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y="5143500" cx="9144000"/>
  <p:notesSz cx="6858000" cy="9144000"/>
  <p:embeddedFontLst>
    <p:embeddedFont>
      <p:font typeface="Proxima Nova"/>
      <p:regular r:id="rId59"/>
      <p:bold r:id="rId60"/>
      <p:italic r:id="rId61"/>
      <p:boldItalic r:id="rId62"/>
    </p:embeddedFont>
    <p:embeddedFont>
      <p:font typeface="Roboto Medium"/>
      <p:regular r:id="rId63"/>
      <p:bold r:id="rId64"/>
      <p:italic r:id="rId65"/>
      <p:boldItalic r:id="rId66"/>
    </p:embeddedFont>
    <p:embeddedFont>
      <p:font typeface="Amatic SC"/>
      <p:regular r:id="rId67"/>
      <p:bold r:id="rId68"/>
    </p:embeddedFont>
    <p:embeddedFont>
      <p:font typeface="Montserrat"/>
      <p:regular r:id="rId69"/>
      <p:bold r:id="rId70"/>
      <p:italic r:id="rId71"/>
      <p:boldItalic r:id="rId72"/>
    </p:embeddedFont>
    <p:embeddedFont>
      <p:font typeface="Inter"/>
      <p:regular r:id="rId73"/>
      <p:bold r:id="rId74"/>
      <p:italic r:id="rId75"/>
      <p:boldItalic r:id="rId76"/>
    </p:embeddedFont>
    <p:embeddedFont>
      <p:font typeface="Bebas Neue"/>
      <p:regular r:id="rId77"/>
    </p:embeddedFont>
    <p:embeddedFont>
      <p:font typeface="PT Sans"/>
      <p:regular r:id="rId78"/>
      <p:bold r:id="rId79"/>
      <p:italic r:id="rId80"/>
      <p:boldItalic r:id="rId81"/>
    </p:embeddedFont>
    <p:embeddedFont>
      <p:font typeface="DM Sans"/>
      <p:regular r:id="rId82"/>
      <p:bold r:id="rId83"/>
      <p:italic r:id="rId84"/>
      <p:boldItalic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DCC3958-702F-4BF8-8815-6CB804E2D304}">
  <a:tblStyle styleId="{8DCC3958-702F-4BF8-8815-6CB804E2D30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DMSans-italic.fntdata"/><Relationship Id="rId83" Type="http://schemas.openxmlformats.org/officeDocument/2006/relationships/font" Target="fonts/DMSans-bold.fntdata"/><Relationship Id="rId42" Type="http://schemas.openxmlformats.org/officeDocument/2006/relationships/slide" Target="slides/slide35.xml"/><Relationship Id="rId41" Type="http://schemas.openxmlformats.org/officeDocument/2006/relationships/slide" Target="slides/slide34.xml"/><Relationship Id="rId85" Type="http://schemas.openxmlformats.org/officeDocument/2006/relationships/font" Target="fonts/DMSans-boldItalic.fntdata"/><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PTSans-italic.fntdata"/><Relationship Id="rId82" Type="http://schemas.openxmlformats.org/officeDocument/2006/relationships/font" Target="fonts/DMSans-regular.fntdata"/><Relationship Id="rId81" Type="http://schemas.openxmlformats.org/officeDocument/2006/relationships/font" Target="fonts/PTSans-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Inter-regular.fntdata"/><Relationship Id="rId72" Type="http://schemas.openxmlformats.org/officeDocument/2006/relationships/font" Target="fonts/Montserrat-boldItalic.fntdata"/><Relationship Id="rId31" Type="http://schemas.openxmlformats.org/officeDocument/2006/relationships/slide" Target="slides/slide24.xml"/><Relationship Id="rId75" Type="http://schemas.openxmlformats.org/officeDocument/2006/relationships/font" Target="fonts/Inter-italic.fntdata"/><Relationship Id="rId30" Type="http://schemas.openxmlformats.org/officeDocument/2006/relationships/slide" Target="slides/slide23.xml"/><Relationship Id="rId74" Type="http://schemas.openxmlformats.org/officeDocument/2006/relationships/font" Target="fonts/Inter-bold.fntdata"/><Relationship Id="rId33" Type="http://schemas.openxmlformats.org/officeDocument/2006/relationships/slide" Target="slides/slide26.xml"/><Relationship Id="rId77" Type="http://schemas.openxmlformats.org/officeDocument/2006/relationships/font" Target="fonts/BebasNeue-regular.fntdata"/><Relationship Id="rId32" Type="http://schemas.openxmlformats.org/officeDocument/2006/relationships/slide" Target="slides/slide25.xml"/><Relationship Id="rId76" Type="http://schemas.openxmlformats.org/officeDocument/2006/relationships/font" Target="fonts/Inter-boldItalic.fntdata"/><Relationship Id="rId35" Type="http://schemas.openxmlformats.org/officeDocument/2006/relationships/slide" Target="slides/slide28.xml"/><Relationship Id="rId79" Type="http://schemas.openxmlformats.org/officeDocument/2006/relationships/font" Target="fonts/PTSans-bold.fntdata"/><Relationship Id="rId34" Type="http://schemas.openxmlformats.org/officeDocument/2006/relationships/slide" Target="slides/slide27.xml"/><Relationship Id="rId78" Type="http://schemas.openxmlformats.org/officeDocument/2006/relationships/font" Target="fonts/PTSans-regular.fntdata"/><Relationship Id="rId71" Type="http://schemas.openxmlformats.org/officeDocument/2006/relationships/font" Target="fonts/Montserrat-italic.fntdata"/><Relationship Id="rId70" Type="http://schemas.openxmlformats.org/officeDocument/2006/relationships/font" Target="fonts/Montserrat-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3.xml"/><Relationship Id="rId64" Type="http://schemas.openxmlformats.org/officeDocument/2006/relationships/font" Target="fonts/RobotoMedium-bold.fntdata"/><Relationship Id="rId63" Type="http://schemas.openxmlformats.org/officeDocument/2006/relationships/font" Target="fonts/RobotoMedium-regular.fntdata"/><Relationship Id="rId22" Type="http://schemas.openxmlformats.org/officeDocument/2006/relationships/slide" Target="slides/slide15.xml"/><Relationship Id="rId66" Type="http://schemas.openxmlformats.org/officeDocument/2006/relationships/font" Target="fonts/RobotoMedium-boldItalic.fntdata"/><Relationship Id="rId21" Type="http://schemas.openxmlformats.org/officeDocument/2006/relationships/slide" Target="slides/slide14.xml"/><Relationship Id="rId65" Type="http://schemas.openxmlformats.org/officeDocument/2006/relationships/font" Target="fonts/RobotoMedium-italic.fntdata"/><Relationship Id="rId24" Type="http://schemas.openxmlformats.org/officeDocument/2006/relationships/slide" Target="slides/slide17.xml"/><Relationship Id="rId68" Type="http://schemas.openxmlformats.org/officeDocument/2006/relationships/font" Target="fonts/AmaticSC-bold.fntdata"/><Relationship Id="rId23" Type="http://schemas.openxmlformats.org/officeDocument/2006/relationships/slide" Target="slides/slide16.xml"/><Relationship Id="rId67" Type="http://schemas.openxmlformats.org/officeDocument/2006/relationships/font" Target="fonts/AmaticSC-regular.fntdata"/><Relationship Id="rId60" Type="http://schemas.openxmlformats.org/officeDocument/2006/relationships/font" Target="fonts/ProximaNova-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Montserrat-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ProximaNova-regular.fntdata"/><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jpg>
</file>

<file path=ppt/media/image12.jpg>
</file>

<file path=ppt/media/image13.png>
</file>

<file path=ppt/media/image2.pn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d1bf8d60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d1bf8d60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4" name="Shape 1614"/>
        <p:cNvGrpSpPr/>
        <p:nvPr/>
      </p:nvGrpSpPr>
      <p:grpSpPr>
        <a:xfrm>
          <a:off x="0" y="0"/>
          <a:ext cx="0" cy="0"/>
          <a:chOff x="0" y="0"/>
          <a:chExt cx="0" cy="0"/>
        </a:xfrm>
      </p:grpSpPr>
      <p:sp>
        <p:nvSpPr>
          <p:cNvPr id="1615" name="Google Shape;1615;gd1bf8d60a4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6" name="Google Shape;1616;gd1bf8d60a4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8" name="Shape 1628"/>
        <p:cNvGrpSpPr/>
        <p:nvPr/>
      </p:nvGrpSpPr>
      <p:grpSpPr>
        <a:xfrm>
          <a:off x="0" y="0"/>
          <a:ext cx="0" cy="0"/>
          <a:chOff x="0" y="0"/>
          <a:chExt cx="0" cy="0"/>
        </a:xfrm>
      </p:grpSpPr>
      <p:sp>
        <p:nvSpPr>
          <p:cNvPr id="1629" name="Google Shape;1629;gd1bf8d60a4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0" name="Google Shape;1630;gd1bf8d60a4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2" name="Shape 1742"/>
        <p:cNvGrpSpPr/>
        <p:nvPr/>
      </p:nvGrpSpPr>
      <p:grpSpPr>
        <a:xfrm>
          <a:off x="0" y="0"/>
          <a:ext cx="0" cy="0"/>
          <a:chOff x="0" y="0"/>
          <a:chExt cx="0" cy="0"/>
        </a:xfrm>
      </p:grpSpPr>
      <p:sp>
        <p:nvSpPr>
          <p:cNvPr id="1743" name="Google Shape;1743;gd1bf8d60a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4" name="Google Shape;1744;gd1bf8d60a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20f41e19245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20f41e19245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3" name="Shape 1893"/>
        <p:cNvGrpSpPr/>
        <p:nvPr/>
      </p:nvGrpSpPr>
      <p:grpSpPr>
        <a:xfrm>
          <a:off x="0" y="0"/>
          <a:ext cx="0" cy="0"/>
          <a:chOff x="0" y="0"/>
          <a:chExt cx="0" cy="0"/>
        </a:xfrm>
      </p:grpSpPr>
      <p:sp>
        <p:nvSpPr>
          <p:cNvPr id="1894" name="Google Shape;1894;g20f41e19245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5" name="Google Shape;1895;g20f41e19245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3" name="Shape 2063"/>
        <p:cNvGrpSpPr/>
        <p:nvPr/>
      </p:nvGrpSpPr>
      <p:grpSpPr>
        <a:xfrm>
          <a:off x="0" y="0"/>
          <a:ext cx="0" cy="0"/>
          <a:chOff x="0" y="0"/>
          <a:chExt cx="0" cy="0"/>
        </a:xfrm>
      </p:grpSpPr>
      <p:sp>
        <p:nvSpPr>
          <p:cNvPr id="2064" name="Google Shape;2064;g20f41e19245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5" name="Google Shape;2065;g20f41e19245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1" name="Shape 2241"/>
        <p:cNvGrpSpPr/>
        <p:nvPr/>
      </p:nvGrpSpPr>
      <p:grpSpPr>
        <a:xfrm>
          <a:off x="0" y="0"/>
          <a:ext cx="0" cy="0"/>
          <a:chOff x="0" y="0"/>
          <a:chExt cx="0" cy="0"/>
        </a:xfrm>
      </p:grpSpPr>
      <p:sp>
        <p:nvSpPr>
          <p:cNvPr id="2242" name="Google Shape;2242;g20f41e19245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3" name="Google Shape;2243;g20f41e19245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0" name="Shape 2310"/>
        <p:cNvGrpSpPr/>
        <p:nvPr/>
      </p:nvGrpSpPr>
      <p:grpSpPr>
        <a:xfrm>
          <a:off x="0" y="0"/>
          <a:ext cx="0" cy="0"/>
          <a:chOff x="0" y="0"/>
          <a:chExt cx="0" cy="0"/>
        </a:xfrm>
      </p:grpSpPr>
      <p:sp>
        <p:nvSpPr>
          <p:cNvPr id="2311" name="Google Shape;2311;gd1bf8d60a4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2" name="Google Shape;2312;gd1bf8d60a4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5" name="Shape 2325"/>
        <p:cNvGrpSpPr/>
        <p:nvPr/>
      </p:nvGrpSpPr>
      <p:grpSpPr>
        <a:xfrm>
          <a:off x="0" y="0"/>
          <a:ext cx="0" cy="0"/>
          <a:chOff x="0" y="0"/>
          <a:chExt cx="0" cy="0"/>
        </a:xfrm>
      </p:grpSpPr>
      <p:sp>
        <p:nvSpPr>
          <p:cNvPr id="2326" name="Google Shape;2326;gd1bf8d60a4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7" name="Google Shape;2327;gd1bf8d60a4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1" name="Shape 2331"/>
        <p:cNvGrpSpPr/>
        <p:nvPr/>
      </p:nvGrpSpPr>
      <p:grpSpPr>
        <a:xfrm>
          <a:off x="0" y="0"/>
          <a:ext cx="0" cy="0"/>
          <a:chOff x="0" y="0"/>
          <a:chExt cx="0" cy="0"/>
        </a:xfrm>
      </p:grpSpPr>
      <p:sp>
        <p:nvSpPr>
          <p:cNvPr id="2332" name="Google Shape;2332;gd1bf8d60a4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3" name="Google Shape;2333;gd1bf8d60a4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d1bf8d60a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d1bf8d60a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6" name="Shape 2416"/>
        <p:cNvGrpSpPr/>
        <p:nvPr/>
      </p:nvGrpSpPr>
      <p:grpSpPr>
        <a:xfrm>
          <a:off x="0" y="0"/>
          <a:ext cx="0" cy="0"/>
          <a:chOff x="0" y="0"/>
          <a:chExt cx="0" cy="0"/>
        </a:xfrm>
      </p:grpSpPr>
      <p:sp>
        <p:nvSpPr>
          <p:cNvPr id="2417" name="Google Shape;2417;gd1bf8d60a4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8" name="Google Shape;2418;gd1bf8d60a4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3" name="Shape 2443"/>
        <p:cNvGrpSpPr/>
        <p:nvPr/>
      </p:nvGrpSpPr>
      <p:grpSpPr>
        <a:xfrm>
          <a:off x="0" y="0"/>
          <a:ext cx="0" cy="0"/>
          <a:chOff x="0" y="0"/>
          <a:chExt cx="0" cy="0"/>
        </a:xfrm>
      </p:grpSpPr>
      <p:sp>
        <p:nvSpPr>
          <p:cNvPr id="2444" name="Google Shape;2444;gd1bf8d60a4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5" name="Google Shape;2445;gd1bf8d60a4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5" name="Shape 2465"/>
        <p:cNvGrpSpPr/>
        <p:nvPr/>
      </p:nvGrpSpPr>
      <p:grpSpPr>
        <a:xfrm>
          <a:off x="0" y="0"/>
          <a:ext cx="0" cy="0"/>
          <a:chOff x="0" y="0"/>
          <a:chExt cx="0" cy="0"/>
        </a:xfrm>
      </p:grpSpPr>
      <p:sp>
        <p:nvSpPr>
          <p:cNvPr id="2466" name="Google Shape;2466;gd1bf8d60a4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7" name="Google Shape;2467;gd1bf8d60a4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1" name="Shape 2471"/>
        <p:cNvGrpSpPr/>
        <p:nvPr/>
      </p:nvGrpSpPr>
      <p:grpSpPr>
        <a:xfrm>
          <a:off x="0" y="0"/>
          <a:ext cx="0" cy="0"/>
          <a:chOff x="0" y="0"/>
          <a:chExt cx="0" cy="0"/>
        </a:xfrm>
      </p:grpSpPr>
      <p:sp>
        <p:nvSpPr>
          <p:cNvPr id="2472" name="Google Shape;2472;gd1bf8d60a4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3" name="Google Shape;2473;gd1bf8d60a4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8" name="Shape 2498"/>
        <p:cNvGrpSpPr/>
        <p:nvPr/>
      </p:nvGrpSpPr>
      <p:grpSpPr>
        <a:xfrm>
          <a:off x="0" y="0"/>
          <a:ext cx="0" cy="0"/>
          <a:chOff x="0" y="0"/>
          <a:chExt cx="0" cy="0"/>
        </a:xfrm>
      </p:grpSpPr>
      <p:sp>
        <p:nvSpPr>
          <p:cNvPr id="2499" name="Google Shape;2499;gd1bf8d60a4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0" name="Google Shape;2500;gd1bf8d60a4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9" name="Shape 2579"/>
        <p:cNvGrpSpPr/>
        <p:nvPr/>
      </p:nvGrpSpPr>
      <p:grpSpPr>
        <a:xfrm>
          <a:off x="0" y="0"/>
          <a:ext cx="0" cy="0"/>
          <a:chOff x="0" y="0"/>
          <a:chExt cx="0" cy="0"/>
        </a:xfrm>
      </p:grpSpPr>
      <p:sp>
        <p:nvSpPr>
          <p:cNvPr id="2580" name="Google Shape;2580;gd1bf8d60a4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1" name="Google Shape;2581;gd1bf8d60a4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3" name="Shape 2603"/>
        <p:cNvGrpSpPr/>
        <p:nvPr/>
      </p:nvGrpSpPr>
      <p:grpSpPr>
        <a:xfrm>
          <a:off x="0" y="0"/>
          <a:ext cx="0" cy="0"/>
          <a:chOff x="0" y="0"/>
          <a:chExt cx="0" cy="0"/>
        </a:xfrm>
      </p:grpSpPr>
      <p:sp>
        <p:nvSpPr>
          <p:cNvPr id="2604" name="Google Shape;2604;gd1bf8d60a4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5" name="Google Shape;2605;gd1bf8d60a4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9" name="Shape 2729"/>
        <p:cNvGrpSpPr/>
        <p:nvPr/>
      </p:nvGrpSpPr>
      <p:grpSpPr>
        <a:xfrm>
          <a:off x="0" y="0"/>
          <a:ext cx="0" cy="0"/>
          <a:chOff x="0" y="0"/>
          <a:chExt cx="0" cy="0"/>
        </a:xfrm>
      </p:grpSpPr>
      <p:sp>
        <p:nvSpPr>
          <p:cNvPr id="2730" name="Google Shape;2730;g20f41e19245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1" name="Google Shape;2731;g20f41e19245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5" name="Shape 2745"/>
        <p:cNvGrpSpPr/>
        <p:nvPr/>
      </p:nvGrpSpPr>
      <p:grpSpPr>
        <a:xfrm>
          <a:off x="0" y="0"/>
          <a:ext cx="0" cy="0"/>
          <a:chOff x="0" y="0"/>
          <a:chExt cx="0" cy="0"/>
        </a:xfrm>
      </p:grpSpPr>
      <p:sp>
        <p:nvSpPr>
          <p:cNvPr id="2746" name="Google Shape;2746;g20f41e19245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7" name="Google Shape;2747;g20f41e19245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4" name="Shape 2814"/>
        <p:cNvGrpSpPr/>
        <p:nvPr/>
      </p:nvGrpSpPr>
      <p:grpSpPr>
        <a:xfrm>
          <a:off x="0" y="0"/>
          <a:ext cx="0" cy="0"/>
          <a:chOff x="0" y="0"/>
          <a:chExt cx="0" cy="0"/>
        </a:xfrm>
      </p:grpSpPr>
      <p:sp>
        <p:nvSpPr>
          <p:cNvPr id="2815" name="Google Shape;2815;g20f41e19245_0_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6" name="Google Shape;2816;g20f41e19245_0_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d1bf8d60a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d1bf8d60a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7" name="Shape 2827"/>
        <p:cNvGrpSpPr/>
        <p:nvPr/>
      </p:nvGrpSpPr>
      <p:grpSpPr>
        <a:xfrm>
          <a:off x="0" y="0"/>
          <a:ext cx="0" cy="0"/>
          <a:chOff x="0" y="0"/>
          <a:chExt cx="0" cy="0"/>
        </a:xfrm>
      </p:grpSpPr>
      <p:sp>
        <p:nvSpPr>
          <p:cNvPr id="2828" name="Google Shape;2828;gd1bf8d60a4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9" name="Google Shape;2829;gd1bf8d60a4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8" name="Shape 2928"/>
        <p:cNvGrpSpPr/>
        <p:nvPr/>
      </p:nvGrpSpPr>
      <p:grpSpPr>
        <a:xfrm>
          <a:off x="0" y="0"/>
          <a:ext cx="0" cy="0"/>
          <a:chOff x="0" y="0"/>
          <a:chExt cx="0" cy="0"/>
        </a:xfrm>
      </p:grpSpPr>
      <p:sp>
        <p:nvSpPr>
          <p:cNvPr id="2929" name="Google Shape;2929;g22f2e496749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0" name="Google Shape;2930;g22f2e496749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7" name="Shape 4057"/>
        <p:cNvGrpSpPr/>
        <p:nvPr/>
      </p:nvGrpSpPr>
      <p:grpSpPr>
        <a:xfrm>
          <a:off x="0" y="0"/>
          <a:ext cx="0" cy="0"/>
          <a:chOff x="0" y="0"/>
          <a:chExt cx="0" cy="0"/>
        </a:xfrm>
      </p:grpSpPr>
      <p:sp>
        <p:nvSpPr>
          <p:cNvPr id="4058" name="Google Shape;4058;g1de1b5658b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9" name="Google Shape;4059;g1de1b5658b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7" name="Shape 4217"/>
        <p:cNvGrpSpPr/>
        <p:nvPr/>
      </p:nvGrpSpPr>
      <p:grpSpPr>
        <a:xfrm>
          <a:off x="0" y="0"/>
          <a:ext cx="0" cy="0"/>
          <a:chOff x="0" y="0"/>
          <a:chExt cx="0" cy="0"/>
        </a:xfrm>
      </p:grpSpPr>
      <p:sp>
        <p:nvSpPr>
          <p:cNvPr id="4218" name="Google Shape;4218;g1de1b5658b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9" name="Google Shape;4219;g1de1b5658b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4" name="Shape 4274"/>
        <p:cNvGrpSpPr/>
        <p:nvPr/>
      </p:nvGrpSpPr>
      <p:grpSpPr>
        <a:xfrm>
          <a:off x="0" y="0"/>
          <a:ext cx="0" cy="0"/>
          <a:chOff x="0" y="0"/>
          <a:chExt cx="0" cy="0"/>
        </a:xfrm>
      </p:grpSpPr>
      <p:sp>
        <p:nvSpPr>
          <p:cNvPr id="4275" name="Google Shape;4275;g22f2e496749_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6" name="Google Shape;4276;g22f2e496749_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0" name="Shape 4280"/>
        <p:cNvGrpSpPr/>
        <p:nvPr/>
      </p:nvGrpSpPr>
      <p:grpSpPr>
        <a:xfrm>
          <a:off x="0" y="0"/>
          <a:ext cx="0" cy="0"/>
          <a:chOff x="0" y="0"/>
          <a:chExt cx="0" cy="0"/>
        </a:xfrm>
      </p:grpSpPr>
      <p:sp>
        <p:nvSpPr>
          <p:cNvPr id="4281" name="Google Shape;4281;g22f2e496749_7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2" name="Google Shape;4282;g22f2e496749_7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6" name="Shape 4286"/>
        <p:cNvGrpSpPr/>
        <p:nvPr/>
      </p:nvGrpSpPr>
      <p:grpSpPr>
        <a:xfrm>
          <a:off x="0" y="0"/>
          <a:ext cx="0" cy="0"/>
          <a:chOff x="0" y="0"/>
          <a:chExt cx="0" cy="0"/>
        </a:xfrm>
      </p:grpSpPr>
      <p:sp>
        <p:nvSpPr>
          <p:cNvPr id="4287" name="Google Shape;4287;g22f2e496749_7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8" name="Google Shape;4288;g22f2e496749_7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2" name="Shape 4312"/>
        <p:cNvGrpSpPr/>
        <p:nvPr/>
      </p:nvGrpSpPr>
      <p:grpSpPr>
        <a:xfrm>
          <a:off x="0" y="0"/>
          <a:ext cx="0" cy="0"/>
          <a:chOff x="0" y="0"/>
          <a:chExt cx="0" cy="0"/>
        </a:xfrm>
      </p:grpSpPr>
      <p:sp>
        <p:nvSpPr>
          <p:cNvPr id="4313" name="Google Shape;4313;g22f2e496749_7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4" name="Google Shape;4314;g22f2e496749_7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8" name="Shape 4328"/>
        <p:cNvGrpSpPr/>
        <p:nvPr/>
      </p:nvGrpSpPr>
      <p:grpSpPr>
        <a:xfrm>
          <a:off x="0" y="0"/>
          <a:ext cx="0" cy="0"/>
          <a:chOff x="0" y="0"/>
          <a:chExt cx="0" cy="0"/>
        </a:xfrm>
      </p:grpSpPr>
      <p:sp>
        <p:nvSpPr>
          <p:cNvPr id="4329" name="Google Shape;4329;g22f2e496749_7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0" name="Google Shape;4330;g22f2e496749_7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7" name="Shape 4667"/>
        <p:cNvGrpSpPr/>
        <p:nvPr/>
      </p:nvGrpSpPr>
      <p:grpSpPr>
        <a:xfrm>
          <a:off x="0" y="0"/>
          <a:ext cx="0" cy="0"/>
          <a:chOff x="0" y="0"/>
          <a:chExt cx="0" cy="0"/>
        </a:xfrm>
      </p:grpSpPr>
      <p:sp>
        <p:nvSpPr>
          <p:cNvPr id="4668" name="Google Shape;4668;g22f2e496749_7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9" name="Google Shape;4669;g22f2e496749_7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2" name="Shape 752"/>
        <p:cNvGrpSpPr/>
        <p:nvPr/>
      </p:nvGrpSpPr>
      <p:grpSpPr>
        <a:xfrm>
          <a:off x="0" y="0"/>
          <a:ext cx="0" cy="0"/>
          <a:chOff x="0" y="0"/>
          <a:chExt cx="0" cy="0"/>
        </a:xfrm>
      </p:grpSpPr>
      <p:sp>
        <p:nvSpPr>
          <p:cNvPr id="753" name="Google Shape;753;g20f41e1924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 name="Google Shape;754;g20f41e1924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2" name="Shape 6812"/>
        <p:cNvGrpSpPr/>
        <p:nvPr/>
      </p:nvGrpSpPr>
      <p:grpSpPr>
        <a:xfrm>
          <a:off x="0" y="0"/>
          <a:ext cx="0" cy="0"/>
          <a:chOff x="0" y="0"/>
          <a:chExt cx="0" cy="0"/>
        </a:xfrm>
      </p:grpSpPr>
      <p:sp>
        <p:nvSpPr>
          <p:cNvPr id="6813" name="Google Shape;6813;g22f2e496749_7_2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4" name="Google Shape;6814;g22f2e496749_7_2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1" name="Shape 7231"/>
        <p:cNvGrpSpPr/>
        <p:nvPr/>
      </p:nvGrpSpPr>
      <p:grpSpPr>
        <a:xfrm>
          <a:off x="0" y="0"/>
          <a:ext cx="0" cy="0"/>
          <a:chOff x="0" y="0"/>
          <a:chExt cx="0" cy="0"/>
        </a:xfrm>
      </p:grpSpPr>
      <p:sp>
        <p:nvSpPr>
          <p:cNvPr id="7232" name="Google Shape;7232;g22f2e496749_7_29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3" name="Google Shape;7233;g22f2e496749_7_2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1" name="Shape 7401"/>
        <p:cNvGrpSpPr/>
        <p:nvPr/>
      </p:nvGrpSpPr>
      <p:grpSpPr>
        <a:xfrm>
          <a:off x="0" y="0"/>
          <a:ext cx="0" cy="0"/>
          <a:chOff x="0" y="0"/>
          <a:chExt cx="0" cy="0"/>
        </a:xfrm>
      </p:grpSpPr>
      <p:sp>
        <p:nvSpPr>
          <p:cNvPr id="7402" name="Google Shape;7402;g22f2e496749_7_3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3" name="Google Shape;7403;g22f2e496749_7_3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5" name="Shape 7805"/>
        <p:cNvGrpSpPr/>
        <p:nvPr/>
      </p:nvGrpSpPr>
      <p:grpSpPr>
        <a:xfrm>
          <a:off x="0" y="0"/>
          <a:ext cx="0" cy="0"/>
          <a:chOff x="0" y="0"/>
          <a:chExt cx="0" cy="0"/>
        </a:xfrm>
      </p:grpSpPr>
      <p:sp>
        <p:nvSpPr>
          <p:cNvPr id="7806" name="Google Shape;7806;g22f2e496749_7_3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7" name="Google Shape;7807;g22f2e496749_7_3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5" name="Shape 8185"/>
        <p:cNvGrpSpPr/>
        <p:nvPr/>
      </p:nvGrpSpPr>
      <p:grpSpPr>
        <a:xfrm>
          <a:off x="0" y="0"/>
          <a:ext cx="0" cy="0"/>
          <a:chOff x="0" y="0"/>
          <a:chExt cx="0" cy="0"/>
        </a:xfrm>
      </p:grpSpPr>
      <p:sp>
        <p:nvSpPr>
          <p:cNvPr id="8186" name="Google Shape;8186;g22f2e496749_7_3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7" name="Google Shape;8187;g22f2e496749_7_3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1" name="Shape 9121"/>
        <p:cNvGrpSpPr/>
        <p:nvPr/>
      </p:nvGrpSpPr>
      <p:grpSpPr>
        <a:xfrm>
          <a:off x="0" y="0"/>
          <a:ext cx="0" cy="0"/>
          <a:chOff x="0" y="0"/>
          <a:chExt cx="0" cy="0"/>
        </a:xfrm>
      </p:grpSpPr>
      <p:sp>
        <p:nvSpPr>
          <p:cNvPr id="9122" name="Google Shape;9122;g22f2e496749_7_4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3" name="Google Shape;9123;g22f2e496749_7_4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5" name="Shape 10555"/>
        <p:cNvGrpSpPr/>
        <p:nvPr/>
      </p:nvGrpSpPr>
      <p:grpSpPr>
        <a:xfrm>
          <a:off x="0" y="0"/>
          <a:ext cx="0" cy="0"/>
          <a:chOff x="0" y="0"/>
          <a:chExt cx="0" cy="0"/>
        </a:xfrm>
      </p:grpSpPr>
      <p:sp>
        <p:nvSpPr>
          <p:cNvPr id="10556" name="Google Shape;10556;g22f2e496749_7_6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57" name="Google Shape;10557;g22f2e496749_7_6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11" name="Shape 13111"/>
        <p:cNvGrpSpPr/>
        <p:nvPr/>
      </p:nvGrpSpPr>
      <p:grpSpPr>
        <a:xfrm>
          <a:off x="0" y="0"/>
          <a:ext cx="0" cy="0"/>
          <a:chOff x="0" y="0"/>
          <a:chExt cx="0" cy="0"/>
        </a:xfrm>
      </p:grpSpPr>
      <p:sp>
        <p:nvSpPr>
          <p:cNvPr id="13112" name="Google Shape;13112;g22f2e496749_7_88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13" name="Google Shape;13113;g22f2e496749_7_88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61" name="Shape 15061"/>
        <p:cNvGrpSpPr/>
        <p:nvPr/>
      </p:nvGrpSpPr>
      <p:grpSpPr>
        <a:xfrm>
          <a:off x="0" y="0"/>
          <a:ext cx="0" cy="0"/>
          <a:chOff x="0" y="0"/>
          <a:chExt cx="0" cy="0"/>
        </a:xfrm>
      </p:grpSpPr>
      <p:sp>
        <p:nvSpPr>
          <p:cNvPr id="15062" name="Google Shape;15062;g22f2e496749_7_10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3" name="Google Shape;15063;g22f2e496749_7_10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36" name="Shape 16836"/>
        <p:cNvGrpSpPr/>
        <p:nvPr/>
      </p:nvGrpSpPr>
      <p:grpSpPr>
        <a:xfrm>
          <a:off x="0" y="0"/>
          <a:ext cx="0" cy="0"/>
          <a:chOff x="0" y="0"/>
          <a:chExt cx="0" cy="0"/>
        </a:xfrm>
      </p:grpSpPr>
      <p:sp>
        <p:nvSpPr>
          <p:cNvPr id="16837" name="Google Shape;16837;g22f2e496749_7_12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38" name="Google Shape;16838;g22f2e496749_7_12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20f41e1924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20f41e1924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78" name="Shape 17878"/>
        <p:cNvGrpSpPr/>
        <p:nvPr/>
      </p:nvGrpSpPr>
      <p:grpSpPr>
        <a:xfrm>
          <a:off x="0" y="0"/>
          <a:ext cx="0" cy="0"/>
          <a:chOff x="0" y="0"/>
          <a:chExt cx="0" cy="0"/>
        </a:xfrm>
      </p:grpSpPr>
      <p:sp>
        <p:nvSpPr>
          <p:cNvPr id="17879" name="Google Shape;17879;g22f2e496749_7_13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80" name="Google Shape;17880;g22f2e496749_7_13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98" name="Shape 19598"/>
        <p:cNvGrpSpPr/>
        <p:nvPr/>
      </p:nvGrpSpPr>
      <p:grpSpPr>
        <a:xfrm>
          <a:off x="0" y="0"/>
          <a:ext cx="0" cy="0"/>
          <a:chOff x="0" y="0"/>
          <a:chExt cx="0" cy="0"/>
        </a:xfrm>
      </p:grpSpPr>
      <p:sp>
        <p:nvSpPr>
          <p:cNvPr id="19599" name="Google Shape;19599;g22f2e496749_7_19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00" name="Google Shape;19600;g22f2e496749_7_19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12fc2de9d9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12fc2de9d9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9" name="Shape 1369"/>
        <p:cNvGrpSpPr/>
        <p:nvPr/>
      </p:nvGrpSpPr>
      <p:grpSpPr>
        <a:xfrm>
          <a:off x="0" y="0"/>
          <a:ext cx="0" cy="0"/>
          <a:chOff x="0" y="0"/>
          <a:chExt cx="0" cy="0"/>
        </a:xfrm>
      </p:grpSpPr>
      <p:sp>
        <p:nvSpPr>
          <p:cNvPr id="1370" name="Google Shape;1370;gd1bf8d60a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1" name="Google Shape;1371;gd1bf8d60a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 name="Shape 1422"/>
        <p:cNvGrpSpPr/>
        <p:nvPr/>
      </p:nvGrpSpPr>
      <p:grpSpPr>
        <a:xfrm>
          <a:off x="0" y="0"/>
          <a:ext cx="0" cy="0"/>
          <a:chOff x="0" y="0"/>
          <a:chExt cx="0" cy="0"/>
        </a:xfrm>
      </p:grpSpPr>
      <p:sp>
        <p:nvSpPr>
          <p:cNvPr id="1423" name="Google Shape;1423;gd1bf8d60a4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4" name="Google Shape;1424;gd1bf8d60a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3" name="Shape 1533"/>
        <p:cNvGrpSpPr/>
        <p:nvPr/>
      </p:nvGrpSpPr>
      <p:grpSpPr>
        <a:xfrm>
          <a:off x="0" y="0"/>
          <a:ext cx="0" cy="0"/>
          <a:chOff x="0" y="0"/>
          <a:chExt cx="0" cy="0"/>
        </a:xfrm>
      </p:grpSpPr>
      <p:sp>
        <p:nvSpPr>
          <p:cNvPr id="1534" name="Google Shape;1534;g1de1b5658b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5" name="Google Shape;1535;g1de1b5658b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81250" y="281700"/>
            <a:ext cx="8581500" cy="4580100"/>
            <a:chOff x="281250" y="281700"/>
            <a:chExt cx="8581500" cy="4580100"/>
          </a:xfrm>
        </p:grpSpPr>
        <p:sp>
          <p:nvSpPr>
            <p:cNvPr id="10" name="Google Shape;10;p2"/>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517475" y="382105"/>
              <a:ext cx="400500" cy="95700"/>
              <a:chOff x="517475" y="395577"/>
              <a:chExt cx="400500" cy="95700"/>
            </a:xfrm>
          </p:grpSpPr>
          <p:sp>
            <p:nvSpPr>
              <p:cNvPr id="12" name="Google Shape;12;p2"/>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 name="Google Shape;16;p2"/>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7" name="Google Shape;17;p2"/>
          <p:cNvSpPr txBox="1"/>
          <p:nvPr>
            <p:ph type="ctrTitle"/>
          </p:nvPr>
        </p:nvSpPr>
        <p:spPr>
          <a:xfrm>
            <a:off x="3900175" y="1213000"/>
            <a:ext cx="4530600" cy="22242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8" name="Google Shape;18;p2"/>
          <p:cNvSpPr txBox="1"/>
          <p:nvPr>
            <p:ph idx="1" type="subTitle"/>
          </p:nvPr>
        </p:nvSpPr>
        <p:spPr>
          <a:xfrm>
            <a:off x="3900175" y="3524550"/>
            <a:ext cx="4530600" cy="475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rgbClr val="AEE2F4">
            <a:alpha val="30820"/>
          </a:srgbClr>
        </a:solidFill>
      </p:bgPr>
    </p:bg>
    <p:spTree>
      <p:nvGrpSpPr>
        <p:cNvPr id="102" name="Shape 102"/>
        <p:cNvGrpSpPr/>
        <p:nvPr/>
      </p:nvGrpSpPr>
      <p:grpSpPr>
        <a:xfrm>
          <a:off x="0" y="0"/>
          <a:ext cx="0" cy="0"/>
          <a:chOff x="0" y="0"/>
          <a:chExt cx="0" cy="0"/>
        </a:xfrm>
      </p:grpSpPr>
      <p:grpSp>
        <p:nvGrpSpPr>
          <p:cNvPr id="103" name="Google Shape;103;p11"/>
          <p:cNvGrpSpPr/>
          <p:nvPr/>
        </p:nvGrpSpPr>
        <p:grpSpPr>
          <a:xfrm>
            <a:off x="281250" y="281700"/>
            <a:ext cx="8581500" cy="4580100"/>
            <a:chOff x="281250" y="281700"/>
            <a:chExt cx="8581500" cy="4580100"/>
          </a:xfrm>
        </p:grpSpPr>
        <p:sp>
          <p:nvSpPr>
            <p:cNvPr id="104" name="Google Shape;104;p11"/>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 name="Google Shape;105;p11"/>
            <p:cNvGrpSpPr/>
            <p:nvPr/>
          </p:nvGrpSpPr>
          <p:grpSpPr>
            <a:xfrm>
              <a:off x="517475" y="382105"/>
              <a:ext cx="400500" cy="95700"/>
              <a:chOff x="517475" y="395577"/>
              <a:chExt cx="400500" cy="95700"/>
            </a:xfrm>
          </p:grpSpPr>
          <p:sp>
            <p:nvSpPr>
              <p:cNvPr id="106" name="Google Shape;106;p11"/>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1"/>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11"/>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0" name="Google Shape;110;p11"/>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11" name="Google Shape;111;p11"/>
          <p:cNvSpPr txBox="1"/>
          <p:nvPr>
            <p:ph hasCustomPrompt="1" type="title"/>
          </p:nvPr>
        </p:nvSpPr>
        <p:spPr>
          <a:xfrm>
            <a:off x="1284000" y="825000"/>
            <a:ext cx="6576000" cy="12114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2" name="Google Shape;112;p11"/>
          <p:cNvSpPr txBox="1"/>
          <p:nvPr>
            <p:ph idx="1" type="subTitle"/>
          </p:nvPr>
        </p:nvSpPr>
        <p:spPr>
          <a:xfrm>
            <a:off x="1284000" y="1939155"/>
            <a:ext cx="6576000" cy="32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13" name="Shape 11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4" name="Shape 114"/>
        <p:cNvGrpSpPr/>
        <p:nvPr/>
      </p:nvGrpSpPr>
      <p:grpSpPr>
        <a:xfrm>
          <a:off x="0" y="0"/>
          <a:ext cx="0" cy="0"/>
          <a:chOff x="0" y="0"/>
          <a:chExt cx="0" cy="0"/>
        </a:xfrm>
      </p:grpSpPr>
      <p:grpSp>
        <p:nvGrpSpPr>
          <p:cNvPr id="115" name="Google Shape;115;p13"/>
          <p:cNvGrpSpPr/>
          <p:nvPr/>
        </p:nvGrpSpPr>
        <p:grpSpPr>
          <a:xfrm>
            <a:off x="281250" y="281700"/>
            <a:ext cx="8581500" cy="4580100"/>
            <a:chOff x="281250" y="281700"/>
            <a:chExt cx="8581500" cy="4580100"/>
          </a:xfrm>
        </p:grpSpPr>
        <p:sp>
          <p:nvSpPr>
            <p:cNvPr id="116" name="Google Shape;116;p13"/>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 name="Google Shape;117;p13"/>
            <p:cNvGrpSpPr/>
            <p:nvPr/>
          </p:nvGrpSpPr>
          <p:grpSpPr>
            <a:xfrm>
              <a:off x="517475" y="382105"/>
              <a:ext cx="400500" cy="95700"/>
              <a:chOff x="517475" y="395577"/>
              <a:chExt cx="400500" cy="95700"/>
            </a:xfrm>
          </p:grpSpPr>
          <p:sp>
            <p:nvSpPr>
              <p:cNvPr id="118" name="Google Shape;118;p13"/>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13"/>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 name="Google Shape;122;p13"/>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23" name="Google Shape;123;p13"/>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24" name="Google Shape;124;p13"/>
          <p:cNvSpPr txBox="1"/>
          <p:nvPr>
            <p:ph idx="1" type="subTitle"/>
          </p:nvPr>
        </p:nvSpPr>
        <p:spPr>
          <a:xfrm>
            <a:off x="1276777" y="2273420"/>
            <a:ext cx="3144000" cy="604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13"/>
          <p:cNvSpPr txBox="1"/>
          <p:nvPr>
            <p:ph idx="2" type="subTitle"/>
          </p:nvPr>
        </p:nvSpPr>
        <p:spPr>
          <a:xfrm>
            <a:off x="4947925" y="2273420"/>
            <a:ext cx="3144000" cy="604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6" name="Google Shape;126;p13"/>
          <p:cNvSpPr txBox="1"/>
          <p:nvPr>
            <p:ph idx="3" type="subTitle"/>
          </p:nvPr>
        </p:nvSpPr>
        <p:spPr>
          <a:xfrm>
            <a:off x="1276777" y="3969595"/>
            <a:ext cx="3144000" cy="604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p13"/>
          <p:cNvSpPr txBox="1"/>
          <p:nvPr>
            <p:ph idx="4" type="subTitle"/>
          </p:nvPr>
        </p:nvSpPr>
        <p:spPr>
          <a:xfrm>
            <a:off x="4947925" y="3969595"/>
            <a:ext cx="3144000" cy="604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8" name="Google Shape;128;p13"/>
          <p:cNvSpPr txBox="1"/>
          <p:nvPr>
            <p:ph hasCustomPrompt="1" idx="5" type="title"/>
          </p:nvPr>
        </p:nvSpPr>
        <p:spPr>
          <a:xfrm>
            <a:off x="1276775" y="1429475"/>
            <a:ext cx="954600" cy="4707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hasCustomPrompt="1" idx="6" type="title"/>
          </p:nvPr>
        </p:nvSpPr>
        <p:spPr>
          <a:xfrm>
            <a:off x="1276775" y="3125724"/>
            <a:ext cx="954600" cy="4707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p:nvPr>
            <p:ph hasCustomPrompt="1" idx="7" type="title"/>
          </p:nvPr>
        </p:nvSpPr>
        <p:spPr>
          <a:xfrm>
            <a:off x="4947925" y="1429475"/>
            <a:ext cx="954600" cy="4707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3"/>
          <p:cNvSpPr txBox="1"/>
          <p:nvPr>
            <p:ph hasCustomPrompt="1" idx="8" type="title"/>
          </p:nvPr>
        </p:nvSpPr>
        <p:spPr>
          <a:xfrm>
            <a:off x="4947925" y="3125724"/>
            <a:ext cx="954600" cy="4707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p:nvPr>
            <p:ph idx="9" type="subTitle"/>
          </p:nvPr>
        </p:nvSpPr>
        <p:spPr>
          <a:xfrm>
            <a:off x="1276775" y="1900175"/>
            <a:ext cx="3144000" cy="448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3" name="Google Shape;133;p13"/>
          <p:cNvSpPr txBox="1"/>
          <p:nvPr>
            <p:ph idx="13" type="subTitle"/>
          </p:nvPr>
        </p:nvSpPr>
        <p:spPr>
          <a:xfrm>
            <a:off x="4947926" y="1900175"/>
            <a:ext cx="3144000" cy="448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4" name="Google Shape;134;p13"/>
          <p:cNvSpPr txBox="1"/>
          <p:nvPr>
            <p:ph idx="14" type="subTitle"/>
          </p:nvPr>
        </p:nvSpPr>
        <p:spPr>
          <a:xfrm>
            <a:off x="1276775" y="3596200"/>
            <a:ext cx="3144000" cy="448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5" name="Google Shape;135;p13"/>
          <p:cNvSpPr txBox="1"/>
          <p:nvPr>
            <p:ph idx="15" type="subTitle"/>
          </p:nvPr>
        </p:nvSpPr>
        <p:spPr>
          <a:xfrm>
            <a:off x="4947926" y="3596200"/>
            <a:ext cx="3144000" cy="448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6" name="Shape 136"/>
        <p:cNvGrpSpPr/>
        <p:nvPr/>
      </p:nvGrpSpPr>
      <p:grpSpPr>
        <a:xfrm>
          <a:off x="0" y="0"/>
          <a:ext cx="0" cy="0"/>
          <a:chOff x="0" y="0"/>
          <a:chExt cx="0" cy="0"/>
        </a:xfrm>
      </p:grpSpPr>
      <p:grpSp>
        <p:nvGrpSpPr>
          <p:cNvPr id="137" name="Google Shape;137;p14"/>
          <p:cNvGrpSpPr/>
          <p:nvPr/>
        </p:nvGrpSpPr>
        <p:grpSpPr>
          <a:xfrm>
            <a:off x="281250" y="281700"/>
            <a:ext cx="8581500" cy="4580100"/>
            <a:chOff x="281250" y="281700"/>
            <a:chExt cx="8581500" cy="4580100"/>
          </a:xfrm>
        </p:grpSpPr>
        <p:sp>
          <p:nvSpPr>
            <p:cNvPr id="138" name="Google Shape;138;p14"/>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4"/>
            <p:cNvGrpSpPr/>
            <p:nvPr/>
          </p:nvGrpSpPr>
          <p:grpSpPr>
            <a:xfrm>
              <a:off x="517475" y="382105"/>
              <a:ext cx="400500" cy="95700"/>
              <a:chOff x="517475" y="395577"/>
              <a:chExt cx="400500" cy="95700"/>
            </a:xfrm>
          </p:grpSpPr>
          <p:sp>
            <p:nvSpPr>
              <p:cNvPr id="140" name="Google Shape;140;p14"/>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 name="Google Shape;144;p14"/>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45" name="Google Shape;145;p14"/>
          <p:cNvSpPr txBox="1"/>
          <p:nvPr>
            <p:ph type="title"/>
          </p:nvPr>
        </p:nvSpPr>
        <p:spPr>
          <a:xfrm>
            <a:off x="3845122" y="3619117"/>
            <a:ext cx="4585800" cy="5319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46" name="Google Shape;146;p14"/>
          <p:cNvSpPr txBox="1"/>
          <p:nvPr>
            <p:ph idx="1" type="subTitle"/>
          </p:nvPr>
        </p:nvSpPr>
        <p:spPr>
          <a:xfrm>
            <a:off x="3845075" y="916288"/>
            <a:ext cx="4585800" cy="276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_1">
    <p:spTree>
      <p:nvGrpSpPr>
        <p:cNvPr id="147" name="Shape 147"/>
        <p:cNvGrpSpPr/>
        <p:nvPr/>
      </p:nvGrpSpPr>
      <p:grpSpPr>
        <a:xfrm>
          <a:off x="0" y="0"/>
          <a:ext cx="0" cy="0"/>
          <a:chOff x="0" y="0"/>
          <a:chExt cx="0" cy="0"/>
        </a:xfrm>
      </p:grpSpPr>
      <p:grpSp>
        <p:nvGrpSpPr>
          <p:cNvPr id="148" name="Google Shape;148;p15"/>
          <p:cNvGrpSpPr/>
          <p:nvPr/>
        </p:nvGrpSpPr>
        <p:grpSpPr>
          <a:xfrm>
            <a:off x="281250" y="281700"/>
            <a:ext cx="8581500" cy="4580100"/>
            <a:chOff x="281250" y="281700"/>
            <a:chExt cx="8581500" cy="4580100"/>
          </a:xfrm>
        </p:grpSpPr>
        <p:sp>
          <p:nvSpPr>
            <p:cNvPr id="149" name="Google Shape;149;p15"/>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15"/>
            <p:cNvGrpSpPr/>
            <p:nvPr/>
          </p:nvGrpSpPr>
          <p:grpSpPr>
            <a:xfrm>
              <a:off x="517475" y="382105"/>
              <a:ext cx="400500" cy="95700"/>
              <a:chOff x="517475" y="395577"/>
              <a:chExt cx="400500" cy="95700"/>
            </a:xfrm>
          </p:grpSpPr>
          <p:sp>
            <p:nvSpPr>
              <p:cNvPr id="151" name="Google Shape;151;p15"/>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5"/>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 name="Google Shape;154;p15"/>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 name="Google Shape;155;p15"/>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56" name="Google Shape;156;p1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2">
    <p:spTree>
      <p:nvGrpSpPr>
        <p:cNvPr id="157" name="Shape 157"/>
        <p:cNvGrpSpPr/>
        <p:nvPr/>
      </p:nvGrpSpPr>
      <p:grpSpPr>
        <a:xfrm>
          <a:off x="0" y="0"/>
          <a:ext cx="0" cy="0"/>
          <a:chOff x="0" y="0"/>
          <a:chExt cx="0" cy="0"/>
        </a:xfrm>
      </p:grpSpPr>
      <p:grpSp>
        <p:nvGrpSpPr>
          <p:cNvPr id="158" name="Google Shape;158;p16"/>
          <p:cNvGrpSpPr/>
          <p:nvPr/>
        </p:nvGrpSpPr>
        <p:grpSpPr>
          <a:xfrm>
            <a:off x="281250" y="281700"/>
            <a:ext cx="8581500" cy="4580100"/>
            <a:chOff x="281250" y="281700"/>
            <a:chExt cx="8581500" cy="4580100"/>
          </a:xfrm>
        </p:grpSpPr>
        <p:sp>
          <p:nvSpPr>
            <p:cNvPr id="159" name="Google Shape;159;p16"/>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 name="Google Shape;160;p16"/>
            <p:cNvGrpSpPr/>
            <p:nvPr/>
          </p:nvGrpSpPr>
          <p:grpSpPr>
            <a:xfrm>
              <a:off x="517475" y="382105"/>
              <a:ext cx="400500" cy="95700"/>
              <a:chOff x="517475" y="395577"/>
              <a:chExt cx="400500" cy="95700"/>
            </a:xfrm>
          </p:grpSpPr>
          <p:sp>
            <p:nvSpPr>
              <p:cNvPr id="161" name="Google Shape;161;p16"/>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6"/>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6"/>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 name="Google Shape;164;p16"/>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5" name="Google Shape;165;p16"/>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66" name="Google Shape;166;p16"/>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67" name="Shape 167"/>
        <p:cNvGrpSpPr/>
        <p:nvPr/>
      </p:nvGrpSpPr>
      <p:grpSpPr>
        <a:xfrm>
          <a:off x="0" y="0"/>
          <a:ext cx="0" cy="0"/>
          <a:chOff x="0" y="0"/>
          <a:chExt cx="0" cy="0"/>
        </a:xfrm>
      </p:grpSpPr>
      <p:grpSp>
        <p:nvGrpSpPr>
          <p:cNvPr id="168" name="Google Shape;168;p17"/>
          <p:cNvGrpSpPr/>
          <p:nvPr/>
        </p:nvGrpSpPr>
        <p:grpSpPr>
          <a:xfrm>
            <a:off x="281250" y="281700"/>
            <a:ext cx="8581500" cy="4580100"/>
            <a:chOff x="281250" y="281700"/>
            <a:chExt cx="8581500" cy="4580100"/>
          </a:xfrm>
        </p:grpSpPr>
        <p:sp>
          <p:nvSpPr>
            <p:cNvPr id="169" name="Google Shape;169;p17"/>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17"/>
            <p:cNvGrpSpPr/>
            <p:nvPr/>
          </p:nvGrpSpPr>
          <p:grpSpPr>
            <a:xfrm>
              <a:off x="517475" y="382105"/>
              <a:ext cx="400500" cy="95700"/>
              <a:chOff x="517475" y="395577"/>
              <a:chExt cx="400500" cy="95700"/>
            </a:xfrm>
          </p:grpSpPr>
          <p:sp>
            <p:nvSpPr>
              <p:cNvPr id="171" name="Google Shape;171;p17"/>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7"/>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7"/>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17"/>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5" name="Google Shape;175;p17"/>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76" name="Google Shape;176;p17"/>
          <p:cNvSpPr txBox="1"/>
          <p:nvPr>
            <p:ph type="title"/>
          </p:nvPr>
        </p:nvSpPr>
        <p:spPr>
          <a:xfrm>
            <a:off x="720000" y="1965575"/>
            <a:ext cx="3785100" cy="626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7" name="Google Shape;177;p17"/>
          <p:cNvSpPr txBox="1"/>
          <p:nvPr>
            <p:ph idx="1" type="subTitle"/>
          </p:nvPr>
        </p:nvSpPr>
        <p:spPr>
          <a:xfrm>
            <a:off x="720000" y="2639855"/>
            <a:ext cx="37851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178" name="Shape 178"/>
        <p:cNvGrpSpPr/>
        <p:nvPr/>
      </p:nvGrpSpPr>
      <p:grpSpPr>
        <a:xfrm>
          <a:off x="0" y="0"/>
          <a:ext cx="0" cy="0"/>
          <a:chOff x="0" y="0"/>
          <a:chExt cx="0" cy="0"/>
        </a:xfrm>
      </p:grpSpPr>
      <p:grpSp>
        <p:nvGrpSpPr>
          <p:cNvPr id="179" name="Google Shape;179;p18"/>
          <p:cNvGrpSpPr/>
          <p:nvPr/>
        </p:nvGrpSpPr>
        <p:grpSpPr>
          <a:xfrm>
            <a:off x="281250" y="281700"/>
            <a:ext cx="8581500" cy="4580100"/>
            <a:chOff x="281250" y="281700"/>
            <a:chExt cx="8581500" cy="4580100"/>
          </a:xfrm>
        </p:grpSpPr>
        <p:sp>
          <p:nvSpPr>
            <p:cNvPr id="180" name="Google Shape;180;p18"/>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 name="Google Shape;181;p18"/>
            <p:cNvGrpSpPr/>
            <p:nvPr/>
          </p:nvGrpSpPr>
          <p:grpSpPr>
            <a:xfrm>
              <a:off x="517475" y="382105"/>
              <a:ext cx="400500" cy="95700"/>
              <a:chOff x="517475" y="395577"/>
              <a:chExt cx="400500" cy="95700"/>
            </a:xfrm>
          </p:grpSpPr>
          <p:sp>
            <p:nvSpPr>
              <p:cNvPr id="182" name="Google Shape;182;p18"/>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8"/>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8"/>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 name="Google Shape;185;p18"/>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6" name="Google Shape;186;p18"/>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87" name="Google Shape;187;p18"/>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88" name="Google Shape;188;p18"/>
          <p:cNvSpPr txBox="1"/>
          <p:nvPr>
            <p:ph idx="1" type="body"/>
          </p:nvPr>
        </p:nvSpPr>
        <p:spPr>
          <a:xfrm>
            <a:off x="720000" y="1215750"/>
            <a:ext cx="7704000" cy="914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Char char="●"/>
              <a:defRPr sz="1250">
                <a:solidFill>
                  <a:srgbClr val="434343"/>
                </a:solidFill>
              </a:defRPr>
            </a:lvl1pPr>
            <a:lvl2pPr indent="-304800" lvl="1" marL="914400" rtl="0">
              <a:lnSpc>
                <a:spcPct val="100000"/>
              </a:lnSpc>
              <a:spcBef>
                <a:spcPts val="0"/>
              </a:spcBef>
              <a:spcAft>
                <a:spcPts val="0"/>
              </a:spcAft>
              <a:buClr>
                <a:srgbClr val="434343"/>
              </a:buClr>
              <a:buSzPts val="1200"/>
              <a:buFont typeface="Roboto Condensed Light"/>
              <a:buChar char="○"/>
              <a:defRPr>
                <a:solidFill>
                  <a:srgbClr val="434343"/>
                </a:solidFill>
              </a:defRPr>
            </a:lvl2pPr>
            <a:lvl3pPr indent="-304800" lvl="2" marL="1371600" rtl="0">
              <a:lnSpc>
                <a:spcPct val="100000"/>
              </a:lnSpc>
              <a:spcBef>
                <a:spcPts val="0"/>
              </a:spcBef>
              <a:spcAft>
                <a:spcPts val="0"/>
              </a:spcAft>
              <a:buClr>
                <a:srgbClr val="434343"/>
              </a:buClr>
              <a:buSzPts val="1200"/>
              <a:buFont typeface="Roboto Condensed Light"/>
              <a:buChar char="■"/>
              <a:defRPr>
                <a:solidFill>
                  <a:srgbClr val="434343"/>
                </a:solidFill>
              </a:defRPr>
            </a:lvl3pPr>
            <a:lvl4pPr indent="-304800" lvl="3" marL="1828800" rtl="0">
              <a:lnSpc>
                <a:spcPct val="100000"/>
              </a:lnSpc>
              <a:spcBef>
                <a:spcPts val="0"/>
              </a:spcBef>
              <a:spcAft>
                <a:spcPts val="0"/>
              </a:spcAft>
              <a:buClr>
                <a:srgbClr val="434343"/>
              </a:buClr>
              <a:buSzPts val="1200"/>
              <a:buFont typeface="Roboto Condensed Light"/>
              <a:buChar char="●"/>
              <a:defRPr>
                <a:solidFill>
                  <a:srgbClr val="434343"/>
                </a:solidFill>
              </a:defRPr>
            </a:lvl4pPr>
            <a:lvl5pPr indent="-304800" lvl="4" marL="2286000" rtl="0">
              <a:lnSpc>
                <a:spcPct val="100000"/>
              </a:lnSpc>
              <a:spcBef>
                <a:spcPts val="0"/>
              </a:spcBef>
              <a:spcAft>
                <a:spcPts val="0"/>
              </a:spcAft>
              <a:buClr>
                <a:srgbClr val="434343"/>
              </a:buClr>
              <a:buSzPts val="1200"/>
              <a:buFont typeface="Roboto Condensed Light"/>
              <a:buChar char="○"/>
              <a:defRPr>
                <a:solidFill>
                  <a:srgbClr val="434343"/>
                </a:solidFill>
              </a:defRPr>
            </a:lvl5pPr>
            <a:lvl6pPr indent="-304800" lvl="5" marL="2743200" rtl="0">
              <a:lnSpc>
                <a:spcPct val="100000"/>
              </a:lnSpc>
              <a:spcBef>
                <a:spcPts val="0"/>
              </a:spcBef>
              <a:spcAft>
                <a:spcPts val="0"/>
              </a:spcAft>
              <a:buClr>
                <a:srgbClr val="434343"/>
              </a:buClr>
              <a:buSzPts val="1200"/>
              <a:buFont typeface="Roboto Condensed Light"/>
              <a:buChar char="■"/>
              <a:defRPr>
                <a:solidFill>
                  <a:srgbClr val="434343"/>
                </a:solidFill>
              </a:defRPr>
            </a:lvl6pPr>
            <a:lvl7pPr indent="-304800" lvl="6" marL="3200400" rtl="0">
              <a:lnSpc>
                <a:spcPct val="100000"/>
              </a:lnSpc>
              <a:spcBef>
                <a:spcPts val="0"/>
              </a:spcBef>
              <a:spcAft>
                <a:spcPts val="0"/>
              </a:spcAft>
              <a:buClr>
                <a:srgbClr val="434343"/>
              </a:buClr>
              <a:buSzPts val="1200"/>
              <a:buFont typeface="Roboto Condensed Light"/>
              <a:buChar char="●"/>
              <a:defRPr>
                <a:solidFill>
                  <a:srgbClr val="434343"/>
                </a:solidFill>
              </a:defRPr>
            </a:lvl7pPr>
            <a:lvl8pPr indent="-304800" lvl="7" marL="3657600" rtl="0">
              <a:lnSpc>
                <a:spcPct val="100000"/>
              </a:lnSpc>
              <a:spcBef>
                <a:spcPts val="0"/>
              </a:spcBef>
              <a:spcAft>
                <a:spcPts val="0"/>
              </a:spcAft>
              <a:buClr>
                <a:srgbClr val="434343"/>
              </a:buClr>
              <a:buSzPts val="1200"/>
              <a:buFont typeface="Roboto Condensed Light"/>
              <a:buChar char="○"/>
              <a:defRPr>
                <a:solidFill>
                  <a:srgbClr val="434343"/>
                </a:solidFill>
              </a:defRPr>
            </a:lvl8pPr>
            <a:lvl9pPr indent="-304800" lvl="8" marL="4114800" rtl="0">
              <a:lnSpc>
                <a:spcPct val="100000"/>
              </a:lnSpc>
              <a:spcBef>
                <a:spcPts val="0"/>
              </a:spcBef>
              <a:spcAft>
                <a:spcPts val="0"/>
              </a:spcAft>
              <a:buClr>
                <a:srgbClr val="434343"/>
              </a:buClr>
              <a:buSzPts val="1200"/>
              <a:buFont typeface="Roboto Condensed Light"/>
              <a:buChar char="■"/>
              <a:defRPr>
                <a:solidFill>
                  <a:srgbClr val="434343"/>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89" name="Shape 189"/>
        <p:cNvGrpSpPr/>
        <p:nvPr/>
      </p:nvGrpSpPr>
      <p:grpSpPr>
        <a:xfrm>
          <a:off x="0" y="0"/>
          <a:ext cx="0" cy="0"/>
          <a:chOff x="0" y="0"/>
          <a:chExt cx="0" cy="0"/>
        </a:xfrm>
      </p:grpSpPr>
      <p:grpSp>
        <p:nvGrpSpPr>
          <p:cNvPr id="190" name="Google Shape;190;p19"/>
          <p:cNvGrpSpPr/>
          <p:nvPr/>
        </p:nvGrpSpPr>
        <p:grpSpPr>
          <a:xfrm>
            <a:off x="281250" y="281700"/>
            <a:ext cx="8581500" cy="4580100"/>
            <a:chOff x="281250" y="281700"/>
            <a:chExt cx="8581500" cy="4580100"/>
          </a:xfrm>
        </p:grpSpPr>
        <p:sp>
          <p:nvSpPr>
            <p:cNvPr id="191" name="Google Shape;191;p19"/>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19"/>
            <p:cNvGrpSpPr/>
            <p:nvPr/>
          </p:nvGrpSpPr>
          <p:grpSpPr>
            <a:xfrm>
              <a:off x="517475" y="382105"/>
              <a:ext cx="400500" cy="95700"/>
              <a:chOff x="517475" y="395577"/>
              <a:chExt cx="400500" cy="95700"/>
            </a:xfrm>
          </p:grpSpPr>
          <p:sp>
            <p:nvSpPr>
              <p:cNvPr id="193" name="Google Shape;193;p19"/>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9"/>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9"/>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19"/>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7" name="Google Shape;197;p19"/>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198" name="Google Shape;198;p19"/>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9" name="Google Shape;199;p19"/>
          <p:cNvSpPr txBox="1"/>
          <p:nvPr>
            <p:ph idx="1" type="subTitle"/>
          </p:nvPr>
        </p:nvSpPr>
        <p:spPr>
          <a:xfrm>
            <a:off x="2266925" y="2027675"/>
            <a:ext cx="5507700" cy="60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0" name="Google Shape;200;p19"/>
          <p:cNvSpPr txBox="1"/>
          <p:nvPr>
            <p:ph idx="2" type="subTitle"/>
          </p:nvPr>
        </p:nvSpPr>
        <p:spPr>
          <a:xfrm>
            <a:off x="2266925" y="3483400"/>
            <a:ext cx="5507700" cy="642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1" name="Google Shape;201;p19"/>
          <p:cNvSpPr txBox="1"/>
          <p:nvPr>
            <p:ph idx="3" type="subTitle"/>
          </p:nvPr>
        </p:nvSpPr>
        <p:spPr>
          <a:xfrm>
            <a:off x="2266925" y="1613950"/>
            <a:ext cx="5507700" cy="48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2" name="Google Shape;202;p19"/>
          <p:cNvSpPr txBox="1"/>
          <p:nvPr>
            <p:ph idx="4" type="subTitle"/>
          </p:nvPr>
        </p:nvSpPr>
        <p:spPr>
          <a:xfrm>
            <a:off x="2266925" y="3072700"/>
            <a:ext cx="5507700" cy="48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ONE_COLUMN_TEXT_1_1">
    <p:spTree>
      <p:nvGrpSpPr>
        <p:cNvPr id="203" name="Shape 203"/>
        <p:cNvGrpSpPr/>
        <p:nvPr/>
      </p:nvGrpSpPr>
      <p:grpSpPr>
        <a:xfrm>
          <a:off x="0" y="0"/>
          <a:ext cx="0" cy="0"/>
          <a:chOff x="0" y="0"/>
          <a:chExt cx="0" cy="0"/>
        </a:xfrm>
      </p:grpSpPr>
      <p:grpSp>
        <p:nvGrpSpPr>
          <p:cNvPr id="204" name="Google Shape;204;p20"/>
          <p:cNvGrpSpPr/>
          <p:nvPr/>
        </p:nvGrpSpPr>
        <p:grpSpPr>
          <a:xfrm>
            <a:off x="281250" y="281700"/>
            <a:ext cx="8581500" cy="4580100"/>
            <a:chOff x="281250" y="281700"/>
            <a:chExt cx="8581500" cy="4580100"/>
          </a:xfrm>
        </p:grpSpPr>
        <p:sp>
          <p:nvSpPr>
            <p:cNvPr id="205" name="Google Shape;205;p20"/>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 name="Google Shape;206;p20"/>
            <p:cNvGrpSpPr/>
            <p:nvPr/>
          </p:nvGrpSpPr>
          <p:grpSpPr>
            <a:xfrm>
              <a:off x="517475" y="382105"/>
              <a:ext cx="400500" cy="95700"/>
              <a:chOff x="517475" y="395577"/>
              <a:chExt cx="400500" cy="95700"/>
            </a:xfrm>
          </p:grpSpPr>
          <p:sp>
            <p:nvSpPr>
              <p:cNvPr id="207" name="Google Shape;207;p20"/>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 name="Google Shape;210;p20"/>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1" name="Google Shape;211;p20"/>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12" name="Google Shape;212;p20"/>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13" name="Google Shape;213;p20"/>
          <p:cNvSpPr txBox="1"/>
          <p:nvPr>
            <p:ph idx="1" type="subTitle"/>
          </p:nvPr>
        </p:nvSpPr>
        <p:spPr>
          <a:xfrm>
            <a:off x="4572037" y="1472900"/>
            <a:ext cx="3428400" cy="1904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4" name="Google Shape;214;p20"/>
          <p:cNvSpPr txBox="1"/>
          <p:nvPr>
            <p:ph idx="2" type="subTitle"/>
          </p:nvPr>
        </p:nvSpPr>
        <p:spPr>
          <a:xfrm>
            <a:off x="1143563" y="1472900"/>
            <a:ext cx="3428400" cy="1904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281250" y="281700"/>
            <a:ext cx="8581500" cy="4580100"/>
            <a:chOff x="281250" y="281700"/>
            <a:chExt cx="8581500" cy="4580100"/>
          </a:xfrm>
        </p:grpSpPr>
        <p:sp>
          <p:nvSpPr>
            <p:cNvPr id="21" name="Google Shape;21;p3"/>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3"/>
            <p:cNvGrpSpPr/>
            <p:nvPr/>
          </p:nvGrpSpPr>
          <p:grpSpPr>
            <a:xfrm>
              <a:off x="517475" y="382105"/>
              <a:ext cx="400500" cy="95700"/>
              <a:chOff x="517475" y="395577"/>
              <a:chExt cx="400500" cy="95700"/>
            </a:xfrm>
          </p:grpSpPr>
          <p:sp>
            <p:nvSpPr>
              <p:cNvPr id="23" name="Google Shape;23;p3"/>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 name="Google Shape;27;p3"/>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8" name="Google Shape;28;p3"/>
          <p:cNvSpPr txBox="1"/>
          <p:nvPr>
            <p:ph type="title"/>
          </p:nvPr>
        </p:nvSpPr>
        <p:spPr>
          <a:xfrm>
            <a:off x="720000" y="2150850"/>
            <a:ext cx="47409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9" name="Google Shape;29;p3"/>
          <p:cNvSpPr txBox="1"/>
          <p:nvPr>
            <p:ph hasCustomPrompt="1" idx="2" type="title"/>
          </p:nvPr>
        </p:nvSpPr>
        <p:spPr>
          <a:xfrm>
            <a:off x="720000" y="1249000"/>
            <a:ext cx="17025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6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0" name="Google Shape;30;p3"/>
          <p:cNvSpPr txBox="1"/>
          <p:nvPr>
            <p:ph idx="1" type="subTitle"/>
          </p:nvPr>
        </p:nvSpPr>
        <p:spPr>
          <a:xfrm>
            <a:off x="720000" y="3024005"/>
            <a:ext cx="4740900" cy="45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15" name="Shape 215"/>
        <p:cNvGrpSpPr/>
        <p:nvPr/>
      </p:nvGrpSpPr>
      <p:grpSpPr>
        <a:xfrm>
          <a:off x="0" y="0"/>
          <a:ext cx="0" cy="0"/>
          <a:chOff x="0" y="0"/>
          <a:chExt cx="0" cy="0"/>
        </a:xfrm>
      </p:grpSpPr>
      <p:grpSp>
        <p:nvGrpSpPr>
          <p:cNvPr id="216" name="Google Shape;216;p21"/>
          <p:cNvGrpSpPr/>
          <p:nvPr/>
        </p:nvGrpSpPr>
        <p:grpSpPr>
          <a:xfrm>
            <a:off x="281250" y="281700"/>
            <a:ext cx="8581500" cy="4580100"/>
            <a:chOff x="281250" y="281700"/>
            <a:chExt cx="8581500" cy="4580100"/>
          </a:xfrm>
        </p:grpSpPr>
        <p:sp>
          <p:nvSpPr>
            <p:cNvPr id="217" name="Google Shape;217;p21"/>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 name="Google Shape;218;p21"/>
            <p:cNvGrpSpPr/>
            <p:nvPr/>
          </p:nvGrpSpPr>
          <p:grpSpPr>
            <a:xfrm>
              <a:off x="517475" y="382105"/>
              <a:ext cx="400500" cy="95700"/>
              <a:chOff x="517475" y="395577"/>
              <a:chExt cx="400500" cy="95700"/>
            </a:xfrm>
          </p:grpSpPr>
          <p:sp>
            <p:nvSpPr>
              <p:cNvPr id="219" name="Google Shape;219;p21"/>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1"/>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1"/>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 name="Google Shape;222;p21"/>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3" name="Google Shape;223;p21"/>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24" name="Google Shape;224;p21"/>
          <p:cNvSpPr txBox="1"/>
          <p:nvPr>
            <p:ph idx="1" type="subTitle"/>
          </p:nvPr>
        </p:nvSpPr>
        <p:spPr>
          <a:xfrm>
            <a:off x="713375" y="3403723"/>
            <a:ext cx="2403000" cy="86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 name="Google Shape;225;p21"/>
          <p:cNvSpPr txBox="1"/>
          <p:nvPr>
            <p:ph idx="2" type="subTitle"/>
          </p:nvPr>
        </p:nvSpPr>
        <p:spPr>
          <a:xfrm>
            <a:off x="3370568" y="3403723"/>
            <a:ext cx="2403000" cy="86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 name="Google Shape;226;p21"/>
          <p:cNvSpPr txBox="1"/>
          <p:nvPr>
            <p:ph idx="3" type="subTitle"/>
          </p:nvPr>
        </p:nvSpPr>
        <p:spPr>
          <a:xfrm>
            <a:off x="6027768" y="3403723"/>
            <a:ext cx="2403000" cy="86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7" name="Google Shape;227;p21"/>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8" name="Google Shape;228;p21"/>
          <p:cNvSpPr txBox="1"/>
          <p:nvPr>
            <p:ph idx="4" type="subTitle"/>
          </p:nvPr>
        </p:nvSpPr>
        <p:spPr>
          <a:xfrm>
            <a:off x="713375" y="3086000"/>
            <a:ext cx="2403000" cy="394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9" name="Google Shape;229;p21"/>
          <p:cNvSpPr txBox="1"/>
          <p:nvPr>
            <p:ph idx="5" type="subTitle"/>
          </p:nvPr>
        </p:nvSpPr>
        <p:spPr>
          <a:xfrm>
            <a:off x="3370568" y="3086000"/>
            <a:ext cx="2403000" cy="394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0" name="Google Shape;230;p21"/>
          <p:cNvSpPr txBox="1"/>
          <p:nvPr>
            <p:ph idx="6" type="subTitle"/>
          </p:nvPr>
        </p:nvSpPr>
        <p:spPr>
          <a:xfrm>
            <a:off x="6027769" y="3086000"/>
            <a:ext cx="2403000" cy="394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8_1_1">
    <p:spTree>
      <p:nvGrpSpPr>
        <p:cNvPr id="231" name="Shape 231"/>
        <p:cNvGrpSpPr/>
        <p:nvPr/>
      </p:nvGrpSpPr>
      <p:grpSpPr>
        <a:xfrm>
          <a:off x="0" y="0"/>
          <a:ext cx="0" cy="0"/>
          <a:chOff x="0" y="0"/>
          <a:chExt cx="0" cy="0"/>
        </a:xfrm>
      </p:grpSpPr>
      <p:grpSp>
        <p:nvGrpSpPr>
          <p:cNvPr id="232" name="Google Shape;232;p22"/>
          <p:cNvGrpSpPr/>
          <p:nvPr/>
        </p:nvGrpSpPr>
        <p:grpSpPr>
          <a:xfrm>
            <a:off x="281250" y="281700"/>
            <a:ext cx="8581500" cy="4580100"/>
            <a:chOff x="281250" y="281700"/>
            <a:chExt cx="8581500" cy="4580100"/>
          </a:xfrm>
        </p:grpSpPr>
        <p:sp>
          <p:nvSpPr>
            <p:cNvPr id="233" name="Google Shape;233;p22"/>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 name="Google Shape;234;p22"/>
            <p:cNvGrpSpPr/>
            <p:nvPr/>
          </p:nvGrpSpPr>
          <p:grpSpPr>
            <a:xfrm>
              <a:off x="517475" y="382105"/>
              <a:ext cx="400500" cy="95700"/>
              <a:chOff x="517475" y="395577"/>
              <a:chExt cx="400500" cy="95700"/>
            </a:xfrm>
          </p:grpSpPr>
          <p:sp>
            <p:nvSpPr>
              <p:cNvPr id="235" name="Google Shape;235;p22"/>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2"/>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2"/>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8" name="Google Shape;238;p22"/>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9" name="Google Shape;239;p22"/>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40" name="Google Shape;240;p22"/>
          <p:cNvSpPr txBox="1"/>
          <p:nvPr>
            <p:ph idx="1" type="subTitle"/>
          </p:nvPr>
        </p:nvSpPr>
        <p:spPr>
          <a:xfrm>
            <a:off x="720000" y="2971054"/>
            <a:ext cx="23040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41" name="Google Shape;241;p22"/>
          <p:cNvSpPr txBox="1"/>
          <p:nvPr>
            <p:ph idx="2" type="subTitle"/>
          </p:nvPr>
        </p:nvSpPr>
        <p:spPr>
          <a:xfrm>
            <a:off x="720000" y="2571750"/>
            <a:ext cx="23040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2" name="Google Shape;242;p22"/>
          <p:cNvSpPr txBox="1"/>
          <p:nvPr>
            <p:ph idx="3" type="subTitle"/>
          </p:nvPr>
        </p:nvSpPr>
        <p:spPr>
          <a:xfrm>
            <a:off x="3420057" y="2971054"/>
            <a:ext cx="23040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43" name="Google Shape;243;p22"/>
          <p:cNvSpPr txBox="1"/>
          <p:nvPr>
            <p:ph idx="4" type="subTitle"/>
          </p:nvPr>
        </p:nvSpPr>
        <p:spPr>
          <a:xfrm>
            <a:off x="3420057" y="2571750"/>
            <a:ext cx="23040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4" name="Google Shape;244;p22"/>
          <p:cNvSpPr txBox="1"/>
          <p:nvPr>
            <p:ph idx="5" type="subTitle"/>
          </p:nvPr>
        </p:nvSpPr>
        <p:spPr>
          <a:xfrm>
            <a:off x="6120115" y="2971054"/>
            <a:ext cx="23040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45" name="Google Shape;245;p22"/>
          <p:cNvSpPr txBox="1"/>
          <p:nvPr>
            <p:ph idx="6" type="subTitle"/>
          </p:nvPr>
        </p:nvSpPr>
        <p:spPr>
          <a:xfrm>
            <a:off x="6120115" y="2571750"/>
            <a:ext cx="23040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b="1" sz="2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6" name="Google Shape;246;p22"/>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8_1_1_1">
    <p:spTree>
      <p:nvGrpSpPr>
        <p:cNvPr id="247" name="Shape 247"/>
        <p:cNvGrpSpPr/>
        <p:nvPr/>
      </p:nvGrpSpPr>
      <p:grpSpPr>
        <a:xfrm>
          <a:off x="0" y="0"/>
          <a:ext cx="0" cy="0"/>
          <a:chOff x="0" y="0"/>
          <a:chExt cx="0" cy="0"/>
        </a:xfrm>
      </p:grpSpPr>
      <p:grpSp>
        <p:nvGrpSpPr>
          <p:cNvPr id="248" name="Google Shape;248;p23"/>
          <p:cNvGrpSpPr/>
          <p:nvPr/>
        </p:nvGrpSpPr>
        <p:grpSpPr>
          <a:xfrm>
            <a:off x="281250" y="281700"/>
            <a:ext cx="8581500" cy="4580100"/>
            <a:chOff x="281250" y="281700"/>
            <a:chExt cx="8581500" cy="4580100"/>
          </a:xfrm>
        </p:grpSpPr>
        <p:sp>
          <p:nvSpPr>
            <p:cNvPr id="249" name="Google Shape;249;p23"/>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23"/>
            <p:cNvGrpSpPr/>
            <p:nvPr/>
          </p:nvGrpSpPr>
          <p:grpSpPr>
            <a:xfrm>
              <a:off x="517475" y="382105"/>
              <a:ext cx="400500" cy="95700"/>
              <a:chOff x="517475" y="395577"/>
              <a:chExt cx="400500" cy="95700"/>
            </a:xfrm>
          </p:grpSpPr>
          <p:sp>
            <p:nvSpPr>
              <p:cNvPr id="251" name="Google Shape;251;p23"/>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23"/>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5" name="Google Shape;255;p23"/>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56" name="Google Shape;256;p23"/>
          <p:cNvSpPr txBox="1"/>
          <p:nvPr>
            <p:ph idx="1" type="subTitle"/>
          </p:nvPr>
        </p:nvSpPr>
        <p:spPr>
          <a:xfrm>
            <a:off x="1683888" y="2262925"/>
            <a:ext cx="6555300" cy="347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57" name="Google Shape;257;p23"/>
          <p:cNvSpPr txBox="1"/>
          <p:nvPr>
            <p:ph idx="2" type="subTitle"/>
          </p:nvPr>
        </p:nvSpPr>
        <p:spPr>
          <a:xfrm>
            <a:off x="1683898" y="1833625"/>
            <a:ext cx="65553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2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58" name="Google Shape;258;p23"/>
          <p:cNvSpPr txBox="1"/>
          <p:nvPr>
            <p:ph idx="3" type="subTitle"/>
          </p:nvPr>
        </p:nvSpPr>
        <p:spPr>
          <a:xfrm>
            <a:off x="1683900" y="3205138"/>
            <a:ext cx="6555300" cy="347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59" name="Google Shape;259;p23"/>
          <p:cNvSpPr txBox="1"/>
          <p:nvPr>
            <p:ph idx="4" type="subTitle"/>
          </p:nvPr>
        </p:nvSpPr>
        <p:spPr>
          <a:xfrm>
            <a:off x="1683877" y="2775838"/>
            <a:ext cx="65553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2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60" name="Google Shape;260;p23"/>
          <p:cNvSpPr txBox="1"/>
          <p:nvPr>
            <p:ph idx="5" type="subTitle"/>
          </p:nvPr>
        </p:nvSpPr>
        <p:spPr>
          <a:xfrm>
            <a:off x="1683888" y="4147350"/>
            <a:ext cx="6555300" cy="347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61" name="Google Shape;261;p23"/>
          <p:cNvSpPr txBox="1"/>
          <p:nvPr>
            <p:ph idx="6" type="subTitle"/>
          </p:nvPr>
        </p:nvSpPr>
        <p:spPr>
          <a:xfrm>
            <a:off x="1683888" y="3718050"/>
            <a:ext cx="6555300" cy="505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b="1" sz="2000">
                <a:solidFill>
                  <a:schemeClr val="dk1"/>
                </a:solidFill>
                <a:latin typeface="Montserrat"/>
                <a:ea typeface="Montserrat"/>
                <a:cs typeface="Montserrat"/>
                <a:sym typeface="Montserrat"/>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62" name="Google Shape;262;p23"/>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3" name="Google Shape;263;p23"/>
          <p:cNvSpPr txBox="1"/>
          <p:nvPr>
            <p:ph idx="7" type="subTitle"/>
          </p:nvPr>
        </p:nvSpPr>
        <p:spPr>
          <a:xfrm>
            <a:off x="719975" y="1263375"/>
            <a:ext cx="7704000" cy="4008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999999"/>
              </a:buClr>
              <a:buSzPts val="800"/>
              <a:buFont typeface="Open Sans"/>
              <a:buChar char="●"/>
              <a:defRPr sz="1400"/>
            </a:lvl1pPr>
            <a:lvl2pPr lvl="1" rtl="0" algn="ctr">
              <a:lnSpc>
                <a:spcPct val="100000"/>
              </a:lnSpc>
              <a:spcBef>
                <a:spcPts val="0"/>
              </a:spcBef>
              <a:spcAft>
                <a:spcPts val="0"/>
              </a:spcAft>
              <a:buClr>
                <a:srgbClr val="999999"/>
              </a:buClr>
              <a:buSzPts val="800"/>
              <a:buFont typeface="Open Sans"/>
              <a:buChar char="○"/>
              <a:defRPr/>
            </a:lvl2pPr>
            <a:lvl3pPr lvl="2" rtl="0" algn="ctr">
              <a:lnSpc>
                <a:spcPct val="100000"/>
              </a:lnSpc>
              <a:spcBef>
                <a:spcPts val="0"/>
              </a:spcBef>
              <a:spcAft>
                <a:spcPts val="0"/>
              </a:spcAft>
              <a:buClr>
                <a:srgbClr val="999999"/>
              </a:buClr>
              <a:buSzPts val="800"/>
              <a:buFont typeface="Open Sans"/>
              <a:buChar char="■"/>
              <a:defRPr/>
            </a:lvl3pPr>
            <a:lvl4pPr lvl="3" rtl="0" algn="ctr">
              <a:lnSpc>
                <a:spcPct val="100000"/>
              </a:lnSpc>
              <a:spcBef>
                <a:spcPts val="0"/>
              </a:spcBef>
              <a:spcAft>
                <a:spcPts val="0"/>
              </a:spcAft>
              <a:buClr>
                <a:srgbClr val="999999"/>
              </a:buClr>
              <a:buSzPts val="800"/>
              <a:buFont typeface="Open Sans"/>
              <a:buChar char="●"/>
              <a:defRPr/>
            </a:lvl4pPr>
            <a:lvl5pPr lvl="4" rtl="0" algn="ctr">
              <a:lnSpc>
                <a:spcPct val="100000"/>
              </a:lnSpc>
              <a:spcBef>
                <a:spcPts val="0"/>
              </a:spcBef>
              <a:spcAft>
                <a:spcPts val="0"/>
              </a:spcAft>
              <a:buClr>
                <a:srgbClr val="999999"/>
              </a:buClr>
              <a:buSzPts val="1200"/>
              <a:buFont typeface="Open Sans"/>
              <a:buChar char="○"/>
              <a:defRPr/>
            </a:lvl5pPr>
            <a:lvl6pPr lvl="5" rtl="0" algn="ctr">
              <a:lnSpc>
                <a:spcPct val="100000"/>
              </a:lnSpc>
              <a:spcBef>
                <a:spcPts val="0"/>
              </a:spcBef>
              <a:spcAft>
                <a:spcPts val="0"/>
              </a:spcAft>
              <a:buClr>
                <a:srgbClr val="999999"/>
              </a:buClr>
              <a:buSzPts val="1200"/>
              <a:buFont typeface="Open Sans"/>
              <a:buChar char="■"/>
              <a:defRPr/>
            </a:lvl6pPr>
            <a:lvl7pPr lvl="6" rtl="0" algn="ctr">
              <a:lnSpc>
                <a:spcPct val="100000"/>
              </a:lnSpc>
              <a:spcBef>
                <a:spcPts val="0"/>
              </a:spcBef>
              <a:spcAft>
                <a:spcPts val="0"/>
              </a:spcAft>
              <a:buClr>
                <a:srgbClr val="999999"/>
              </a:buClr>
              <a:buSzPts val="700"/>
              <a:buFont typeface="Open Sans"/>
              <a:buChar char="●"/>
              <a:defRPr/>
            </a:lvl7pPr>
            <a:lvl8pPr lvl="7" rtl="0" algn="ctr">
              <a:lnSpc>
                <a:spcPct val="100000"/>
              </a:lnSpc>
              <a:spcBef>
                <a:spcPts val="0"/>
              </a:spcBef>
              <a:spcAft>
                <a:spcPts val="0"/>
              </a:spcAft>
              <a:buClr>
                <a:srgbClr val="999999"/>
              </a:buClr>
              <a:buSzPts val="700"/>
              <a:buFont typeface="Open Sans"/>
              <a:buChar char="○"/>
              <a:defRPr/>
            </a:lvl8pPr>
            <a:lvl9pPr lvl="8" rtl="0" algn="ctr">
              <a:lnSpc>
                <a:spcPct val="100000"/>
              </a:lnSpc>
              <a:spcBef>
                <a:spcPts val="0"/>
              </a:spcBef>
              <a:spcAft>
                <a:spcPts val="0"/>
              </a:spcAft>
              <a:buClr>
                <a:srgbClr val="999999"/>
              </a:buClr>
              <a:buSzPts val="600"/>
              <a:buFont typeface="Open Sans"/>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64" name="Shape 264"/>
        <p:cNvGrpSpPr/>
        <p:nvPr/>
      </p:nvGrpSpPr>
      <p:grpSpPr>
        <a:xfrm>
          <a:off x="0" y="0"/>
          <a:ext cx="0" cy="0"/>
          <a:chOff x="0" y="0"/>
          <a:chExt cx="0" cy="0"/>
        </a:xfrm>
      </p:grpSpPr>
      <p:grpSp>
        <p:nvGrpSpPr>
          <p:cNvPr id="265" name="Google Shape;265;p24"/>
          <p:cNvGrpSpPr/>
          <p:nvPr/>
        </p:nvGrpSpPr>
        <p:grpSpPr>
          <a:xfrm>
            <a:off x="281250" y="281700"/>
            <a:ext cx="8581500" cy="4580100"/>
            <a:chOff x="281250" y="281700"/>
            <a:chExt cx="8581500" cy="4580100"/>
          </a:xfrm>
        </p:grpSpPr>
        <p:sp>
          <p:nvSpPr>
            <p:cNvPr id="266" name="Google Shape;266;p24"/>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 name="Google Shape;267;p24"/>
            <p:cNvGrpSpPr/>
            <p:nvPr/>
          </p:nvGrpSpPr>
          <p:grpSpPr>
            <a:xfrm>
              <a:off x="517475" y="382105"/>
              <a:ext cx="400500" cy="95700"/>
              <a:chOff x="517475" y="395577"/>
              <a:chExt cx="400500" cy="95700"/>
            </a:xfrm>
          </p:grpSpPr>
          <p:sp>
            <p:nvSpPr>
              <p:cNvPr id="268" name="Google Shape;268;p24"/>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 name="Google Shape;271;p24"/>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2" name="Google Shape;272;p24"/>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73" name="Google Shape;273;p2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4" name="Google Shape;274;p24"/>
          <p:cNvSpPr txBox="1"/>
          <p:nvPr>
            <p:ph idx="1" type="subTitle"/>
          </p:nvPr>
        </p:nvSpPr>
        <p:spPr>
          <a:xfrm>
            <a:off x="1277525" y="2175222"/>
            <a:ext cx="2962200" cy="61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5" name="Google Shape;275;p24"/>
          <p:cNvSpPr txBox="1"/>
          <p:nvPr>
            <p:ph idx="2" type="subTitle"/>
          </p:nvPr>
        </p:nvSpPr>
        <p:spPr>
          <a:xfrm>
            <a:off x="4904675" y="2175222"/>
            <a:ext cx="2962200" cy="61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6" name="Google Shape;276;p24"/>
          <p:cNvSpPr txBox="1"/>
          <p:nvPr>
            <p:ph idx="3" type="subTitle"/>
          </p:nvPr>
        </p:nvSpPr>
        <p:spPr>
          <a:xfrm>
            <a:off x="1277525" y="3934947"/>
            <a:ext cx="2962200" cy="61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7" name="Google Shape;277;p24"/>
          <p:cNvSpPr txBox="1"/>
          <p:nvPr>
            <p:ph idx="4" type="subTitle"/>
          </p:nvPr>
        </p:nvSpPr>
        <p:spPr>
          <a:xfrm>
            <a:off x="4904675" y="3934947"/>
            <a:ext cx="2962200" cy="616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 name="Google Shape;278;p24"/>
          <p:cNvSpPr txBox="1"/>
          <p:nvPr>
            <p:ph idx="5" type="subTitle"/>
          </p:nvPr>
        </p:nvSpPr>
        <p:spPr>
          <a:xfrm>
            <a:off x="1277525" y="1854925"/>
            <a:ext cx="2962200" cy="405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9" name="Google Shape;279;p24"/>
          <p:cNvSpPr txBox="1"/>
          <p:nvPr>
            <p:ph idx="6" type="subTitle"/>
          </p:nvPr>
        </p:nvSpPr>
        <p:spPr>
          <a:xfrm>
            <a:off x="4904678" y="1854925"/>
            <a:ext cx="2962200" cy="405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0" name="Google Shape;280;p24"/>
          <p:cNvSpPr txBox="1"/>
          <p:nvPr>
            <p:ph idx="7" type="subTitle"/>
          </p:nvPr>
        </p:nvSpPr>
        <p:spPr>
          <a:xfrm>
            <a:off x="1277525" y="3614706"/>
            <a:ext cx="2962200" cy="405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1" name="Google Shape;281;p24"/>
          <p:cNvSpPr txBox="1"/>
          <p:nvPr>
            <p:ph idx="8" type="subTitle"/>
          </p:nvPr>
        </p:nvSpPr>
        <p:spPr>
          <a:xfrm>
            <a:off x="4904678" y="3614706"/>
            <a:ext cx="2962200" cy="405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82" name="Shape 282"/>
        <p:cNvGrpSpPr/>
        <p:nvPr/>
      </p:nvGrpSpPr>
      <p:grpSpPr>
        <a:xfrm>
          <a:off x="0" y="0"/>
          <a:ext cx="0" cy="0"/>
          <a:chOff x="0" y="0"/>
          <a:chExt cx="0" cy="0"/>
        </a:xfrm>
      </p:grpSpPr>
      <p:grpSp>
        <p:nvGrpSpPr>
          <p:cNvPr id="283" name="Google Shape;283;p25"/>
          <p:cNvGrpSpPr/>
          <p:nvPr/>
        </p:nvGrpSpPr>
        <p:grpSpPr>
          <a:xfrm>
            <a:off x="281250" y="281700"/>
            <a:ext cx="8581500" cy="4580100"/>
            <a:chOff x="281250" y="281700"/>
            <a:chExt cx="8581500" cy="4580100"/>
          </a:xfrm>
        </p:grpSpPr>
        <p:sp>
          <p:nvSpPr>
            <p:cNvPr id="284" name="Google Shape;284;p25"/>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 name="Google Shape;285;p25"/>
            <p:cNvGrpSpPr/>
            <p:nvPr/>
          </p:nvGrpSpPr>
          <p:grpSpPr>
            <a:xfrm>
              <a:off x="517475" y="382105"/>
              <a:ext cx="400500" cy="95700"/>
              <a:chOff x="517475" y="395577"/>
              <a:chExt cx="400500" cy="95700"/>
            </a:xfrm>
          </p:grpSpPr>
          <p:sp>
            <p:nvSpPr>
              <p:cNvPr id="286" name="Google Shape;286;p25"/>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 name="Google Shape;289;p25"/>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0" name="Google Shape;290;p25"/>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291" name="Google Shape;291;p2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92" name="Google Shape;292;p25"/>
          <p:cNvSpPr txBox="1"/>
          <p:nvPr>
            <p:ph idx="1" type="subTitle"/>
          </p:nvPr>
        </p:nvSpPr>
        <p:spPr>
          <a:xfrm>
            <a:off x="720000" y="2195900"/>
            <a:ext cx="2204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 name="Google Shape;293;p25"/>
          <p:cNvSpPr txBox="1"/>
          <p:nvPr>
            <p:ph idx="2" type="subTitle"/>
          </p:nvPr>
        </p:nvSpPr>
        <p:spPr>
          <a:xfrm>
            <a:off x="3469888" y="2195900"/>
            <a:ext cx="2204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4" name="Google Shape;294;p25"/>
          <p:cNvSpPr txBox="1"/>
          <p:nvPr>
            <p:ph idx="3" type="subTitle"/>
          </p:nvPr>
        </p:nvSpPr>
        <p:spPr>
          <a:xfrm>
            <a:off x="720000" y="4038275"/>
            <a:ext cx="2204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5" name="Google Shape;295;p25"/>
          <p:cNvSpPr txBox="1"/>
          <p:nvPr>
            <p:ph idx="4" type="subTitle"/>
          </p:nvPr>
        </p:nvSpPr>
        <p:spPr>
          <a:xfrm>
            <a:off x="3469885" y="4038275"/>
            <a:ext cx="2204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6" name="Google Shape;296;p25"/>
          <p:cNvSpPr txBox="1"/>
          <p:nvPr>
            <p:ph idx="5" type="subTitle"/>
          </p:nvPr>
        </p:nvSpPr>
        <p:spPr>
          <a:xfrm>
            <a:off x="6219776" y="2195900"/>
            <a:ext cx="2204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7" name="Google Shape;297;p25"/>
          <p:cNvSpPr txBox="1"/>
          <p:nvPr>
            <p:ph idx="6" type="subTitle"/>
          </p:nvPr>
        </p:nvSpPr>
        <p:spPr>
          <a:xfrm>
            <a:off x="6219776" y="4038275"/>
            <a:ext cx="2204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8" name="Google Shape;298;p25"/>
          <p:cNvSpPr txBox="1"/>
          <p:nvPr>
            <p:ph idx="7" type="subTitle"/>
          </p:nvPr>
        </p:nvSpPr>
        <p:spPr>
          <a:xfrm>
            <a:off x="720000" y="1908250"/>
            <a:ext cx="2204100" cy="359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9" name="Google Shape;299;p25"/>
          <p:cNvSpPr txBox="1"/>
          <p:nvPr>
            <p:ph idx="8" type="subTitle"/>
          </p:nvPr>
        </p:nvSpPr>
        <p:spPr>
          <a:xfrm>
            <a:off x="3469889" y="1908250"/>
            <a:ext cx="2204100" cy="359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00" name="Google Shape;300;p25"/>
          <p:cNvSpPr txBox="1"/>
          <p:nvPr>
            <p:ph idx="9" type="subTitle"/>
          </p:nvPr>
        </p:nvSpPr>
        <p:spPr>
          <a:xfrm>
            <a:off x="720000" y="3750673"/>
            <a:ext cx="2204100" cy="359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01" name="Google Shape;301;p25"/>
          <p:cNvSpPr txBox="1"/>
          <p:nvPr>
            <p:ph idx="13" type="subTitle"/>
          </p:nvPr>
        </p:nvSpPr>
        <p:spPr>
          <a:xfrm>
            <a:off x="3469889" y="3750673"/>
            <a:ext cx="2204100" cy="359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02" name="Google Shape;302;p25"/>
          <p:cNvSpPr txBox="1"/>
          <p:nvPr>
            <p:ph idx="14" type="subTitle"/>
          </p:nvPr>
        </p:nvSpPr>
        <p:spPr>
          <a:xfrm>
            <a:off x="6219784" y="1908250"/>
            <a:ext cx="2204100" cy="359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03" name="Google Shape;303;p25"/>
          <p:cNvSpPr txBox="1"/>
          <p:nvPr>
            <p:ph idx="15" type="subTitle"/>
          </p:nvPr>
        </p:nvSpPr>
        <p:spPr>
          <a:xfrm>
            <a:off x="6219784" y="3750673"/>
            <a:ext cx="2204100" cy="359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04" name="Shape 304"/>
        <p:cNvGrpSpPr/>
        <p:nvPr/>
      </p:nvGrpSpPr>
      <p:grpSpPr>
        <a:xfrm>
          <a:off x="0" y="0"/>
          <a:ext cx="0" cy="0"/>
          <a:chOff x="0" y="0"/>
          <a:chExt cx="0" cy="0"/>
        </a:xfrm>
      </p:grpSpPr>
      <p:grpSp>
        <p:nvGrpSpPr>
          <p:cNvPr id="305" name="Google Shape;305;p26"/>
          <p:cNvGrpSpPr/>
          <p:nvPr/>
        </p:nvGrpSpPr>
        <p:grpSpPr>
          <a:xfrm>
            <a:off x="281250" y="281700"/>
            <a:ext cx="8581500" cy="4580100"/>
            <a:chOff x="281250" y="281700"/>
            <a:chExt cx="8581500" cy="4580100"/>
          </a:xfrm>
        </p:grpSpPr>
        <p:sp>
          <p:nvSpPr>
            <p:cNvPr id="306" name="Google Shape;306;p26"/>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 name="Google Shape;307;p26"/>
            <p:cNvGrpSpPr/>
            <p:nvPr/>
          </p:nvGrpSpPr>
          <p:grpSpPr>
            <a:xfrm>
              <a:off x="517475" y="382105"/>
              <a:ext cx="400500" cy="95700"/>
              <a:chOff x="517475" y="395577"/>
              <a:chExt cx="400500" cy="95700"/>
            </a:xfrm>
          </p:grpSpPr>
          <p:sp>
            <p:nvSpPr>
              <p:cNvPr id="308" name="Google Shape;308;p26"/>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 name="Google Shape;311;p26"/>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2" name="Google Shape;312;p26"/>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313" name="Google Shape;313;p26"/>
          <p:cNvSpPr txBox="1"/>
          <p:nvPr>
            <p:ph hasCustomPrompt="1" type="title"/>
          </p:nvPr>
        </p:nvSpPr>
        <p:spPr>
          <a:xfrm>
            <a:off x="713225" y="773100"/>
            <a:ext cx="43299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4" name="Google Shape;314;p26"/>
          <p:cNvSpPr txBox="1"/>
          <p:nvPr>
            <p:ph idx="1" type="subTitle"/>
          </p:nvPr>
        </p:nvSpPr>
        <p:spPr>
          <a:xfrm>
            <a:off x="713225" y="1437101"/>
            <a:ext cx="4329900" cy="35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15" name="Google Shape;315;p26"/>
          <p:cNvSpPr txBox="1"/>
          <p:nvPr>
            <p:ph hasCustomPrompt="1" idx="2" type="title"/>
          </p:nvPr>
        </p:nvSpPr>
        <p:spPr>
          <a:xfrm>
            <a:off x="713225" y="2070798"/>
            <a:ext cx="43299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6" name="Google Shape;316;p26"/>
          <p:cNvSpPr txBox="1"/>
          <p:nvPr>
            <p:ph idx="3" type="subTitle"/>
          </p:nvPr>
        </p:nvSpPr>
        <p:spPr>
          <a:xfrm>
            <a:off x="713225" y="2727354"/>
            <a:ext cx="4329900" cy="35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17" name="Google Shape;317;p26"/>
          <p:cNvSpPr txBox="1"/>
          <p:nvPr>
            <p:ph hasCustomPrompt="1" idx="4" type="title"/>
          </p:nvPr>
        </p:nvSpPr>
        <p:spPr>
          <a:xfrm>
            <a:off x="713225" y="3368496"/>
            <a:ext cx="43299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8" name="Google Shape;318;p26"/>
          <p:cNvSpPr txBox="1"/>
          <p:nvPr>
            <p:ph idx="5" type="subTitle"/>
          </p:nvPr>
        </p:nvSpPr>
        <p:spPr>
          <a:xfrm>
            <a:off x="713225" y="4017606"/>
            <a:ext cx="4329900" cy="35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19" name="Shape 319"/>
        <p:cNvGrpSpPr/>
        <p:nvPr/>
      </p:nvGrpSpPr>
      <p:grpSpPr>
        <a:xfrm>
          <a:off x="0" y="0"/>
          <a:ext cx="0" cy="0"/>
          <a:chOff x="0" y="0"/>
          <a:chExt cx="0" cy="0"/>
        </a:xfrm>
      </p:grpSpPr>
      <p:grpSp>
        <p:nvGrpSpPr>
          <p:cNvPr id="320" name="Google Shape;320;p27"/>
          <p:cNvGrpSpPr/>
          <p:nvPr/>
        </p:nvGrpSpPr>
        <p:grpSpPr>
          <a:xfrm>
            <a:off x="281250" y="281700"/>
            <a:ext cx="8581500" cy="4580100"/>
            <a:chOff x="281250" y="281700"/>
            <a:chExt cx="8581500" cy="4580100"/>
          </a:xfrm>
        </p:grpSpPr>
        <p:sp>
          <p:nvSpPr>
            <p:cNvPr id="321" name="Google Shape;321;p27"/>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27"/>
            <p:cNvGrpSpPr/>
            <p:nvPr/>
          </p:nvGrpSpPr>
          <p:grpSpPr>
            <a:xfrm>
              <a:off x="517475" y="382105"/>
              <a:ext cx="400500" cy="95700"/>
              <a:chOff x="517475" y="395577"/>
              <a:chExt cx="400500" cy="95700"/>
            </a:xfrm>
          </p:grpSpPr>
          <p:sp>
            <p:nvSpPr>
              <p:cNvPr id="323" name="Google Shape;323;p27"/>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7"/>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27"/>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7" name="Google Shape;327;p27"/>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328" name="Google Shape;328;p27"/>
          <p:cNvSpPr txBox="1"/>
          <p:nvPr>
            <p:ph type="title"/>
          </p:nvPr>
        </p:nvSpPr>
        <p:spPr>
          <a:xfrm>
            <a:off x="4571998" y="609989"/>
            <a:ext cx="38589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9" name="Google Shape;329;p27"/>
          <p:cNvSpPr txBox="1"/>
          <p:nvPr>
            <p:ph idx="1" type="subTitle"/>
          </p:nvPr>
        </p:nvSpPr>
        <p:spPr>
          <a:xfrm>
            <a:off x="4572000" y="1718261"/>
            <a:ext cx="3858900" cy="110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0" name="Google Shape;330;p27"/>
          <p:cNvSpPr txBox="1"/>
          <p:nvPr/>
        </p:nvSpPr>
        <p:spPr>
          <a:xfrm>
            <a:off x="4572000" y="3459550"/>
            <a:ext cx="3858900" cy="782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300"/>
              </a:spcBef>
              <a:spcAft>
                <a:spcPts val="0"/>
              </a:spcAft>
              <a:buNone/>
            </a:pPr>
            <a:r>
              <a:rPr lang="en" sz="1200">
                <a:solidFill>
                  <a:schemeClr val="dk1"/>
                </a:solidFill>
                <a:latin typeface="Inter"/>
                <a:ea typeface="Inter"/>
                <a:cs typeface="Inter"/>
                <a:sym typeface="Inter"/>
              </a:rPr>
              <a:t>CREDITS: This presentation template was created by </a:t>
            </a:r>
            <a:r>
              <a:rPr b="1" lang="en" sz="1200" u="sng">
                <a:solidFill>
                  <a:schemeClr val="hlink"/>
                </a:solidFill>
                <a:latin typeface="Inter"/>
                <a:ea typeface="Inter"/>
                <a:cs typeface="Inter"/>
                <a:sym typeface="Inter"/>
                <a:hlinkClick r:id="rId2"/>
              </a:rPr>
              <a:t>Slidesgo</a:t>
            </a:r>
            <a:r>
              <a:rPr b="1" lang="en" sz="1200">
                <a:solidFill>
                  <a:schemeClr val="dk1"/>
                </a:solidFill>
                <a:latin typeface="Inter"/>
                <a:ea typeface="Inter"/>
                <a:cs typeface="Inter"/>
                <a:sym typeface="Inter"/>
              </a:rPr>
              <a:t>,</a:t>
            </a:r>
            <a:r>
              <a:rPr lang="en" sz="1200">
                <a:solidFill>
                  <a:schemeClr val="dk1"/>
                </a:solidFill>
                <a:latin typeface="Inter"/>
                <a:ea typeface="Inter"/>
                <a:cs typeface="Inter"/>
                <a:sym typeface="Inter"/>
              </a:rPr>
              <a:t> and includes icons by </a:t>
            </a:r>
            <a:r>
              <a:rPr b="1" lang="en" sz="1200" u="sng">
                <a:solidFill>
                  <a:schemeClr val="dk1"/>
                </a:solidFill>
                <a:latin typeface="Inter"/>
                <a:ea typeface="Inter"/>
                <a:cs typeface="Inter"/>
                <a:sym typeface="Inter"/>
                <a:hlinkClick r:id="rId3">
                  <a:extLst>
                    <a:ext uri="{A12FA001-AC4F-418D-AE19-62706E023703}">
                      <ahyp:hlinkClr val="tx"/>
                    </a:ext>
                  </a:extLst>
                </a:hlinkClick>
              </a:rPr>
              <a:t>Flaticon</a:t>
            </a:r>
            <a:r>
              <a:rPr lang="en" sz="1200">
                <a:solidFill>
                  <a:schemeClr val="dk1"/>
                </a:solidFill>
                <a:latin typeface="Inter"/>
                <a:ea typeface="Inter"/>
                <a:cs typeface="Inter"/>
                <a:sym typeface="Inter"/>
              </a:rPr>
              <a:t>, and infographics &amp; images by </a:t>
            </a:r>
            <a:r>
              <a:rPr b="1" lang="en" sz="1200" u="sng">
                <a:solidFill>
                  <a:schemeClr val="dk1"/>
                </a:solidFill>
                <a:latin typeface="Inter"/>
                <a:ea typeface="Inter"/>
                <a:cs typeface="Inter"/>
                <a:sym typeface="Inter"/>
                <a:hlinkClick r:id="rId4">
                  <a:extLst>
                    <a:ext uri="{A12FA001-AC4F-418D-AE19-62706E023703}">
                      <ahyp:hlinkClr val="tx"/>
                    </a:ext>
                  </a:extLst>
                </a:hlinkClick>
              </a:rPr>
              <a:t>Freepik</a:t>
            </a:r>
            <a:r>
              <a:rPr b="1" lang="en" sz="1200" u="sng">
                <a:solidFill>
                  <a:schemeClr val="dk1"/>
                </a:solidFill>
                <a:latin typeface="Inter"/>
                <a:ea typeface="Inter"/>
                <a:cs typeface="Inter"/>
                <a:sym typeface="Inter"/>
              </a:rPr>
              <a:t> </a:t>
            </a:r>
            <a:endParaRPr b="1" sz="1200" u="sng">
              <a:solidFill>
                <a:schemeClr val="dk1"/>
              </a:solidFill>
              <a:latin typeface="Inter"/>
              <a:ea typeface="Inter"/>
              <a:cs typeface="Inter"/>
              <a:sym typeface="Inte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31" name="Shape 331"/>
        <p:cNvGrpSpPr/>
        <p:nvPr/>
      </p:nvGrpSpPr>
      <p:grpSpPr>
        <a:xfrm>
          <a:off x="0" y="0"/>
          <a:ext cx="0" cy="0"/>
          <a:chOff x="0" y="0"/>
          <a:chExt cx="0" cy="0"/>
        </a:xfrm>
      </p:grpSpPr>
      <p:grpSp>
        <p:nvGrpSpPr>
          <p:cNvPr id="332" name="Google Shape;332;p28"/>
          <p:cNvGrpSpPr/>
          <p:nvPr/>
        </p:nvGrpSpPr>
        <p:grpSpPr>
          <a:xfrm>
            <a:off x="281250" y="281700"/>
            <a:ext cx="8581500" cy="4580100"/>
            <a:chOff x="281250" y="281700"/>
            <a:chExt cx="8581500" cy="4580100"/>
          </a:xfrm>
        </p:grpSpPr>
        <p:sp>
          <p:nvSpPr>
            <p:cNvPr id="333" name="Google Shape;333;p28"/>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28"/>
            <p:cNvGrpSpPr/>
            <p:nvPr/>
          </p:nvGrpSpPr>
          <p:grpSpPr>
            <a:xfrm>
              <a:off x="517475" y="382105"/>
              <a:ext cx="400500" cy="95700"/>
              <a:chOff x="517475" y="395577"/>
              <a:chExt cx="400500" cy="95700"/>
            </a:xfrm>
          </p:grpSpPr>
          <p:sp>
            <p:nvSpPr>
              <p:cNvPr id="335" name="Google Shape;335;p28"/>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8"/>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 name="Google Shape;338;p28"/>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9" name="Google Shape;339;p28"/>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grpSp>
        <p:nvGrpSpPr>
          <p:cNvPr id="340" name="Google Shape;340;p28"/>
          <p:cNvGrpSpPr/>
          <p:nvPr/>
        </p:nvGrpSpPr>
        <p:grpSpPr>
          <a:xfrm>
            <a:off x="713219" y="2269869"/>
            <a:ext cx="2305487" cy="3069098"/>
            <a:chOff x="4962625" y="539501"/>
            <a:chExt cx="3266487" cy="4348396"/>
          </a:xfrm>
        </p:grpSpPr>
        <p:sp>
          <p:nvSpPr>
            <p:cNvPr id="341" name="Google Shape;341;p28"/>
            <p:cNvSpPr/>
            <p:nvPr/>
          </p:nvSpPr>
          <p:spPr>
            <a:xfrm>
              <a:off x="5689271" y="788278"/>
              <a:ext cx="1476799" cy="1488827"/>
            </a:xfrm>
            <a:custGeom>
              <a:rect b="b" l="l" r="r" t="t"/>
              <a:pathLst>
                <a:path extrusionOk="0" h="10892" w="10804">
                  <a:moveTo>
                    <a:pt x="8359" y="1"/>
                  </a:moveTo>
                  <a:cubicBezTo>
                    <a:pt x="7473" y="1"/>
                    <a:pt x="6574" y="602"/>
                    <a:pt x="4834" y="666"/>
                  </a:cubicBezTo>
                  <a:cubicBezTo>
                    <a:pt x="2695" y="758"/>
                    <a:pt x="1807" y="1798"/>
                    <a:pt x="1230" y="2339"/>
                  </a:cubicBezTo>
                  <a:cubicBezTo>
                    <a:pt x="652" y="2879"/>
                    <a:pt x="1" y="3688"/>
                    <a:pt x="347" y="4649"/>
                  </a:cubicBezTo>
                  <a:cubicBezTo>
                    <a:pt x="675" y="5591"/>
                    <a:pt x="1673" y="6363"/>
                    <a:pt x="1983" y="7075"/>
                  </a:cubicBezTo>
                  <a:cubicBezTo>
                    <a:pt x="2293" y="7768"/>
                    <a:pt x="2002" y="8174"/>
                    <a:pt x="2002" y="8174"/>
                  </a:cubicBezTo>
                  <a:cubicBezTo>
                    <a:pt x="2002" y="8174"/>
                    <a:pt x="1768" y="8065"/>
                    <a:pt x="1474" y="8065"/>
                  </a:cubicBezTo>
                  <a:cubicBezTo>
                    <a:pt x="1228" y="8065"/>
                    <a:pt x="940" y="8142"/>
                    <a:pt x="712" y="8424"/>
                  </a:cubicBezTo>
                  <a:cubicBezTo>
                    <a:pt x="190" y="9038"/>
                    <a:pt x="537" y="9579"/>
                    <a:pt x="962" y="9731"/>
                  </a:cubicBezTo>
                  <a:cubicBezTo>
                    <a:pt x="1043" y="9762"/>
                    <a:pt x="1126" y="9774"/>
                    <a:pt x="1206" y="9774"/>
                  </a:cubicBezTo>
                  <a:cubicBezTo>
                    <a:pt x="1526" y="9774"/>
                    <a:pt x="1807" y="9579"/>
                    <a:pt x="1807" y="9579"/>
                  </a:cubicBezTo>
                  <a:lnTo>
                    <a:pt x="1807" y="9579"/>
                  </a:lnTo>
                  <a:cubicBezTo>
                    <a:pt x="1807" y="9579"/>
                    <a:pt x="1752" y="9999"/>
                    <a:pt x="2385" y="10078"/>
                  </a:cubicBezTo>
                  <a:cubicBezTo>
                    <a:pt x="2441" y="10086"/>
                    <a:pt x="2493" y="10090"/>
                    <a:pt x="2543" y="10090"/>
                  </a:cubicBezTo>
                  <a:cubicBezTo>
                    <a:pt x="3076" y="10090"/>
                    <a:pt x="3254" y="9653"/>
                    <a:pt x="3254" y="9653"/>
                  </a:cubicBezTo>
                  <a:cubicBezTo>
                    <a:pt x="3254" y="9653"/>
                    <a:pt x="3272" y="10808"/>
                    <a:pt x="5139" y="10887"/>
                  </a:cubicBezTo>
                  <a:cubicBezTo>
                    <a:pt x="5216" y="10890"/>
                    <a:pt x="5291" y="10891"/>
                    <a:pt x="5365" y="10891"/>
                  </a:cubicBezTo>
                  <a:cubicBezTo>
                    <a:pt x="7072" y="10891"/>
                    <a:pt x="8027" y="10060"/>
                    <a:pt x="8027" y="10060"/>
                  </a:cubicBezTo>
                  <a:cubicBezTo>
                    <a:pt x="8027" y="10060"/>
                    <a:pt x="8341" y="10278"/>
                    <a:pt x="8754" y="10278"/>
                  </a:cubicBezTo>
                  <a:cubicBezTo>
                    <a:pt x="8901" y="10278"/>
                    <a:pt x="9061" y="10250"/>
                    <a:pt x="9223" y="10175"/>
                  </a:cubicBezTo>
                  <a:cubicBezTo>
                    <a:pt x="9838" y="9884"/>
                    <a:pt x="9589" y="8807"/>
                    <a:pt x="9589" y="8807"/>
                  </a:cubicBezTo>
                  <a:lnTo>
                    <a:pt x="9589" y="8807"/>
                  </a:lnTo>
                  <a:cubicBezTo>
                    <a:pt x="9589" y="8807"/>
                    <a:pt x="9625" y="8812"/>
                    <a:pt x="9686" y="8812"/>
                  </a:cubicBezTo>
                  <a:cubicBezTo>
                    <a:pt x="9928" y="8812"/>
                    <a:pt x="10547" y="8738"/>
                    <a:pt x="10684" y="7999"/>
                  </a:cubicBezTo>
                  <a:cubicBezTo>
                    <a:pt x="10804" y="7379"/>
                    <a:pt x="10380" y="6975"/>
                    <a:pt x="9910" y="6975"/>
                  </a:cubicBezTo>
                  <a:cubicBezTo>
                    <a:pt x="9693" y="6975"/>
                    <a:pt x="9467" y="7061"/>
                    <a:pt x="9279" y="7250"/>
                  </a:cubicBezTo>
                  <a:cubicBezTo>
                    <a:pt x="9279" y="7250"/>
                    <a:pt x="8992" y="5323"/>
                    <a:pt x="8992" y="4727"/>
                  </a:cubicBezTo>
                  <a:cubicBezTo>
                    <a:pt x="8992" y="4108"/>
                    <a:pt x="9011" y="3900"/>
                    <a:pt x="9011" y="3900"/>
                  </a:cubicBezTo>
                  <a:cubicBezTo>
                    <a:pt x="9011" y="3900"/>
                    <a:pt x="9242" y="3725"/>
                    <a:pt x="9838" y="3554"/>
                  </a:cubicBezTo>
                  <a:cubicBezTo>
                    <a:pt x="10453" y="3360"/>
                    <a:pt x="10610" y="2879"/>
                    <a:pt x="10550" y="2205"/>
                  </a:cubicBezTo>
                  <a:cubicBezTo>
                    <a:pt x="10513" y="1530"/>
                    <a:pt x="10106" y="490"/>
                    <a:pt x="8969" y="107"/>
                  </a:cubicBezTo>
                  <a:cubicBezTo>
                    <a:pt x="8760" y="32"/>
                    <a:pt x="8560" y="1"/>
                    <a:pt x="8359" y="1"/>
                  </a:cubicBezTo>
                  <a:close/>
                </a:path>
              </a:pathLst>
            </a:custGeom>
            <a:solidFill>
              <a:srgbClr val="FF9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8"/>
            <p:cNvSpPr/>
            <p:nvPr/>
          </p:nvSpPr>
          <p:spPr>
            <a:xfrm>
              <a:off x="5705127" y="780486"/>
              <a:ext cx="1462856" cy="1501676"/>
            </a:xfrm>
            <a:custGeom>
              <a:rect b="b" l="l" r="r" t="t"/>
              <a:pathLst>
                <a:path extrusionOk="0" h="10986" w="10702">
                  <a:moveTo>
                    <a:pt x="8295" y="105"/>
                  </a:moveTo>
                  <a:cubicBezTo>
                    <a:pt x="8475" y="105"/>
                    <a:pt x="8651" y="134"/>
                    <a:pt x="8835" y="201"/>
                  </a:cubicBezTo>
                  <a:cubicBezTo>
                    <a:pt x="9953" y="584"/>
                    <a:pt x="10355" y="1624"/>
                    <a:pt x="10397" y="2262"/>
                  </a:cubicBezTo>
                  <a:cubicBezTo>
                    <a:pt x="10415" y="2590"/>
                    <a:pt x="10378" y="2876"/>
                    <a:pt x="10281" y="3089"/>
                  </a:cubicBezTo>
                  <a:cubicBezTo>
                    <a:pt x="10184" y="3320"/>
                    <a:pt x="10008" y="3472"/>
                    <a:pt x="9722" y="3551"/>
                  </a:cubicBezTo>
                  <a:cubicBezTo>
                    <a:pt x="9107" y="3745"/>
                    <a:pt x="8853" y="3916"/>
                    <a:pt x="8853" y="3916"/>
                  </a:cubicBezTo>
                  <a:lnTo>
                    <a:pt x="8835" y="3934"/>
                  </a:lnTo>
                  <a:lnTo>
                    <a:pt x="8835" y="3957"/>
                  </a:lnTo>
                  <a:lnTo>
                    <a:pt x="8835" y="4784"/>
                  </a:lnTo>
                  <a:cubicBezTo>
                    <a:pt x="8835" y="5089"/>
                    <a:pt x="8895" y="5727"/>
                    <a:pt x="8969" y="6268"/>
                  </a:cubicBezTo>
                  <a:cubicBezTo>
                    <a:pt x="9047" y="6822"/>
                    <a:pt x="9126" y="7307"/>
                    <a:pt x="9126" y="7307"/>
                  </a:cubicBezTo>
                  <a:lnTo>
                    <a:pt x="9144" y="7400"/>
                  </a:lnTo>
                  <a:lnTo>
                    <a:pt x="9200" y="7344"/>
                  </a:lnTo>
                  <a:cubicBezTo>
                    <a:pt x="9381" y="7163"/>
                    <a:pt x="9591" y="7080"/>
                    <a:pt x="9788" y="7080"/>
                  </a:cubicBezTo>
                  <a:cubicBezTo>
                    <a:pt x="9908" y="7080"/>
                    <a:pt x="10023" y="7111"/>
                    <a:pt x="10124" y="7169"/>
                  </a:cubicBezTo>
                  <a:cubicBezTo>
                    <a:pt x="10415" y="7307"/>
                    <a:pt x="10609" y="7612"/>
                    <a:pt x="10531" y="8056"/>
                  </a:cubicBezTo>
                  <a:cubicBezTo>
                    <a:pt x="10434" y="8499"/>
                    <a:pt x="10184" y="8670"/>
                    <a:pt x="9935" y="8767"/>
                  </a:cubicBezTo>
                  <a:cubicBezTo>
                    <a:pt x="9777" y="8821"/>
                    <a:pt x="9620" y="8829"/>
                    <a:pt x="9536" y="8829"/>
                  </a:cubicBezTo>
                  <a:cubicBezTo>
                    <a:pt x="9496" y="8829"/>
                    <a:pt x="9473" y="8827"/>
                    <a:pt x="9473" y="8827"/>
                  </a:cubicBezTo>
                  <a:lnTo>
                    <a:pt x="9412" y="8809"/>
                  </a:lnTo>
                  <a:lnTo>
                    <a:pt x="9412" y="8883"/>
                  </a:lnTo>
                  <a:cubicBezTo>
                    <a:pt x="9412" y="8883"/>
                    <a:pt x="9473" y="9155"/>
                    <a:pt x="9473" y="9442"/>
                  </a:cubicBezTo>
                  <a:cubicBezTo>
                    <a:pt x="9454" y="9594"/>
                    <a:pt x="9431" y="9752"/>
                    <a:pt x="9375" y="9886"/>
                  </a:cubicBezTo>
                  <a:cubicBezTo>
                    <a:pt x="9315" y="10001"/>
                    <a:pt x="9223" y="10117"/>
                    <a:pt x="9084" y="10172"/>
                  </a:cubicBezTo>
                  <a:cubicBezTo>
                    <a:pt x="8920" y="10252"/>
                    <a:pt x="8759" y="10281"/>
                    <a:pt x="8612" y="10281"/>
                  </a:cubicBezTo>
                  <a:cubicBezTo>
                    <a:pt x="8223" y="10281"/>
                    <a:pt x="7929" y="10080"/>
                    <a:pt x="7929" y="10080"/>
                  </a:cubicBezTo>
                  <a:lnTo>
                    <a:pt x="7911" y="10056"/>
                  </a:lnTo>
                  <a:lnTo>
                    <a:pt x="7874" y="10080"/>
                  </a:lnTo>
                  <a:cubicBezTo>
                    <a:pt x="7874" y="10080"/>
                    <a:pt x="6933" y="10893"/>
                    <a:pt x="5240" y="10893"/>
                  </a:cubicBezTo>
                  <a:cubicBezTo>
                    <a:pt x="5169" y="10893"/>
                    <a:pt x="5096" y="10891"/>
                    <a:pt x="5023" y="10888"/>
                  </a:cubicBezTo>
                  <a:cubicBezTo>
                    <a:pt x="4099" y="10847"/>
                    <a:pt x="3655" y="10542"/>
                    <a:pt x="3424" y="10269"/>
                  </a:cubicBezTo>
                  <a:cubicBezTo>
                    <a:pt x="3193" y="9983"/>
                    <a:pt x="3175" y="9710"/>
                    <a:pt x="3175" y="9710"/>
                  </a:cubicBezTo>
                  <a:lnTo>
                    <a:pt x="3078" y="9691"/>
                  </a:lnTo>
                  <a:cubicBezTo>
                    <a:pt x="3078" y="9691"/>
                    <a:pt x="3041" y="9807"/>
                    <a:pt x="2907" y="9922"/>
                  </a:cubicBezTo>
                  <a:cubicBezTo>
                    <a:pt x="2806" y="10007"/>
                    <a:pt x="2647" y="10105"/>
                    <a:pt x="2406" y="10105"/>
                  </a:cubicBezTo>
                  <a:cubicBezTo>
                    <a:pt x="2370" y="10105"/>
                    <a:pt x="2332" y="10103"/>
                    <a:pt x="2292" y="10098"/>
                  </a:cubicBezTo>
                  <a:cubicBezTo>
                    <a:pt x="1964" y="10038"/>
                    <a:pt x="1849" y="9922"/>
                    <a:pt x="1788" y="9825"/>
                  </a:cubicBezTo>
                  <a:cubicBezTo>
                    <a:pt x="1733" y="9733"/>
                    <a:pt x="1752" y="9636"/>
                    <a:pt x="1752" y="9636"/>
                  </a:cubicBezTo>
                  <a:lnTo>
                    <a:pt x="1752" y="9520"/>
                  </a:lnTo>
                  <a:lnTo>
                    <a:pt x="1654" y="9576"/>
                  </a:lnTo>
                  <a:cubicBezTo>
                    <a:pt x="1654" y="9576"/>
                    <a:pt x="1389" y="9768"/>
                    <a:pt x="1081" y="9768"/>
                  </a:cubicBezTo>
                  <a:cubicBezTo>
                    <a:pt x="1010" y="9768"/>
                    <a:pt x="937" y="9758"/>
                    <a:pt x="864" y="9733"/>
                  </a:cubicBezTo>
                  <a:cubicBezTo>
                    <a:pt x="652" y="9673"/>
                    <a:pt x="481" y="9502"/>
                    <a:pt x="421" y="9289"/>
                  </a:cubicBezTo>
                  <a:cubicBezTo>
                    <a:pt x="347" y="9077"/>
                    <a:pt x="384" y="8809"/>
                    <a:pt x="633" y="8518"/>
                  </a:cubicBezTo>
                  <a:cubicBezTo>
                    <a:pt x="839" y="8242"/>
                    <a:pt x="1107" y="8168"/>
                    <a:pt x="1339" y="8168"/>
                  </a:cubicBezTo>
                  <a:cubicBezTo>
                    <a:pt x="1368" y="8168"/>
                    <a:pt x="1396" y="8169"/>
                    <a:pt x="1423" y="8171"/>
                  </a:cubicBezTo>
                  <a:cubicBezTo>
                    <a:pt x="1673" y="8190"/>
                    <a:pt x="1867" y="8287"/>
                    <a:pt x="1867" y="8287"/>
                  </a:cubicBezTo>
                  <a:lnTo>
                    <a:pt x="1904" y="8305"/>
                  </a:lnTo>
                  <a:lnTo>
                    <a:pt x="1922" y="8268"/>
                  </a:lnTo>
                  <a:cubicBezTo>
                    <a:pt x="1922" y="8268"/>
                    <a:pt x="2001" y="8153"/>
                    <a:pt x="2038" y="7959"/>
                  </a:cubicBezTo>
                  <a:cubicBezTo>
                    <a:pt x="2080" y="7746"/>
                    <a:pt x="2061" y="7460"/>
                    <a:pt x="1904" y="7113"/>
                  </a:cubicBezTo>
                  <a:cubicBezTo>
                    <a:pt x="1752" y="6748"/>
                    <a:pt x="1423" y="6383"/>
                    <a:pt x="1095" y="5977"/>
                  </a:cubicBezTo>
                  <a:cubicBezTo>
                    <a:pt x="767" y="5575"/>
                    <a:pt x="444" y="5149"/>
                    <a:pt x="268" y="4687"/>
                  </a:cubicBezTo>
                  <a:cubicBezTo>
                    <a:pt x="116" y="4225"/>
                    <a:pt x="171" y="3800"/>
                    <a:pt x="365" y="3417"/>
                  </a:cubicBezTo>
                  <a:cubicBezTo>
                    <a:pt x="559" y="3052"/>
                    <a:pt x="864" y="2705"/>
                    <a:pt x="1155" y="2433"/>
                  </a:cubicBezTo>
                  <a:cubicBezTo>
                    <a:pt x="1733" y="1897"/>
                    <a:pt x="2597" y="857"/>
                    <a:pt x="4736" y="778"/>
                  </a:cubicBezTo>
                  <a:cubicBezTo>
                    <a:pt x="5795" y="741"/>
                    <a:pt x="6566" y="492"/>
                    <a:pt x="7181" y="316"/>
                  </a:cubicBezTo>
                  <a:cubicBezTo>
                    <a:pt x="7490" y="219"/>
                    <a:pt x="7777" y="145"/>
                    <a:pt x="8045" y="122"/>
                  </a:cubicBezTo>
                  <a:cubicBezTo>
                    <a:pt x="8130" y="111"/>
                    <a:pt x="8213" y="105"/>
                    <a:pt x="8295" y="105"/>
                  </a:cubicBezTo>
                  <a:close/>
                  <a:moveTo>
                    <a:pt x="8217" y="0"/>
                  </a:moveTo>
                  <a:cubicBezTo>
                    <a:pt x="8154" y="0"/>
                    <a:pt x="8091" y="3"/>
                    <a:pt x="8026" y="7"/>
                  </a:cubicBezTo>
                  <a:cubicBezTo>
                    <a:pt x="7758" y="48"/>
                    <a:pt x="7467" y="122"/>
                    <a:pt x="7162" y="219"/>
                  </a:cubicBezTo>
                  <a:cubicBezTo>
                    <a:pt x="6525" y="395"/>
                    <a:pt x="5776" y="626"/>
                    <a:pt x="4718" y="681"/>
                  </a:cubicBezTo>
                  <a:cubicBezTo>
                    <a:pt x="2560" y="760"/>
                    <a:pt x="1654" y="1818"/>
                    <a:pt x="1077" y="2359"/>
                  </a:cubicBezTo>
                  <a:cubicBezTo>
                    <a:pt x="790" y="2627"/>
                    <a:pt x="481" y="2973"/>
                    <a:pt x="268" y="3380"/>
                  </a:cubicBezTo>
                  <a:cubicBezTo>
                    <a:pt x="74" y="3782"/>
                    <a:pt x="0" y="4225"/>
                    <a:pt x="171" y="4724"/>
                  </a:cubicBezTo>
                  <a:cubicBezTo>
                    <a:pt x="347" y="5205"/>
                    <a:pt x="693" y="5648"/>
                    <a:pt x="1021" y="6037"/>
                  </a:cubicBezTo>
                  <a:cubicBezTo>
                    <a:pt x="1345" y="6439"/>
                    <a:pt x="1654" y="6804"/>
                    <a:pt x="1807" y="7150"/>
                  </a:cubicBezTo>
                  <a:cubicBezTo>
                    <a:pt x="1964" y="7497"/>
                    <a:pt x="1964" y="7746"/>
                    <a:pt x="1946" y="7940"/>
                  </a:cubicBezTo>
                  <a:cubicBezTo>
                    <a:pt x="1904" y="8093"/>
                    <a:pt x="1867" y="8153"/>
                    <a:pt x="1849" y="8171"/>
                  </a:cubicBezTo>
                  <a:cubicBezTo>
                    <a:pt x="1807" y="8153"/>
                    <a:pt x="1673" y="8093"/>
                    <a:pt x="1423" y="8074"/>
                  </a:cubicBezTo>
                  <a:cubicBezTo>
                    <a:pt x="1395" y="8072"/>
                    <a:pt x="1366" y="8071"/>
                    <a:pt x="1337" y="8071"/>
                  </a:cubicBezTo>
                  <a:cubicBezTo>
                    <a:pt x="1084" y="8071"/>
                    <a:pt x="780" y="8150"/>
                    <a:pt x="536" y="8439"/>
                  </a:cubicBezTo>
                  <a:cubicBezTo>
                    <a:pt x="287" y="8767"/>
                    <a:pt x="231" y="9077"/>
                    <a:pt x="305" y="9326"/>
                  </a:cubicBezTo>
                  <a:cubicBezTo>
                    <a:pt x="402" y="9576"/>
                    <a:pt x="596" y="9752"/>
                    <a:pt x="827" y="9849"/>
                  </a:cubicBezTo>
                  <a:cubicBezTo>
                    <a:pt x="911" y="9878"/>
                    <a:pt x="994" y="9890"/>
                    <a:pt x="1074" y="9890"/>
                  </a:cubicBezTo>
                  <a:cubicBezTo>
                    <a:pt x="1357" y="9890"/>
                    <a:pt x="1593" y="9738"/>
                    <a:pt x="1654" y="9691"/>
                  </a:cubicBezTo>
                  <a:cubicBezTo>
                    <a:pt x="1654" y="9752"/>
                    <a:pt x="1654" y="9788"/>
                    <a:pt x="1691" y="9886"/>
                  </a:cubicBezTo>
                  <a:cubicBezTo>
                    <a:pt x="1770" y="10001"/>
                    <a:pt x="1946" y="10154"/>
                    <a:pt x="2269" y="10195"/>
                  </a:cubicBezTo>
                  <a:cubicBezTo>
                    <a:pt x="2312" y="10200"/>
                    <a:pt x="2352" y="10202"/>
                    <a:pt x="2392" y="10202"/>
                  </a:cubicBezTo>
                  <a:cubicBezTo>
                    <a:pt x="2656" y="10202"/>
                    <a:pt x="2848" y="10102"/>
                    <a:pt x="2985" y="10001"/>
                  </a:cubicBezTo>
                  <a:cubicBezTo>
                    <a:pt x="3059" y="9922"/>
                    <a:pt x="3078" y="9886"/>
                    <a:pt x="3101" y="9825"/>
                  </a:cubicBezTo>
                  <a:cubicBezTo>
                    <a:pt x="3119" y="9941"/>
                    <a:pt x="3175" y="10117"/>
                    <a:pt x="3332" y="10329"/>
                  </a:cubicBezTo>
                  <a:cubicBezTo>
                    <a:pt x="3581" y="10634"/>
                    <a:pt x="4080" y="10944"/>
                    <a:pt x="5004" y="10981"/>
                  </a:cubicBezTo>
                  <a:cubicBezTo>
                    <a:pt x="5086" y="10984"/>
                    <a:pt x="5167" y="10986"/>
                    <a:pt x="5245" y="10986"/>
                  </a:cubicBezTo>
                  <a:cubicBezTo>
                    <a:pt x="6941" y="10986"/>
                    <a:pt x="7875" y="10212"/>
                    <a:pt x="7911" y="10172"/>
                  </a:cubicBezTo>
                  <a:cubicBezTo>
                    <a:pt x="7940" y="10201"/>
                    <a:pt x="8228" y="10384"/>
                    <a:pt x="8613" y="10384"/>
                  </a:cubicBezTo>
                  <a:cubicBezTo>
                    <a:pt x="8771" y="10384"/>
                    <a:pt x="8946" y="10354"/>
                    <a:pt x="9126" y="10269"/>
                  </a:cubicBezTo>
                  <a:cubicBezTo>
                    <a:pt x="9297" y="10195"/>
                    <a:pt x="9394" y="10080"/>
                    <a:pt x="9473" y="9922"/>
                  </a:cubicBezTo>
                  <a:cubicBezTo>
                    <a:pt x="9528" y="9770"/>
                    <a:pt x="9570" y="9594"/>
                    <a:pt x="9570" y="9442"/>
                  </a:cubicBezTo>
                  <a:cubicBezTo>
                    <a:pt x="9588" y="9174"/>
                    <a:pt x="9528" y="8961"/>
                    <a:pt x="9528" y="8924"/>
                  </a:cubicBezTo>
                  <a:cubicBezTo>
                    <a:pt x="9541" y="8924"/>
                    <a:pt x="9568" y="8926"/>
                    <a:pt x="9605" y="8926"/>
                  </a:cubicBezTo>
                  <a:cubicBezTo>
                    <a:pt x="9685" y="8926"/>
                    <a:pt x="9814" y="8918"/>
                    <a:pt x="9972" y="8864"/>
                  </a:cubicBezTo>
                  <a:cubicBezTo>
                    <a:pt x="10240" y="8767"/>
                    <a:pt x="10531" y="8536"/>
                    <a:pt x="10628" y="8074"/>
                  </a:cubicBezTo>
                  <a:cubicBezTo>
                    <a:pt x="10702" y="7594"/>
                    <a:pt x="10494" y="7229"/>
                    <a:pt x="10184" y="7076"/>
                  </a:cubicBezTo>
                  <a:cubicBezTo>
                    <a:pt x="10076" y="7018"/>
                    <a:pt x="9956" y="6990"/>
                    <a:pt x="9832" y="6990"/>
                  </a:cubicBezTo>
                  <a:cubicBezTo>
                    <a:pt x="9622" y="6990"/>
                    <a:pt x="9403" y="7072"/>
                    <a:pt x="9223" y="7229"/>
                  </a:cubicBezTo>
                  <a:cubicBezTo>
                    <a:pt x="9200" y="7169"/>
                    <a:pt x="9144" y="6785"/>
                    <a:pt x="9084" y="6268"/>
                  </a:cubicBezTo>
                  <a:cubicBezTo>
                    <a:pt x="9010" y="5709"/>
                    <a:pt x="8932" y="5071"/>
                    <a:pt x="8932" y="4784"/>
                  </a:cubicBezTo>
                  <a:cubicBezTo>
                    <a:pt x="8932" y="4188"/>
                    <a:pt x="8950" y="4013"/>
                    <a:pt x="8950" y="3994"/>
                  </a:cubicBezTo>
                  <a:cubicBezTo>
                    <a:pt x="8950" y="3994"/>
                    <a:pt x="9144" y="3842"/>
                    <a:pt x="9740" y="3666"/>
                  </a:cubicBezTo>
                  <a:cubicBezTo>
                    <a:pt x="10050" y="3569"/>
                    <a:pt x="10263" y="3380"/>
                    <a:pt x="10378" y="3149"/>
                  </a:cubicBezTo>
                  <a:cubicBezTo>
                    <a:pt x="10494" y="2895"/>
                    <a:pt x="10512" y="2590"/>
                    <a:pt x="10494" y="2262"/>
                  </a:cubicBezTo>
                  <a:cubicBezTo>
                    <a:pt x="10452" y="1569"/>
                    <a:pt x="10032" y="510"/>
                    <a:pt x="8876" y="104"/>
                  </a:cubicBezTo>
                  <a:cubicBezTo>
                    <a:pt x="8650" y="28"/>
                    <a:pt x="8438" y="0"/>
                    <a:pt x="821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p:cNvSpPr/>
            <p:nvPr/>
          </p:nvSpPr>
          <p:spPr>
            <a:xfrm>
              <a:off x="6841981" y="2138919"/>
              <a:ext cx="394897" cy="942751"/>
            </a:xfrm>
            <a:custGeom>
              <a:rect b="b" l="l" r="r" t="t"/>
              <a:pathLst>
                <a:path extrusionOk="0" h="6897" w="2889">
                  <a:moveTo>
                    <a:pt x="64" y="0"/>
                  </a:moveTo>
                  <a:cubicBezTo>
                    <a:pt x="43" y="0"/>
                    <a:pt x="21" y="1"/>
                    <a:pt x="0" y="3"/>
                  </a:cubicBezTo>
                  <a:cubicBezTo>
                    <a:pt x="0" y="3"/>
                    <a:pt x="171" y="562"/>
                    <a:pt x="171" y="927"/>
                  </a:cubicBezTo>
                  <a:cubicBezTo>
                    <a:pt x="171" y="1297"/>
                    <a:pt x="268" y="1717"/>
                    <a:pt x="250" y="2198"/>
                  </a:cubicBezTo>
                  <a:cubicBezTo>
                    <a:pt x="231" y="2683"/>
                    <a:pt x="347" y="4453"/>
                    <a:pt x="444" y="5146"/>
                  </a:cubicBezTo>
                  <a:cubicBezTo>
                    <a:pt x="536" y="5839"/>
                    <a:pt x="1271" y="6897"/>
                    <a:pt x="1271" y="6897"/>
                  </a:cubicBezTo>
                  <a:cubicBezTo>
                    <a:pt x="1271" y="6897"/>
                    <a:pt x="2269" y="6878"/>
                    <a:pt x="2579" y="6398"/>
                  </a:cubicBezTo>
                  <a:cubicBezTo>
                    <a:pt x="2888" y="5917"/>
                    <a:pt x="2713" y="5432"/>
                    <a:pt x="2463" y="4799"/>
                  </a:cubicBezTo>
                  <a:cubicBezTo>
                    <a:pt x="2214" y="4143"/>
                    <a:pt x="1229" y="1066"/>
                    <a:pt x="1156" y="696"/>
                  </a:cubicBezTo>
                  <a:cubicBezTo>
                    <a:pt x="1081" y="348"/>
                    <a:pt x="502" y="0"/>
                    <a:pt x="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p:cNvSpPr/>
            <p:nvPr/>
          </p:nvSpPr>
          <p:spPr>
            <a:xfrm>
              <a:off x="6833780" y="2131401"/>
              <a:ext cx="392300" cy="958470"/>
            </a:xfrm>
            <a:custGeom>
              <a:rect b="b" l="l" r="r" t="t"/>
              <a:pathLst>
                <a:path extrusionOk="0" h="7012" w="2870">
                  <a:moveTo>
                    <a:pt x="134" y="137"/>
                  </a:moveTo>
                  <a:cubicBezTo>
                    <a:pt x="328" y="137"/>
                    <a:pt x="559" y="197"/>
                    <a:pt x="753" y="312"/>
                  </a:cubicBezTo>
                  <a:cubicBezTo>
                    <a:pt x="966" y="428"/>
                    <a:pt x="1137" y="617"/>
                    <a:pt x="1155" y="774"/>
                  </a:cubicBezTo>
                  <a:cubicBezTo>
                    <a:pt x="1197" y="867"/>
                    <a:pt x="1252" y="1121"/>
                    <a:pt x="1368" y="1486"/>
                  </a:cubicBezTo>
                  <a:cubicBezTo>
                    <a:pt x="1465" y="1832"/>
                    <a:pt x="1617" y="2253"/>
                    <a:pt x="1751" y="2715"/>
                  </a:cubicBezTo>
                  <a:cubicBezTo>
                    <a:pt x="2043" y="3602"/>
                    <a:pt x="2329" y="4545"/>
                    <a:pt x="2468" y="4873"/>
                  </a:cubicBezTo>
                  <a:cubicBezTo>
                    <a:pt x="2602" y="5201"/>
                    <a:pt x="2699" y="5469"/>
                    <a:pt x="2736" y="5718"/>
                  </a:cubicBezTo>
                  <a:cubicBezTo>
                    <a:pt x="2773" y="5972"/>
                    <a:pt x="2736" y="6180"/>
                    <a:pt x="2602" y="6434"/>
                  </a:cubicBezTo>
                  <a:cubicBezTo>
                    <a:pt x="2445" y="6642"/>
                    <a:pt x="2140" y="6781"/>
                    <a:pt x="1849" y="6836"/>
                  </a:cubicBezTo>
                  <a:cubicBezTo>
                    <a:pt x="1581" y="6896"/>
                    <a:pt x="1386" y="6896"/>
                    <a:pt x="1349" y="6896"/>
                  </a:cubicBezTo>
                  <a:cubicBezTo>
                    <a:pt x="1349" y="6873"/>
                    <a:pt x="1174" y="6642"/>
                    <a:pt x="1003" y="6319"/>
                  </a:cubicBezTo>
                  <a:cubicBezTo>
                    <a:pt x="809" y="5972"/>
                    <a:pt x="596" y="5529"/>
                    <a:pt x="559" y="5201"/>
                  </a:cubicBezTo>
                  <a:cubicBezTo>
                    <a:pt x="462" y="4508"/>
                    <a:pt x="347" y="2715"/>
                    <a:pt x="365" y="2253"/>
                  </a:cubicBezTo>
                  <a:cubicBezTo>
                    <a:pt x="388" y="1754"/>
                    <a:pt x="291" y="1352"/>
                    <a:pt x="291" y="982"/>
                  </a:cubicBezTo>
                  <a:cubicBezTo>
                    <a:pt x="291" y="636"/>
                    <a:pt x="157" y="215"/>
                    <a:pt x="134" y="137"/>
                  </a:cubicBezTo>
                  <a:close/>
                  <a:moveTo>
                    <a:pt x="122" y="0"/>
                  </a:moveTo>
                  <a:cubicBezTo>
                    <a:pt x="102" y="0"/>
                    <a:pt x="81" y="1"/>
                    <a:pt x="60" y="3"/>
                  </a:cubicBezTo>
                  <a:lnTo>
                    <a:pt x="0" y="21"/>
                  </a:lnTo>
                  <a:lnTo>
                    <a:pt x="19" y="81"/>
                  </a:lnTo>
                  <a:cubicBezTo>
                    <a:pt x="19" y="81"/>
                    <a:pt x="194" y="617"/>
                    <a:pt x="176" y="982"/>
                  </a:cubicBezTo>
                  <a:cubicBezTo>
                    <a:pt x="176" y="1370"/>
                    <a:pt x="273" y="1772"/>
                    <a:pt x="250" y="2253"/>
                  </a:cubicBezTo>
                  <a:cubicBezTo>
                    <a:pt x="231" y="2738"/>
                    <a:pt x="347" y="4508"/>
                    <a:pt x="462" y="5201"/>
                  </a:cubicBezTo>
                  <a:cubicBezTo>
                    <a:pt x="504" y="5566"/>
                    <a:pt x="712" y="6009"/>
                    <a:pt x="906" y="6356"/>
                  </a:cubicBezTo>
                  <a:cubicBezTo>
                    <a:pt x="1100" y="6721"/>
                    <a:pt x="1289" y="6989"/>
                    <a:pt x="1289" y="6989"/>
                  </a:cubicBezTo>
                  <a:lnTo>
                    <a:pt x="1289" y="7012"/>
                  </a:lnTo>
                  <a:lnTo>
                    <a:pt x="1331" y="7012"/>
                  </a:lnTo>
                  <a:cubicBezTo>
                    <a:pt x="1331" y="7012"/>
                    <a:pt x="1581" y="7012"/>
                    <a:pt x="1867" y="6933"/>
                  </a:cubicBezTo>
                  <a:cubicBezTo>
                    <a:pt x="2177" y="6873"/>
                    <a:pt x="2505" y="6739"/>
                    <a:pt x="2676" y="6471"/>
                  </a:cubicBezTo>
                  <a:cubicBezTo>
                    <a:pt x="2833" y="6222"/>
                    <a:pt x="2870" y="5972"/>
                    <a:pt x="2833" y="5700"/>
                  </a:cubicBezTo>
                  <a:cubicBezTo>
                    <a:pt x="2791" y="5432"/>
                    <a:pt x="2699" y="5164"/>
                    <a:pt x="2560" y="4836"/>
                  </a:cubicBezTo>
                  <a:cubicBezTo>
                    <a:pt x="2445" y="4508"/>
                    <a:pt x="2140" y="3583"/>
                    <a:pt x="1849" y="2678"/>
                  </a:cubicBezTo>
                  <a:cubicBezTo>
                    <a:pt x="1715" y="2234"/>
                    <a:pt x="1581" y="1791"/>
                    <a:pt x="1465" y="1444"/>
                  </a:cubicBezTo>
                  <a:cubicBezTo>
                    <a:pt x="1368" y="1098"/>
                    <a:pt x="1289" y="830"/>
                    <a:pt x="1271" y="751"/>
                  </a:cubicBezTo>
                  <a:cubicBezTo>
                    <a:pt x="1216" y="543"/>
                    <a:pt x="1040" y="349"/>
                    <a:pt x="809" y="215"/>
                  </a:cubicBezTo>
                  <a:cubicBezTo>
                    <a:pt x="597" y="92"/>
                    <a:pt x="354" y="0"/>
                    <a:pt x="12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p:cNvSpPr/>
            <p:nvPr/>
          </p:nvSpPr>
          <p:spPr>
            <a:xfrm>
              <a:off x="7031434" y="2479005"/>
              <a:ext cx="550314" cy="764097"/>
            </a:xfrm>
            <a:custGeom>
              <a:rect b="b" l="l" r="r" t="t"/>
              <a:pathLst>
                <a:path extrusionOk="0" h="5590" w="4026">
                  <a:moveTo>
                    <a:pt x="1059" y="1"/>
                  </a:moveTo>
                  <a:cubicBezTo>
                    <a:pt x="1059" y="1"/>
                    <a:pt x="962" y="195"/>
                    <a:pt x="925" y="329"/>
                  </a:cubicBezTo>
                  <a:cubicBezTo>
                    <a:pt x="883" y="481"/>
                    <a:pt x="712" y="541"/>
                    <a:pt x="500" y="791"/>
                  </a:cubicBezTo>
                  <a:cubicBezTo>
                    <a:pt x="287" y="1059"/>
                    <a:pt x="421" y="1174"/>
                    <a:pt x="421" y="1618"/>
                  </a:cubicBezTo>
                  <a:cubicBezTo>
                    <a:pt x="421" y="2080"/>
                    <a:pt x="403" y="1983"/>
                    <a:pt x="269" y="2311"/>
                  </a:cubicBezTo>
                  <a:cubicBezTo>
                    <a:pt x="135" y="2658"/>
                    <a:pt x="1" y="3120"/>
                    <a:pt x="116" y="3947"/>
                  </a:cubicBezTo>
                  <a:cubicBezTo>
                    <a:pt x="190" y="4603"/>
                    <a:pt x="597" y="5430"/>
                    <a:pt x="1387" y="5564"/>
                  </a:cubicBezTo>
                  <a:cubicBezTo>
                    <a:pt x="1490" y="5581"/>
                    <a:pt x="1597" y="5589"/>
                    <a:pt x="1706" y="5589"/>
                  </a:cubicBezTo>
                  <a:cubicBezTo>
                    <a:pt x="2451" y="5589"/>
                    <a:pt x="3278" y="5211"/>
                    <a:pt x="3447" y="4755"/>
                  </a:cubicBezTo>
                  <a:cubicBezTo>
                    <a:pt x="3618" y="4238"/>
                    <a:pt x="3350" y="3466"/>
                    <a:pt x="3350" y="3466"/>
                  </a:cubicBezTo>
                  <a:cubicBezTo>
                    <a:pt x="3350" y="3466"/>
                    <a:pt x="3715" y="2889"/>
                    <a:pt x="3868" y="2505"/>
                  </a:cubicBezTo>
                  <a:cubicBezTo>
                    <a:pt x="4025" y="2136"/>
                    <a:pt x="3813" y="1928"/>
                    <a:pt x="3581" y="1369"/>
                  </a:cubicBezTo>
                  <a:cubicBezTo>
                    <a:pt x="3369" y="809"/>
                    <a:pt x="3540" y="694"/>
                    <a:pt x="3540" y="694"/>
                  </a:cubicBezTo>
                  <a:lnTo>
                    <a:pt x="10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a:off x="7023233" y="2468343"/>
              <a:ext cx="552774" cy="782277"/>
            </a:xfrm>
            <a:custGeom>
              <a:rect b="b" l="l" r="r" t="t"/>
              <a:pathLst>
                <a:path extrusionOk="0" h="5723" w="4044">
                  <a:moveTo>
                    <a:pt x="1156" y="134"/>
                  </a:moveTo>
                  <a:lnTo>
                    <a:pt x="3526" y="809"/>
                  </a:lnTo>
                  <a:cubicBezTo>
                    <a:pt x="3507" y="827"/>
                    <a:pt x="3507" y="850"/>
                    <a:pt x="3484" y="887"/>
                  </a:cubicBezTo>
                  <a:cubicBezTo>
                    <a:pt x="3466" y="1003"/>
                    <a:pt x="3484" y="1174"/>
                    <a:pt x="3600" y="1465"/>
                  </a:cubicBezTo>
                  <a:cubicBezTo>
                    <a:pt x="3715" y="1751"/>
                    <a:pt x="3812" y="1946"/>
                    <a:pt x="3873" y="2098"/>
                  </a:cubicBezTo>
                  <a:cubicBezTo>
                    <a:pt x="3928" y="2274"/>
                    <a:pt x="3946" y="2389"/>
                    <a:pt x="3873" y="2560"/>
                  </a:cubicBezTo>
                  <a:cubicBezTo>
                    <a:pt x="3715" y="2948"/>
                    <a:pt x="3369" y="3526"/>
                    <a:pt x="3369" y="3526"/>
                  </a:cubicBezTo>
                  <a:lnTo>
                    <a:pt x="3350" y="3544"/>
                  </a:lnTo>
                  <a:lnTo>
                    <a:pt x="3350" y="3563"/>
                  </a:lnTo>
                  <a:cubicBezTo>
                    <a:pt x="3350" y="3563"/>
                    <a:pt x="3429" y="3757"/>
                    <a:pt x="3466" y="4006"/>
                  </a:cubicBezTo>
                  <a:cubicBezTo>
                    <a:pt x="3526" y="4256"/>
                    <a:pt x="3544" y="4584"/>
                    <a:pt x="3447" y="4833"/>
                  </a:cubicBezTo>
                  <a:cubicBezTo>
                    <a:pt x="3369" y="5064"/>
                    <a:pt x="3064" y="5295"/>
                    <a:pt x="2699" y="5448"/>
                  </a:cubicBezTo>
                  <a:cubicBezTo>
                    <a:pt x="2399" y="5555"/>
                    <a:pt x="2055" y="5624"/>
                    <a:pt x="1737" y="5624"/>
                  </a:cubicBezTo>
                  <a:cubicBezTo>
                    <a:pt x="1643" y="5624"/>
                    <a:pt x="1552" y="5618"/>
                    <a:pt x="1465" y="5605"/>
                  </a:cubicBezTo>
                  <a:cubicBezTo>
                    <a:pt x="1082" y="5526"/>
                    <a:pt x="791" y="5295"/>
                    <a:pt x="578" y="5009"/>
                  </a:cubicBezTo>
                  <a:cubicBezTo>
                    <a:pt x="389" y="4699"/>
                    <a:pt x="273" y="4334"/>
                    <a:pt x="213" y="4006"/>
                  </a:cubicBezTo>
                  <a:cubicBezTo>
                    <a:pt x="116" y="3198"/>
                    <a:pt x="231" y="2736"/>
                    <a:pt x="365" y="2408"/>
                  </a:cubicBezTo>
                  <a:cubicBezTo>
                    <a:pt x="523" y="2080"/>
                    <a:pt x="523" y="2158"/>
                    <a:pt x="541" y="1696"/>
                  </a:cubicBezTo>
                  <a:cubicBezTo>
                    <a:pt x="541" y="1465"/>
                    <a:pt x="504" y="1331"/>
                    <a:pt x="504" y="1215"/>
                  </a:cubicBezTo>
                  <a:cubicBezTo>
                    <a:pt x="481" y="1100"/>
                    <a:pt x="504" y="1021"/>
                    <a:pt x="597" y="906"/>
                  </a:cubicBezTo>
                  <a:cubicBezTo>
                    <a:pt x="694" y="772"/>
                    <a:pt x="791" y="693"/>
                    <a:pt x="869" y="638"/>
                  </a:cubicBezTo>
                  <a:cubicBezTo>
                    <a:pt x="943" y="559"/>
                    <a:pt x="1003" y="522"/>
                    <a:pt x="1022" y="425"/>
                  </a:cubicBezTo>
                  <a:cubicBezTo>
                    <a:pt x="1059" y="310"/>
                    <a:pt x="1137" y="176"/>
                    <a:pt x="1156" y="134"/>
                  </a:cubicBezTo>
                  <a:close/>
                  <a:moveTo>
                    <a:pt x="1100" y="0"/>
                  </a:moveTo>
                  <a:lnTo>
                    <a:pt x="1082" y="42"/>
                  </a:lnTo>
                  <a:cubicBezTo>
                    <a:pt x="1082" y="42"/>
                    <a:pt x="985" y="250"/>
                    <a:pt x="925" y="388"/>
                  </a:cubicBezTo>
                  <a:cubicBezTo>
                    <a:pt x="906" y="444"/>
                    <a:pt x="869" y="481"/>
                    <a:pt x="791" y="559"/>
                  </a:cubicBezTo>
                  <a:cubicBezTo>
                    <a:pt x="712" y="619"/>
                    <a:pt x="620" y="693"/>
                    <a:pt x="523" y="850"/>
                  </a:cubicBezTo>
                  <a:cubicBezTo>
                    <a:pt x="407" y="984"/>
                    <a:pt x="389" y="1100"/>
                    <a:pt x="389" y="1215"/>
                  </a:cubicBezTo>
                  <a:cubicBezTo>
                    <a:pt x="407" y="1349"/>
                    <a:pt x="426" y="1483"/>
                    <a:pt x="426" y="1696"/>
                  </a:cubicBezTo>
                  <a:cubicBezTo>
                    <a:pt x="426" y="2158"/>
                    <a:pt x="426" y="2043"/>
                    <a:pt x="273" y="2371"/>
                  </a:cubicBezTo>
                  <a:cubicBezTo>
                    <a:pt x="134" y="2717"/>
                    <a:pt x="0" y="3198"/>
                    <a:pt x="116" y="4025"/>
                  </a:cubicBezTo>
                  <a:cubicBezTo>
                    <a:pt x="158" y="4371"/>
                    <a:pt x="292" y="4736"/>
                    <a:pt x="504" y="5064"/>
                  </a:cubicBezTo>
                  <a:cubicBezTo>
                    <a:pt x="712" y="5374"/>
                    <a:pt x="1022" y="5624"/>
                    <a:pt x="1447" y="5702"/>
                  </a:cubicBezTo>
                  <a:cubicBezTo>
                    <a:pt x="1548" y="5716"/>
                    <a:pt x="1655" y="5723"/>
                    <a:pt x="1764" y="5723"/>
                  </a:cubicBezTo>
                  <a:cubicBezTo>
                    <a:pt x="2087" y="5723"/>
                    <a:pt x="2432" y="5662"/>
                    <a:pt x="2736" y="5545"/>
                  </a:cubicBezTo>
                  <a:cubicBezTo>
                    <a:pt x="3119" y="5374"/>
                    <a:pt x="3447" y="5143"/>
                    <a:pt x="3544" y="4852"/>
                  </a:cubicBezTo>
                  <a:cubicBezTo>
                    <a:pt x="3641" y="4584"/>
                    <a:pt x="3623" y="4256"/>
                    <a:pt x="3581" y="3988"/>
                  </a:cubicBezTo>
                  <a:cubicBezTo>
                    <a:pt x="3526" y="3738"/>
                    <a:pt x="3466" y="3581"/>
                    <a:pt x="3466" y="3563"/>
                  </a:cubicBezTo>
                  <a:cubicBezTo>
                    <a:pt x="3484" y="3526"/>
                    <a:pt x="3812" y="2985"/>
                    <a:pt x="3970" y="2602"/>
                  </a:cubicBezTo>
                  <a:cubicBezTo>
                    <a:pt x="4043" y="2408"/>
                    <a:pt x="4043" y="2237"/>
                    <a:pt x="3970" y="2061"/>
                  </a:cubicBezTo>
                  <a:cubicBezTo>
                    <a:pt x="3909" y="1890"/>
                    <a:pt x="3812" y="1715"/>
                    <a:pt x="3697" y="1428"/>
                  </a:cubicBezTo>
                  <a:cubicBezTo>
                    <a:pt x="3581" y="1155"/>
                    <a:pt x="3581" y="1003"/>
                    <a:pt x="3600" y="906"/>
                  </a:cubicBezTo>
                  <a:cubicBezTo>
                    <a:pt x="3600" y="869"/>
                    <a:pt x="3623" y="850"/>
                    <a:pt x="3623" y="827"/>
                  </a:cubicBezTo>
                  <a:lnTo>
                    <a:pt x="3641" y="809"/>
                  </a:lnTo>
                  <a:lnTo>
                    <a:pt x="3739" y="753"/>
                  </a:lnTo>
                  <a:lnTo>
                    <a:pt x="110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8"/>
            <p:cNvSpPr/>
            <p:nvPr/>
          </p:nvSpPr>
          <p:spPr>
            <a:xfrm>
              <a:off x="7215283" y="2004688"/>
              <a:ext cx="558379" cy="459552"/>
            </a:xfrm>
            <a:custGeom>
              <a:rect b="b" l="l" r="r" t="t"/>
              <a:pathLst>
                <a:path extrusionOk="0" h="3362" w="4085">
                  <a:moveTo>
                    <a:pt x="2715" y="0"/>
                  </a:moveTo>
                  <a:cubicBezTo>
                    <a:pt x="2554" y="0"/>
                    <a:pt x="2370" y="2"/>
                    <a:pt x="2158" y="5"/>
                  </a:cubicBezTo>
                  <a:cubicBezTo>
                    <a:pt x="1118" y="24"/>
                    <a:pt x="462" y="407"/>
                    <a:pt x="231" y="948"/>
                  </a:cubicBezTo>
                  <a:cubicBezTo>
                    <a:pt x="0" y="1489"/>
                    <a:pt x="97" y="2741"/>
                    <a:pt x="97" y="2741"/>
                  </a:cubicBezTo>
                  <a:cubicBezTo>
                    <a:pt x="97" y="2741"/>
                    <a:pt x="328" y="3064"/>
                    <a:pt x="716" y="3240"/>
                  </a:cubicBezTo>
                  <a:cubicBezTo>
                    <a:pt x="908" y="3337"/>
                    <a:pt x="1259" y="3361"/>
                    <a:pt x="1562" y="3361"/>
                  </a:cubicBezTo>
                  <a:cubicBezTo>
                    <a:pt x="1866" y="3361"/>
                    <a:pt x="2121" y="3337"/>
                    <a:pt x="2121" y="3337"/>
                  </a:cubicBezTo>
                  <a:cubicBezTo>
                    <a:pt x="2121" y="3337"/>
                    <a:pt x="2236" y="2644"/>
                    <a:pt x="2468" y="2528"/>
                  </a:cubicBezTo>
                  <a:cubicBezTo>
                    <a:pt x="2680" y="2413"/>
                    <a:pt x="3988" y="2413"/>
                    <a:pt x="3988" y="2413"/>
                  </a:cubicBezTo>
                  <a:cubicBezTo>
                    <a:pt x="3988" y="2413"/>
                    <a:pt x="4085" y="2182"/>
                    <a:pt x="4006" y="1660"/>
                  </a:cubicBezTo>
                  <a:cubicBezTo>
                    <a:pt x="3928" y="1142"/>
                    <a:pt x="3604" y="24"/>
                    <a:pt x="3604" y="24"/>
                  </a:cubicBezTo>
                  <a:cubicBezTo>
                    <a:pt x="3604" y="24"/>
                    <a:pt x="3356" y="0"/>
                    <a:pt x="2715"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a:off x="7218427" y="1997170"/>
              <a:ext cx="557832" cy="473768"/>
            </a:xfrm>
            <a:custGeom>
              <a:rect b="b" l="l" r="r" t="t"/>
              <a:pathLst>
                <a:path extrusionOk="0" h="3466" w="4081">
                  <a:moveTo>
                    <a:pt x="2857" y="108"/>
                  </a:moveTo>
                  <a:cubicBezTo>
                    <a:pt x="3336" y="108"/>
                    <a:pt x="3526" y="122"/>
                    <a:pt x="3540" y="139"/>
                  </a:cubicBezTo>
                  <a:cubicBezTo>
                    <a:pt x="3558" y="176"/>
                    <a:pt x="3849" y="1216"/>
                    <a:pt x="3928" y="1715"/>
                  </a:cubicBezTo>
                  <a:cubicBezTo>
                    <a:pt x="3965" y="1964"/>
                    <a:pt x="3965" y="2158"/>
                    <a:pt x="3965" y="2274"/>
                  </a:cubicBezTo>
                  <a:cubicBezTo>
                    <a:pt x="3946" y="2389"/>
                    <a:pt x="3946" y="2408"/>
                    <a:pt x="3928" y="2426"/>
                  </a:cubicBezTo>
                  <a:lnTo>
                    <a:pt x="3290" y="2426"/>
                  </a:lnTo>
                  <a:cubicBezTo>
                    <a:pt x="3096" y="2426"/>
                    <a:pt x="2925" y="2449"/>
                    <a:pt x="2773" y="2468"/>
                  </a:cubicBezTo>
                  <a:cubicBezTo>
                    <a:pt x="2597" y="2468"/>
                    <a:pt x="2481" y="2486"/>
                    <a:pt x="2403" y="2523"/>
                  </a:cubicBezTo>
                  <a:cubicBezTo>
                    <a:pt x="2347" y="2565"/>
                    <a:pt x="2287" y="2639"/>
                    <a:pt x="2250" y="2736"/>
                  </a:cubicBezTo>
                  <a:cubicBezTo>
                    <a:pt x="2195" y="2814"/>
                    <a:pt x="2153" y="2911"/>
                    <a:pt x="2135" y="3004"/>
                  </a:cubicBezTo>
                  <a:cubicBezTo>
                    <a:pt x="2079" y="3179"/>
                    <a:pt x="2056" y="3313"/>
                    <a:pt x="2056" y="3350"/>
                  </a:cubicBezTo>
                  <a:cubicBezTo>
                    <a:pt x="2019" y="3350"/>
                    <a:pt x="1807" y="3373"/>
                    <a:pt x="1539" y="3373"/>
                  </a:cubicBezTo>
                  <a:cubicBezTo>
                    <a:pt x="1229" y="3373"/>
                    <a:pt x="883" y="3332"/>
                    <a:pt x="712" y="3258"/>
                  </a:cubicBezTo>
                  <a:cubicBezTo>
                    <a:pt x="347" y="3082"/>
                    <a:pt x="134" y="2796"/>
                    <a:pt x="134" y="2773"/>
                  </a:cubicBezTo>
                  <a:cubicBezTo>
                    <a:pt x="134" y="2754"/>
                    <a:pt x="116" y="2468"/>
                    <a:pt x="116" y="2103"/>
                  </a:cubicBezTo>
                  <a:cubicBezTo>
                    <a:pt x="116" y="1733"/>
                    <a:pt x="153" y="1271"/>
                    <a:pt x="268" y="1021"/>
                  </a:cubicBezTo>
                  <a:cubicBezTo>
                    <a:pt x="481" y="504"/>
                    <a:pt x="1095" y="116"/>
                    <a:pt x="2135" y="116"/>
                  </a:cubicBezTo>
                  <a:cubicBezTo>
                    <a:pt x="2427" y="111"/>
                    <a:pt x="2665" y="108"/>
                    <a:pt x="2857" y="108"/>
                  </a:cubicBezTo>
                  <a:close/>
                  <a:moveTo>
                    <a:pt x="2135" y="0"/>
                  </a:moveTo>
                  <a:cubicBezTo>
                    <a:pt x="1077" y="23"/>
                    <a:pt x="402" y="407"/>
                    <a:pt x="171" y="985"/>
                  </a:cubicBezTo>
                  <a:cubicBezTo>
                    <a:pt x="37" y="1271"/>
                    <a:pt x="19" y="1715"/>
                    <a:pt x="0" y="2103"/>
                  </a:cubicBezTo>
                  <a:cubicBezTo>
                    <a:pt x="0" y="2486"/>
                    <a:pt x="19" y="2796"/>
                    <a:pt x="19" y="2796"/>
                  </a:cubicBezTo>
                  <a:lnTo>
                    <a:pt x="19" y="2814"/>
                  </a:lnTo>
                  <a:lnTo>
                    <a:pt x="37" y="2833"/>
                  </a:lnTo>
                  <a:cubicBezTo>
                    <a:pt x="37" y="2833"/>
                    <a:pt x="268" y="3161"/>
                    <a:pt x="670" y="3350"/>
                  </a:cubicBezTo>
                  <a:cubicBezTo>
                    <a:pt x="883" y="3447"/>
                    <a:pt x="1229" y="3466"/>
                    <a:pt x="1539" y="3466"/>
                  </a:cubicBezTo>
                  <a:cubicBezTo>
                    <a:pt x="1848" y="3466"/>
                    <a:pt x="2098" y="3447"/>
                    <a:pt x="2098" y="3447"/>
                  </a:cubicBezTo>
                  <a:lnTo>
                    <a:pt x="2135" y="3447"/>
                  </a:lnTo>
                  <a:lnTo>
                    <a:pt x="2135" y="3410"/>
                  </a:lnTo>
                  <a:cubicBezTo>
                    <a:pt x="2135" y="3410"/>
                    <a:pt x="2172" y="3235"/>
                    <a:pt x="2232" y="3045"/>
                  </a:cubicBezTo>
                  <a:cubicBezTo>
                    <a:pt x="2269" y="2948"/>
                    <a:pt x="2287" y="2851"/>
                    <a:pt x="2329" y="2773"/>
                  </a:cubicBezTo>
                  <a:cubicBezTo>
                    <a:pt x="2384" y="2699"/>
                    <a:pt x="2426" y="2639"/>
                    <a:pt x="2463" y="2620"/>
                  </a:cubicBezTo>
                  <a:cubicBezTo>
                    <a:pt x="2500" y="2602"/>
                    <a:pt x="2615" y="2583"/>
                    <a:pt x="2773" y="2565"/>
                  </a:cubicBezTo>
                  <a:cubicBezTo>
                    <a:pt x="2925" y="2542"/>
                    <a:pt x="3119" y="2542"/>
                    <a:pt x="3290" y="2523"/>
                  </a:cubicBezTo>
                  <a:lnTo>
                    <a:pt x="4002" y="2523"/>
                  </a:lnTo>
                  <a:lnTo>
                    <a:pt x="4020" y="2486"/>
                  </a:lnTo>
                  <a:cubicBezTo>
                    <a:pt x="4020" y="2486"/>
                    <a:pt x="4043" y="2426"/>
                    <a:pt x="4062" y="2292"/>
                  </a:cubicBezTo>
                  <a:cubicBezTo>
                    <a:pt x="4080" y="2158"/>
                    <a:pt x="4080" y="1964"/>
                    <a:pt x="4043" y="1696"/>
                  </a:cubicBezTo>
                  <a:cubicBezTo>
                    <a:pt x="3946" y="1179"/>
                    <a:pt x="3637" y="60"/>
                    <a:pt x="3637" y="60"/>
                  </a:cubicBezTo>
                  <a:lnTo>
                    <a:pt x="3618" y="23"/>
                  </a:lnTo>
                  <a:lnTo>
                    <a:pt x="3581" y="23"/>
                  </a:lnTo>
                  <a:cubicBezTo>
                    <a:pt x="3581" y="23"/>
                    <a:pt x="3193" y="0"/>
                    <a:pt x="213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8"/>
            <p:cNvSpPr/>
            <p:nvPr/>
          </p:nvSpPr>
          <p:spPr>
            <a:xfrm>
              <a:off x="7262578" y="1796235"/>
              <a:ext cx="350747" cy="305092"/>
            </a:xfrm>
            <a:custGeom>
              <a:rect b="b" l="l" r="r" t="t"/>
              <a:pathLst>
                <a:path extrusionOk="0" h="2232" w="2566">
                  <a:moveTo>
                    <a:pt x="2196" y="0"/>
                  </a:moveTo>
                  <a:cubicBezTo>
                    <a:pt x="2068" y="0"/>
                    <a:pt x="1918" y="103"/>
                    <a:pt x="1733" y="241"/>
                  </a:cubicBezTo>
                  <a:cubicBezTo>
                    <a:pt x="1387" y="491"/>
                    <a:pt x="1040" y="722"/>
                    <a:pt x="832" y="953"/>
                  </a:cubicBezTo>
                  <a:cubicBezTo>
                    <a:pt x="601" y="1202"/>
                    <a:pt x="1" y="2205"/>
                    <a:pt x="1" y="2205"/>
                  </a:cubicBezTo>
                  <a:cubicBezTo>
                    <a:pt x="1" y="2205"/>
                    <a:pt x="96" y="2232"/>
                    <a:pt x="265" y="2232"/>
                  </a:cubicBezTo>
                  <a:cubicBezTo>
                    <a:pt x="418" y="2232"/>
                    <a:pt x="631" y="2210"/>
                    <a:pt x="888" y="2126"/>
                  </a:cubicBezTo>
                  <a:cubicBezTo>
                    <a:pt x="1410" y="1974"/>
                    <a:pt x="2006" y="1701"/>
                    <a:pt x="2006" y="1701"/>
                  </a:cubicBezTo>
                  <a:cubicBezTo>
                    <a:pt x="2006" y="1701"/>
                    <a:pt x="1988" y="1165"/>
                    <a:pt x="2219" y="856"/>
                  </a:cubicBezTo>
                  <a:cubicBezTo>
                    <a:pt x="2468" y="528"/>
                    <a:pt x="2565" y="375"/>
                    <a:pt x="2426" y="163"/>
                  </a:cubicBezTo>
                  <a:cubicBezTo>
                    <a:pt x="2358" y="47"/>
                    <a:pt x="2282" y="0"/>
                    <a:pt x="2196"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8"/>
            <p:cNvSpPr/>
            <p:nvPr/>
          </p:nvSpPr>
          <p:spPr>
            <a:xfrm>
              <a:off x="7257520" y="1791861"/>
              <a:ext cx="358264" cy="315891"/>
            </a:xfrm>
            <a:custGeom>
              <a:rect b="b" l="l" r="r" t="t"/>
              <a:pathLst>
                <a:path extrusionOk="0" h="2311" w="2621">
                  <a:moveTo>
                    <a:pt x="2195" y="1"/>
                  </a:moveTo>
                  <a:cubicBezTo>
                    <a:pt x="2061" y="42"/>
                    <a:pt x="1927" y="139"/>
                    <a:pt x="1770" y="255"/>
                  </a:cubicBezTo>
                  <a:cubicBezTo>
                    <a:pt x="1447" y="504"/>
                    <a:pt x="1077" y="735"/>
                    <a:pt x="846" y="985"/>
                  </a:cubicBezTo>
                  <a:cubicBezTo>
                    <a:pt x="731" y="1100"/>
                    <a:pt x="541" y="1410"/>
                    <a:pt x="366" y="1696"/>
                  </a:cubicBezTo>
                  <a:cubicBezTo>
                    <a:pt x="176" y="1964"/>
                    <a:pt x="38" y="2219"/>
                    <a:pt x="38" y="2219"/>
                  </a:cubicBezTo>
                  <a:lnTo>
                    <a:pt x="1" y="2274"/>
                  </a:lnTo>
                  <a:lnTo>
                    <a:pt x="61" y="2292"/>
                  </a:lnTo>
                  <a:cubicBezTo>
                    <a:pt x="61" y="2292"/>
                    <a:pt x="79" y="2292"/>
                    <a:pt x="98" y="2311"/>
                  </a:cubicBezTo>
                  <a:cubicBezTo>
                    <a:pt x="116" y="2255"/>
                    <a:pt x="153" y="2195"/>
                    <a:pt x="195" y="2158"/>
                  </a:cubicBezTo>
                  <a:cubicBezTo>
                    <a:pt x="250" y="2080"/>
                    <a:pt x="329" y="1946"/>
                    <a:pt x="444" y="1756"/>
                  </a:cubicBezTo>
                  <a:cubicBezTo>
                    <a:pt x="615" y="1465"/>
                    <a:pt x="828" y="1156"/>
                    <a:pt x="925" y="1040"/>
                  </a:cubicBezTo>
                  <a:cubicBezTo>
                    <a:pt x="1137" y="832"/>
                    <a:pt x="1502" y="601"/>
                    <a:pt x="1830" y="329"/>
                  </a:cubicBezTo>
                  <a:cubicBezTo>
                    <a:pt x="1983" y="213"/>
                    <a:pt x="2117" y="139"/>
                    <a:pt x="2214" y="116"/>
                  </a:cubicBezTo>
                  <a:cubicBezTo>
                    <a:pt x="2244" y="107"/>
                    <a:pt x="2268" y="102"/>
                    <a:pt x="2290" y="102"/>
                  </a:cubicBezTo>
                  <a:cubicBezTo>
                    <a:pt x="2311" y="102"/>
                    <a:pt x="2329" y="107"/>
                    <a:pt x="2348" y="116"/>
                  </a:cubicBezTo>
                  <a:cubicBezTo>
                    <a:pt x="2371" y="139"/>
                    <a:pt x="2408" y="176"/>
                    <a:pt x="2445" y="232"/>
                  </a:cubicBezTo>
                  <a:cubicBezTo>
                    <a:pt x="2524" y="347"/>
                    <a:pt x="2524" y="407"/>
                    <a:pt x="2487" y="504"/>
                  </a:cubicBezTo>
                  <a:cubicBezTo>
                    <a:pt x="2445" y="601"/>
                    <a:pt x="2371" y="717"/>
                    <a:pt x="2256" y="869"/>
                  </a:cubicBezTo>
                  <a:cubicBezTo>
                    <a:pt x="2117" y="1040"/>
                    <a:pt x="2061" y="1271"/>
                    <a:pt x="2043" y="1447"/>
                  </a:cubicBezTo>
                  <a:cubicBezTo>
                    <a:pt x="2043" y="1502"/>
                    <a:pt x="2025" y="1544"/>
                    <a:pt x="2025" y="1581"/>
                  </a:cubicBezTo>
                  <a:cubicBezTo>
                    <a:pt x="2061" y="1581"/>
                    <a:pt x="2098" y="1599"/>
                    <a:pt x="2140" y="1599"/>
                  </a:cubicBezTo>
                  <a:lnTo>
                    <a:pt x="2140" y="1465"/>
                  </a:lnTo>
                  <a:cubicBezTo>
                    <a:pt x="2177" y="1294"/>
                    <a:pt x="2232" y="1082"/>
                    <a:pt x="2329" y="948"/>
                  </a:cubicBezTo>
                  <a:cubicBezTo>
                    <a:pt x="2463" y="772"/>
                    <a:pt x="2542" y="657"/>
                    <a:pt x="2579" y="541"/>
                  </a:cubicBezTo>
                  <a:cubicBezTo>
                    <a:pt x="2621" y="426"/>
                    <a:pt x="2621" y="310"/>
                    <a:pt x="2542" y="176"/>
                  </a:cubicBezTo>
                  <a:cubicBezTo>
                    <a:pt x="2505" y="98"/>
                    <a:pt x="2445" y="61"/>
                    <a:pt x="2390" y="24"/>
                  </a:cubicBezTo>
                  <a:cubicBezTo>
                    <a:pt x="2348" y="1"/>
                    <a:pt x="2311" y="1"/>
                    <a:pt x="227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8"/>
            <p:cNvSpPr/>
            <p:nvPr/>
          </p:nvSpPr>
          <p:spPr>
            <a:xfrm>
              <a:off x="7157736" y="2361178"/>
              <a:ext cx="394897" cy="243855"/>
            </a:xfrm>
            <a:custGeom>
              <a:rect b="b" l="l" r="r" t="t"/>
              <a:pathLst>
                <a:path extrusionOk="0" h="1784" w="2889">
                  <a:moveTo>
                    <a:pt x="463" y="1"/>
                  </a:moveTo>
                  <a:cubicBezTo>
                    <a:pt x="295" y="1"/>
                    <a:pt x="145" y="442"/>
                    <a:pt x="75" y="650"/>
                  </a:cubicBezTo>
                  <a:cubicBezTo>
                    <a:pt x="1" y="881"/>
                    <a:pt x="38" y="1131"/>
                    <a:pt x="537" y="1380"/>
                  </a:cubicBezTo>
                  <a:cubicBezTo>
                    <a:pt x="970" y="1599"/>
                    <a:pt x="2013" y="1784"/>
                    <a:pt x="2431" y="1784"/>
                  </a:cubicBezTo>
                  <a:cubicBezTo>
                    <a:pt x="2498" y="1784"/>
                    <a:pt x="2549" y="1779"/>
                    <a:pt x="2579" y="1768"/>
                  </a:cubicBezTo>
                  <a:cubicBezTo>
                    <a:pt x="2791" y="1690"/>
                    <a:pt x="2889" y="900"/>
                    <a:pt x="2870" y="687"/>
                  </a:cubicBezTo>
                  <a:cubicBezTo>
                    <a:pt x="2828" y="479"/>
                    <a:pt x="2676" y="419"/>
                    <a:pt x="2676" y="419"/>
                  </a:cubicBezTo>
                  <a:lnTo>
                    <a:pt x="518" y="17"/>
                  </a:lnTo>
                  <a:cubicBezTo>
                    <a:pt x="500" y="6"/>
                    <a:pt x="481" y="1"/>
                    <a:pt x="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8"/>
            <p:cNvSpPr/>
            <p:nvPr/>
          </p:nvSpPr>
          <p:spPr>
            <a:xfrm>
              <a:off x="7152132" y="2352703"/>
              <a:ext cx="405559" cy="259711"/>
            </a:xfrm>
            <a:custGeom>
              <a:rect b="b" l="l" r="r" t="t"/>
              <a:pathLst>
                <a:path extrusionOk="0" h="1900" w="2967">
                  <a:moveTo>
                    <a:pt x="541" y="116"/>
                  </a:moveTo>
                  <a:lnTo>
                    <a:pt x="559" y="135"/>
                  </a:lnTo>
                  <a:lnTo>
                    <a:pt x="2698" y="541"/>
                  </a:lnTo>
                  <a:cubicBezTo>
                    <a:pt x="2698" y="541"/>
                    <a:pt x="2832" y="578"/>
                    <a:pt x="2851" y="749"/>
                  </a:cubicBezTo>
                  <a:cubicBezTo>
                    <a:pt x="2869" y="846"/>
                    <a:pt x="2851" y="1096"/>
                    <a:pt x="2796" y="1327"/>
                  </a:cubicBezTo>
                  <a:cubicBezTo>
                    <a:pt x="2772" y="1442"/>
                    <a:pt x="2754" y="1558"/>
                    <a:pt x="2717" y="1636"/>
                  </a:cubicBezTo>
                  <a:cubicBezTo>
                    <a:pt x="2680" y="1733"/>
                    <a:pt x="2638" y="1770"/>
                    <a:pt x="2601" y="1789"/>
                  </a:cubicBezTo>
                  <a:cubicBezTo>
                    <a:pt x="2577" y="1789"/>
                    <a:pt x="2517" y="1799"/>
                    <a:pt x="2434" y="1799"/>
                  </a:cubicBezTo>
                  <a:cubicBezTo>
                    <a:pt x="2392" y="1799"/>
                    <a:pt x="2344" y="1797"/>
                    <a:pt x="2292" y="1789"/>
                  </a:cubicBezTo>
                  <a:cubicBezTo>
                    <a:pt x="2121" y="1770"/>
                    <a:pt x="1927" y="1752"/>
                    <a:pt x="1714" y="1715"/>
                  </a:cubicBezTo>
                  <a:cubicBezTo>
                    <a:pt x="1294" y="1636"/>
                    <a:pt x="850" y="1502"/>
                    <a:pt x="601" y="1387"/>
                  </a:cubicBezTo>
                  <a:cubicBezTo>
                    <a:pt x="347" y="1271"/>
                    <a:pt x="231" y="1156"/>
                    <a:pt x="176" y="1040"/>
                  </a:cubicBezTo>
                  <a:cubicBezTo>
                    <a:pt x="116" y="943"/>
                    <a:pt x="116" y="846"/>
                    <a:pt x="157" y="731"/>
                  </a:cubicBezTo>
                  <a:cubicBezTo>
                    <a:pt x="213" y="615"/>
                    <a:pt x="273" y="444"/>
                    <a:pt x="347" y="287"/>
                  </a:cubicBezTo>
                  <a:cubicBezTo>
                    <a:pt x="370" y="232"/>
                    <a:pt x="425" y="172"/>
                    <a:pt x="444" y="135"/>
                  </a:cubicBezTo>
                  <a:cubicBezTo>
                    <a:pt x="462" y="116"/>
                    <a:pt x="485" y="116"/>
                    <a:pt x="504" y="116"/>
                  </a:cubicBezTo>
                  <a:close/>
                  <a:moveTo>
                    <a:pt x="485" y="1"/>
                  </a:moveTo>
                  <a:cubicBezTo>
                    <a:pt x="444" y="19"/>
                    <a:pt x="407" y="38"/>
                    <a:pt x="388" y="56"/>
                  </a:cubicBezTo>
                  <a:cubicBezTo>
                    <a:pt x="328" y="98"/>
                    <a:pt x="291" y="172"/>
                    <a:pt x="254" y="250"/>
                  </a:cubicBezTo>
                  <a:cubicBezTo>
                    <a:pt x="176" y="403"/>
                    <a:pt x="97" y="597"/>
                    <a:pt x="60" y="694"/>
                  </a:cubicBezTo>
                  <a:cubicBezTo>
                    <a:pt x="23" y="828"/>
                    <a:pt x="0" y="962"/>
                    <a:pt x="79" y="1096"/>
                  </a:cubicBezTo>
                  <a:cubicBezTo>
                    <a:pt x="157" y="1234"/>
                    <a:pt x="291" y="1350"/>
                    <a:pt x="559" y="1484"/>
                  </a:cubicBezTo>
                  <a:cubicBezTo>
                    <a:pt x="809" y="1618"/>
                    <a:pt x="1271" y="1733"/>
                    <a:pt x="1696" y="1812"/>
                  </a:cubicBezTo>
                  <a:cubicBezTo>
                    <a:pt x="1908" y="1849"/>
                    <a:pt x="2102" y="1886"/>
                    <a:pt x="2273" y="1886"/>
                  </a:cubicBezTo>
                  <a:cubicBezTo>
                    <a:pt x="2361" y="1895"/>
                    <a:pt x="2434" y="1900"/>
                    <a:pt x="2494" y="1900"/>
                  </a:cubicBezTo>
                  <a:cubicBezTo>
                    <a:pt x="2554" y="1900"/>
                    <a:pt x="2601" y="1895"/>
                    <a:pt x="2638" y="1886"/>
                  </a:cubicBezTo>
                  <a:cubicBezTo>
                    <a:pt x="2717" y="1849"/>
                    <a:pt x="2772" y="1770"/>
                    <a:pt x="2814" y="1696"/>
                  </a:cubicBezTo>
                  <a:cubicBezTo>
                    <a:pt x="2851" y="1599"/>
                    <a:pt x="2888" y="1484"/>
                    <a:pt x="2911" y="1350"/>
                  </a:cubicBezTo>
                  <a:cubicBezTo>
                    <a:pt x="2948" y="1119"/>
                    <a:pt x="2966" y="865"/>
                    <a:pt x="2948" y="749"/>
                  </a:cubicBezTo>
                  <a:cubicBezTo>
                    <a:pt x="2930" y="518"/>
                    <a:pt x="2735" y="444"/>
                    <a:pt x="2735" y="444"/>
                  </a:cubicBezTo>
                  <a:lnTo>
                    <a:pt x="578" y="19"/>
                  </a:lnTo>
                  <a:cubicBezTo>
                    <a:pt x="559" y="19"/>
                    <a:pt x="522" y="1"/>
                    <a:pt x="48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8"/>
            <p:cNvSpPr/>
            <p:nvPr/>
          </p:nvSpPr>
          <p:spPr>
            <a:xfrm>
              <a:off x="7886569" y="1908048"/>
              <a:ext cx="81604" cy="30208"/>
            </a:xfrm>
            <a:custGeom>
              <a:rect b="b" l="l" r="r" t="t"/>
              <a:pathLst>
                <a:path extrusionOk="0" h="221" w="597">
                  <a:moveTo>
                    <a:pt x="366" y="1"/>
                  </a:moveTo>
                  <a:cubicBezTo>
                    <a:pt x="250" y="1"/>
                    <a:pt x="172" y="56"/>
                    <a:pt x="98" y="98"/>
                  </a:cubicBezTo>
                  <a:cubicBezTo>
                    <a:pt x="79" y="98"/>
                    <a:pt x="56" y="116"/>
                    <a:pt x="38" y="116"/>
                  </a:cubicBezTo>
                  <a:cubicBezTo>
                    <a:pt x="19" y="135"/>
                    <a:pt x="1" y="172"/>
                    <a:pt x="19" y="190"/>
                  </a:cubicBezTo>
                  <a:cubicBezTo>
                    <a:pt x="32" y="207"/>
                    <a:pt x="46" y="221"/>
                    <a:pt x="61" y="221"/>
                  </a:cubicBezTo>
                  <a:cubicBezTo>
                    <a:pt x="67" y="221"/>
                    <a:pt x="73" y="219"/>
                    <a:pt x="79" y="213"/>
                  </a:cubicBezTo>
                  <a:cubicBezTo>
                    <a:pt x="98" y="190"/>
                    <a:pt x="116" y="190"/>
                    <a:pt x="135" y="172"/>
                  </a:cubicBezTo>
                  <a:cubicBezTo>
                    <a:pt x="213" y="135"/>
                    <a:pt x="287" y="116"/>
                    <a:pt x="366" y="98"/>
                  </a:cubicBezTo>
                  <a:cubicBezTo>
                    <a:pt x="426" y="98"/>
                    <a:pt x="481" y="135"/>
                    <a:pt x="518" y="172"/>
                  </a:cubicBezTo>
                  <a:cubicBezTo>
                    <a:pt x="541" y="172"/>
                    <a:pt x="578" y="172"/>
                    <a:pt x="578" y="153"/>
                  </a:cubicBezTo>
                  <a:cubicBezTo>
                    <a:pt x="597" y="135"/>
                    <a:pt x="597" y="116"/>
                    <a:pt x="578" y="98"/>
                  </a:cubicBezTo>
                  <a:cubicBezTo>
                    <a:pt x="518" y="38"/>
                    <a:pt x="444" y="1"/>
                    <a:pt x="36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8"/>
            <p:cNvSpPr/>
            <p:nvPr/>
          </p:nvSpPr>
          <p:spPr>
            <a:xfrm>
              <a:off x="7812756" y="1942221"/>
              <a:ext cx="63287" cy="30208"/>
            </a:xfrm>
            <a:custGeom>
              <a:rect b="b" l="l" r="r" t="t"/>
              <a:pathLst>
                <a:path extrusionOk="0" h="221" w="463">
                  <a:moveTo>
                    <a:pt x="388" y="0"/>
                  </a:moveTo>
                  <a:cubicBezTo>
                    <a:pt x="291" y="56"/>
                    <a:pt x="176" y="79"/>
                    <a:pt x="42" y="116"/>
                  </a:cubicBezTo>
                  <a:cubicBezTo>
                    <a:pt x="19" y="134"/>
                    <a:pt x="0" y="153"/>
                    <a:pt x="19" y="171"/>
                  </a:cubicBezTo>
                  <a:cubicBezTo>
                    <a:pt x="19" y="202"/>
                    <a:pt x="31" y="220"/>
                    <a:pt x="53" y="220"/>
                  </a:cubicBezTo>
                  <a:cubicBezTo>
                    <a:pt x="60" y="220"/>
                    <a:pt x="69" y="218"/>
                    <a:pt x="79" y="213"/>
                  </a:cubicBezTo>
                  <a:cubicBezTo>
                    <a:pt x="194" y="171"/>
                    <a:pt x="310" y="153"/>
                    <a:pt x="425" y="97"/>
                  </a:cubicBezTo>
                  <a:cubicBezTo>
                    <a:pt x="462" y="79"/>
                    <a:pt x="462" y="56"/>
                    <a:pt x="462" y="37"/>
                  </a:cubicBezTo>
                  <a:cubicBezTo>
                    <a:pt x="444" y="0"/>
                    <a:pt x="407" y="0"/>
                    <a:pt x="3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8"/>
            <p:cNvSpPr/>
            <p:nvPr/>
          </p:nvSpPr>
          <p:spPr>
            <a:xfrm>
              <a:off x="7918145" y="1948782"/>
              <a:ext cx="108122" cy="51669"/>
            </a:xfrm>
            <a:custGeom>
              <a:rect b="b" l="l" r="r" t="t"/>
              <a:pathLst>
                <a:path extrusionOk="0" h="378" w="791">
                  <a:moveTo>
                    <a:pt x="588" y="1"/>
                  </a:moveTo>
                  <a:cubicBezTo>
                    <a:pt x="510" y="1"/>
                    <a:pt x="442" y="19"/>
                    <a:pt x="384" y="49"/>
                  </a:cubicBezTo>
                  <a:cubicBezTo>
                    <a:pt x="250" y="123"/>
                    <a:pt x="153" y="220"/>
                    <a:pt x="38" y="280"/>
                  </a:cubicBezTo>
                  <a:cubicBezTo>
                    <a:pt x="19" y="299"/>
                    <a:pt x="1" y="336"/>
                    <a:pt x="19" y="354"/>
                  </a:cubicBezTo>
                  <a:cubicBezTo>
                    <a:pt x="38" y="377"/>
                    <a:pt x="56" y="377"/>
                    <a:pt x="98" y="377"/>
                  </a:cubicBezTo>
                  <a:cubicBezTo>
                    <a:pt x="213" y="299"/>
                    <a:pt x="310" y="202"/>
                    <a:pt x="426" y="146"/>
                  </a:cubicBezTo>
                  <a:cubicBezTo>
                    <a:pt x="480" y="116"/>
                    <a:pt x="537" y="98"/>
                    <a:pt x="586" y="98"/>
                  </a:cubicBezTo>
                  <a:cubicBezTo>
                    <a:pt x="603" y="98"/>
                    <a:pt x="619" y="100"/>
                    <a:pt x="634" y="105"/>
                  </a:cubicBezTo>
                  <a:cubicBezTo>
                    <a:pt x="675" y="105"/>
                    <a:pt x="694" y="123"/>
                    <a:pt x="712" y="123"/>
                  </a:cubicBezTo>
                  <a:cubicBezTo>
                    <a:pt x="720" y="133"/>
                    <a:pt x="732" y="139"/>
                    <a:pt x="744" y="139"/>
                  </a:cubicBezTo>
                  <a:cubicBezTo>
                    <a:pt x="759" y="139"/>
                    <a:pt x="772" y="129"/>
                    <a:pt x="772" y="105"/>
                  </a:cubicBezTo>
                  <a:cubicBezTo>
                    <a:pt x="791" y="86"/>
                    <a:pt x="772" y="49"/>
                    <a:pt x="749" y="49"/>
                  </a:cubicBezTo>
                  <a:cubicBezTo>
                    <a:pt x="731" y="31"/>
                    <a:pt x="694" y="31"/>
                    <a:pt x="675" y="8"/>
                  </a:cubicBezTo>
                  <a:cubicBezTo>
                    <a:pt x="645" y="3"/>
                    <a:pt x="616" y="1"/>
                    <a:pt x="5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8"/>
            <p:cNvSpPr/>
            <p:nvPr/>
          </p:nvSpPr>
          <p:spPr>
            <a:xfrm>
              <a:off x="8020526" y="1977897"/>
              <a:ext cx="21597" cy="43331"/>
            </a:xfrm>
            <a:custGeom>
              <a:rect b="b" l="l" r="r" t="t"/>
              <a:pathLst>
                <a:path extrusionOk="0" h="317" w="158">
                  <a:moveTo>
                    <a:pt x="59" y="0"/>
                  </a:moveTo>
                  <a:cubicBezTo>
                    <a:pt x="53" y="0"/>
                    <a:pt x="47" y="2"/>
                    <a:pt x="42" y="7"/>
                  </a:cubicBezTo>
                  <a:cubicBezTo>
                    <a:pt x="23" y="7"/>
                    <a:pt x="0" y="49"/>
                    <a:pt x="0" y="67"/>
                  </a:cubicBezTo>
                  <a:cubicBezTo>
                    <a:pt x="23" y="123"/>
                    <a:pt x="42" y="183"/>
                    <a:pt x="60" y="220"/>
                  </a:cubicBezTo>
                  <a:lnTo>
                    <a:pt x="60" y="280"/>
                  </a:lnTo>
                  <a:cubicBezTo>
                    <a:pt x="60" y="298"/>
                    <a:pt x="97" y="317"/>
                    <a:pt x="116" y="317"/>
                  </a:cubicBezTo>
                  <a:cubicBezTo>
                    <a:pt x="157" y="298"/>
                    <a:pt x="157" y="280"/>
                    <a:pt x="157" y="257"/>
                  </a:cubicBezTo>
                  <a:lnTo>
                    <a:pt x="157" y="201"/>
                  </a:lnTo>
                  <a:cubicBezTo>
                    <a:pt x="139" y="141"/>
                    <a:pt x="116" y="86"/>
                    <a:pt x="97" y="49"/>
                  </a:cubicBezTo>
                  <a:cubicBezTo>
                    <a:pt x="97" y="18"/>
                    <a:pt x="77" y="0"/>
                    <a:pt x="5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8"/>
            <p:cNvSpPr/>
            <p:nvPr/>
          </p:nvSpPr>
          <p:spPr>
            <a:xfrm>
              <a:off x="7999612" y="2048293"/>
              <a:ext cx="29252" cy="68755"/>
            </a:xfrm>
            <a:custGeom>
              <a:rect b="b" l="l" r="r" t="t"/>
              <a:pathLst>
                <a:path extrusionOk="0" h="503" w="214">
                  <a:moveTo>
                    <a:pt x="59" y="1"/>
                  </a:moveTo>
                  <a:cubicBezTo>
                    <a:pt x="44" y="1"/>
                    <a:pt x="29" y="5"/>
                    <a:pt x="19" y="14"/>
                  </a:cubicBezTo>
                  <a:cubicBezTo>
                    <a:pt x="1" y="14"/>
                    <a:pt x="1" y="51"/>
                    <a:pt x="19" y="70"/>
                  </a:cubicBezTo>
                  <a:cubicBezTo>
                    <a:pt x="38" y="130"/>
                    <a:pt x="79" y="167"/>
                    <a:pt x="79" y="227"/>
                  </a:cubicBezTo>
                  <a:cubicBezTo>
                    <a:pt x="98" y="282"/>
                    <a:pt x="79" y="361"/>
                    <a:pt x="61" y="435"/>
                  </a:cubicBezTo>
                  <a:cubicBezTo>
                    <a:pt x="61" y="458"/>
                    <a:pt x="61" y="477"/>
                    <a:pt x="98" y="495"/>
                  </a:cubicBezTo>
                  <a:cubicBezTo>
                    <a:pt x="103" y="500"/>
                    <a:pt x="109" y="503"/>
                    <a:pt x="114" y="503"/>
                  </a:cubicBezTo>
                  <a:cubicBezTo>
                    <a:pt x="127" y="503"/>
                    <a:pt x="140" y="490"/>
                    <a:pt x="153" y="477"/>
                  </a:cubicBezTo>
                  <a:cubicBezTo>
                    <a:pt x="195" y="379"/>
                    <a:pt x="213" y="301"/>
                    <a:pt x="195" y="204"/>
                  </a:cubicBezTo>
                  <a:cubicBezTo>
                    <a:pt x="176" y="130"/>
                    <a:pt x="135" y="70"/>
                    <a:pt x="98" y="14"/>
                  </a:cubicBezTo>
                  <a:cubicBezTo>
                    <a:pt x="89" y="5"/>
                    <a:pt x="74" y="1"/>
                    <a:pt x="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8"/>
            <p:cNvSpPr/>
            <p:nvPr/>
          </p:nvSpPr>
          <p:spPr>
            <a:xfrm>
              <a:off x="7881512" y="2052667"/>
              <a:ext cx="97460" cy="47568"/>
            </a:xfrm>
            <a:custGeom>
              <a:rect b="b" l="l" r="r" t="t"/>
              <a:pathLst>
                <a:path extrusionOk="0" h="348" w="713">
                  <a:moveTo>
                    <a:pt x="634" y="1"/>
                  </a:moveTo>
                  <a:cubicBezTo>
                    <a:pt x="440" y="98"/>
                    <a:pt x="250" y="213"/>
                    <a:pt x="56" y="250"/>
                  </a:cubicBezTo>
                  <a:cubicBezTo>
                    <a:pt x="19" y="250"/>
                    <a:pt x="1" y="287"/>
                    <a:pt x="19" y="311"/>
                  </a:cubicBezTo>
                  <a:cubicBezTo>
                    <a:pt x="19" y="329"/>
                    <a:pt x="38" y="347"/>
                    <a:pt x="75" y="347"/>
                  </a:cubicBezTo>
                  <a:cubicBezTo>
                    <a:pt x="306" y="311"/>
                    <a:pt x="500" y="195"/>
                    <a:pt x="694" y="98"/>
                  </a:cubicBezTo>
                  <a:cubicBezTo>
                    <a:pt x="712" y="79"/>
                    <a:pt x="712" y="56"/>
                    <a:pt x="712" y="19"/>
                  </a:cubicBezTo>
                  <a:cubicBezTo>
                    <a:pt x="694" y="1"/>
                    <a:pt x="671" y="1"/>
                    <a:pt x="63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8"/>
            <p:cNvSpPr/>
            <p:nvPr/>
          </p:nvSpPr>
          <p:spPr>
            <a:xfrm>
              <a:off x="7854994" y="2186624"/>
              <a:ext cx="89805" cy="24741"/>
            </a:xfrm>
            <a:custGeom>
              <a:rect b="b" l="l" r="r" t="t"/>
              <a:pathLst>
                <a:path extrusionOk="0" h="181" w="657">
                  <a:moveTo>
                    <a:pt x="597" y="1"/>
                  </a:moveTo>
                  <a:cubicBezTo>
                    <a:pt x="449" y="36"/>
                    <a:pt x="284" y="83"/>
                    <a:pt x="129" y="83"/>
                  </a:cubicBezTo>
                  <a:cubicBezTo>
                    <a:pt x="104" y="83"/>
                    <a:pt x="80" y="82"/>
                    <a:pt x="56" y="79"/>
                  </a:cubicBezTo>
                  <a:cubicBezTo>
                    <a:pt x="19" y="79"/>
                    <a:pt x="1" y="98"/>
                    <a:pt x="1" y="139"/>
                  </a:cubicBezTo>
                  <a:cubicBezTo>
                    <a:pt x="1" y="158"/>
                    <a:pt x="19" y="176"/>
                    <a:pt x="56" y="176"/>
                  </a:cubicBezTo>
                  <a:cubicBezTo>
                    <a:pt x="90" y="179"/>
                    <a:pt x="124" y="181"/>
                    <a:pt x="158" y="181"/>
                  </a:cubicBezTo>
                  <a:cubicBezTo>
                    <a:pt x="318" y="181"/>
                    <a:pt x="474" y="147"/>
                    <a:pt x="615" y="98"/>
                  </a:cubicBezTo>
                  <a:cubicBezTo>
                    <a:pt x="657" y="98"/>
                    <a:pt x="657" y="79"/>
                    <a:pt x="657" y="42"/>
                  </a:cubicBezTo>
                  <a:cubicBezTo>
                    <a:pt x="657" y="24"/>
                    <a:pt x="615" y="1"/>
                    <a:pt x="59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8"/>
            <p:cNvSpPr/>
            <p:nvPr/>
          </p:nvSpPr>
          <p:spPr>
            <a:xfrm>
              <a:off x="7962979" y="2160789"/>
              <a:ext cx="63287" cy="40187"/>
            </a:xfrm>
            <a:custGeom>
              <a:rect b="b" l="l" r="r" t="t"/>
              <a:pathLst>
                <a:path extrusionOk="0" h="294" w="463">
                  <a:moveTo>
                    <a:pt x="213" y="0"/>
                  </a:moveTo>
                  <a:cubicBezTo>
                    <a:pt x="135" y="0"/>
                    <a:pt x="75" y="37"/>
                    <a:pt x="19" y="56"/>
                  </a:cubicBezTo>
                  <a:cubicBezTo>
                    <a:pt x="1" y="74"/>
                    <a:pt x="1" y="116"/>
                    <a:pt x="19" y="134"/>
                  </a:cubicBezTo>
                  <a:cubicBezTo>
                    <a:pt x="19" y="147"/>
                    <a:pt x="38" y="160"/>
                    <a:pt x="55" y="160"/>
                  </a:cubicBezTo>
                  <a:cubicBezTo>
                    <a:pt x="62" y="160"/>
                    <a:pt x="69" y="158"/>
                    <a:pt x="75" y="153"/>
                  </a:cubicBezTo>
                  <a:cubicBezTo>
                    <a:pt x="135" y="116"/>
                    <a:pt x="172" y="97"/>
                    <a:pt x="213" y="97"/>
                  </a:cubicBezTo>
                  <a:cubicBezTo>
                    <a:pt x="250" y="97"/>
                    <a:pt x="269" y="116"/>
                    <a:pt x="287" y="134"/>
                  </a:cubicBezTo>
                  <a:cubicBezTo>
                    <a:pt x="306" y="153"/>
                    <a:pt x="329" y="213"/>
                    <a:pt x="347" y="250"/>
                  </a:cubicBezTo>
                  <a:cubicBezTo>
                    <a:pt x="361" y="277"/>
                    <a:pt x="374" y="294"/>
                    <a:pt x="395" y="294"/>
                  </a:cubicBezTo>
                  <a:cubicBezTo>
                    <a:pt x="403" y="294"/>
                    <a:pt x="411" y="291"/>
                    <a:pt x="421" y="287"/>
                  </a:cubicBezTo>
                  <a:cubicBezTo>
                    <a:pt x="444" y="287"/>
                    <a:pt x="463" y="250"/>
                    <a:pt x="444" y="231"/>
                  </a:cubicBezTo>
                  <a:cubicBezTo>
                    <a:pt x="421" y="171"/>
                    <a:pt x="403" y="116"/>
                    <a:pt x="366" y="56"/>
                  </a:cubicBezTo>
                  <a:cubicBezTo>
                    <a:pt x="329" y="19"/>
                    <a:pt x="269" y="0"/>
                    <a:pt x="21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8"/>
            <p:cNvSpPr/>
            <p:nvPr/>
          </p:nvSpPr>
          <p:spPr>
            <a:xfrm>
              <a:off x="7657339" y="1889868"/>
              <a:ext cx="347466" cy="239344"/>
            </a:xfrm>
            <a:custGeom>
              <a:rect b="b" l="l" r="r" t="t"/>
              <a:pathLst>
                <a:path extrusionOk="0" h="1751" w="2542">
                  <a:moveTo>
                    <a:pt x="2106" y="1"/>
                  </a:moveTo>
                  <a:cubicBezTo>
                    <a:pt x="1984" y="1"/>
                    <a:pt x="1816" y="91"/>
                    <a:pt x="1484" y="249"/>
                  </a:cubicBezTo>
                  <a:cubicBezTo>
                    <a:pt x="985" y="499"/>
                    <a:pt x="463" y="748"/>
                    <a:pt x="42" y="864"/>
                  </a:cubicBezTo>
                  <a:cubicBezTo>
                    <a:pt x="42" y="864"/>
                    <a:pt x="1" y="1363"/>
                    <a:pt x="176" y="1617"/>
                  </a:cubicBezTo>
                  <a:cubicBezTo>
                    <a:pt x="248" y="1715"/>
                    <a:pt x="304" y="1750"/>
                    <a:pt x="372" y="1750"/>
                  </a:cubicBezTo>
                  <a:cubicBezTo>
                    <a:pt x="465" y="1750"/>
                    <a:pt x="580" y="1684"/>
                    <a:pt x="791" y="1617"/>
                  </a:cubicBezTo>
                  <a:cubicBezTo>
                    <a:pt x="1156" y="1502"/>
                    <a:pt x="2426" y="924"/>
                    <a:pt x="2486" y="693"/>
                  </a:cubicBezTo>
                  <a:cubicBezTo>
                    <a:pt x="2542" y="462"/>
                    <a:pt x="2468" y="249"/>
                    <a:pt x="2292" y="92"/>
                  </a:cubicBezTo>
                  <a:cubicBezTo>
                    <a:pt x="2230" y="30"/>
                    <a:pt x="2175" y="1"/>
                    <a:pt x="2106"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8"/>
            <p:cNvSpPr/>
            <p:nvPr/>
          </p:nvSpPr>
          <p:spPr>
            <a:xfrm>
              <a:off x="7657339" y="1883034"/>
              <a:ext cx="355667" cy="240574"/>
            </a:xfrm>
            <a:custGeom>
              <a:rect b="b" l="l" r="r" t="t"/>
              <a:pathLst>
                <a:path extrusionOk="0" h="1760" w="2602">
                  <a:moveTo>
                    <a:pt x="2067" y="0"/>
                  </a:moveTo>
                  <a:cubicBezTo>
                    <a:pt x="2047" y="0"/>
                    <a:pt x="2030" y="8"/>
                    <a:pt x="2006" y="8"/>
                  </a:cubicBezTo>
                  <a:cubicBezTo>
                    <a:pt x="1890" y="50"/>
                    <a:pt x="1715" y="124"/>
                    <a:pt x="1465" y="239"/>
                  </a:cubicBezTo>
                  <a:cubicBezTo>
                    <a:pt x="966" y="489"/>
                    <a:pt x="444" y="743"/>
                    <a:pt x="42" y="858"/>
                  </a:cubicBezTo>
                  <a:lnTo>
                    <a:pt x="98" y="914"/>
                  </a:lnTo>
                  <a:lnTo>
                    <a:pt x="1" y="914"/>
                  </a:lnTo>
                  <a:lnTo>
                    <a:pt x="1" y="932"/>
                  </a:lnTo>
                  <a:lnTo>
                    <a:pt x="116" y="932"/>
                  </a:lnTo>
                  <a:cubicBezTo>
                    <a:pt x="541" y="817"/>
                    <a:pt x="1022" y="586"/>
                    <a:pt x="1502" y="336"/>
                  </a:cubicBezTo>
                  <a:cubicBezTo>
                    <a:pt x="1775" y="221"/>
                    <a:pt x="1927" y="142"/>
                    <a:pt x="2024" y="105"/>
                  </a:cubicBezTo>
                  <a:cubicBezTo>
                    <a:pt x="2051" y="101"/>
                    <a:pt x="2074" y="99"/>
                    <a:pt x="2094" y="99"/>
                  </a:cubicBezTo>
                  <a:cubicBezTo>
                    <a:pt x="2159" y="99"/>
                    <a:pt x="2195" y="124"/>
                    <a:pt x="2255" y="184"/>
                  </a:cubicBezTo>
                  <a:cubicBezTo>
                    <a:pt x="2426" y="336"/>
                    <a:pt x="2486" y="512"/>
                    <a:pt x="2449" y="720"/>
                  </a:cubicBezTo>
                  <a:cubicBezTo>
                    <a:pt x="2426" y="743"/>
                    <a:pt x="2426" y="780"/>
                    <a:pt x="2389" y="798"/>
                  </a:cubicBezTo>
                  <a:cubicBezTo>
                    <a:pt x="2352" y="835"/>
                    <a:pt x="2292" y="877"/>
                    <a:pt x="2218" y="932"/>
                  </a:cubicBezTo>
                  <a:cubicBezTo>
                    <a:pt x="2103" y="1011"/>
                    <a:pt x="1909" y="1108"/>
                    <a:pt x="1733" y="1205"/>
                  </a:cubicBezTo>
                  <a:cubicBezTo>
                    <a:pt x="1350" y="1394"/>
                    <a:pt x="948" y="1570"/>
                    <a:pt x="772" y="1625"/>
                  </a:cubicBezTo>
                  <a:cubicBezTo>
                    <a:pt x="735" y="1625"/>
                    <a:pt x="694" y="1644"/>
                    <a:pt x="657" y="1667"/>
                  </a:cubicBezTo>
                  <a:cubicBezTo>
                    <a:pt x="657" y="1686"/>
                    <a:pt x="675" y="1722"/>
                    <a:pt x="675" y="1759"/>
                  </a:cubicBezTo>
                  <a:cubicBezTo>
                    <a:pt x="717" y="1741"/>
                    <a:pt x="754" y="1722"/>
                    <a:pt x="809" y="1722"/>
                  </a:cubicBezTo>
                  <a:cubicBezTo>
                    <a:pt x="985" y="1644"/>
                    <a:pt x="1410" y="1491"/>
                    <a:pt x="1775" y="1297"/>
                  </a:cubicBezTo>
                  <a:cubicBezTo>
                    <a:pt x="1964" y="1205"/>
                    <a:pt x="2140" y="1108"/>
                    <a:pt x="2274" y="1011"/>
                  </a:cubicBezTo>
                  <a:cubicBezTo>
                    <a:pt x="2352" y="974"/>
                    <a:pt x="2408" y="932"/>
                    <a:pt x="2449" y="877"/>
                  </a:cubicBezTo>
                  <a:cubicBezTo>
                    <a:pt x="2505" y="835"/>
                    <a:pt x="2523" y="798"/>
                    <a:pt x="2542" y="761"/>
                  </a:cubicBezTo>
                  <a:cubicBezTo>
                    <a:pt x="2602" y="512"/>
                    <a:pt x="2505" y="281"/>
                    <a:pt x="2334" y="105"/>
                  </a:cubicBezTo>
                  <a:cubicBezTo>
                    <a:pt x="2255" y="50"/>
                    <a:pt x="2177" y="8"/>
                    <a:pt x="2103" y="8"/>
                  </a:cubicBezTo>
                  <a:cubicBezTo>
                    <a:pt x="2089" y="2"/>
                    <a:pt x="2078" y="0"/>
                    <a:pt x="206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8"/>
            <p:cNvSpPr/>
            <p:nvPr/>
          </p:nvSpPr>
          <p:spPr>
            <a:xfrm>
              <a:off x="7699713" y="1925134"/>
              <a:ext cx="368243" cy="255747"/>
            </a:xfrm>
            <a:custGeom>
              <a:rect b="b" l="l" r="r" t="t"/>
              <a:pathLst>
                <a:path extrusionOk="0" h="1871" w="2694">
                  <a:moveTo>
                    <a:pt x="2298" y="0"/>
                  </a:moveTo>
                  <a:cubicBezTo>
                    <a:pt x="2159" y="0"/>
                    <a:pt x="1959" y="117"/>
                    <a:pt x="1636" y="338"/>
                  </a:cubicBezTo>
                  <a:cubicBezTo>
                    <a:pt x="1040" y="758"/>
                    <a:pt x="116" y="837"/>
                    <a:pt x="116" y="837"/>
                  </a:cubicBezTo>
                  <a:cubicBezTo>
                    <a:pt x="116" y="837"/>
                    <a:pt x="0" y="1146"/>
                    <a:pt x="19" y="1567"/>
                  </a:cubicBezTo>
                  <a:cubicBezTo>
                    <a:pt x="41" y="1800"/>
                    <a:pt x="68" y="1871"/>
                    <a:pt x="168" y="1871"/>
                  </a:cubicBezTo>
                  <a:cubicBezTo>
                    <a:pt x="249" y="1871"/>
                    <a:pt x="379" y="1823"/>
                    <a:pt x="596" y="1780"/>
                  </a:cubicBezTo>
                  <a:cubicBezTo>
                    <a:pt x="1100" y="1682"/>
                    <a:pt x="2389" y="1165"/>
                    <a:pt x="2541" y="989"/>
                  </a:cubicBezTo>
                  <a:cubicBezTo>
                    <a:pt x="2675" y="800"/>
                    <a:pt x="2694" y="643"/>
                    <a:pt x="2560" y="259"/>
                  </a:cubicBezTo>
                  <a:cubicBezTo>
                    <a:pt x="2490" y="84"/>
                    <a:pt x="2415" y="0"/>
                    <a:pt x="2298"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8"/>
            <p:cNvSpPr/>
            <p:nvPr/>
          </p:nvSpPr>
          <p:spPr>
            <a:xfrm>
              <a:off x="7731289" y="1917616"/>
              <a:ext cx="339811" cy="264085"/>
            </a:xfrm>
            <a:custGeom>
              <a:rect b="b" l="l" r="r" t="t"/>
              <a:pathLst>
                <a:path extrusionOk="0" h="1932" w="2486">
                  <a:moveTo>
                    <a:pt x="2091" y="0"/>
                  </a:moveTo>
                  <a:cubicBezTo>
                    <a:pt x="2080" y="0"/>
                    <a:pt x="2070" y="2"/>
                    <a:pt x="2061" y="5"/>
                  </a:cubicBezTo>
                  <a:lnTo>
                    <a:pt x="2024" y="5"/>
                  </a:lnTo>
                  <a:cubicBezTo>
                    <a:pt x="1867" y="28"/>
                    <a:pt x="1677" y="143"/>
                    <a:pt x="1368" y="351"/>
                  </a:cubicBezTo>
                  <a:cubicBezTo>
                    <a:pt x="924" y="661"/>
                    <a:pt x="250" y="795"/>
                    <a:pt x="0" y="836"/>
                  </a:cubicBezTo>
                  <a:cubicBezTo>
                    <a:pt x="0" y="855"/>
                    <a:pt x="19" y="892"/>
                    <a:pt x="37" y="929"/>
                  </a:cubicBezTo>
                  <a:cubicBezTo>
                    <a:pt x="310" y="892"/>
                    <a:pt x="961" y="776"/>
                    <a:pt x="1423" y="430"/>
                  </a:cubicBezTo>
                  <a:cubicBezTo>
                    <a:pt x="1733" y="236"/>
                    <a:pt x="1927" y="120"/>
                    <a:pt x="2042" y="102"/>
                  </a:cubicBezTo>
                  <a:cubicBezTo>
                    <a:pt x="2098" y="102"/>
                    <a:pt x="2139" y="102"/>
                    <a:pt x="2176" y="143"/>
                  </a:cubicBezTo>
                  <a:cubicBezTo>
                    <a:pt x="2213" y="180"/>
                    <a:pt x="2232" y="236"/>
                    <a:pt x="2273" y="333"/>
                  </a:cubicBezTo>
                  <a:cubicBezTo>
                    <a:pt x="2347" y="527"/>
                    <a:pt x="2370" y="661"/>
                    <a:pt x="2370" y="758"/>
                  </a:cubicBezTo>
                  <a:cubicBezTo>
                    <a:pt x="2370" y="855"/>
                    <a:pt x="2329" y="929"/>
                    <a:pt x="2255" y="1007"/>
                  </a:cubicBezTo>
                  <a:cubicBezTo>
                    <a:pt x="2255" y="1026"/>
                    <a:pt x="2213" y="1044"/>
                    <a:pt x="2176" y="1086"/>
                  </a:cubicBezTo>
                  <a:cubicBezTo>
                    <a:pt x="2116" y="1104"/>
                    <a:pt x="2061" y="1141"/>
                    <a:pt x="1982" y="1183"/>
                  </a:cubicBezTo>
                  <a:cubicBezTo>
                    <a:pt x="1848" y="1257"/>
                    <a:pt x="1654" y="1335"/>
                    <a:pt x="1446" y="1414"/>
                  </a:cubicBezTo>
                  <a:cubicBezTo>
                    <a:pt x="1058" y="1585"/>
                    <a:pt x="596" y="1737"/>
                    <a:pt x="365" y="1779"/>
                  </a:cubicBezTo>
                  <a:cubicBezTo>
                    <a:pt x="291" y="1798"/>
                    <a:pt x="231" y="1816"/>
                    <a:pt x="176" y="1816"/>
                  </a:cubicBezTo>
                  <a:lnTo>
                    <a:pt x="176" y="1835"/>
                  </a:lnTo>
                  <a:cubicBezTo>
                    <a:pt x="176" y="1853"/>
                    <a:pt x="176" y="1895"/>
                    <a:pt x="194" y="1932"/>
                  </a:cubicBezTo>
                  <a:cubicBezTo>
                    <a:pt x="250" y="1913"/>
                    <a:pt x="310" y="1895"/>
                    <a:pt x="384" y="1876"/>
                  </a:cubicBezTo>
                  <a:cubicBezTo>
                    <a:pt x="638" y="1835"/>
                    <a:pt x="1077" y="1682"/>
                    <a:pt x="1483" y="1530"/>
                  </a:cubicBezTo>
                  <a:cubicBezTo>
                    <a:pt x="1696" y="1433"/>
                    <a:pt x="1885" y="1354"/>
                    <a:pt x="2042" y="1275"/>
                  </a:cubicBezTo>
                  <a:cubicBezTo>
                    <a:pt x="2116" y="1238"/>
                    <a:pt x="2176" y="1201"/>
                    <a:pt x="2232" y="1183"/>
                  </a:cubicBezTo>
                  <a:cubicBezTo>
                    <a:pt x="2273" y="1141"/>
                    <a:pt x="2310" y="1104"/>
                    <a:pt x="2347" y="1086"/>
                  </a:cubicBezTo>
                  <a:cubicBezTo>
                    <a:pt x="2426" y="989"/>
                    <a:pt x="2463" y="892"/>
                    <a:pt x="2463" y="758"/>
                  </a:cubicBezTo>
                  <a:cubicBezTo>
                    <a:pt x="2486" y="642"/>
                    <a:pt x="2444" y="490"/>
                    <a:pt x="2370" y="296"/>
                  </a:cubicBezTo>
                  <a:cubicBezTo>
                    <a:pt x="2329" y="199"/>
                    <a:pt x="2292" y="120"/>
                    <a:pt x="2232" y="65"/>
                  </a:cubicBezTo>
                  <a:cubicBezTo>
                    <a:pt x="2201" y="34"/>
                    <a:pt x="2142" y="0"/>
                    <a:pt x="209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8"/>
            <p:cNvSpPr/>
            <p:nvPr/>
          </p:nvSpPr>
          <p:spPr>
            <a:xfrm>
              <a:off x="7715433" y="2016854"/>
              <a:ext cx="352524" cy="241668"/>
            </a:xfrm>
            <a:custGeom>
              <a:rect b="b" l="l" r="r" t="t"/>
              <a:pathLst>
                <a:path extrusionOk="0" h="1768" w="2579">
                  <a:moveTo>
                    <a:pt x="2230" y="0"/>
                  </a:moveTo>
                  <a:cubicBezTo>
                    <a:pt x="2113" y="0"/>
                    <a:pt x="1929" y="92"/>
                    <a:pt x="1599" y="263"/>
                  </a:cubicBezTo>
                  <a:cubicBezTo>
                    <a:pt x="985" y="573"/>
                    <a:pt x="1" y="804"/>
                    <a:pt x="1" y="804"/>
                  </a:cubicBezTo>
                  <a:cubicBezTo>
                    <a:pt x="1" y="804"/>
                    <a:pt x="38" y="1109"/>
                    <a:pt x="38" y="1303"/>
                  </a:cubicBezTo>
                  <a:cubicBezTo>
                    <a:pt x="38" y="1486"/>
                    <a:pt x="91" y="1768"/>
                    <a:pt x="322" y="1768"/>
                  </a:cubicBezTo>
                  <a:cubicBezTo>
                    <a:pt x="336" y="1768"/>
                    <a:pt x="351" y="1767"/>
                    <a:pt x="366" y="1765"/>
                  </a:cubicBezTo>
                  <a:cubicBezTo>
                    <a:pt x="615" y="1728"/>
                    <a:pt x="1964" y="1266"/>
                    <a:pt x="2214" y="1072"/>
                  </a:cubicBezTo>
                  <a:cubicBezTo>
                    <a:pt x="2486" y="859"/>
                    <a:pt x="2579" y="591"/>
                    <a:pt x="2445" y="244"/>
                  </a:cubicBezTo>
                  <a:cubicBezTo>
                    <a:pt x="2390" y="78"/>
                    <a:pt x="2338" y="0"/>
                    <a:pt x="2230"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8"/>
            <p:cNvSpPr/>
            <p:nvPr/>
          </p:nvSpPr>
          <p:spPr>
            <a:xfrm>
              <a:off x="7747008" y="2010429"/>
              <a:ext cx="320948" cy="252740"/>
            </a:xfrm>
            <a:custGeom>
              <a:rect b="b" l="l" r="r" t="t"/>
              <a:pathLst>
                <a:path extrusionOk="0" h="1849" w="2348">
                  <a:moveTo>
                    <a:pt x="1983" y="0"/>
                  </a:moveTo>
                  <a:cubicBezTo>
                    <a:pt x="1849" y="0"/>
                    <a:pt x="1655" y="97"/>
                    <a:pt x="1350" y="273"/>
                  </a:cubicBezTo>
                  <a:cubicBezTo>
                    <a:pt x="925" y="481"/>
                    <a:pt x="347" y="656"/>
                    <a:pt x="1" y="735"/>
                  </a:cubicBezTo>
                  <a:cubicBezTo>
                    <a:pt x="19" y="772"/>
                    <a:pt x="19" y="809"/>
                    <a:pt x="19" y="851"/>
                  </a:cubicBezTo>
                  <a:cubicBezTo>
                    <a:pt x="329" y="754"/>
                    <a:pt x="943" y="578"/>
                    <a:pt x="1405" y="347"/>
                  </a:cubicBezTo>
                  <a:cubicBezTo>
                    <a:pt x="1715" y="194"/>
                    <a:pt x="1886" y="116"/>
                    <a:pt x="1983" y="97"/>
                  </a:cubicBezTo>
                  <a:cubicBezTo>
                    <a:pt x="2043" y="97"/>
                    <a:pt x="2061" y="116"/>
                    <a:pt x="2080" y="134"/>
                  </a:cubicBezTo>
                  <a:cubicBezTo>
                    <a:pt x="2117" y="176"/>
                    <a:pt x="2140" y="231"/>
                    <a:pt x="2177" y="310"/>
                  </a:cubicBezTo>
                  <a:cubicBezTo>
                    <a:pt x="2232" y="481"/>
                    <a:pt x="2232" y="620"/>
                    <a:pt x="2195" y="735"/>
                  </a:cubicBezTo>
                  <a:cubicBezTo>
                    <a:pt x="2158" y="869"/>
                    <a:pt x="2080" y="966"/>
                    <a:pt x="1964" y="1058"/>
                  </a:cubicBezTo>
                  <a:cubicBezTo>
                    <a:pt x="1909" y="1119"/>
                    <a:pt x="1770" y="1174"/>
                    <a:pt x="1599" y="1253"/>
                  </a:cubicBezTo>
                  <a:cubicBezTo>
                    <a:pt x="1447" y="1331"/>
                    <a:pt x="1234" y="1405"/>
                    <a:pt x="1040" y="1484"/>
                  </a:cubicBezTo>
                  <a:cubicBezTo>
                    <a:pt x="846" y="1544"/>
                    <a:pt x="638" y="1618"/>
                    <a:pt x="481" y="1678"/>
                  </a:cubicBezTo>
                  <a:cubicBezTo>
                    <a:pt x="366" y="1715"/>
                    <a:pt x="269" y="1733"/>
                    <a:pt x="195" y="1752"/>
                  </a:cubicBezTo>
                  <a:cubicBezTo>
                    <a:pt x="213" y="1793"/>
                    <a:pt x="213" y="1812"/>
                    <a:pt x="213" y="1849"/>
                  </a:cubicBezTo>
                  <a:cubicBezTo>
                    <a:pt x="292" y="1830"/>
                    <a:pt x="384" y="1812"/>
                    <a:pt x="500" y="1775"/>
                  </a:cubicBezTo>
                  <a:cubicBezTo>
                    <a:pt x="675" y="1715"/>
                    <a:pt x="869" y="1659"/>
                    <a:pt x="1077" y="1581"/>
                  </a:cubicBezTo>
                  <a:cubicBezTo>
                    <a:pt x="1271" y="1502"/>
                    <a:pt x="1484" y="1428"/>
                    <a:pt x="1636" y="1350"/>
                  </a:cubicBezTo>
                  <a:cubicBezTo>
                    <a:pt x="1812" y="1271"/>
                    <a:pt x="1946" y="1216"/>
                    <a:pt x="2024" y="1156"/>
                  </a:cubicBezTo>
                  <a:cubicBezTo>
                    <a:pt x="2158" y="1040"/>
                    <a:pt x="2255" y="924"/>
                    <a:pt x="2311" y="772"/>
                  </a:cubicBezTo>
                  <a:cubicBezTo>
                    <a:pt x="2348" y="620"/>
                    <a:pt x="2329" y="462"/>
                    <a:pt x="2274" y="273"/>
                  </a:cubicBezTo>
                  <a:cubicBezTo>
                    <a:pt x="2232" y="194"/>
                    <a:pt x="2214" y="116"/>
                    <a:pt x="2158" y="60"/>
                  </a:cubicBezTo>
                  <a:cubicBezTo>
                    <a:pt x="2117" y="19"/>
                    <a:pt x="2061" y="0"/>
                    <a:pt x="200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8"/>
            <p:cNvSpPr/>
            <p:nvPr/>
          </p:nvSpPr>
          <p:spPr>
            <a:xfrm>
              <a:off x="7741951" y="2127027"/>
              <a:ext cx="334207" cy="207495"/>
            </a:xfrm>
            <a:custGeom>
              <a:rect b="b" l="l" r="r" t="t"/>
              <a:pathLst>
                <a:path extrusionOk="0" h="1518" w="2445">
                  <a:moveTo>
                    <a:pt x="1883" y="0"/>
                  </a:moveTo>
                  <a:cubicBezTo>
                    <a:pt x="1663" y="0"/>
                    <a:pt x="1437" y="317"/>
                    <a:pt x="906" y="437"/>
                  </a:cubicBezTo>
                  <a:cubicBezTo>
                    <a:pt x="329" y="552"/>
                    <a:pt x="1" y="552"/>
                    <a:pt x="1" y="552"/>
                  </a:cubicBezTo>
                  <a:lnTo>
                    <a:pt x="19" y="1458"/>
                  </a:lnTo>
                  <a:lnTo>
                    <a:pt x="56" y="1518"/>
                  </a:lnTo>
                  <a:cubicBezTo>
                    <a:pt x="56" y="1518"/>
                    <a:pt x="865" y="1499"/>
                    <a:pt x="1655" y="1111"/>
                  </a:cubicBezTo>
                  <a:cubicBezTo>
                    <a:pt x="2445" y="728"/>
                    <a:pt x="2214" y="132"/>
                    <a:pt x="1964" y="16"/>
                  </a:cubicBezTo>
                  <a:cubicBezTo>
                    <a:pt x="1937" y="5"/>
                    <a:pt x="1910" y="0"/>
                    <a:pt x="1883"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8"/>
            <p:cNvSpPr/>
            <p:nvPr/>
          </p:nvSpPr>
          <p:spPr>
            <a:xfrm>
              <a:off x="7739490" y="2120876"/>
              <a:ext cx="344322" cy="221301"/>
            </a:xfrm>
            <a:custGeom>
              <a:rect b="b" l="l" r="r" t="t"/>
              <a:pathLst>
                <a:path extrusionOk="0" h="1619" w="2519">
                  <a:moveTo>
                    <a:pt x="1904" y="1"/>
                  </a:moveTo>
                  <a:cubicBezTo>
                    <a:pt x="1867" y="1"/>
                    <a:pt x="1825" y="1"/>
                    <a:pt x="1788" y="19"/>
                  </a:cubicBezTo>
                  <a:cubicBezTo>
                    <a:pt x="1710" y="43"/>
                    <a:pt x="1636" y="98"/>
                    <a:pt x="1557" y="135"/>
                  </a:cubicBezTo>
                  <a:cubicBezTo>
                    <a:pt x="1405" y="232"/>
                    <a:pt x="1211" y="366"/>
                    <a:pt x="924" y="426"/>
                  </a:cubicBezTo>
                  <a:cubicBezTo>
                    <a:pt x="555" y="505"/>
                    <a:pt x="287" y="523"/>
                    <a:pt x="153" y="542"/>
                  </a:cubicBezTo>
                  <a:cubicBezTo>
                    <a:pt x="153" y="579"/>
                    <a:pt x="171" y="597"/>
                    <a:pt x="171" y="639"/>
                  </a:cubicBezTo>
                  <a:cubicBezTo>
                    <a:pt x="305" y="639"/>
                    <a:pt x="555" y="597"/>
                    <a:pt x="943" y="523"/>
                  </a:cubicBezTo>
                  <a:cubicBezTo>
                    <a:pt x="1248" y="463"/>
                    <a:pt x="1460" y="329"/>
                    <a:pt x="1617" y="232"/>
                  </a:cubicBezTo>
                  <a:cubicBezTo>
                    <a:pt x="1691" y="177"/>
                    <a:pt x="1770" y="135"/>
                    <a:pt x="1807" y="116"/>
                  </a:cubicBezTo>
                  <a:cubicBezTo>
                    <a:pt x="1837" y="107"/>
                    <a:pt x="1866" y="103"/>
                    <a:pt x="1892" y="103"/>
                  </a:cubicBezTo>
                  <a:cubicBezTo>
                    <a:pt x="1919" y="103"/>
                    <a:pt x="1943" y="107"/>
                    <a:pt x="1964" y="116"/>
                  </a:cubicBezTo>
                  <a:cubicBezTo>
                    <a:pt x="2153" y="195"/>
                    <a:pt x="2426" y="754"/>
                    <a:pt x="1654" y="1119"/>
                  </a:cubicBezTo>
                  <a:cubicBezTo>
                    <a:pt x="998" y="1429"/>
                    <a:pt x="365" y="1484"/>
                    <a:pt x="171" y="1503"/>
                  </a:cubicBezTo>
                  <a:cubicBezTo>
                    <a:pt x="116" y="1503"/>
                    <a:pt x="56" y="1521"/>
                    <a:pt x="0" y="1521"/>
                  </a:cubicBezTo>
                  <a:lnTo>
                    <a:pt x="56" y="1618"/>
                  </a:lnTo>
                  <a:lnTo>
                    <a:pt x="74" y="1618"/>
                  </a:lnTo>
                  <a:cubicBezTo>
                    <a:pt x="74" y="1618"/>
                    <a:pt x="901" y="1581"/>
                    <a:pt x="1691" y="1198"/>
                  </a:cubicBezTo>
                  <a:cubicBezTo>
                    <a:pt x="2518" y="810"/>
                    <a:pt x="2310" y="135"/>
                    <a:pt x="2001" y="19"/>
                  </a:cubicBezTo>
                  <a:cubicBezTo>
                    <a:pt x="1982" y="1"/>
                    <a:pt x="1941" y="1"/>
                    <a:pt x="190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8"/>
            <p:cNvSpPr/>
            <p:nvPr/>
          </p:nvSpPr>
          <p:spPr>
            <a:xfrm>
              <a:off x="6607694" y="3218092"/>
              <a:ext cx="752889" cy="1662150"/>
            </a:xfrm>
            <a:custGeom>
              <a:rect b="b" l="l" r="r" t="t"/>
              <a:pathLst>
                <a:path extrusionOk="0" h="12160" w="5508">
                  <a:moveTo>
                    <a:pt x="3757" y="0"/>
                  </a:moveTo>
                  <a:cubicBezTo>
                    <a:pt x="3730" y="0"/>
                    <a:pt x="3715" y="5"/>
                    <a:pt x="3715" y="5"/>
                  </a:cubicBezTo>
                  <a:lnTo>
                    <a:pt x="633" y="448"/>
                  </a:lnTo>
                  <a:lnTo>
                    <a:pt x="0" y="4431"/>
                  </a:lnTo>
                  <a:lnTo>
                    <a:pt x="97" y="11630"/>
                  </a:lnTo>
                  <a:cubicBezTo>
                    <a:pt x="97" y="11630"/>
                    <a:pt x="1538" y="12159"/>
                    <a:pt x="2605" y="12159"/>
                  </a:cubicBezTo>
                  <a:cubicBezTo>
                    <a:pt x="2675" y="12159"/>
                    <a:pt x="2743" y="12157"/>
                    <a:pt x="2809" y="12152"/>
                  </a:cubicBezTo>
                  <a:cubicBezTo>
                    <a:pt x="3891" y="12092"/>
                    <a:pt x="5411" y="11611"/>
                    <a:pt x="5411" y="11611"/>
                  </a:cubicBezTo>
                  <a:cubicBezTo>
                    <a:pt x="5411" y="11611"/>
                    <a:pt x="5508" y="7610"/>
                    <a:pt x="5101" y="3659"/>
                  </a:cubicBezTo>
                  <a:cubicBezTo>
                    <a:pt x="4764" y="211"/>
                    <a:pt x="3950" y="0"/>
                    <a:pt x="37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8"/>
            <p:cNvSpPr/>
            <p:nvPr/>
          </p:nvSpPr>
          <p:spPr>
            <a:xfrm>
              <a:off x="6602636" y="3210437"/>
              <a:ext cx="765601" cy="1677460"/>
            </a:xfrm>
            <a:custGeom>
              <a:rect b="b" l="l" r="r" t="t"/>
              <a:pathLst>
                <a:path extrusionOk="0" h="12272" w="5601">
                  <a:moveTo>
                    <a:pt x="3789" y="97"/>
                  </a:moveTo>
                  <a:cubicBezTo>
                    <a:pt x="3831" y="97"/>
                    <a:pt x="3849" y="116"/>
                    <a:pt x="3905" y="116"/>
                  </a:cubicBezTo>
                  <a:cubicBezTo>
                    <a:pt x="3983" y="158"/>
                    <a:pt x="4117" y="231"/>
                    <a:pt x="4251" y="444"/>
                  </a:cubicBezTo>
                  <a:cubicBezTo>
                    <a:pt x="4542" y="869"/>
                    <a:pt x="4907" y="1775"/>
                    <a:pt x="5101" y="3738"/>
                  </a:cubicBezTo>
                  <a:cubicBezTo>
                    <a:pt x="5485" y="7624"/>
                    <a:pt x="5388" y="11552"/>
                    <a:pt x="5388" y="11630"/>
                  </a:cubicBezTo>
                  <a:cubicBezTo>
                    <a:pt x="5332" y="11649"/>
                    <a:pt x="3886" y="12092"/>
                    <a:pt x="2846" y="12171"/>
                  </a:cubicBezTo>
                  <a:cubicBezTo>
                    <a:pt x="2809" y="12172"/>
                    <a:pt x="2770" y="12173"/>
                    <a:pt x="2731" y="12173"/>
                  </a:cubicBezTo>
                  <a:cubicBezTo>
                    <a:pt x="2216" y="12173"/>
                    <a:pt x="1598" y="12063"/>
                    <a:pt x="1095" y="11917"/>
                  </a:cubicBezTo>
                  <a:cubicBezTo>
                    <a:pt x="578" y="11783"/>
                    <a:pt x="231" y="11649"/>
                    <a:pt x="190" y="11649"/>
                  </a:cubicBezTo>
                  <a:lnTo>
                    <a:pt x="93" y="4487"/>
                  </a:lnTo>
                  <a:lnTo>
                    <a:pt x="730" y="560"/>
                  </a:lnTo>
                  <a:lnTo>
                    <a:pt x="3771" y="97"/>
                  </a:lnTo>
                  <a:close/>
                  <a:moveTo>
                    <a:pt x="3734" y="0"/>
                  </a:moveTo>
                  <a:lnTo>
                    <a:pt x="633" y="463"/>
                  </a:lnTo>
                  <a:lnTo>
                    <a:pt x="0" y="4487"/>
                  </a:lnTo>
                  <a:lnTo>
                    <a:pt x="93" y="11727"/>
                  </a:lnTo>
                  <a:lnTo>
                    <a:pt x="134" y="11727"/>
                  </a:lnTo>
                  <a:cubicBezTo>
                    <a:pt x="134" y="11727"/>
                    <a:pt x="536" y="11880"/>
                    <a:pt x="1077" y="12032"/>
                  </a:cubicBezTo>
                  <a:cubicBezTo>
                    <a:pt x="1549" y="12154"/>
                    <a:pt x="2120" y="12271"/>
                    <a:pt x="2630" y="12271"/>
                  </a:cubicBezTo>
                  <a:cubicBezTo>
                    <a:pt x="2704" y="12271"/>
                    <a:pt x="2776" y="12269"/>
                    <a:pt x="2846" y="12263"/>
                  </a:cubicBezTo>
                  <a:cubicBezTo>
                    <a:pt x="3928" y="12208"/>
                    <a:pt x="5466" y="11709"/>
                    <a:pt x="5466" y="11709"/>
                  </a:cubicBezTo>
                  <a:lnTo>
                    <a:pt x="5503" y="11709"/>
                  </a:lnTo>
                  <a:lnTo>
                    <a:pt x="5503" y="11667"/>
                  </a:lnTo>
                  <a:cubicBezTo>
                    <a:pt x="5503" y="11667"/>
                    <a:pt x="5600" y="7643"/>
                    <a:pt x="5198" y="3715"/>
                  </a:cubicBezTo>
                  <a:cubicBezTo>
                    <a:pt x="5004" y="1752"/>
                    <a:pt x="4658" y="828"/>
                    <a:pt x="4348" y="389"/>
                  </a:cubicBezTo>
                  <a:cubicBezTo>
                    <a:pt x="4196" y="176"/>
                    <a:pt x="4043" y="79"/>
                    <a:pt x="3946" y="19"/>
                  </a:cubicBezTo>
                  <a:cubicBezTo>
                    <a:pt x="3886" y="0"/>
                    <a:pt x="3831" y="0"/>
                    <a:pt x="37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8"/>
            <p:cNvSpPr/>
            <p:nvPr/>
          </p:nvSpPr>
          <p:spPr>
            <a:xfrm>
              <a:off x="6007623" y="3286847"/>
              <a:ext cx="910902" cy="1547741"/>
            </a:xfrm>
            <a:custGeom>
              <a:rect b="b" l="l" r="r" t="t"/>
              <a:pathLst>
                <a:path extrusionOk="0" h="11323" w="6664">
                  <a:moveTo>
                    <a:pt x="925" y="1"/>
                  </a:moveTo>
                  <a:cubicBezTo>
                    <a:pt x="925" y="1"/>
                    <a:pt x="597" y="712"/>
                    <a:pt x="597" y="1271"/>
                  </a:cubicBezTo>
                  <a:cubicBezTo>
                    <a:pt x="578" y="1812"/>
                    <a:pt x="634" y="2292"/>
                    <a:pt x="634" y="2292"/>
                  </a:cubicBezTo>
                  <a:lnTo>
                    <a:pt x="1" y="10609"/>
                  </a:lnTo>
                  <a:cubicBezTo>
                    <a:pt x="1" y="10609"/>
                    <a:pt x="1234" y="11302"/>
                    <a:pt x="2791" y="11321"/>
                  </a:cubicBezTo>
                  <a:cubicBezTo>
                    <a:pt x="2856" y="11322"/>
                    <a:pt x="2921" y="11322"/>
                    <a:pt x="2985" y="11322"/>
                  </a:cubicBezTo>
                  <a:cubicBezTo>
                    <a:pt x="4452" y="11322"/>
                    <a:pt x="5564" y="11127"/>
                    <a:pt x="5564" y="11127"/>
                  </a:cubicBezTo>
                  <a:lnTo>
                    <a:pt x="5947" y="4353"/>
                  </a:lnTo>
                  <a:lnTo>
                    <a:pt x="6663" y="3928"/>
                  </a:lnTo>
                  <a:cubicBezTo>
                    <a:pt x="6663" y="3928"/>
                    <a:pt x="6525" y="2195"/>
                    <a:pt x="6525" y="1387"/>
                  </a:cubicBezTo>
                  <a:cubicBezTo>
                    <a:pt x="6525" y="560"/>
                    <a:pt x="6391" y="37"/>
                    <a:pt x="6391" y="37"/>
                  </a:cubicBezTo>
                  <a:cubicBezTo>
                    <a:pt x="6391" y="37"/>
                    <a:pt x="4973" y="525"/>
                    <a:pt x="3627" y="525"/>
                  </a:cubicBezTo>
                  <a:cubicBezTo>
                    <a:pt x="3579" y="525"/>
                    <a:pt x="3532" y="524"/>
                    <a:pt x="3484" y="523"/>
                  </a:cubicBezTo>
                  <a:cubicBezTo>
                    <a:pt x="2098" y="481"/>
                    <a:pt x="925" y="1"/>
                    <a:pt x="9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8"/>
            <p:cNvSpPr/>
            <p:nvPr/>
          </p:nvSpPr>
          <p:spPr>
            <a:xfrm>
              <a:off x="5999422" y="3276049"/>
              <a:ext cx="926622" cy="1566741"/>
            </a:xfrm>
            <a:custGeom>
              <a:rect b="b" l="l" r="r" t="t"/>
              <a:pathLst>
                <a:path extrusionOk="0" h="11462" w="6779">
                  <a:moveTo>
                    <a:pt x="1003" y="140"/>
                  </a:moveTo>
                  <a:cubicBezTo>
                    <a:pt x="1082" y="177"/>
                    <a:pt x="2177" y="620"/>
                    <a:pt x="3544" y="639"/>
                  </a:cubicBezTo>
                  <a:cubicBezTo>
                    <a:pt x="3596" y="640"/>
                    <a:pt x="3648" y="641"/>
                    <a:pt x="3700" y="641"/>
                  </a:cubicBezTo>
                  <a:cubicBezTo>
                    <a:pt x="5001" y="641"/>
                    <a:pt x="6321" y="213"/>
                    <a:pt x="6414" y="195"/>
                  </a:cubicBezTo>
                  <a:cubicBezTo>
                    <a:pt x="6414" y="232"/>
                    <a:pt x="6548" y="676"/>
                    <a:pt x="6529" y="1466"/>
                  </a:cubicBezTo>
                  <a:cubicBezTo>
                    <a:pt x="6529" y="2274"/>
                    <a:pt x="6663" y="3952"/>
                    <a:pt x="6663" y="3989"/>
                  </a:cubicBezTo>
                  <a:lnTo>
                    <a:pt x="5952" y="4414"/>
                  </a:lnTo>
                  <a:lnTo>
                    <a:pt x="5587" y="11150"/>
                  </a:lnTo>
                  <a:cubicBezTo>
                    <a:pt x="5529" y="11168"/>
                    <a:pt x="4474" y="11346"/>
                    <a:pt x="3056" y="11346"/>
                  </a:cubicBezTo>
                  <a:cubicBezTo>
                    <a:pt x="2989" y="11346"/>
                    <a:pt x="2920" y="11345"/>
                    <a:pt x="2851" y="11344"/>
                  </a:cubicBezTo>
                  <a:cubicBezTo>
                    <a:pt x="1331" y="11321"/>
                    <a:pt x="158" y="10688"/>
                    <a:pt x="116" y="10651"/>
                  </a:cubicBezTo>
                  <a:lnTo>
                    <a:pt x="735" y="2371"/>
                  </a:lnTo>
                  <a:cubicBezTo>
                    <a:pt x="735" y="2371"/>
                    <a:pt x="675" y="1891"/>
                    <a:pt x="694" y="1350"/>
                  </a:cubicBezTo>
                  <a:cubicBezTo>
                    <a:pt x="717" y="851"/>
                    <a:pt x="985" y="214"/>
                    <a:pt x="1003" y="140"/>
                  </a:cubicBezTo>
                  <a:close/>
                  <a:moveTo>
                    <a:pt x="948" y="1"/>
                  </a:moveTo>
                  <a:lnTo>
                    <a:pt x="925" y="61"/>
                  </a:lnTo>
                  <a:cubicBezTo>
                    <a:pt x="925" y="61"/>
                    <a:pt x="620" y="773"/>
                    <a:pt x="601" y="1332"/>
                  </a:cubicBezTo>
                  <a:cubicBezTo>
                    <a:pt x="578" y="1891"/>
                    <a:pt x="638" y="2353"/>
                    <a:pt x="638" y="2371"/>
                  </a:cubicBezTo>
                  <a:lnTo>
                    <a:pt x="1" y="10707"/>
                  </a:lnTo>
                  <a:lnTo>
                    <a:pt x="42" y="10725"/>
                  </a:lnTo>
                  <a:cubicBezTo>
                    <a:pt x="42" y="10725"/>
                    <a:pt x="1271" y="11437"/>
                    <a:pt x="2851" y="11460"/>
                  </a:cubicBezTo>
                  <a:cubicBezTo>
                    <a:pt x="2911" y="11461"/>
                    <a:pt x="2971" y="11461"/>
                    <a:pt x="3030" y="11461"/>
                  </a:cubicBezTo>
                  <a:cubicBezTo>
                    <a:pt x="4506" y="11461"/>
                    <a:pt x="5642" y="11247"/>
                    <a:pt x="5642" y="11247"/>
                  </a:cubicBezTo>
                  <a:lnTo>
                    <a:pt x="5684" y="11247"/>
                  </a:lnTo>
                  <a:lnTo>
                    <a:pt x="6049" y="4469"/>
                  </a:lnTo>
                  <a:lnTo>
                    <a:pt x="6779" y="4044"/>
                  </a:lnTo>
                  <a:lnTo>
                    <a:pt x="6779" y="4007"/>
                  </a:lnTo>
                  <a:cubicBezTo>
                    <a:pt x="6779" y="4007"/>
                    <a:pt x="6645" y="2274"/>
                    <a:pt x="6645" y="1466"/>
                  </a:cubicBezTo>
                  <a:cubicBezTo>
                    <a:pt x="6645" y="639"/>
                    <a:pt x="6511" y="116"/>
                    <a:pt x="6511" y="116"/>
                  </a:cubicBezTo>
                  <a:lnTo>
                    <a:pt x="6492" y="61"/>
                  </a:lnTo>
                  <a:lnTo>
                    <a:pt x="6432" y="80"/>
                  </a:lnTo>
                  <a:cubicBezTo>
                    <a:pt x="6432" y="80"/>
                    <a:pt x="5036" y="544"/>
                    <a:pt x="3693" y="544"/>
                  </a:cubicBezTo>
                  <a:cubicBezTo>
                    <a:pt x="3644" y="544"/>
                    <a:pt x="3594" y="543"/>
                    <a:pt x="3544" y="542"/>
                  </a:cubicBezTo>
                  <a:cubicBezTo>
                    <a:pt x="2158" y="505"/>
                    <a:pt x="1003" y="24"/>
                    <a:pt x="1003" y="24"/>
                  </a:cubicBezTo>
                  <a:lnTo>
                    <a:pt x="94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8"/>
            <p:cNvSpPr/>
            <p:nvPr/>
          </p:nvSpPr>
          <p:spPr>
            <a:xfrm>
              <a:off x="6110004" y="2110897"/>
              <a:ext cx="1005628" cy="1175671"/>
            </a:xfrm>
            <a:custGeom>
              <a:rect b="b" l="l" r="r" t="t"/>
              <a:pathLst>
                <a:path extrusionOk="0" h="8601" w="7357">
                  <a:moveTo>
                    <a:pt x="5124" y="0"/>
                  </a:moveTo>
                  <a:cubicBezTo>
                    <a:pt x="5124" y="0"/>
                    <a:pt x="1331" y="323"/>
                    <a:pt x="1021" y="439"/>
                  </a:cubicBezTo>
                  <a:cubicBezTo>
                    <a:pt x="1021" y="439"/>
                    <a:pt x="619" y="536"/>
                    <a:pt x="328" y="615"/>
                  </a:cubicBezTo>
                  <a:cubicBezTo>
                    <a:pt x="42" y="712"/>
                    <a:pt x="0" y="827"/>
                    <a:pt x="0" y="827"/>
                  </a:cubicBezTo>
                  <a:cubicBezTo>
                    <a:pt x="0" y="827"/>
                    <a:pt x="1063" y="4177"/>
                    <a:pt x="1081" y="5217"/>
                  </a:cubicBezTo>
                  <a:cubicBezTo>
                    <a:pt x="1081" y="6238"/>
                    <a:pt x="869" y="8239"/>
                    <a:pt x="869" y="8239"/>
                  </a:cubicBezTo>
                  <a:cubicBezTo>
                    <a:pt x="869" y="8239"/>
                    <a:pt x="1459" y="8600"/>
                    <a:pt x="2729" y="8600"/>
                  </a:cubicBezTo>
                  <a:cubicBezTo>
                    <a:pt x="3263" y="8600"/>
                    <a:pt x="3918" y="8536"/>
                    <a:pt x="4699" y="8354"/>
                  </a:cubicBezTo>
                  <a:cubicBezTo>
                    <a:pt x="7356" y="7739"/>
                    <a:pt x="7259" y="7351"/>
                    <a:pt x="7259" y="7351"/>
                  </a:cubicBezTo>
                  <a:cubicBezTo>
                    <a:pt x="7259" y="7351"/>
                    <a:pt x="6778" y="6159"/>
                    <a:pt x="6681" y="5332"/>
                  </a:cubicBezTo>
                  <a:cubicBezTo>
                    <a:pt x="6608" y="4524"/>
                    <a:pt x="6608" y="3599"/>
                    <a:pt x="6529" y="2809"/>
                  </a:cubicBezTo>
                  <a:cubicBezTo>
                    <a:pt x="6432" y="2019"/>
                    <a:pt x="5757" y="555"/>
                    <a:pt x="5642" y="347"/>
                  </a:cubicBezTo>
                  <a:cubicBezTo>
                    <a:pt x="5545" y="134"/>
                    <a:pt x="5124" y="0"/>
                    <a:pt x="5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8"/>
            <p:cNvSpPr/>
            <p:nvPr/>
          </p:nvSpPr>
          <p:spPr>
            <a:xfrm>
              <a:off x="6102350" y="2105156"/>
              <a:ext cx="1005628" cy="1188793"/>
            </a:xfrm>
            <a:custGeom>
              <a:rect b="b" l="l" r="r" t="t"/>
              <a:pathLst>
                <a:path extrusionOk="0" h="8697" w="7357">
                  <a:moveTo>
                    <a:pt x="5180" y="97"/>
                  </a:moveTo>
                  <a:cubicBezTo>
                    <a:pt x="5180" y="97"/>
                    <a:pt x="5277" y="134"/>
                    <a:pt x="5370" y="176"/>
                  </a:cubicBezTo>
                  <a:cubicBezTo>
                    <a:pt x="5485" y="231"/>
                    <a:pt x="5624" y="329"/>
                    <a:pt x="5661" y="407"/>
                  </a:cubicBezTo>
                  <a:cubicBezTo>
                    <a:pt x="5776" y="620"/>
                    <a:pt x="6433" y="2080"/>
                    <a:pt x="6525" y="2851"/>
                  </a:cubicBezTo>
                  <a:cubicBezTo>
                    <a:pt x="6622" y="3641"/>
                    <a:pt x="6603" y="4566"/>
                    <a:pt x="6700" y="5393"/>
                  </a:cubicBezTo>
                  <a:cubicBezTo>
                    <a:pt x="6779" y="6220"/>
                    <a:pt x="7260" y="7375"/>
                    <a:pt x="7260" y="7393"/>
                  </a:cubicBezTo>
                  <a:cubicBezTo>
                    <a:pt x="7260" y="7393"/>
                    <a:pt x="7260" y="7412"/>
                    <a:pt x="7241" y="7435"/>
                  </a:cubicBezTo>
                  <a:cubicBezTo>
                    <a:pt x="7218" y="7472"/>
                    <a:pt x="7144" y="7527"/>
                    <a:pt x="7010" y="7624"/>
                  </a:cubicBezTo>
                  <a:cubicBezTo>
                    <a:pt x="6700" y="7781"/>
                    <a:pt x="6063" y="8049"/>
                    <a:pt x="4755" y="8359"/>
                  </a:cubicBezTo>
                  <a:cubicBezTo>
                    <a:pt x="3997" y="8533"/>
                    <a:pt x="3362" y="8596"/>
                    <a:pt x="2843" y="8596"/>
                  </a:cubicBezTo>
                  <a:cubicBezTo>
                    <a:pt x="2454" y="8596"/>
                    <a:pt x="2130" y="8561"/>
                    <a:pt x="1867" y="8512"/>
                  </a:cubicBezTo>
                  <a:cubicBezTo>
                    <a:pt x="1253" y="8415"/>
                    <a:pt x="1003" y="8244"/>
                    <a:pt x="980" y="8244"/>
                  </a:cubicBezTo>
                  <a:cubicBezTo>
                    <a:pt x="980" y="8183"/>
                    <a:pt x="1193" y="6280"/>
                    <a:pt x="1174" y="5259"/>
                  </a:cubicBezTo>
                  <a:cubicBezTo>
                    <a:pt x="1174" y="4718"/>
                    <a:pt x="906" y="3623"/>
                    <a:pt x="634" y="2657"/>
                  </a:cubicBezTo>
                  <a:cubicBezTo>
                    <a:pt x="384" y="1696"/>
                    <a:pt x="116" y="888"/>
                    <a:pt x="116" y="869"/>
                  </a:cubicBezTo>
                  <a:lnTo>
                    <a:pt x="153" y="828"/>
                  </a:lnTo>
                  <a:cubicBezTo>
                    <a:pt x="195" y="791"/>
                    <a:pt x="269" y="754"/>
                    <a:pt x="403" y="712"/>
                  </a:cubicBezTo>
                  <a:cubicBezTo>
                    <a:pt x="675" y="620"/>
                    <a:pt x="1077" y="523"/>
                    <a:pt x="1077" y="523"/>
                  </a:cubicBezTo>
                  <a:lnTo>
                    <a:pt x="1096" y="523"/>
                  </a:lnTo>
                  <a:cubicBezTo>
                    <a:pt x="1119" y="523"/>
                    <a:pt x="1211" y="504"/>
                    <a:pt x="1350" y="481"/>
                  </a:cubicBezTo>
                  <a:cubicBezTo>
                    <a:pt x="1484" y="463"/>
                    <a:pt x="1655" y="444"/>
                    <a:pt x="1849" y="407"/>
                  </a:cubicBezTo>
                  <a:cubicBezTo>
                    <a:pt x="2251" y="365"/>
                    <a:pt x="2755" y="310"/>
                    <a:pt x="3254" y="273"/>
                  </a:cubicBezTo>
                  <a:cubicBezTo>
                    <a:pt x="4238" y="176"/>
                    <a:pt x="5162" y="97"/>
                    <a:pt x="5180" y="97"/>
                  </a:cubicBezTo>
                  <a:close/>
                  <a:moveTo>
                    <a:pt x="5180" y="0"/>
                  </a:moveTo>
                  <a:cubicBezTo>
                    <a:pt x="5180" y="0"/>
                    <a:pt x="4238" y="79"/>
                    <a:pt x="3254" y="176"/>
                  </a:cubicBezTo>
                  <a:cubicBezTo>
                    <a:pt x="2755" y="213"/>
                    <a:pt x="2251" y="273"/>
                    <a:pt x="1849" y="310"/>
                  </a:cubicBezTo>
                  <a:cubicBezTo>
                    <a:pt x="1636" y="329"/>
                    <a:pt x="1465" y="347"/>
                    <a:pt x="1327" y="365"/>
                  </a:cubicBezTo>
                  <a:cubicBezTo>
                    <a:pt x="1211" y="389"/>
                    <a:pt x="1119" y="407"/>
                    <a:pt x="1059" y="426"/>
                  </a:cubicBezTo>
                  <a:cubicBezTo>
                    <a:pt x="1059" y="426"/>
                    <a:pt x="657" y="523"/>
                    <a:pt x="366" y="597"/>
                  </a:cubicBezTo>
                  <a:cubicBezTo>
                    <a:pt x="213" y="657"/>
                    <a:pt x="135" y="712"/>
                    <a:pt x="79" y="754"/>
                  </a:cubicBezTo>
                  <a:cubicBezTo>
                    <a:pt x="56" y="791"/>
                    <a:pt x="38" y="809"/>
                    <a:pt x="19" y="828"/>
                  </a:cubicBezTo>
                  <a:lnTo>
                    <a:pt x="19" y="851"/>
                  </a:lnTo>
                  <a:lnTo>
                    <a:pt x="1" y="869"/>
                  </a:lnTo>
                  <a:lnTo>
                    <a:pt x="19" y="888"/>
                  </a:lnTo>
                  <a:cubicBezTo>
                    <a:pt x="19" y="888"/>
                    <a:pt x="269" y="1715"/>
                    <a:pt x="541" y="2699"/>
                  </a:cubicBezTo>
                  <a:cubicBezTo>
                    <a:pt x="809" y="3660"/>
                    <a:pt x="1059" y="4755"/>
                    <a:pt x="1077" y="5259"/>
                  </a:cubicBezTo>
                  <a:cubicBezTo>
                    <a:pt x="1096" y="6280"/>
                    <a:pt x="865" y="8262"/>
                    <a:pt x="865" y="8262"/>
                  </a:cubicBezTo>
                  <a:lnTo>
                    <a:pt x="865" y="8299"/>
                  </a:lnTo>
                  <a:lnTo>
                    <a:pt x="906" y="8317"/>
                  </a:lnTo>
                  <a:cubicBezTo>
                    <a:pt x="906" y="8317"/>
                    <a:pt x="1211" y="8512"/>
                    <a:pt x="1849" y="8627"/>
                  </a:cubicBezTo>
                  <a:cubicBezTo>
                    <a:pt x="2108" y="8667"/>
                    <a:pt x="2422" y="8696"/>
                    <a:pt x="2794" y="8696"/>
                  </a:cubicBezTo>
                  <a:cubicBezTo>
                    <a:pt x="3332" y="8696"/>
                    <a:pt x="3990" y="8634"/>
                    <a:pt x="4774" y="8451"/>
                  </a:cubicBezTo>
                  <a:cubicBezTo>
                    <a:pt x="6104" y="8147"/>
                    <a:pt x="6737" y="7897"/>
                    <a:pt x="7047" y="7703"/>
                  </a:cubicBezTo>
                  <a:cubicBezTo>
                    <a:pt x="7218" y="7624"/>
                    <a:pt x="7297" y="7550"/>
                    <a:pt x="7334" y="7490"/>
                  </a:cubicBezTo>
                  <a:cubicBezTo>
                    <a:pt x="7357" y="7453"/>
                    <a:pt x="7357" y="7435"/>
                    <a:pt x="7357" y="7412"/>
                  </a:cubicBezTo>
                  <a:lnTo>
                    <a:pt x="7357" y="7393"/>
                  </a:lnTo>
                  <a:lnTo>
                    <a:pt x="7357" y="7375"/>
                  </a:lnTo>
                  <a:cubicBezTo>
                    <a:pt x="7357" y="7375"/>
                    <a:pt x="6895" y="6183"/>
                    <a:pt x="6798" y="5374"/>
                  </a:cubicBezTo>
                  <a:cubicBezTo>
                    <a:pt x="6700" y="4566"/>
                    <a:pt x="6719" y="3641"/>
                    <a:pt x="6622" y="2851"/>
                  </a:cubicBezTo>
                  <a:cubicBezTo>
                    <a:pt x="6525" y="2043"/>
                    <a:pt x="5873" y="578"/>
                    <a:pt x="5758" y="365"/>
                  </a:cubicBezTo>
                  <a:cubicBezTo>
                    <a:pt x="5679" y="231"/>
                    <a:pt x="5545" y="158"/>
                    <a:pt x="5430" y="97"/>
                  </a:cubicBezTo>
                  <a:cubicBezTo>
                    <a:pt x="5314" y="19"/>
                    <a:pt x="5199" y="0"/>
                    <a:pt x="519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8"/>
            <p:cNvSpPr/>
            <p:nvPr/>
          </p:nvSpPr>
          <p:spPr>
            <a:xfrm>
              <a:off x="6260227" y="1815919"/>
              <a:ext cx="510537" cy="446566"/>
            </a:xfrm>
            <a:custGeom>
              <a:rect b="b" l="l" r="r" t="t"/>
              <a:pathLst>
                <a:path extrusionOk="0" h="3267" w="3735">
                  <a:moveTo>
                    <a:pt x="1022" y="0"/>
                  </a:moveTo>
                  <a:cubicBezTo>
                    <a:pt x="1022" y="0"/>
                    <a:pt x="943" y="1539"/>
                    <a:pt x="749" y="1927"/>
                  </a:cubicBezTo>
                  <a:cubicBezTo>
                    <a:pt x="634" y="2177"/>
                    <a:pt x="250" y="2366"/>
                    <a:pt x="1" y="2463"/>
                  </a:cubicBezTo>
                  <a:cubicBezTo>
                    <a:pt x="331" y="2865"/>
                    <a:pt x="852" y="3267"/>
                    <a:pt x="1592" y="3267"/>
                  </a:cubicBezTo>
                  <a:cubicBezTo>
                    <a:pt x="1669" y="3267"/>
                    <a:pt x="1749" y="3262"/>
                    <a:pt x="1831" y="3253"/>
                  </a:cubicBezTo>
                  <a:cubicBezTo>
                    <a:pt x="2810" y="3138"/>
                    <a:pt x="3406" y="2579"/>
                    <a:pt x="3734" y="2158"/>
                  </a:cubicBezTo>
                  <a:cubicBezTo>
                    <a:pt x="3697" y="2116"/>
                    <a:pt x="3637" y="2098"/>
                    <a:pt x="3582" y="2061"/>
                  </a:cubicBezTo>
                  <a:cubicBezTo>
                    <a:pt x="3235" y="1867"/>
                    <a:pt x="2907" y="1617"/>
                    <a:pt x="2810" y="1386"/>
                  </a:cubicBezTo>
                  <a:cubicBezTo>
                    <a:pt x="2736" y="1137"/>
                    <a:pt x="2773" y="0"/>
                    <a:pt x="2773"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8"/>
            <p:cNvSpPr/>
            <p:nvPr/>
          </p:nvSpPr>
          <p:spPr>
            <a:xfrm>
              <a:off x="6246968" y="1807717"/>
              <a:ext cx="534458" cy="462832"/>
            </a:xfrm>
            <a:custGeom>
              <a:rect b="b" l="l" r="r" t="t"/>
              <a:pathLst>
                <a:path extrusionOk="0" h="3386" w="3910">
                  <a:moveTo>
                    <a:pt x="1174" y="97"/>
                  </a:moveTo>
                  <a:lnTo>
                    <a:pt x="2810" y="116"/>
                  </a:lnTo>
                  <a:lnTo>
                    <a:pt x="2810" y="656"/>
                  </a:lnTo>
                  <a:lnTo>
                    <a:pt x="2810" y="1118"/>
                  </a:lnTo>
                  <a:cubicBezTo>
                    <a:pt x="2833" y="1271"/>
                    <a:pt x="2833" y="1386"/>
                    <a:pt x="2870" y="1446"/>
                  </a:cubicBezTo>
                  <a:cubicBezTo>
                    <a:pt x="2949" y="1714"/>
                    <a:pt x="3295" y="1987"/>
                    <a:pt x="3642" y="2158"/>
                  </a:cubicBezTo>
                  <a:cubicBezTo>
                    <a:pt x="3679" y="2176"/>
                    <a:pt x="3716" y="2195"/>
                    <a:pt x="3757" y="2218"/>
                  </a:cubicBezTo>
                  <a:cubicBezTo>
                    <a:pt x="3429" y="2639"/>
                    <a:pt x="2852" y="3161"/>
                    <a:pt x="1928" y="3258"/>
                  </a:cubicBezTo>
                  <a:cubicBezTo>
                    <a:pt x="1848" y="3267"/>
                    <a:pt x="1771" y="3271"/>
                    <a:pt x="1696" y="3271"/>
                  </a:cubicBezTo>
                  <a:cubicBezTo>
                    <a:pt x="1008" y="3271"/>
                    <a:pt x="506" y="2908"/>
                    <a:pt x="176" y="2541"/>
                  </a:cubicBezTo>
                  <a:cubicBezTo>
                    <a:pt x="292" y="2486"/>
                    <a:pt x="426" y="2426"/>
                    <a:pt x="560" y="2352"/>
                  </a:cubicBezTo>
                  <a:cubicBezTo>
                    <a:pt x="694" y="2255"/>
                    <a:pt x="828" y="2139"/>
                    <a:pt x="906" y="2005"/>
                  </a:cubicBezTo>
                  <a:cubicBezTo>
                    <a:pt x="943" y="1908"/>
                    <a:pt x="985" y="1733"/>
                    <a:pt x="1022" y="1525"/>
                  </a:cubicBezTo>
                  <a:cubicBezTo>
                    <a:pt x="1059" y="1331"/>
                    <a:pt x="1077" y="1100"/>
                    <a:pt x="1100" y="887"/>
                  </a:cubicBezTo>
                  <a:cubicBezTo>
                    <a:pt x="1156" y="462"/>
                    <a:pt x="1174" y="157"/>
                    <a:pt x="1174" y="97"/>
                  </a:cubicBezTo>
                  <a:close/>
                  <a:moveTo>
                    <a:pt x="1077" y="0"/>
                  </a:moveTo>
                  <a:lnTo>
                    <a:pt x="1077" y="60"/>
                  </a:lnTo>
                  <a:cubicBezTo>
                    <a:pt x="1077" y="60"/>
                    <a:pt x="1040" y="444"/>
                    <a:pt x="1003" y="869"/>
                  </a:cubicBezTo>
                  <a:cubicBezTo>
                    <a:pt x="985" y="1081"/>
                    <a:pt x="943" y="1312"/>
                    <a:pt x="925" y="1525"/>
                  </a:cubicBezTo>
                  <a:cubicBezTo>
                    <a:pt x="888" y="1714"/>
                    <a:pt x="846" y="1871"/>
                    <a:pt x="809" y="1964"/>
                  </a:cubicBezTo>
                  <a:cubicBezTo>
                    <a:pt x="754" y="2061"/>
                    <a:pt x="638" y="2176"/>
                    <a:pt x="500" y="2255"/>
                  </a:cubicBezTo>
                  <a:cubicBezTo>
                    <a:pt x="366" y="2352"/>
                    <a:pt x="195" y="2426"/>
                    <a:pt x="79" y="2486"/>
                  </a:cubicBezTo>
                  <a:lnTo>
                    <a:pt x="1" y="2505"/>
                  </a:lnTo>
                  <a:lnTo>
                    <a:pt x="61" y="2565"/>
                  </a:lnTo>
                  <a:cubicBezTo>
                    <a:pt x="394" y="2965"/>
                    <a:pt x="950" y="3385"/>
                    <a:pt x="1720" y="3385"/>
                  </a:cubicBezTo>
                  <a:cubicBezTo>
                    <a:pt x="1793" y="3385"/>
                    <a:pt x="1869" y="3381"/>
                    <a:pt x="1946" y="3373"/>
                  </a:cubicBezTo>
                  <a:cubicBezTo>
                    <a:pt x="2949" y="3258"/>
                    <a:pt x="3545" y="2680"/>
                    <a:pt x="3891" y="2237"/>
                  </a:cubicBezTo>
                  <a:lnTo>
                    <a:pt x="3910" y="2195"/>
                  </a:lnTo>
                  <a:lnTo>
                    <a:pt x="3873" y="2158"/>
                  </a:lnTo>
                  <a:cubicBezTo>
                    <a:pt x="3813" y="2139"/>
                    <a:pt x="3757" y="2103"/>
                    <a:pt x="3697" y="2079"/>
                  </a:cubicBezTo>
                  <a:cubicBezTo>
                    <a:pt x="3351" y="1890"/>
                    <a:pt x="3041" y="1640"/>
                    <a:pt x="2967" y="1428"/>
                  </a:cubicBezTo>
                  <a:cubicBezTo>
                    <a:pt x="2949" y="1368"/>
                    <a:pt x="2926" y="1252"/>
                    <a:pt x="2926" y="1118"/>
                  </a:cubicBezTo>
                  <a:cubicBezTo>
                    <a:pt x="2907" y="984"/>
                    <a:pt x="2907" y="809"/>
                    <a:pt x="2907" y="656"/>
                  </a:cubicBezTo>
                  <a:cubicBezTo>
                    <a:pt x="2907" y="347"/>
                    <a:pt x="2926" y="60"/>
                    <a:pt x="2926" y="60"/>
                  </a:cubicBezTo>
                  <a:lnTo>
                    <a:pt x="292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8"/>
            <p:cNvSpPr/>
            <p:nvPr/>
          </p:nvSpPr>
          <p:spPr>
            <a:xfrm>
              <a:off x="6183817" y="2042005"/>
              <a:ext cx="681673" cy="307963"/>
            </a:xfrm>
            <a:custGeom>
              <a:rect b="b" l="l" r="r" t="t"/>
              <a:pathLst>
                <a:path extrusionOk="0" h="2253" w="4987">
                  <a:moveTo>
                    <a:pt x="3776" y="0"/>
                  </a:moveTo>
                  <a:cubicBezTo>
                    <a:pt x="3697" y="0"/>
                    <a:pt x="3776" y="925"/>
                    <a:pt x="2755" y="1082"/>
                  </a:cubicBezTo>
                  <a:cubicBezTo>
                    <a:pt x="2685" y="1092"/>
                    <a:pt x="2617" y="1097"/>
                    <a:pt x="2553" y="1097"/>
                  </a:cubicBezTo>
                  <a:cubicBezTo>
                    <a:pt x="1668" y="1097"/>
                    <a:pt x="1234" y="194"/>
                    <a:pt x="1234" y="194"/>
                  </a:cubicBezTo>
                  <a:cubicBezTo>
                    <a:pt x="1234" y="194"/>
                    <a:pt x="1191" y="151"/>
                    <a:pt x="1111" y="151"/>
                  </a:cubicBezTo>
                  <a:cubicBezTo>
                    <a:pt x="1070" y="151"/>
                    <a:pt x="1020" y="162"/>
                    <a:pt x="962" y="194"/>
                  </a:cubicBezTo>
                  <a:cubicBezTo>
                    <a:pt x="791" y="291"/>
                    <a:pt x="694" y="462"/>
                    <a:pt x="347" y="559"/>
                  </a:cubicBezTo>
                  <a:cubicBezTo>
                    <a:pt x="1" y="657"/>
                    <a:pt x="79" y="675"/>
                    <a:pt x="310" y="906"/>
                  </a:cubicBezTo>
                  <a:cubicBezTo>
                    <a:pt x="496" y="1092"/>
                    <a:pt x="1434" y="2253"/>
                    <a:pt x="2763" y="2253"/>
                  </a:cubicBezTo>
                  <a:cubicBezTo>
                    <a:pt x="2951" y="2253"/>
                    <a:pt x="3147" y="2229"/>
                    <a:pt x="3351" y="2177"/>
                  </a:cubicBezTo>
                  <a:cubicBezTo>
                    <a:pt x="4986" y="1775"/>
                    <a:pt x="4797" y="523"/>
                    <a:pt x="4737" y="444"/>
                  </a:cubicBezTo>
                  <a:cubicBezTo>
                    <a:pt x="4700" y="389"/>
                    <a:pt x="3873" y="0"/>
                    <a:pt x="37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8"/>
            <p:cNvSpPr/>
            <p:nvPr/>
          </p:nvSpPr>
          <p:spPr>
            <a:xfrm>
              <a:off x="6192018" y="2034350"/>
              <a:ext cx="652558" cy="323409"/>
            </a:xfrm>
            <a:custGeom>
              <a:rect b="b" l="l" r="r" t="t"/>
              <a:pathLst>
                <a:path extrusionOk="0" h="2366" w="4774">
                  <a:moveTo>
                    <a:pt x="3771" y="116"/>
                  </a:moveTo>
                  <a:cubicBezTo>
                    <a:pt x="3790" y="135"/>
                    <a:pt x="3831" y="153"/>
                    <a:pt x="3868" y="153"/>
                  </a:cubicBezTo>
                  <a:cubicBezTo>
                    <a:pt x="3965" y="190"/>
                    <a:pt x="4081" y="250"/>
                    <a:pt x="4196" y="306"/>
                  </a:cubicBezTo>
                  <a:cubicBezTo>
                    <a:pt x="4293" y="347"/>
                    <a:pt x="4409" y="403"/>
                    <a:pt x="4506" y="445"/>
                  </a:cubicBezTo>
                  <a:cubicBezTo>
                    <a:pt x="4543" y="481"/>
                    <a:pt x="4580" y="500"/>
                    <a:pt x="4598" y="500"/>
                  </a:cubicBezTo>
                  <a:cubicBezTo>
                    <a:pt x="4621" y="518"/>
                    <a:pt x="4640" y="537"/>
                    <a:pt x="4640" y="537"/>
                  </a:cubicBezTo>
                  <a:cubicBezTo>
                    <a:pt x="4640" y="560"/>
                    <a:pt x="4658" y="579"/>
                    <a:pt x="4658" y="597"/>
                  </a:cubicBezTo>
                  <a:lnTo>
                    <a:pt x="4658" y="749"/>
                  </a:lnTo>
                  <a:cubicBezTo>
                    <a:pt x="4658" y="865"/>
                    <a:pt x="4640" y="1041"/>
                    <a:pt x="4580" y="1230"/>
                  </a:cubicBezTo>
                  <a:cubicBezTo>
                    <a:pt x="4427" y="1577"/>
                    <a:pt x="4081" y="1983"/>
                    <a:pt x="3291" y="2196"/>
                  </a:cubicBezTo>
                  <a:cubicBezTo>
                    <a:pt x="3098" y="2241"/>
                    <a:pt x="2913" y="2261"/>
                    <a:pt x="2734" y="2261"/>
                  </a:cubicBezTo>
                  <a:cubicBezTo>
                    <a:pt x="2162" y="2261"/>
                    <a:pt x="1666" y="2053"/>
                    <a:pt x="1271" y="1789"/>
                  </a:cubicBezTo>
                  <a:cubicBezTo>
                    <a:pt x="999" y="1618"/>
                    <a:pt x="786" y="1424"/>
                    <a:pt x="615" y="1272"/>
                  </a:cubicBezTo>
                  <a:cubicBezTo>
                    <a:pt x="463" y="1096"/>
                    <a:pt x="347" y="981"/>
                    <a:pt x="287" y="925"/>
                  </a:cubicBezTo>
                  <a:cubicBezTo>
                    <a:pt x="232" y="865"/>
                    <a:pt x="172" y="828"/>
                    <a:pt x="153" y="791"/>
                  </a:cubicBezTo>
                  <a:lnTo>
                    <a:pt x="116" y="749"/>
                  </a:lnTo>
                  <a:cubicBezTo>
                    <a:pt x="116" y="731"/>
                    <a:pt x="116" y="731"/>
                    <a:pt x="135" y="731"/>
                  </a:cubicBezTo>
                  <a:cubicBezTo>
                    <a:pt x="153" y="713"/>
                    <a:pt x="209" y="694"/>
                    <a:pt x="306" y="676"/>
                  </a:cubicBezTo>
                  <a:cubicBezTo>
                    <a:pt x="671" y="579"/>
                    <a:pt x="786" y="384"/>
                    <a:pt x="943" y="287"/>
                  </a:cubicBezTo>
                  <a:cubicBezTo>
                    <a:pt x="976" y="266"/>
                    <a:pt x="1010" y="257"/>
                    <a:pt x="1040" y="257"/>
                  </a:cubicBezTo>
                  <a:cubicBezTo>
                    <a:pt x="1061" y="257"/>
                    <a:pt x="1081" y="261"/>
                    <a:pt x="1096" y="269"/>
                  </a:cubicBezTo>
                  <a:cubicBezTo>
                    <a:pt x="1133" y="269"/>
                    <a:pt x="1133" y="287"/>
                    <a:pt x="1133" y="287"/>
                  </a:cubicBezTo>
                  <a:cubicBezTo>
                    <a:pt x="1156" y="306"/>
                    <a:pt x="1271" y="537"/>
                    <a:pt x="1521" y="791"/>
                  </a:cubicBezTo>
                  <a:cubicBezTo>
                    <a:pt x="1731" y="1001"/>
                    <a:pt x="2048" y="1197"/>
                    <a:pt x="2453" y="1197"/>
                  </a:cubicBezTo>
                  <a:cubicBezTo>
                    <a:pt x="2531" y="1197"/>
                    <a:pt x="2611" y="1190"/>
                    <a:pt x="2695" y="1175"/>
                  </a:cubicBezTo>
                  <a:cubicBezTo>
                    <a:pt x="3235" y="1096"/>
                    <a:pt x="3485" y="828"/>
                    <a:pt x="3600" y="560"/>
                  </a:cubicBezTo>
                  <a:cubicBezTo>
                    <a:pt x="3656" y="421"/>
                    <a:pt x="3697" y="306"/>
                    <a:pt x="3716" y="213"/>
                  </a:cubicBezTo>
                  <a:cubicBezTo>
                    <a:pt x="3734" y="172"/>
                    <a:pt x="3734" y="135"/>
                    <a:pt x="3734" y="116"/>
                  </a:cubicBezTo>
                  <a:close/>
                  <a:moveTo>
                    <a:pt x="3716" y="1"/>
                  </a:moveTo>
                  <a:cubicBezTo>
                    <a:pt x="3697" y="1"/>
                    <a:pt x="3674" y="19"/>
                    <a:pt x="3656" y="38"/>
                  </a:cubicBezTo>
                  <a:cubicBezTo>
                    <a:pt x="3656" y="56"/>
                    <a:pt x="3637" y="56"/>
                    <a:pt x="3637" y="75"/>
                  </a:cubicBezTo>
                  <a:cubicBezTo>
                    <a:pt x="3637" y="116"/>
                    <a:pt x="3619" y="135"/>
                    <a:pt x="3619" y="190"/>
                  </a:cubicBezTo>
                  <a:cubicBezTo>
                    <a:pt x="3600" y="269"/>
                    <a:pt x="3559" y="384"/>
                    <a:pt x="3503" y="518"/>
                  </a:cubicBezTo>
                  <a:cubicBezTo>
                    <a:pt x="3406" y="749"/>
                    <a:pt x="3175" y="999"/>
                    <a:pt x="2695" y="1078"/>
                  </a:cubicBezTo>
                  <a:cubicBezTo>
                    <a:pt x="2622" y="1089"/>
                    <a:pt x="2553" y="1094"/>
                    <a:pt x="2486" y="1094"/>
                  </a:cubicBezTo>
                  <a:cubicBezTo>
                    <a:pt x="2091" y="1094"/>
                    <a:pt x="1792" y="910"/>
                    <a:pt x="1595" y="713"/>
                  </a:cubicBezTo>
                  <a:cubicBezTo>
                    <a:pt x="1345" y="481"/>
                    <a:pt x="1230" y="232"/>
                    <a:pt x="1230" y="232"/>
                  </a:cubicBezTo>
                  <a:lnTo>
                    <a:pt x="1211" y="213"/>
                  </a:lnTo>
                  <a:cubicBezTo>
                    <a:pt x="1211" y="213"/>
                    <a:pt x="1174" y="172"/>
                    <a:pt x="1114" y="153"/>
                  </a:cubicBezTo>
                  <a:cubicBezTo>
                    <a:pt x="1059" y="153"/>
                    <a:pt x="980" y="153"/>
                    <a:pt x="883" y="213"/>
                  </a:cubicBezTo>
                  <a:cubicBezTo>
                    <a:pt x="694" y="306"/>
                    <a:pt x="615" y="481"/>
                    <a:pt x="269" y="579"/>
                  </a:cubicBezTo>
                  <a:cubicBezTo>
                    <a:pt x="190" y="597"/>
                    <a:pt x="135" y="615"/>
                    <a:pt x="75" y="634"/>
                  </a:cubicBezTo>
                  <a:cubicBezTo>
                    <a:pt x="56" y="652"/>
                    <a:pt x="38" y="652"/>
                    <a:pt x="19" y="676"/>
                  </a:cubicBezTo>
                  <a:cubicBezTo>
                    <a:pt x="1" y="694"/>
                    <a:pt x="1" y="731"/>
                    <a:pt x="1" y="749"/>
                  </a:cubicBezTo>
                  <a:cubicBezTo>
                    <a:pt x="1" y="791"/>
                    <a:pt x="38" y="828"/>
                    <a:pt x="75" y="865"/>
                  </a:cubicBezTo>
                  <a:lnTo>
                    <a:pt x="209" y="999"/>
                  </a:lnTo>
                  <a:cubicBezTo>
                    <a:pt x="269" y="1041"/>
                    <a:pt x="384" y="1175"/>
                    <a:pt x="555" y="1346"/>
                  </a:cubicBezTo>
                  <a:cubicBezTo>
                    <a:pt x="712" y="1503"/>
                    <a:pt x="943" y="1692"/>
                    <a:pt x="1211" y="1886"/>
                  </a:cubicBezTo>
                  <a:cubicBezTo>
                    <a:pt x="1621" y="2148"/>
                    <a:pt x="2138" y="2366"/>
                    <a:pt x="2724" y="2366"/>
                  </a:cubicBezTo>
                  <a:cubicBezTo>
                    <a:pt x="2913" y="2366"/>
                    <a:pt x="3108" y="2343"/>
                    <a:pt x="3309" y="2293"/>
                  </a:cubicBezTo>
                  <a:cubicBezTo>
                    <a:pt x="4136" y="2080"/>
                    <a:pt x="4524" y="1655"/>
                    <a:pt x="4677" y="1272"/>
                  </a:cubicBezTo>
                  <a:cubicBezTo>
                    <a:pt x="4755" y="1078"/>
                    <a:pt x="4774" y="883"/>
                    <a:pt x="4774" y="749"/>
                  </a:cubicBezTo>
                  <a:cubicBezTo>
                    <a:pt x="4774" y="676"/>
                    <a:pt x="4755" y="615"/>
                    <a:pt x="4755" y="579"/>
                  </a:cubicBezTo>
                  <a:cubicBezTo>
                    <a:pt x="4755" y="560"/>
                    <a:pt x="4755" y="537"/>
                    <a:pt x="4737" y="518"/>
                  </a:cubicBezTo>
                  <a:cubicBezTo>
                    <a:pt x="4737" y="500"/>
                    <a:pt x="4737" y="481"/>
                    <a:pt x="4714" y="481"/>
                  </a:cubicBezTo>
                  <a:cubicBezTo>
                    <a:pt x="4695" y="445"/>
                    <a:pt x="4677" y="445"/>
                    <a:pt x="4658" y="421"/>
                  </a:cubicBezTo>
                  <a:cubicBezTo>
                    <a:pt x="4621" y="403"/>
                    <a:pt x="4580" y="384"/>
                    <a:pt x="4543" y="366"/>
                  </a:cubicBezTo>
                  <a:cubicBezTo>
                    <a:pt x="4464" y="306"/>
                    <a:pt x="4349" y="250"/>
                    <a:pt x="4233" y="213"/>
                  </a:cubicBezTo>
                  <a:cubicBezTo>
                    <a:pt x="4118" y="153"/>
                    <a:pt x="4002" y="98"/>
                    <a:pt x="3905" y="56"/>
                  </a:cubicBezTo>
                  <a:cubicBezTo>
                    <a:pt x="3868" y="38"/>
                    <a:pt x="3831" y="38"/>
                    <a:pt x="3790" y="19"/>
                  </a:cubicBezTo>
                  <a:cubicBezTo>
                    <a:pt x="3771" y="19"/>
                    <a:pt x="3753" y="1"/>
                    <a:pt x="371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8"/>
            <p:cNvSpPr/>
            <p:nvPr/>
          </p:nvSpPr>
          <p:spPr>
            <a:xfrm>
              <a:off x="6797147" y="3315963"/>
              <a:ext cx="121381" cy="510400"/>
            </a:xfrm>
            <a:custGeom>
              <a:rect b="b" l="l" r="r" t="t"/>
              <a:pathLst>
                <a:path extrusionOk="0" h="3734" w="888">
                  <a:moveTo>
                    <a:pt x="656" y="0"/>
                  </a:moveTo>
                  <a:lnTo>
                    <a:pt x="0" y="268"/>
                  </a:lnTo>
                  <a:cubicBezTo>
                    <a:pt x="0" y="268"/>
                    <a:pt x="402" y="3429"/>
                    <a:pt x="425" y="3618"/>
                  </a:cubicBezTo>
                  <a:cubicBezTo>
                    <a:pt x="444" y="3715"/>
                    <a:pt x="656" y="3733"/>
                    <a:pt x="864" y="3733"/>
                  </a:cubicBezTo>
                  <a:lnTo>
                    <a:pt x="887" y="3715"/>
                  </a:lnTo>
                  <a:cubicBezTo>
                    <a:pt x="887" y="3715"/>
                    <a:pt x="749" y="1982"/>
                    <a:pt x="749" y="1174"/>
                  </a:cubicBezTo>
                  <a:cubicBezTo>
                    <a:pt x="749" y="615"/>
                    <a:pt x="693" y="213"/>
                    <a:pt x="6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8"/>
            <p:cNvSpPr/>
            <p:nvPr/>
          </p:nvSpPr>
          <p:spPr>
            <a:xfrm>
              <a:off x="6788945" y="3305164"/>
              <a:ext cx="137100" cy="529400"/>
            </a:xfrm>
            <a:custGeom>
              <a:rect b="b" l="l" r="r" t="t"/>
              <a:pathLst>
                <a:path extrusionOk="0" h="3873" w="1003">
                  <a:moveTo>
                    <a:pt x="675" y="158"/>
                  </a:moveTo>
                  <a:cubicBezTo>
                    <a:pt x="716" y="366"/>
                    <a:pt x="772" y="754"/>
                    <a:pt x="753" y="1253"/>
                  </a:cubicBezTo>
                  <a:cubicBezTo>
                    <a:pt x="753" y="2043"/>
                    <a:pt x="887" y="3679"/>
                    <a:pt x="887" y="3757"/>
                  </a:cubicBezTo>
                  <a:lnTo>
                    <a:pt x="638" y="3757"/>
                  </a:lnTo>
                  <a:cubicBezTo>
                    <a:pt x="601" y="3739"/>
                    <a:pt x="578" y="3739"/>
                    <a:pt x="559" y="3715"/>
                  </a:cubicBezTo>
                  <a:cubicBezTo>
                    <a:pt x="541" y="3715"/>
                    <a:pt x="541" y="3697"/>
                    <a:pt x="541" y="3697"/>
                  </a:cubicBezTo>
                  <a:cubicBezTo>
                    <a:pt x="522" y="3508"/>
                    <a:pt x="116" y="444"/>
                    <a:pt x="116" y="389"/>
                  </a:cubicBezTo>
                  <a:lnTo>
                    <a:pt x="675" y="158"/>
                  </a:lnTo>
                  <a:close/>
                  <a:moveTo>
                    <a:pt x="753" y="1"/>
                  </a:moveTo>
                  <a:lnTo>
                    <a:pt x="693" y="42"/>
                  </a:lnTo>
                  <a:lnTo>
                    <a:pt x="0" y="310"/>
                  </a:lnTo>
                  <a:lnTo>
                    <a:pt x="0" y="347"/>
                  </a:lnTo>
                  <a:cubicBezTo>
                    <a:pt x="0" y="347"/>
                    <a:pt x="407" y="3508"/>
                    <a:pt x="444" y="3715"/>
                  </a:cubicBezTo>
                  <a:cubicBezTo>
                    <a:pt x="444" y="3757"/>
                    <a:pt x="462" y="3794"/>
                    <a:pt x="504" y="3812"/>
                  </a:cubicBezTo>
                  <a:cubicBezTo>
                    <a:pt x="541" y="3831"/>
                    <a:pt x="578" y="3831"/>
                    <a:pt x="619" y="3854"/>
                  </a:cubicBezTo>
                  <a:cubicBezTo>
                    <a:pt x="716" y="3873"/>
                    <a:pt x="832" y="3873"/>
                    <a:pt x="924" y="3873"/>
                  </a:cubicBezTo>
                  <a:lnTo>
                    <a:pt x="947" y="3873"/>
                  </a:lnTo>
                  <a:lnTo>
                    <a:pt x="1003" y="3831"/>
                  </a:lnTo>
                  <a:lnTo>
                    <a:pt x="1003" y="3794"/>
                  </a:lnTo>
                  <a:cubicBezTo>
                    <a:pt x="1003" y="3794"/>
                    <a:pt x="869" y="2061"/>
                    <a:pt x="869" y="1253"/>
                  </a:cubicBezTo>
                  <a:cubicBezTo>
                    <a:pt x="869" y="694"/>
                    <a:pt x="809" y="292"/>
                    <a:pt x="772" y="79"/>
                  </a:cubicBezTo>
                  <a:lnTo>
                    <a:pt x="753"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8"/>
            <p:cNvSpPr/>
            <p:nvPr/>
          </p:nvSpPr>
          <p:spPr>
            <a:xfrm>
              <a:off x="6226191" y="2448387"/>
              <a:ext cx="889442" cy="852399"/>
            </a:xfrm>
            <a:custGeom>
              <a:rect b="b" l="l" r="r" t="t"/>
              <a:pathLst>
                <a:path extrusionOk="0" h="6236" w="6507">
                  <a:moveTo>
                    <a:pt x="5024" y="1"/>
                  </a:moveTo>
                  <a:cubicBezTo>
                    <a:pt x="4709" y="1"/>
                    <a:pt x="4135" y="31"/>
                    <a:pt x="3290" y="188"/>
                  </a:cubicBezTo>
                  <a:cubicBezTo>
                    <a:pt x="1904" y="456"/>
                    <a:pt x="924" y="802"/>
                    <a:pt x="924" y="802"/>
                  </a:cubicBezTo>
                  <a:cubicBezTo>
                    <a:pt x="924" y="802"/>
                    <a:pt x="1308" y="2997"/>
                    <a:pt x="1345" y="3515"/>
                  </a:cubicBezTo>
                  <a:cubicBezTo>
                    <a:pt x="1405" y="4018"/>
                    <a:pt x="1271" y="4827"/>
                    <a:pt x="980" y="4924"/>
                  </a:cubicBezTo>
                  <a:cubicBezTo>
                    <a:pt x="712" y="5039"/>
                    <a:pt x="231" y="5039"/>
                    <a:pt x="213" y="5095"/>
                  </a:cubicBezTo>
                  <a:cubicBezTo>
                    <a:pt x="171" y="5173"/>
                    <a:pt x="56" y="5617"/>
                    <a:pt x="37" y="5709"/>
                  </a:cubicBezTo>
                  <a:cubicBezTo>
                    <a:pt x="0" y="5806"/>
                    <a:pt x="97" y="5825"/>
                    <a:pt x="712" y="6056"/>
                  </a:cubicBezTo>
                  <a:cubicBezTo>
                    <a:pt x="1021" y="6172"/>
                    <a:pt x="1354" y="6236"/>
                    <a:pt x="1821" y="6236"/>
                  </a:cubicBezTo>
                  <a:cubicBezTo>
                    <a:pt x="2285" y="6236"/>
                    <a:pt x="2880" y="6173"/>
                    <a:pt x="3715" y="6038"/>
                  </a:cubicBezTo>
                  <a:cubicBezTo>
                    <a:pt x="5388" y="5788"/>
                    <a:pt x="6488" y="5095"/>
                    <a:pt x="6506" y="4882"/>
                  </a:cubicBezTo>
                  <a:cubicBezTo>
                    <a:pt x="6506" y="4670"/>
                    <a:pt x="6257" y="3940"/>
                    <a:pt x="6141" y="3824"/>
                  </a:cubicBezTo>
                  <a:cubicBezTo>
                    <a:pt x="6044" y="3709"/>
                    <a:pt x="5850" y="3824"/>
                    <a:pt x="5716" y="3478"/>
                  </a:cubicBezTo>
                  <a:cubicBezTo>
                    <a:pt x="5582" y="3131"/>
                    <a:pt x="5314" y="12"/>
                    <a:pt x="5314" y="12"/>
                  </a:cubicBezTo>
                  <a:cubicBezTo>
                    <a:pt x="5314" y="12"/>
                    <a:pt x="5218" y="1"/>
                    <a:pt x="50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8"/>
            <p:cNvSpPr/>
            <p:nvPr/>
          </p:nvSpPr>
          <p:spPr>
            <a:xfrm>
              <a:off x="6223594" y="2442372"/>
              <a:ext cx="900240" cy="866341"/>
            </a:xfrm>
            <a:custGeom>
              <a:rect b="b" l="l" r="r" t="t"/>
              <a:pathLst>
                <a:path extrusionOk="0" h="6338" w="6586">
                  <a:moveTo>
                    <a:pt x="4829" y="93"/>
                  </a:moveTo>
                  <a:cubicBezTo>
                    <a:pt x="5139" y="93"/>
                    <a:pt x="5254" y="116"/>
                    <a:pt x="5291" y="116"/>
                  </a:cubicBezTo>
                  <a:cubicBezTo>
                    <a:pt x="5291" y="153"/>
                    <a:pt x="5351" y="865"/>
                    <a:pt x="5430" y="1673"/>
                  </a:cubicBezTo>
                  <a:cubicBezTo>
                    <a:pt x="5467" y="2080"/>
                    <a:pt x="5522" y="2501"/>
                    <a:pt x="5564" y="2847"/>
                  </a:cubicBezTo>
                  <a:cubicBezTo>
                    <a:pt x="5582" y="3023"/>
                    <a:pt x="5601" y="3175"/>
                    <a:pt x="5619" y="3291"/>
                  </a:cubicBezTo>
                  <a:cubicBezTo>
                    <a:pt x="5638" y="3406"/>
                    <a:pt x="5661" y="3485"/>
                    <a:pt x="5680" y="3540"/>
                  </a:cubicBezTo>
                  <a:cubicBezTo>
                    <a:pt x="5753" y="3734"/>
                    <a:pt x="5850" y="3813"/>
                    <a:pt x="5947" y="3831"/>
                  </a:cubicBezTo>
                  <a:cubicBezTo>
                    <a:pt x="5984" y="3850"/>
                    <a:pt x="6026" y="3850"/>
                    <a:pt x="6063" y="3868"/>
                  </a:cubicBezTo>
                  <a:cubicBezTo>
                    <a:pt x="6081" y="3868"/>
                    <a:pt x="6100" y="3887"/>
                    <a:pt x="6123" y="3905"/>
                  </a:cubicBezTo>
                  <a:cubicBezTo>
                    <a:pt x="6142" y="3928"/>
                    <a:pt x="6179" y="3984"/>
                    <a:pt x="6215" y="4081"/>
                  </a:cubicBezTo>
                  <a:cubicBezTo>
                    <a:pt x="6257" y="4159"/>
                    <a:pt x="6294" y="4275"/>
                    <a:pt x="6331" y="4390"/>
                  </a:cubicBezTo>
                  <a:cubicBezTo>
                    <a:pt x="6373" y="4483"/>
                    <a:pt x="6410" y="4598"/>
                    <a:pt x="6428" y="4695"/>
                  </a:cubicBezTo>
                  <a:cubicBezTo>
                    <a:pt x="6447" y="4792"/>
                    <a:pt x="6470" y="4889"/>
                    <a:pt x="6470" y="4926"/>
                  </a:cubicBezTo>
                  <a:cubicBezTo>
                    <a:pt x="6470" y="4926"/>
                    <a:pt x="6447" y="4968"/>
                    <a:pt x="6428" y="5005"/>
                  </a:cubicBezTo>
                  <a:cubicBezTo>
                    <a:pt x="6391" y="5023"/>
                    <a:pt x="6354" y="5083"/>
                    <a:pt x="6276" y="5120"/>
                  </a:cubicBezTo>
                  <a:cubicBezTo>
                    <a:pt x="6160" y="5217"/>
                    <a:pt x="5966" y="5333"/>
                    <a:pt x="5716" y="5448"/>
                  </a:cubicBezTo>
                  <a:cubicBezTo>
                    <a:pt x="5236" y="5680"/>
                    <a:pt x="4561" y="5911"/>
                    <a:pt x="3734" y="6045"/>
                  </a:cubicBezTo>
                  <a:cubicBezTo>
                    <a:pt x="2879" y="6172"/>
                    <a:pt x="2276" y="6234"/>
                    <a:pt x="1810" y="6234"/>
                  </a:cubicBezTo>
                  <a:cubicBezTo>
                    <a:pt x="1362" y="6234"/>
                    <a:pt x="1042" y="6176"/>
                    <a:pt x="749" y="6063"/>
                  </a:cubicBezTo>
                  <a:cubicBezTo>
                    <a:pt x="440" y="5948"/>
                    <a:pt x="269" y="5869"/>
                    <a:pt x="172" y="5832"/>
                  </a:cubicBezTo>
                  <a:cubicBezTo>
                    <a:pt x="135" y="5814"/>
                    <a:pt x="116" y="5795"/>
                    <a:pt x="93" y="5795"/>
                  </a:cubicBezTo>
                  <a:lnTo>
                    <a:pt x="93" y="5777"/>
                  </a:lnTo>
                  <a:cubicBezTo>
                    <a:pt x="116" y="5716"/>
                    <a:pt x="153" y="5582"/>
                    <a:pt x="190" y="5448"/>
                  </a:cubicBezTo>
                  <a:cubicBezTo>
                    <a:pt x="232" y="5314"/>
                    <a:pt x="269" y="5176"/>
                    <a:pt x="269" y="5157"/>
                  </a:cubicBezTo>
                  <a:lnTo>
                    <a:pt x="324" y="5157"/>
                  </a:lnTo>
                  <a:cubicBezTo>
                    <a:pt x="384" y="5139"/>
                    <a:pt x="440" y="5139"/>
                    <a:pt x="518" y="5120"/>
                  </a:cubicBezTo>
                  <a:cubicBezTo>
                    <a:pt x="694" y="5102"/>
                    <a:pt x="883" y="5083"/>
                    <a:pt x="1017" y="5023"/>
                  </a:cubicBezTo>
                  <a:cubicBezTo>
                    <a:pt x="1114" y="4986"/>
                    <a:pt x="1174" y="4908"/>
                    <a:pt x="1230" y="4792"/>
                  </a:cubicBezTo>
                  <a:cubicBezTo>
                    <a:pt x="1290" y="4695"/>
                    <a:pt x="1327" y="4561"/>
                    <a:pt x="1364" y="4427"/>
                  </a:cubicBezTo>
                  <a:cubicBezTo>
                    <a:pt x="1424" y="4136"/>
                    <a:pt x="1442" y="3813"/>
                    <a:pt x="1424" y="3540"/>
                  </a:cubicBezTo>
                  <a:cubicBezTo>
                    <a:pt x="1405" y="3291"/>
                    <a:pt x="1290" y="2616"/>
                    <a:pt x="1193" y="2002"/>
                  </a:cubicBezTo>
                  <a:cubicBezTo>
                    <a:pt x="1096" y="1405"/>
                    <a:pt x="999" y="925"/>
                    <a:pt x="999" y="883"/>
                  </a:cubicBezTo>
                  <a:cubicBezTo>
                    <a:pt x="1040" y="865"/>
                    <a:pt x="1965" y="537"/>
                    <a:pt x="3309" y="287"/>
                  </a:cubicBezTo>
                  <a:cubicBezTo>
                    <a:pt x="4002" y="153"/>
                    <a:pt x="4506" y="116"/>
                    <a:pt x="4829" y="93"/>
                  </a:cubicBezTo>
                  <a:close/>
                  <a:moveTo>
                    <a:pt x="4829" y="1"/>
                  </a:moveTo>
                  <a:cubicBezTo>
                    <a:pt x="4506" y="19"/>
                    <a:pt x="3984" y="56"/>
                    <a:pt x="3291" y="190"/>
                  </a:cubicBezTo>
                  <a:cubicBezTo>
                    <a:pt x="1904" y="440"/>
                    <a:pt x="925" y="786"/>
                    <a:pt x="925" y="786"/>
                  </a:cubicBezTo>
                  <a:lnTo>
                    <a:pt x="883" y="809"/>
                  </a:lnTo>
                  <a:lnTo>
                    <a:pt x="883" y="846"/>
                  </a:lnTo>
                  <a:cubicBezTo>
                    <a:pt x="883" y="846"/>
                    <a:pt x="980" y="1405"/>
                    <a:pt x="1077" y="2020"/>
                  </a:cubicBezTo>
                  <a:cubicBezTo>
                    <a:pt x="1193" y="2635"/>
                    <a:pt x="1290" y="3309"/>
                    <a:pt x="1327" y="3559"/>
                  </a:cubicBezTo>
                  <a:cubicBezTo>
                    <a:pt x="1345" y="3813"/>
                    <a:pt x="1327" y="4136"/>
                    <a:pt x="1271" y="4409"/>
                  </a:cubicBezTo>
                  <a:cubicBezTo>
                    <a:pt x="1230" y="4543"/>
                    <a:pt x="1193" y="4658"/>
                    <a:pt x="1133" y="4755"/>
                  </a:cubicBezTo>
                  <a:cubicBezTo>
                    <a:pt x="1096" y="4852"/>
                    <a:pt x="1040" y="4908"/>
                    <a:pt x="980" y="4926"/>
                  </a:cubicBezTo>
                  <a:cubicBezTo>
                    <a:pt x="865" y="4968"/>
                    <a:pt x="671" y="5005"/>
                    <a:pt x="518" y="5023"/>
                  </a:cubicBezTo>
                  <a:cubicBezTo>
                    <a:pt x="440" y="5023"/>
                    <a:pt x="366" y="5042"/>
                    <a:pt x="306" y="5042"/>
                  </a:cubicBezTo>
                  <a:cubicBezTo>
                    <a:pt x="287" y="5060"/>
                    <a:pt x="250" y="5060"/>
                    <a:pt x="232" y="5060"/>
                  </a:cubicBezTo>
                  <a:cubicBezTo>
                    <a:pt x="209" y="5083"/>
                    <a:pt x="190" y="5102"/>
                    <a:pt x="172" y="5120"/>
                  </a:cubicBezTo>
                  <a:cubicBezTo>
                    <a:pt x="153" y="5176"/>
                    <a:pt x="135" y="5291"/>
                    <a:pt x="93" y="5430"/>
                  </a:cubicBezTo>
                  <a:cubicBezTo>
                    <a:pt x="56" y="5564"/>
                    <a:pt x="19" y="5698"/>
                    <a:pt x="1" y="5735"/>
                  </a:cubicBezTo>
                  <a:cubicBezTo>
                    <a:pt x="1" y="5777"/>
                    <a:pt x="1" y="5814"/>
                    <a:pt x="19" y="5850"/>
                  </a:cubicBezTo>
                  <a:cubicBezTo>
                    <a:pt x="38" y="5892"/>
                    <a:pt x="75" y="5911"/>
                    <a:pt x="135" y="5929"/>
                  </a:cubicBezTo>
                  <a:cubicBezTo>
                    <a:pt x="232" y="5984"/>
                    <a:pt x="403" y="6045"/>
                    <a:pt x="712" y="6160"/>
                  </a:cubicBezTo>
                  <a:cubicBezTo>
                    <a:pt x="1020" y="6276"/>
                    <a:pt x="1356" y="6338"/>
                    <a:pt x="1825" y="6338"/>
                  </a:cubicBezTo>
                  <a:cubicBezTo>
                    <a:pt x="2294" y="6338"/>
                    <a:pt x="2896" y="6276"/>
                    <a:pt x="3734" y="6142"/>
                  </a:cubicBezTo>
                  <a:cubicBezTo>
                    <a:pt x="4580" y="6008"/>
                    <a:pt x="5273" y="5777"/>
                    <a:pt x="5777" y="5546"/>
                  </a:cubicBezTo>
                  <a:cubicBezTo>
                    <a:pt x="6026" y="5430"/>
                    <a:pt x="6215" y="5314"/>
                    <a:pt x="6354" y="5199"/>
                  </a:cubicBezTo>
                  <a:cubicBezTo>
                    <a:pt x="6410" y="5157"/>
                    <a:pt x="6470" y="5102"/>
                    <a:pt x="6507" y="5060"/>
                  </a:cubicBezTo>
                  <a:cubicBezTo>
                    <a:pt x="6544" y="5023"/>
                    <a:pt x="6562" y="4986"/>
                    <a:pt x="6562" y="4926"/>
                  </a:cubicBezTo>
                  <a:cubicBezTo>
                    <a:pt x="6585" y="4871"/>
                    <a:pt x="6562" y="4774"/>
                    <a:pt x="6525" y="4677"/>
                  </a:cubicBezTo>
                  <a:cubicBezTo>
                    <a:pt x="6507" y="4580"/>
                    <a:pt x="6470" y="4464"/>
                    <a:pt x="6428" y="4349"/>
                  </a:cubicBezTo>
                  <a:cubicBezTo>
                    <a:pt x="6391" y="4233"/>
                    <a:pt x="6354" y="4118"/>
                    <a:pt x="6313" y="4021"/>
                  </a:cubicBezTo>
                  <a:cubicBezTo>
                    <a:pt x="6276" y="3947"/>
                    <a:pt x="6239" y="3868"/>
                    <a:pt x="6197" y="3831"/>
                  </a:cubicBezTo>
                  <a:cubicBezTo>
                    <a:pt x="6160" y="3790"/>
                    <a:pt x="6123" y="3771"/>
                    <a:pt x="6081" y="3753"/>
                  </a:cubicBezTo>
                  <a:cubicBezTo>
                    <a:pt x="6045" y="3753"/>
                    <a:pt x="6008" y="3753"/>
                    <a:pt x="5966" y="3734"/>
                  </a:cubicBezTo>
                  <a:cubicBezTo>
                    <a:pt x="5911" y="3716"/>
                    <a:pt x="5850" y="3674"/>
                    <a:pt x="5777" y="3503"/>
                  </a:cubicBezTo>
                  <a:cubicBezTo>
                    <a:pt x="5777" y="3485"/>
                    <a:pt x="5753" y="3388"/>
                    <a:pt x="5735" y="3272"/>
                  </a:cubicBezTo>
                  <a:cubicBezTo>
                    <a:pt x="5716" y="3157"/>
                    <a:pt x="5698" y="3004"/>
                    <a:pt x="5680" y="2829"/>
                  </a:cubicBezTo>
                  <a:cubicBezTo>
                    <a:pt x="5619" y="2482"/>
                    <a:pt x="5582" y="2080"/>
                    <a:pt x="5546" y="1655"/>
                  </a:cubicBezTo>
                  <a:cubicBezTo>
                    <a:pt x="5448" y="846"/>
                    <a:pt x="5388" y="56"/>
                    <a:pt x="5388" y="56"/>
                  </a:cubicBezTo>
                  <a:lnTo>
                    <a:pt x="5388" y="19"/>
                  </a:lnTo>
                  <a:lnTo>
                    <a:pt x="5333" y="19"/>
                  </a:lnTo>
                  <a:cubicBezTo>
                    <a:pt x="5333" y="19"/>
                    <a:pt x="5176" y="1"/>
                    <a:pt x="482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8"/>
            <p:cNvSpPr/>
            <p:nvPr/>
          </p:nvSpPr>
          <p:spPr>
            <a:xfrm>
              <a:off x="6352493" y="2450027"/>
              <a:ext cx="607724" cy="210366"/>
            </a:xfrm>
            <a:custGeom>
              <a:rect b="b" l="l" r="r" t="t"/>
              <a:pathLst>
                <a:path extrusionOk="0" h="1539" w="4446">
                  <a:moveTo>
                    <a:pt x="4002" y="0"/>
                  </a:moveTo>
                  <a:cubicBezTo>
                    <a:pt x="3678" y="0"/>
                    <a:pt x="3138" y="37"/>
                    <a:pt x="2366" y="176"/>
                  </a:cubicBezTo>
                  <a:cubicBezTo>
                    <a:pt x="980" y="444"/>
                    <a:pt x="0" y="790"/>
                    <a:pt x="0" y="790"/>
                  </a:cubicBezTo>
                  <a:cubicBezTo>
                    <a:pt x="0" y="790"/>
                    <a:pt x="56" y="1118"/>
                    <a:pt x="134" y="1539"/>
                  </a:cubicBezTo>
                  <a:cubicBezTo>
                    <a:pt x="481" y="1423"/>
                    <a:pt x="1271" y="1174"/>
                    <a:pt x="2445" y="1003"/>
                  </a:cubicBezTo>
                  <a:cubicBezTo>
                    <a:pt x="3618" y="827"/>
                    <a:pt x="4196" y="753"/>
                    <a:pt x="4445" y="712"/>
                  </a:cubicBezTo>
                  <a:cubicBezTo>
                    <a:pt x="4408" y="310"/>
                    <a:pt x="4390" y="0"/>
                    <a:pt x="43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8"/>
            <p:cNvSpPr/>
            <p:nvPr/>
          </p:nvSpPr>
          <p:spPr>
            <a:xfrm>
              <a:off x="6344292" y="2442372"/>
              <a:ext cx="624127" cy="228819"/>
            </a:xfrm>
            <a:custGeom>
              <a:rect b="b" l="l" r="r" t="t"/>
              <a:pathLst>
                <a:path extrusionOk="0" h="1674" w="4566">
                  <a:moveTo>
                    <a:pt x="4062" y="93"/>
                  </a:moveTo>
                  <a:cubicBezTo>
                    <a:pt x="4293" y="93"/>
                    <a:pt x="4371" y="116"/>
                    <a:pt x="4408" y="116"/>
                  </a:cubicBezTo>
                  <a:cubicBezTo>
                    <a:pt x="4408" y="153"/>
                    <a:pt x="4431" y="384"/>
                    <a:pt x="4468" y="731"/>
                  </a:cubicBezTo>
                  <a:cubicBezTo>
                    <a:pt x="4200" y="768"/>
                    <a:pt x="3641" y="828"/>
                    <a:pt x="2505" y="999"/>
                  </a:cubicBezTo>
                  <a:cubicBezTo>
                    <a:pt x="1350" y="1174"/>
                    <a:pt x="596" y="1405"/>
                    <a:pt x="231" y="1539"/>
                  </a:cubicBezTo>
                  <a:cubicBezTo>
                    <a:pt x="176" y="1174"/>
                    <a:pt x="116" y="902"/>
                    <a:pt x="116" y="883"/>
                  </a:cubicBezTo>
                  <a:cubicBezTo>
                    <a:pt x="176" y="865"/>
                    <a:pt x="1100" y="537"/>
                    <a:pt x="2426" y="287"/>
                  </a:cubicBezTo>
                  <a:cubicBezTo>
                    <a:pt x="3198" y="135"/>
                    <a:pt x="3738" y="116"/>
                    <a:pt x="4062" y="93"/>
                  </a:cubicBezTo>
                  <a:close/>
                  <a:moveTo>
                    <a:pt x="4062" y="1"/>
                  </a:moveTo>
                  <a:cubicBezTo>
                    <a:pt x="3738" y="1"/>
                    <a:pt x="3179" y="38"/>
                    <a:pt x="2408" y="190"/>
                  </a:cubicBezTo>
                  <a:cubicBezTo>
                    <a:pt x="1021" y="440"/>
                    <a:pt x="42" y="786"/>
                    <a:pt x="42" y="786"/>
                  </a:cubicBezTo>
                  <a:lnTo>
                    <a:pt x="0" y="809"/>
                  </a:lnTo>
                  <a:lnTo>
                    <a:pt x="0" y="846"/>
                  </a:lnTo>
                  <a:cubicBezTo>
                    <a:pt x="0" y="846"/>
                    <a:pt x="60" y="1174"/>
                    <a:pt x="134" y="1618"/>
                  </a:cubicBezTo>
                  <a:lnTo>
                    <a:pt x="134" y="1673"/>
                  </a:lnTo>
                  <a:lnTo>
                    <a:pt x="194" y="1655"/>
                  </a:lnTo>
                  <a:cubicBezTo>
                    <a:pt x="559" y="1521"/>
                    <a:pt x="1350" y="1290"/>
                    <a:pt x="2523" y="1114"/>
                  </a:cubicBezTo>
                  <a:cubicBezTo>
                    <a:pt x="3678" y="925"/>
                    <a:pt x="4274" y="846"/>
                    <a:pt x="4524" y="828"/>
                  </a:cubicBezTo>
                  <a:lnTo>
                    <a:pt x="4565" y="828"/>
                  </a:lnTo>
                  <a:lnTo>
                    <a:pt x="4565" y="768"/>
                  </a:lnTo>
                  <a:cubicBezTo>
                    <a:pt x="4524" y="366"/>
                    <a:pt x="4505" y="56"/>
                    <a:pt x="4505" y="56"/>
                  </a:cubicBezTo>
                  <a:lnTo>
                    <a:pt x="4505" y="19"/>
                  </a:lnTo>
                  <a:lnTo>
                    <a:pt x="4450" y="19"/>
                  </a:lnTo>
                  <a:cubicBezTo>
                    <a:pt x="4450" y="19"/>
                    <a:pt x="4334" y="1"/>
                    <a:pt x="406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8"/>
            <p:cNvSpPr/>
            <p:nvPr/>
          </p:nvSpPr>
          <p:spPr>
            <a:xfrm>
              <a:off x="6163040" y="2146710"/>
              <a:ext cx="294430" cy="460372"/>
            </a:xfrm>
            <a:custGeom>
              <a:rect b="b" l="l" r="r" t="t"/>
              <a:pathLst>
                <a:path extrusionOk="0" h="3368" w="2154">
                  <a:moveTo>
                    <a:pt x="429" y="0"/>
                  </a:moveTo>
                  <a:cubicBezTo>
                    <a:pt x="342" y="0"/>
                    <a:pt x="250" y="18"/>
                    <a:pt x="171" y="61"/>
                  </a:cubicBezTo>
                  <a:cubicBezTo>
                    <a:pt x="0" y="159"/>
                    <a:pt x="19" y="353"/>
                    <a:pt x="19" y="353"/>
                  </a:cubicBezTo>
                  <a:cubicBezTo>
                    <a:pt x="19" y="353"/>
                    <a:pt x="42" y="344"/>
                    <a:pt x="83" y="344"/>
                  </a:cubicBezTo>
                  <a:cubicBezTo>
                    <a:pt x="234" y="344"/>
                    <a:pt x="633" y="464"/>
                    <a:pt x="1058" y="1586"/>
                  </a:cubicBezTo>
                  <a:cubicBezTo>
                    <a:pt x="1405" y="2469"/>
                    <a:pt x="1460" y="3240"/>
                    <a:pt x="1576" y="3319"/>
                  </a:cubicBezTo>
                  <a:cubicBezTo>
                    <a:pt x="1619" y="3353"/>
                    <a:pt x="1691" y="3367"/>
                    <a:pt x="1767" y="3367"/>
                  </a:cubicBezTo>
                  <a:cubicBezTo>
                    <a:pt x="1898" y="3367"/>
                    <a:pt x="2042" y="3327"/>
                    <a:pt x="2080" y="3277"/>
                  </a:cubicBezTo>
                  <a:cubicBezTo>
                    <a:pt x="2153" y="3222"/>
                    <a:pt x="1904" y="1794"/>
                    <a:pt x="1460" y="967"/>
                  </a:cubicBezTo>
                  <a:cubicBezTo>
                    <a:pt x="1040" y="140"/>
                    <a:pt x="712" y="43"/>
                    <a:pt x="596" y="25"/>
                  </a:cubicBezTo>
                  <a:cubicBezTo>
                    <a:pt x="548" y="9"/>
                    <a:pt x="490" y="0"/>
                    <a:pt x="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8"/>
            <p:cNvSpPr/>
            <p:nvPr/>
          </p:nvSpPr>
          <p:spPr>
            <a:xfrm>
              <a:off x="6165500" y="2192365"/>
              <a:ext cx="137" cy="2597"/>
            </a:xfrm>
            <a:custGeom>
              <a:rect b="b" l="l" r="r" t="t"/>
              <a:pathLst>
                <a:path extrusionOk="0" h="19" w="1">
                  <a:moveTo>
                    <a:pt x="1" y="0"/>
                  </a:moveTo>
                  <a:lnTo>
                    <a:pt x="1" y="19"/>
                  </a:lnTo>
                  <a:lnTo>
                    <a:pt x="1" y="19"/>
                  </a:lnTo>
                  <a:close/>
                </a:path>
              </a:pathLst>
            </a:custGeom>
            <a:solidFill>
              <a:srgbClr val="243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8"/>
            <p:cNvSpPr/>
            <p:nvPr/>
          </p:nvSpPr>
          <p:spPr>
            <a:xfrm>
              <a:off x="6183817" y="2194825"/>
              <a:ext cx="118920" cy="152956"/>
            </a:xfrm>
            <a:custGeom>
              <a:rect b="b" l="l" r="r" t="t"/>
              <a:pathLst>
                <a:path extrusionOk="0" h="1119" w="870">
                  <a:moveTo>
                    <a:pt x="1" y="1"/>
                  </a:moveTo>
                  <a:lnTo>
                    <a:pt x="1" y="1"/>
                  </a:lnTo>
                  <a:cubicBezTo>
                    <a:pt x="195" y="38"/>
                    <a:pt x="523" y="250"/>
                    <a:pt x="869" y="1119"/>
                  </a:cubicBezTo>
                  <a:cubicBezTo>
                    <a:pt x="523" y="250"/>
                    <a:pt x="195" y="38"/>
                    <a:pt x="1" y="1"/>
                  </a:cubicBezTo>
                  <a:close/>
                </a:path>
              </a:pathLst>
            </a:custGeom>
            <a:solidFill>
              <a:srgbClr val="95A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8"/>
            <p:cNvSpPr/>
            <p:nvPr/>
          </p:nvSpPr>
          <p:spPr>
            <a:xfrm>
              <a:off x="6173155" y="2192365"/>
              <a:ext cx="10799" cy="2597"/>
            </a:xfrm>
            <a:custGeom>
              <a:rect b="b" l="l" r="r" t="t"/>
              <a:pathLst>
                <a:path extrusionOk="0" h="19" w="79">
                  <a:moveTo>
                    <a:pt x="0" y="0"/>
                  </a:moveTo>
                  <a:lnTo>
                    <a:pt x="0" y="0"/>
                  </a:lnTo>
                  <a:cubicBezTo>
                    <a:pt x="23" y="0"/>
                    <a:pt x="42" y="0"/>
                    <a:pt x="79" y="19"/>
                  </a:cubicBezTo>
                  <a:lnTo>
                    <a:pt x="79" y="19"/>
                  </a:lnTo>
                  <a:cubicBezTo>
                    <a:pt x="42" y="0"/>
                    <a:pt x="23" y="0"/>
                    <a:pt x="0" y="0"/>
                  </a:cubicBezTo>
                  <a:close/>
                </a:path>
              </a:pathLst>
            </a:custGeom>
            <a:solidFill>
              <a:srgbClr val="243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8"/>
            <p:cNvSpPr/>
            <p:nvPr/>
          </p:nvSpPr>
          <p:spPr>
            <a:xfrm>
              <a:off x="6352493" y="2508120"/>
              <a:ext cx="7655" cy="39230"/>
            </a:xfrm>
            <a:custGeom>
              <a:rect b="b" l="l" r="r" t="t"/>
              <a:pathLst>
                <a:path extrusionOk="0" h="287" w="56">
                  <a:moveTo>
                    <a:pt x="0" y="0"/>
                  </a:moveTo>
                  <a:cubicBezTo>
                    <a:pt x="19" y="97"/>
                    <a:pt x="37" y="190"/>
                    <a:pt x="56" y="287"/>
                  </a:cubicBezTo>
                  <a:lnTo>
                    <a:pt x="56" y="287"/>
                  </a:lnTo>
                  <a:cubicBezTo>
                    <a:pt x="37" y="190"/>
                    <a:pt x="19" y="97"/>
                    <a:pt x="0" y="0"/>
                  </a:cubicBezTo>
                  <a:close/>
                </a:path>
              </a:pathLst>
            </a:custGeom>
            <a:solidFill>
              <a:srgbClr val="95A1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8"/>
            <p:cNvSpPr/>
            <p:nvPr/>
          </p:nvSpPr>
          <p:spPr>
            <a:xfrm>
              <a:off x="6360011" y="2547214"/>
              <a:ext cx="137" cy="137"/>
            </a:xfrm>
            <a:custGeom>
              <a:rect b="b" l="l" r="r" t="t"/>
              <a:pathLst>
                <a:path extrusionOk="0" h="1" w="1">
                  <a:moveTo>
                    <a:pt x="1" y="1"/>
                  </a:moveTo>
                  <a:lnTo>
                    <a:pt x="1" y="1"/>
                  </a:lnTo>
                  <a:lnTo>
                    <a:pt x="1" y="1"/>
                  </a:lnTo>
                  <a:lnTo>
                    <a:pt x="1" y="1"/>
                  </a:lnTo>
                  <a:close/>
                </a:path>
              </a:pathLst>
            </a:custGeom>
            <a:solidFill>
              <a:srgbClr val="243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8"/>
            <p:cNvSpPr/>
            <p:nvPr/>
          </p:nvSpPr>
          <p:spPr>
            <a:xfrm>
              <a:off x="6362608" y="2560473"/>
              <a:ext cx="87208" cy="47568"/>
            </a:xfrm>
            <a:custGeom>
              <a:rect b="b" l="l" r="r" t="t"/>
              <a:pathLst>
                <a:path extrusionOk="0" h="348" w="638">
                  <a:moveTo>
                    <a:pt x="638" y="232"/>
                  </a:moveTo>
                  <a:lnTo>
                    <a:pt x="638" y="232"/>
                  </a:lnTo>
                  <a:lnTo>
                    <a:pt x="638" y="232"/>
                  </a:lnTo>
                  <a:close/>
                  <a:moveTo>
                    <a:pt x="0" y="1"/>
                  </a:moveTo>
                  <a:lnTo>
                    <a:pt x="0" y="1"/>
                  </a:lnTo>
                  <a:cubicBezTo>
                    <a:pt x="42" y="176"/>
                    <a:pt x="79" y="269"/>
                    <a:pt x="116" y="292"/>
                  </a:cubicBezTo>
                  <a:cubicBezTo>
                    <a:pt x="157" y="329"/>
                    <a:pt x="213" y="347"/>
                    <a:pt x="291" y="347"/>
                  </a:cubicBezTo>
                  <a:cubicBezTo>
                    <a:pt x="425" y="347"/>
                    <a:pt x="578" y="310"/>
                    <a:pt x="620" y="250"/>
                  </a:cubicBezTo>
                  <a:cubicBezTo>
                    <a:pt x="638" y="250"/>
                    <a:pt x="638" y="250"/>
                    <a:pt x="638" y="232"/>
                  </a:cubicBezTo>
                  <a:cubicBezTo>
                    <a:pt x="638" y="250"/>
                    <a:pt x="638" y="250"/>
                    <a:pt x="620" y="250"/>
                  </a:cubicBezTo>
                  <a:cubicBezTo>
                    <a:pt x="578" y="310"/>
                    <a:pt x="425" y="347"/>
                    <a:pt x="291" y="347"/>
                  </a:cubicBezTo>
                  <a:cubicBezTo>
                    <a:pt x="213" y="347"/>
                    <a:pt x="157" y="329"/>
                    <a:pt x="116" y="292"/>
                  </a:cubicBezTo>
                  <a:cubicBezTo>
                    <a:pt x="79" y="269"/>
                    <a:pt x="42" y="176"/>
                    <a:pt x="0" y="1"/>
                  </a:cubicBezTo>
                  <a:close/>
                </a:path>
              </a:pathLst>
            </a:custGeom>
            <a:solidFill>
              <a:srgbClr val="276C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8"/>
            <p:cNvSpPr/>
            <p:nvPr/>
          </p:nvSpPr>
          <p:spPr>
            <a:xfrm>
              <a:off x="6360011" y="2547214"/>
              <a:ext cx="2734" cy="13396"/>
            </a:xfrm>
            <a:custGeom>
              <a:rect b="b" l="l" r="r" t="t"/>
              <a:pathLst>
                <a:path extrusionOk="0" h="98" w="20">
                  <a:moveTo>
                    <a:pt x="1" y="1"/>
                  </a:moveTo>
                  <a:lnTo>
                    <a:pt x="1" y="1"/>
                  </a:lnTo>
                  <a:cubicBezTo>
                    <a:pt x="1" y="42"/>
                    <a:pt x="19" y="79"/>
                    <a:pt x="19" y="98"/>
                  </a:cubicBezTo>
                  <a:lnTo>
                    <a:pt x="19" y="98"/>
                  </a:lnTo>
                  <a:cubicBezTo>
                    <a:pt x="19" y="79"/>
                    <a:pt x="1" y="42"/>
                    <a:pt x="1" y="1"/>
                  </a:cubicBezTo>
                  <a:close/>
                </a:path>
              </a:pathLst>
            </a:custGeom>
            <a:solidFill>
              <a:srgbClr val="243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8"/>
            <p:cNvSpPr/>
            <p:nvPr/>
          </p:nvSpPr>
          <p:spPr>
            <a:xfrm>
              <a:off x="6157299" y="2138645"/>
              <a:ext cx="300171" cy="476365"/>
            </a:xfrm>
            <a:custGeom>
              <a:rect b="b" l="l" r="r" t="t"/>
              <a:pathLst>
                <a:path extrusionOk="0" h="3485" w="2196">
                  <a:moveTo>
                    <a:pt x="2103" y="3299"/>
                  </a:moveTo>
                  <a:cubicBezTo>
                    <a:pt x="2096" y="3305"/>
                    <a:pt x="2090" y="3311"/>
                    <a:pt x="2083" y="3316"/>
                  </a:cubicBezTo>
                  <a:lnTo>
                    <a:pt x="2083" y="3316"/>
                  </a:lnTo>
                  <a:lnTo>
                    <a:pt x="2103" y="3299"/>
                  </a:lnTo>
                  <a:close/>
                  <a:moveTo>
                    <a:pt x="498" y="110"/>
                  </a:moveTo>
                  <a:cubicBezTo>
                    <a:pt x="548" y="110"/>
                    <a:pt x="597" y="114"/>
                    <a:pt x="638" y="120"/>
                  </a:cubicBezTo>
                  <a:cubicBezTo>
                    <a:pt x="694" y="144"/>
                    <a:pt x="772" y="162"/>
                    <a:pt x="925" y="296"/>
                  </a:cubicBezTo>
                  <a:cubicBezTo>
                    <a:pt x="1063" y="412"/>
                    <a:pt x="1253" y="643"/>
                    <a:pt x="1465" y="1045"/>
                  </a:cubicBezTo>
                  <a:cubicBezTo>
                    <a:pt x="1678" y="1451"/>
                    <a:pt x="1849" y="2010"/>
                    <a:pt x="1964" y="2472"/>
                  </a:cubicBezTo>
                  <a:cubicBezTo>
                    <a:pt x="2006" y="2722"/>
                    <a:pt x="2043" y="2916"/>
                    <a:pt x="2061" y="3068"/>
                  </a:cubicBezTo>
                  <a:cubicBezTo>
                    <a:pt x="2080" y="3147"/>
                    <a:pt x="2080" y="3221"/>
                    <a:pt x="2080" y="3262"/>
                  </a:cubicBezTo>
                  <a:lnTo>
                    <a:pt x="2080" y="3318"/>
                  </a:lnTo>
                  <a:lnTo>
                    <a:pt x="2080" y="3318"/>
                  </a:lnTo>
                  <a:cubicBezTo>
                    <a:pt x="2065" y="3328"/>
                    <a:pt x="2049" y="3336"/>
                    <a:pt x="2024" y="3336"/>
                  </a:cubicBezTo>
                  <a:cubicBezTo>
                    <a:pt x="1988" y="3355"/>
                    <a:pt x="1927" y="3355"/>
                    <a:pt x="1890" y="3378"/>
                  </a:cubicBezTo>
                  <a:cubicBezTo>
                    <a:pt x="1775" y="3378"/>
                    <a:pt x="1678" y="3355"/>
                    <a:pt x="1641" y="3336"/>
                  </a:cubicBezTo>
                  <a:cubicBezTo>
                    <a:pt x="1641" y="3336"/>
                    <a:pt x="1641" y="3318"/>
                    <a:pt x="1618" y="3299"/>
                  </a:cubicBezTo>
                  <a:cubicBezTo>
                    <a:pt x="1599" y="3281"/>
                    <a:pt x="1599" y="3239"/>
                    <a:pt x="1581" y="3184"/>
                  </a:cubicBezTo>
                  <a:cubicBezTo>
                    <a:pt x="1562" y="3087"/>
                    <a:pt x="1525" y="2953"/>
                    <a:pt x="1502" y="2800"/>
                  </a:cubicBezTo>
                  <a:cubicBezTo>
                    <a:pt x="1428" y="2491"/>
                    <a:pt x="1331" y="2066"/>
                    <a:pt x="1156" y="1622"/>
                  </a:cubicBezTo>
                  <a:cubicBezTo>
                    <a:pt x="888" y="911"/>
                    <a:pt x="620" y="583"/>
                    <a:pt x="407" y="449"/>
                  </a:cubicBezTo>
                  <a:cubicBezTo>
                    <a:pt x="292" y="375"/>
                    <a:pt x="213" y="352"/>
                    <a:pt x="139" y="352"/>
                  </a:cubicBezTo>
                  <a:cubicBezTo>
                    <a:pt x="139" y="296"/>
                    <a:pt x="139" y="218"/>
                    <a:pt x="255" y="162"/>
                  </a:cubicBezTo>
                  <a:cubicBezTo>
                    <a:pt x="314" y="123"/>
                    <a:pt x="408" y="110"/>
                    <a:pt x="498" y="110"/>
                  </a:cubicBezTo>
                  <a:close/>
                  <a:moveTo>
                    <a:pt x="464" y="0"/>
                  </a:moveTo>
                  <a:cubicBezTo>
                    <a:pt x="370" y="0"/>
                    <a:pt x="272" y="20"/>
                    <a:pt x="195" y="65"/>
                  </a:cubicBezTo>
                  <a:cubicBezTo>
                    <a:pt x="1" y="181"/>
                    <a:pt x="1" y="412"/>
                    <a:pt x="1" y="412"/>
                  </a:cubicBezTo>
                  <a:lnTo>
                    <a:pt x="1" y="467"/>
                  </a:lnTo>
                  <a:lnTo>
                    <a:pt x="61" y="449"/>
                  </a:lnTo>
                  <a:lnTo>
                    <a:pt x="139" y="449"/>
                  </a:lnTo>
                  <a:cubicBezTo>
                    <a:pt x="176" y="449"/>
                    <a:pt x="255" y="467"/>
                    <a:pt x="347" y="527"/>
                  </a:cubicBezTo>
                  <a:cubicBezTo>
                    <a:pt x="523" y="661"/>
                    <a:pt x="791" y="952"/>
                    <a:pt x="1063" y="1664"/>
                  </a:cubicBezTo>
                  <a:cubicBezTo>
                    <a:pt x="1216" y="2107"/>
                    <a:pt x="1331" y="2509"/>
                    <a:pt x="1387" y="2819"/>
                  </a:cubicBezTo>
                  <a:cubicBezTo>
                    <a:pt x="1428" y="2990"/>
                    <a:pt x="1447" y="3105"/>
                    <a:pt x="1484" y="3221"/>
                  </a:cubicBezTo>
                  <a:cubicBezTo>
                    <a:pt x="1502" y="3262"/>
                    <a:pt x="1502" y="3299"/>
                    <a:pt x="1525" y="3336"/>
                  </a:cubicBezTo>
                  <a:cubicBezTo>
                    <a:pt x="1544" y="3378"/>
                    <a:pt x="1562" y="3396"/>
                    <a:pt x="1581" y="3433"/>
                  </a:cubicBezTo>
                  <a:cubicBezTo>
                    <a:pt x="1629" y="3471"/>
                    <a:pt x="1692" y="3485"/>
                    <a:pt x="1760" y="3485"/>
                  </a:cubicBezTo>
                  <a:cubicBezTo>
                    <a:pt x="1802" y="3485"/>
                    <a:pt x="1846" y="3479"/>
                    <a:pt x="1890" y="3470"/>
                  </a:cubicBezTo>
                  <a:cubicBezTo>
                    <a:pt x="1946" y="3470"/>
                    <a:pt x="2006" y="3452"/>
                    <a:pt x="2043" y="3433"/>
                  </a:cubicBezTo>
                  <a:cubicBezTo>
                    <a:pt x="2103" y="3433"/>
                    <a:pt x="2140" y="3415"/>
                    <a:pt x="2158" y="3378"/>
                  </a:cubicBezTo>
                  <a:cubicBezTo>
                    <a:pt x="2195" y="3355"/>
                    <a:pt x="2177" y="3336"/>
                    <a:pt x="2195" y="3318"/>
                  </a:cubicBezTo>
                  <a:lnTo>
                    <a:pt x="2195" y="3262"/>
                  </a:lnTo>
                  <a:cubicBezTo>
                    <a:pt x="2195" y="3202"/>
                    <a:pt x="2177" y="3147"/>
                    <a:pt x="2177" y="3068"/>
                  </a:cubicBezTo>
                  <a:cubicBezTo>
                    <a:pt x="2158" y="2893"/>
                    <a:pt x="2122" y="2685"/>
                    <a:pt x="2061" y="2454"/>
                  </a:cubicBezTo>
                  <a:cubicBezTo>
                    <a:pt x="1946" y="1992"/>
                    <a:pt x="1775" y="1414"/>
                    <a:pt x="1562" y="1008"/>
                  </a:cubicBezTo>
                  <a:cubicBezTo>
                    <a:pt x="1331" y="583"/>
                    <a:pt x="1137" y="352"/>
                    <a:pt x="985" y="218"/>
                  </a:cubicBezTo>
                  <a:cubicBezTo>
                    <a:pt x="832" y="84"/>
                    <a:pt x="717" y="47"/>
                    <a:pt x="657" y="28"/>
                  </a:cubicBezTo>
                  <a:cubicBezTo>
                    <a:pt x="600" y="11"/>
                    <a:pt x="533" y="0"/>
                    <a:pt x="46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8"/>
            <p:cNvSpPr/>
            <p:nvPr/>
          </p:nvSpPr>
          <p:spPr>
            <a:xfrm>
              <a:off x="6776233" y="2061142"/>
              <a:ext cx="194647" cy="443149"/>
            </a:xfrm>
            <a:custGeom>
              <a:rect b="b" l="l" r="r" t="t"/>
              <a:pathLst>
                <a:path extrusionOk="0" h="3242" w="1424">
                  <a:moveTo>
                    <a:pt x="227" y="0"/>
                  </a:moveTo>
                  <a:cubicBezTo>
                    <a:pt x="111" y="0"/>
                    <a:pt x="11" y="38"/>
                    <a:pt x="1" y="133"/>
                  </a:cubicBezTo>
                  <a:cubicBezTo>
                    <a:pt x="1" y="133"/>
                    <a:pt x="366" y="766"/>
                    <a:pt x="578" y="1653"/>
                  </a:cubicBezTo>
                  <a:cubicBezTo>
                    <a:pt x="786" y="2559"/>
                    <a:pt x="768" y="3058"/>
                    <a:pt x="828" y="3192"/>
                  </a:cubicBezTo>
                  <a:cubicBezTo>
                    <a:pt x="845" y="3228"/>
                    <a:pt x="896" y="3241"/>
                    <a:pt x="960" y="3241"/>
                  </a:cubicBezTo>
                  <a:cubicBezTo>
                    <a:pt x="1102" y="3241"/>
                    <a:pt x="1307" y="3175"/>
                    <a:pt x="1345" y="3136"/>
                  </a:cubicBezTo>
                  <a:cubicBezTo>
                    <a:pt x="1424" y="3058"/>
                    <a:pt x="999" y="1265"/>
                    <a:pt x="865" y="803"/>
                  </a:cubicBezTo>
                  <a:cubicBezTo>
                    <a:pt x="731" y="341"/>
                    <a:pt x="671" y="151"/>
                    <a:pt x="518" y="73"/>
                  </a:cubicBezTo>
                  <a:cubicBezTo>
                    <a:pt x="439" y="28"/>
                    <a:pt x="327" y="0"/>
                    <a:pt x="2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8"/>
            <p:cNvSpPr/>
            <p:nvPr/>
          </p:nvSpPr>
          <p:spPr>
            <a:xfrm>
              <a:off x="6770629" y="2055264"/>
              <a:ext cx="197790" cy="455451"/>
            </a:xfrm>
            <a:custGeom>
              <a:rect b="b" l="l" r="r" t="t"/>
              <a:pathLst>
                <a:path extrusionOk="0" h="3332" w="1447">
                  <a:moveTo>
                    <a:pt x="250" y="97"/>
                  </a:moveTo>
                  <a:cubicBezTo>
                    <a:pt x="347" y="97"/>
                    <a:pt x="462" y="116"/>
                    <a:pt x="522" y="153"/>
                  </a:cubicBezTo>
                  <a:cubicBezTo>
                    <a:pt x="596" y="194"/>
                    <a:pt x="638" y="250"/>
                    <a:pt x="693" y="365"/>
                  </a:cubicBezTo>
                  <a:cubicBezTo>
                    <a:pt x="735" y="481"/>
                    <a:pt x="790" y="638"/>
                    <a:pt x="850" y="869"/>
                  </a:cubicBezTo>
                  <a:cubicBezTo>
                    <a:pt x="924" y="1077"/>
                    <a:pt x="1058" y="1655"/>
                    <a:pt x="1174" y="2158"/>
                  </a:cubicBezTo>
                  <a:cubicBezTo>
                    <a:pt x="1234" y="2426"/>
                    <a:pt x="1271" y="2676"/>
                    <a:pt x="1312" y="2851"/>
                  </a:cubicBezTo>
                  <a:cubicBezTo>
                    <a:pt x="1331" y="2948"/>
                    <a:pt x="1331" y="3022"/>
                    <a:pt x="1349" y="3082"/>
                  </a:cubicBezTo>
                  <a:lnTo>
                    <a:pt x="1349" y="3138"/>
                  </a:lnTo>
                  <a:cubicBezTo>
                    <a:pt x="1331" y="3138"/>
                    <a:pt x="1312" y="3156"/>
                    <a:pt x="1271" y="3179"/>
                  </a:cubicBezTo>
                  <a:cubicBezTo>
                    <a:pt x="1234" y="3198"/>
                    <a:pt x="1174" y="3216"/>
                    <a:pt x="1118" y="3216"/>
                  </a:cubicBezTo>
                  <a:cubicBezTo>
                    <a:pt x="1058" y="3235"/>
                    <a:pt x="1003" y="3235"/>
                    <a:pt x="966" y="3235"/>
                  </a:cubicBezTo>
                  <a:cubicBezTo>
                    <a:pt x="943" y="3216"/>
                    <a:pt x="924" y="3216"/>
                    <a:pt x="924" y="3198"/>
                  </a:cubicBezTo>
                  <a:cubicBezTo>
                    <a:pt x="906" y="3198"/>
                    <a:pt x="906" y="3138"/>
                    <a:pt x="887" y="3064"/>
                  </a:cubicBezTo>
                  <a:cubicBezTo>
                    <a:pt x="887" y="2985"/>
                    <a:pt x="869" y="2870"/>
                    <a:pt x="850" y="2754"/>
                  </a:cubicBezTo>
                  <a:cubicBezTo>
                    <a:pt x="827" y="2486"/>
                    <a:pt x="772" y="2140"/>
                    <a:pt x="675" y="1696"/>
                  </a:cubicBezTo>
                  <a:cubicBezTo>
                    <a:pt x="462" y="809"/>
                    <a:pt x="116" y="194"/>
                    <a:pt x="97" y="153"/>
                  </a:cubicBezTo>
                  <a:cubicBezTo>
                    <a:pt x="97" y="153"/>
                    <a:pt x="116" y="134"/>
                    <a:pt x="134" y="116"/>
                  </a:cubicBezTo>
                  <a:cubicBezTo>
                    <a:pt x="157" y="116"/>
                    <a:pt x="194" y="97"/>
                    <a:pt x="250" y="97"/>
                  </a:cubicBezTo>
                  <a:close/>
                  <a:moveTo>
                    <a:pt x="250" y="0"/>
                  </a:moveTo>
                  <a:cubicBezTo>
                    <a:pt x="194" y="0"/>
                    <a:pt x="134" y="0"/>
                    <a:pt x="79" y="37"/>
                  </a:cubicBezTo>
                  <a:cubicBezTo>
                    <a:pt x="42" y="60"/>
                    <a:pt x="0" y="97"/>
                    <a:pt x="0" y="153"/>
                  </a:cubicBezTo>
                  <a:lnTo>
                    <a:pt x="0" y="176"/>
                  </a:lnTo>
                  <a:lnTo>
                    <a:pt x="0" y="194"/>
                  </a:lnTo>
                  <a:cubicBezTo>
                    <a:pt x="0" y="194"/>
                    <a:pt x="365" y="828"/>
                    <a:pt x="578" y="1715"/>
                  </a:cubicBezTo>
                  <a:cubicBezTo>
                    <a:pt x="675" y="2158"/>
                    <a:pt x="712" y="2505"/>
                    <a:pt x="753" y="2754"/>
                  </a:cubicBezTo>
                  <a:cubicBezTo>
                    <a:pt x="772" y="2888"/>
                    <a:pt x="772" y="2985"/>
                    <a:pt x="790" y="3064"/>
                  </a:cubicBezTo>
                  <a:cubicBezTo>
                    <a:pt x="790" y="3156"/>
                    <a:pt x="809" y="3198"/>
                    <a:pt x="827" y="3253"/>
                  </a:cubicBezTo>
                  <a:cubicBezTo>
                    <a:pt x="850" y="3313"/>
                    <a:pt x="906" y="3332"/>
                    <a:pt x="966" y="3332"/>
                  </a:cubicBezTo>
                  <a:cubicBezTo>
                    <a:pt x="1021" y="3332"/>
                    <a:pt x="1081" y="3332"/>
                    <a:pt x="1137" y="3313"/>
                  </a:cubicBezTo>
                  <a:cubicBezTo>
                    <a:pt x="1197" y="3313"/>
                    <a:pt x="1252" y="3295"/>
                    <a:pt x="1312" y="3272"/>
                  </a:cubicBezTo>
                  <a:cubicBezTo>
                    <a:pt x="1368" y="3253"/>
                    <a:pt x="1405" y="3235"/>
                    <a:pt x="1428" y="3216"/>
                  </a:cubicBezTo>
                  <a:cubicBezTo>
                    <a:pt x="1446" y="3198"/>
                    <a:pt x="1446" y="3179"/>
                    <a:pt x="1446" y="3179"/>
                  </a:cubicBezTo>
                  <a:lnTo>
                    <a:pt x="1446" y="3138"/>
                  </a:lnTo>
                  <a:lnTo>
                    <a:pt x="1446" y="3064"/>
                  </a:lnTo>
                  <a:cubicBezTo>
                    <a:pt x="1446" y="3004"/>
                    <a:pt x="1428" y="2925"/>
                    <a:pt x="1405" y="2833"/>
                  </a:cubicBezTo>
                  <a:cubicBezTo>
                    <a:pt x="1386" y="2657"/>
                    <a:pt x="1331" y="2408"/>
                    <a:pt x="1271" y="2140"/>
                  </a:cubicBezTo>
                  <a:cubicBezTo>
                    <a:pt x="1155" y="1618"/>
                    <a:pt x="1021" y="1059"/>
                    <a:pt x="966" y="828"/>
                  </a:cubicBezTo>
                  <a:cubicBezTo>
                    <a:pt x="887" y="596"/>
                    <a:pt x="850" y="444"/>
                    <a:pt x="790" y="310"/>
                  </a:cubicBezTo>
                  <a:cubicBezTo>
                    <a:pt x="735" y="194"/>
                    <a:pt x="656" y="116"/>
                    <a:pt x="578" y="60"/>
                  </a:cubicBezTo>
                  <a:cubicBezTo>
                    <a:pt x="481" y="19"/>
                    <a:pt x="365" y="0"/>
                    <a:pt x="25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8"/>
            <p:cNvSpPr/>
            <p:nvPr/>
          </p:nvSpPr>
          <p:spPr>
            <a:xfrm>
              <a:off x="6776233" y="2065926"/>
              <a:ext cx="186445" cy="436588"/>
            </a:xfrm>
            <a:custGeom>
              <a:rect b="b" l="l" r="r" t="t"/>
              <a:pathLst>
                <a:path extrusionOk="0" h="3194" w="1364">
                  <a:moveTo>
                    <a:pt x="93" y="1"/>
                  </a:moveTo>
                  <a:cubicBezTo>
                    <a:pt x="38" y="1"/>
                    <a:pt x="1" y="38"/>
                    <a:pt x="1" y="98"/>
                  </a:cubicBezTo>
                  <a:cubicBezTo>
                    <a:pt x="1" y="98"/>
                    <a:pt x="366" y="731"/>
                    <a:pt x="578" y="1618"/>
                  </a:cubicBezTo>
                  <a:cubicBezTo>
                    <a:pt x="786" y="2524"/>
                    <a:pt x="768" y="3023"/>
                    <a:pt x="828" y="3157"/>
                  </a:cubicBezTo>
                  <a:cubicBezTo>
                    <a:pt x="846" y="3194"/>
                    <a:pt x="902" y="3194"/>
                    <a:pt x="962" y="3194"/>
                  </a:cubicBezTo>
                  <a:cubicBezTo>
                    <a:pt x="1114" y="3194"/>
                    <a:pt x="1308" y="3138"/>
                    <a:pt x="1345" y="3101"/>
                  </a:cubicBezTo>
                  <a:cubicBezTo>
                    <a:pt x="1364" y="3060"/>
                    <a:pt x="1345" y="2829"/>
                    <a:pt x="1271" y="2501"/>
                  </a:cubicBezTo>
                  <a:cubicBezTo>
                    <a:pt x="1248" y="2501"/>
                    <a:pt x="1230" y="2501"/>
                    <a:pt x="1211" y="2482"/>
                  </a:cubicBezTo>
                  <a:lnTo>
                    <a:pt x="1211" y="2482"/>
                  </a:lnTo>
                  <a:cubicBezTo>
                    <a:pt x="1230" y="2598"/>
                    <a:pt x="1248" y="2695"/>
                    <a:pt x="1271" y="2773"/>
                  </a:cubicBezTo>
                  <a:cubicBezTo>
                    <a:pt x="1290" y="2870"/>
                    <a:pt x="1290" y="2944"/>
                    <a:pt x="1308" y="3004"/>
                  </a:cubicBezTo>
                  <a:lnTo>
                    <a:pt x="1308" y="3060"/>
                  </a:lnTo>
                  <a:cubicBezTo>
                    <a:pt x="1290" y="3060"/>
                    <a:pt x="1271" y="3078"/>
                    <a:pt x="1230" y="3101"/>
                  </a:cubicBezTo>
                  <a:cubicBezTo>
                    <a:pt x="1193" y="3120"/>
                    <a:pt x="1133" y="3138"/>
                    <a:pt x="1077" y="3138"/>
                  </a:cubicBezTo>
                  <a:cubicBezTo>
                    <a:pt x="1040" y="3138"/>
                    <a:pt x="999" y="3157"/>
                    <a:pt x="962" y="3157"/>
                  </a:cubicBezTo>
                  <a:lnTo>
                    <a:pt x="925" y="3157"/>
                  </a:lnTo>
                  <a:cubicBezTo>
                    <a:pt x="902" y="3138"/>
                    <a:pt x="883" y="3138"/>
                    <a:pt x="883" y="3120"/>
                  </a:cubicBezTo>
                  <a:cubicBezTo>
                    <a:pt x="865" y="3120"/>
                    <a:pt x="865" y="3060"/>
                    <a:pt x="846" y="2986"/>
                  </a:cubicBezTo>
                  <a:cubicBezTo>
                    <a:pt x="846" y="2907"/>
                    <a:pt x="828" y="2792"/>
                    <a:pt x="809" y="2676"/>
                  </a:cubicBezTo>
                  <a:cubicBezTo>
                    <a:pt x="786" y="2408"/>
                    <a:pt x="731" y="2062"/>
                    <a:pt x="634" y="1618"/>
                  </a:cubicBezTo>
                  <a:cubicBezTo>
                    <a:pt x="421" y="731"/>
                    <a:pt x="75" y="116"/>
                    <a:pt x="56" y="75"/>
                  </a:cubicBezTo>
                  <a:cubicBezTo>
                    <a:pt x="56" y="75"/>
                    <a:pt x="75" y="56"/>
                    <a:pt x="93" y="38"/>
                  </a:cubicBezTo>
                  <a:lnTo>
                    <a:pt x="116" y="38"/>
                  </a:lnTo>
                  <a:cubicBezTo>
                    <a:pt x="116" y="19"/>
                    <a:pt x="93" y="1"/>
                    <a:pt x="93" y="1"/>
                  </a:cubicBezTo>
                  <a:close/>
                </a:path>
              </a:pathLst>
            </a:custGeom>
            <a:solidFill>
              <a:srgbClr val="243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8"/>
            <p:cNvSpPr/>
            <p:nvPr/>
          </p:nvSpPr>
          <p:spPr>
            <a:xfrm>
              <a:off x="6381471" y="2528897"/>
              <a:ext cx="57683" cy="58230"/>
            </a:xfrm>
            <a:custGeom>
              <a:rect b="b" l="l" r="r" t="t"/>
              <a:pathLst>
                <a:path extrusionOk="0" h="426" w="422">
                  <a:moveTo>
                    <a:pt x="209" y="1"/>
                  </a:moveTo>
                  <a:cubicBezTo>
                    <a:pt x="93" y="1"/>
                    <a:pt x="1" y="98"/>
                    <a:pt x="1" y="213"/>
                  </a:cubicBezTo>
                  <a:cubicBezTo>
                    <a:pt x="1" y="329"/>
                    <a:pt x="93" y="426"/>
                    <a:pt x="209" y="426"/>
                  </a:cubicBezTo>
                  <a:cubicBezTo>
                    <a:pt x="324" y="426"/>
                    <a:pt x="421" y="329"/>
                    <a:pt x="421" y="213"/>
                  </a:cubicBezTo>
                  <a:cubicBezTo>
                    <a:pt x="421" y="98"/>
                    <a:pt x="324" y="1"/>
                    <a:pt x="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8"/>
            <p:cNvSpPr/>
            <p:nvPr/>
          </p:nvSpPr>
          <p:spPr>
            <a:xfrm>
              <a:off x="6373270" y="2529260"/>
              <a:ext cx="74086" cy="73403"/>
            </a:xfrm>
            <a:custGeom>
              <a:rect b="b" l="l" r="r" t="t"/>
              <a:pathLst>
                <a:path extrusionOk="0" h="537" w="542">
                  <a:moveTo>
                    <a:pt x="269" y="93"/>
                  </a:moveTo>
                  <a:cubicBezTo>
                    <a:pt x="366" y="93"/>
                    <a:pt x="426" y="171"/>
                    <a:pt x="426" y="268"/>
                  </a:cubicBezTo>
                  <a:cubicBezTo>
                    <a:pt x="426" y="347"/>
                    <a:pt x="366" y="421"/>
                    <a:pt x="269" y="421"/>
                  </a:cubicBezTo>
                  <a:cubicBezTo>
                    <a:pt x="176" y="421"/>
                    <a:pt x="116" y="347"/>
                    <a:pt x="116" y="268"/>
                  </a:cubicBezTo>
                  <a:cubicBezTo>
                    <a:pt x="116" y="171"/>
                    <a:pt x="176" y="93"/>
                    <a:pt x="269" y="93"/>
                  </a:cubicBezTo>
                  <a:close/>
                  <a:moveTo>
                    <a:pt x="269" y="0"/>
                  </a:moveTo>
                  <a:cubicBezTo>
                    <a:pt x="116" y="0"/>
                    <a:pt x="1" y="116"/>
                    <a:pt x="1" y="268"/>
                  </a:cubicBezTo>
                  <a:cubicBezTo>
                    <a:pt x="1" y="402"/>
                    <a:pt x="116" y="536"/>
                    <a:pt x="269" y="536"/>
                  </a:cubicBezTo>
                  <a:cubicBezTo>
                    <a:pt x="426" y="536"/>
                    <a:pt x="542" y="402"/>
                    <a:pt x="542" y="268"/>
                  </a:cubicBezTo>
                  <a:cubicBezTo>
                    <a:pt x="542" y="116"/>
                    <a:pt x="426" y="0"/>
                    <a:pt x="2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8"/>
            <p:cNvSpPr/>
            <p:nvPr/>
          </p:nvSpPr>
          <p:spPr>
            <a:xfrm>
              <a:off x="6891873" y="2429113"/>
              <a:ext cx="58230" cy="60827"/>
            </a:xfrm>
            <a:custGeom>
              <a:rect b="b" l="l" r="r" t="t"/>
              <a:pathLst>
                <a:path extrusionOk="0" h="445" w="426">
                  <a:moveTo>
                    <a:pt x="213" y="1"/>
                  </a:moveTo>
                  <a:cubicBezTo>
                    <a:pt x="97" y="1"/>
                    <a:pt x="0" y="98"/>
                    <a:pt x="0" y="213"/>
                  </a:cubicBezTo>
                  <a:cubicBezTo>
                    <a:pt x="0" y="347"/>
                    <a:pt x="97" y="444"/>
                    <a:pt x="213" y="444"/>
                  </a:cubicBezTo>
                  <a:cubicBezTo>
                    <a:pt x="328" y="444"/>
                    <a:pt x="425" y="347"/>
                    <a:pt x="425" y="213"/>
                  </a:cubicBezTo>
                  <a:cubicBezTo>
                    <a:pt x="425" y="98"/>
                    <a:pt x="328"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8"/>
            <p:cNvSpPr/>
            <p:nvPr/>
          </p:nvSpPr>
          <p:spPr>
            <a:xfrm>
              <a:off x="6883672" y="2431389"/>
              <a:ext cx="73949" cy="71489"/>
            </a:xfrm>
            <a:custGeom>
              <a:rect b="b" l="l" r="r" t="t"/>
              <a:pathLst>
                <a:path extrusionOk="0" h="523" w="541">
                  <a:moveTo>
                    <a:pt x="273" y="97"/>
                  </a:moveTo>
                  <a:cubicBezTo>
                    <a:pt x="370" y="97"/>
                    <a:pt x="425" y="176"/>
                    <a:pt x="425" y="254"/>
                  </a:cubicBezTo>
                  <a:cubicBezTo>
                    <a:pt x="425" y="347"/>
                    <a:pt x="370" y="425"/>
                    <a:pt x="273" y="425"/>
                  </a:cubicBezTo>
                  <a:cubicBezTo>
                    <a:pt x="176" y="425"/>
                    <a:pt x="116" y="347"/>
                    <a:pt x="116" y="254"/>
                  </a:cubicBezTo>
                  <a:cubicBezTo>
                    <a:pt x="116" y="176"/>
                    <a:pt x="176" y="97"/>
                    <a:pt x="273" y="97"/>
                  </a:cubicBezTo>
                  <a:close/>
                  <a:moveTo>
                    <a:pt x="273" y="0"/>
                  </a:moveTo>
                  <a:cubicBezTo>
                    <a:pt x="116" y="0"/>
                    <a:pt x="0" y="116"/>
                    <a:pt x="0" y="254"/>
                  </a:cubicBezTo>
                  <a:cubicBezTo>
                    <a:pt x="0" y="407"/>
                    <a:pt x="116" y="522"/>
                    <a:pt x="273" y="522"/>
                  </a:cubicBezTo>
                  <a:cubicBezTo>
                    <a:pt x="425" y="522"/>
                    <a:pt x="541" y="407"/>
                    <a:pt x="541" y="254"/>
                  </a:cubicBezTo>
                  <a:cubicBezTo>
                    <a:pt x="541" y="116"/>
                    <a:pt x="425" y="0"/>
                    <a:pt x="27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8"/>
            <p:cNvSpPr/>
            <p:nvPr/>
          </p:nvSpPr>
          <p:spPr>
            <a:xfrm>
              <a:off x="6465536" y="2618566"/>
              <a:ext cx="473768" cy="448753"/>
            </a:xfrm>
            <a:custGeom>
              <a:rect b="b" l="l" r="r" t="t"/>
              <a:pathLst>
                <a:path extrusionOk="0" h="3283" w="3466">
                  <a:moveTo>
                    <a:pt x="3151" y="0"/>
                  </a:moveTo>
                  <a:cubicBezTo>
                    <a:pt x="3007" y="0"/>
                    <a:pt x="2525" y="13"/>
                    <a:pt x="1655" y="153"/>
                  </a:cubicBezTo>
                  <a:cubicBezTo>
                    <a:pt x="578" y="306"/>
                    <a:pt x="0" y="652"/>
                    <a:pt x="0" y="652"/>
                  </a:cubicBezTo>
                  <a:cubicBezTo>
                    <a:pt x="0" y="652"/>
                    <a:pt x="250" y="2408"/>
                    <a:pt x="402" y="2676"/>
                  </a:cubicBezTo>
                  <a:cubicBezTo>
                    <a:pt x="546" y="2937"/>
                    <a:pt x="1467" y="3283"/>
                    <a:pt x="2011" y="3283"/>
                  </a:cubicBezTo>
                  <a:cubicBezTo>
                    <a:pt x="2064" y="3283"/>
                    <a:pt x="2113" y="3279"/>
                    <a:pt x="2158" y="3272"/>
                  </a:cubicBezTo>
                  <a:cubicBezTo>
                    <a:pt x="2639" y="3217"/>
                    <a:pt x="3429" y="2501"/>
                    <a:pt x="3447" y="2117"/>
                  </a:cubicBezTo>
                  <a:cubicBezTo>
                    <a:pt x="3466" y="1752"/>
                    <a:pt x="3198" y="1"/>
                    <a:pt x="3198" y="1"/>
                  </a:cubicBezTo>
                  <a:cubicBezTo>
                    <a:pt x="3198" y="1"/>
                    <a:pt x="3183" y="0"/>
                    <a:pt x="31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8"/>
            <p:cNvSpPr/>
            <p:nvPr/>
          </p:nvSpPr>
          <p:spPr>
            <a:xfrm>
              <a:off x="6457334" y="2610365"/>
              <a:ext cx="487026" cy="465019"/>
            </a:xfrm>
            <a:custGeom>
              <a:rect b="b" l="l" r="r" t="t"/>
              <a:pathLst>
                <a:path extrusionOk="0" h="3402" w="3563">
                  <a:moveTo>
                    <a:pt x="3156" y="116"/>
                  </a:moveTo>
                  <a:cubicBezTo>
                    <a:pt x="3193" y="116"/>
                    <a:pt x="3213" y="116"/>
                    <a:pt x="3216" y="116"/>
                  </a:cubicBezTo>
                  <a:cubicBezTo>
                    <a:pt x="3216" y="158"/>
                    <a:pt x="3276" y="523"/>
                    <a:pt x="3332" y="985"/>
                  </a:cubicBezTo>
                  <a:cubicBezTo>
                    <a:pt x="3373" y="1235"/>
                    <a:pt x="3410" y="1484"/>
                    <a:pt x="3429" y="1697"/>
                  </a:cubicBezTo>
                  <a:cubicBezTo>
                    <a:pt x="3447" y="1909"/>
                    <a:pt x="3466" y="2099"/>
                    <a:pt x="3466" y="2177"/>
                  </a:cubicBezTo>
                  <a:cubicBezTo>
                    <a:pt x="3447" y="2256"/>
                    <a:pt x="3410" y="2371"/>
                    <a:pt x="3332" y="2487"/>
                  </a:cubicBezTo>
                  <a:cubicBezTo>
                    <a:pt x="3235" y="2602"/>
                    <a:pt x="3142" y="2718"/>
                    <a:pt x="3004" y="2833"/>
                  </a:cubicBezTo>
                  <a:cubicBezTo>
                    <a:pt x="2754" y="3064"/>
                    <a:pt x="2426" y="3254"/>
                    <a:pt x="2195" y="3295"/>
                  </a:cubicBezTo>
                  <a:cubicBezTo>
                    <a:pt x="2173" y="3297"/>
                    <a:pt x="2148" y="3298"/>
                    <a:pt x="2123" y="3298"/>
                  </a:cubicBezTo>
                  <a:cubicBezTo>
                    <a:pt x="1889" y="3298"/>
                    <a:pt x="1545" y="3224"/>
                    <a:pt x="1216" y="3120"/>
                  </a:cubicBezTo>
                  <a:cubicBezTo>
                    <a:pt x="1040" y="3064"/>
                    <a:pt x="888" y="2986"/>
                    <a:pt x="754" y="2907"/>
                  </a:cubicBezTo>
                  <a:cubicBezTo>
                    <a:pt x="620" y="2852"/>
                    <a:pt x="541" y="2773"/>
                    <a:pt x="504" y="2718"/>
                  </a:cubicBezTo>
                  <a:cubicBezTo>
                    <a:pt x="486" y="2658"/>
                    <a:pt x="426" y="2505"/>
                    <a:pt x="389" y="2293"/>
                  </a:cubicBezTo>
                  <a:cubicBezTo>
                    <a:pt x="347" y="2099"/>
                    <a:pt x="292" y="1849"/>
                    <a:pt x="255" y="1618"/>
                  </a:cubicBezTo>
                  <a:cubicBezTo>
                    <a:pt x="176" y="1156"/>
                    <a:pt x="116" y="773"/>
                    <a:pt x="116" y="736"/>
                  </a:cubicBezTo>
                  <a:cubicBezTo>
                    <a:pt x="158" y="712"/>
                    <a:pt x="694" y="426"/>
                    <a:pt x="1715" y="250"/>
                  </a:cubicBezTo>
                  <a:cubicBezTo>
                    <a:pt x="2551" y="128"/>
                    <a:pt x="3002" y="116"/>
                    <a:pt x="3156" y="116"/>
                  </a:cubicBezTo>
                  <a:close/>
                  <a:moveTo>
                    <a:pt x="3213" y="0"/>
                  </a:moveTo>
                  <a:cubicBezTo>
                    <a:pt x="3071" y="0"/>
                    <a:pt x="2586" y="13"/>
                    <a:pt x="1696" y="158"/>
                  </a:cubicBezTo>
                  <a:cubicBezTo>
                    <a:pt x="620" y="329"/>
                    <a:pt x="42" y="657"/>
                    <a:pt x="42" y="657"/>
                  </a:cubicBezTo>
                  <a:lnTo>
                    <a:pt x="0" y="676"/>
                  </a:lnTo>
                  <a:lnTo>
                    <a:pt x="0" y="712"/>
                  </a:lnTo>
                  <a:cubicBezTo>
                    <a:pt x="0" y="712"/>
                    <a:pt x="79" y="1156"/>
                    <a:pt x="158" y="1637"/>
                  </a:cubicBezTo>
                  <a:cubicBezTo>
                    <a:pt x="194" y="1868"/>
                    <a:pt x="231" y="2122"/>
                    <a:pt x="292" y="2311"/>
                  </a:cubicBezTo>
                  <a:cubicBezTo>
                    <a:pt x="328" y="2524"/>
                    <a:pt x="370" y="2676"/>
                    <a:pt x="426" y="2773"/>
                  </a:cubicBezTo>
                  <a:cubicBezTo>
                    <a:pt x="462" y="2852"/>
                    <a:pt x="560" y="2930"/>
                    <a:pt x="694" y="3004"/>
                  </a:cubicBezTo>
                  <a:cubicBezTo>
                    <a:pt x="851" y="3083"/>
                    <a:pt x="1003" y="3161"/>
                    <a:pt x="1197" y="3217"/>
                  </a:cubicBezTo>
                  <a:cubicBezTo>
                    <a:pt x="1486" y="3328"/>
                    <a:pt x="1813" y="3402"/>
                    <a:pt x="2072" y="3402"/>
                  </a:cubicBezTo>
                  <a:cubicBezTo>
                    <a:pt x="2123" y="3402"/>
                    <a:pt x="2173" y="3399"/>
                    <a:pt x="2218" y="3392"/>
                  </a:cubicBezTo>
                  <a:cubicBezTo>
                    <a:pt x="2486" y="3351"/>
                    <a:pt x="2814" y="3161"/>
                    <a:pt x="3082" y="2907"/>
                  </a:cubicBezTo>
                  <a:cubicBezTo>
                    <a:pt x="3198" y="2792"/>
                    <a:pt x="3332" y="2658"/>
                    <a:pt x="3410" y="2542"/>
                  </a:cubicBezTo>
                  <a:cubicBezTo>
                    <a:pt x="3507" y="2408"/>
                    <a:pt x="3563" y="2293"/>
                    <a:pt x="3563" y="2177"/>
                  </a:cubicBezTo>
                  <a:cubicBezTo>
                    <a:pt x="3563" y="2080"/>
                    <a:pt x="3563" y="1909"/>
                    <a:pt x="3526" y="1678"/>
                  </a:cubicBezTo>
                  <a:cubicBezTo>
                    <a:pt x="3507" y="1466"/>
                    <a:pt x="3466" y="1216"/>
                    <a:pt x="3447" y="967"/>
                  </a:cubicBezTo>
                  <a:cubicBezTo>
                    <a:pt x="3373" y="481"/>
                    <a:pt x="3313" y="61"/>
                    <a:pt x="3313" y="61"/>
                  </a:cubicBezTo>
                  <a:lnTo>
                    <a:pt x="3313" y="1"/>
                  </a:lnTo>
                  <a:lnTo>
                    <a:pt x="3258" y="1"/>
                  </a:lnTo>
                  <a:cubicBezTo>
                    <a:pt x="3258" y="1"/>
                    <a:pt x="3243" y="0"/>
                    <a:pt x="321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8"/>
            <p:cNvSpPr/>
            <p:nvPr/>
          </p:nvSpPr>
          <p:spPr>
            <a:xfrm>
              <a:off x="6465536" y="2618566"/>
              <a:ext cx="455451" cy="199841"/>
            </a:xfrm>
            <a:custGeom>
              <a:rect b="b" l="l" r="r" t="t"/>
              <a:pathLst>
                <a:path extrusionOk="0" h="1462" w="3332">
                  <a:moveTo>
                    <a:pt x="3101" y="1"/>
                  </a:moveTo>
                  <a:cubicBezTo>
                    <a:pt x="2925" y="1"/>
                    <a:pt x="2445" y="19"/>
                    <a:pt x="1655" y="153"/>
                  </a:cubicBezTo>
                  <a:cubicBezTo>
                    <a:pt x="578" y="306"/>
                    <a:pt x="0" y="652"/>
                    <a:pt x="0" y="652"/>
                  </a:cubicBezTo>
                  <a:cubicBezTo>
                    <a:pt x="0" y="652"/>
                    <a:pt x="56" y="1041"/>
                    <a:pt x="134" y="1461"/>
                  </a:cubicBezTo>
                  <a:cubicBezTo>
                    <a:pt x="347" y="1346"/>
                    <a:pt x="906" y="1115"/>
                    <a:pt x="1789" y="981"/>
                  </a:cubicBezTo>
                  <a:cubicBezTo>
                    <a:pt x="2316" y="893"/>
                    <a:pt x="2713" y="871"/>
                    <a:pt x="2990" y="871"/>
                  </a:cubicBezTo>
                  <a:cubicBezTo>
                    <a:pt x="3138" y="871"/>
                    <a:pt x="3251" y="877"/>
                    <a:pt x="3332" y="884"/>
                  </a:cubicBezTo>
                  <a:cubicBezTo>
                    <a:pt x="3253" y="403"/>
                    <a:pt x="3198" y="1"/>
                    <a:pt x="31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8"/>
            <p:cNvSpPr/>
            <p:nvPr/>
          </p:nvSpPr>
          <p:spPr>
            <a:xfrm>
              <a:off x="6457334" y="2610365"/>
              <a:ext cx="471307" cy="221301"/>
            </a:xfrm>
            <a:custGeom>
              <a:rect b="b" l="l" r="r" t="t"/>
              <a:pathLst>
                <a:path extrusionOk="0" h="1619" w="3448">
                  <a:moveTo>
                    <a:pt x="3216" y="116"/>
                  </a:moveTo>
                  <a:cubicBezTo>
                    <a:pt x="3216" y="158"/>
                    <a:pt x="3276" y="481"/>
                    <a:pt x="3332" y="888"/>
                  </a:cubicBezTo>
                  <a:cubicBezTo>
                    <a:pt x="3255" y="883"/>
                    <a:pt x="3163" y="879"/>
                    <a:pt x="3052" y="879"/>
                  </a:cubicBezTo>
                  <a:cubicBezTo>
                    <a:pt x="2776" y="879"/>
                    <a:pt x="2387" y="903"/>
                    <a:pt x="1849" y="985"/>
                  </a:cubicBezTo>
                  <a:cubicBezTo>
                    <a:pt x="985" y="1119"/>
                    <a:pt x="486" y="1332"/>
                    <a:pt x="231" y="1466"/>
                  </a:cubicBezTo>
                  <a:cubicBezTo>
                    <a:pt x="176" y="1082"/>
                    <a:pt x="116" y="773"/>
                    <a:pt x="116" y="736"/>
                  </a:cubicBezTo>
                  <a:cubicBezTo>
                    <a:pt x="158" y="712"/>
                    <a:pt x="694" y="426"/>
                    <a:pt x="1715" y="250"/>
                  </a:cubicBezTo>
                  <a:cubicBezTo>
                    <a:pt x="2523" y="135"/>
                    <a:pt x="2985" y="116"/>
                    <a:pt x="3161" y="116"/>
                  </a:cubicBezTo>
                  <a:close/>
                  <a:moveTo>
                    <a:pt x="3161" y="1"/>
                  </a:moveTo>
                  <a:cubicBezTo>
                    <a:pt x="2985" y="1"/>
                    <a:pt x="2505" y="19"/>
                    <a:pt x="1696" y="158"/>
                  </a:cubicBezTo>
                  <a:cubicBezTo>
                    <a:pt x="620" y="329"/>
                    <a:pt x="42" y="657"/>
                    <a:pt x="42" y="657"/>
                  </a:cubicBezTo>
                  <a:lnTo>
                    <a:pt x="0" y="676"/>
                  </a:lnTo>
                  <a:lnTo>
                    <a:pt x="0" y="712"/>
                  </a:lnTo>
                  <a:cubicBezTo>
                    <a:pt x="0" y="712"/>
                    <a:pt x="60" y="1101"/>
                    <a:pt x="139" y="1544"/>
                  </a:cubicBezTo>
                  <a:lnTo>
                    <a:pt x="158" y="1618"/>
                  </a:lnTo>
                  <a:lnTo>
                    <a:pt x="213" y="1581"/>
                  </a:lnTo>
                  <a:cubicBezTo>
                    <a:pt x="426" y="1466"/>
                    <a:pt x="966" y="1216"/>
                    <a:pt x="1849" y="1082"/>
                  </a:cubicBezTo>
                  <a:cubicBezTo>
                    <a:pt x="2426" y="1000"/>
                    <a:pt x="2848" y="976"/>
                    <a:pt x="3126" y="976"/>
                  </a:cubicBezTo>
                  <a:cubicBezTo>
                    <a:pt x="3238" y="976"/>
                    <a:pt x="3326" y="980"/>
                    <a:pt x="3392" y="985"/>
                  </a:cubicBezTo>
                  <a:lnTo>
                    <a:pt x="3447" y="1004"/>
                  </a:lnTo>
                  <a:lnTo>
                    <a:pt x="3429" y="925"/>
                  </a:lnTo>
                  <a:cubicBezTo>
                    <a:pt x="3373" y="463"/>
                    <a:pt x="3313" y="61"/>
                    <a:pt x="3313" y="61"/>
                  </a:cubicBezTo>
                  <a:lnTo>
                    <a:pt x="329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8"/>
            <p:cNvSpPr/>
            <p:nvPr/>
          </p:nvSpPr>
          <p:spPr>
            <a:xfrm>
              <a:off x="6113148" y="3097394"/>
              <a:ext cx="1052376" cy="289919"/>
            </a:xfrm>
            <a:custGeom>
              <a:rect b="b" l="l" r="r" t="t"/>
              <a:pathLst>
                <a:path extrusionOk="0" h="2121" w="7699">
                  <a:moveTo>
                    <a:pt x="7370" y="0"/>
                  </a:moveTo>
                  <a:cubicBezTo>
                    <a:pt x="7278" y="97"/>
                    <a:pt x="6543" y="656"/>
                    <a:pt x="5138" y="961"/>
                  </a:cubicBezTo>
                  <a:cubicBezTo>
                    <a:pt x="4475" y="1101"/>
                    <a:pt x="3618" y="1151"/>
                    <a:pt x="2864" y="1151"/>
                  </a:cubicBezTo>
                  <a:cubicBezTo>
                    <a:pt x="2043" y="1151"/>
                    <a:pt x="1346" y="1091"/>
                    <a:pt x="1155" y="1022"/>
                  </a:cubicBezTo>
                  <a:cubicBezTo>
                    <a:pt x="814" y="920"/>
                    <a:pt x="490" y="743"/>
                    <a:pt x="326" y="743"/>
                  </a:cubicBezTo>
                  <a:cubicBezTo>
                    <a:pt x="304" y="743"/>
                    <a:pt x="284" y="746"/>
                    <a:pt x="268" y="754"/>
                  </a:cubicBezTo>
                  <a:cubicBezTo>
                    <a:pt x="153" y="827"/>
                    <a:pt x="0" y="1465"/>
                    <a:pt x="37" y="1618"/>
                  </a:cubicBezTo>
                  <a:cubicBezTo>
                    <a:pt x="64" y="1728"/>
                    <a:pt x="1601" y="2120"/>
                    <a:pt x="3287" y="2120"/>
                  </a:cubicBezTo>
                  <a:cubicBezTo>
                    <a:pt x="3934" y="2120"/>
                    <a:pt x="4603" y="2062"/>
                    <a:pt x="5217" y="1909"/>
                  </a:cubicBezTo>
                  <a:cubicBezTo>
                    <a:pt x="7412" y="1368"/>
                    <a:pt x="7661" y="906"/>
                    <a:pt x="7680" y="772"/>
                  </a:cubicBezTo>
                  <a:cubicBezTo>
                    <a:pt x="7698" y="615"/>
                    <a:pt x="7680" y="559"/>
                    <a:pt x="7624" y="310"/>
                  </a:cubicBezTo>
                  <a:cubicBezTo>
                    <a:pt x="7564" y="79"/>
                    <a:pt x="7370" y="0"/>
                    <a:pt x="73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8"/>
            <p:cNvSpPr/>
            <p:nvPr/>
          </p:nvSpPr>
          <p:spPr>
            <a:xfrm>
              <a:off x="6107407" y="3086595"/>
              <a:ext cx="1063722" cy="308099"/>
            </a:xfrm>
            <a:custGeom>
              <a:rect b="b" l="l" r="r" t="t"/>
              <a:pathLst>
                <a:path extrusionOk="0" h="2254" w="7782">
                  <a:moveTo>
                    <a:pt x="7412" y="139"/>
                  </a:moveTo>
                  <a:cubicBezTo>
                    <a:pt x="7435" y="158"/>
                    <a:pt x="7569" y="213"/>
                    <a:pt x="7606" y="407"/>
                  </a:cubicBezTo>
                  <a:cubicBezTo>
                    <a:pt x="7685" y="657"/>
                    <a:pt x="7685" y="694"/>
                    <a:pt x="7666" y="833"/>
                  </a:cubicBezTo>
                  <a:cubicBezTo>
                    <a:pt x="7666" y="888"/>
                    <a:pt x="7625" y="1022"/>
                    <a:pt x="7278" y="1216"/>
                  </a:cubicBezTo>
                  <a:cubicBezTo>
                    <a:pt x="6950" y="1429"/>
                    <a:pt x="6335" y="1678"/>
                    <a:pt x="5240" y="1946"/>
                  </a:cubicBezTo>
                  <a:cubicBezTo>
                    <a:pt x="4637" y="2096"/>
                    <a:pt x="3981" y="2151"/>
                    <a:pt x="3344" y="2151"/>
                  </a:cubicBezTo>
                  <a:cubicBezTo>
                    <a:pt x="2820" y="2151"/>
                    <a:pt x="2309" y="2114"/>
                    <a:pt x="1849" y="2062"/>
                  </a:cubicBezTo>
                  <a:cubicBezTo>
                    <a:pt x="1350" y="2006"/>
                    <a:pt x="906" y="1909"/>
                    <a:pt x="597" y="1831"/>
                  </a:cubicBezTo>
                  <a:cubicBezTo>
                    <a:pt x="444" y="1794"/>
                    <a:pt x="310" y="1757"/>
                    <a:pt x="232" y="1734"/>
                  </a:cubicBezTo>
                  <a:cubicBezTo>
                    <a:pt x="195" y="1715"/>
                    <a:pt x="158" y="1697"/>
                    <a:pt x="135" y="1697"/>
                  </a:cubicBezTo>
                  <a:cubicBezTo>
                    <a:pt x="135" y="1678"/>
                    <a:pt x="135" y="1678"/>
                    <a:pt x="116" y="1678"/>
                  </a:cubicBezTo>
                  <a:cubicBezTo>
                    <a:pt x="116" y="1660"/>
                    <a:pt x="116" y="1600"/>
                    <a:pt x="135" y="1526"/>
                  </a:cubicBezTo>
                  <a:cubicBezTo>
                    <a:pt x="135" y="1429"/>
                    <a:pt x="158" y="1350"/>
                    <a:pt x="195" y="1253"/>
                  </a:cubicBezTo>
                  <a:cubicBezTo>
                    <a:pt x="213" y="1156"/>
                    <a:pt x="232" y="1064"/>
                    <a:pt x="273" y="1003"/>
                  </a:cubicBezTo>
                  <a:cubicBezTo>
                    <a:pt x="310" y="925"/>
                    <a:pt x="347" y="888"/>
                    <a:pt x="347" y="888"/>
                  </a:cubicBezTo>
                  <a:cubicBezTo>
                    <a:pt x="347" y="879"/>
                    <a:pt x="358" y="874"/>
                    <a:pt x="375" y="874"/>
                  </a:cubicBezTo>
                  <a:cubicBezTo>
                    <a:pt x="392" y="874"/>
                    <a:pt x="416" y="879"/>
                    <a:pt x="444" y="888"/>
                  </a:cubicBezTo>
                  <a:cubicBezTo>
                    <a:pt x="481" y="888"/>
                    <a:pt x="560" y="906"/>
                    <a:pt x="638" y="948"/>
                  </a:cubicBezTo>
                  <a:cubicBezTo>
                    <a:pt x="791" y="1003"/>
                    <a:pt x="985" y="1082"/>
                    <a:pt x="1174" y="1156"/>
                  </a:cubicBezTo>
                  <a:cubicBezTo>
                    <a:pt x="1271" y="1198"/>
                    <a:pt x="1484" y="1216"/>
                    <a:pt x="1775" y="1235"/>
                  </a:cubicBezTo>
                  <a:cubicBezTo>
                    <a:pt x="2061" y="1253"/>
                    <a:pt x="2426" y="1271"/>
                    <a:pt x="2815" y="1271"/>
                  </a:cubicBezTo>
                  <a:cubicBezTo>
                    <a:pt x="2920" y="1275"/>
                    <a:pt x="3029" y="1276"/>
                    <a:pt x="3140" y="1276"/>
                  </a:cubicBezTo>
                  <a:cubicBezTo>
                    <a:pt x="3832" y="1276"/>
                    <a:pt x="4601" y="1213"/>
                    <a:pt x="5199" y="1082"/>
                  </a:cubicBezTo>
                  <a:cubicBezTo>
                    <a:pt x="5892" y="948"/>
                    <a:pt x="6432" y="717"/>
                    <a:pt x="6816" y="523"/>
                  </a:cubicBezTo>
                  <a:cubicBezTo>
                    <a:pt x="6992" y="426"/>
                    <a:pt x="7144" y="347"/>
                    <a:pt x="7260" y="273"/>
                  </a:cubicBezTo>
                  <a:cubicBezTo>
                    <a:pt x="7338" y="213"/>
                    <a:pt x="7375" y="176"/>
                    <a:pt x="7412" y="139"/>
                  </a:cubicBezTo>
                  <a:close/>
                  <a:moveTo>
                    <a:pt x="7394" y="1"/>
                  </a:moveTo>
                  <a:lnTo>
                    <a:pt x="7375" y="42"/>
                  </a:lnTo>
                  <a:cubicBezTo>
                    <a:pt x="7357" y="61"/>
                    <a:pt x="7297" y="116"/>
                    <a:pt x="7204" y="176"/>
                  </a:cubicBezTo>
                  <a:cubicBezTo>
                    <a:pt x="7089" y="255"/>
                    <a:pt x="6950" y="347"/>
                    <a:pt x="6761" y="426"/>
                  </a:cubicBezTo>
                  <a:cubicBezTo>
                    <a:pt x="6396" y="620"/>
                    <a:pt x="5873" y="833"/>
                    <a:pt x="5180" y="985"/>
                  </a:cubicBezTo>
                  <a:cubicBezTo>
                    <a:pt x="4487" y="1137"/>
                    <a:pt x="3582" y="1179"/>
                    <a:pt x="2815" y="1179"/>
                  </a:cubicBezTo>
                  <a:cubicBezTo>
                    <a:pt x="2426" y="1179"/>
                    <a:pt x="2061" y="1156"/>
                    <a:pt x="1775" y="1137"/>
                  </a:cubicBezTo>
                  <a:cubicBezTo>
                    <a:pt x="1502" y="1119"/>
                    <a:pt x="1290" y="1082"/>
                    <a:pt x="1197" y="1064"/>
                  </a:cubicBezTo>
                  <a:cubicBezTo>
                    <a:pt x="1022" y="985"/>
                    <a:pt x="828" y="906"/>
                    <a:pt x="675" y="851"/>
                  </a:cubicBezTo>
                  <a:cubicBezTo>
                    <a:pt x="597" y="809"/>
                    <a:pt x="523" y="791"/>
                    <a:pt x="463" y="772"/>
                  </a:cubicBezTo>
                  <a:cubicBezTo>
                    <a:pt x="435" y="772"/>
                    <a:pt x="406" y="768"/>
                    <a:pt x="377" y="768"/>
                  </a:cubicBezTo>
                  <a:cubicBezTo>
                    <a:pt x="348" y="768"/>
                    <a:pt x="319" y="772"/>
                    <a:pt x="292" y="791"/>
                  </a:cubicBezTo>
                  <a:cubicBezTo>
                    <a:pt x="232" y="809"/>
                    <a:pt x="213" y="888"/>
                    <a:pt x="176" y="948"/>
                  </a:cubicBezTo>
                  <a:cubicBezTo>
                    <a:pt x="135" y="1022"/>
                    <a:pt x="116" y="1119"/>
                    <a:pt x="79" y="1216"/>
                  </a:cubicBezTo>
                  <a:cubicBezTo>
                    <a:pt x="61" y="1313"/>
                    <a:pt x="42" y="1410"/>
                    <a:pt x="19" y="1502"/>
                  </a:cubicBezTo>
                  <a:cubicBezTo>
                    <a:pt x="19" y="1581"/>
                    <a:pt x="1" y="1660"/>
                    <a:pt x="19" y="1715"/>
                  </a:cubicBezTo>
                  <a:cubicBezTo>
                    <a:pt x="19" y="1734"/>
                    <a:pt x="42" y="1757"/>
                    <a:pt x="61" y="1757"/>
                  </a:cubicBezTo>
                  <a:cubicBezTo>
                    <a:pt x="61" y="1775"/>
                    <a:pt x="79" y="1775"/>
                    <a:pt x="79" y="1775"/>
                  </a:cubicBezTo>
                  <a:cubicBezTo>
                    <a:pt x="116" y="1794"/>
                    <a:pt x="158" y="1812"/>
                    <a:pt x="195" y="1831"/>
                  </a:cubicBezTo>
                  <a:cubicBezTo>
                    <a:pt x="292" y="1872"/>
                    <a:pt x="426" y="1891"/>
                    <a:pt x="578" y="1946"/>
                  </a:cubicBezTo>
                  <a:cubicBezTo>
                    <a:pt x="888" y="2025"/>
                    <a:pt x="1331" y="2103"/>
                    <a:pt x="1849" y="2159"/>
                  </a:cubicBezTo>
                  <a:cubicBezTo>
                    <a:pt x="2288" y="2217"/>
                    <a:pt x="2782" y="2254"/>
                    <a:pt x="3293" y="2254"/>
                  </a:cubicBezTo>
                  <a:cubicBezTo>
                    <a:pt x="3948" y="2254"/>
                    <a:pt x="4630" y="2194"/>
                    <a:pt x="5259" y="2043"/>
                  </a:cubicBezTo>
                  <a:cubicBezTo>
                    <a:pt x="6372" y="1775"/>
                    <a:pt x="6992" y="1526"/>
                    <a:pt x="7338" y="1313"/>
                  </a:cubicBezTo>
                  <a:cubicBezTo>
                    <a:pt x="7685" y="1101"/>
                    <a:pt x="7759" y="948"/>
                    <a:pt x="7782" y="851"/>
                  </a:cubicBezTo>
                  <a:cubicBezTo>
                    <a:pt x="7782" y="694"/>
                    <a:pt x="7782" y="620"/>
                    <a:pt x="7722" y="389"/>
                  </a:cubicBezTo>
                  <a:cubicBezTo>
                    <a:pt x="7643" y="116"/>
                    <a:pt x="7435" y="24"/>
                    <a:pt x="7435" y="24"/>
                  </a:cubicBezTo>
                  <a:lnTo>
                    <a:pt x="739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8"/>
            <p:cNvSpPr/>
            <p:nvPr/>
          </p:nvSpPr>
          <p:spPr>
            <a:xfrm>
              <a:off x="6770629" y="3239416"/>
              <a:ext cx="103064" cy="103201"/>
            </a:xfrm>
            <a:custGeom>
              <a:rect b="b" l="l" r="r" t="t"/>
              <a:pathLst>
                <a:path extrusionOk="0" h="755" w="754">
                  <a:moveTo>
                    <a:pt x="388" y="1"/>
                  </a:moveTo>
                  <a:cubicBezTo>
                    <a:pt x="176" y="1"/>
                    <a:pt x="0" y="177"/>
                    <a:pt x="0" y="366"/>
                  </a:cubicBezTo>
                  <a:cubicBezTo>
                    <a:pt x="0" y="579"/>
                    <a:pt x="176" y="754"/>
                    <a:pt x="388" y="754"/>
                  </a:cubicBezTo>
                  <a:cubicBezTo>
                    <a:pt x="578" y="754"/>
                    <a:pt x="753" y="579"/>
                    <a:pt x="753" y="366"/>
                  </a:cubicBezTo>
                  <a:cubicBezTo>
                    <a:pt x="753" y="177"/>
                    <a:pt x="578" y="1"/>
                    <a:pt x="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8"/>
            <p:cNvSpPr/>
            <p:nvPr/>
          </p:nvSpPr>
          <p:spPr>
            <a:xfrm>
              <a:off x="6765571" y="3231898"/>
              <a:ext cx="115640" cy="115776"/>
            </a:xfrm>
            <a:custGeom>
              <a:rect b="b" l="l" r="r" t="t"/>
              <a:pathLst>
                <a:path extrusionOk="0" h="847" w="846">
                  <a:moveTo>
                    <a:pt x="425" y="116"/>
                  </a:moveTo>
                  <a:cubicBezTo>
                    <a:pt x="596" y="116"/>
                    <a:pt x="730" y="250"/>
                    <a:pt x="730" y="421"/>
                  </a:cubicBezTo>
                  <a:cubicBezTo>
                    <a:pt x="730" y="597"/>
                    <a:pt x="596" y="749"/>
                    <a:pt x="425" y="749"/>
                  </a:cubicBezTo>
                  <a:cubicBezTo>
                    <a:pt x="231" y="749"/>
                    <a:pt x="97" y="597"/>
                    <a:pt x="97" y="421"/>
                  </a:cubicBezTo>
                  <a:cubicBezTo>
                    <a:pt x="97" y="250"/>
                    <a:pt x="231" y="116"/>
                    <a:pt x="425" y="116"/>
                  </a:cubicBezTo>
                  <a:close/>
                  <a:moveTo>
                    <a:pt x="425" y="1"/>
                  </a:moveTo>
                  <a:cubicBezTo>
                    <a:pt x="171" y="1"/>
                    <a:pt x="0" y="190"/>
                    <a:pt x="0" y="421"/>
                  </a:cubicBezTo>
                  <a:cubicBezTo>
                    <a:pt x="0" y="652"/>
                    <a:pt x="171" y="846"/>
                    <a:pt x="425" y="846"/>
                  </a:cubicBezTo>
                  <a:cubicBezTo>
                    <a:pt x="656" y="846"/>
                    <a:pt x="846" y="652"/>
                    <a:pt x="846" y="421"/>
                  </a:cubicBezTo>
                  <a:cubicBezTo>
                    <a:pt x="846" y="190"/>
                    <a:pt x="656" y="1"/>
                    <a:pt x="42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8"/>
            <p:cNvSpPr/>
            <p:nvPr/>
          </p:nvSpPr>
          <p:spPr>
            <a:xfrm>
              <a:off x="6271025" y="3610668"/>
              <a:ext cx="547033" cy="271330"/>
            </a:xfrm>
            <a:custGeom>
              <a:rect b="b" l="l" r="r" t="t"/>
              <a:pathLst>
                <a:path extrusionOk="0" h="1985" w="4002">
                  <a:moveTo>
                    <a:pt x="552" y="0"/>
                  </a:moveTo>
                  <a:cubicBezTo>
                    <a:pt x="201" y="0"/>
                    <a:pt x="0" y="76"/>
                    <a:pt x="0" y="76"/>
                  </a:cubicBezTo>
                  <a:cubicBezTo>
                    <a:pt x="0" y="76"/>
                    <a:pt x="1423" y="233"/>
                    <a:pt x="2117" y="695"/>
                  </a:cubicBezTo>
                  <a:cubicBezTo>
                    <a:pt x="2791" y="1134"/>
                    <a:pt x="4002" y="1984"/>
                    <a:pt x="4002" y="1984"/>
                  </a:cubicBezTo>
                  <a:cubicBezTo>
                    <a:pt x="4002" y="1984"/>
                    <a:pt x="3212" y="1018"/>
                    <a:pt x="2020" y="385"/>
                  </a:cubicBezTo>
                  <a:cubicBezTo>
                    <a:pt x="1412" y="77"/>
                    <a:pt x="906" y="0"/>
                    <a:pt x="55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8"/>
            <p:cNvSpPr/>
            <p:nvPr/>
          </p:nvSpPr>
          <p:spPr>
            <a:xfrm>
              <a:off x="6267882" y="3604115"/>
              <a:ext cx="555918" cy="284452"/>
            </a:xfrm>
            <a:custGeom>
              <a:rect b="b" l="l" r="r" t="t"/>
              <a:pathLst>
                <a:path extrusionOk="0" h="2081" w="4067">
                  <a:moveTo>
                    <a:pt x="578" y="116"/>
                  </a:moveTo>
                  <a:cubicBezTo>
                    <a:pt x="924" y="116"/>
                    <a:pt x="1428" y="176"/>
                    <a:pt x="2006" y="500"/>
                  </a:cubicBezTo>
                  <a:cubicBezTo>
                    <a:pt x="2814" y="906"/>
                    <a:pt x="3313" y="1369"/>
                    <a:pt x="3641" y="1697"/>
                  </a:cubicBezTo>
                  <a:cubicBezTo>
                    <a:pt x="3276" y="1466"/>
                    <a:pt x="2680" y="1059"/>
                    <a:pt x="2158" y="694"/>
                  </a:cubicBezTo>
                  <a:cubicBezTo>
                    <a:pt x="1812" y="463"/>
                    <a:pt x="1271" y="310"/>
                    <a:pt x="832" y="232"/>
                  </a:cubicBezTo>
                  <a:cubicBezTo>
                    <a:pt x="559" y="176"/>
                    <a:pt x="504" y="176"/>
                    <a:pt x="347" y="153"/>
                  </a:cubicBezTo>
                  <a:cubicBezTo>
                    <a:pt x="444" y="135"/>
                    <a:pt x="425" y="116"/>
                    <a:pt x="578" y="116"/>
                  </a:cubicBezTo>
                  <a:close/>
                  <a:moveTo>
                    <a:pt x="578" y="1"/>
                  </a:moveTo>
                  <a:cubicBezTo>
                    <a:pt x="231" y="19"/>
                    <a:pt x="42" y="79"/>
                    <a:pt x="23" y="98"/>
                  </a:cubicBezTo>
                  <a:lnTo>
                    <a:pt x="0" y="98"/>
                  </a:lnTo>
                  <a:lnTo>
                    <a:pt x="23" y="195"/>
                  </a:lnTo>
                  <a:cubicBezTo>
                    <a:pt x="23" y="195"/>
                    <a:pt x="370" y="232"/>
                    <a:pt x="809" y="329"/>
                  </a:cubicBezTo>
                  <a:cubicBezTo>
                    <a:pt x="1252" y="426"/>
                    <a:pt x="1775" y="578"/>
                    <a:pt x="2103" y="791"/>
                  </a:cubicBezTo>
                  <a:cubicBezTo>
                    <a:pt x="2773" y="1235"/>
                    <a:pt x="4006" y="2080"/>
                    <a:pt x="4006" y="2080"/>
                  </a:cubicBezTo>
                  <a:lnTo>
                    <a:pt x="4066" y="2002"/>
                  </a:lnTo>
                  <a:cubicBezTo>
                    <a:pt x="4066" y="2002"/>
                    <a:pt x="3276" y="1040"/>
                    <a:pt x="2061" y="407"/>
                  </a:cubicBezTo>
                  <a:cubicBezTo>
                    <a:pt x="1446" y="79"/>
                    <a:pt x="947" y="1"/>
                    <a:pt x="57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8"/>
            <p:cNvSpPr/>
            <p:nvPr/>
          </p:nvSpPr>
          <p:spPr>
            <a:xfrm>
              <a:off x="6881075" y="3641560"/>
              <a:ext cx="363322" cy="206265"/>
            </a:xfrm>
            <a:custGeom>
              <a:rect b="b" l="l" r="r" t="t"/>
              <a:pathLst>
                <a:path extrusionOk="0" h="1509" w="2658">
                  <a:moveTo>
                    <a:pt x="2547" y="0"/>
                  </a:moveTo>
                  <a:cubicBezTo>
                    <a:pt x="2315" y="0"/>
                    <a:pt x="1734" y="68"/>
                    <a:pt x="985" y="640"/>
                  </a:cubicBezTo>
                  <a:cubicBezTo>
                    <a:pt x="1" y="1393"/>
                    <a:pt x="61" y="1509"/>
                    <a:pt x="61" y="1509"/>
                  </a:cubicBezTo>
                  <a:cubicBezTo>
                    <a:pt x="61" y="1509"/>
                    <a:pt x="426" y="1236"/>
                    <a:pt x="1216" y="700"/>
                  </a:cubicBezTo>
                  <a:cubicBezTo>
                    <a:pt x="1983" y="159"/>
                    <a:pt x="2658" y="7"/>
                    <a:pt x="2658" y="7"/>
                  </a:cubicBezTo>
                  <a:cubicBezTo>
                    <a:pt x="2658" y="7"/>
                    <a:pt x="2619" y="0"/>
                    <a:pt x="25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8"/>
            <p:cNvSpPr/>
            <p:nvPr/>
          </p:nvSpPr>
          <p:spPr>
            <a:xfrm>
              <a:off x="6883672" y="3635281"/>
              <a:ext cx="360725" cy="221711"/>
            </a:xfrm>
            <a:custGeom>
              <a:rect b="b" l="l" r="r" t="t"/>
              <a:pathLst>
                <a:path extrusionOk="0" h="1622" w="2639">
                  <a:moveTo>
                    <a:pt x="2218" y="138"/>
                  </a:moveTo>
                  <a:cubicBezTo>
                    <a:pt x="1946" y="235"/>
                    <a:pt x="1581" y="410"/>
                    <a:pt x="1155" y="715"/>
                  </a:cubicBezTo>
                  <a:cubicBezTo>
                    <a:pt x="656" y="1062"/>
                    <a:pt x="601" y="1104"/>
                    <a:pt x="425" y="1238"/>
                  </a:cubicBezTo>
                  <a:cubicBezTo>
                    <a:pt x="559" y="1104"/>
                    <a:pt x="656" y="988"/>
                    <a:pt x="1003" y="734"/>
                  </a:cubicBezTo>
                  <a:cubicBezTo>
                    <a:pt x="1484" y="369"/>
                    <a:pt x="1890" y="198"/>
                    <a:pt x="2177" y="138"/>
                  </a:cubicBezTo>
                  <a:close/>
                  <a:moveTo>
                    <a:pt x="2533" y="1"/>
                  </a:moveTo>
                  <a:cubicBezTo>
                    <a:pt x="2458" y="1"/>
                    <a:pt x="2333" y="8"/>
                    <a:pt x="2158" y="41"/>
                  </a:cubicBezTo>
                  <a:cubicBezTo>
                    <a:pt x="1849" y="101"/>
                    <a:pt x="1428" y="272"/>
                    <a:pt x="924" y="660"/>
                  </a:cubicBezTo>
                  <a:cubicBezTo>
                    <a:pt x="444" y="1025"/>
                    <a:pt x="213" y="1238"/>
                    <a:pt x="97" y="1372"/>
                  </a:cubicBezTo>
                  <a:cubicBezTo>
                    <a:pt x="42" y="1427"/>
                    <a:pt x="23" y="1469"/>
                    <a:pt x="0" y="1506"/>
                  </a:cubicBezTo>
                  <a:lnTo>
                    <a:pt x="0" y="1542"/>
                  </a:lnTo>
                  <a:lnTo>
                    <a:pt x="0" y="1566"/>
                  </a:lnTo>
                  <a:lnTo>
                    <a:pt x="0" y="1584"/>
                  </a:lnTo>
                  <a:lnTo>
                    <a:pt x="42" y="1621"/>
                  </a:lnTo>
                  <a:lnTo>
                    <a:pt x="79" y="1603"/>
                  </a:lnTo>
                  <a:cubicBezTo>
                    <a:pt x="79" y="1603"/>
                    <a:pt x="444" y="1353"/>
                    <a:pt x="1216" y="794"/>
                  </a:cubicBezTo>
                  <a:cubicBezTo>
                    <a:pt x="1987" y="253"/>
                    <a:pt x="2639" y="101"/>
                    <a:pt x="2639" y="101"/>
                  </a:cubicBezTo>
                  <a:lnTo>
                    <a:pt x="2639" y="4"/>
                  </a:lnTo>
                  <a:lnTo>
                    <a:pt x="2620" y="4"/>
                  </a:lnTo>
                  <a:cubicBezTo>
                    <a:pt x="2613" y="4"/>
                    <a:pt x="2584" y="1"/>
                    <a:pt x="253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8"/>
            <p:cNvSpPr/>
            <p:nvPr/>
          </p:nvSpPr>
          <p:spPr>
            <a:xfrm>
              <a:off x="7155276" y="547702"/>
              <a:ext cx="1065635" cy="936737"/>
            </a:xfrm>
            <a:custGeom>
              <a:rect b="b" l="l" r="r" t="t"/>
              <a:pathLst>
                <a:path extrusionOk="0" h="6853" w="7796">
                  <a:moveTo>
                    <a:pt x="3983" y="0"/>
                  </a:moveTo>
                  <a:cubicBezTo>
                    <a:pt x="1867" y="0"/>
                    <a:pt x="153" y="1386"/>
                    <a:pt x="153" y="3119"/>
                  </a:cubicBezTo>
                  <a:cubicBezTo>
                    <a:pt x="171" y="3849"/>
                    <a:pt x="462" y="4542"/>
                    <a:pt x="1040" y="5101"/>
                  </a:cubicBezTo>
                  <a:lnTo>
                    <a:pt x="0" y="6852"/>
                  </a:lnTo>
                  <a:cubicBezTo>
                    <a:pt x="0" y="6852"/>
                    <a:pt x="2135" y="6640"/>
                    <a:pt x="2865" y="6122"/>
                  </a:cubicBezTo>
                  <a:cubicBezTo>
                    <a:pt x="3235" y="6215"/>
                    <a:pt x="3600" y="6256"/>
                    <a:pt x="3983" y="6256"/>
                  </a:cubicBezTo>
                  <a:cubicBezTo>
                    <a:pt x="6099" y="6256"/>
                    <a:pt x="7795" y="4852"/>
                    <a:pt x="7795" y="3119"/>
                  </a:cubicBezTo>
                  <a:cubicBezTo>
                    <a:pt x="7795" y="1386"/>
                    <a:pt x="6099" y="0"/>
                    <a:pt x="39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p:nvPr/>
          </p:nvSpPr>
          <p:spPr>
            <a:xfrm>
              <a:off x="7142017" y="539501"/>
              <a:ext cx="1087096" cy="952456"/>
            </a:xfrm>
            <a:custGeom>
              <a:rect b="b" l="l" r="r" t="t"/>
              <a:pathLst>
                <a:path extrusionOk="0" h="6968" w="7953">
                  <a:moveTo>
                    <a:pt x="4080" y="97"/>
                  </a:moveTo>
                  <a:cubicBezTo>
                    <a:pt x="6159" y="97"/>
                    <a:pt x="7855" y="1483"/>
                    <a:pt x="7855" y="3179"/>
                  </a:cubicBezTo>
                  <a:cubicBezTo>
                    <a:pt x="7855" y="4870"/>
                    <a:pt x="6159" y="6256"/>
                    <a:pt x="4080" y="6256"/>
                  </a:cubicBezTo>
                  <a:cubicBezTo>
                    <a:pt x="3715" y="6256"/>
                    <a:pt x="3332" y="6219"/>
                    <a:pt x="2985" y="6122"/>
                  </a:cubicBezTo>
                  <a:lnTo>
                    <a:pt x="2943" y="6122"/>
                  </a:lnTo>
                  <a:lnTo>
                    <a:pt x="2925" y="6141"/>
                  </a:lnTo>
                  <a:cubicBezTo>
                    <a:pt x="2578" y="6372"/>
                    <a:pt x="1867" y="6566"/>
                    <a:pt x="1252" y="6681"/>
                  </a:cubicBezTo>
                  <a:cubicBezTo>
                    <a:pt x="693" y="6797"/>
                    <a:pt x="287" y="6834"/>
                    <a:pt x="213" y="6834"/>
                  </a:cubicBezTo>
                  <a:lnTo>
                    <a:pt x="1192" y="5161"/>
                  </a:lnTo>
                  <a:lnTo>
                    <a:pt x="1174" y="5143"/>
                  </a:lnTo>
                  <a:cubicBezTo>
                    <a:pt x="615" y="4584"/>
                    <a:pt x="305" y="3891"/>
                    <a:pt x="305" y="3179"/>
                  </a:cubicBezTo>
                  <a:cubicBezTo>
                    <a:pt x="305" y="1483"/>
                    <a:pt x="2001" y="97"/>
                    <a:pt x="4080" y="97"/>
                  </a:cubicBezTo>
                  <a:close/>
                  <a:moveTo>
                    <a:pt x="4080" y="0"/>
                  </a:moveTo>
                  <a:cubicBezTo>
                    <a:pt x="1945" y="0"/>
                    <a:pt x="213" y="1423"/>
                    <a:pt x="213" y="3179"/>
                  </a:cubicBezTo>
                  <a:cubicBezTo>
                    <a:pt x="213" y="3909"/>
                    <a:pt x="518" y="4602"/>
                    <a:pt x="1058" y="5180"/>
                  </a:cubicBezTo>
                  <a:lnTo>
                    <a:pt x="0" y="6968"/>
                  </a:lnTo>
                  <a:lnTo>
                    <a:pt x="116" y="6949"/>
                  </a:lnTo>
                  <a:cubicBezTo>
                    <a:pt x="116" y="6949"/>
                    <a:pt x="652" y="6912"/>
                    <a:pt x="1271" y="6797"/>
                  </a:cubicBezTo>
                  <a:cubicBezTo>
                    <a:pt x="1885" y="6663"/>
                    <a:pt x="2578" y="6487"/>
                    <a:pt x="2962" y="6238"/>
                  </a:cubicBezTo>
                  <a:cubicBezTo>
                    <a:pt x="3332" y="6316"/>
                    <a:pt x="3697" y="6372"/>
                    <a:pt x="4080" y="6372"/>
                  </a:cubicBezTo>
                  <a:cubicBezTo>
                    <a:pt x="6219" y="6372"/>
                    <a:pt x="7952" y="4949"/>
                    <a:pt x="7952" y="3179"/>
                  </a:cubicBezTo>
                  <a:cubicBezTo>
                    <a:pt x="7952" y="1423"/>
                    <a:pt x="6219" y="0"/>
                    <a:pt x="408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8"/>
            <p:cNvSpPr/>
            <p:nvPr/>
          </p:nvSpPr>
          <p:spPr>
            <a:xfrm>
              <a:off x="6384068" y="3097394"/>
              <a:ext cx="25971" cy="50029"/>
            </a:xfrm>
            <a:custGeom>
              <a:rect b="b" l="l" r="r" t="t"/>
              <a:pathLst>
                <a:path extrusionOk="0" h="366" w="190">
                  <a:moveTo>
                    <a:pt x="153" y="0"/>
                  </a:moveTo>
                  <a:cubicBezTo>
                    <a:pt x="116" y="0"/>
                    <a:pt x="97" y="19"/>
                    <a:pt x="97" y="37"/>
                  </a:cubicBezTo>
                  <a:lnTo>
                    <a:pt x="97" y="60"/>
                  </a:lnTo>
                  <a:cubicBezTo>
                    <a:pt x="97" y="97"/>
                    <a:pt x="74" y="153"/>
                    <a:pt x="37" y="213"/>
                  </a:cubicBezTo>
                  <a:cubicBezTo>
                    <a:pt x="37" y="250"/>
                    <a:pt x="19" y="268"/>
                    <a:pt x="19" y="291"/>
                  </a:cubicBezTo>
                  <a:cubicBezTo>
                    <a:pt x="0" y="328"/>
                    <a:pt x="19" y="347"/>
                    <a:pt x="37" y="365"/>
                  </a:cubicBezTo>
                  <a:cubicBezTo>
                    <a:pt x="74" y="365"/>
                    <a:pt x="97" y="347"/>
                    <a:pt x="116" y="328"/>
                  </a:cubicBezTo>
                  <a:cubicBezTo>
                    <a:pt x="116" y="310"/>
                    <a:pt x="134" y="291"/>
                    <a:pt x="134" y="250"/>
                  </a:cubicBezTo>
                  <a:cubicBezTo>
                    <a:pt x="171" y="194"/>
                    <a:pt x="190" y="134"/>
                    <a:pt x="190" y="60"/>
                  </a:cubicBezTo>
                  <a:cubicBezTo>
                    <a:pt x="190" y="19"/>
                    <a:pt x="171" y="0"/>
                    <a:pt x="15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8"/>
            <p:cNvSpPr/>
            <p:nvPr/>
          </p:nvSpPr>
          <p:spPr>
            <a:xfrm>
              <a:off x="5883782" y="2218199"/>
              <a:ext cx="418955" cy="1058664"/>
            </a:xfrm>
            <a:custGeom>
              <a:rect b="b" l="l" r="r" t="t"/>
              <a:pathLst>
                <a:path extrusionOk="0" h="7745" w="3065">
                  <a:moveTo>
                    <a:pt x="1734" y="1"/>
                  </a:moveTo>
                  <a:cubicBezTo>
                    <a:pt x="1041" y="195"/>
                    <a:pt x="754" y="675"/>
                    <a:pt x="657" y="1197"/>
                  </a:cubicBezTo>
                  <a:cubicBezTo>
                    <a:pt x="542" y="1733"/>
                    <a:pt x="311" y="5083"/>
                    <a:pt x="153" y="5855"/>
                  </a:cubicBezTo>
                  <a:cubicBezTo>
                    <a:pt x="1" y="6608"/>
                    <a:pt x="384" y="7532"/>
                    <a:pt x="773" y="7685"/>
                  </a:cubicBezTo>
                  <a:cubicBezTo>
                    <a:pt x="881" y="7728"/>
                    <a:pt x="1043" y="7745"/>
                    <a:pt x="1227" y="7745"/>
                  </a:cubicBezTo>
                  <a:cubicBezTo>
                    <a:pt x="1694" y="7745"/>
                    <a:pt x="2302" y="7633"/>
                    <a:pt x="2524" y="7551"/>
                  </a:cubicBezTo>
                  <a:cubicBezTo>
                    <a:pt x="2833" y="7417"/>
                    <a:pt x="2852" y="6913"/>
                    <a:pt x="2926" y="6377"/>
                  </a:cubicBezTo>
                  <a:cubicBezTo>
                    <a:pt x="2986" y="5836"/>
                    <a:pt x="2949" y="4201"/>
                    <a:pt x="3004" y="3429"/>
                  </a:cubicBezTo>
                  <a:cubicBezTo>
                    <a:pt x="3064" y="2680"/>
                    <a:pt x="2852" y="1350"/>
                    <a:pt x="2524" y="717"/>
                  </a:cubicBezTo>
                  <a:cubicBezTo>
                    <a:pt x="2196" y="79"/>
                    <a:pt x="173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8"/>
            <p:cNvSpPr/>
            <p:nvPr/>
          </p:nvSpPr>
          <p:spPr>
            <a:xfrm>
              <a:off x="5886379" y="2213142"/>
              <a:ext cx="423876" cy="1072060"/>
            </a:xfrm>
            <a:custGeom>
              <a:rect b="b" l="l" r="r" t="t"/>
              <a:pathLst>
                <a:path extrusionOk="0" h="7843" w="3101">
                  <a:moveTo>
                    <a:pt x="1715" y="98"/>
                  </a:moveTo>
                  <a:cubicBezTo>
                    <a:pt x="1733" y="98"/>
                    <a:pt x="1830" y="116"/>
                    <a:pt x="1964" y="213"/>
                  </a:cubicBezTo>
                  <a:cubicBezTo>
                    <a:pt x="2121" y="310"/>
                    <a:pt x="2311" y="463"/>
                    <a:pt x="2468" y="772"/>
                  </a:cubicBezTo>
                  <a:cubicBezTo>
                    <a:pt x="2773" y="1387"/>
                    <a:pt x="2985" y="2717"/>
                    <a:pt x="2930" y="3466"/>
                  </a:cubicBezTo>
                  <a:cubicBezTo>
                    <a:pt x="2907" y="3850"/>
                    <a:pt x="2907" y="4450"/>
                    <a:pt x="2888" y="5028"/>
                  </a:cubicBezTo>
                  <a:cubicBezTo>
                    <a:pt x="2888" y="5605"/>
                    <a:pt x="2888" y="6141"/>
                    <a:pt x="2851" y="6414"/>
                  </a:cubicBezTo>
                  <a:cubicBezTo>
                    <a:pt x="2814" y="6682"/>
                    <a:pt x="2791" y="6931"/>
                    <a:pt x="2754" y="7144"/>
                  </a:cubicBezTo>
                  <a:cubicBezTo>
                    <a:pt x="2699" y="7338"/>
                    <a:pt x="2620" y="7491"/>
                    <a:pt x="2486" y="7527"/>
                  </a:cubicBezTo>
                  <a:cubicBezTo>
                    <a:pt x="2352" y="7588"/>
                    <a:pt x="2006" y="7661"/>
                    <a:pt x="1659" y="7703"/>
                  </a:cubicBezTo>
                  <a:cubicBezTo>
                    <a:pt x="1503" y="7720"/>
                    <a:pt x="1343" y="7729"/>
                    <a:pt x="1198" y="7729"/>
                  </a:cubicBezTo>
                  <a:cubicBezTo>
                    <a:pt x="1021" y="7729"/>
                    <a:pt x="866" y="7715"/>
                    <a:pt x="772" y="7685"/>
                  </a:cubicBezTo>
                  <a:cubicBezTo>
                    <a:pt x="596" y="7606"/>
                    <a:pt x="407" y="7357"/>
                    <a:pt x="292" y="7010"/>
                  </a:cubicBezTo>
                  <a:cubicBezTo>
                    <a:pt x="176" y="6682"/>
                    <a:pt x="116" y="6257"/>
                    <a:pt x="176" y="5892"/>
                  </a:cubicBezTo>
                  <a:cubicBezTo>
                    <a:pt x="273" y="5508"/>
                    <a:pt x="365" y="4487"/>
                    <a:pt x="444" y="3484"/>
                  </a:cubicBezTo>
                  <a:cubicBezTo>
                    <a:pt x="504" y="2985"/>
                    <a:pt x="541" y="2486"/>
                    <a:pt x="578" y="2080"/>
                  </a:cubicBezTo>
                  <a:cubicBezTo>
                    <a:pt x="620" y="1678"/>
                    <a:pt x="657" y="1368"/>
                    <a:pt x="675" y="1253"/>
                  </a:cubicBezTo>
                  <a:cubicBezTo>
                    <a:pt x="791" y="731"/>
                    <a:pt x="1040" y="292"/>
                    <a:pt x="1715" y="98"/>
                  </a:cubicBezTo>
                  <a:close/>
                  <a:moveTo>
                    <a:pt x="1715" y="1"/>
                  </a:moveTo>
                  <a:cubicBezTo>
                    <a:pt x="985" y="176"/>
                    <a:pt x="675" y="675"/>
                    <a:pt x="578" y="1234"/>
                  </a:cubicBezTo>
                  <a:cubicBezTo>
                    <a:pt x="560" y="1368"/>
                    <a:pt x="523" y="1678"/>
                    <a:pt x="481" y="2080"/>
                  </a:cubicBezTo>
                  <a:cubicBezTo>
                    <a:pt x="444" y="2486"/>
                    <a:pt x="389" y="2967"/>
                    <a:pt x="347" y="3466"/>
                  </a:cubicBezTo>
                  <a:cubicBezTo>
                    <a:pt x="250" y="4469"/>
                    <a:pt x="158" y="5508"/>
                    <a:pt x="79" y="5873"/>
                  </a:cubicBezTo>
                  <a:cubicBezTo>
                    <a:pt x="0" y="6257"/>
                    <a:pt x="61" y="6700"/>
                    <a:pt x="194" y="7047"/>
                  </a:cubicBezTo>
                  <a:cubicBezTo>
                    <a:pt x="328" y="7393"/>
                    <a:pt x="523" y="7685"/>
                    <a:pt x="735" y="7777"/>
                  </a:cubicBezTo>
                  <a:cubicBezTo>
                    <a:pt x="858" y="7824"/>
                    <a:pt x="1039" y="7843"/>
                    <a:pt x="1241" y="7843"/>
                  </a:cubicBezTo>
                  <a:cubicBezTo>
                    <a:pt x="1380" y="7843"/>
                    <a:pt x="1529" y="7834"/>
                    <a:pt x="1678" y="7819"/>
                  </a:cubicBezTo>
                  <a:cubicBezTo>
                    <a:pt x="2024" y="7777"/>
                    <a:pt x="2371" y="7703"/>
                    <a:pt x="2523" y="7625"/>
                  </a:cubicBezTo>
                  <a:cubicBezTo>
                    <a:pt x="2699" y="7569"/>
                    <a:pt x="2791" y="7375"/>
                    <a:pt x="2851" y="7162"/>
                  </a:cubicBezTo>
                  <a:cubicBezTo>
                    <a:pt x="2907" y="6950"/>
                    <a:pt x="2930" y="6682"/>
                    <a:pt x="2948" y="6414"/>
                  </a:cubicBezTo>
                  <a:cubicBezTo>
                    <a:pt x="2985" y="6141"/>
                    <a:pt x="2985" y="5605"/>
                    <a:pt x="3004" y="5028"/>
                  </a:cubicBezTo>
                  <a:cubicBezTo>
                    <a:pt x="3004" y="4450"/>
                    <a:pt x="3004" y="3850"/>
                    <a:pt x="3045" y="3466"/>
                  </a:cubicBezTo>
                  <a:cubicBezTo>
                    <a:pt x="3101" y="2694"/>
                    <a:pt x="2888" y="1387"/>
                    <a:pt x="2560" y="731"/>
                  </a:cubicBezTo>
                  <a:cubicBezTo>
                    <a:pt x="2389" y="407"/>
                    <a:pt x="2177" y="232"/>
                    <a:pt x="2024" y="116"/>
                  </a:cubicBezTo>
                  <a:cubicBezTo>
                    <a:pt x="1849" y="19"/>
                    <a:pt x="1733" y="1"/>
                    <a:pt x="173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8"/>
            <p:cNvSpPr/>
            <p:nvPr/>
          </p:nvSpPr>
          <p:spPr>
            <a:xfrm>
              <a:off x="5641976" y="2668595"/>
              <a:ext cx="641760" cy="743594"/>
            </a:xfrm>
            <a:custGeom>
              <a:rect b="b" l="l" r="r" t="t"/>
              <a:pathLst>
                <a:path extrusionOk="0" h="5440" w="4695">
                  <a:moveTo>
                    <a:pt x="2944" y="0"/>
                  </a:moveTo>
                  <a:lnTo>
                    <a:pt x="0" y="1058"/>
                  </a:lnTo>
                  <a:cubicBezTo>
                    <a:pt x="0" y="1058"/>
                    <a:pt x="213" y="1964"/>
                    <a:pt x="213" y="2657"/>
                  </a:cubicBezTo>
                  <a:cubicBezTo>
                    <a:pt x="213" y="3368"/>
                    <a:pt x="384" y="3909"/>
                    <a:pt x="846" y="4256"/>
                  </a:cubicBezTo>
                  <a:cubicBezTo>
                    <a:pt x="1289" y="4584"/>
                    <a:pt x="1405" y="4967"/>
                    <a:pt x="1830" y="5198"/>
                  </a:cubicBezTo>
                  <a:cubicBezTo>
                    <a:pt x="2090" y="5341"/>
                    <a:pt x="2389" y="5440"/>
                    <a:pt x="2688" y="5440"/>
                  </a:cubicBezTo>
                  <a:cubicBezTo>
                    <a:pt x="2873" y="5440"/>
                    <a:pt x="3058" y="5402"/>
                    <a:pt x="3235" y="5314"/>
                  </a:cubicBezTo>
                  <a:cubicBezTo>
                    <a:pt x="3678" y="5064"/>
                    <a:pt x="4080" y="5004"/>
                    <a:pt x="4274" y="4658"/>
                  </a:cubicBezTo>
                  <a:cubicBezTo>
                    <a:pt x="4487" y="4311"/>
                    <a:pt x="4621" y="3544"/>
                    <a:pt x="4621" y="3544"/>
                  </a:cubicBezTo>
                  <a:cubicBezTo>
                    <a:pt x="4695" y="2541"/>
                    <a:pt x="4445" y="1904"/>
                    <a:pt x="4177" y="1617"/>
                  </a:cubicBezTo>
                  <a:cubicBezTo>
                    <a:pt x="3909" y="1326"/>
                    <a:pt x="3447" y="1058"/>
                    <a:pt x="3332" y="712"/>
                  </a:cubicBezTo>
                  <a:cubicBezTo>
                    <a:pt x="3216" y="384"/>
                    <a:pt x="2944" y="0"/>
                    <a:pt x="29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8"/>
            <p:cNvSpPr/>
            <p:nvPr/>
          </p:nvSpPr>
          <p:spPr>
            <a:xfrm>
              <a:off x="5633775" y="2660257"/>
              <a:ext cx="658162" cy="758766"/>
            </a:xfrm>
            <a:custGeom>
              <a:rect b="b" l="l" r="r" t="t"/>
              <a:pathLst>
                <a:path extrusionOk="0" h="5551" w="4815">
                  <a:moveTo>
                    <a:pt x="2985" y="116"/>
                  </a:moveTo>
                  <a:cubicBezTo>
                    <a:pt x="3004" y="158"/>
                    <a:pt x="3235" y="505"/>
                    <a:pt x="3350" y="791"/>
                  </a:cubicBezTo>
                  <a:cubicBezTo>
                    <a:pt x="3410" y="985"/>
                    <a:pt x="3563" y="1138"/>
                    <a:pt x="3715" y="1272"/>
                  </a:cubicBezTo>
                  <a:cubicBezTo>
                    <a:pt x="3891" y="1429"/>
                    <a:pt x="4062" y="1563"/>
                    <a:pt x="4200" y="1715"/>
                  </a:cubicBezTo>
                  <a:cubicBezTo>
                    <a:pt x="4450" y="1988"/>
                    <a:pt x="4699" y="2602"/>
                    <a:pt x="4639" y="3605"/>
                  </a:cubicBezTo>
                  <a:cubicBezTo>
                    <a:pt x="4621" y="3605"/>
                    <a:pt x="4602" y="3776"/>
                    <a:pt x="4524" y="4007"/>
                  </a:cubicBezTo>
                  <a:cubicBezTo>
                    <a:pt x="4468" y="4238"/>
                    <a:pt x="4390" y="4529"/>
                    <a:pt x="4293" y="4700"/>
                  </a:cubicBezTo>
                  <a:cubicBezTo>
                    <a:pt x="4200" y="4853"/>
                    <a:pt x="4062" y="4950"/>
                    <a:pt x="3891" y="5047"/>
                  </a:cubicBezTo>
                  <a:cubicBezTo>
                    <a:pt x="3715" y="5125"/>
                    <a:pt x="3507" y="5199"/>
                    <a:pt x="3253" y="5315"/>
                  </a:cubicBezTo>
                  <a:cubicBezTo>
                    <a:pt x="3083" y="5408"/>
                    <a:pt x="2900" y="5448"/>
                    <a:pt x="2715" y="5448"/>
                  </a:cubicBezTo>
                  <a:cubicBezTo>
                    <a:pt x="2443" y="5448"/>
                    <a:pt x="2167" y="5360"/>
                    <a:pt x="1927" y="5222"/>
                  </a:cubicBezTo>
                  <a:cubicBezTo>
                    <a:pt x="1714" y="5107"/>
                    <a:pt x="1580" y="4950"/>
                    <a:pt x="1446" y="4779"/>
                  </a:cubicBezTo>
                  <a:cubicBezTo>
                    <a:pt x="1312" y="4621"/>
                    <a:pt x="1174" y="4432"/>
                    <a:pt x="943" y="4256"/>
                  </a:cubicBezTo>
                  <a:cubicBezTo>
                    <a:pt x="504" y="3952"/>
                    <a:pt x="328" y="3411"/>
                    <a:pt x="328" y="2718"/>
                  </a:cubicBezTo>
                  <a:cubicBezTo>
                    <a:pt x="328" y="2025"/>
                    <a:pt x="134" y="1198"/>
                    <a:pt x="116" y="1156"/>
                  </a:cubicBezTo>
                  <a:lnTo>
                    <a:pt x="2985" y="116"/>
                  </a:lnTo>
                  <a:close/>
                  <a:moveTo>
                    <a:pt x="3022" y="1"/>
                  </a:moveTo>
                  <a:lnTo>
                    <a:pt x="0" y="1082"/>
                  </a:lnTo>
                  <a:lnTo>
                    <a:pt x="19" y="1119"/>
                  </a:lnTo>
                  <a:cubicBezTo>
                    <a:pt x="19" y="1119"/>
                    <a:pt x="213" y="2025"/>
                    <a:pt x="213" y="2718"/>
                  </a:cubicBezTo>
                  <a:cubicBezTo>
                    <a:pt x="213" y="3429"/>
                    <a:pt x="407" y="4007"/>
                    <a:pt x="869" y="4354"/>
                  </a:cubicBezTo>
                  <a:cubicBezTo>
                    <a:pt x="1100" y="4506"/>
                    <a:pt x="1234" y="4682"/>
                    <a:pt x="1368" y="4853"/>
                  </a:cubicBezTo>
                  <a:cubicBezTo>
                    <a:pt x="1502" y="5028"/>
                    <a:pt x="1636" y="5181"/>
                    <a:pt x="1867" y="5296"/>
                  </a:cubicBezTo>
                  <a:cubicBezTo>
                    <a:pt x="2138" y="5448"/>
                    <a:pt x="2437" y="5551"/>
                    <a:pt x="2739" y="5551"/>
                  </a:cubicBezTo>
                  <a:cubicBezTo>
                    <a:pt x="2932" y="5551"/>
                    <a:pt x="3126" y="5509"/>
                    <a:pt x="3313" y="5412"/>
                  </a:cubicBezTo>
                  <a:cubicBezTo>
                    <a:pt x="3544" y="5296"/>
                    <a:pt x="3757" y="5222"/>
                    <a:pt x="3928" y="5125"/>
                  </a:cubicBezTo>
                  <a:cubicBezTo>
                    <a:pt x="4122" y="5047"/>
                    <a:pt x="4274" y="4931"/>
                    <a:pt x="4371" y="4737"/>
                  </a:cubicBezTo>
                  <a:cubicBezTo>
                    <a:pt x="4487" y="4566"/>
                    <a:pt x="4565" y="4275"/>
                    <a:pt x="4639" y="4044"/>
                  </a:cubicBezTo>
                  <a:cubicBezTo>
                    <a:pt x="4699" y="3813"/>
                    <a:pt x="4736" y="3623"/>
                    <a:pt x="4736" y="3623"/>
                  </a:cubicBezTo>
                  <a:lnTo>
                    <a:pt x="4736" y="3605"/>
                  </a:lnTo>
                  <a:cubicBezTo>
                    <a:pt x="4815" y="2584"/>
                    <a:pt x="4565" y="1946"/>
                    <a:pt x="4274" y="1641"/>
                  </a:cubicBezTo>
                  <a:cubicBezTo>
                    <a:pt x="4140" y="1484"/>
                    <a:pt x="3946" y="1350"/>
                    <a:pt x="3794" y="1198"/>
                  </a:cubicBezTo>
                  <a:cubicBezTo>
                    <a:pt x="3641" y="1064"/>
                    <a:pt x="3507" y="907"/>
                    <a:pt x="3447" y="773"/>
                  </a:cubicBezTo>
                  <a:cubicBezTo>
                    <a:pt x="3332" y="426"/>
                    <a:pt x="3064" y="24"/>
                    <a:pt x="3064" y="24"/>
                  </a:cubicBezTo>
                  <a:lnTo>
                    <a:pt x="302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5562969" y="2497048"/>
              <a:ext cx="521199" cy="381912"/>
            </a:xfrm>
            <a:custGeom>
              <a:rect b="b" l="l" r="r" t="t"/>
              <a:pathLst>
                <a:path extrusionOk="0" h="2794" w="3813">
                  <a:moveTo>
                    <a:pt x="3031" y="1"/>
                  </a:moveTo>
                  <a:cubicBezTo>
                    <a:pt x="3022" y="1"/>
                    <a:pt x="3013" y="1"/>
                    <a:pt x="3004" y="3"/>
                  </a:cubicBezTo>
                  <a:lnTo>
                    <a:pt x="2962" y="155"/>
                  </a:lnTo>
                  <a:cubicBezTo>
                    <a:pt x="2962" y="155"/>
                    <a:pt x="2847" y="368"/>
                    <a:pt x="1673" y="927"/>
                  </a:cubicBezTo>
                  <a:cubicBezTo>
                    <a:pt x="1065" y="1227"/>
                    <a:pt x="714" y="1299"/>
                    <a:pt x="518" y="1299"/>
                  </a:cubicBezTo>
                  <a:cubicBezTo>
                    <a:pt x="336" y="1299"/>
                    <a:pt x="287" y="1237"/>
                    <a:pt x="287" y="1237"/>
                  </a:cubicBezTo>
                  <a:lnTo>
                    <a:pt x="213" y="1061"/>
                  </a:lnTo>
                  <a:cubicBezTo>
                    <a:pt x="213" y="1061"/>
                    <a:pt x="116" y="1061"/>
                    <a:pt x="56" y="1195"/>
                  </a:cubicBezTo>
                  <a:cubicBezTo>
                    <a:pt x="1" y="1334"/>
                    <a:pt x="38" y="1449"/>
                    <a:pt x="172" y="1888"/>
                  </a:cubicBezTo>
                  <a:cubicBezTo>
                    <a:pt x="329" y="2332"/>
                    <a:pt x="463" y="2641"/>
                    <a:pt x="597" y="2738"/>
                  </a:cubicBezTo>
                  <a:cubicBezTo>
                    <a:pt x="649" y="2767"/>
                    <a:pt x="731" y="2794"/>
                    <a:pt x="879" y="2794"/>
                  </a:cubicBezTo>
                  <a:cubicBezTo>
                    <a:pt x="1109" y="2794"/>
                    <a:pt x="1497" y="2729"/>
                    <a:pt x="2177" y="2507"/>
                  </a:cubicBezTo>
                  <a:cubicBezTo>
                    <a:pt x="3291" y="2142"/>
                    <a:pt x="3813" y="1699"/>
                    <a:pt x="3813" y="1565"/>
                  </a:cubicBezTo>
                  <a:cubicBezTo>
                    <a:pt x="3813" y="1407"/>
                    <a:pt x="3656" y="987"/>
                    <a:pt x="3522" y="714"/>
                  </a:cubicBezTo>
                  <a:cubicBezTo>
                    <a:pt x="3392" y="456"/>
                    <a:pt x="3263" y="1"/>
                    <a:pt x="30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8"/>
            <p:cNvSpPr/>
            <p:nvPr/>
          </p:nvSpPr>
          <p:spPr>
            <a:xfrm>
              <a:off x="5560509" y="2489804"/>
              <a:ext cx="531314" cy="396811"/>
            </a:xfrm>
            <a:custGeom>
              <a:rect b="b" l="l" r="r" t="t"/>
              <a:pathLst>
                <a:path extrusionOk="0" h="2903" w="3887">
                  <a:moveTo>
                    <a:pt x="3059" y="116"/>
                  </a:moveTo>
                  <a:cubicBezTo>
                    <a:pt x="3096" y="116"/>
                    <a:pt x="3119" y="134"/>
                    <a:pt x="3156" y="153"/>
                  </a:cubicBezTo>
                  <a:cubicBezTo>
                    <a:pt x="3193" y="190"/>
                    <a:pt x="3235" y="250"/>
                    <a:pt x="3272" y="324"/>
                  </a:cubicBezTo>
                  <a:cubicBezTo>
                    <a:pt x="3369" y="462"/>
                    <a:pt x="3424" y="652"/>
                    <a:pt x="3503" y="786"/>
                  </a:cubicBezTo>
                  <a:cubicBezTo>
                    <a:pt x="3558" y="924"/>
                    <a:pt x="3637" y="1095"/>
                    <a:pt x="3674" y="1248"/>
                  </a:cubicBezTo>
                  <a:cubicBezTo>
                    <a:pt x="3734" y="1405"/>
                    <a:pt x="3771" y="1558"/>
                    <a:pt x="3771" y="1618"/>
                  </a:cubicBezTo>
                  <a:cubicBezTo>
                    <a:pt x="3771" y="1618"/>
                    <a:pt x="3752" y="1673"/>
                    <a:pt x="3697" y="1733"/>
                  </a:cubicBezTo>
                  <a:cubicBezTo>
                    <a:pt x="3637" y="1789"/>
                    <a:pt x="3540" y="1867"/>
                    <a:pt x="3406" y="1964"/>
                  </a:cubicBezTo>
                  <a:cubicBezTo>
                    <a:pt x="3138" y="2117"/>
                    <a:pt x="2731" y="2329"/>
                    <a:pt x="2172" y="2500"/>
                  </a:cubicBezTo>
                  <a:cubicBezTo>
                    <a:pt x="1636" y="2694"/>
                    <a:pt x="1271" y="2773"/>
                    <a:pt x="1040" y="2791"/>
                  </a:cubicBezTo>
                  <a:cubicBezTo>
                    <a:pt x="998" y="2795"/>
                    <a:pt x="960" y="2796"/>
                    <a:pt x="927" y="2796"/>
                  </a:cubicBezTo>
                  <a:cubicBezTo>
                    <a:pt x="775" y="2796"/>
                    <a:pt x="701" y="2765"/>
                    <a:pt x="652" y="2731"/>
                  </a:cubicBezTo>
                  <a:cubicBezTo>
                    <a:pt x="596" y="2713"/>
                    <a:pt x="518" y="2616"/>
                    <a:pt x="462" y="2482"/>
                  </a:cubicBezTo>
                  <a:cubicBezTo>
                    <a:pt x="384" y="2329"/>
                    <a:pt x="324" y="2154"/>
                    <a:pt x="250" y="1941"/>
                  </a:cubicBezTo>
                  <a:cubicBezTo>
                    <a:pt x="171" y="1710"/>
                    <a:pt x="134" y="1576"/>
                    <a:pt x="116" y="1479"/>
                  </a:cubicBezTo>
                  <a:cubicBezTo>
                    <a:pt x="93" y="1363"/>
                    <a:pt x="93" y="1326"/>
                    <a:pt x="134" y="1271"/>
                  </a:cubicBezTo>
                  <a:cubicBezTo>
                    <a:pt x="153" y="1211"/>
                    <a:pt x="171" y="1192"/>
                    <a:pt x="190" y="1174"/>
                  </a:cubicBezTo>
                  <a:lnTo>
                    <a:pt x="268" y="1308"/>
                  </a:lnTo>
                  <a:lnTo>
                    <a:pt x="268" y="1326"/>
                  </a:lnTo>
                  <a:cubicBezTo>
                    <a:pt x="268" y="1326"/>
                    <a:pt x="287" y="1326"/>
                    <a:pt x="287" y="1345"/>
                  </a:cubicBezTo>
                  <a:cubicBezTo>
                    <a:pt x="305" y="1345"/>
                    <a:pt x="324" y="1363"/>
                    <a:pt x="347" y="1363"/>
                  </a:cubicBezTo>
                  <a:cubicBezTo>
                    <a:pt x="384" y="1387"/>
                    <a:pt x="462" y="1405"/>
                    <a:pt x="555" y="1405"/>
                  </a:cubicBezTo>
                  <a:cubicBezTo>
                    <a:pt x="767" y="1405"/>
                    <a:pt x="1114" y="1326"/>
                    <a:pt x="1710" y="1040"/>
                  </a:cubicBezTo>
                  <a:cubicBezTo>
                    <a:pt x="2287" y="749"/>
                    <a:pt x="2615" y="555"/>
                    <a:pt x="2810" y="421"/>
                  </a:cubicBezTo>
                  <a:cubicBezTo>
                    <a:pt x="2888" y="365"/>
                    <a:pt x="2944" y="324"/>
                    <a:pt x="2980" y="287"/>
                  </a:cubicBezTo>
                  <a:cubicBezTo>
                    <a:pt x="3004" y="250"/>
                    <a:pt x="3022" y="231"/>
                    <a:pt x="3022" y="231"/>
                  </a:cubicBezTo>
                  <a:lnTo>
                    <a:pt x="3059" y="116"/>
                  </a:lnTo>
                  <a:close/>
                  <a:moveTo>
                    <a:pt x="3022" y="0"/>
                  </a:moveTo>
                  <a:lnTo>
                    <a:pt x="2980" y="19"/>
                  </a:lnTo>
                  <a:lnTo>
                    <a:pt x="2962" y="37"/>
                  </a:lnTo>
                  <a:lnTo>
                    <a:pt x="2925" y="190"/>
                  </a:lnTo>
                  <a:lnTo>
                    <a:pt x="2907" y="208"/>
                  </a:lnTo>
                  <a:cubicBezTo>
                    <a:pt x="2888" y="250"/>
                    <a:pt x="2828" y="287"/>
                    <a:pt x="2749" y="347"/>
                  </a:cubicBezTo>
                  <a:cubicBezTo>
                    <a:pt x="2578" y="462"/>
                    <a:pt x="2250" y="652"/>
                    <a:pt x="1673" y="943"/>
                  </a:cubicBezTo>
                  <a:cubicBezTo>
                    <a:pt x="1077" y="1211"/>
                    <a:pt x="749" y="1290"/>
                    <a:pt x="555" y="1290"/>
                  </a:cubicBezTo>
                  <a:cubicBezTo>
                    <a:pt x="528" y="1295"/>
                    <a:pt x="505" y="1297"/>
                    <a:pt x="485" y="1297"/>
                  </a:cubicBezTo>
                  <a:cubicBezTo>
                    <a:pt x="438" y="1297"/>
                    <a:pt x="410" y="1284"/>
                    <a:pt x="384" y="1271"/>
                  </a:cubicBezTo>
                  <a:cubicBezTo>
                    <a:pt x="365" y="1271"/>
                    <a:pt x="365" y="1271"/>
                    <a:pt x="365" y="1248"/>
                  </a:cubicBezTo>
                  <a:lnTo>
                    <a:pt x="250" y="1058"/>
                  </a:lnTo>
                  <a:lnTo>
                    <a:pt x="231" y="1058"/>
                  </a:lnTo>
                  <a:cubicBezTo>
                    <a:pt x="231" y="1058"/>
                    <a:pt x="190" y="1058"/>
                    <a:pt x="153" y="1077"/>
                  </a:cubicBezTo>
                  <a:cubicBezTo>
                    <a:pt x="116" y="1114"/>
                    <a:pt x="56" y="1156"/>
                    <a:pt x="37" y="1229"/>
                  </a:cubicBezTo>
                  <a:cubicBezTo>
                    <a:pt x="0" y="1308"/>
                    <a:pt x="0" y="1387"/>
                    <a:pt x="19" y="1502"/>
                  </a:cubicBezTo>
                  <a:cubicBezTo>
                    <a:pt x="37" y="1594"/>
                    <a:pt x="74" y="1752"/>
                    <a:pt x="153" y="1964"/>
                  </a:cubicBezTo>
                  <a:cubicBezTo>
                    <a:pt x="208" y="2195"/>
                    <a:pt x="287" y="2366"/>
                    <a:pt x="365" y="2519"/>
                  </a:cubicBezTo>
                  <a:cubicBezTo>
                    <a:pt x="439" y="2676"/>
                    <a:pt x="499" y="2773"/>
                    <a:pt x="596" y="2828"/>
                  </a:cubicBezTo>
                  <a:cubicBezTo>
                    <a:pt x="650" y="2872"/>
                    <a:pt x="737" y="2903"/>
                    <a:pt x="869" y="2903"/>
                  </a:cubicBezTo>
                  <a:cubicBezTo>
                    <a:pt x="919" y="2903"/>
                    <a:pt x="976" y="2898"/>
                    <a:pt x="1040" y="2888"/>
                  </a:cubicBezTo>
                  <a:cubicBezTo>
                    <a:pt x="1289" y="2865"/>
                    <a:pt x="1654" y="2791"/>
                    <a:pt x="2213" y="2616"/>
                  </a:cubicBezTo>
                  <a:cubicBezTo>
                    <a:pt x="2773" y="2426"/>
                    <a:pt x="3193" y="2214"/>
                    <a:pt x="3466" y="2038"/>
                  </a:cubicBezTo>
                  <a:cubicBezTo>
                    <a:pt x="3600" y="1964"/>
                    <a:pt x="3697" y="1867"/>
                    <a:pt x="3771" y="1807"/>
                  </a:cubicBezTo>
                  <a:cubicBezTo>
                    <a:pt x="3849" y="1733"/>
                    <a:pt x="3886" y="1673"/>
                    <a:pt x="3886" y="1618"/>
                  </a:cubicBezTo>
                  <a:cubicBezTo>
                    <a:pt x="3886" y="1521"/>
                    <a:pt x="3831" y="1387"/>
                    <a:pt x="3789" y="1211"/>
                  </a:cubicBezTo>
                  <a:cubicBezTo>
                    <a:pt x="3734" y="1058"/>
                    <a:pt x="3655" y="883"/>
                    <a:pt x="3600" y="749"/>
                  </a:cubicBezTo>
                  <a:cubicBezTo>
                    <a:pt x="3521" y="615"/>
                    <a:pt x="3466" y="421"/>
                    <a:pt x="3369" y="268"/>
                  </a:cubicBezTo>
                  <a:cubicBezTo>
                    <a:pt x="3327" y="190"/>
                    <a:pt x="3272" y="116"/>
                    <a:pt x="3212" y="74"/>
                  </a:cubicBezTo>
                  <a:cubicBezTo>
                    <a:pt x="3156" y="19"/>
                    <a:pt x="3096" y="0"/>
                    <a:pt x="302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8"/>
            <p:cNvSpPr/>
            <p:nvPr/>
          </p:nvSpPr>
          <p:spPr>
            <a:xfrm>
              <a:off x="5131028" y="2001818"/>
              <a:ext cx="373984" cy="354164"/>
            </a:xfrm>
            <a:custGeom>
              <a:rect b="b" l="l" r="r" t="t"/>
              <a:pathLst>
                <a:path extrusionOk="0" h="2591" w="2736">
                  <a:moveTo>
                    <a:pt x="619" y="0"/>
                  </a:moveTo>
                  <a:cubicBezTo>
                    <a:pt x="363" y="0"/>
                    <a:pt x="146" y="227"/>
                    <a:pt x="79" y="507"/>
                  </a:cubicBezTo>
                  <a:cubicBezTo>
                    <a:pt x="0" y="890"/>
                    <a:pt x="444" y="1450"/>
                    <a:pt x="1003" y="1972"/>
                  </a:cubicBezTo>
                  <a:cubicBezTo>
                    <a:pt x="1433" y="2383"/>
                    <a:pt x="1740" y="2590"/>
                    <a:pt x="1955" y="2590"/>
                  </a:cubicBezTo>
                  <a:cubicBezTo>
                    <a:pt x="2010" y="2590"/>
                    <a:pt x="2059" y="2577"/>
                    <a:pt x="2103" y="2549"/>
                  </a:cubicBezTo>
                  <a:cubicBezTo>
                    <a:pt x="2292" y="2434"/>
                    <a:pt x="2736" y="1875"/>
                    <a:pt x="2736" y="1875"/>
                  </a:cubicBezTo>
                  <a:cubicBezTo>
                    <a:pt x="2736" y="1875"/>
                    <a:pt x="2177" y="1584"/>
                    <a:pt x="1830" y="1316"/>
                  </a:cubicBezTo>
                  <a:cubicBezTo>
                    <a:pt x="1502" y="1048"/>
                    <a:pt x="1331" y="451"/>
                    <a:pt x="966" y="142"/>
                  </a:cubicBezTo>
                  <a:cubicBezTo>
                    <a:pt x="849" y="43"/>
                    <a:pt x="730" y="0"/>
                    <a:pt x="619"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5128430" y="1994573"/>
              <a:ext cx="387379" cy="345006"/>
            </a:xfrm>
            <a:custGeom>
              <a:rect b="b" l="l" r="r" t="t"/>
              <a:pathLst>
                <a:path extrusionOk="0" h="2524" w="2834">
                  <a:moveTo>
                    <a:pt x="638" y="1"/>
                  </a:moveTo>
                  <a:cubicBezTo>
                    <a:pt x="560" y="1"/>
                    <a:pt x="481" y="19"/>
                    <a:pt x="407" y="61"/>
                  </a:cubicBezTo>
                  <a:cubicBezTo>
                    <a:pt x="232" y="158"/>
                    <a:pt x="98" y="329"/>
                    <a:pt x="61" y="541"/>
                  </a:cubicBezTo>
                  <a:cubicBezTo>
                    <a:pt x="1" y="772"/>
                    <a:pt x="98" y="1022"/>
                    <a:pt x="273" y="1272"/>
                  </a:cubicBezTo>
                  <a:cubicBezTo>
                    <a:pt x="444" y="1544"/>
                    <a:pt x="694" y="1812"/>
                    <a:pt x="985" y="2062"/>
                  </a:cubicBezTo>
                  <a:cubicBezTo>
                    <a:pt x="1197" y="2256"/>
                    <a:pt x="1368" y="2408"/>
                    <a:pt x="1521" y="2524"/>
                  </a:cubicBezTo>
                  <a:cubicBezTo>
                    <a:pt x="1544" y="2487"/>
                    <a:pt x="1581" y="2468"/>
                    <a:pt x="1599" y="2427"/>
                  </a:cubicBezTo>
                  <a:cubicBezTo>
                    <a:pt x="1447" y="2330"/>
                    <a:pt x="1271" y="2177"/>
                    <a:pt x="1040" y="1983"/>
                  </a:cubicBezTo>
                  <a:cubicBezTo>
                    <a:pt x="772" y="1734"/>
                    <a:pt x="523" y="1466"/>
                    <a:pt x="366" y="1216"/>
                  </a:cubicBezTo>
                  <a:cubicBezTo>
                    <a:pt x="195" y="967"/>
                    <a:pt x="116" y="736"/>
                    <a:pt x="158" y="560"/>
                  </a:cubicBezTo>
                  <a:cubicBezTo>
                    <a:pt x="195" y="389"/>
                    <a:pt x="310" y="232"/>
                    <a:pt x="444" y="158"/>
                  </a:cubicBezTo>
                  <a:cubicBezTo>
                    <a:pt x="523" y="116"/>
                    <a:pt x="597" y="98"/>
                    <a:pt x="694" y="98"/>
                  </a:cubicBezTo>
                  <a:cubicBezTo>
                    <a:pt x="772" y="116"/>
                    <a:pt x="851" y="158"/>
                    <a:pt x="943" y="232"/>
                  </a:cubicBezTo>
                  <a:cubicBezTo>
                    <a:pt x="1119" y="389"/>
                    <a:pt x="1253" y="597"/>
                    <a:pt x="1387" y="828"/>
                  </a:cubicBezTo>
                  <a:cubicBezTo>
                    <a:pt x="1521" y="1040"/>
                    <a:pt x="1636" y="1253"/>
                    <a:pt x="1830" y="1406"/>
                  </a:cubicBezTo>
                  <a:cubicBezTo>
                    <a:pt x="2006" y="1563"/>
                    <a:pt x="2237" y="1697"/>
                    <a:pt x="2408" y="1794"/>
                  </a:cubicBezTo>
                  <a:cubicBezTo>
                    <a:pt x="2505" y="1812"/>
                    <a:pt x="2621" y="1868"/>
                    <a:pt x="2815" y="1909"/>
                  </a:cubicBezTo>
                  <a:lnTo>
                    <a:pt x="2833" y="1909"/>
                  </a:lnTo>
                  <a:lnTo>
                    <a:pt x="2773" y="1868"/>
                  </a:lnTo>
                  <a:cubicBezTo>
                    <a:pt x="2773" y="1868"/>
                    <a:pt x="2214" y="1600"/>
                    <a:pt x="1891" y="1332"/>
                  </a:cubicBezTo>
                  <a:cubicBezTo>
                    <a:pt x="1733" y="1198"/>
                    <a:pt x="1599" y="985"/>
                    <a:pt x="1484" y="772"/>
                  </a:cubicBezTo>
                  <a:cubicBezTo>
                    <a:pt x="1350" y="541"/>
                    <a:pt x="1216" y="310"/>
                    <a:pt x="1003" y="158"/>
                  </a:cubicBezTo>
                  <a:cubicBezTo>
                    <a:pt x="906" y="61"/>
                    <a:pt x="809" y="19"/>
                    <a:pt x="6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5223157" y="2246494"/>
              <a:ext cx="753025" cy="439185"/>
            </a:xfrm>
            <a:custGeom>
              <a:rect b="b" l="l" r="r" t="t"/>
              <a:pathLst>
                <a:path extrusionOk="0" h="3213" w="5509">
                  <a:moveTo>
                    <a:pt x="3835" y="0"/>
                  </a:moveTo>
                  <a:cubicBezTo>
                    <a:pt x="3460" y="0"/>
                    <a:pt x="3043" y="82"/>
                    <a:pt x="2773" y="103"/>
                  </a:cubicBezTo>
                  <a:cubicBezTo>
                    <a:pt x="2720" y="107"/>
                    <a:pt x="2668" y="109"/>
                    <a:pt x="2618" y="109"/>
                  </a:cubicBezTo>
                  <a:cubicBezTo>
                    <a:pt x="2287" y="109"/>
                    <a:pt x="2014" y="33"/>
                    <a:pt x="1839" y="33"/>
                  </a:cubicBezTo>
                  <a:cubicBezTo>
                    <a:pt x="1798" y="33"/>
                    <a:pt x="1763" y="38"/>
                    <a:pt x="1734" y="48"/>
                  </a:cubicBezTo>
                  <a:cubicBezTo>
                    <a:pt x="1544" y="103"/>
                    <a:pt x="426" y="1143"/>
                    <a:pt x="213" y="1434"/>
                  </a:cubicBezTo>
                  <a:cubicBezTo>
                    <a:pt x="1" y="1702"/>
                    <a:pt x="135" y="2127"/>
                    <a:pt x="329" y="2242"/>
                  </a:cubicBezTo>
                  <a:cubicBezTo>
                    <a:pt x="523" y="2358"/>
                    <a:pt x="1752" y="2279"/>
                    <a:pt x="2080" y="2335"/>
                  </a:cubicBezTo>
                  <a:cubicBezTo>
                    <a:pt x="2427" y="2395"/>
                    <a:pt x="2427" y="2395"/>
                    <a:pt x="2487" y="2510"/>
                  </a:cubicBezTo>
                  <a:cubicBezTo>
                    <a:pt x="2542" y="2607"/>
                    <a:pt x="2815" y="3088"/>
                    <a:pt x="2815" y="3088"/>
                  </a:cubicBezTo>
                  <a:cubicBezTo>
                    <a:pt x="2815" y="3088"/>
                    <a:pt x="2815" y="3213"/>
                    <a:pt x="3041" y="3213"/>
                  </a:cubicBezTo>
                  <a:cubicBezTo>
                    <a:pt x="3146" y="3213"/>
                    <a:pt x="3300" y="3186"/>
                    <a:pt x="3526" y="3106"/>
                  </a:cubicBezTo>
                  <a:cubicBezTo>
                    <a:pt x="4256" y="2857"/>
                    <a:pt x="4852" y="2450"/>
                    <a:pt x="5102" y="2376"/>
                  </a:cubicBezTo>
                  <a:cubicBezTo>
                    <a:pt x="5356" y="2316"/>
                    <a:pt x="5509" y="2011"/>
                    <a:pt x="5509" y="2011"/>
                  </a:cubicBezTo>
                  <a:lnTo>
                    <a:pt x="5010" y="1277"/>
                  </a:lnTo>
                  <a:cubicBezTo>
                    <a:pt x="5010" y="1277"/>
                    <a:pt x="4894" y="584"/>
                    <a:pt x="4547" y="219"/>
                  </a:cubicBezTo>
                  <a:cubicBezTo>
                    <a:pt x="4395" y="50"/>
                    <a:pt x="4128" y="0"/>
                    <a:pt x="3835"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8"/>
            <p:cNvSpPr/>
            <p:nvPr/>
          </p:nvSpPr>
          <p:spPr>
            <a:xfrm>
              <a:off x="5228898" y="2239660"/>
              <a:ext cx="754802" cy="453127"/>
            </a:xfrm>
            <a:custGeom>
              <a:rect b="b" l="l" r="r" t="t"/>
              <a:pathLst>
                <a:path extrusionOk="0" h="3315" w="5522">
                  <a:moveTo>
                    <a:pt x="3674" y="1"/>
                  </a:moveTo>
                  <a:cubicBezTo>
                    <a:pt x="3327" y="19"/>
                    <a:pt x="2962" y="75"/>
                    <a:pt x="2731" y="98"/>
                  </a:cubicBezTo>
                  <a:cubicBezTo>
                    <a:pt x="2670" y="103"/>
                    <a:pt x="2611" y="105"/>
                    <a:pt x="2553" y="105"/>
                  </a:cubicBezTo>
                  <a:cubicBezTo>
                    <a:pt x="2391" y="105"/>
                    <a:pt x="2243" y="87"/>
                    <a:pt x="2117" y="56"/>
                  </a:cubicBezTo>
                  <a:cubicBezTo>
                    <a:pt x="2022" y="43"/>
                    <a:pt x="1936" y="30"/>
                    <a:pt x="1860" y="30"/>
                  </a:cubicBezTo>
                  <a:cubicBezTo>
                    <a:pt x="1829" y="30"/>
                    <a:pt x="1799" y="32"/>
                    <a:pt x="1770" y="38"/>
                  </a:cubicBezTo>
                  <a:cubicBezTo>
                    <a:pt x="1867" y="56"/>
                    <a:pt x="1983" y="116"/>
                    <a:pt x="2154" y="135"/>
                  </a:cubicBezTo>
                  <a:lnTo>
                    <a:pt x="2154" y="172"/>
                  </a:lnTo>
                  <a:cubicBezTo>
                    <a:pt x="2277" y="185"/>
                    <a:pt x="2406" y="200"/>
                    <a:pt x="2553" y="200"/>
                  </a:cubicBezTo>
                  <a:cubicBezTo>
                    <a:pt x="2615" y="200"/>
                    <a:pt x="2681" y="197"/>
                    <a:pt x="2750" y="190"/>
                  </a:cubicBezTo>
                  <a:cubicBezTo>
                    <a:pt x="2981" y="172"/>
                    <a:pt x="3350" y="116"/>
                    <a:pt x="3674" y="98"/>
                  </a:cubicBezTo>
                  <a:cubicBezTo>
                    <a:pt x="4002" y="98"/>
                    <a:pt x="4311" y="135"/>
                    <a:pt x="4464" y="287"/>
                  </a:cubicBezTo>
                  <a:cubicBezTo>
                    <a:pt x="4792" y="652"/>
                    <a:pt x="4926" y="1327"/>
                    <a:pt x="4926" y="1327"/>
                  </a:cubicBezTo>
                  <a:lnTo>
                    <a:pt x="4926" y="1345"/>
                  </a:lnTo>
                  <a:lnTo>
                    <a:pt x="5406" y="2061"/>
                  </a:lnTo>
                  <a:cubicBezTo>
                    <a:pt x="5388" y="2080"/>
                    <a:pt x="5254" y="2329"/>
                    <a:pt x="5041" y="2385"/>
                  </a:cubicBezTo>
                  <a:cubicBezTo>
                    <a:pt x="4907" y="2426"/>
                    <a:pt x="4695" y="2542"/>
                    <a:pt x="4427" y="2676"/>
                  </a:cubicBezTo>
                  <a:cubicBezTo>
                    <a:pt x="4159" y="2828"/>
                    <a:pt x="3831" y="2986"/>
                    <a:pt x="3466" y="3101"/>
                  </a:cubicBezTo>
                  <a:cubicBezTo>
                    <a:pt x="3246" y="3186"/>
                    <a:pt x="3095" y="3210"/>
                    <a:pt x="2994" y="3210"/>
                  </a:cubicBezTo>
                  <a:cubicBezTo>
                    <a:pt x="2936" y="3210"/>
                    <a:pt x="2894" y="3202"/>
                    <a:pt x="2865" y="3193"/>
                  </a:cubicBezTo>
                  <a:cubicBezTo>
                    <a:pt x="2847" y="3175"/>
                    <a:pt x="2828" y="3156"/>
                    <a:pt x="2828" y="3138"/>
                  </a:cubicBezTo>
                  <a:lnTo>
                    <a:pt x="2810" y="3138"/>
                  </a:lnTo>
                  <a:lnTo>
                    <a:pt x="2810" y="3120"/>
                  </a:lnTo>
                  <a:lnTo>
                    <a:pt x="2810" y="3101"/>
                  </a:lnTo>
                  <a:cubicBezTo>
                    <a:pt x="2810" y="3101"/>
                    <a:pt x="2750" y="2986"/>
                    <a:pt x="2676" y="2847"/>
                  </a:cubicBezTo>
                  <a:cubicBezTo>
                    <a:pt x="2597" y="2713"/>
                    <a:pt x="2519" y="2579"/>
                    <a:pt x="2482" y="2523"/>
                  </a:cubicBezTo>
                  <a:cubicBezTo>
                    <a:pt x="2463" y="2482"/>
                    <a:pt x="2426" y="2426"/>
                    <a:pt x="2366" y="2408"/>
                  </a:cubicBezTo>
                  <a:cubicBezTo>
                    <a:pt x="2311" y="2366"/>
                    <a:pt x="2214" y="2366"/>
                    <a:pt x="2057" y="2329"/>
                  </a:cubicBezTo>
                  <a:cubicBezTo>
                    <a:pt x="1867" y="2311"/>
                    <a:pt x="1479" y="2311"/>
                    <a:pt x="1114" y="2311"/>
                  </a:cubicBezTo>
                  <a:cubicBezTo>
                    <a:pt x="925" y="2311"/>
                    <a:pt x="749" y="2311"/>
                    <a:pt x="596" y="2292"/>
                  </a:cubicBezTo>
                  <a:lnTo>
                    <a:pt x="536" y="2292"/>
                  </a:lnTo>
                  <a:cubicBezTo>
                    <a:pt x="524" y="2294"/>
                    <a:pt x="512" y="2294"/>
                    <a:pt x="499" y="2294"/>
                  </a:cubicBezTo>
                  <a:cubicBezTo>
                    <a:pt x="331" y="2294"/>
                    <a:pt x="119" y="2186"/>
                    <a:pt x="153" y="2061"/>
                  </a:cubicBezTo>
                  <a:lnTo>
                    <a:pt x="153" y="2038"/>
                  </a:lnTo>
                  <a:cubicBezTo>
                    <a:pt x="153" y="2001"/>
                    <a:pt x="134" y="1964"/>
                    <a:pt x="134" y="1923"/>
                  </a:cubicBezTo>
                  <a:cubicBezTo>
                    <a:pt x="93" y="1789"/>
                    <a:pt x="116" y="1636"/>
                    <a:pt x="208" y="1502"/>
                  </a:cubicBezTo>
                  <a:cubicBezTo>
                    <a:pt x="268" y="1442"/>
                    <a:pt x="402" y="1290"/>
                    <a:pt x="555" y="1137"/>
                  </a:cubicBezTo>
                  <a:cubicBezTo>
                    <a:pt x="596" y="1059"/>
                    <a:pt x="633" y="962"/>
                    <a:pt x="670" y="906"/>
                  </a:cubicBezTo>
                  <a:cubicBezTo>
                    <a:pt x="694" y="883"/>
                    <a:pt x="694" y="865"/>
                    <a:pt x="712" y="846"/>
                  </a:cubicBezTo>
                  <a:lnTo>
                    <a:pt x="712" y="846"/>
                  </a:lnTo>
                  <a:cubicBezTo>
                    <a:pt x="439" y="1096"/>
                    <a:pt x="231" y="1327"/>
                    <a:pt x="134" y="1442"/>
                  </a:cubicBezTo>
                  <a:cubicBezTo>
                    <a:pt x="19" y="1599"/>
                    <a:pt x="0" y="1789"/>
                    <a:pt x="19" y="1964"/>
                  </a:cubicBezTo>
                  <a:cubicBezTo>
                    <a:pt x="56" y="2117"/>
                    <a:pt x="153" y="2269"/>
                    <a:pt x="268" y="2329"/>
                  </a:cubicBezTo>
                  <a:cubicBezTo>
                    <a:pt x="324" y="2366"/>
                    <a:pt x="439" y="2385"/>
                    <a:pt x="596" y="2385"/>
                  </a:cubicBezTo>
                  <a:cubicBezTo>
                    <a:pt x="749" y="2408"/>
                    <a:pt x="925" y="2408"/>
                    <a:pt x="1114" y="2408"/>
                  </a:cubicBezTo>
                  <a:cubicBezTo>
                    <a:pt x="1479" y="2408"/>
                    <a:pt x="1886" y="2408"/>
                    <a:pt x="2038" y="2426"/>
                  </a:cubicBezTo>
                  <a:cubicBezTo>
                    <a:pt x="2195" y="2463"/>
                    <a:pt x="2288" y="2482"/>
                    <a:pt x="2329" y="2500"/>
                  </a:cubicBezTo>
                  <a:cubicBezTo>
                    <a:pt x="2366" y="2523"/>
                    <a:pt x="2366" y="2523"/>
                    <a:pt x="2403" y="2579"/>
                  </a:cubicBezTo>
                  <a:cubicBezTo>
                    <a:pt x="2426" y="2616"/>
                    <a:pt x="2519" y="2773"/>
                    <a:pt x="2579" y="2907"/>
                  </a:cubicBezTo>
                  <a:cubicBezTo>
                    <a:pt x="2657" y="3041"/>
                    <a:pt x="2713" y="3156"/>
                    <a:pt x="2713" y="3156"/>
                  </a:cubicBezTo>
                  <a:cubicBezTo>
                    <a:pt x="2713" y="3156"/>
                    <a:pt x="2713" y="3175"/>
                    <a:pt x="2731" y="3193"/>
                  </a:cubicBezTo>
                  <a:cubicBezTo>
                    <a:pt x="2750" y="3217"/>
                    <a:pt x="2791" y="3254"/>
                    <a:pt x="2828" y="3290"/>
                  </a:cubicBezTo>
                  <a:cubicBezTo>
                    <a:pt x="2869" y="3305"/>
                    <a:pt x="2920" y="3315"/>
                    <a:pt x="2984" y="3315"/>
                  </a:cubicBezTo>
                  <a:cubicBezTo>
                    <a:pt x="3102" y="3315"/>
                    <a:pt x="3267" y="3283"/>
                    <a:pt x="3503" y="3193"/>
                  </a:cubicBezTo>
                  <a:cubicBezTo>
                    <a:pt x="3868" y="3078"/>
                    <a:pt x="4214" y="2907"/>
                    <a:pt x="4482" y="2773"/>
                  </a:cubicBezTo>
                  <a:cubicBezTo>
                    <a:pt x="4755" y="2639"/>
                    <a:pt x="4968" y="2523"/>
                    <a:pt x="5083" y="2482"/>
                  </a:cubicBezTo>
                  <a:cubicBezTo>
                    <a:pt x="5351" y="2408"/>
                    <a:pt x="5522" y="2080"/>
                    <a:pt x="5522" y="2080"/>
                  </a:cubicBezTo>
                  <a:lnTo>
                    <a:pt x="5522" y="2061"/>
                  </a:lnTo>
                  <a:lnTo>
                    <a:pt x="5522" y="2038"/>
                  </a:lnTo>
                  <a:lnTo>
                    <a:pt x="5023" y="1308"/>
                  </a:lnTo>
                  <a:cubicBezTo>
                    <a:pt x="5023" y="1271"/>
                    <a:pt x="4907" y="615"/>
                    <a:pt x="4542" y="232"/>
                  </a:cubicBezTo>
                  <a:cubicBezTo>
                    <a:pt x="4367" y="38"/>
                    <a:pt x="4099" y="1"/>
                    <a:pt x="37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8"/>
            <p:cNvSpPr/>
            <p:nvPr/>
          </p:nvSpPr>
          <p:spPr>
            <a:xfrm>
              <a:off x="5023179" y="2011796"/>
              <a:ext cx="423739" cy="388610"/>
            </a:xfrm>
            <a:custGeom>
              <a:rect b="b" l="l" r="r" t="t"/>
              <a:pathLst>
                <a:path extrusionOk="0" h="2843" w="3100">
                  <a:moveTo>
                    <a:pt x="912" y="1"/>
                  </a:moveTo>
                  <a:cubicBezTo>
                    <a:pt x="613" y="1"/>
                    <a:pt x="1" y="662"/>
                    <a:pt x="600" y="1474"/>
                  </a:cubicBezTo>
                  <a:cubicBezTo>
                    <a:pt x="1251" y="2342"/>
                    <a:pt x="2217" y="2823"/>
                    <a:pt x="2369" y="2841"/>
                  </a:cubicBezTo>
                  <a:cubicBezTo>
                    <a:pt x="2376" y="2842"/>
                    <a:pt x="2383" y="2842"/>
                    <a:pt x="2391" y="2842"/>
                  </a:cubicBezTo>
                  <a:cubicBezTo>
                    <a:pt x="2551" y="2842"/>
                    <a:pt x="2856" y="2655"/>
                    <a:pt x="2984" y="2416"/>
                  </a:cubicBezTo>
                  <a:cubicBezTo>
                    <a:pt x="3100" y="2167"/>
                    <a:pt x="3081" y="1899"/>
                    <a:pt x="3081" y="1899"/>
                  </a:cubicBezTo>
                  <a:cubicBezTo>
                    <a:pt x="3081" y="1899"/>
                    <a:pt x="2406" y="1626"/>
                    <a:pt x="1944" y="1164"/>
                  </a:cubicBezTo>
                  <a:cubicBezTo>
                    <a:pt x="1482" y="702"/>
                    <a:pt x="1251" y="106"/>
                    <a:pt x="965" y="9"/>
                  </a:cubicBezTo>
                  <a:cubicBezTo>
                    <a:pt x="949" y="3"/>
                    <a:pt x="931" y="1"/>
                    <a:pt x="912"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8"/>
            <p:cNvSpPr/>
            <p:nvPr/>
          </p:nvSpPr>
          <p:spPr>
            <a:xfrm>
              <a:off x="5055164" y="2002775"/>
              <a:ext cx="368380" cy="389293"/>
            </a:xfrm>
            <a:custGeom>
              <a:rect b="b" l="l" r="r" t="t"/>
              <a:pathLst>
                <a:path extrusionOk="0" h="2848" w="2695">
                  <a:moveTo>
                    <a:pt x="671" y="1"/>
                  </a:moveTo>
                  <a:cubicBezTo>
                    <a:pt x="615" y="1"/>
                    <a:pt x="518" y="38"/>
                    <a:pt x="440" y="98"/>
                  </a:cubicBezTo>
                  <a:cubicBezTo>
                    <a:pt x="347" y="172"/>
                    <a:pt x="232" y="269"/>
                    <a:pt x="153" y="421"/>
                  </a:cubicBezTo>
                  <a:cubicBezTo>
                    <a:pt x="19" y="712"/>
                    <a:pt x="1" y="1114"/>
                    <a:pt x="324" y="1558"/>
                  </a:cubicBezTo>
                  <a:cubicBezTo>
                    <a:pt x="652" y="2002"/>
                    <a:pt x="1059" y="2348"/>
                    <a:pt x="1405" y="2579"/>
                  </a:cubicBezTo>
                  <a:cubicBezTo>
                    <a:pt x="1576" y="2695"/>
                    <a:pt x="1710" y="2792"/>
                    <a:pt x="1849" y="2847"/>
                  </a:cubicBezTo>
                  <a:cubicBezTo>
                    <a:pt x="1849" y="2810"/>
                    <a:pt x="1867" y="2773"/>
                    <a:pt x="1886" y="2755"/>
                  </a:cubicBezTo>
                  <a:cubicBezTo>
                    <a:pt x="1770" y="2695"/>
                    <a:pt x="1618" y="2598"/>
                    <a:pt x="1461" y="2501"/>
                  </a:cubicBezTo>
                  <a:cubicBezTo>
                    <a:pt x="1133" y="2270"/>
                    <a:pt x="731" y="1923"/>
                    <a:pt x="403" y="1503"/>
                  </a:cubicBezTo>
                  <a:cubicBezTo>
                    <a:pt x="93" y="1096"/>
                    <a:pt x="135" y="731"/>
                    <a:pt x="250" y="463"/>
                  </a:cubicBezTo>
                  <a:cubicBezTo>
                    <a:pt x="324" y="347"/>
                    <a:pt x="403" y="232"/>
                    <a:pt x="500" y="172"/>
                  </a:cubicBezTo>
                  <a:cubicBezTo>
                    <a:pt x="573" y="130"/>
                    <a:pt x="632" y="110"/>
                    <a:pt x="675" y="110"/>
                  </a:cubicBezTo>
                  <a:cubicBezTo>
                    <a:pt x="690" y="110"/>
                    <a:pt x="702" y="112"/>
                    <a:pt x="712" y="116"/>
                  </a:cubicBezTo>
                  <a:cubicBezTo>
                    <a:pt x="828" y="153"/>
                    <a:pt x="962" y="329"/>
                    <a:pt x="1114" y="537"/>
                  </a:cubicBezTo>
                  <a:cubicBezTo>
                    <a:pt x="1271" y="768"/>
                    <a:pt x="1442" y="1041"/>
                    <a:pt x="1673" y="1272"/>
                  </a:cubicBezTo>
                  <a:cubicBezTo>
                    <a:pt x="2001" y="1600"/>
                    <a:pt x="2385" y="1808"/>
                    <a:pt x="2598" y="1905"/>
                  </a:cubicBezTo>
                  <a:cubicBezTo>
                    <a:pt x="2634" y="1886"/>
                    <a:pt x="2676" y="1868"/>
                    <a:pt x="2695" y="1849"/>
                  </a:cubicBezTo>
                  <a:cubicBezTo>
                    <a:pt x="2464" y="1734"/>
                    <a:pt x="2057" y="1521"/>
                    <a:pt x="1752" y="1193"/>
                  </a:cubicBezTo>
                  <a:cubicBezTo>
                    <a:pt x="1521" y="962"/>
                    <a:pt x="1345" y="712"/>
                    <a:pt x="1193" y="481"/>
                  </a:cubicBezTo>
                  <a:cubicBezTo>
                    <a:pt x="1059" y="269"/>
                    <a:pt x="925" y="75"/>
                    <a:pt x="749" y="19"/>
                  </a:cubicBezTo>
                  <a:cubicBezTo>
                    <a:pt x="731" y="19"/>
                    <a:pt x="712" y="1"/>
                    <a:pt x="6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p:nvPr/>
          </p:nvSpPr>
          <p:spPr>
            <a:xfrm>
              <a:off x="5486696" y="1889185"/>
              <a:ext cx="392164" cy="451624"/>
            </a:xfrm>
            <a:custGeom>
              <a:rect b="b" l="l" r="r" t="t"/>
              <a:pathLst>
                <a:path extrusionOk="0" h="3304" w="2869">
                  <a:moveTo>
                    <a:pt x="391" y="1"/>
                  </a:moveTo>
                  <a:cubicBezTo>
                    <a:pt x="219" y="1"/>
                    <a:pt x="1" y="287"/>
                    <a:pt x="18" y="772"/>
                  </a:cubicBezTo>
                  <a:cubicBezTo>
                    <a:pt x="55" y="1312"/>
                    <a:pt x="425" y="1696"/>
                    <a:pt x="559" y="1811"/>
                  </a:cubicBezTo>
                  <a:cubicBezTo>
                    <a:pt x="711" y="1945"/>
                    <a:pt x="711" y="2024"/>
                    <a:pt x="693" y="2218"/>
                  </a:cubicBezTo>
                  <a:cubicBezTo>
                    <a:pt x="674" y="2408"/>
                    <a:pt x="480" y="2662"/>
                    <a:pt x="134" y="2699"/>
                  </a:cubicBezTo>
                  <a:cubicBezTo>
                    <a:pt x="134" y="2699"/>
                    <a:pt x="1748" y="3304"/>
                    <a:pt x="2321" y="3304"/>
                  </a:cubicBezTo>
                  <a:cubicBezTo>
                    <a:pt x="2361" y="3304"/>
                    <a:pt x="2396" y="3301"/>
                    <a:pt x="2425" y="3295"/>
                  </a:cubicBezTo>
                  <a:cubicBezTo>
                    <a:pt x="2869" y="3198"/>
                    <a:pt x="2735" y="3064"/>
                    <a:pt x="2578" y="2662"/>
                  </a:cubicBezTo>
                  <a:cubicBezTo>
                    <a:pt x="2407" y="2237"/>
                    <a:pt x="2097" y="1945"/>
                    <a:pt x="1811" y="1677"/>
                  </a:cubicBezTo>
                  <a:cubicBezTo>
                    <a:pt x="1501" y="1391"/>
                    <a:pt x="1349" y="1275"/>
                    <a:pt x="1058" y="887"/>
                  </a:cubicBezTo>
                  <a:cubicBezTo>
                    <a:pt x="771" y="485"/>
                    <a:pt x="596" y="60"/>
                    <a:pt x="425" y="5"/>
                  </a:cubicBezTo>
                  <a:cubicBezTo>
                    <a:pt x="414" y="2"/>
                    <a:pt x="402" y="1"/>
                    <a:pt x="391"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8"/>
            <p:cNvSpPr/>
            <p:nvPr/>
          </p:nvSpPr>
          <p:spPr>
            <a:xfrm>
              <a:off x="5481502" y="1883034"/>
              <a:ext cx="386696" cy="433171"/>
            </a:xfrm>
            <a:custGeom>
              <a:rect b="b" l="l" r="r" t="t"/>
              <a:pathLst>
                <a:path extrusionOk="0" h="3169" w="2829">
                  <a:moveTo>
                    <a:pt x="441" y="0"/>
                  </a:moveTo>
                  <a:cubicBezTo>
                    <a:pt x="434" y="0"/>
                    <a:pt x="427" y="2"/>
                    <a:pt x="421" y="8"/>
                  </a:cubicBezTo>
                  <a:cubicBezTo>
                    <a:pt x="366" y="8"/>
                    <a:pt x="324" y="8"/>
                    <a:pt x="287" y="27"/>
                  </a:cubicBezTo>
                  <a:cubicBezTo>
                    <a:pt x="232" y="68"/>
                    <a:pt x="190" y="124"/>
                    <a:pt x="135" y="202"/>
                  </a:cubicBezTo>
                  <a:cubicBezTo>
                    <a:pt x="56" y="336"/>
                    <a:pt x="1" y="549"/>
                    <a:pt x="19" y="817"/>
                  </a:cubicBezTo>
                  <a:cubicBezTo>
                    <a:pt x="38" y="1376"/>
                    <a:pt x="421" y="1783"/>
                    <a:pt x="578" y="1898"/>
                  </a:cubicBezTo>
                  <a:cubicBezTo>
                    <a:pt x="634" y="1954"/>
                    <a:pt x="652" y="2014"/>
                    <a:pt x="671" y="2051"/>
                  </a:cubicBezTo>
                  <a:cubicBezTo>
                    <a:pt x="694" y="2106"/>
                    <a:pt x="694" y="2166"/>
                    <a:pt x="671" y="2263"/>
                  </a:cubicBezTo>
                  <a:cubicBezTo>
                    <a:pt x="652" y="2434"/>
                    <a:pt x="500" y="2665"/>
                    <a:pt x="153" y="2707"/>
                  </a:cubicBezTo>
                  <a:lnTo>
                    <a:pt x="153" y="2725"/>
                  </a:lnTo>
                  <a:cubicBezTo>
                    <a:pt x="190" y="2725"/>
                    <a:pt x="306" y="2744"/>
                    <a:pt x="306" y="2744"/>
                  </a:cubicBezTo>
                  <a:cubicBezTo>
                    <a:pt x="578" y="2647"/>
                    <a:pt x="749" y="2453"/>
                    <a:pt x="768" y="2282"/>
                  </a:cubicBezTo>
                  <a:cubicBezTo>
                    <a:pt x="786" y="2185"/>
                    <a:pt x="786" y="2106"/>
                    <a:pt x="768" y="2032"/>
                  </a:cubicBezTo>
                  <a:cubicBezTo>
                    <a:pt x="749" y="1954"/>
                    <a:pt x="712" y="1898"/>
                    <a:pt x="634" y="1820"/>
                  </a:cubicBezTo>
                  <a:cubicBezTo>
                    <a:pt x="500" y="1722"/>
                    <a:pt x="135" y="1320"/>
                    <a:pt x="116" y="817"/>
                  </a:cubicBezTo>
                  <a:cubicBezTo>
                    <a:pt x="116" y="567"/>
                    <a:pt x="153" y="373"/>
                    <a:pt x="232" y="258"/>
                  </a:cubicBezTo>
                  <a:cubicBezTo>
                    <a:pt x="269" y="184"/>
                    <a:pt x="306" y="142"/>
                    <a:pt x="347" y="124"/>
                  </a:cubicBezTo>
                  <a:cubicBezTo>
                    <a:pt x="384" y="105"/>
                    <a:pt x="421" y="105"/>
                    <a:pt x="440" y="105"/>
                  </a:cubicBezTo>
                  <a:cubicBezTo>
                    <a:pt x="500" y="124"/>
                    <a:pt x="597" y="221"/>
                    <a:pt x="694" y="396"/>
                  </a:cubicBezTo>
                  <a:cubicBezTo>
                    <a:pt x="786" y="549"/>
                    <a:pt x="902" y="761"/>
                    <a:pt x="1059" y="951"/>
                  </a:cubicBezTo>
                  <a:cubicBezTo>
                    <a:pt x="1345" y="1357"/>
                    <a:pt x="1521" y="1473"/>
                    <a:pt x="1807" y="1759"/>
                  </a:cubicBezTo>
                  <a:cubicBezTo>
                    <a:pt x="2098" y="2032"/>
                    <a:pt x="2403" y="2319"/>
                    <a:pt x="2560" y="2725"/>
                  </a:cubicBezTo>
                  <a:cubicBezTo>
                    <a:pt x="2579" y="2762"/>
                    <a:pt x="2597" y="2822"/>
                    <a:pt x="2616" y="2859"/>
                  </a:cubicBezTo>
                  <a:cubicBezTo>
                    <a:pt x="2694" y="2938"/>
                    <a:pt x="2773" y="3072"/>
                    <a:pt x="2810" y="3169"/>
                  </a:cubicBezTo>
                  <a:cubicBezTo>
                    <a:pt x="2828" y="3169"/>
                    <a:pt x="2828" y="3146"/>
                    <a:pt x="2828" y="3146"/>
                  </a:cubicBezTo>
                  <a:cubicBezTo>
                    <a:pt x="2828" y="3012"/>
                    <a:pt x="2731" y="2878"/>
                    <a:pt x="2657" y="2684"/>
                  </a:cubicBezTo>
                  <a:cubicBezTo>
                    <a:pt x="2482" y="2263"/>
                    <a:pt x="2172" y="1954"/>
                    <a:pt x="1867" y="1686"/>
                  </a:cubicBezTo>
                  <a:cubicBezTo>
                    <a:pt x="1576" y="1394"/>
                    <a:pt x="1424" y="1297"/>
                    <a:pt x="1156" y="895"/>
                  </a:cubicBezTo>
                  <a:cubicBezTo>
                    <a:pt x="999" y="701"/>
                    <a:pt x="883" y="489"/>
                    <a:pt x="786" y="336"/>
                  </a:cubicBezTo>
                  <a:cubicBezTo>
                    <a:pt x="671" y="165"/>
                    <a:pt x="597" y="50"/>
                    <a:pt x="481" y="8"/>
                  </a:cubicBezTo>
                  <a:cubicBezTo>
                    <a:pt x="469" y="8"/>
                    <a:pt x="454" y="0"/>
                    <a:pt x="44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8"/>
            <p:cNvSpPr/>
            <p:nvPr/>
          </p:nvSpPr>
          <p:spPr>
            <a:xfrm>
              <a:off x="4962625" y="2021775"/>
              <a:ext cx="440142" cy="433991"/>
            </a:xfrm>
            <a:custGeom>
              <a:rect b="b" l="l" r="r" t="t"/>
              <a:pathLst>
                <a:path extrusionOk="0" h="3175" w="3220">
                  <a:moveTo>
                    <a:pt x="780" y="0"/>
                  </a:moveTo>
                  <a:cubicBezTo>
                    <a:pt x="422" y="0"/>
                    <a:pt x="0" y="605"/>
                    <a:pt x="350" y="1170"/>
                  </a:cubicBezTo>
                  <a:cubicBezTo>
                    <a:pt x="733" y="1826"/>
                    <a:pt x="1579" y="2616"/>
                    <a:pt x="2022" y="2939"/>
                  </a:cubicBezTo>
                  <a:cubicBezTo>
                    <a:pt x="2235" y="3105"/>
                    <a:pt x="2429" y="3175"/>
                    <a:pt x="2595" y="3175"/>
                  </a:cubicBezTo>
                  <a:cubicBezTo>
                    <a:pt x="2776" y="3175"/>
                    <a:pt x="2924" y="3092"/>
                    <a:pt x="3025" y="2962"/>
                  </a:cubicBezTo>
                  <a:cubicBezTo>
                    <a:pt x="3219" y="2690"/>
                    <a:pt x="3196" y="2172"/>
                    <a:pt x="3196" y="2172"/>
                  </a:cubicBezTo>
                  <a:lnTo>
                    <a:pt x="3196" y="2112"/>
                  </a:lnTo>
                  <a:cubicBezTo>
                    <a:pt x="3196" y="2112"/>
                    <a:pt x="2563" y="1844"/>
                    <a:pt x="1967" y="1285"/>
                  </a:cubicBezTo>
                  <a:cubicBezTo>
                    <a:pt x="1371" y="707"/>
                    <a:pt x="1311" y="305"/>
                    <a:pt x="946" y="51"/>
                  </a:cubicBezTo>
                  <a:cubicBezTo>
                    <a:pt x="895" y="16"/>
                    <a:pt x="838" y="0"/>
                    <a:pt x="780"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8"/>
            <p:cNvSpPr/>
            <p:nvPr/>
          </p:nvSpPr>
          <p:spPr>
            <a:xfrm>
              <a:off x="4976294" y="2016034"/>
              <a:ext cx="402415" cy="439185"/>
            </a:xfrm>
            <a:custGeom>
              <a:rect b="b" l="l" r="r" t="t"/>
              <a:pathLst>
                <a:path extrusionOk="0" h="3213" w="2944">
                  <a:moveTo>
                    <a:pt x="693" y="1"/>
                  </a:moveTo>
                  <a:cubicBezTo>
                    <a:pt x="633" y="1"/>
                    <a:pt x="578" y="19"/>
                    <a:pt x="518" y="38"/>
                  </a:cubicBezTo>
                  <a:cubicBezTo>
                    <a:pt x="402" y="75"/>
                    <a:pt x="305" y="172"/>
                    <a:pt x="231" y="287"/>
                  </a:cubicBezTo>
                  <a:cubicBezTo>
                    <a:pt x="56" y="518"/>
                    <a:pt x="0" y="883"/>
                    <a:pt x="190" y="1230"/>
                  </a:cubicBezTo>
                  <a:cubicBezTo>
                    <a:pt x="596" y="1905"/>
                    <a:pt x="1442" y="2695"/>
                    <a:pt x="1885" y="3023"/>
                  </a:cubicBezTo>
                  <a:cubicBezTo>
                    <a:pt x="2001" y="3120"/>
                    <a:pt x="2098" y="3175"/>
                    <a:pt x="2195" y="3212"/>
                  </a:cubicBezTo>
                  <a:cubicBezTo>
                    <a:pt x="2213" y="3175"/>
                    <a:pt x="2232" y="3138"/>
                    <a:pt x="2250" y="3120"/>
                  </a:cubicBezTo>
                  <a:cubicBezTo>
                    <a:pt x="2153" y="3078"/>
                    <a:pt x="2056" y="3023"/>
                    <a:pt x="1941" y="2944"/>
                  </a:cubicBezTo>
                  <a:cubicBezTo>
                    <a:pt x="1520" y="2616"/>
                    <a:pt x="670" y="1826"/>
                    <a:pt x="287" y="1175"/>
                  </a:cubicBezTo>
                  <a:cubicBezTo>
                    <a:pt x="93" y="865"/>
                    <a:pt x="171" y="555"/>
                    <a:pt x="305" y="347"/>
                  </a:cubicBezTo>
                  <a:cubicBezTo>
                    <a:pt x="384" y="232"/>
                    <a:pt x="481" y="153"/>
                    <a:pt x="555" y="135"/>
                  </a:cubicBezTo>
                  <a:cubicBezTo>
                    <a:pt x="599" y="116"/>
                    <a:pt x="643" y="106"/>
                    <a:pt x="685" y="106"/>
                  </a:cubicBezTo>
                  <a:cubicBezTo>
                    <a:pt x="736" y="106"/>
                    <a:pt x="784" y="121"/>
                    <a:pt x="827" y="153"/>
                  </a:cubicBezTo>
                  <a:cubicBezTo>
                    <a:pt x="980" y="269"/>
                    <a:pt x="1095" y="421"/>
                    <a:pt x="1229" y="615"/>
                  </a:cubicBezTo>
                  <a:cubicBezTo>
                    <a:pt x="1363" y="828"/>
                    <a:pt x="1539" y="1078"/>
                    <a:pt x="1825" y="1364"/>
                  </a:cubicBezTo>
                  <a:cubicBezTo>
                    <a:pt x="2232" y="1752"/>
                    <a:pt x="2657" y="1983"/>
                    <a:pt x="2865" y="2099"/>
                  </a:cubicBezTo>
                  <a:cubicBezTo>
                    <a:pt x="2907" y="2080"/>
                    <a:pt x="2925" y="2057"/>
                    <a:pt x="2943" y="2020"/>
                  </a:cubicBezTo>
                  <a:cubicBezTo>
                    <a:pt x="2712" y="1905"/>
                    <a:pt x="2310" y="1674"/>
                    <a:pt x="1904" y="1290"/>
                  </a:cubicBezTo>
                  <a:cubicBezTo>
                    <a:pt x="1617" y="999"/>
                    <a:pt x="1442" y="768"/>
                    <a:pt x="1308" y="555"/>
                  </a:cubicBezTo>
                  <a:cubicBezTo>
                    <a:pt x="1174" y="366"/>
                    <a:pt x="1077" y="190"/>
                    <a:pt x="883" y="56"/>
                  </a:cubicBezTo>
                  <a:cubicBezTo>
                    <a:pt x="827" y="19"/>
                    <a:pt x="749" y="1"/>
                    <a:pt x="6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8"/>
            <p:cNvSpPr/>
            <p:nvPr/>
          </p:nvSpPr>
          <p:spPr>
            <a:xfrm>
              <a:off x="5002129" y="2150811"/>
              <a:ext cx="358264" cy="402279"/>
            </a:xfrm>
            <a:custGeom>
              <a:rect b="b" l="l" r="r" t="t"/>
              <a:pathLst>
                <a:path extrusionOk="0" h="2943" w="2621">
                  <a:moveTo>
                    <a:pt x="341" y="1"/>
                  </a:moveTo>
                  <a:cubicBezTo>
                    <a:pt x="211" y="1"/>
                    <a:pt x="111" y="113"/>
                    <a:pt x="79" y="304"/>
                  </a:cubicBezTo>
                  <a:cubicBezTo>
                    <a:pt x="1" y="632"/>
                    <a:pt x="158" y="1418"/>
                    <a:pt x="754" y="2134"/>
                  </a:cubicBezTo>
                  <a:cubicBezTo>
                    <a:pt x="1368" y="2827"/>
                    <a:pt x="1983" y="2942"/>
                    <a:pt x="1983" y="2942"/>
                  </a:cubicBezTo>
                  <a:cubicBezTo>
                    <a:pt x="1983" y="2942"/>
                    <a:pt x="2445" y="2711"/>
                    <a:pt x="2505" y="2457"/>
                  </a:cubicBezTo>
                  <a:cubicBezTo>
                    <a:pt x="2584" y="2226"/>
                    <a:pt x="2620" y="2037"/>
                    <a:pt x="2505" y="1843"/>
                  </a:cubicBezTo>
                  <a:cubicBezTo>
                    <a:pt x="2371" y="1630"/>
                    <a:pt x="2195" y="1672"/>
                    <a:pt x="1599" y="1210"/>
                  </a:cubicBezTo>
                  <a:cubicBezTo>
                    <a:pt x="1003" y="748"/>
                    <a:pt x="943" y="494"/>
                    <a:pt x="657" y="189"/>
                  </a:cubicBezTo>
                  <a:cubicBezTo>
                    <a:pt x="545" y="59"/>
                    <a:pt x="435" y="1"/>
                    <a:pt x="341"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4999668" y="2144933"/>
              <a:ext cx="318351" cy="415674"/>
            </a:xfrm>
            <a:custGeom>
              <a:rect b="b" l="l" r="r" t="t"/>
              <a:pathLst>
                <a:path extrusionOk="0" h="3041" w="2329">
                  <a:moveTo>
                    <a:pt x="291" y="1"/>
                  </a:moveTo>
                  <a:cubicBezTo>
                    <a:pt x="153" y="38"/>
                    <a:pt x="79" y="172"/>
                    <a:pt x="37" y="347"/>
                  </a:cubicBezTo>
                  <a:cubicBezTo>
                    <a:pt x="0" y="518"/>
                    <a:pt x="19" y="809"/>
                    <a:pt x="134" y="1137"/>
                  </a:cubicBezTo>
                  <a:cubicBezTo>
                    <a:pt x="231" y="1461"/>
                    <a:pt x="425" y="1849"/>
                    <a:pt x="730" y="2195"/>
                  </a:cubicBezTo>
                  <a:cubicBezTo>
                    <a:pt x="1349" y="2907"/>
                    <a:pt x="1982" y="3041"/>
                    <a:pt x="1982" y="3041"/>
                  </a:cubicBezTo>
                  <a:lnTo>
                    <a:pt x="2024" y="3041"/>
                  </a:lnTo>
                  <a:cubicBezTo>
                    <a:pt x="2024" y="3041"/>
                    <a:pt x="2061" y="3004"/>
                    <a:pt x="2116" y="2985"/>
                  </a:cubicBezTo>
                  <a:cubicBezTo>
                    <a:pt x="2042" y="2962"/>
                    <a:pt x="1964" y="2944"/>
                    <a:pt x="1908" y="2907"/>
                  </a:cubicBezTo>
                  <a:cubicBezTo>
                    <a:pt x="1733" y="2847"/>
                    <a:pt x="1271" y="2676"/>
                    <a:pt x="809" y="2135"/>
                  </a:cubicBezTo>
                  <a:cubicBezTo>
                    <a:pt x="522" y="1789"/>
                    <a:pt x="328" y="1424"/>
                    <a:pt x="231" y="1096"/>
                  </a:cubicBezTo>
                  <a:cubicBezTo>
                    <a:pt x="134" y="791"/>
                    <a:pt x="116" y="518"/>
                    <a:pt x="134" y="366"/>
                  </a:cubicBezTo>
                  <a:cubicBezTo>
                    <a:pt x="176" y="213"/>
                    <a:pt x="231" y="116"/>
                    <a:pt x="328" y="98"/>
                  </a:cubicBezTo>
                  <a:cubicBezTo>
                    <a:pt x="341" y="94"/>
                    <a:pt x="355" y="92"/>
                    <a:pt x="369" y="92"/>
                  </a:cubicBezTo>
                  <a:cubicBezTo>
                    <a:pt x="439" y="92"/>
                    <a:pt x="523" y="142"/>
                    <a:pt x="638" y="269"/>
                  </a:cubicBezTo>
                  <a:cubicBezTo>
                    <a:pt x="906" y="560"/>
                    <a:pt x="984" y="828"/>
                    <a:pt x="1599" y="1290"/>
                  </a:cubicBezTo>
                  <a:cubicBezTo>
                    <a:pt x="1885" y="1521"/>
                    <a:pt x="2079" y="1636"/>
                    <a:pt x="2213" y="1692"/>
                  </a:cubicBezTo>
                  <a:cubicBezTo>
                    <a:pt x="2232" y="1715"/>
                    <a:pt x="2255" y="1733"/>
                    <a:pt x="2273" y="1733"/>
                  </a:cubicBezTo>
                  <a:cubicBezTo>
                    <a:pt x="2292" y="1715"/>
                    <a:pt x="2310" y="1673"/>
                    <a:pt x="2329" y="1636"/>
                  </a:cubicBezTo>
                  <a:cubicBezTo>
                    <a:pt x="2310" y="1636"/>
                    <a:pt x="2292" y="1618"/>
                    <a:pt x="2273" y="1618"/>
                  </a:cubicBezTo>
                  <a:cubicBezTo>
                    <a:pt x="2139" y="1539"/>
                    <a:pt x="1945" y="1424"/>
                    <a:pt x="1654" y="1211"/>
                  </a:cubicBezTo>
                  <a:cubicBezTo>
                    <a:pt x="1058" y="749"/>
                    <a:pt x="1003" y="500"/>
                    <a:pt x="712" y="190"/>
                  </a:cubicBezTo>
                  <a:cubicBezTo>
                    <a:pt x="596" y="56"/>
                    <a:pt x="481" y="1"/>
                    <a:pt x="36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8"/>
            <p:cNvSpPr/>
            <p:nvPr/>
          </p:nvSpPr>
          <p:spPr>
            <a:xfrm>
              <a:off x="6790722" y="1138889"/>
              <a:ext cx="282538" cy="281855"/>
            </a:xfrm>
            <a:custGeom>
              <a:rect b="b" l="l" r="r" t="t"/>
              <a:pathLst>
                <a:path extrusionOk="0" h="2062" w="2067">
                  <a:moveTo>
                    <a:pt x="1103" y="1"/>
                  </a:moveTo>
                  <a:cubicBezTo>
                    <a:pt x="802" y="1"/>
                    <a:pt x="528" y="65"/>
                    <a:pt x="528" y="65"/>
                  </a:cubicBezTo>
                  <a:cubicBezTo>
                    <a:pt x="528" y="65"/>
                    <a:pt x="144" y="139"/>
                    <a:pt x="66" y="448"/>
                  </a:cubicBezTo>
                  <a:cubicBezTo>
                    <a:pt x="1" y="705"/>
                    <a:pt x="257" y="2062"/>
                    <a:pt x="444" y="2062"/>
                  </a:cubicBezTo>
                  <a:cubicBezTo>
                    <a:pt x="482" y="2062"/>
                    <a:pt x="517" y="2005"/>
                    <a:pt x="546" y="1871"/>
                  </a:cubicBezTo>
                  <a:cubicBezTo>
                    <a:pt x="722" y="1081"/>
                    <a:pt x="1683" y="1104"/>
                    <a:pt x="1798" y="892"/>
                  </a:cubicBezTo>
                  <a:cubicBezTo>
                    <a:pt x="1932" y="661"/>
                    <a:pt x="2066" y="351"/>
                    <a:pt x="1664" y="120"/>
                  </a:cubicBezTo>
                  <a:cubicBezTo>
                    <a:pt x="1512" y="28"/>
                    <a:pt x="1302" y="1"/>
                    <a:pt x="1103" y="1"/>
                  </a:cubicBezTo>
                  <a:close/>
                </a:path>
              </a:pathLst>
            </a:custGeom>
            <a:solidFill>
              <a:srgbClr val="AA2C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8"/>
            <p:cNvSpPr/>
            <p:nvPr/>
          </p:nvSpPr>
          <p:spPr>
            <a:xfrm>
              <a:off x="6792089" y="1130825"/>
              <a:ext cx="268596" cy="296481"/>
            </a:xfrm>
            <a:custGeom>
              <a:rect b="b" l="l" r="r" t="t"/>
              <a:pathLst>
                <a:path extrusionOk="0" h="2169" w="1965">
                  <a:moveTo>
                    <a:pt x="943" y="101"/>
                  </a:moveTo>
                  <a:cubicBezTo>
                    <a:pt x="1174" y="101"/>
                    <a:pt x="1460" y="124"/>
                    <a:pt x="1636" y="216"/>
                  </a:cubicBezTo>
                  <a:cubicBezTo>
                    <a:pt x="1825" y="332"/>
                    <a:pt x="1867" y="447"/>
                    <a:pt x="1867" y="563"/>
                  </a:cubicBezTo>
                  <a:cubicBezTo>
                    <a:pt x="1867" y="678"/>
                    <a:pt x="1807" y="794"/>
                    <a:pt x="1752" y="909"/>
                  </a:cubicBezTo>
                  <a:cubicBezTo>
                    <a:pt x="1733" y="951"/>
                    <a:pt x="1654" y="988"/>
                    <a:pt x="1557" y="1025"/>
                  </a:cubicBezTo>
                  <a:cubicBezTo>
                    <a:pt x="1442" y="1085"/>
                    <a:pt x="1308" y="1122"/>
                    <a:pt x="1174" y="1182"/>
                  </a:cubicBezTo>
                  <a:cubicBezTo>
                    <a:pt x="883" y="1297"/>
                    <a:pt x="578" y="1510"/>
                    <a:pt x="499" y="1912"/>
                  </a:cubicBezTo>
                  <a:cubicBezTo>
                    <a:pt x="481" y="2009"/>
                    <a:pt x="439" y="2064"/>
                    <a:pt x="439" y="2064"/>
                  </a:cubicBezTo>
                  <a:lnTo>
                    <a:pt x="421" y="2046"/>
                  </a:lnTo>
                  <a:cubicBezTo>
                    <a:pt x="384" y="1990"/>
                    <a:pt x="305" y="1815"/>
                    <a:pt x="250" y="1625"/>
                  </a:cubicBezTo>
                  <a:cubicBezTo>
                    <a:pt x="208" y="1413"/>
                    <a:pt x="153" y="1182"/>
                    <a:pt x="134" y="969"/>
                  </a:cubicBezTo>
                  <a:cubicBezTo>
                    <a:pt x="116" y="854"/>
                    <a:pt x="93" y="757"/>
                    <a:pt x="93" y="678"/>
                  </a:cubicBezTo>
                  <a:cubicBezTo>
                    <a:pt x="93" y="604"/>
                    <a:pt x="93" y="544"/>
                    <a:pt x="116" y="526"/>
                  </a:cubicBezTo>
                  <a:cubicBezTo>
                    <a:pt x="171" y="258"/>
                    <a:pt x="536" y="161"/>
                    <a:pt x="536" y="161"/>
                  </a:cubicBezTo>
                  <a:cubicBezTo>
                    <a:pt x="536" y="161"/>
                    <a:pt x="712" y="124"/>
                    <a:pt x="943" y="101"/>
                  </a:cubicBezTo>
                  <a:close/>
                  <a:moveTo>
                    <a:pt x="1102" y="0"/>
                  </a:moveTo>
                  <a:cubicBezTo>
                    <a:pt x="1047" y="0"/>
                    <a:pt x="993" y="3"/>
                    <a:pt x="943" y="8"/>
                  </a:cubicBezTo>
                  <a:cubicBezTo>
                    <a:pt x="693" y="27"/>
                    <a:pt x="499" y="64"/>
                    <a:pt x="499" y="64"/>
                  </a:cubicBezTo>
                  <a:cubicBezTo>
                    <a:pt x="499" y="64"/>
                    <a:pt x="93" y="161"/>
                    <a:pt x="0" y="489"/>
                  </a:cubicBezTo>
                  <a:lnTo>
                    <a:pt x="0" y="701"/>
                  </a:lnTo>
                  <a:cubicBezTo>
                    <a:pt x="0" y="775"/>
                    <a:pt x="19" y="872"/>
                    <a:pt x="19" y="969"/>
                  </a:cubicBezTo>
                  <a:cubicBezTo>
                    <a:pt x="56" y="1182"/>
                    <a:pt x="93" y="1431"/>
                    <a:pt x="153" y="1644"/>
                  </a:cubicBezTo>
                  <a:cubicBezTo>
                    <a:pt x="208" y="1856"/>
                    <a:pt x="268" y="2027"/>
                    <a:pt x="347" y="2124"/>
                  </a:cubicBezTo>
                  <a:cubicBezTo>
                    <a:pt x="365" y="2143"/>
                    <a:pt x="384" y="2161"/>
                    <a:pt x="421" y="2161"/>
                  </a:cubicBezTo>
                  <a:cubicBezTo>
                    <a:pt x="426" y="2167"/>
                    <a:pt x="434" y="2169"/>
                    <a:pt x="442" y="2169"/>
                  </a:cubicBezTo>
                  <a:cubicBezTo>
                    <a:pt x="462" y="2169"/>
                    <a:pt x="486" y="2156"/>
                    <a:pt x="499" y="2143"/>
                  </a:cubicBezTo>
                  <a:cubicBezTo>
                    <a:pt x="555" y="2106"/>
                    <a:pt x="578" y="2046"/>
                    <a:pt x="596" y="1949"/>
                  </a:cubicBezTo>
                  <a:cubicBezTo>
                    <a:pt x="670" y="1565"/>
                    <a:pt x="943" y="1394"/>
                    <a:pt x="1211" y="1279"/>
                  </a:cubicBezTo>
                  <a:cubicBezTo>
                    <a:pt x="1345" y="1219"/>
                    <a:pt x="1479" y="1182"/>
                    <a:pt x="1594" y="1122"/>
                  </a:cubicBezTo>
                  <a:cubicBezTo>
                    <a:pt x="1710" y="1085"/>
                    <a:pt x="1807" y="1048"/>
                    <a:pt x="1849" y="969"/>
                  </a:cubicBezTo>
                  <a:cubicBezTo>
                    <a:pt x="1904" y="854"/>
                    <a:pt x="1964" y="720"/>
                    <a:pt x="1964" y="563"/>
                  </a:cubicBezTo>
                  <a:cubicBezTo>
                    <a:pt x="1964" y="410"/>
                    <a:pt x="1886" y="258"/>
                    <a:pt x="1691" y="142"/>
                  </a:cubicBezTo>
                  <a:cubicBezTo>
                    <a:pt x="1525" y="37"/>
                    <a:pt x="1302" y="0"/>
                    <a:pt x="110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8"/>
            <p:cNvSpPr/>
            <p:nvPr/>
          </p:nvSpPr>
          <p:spPr>
            <a:xfrm>
              <a:off x="5915357" y="865098"/>
              <a:ext cx="439732" cy="569451"/>
            </a:xfrm>
            <a:custGeom>
              <a:rect b="b" l="l" r="r" t="t"/>
              <a:pathLst>
                <a:path extrusionOk="0" h="4166" w="3217">
                  <a:moveTo>
                    <a:pt x="2719" y="0"/>
                  </a:moveTo>
                  <a:cubicBezTo>
                    <a:pt x="2078" y="0"/>
                    <a:pt x="819" y="24"/>
                    <a:pt x="731" y="81"/>
                  </a:cubicBezTo>
                  <a:cubicBezTo>
                    <a:pt x="616" y="159"/>
                    <a:pt x="1" y="950"/>
                    <a:pt x="250" y="2202"/>
                  </a:cubicBezTo>
                  <a:cubicBezTo>
                    <a:pt x="482" y="3472"/>
                    <a:pt x="907" y="4165"/>
                    <a:pt x="907" y="4165"/>
                  </a:cubicBezTo>
                  <a:lnTo>
                    <a:pt x="1849" y="4050"/>
                  </a:lnTo>
                  <a:cubicBezTo>
                    <a:pt x="1849" y="4050"/>
                    <a:pt x="1655" y="2950"/>
                    <a:pt x="2002" y="1837"/>
                  </a:cubicBezTo>
                  <a:cubicBezTo>
                    <a:pt x="2371" y="737"/>
                    <a:pt x="2926" y="196"/>
                    <a:pt x="3004" y="159"/>
                  </a:cubicBezTo>
                  <a:cubicBezTo>
                    <a:pt x="3044" y="141"/>
                    <a:pt x="3092" y="136"/>
                    <a:pt x="3131" y="136"/>
                  </a:cubicBezTo>
                  <a:cubicBezTo>
                    <a:pt x="3170" y="136"/>
                    <a:pt x="3198" y="141"/>
                    <a:pt x="3198" y="141"/>
                  </a:cubicBezTo>
                  <a:cubicBezTo>
                    <a:pt x="3198" y="141"/>
                    <a:pt x="3217" y="44"/>
                    <a:pt x="3083" y="7"/>
                  </a:cubicBezTo>
                  <a:cubicBezTo>
                    <a:pt x="3056" y="3"/>
                    <a:pt x="2917" y="0"/>
                    <a:pt x="27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8"/>
            <p:cNvSpPr/>
            <p:nvPr/>
          </p:nvSpPr>
          <p:spPr>
            <a:xfrm>
              <a:off x="5926156" y="857717"/>
              <a:ext cx="433991" cy="584350"/>
            </a:xfrm>
            <a:custGeom>
              <a:rect b="b" l="l" r="r" t="t"/>
              <a:pathLst>
                <a:path extrusionOk="0" h="4275" w="3175">
                  <a:moveTo>
                    <a:pt x="2597" y="98"/>
                  </a:moveTo>
                  <a:cubicBezTo>
                    <a:pt x="2713" y="116"/>
                    <a:pt x="2810" y="116"/>
                    <a:pt x="2870" y="116"/>
                  </a:cubicBezTo>
                  <a:lnTo>
                    <a:pt x="3004" y="116"/>
                  </a:lnTo>
                  <a:cubicBezTo>
                    <a:pt x="3041" y="135"/>
                    <a:pt x="3041" y="135"/>
                    <a:pt x="3041" y="158"/>
                  </a:cubicBezTo>
                  <a:cubicBezTo>
                    <a:pt x="3016" y="158"/>
                    <a:pt x="2990" y="148"/>
                    <a:pt x="2958" y="148"/>
                  </a:cubicBezTo>
                  <a:cubicBezTo>
                    <a:pt x="2942" y="148"/>
                    <a:pt x="2925" y="150"/>
                    <a:pt x="2907" y="158"/>
                  </a:cubicBezTo>
                  <a:cubicBezTo>
                    <a:pt x="2888" y="176"/>
                    <a:pt x="2870" y="195"/>
                    <a:pt x="2847" y="213"/>
                  </a:cubicBezTo>
                  <a:cubicBezTo>
                    <a:pt x="2810" y="232"/>
                    <a:pt x="2791" y="250"/>
                    <a:pt x="2754" y="292"/>
                  </a:cubicBezTo>
                  <a:cubicBezTo>
                    <a:pt x="2676" y="366"/>
                    <a:pt x="2579" y="481"/>
                    <a:pt x="2482" y="620"/>
                  </a:cubicBezTo>
                  <a:cubicBezTo>
                    <a:pt x="2292" y="906"/>
                    <a:pt x="2061" y="1313"/>
                    <a:pt x="1886" y="1868"/>
                  </a:cubicBezTo>
                  <a:cubicBezTo>
                    <a:pt x="1539" y="2949"/>
                    <a:pt x="1715" y="3970"/>
                    <a:pt x="1715" y="4044"/>
                  </a:cubicBezTo>
                  <a:lnTo>
                    <a:pt x="865" y="4159"/>
                  </a:lnTo>
                  <a:cubicBezTo>
                    <a:pt x="828" y="4122"/>
                    <a:pt x="444" y="3466"/>
                    <a:pt x="213" y="2256"/>
                  </a:cubicBezTo>
                  <a:cubicBezTo>
                    <a:pt x="98" y="1637"/>
                    <a:pt x="190" y="1137"/>
                    <a:pt x="329" y="772"/>
                  </a:cubicBezTo>
                  <a:cubicBezTo>
                    <a:pt x="384" y="597"/>
                    <a:pt x="463" y="463"/>
                    <a:pt x="537" y="347"/>
                  </a:cubicBezTo>
                  <a:cubicBezTo>
                    <a:pt x="597" y="250"/>
                    <a:pt x="675" y="195"/>
                    <a:pt x="675" y="176"/>
                  </a:cubicBezTo>
                  <a:cubicBezTo>
                    <a:pt x="675" y="183"/>
                    <a:pt x="677" y="185"/>
                    <a:pt x="681" y="185"/>
                  </a:cubicBezTo>
                  <a:cubicBezTo>
                    <a:pt x="687" y="185"/>
                    <a:pt x="700" y="176"/>
                    <a:pt x="712" y="176"/>
                  </a:cubicBezTo>
                  <a:cubicBezTo>
                    <a:pt x="731" y="176"/>
                    <a:pt x="749" y="176"/>
                    <a:pt x="791" y="158"/>
                  </a:cubicBezTo>
                  <a:cubicBezTo>
                    <a:pt x="846" y="158"/>
                    <a:pt x="943" y="158"/>
                    <a:pt x="1059" y="135"/>
                  </a:cubicBezTo>
                  <a:cubicBezTo>
                    <a:pt x="1271" y="135"/>
                    <a:pt x="1558" y="116"/>
                    <a:pt x="1830" y="116"/>
                  </a:cubicBezTo>
                  <a:cubicBezTo>
                    <a:pt x="2117" y="116"/>
                    <a:pt x="2385" y="98"/>
                    <a:pt x="2597" y="98"/>
                  </a:cubicBezTo>
                  <a:close/>
                  <a:moveTo>
                    <a:pt x="1830" y="1"/>
                  </a:moveTo>
                  <a:cubicBezTo>
                    <a:pt x="1539" y="19"/>
                    <a:pt x="1271" y="19"/>
                    <a:pt x="1059" y="42"/>
                  </a:cubicBezTo>
                  <a:cubicBezTo>
                    <a:pt x="943" y="42"/>
                    <a:pt x="846" y="61"/>
                    <a:pt x="768" y="61"/>
                  </a:cubicBezTo>
                  <a:cubicBezTo>
                    <a:pt x="731" y="61"/>
                    <a:pt x="712" y="61"/>
                    <a:pt x="694" y="79"/>
                  </a:cubicBezTo>
                  <a:cubicBezTo>
                    <a:pt x="652" y="79"/>
                    <a:pt x="634" y="79"/>
                    <a:pt x="615" y="98"/>
                  </a:cubicBezTo>
                  <a:cubicBezTo>
                    <a:pt x="578" y="116"/>
                    <a:pt x="518" y="195"/>
                    <a:pt x="444" y="292"/>
                  </a:cubicBezTo>
                  <a:cubicBezTo>
                    <a:pt x="366" y="407"/>
                    <a:pt x="287" y="560"/>
                    <a:pt x="232" y="736"/>
                  </a:cubicBezTo>
                  <a:cubicBezTo>
                    <a:pt x="74" y="1101"/>
                    <a:pt x="1" y="1637"/>
                    <a:pt x="116" y="2274"/>
                  </a:cubicBezTo>
                  <a:cubicBezTo>
                    <a:pt x="366" y="3545"/>
                    <a:pt x="791" y="4256"/>
                    <a:pt x="791" y="4256"/>
                  </a:cubicBezTo>
                  <a:lnTo>
                    <a:pt x="809" y="4275"/>
                  </a:lnTo>
                  <a:lnTo>
                    <a:pt x="1830" y="4141"/>
                  </a:lnTo>
                  <a:lnTo>
                    <a:pt x="1830" y="4085"/>
                  </a:lnTo>
                  <a:cubicBezTo>
                    <a:pt x="1830" y="4085"/>
                    <a:pt x="1636" y="3004"/>
                    <a:pt x="1983" y="1909"/>
                  </a:cubicBezTo>
                  <a:cubicBezTo>
                    <a:pt x="2154" y="1350"/>
                    <a:pt x="2385" y="943"/>
                    <a:pt x="2579" y="675"/>
                  </a:cubicBezTo>
                  <a:cubicBezTo>
                    <a:pt x="2676" y="541"/>
                    <a:pt x="2754" y="444"/>
                    <a:pt x="2828" y="366"/>
                  </a:cubicBezTo>
                  <a:lnTo>
                    <a:pt x="2907" y="292"/>
                  </a:lnTo>
                  <a:lnTo>
                    <a:pt x="2944" y="250"/>
                  </a:lnTo>
                  <a:cubicBezTo>
                    <a:pt x="2970" y="244"/>
                    <a:pt x="2996" y="242"/>
                    <a:pt x="3019" y="242"/>
                  </a:cubicBezTo>
                  <a:cubicBezTo>
                    <a:pt x="3066" y="242"/>
                    <a:pt x="3101" y="250"/>
                    <a:pt x="3101" y="250"/>
                  </a:cubicBezTo>
                  <a:lnTo>
                    <a:pt x="3156" y="250"/>
                  </a:lnTo>
                  <a:lnTo>
                    <a:pt x="3156" y="213"/>
                  </a:lnTo>
                  <a:cubicBezTo>
                    <a:pt x="3156" y="213"/>
                    <a:pt x="3175" y="176"/>
                    <a:pt x="3156" y="116"/>
                  </a:cubicBezTo>
                  <a:cubicBezTo>
                    <a:pt x="3138" y="79"/>
                    <a:pt x="3101" y="42"/>
                    <a:pt x="3022" y="19"/>
                  </a:cubicBezTo>
                  <a:lnTo>
                    <a:pt x="2962" y="19"/>
                  </a:lnTo>
                  <a:cubicBezTo>
                    <a:pt x="2944" y="1"/>
                    <a:pt x="2907" y="1"/>
                    <a:pt x="28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8"/>
            <p:cNvSpPr/>
            <p:nvPr/>
          </p:nvSpPr>
          <p:spPr>
            <a:xfrm>
              <a:off x="5944472" y="1118659"/>
              <a:ext cx="976513" cy="732658"/>
            </a:xfrm>
            <a:custGeom>
              <a:rect b="b" l="l" r="r" t="t"/>
              <a:pathLst>
                <a:path extrusionOk="0" h="5360" w="7144">
                  <a:moveTo>
                    <a:pt x="2657" y="0"/>
                  </a:moveTo>
                  <a:cubicBezTo>
                    <a:pt x="2657" y="0"/>
                    <a:pt x="2870" y="1174"/>
                    <a:pt x="2542" y="1654"/>
                  </a:cubicBezTo>
                  <a:cubicBezTo>
                    <a:pt x="2195" y="2135"/>
                    <a:pt x="1521" y="2153"/>
                    <a:pt x="1521" y="2153"/>
                  </a:cubicBezTo>
                  <a:cubicBezTo>
                    <a:pt x="1521" y="2153"/>
                    <a:pt x="1318" y="1886"/>
                    <a:pt x="975" y="1886"/>
                  </a:cubicBezTo>
                  <a:cubicBezTo>
                    <a:pt x="858" y="1886"/>
                    <a:pt x="725" y="1917"/>
                    <a:pt x="578" y="2001"/>
                  </a:cubicBezTo>
                  <a:cubicBezTo>
                    <a:pt x="1" y="2329"/>
                    <a:pt x="135" y="3156"/>
                    <a:pt x="541" y="3387"/>
                  </a:cubicBezTo>
                  <a:cubicBezTo>
                    <a:pt x="661" y="3447"/>
                    <a:pt x="777" y="3469"/>
                    <a:pt x="883" y="3469"/>
                  </a:cubicBezTo>
                  <a:cubicBezTo>
                    <a:pt x="1151" y="3469"/>
                    <a:pt x="1350" y="3332"/>
                    <a:pt x="1350" y="3332"/>
                  </a:cubicBezTo>
                  <a:lnTo>
                    <a:pt x="1350" y="3332"/>
                  </a:lnTo>
                  <a:cubicBezTo>
                    <a:pt x="1350" y="3332"/>
                    <a:pt x="1211" y="3812"/>
                    <a:pt x="1812" y="4427"/>
                  </a:cubicBezTo>
                  <a:cubicBezTo>
                    <a:pt x="2272" y="4886"/>
                    <a:pt x="3065" y="5359"/>
                    <a:pt x="4122" y="5359"/>
                  </a:cubicBezTo>
                  <a:cubicBezTo>
                    <a:pt x="4478" y="5359"/>
                    <a:pt x="4864" y="5305"/>
                    <a:pt x="5277" y="5180"/>
                  </a:cubicBezTo>
                  <a:cubicBezTo>
                    <a:pt x="6931" y="4676"/>
                    <a:pt x="7144" y="3174"/>
                    <a:pt x="6950" y="2213"/>
                  </a:cubicBezTo>
                  <a:cubicBezTo>
                    <a:pt x="6779" y="1252"/>
                    <a:pt x="6719" y="213"/>
                    <a:pt x="6719" y="213"/>
                  </a:cubicBezTo>
                  <a:cubicBezTo>
                    <a:pt x="6719" y="213"/>
                    <a:pt x="6336" y="157"/>
                    <a:pt x="5789" y="157"/>
                  </a:cubicBezTo>
                  <a:cubicBezTo>
                    <a:pt x="5420" y="157"/>
                    <a:pt x="4975" y="182"/>
                    <a:pt x="4524" y="268"/>
                  </a:cubicBezTo>
                  <a:cubicBezTo>
                    <a:pt x="4330" y="302"/>
                    <a:pt x="4147" y="316"/>
                    <a:pt x="3977" y="316"/>
                  </a:cubicBezTo>
                  <a:cubicBezTo>
                    <a:pt x="3169" y="316"/>
                    <a:pt x="2657" y="0"/>
                    <a:pt x="2657"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8"/>
            <p:cNvSpPr/>
            <p:nvPr/>
          </p:nvSpPr>
          <p:spPr>
            <a:xfrm>
              <a:off x="5960328" y="1105400"/>
              <a:ext cx="955053" cy="753435"/>
            </a:xfrm>
            <a:custGeom>
              <a:rect b="b" l="l" r="r" t="t"/>
              <a:pathLst>
                <a:path extrusionOk="0" h="5512" w="6987">
                  <a:moveTo>
                    <a:pt x="2597" y="171"/>
                  </a:moveTo>
                  <a:lnTo>
                    <a:pt x="2597" y="171"/>
                  </a:lnTo>
                  <a:cubicBezTo>
                    <a:pt x="2688" y="219"/>
                    <a:pt x="3121" y="458"/>
                    <a:pt x="3814" y="458"/>
                  </a:cubicBezTo>
                  <a:cubicBezTo>
                    <a:pt x="3995" y="458"/>
                    <a:pt x="4193" y="442"/>
                    <a:pt x="4408" y="402"/>
                  </a:cubicBezTo>
                  <a:cubicBezTo>
                    <a:pt x="4854" y="324"/>
                    <a:pt x="5287" y="301"/>
                    <a:pt x="5647" y="301"/>
                  </a:cubicBezTo>
                  <a:cubicBezTo>
                    <a:pt x="6157" y="301"/>
                    <a:pt x="6520" y="347"/>
                    <a:pt x="6566" y="347"/>
                  </a:cubicBezTo>
                  <a:cubicBezTo>
                    <a:pt x="6566" y="402"/>
                    <a:pt x="6603" y="1386"/>
                    <a:pt x="6797" y="2310"/>
                  </a:cubicBezTo>
                  <a:cubicBezTo>
                    <a:pt x="6871" y="2791"/>
                    <a:pt x="6871" y="3387"/>
                    <a:pt x="6640" y="3946"/>
                  </a:cubicBezTo>
                  <a:cubicBezTo>
                    <a:pt x="6409" y="4487"/>
                    <a:pt x="5970" y="4967"/>
                    <a:pt x="5161" y="5217"/>
                  </a:cubicBezTo>
                  <a:cubicBezTo>
                    <a:pt x="4736" y="5352"/>
                    <a:pt x="4340" y="5410"/>
                    <a:pt x="3978" y="5410"/>
                  </a:cubicBezTo>
                  <a:cubicBezTo>
                    <a:pt x="2943" y="5410"/>
                    <a:pt x="2174" y="4942"/>
                    <a:pt x="1733" y="4487"/>
                  </a:cubicBezTo>
                  <a:cubicBezTo>
                    <a:pt x="1442" y="4196"/>
                    <a:pt x="1326" y="3928"/>
                    <a:pt x="1289" y="3734"/>
                  </a:cubicBezTo>
                  <a:cubicBezTo>
                    <a:pt x="1252" y="3544"/>
                    <a:pt x="1289" y="3429"/>
                    <a:pt x="1289" y="3429"/>
                  </a:cubicBezTo>
                  <a:lnTo>
                    <a:pt x="1326" y="3290"/>
                  </a:lnTo>
                  <a:lnTo>
                    <a:pt x="1211" y="3368"/>
                  </a:lnTo>
                  <a:cubicBezTo>
                    <a:pt x="1211" y="3368"/>
                    <a:pt x="1021" y="3508"/>
                    <a:pt x="772" y="3508"/>
                  </a:cubicBezTo>
                  <a:cubicBezTo>
                    <a:pt x="675" y="3508"/>
                    <a:pt x="569" y="3487"/>
                    <a:pt x="462" y="3429"/>
                  </a:cubicBezTo>
                  <a:cubicBezTo>
                    <a:pt x="268" y="3332"/>
                    <a:pt x="134" y="3082"/>
                    <a:pt x="116" y="2828"/>
                  </a:cubicBezTo>
                  <a:cubicBezTo>
                    <a:pt x="116" y="2560"/>
                    <a:pt x="213" y="2292"/>
                    <a:pt x="481" y="2135"/>
                  </a:cubicBezTo>
                  <a:cubicBezTo>
                    <a:pt x="615" y="2059"/>
                    <a:pt x="735" y="2030"/>
                    <a:pt x="841" y="2030"/>
                  </a:cubicBezTo>
                  <a:cubicBezTo>
                    <a:pt x="947" y="2030"/>
                    <a:pt x="1040" y="2059"/>
                    <a:pt x="1118" y="2098"/>
                  </a:cubicBezTo>
                  <a:cubicBezTo>
                    <a:pt x="1271" y="2176"/>
                    <a:pt x="1368" y="2273"/>
                    <a:pt x="1368" y="2273"/>
                  </a:cubicBezTo>
                  <a:lnTo>
                    <a:pt x="1386" y="2292"/>
                  </a:lnTo>
                  <a:lnTo>
                    <a:pt x="1405" y="2292"/>
                  </a:lnTo>
                  <a:cubicBezTo>
                    <a:pt x="1405" y="2292"/>
                    <a:pt x="2098" y="2292"/>
                    <a:pt x="2463" y="1788"/>
                  </a:cubicBezTo>
                  <a:cubicBezTo>
                    <a:pt x="2638" y="1520"/>
                    <a:pt x="2675" y="1095"/>
                    <a:pt x="2657" y="749"/>
                  </a:cubicBezTo>
                  <a:cubicBezTo>
                    <a:pt x="2657" y="444"/>
                    <a:pt x="2620" y="250"/>
                    <a:pt x="2597" y="171"/>
                  </a:cubicBezTo>
                  <a:close/>
                  <a:moveTo>
                    <a:pt x="2463" y="0"/>
                  </a:moveTo>
                  <a:lnTo>
                    <a:pt x="2481" y="116"/>
                  </a:lnTo>
                  <a:cubicBezTo>
                    <a:pt x="2481" y="116"/>
                    <a:pt x="2541" y="402"/>
                    <a:pt x="2560" y="749"/>
                  </a:cubicBezTo>
                  <a:cubicBezTo>
                    <a:pt x="2560" y="1095"/>
                    <a:pt x="2541" y="1502"/>
                    <a:pt x="2366" y="1733"/>
                  </a:cubicBezTo>
                  <a:cubicBezTo>
                    <a:pt x="2061" y="2176"/>
                    <a:pt x="1442" y="2195"/>
                    <a:pt x="1405" y="2195"/>
                  </a:cubicBezTo>
                  <a:cubicBezTo>
                    <a:pt x="1386" y="2176"/>
                    <a:pt x="1326" y="2079"/>
                    <a:pt x="1174" y="2001"/>
                  </a:cubicBezTo>
                  <a:cubicBezTo>
                    <a:pt x="1077" y="1964"/>
                    <a:pt x="966" y="1935"/>
                    <a:pt x="841" y="1935"/>
                  </a:cubicBezTo>
                  <a:cubicBezTo>
                    <a:pt x="716" y="1935"/>
                    <a:pt x="578" y="1964"/>
                    <a:pt x="425" y="2042"/>
                  </a:cubicBezTo>
                  <a:cubicBezTo>
                    <a:pt x="116" y="2213"/>
                    <a:pt x="0" y="2541"/>
                    <a:pt x="19" y="2828"/>
                  </a:cubicBezTo>
                  <a:cubicBezTo>
                    <a:pt x="37" y="3119"/>
                    <a:pt x="171" y="3405"/>
                    <a:pt x="402" y="3521"/>
                  </a:cubicBezTo>
                  <a:cubicBezTo>
                    <a:pt x="543" y="3592"/>
                    <a:pt x="673" y="3616"/>
                    <a:pt x="787" y="3616"/>
                  </a:cubicBezTo>
                  <a:cubicBezTo>
                    <a:pt x="985" y="3616"/>
                    <a:pt x="1130" y="3541"/>
                    <a:pt x="1192" y="3502"/>
                  </a:cubicBezTo>
                  <a:lnTo>
                    <a:pt x="1192" y="3502"/>
                  </a:lnTo>
                  <a:cubicBezTo>
                    <a:pt x="1174" y="3544"/>
                    <a:pt x="1155" y="3600"/>
                    <a:pt x="1192" y="3752"/>
                  </a:cubicBezTo>
                  <a:cubicBezTo>
                    <a:pt x="1234" y="3965"/>
                    <a:pt x="1368" y="4256"/>
                    <a:pt x="1673" y="4561"/>
                  </a:cubicBezTo>
                  <a:cubicBezTo>
                    <a:pt x="2122" y="5038"/>
                    <a:pt x="2933" y="5512"/>
                    <a:pt x="4008" y="5512"/>
                  </a:cubicBezTo>
                  <a:cubicBezTo>
                    <a:pt x="4370" y="5512"/>
                    <a:pt x="4762" y="5458"/>
                    <a:pt x="5180" y="5332"/>
                  </a:cubicBezTo>
                  <a:cubicBezTo>
                    <a:pt x="6025" y="5064"/>
                    <a:pt x="6506" y="4542"/>
                    <a:pt x="6737" y="3983"/>
                  </a:cubicBezTo>
                  <a:cubicBezTo>
                    <a:pt x="6986" y="3405"/>
                    <a:pt x="6986" y="2791"/>
                    <a:pt x="6894" y="2292"/>
                  </a:cubicBezTo>
                  <a:cubicBezTo>
                    <a:pt x="6700" y="1349"/>
                    <a:pt x="6663" y="310"/>
                    <a:pt x="6663" y="310"/>
                  </a:cubicBezTo>
                  <a:lnTo>
                    <a:pt x="6663" y="250"/>
                  </a:lnTo>
                  <a:lnTo>
                    <a:pt x="6603" y="250"/>
                  </a:lnTo>
                  <a:cubicBezTo>
                    <a:pt x="6603" y="250"/>
                    <a:pt x="6241" y="205"/>
                    <a:pt x="5715" y="205"/>
                  </a:cubicBezTo>
                  <a:cubicBezTo>
                    <a:pt x="5334" y="205"/>
                    <a:pt x="4867" y="228"/>
                    <a:pt x="4390" y="310"/>
                  </a:cubicBezTo>
                  <a:cubicBezTo>
                    <a:pt x="4196" y="343"/>
                    <a:pt x="4014" y="357"/>
                    <a:pt x="3845" y="357"/>
                  </a:cubicBezTo>
                  <a:cubicBezTo>
                    <a:pt x="3056" y="357"/>
                    <a:pt x="2560" y="56"/>
                    <a:pt x="2560" y="56"/>
                  </a:cubicBezTo>
                  <a:lnTo>
                    <a:pt x="2463"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8"/>
            <p:cNvSpPr/>
            <p:nvPr/>
          </p:nvSpPr>
          <p:spPr>
            <a:xfrm>
              <a:off x="6015278" y="1428674"/>
              <a:ext cx="110582" cy="110719"/>
            </a:xfrm>
            <a:custGeom>
              <a:rect b="b" l="l" r="r" t="t"/>
              <a:pathLst>
                <a:path extrusionOk="0" h="810" w="809">
                  <a:moveTo>
                    <a:pt x="407" y="1"/>
                  </a:moveTo>
                  <a:cubicBezTo>
                    <a:pt x="176" y="1"/>
                    <a:pt x="0" y="195"/>
                    <a:pt x="0" y="407"/>
                  </a:cubicBezTo>
                  <a:cubicBezTo>
                    <a:pt x="0" y="638"/>
                    <a:pt x="176" y="809"/>
                    <a:pt x="407" y="809"/>
                  </a:cubicBezTo>
                  <a:cubicBezTo>
                    <a:pt x="619" y="809"/>
                    <a:pt x="809" y="638"/>
                    <a:pt x="809" y="407"/>
                  </a:cubicBezTo>
                  <a:cubicBezTo>
                    <a:pt x="809" y="195"/>
                    <a:pt x="619" y="1"/>
                    <a:pt x="407" y="1"/>
                  </a:cubicBezTo>
                  <a:close/>
                </a:path>
              </a:pathLst>
            </a:custGeom>
            <a:solidFill>
              <a:srgbClr val="FFCB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6007623" y="1423616"/>
              <a:ext cx="123978" cy="123978"/>
            </a:xfrm>
            <a:custGeom>
              <a:rect b="b" l="l" r="r" t="t"/>
              <a:pathLst>
                <a:path extrusionOk="0" h="907" w="907">
                  <a:moveTo>
                    <a:pt x="463" y="98"/>
                  </a:moveTo>
                  <a:cubicBezTo>
                    <a:pt x="657" y="98"/>
                    <a:pt x="809" y="250"/>
                    <a:pt x="809" y="444"/>
                  </a:cubicBezTo>
                  <a:cubicBezTo>
                    <a:pt x="809" y="639"/>
                    <a:pt x="657" y="791"/>
                    <a:pt x="463" y="791"/>
                  </a:cubicBezTo>
                  <a:cubicBezTo>
                    <a:pt x="269" y="791"/>
                    <a:pt x="116" y="639"/>
                    <a:pt x="116" y="444"/>
                  </a:cubicBezTo>
                  <a:cubicBezTo>
                    <a:pt x="116" y="250"/>
                    <a:pt x="269" y="98"/>
                    <a:pt x="463" y="98"/>
                  </a:cubicBezTo>
                  <a:close/>
                  <a:moveTo>
                    <a:pt x="463" y="1"/>
                  </a:moveTo>
                  <a:cubicBezTo>
                    <a:pt x="213" y="1"/>
                    <a:pt x="1" y="195"/>
                    <a:pt x="1" y="444"/>
                  </a:cubicBezTo>
                  <a:cubicBezTo>
                    <a:pt x="1" y="694"/>
                    <a:pt x="213" y="906"/>
                    <a:pt x="463" y="906"/>
                  </a:cubicBezTo>
                  <a:cubicBezTo>
                    <a:pt x="712" y="906"/>
                    <a:pt x="906" y="694"/>
                    <a:pt x="906" y="444"/>
                  </a:cubicBezTo>
                  <a:cubicBezTo>
                    <a:pt x="906" y="195"/>
                    <a:pt x="712" y="1"/>
                    <a:pt x="46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8"/>
            <p:cNvSpPr/>
            <p:nvPr/>
          </p:nvSpPr>
          <p:spPr>
            <a:xfrm>
              <a:off x="6420701" y="1352947"/>
              <a:ext cx="47431" cy="91719"/>
            </a:xfrm>
            <a:custGeom>
              <a:rect b="b" l="l" r="r" t="t"/>
              <a:pathLst>
                <a:path extrusionOk="0" h="671" w="347">
                  <a:moveTo>
                    <a:pt x="176" y="0"/>
                  </a:moveTo>
                  <a:cubicBezTo>
                    <a:pt x="79" y="0"/>
                    <a:pt x="0" y="153"/>
                    <a:pt x="0" y="324"/>
                  </a:cubicBezTo>
                  <a:cubicBezTo>
                    <a:pt x="0" y="518"/>
                    <a:pt x="79" y="670"/>
                    <a:pt x="176" y="670"/>
                  </a:cubicBezTo>
                  <a:cubicBezTo>
                    <a:pt x="268" y="670"/>
                    <a:pt x="347" y="518"/>
                    <a:pt x="347" y="324"/>
                  </a:cubicBezTo>
                  <a:cubicBezTo>
                    <a:pt x="347" y="153"/>
                    <a:pt x="268" y="0"/>
                    <a:pt x="17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8"/>
            <p:cNvSpPr/>
            <p:nvPr/>
          </p:nvSpPr>
          <p:spPr>
            <a:xfrm>
              <a:off x="6749715" y="1352947"/>
              <a:ext cx="50029" cy="91719"/>
            </a:xfrm>
            <a:custGeom>
              <a:rect b="b" l="l" r="r" t="t"/>
              <a:pathLst>
                <a:path extrusionOk="0" h="671" w="366">
                  <a:moveTo>
                    <a:pt x="195" y="0"/>
                  </a:moveTo>
                  <a:cubicBezTo>
                    <a:pt x="98" y="0"/>
                    <a:pt x="1" y="153"/>
                    <a:pt x="1" y="324"/>
                  </a:cubicBezTo>
                  <a:cubicBezTo>
                    <a:pt x="1" y="518"/>
                    <a:pt x="98" y="670"/>
                    <a:pt x="195" y="670"/>
                  </a:cubicBezTo>
                  <a:cubicBezTo>
                    <a:pt x="287" y="670"/>
                    <a:pt x="366" y="518"/>
                    <a:pt x="366" y="324"/>
                  </a:cubicBezTo>
                  <a:cubicBezTo>
                    <a:pt x="366" y="153"/>
                    <a:pt x="287" y="0"/>
                    <a:pt x="1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8"/>
            <p:cNvSpPr/>
            <p:nvPr/>
          </p:nvSpPr>
          <p:spPr>
            <a:xfrm>
              <a:off x="6662643" y="1423616"/>
              <a:ext cx="55633" cy="75180"/>
            </a:xfrm>
            <a:custGeom>
              <a:rect b="b" l="l" r="r" t="t"/>
              <a:pathLst>
                <a:path extrusionOk="0" h="550" w="407">
                  <a:moveTo>
                    <a:pt x="97" y="1"/>
                  </a:moveTo>
                  <a:cubicBezTo>
                    <a:pt x="79" y="1"/>
                    <a:pt x="42" y="19"/>
                    <a:pt x="42" y="38"/>
                  </a:cubicBezTo>
                  <a:cubicBezTo>
                    <a:pt x="42" y="79"/>
                    <a:pt x="60" y="98"/>
                    <a:pt x="97" y="98"/>
                  </a:cubicBezTo>
                  <a:cubicBezTo>
                    <a:pt x="97" y="98"/>
                    <a:pt x="139" y="98"/>
                    <a:pt x="194" y="135"/>
                  </a:cubicBezTo>
                  <a:cubicBezTo>
                    <a:pt x="254" y="153"/>
                    <a:pt x="291" y="213"/>
                    <a:pt x="291" y="310"/>
                  </a:cubicBezTo>
                  <a:cubicBezTo>
                    <a:pt x="291" y="347"/>
                    <a:pt x="273" y="384"/>
                    <a:pt x="254" y="407"/>
                  </a:cubicBezTo>
                  <a:cubicBezTo>
                    <a:pt x="231" y="426"/>
                    <a:pt x="213" y="444"/>
                    <a:pt x="176" y="444"/>
                  </a:cubicBezTo>
                  <a:cubicBezTo>
                    <a:pt x="163" y="451"/>
                    <a:pt x="148" y="453"/>
                    <a:pt x="134" y="453"/>
                  </a:cubicBezTo>
                  <a:cubicBezTo>
                    <a:pt x="105" y="453"/>
                    <a:pt x="79" y="444"/>
                    <a:pt x="79" y="444"/>
                  </a:cubicBezTo>
                  <a:cubicBezTo>
                    <a:pt x="42" y="444"/>
                    <a:pt x="23" y="463"/>
                    <a:pt x="23" y="481"/>
                  </a:cubicBezTo>
                  <a:cubicBezTo>
                    <a:pt x="0" y="523"/>
                    <a:pt x="23" y="541"/>
                    <a:pt x="60" y="541"/>
                  </a:cubicBezTo>
                  <a:cubicBezTo>
                    <a:pt x="60" y="541"/>
                    <a:pt x="95" y="550"/>
                    <a:pt x="140" y="550"/>
                  </a:cubicBezTo>
                  <a:cubicBezTo>
                    <a:pt x="163" y="550"/>
                    <a:pt x="188" y="548"/>
                    <a:pt x="213" y="541"/>
                  </a:cubicBezTo>
                  <a:cubicBezTo>
                    <a:pt x="254" y="541"/>
                    <a:pt x="291" y="523"/>
                    <a:pt x="328" y="481"/>
                  </a:cubicBezTo>
                  <a:cubicBezTo>
                    <a:pt x="370" y="444"/>
                    <a:pt x="388" y="384"/>
                    <a:pt x="388" y="310"/>
                  </a:cubicBezTo>
                  <a:cubicBezTo>
                    <a:pt x="407" y="176"/>
                    <a:pt x="328" y="79"/>
                    <a:pt x="254" y="38"/>
                  </a:cubicBezTo>
                  <a:cubicBezTo>
                    <a:pt x="176" y="1"/>
                    <a:pt x="97" y="1"/>
                    <a:pt x="9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8"/>
            <p:cNvSpPr/>
            <p:nvPr/>
          </p:nvSpPr>
          <p:spPr>
            <a:xfrm>
              <a:off x="6458701" y="1497293"/>
              <a:ext cx="282948" cy="180567"/>
            </a:xfrm>
            <a:custGeom>
              <a:rect b="b" l="l" r="r" t="t"/>
              <a:pathLst>
                <a:path extrusionOk="0" h="1321" w="2070">
                  <a:moveTo>
                    <a:pt x="206" y="1"/>
                  </a:moveTo>
                  <a:cubicBezTo>
                    <a:pt x="47" y="1"/>
                    <a:pt x="0" y="610"/>
                    <a:pt x="300" y="964"/>
                  </a:cubicBezTo>
                  <a:cubicBezTo>
                    <a:pt x="499" y="1213"/>
                    <a:pt x="795" y="1320"/>
                    <a:pt x="1079" y="1320"/>
                  </a:cubicBezTo>
                  <a:cubicBezTo>
                    <a:pt x="1211" y="1320"/>
                    <a:pt x="1340" y="1297"/>
                    <a:pt x="1455" y="1255"/>
                  </a:cubicBezTo>
                  <a:cubicBezTo>
                    <a:pt x="1820" y="1116"/>
                    <a:pt x="1996" y="885"/>
                    <a:pt x="2033" y="696"/>
                  </a:cubicBezTo>
                  <a:cubicBezTo>
                    <a:pt x="2070" y="501"/>
                    <a:pt x="1977" y="483"/>
                    <a:pt x="1839" y="446"/>
                  </a:cubicBezTo>
                  <a:cubicBezTo>
                    <a:pt x="1705" y="404"/>
                    <a:pt x="1187" y="289"/>
                    <a:pt x="1187" y="289"/>
                  </a:cubicBezTo>
                  <a:cubicBezTo>
                    <a:pt x="744" y="192"/>
                    <a:pt x="379" y="21"/>
                    <a:pt x="221" y="2"/>
                  </a:cubicBezTo>
                  <a:cubicBezTo>
                    <a:pt x="216" y="1"/>
                    <a:pt x="211" y="1"/>
                    <a:pt x="206" y="1"/>
                  </a:cubicBezTo>
                  <a:close/>
                </a:path>
              </a:pathLst>
            </a:custGeom>
            <a:solidFill>
              <a:srgbClr val="C5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8"/>
            <p:cNvSpPr/>
            <p:nvPr/>
          </p:nvSpPr>
          <p:spPr>
            <a:xfrm>
              <a:off x="6463075" y="1489364"/>
              <a:ext cx="284315" cy="195603"/>
            </a:xfrm>
            <a:custGeom>
              <a:rect b="b" l="l" r="r" t="t"/>
              <a:pathLst>
                <a:path extrusionOk="0" h="1431" w="2080">
                  <a:moveTo>
                    <a:pt x="171" y="97"/>
                  </a:moveTo>
                  <a:cubicBezTo>
                    <a:pt x="250" y="116"/>
                    <a:pt x="384" y="176"/>
                    <a:pt x="559" y="231"/>
                  </a:cubicBezTo>
                  <a:cubicBezTo>
                    <a:pt x="712" y="291"/>
                    <a:pt x="924" y="347"/>
                    <a:pt x="1137" y="407"/>
                  </a:cubicBezTo>
                  <a:cubicBezTo>
                    <a:pt x="1137" y="407"/>
                    <a:pt x="1271" y="425"/>
                    <a:pt x="1405" y="462"/>
                  </a:cubicBezTo>
                  <a:cubicBezTo>
                    <a:pt x="1557" y="504"/>
                    <a:pt x="1733" y="541"/>
                    <a:pt x="1788" y="559"/>
                  </a:cubicBezTo>
                  <a:cubicBezTo>
                    <a:pt x="1848" y="578"/>
                    <a:pt x="1904" y="596"/>
                    <a:pt x="1922" y="620"/>
                  </a:cubicBezTo>
                  <a:cubicBezTo>
                    <a:pt x="1964" y="638"/>
                    <a:pt x="1964" y="657"/>
                    <a:pt x="1945" y="754"/>
                  </a:cubicBezTo>
                  <a:cubicBezTo>
                    <a:pt x="1922" y="906"/>
                    <a:pt x="1751" y="1137"/>
                    <a:pt x="1405" y="1271"/>
                  </a:cubicBezTo>
                  <a:cubicBezTo>
                    <a:pt x="1299" y="1306"/>
                    <a:pt x="1182" y="1326"/>
                    <a:pt x="1063" y="1326"/>
                  </a:cubicBezTo>
                  <a:cubicBezTo>
                    <a:pt x="792" y="1326"/>
                    <a:pt x="507" y="1225"/>
                    <a:pt x="305" y="985"/>
                  </a:cubicBezTo>
                  <a:cubicBezTo>
                    <a:pt x="152" y="827"/>
                    <a:pt x="97" y="578"/>
                    <a:pt x="97" y="389"/>
                  </a:cubicBezTo>
                  <a:cubicBezTo>
                    <a:pt x="97" y="291"/>
                    <a:pt x="116" y="213"/>
                    <a:pt x="134" y="158"/>
                  </a:cubicBezTo>
                  <a:cubicBezTo>
                    <a:pt x="134" y="134"/>
                    <a:pt x="152" y="116"/>
                    <a:pt x="171" y="116"/>
                  </a:cubicBezTo>
                  <a:lnTo>
                    <a:pt x="171" y="97"/>
                  </a:lnTo>
                  <a:close/>
                  <a:moveTo>
                    <a:pt x="189" y="0"/>
                  </a:moveTo>
                  <a:cubicBezTo>
                    <a:pt x="152" y="0"/>
                    <a:pt x="116" y="0"/>
                    <a:pt x="97" y="42"/>
                  </a:cubicBezTo>
                  <a:cubicBezTo>
                    <a:pt x="74" y="60"/>
                    <a:pt x="55" y="79"/>
                    <a:pt x="37" y="116"/>
                  </a:cubicBezTo>
                  <a:cubicBezTo>
                    <a:pt x="0" y="194"/>
                    <a:pt x="0" y="291"/>
                    <a:pt x="0" y="389"/>
                  </a:cubicBezTo>
                  <a:cubicBezTo>
                    <a:pt x="0" y="596"/>
                    <a:pt x="55" y="869"/>
                    <a:pt x="213" y="1059"/>
                  </a:cubicBezTo>
                  <a:cubicBezTo>
                    <a:pt x="438" y="1316"/>
                    <a:pt x="760" y="1430"/>
                    <a:pt x="1064" y="1430"/>
                  </a:cubicBezTo>
                  <a:cubicBezTo>
                    <a:pt x="1197" y="1430"/>
                    <a:pt x="1325" y="1409"/>
                    <a:pt x="1442" y="1368"/>
                  </a:cubicBezTo>
                  <a:cubicBezTo>
                    <a:pt x="1830" y="1216"/>
                    <a:pt x="2019" y="985"/>
                    <a:pt x="2061" y="772"/>
                  </a:cubicBezTo>
                  <a:cubicBezTo>
                    <a:pt x="2079" y="657"/>
                    <a:pt x="2061" y="578"/>
                    <a:pt x="2001" y="541"/>
                  </a:cubicBezTo>
                  <a:cubicBezTo>
                    <a:pt x="1945" y="481"/>
                    <a:pt x="1885" y="481"/>
                    <a:pt x="1830" y="444"/>
                  </a:cubicBezTo>
                  <a:cubicBezTo>
                    <a:pt x="1751" y="425"/>
                    <a:pt x="1576" y="389"/>
                    <a:pt x="1442" y="365"/>
                  </a:cubicBezTo>
                  <a:cubicBezTo>
                    <a:pt x="1289" y="328"/>
                    <a:pt x="1155" y="291"/>
                    <a:pt x="1155" y="291"/>
                  </a:cubicBezTo>
                  <a:cubicBezTo>
                    <a:pt x="943" y="250"/>
                    <a:pt x="749" y="176"/>
                    <a:pt x="578" y="116"/>
                  </a:cubicBezTo>
                  <a:cubicBezTo>
                    <a:pt x="420" y="79"/>
                    <a:pt x="286" y="19"/>
                    <a:pt x="1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8"/>
            <p:cNvSpPr/>
            <p:nvPr/>
          </p:nvSpPr>
          <p:spPr>
            <a:xfrm>
              <a:off x="6492054" y="1500026"/>
              <a:ext cx="242078" cy="100057"/>
            </a:xfrm>
            <a:custGeom>
              <a:rect b="b" l="l" r="r" t="t"/>
              <a:pathLst>
                <a:path extrusionOk="0" h="732" w="1771">
                  <a:moveTo>
                    <a:pt x="56" y="1"/>
                  </a:moveTo>
                  <a:lnTo>
                    <a:pt x="56" y="1"/>
                  </a:lnTo>
                  <a:cubicBezTo>
                    <a:pt x="19" y="80"/>
                    <a:pt x="1" y="213"/>
                    <a:pt x="74" y="269"/>
                  </a:cubicBezTo>
                  <a:cubicBezTo>
                    <a:pt x="205" y="382"/>
                    <a:pt x="1382" y="732"/>
                    <a:pt x="1581" y="732"/>
                  </a:cubicBezTo>
                  <a:cubicBezTo>
                    <a:pt x="1587" y="732"/>
                    <a:pt x="1591" y="731"/>
                    <a:pt x="1595" y="731"/>
                  </a:cubicBezTo>
                  <a:cubicBezTo>
                    <a:pt x="1673" y="731"/>
                    <a:pt x="1733" y="615"/>
                    <a:pt x="1770" y="518"/>
                  </a:cubicBezTo>
                  <a:cubicBezTo>
                    <a:pt x="1733" y="463"/>
                    <a:pt x="1673" y="445"/>
                    <a:pt x="1595" y="426"/>
                  </a:cubicBezTo>
                  <a:cubicBezTo>
                    <a:pt x="1461" y="384"/>
                    <a:pt x="943" y="269"/>
                    <a:pt x="943" y="269"/>
                  </a:cubicBezTo>
                  <a:cubicBezTo>
                    <a:pt x="555" y="172"/>
                    <a:pt x="232" y="56"/>
                    <a:pt x="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8"/>
            <p:cNvSpPr/>
            <p:nvPr/>
          </p:nvSpPr>
          <p:spPr>
            <a:xfrm>
              <a:off x="6488910" y="1489364"/>
              <a:ext cx="252740" cy="118920"/>
            </a:xfrm>
            <a:custGeom>
              <a:rect b="b" l="l" r="r" t="t"/>
              <a:pathLst>
                <a:path extrusionOk="0" h="870" w="1849">
                  <a:moveTo>
                    <a:pt x="116" y="134"/>
                  </a:moveTo>
                  <a:cubicBezTo>
                    <a:pt x="310" y="194"/>
                    <a:pt x="601" y="310"/>
                    <a:pt x="948" y="407"/>
                  </a:cubicBezTo>
                  <a:cubicBezTo>
                    <a:pt x="948" y="407"/>
                    <a:pt x="1082" y="425"/>
                    <a:pt x="1216" y="462"/>
                  </a:cubicBezTo>
                  <a:cubicBezTo>
                    <a:pt x="1368" y="504"/>
                    <a:pt x="1544" y="541"/>
                    <a:pt x="1599" y="559"/>
                  </a:cubicBezTo>
                  <a:cubicBezTo>
                    <a:pt x="1659" y="578"/>
                    <a:pt x="1696" y="596"/>
                    <a:pt x="1733" y="620"/>
                  </a:cubicBezTo>
                  <a:cubicBezTo>
                    <a:pt x="1715" y="638"/>
                    <a:pt x="1696" y="675"/>
                    <a:pt x="1678" y="712"/>
                  </a:cubicBezTo>
                  <a:cubicBezTo>
                    <a:pt x="1659" y="735"/>
                    <a:pt x="1641" y="754"/>
                    <a:pt x="1618" y="772"/>
                  </a:cubicBezTo>
                  <a:cubicBezTo>
                    <a:pt x="1599" y="772"/>
                    <a:pt x="1562" y="772"/>
                    <a:pt x="1525" y="754"/>
                  </a:cubicBezTo>
                  <a:cubicBezTo>
                    <a:pt x="1465" y="754"/>
                    <a:pt x="1410" y="735"/>
                    <a:pt x="1350" y="712"/>
                  </a:cubicBezTo>
                  <a:cubicBezTo>
                    <a:pt x="1216" y="693"/>
                    <a:pt x="1040" y="638"/>
                    <a:pt x="869" y="578"/>
                  </a:cubicBezTo>
                  <a:cubicBezTo>
                    <a:pt x="694" y="541"/>
                    <a:pt x="523" y="481"/>
                    <a:pt x="389" y="425"/>
                  </a:cubicBezTo>
                  <a:cubicBezTo>
                    <a:pt x="329" y="407"/>
                    <a:pt x="273" y="389"/>
                    <a:pt x="213" y="365"/>
                  </a:cubicBezTo>
                  <a:cubicBezTo>
                    <a:pt x="176" y="347"/>
                    <a:pt x="139" y="328"/>
                    <a:pt x="139" y="310"/>
                  </a:cubicBezTo>
                  <a:cubicBezTo>
                    <a:pt x="116" y="291"/>
                    <a:pt x="97" y="250"/>
                    <a:pt x="97" y="213"/>
                  </a:cubicBezTo>
                  <a:cubicBezTo>
                    <a:pt x="97" y="194"/>
                    <a:pt x="116" y="176"/>
                    <a:pt x="116" y="134"/>
                  </a:cubicBezTo>
                  <a:close/>
                  <a:moveTo>
                    <a:pt x="42" y="0"/>
                  </a:moveTo>
                  <a:lnTo>
                    <a:pt x="24" y="60"/>
                  </a:lnTo>
                  <a:cubicBezTo>
                    <a:pt x="0" y="97"/>
                    <a:pt x="0" y="158"/>
                    <a:pt x="0" y="213"/>
                  </a:cubicBezTo>
                  <a:cubicBezTo>
                    <a:pt x="0" y="273"/>
                    <a:pt x="24" y="347"/>
                    <a:pt x="61" y="389"/>
                  </a:cubicBezTo>
                  <a:cubicBezTo>
                    <a:pt x="97" y="425"/>
                    <a:pt x="139" y="425"/>
                    <a:pt x="176" y="462"/>
                  </a:cubicBezTo>
                  <a:cubicBezTo>
                    <a:pt x="213" y="481"/>
                    <a:pt x="292" y="504"/>
                    <a:pt x="347" y="523"/>
                  </a:cubicBezTo>
                  <a:cubicBezTo>
                    <a:pt x="486" y="578"/>
                    <a:pt x="657" y="638"/>
                    <a:pt x="832" y="693"/>
                  </a:cubicBezTo>
                  <a:cubicBezTo>
                    <a:pt x="1003" y="735"/>
                    <a:pt x="1179" y="791"/>
                    <a:pt x="1313" y="809"/>
                  </a:cubicBezTo>
                  <a:cubicBezTo>
                    <a:pt x="1387" y="827"/>
                    <a:pt x="1447" y="851"/>
                    <a:pt x="1502" y="851"/>
                  </a:cubicBezTo>
                  <a:cubicBezTo>
                    <a:pt x="1562" y="869"/>
                    <a:pt x="1599" y="869"/>
                    <a:pt x="1618" y="869"/>
                  </a:cubicBezTo>
                  <a:cubicBezTo>
                    <a:pt x="1696" y="851"/>
                    <a:pt x="1733" y="809"/>
                    <a:pt x="1775" y="772"/>
                  </a:cubicBezTo>
                  <a:cubicBezTo>
                    <a:pt x="1812" y="712"/>
                    <a:pt x="1830" y="657"/>
                    <a:pt x="1849" y="620"/>
                  </a:cubicBezTo>
                  <a:lnTo>
                    <a:pt x="1849" y="578"/>
                  </a:lnTo>
                  <a:lnTo>
                    <a:pt x="1830" y="559"/>
                  </a:lnTo>
                  <a:cubicBezTo>
                    <a:pt x="1793" y="504"/>
                    <a:pt x="1715" y="481"/>
                    <a:pt x="1641" y="444"/>
                  </a:cubicBezTo>
                  <a:cubicBezTo>
                    <a:pt x="1562" y="425"/>
                    <a:pt x="1387" y="389"/>
                    <a:pt x="1253" y="365"/>
                  </a:cubicBezTo>
                  <a:cubicBezTo>
                    <a:pt x="1100" y="328"/>
                    <a:pt x="966" y="291"/>
                    <a:pt x="966" y="291"/>
                  </a:cubicBezTo>
                  <a:cubicBezTo>
                    <a:pt x="601" y="213"/>
                    <a:pt x="273" y="79"/>
                    <a:pt x="79" y="19"/>
                  </a:cubicBezTo>
                  <a:lnTo>
                    <a:pt x="4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8"/>
            <p:cNvSpPr/>
            <p:nvPr/>
          </p:nvSpPr>
          <p:spPr>
            <a:xfrm>
              <a:off x="6486313" y="1592293"/>
              <a:ext cx="197927" cy="85568"/>
            </a:xfrm>
            <a:custGeom>
              <a:rect b="b" l="l" r="r" t="t"/>
              <a:pathLst>
                <a:path extrusionOk="0" h="626" w="1448">
                  <a:moveTo>
                    <a:pt x="505" y="1"/>
                  </a:moveTo>
                  <a:cubicBezTo>
                    <a:pt x="274" y="1"/>
                    <a:pt x="98" y="98"/>
                    <a:pt x="1" y="135"/>
                  </a:cubicBezTo>
                  <a:cubicBezTo>
                    <a:pt x="19" y="190"/>
                    <a:pt x="61" y="232"/>
                    <a:pt x="98" y="269"/>
                  </a:cubicBezTo>
                  <a:cubicBezTo>
                    <a:pt x="297" y="518"/>
                    <a:pt x="593" y="625"/>
                    <a:pt x="877" y="625"/>
                  </a:cubicBezTo>
                  <a:cubicBezTo>
                    <a:pt x="1009" y="625"/>
                    <a:pt x="1138" y="602"/>
                    <a:pt x="1253" y="560"/>
                  </a:cubicBezTo>
                  <a:cubicBezTo>
                    <a:pt x="1332" y="537"/>
                    <a:pt x="1387" y="500"/>
                    <a:pt x="1447" y="481"/>
                  </a:cubicBezTo>
                  <a:cubicBezTo>
                    <a:pt x="1369" y="366"/>
                    <a:pt x="1216" y="232"/>
                    <a:pt x="907" y="98"/>
                  </a:cubicBezTo>
                  <a:cubicBezTo>
                    <a:pt x="773" y="19"/>
                    <a:pt x="620" y="1"/>
                    <a:pt x="505" y="1"/>
                  </a:cubicBezTo>
                  <a:close/>
                </a:path>
              </a:pathLst>
            </a:custGeom>
            <a:solidFill>
              <a:srgbClr val="FF7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8"/>
            <p:cNvSpPr/>
            <p:nvPr/>
          </p:nvSpPr>
          <p:spPr>
            <a:xfrm>
              <a:off x="6476334" y="1584091"/>
              <a:ext cx="218021" cy="100877"/>
            </a:xfrm>
            <a:custGeom>
              <a:rect b="b" l="l" r="r" t="t"/>
              <a:pathLst>
                <a:path extrusionOk="0" h="738" w="1595">
                  <a:moveTo>
                    <a:pt x="578" y="116"/>
                  </a:moveTo>
                  <a:cubicBezTo>
                    <a:pt x="693" y="116"/>
                    <a:pt x="827" y="134"/>
                    <a:pt x="961" y="195"/>
                  </a:cubicBezTo>
                  <a:cubicBezTo>
                    <a:pt x="1211" y="310"/>
                    <a:pt x="1345" y="426"/>
                    <a:pt x="1423" y="523"/>
                  </a:cubicBezTo>
                  <a:cubicBezTo>
                    <a:pt x="1386" y="541"/>
                    <a:pt x="1345" y="560"/>
                    <a:pt x="1308" y="578"/>
                  </a:cubicBezTo>
                  <a:cubicBezTo>
                    <a:pt x="1202" y="613"/>
                    <a:pt x="1084" y="633"/>
                    <a:pt x="963" y="633"/>
                  </a:cubicBezTo>
                  <a:cubicBezTo>
                    <a:pt x="687" y="633"/>
                    <a:pt x="397" y="532"/>
                    <a:pt x="208" y="292"/>
                  </a:cubicBezTo>
                  <a:cubicBezTo>
                    <a:pt x="189" y="273"/>
                    <a:pt x="171" y="250"/>
                    <a:pt x="153" y="232"/>
                  </a:cubicBezTo>
                  <a:cubicBezTo>
                    <a:pt x="250" y="176"/>
                    <a:pt x="384" y="116"/>
                    <a:pt x="578" y="116"/>
                  </a:cubicBezTo>
                  <a:close/>
                  <a:moveTo>
                    <a:pt x="578" y="0"/>
                  </a:moveTo>
                  <a:cubicBezTo>
                    <a:pt x="323" y="0"/>
                    <a:pt x="153" y="98"/>
                    <a:pt x="55" y="158"/>
                  </a:cubicBezTo>
                  <a:lnTo>
                    <a:pt x="0" y="195"/>
                  </a:lnTo>
                  <a:lnTo>
                    <a:pt x="37" y="232"/>
                  </a:lnTo>
                  <a:cubicBezTo>
                    <a:pt x="55" y="273"/>
                    <a:pt x="92" y="329"/>
                    <a:pt x="116" y="366"/>
                  </a:cubicBezTo>
                  <a:cubicBezTo>
                    <a:pt x="341" y="623"/>
                    <a:pt x="663" y="737"/>
                    <a:pt x="967" y="737"/>
                  </a:cubicBezTo>
                  <a:cubicBezTo>
                    <a:pt x="1100" y="737"/>
                    <a:pt x="1228" y="716"/>
                    <a:pt x="1345" y="675"/>
                  </a:cubicBezTo>
                  <a:cubicBezTo>
                    <a:pt x="1423" y="638"/>
                    <a:pt x="1479" y="620"/>
                    <a:pt x="1539" y="578"/>
                  </a:cubicBezTo>
                  <a:lnTo>
                    <a:pt x="1594" y="541"/>
                  </a:lnTo>
                  <a:lnTo>
                    <a:pt x="1557" y="504"/>
                  </a:lnTo>
                  <a:cubicBezTo>
                    <a:pt x="1479" y="389"/>
                    <a:pt x="1308" y="232"/>
                    <a:pt x="998" y="98"/>
                  </a:cubicBezTo>
                  <a:cubicBezTo>
                    <a:pt x="846" y="42"/>
                    <a:pt x="712" y="0"/>
                    <a:pt x="57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8"/>
            <p:cNvSpPr/>
            <p:nvPr/>
          </p:nvSpPr>
          <p:spPr>
            <a:xfrm>
              <a:off x="6354953" y="1239084"/>
              <a:ext cx="155553" cy="69575"/>
            </a:xfrm>
            <a:custGeom>
              <a:rect b="b" l="l" r="r" t="t"/>
              <a:pathLst>
                <a:path extrusionOk="0" h="509" w="1138">
                  <a:moveTo>
                    <a:pt x="466" y="0"/>
                  </a:moveTo>
                  <a:cubicBezTo>
                    <a:pt x="445" y="0"/>
                    <a:pt x="424" y="1"/>
                    <a:pt x="403" y="2"/>
                  </a:cubicBezTo>
                  <a:cubicBezTo>
                    <a:pt x="38" y="25"/>
                    <a:pt x="19" y="99"/>
                    <a:pt x="1" y="159"/>
                  </a:cubicBezTo>
                  <a:cubicBezTo>
                    <a:pt x="1" y="214"/>
                    <a:pt x="19" y="348"/>
                    <a:pt x="56" y="427"/>
                  </a:cubicBezTo>
                  <a:cubicBezTo>
                    <a:pt x="73" y="458"/>
                    <a:pt x="91" y="467"/>
                    <a:pt x="108" y="467"/>
                  </a:cubicBezTo>
                  <a:cubicBezTo>
                    <a:pt x="133" y="467"/>
                    <a:pt x="153" y="445"/>
                    <a:pt x="153" y="445"/>
                  </a:cubicBezTo>
                  <a:cubicBezTo>
                    <a:pt x="270" y="365"/>
                    <a:pt x="412" y="333"/>
                    <a:pt x="537" y="333"/>
                  </a:cubicBezTo>
                  <a:cubicBezTo>
                    <a:pt x="620" y="333"/>
                    <a:pt x="696" y="347"/>
                    <a:pt x="749" y="371"/>
                  </a:cubicBezTo>
                  <a:cubicBezTo>
                    <a:pt x="853" y="438"/>
                    <a:pt x="942" y="508"/>
                    <a:pt x="989" y="508"/>
                  </a:cubicBezTo>
                  <a:cubicBezTo>
                    <a:pt x="995" y="508"/>
                    <a:pt x="999" y="507"/>
                    <a:pt x="1004" y="505"/>
                  </a:cubicBezTo>
                  <a:cubicBezTo>
                    <a:pt x="1059" y="464"/>
                    <a:pt x="1138" y="274"/>
                    <a:pt x="1096" y="214"/>
                  </a:cubicBezTo>
                  <a:cubicBezTo>
                    <a:pt x="1079" y="144"/>
                    <a:pt x="822" y="0"/>
                    <a:pt x="466" y="0"/>
                  </a:cubicBezTo>
                  <a:close/>
                </a:path>
              </a:pathLst>
            </a:custGeom>
            <a:solidFill>
              <a:srgbClr val="FF9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8"/>
            <p:cNvSpPr/>
            <p:nvPr/>
          </p:nvSpPr>
          <p:spPr>
            <a:xfrm>
              <a:off x="6346752" y="1231019"/>
              <a:ext cx="166352" cy="84201"/>
            </a:xfrm>
            <a:custGeom>
              <a:rect b="b" l="l" r="r" t="t"/>
              <a:pathLst>
                <a:path extrusionOk="0" h="616" w="1217">
                  <a:moveTo>
                    <a:pt x="578" y="116"/>
                  </a:moveTo>
                  <a:cubicBezTo>
                    <a:pt x="712" y="116"/>
                    <a:pt x="831" y="146"/>
                    <a:pt x="925" y="176"/>
                  </a:cubicBezTo>
                  <a:cubicBezTo>
                    <a:pt x="985" y="199"/>
                    <a:pt x="1022" y="236"/>
                    <a:pt x="1064" y="255"/>
                  </a:cubicBezTo>
                  <a:cubicBezTo>
                    <a:pt x="1101" y="273"/>
                    <a:pt x="1119" y="292"/>
                    <a:pt x="1119" y="292"/>
                  </a:cubicBezTo>
                  <a:lnTo>
                    <a:pt x="1119" y="333"/>
                  </a:lnTo>
                  <a:cubicBezTo>
                    <a:pt x="1119" y="352"/>
                    <a:pt x="1101" y="389"/>
                    <a:pt x="1101" y="407"/>
                  </a:cubicBezTo>
                  <a:cubicBezTo>
                    <a:pt x="1082" y="449"/>
                    <a:pt x="1082" y="467"/>
                    <a:pt x="1064" y="486"/>
                  </a:cubicBezTo>
                  <a:cubicBezTo>
                    <a:pt x="1040" y="504"/>
                    <a:pt x="1040" y="523"/>
                    <a:pt x="1040" y="523"/>
                  </a:cubicBezTo>
                  <a:lnTo>
                    <a:pt x="1040" y="504"/>
                  </a:lnTo>
                  <a:cubicBezTo>
                    <a:pt x="1022" y="504"/>
                    <a:pt x="1022" y="504"/>
                    <a:pt x="985" y="486"/>
                  </a:cubicBezTo>
                  <a:cubicBezTo>
                    <a:pt x="948" y="467"/>
                    <a:pt x="888" y="430"/>
                    <a:pt x="833" y="389"/>
                  </a:cubicBezTo>
                  <a:cubicBezTo>
                    <a:pt x="754" y="352"/>
                    <a:pt x="638" y="333"/>
                    <a:pt x="523" y="333"/>
                  </a:cubicBezTo>
                  <a:cubicBezTo>
                    <a:pt x="407" y="352"/>
                    <a:pt x="292" y="389"/>
                    <a:pt x="176" y="467"/>
                  </a:cubicBezTo>
                  <a:lnTo>
                    <a:pt x="158" y="467"/>
                  </a:lnTo>
                  <a:cubicBezTo>
                    <a:pt x="158" y="430"/>
                    <a:pt x="139" y="389"/>
                    <a:pt x="116" y="333"/>
                  </a:cubicBezTo>
                  <a:lnTo>
                    <a:pt x="116" y="236"/>
                  </a:lnTo>
                  <a:cubicBezTo>
                    <a:pt x="116" y="199"/>
                    <a:pt x="116" y="199"/>
                    <a:pt x="158" y="176"/>
                  </a:cubicBezTo>
                  <a:cubicBezTo>
                    <a:pt x="195" y="139"/>
                    <a:pt x="292" y="121"/>
                    <a:pt x="486" y="121"/>
                  </a:cubicBezTo>
                  <a:cubicBezTo>
                    <a:pt x="517" y="117"/>
                    <a:pt x="548" y="116"/>
                    <a:pt x="578" y="116"/>
                  </a:cubicBezTo>
                  <a:close/>
                  <a:moveTo>
                    <a:pt x="570" y="0"/>
                  </a:moveTo>
                  <a:cubicBezTo>
                    <a:pt x="536" y="0"/>
                    <a:pt x="500" y="2"/>
                    <a:pt x="463" y="5"/>
                  </a:cubicBezTo>
                  <a:cubicBezTo>
                    <a:pt x="273" y="24"/>
                    <a:pt x="176" y="42"/>
                    <a:pt x="116" y="84"/>
                  </a:cubicBezTo>
                  <a:cubicBezTo>
                    <a:pt x="42" y="121"/>
                    <a:pt x="24" y="176"/>
                    <a:pt x="24" y="218"/>
                  </a:cubicBezTo>
                  <a:cubicBezTo>
                    <a:pt x="1" y="255"/>
                    <a:pt x="24" y="315"/>
                    <a:pt x="24" y="352"/>
                  </a:cubicBezTo>
                  <a:cubicBezTo>
                    <a:pt x="42" y="407"/>
                    <a:pt x="42" y="467"/>
                    <a:pt x="79" y="504"/>
                  </a:cubicBezTo>
                  <a:cubicBezTo>
                    <a:pt x="79" y="546"/>
                    <a:pt x="98" y="564"/>
                    <a:pt x="116" y="564"/>
                  </a:cubicBezTo>
                  <a:cubicBezTo>
                    <a:pt x="158" y="583"/>
                    <a:pt x="176" y="583"/>
                    <a:pt x="195" y="583"/>
                  </a:cubicBezTo>
                  <a:cubicBezTo>
                    <a:pt x="232" y="564"/>
                    <a:pt x="255" y="546"/>
                    <a:pt x="255" y="546"/>
                  </a:cubicBezTo>
                  <a:lnTo>
                    <a:pt x="232" y="546"/>
                  </a:lnTo>
                  <a:cubicBezTo>
                    <a:pt x="329" y="486"/>
                    <a:pt x="444" y="449"/>
                    <a:pt x="541" y="449"/>
                  </a:cubicBezTo>
                  <a:cubicBezTo>
                    <a:pt x="570" y="443"/>
                    <a:pt x="598" y="441"/>
                    <a:pt x="625" y="441"/>
                  </a:cubicBezTo>
                  <a:cubicBezTo>
                    <a:pt x="690" y="441"/>
                    <a:pt x="746" y="454"/>
                    <a:pt x="772" y="467"/>
                  </a:cubicBezTo>
                  <a:cubicBezTo>
                    <a:pt x="833" y="504"/>
                    <a:pt x="888" y="546"/>
                    <a:pt x="948" y="583"/>
                  </a:cubicBezTo>
                  <a:cubicBezTo>
                    <a:pt x="967" y="583"/>
                    <a:pt x="985" y="601"/>
                    <a:pt x="1003" y="601"/>
                  </a:cubicBezTo>
                  <a:cubicBezTo>
                    <a:pt x="1022" y="611"/>
                    <a:pt x="1037" y="615"/>
                    <a:pt x="1052" y="615"/>
                  </a:cubicBezTo>
                  <a:cubicBezTo>
                    <a:pt x="1067" y="615"/>
                    <a:pt x="1082" y="611"/>
                    <a:pt x="1101" y="601"/>
                  </a:cubicBezTo>
                  <a:cubicBezTo>
                    <a:pt x="1119" y="583"/>
                    <a:pt x="1137" y="564"/>
                    <a:pt x="1156" y="546"/>
                  </a:cubicBezTo>
                  <a:cubicBezTo>
                    <a:pt x="1179" y="504"/>
                    <a:pt x="1179" y="486"/>
                    <a:pt x="1198" y="449"/>
                  </a:cubicBezTo>
                  <a:cubicBezTo>
                    <a:pt x="1198" y="407"/>
                    <a:pt x="1216" y="370"/>
                    <a:pt x="1216" y="352"/>
                  </a:cubicBezTo>
                  <a:lnTo>
                    <a:pt x="1216" y="255"/>
                  </a:lnTo>
                  <a:cubicBezTo>
                    <a:pt x="1198" y="218"/>
                    <a:pt x="1156" y="199"/>
                    <a:pt x="1119" y="158"/>
                  </a:cubicBezTo>
                  <a:cubicBezTo>
                    <a:pt x="1082" y="139"/>
                    <a:pt x="1022" y="102"/>
                    <a:pt x="967" y="84"/>
                  </a:cubicBezTo>
                  <a:cubicBezTo>
                    <a:pt x="856" y="34"/>
                    <a:pt x="730" y="0"/>
                    <a:pt x="57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8"/>
            <p:cNvSpPr/>
            <p:nvPr/>
          </p:nvSpPr>
          <p:spPr>
            <a:xfrm>
              <a:off x="6684104" y="1218170"/>
              <a:ext cx="142158" cy="69165"/>
            </a:xfrm>
            <a:custGeom>
              <a:rect b="b" l="l" r="r" t="t"/>
              <a:pathLst>
                <a:path extrusionOk="0" h="506" w="1040">
                  <a:moveTo>
                    <a:pt x="454" y="0"/>
                  </a:moveTo>
                  <a:cubicBezTo>
                    <a:pt x="437" y="0"/>
                    <a:pt x="420" y="1"/>
                    <a:pt x="402" y="2"/>
                  </a:cubicBezTo>
                  <a:cubicBezTo>
                    <a:pt x="134" y="2"/>
                    <a:pt x="19" y="136"/>
                    <a:pt x="0" y="196"/>
                  </a:cubicBezTo>
                  <a:cubicBezTo>
                    <a:pt x="0" y="233"/>
                    <a:pt x="19" y="446"/>
                    <a:pt x="97" y="483"/>
                  </a:cubicBezTo>
                  <a:cubicBezTo>
                    <a:pt x="109" y="491"/>
                    <a:pt x="122" y="495"/>
                    <a:pt x="136" y="495"/>
                  </a:cubicBezTo>
                  <a:cubicBezTo>
                    <a:pt x="189" y="495"/>
                    <a:pt x="250" y="446"/>
                    <a:pt x="250" y="446"/>
                  </a:cubicBezTo>
                  <a:cubicBezTo>
                    <a:pt x="322" y="385"/>
                    <a:pt x="434" y="355"/>
                    <a:pt x="535" y="355"/>
                  </a:cubicBezTo>
                  <a:cubicBezTo>
                    <a:pt x="594" y="355"/>
                    <a:pt x="650" y="365"/>
                    <a:pt x="693" y="386"/>
                  </a:cubicBezTo>
                  <a:cubicBezTo>
                    <a:pt x="795" y="438"/>
                    <a:pt x="896" y="505"/>
                    <a:pt x="957" y="505"/>
                  </a:cubicBezTo>
                  <a:cubicBezTo>
                    <a:pt x="965" y="505"/>
                    <a:pt x="973" y="504"/>
                    <a:pt x="980" y="501"/>
                  </a:cubicBezTo>
                  <a:cubicBezTo>
                    <a:pt x="1040" y="483"/>
                    <a:pt x="998" y="252"/>
                    <a:pt x="961" y="178"/>
                  </a:cubicBezTo>
                  <a:cubicBezTo>
                    <a:pt x="944" y="122"/>
                    <a:pt x="708" y="0"/>
                    <a:pt x="454" y="0"/>
                  </a:cubicBezTo>
                  <a:close/>
                </a:path>
              </a:pathLst>
            </a:custGeom>
            <a:solidFill>
              <a:srgbClr val="FF9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8"/>
            <p:cNvSpPr/>
            <p:nvPr/>
          </p:nvSpPr>
          <p:spPr>
            <a:xfrm>
              <a:off x="6675902" y="1210789"/>
              <a:ext cx="152956" cy="84201"/>
            </a:xfrm>
            <a:custGeom>
              <a:rect b="b" l="l" r="r" t="t"/>
              <a:pathLst>
                <a:path extrusionOk="0" h="616" w="1119">
                  <a:moveTo>
                    <a:pt x="462" y="93"/>
                  </a:moveTo>
                  <a:cubicBezTo>
                    <a:pt x="578" y="93"/>
                    <a:pt x="712" y="116"/>
                    <a:pt x="809" y="153"/>
                  </a:cubicBezTo>
                  <a:cubicBezTo>
                    <a:pt x="869" y="172"/>
                    <a:pt x="906" y="209"/>
                    <a:pt x="943" y="232"/>
                  </a:cubicBezTo>
                  <a:cubicBezTo>
                    <a:pt x="966" y="250"/>
                    <a:pt x="984" y="269"/>
                    <a:pt x="984" y="269"/>
                  </a:cubicBezTo>
                  <a:cubicBezTo>
                    <a:pt x="1003" y="269"/>
                    <a:pt x="1003" y="347"/>
                    <a:pt x="1021" y="421"/>
                  </a:cubicBezTo>
                  <a:lnTo>
                    <a:pt x="1021" y="500"/>
                  </a:lnTo>
                  <a:lnTo>
                    <a:pt x="1003" y="500"/>
                  </a:lnTo>
                  <a:cubicBezTo>
                    <a:pt x="984" y="500"/>
                    <a:pt x="966" y="500"/>
                    <a:pt x="943" y="481"/>
                  </a:cubicBezTo>
                  <a:cubicBezTo>
                    <a:pt x="887" y="463"/>
                    <a:pt x="827" y="421"/>
                    <a:pt x="772" y="403"/>
                  </a:cubicBezTo>
                  <a:cubicBezTo>
                    <a:pt x="714" y="376"/>
                    <a:pt x="659" y="359"/>
                    <a:pt x="596" y="359"/>
                  </a:cubicBezTo>
                  <a:cubicBezTo>
                    <a:pt x="573" y="359"/>
                    <a:pt x="548" y="361"/>
                    <a:pt x="522" y="366"/>
                  </a:cubicBezTo>
                  <a:cubicBezTo>
                    <a:pt x="425" y="366"/>
                    <a:pt x="347" y="384"/>
                    <a:pt x="273" y="440"/>
                  </a:cubicBezTo>
                  <a:lnTo>
                    <a:pt x="273" y="463"/>
                  </a:lnTo>
                  <a:cubicBezTo>
                    <a:pt x="273" y="463"/>
                    <a:pt x="250" y="463"/>
                    <a:pt x="231" y="481"/>
                  </a:cubicBezTo>
                  <a:cubicBezTo>
                    <a:pt x="213" y="500"/>
                    <a:pt x="194" y="500"/>
                    <a:pt x="176" y="500"/>
                  </a:cubicBezTo>
                  <a:cubicBezTo>
                    <a:pt x="176" y="481"/>
                    <a:pt x="157" y="481"/>
                    <a:pt x="157" y="463"/>
                  </a:cubicBezTo>
                  <a:cubicBezTo>
                    <a:pt x="134" y="440"/>
                    <a:pt x="134" y="403"/>
                    <a:pt x="134" y="384"/>
                  </a:cubicBezTo>
                  <a:cubicBezTo>
                    <a:pt x="116" y="347"/>
                    <a:pt x="116" y="324"/>
                    <a:pt x="116" y="306"/>
                  </a:cubicBezTo>
                  <a:lnTo>
                    <a:pt x="116" y="250"/>
                  </a:lnTo>
                  <a:lnTo>
                    <a:pt x="134" y="232"/>
                  </a:lnTo>
                  <a:cubicBezTo>
                    <a:pt x="134" y="209"/>
                    <a:pt x="157" y="190"/>
                    <a:pt x="194" y="172"/>
                  </a:cubicBezTo>
                  <a:cubicBezTo>
                    <a:pt x="250" y="153"/>
                    <a:pt x="328" y="116"/>
                    <a:pt x="462" y="93"/>
                  </a:cubicBezTo>
                  <a:close/>
                  <a:moveTo>
                    <a:pt x="462" y="1"/>
                  </a:moveTo>
                  <a:cubicBezTo>
                    <a:pt x="310" y="1"/>
                    <a:pt x="213" y="38"/>
                    <a:pt x="134" y="93"/>
                  </a:cubicBezTo>
                  <a:cubicBezTo>
                    <a:pt x="97" y="116"/>
                    <a:pt x="79" y="135"/>
                    <a:pt x="60" y="153"/>
                  </a:cubicBezTo>
                  <a:cubicBezTo>
                    <a:pt x="42" y="190"/>
                    <a:pt x="19" y="209"/>
                    <a:pt x="19" y="232"/>
                  </a:cubicBezTo>
                  <a:cubicBezTo>
                    <a:pt x="0" y="250"/>
                    <a:pt x="0" y="287"/>
                    <a:pt x="0" y="306"/>
                  </a:cubicBezTo>
                  <a:cubicBezTo>
                    <a:pt x="19" y="347"/>
                    <a:pt x="19" y="366"/>
                    <a:pt x="19" y="403"/>
                  </a:cubicBezTo>
                  <a:cubicBezTo>
                    <a:pt x="42" y="440"/>
                    <a:pt x="42" y="481"/>
                    <a:pt x="60" y="500"/>
                  </a:cubicBezTo>
                  <a:cubicBezTo>
                    <a:pt x="79" y="537"/>
                    <a:pt x="97" y="555"/>
                    <a:pt x="116" y="578"/>
                  </a:cubicBezTo>
                  <a:cubicBezTo>
                    <a:pt x="141" y="594"/>
                    <a:pt x="166" y="600"/>
                    <a:pt x="189" y="600"/>
                  </a:cubicBezTo>
                  <a:cubicBezTo>
                    <a:pt x="220" y="600"/>
                    <a:pt x="249" y="589"/>
                    <a:pt x="273" y="578"/>
                  </a:cubicBezTo>
                  <a:cubicBezTo>
                    <a:pt x="310" y="555"/>
                    <a:pt x="328" y="537"/>
                    <a:pt x="347" y="537"/>
                  </a:cubicBezTo>
                  <a:cubicBezTo>
                    <a:pt x="388" y="500"/>
                    <a:pt x="462" y="463"/>
                    <a:pt x="522" y="463"/>
                  </a:cubicBezTo>
                  <a:cubicBezTo>
                    <a:pt x="596" y="463"/>
                    <a:pt x="675" y="463"/>
                    <a:pt x="735" y="500"/>
                  </a:cubicBezTo>
                  <a:cubicBezTo>
                    <a:pt x="790" y="518"/>
                    <a:pt x="850" y="555"/>
                    <a:pt x="887" y="578"/>
                  </a:cubicBezTo>
                  <a:cubicBezTo>
                    <a:pt x="924" y="597"/>
                    <a:pt x="943" y="597"/>
                    <a:pt x="984" y="615"/>
                  </a:cubicBezTo>
                  <a:lnTo>
                    <a:pt x="1058" y="615"/>
                  </a:lnTo>
                  <a:cubicBezTo>
                    <a:pt x="1081" y="597"/>
                    <a:pt x="1100" y="578"/>
                    <a:pt x="1100" y="555"/>
                  </a:cubicBezTo>
                  <a:cubicBezTo>
                    <a:pt x="1118" y="555"/>
                    <a:pt x="1118" y="537"/>
                    <a:pt x="1118" y="518"/>
                  </a:cubicBezTo>
                  <a:lnTo>
                    <a:pt x="1118" y="403"/>
                  </a:lnTo>
                  <a:cubicBezTo>
                    <a:pt x="1118" y="347"/>
                    <a:pt x="1100" y="269"/>
                    <a:pt x="1081" y="209"/>
                  </a:cubicBezTo>
                  <a:cubicBezTo>
                    <a:pt x="1058" y="172"/>
                    <a:pt x="1021" y="153"/>
                    <a:pt x="984" y="135"/>
                  </a:cubicBezTo>
                  <a:cubicBezTo>
                    <a:pt x="966" y="116"/>
                    <a:pt x="906" y="75"/>
                    <a:pt x="850" y="56"/>
                  </a:cubicBezTo>
                  <a:cubicBezTo>
                    <a:pt x="735" y="19"/>
                    <a:pt x="596" y="1"/>
                    <a:pt x="46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8"/>
            <p:cNvSpPr/>
            <p:nvPr/>
          </p:nvSpPr>
          <p:spPr>
            <a:xfrm>
              <a:off x="6384068" y="1353084"/>
              <a:ext cx="76000" cy="24057"/>
            </a:xfrm>
            <a:custGeom>
              <a:rect b="b" l="l" r="r" t="t"/>
              <a:pathLst>
                <a:path extrusionOk="0" h="176" w="556">
                  <a:moveTo>
                    <a:pt x="391" y="1"/>
                  </a:moveTo>
                  <a:cubicBezTo>
                    <a:pt x="329" y="1"/>
                    <a:pt x="267" y="22"/>
                    <a:pt x="213" y="55"/>
                  </a:cubicBezTo>
                  <a:cubicBezTo>
                    <a:pt x="172" y="80"/>
                    <a:pt x="128" y="87"/>
                    <a:pt x="91" y="87"/>
                  </a:cubicBezTo>
                  <a:cubicBezTo>
                    <a:pt x="39" y="87"/>
                    <a:pt x="0" y="73"/>
                    <a:pt x="0" y="73"/>
                  </a:cubicBezTo>
                  <a:lnTo>
                    <a:pt x="0" y="73"/>
                  </a:lnTo>
                  <a:cubicBezTo>
                    <a:pt x="0" y="73"/>
                    <a:pt x="0" y="133"/>
                    <a:pt x="56" y="170"/>
                  </a:cubicBezTo>
                  <a:cubicBezTo>
                    <a:pt x="71" y="174"/>
                    <a:pt x="85" y="175"/>
                    <a:pt x="99" y="175"/>
                  </a:cubicBezTo>
                  <a:cubicBezTo>
                    <a:pt x="156" y="175"/>
                    <a:pt x="205" y="148"/>
                    <a:pt x="268" y="133"/>
                  </a:cubicBezTo>
                  <a:cubicBezTo>
                    <a:pt x="288" y="130"/>
                    <a:pt x="303" y="128"/>
                    <a:pt x="317" y="128"/>
                  </a:cubicBezTo>
                  <a:cubicBezTo>
                    <a:pt x="369" y="128"/>
                    <a:pt x="385" y="152"/>
                    <a:pt x="463" y="152"/>
                  </a:cubicBezTo>
                  <a:cubicBezTo>
                    <a:pt x="469" y="153"/>
                    <a:pt x="475" y="154"/>
                    <a:pt x="480" y="154"/>
                  </a:cubicBezTo>
                  <a:cubicBezTo>
                    <a:pt x="540" y="154"/>
                    <a:pt x="556" y="70"/>
                    <a:pt x="518" y="36"/>
                  </a:cubicBezTo>
                  <a:cubicBezTo>
                    <a:pt x="478" y="11"/>
                    <a:pt x="435" y="1"/>
                    <a:pt x="39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8"/>
            <p:cNvSpPr/>
            <p:nvPr/>
          </p:nvSpPr>
          <p:spPr>
            <a:xfrm>
              <a:off x="6765571" y="1352947"/>
              <a:ext cx="65748" cy="21324"/>
            </a:xfrm>
            <a:custGeom>
              <a:rect b="b" l="l" r="r" t="t"/>
              <a:pathLst>
                <a:path extrusionOk="0" h="156" w="481">
                  <a:moveTo>
                    <a:pt x="37" y="0"/>
                  </a:moveTo>
                  <a:cubicBezTo>
                    <a:pt x="19" y="19"/>
                    <a:pt x="0" y="74"/>
                    <a:pt x="37" y="116"/>
                  </a:cubicBezTo>
                  <a:cubicBezTo>
                    <a:pt x="45" y="119"/>
                    <a:pt x="50" y="121"/>
                    <a:pt x="55" y="121"/>
                  </a:cubicBezTo>
                  <a:cubicBezTo>
                    <a:pt x="74" y="121"/>
                    <a:pt x="73" y="93"/>
                    <a:pt x="153" y="93"/>
                  </a:cubicBezTo>
                  <a:cubicBezTo>
                    <a:pt x="240" y="93"/>
                    <a:pt x="249" y="156"/>
                    <a:pt x="332" y="156"/>
                  </a:cubicBezTo>
                  <a:cubicBezTo>
                    <a:pt x="342" y="156"/>
                    <a:pt x="353" y="155"/>
                    <a:pt x="365" y="153"/>
                  </a:cubicBezTo>
                  <a:cubicBezTo>
                    <a:pt x="462" y="134"/>
                    <a:pt x="481" y="19"/>
                    <a:pt x="481" y="19"/>
                  </a:cubicBezTo>
                  <a:lnTo>
                    <a:pt x="481" y="19"/>
                  </a:lnTo>
                  <a:cubicBezTo>
                    <a:pt x="481" y="19"/>
                    <a:pt x="419" y="66"/>
                    <a:pt x="356" y="66"/>
                  </a:cubicBezTo>
                  <a:cubicBezTo>
                    <a:pt x="340" y="66"/>
                    <a:pt x="325" y="63"/>
                    <a:pt x="310" y="56"/>
                  </a:cubicBezTo>
                  <a:cubicBezTo>
                    <a:pt x="231" y="0"/>
                    <a:pt x="153" y="0"/>
                    <a:pt x="3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457" name="Shape 457"/>
        <p:cNvGrpSpPr/>
        <p:nvPr/>
      </p:nvGrpSpPr>
      <p:grpSpPr>
        <a:xfrm>
          <a:off x="0" y="0"/>
          <a:ext cx="0" cy="0"/>
          <a:chOff x="0" y="0"/>
          <a:chExt cx="0" cy="0"/>
        </a:xfrm>
      </p:grpSpPr>
      <p:grpSp>
        <p:nvGrpSpPr>
          <p:cNvPr id="458" name="Google Shape;458;p29"/>
          <p:cNvGrpSpPr/>
          <p:nvPr/>
        </p:nvGrpSpPr>
        <p:grpSpPr>
          <a:xfrm>
            <a:off x="281250" y="281700"/>
            <a:ext cx="8581500" cy="4580100"/>
            <a:chOff x="281250" y="281700"/>
            <a:chExt cx="8581500" cy="4580100"/>
          </a:xfrm>
        </p:grpSpPr>
        <p:sp>
          <p:nvSpPr>
            <p:cNvPr id="459" name="Google Shape;459;p29"/>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 name="Google Shape;460;p29"/>
            <p:cNvGrpSpPr/>
            <p:nvPr/>
          </p:nvGrpSpPr>
          <p:grpSpPr>
            <a:xfrm>
              <a:off x="517475" y="382105"/>
              <a:ext cx="400500" cy="95700"/>
              <a:chOff x="517475" y="395577"/>
              <a:chExt cx="400500" cy="95700"/>
            </a:xfrm>
          </p:grpSpPr>
          <p:sp>
            <p:nvSpPr>
              <p:cNvPr id="461" name="Google Shape;461;p29"/>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9"/>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9"/>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 name="Google Shape;464;p29"/>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5" name="Google Shape;465;p29"/>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grpSp>
        <p:nvGrpSpPr>
          <p:cNvPr id="466" name="Google Shape;466;p29"/>
          <p:cNvGrpSpPr/>
          <p:nvPr/>
        </p:nvGrpSpPr>
        <p:grpSpPr>
          <a:xfrm flipH="1">
            <a:off x="7258295" y="2477759"/>
            <a:ext cx="1172483" cy="2130823"/>
            <a:chOff x="1403000" y="292300"/>
            <a:chExt cx="2566732" cy="4664675"/>
          </a:xfrm>
        </p:grpSpPr>
        <p:sp>
          <p:nvSpPr>
            <p:cNvPr id="467" name="Google Shape;467;p29"/>
            <p:cNvSpPr/>
            <p:nvPr/>
          </p:nvSpPr>
          <p:spPr>
            <a:xfrm>
              <a:off x="2576566" y="4571564"/>
              <a:ext cx="1035537" cy="363600"/>
            </a:xfrm>
            <a:custGeom>
              <a:rect b="b" l="l" r="r" t="t"/>
              <a:pathLst>
                <a:path extrusionOk="0" h="1217" w="3466">
                  <a:moveTo>
                    <a:pt x="1483" y="1"/>
                  </a:moveTo>
                  <a:cubicBezTo>
                    <a:pt x="1349" y="1"/>
                    <a:pt x="1252" y="98"/>
                    <a:pt x="1252" y="232"/>
                  </a:cubicBezTo>
                  <a:lnTo>
                    <a:pt x="1252" y="366"/>
                  </a:lnTo>
                  <a:lnTo>
                    <a:pt x="0" y="597"/>
                  </a:lnTo>
                  <a:lnTo>
                    <a:pt x="97" y="1216"/>
                  </a:lnTo>
                  <a:lnTo>
                    <a:pt x="3294" y="615"/>
                  </a:lnTo>
                  <a:cubicBezTo>
                    <a:pt x="3392" y="597"/>
                    <a:pt x="3465" y="500"/>
                    <a:pt x="3465" y="384"/>
                  </a:cubicBezTo>
                  <a:lnTo>
                    <a:pt x="3465" y="232"/>
                  </a:lnTo>
                  <a:cubicBezTo>
                    <a:pt x="3465" y="98"/>
                    <a:pt x="3350" y="1"/>
                    <a:pt x="32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9"/>
            <p:cNvSpPr/>
            <p:nvPr/>
          </p:nvSpPr>
          <p:spPr>
            <a:xfrm>
              <a:off x="2559834" y="4555132"/>
              <a:ext cx="1070194" cy="396464"/>
            </a:xfrm>
            <a:custGeom>
              <a:rect b="b" l="l" r="r" t="t"/>
              <a:pathLst>
                <a:path extrusionOk="0" h="1327" w="3582">
                  <a:moveTo>
                    <a:pt x="3272" y="93"/>
                  </a:moveTo>
                  <a:cubicBezTo>
                    <a:pt x="3387" y="93"/>
                    <a:pt x="3484" y="190"/>
                    <a:pt x="3484" y="287"/>
                  </a:cubicBezTo>
                  <a:lnTo>
                    <a:pt x="3484" y="439"/>
                  </a:lnTo>
                  <a:cubicBezTo>
                    <a:pt x="3484" y="536"/>
                    <a:pt x="3424" y="615"/>
                    <a:pt x="3332" y="633"/>
                  </a:cubicBezTo>
                  <a:lnTo>
                    <a:pt x="3290" y="633"/>
                  </a:lnTo>
                  <a:lnTo>
                    <a:pt x="190" y="1211"/>
                  </a:lnTo>
                  <a:lnTo>
                    <a:pt x="116" y="693"/>
                  </a:lnTo>
                  <a:lnTo>
                    <a:pt x="1345" y="462"/>
                  </a:lnTo>
                  <a:lnTo>
                    <a:pt x="1345" y="287"/>
                  </a:lnTo>
                  <a:cubicBezTo>
                    <a:pt x="1345" y="190"/>
                    <a:pt x="1442" y="93"/>
                    <a:pt x="1539" y="93"/>
                  </a:cubicBezTo>
                  <a:close/>
                  <a:moveTo>
                    <a:pt x="1539" y="0"/>
                  </a:moveTo>
                  <a:cubicBezTo>
                    <a:pt x="1387" y="0"/>
                    <a:pt x="1253" y="134"/>
                    <a:pt x="1253" y="287"/>
                  </a:cubicBezTo>
                  <a:lnTo>
                    <a:pt x="1253" y="384"/>
                  </a:lnTo>
                  <a:lnTo>
                    <a:pt x="1" y="615"/>
                  </a:lnTo>
                  <a:lnTo>
                    <a:pt x="116" y="1326"/>
                  </a:lnTo>
                  <a:lnTo>
                    <a:pt x="3406" y="712"/>
                  </a:lnTo>
                  <a:lnTo>
                    <a:pt x="3406" y="670"/>
                  </a:lnTo>
                  <a:cubicBezTo>
                    <a:pt x="3484" y="633"/>
                    <a:pt x="3581" y="555"/>
                    <a:pt x="3581" y="439"/>
                  </a:cubicBezTo>
                  <a:lnTo>
                    <a:pt x="3581" y="287"/>
                  </a:lnTo>
                  <a:cubicBezTo>
                    <a:pt x="3581" y="134"/>
                    <a:pt x="3448" y="0"/>
                    <a:pt x="327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p:nvPr/>
          </p:nvSpPr>
          <p:spPr>
            <a:xfrm>
              <a:off x="2029818" y="2933116"/>
              <a:ext cx="87241" cy="1880443"/>
            </a:xfrm>
            <a:custGeom>
              <a:rect b="b" l="l" r="r" t="t"/>
              <a:pathLst>
                <a:path extrusionOk="0" h="6294" w="292">
                  <a:moveTo>
                    <a:pt x="116" y="0"/>
                  </a:moveTo>
                  <a:cubicBezTo>
                    <a:pt x="42" y="0"/>
                    <a:pt x="0" y="37"/>
                    <a:pt x="0" y="116"/>
                  </a:cubicBezTo>
                  <a:lnTo>
                    <a:pt x="0" y="6159"/>
                  </a:lnTo>
                  <a:cubicBezTo>
                    <a:pt x="0" y="6238"/>
                    <a:pt x="42" y="6293"/>
                    <a:pt x="116" y="6293"/>
                  </a:cubicBezTo>
                  <a:lnTo>
                    <a:pt x="291" y="6293"/>
                  </a:lnTo>
                  <a:lnTo>
                    <a:pt x="29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9"/>
            <p:cNvSpPr/>
            <p:nvPr/>
          </p:nvSpPr>
          <p:spPr>
            <a:xfrm>
              <a:off x="2013087" y="2915190"/>
              <a:ext cx="120404" cy="1909423"/>
            </a:xfrm>
            <a:custGeom>
              <a:rect b="b" l="l" r="r" t="t"/>
              <a:pathLst>
                <a:path extrusionOk="0" h="6391" w="403">
                  <a:moveTo>
                    <a:pt x="310" y="97"/>
                  </a:moveTo>
                  <a:lnTo>
                    <a:pt x="310" y="6298"/>
                  </a:lnTo>
                  <a:lnTo>
                    <a:pt x="172" y="6298"/>
                  </a:lnTo>
                  <a:cubicBezTo>
                    <a:pt x="135" y="6298"/>
                    <a:pt x="98" y="6256"/>
                    <a:pt x="98" y="6219"/>
                  </a:cubicBezTo>
                  <a:lnTo>
                    <a:pt x="98" y="176"/>
                  </a:lnTo>
                  <a:cubicBezTo>
                    <a:pt x="98" y="134"/>
                    <a:pt x="135" y="97"/>
                    <a:pt x="172" y="97"/>
                  </a:cubicBezTo>
                  <a:close/>
                  <a:moveTo>
                    <a:pt x="172" y="0"/>
                  </a:moveTo>
                  <a:cubicBezTo>
                    <a:pt x="79" y="0"/>
                    <a:pt x="1" y="79"/>
                    <a:pt x="1" y="176"/>
                  </a:cubicBezTo>
                  <a:lnTo>
                    <a:pt x="1" y="6219"/>
                  </a:lnTo>
                  <a:cubicBezTo>
                    <a:pt x="1" y="6316"/>
                    <a:pt x="79" y="6390"/>
                    <a:pt x="172" y="6390"/>
                  </a:cubicBezTo>
                  <a:lnTo>
                    <a:pt x="403" y="6390"/>
                  </a:lnTo>
                  <a:lnTo>
                    <a:pt x="403"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9"/>
            <p:cNvSpPr/>
            <p:nvPr/>
          </p:nvSpPr>
          <p:spPr>
            <a:xfrm>
              <a:off x="2098834" y="2926245"/>
              <a:ext cx="921108" cy="1887314"/>
            </a:xfrm>
            <a:custGeom>
              <a:rect b="b" l="l" r="r" t="t"/>
              <a:pathLst>
                <a:path extrusionOk="0" h="6317" w="3083">
                  <a:moveTo>
                    <a:pt x="116" y="0"/>
                  </a:moveTo>
                  <a:cubicBezTo>
                    <a:pt x="60" y="0"/>
                    <a:pt x="0" y="60"/>
                    <a:pt x="0" y="116"/>
                  </a:cubicBezTo>
                  <a:lnTo>
                    <a:pt x="0" y="6201"/>
                  </a:lnTo>
                  <a:cubicBezTo>
                    <a:pt x="0" y="6279"/>
                    <a:pt x="60" y="6316"/>
                    <a:pt x="116" y="6316"/>
                  </a:cubicBezTo>
                  <a:lnTo>
                    <a:pt x="2985" y="5757"/>
                  </a:lnTo>
                  <a:cubicBezTo>
                    <a:pt x="3045" y="5757"/>
                    <a:pt x="3082" y="5702"/>
                    <a:pt x="3082" y="5642"/>
                  </a:cubicBezTo>
                  <a:lnTo>
                    <a:pt x="3082" y="485"/>
                  </a:lnTo>
                  <a:cubicBezTo>
                    <a:pt x="3082" y="425"/>
                    <a:pt x="3045" y="370"/>
                    <a:pt x="2985" y="370"/>
                  </a:cubicBezTo>
                  <a:lnTo>
                    <a:pt x="1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2082102" y="2914294"/>
              <a:ext cx="948894" cy="1913008"/>
            </a:xfrm>
            <a:custGeom>
              <a:rect b="b" l="l" r="r" t="t"/>
              <a:pathLst>
                <a:path extrusionOk="0" h="6403" w="3176">
                  <a:moveTo>
                    <a:pt x="172" y="100"/>
                  </a:moveTo>
                  <a:lnTo>
                    <a:pt x="3041" y="447"/>
                  </a:lnTo>
                  <a:cubicBezTo>
                    <a:pt x="3060" y="447"/>
                    <a:pt x="3083" y="484"/>
                    <a:pt x="3083" y="525"/>
                  </a:cubicBezTo>
                  <a:lnTo>
                    <a:pt x="3083" y="5682"/>
                  </a:lnTo>
                  <a:cubicBezTo>
                    <a:pt x="3083" y="5723"/>
                    <a:pt x="3060" y="5760"/>
                    <a:pt x="3041" y="5760"/>
                  </a:cubicBezTo>
                  <a:lnTo>
                    <a:pt x="153" y="6301"/>
                  </a:lnTo>
                  <a:lnTo>
                    <a:pt x="116" y="6301"/>
                  </a:lnTo>
                  <a:cubicBezTo>
                    <a:pt x="116" y="6278"/>
                    <a:pt x="98" y="6259"/>
                    <a:pt x="98" y="6241"/>
                  </a:cubicBezTo>
                  <a:lnTo>
                    <a:pt x="98" y="156"/>
                  </a:lnTo>
                  <a:cubicBezTo>
                    <a:pt x="98" y="119"/>
                    <a:pt x="135" y="100"/>
                    <a:pt x="172" y="100"/>
                  </a:cubicBezTo>
                  <a:close/>
                  <a:moveTo>
                    <a:pt x="149" y="0"/>
                  </a:moveTo>
                  <a:cubicBezTo>
                    <a:pt x="80" y="0"/>
                    <a:pt x="1" y="72"/>
                    <a:pt x="1" y="156"/>
                  </a:cubicBezTo>
                  <a:lnTo>
                    <a:pt x="1" y="6241"/>
                  </a:lnTo>
                  <a:cubicBezTo>
                    <a:pt x="1" y="6301"/>
                    <a:pt x="19" y="6338"/>
                    <a:pt x="56" y="6356"/>
                  </a:cubicBezTo>
                  <a:cubicBezTo>
                    <a:pt x="86" y="6383"/>
                    <a:pt x="114" y="6403"/>
                    <a:pt x="141" y="6403"/>
                  </a:cubicBezTo>
                  <a:cubicBezTo>
                    <a:pt x="151" y="6403"/>
                    <a:pt x="162" y="6400"/>
                    <a:pt x="172" y="6393"/>
                  </a:cubicBezTo>
                  <a:lnTo>
                    <a:pt x="3060" y="5857"/>
                  </a:lnTo>
                  <a:cubicBezTo>
                    <a:pt x="3138" y="5839"/>
                    <a:pt x="3175" y="5760"/>
                    <a:pt x="3175" y="5682"/>
                  </a:cubicBezTo>
                  <a:lnTo>
                    <a:pt x="3175" y="525"/>
                  </a:lnTo>
                  <a:cubicBezTo>
                    <a:pt x="3175" y="447"/>
                    <a:pt x="3138" y="368"/>
                    <a:pt x="3060" y="350"/>
                  </a:cubicBezTo>
                  <a:lnTo>
                    <a:pt x="172" y="3"/>
                  </a:lnTo>
                  <a:cubicBezTo>
                    <a:pt x="164" y="1"/>
                    <a:pt x="157" y="0"/>
                    <a:pt x="14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a:off x="1415548" y="735374"/>
              <a:ext cx="183744" cy="3773135"/>
            </a:xfrm>
            <a:custGeom>
              <a:rect b="b" l="l" r="r" t="t"/>
              <a:pathLst>
                <a:path extrusionOk="0" h="12629" w="615">
                  <a:moveTo>
                    <a:pt x="250" y="0"/>
                  </a:moveTo>
                  <a:cubicBezTo>
                    <a:pt x="116" y="0"/>
                    <a:pt x="0" y="97"/>
                    <a:pt x="0" y="231"/>
                  </a:cubicBezTo>
                  <a:lnTo>
                    <a:pt x="0" y="12397"/>
                  </a:lnTo>
                  <a:cubicBezTo>
                    <a:pt x="0" y="12531"/>
                    <a:pt x="116" y="12628"/>
                    <a:pt x="250" y="12628"/>
                  </a:cubicBezTo>
                  <a:lnTo>
                    <a:pt x="615" y="12628"/>
                  </a:lnTo>
                  <a:lnTo>
                    <a:pt x="6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p:nvPr/>
          </p:nvSpPr>
          <p:spPr>
            <a:xfrm>
              <a:off x="1403000" y="717448"/>
              <a:ext cx="207346" cy="3808987"/>
            </a:xfrm>
            <a:custGeom>
              <a:rect b="b" l="l" r="r" t="t"/>
              <a:pathLst>
                <a:path extrusionOk="0" h="12749" w="694">
                  <a:moveTo>
                    <a:pt x="597" y="97"/>
                  </a:moveTo>
                  <a:lnTo>
                    <a:pt x="597" y="12651"/>
                  </a:lnTo>
                  <a:lnTo>
                    <a:pt x="292" y="12651"/>
                  </a:lnTo>
                  <a:cubicBezTo>
                    <a:pt x="176" y="12651"/>
                    <a:pt x="98" y="12554"/>
                    <a:pt x="98" y="12457"/>
                  </a:cubicBezTo>
                  <a:lnTo>
                    <a:pt x="98" y="291"/>
                  </a:lnTo>
                  <a:cubicBezTo>
                    <a:pt x="98" y="194"/>
                    <a:pt x="176" y="97"/>
                    <a:pt x="292" y="97"/>
                  </a:cubicBezTo>
                  <a:close/>
                  <a:moveTo>
                    <a:pt x="292" y="0"/>
                  </a:moveTo>
                  <a:cubicBezTo>
                    <a:pt x="116" y="0"/>
                    <a:pt x="1" y="139"/>
                    <a:pt x="1" y="291"/>
                  </a:cubicBezTo>
                  <a:lnTo>
                    <a:pt x="1" y="12457"/>
                  </a:lnTo>
                  <a:cubicBezTo>
                    <a:pt x="1" y="12614"/>
                    <a:pt x="116" y="12748"/>
                    <a:pt x="292" y="12748"/>
                  </a:cubicBezTo>
                  <a:lnTo>
                    <a:pt x="694" y="12748"/>
                  </a:lnTo>
                  <a:lnTo>
                    <a:pt x="69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p:nvPr/>
          </p:nvSpPr>
          <p:spPr>
            <a:xfrm>
              <a:off x="1558958" y="729697"/>
              <a:ext cx="2024167" cy="3785384"/>
            </a:xfrm>
            <a:custGeom>
              <a:rect b="b" l="l" r="r" t="t"/>
              <a:pathLst>
                <a:path extrusionOk="0" h="12670" w="6775">
                  <a:moveTo>
                    <a:pt x="250" y="1"/>
                  </a:moveTo>
                  <a:cubicBezTo>
                    <a:pt x="116" y="1"/>
                    <a:pt x="1" y="98"/>
                    <a:pt x="1" y="232"/>
                  </a:cubicBezTo>
                  <a:lnTo>
                    <a:pt x="1" y="12458"/>
                  </a:lnTo>
                  <a:cubicBezTo>
                    <a:pt x="1" y="12578"/>
                    <a:pt x="94" y="12669"/>
                    <a:pt x="211" y="12669"/>
                  </a:cubicBezTo>
                  <a:cubicBezTo>
                    <a:pt x="224" y="12669"/>
                    <a:pt x="237" y="12668"/>
                    <a:pt x="250" y="12666"/>
                  </a:cubicBezTo>
                  <a:lnTo>
                    <a:pt x="6585" y="11552"/>
                  </a:lnTo>
                  <a:cubicBezTo>
                    <a:pt x="6682" y="11534"/>
                    <a:pt x="6774" y="11418"/>
                    <a:pt x="6774" y="11303"/>
                  </a:cubicBezTo>
                  <a:lnTo>
                    <a:pt x="6774" y="943"/>
                  </a:lnTo>
                  <a:cubicBezTo>
                    <a:pt x="6774" y="828"/>
                    <a:pt x="6682" y="731"/>
                    <a:pt x="6585" y="712"/>
                  </a:cubicBezTo>
                  <a:lnTo>
                    <a:pt x="2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9"/>
            <p:cNvSpPr/>
            <p:nvPr/>
          </p:nvSpPr>
          <p:spPr>
            <a:xfrm>
              <a:off x="1546708" y="716850"/>
              <a:ext cx="2048666" cy="3811676"/>
            </a:xfrm>
            <a:custGeom>
              <a:rect b="b" l="l" r="r" t="t"/>
              <a:pathLst>
                <a:path extrusionOk="0" h="12758" w="6857">
                  <a:moveTo>
                    <a:pt x="258" y="97"/>
                  </a:moveTo>
                  <a:cubicBezTo>
                    <a:pt x="269" y="97"/>
                    <a:pt x="280" y="97"/>
                    <a:pt x="291" y="99"/>
                  </a:cubicBezTo>
                  <a:lnTo>
                    <a:pt x="6626" y="811"/>
                  </a:lnTo>
                  <a:cubicBezTo>
                    <a:pt x="6700" y="811"/>
                    <a:pt x="6760" y="889"/>
                    <a:pt x="6760" y="986"/>
                  </a:cubicBezTo>
                  <a:lnTo>
                    <a:pt x="6760" y="11346"/>
                  </a:lnTo>
                  <a:cubicBezTo>
                    <a:pt x="6760" y="11438"/>
                    <a:pt x="6700" y="11535"/>
                    <a:pt x="6626" y="11554"/>
                  </a:cubicBezTo>
                  <a:lnTo>
                    <a:pt x="291" y="12653"/>
                  </a:lnTo>
                  <a:cubicBezTo>
                    <a:pt x="275" y="12658"/>
                    <a:pt x="259" y="12661"/>
                    <a:pt x="244" y="12661"/>
                  </a:cubicBezTo>
                  <a:cubicBezTo>
                    <a:pt x="204" y="12661"/>
                    <a:pt x="171" y="12643"/>
                    <a:pt x="157" y="12616"/>
                  </a:cubicBezTo>
                  <a:cubicBezTo>
                    <a:pt x="116" y="12593"/>
                    <a:pt x="97" y="12556"/>
                    <a:pt x="97" y="12501"/>
                  </a:cubicBezTo>
                  <a:lnTo>
                    <a:pt x="97" y="275"/>
                  </a:lnTo>
                  <a:cubicBezTo>
                    <a:pt x="97" y="171"/>
                    <a:pt x="161" y="97"/>
                    <a:pt x="258" y="97"/>
                  </a:cubicBezTo>
                  <a:close/>
                  <a:moveTo>
                    <a:pt x="274" y="0"/>
                  </a:moveTo>
                  <a:cubicBezTo>
                    <a:pt x="120" y="0"/>
                    <a:pt x="0" y="112"/>
                    <a:pt x="0" y="275"/>
                  </a:cubicBezTo>
                  <a:lnTo>
                    <a:pt x="0" y="12501"/>
                  </a:lnTo>
                  <a:cubicBezTo>
                    <a:pt x="0" y="12575"/>
                    <a:pt x="23" y="12653"/>
                    <a:pt x="79" y="12690"/>
                  </a:cubicBezTo>
                  <a:cubicBezTo>
                    <a:pt x="124" y="12736"/>
                    <a:pt x="177" y="12757"/>
                    <a:pt x="242" y="12757"/>
                  </a:cubicBezTo>
                  <a:cubicBezTo>
                    <a:pt x="263" y="12757"/>
                    <a:pt x="286" y="12755"/>
                    <a:pt x="310" y="12750"/>
                  </a:cubicBezTo>
                  <a:lnTo>
                    <a:pt x="6644" y="11651"/>
                  </a:lnTo>
                  <a:cubicBezTo>
                    <a:pt x="6760" y="11614"/>
                    <a:pt x="6857" y="11498"/>
                    <a:pt x="6857" y="11346"/>
                  </a:cubicBezTo>
                  <a:lnTo>
                    <a:pt x="6857" y="986"/>
                  </a:lnTo>
                  <a:cubicBezTo>
                    <a:pt x="6857" y="852"/>
                    <a:pt x="6760" y="718"/>
                    <a:pt x="6626" y="718"/>
                  </a:cubicBezTo>
                  <a:lnTo>
                    <a:pt x="310" y="2"/>
                  </a:lnTo>
                  <a:cubicBezTo>
                    <a:pt x="298" y="1"/>
                    <a:pt x="286" y="0"/>
                    <a:pt x="27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p:nvPr/>
          </p:nvSpPr>
          <p:spPr>
            <a:xfrm>
              <a:off x="1656954" y="867131"/>
              <a:ext cx="1851478" cy="3504244"/>
            </a:xfrm>
            <a:custGeom>
              <a:rect b="b" l="l" r="r" t="t"/>
              <a:pathLst>
                <a:path extrusionOk="0" h="11729" w="6197">
                  <a:moveTo>
                    <a:pt x="216" y="1"/>
                  </a:moveTo>
                  <a:cubicBezTo>
                    <a:pt x="97" y="1"/>
                    <a:pt x="1" y="89"/>
                    <a:pt x="1" y="215"/>
                  </a:cubicBezTo>
                  <a:lnTo>
                    <a:pt x="1" y="11536"/>
                  </a:lnTo>
                  <a:cubicBezTo>
                    <a:pt x="1" y="11656"/>
                    <a:pt x="94" y="11728"/>
                    <a:pt x="210" y="11728"/>
                  </a:cubicBezTo>
                  <a:cubicBezTo>
                    <a:pt x="223" y="11728"/>
                    <a:pt x="237" y="11727"/>
                    <a:pt x="250" y="11725"/>
                  </a:cubicBezTo>
                  <a:lnTo>
                    <a:pt x="6026" y="10783"/>
                  </a:lnTo>
                  <a:cubicBezTo>
                    <a:pt x="6123" y="10764"/>
                    <a:pt x="6197" y="10649"/>
                    <a:pt x="6197" y="10552"/>
                  </a:cubicBezTo>
                  <a:lnTo>
                    <a:pt x="6197" y="811"/>
                  </a:lnTo>
                  <a:cubicBezTo>
                    <a:pt x="6197" y="696"/>
                    <a:pt x="6123" y="599"/>
                    <a:pt x="6026" y="580"/>
                  </a:cubicBezTo>
                  <a:lnTo>
                    <a:pt x="250" y="3"/>
                  </a:lnTo>
                  <a:cubicBezTo>
                    <a:pt x="239" y="1"/>
                    <a:pt x="227" y="1"/>
                    <a:pt x="2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p:nvPr/>
          </p:nvSpPr>
          <p:spPr>
            <a:xfrm>
              <a:off x="1644704" y="849504"/>
              <a:ext cx="1881653" cy="3539499"/>
            </a:xfrm>
            <a:custGeom>
              <a:rect b="b" l="l" r="r" t="t"/>
              <a:pathLst>
                <a:path extrusionOk="0" h="11847" w="6298">
                  <a:moveTo>
                    <a:pt x="273" y="99"/>
                  </a:moveTo>
                  <a:lnTo>
                    <a:pt x="6067" y="695"/>
                  </a:lnTo>
                  <a:cubicBezTo>
                    <a:pt x="6122" y="695"/>
                    <a:pt x="6201" y="773"/>
                    <a:pt x="6201" y="870"/>
                  </a:cubicBezTo>
                  <a:lnTo>
                    <a:pt x="6201" y="10611"/>
                  </a:lnTo>
                  <a:cubicBezTo>
                    <a:pt x="6201" y="10689"/>
                    <a:pt x="6122" y="10786"/>
                    <a:pt x="6067" y="10786"/>
                  </a:cubicBezTo>
                  <a:lnTo>
                    <a:pt x="273" y="11747"/>
                  </a:lnTo>
                  <a:cubicBezTo>
                    <a:pt x="263" y="11749"/>
                    <a:pt x="254" y="11750"/>
                    <a:pt x="244" y="11750"/>
                  </a:cubicBezTo>
                  <a:cubicBezTo>
                    <a:pt x="161" y="11750"/>
                    <a:pt x="97" y="11678"/>
                    <a:pt x="97" y="11595"/>
                  </a:cubicBezTo>
                  <a:lnTo>
                    <a:pt x="97" y="274"/>
                  </a:lnTo>
                  <a:cubicBezTo>
                    <a:pt x="97" y="159"/>
                    <a:pt x="176" y="99"/>
                    <a:pt x="273" y="99"/>
                  </a:cubicBezTo>
                  <a:close/>
                  <a:moveTo>
                    <a:pt x="262" y="0"/>
                  </a:moveTo>
                  <a:cubicBezTo>
                    <a:pt x="118" y="0"/>
                    <a:pt x="0" y="127"/>
                    <a:pt x="0" y="274"/>
                  </a:cubicBezTo>
                  <a:lnTo>
                    <a:pt x="0" y="11595"/>
                  </a:lnTo>
                  <a:cubicBezTo>
                    <a:pt x="0" y="11736"/>
                    <a:pt x="116" y="11846"/>
                    <a:pt x="258" y="11846"/>
                  </a:cubicBezTo>
                  <a:cubicBezTo>
                    <a:pt x="269" y="11846"/>
                    <a:pt x="280" y="11846"/>
                    <a:pt x="291" y="11844"/>
                  </a:cubicBezTo>
                  <a:lnTo>
                    <a:pt x="6067" y="10879"/>
                  </a:lnTo>
                  <a:cubicBezTo>
                    <a:pt x="6201" y="10860"/>
                    <a:pt x="6298" y="10745"/>
                    <a:pt x="6298" y="10611"/>
                  </a:cubicBezTo>
                  <a:lnTo>
                    <a:pt x="6298" y="870"/>
                  </a:lnTo>
                  <a:cubicBezTo>
                    <a:pt x="6298" y="736"/>
                    <a:pt x="6201" y="621"/>
                    <a:pt x="6067" y="598"/>
                  </a:cubicBezTo>
                  <a:lnTo>
                    <a:pt x="291" y="2"/>
                  </a:lnTo>
                  <a:cubicBezTo>
                    <a:pt x="281" y="1"/>
                    <a:pt x="272" y="0"/>
                    <a:pt x="26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9"/>
            <p:cNvSpPr/>
            <p:nvPr/>
          </p:nvSpPr>
          <p:spPr>
            <a:xfrm>
              <a:off x="1989783" y="4749630"/>
              <a:ext cx="661477" cy="190912"/>
            </a:xfrm>
            <a:custGeom>
              <a:rect b="b" l="l" r="r" t="t"/>
              <a:pathLst>
                <a:path extrusionOk="0" h="639" w="2214">
                  <a:moveTo>
                    <a:pt x="231" y="1"/>
                  </a:moveTo>
                  <a:cubicBezTo>
                    <a:pt x="97" y="1"/>
                    <a:pt x="0" y="116"/>
                    <a:pt x="0" y="250"/>
                  </a:cubicBezTo>
                  <a:lnTo>
                    <a:pt x="0" y="407"/>
                  </a:lnTo>
                  <a:cubicBezTo>
                    <a:pt x="0" y="541"/>
                    <a:pt x="97" y="639"/>
                    <a:pt x="231" y="639"/>
                  </a:cubicBezTo>
                  <a:lnTo>
                    <a:pt x="1964" y="639"/>
                  </a:lnTo>
                  <a:cubicBezTo>
                    <a:pt x="2098" y="639"/>
                    <a:pt x="2214" y="541"/>
                    <a:pt x="2214" y="407"/>
                  </a:cubicBezTo>
                  <a:lnTo>
                    <a:pt x="2214" y="250"/>
                  </a:lnTo>
                  <a:cubicBezTo>
                    <a:pt x="2214" y="116"/>
                    <a:pt x="2098" y="1"/>
                    <a:pt x="19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9"/>
            <p:cNvSpPr/>
            <p:nvPr/>
          </p:nvSpPr>
          <p:spPr>
            <a:xfrm>
              <a:off x="1973052" y="4738576"/>
              <a:ext cx="690756" cy="218399"/>
            </a:xfrm>
            <a:custGeom>
              <a:rect b="b" l="l" r="r" t="t"/>
              <a:pathLst>
                <a:path extrusionOk="0" h="731" w="2312">
                  <a:moveTo>
                    <a:pt x="2020" y="98"/>
                  </a:moveTo>
                  <a:cubicBezTo>
                    <a:pt x="2136" y="98"/>
                    <a:pt x="2233" y="172"/>
                    <a:pt x="2233" y="287"/>
                  </a:cubicBezTo>
                  <a:lnTo>
                    <a:pt x="2233" y="444"/>
                  </a:lnTo>
                  <a:cubicBezTo>
                    <a:pt x="2233" y="542"/>
                    <a:pt x="2136" y="634"/>
                    <a:pt x="2020" y="634"/>
                  </a:cubicBezTo>
                  <a:lnTo>
                    <a:pt x="287" y="634"/>
                  </a:lnTo>
                  <a:cubicBezTo>
                    <a:pt x="190" y="634"/>
                    <a:pt x="98" y="542"/>
                    <a:pt x="98" y="444"/>
                  </a:cubicBezTo>
                  <a:lnTo>
                    <a:pt x="98" y="287"/>
                  </a:lnTo>
                  <a:cubicBezTo>
                    <a:pt x="98" y="172"/>
                    <a:pt x="190" y="98"/>
                    <a:pt x="287" y="98"/>
                  </a:cubicBezTo>
                  <a:close/>
                  <a:moveTo>
                    <a:pt x="287" y="1"/>
                  </a:moveTo>
                  <a:cubicBezTo>
                    <a:pt x="135" y="1"/>
                    <a:pt x="1" y="135"/>
                    <a:pt x="1" y="287"/>
                  </a:cubicBezTo>
                  <a:lnTo>
                    <a:pt x="1" y="444"/>
                  </a:lnTo>
                  <a:cubicBezTo>
                    <a:pt x="1" y="597"/>
                    <a:pt x="135" y="731"/>
                    <a:pt x="287" y="731"/>
                  </a:cubicBezTo>
                  <a:lnTo>
                    <a:pt x="2020" y="731"/>
                  </a:lnTo>
                  <a:cubicBezTo>
                    <a:pt x="2196" y="731"/>
                    <a:pt x="2311" y="597"/>
                    <a:pt x="2311" y="444"/>
                  </a:cubicBezTo>
                  <a:lnTo>
                    <a:pt x="2311" y="287"/>
                  </a:lnTo>
                  <a:cubicBezTo>
                    <a:pt x="2311" y="135"/>
                    <a:pt x="2196" y="1"/>
                    <a:pt x="202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p:nvPr/>
          </p:nvSpPr>
          <p:spPr>
            <a:xfrm>
              <a:off x="2047744" y="4566186"/>
              <a:ext cx="1489667" cy="183742"/>
            </a:xfrm>
            <a:custGeom>
              <a:rect b="b" l="l" r="r" t="t"/>
              <a:pathLst>
                <a:path extrusionOk="0" h="615" w="4986">
                  <a:moveTo>
                    <a:pt x="3387" y="0"/>
                  </a:moveTo>
                  <a:lnTo>
                    <a:pt x="0" y="615"/>
                  </a:lnTo>
                  <a:lnTo>
                    <a:pt x="1770" y="615"/>
                  </a:lnTo>
                  <a:lnTo>
                    <a:pt x="4986" y="19"/>
                  </a:lnTo>
                  <a:lnTo>
                    <a:pt x="33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9"/>
            <p:cNvSpPr/>
            <p:nvPr/>
          </p:nvSpPr>
          <p:spPr>
            <a:xfrm>
              <a:off x="2042067" y="4555132"/>
              <a:ext cx="1501020" cy="212722"/>
            </a:xfrm>
            <a:custGeom>
              <a:rect b="b" l="l" r="r" t="t"/>
              <a:pathLst>
                <a:path extrusionOk="0" h="712" w="5024">
                  <a:moveTo>
                    <a:pt x="4524" y="93"/>
                  </a:moveTo>
                  <a:lnTo>
                    <a:pt x="1789" y="615"/>
                  </a:lnTo>
                  <a:lnTo>
                    <a:pt x="537" y="615"/>
                  </a:lnTo>
                  <a:lnTo>
                    <a:pt x="3425" y="93"/>
                  </a:lnTo>
                  <a:close/>
                  <a:moveTo>
                    <a:pt x="3406" y="0"/>
                  </a:moveTo>
                  <a:lnTo>
                    <a:pt x="1" y="615"/>
                  </a:lnTo>
                  <a:lnTo>
                    <a:pt x="19" y="712"/>
                  </a:lnTo>
                  <a:lnTo>
                    <a:pt x="1789" y="712"/>
                  </a:lnTo>
                  <a:lnTo>
                    <a:pt x="5023" y="93"/>
                  </a:lnTo>
                  <a:lnTo>
                    <a:pt x="5005"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9"/>
            <p:cNvSpPr/>
            <p:nvPr/>
          </p:nvSpPr>
          <p:spPr>
            <a:xfrm>
              <a:off x="3433734" y="1154845"/>
              <a:ext cx="40334" cy="420067"/>
            </a:xfrm>
            <a:custGeom>
              <a:rect b="b" l="l" r="r" t="t"/>
              <a:pathLst>
                <a:path extrusionOk="0" h="1406" w="135">
                  <a:moveTo>
                    <a:pt x="19" y="1"/>
                  </a:moveTo>
                  <a:cubicBezTo>
                    <a:pt x="0" y="19"/>
                    <a:pt x="0" y="19"/>
                    <a:pt x="0" y="61"/>
                  </a:cubicBezTo>
                  <a:cubicBezTo>
                    <a:pt x="60" y="481"/>
                    <a:pt x="60" y="925"/>
                    <a:pt x="0" y="1369"/>
                  </a:cubicBezTo>
                  <a:cubicBezTo>
                    <a:pt x="0" y="1387"/>
                    <a:pt x="19" y="1406"/>
                    <a:pt x="37" y="1406"/>
                  </a:cubicBezTo>
                  <a:cubicBezTo>
                    <a:pt x="60" y="1406"/>
                    <a:pt x="79" y="1387"/>
                    <a:pt x="79" y="1369"/>
                  </a:cubicBezTo>
                  <a:cubicBezTo>
                    <a:pt x="116" y="925"/>
                    <a:pt x="134" y="481"/>
                    <a:pt x="60" y="38"/>
                  </a:cubicBezTo>
                  <a:cubicBezTo>
                    <a:pt x="60" y="19"/>
                    <a:pt x="37" y="1"/>
                    <a:pt x="1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3364719" y="1143791"/>
              <a:ext cx="23603" cy="98593"/>
            </a:xfrm>
            <a:custGeom>
              <a:rect b="b" l="l" r="r" t="t"/>
              <a:pathLst>
                <a:path extrusionOk="0" h="330" w="79">
                  <a:moveTo>
                    <a:pt x="37" y="1"/>
                  </a:moveTo>
                  <a:cubicBezTo>
                    <a:pt x="19" y="1"/>
                    <a:pt x="0" y="19"/>
                    <a:pt x="0" y="38"/>
                  </a:cubicBezTo>
                  <a:lnTo>
                    <a:pt x="0" y="287"/>
                  </a:lnTo>
                  <a:cubicBezTo>
                    <a:pt x="0" y="306"/>
                    <a:pt x="19" y="329"/>
                    <a:pt x="37" y="329"/>
                  </a:cubicBezTo>
                  <a:cubicBezTo>
                    <a:pt x="60" y="329"/>
                    <a:pt x="79" y="306"/>
                    <a:pt x="79" y="287"/>
                  </a:cubicBezTo>
                  <a:lnTo>
                    <a:pt x="79" y="38"/>
                  </a:lnTo>
                  <a:cubicBezTo>
                    <a:pt x="79" y="19"/>
                    <a:pt x="60" y="1"/>
                    <a:pt x="3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1995161" y="303354"/>
              <a:ext cx="1956645" cy="2744478"/>
            </a:xfrm>
            <a:custGeom>
              <a:rect b="b" l="l" r="r" t="t"/>
              <a:pathLst>
                <a:path extrusionOk="0" h="9186" w="6549">
                  <a:moveTo>
                    <a:pt x="176" y="0"/>
                  </a:moveTo>
                  <a:cubicBezTo>
                    <a:pt x="79" y="0"/>
                    <a:pt x="1" y="79"/>
                    <a:pt x="1" y="157"/>
                  </a:cubicBezTo>
                  <a:lnTo>
                    <a:pt x="1" y="9010"/>
                  </a:lnTo>
                  <a:cubicBezTo>
                    <a:pt x="1" y="9107"/>
                    <a:pt x="79" y="9186"/>
                    <a:pt x="176" y="9186"/>
                  </a:cubicBezTo>
                  <a:lnTo>
                    <a:pt x="6396" y="9186"/>
                  </a:lnTo>
                  <a:cubicBezTo>
                    <a:pt x="6493" y="9186"/>
                    <a:pt x="6548" y="9107"/>
                    <a:pt x="6548" y="9010"/>
                  </a:cubicBezTo>
                  <a:lnTo>
                    <a:pt x="6548" y="157"/>
                  </a:lnTo>
                  <a:cubicBezTo>
                    <a:pt x="6548" y="79"/>
                    <a:pt x="6493" y="0"/>
                    <a:pt x="6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9"/>
            <p:cNvSpPr/>
            <p:nvPr/>
          </p:nvSpPr>
          <p:spPr>
            <a:xfrm>
              <a:off x="1984106" y="292300"/>
              <a:ext cx="1985625" cy="2766587"/>
            </a:xfrm>
            <a:custGeom>
              <a:rect b="b" l="l" r="r" t="t"/>
              <a:pathLst>
                <a:path extrusionOk="0" h="9260" w="6646">
                  <a:moveTo>
                    <a:pt x="6433" y="97"/>
                  </a:moveTo>
                  <a:cubicBezTo>
                    <a:pt x="6488" y="97"/>
                    <a:pt x="6548" y="134"/>
                    <a:pt x="6548" y="194"/>
                  </a:cubicBezTo>
                  <a:lnTo>
                    <a:pt x="6548" y="9047"/>
                  </a:lnTo>
                  <a:cubicBezTo>
                    <a:pt x="6548" y="9126"/>
                    <a:pt x="6488" y="9163"/>
                    <a:pt x="6433" y="9163"/>
                  </a:cubicBezTo>
                  <a:lnTo>
                    <a:pt x="213" y="9163"/>
                  </a:lnTo>
                  <a:cubicBezTo>
                    <a:pt x="135" y="9163"/>
                    <a:pt x="98" y="9126"/>
                    <a:pt x="98" y="9047"/>
                  </a:cubicBezTo>
                  <a:lnTo>
                    <a:pt x="98" y="194"/>
                  </a:lnTo>
                  <a:cubicBezTo>
                    <a:pt x="98" y="134"/>
                    <a:pt x="135" y="97"/>
                    <a:pt x="213" y="97"/>
                  </a:cubicBezTo>
                  <a:close/>
                  <a:moveTo>
                    <a:pt x="213" y="0"/>
                  </a:moveTo>
                  <a:cubicBezTo>
                    <a:pt x="98" y="0"/>
                    <a:pt x="1" y="97"/>
                    <a:pt x="1" y="194"/>
                  </a:cubicBezTo>
                  <a:lnTo>
                    <a:pt x="1" y="9047"/>
                  </a:lnTo>
                  <a:cubicBezTo>
                    <a:pt x="1" y="9163"/>
                    <a:pt x="98" y="9260"/>
                    <a:pt x="213" y="9260"/>
                  </a:cubicBezTo>
                  <a:lnTo>
                    <a:pt x="6433" y="9260"/>
                  </a:lnTo>
                  <a:cubicBezTo>
                    <a:pt x="6548" y="9260"/>
                    <a:pt x="6645" y="9163"/>
                    <a:pt x="6645" y="9047"/>
                  </a:cubicBezTo>
                  <a:lnTo>
                    <a:pt x="6645" y="194"/>
                  </a:lnTo>
                  <a:cubicBezTo>
                    <a:pt x="6645" y="97"/>
                    <a:pt x="6548" y="0"/>
                    <a:pt x="643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9"/>
            <p:cNvSpPr/>
            <p:nvPr/>
          </p:nvSpPr>
          <p:spPr>
            <a:xfrm>
              <a:off x="1995161" y="303354"/>
              <a:ext cx="1956645" cy="207345"/>
            </a:xfrm>
            <a:custGeom>
              <a:rect b="b" l="l" r="r" t="t"/>
              <a:pathLst>
                <a:path extrusionOk="0" h="694" w="6549">
                  <a:moveTo>
                    <a:pt x="176" y="0"/>
                  </a:moveTo>
                  <a:cubicBezTo>
                    <a:pt x="79" y="0"/>
                    <a:pt x="1" y="79"/>
                    <a:pt x="1" y="157"/>
                  </a:cubicBezTo>
                  <a:lnTo>
                    <a:pt x="1" y="693"/>
                  </a:lnTo>
                  <a:lnTo>
                    <a:pt x="6548" y="693"/>
                  </a:lnTo>
                  <a:lnTo>
                    <a:pt x="6548" y="157"/>
                  </a:lnTo>
                  <a:cubicBezTo>
                    <a:pt x="6548" y="79"/>
                    <a:pt x="6493" y="0"/>
                    <a:pt x="63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9"/>
            <p:cNvSpPr/>
            <p:nvPr/>
          </p:nvSpPr>
          <p:spPr>
            <a:xfrm>
              <a:off x="1984106" y="292300"/>
              <a:ext cx="1985625" cy="230649"/>
            </a:xfrm>
            <a:custGeom>
              <a:rect b="b" l="l" r="r" t="t"/>
              <a:pathLst>
                <a:path extrusionOk="0" h="772" w="6646">
                  <a:moveTo>
                    <a:pt x="6433" y="97"/>
                  </a:moveTo>
                  <a:cubicBezTo>
                    <a:pt x="6488" y="97"/>
                    <a:pt x="6548" y="134"/>
                    <a:pt x="6548" y="194"/>
                  </a:cubicBezTo>
                  <a:lnTo>
                    <a:pt x="6548" y="675"/>
                  </a:lnTo>
                  <a:lnTo>
                    <a:pt x="98" y="675"/>
                  </a:lnTo>
                  <a:lnTo>
                    <a:pt x="98" y="194"/>
                  </a:lnTo>
                  <a:cubicBezTo>
                    <a:pt x="98" y="134"/>
                    <a:pt x="135" y="97"/>
                    <a:pt x="213" y="97"/>
                  </a:cubicBezTo>
                  <a:close/>
                  <a:moveTo>
                    <a:pt x="213" y="0"/>
                  </a:moveTo>
                  <a:cubicBezTo>
                    <a:pt x="98" y="0"/>
                    <a:pt x="1" y="97"/>
                    <a:pt x="1" y="194"/>
                  </a:cubicBezTo>
                  <a:lnTo>
                    <a:pt x="1" y="730"/>
                  </a:lnTo>
                  <a:lnTo>
                    <a:pt x="38" y="772"/>
                  </a:lnTo>
                  <a:lnTo>
                    <a:pt x="6585" y="772"/>
                  </a:lnTo>
                  <a:lnTo>
                    <a:pt x="6645" y="730"/>
                  </a:lnTo>
                  <a:lnTo>
                    <a:pt x="6645" y="194"/>
                  </a:lnTo>
                  <a:cubicBezTo>
                    <a:pt x="6645" y="97"/>
                    <a:pt x="6548" y="0"/>
                    <a:pt x="643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9"/>
            <p:cNvSpPr/>
            <p:nvPr/>
          </p:nvSpPr>
          <p:spPr>
            <a:xfrm>
              <a:off x="3428058" y="337713"/>
              <a:ext cx="120404" cy="121897"/>
            </a:xfrm>
            <a:custGeom>
              <a:rect b="b" l="l" r="r" t="t"/>
              <a:pathLst>
                <a:path extrusionOk="0" h="408" w="403">
                  <a:moveTo>
                    <a:pt x="213" y="1"/>
                  </a:moveTo>
                  <a:cubicBezTo>
                    <a:pt x="98" y="1"/>
                    <a:pt x="1" y="79"/>
                    <a:pt x="1" y="195"/>
                  </a:cubicBezTo>
                  <a:cubicBezTo>
                    <a:pt x="1" y="310"/>
                    <a:pt x="98" y="407"/>
                    <a:pt x="213" y="407"/>
                  </a:cubicBezTo>
                  <a:cubicBezTo>
                    <a:pt x="310" y="407"/>
                    <a:pt x="403" y="310"/>
                    <a:pt x="403" y="195"/>
                  </a:cubicBezTo>
                  <a:cubicBezTo>
                    <a:pt x="403" y="79"/>
                    <a:pt x="310" y="1"/>
                    <a:pt x="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9"/>
            <p:cNvSpPr/>
            <p:nvPr/>
          </p:nvSpPr>
          <p:spPr>
            <a:xfrm>
              <a:off x="3412367" y="321281"/>
              <a:ext cx="144007" cy="149384"/>
            </a:xfrm>
            <a:custGeom>
              <a:rect b="b" l="l" r="r" t="t"/>
              <a:pathLst>
                <a:path extrusionOk="0" h="500" w="482">
                  <a:moveTo>
                    <a:pt x="250" y="97"/>
                  </a:moveTo>
                  <a:cubicBezTo>
                    <a:pt x="324" y="97"/>
                    <a:pt x="403" y="171"/>
                    <a:pt x="403" y="250"/>
                  </a:cubicBezTo>
                  <a:cubicBezTo>
                    <a:pt x="403" y="347"/>
                    <a:pt x="324" y="402"/>
                    <a:pt x="250" y="402"/>
                  </a:cubicBezTo>
                  <a:cubicBezTo>
                    <a:pt x="153" y="402"/>
                    <a:pt x="75" y="347"/>
                    <a:pt x="75" y="250"/>
                  </a:cubicBezTo>
                  <a:cubicBezTo>
                    <a:pt x="75" y="171"/>
                    <a:pt x="153" y="97"/>
                    <a:pt x="250" y="97"/>
                  </a:cubicBezTo>
                  <a:close/>
                  <a:moveTo>
                    <a:pt x="250" y="0"/>
                  </a:moveTo>
                  <a:cubicBezTo>
                    <a:pt x="93" y="0"/>
                    <a:pt x="1" y="116"/>
                    <a:pt x="1" y="250"/>
                  </a:cubicBezTo>
                  <a:cubicBezTo>
                    <a:pt x="1" y="384"/>
                    <a:pt x="93" y="499"/>
                    <a:pt x="250" y="499"/>
                  </a:cubicBezTo>
                  <a:cubicBezTo>
                    <a:pt x="384" y="499"/>
                    <a:pt x="481" y="384"/>
                    <a:pt x="481" y="250"/>
                  </a:cubicBezTo>
                  <a:cubicBezTo>
                    <a:pt x="481" y="116"/>
                    <a:pt x="384" y="0"/>
                    <a:pt x="25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9"/>
            <p:cNvSpPr/>
            <p:nvPr/>
          </p:nvSpPr>
          <p:spPr>
            <a:xfrm>
              <a:off x="3629727" y="337713"/>
              <a:ext cx="120404" cy="121897"/>
            </a:xfrm>
            <a:custGeom>
              <a:rect b="b" l="l" r="r" t="t"/>
              <a:pathLst>
                <a:path extrusionOk="0" h="408" w="403">
                  <a:moveTo>
                    <a:pt x="213" y="1"/>
                  </a:moveTo>
                  <a:cubicBezTo>
                    <a:pt x="98" y="1"/>
                    <a:pt x="0" y="79"/>
                    <a:pt x="0" y="195"/>
                  </a:cubicBezTo>
                  <a:cubicBezTo>
                    <a:pt x="0" y="310"/>
                    <a:pt x="98" y="407"/>
                    <a:pt x="213" y="407"/>
                  </a:cubicBezTo>
                  <a:cubicBezTo>
                    <a:pt x="329" y="407"/>
                    <a:pt x="402" y="310"/>
                    <a:pt x="402" y="195"/>
                  </a:cubicBezTo>
                  <a:cubicBezTo>
                    <a:pt x="402" y="79"/>
                    <a:pt x="329" y="1"/>
                    <a:pt x="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9"/>
            <p:cNvSpPr/>
            <p:nvPr/>
          </p:nvSpPr>
          <p:spPr>
            <a:xfrm>
              <a:off x="3612543" y="321281"/>
              <a:ext cx="150879" cy="149384"/>
            </a:xfrm>
            <a:custGeom>
              <a:rect b="b" l="l" r="r" t="t"/>
              <a:pathLst>
                <a:path extrusionOk="0" h="500" w="505">
                  <a:moveTo>
                    <a:pt x="255" y="97"/>
                  </a:moveTo>
                  <a:cubicBezTo>
                    <a:pt x="347" y="97"/>
                    <a:pt x="408" y="171"/>
                    <a:pt x="408" y="250"/>
                  </a:cubicBezTo>
                  <a:cubicBezTo>
                    <a:pt x="408" y="347"/>
                    <a:pt x="347" y="402"/>
                    <a:pt x="255" y="402"/>
                  </a:cubicBezTo>
                  <a:cubicBezTo>
                    <a:pt x="158" y="402"/>
                    <a:pt x="98" y="347"/>
                    <a:pt x="98" y="250"/>
                  </a:cubicBezTo>
                  <a:cubicBezTo>
                    <a:pt x="98" y="171"/>
                    <a:pt x="158" y="97"/>
                    <a:pt x="255" y="97"/>
                  </a:cubicBezTo>
                  <a:close/>
                  <a:moveTo>
                    <a:pt x="255" y="0"/>
                  </a:moveTo>
                  <a:cubicBezTo>
                    <a:pt x="116" y="0"/>
                    <a:pt x="1" y="116"/>
                    <a:pt x="1" y="250"/>
                  </a:cubicBezTo>
                  <a:cubicBezTo>
                    <a:pt x="1" y="384"/>
                    <a:pt x="116" y="499"/>
                    <a:pt x="255" y="499"/>
                  </a:cubicBezTo>
                  <a:cubicBezTo>
                    <a:pt x="389" y="499"/>
                    <a:pt x="505" y="384"/>
                    <a:pt x="505" y="250"/>
                  </a:cubicBezTo>
                  <a:cubicBezTo>
                    <a:pt x="505" y="116"/>
                    <a:pt x="389" y="0"/>
                    <a:pt x="25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9"/>
            <p:cNvSpPr/>
            <p:nvPr/>
          </p:nvSpPr>
          <p:spPr>
            <a:xfrm>
              <a:off x="3778813" y="337713"/>
              <a:ext cx="121898" cy="121897"/>
            </a:xfrm>
            <a:custGeom>
              <a:rect b="b" l="l" r="r" t="t"/>
              <a:pathLst>
                <a:path extrusionOk="0" h="408" w="408">
                  <a:moveTo>
                    <a:pt x="195" y="1"/>
                  </a:moveTo>
                  <a:cubicBezTo>
                    <a:pt x="79" y="1"/>
                    <a:pt x="1" y="79"/>
                    <a:pt x="1" y="195"/>
                  </a:cubicBezTo>
                  <a:cubicBezTo>
                    <a:pt x="1" y="310"/>
                    <a:pt x="79" y="407"/>
                    <a:pt x="195" y="407"/>
                  </a:cubicBezTo>
                  <a:cubicBezTo>
                    <a:pt x="310" y="407"/>
                    <a:pt x="407" y="310"/>
                    <a:pt x="407" y="195"/>
                  </a:cubicBezTo>
                  <a:cubicBezTo>
                    <a:pt x="407" y="79"/>
                    <a:pt x="310" y="1"/>
                    <a:pt x="1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9"/>
            <p:cNvSpPr/>
            <p:nvPr/>
          </p:nvSpPr>
          <p:spPr>
            <a:xfrm>
              <a:off x="3757745" y="321281"/>
              <a:ext cx="149385" cy="149384"/>
            </a:xfrm>
            <a:custGeom>
              <a:rect b="b" l="l" r="r" t="t"/>
              <a:pathLst>
                <a:path extrusionOk="0" h="500" w="500">
                  <a:moveTo>
                    <a:pt x="250" y="97"/>
                  </a:moveTo>
                  <a:cubicBezTo>
                    <a:pt x="347" y="97"/>
                    <a:pt x="402" y="171"/>
                    <a:pt x="402" y="250"/>
                  </a:cubicBezTo>
                  <a:cubicBezTo>
                    <a:pt x="402" y="347"/>
                    <a:pt x="347" y="402"/>
                    <a:pt x="250" y="402"/>
                  </a:cubicBezTo>
                  <a:cubicBezTo>
                    <a:pt x="171" y="402"/>
                    <a:pt x="92" y="347"/>
                    <a:pt x="92" y="250"/>
                  </a:cubicBezTo>
                  <a:cubicBezTo>
                    <a:pt x="92" y="171"/>
                    <a:pt x="171" y="97"/>
                    <a:pt x="250" y="97"/>
                  </a:cubicBezTo>
                  <a:close/>
                  <a:moveTo>
                    <a:pt x="250" y="0"/>
                  </a:moveTo>
                  <a:cubicBezTo>
                    <a:pt x="116" y="0"/>
                    <a:pt x="0" y="116"/>
                    <a:pt x="0" y="250"/>
                  </a:cubicBezTo>
                  <a:cubicBezTo>
                    <a:pt x="0" y="384"/>
                    <a:pt x="116" y="499"/>
                    <a:pt x="250" y="499"/>
                  </a:cubicBezTo>
                  <a:cubicBezTo>
                    <a:pt x="384" y="499"/>
                    <a:pt x="499" y="384"/>
                    <a:pt x="499" y="250"/>
                  </a:cubicBezTo>
                  <a:cubicBezTo>
                    <a:pt x="499" y="116"/>
                    <a:pt x="384" y="0"/>
                    <a:pt x="25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9"/>
            <p:cNvSpPr/>
            <p:nvPr/>
          </p:nvSpPr>
          <p:spPr>
            <a:xfrm>
              <a:off x="2105705" y="597343"/>
              <a:ext cx="356433" cy="98295"/>
            </a:xfrm>
            <a:custGeom>
              <a:rect b="b" l="l" r="r" t="t"/>
              <a:pathLst>
                <a:path extrusionOk="0" h="329" w="1193">
                  <a:moveTo>
                    <a:pt x="171" y="0"/>
                  </a:moveTo>
                  <a:cubicBezTo>
                    <a:pt x="74" y="0"/>
                    <a:pt x="0" y="79"/>
                    <a:pt x="0" y="153"/>
                  </a:cubicBezTo>
                  <a:cubicBezTo>
                    <a:pt x="0" y="250"/>
                    <a:pt x="74" y="328"/>
                    <a:pt x="171" y="328"/>
                  </a:cubicBezTo>
                  <a:lnTo>
                    <a:pt x="1040" y="328"/>
                  </a:lnTo>
                  <a:cubicBezTo>
                    <a:pt x="1114" y="328"/>
                    <a:pt x="1192" y="250"/>
                    <a:pt x="1192" y="153"/>
                  </a:cubicBezTo>
                  <a:cubicBezTo>
                    <a:pt x="1192" y="79"/>
                    <a:pt x="1114"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9"/>
            <p:cNvSpPr/>
            <p:nvPr/>
          </p:nvSpPr>
          <p:spPr>
            <a:xfrm>
              <a:off x="2093157" y="586288"/>
              <a:ext cx="380035" cy="120403"/>
            </a:xfrm>
            <a:custGeom>
              <a:rect b="b" l="l" r="r" t="t"/>
              <a:pathLst>
                <a:path extrusionOk="0" h="403" w="1272">
                  <a:moveTo>
                    <a:pt x="1082" y="74"/>
                  </a:moveTo>
                  <a:cubicBezTo>
                    <a:pt x="1137" y="74"/>
                    <a:pt x="1198" y="134"/>
                    <a:pt x="1198" y="190"/>
                  </a:cubicBezTo>
                  <a:cubicBezTo>
                    <a:pt x="1198" y="268"/>
                    <a:pt x="1137" y="305"/>
                    <a:pt x="1082" y="305"/>
                  </a:cubicBezTo>
                  <a:lnTo>
                    <a:pt x="213" y="305"/>
                  </a:lnTo>
                  <a:cubicBezTo>
                    <a:pt x="135" y="305"/>
                    <a:pt x="98" y="268"/>
                    <a:pt x="98" y="190"/>
                  </a:cubicBezTo>
                  <a:cubicBezTo>
                    <a:pt x="98" y="134"/>
                    <a:pt x="135" y="74"/>
                    <a:pt x="213" y="74"/>
                  </a:cubicBezTo>
                  <a:close/>
                  <a:moveTo>
                    <a:pt x="213" y="0"/>
                  </a:moveTo>
                  <a:cubicBezTo>
                    <a:pt x="98" y="0"/>
                    <a:pt x="1" y="74"/>
                    <a:pt x="1" y="190"/>
                  </a:cubicBezTo>
                  <a:cubicBezTo>
                    <a:pt x="1" y="305"/>
                    <a:pt x="98" y="402"/>
                    <a:pt x="213" y="402"/>
                  </a:cubicBezTo>
                  <a:lnTo>
                    <a:pt x="1082" y="402"/>
                  </a:lnTo>
                  <a:cubicBezTo>
                    <a:pt x="1174" y="402"/>
                    <a:pt x="1271" y="305"/>
                    <a:pt x="1271" y="190"/>
                  </a:cubicBezTo>
                  <a:cubicBezTo>
                    <a:pt x="1271" y="74"/>
                    <a:pt x="1174" y="0"/>
                    <a:pt x="10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9"/>
            <p:cNvSpPr/>
            <p:nvPr/>
          </p:nvSpPr>
          <p:spPr>
            <a:xfrm>
              <a:off x="2105705" y="1200557"/>
              <a:ext cx="356433" cy="92618"/>
            </a:xfrm>
            <a:custGeom>
              <a:rect b="b" l="l" r="r" t="t"/>
              <a:pathLst>
                <a:path extrusionOk="0" h="310" w="1193">
                  <a:moveTo>
                    <a:pt x="171" y="0"/>
                  </a:moveTo>
                  <a:cubicBezTo>
                    <a:pt x="74" y="0"/>
                    <a:pt x="0" y="60"/>
                    <a:pt x="0" y="158"/>
                  </a:cubicBezTo>
                  <a:cubicBezTo>
                    <a:pt x="0" y="255"/>
                    <a:pt x="74" y="310"/>
                    <a:pt x="171" y="310"/>
                  </a:cubicBezTo>
                  <a:lnTo>
                    <a:pt x="1040" y="310"/>
                  </a:lnTo>
                  <a:cubicBezTo>
                    <a:pt x="1114" y="310"/>
                    <a:pt x="1192" y="255"/>
                    <a:pt x="1192" y="158"/>
                  </a:cubicBezTo>
                  <a:cubicBezTo>
                    <a:pt x="1192" y="60"/>
                    <a:pt x="1114"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9"/>
            <p:cNvSpPr/>
            <p:nvPr/>
          </p:nvSpPr>
          <p:spPr>
            <a:xfrm>
              <a:off x="2093157" y="1183826"/>
              <a:ext cx="380035" cy="127574"/>
            </a:xfrm>
            <a:custGeom>
              <a:rect b="b" l="l" r="r" t="t"/>
              <a:pathLst>
                <a:path extrusionOk="0" h="427" w="1272">
                  <a:moveTo>
                    <a:pt x="1082" y="98"/>
                  </a:moveTo>
                  <a:cubicBezTo>
                    <a:pt x="1137" y="98"/>
                    <a:pt x="1198" y="153"/>
                    <a:pt x="1198" y="214"/>
                  </a:cubicBezTo>
                  <a:cubicBezTo>
                    <a:pt x="1198" y="269"/>
                    <a:pt x="1137" y="329"/>
                    <a:pt x="1082" y="329"/>
                  </a:cubicBezTo>
                  <a:lnTo>
                    <a:pt x="213" y="329"/>
                  </a:lnTo>
                  <a:cubicBezTo>
                    <a:pt x="135" y="329"/>
                    <a:pt x="98" y="269"/>
                    <a:pt x="98" y="214"/>
                  </a:cubicBezTo>
                  <a:cubicBezTo>
                    <a:pt x="98" y="153"/>
                    <a:pt x="135" y="98"/>
                    <a:pt x="213" y="98"/>
                  </a:cubicBezTo>
                  <a:close/>
                  <a:moveTo>
                    <a:pt x="213" y="1"/>
                  </a:moveTo>
                  <a:cubicBezTo>
                    <a:pt x="98" y="1"/>
                    <a:pt x="1" y="98"/>
                    <a:pt x="1" y="214"/>
                  </a:cubicBezTo>
                  <a:cubicBezTo>
                    <a:pt x="1" y="329"/>
                    <a:pt x="98" y="426"/>
                    <a:pt x="213" y="426"/>
                  </a:cubicBezTo>
                  <a:lnTo>
                    <a:pt x="1082" y="426"/>
                  </a:lnTo>
                  <a:cubicBezTo>
                    <a:pt x="1174" y="426"/>
                    <a:pt x="1271" y="329"/>
                    <a:pt x="1271" y="214"/>
                  </a:cubicBezTo>
                  <a:cubicBezTo>
                    <a:pt x="1271" y="98"/>
                    <a:pt x="1174" y="1"/>
                    <a:pt x="10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9"/>
            <p:cNvSpPr/>
            <p:nvPr/>
          </p:nvSpPr>
          <p:spPr>
            <a:xfrm>
              <a:off x="2105705" y="1828569"/>
              <a:ext cx="356433" cy="97099"/>
            </a:xfrm>
            <a:custGeom>
              <a:rect b="b" l="l" r="r" t="t"/>
              <a:pathLst>
                <a:path extrusionOk="0" h="325" w="1193">
                  <a:moveTo>
                    <a:pt x="171" y="1"/>
                  </a:moveTo>
                  <a:cubicBezTo>
                    <a:pt x="74" y="1"/>
                    <a:pt x="0" y="75"/>
                    <a:pt x="0" y="172"/>
                  </a:cubicBezTo>
                  <a:cubicBezTo>
                    <a:pt x="0" y="269"/>
                    <a:pt x="74" y="324"/>
                    <a:pt x="171" y="324"/>
                  </a:cubicBezTo>
                  <a:lnTo>
                    <a:pt x="1040" y="324"/>
                  </a:lnTo>
                  <a:cubicBezTo>
                    <a:pt x="1114" y="324"/>
                    <a:pt x="1192" y="269"/>
                    <a:pt x="1192" y="172"/>
                  </a:cubicBezTo>
                  <a:cubicBezTo>
                    <a:pt x="1192" y="75"/>
                    <a:pt x="1114"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9"/>
            <p:cNvSpPr/>
            <p:nvPr/>
          </p:nvSpPr>
          <p:spPr>
            <a:xfrm>
              <a:off x="2093157" y="1816319"/>
              <a:ext cx="380035" cy="127275"/>
            </a:xfrm>
            <a:custGeom>
              <a:rect b="b" l="l" r="r" t="t"/>
              <a:pathLst>
                <a:path extrusionOk="0" h="426" w="1272">
                  <a:moveTo>
                    <a:pt x="1082" y="97"/>
                  </a:moveTo>
                  <a:cubicBezTo>
                    <a:pt x="1137" y="97"/>
                    <a:pt x="1198" y="134"/>
                    <a:pt x="1198" y="213"/>
                  </a:cubicBezTo>
                  <a:cubicBezTo>
                    <a:pt x="1198" y="273"/>
                    <a:pt x="1137" y="328"/>
                    <a:pt x="1082" y="328"/>
                  </a:cubicBezTo>
                  <a:lnTo>
                    <a:pt x="213" y="328"/>
                  </a:lnTo>
                  <a:cubicBezTo>
                    <a:pt x="135" y="328"/>
                    <a:pt x="98" y="273"/>
                    <a:pt x="98" y="213"/>
                  </a:cubicBezTo>
                  <a:cubicBezTo>
                    <a:pt x="98" y="134"/>
                    <a:pt x="135" y="97"/>
                    <a:pt x="213" y="97"/>
                  </a:cubicBezTo>
                  <a:close/>
                  <a:moveTo>
                    <a:pt x="213" y="0"/>
                  </a:moveTo>
                  <a:cubicBezTo>
                    <a:pt x="98" y="0"/>
                    <a:pt x="1" y="97"/>
                    <a:pt x="1" y="213"/>
                  </a:cubicBezTo>
                  <a:cubicBezTo>
                    <a:pt x="1" y="328"/>
                    <a:pt x="98" y="425"/>
                    <a:pt x="213" y="425"/>
                  </a:cubicBezTo>
                  <a:lnTo>
                    <a:pt x="1082" y="425"/>
                  </a:lnTo>
                  <a:cubicBezTo>
                    <a:pt x="1174" y="425"/>
                    <a:pt x="1271" y="328"/>
                    <a:pt x="1271" y="213"/>
                  </a:cubicBezTo>
                  <a:cubicBezTo>
                    <a:pt x="1271" y="97"/>
                    <a:pt x="1174" y="0"/>
                    <a:pt x="10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9"/>
            <p:cNvSpPr/>
            <p:nvPr/>
          </p:nvSpPr>
          <p:spPr>
            <a:xfrm>
              <a:off x="2485441" y="597343"/>
              <a:ext cx="1397347" cy="98295"/>
            </a:xfrm>
            <a:custGeom>
              <a:rect b="b" l="l" r="r" t="t"/>
              <a:pathLst>
                <a:path extrusionOk="0" h="329" w="4677">
                  <a:moveTo>
                    <a:pt x="153" y="0"/>
                  </a:moveTo>
                  <a:cubicBezTo>
                    <a:pt x="74" y="0"/>
                    <a:pt x="0" y="79"/>
                    <a:pt x="0" y="153"/>
                  </a:cubicBezTo>
                  <a:cubicBezTo>
                    <a:pt x="0" y="250"/>
                    <a:pt x="74" y="328"/>
                    <a:pt x="153" y="328"/>
                  </a:cubicBezTo>
                  <a:lnTo>
                    <a:pt x="4524" y="328"/>
                  </a:lnTo>
                  <a:cubicBezTo>
                    <a:pt x="4621" y="328"/>
                    <a:pt x="4676" y="250"/>
                    <a:pt x="4676" y="153"/>
                  </a:cubicBezTo>
                  <a:cubicBezTo>
                    <a:pt x="4676" y="79"/>
                    <a:pt x="4621" y="0"/>
                    <a:pt x="4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9"/>
            <p:cNvSpPr/>
            <p:nvPr/>
          </p:nvSpPr>
          <p:spPr>
            <a:xfrm>
              <a:off x="2472893" y="586288"/>
              <a:ext cx="1427822" cy="120403"/>
            </a:xfrm>
            <a:custGeom>
              <a:rect b="b" l="l" r="r" t="t"/>
              <a:pathLst>
                <a:path extrusionOk="0" h="403" w="4779">
                  <a:moveTo>
                    <a:pt x="4566" y="74"/>
                  </a:moveTo>
                  <a:cubicBezTo>
                    <a:pt x="4640" y="74"/>
                    <a:pt x="4681" y="134"/>
                    <a:pt x="4681" y="190"/>
                  </a:cubicBezTo>
                  <a:cubicBezTo>
                    <a:pt x="4681" y="268"/>
                    <a:pt x="4640" y="305"/>
                    <a:pt x="4566" y="305"/>
                  </a:cubicBezTo>
                  <a:lnTo>
                    <a:pt x="195" y="305"/>
                  </a:lnTo>
                  <a:cubicBezTo>
                    <a:pt x="134" y="305"/>
                    <a:pt x="79" y="268"/>
                    <a:pt x="79" y="190"/>
                  </a:cubicBezTo>
                  <a:cubicBezTo>
                    <a:pt x="79" y="134"/>
                    <a:pt x="134" y="74"/>
                    <a:pt x="195" y="74"/>
                  </a:cubicBezTo>
                  <a:close/>
                  <a:moveTo>
                    <a:pt x="195" y="0"/>
                  </a:moveTo>
                  <a:cubicBezTo>
                    <a:pt x="97" y="0"/>
                    <a:pt x="0" y="74"/>
                    <a:pt x="0" y="190"/>
                  </a:cubicBezTo>
                  <a:cubicBezTo>
                    <a:pt x="0" y="305"/>
                    <a:pt x="97" y="402"/>
                    <a:pt x="195" y="402"/>
                  </a:cubicBezTo>
                  <a:lnTo>
                    <a:pt x="4566" y="402"/>
                  </a:lnTo>
                  <a:cubicBezTo>
                    <a:pt x="4681" y="402"/>
                    <a:pt x="4778" y="305"/>
                    <a:pt x="4778" y="190"/>
                  </a:cubicBezTo>
                  <a:cubicBezTo>
                    <a:pt x="4778" y="74"/>
                    <a:pt x="4681" y="0"/>
                    <a:pt x="456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9"/>
            <p:cNvSpPr/>
            <p:nvPr/>
          </p:nvSpPr>
          <p:spPr>
            <a:xfrm>
              <a:off x="2485441" y="1200557"/>
              <a:ext cx="1397347" cy="92618"/>
            </a:xfrm>
            <a:custGeom>
              <a:rect b="b" l="l" r="r" t="t"/>
              <a:pathLst>
                <a:path extrusionOk="0" h="310" w="4677">
                  <a:moveTo>
                    <a:pt x="153" y="0"/>
                  </a:moveTo>
                  <a:cubicBezTo>
                    <a:pt x="74" y="0"/>
                    <a:pt x="0" y="60"/>
                    <a:pt x="0" y="158"/>
                  </a:cubicBezTo>
                  <a:cubicBezTo>
                    <a:pt x="0" y="255"/>
                    <a:pt x="74" y="310"/>
                    <a:pt x="153" y="310"/>
                  </a:cubicBezTo>
                  <a:lnTo>
                    <a:pt x="4524" y="310"/>
                  </a:lnTo>
                  <a:cubicBezTo>
                    <a:pt x="4621" y="310"/>
                    <a:pt x="4676" y="255"/>
                    <a:pt x="4676" y="158"/>
                  </a:cubicBezTo>
                  <a:cubicBezTo>
                    <a:pt x="4676" y="60"/>
                    <a:pt x="4621" y="0"/>
                    <a:pt x="4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9"/>
            <p:cNvSpPr/>
            <p:nvPr/>
          </p:nvSpPr>
          <p:spPr>
            <a:xfrm>
              <a:off x="2472893" y="1183826"/>
              <a:ext cx="1427822" cy="127574"/>
            </a:xfrm>
            <a:custGeom>
              <a:rect b="b" l="l" r="r" t="t"/>
              <a:pathLst>
                <a:path extrusionOk="0" h="427" w="4779">
                  <a:moveTo>
                    <a:pt x="4566" y="98"/>
                  </a:moveTo>
                  <a:cubicBezTo>
                    <a:pt x="4640" y="98"/>
                    <a:pt x="4681" y="153"/>
                    <a:pt x="4681" y="214"/>
                  </a:cubicBezTo>
                  <a:cubicBezTo>
                    <a:pt x="4681" y="269"/>
                    <a:pt x="4640" y="329"/>
                    <a:pt x="4566" y="329"/>
                  </a:cubicBezTo>
                  <a:lnTo>
                    <a:pt x="195" y="329"/>
                  </a:lnTo>
                  <a:cubicBezTo>
                    <a:pt x="134" y="329"/>
                    <a:pt x="79" y="269"/>
                    <a:pt x="79" y="214"/>
                  </a:cubicBezTo>
                  <a:cubicBezTo>
                    <a:pt x="79" y="153"/>
                    <a:pt x="134" y="98"/>
                    <a:pt x="195" y="98"/>
                  </a:cubicBezTo>
                  <a:close/>
                  <a:moveTo>
                    <a:pt x="195" y="1"/>
                  </a:moveTo>
                  <a:cubicBezTo>
                    <a:pt x="97" y="1"/>
                    <a:pt x="0" y="98"/>
                    <a:pt x="0" y="214"/>
                  </a:cubicBezTo>
                  <a:cubicBezTo>
                    <a:pt x="0" y="329"/>
                    <a:pt x="97" y="426"/>
                    <a:pt x="195" y="426"/>
                  </a:cubicBezTo>
                  <a:lnTo>
                    <a:pt x="4566" y="426"/>
                  </a:lnTo>
                  <a:cubicBezTo>
                    <a:pt x="4681" y="426"/>
                    <a:pt x="4778" y="329"/>
                    <a:pt x="4778" y="214"/>
                  </a:cubicBezTo>
                  <a:cubicBezTo>
                    <a:pt x="4778" y="98"/>
                    <a:pt x="4681" y="1"/>
                    <a:pt x="456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9"/>
            <p:cNvSpPr/>
            <p:nvPr/>
          </p:nvSpPr>
          <p:spPr>
            <a:xfrm>
              <a:off x="2485441" y="1828569"/>
              <a:ext cx="1397347" cy="97099"/>
            </a:xfrm>
            <a:custGeom>
              <a:rect b="b" l="l" r="r" t="t"/>
              <a:pathLst>
                <a:path extrusionOk="0" h="325" w="4677">
                  <a:moveTo>
                    <a:pt x="153" y="1"/>
                  </a:moveTo>
                  <a:cubicBezTo>
                    <a:pt x="74" y="1"/>
                    <a:pt x="0" y="75"/>
                    <a:pt x="0" y="172"/>
                  </a:cubicBezTo>
                  <a:cubicBezTo>
                    <a:pt x="0" y="269"/>
                    <a:pt x="74" y="324"/>
                    <a:pt x="153" y="324"/>
                  </a:cubicBezTo>
                  <a:lnTo>
                    <a:pt x="4524" y="324"/>
                  </a:lnTo>
                  <a:cubicBezTo>
                    <a:pt x="4621" y="324"/>
                    <a:pt x="4676" y="269"/>
                    <a:pt x="4676" y="172"/>
                  </a:cubicBezTo>
                  <a:cubicBezTo>
                    <a:pt x="4676" y="75"/>
                    <a:pt x="4621" y="1"/>
                    <a:pt x="4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9"/>
            <p:cNvSpPr/>
            <p:nvPr/>
          </p:nvSpPr>
          <p:spPr>
            <a:xfrm>
              <a:off x="2472893" y="1816319"/>
              <a:ext cx="1427822" cy="127275"/>
            </a:xfrm>
            <a:custGeom>
              <a:rect b="b" l="l" r="r" t="t"/>
              <a:pathLst>
                <a:path extrusionOk="0" h="426" w="4779">
                  <a:moveTo>
                    <a:pt x="4566" y="97"/>
                  </a:moveTo>
                  <a:cubicBezTo>
                    <a:pt x="4640" y="97"/>
                    <a:pt x="4681" y="134"/>
                    <a:pt x="4681" y="213"/>
                  </a:cubicBezTo>
                  <a:cubicBezTo>
                    <a:pt x="4681" y="273"/>
                    <a:pt x="4640" y="328"/>
                    <a:pt x="4566" y="328"/>
                  </a:cubicBezTo>
                  <a:lnTo>
                    <a:pt x="195" y="328"/>
                  </a:lnTo>
                  <a:cubicBezTo>
                    <a:pt x="134" y="328"/>
                    <a:pt x="79" y="273"/>
                    <a:pt x="79" y="213"/>
                  </a:cubicBezTo>
                  <a:cubicBezTo>
                    <a:pt x="79" y="134"/>
                    <a:pt x="134" y="97"/>
                    <a:pt x="195" y="97"/>
                  </a:cubicBezTo>
                  <a:close/>
                  <a:moveTo>
                    <a:pt x="195" y="0"/>
                  </a:moveTo>
                  <a:cubicBezTo>
                    <a:pt x="97" y="0"/>
                    <a:pt x="0" y="97"/>
                    <a:pt x="0" y="213"/>
                  </a:cubicBezTo>
                  <a:cubicBezTo>
                    <a:pt x="0" y="328"/>
                    <a:pt x="97" y="425"/>
                    <a:pt x="195" y="425"/>
                  </a:cubicBezTo>
                  <a:lnTo>
                    <a:pt x="4566" y="425"/>
                  </a:lnTo>
                  <a:cubicBezTo>
                    <a:pt x="4681" y="425"/>
                    <a:pt x="4778" y="328"/>
                    <a:pt x="4778" y="213"/>
                  </a:cubicBezTo>
                  <a:cubicBezTo>
                    <a:pt x="4778" y="97"/>
                    <a:pt x="4681" y="0"/>
                    <a:pt x="456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9"/>
            <p:cNvSpPr/>
            <p:nvPr/>
          </p:nvSpPr>
          <p:spPr>
            <a:xfrm>
              <a:off x="2127814" y="746428"/>
              <a:ext cx="1754975" cy="98295"/>
            </a:xfrm>
            <a:custGeom>
              <a:rect b="b" l="l" r="r" t="t"/>
              <a:pathLst>
                <a:path extrusionOk="0" h="329" w="5874">
                  <a:moveTo>
                    <a:pt x="157" y="0"/>
                  </a:moveTo>
                  <a:cubicBezTo>
                    <a:pt x="79" y="0"/>
                    <a:pt x="0" y="79"/>
                    <a:pt x="0" y="157"/>
                  </a:cubicBezTo>
                  <a:lnTo>
                    <a:pt x="0" y="176"/>
                  </a:lnTo>
                  <a:cubicBezTo>
                    <a:pt x="0" y="250"/>
                    <a:pt x="79" y="328"/>
                    <a:pt x="157" y="328"/>
                  </a:cubicBezTo>
                  <a:lnTo>
                    <a:pt x="5721" y="328"/>
                  </a:lnTo>
                  <a:cubicBezTo>
                    <a:pt x="5818" y="328"/>
                    <a:pt x="5873" y="250"/>
                    <a:pt x="5873" y="176"/>
                  </a:cubicBezTo>
                  <a:lnTo>
                    <a:pt x="5873" y="157"/>
                  </a:lnTo>
                  <a:cubicBezTo>
                    <a:pt x="5873" y="79"/>
                    <a:pt x="5818" y="0"/>
                    <a:pt x="57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9"/>
            <p:cNvSpPr/>
            <p:nvPr/>
          </p:nvSpPr>
          <p:spPr>
            <a:xfrm>
              <a:off x="2116760" y="735374"/>
              <a:ext cx="1783956" cy="120403"/>
            </a:xfrm>
            <a:custGeom>
              <a:rect b="b" l="l" r="r" t="t"/>
              <a:pathLst>
                <a:path extrusionOk="0" h="403" w="5971">
                  <a:moveTo>
                    <a:pt x="5758" y="79"/>
                  </a:moveTo>
                  <a:cubicBezTo>
                    <a:pt x="5832" y="79"/>
                    <a:pt x="5873" y="134"/>
                    <a:pt x="5873" y="194"/>
                  </a:cubicBezTo>
                  <a:lnTo>
                    <a:pt x="5873" y="213"/>
                  </a:lnTo>
                  <a:cubicBezTo>
                    <a:pt x="5873" y="268"/>
                    <a:pt x="5832" y="328"/>
                    <a:pt x="5758" y="328"/>
                  </a:cubicBezTo>
                  <a:lnTo>
                    <a:pt x="194" y="328"/>
                  </a:lnTo>
                  <a:cubicBezTo>
                    <a:pt x="134" y="328"/>
                    <a:pt x="79" y="268"/>
                    <a:pt x="79" y="213"/>
                  </a:cubicBezTo>
                  <a:lnTo>
                    <a:pt x="79" y="194"/>
                  </a:lnTo>
                  <a:cubicBezTo>
                    <a:pt x="79" y="134"/>
                    <a:pt x="134" y="79"/>
                    <a:pt x="194" y="79"/>
                  </a:cubicBezTo>
                  <a:close/>
                  <a:moveTo>
                    <a:pt x="194" y="0"/>
                  </a:moveTo>
                  <a:cubicBezTo>
                    <a:pt x="79" y="0"/>
                    <a:pt x="0" y="97"/>
                    <a:pt x="0" y="194"/>
                  </a:cubicBezTo>
                  <a:lnTo>
                    <a:pt x="0" y="213"/>
                  </a:lnTo>
                  <a:cubicBezTo>
                    <a:pt x="0" y="310"/>
                    <a:pt x="79" y="402"/>
                    <a:pt x="194" y="402"/>
                  </a:cubicBezTo>
                  <a:lnTo>
                    <a:pt x="5758" y="402"/>
                  </a:lnTo>
                  <a:cubicBezTo>
                    <a:pt x="5873" y="402"/>
                    <a:pt x="5970" y="310"/>
                    <a:pt x="5970" y="213"/>
                  </a:cubicBezTo>
                  <a:lnTo>
                    <a:pt x="5970" y="194"/>
                  </a:lnTo>
                  <a:cubicBezTo>
                    <a:pt x="5970" y="97"/>
                    <a:pt x="5873" y="0"/>
                    <a:pt x="575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9"/>
            <p:cNvSpPr/>
            <p:nvPr/>
          </p:nvSpPr>
          <p:spPr>
            <a:xfrm>
              <a:off x="2127814" y="1351136"/>
              <a:ext cx="1754975" cy="98295"/>
            </a:xfrm>
            <a:custGeom>
              <a:rect b="b" l="l" r="r" t="t"/>
              <a:pathLst>
                <a:path extrusionOk="0" h="329" w="5874">
                  <a:moveTo>
                    <a:pt x="157" y="0"/>
                  </a:moveTo>
                  <a:cubicBezTo>
                    <a:pt x="79" y="0"/>
                    <a:pt x="0" y="74"/>
                    <a:pt x="0" y="153"/>
                  </a:cubicBezTo>
                  <a:cubicBezTo>
                    <a:pt x="0" y="250"/>
                    <a:pt x="79" y="328"/>
                    <a:pt x="157" y="328"/>
                  </a:cubicBezTo>
                  <a:lnTo>
                    <a:pt x="5721" y="328"/>
                  </a:lnTo>
                  <a:cubicBezTo>
                    <a:pt x="5818" y="328"/>
                    <a:pt x="5873" y="250"/>
                    <a:pt x="5873" y="153"/>
                  </a:cubicBezTo>
                  <a:cubicBezTo>
                    <a:pt x="5873" y="74"/>
                    <a:pt x="5818" y="0"/>
                    <a:pt x="57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9"/>
            <p:cNvSpPr/>
            <p:nvPr/>
          </p:nvSpPr>
          <p:spPr>
            <a:xfrm>
              <a:off x="2116760" y="1338588"/>
              <a:ext cx="1783956" cy="121897"/>
            </a:xfrm>
            <a:custGeom>
              <a:rect b="b" l="l" r="r" t="t"/>
              <a:pathLst>
                <a:path extrusionOk="0" h="408" w="5971">
                  <a:moveTo>
                    <a:pt x="5758" y="79"/>
                  </a:moveTo>
                  <a:cubicBezTo>
                    <a:pt x="5832" y="79"/>
                    <a:pt x="5873" y="139"/>
                    <a:pt x="5873" y="195"/>
                  </a:cubicBezTo>
                  <a:cubicBezTo>
                    <a:pt x="5873" y="273"/>
                    <a:pt x="5832" y="310"/>
                    <a:pt x="5758" y="310"/>
                  </a:cubicBezTo>
                  <a:lnTo>
                    <a:pt x="194" y="310"/>
                  </a:lnTo>
                  <a:cubicBezTo>
                    <a:pt x="134" y="310"/>
                    <a:pt x="79" y="273"/>
                    <a:pt x="79" y="195"/>
                  </a:cubicBezTo>
                  <a:cubicBezTo>
                    <a:pt x="79" y="139"/>
                    <a:pt x="134" y="79"/>
                    <a:pt x="194" y="79"/>
                  </a:cubicBezTo>
                  <a:close/>
                  <a:moveTo>
                    <a:pt x="194" y="0"/>
                  </a:moveTo>
                  <a:cubicBezTo>
                    <a:pt x="79" y="0"/>
                    <a:pt x="0" y="79"/>
                    <a:pt x="0" y="195"/>
                  </a:cubicBezTo>
                  <a:cubicBezTo>
                    <a:pt x="0" y="310"/>
                    <a:pt x="79" y="407"/>
                    <a:pt x="194" y="407"/>
                  </a:cubicBezTo>
                  <a:lnTo>
                    <a:pt x="5758" y="407"/>
                  </a:lnTo>
                  <a:cubicBezTo>
                    <a:pt x="5873" y="407"/>
                    <a:pt x="5970" y="310"/>
                    <a:pt x="5970" y="195"/>
                  </a:cubicBezTo>
                  <a:cubicBezTo>
                    <a:pt x="5970" y="79"/>
                    <a:pt x="5873" y="0"/>
                    <a:pt x="575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9"/>
            <p:cNvSpPr/>
            <p:nvPr/>
          </p:nvSpPr>
          <p:spPr>
            <a:xfrm>
              <a:off x="2127814" y="1983331"/>
              <a:ext cx="1754975" cy="92618"/>
            </a:xfrm>
            <a:custGeom>
              <a:rect b="b" l="l" r="r" t="t"/>
              <a:pathLst>
                <a:path extrusionOk="0" h="310" w="5874">
                  <a:moveTo>
                    <a:pt x="157" y="0"/>
                  </a:moveTo>
                  <a:cubicBezTo>
                    <a:pt x="79" y="0"/>
                    <a:pt x="0" y="60"/>
                    <a:pt x="0" y="153"/>
                  </a:cubicBezTo>
                  <a:cubicBezTo>
                    <a:pt x="0" y="250"/>
                    <a:pt x="79" y="310"/>
                    <a:pt x="157" y="310"/>
                  </a:cubicBezTo>
                  <a:lnTo>
                    <a:pt x="5721" y="310"/>
                  </a:lnTo>
                  <a:cubicBezTo>
                    <a:pt x="5818" y="310"/>
                    <a:pt x="5873" y="250"/>
                    <a:pt x="5873" y="153"/>
                  </a:cubicBezTo>
                  <a:cubicBezTo>
                    <a:pt x="5873" y="60"/>
                    <a:pt x="5818" y="0"/>
                    <a:pt x="57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9"/>
            <p:cNvSpPr/>
            <p:nvPr/>
          </p:nvSpPr>
          <p:spPr>
            <a:xfrm>
              <a:off x="2116760" y="1966600"/>
              <a:ext cx="1783956" cy="126080"/>
            </a:xfrm>
            <a:custGeom>
              <a:rect b="b" l="l" r="r" t="t"/>
              <a:pathLst>
                <a:path extrusionOk="0" h="422" w="5971">
                  <a:moveTo>
                    <a:pt x="5758" y="93"/>
                  </a:moveTo>
                  <a:cubicBezTo>
                    <a:pt x="5832" y="93"/>
                    <a:pt x="5873" y="153"/>
                    <a:pt x="5873" y="209"/>
                  </a:cubicBezTo>
                  <a:cubicBezTo>
                    <a:pt x="5873" y="287"/>
                    <a:pt x="5832" y="324"/>
                    <a:pt x="5758" y="324"/>
                  </a:cubicBezTo>
                  <a:lnTo>
                    <a:pt x="194" y="324"/>
                  </a:lnTo>
                  <a:cubicBezTo>
                    <a:pt x="134" y="324"/>
                    <a:pt x="79" y="287"/>
                    <a:pt x="79" y="209"/>
                  </a:cubicBezTo>
                  <a:cubicBezTo>
                    <a:pt x="79" y="153"/>
                    <a:pt x="134" y="93"/>
                    <a:pt x="194" y="93"/>
                  </a:cubicBezTo>
                  <a:close/>
                  <a:moveTo>
                    <a:pt x="194" y="1"/>
                  </a:moveTo>
                  <a:cubicBezTo>
                    <a:pt x="79" y="1"/>
                    <a:pt x="0" y="93"/>
                    <a:pt x="0" y="209"/>
                  </a:cubicBezTo>
                  <a:cubicBezTo>
                    <a:pt x="0" y="324"/>
                    <a:pt x="79" y="421"/>
                    <a:pt x="194" y="421"/>
                  </a:cubicBezTo>
                  <a:lnTo>
                    <a:pt x="5758" y="421"/>
                  </a:lnTo>
                  <a:cubicBezTo>
                    <a:pt x="5873" y="421"/>
                    <a:pt x="5970" y="324"/>
                    <a:pt x="5970" y="209"/>
                  </a:cubicBezTo>
                  <a:cubicBezTo>
                    <a:pt x="5970" y="93"/>
                    <a:pt x="5873" y="1"/>
                    <a:pt x="57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9"/>
            <p:cNvSpPr/>
            <p:nvPr/>
          </p:nvSpPr>
          <p:spPr>
            <a:xfrm>
              <a:off x="2127814" y="889837"/>
              <a:ext cx="1754975" cy="98295"/>
            </a:xfrm>
            <a:custGeom>
              <a:rect b="b" l="l" r="r" t="t"/>
              <a:pathLst>
                <a:path extrusionOk="0" h="329" w="5874">
                  <a:moveTo>
                    <a:pt x="157" y="1"/>
                  </a:moveTo>
                  <a:cubicBezTo>
                    <a:pt x="79" y="1"/>
                    <a:pt x="0" y="79"/>
                    <a:pt x="0" y="158"/>
                  </a:cubicBezTo>
                  <a:lnTo>
                    <a:pt x="0" y="176"/>
                  </a:lnTo>
                  <a:cubicBezTo>
                    <a:pt x="0" y="255"/>
                    <a:pt x="79" y="329"/>
                    <a:pt x="157" y="329"/>
                  </a:cubicBezTo>
                  <a:lnTo>
                    <a:pt x="5721" y="329"/>
                  </a:lnTo>
                  <a:cubicBezTo>
                    <a:pt x="5818" y="329"/>
                    <a:pt x="5873" y="255"/>
                    <a:pt x="5873" y="176"/>
                  </a:cubicBezTo>
                  <a:lnTo>
                    <a:pt x="5873" y="158"/>
                  </a:lnTo>
                  <a:cubicBezTo>
                    <a:pt x="5873" y="79"/>
                    <a:pt x="5818" y="1"/>
                    <a:pt x="57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9"/>
            <p:cNvSpPr/>
            <p:nvPr/>
          </p:nvSpPr>
          <p:spPr>
            <a:xfrm>
              <a:off x="2116760" y="878783"/>
              <a:ext cx="1783956" cy="121897"/>
            </a:xfrm>
            <a:custGeom>
              <a:rect b="b" l="l" r="r" t="t"/>
              <a:pathLst>
                <a:path extrusionOk="0" h="408" w="5971">
                  <a:moveTo>
                    <a:pt x="5758" y="79"/>
                  </a:moveTo>
                  <a:cubicBezTo>
                    <a:pt x="5832" y="79"/>
                    <a:pt x="5873" y="135"/>
                    <a:pt x="5873" y="195"/>
                  </a:cubicBezTo>
                  <a:lnTo>
                    <a:pt x="5873" y="213"/>
                  </a:lnTo>
                  <a:cubicBezTo>
                    <a:pt x="5873" y="269"/>
                    <a:pt x="5832" y="310"/>
                    <a:pt x="5758" y="310"/>
                  </a:cubicBezTo>
                  <a:lnTo>
                    <a:pt x="194" y="310"/>
                  </a:lnTo>
                  <a:cubicBezTo>
                    <a:pt x="134" y="310"/>
                    <a:pt x="79" y="269"/>
                    <a:pt x="79" y="213"/>
                  </a:cubicBezTo>
                  <a:lnTo>
                    <a:pt x="79" y="195"/>
                  </a:lnTo>
                  <a:cubicBezTo>
                    <a:pt x="79" y="135"/>
                    <a:pt x="134" y="79"/>
                    <a:pt x="194" y="79"/>
                  </a:cubicBezTo>
                  <a:close/>
                  <a:moveTo>
                    <a:pt x="194" y="1"/>
                  </a:moveTo>
                  <a:cubicBezTo>
                    <a:pt x="79" y="1"/>
                    <a:pt x="0" y="79"/>
                    <a:pt x="0" y="195"/>
                  </a:cubicBezTo>
                  <a:lnTo>
                    <a:pt x="0" y="213"/>
                  </a:lnTo>
                  <a:cubicBezTo>
                    <a:pt x="0" y="310"/>
                    <a:pt x="79" y="407"/>
                    <a:pt x="194" y="407"/>
                  </a:cubicBezTo>
                  <a:lnTo>
                    <a:pt x="5758" y="407"/>
                  </a:lnTo>
                  <a:cubicBezTo>
                    <a:pt x="5873" y="407"/>
                    <a:pt x="5970" y="310"/>
                    <a:pt x="5970" y="213"/>
                  </a:cubicBezTo>
                  <a:lnTo>
                    <a:pt x="5970" y="195"/>
                  </a:lnTo>
                  <a:cubicBezTo>
                    <a:pt x="5970" y="79"/>
                    <a:pt x="5873" y="1"/>
                    <a:pt x="57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9"/>
            <p:cNvSpPr/>
            <p:nvPr/>
          </p:nvSpPr>
          <p:spPr>
            <a:xfrm>
              <a:off x="2127814" y="1494545"/>
              <a:ext cx="1754975" cy="98295"/>
            </a:xfrm>
            <a:custGeom>
              <a:rect b="b" l="l" r="r" t="t"/>
              <a:pathLst>
                <a:path extrusionOk="0" h="329" w="5874">
                  <a:moveTo>
                    <a:pt x="157" y="1"/>
                  </a:moveTo>
                  <a:cubicBezTo>
                    <a:pt x="79" y="1"/>
                    <a:pt x="0" y="56"/>
                    <a:pt x="0" y="153"/>
                  </a:cubicBezTo>
                  <a:cubicBezTo>
                    <a:pt x="0" y="250"/>
                    <a:pt x="79" y="329"/>
                    <a:pt x="157" y="329"/>
                  </a:cubicBezTo>
                  <a:lnTo>
                    <a:pt x="5721" y="329"/>
                  </a:lnTo>
                  <a:cubicBezTo>
                    <a:pt x="5818" y="329"/>
                    <a:pt x="5873" y="250"/>
                    <a:pt x="5873" y="153"/>
                  </a:cubicBezTo>
                  <a:cubicBezTo>
                    <a:pt x="5873" y="56"/>
                    <a:pt x="5818" y="1"/>
                    <a:pt x="5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9"/>
            <p:cNvSpPr/>
            <p:nvPr/>
          </p:nvSpPr>
          <p:spPr>
            <a:xfrm>
              <a:off x="2116760" y="1476619"/>
              <a:ext cx="1783956" cy="127275"/>
            </a:xfrm>
            <a:custGeom>
              <a:rect b="b" l="l" r="r" t="t"/>
              <a:pathLst>
                <a:path extrusionOk="0" h="426" w="5971">
                  <a:moveTo>
                    <a:pt x="5758" y="98"/>
                  </a:moveTo>
                  <a:cubicBezTo>
                    <a:pt x="5832" y="98"/>
                    <a:pt x="5873" y="158"/>
                    <a:pt x="5873" y="213"/>
                  </a:cubicBezTo>
                  <a:cubicBezTo>
                    <a:pt x="5873" y="292"/>
                    <a:pt x="5832" y="329"/>
                    <a:pt x="5758" y="329"/>
                  </a:cubicBezTo>
                  <a:lnTo>
                    <a:pt x="194" y="329"/>
                  </a:lnTo>
                  <a:cubicBezTo>
                    <a:pt x="134" y="329"/>
                    <a:pt x="79" y="292"/>
                    <a:pt x="79" y="213"/>
                  </a:cubicBezTo>
                  <a:cubicBezTo>
                    <a:pt x="79" y="158"/>
                    <a:pt x="134" y="98"/>
                    <a:pt x="194" y="98"/>
                  </a:cubicBezTo>
                  <a:close/>
                  <a:moveTo>
                    <a:pt x="194" y="1"/>
                  </a:moveTo>
                  <a:cubicBezTo>
                    <a:pt x="79" y="1"/>
                    <a:pt x="0" y="98"/>
                    <a:pt x="0" y="213"/>
                  </a:cubicBezTo>
                  <a:cubicBezTo>
                    <a:pt x="0" y="329"/>
                    <a:pt x="79" y="426"/>
                    <a:pt x="194" y="426"/>
                  </a:cubicBezTo>
                  <a:lnTo>
                    <a:pt x="5758" y="426"/>
                  </a:lnTo>
                  <a:cubicBezTo>
                    <a:pt x="5873" y="426"/>
                    <a:pt x="5970" y="329"/>
                    <a:pt x="5970" y="213"/>
                  </a:cubicBezTo>
                  <a:cubicBezTo>
                    <a:pt x="5970" y="98"/>
                    <a:pt x="5873" y="1"/>
                    <a:pt x="57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9"/>
            <p:cNvSpPr/>
            <p:nvPr/>
          </p:nvSpPr>
          <p:spPr>
            <a:xfrm>
              <a:off x="2127814" y="2126740"/>
              <a:ext cx="1754975" cy="92917"/>
            </a:xfrm>
            <a:custGeom>
              <a:rect b="b" l="l" r="r" t="t"/>
              <a:pathLst>
                <a:path extrusionOk="0" h="311" w="5874">
                  <a:moveTo>
                    <a:pt x="157" y="1"/>
                  </a:moveTo>
                  <a:cubicBezTo>
                    <a:pt x="79" y="1"/>
                    <a:pt x="0" y="61"/>
                    <a:pt x="0" y="158"/>
                  </a:cubicBezTo>
                  <a:cubicBezTo>
                    <a:pt x="0" y="250"/>
                    <a:pt x="79" y="310"/>
                    <a:pt x="157" y="310"/>
                  </a:cubicBezTo>
                  <a:lnTo>
                    <a:pt x="5721" y="310"/>
                  </a:lnTo>
                  <a:cubicBezTo>
                    <a:pt x="5818" y="310"/>
                    <a:pt x="5873" y="250"/>
                    <a:pt x="5873" y="158"/>
                  </a:cubicBezTo>
                  <a:cubicBezTo>
                    <a:pt x="5873" y="61"/>
                    <a:pt x="5818" y="1"/>
                    <a:pt x="5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9"/>
            <p:cNvSpPr/>
            <p:nvPr/>
          </p:nvSpPr>
          <p:spPr>
            <a:xfrm>
              <a:off x="2116760" y="2110308"/>
              <a:ext cx="1783956" cy="125781"/>
            </a:xfrm>
            <a:custGeom>
              <a:rect b="b" l="l" r="r" t="t"/>
              <a:pathLst>
                <a:path extrusionOk="0" h="421" w="5971">
                  <a:moveTo>
                    <a:pt x="5758" y="97"/>
                  </a:moveTo>
                  <a:cubicBezTo>
                    <a:pt x="5832" y="97"/>
                    <a:pt x="5873" y="134"/>
                    <a:pt x="5873" y="213"/>
                  </a:cubicBezTo>
                  <a:cubicBezTo>
                    <a:pt x="5873" y="268"/>
                    <a:pt x="5832" y="328"/>
                    <a:pt x="5758" y="328"/>
                  </a:cubicBezTo>
                  <a:lnTo>
                    <a:pt x="194" y="328"/>
                  </a:lnTo>
                  <a:cubicBezTo>
                    <a:pt x="134" y="328"/>
                    <a:pt x="79" y="268"/>
                    <a:pt x="79" y="213"/>
                  </a:cubicBezTo>
                  <a:cubicBezTo>
                    <a:pt x="79" y="134"/>
                    <a:pt x="134" y="97"/>
                    <a:pt x="194" y="97"/>
                  </a:cubicBezTo>
                  <a:close/>
                  <a:moveTo>
                    <a:pt x="194" y="0"/>
                  </a:moveTo>
                  <a:cubicBezTo>
                    <a:pt x="79" y="0"/>
                    <a:pt x="0" y="97"/>
                    <a:pt x="0" y="213"/>
                  </a:cubicBezTo>
                  <a:cubicBezTo>
                    <a:pt x="0" y="328"/>
                    <a:pt x="79" y="421"/>
                    <a:pt x="194" y="421"/>
                  </a:cubicBezTo>
                  <a:lnTo>
                    <a:pt x="5758" y="421"/>
                  </a:lnTo>
                  <a:cubicBezTo>
                    <a:pt x="5873" y="421"/>
                    <a:pt x="5970" y="328"/>
                    <a:pt x="5970" y="213"/>
                  </a:cubicBezTo>
                  <a:cubicBezTo>
                    <a:pt x="5970" y="97"/>
                    <a:pt x="5873" y="0"/>
                    <a:pt x="575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9"/>
            <p:cNvSpPr/>
            <p:nvPr/>
          </p:nvSpPr>
          <p:spPr>
            <a:xfrm>
              <a:off x="2127814" y="1045795"/>
              <a:ext cx="875396" cy="98295"/>
            </a:xfrm>
            <a:custGeom>
              <a:rect b="b" l="l" r="r" t="t"/>
              <a:pathLst>
                <a:path extrusionOk="0" h="329" w="2930">
                  <a:moveTo>
                    <a:pt x="157" y="1"/>
                  </a:moveTo>
                  <a:cubicBezTo>
                    <a:pt x="79" y="1"/>
                    <a:pt x="0" y="56"/>
                    <a:pt x="0" y="153"/>
                  </a:cubicBezTo>
                  <a:cubicBezTo>
                    <a:pt x="0" y="250"/>
                    <a:pt x="79" y="329"/>
                    <a:pt x="157" y="329"/>
                  </a:cubicBezTo>
                  <a:lnTo>
                    <a:pt x="2754" y="329"/>
                  </a:lnTo>
                  <a:cubicBezTo>
                    <a:pt x="2851" y="329"/>
                    <a:pt x="2930" y="250"/>
                    <a:pt x="2930" y="153"/>
                  </a:cubicBezTo>
                  <a:cubicBezTo>
                    <a:pt x="2930" y="56"/>
                    <a:pt x="2851" y="1"/>
                    <a:pt x="2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9"/>
            <p:cNvSpPr/>
            <p:nvPr/>
          </p:nvSpPr>
          <p:spPr>
            <a:xfrm>
              <a:off x="2116760" y="1034740"/>
              <a:ext cx="897505" cy="120403"/>
            </a:xfrm>
            <a:custGeom>
              <a:rect b="b" l="l" r="r" t="t"/>
              <a:pathLst>
                <a:path extrusionOk="0" h="403" w="3004">
                  <a:moveTo>
                    <a:pt x="2791" y="75"/>
                  </a:moveTo>
                  <a:cubicBezTo>
                    <a:pt x="2870" y="75"/>
                    <a:pt x="2907" y="135"/>
                    <a:pt x="2907" y="190"/>
                  </a:cubicBezTo>
                  <a:cubicBezTo>
                    <a:pt x="2907" y="269"/>
                    <a:pt x="2870" y="306"/>
                    <a:pt x="2791" y="306"/>
                  </a:cubicBezTo>
                  <a:lnTo>
                    <a:pt x="194" y="306"/>
                  </a:lnTo>
                  <a:cubicBezTo>
                    <a:pt x="134" y="306"/>
                    <a:pt x="79" y="269"/>
                    <a:pt x="79" y="190"/>
                  </a:cubicBezTo>
                  <a:cubicBezTo>
                    <a:pt x="79" y="135"/>
                    <a:pt x="134" y="75"/>
                    <a:pt x="194" y="75"/>
                  </a:cubicBezTo>
                  <a:close/>
                  <a:moveTo>
                    <a:pt x="194" y="1"/>
                  </a:moveTo>
                  <a:cubicBezTo>
                    <a:pt x="79" y="1"/>
                    <a:pt x="0" y="75"/>
                    <a:pt x="0" y="190"/>
                  </a:cubicBezTo>
                  <a:cubicBezTo>
                    <a:pt x="0" y="306"/>
                    <a:pt x="79" y="403"/>
                    <a:pt x="194" y="403"/>
                  </a:cubicBezTo>
                  <a:lnTo>
                    <a:pt x="2791" y="403"/>
                  </a:lnTo>
                  <a:cubicBezTo>
                    <a:pt x="2907" y="403"/>
                    <a:pt x="3004" y="306"/>
                    <a:pt x="3004" y="190"/>
                  </a:cubicBezTo>
                  <a:cubicBezTo>
                    <a:pt x="3004" y="75"/>
                    <a:pt x="2907" y="1"/>
                    <a:pt x="279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9"/>
            <p:cNvSpPr/>
            <p:nvPr/>
          </p:nvSpPr>
          <p:spPr>
            <a:xfrm>
              <a:off x="2127814" y="1649307"/>
              <a:ext cx="875396" cy="92618"/>
            </a:xfrm>
            <a:custGeom>
              <a:rect b="b" l="l" r="r" t="t"/>
              <a:pathLst>
                <a:path extrusionOk="0" h="310" w="2930">
                  <a:moveTo>
                    <a:pt x="157" y="0"/>
                  </a:moveTo>
                  <a:cubicBezTo>
                    <a:pt x="79" y="0"/>
                    <a:pt x="0" y="60"/>
                    <a:pt x="0" y="157"/>
                  </a:cubicBezTo>
                  <a:cubicBezTo>
                    <a:pt x="0" y="254"/>
                    <a:pt x="79" y="310"/>
                    <a:pt x="157" y="310"/>
                  </a:cubicBezTo>
                  <a:lnTo>
                    <a:pt x="2754" y="310"/>
                  </a:lnTo>
                  <a:cubicBezTo>
                    <a:pt x="2851" y="310"/>
                    <a:pt x="2930" y="254"/>
                    <a:pt x="2930" y="157"/>
                  </a:cubicBezTo>
                  <a:cubicBezTo>
                    <a:pt x="2930" y="60"/>
                    <a:pt x="2851" y="0"/>
                    <a:pt x="2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9"/>
            <p:cNvSpPr/>
            <p:nvPr/>
          </p:nvSpPr>
          <p:spPr>
            <a:xfrm>
              <a:off x="2116760" y="1632576"/>
              <a:ext cx="897505" cy="127275"/>
            </a:xfrm>
            <a:custGeom>
              <a:rect b="b" l="l" r="r" t="t"/>
              <a:pathLst>
                <a:path extrusionOk="0" h="426" w="3004">
                  <a:moveTo>
                    <a:pt x="2791" y="98"/>
                  </a:moveTo>
                  <a:cubicBezTo>
                    <a:pt x="2870" y="98"/>
                    <a:pt x="2907" y="135"/>
                    <a:pt x="2907" y="213"/>
                  </a:cubicBezTo>
                  <a:cubicBezTo>
                    <a:pt x="2907" y="269"/>
                    <a:pt x="2870" y="329"/>
                    <a:pt x="2791" y="329"/>
                  </a:cubicBezTo>
                  <a:lnTo>
                    <a:pt x="194" y="329"/>
                  </a:lnTo>
                  <a:cubicBezTo>
                    <a:pt x="134" y="329"/>
                    <a:pt x="79" y="269"/>
                    <a:pt x="79" y="213"/>
                  </a:cubicBezTo>
                  <a:cubicBezTo>
                    <a:pt x="79" y="135"/>
                    <a:pt x="134" y="98"/>
                    <a:pt x="194" y="98"/>
                  </a:cubicBezTo>
                  <a:close/>
                  <a:moveTo>
                    <a:pt x="194" y="1"/>
                  </a:moveTo>
                  <a:cubicBezTo>
                    <a:pt x="79" y="1"/>
                    <a:pt x="0" y="98"/>
                    <a:pt x="0" y="213"/>
                  </a:cubicBezTo>
                  <a:cubicBezTo>
                    <a:pt x="0" y="329"/>
                    <a:pt x="79" y="426"/>
                    <a:pt x="194" y="426"/>
                  </a:cubicBezTo>
                  <a:lnTo>
                    <a:pt x="2791" y="426"/>
                  </a:lnTo>
                  <a:cubicBezTo>
                    <a:pt x="2907" y="426"/>
                    <a:pt x="3004" y="329"/>
                    <a:pt x="3004" y="213"/>
                  </a:cubicBezTo>
                  <a:cubicBezTo>
                    <a:pt x="3004" y="98"/>
                    <a:pt x="2907" y="1"/>
                    <a:pt x="279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9"/>
            <p:cNvSpPr/>
            <p:nvPr/>
          </p:nvSpPr>
          <p:spPr>
            <a:xfrm>
              <a:off x="2127814" y="2277319"/>
              <a:ext cx="875396" cy="96801"/>
            </a:xfrm>
            <a:custGeom>
              <a:rect b="b" l="l" r="r" t="t"/>
              <a:pathLst>
                <a:path extrusionOk="0" h="324" w="2930">
                  <a:moveTo>
                    <a:pt x="157" y="0"/>
                  </a:moveTo>
                  <a:cubicBezTo>
                    <a:pt x="79" y="0"/>
                    <a:pt x="0" y="74"/>
                    <a:pt x="0" y="171"/>
                  </a:cubicBezTo>
                  <a:cubicBezTo>
                    <a:pt x="0" y="250"/>
                    <a:pt x="79" y="324"/>
                    <a:pt x="157" y="324"/>
                  </a:cubicBezTo>
                  <a:lnTo>
                    <a:pt x="2754" y="324"/>
                  </a:lnTo>
                  <a:cubicBezTo>
                    <a:pt x="2851" y="324"/>
                    <a:pt x="2930" y="250"/>
                    <a:pt x="2930" y="171"/>
                  </a:cubicBezTo>
                  <a:cubicBezTo>
                    <a:pt x="2930" y="74"/>
                    <a:pt x="2851" y="0"/>
                    <a:pt x="27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9"/>
            <p:cNvSpPr/>
            <p:nvPr/>
          </p:nvSpPr>
          <p:spPr>
            <a:xfrm>
              <a:off x="2116760" y="2264771"/>
              <a:ext cx="897505" cy="121897"/>
            </a:xfrm>
            <a:custGeom>
              <a:rect b="b" l="l" r="r" t="t"/>
              <a:pathLst>
                <a:path extrusionOk="0" h="408" w="3004">
                  <a:moveTo>
                    <a:pt x="2791" y="98"/>
                  </a:moveTo>
                  <a:cubicBezTo>
                    <a:pt x="2870" y="98"/>
                    <a:pt x="2907" y="135"/>
                    <a:pt x="2907" y="213"/>
                  </a:cubicBezTo>
                  <a:cubicBezTo>
                    <a:pt x="2907" y="273"/>
                    <a:pt x="2870" y="329"/>
                    <a:pt x="2791" y="329"/>
                  </a:cubicBezTo>
                  <a:lnTo>
                    <a:pt x="194" y="329"/>
                  </a:lnTo>
                  <a:cubicBezTo>
                    <a:pt x="134" y="329"/>
                    <a:pt x="79" y="273"/>
                    <a:pt x="79" y="213"/>
                  </a:cubicBezTo>
                  <a:cubicBezTo>
                    <a:pt x="79" y="135"/>
                    <a:pt x="134" y="98"/>
                    <a:pt x="194" y="98"/>
                  </a:cubicBezTo>
                  <a:close/>
                  <a:moveTo>
                    <a:pt x="194" y="1"/>
                  </a:moveTo>
                  <a:cubicBezTo>
                    <a:pt x="79" y="1"/>
                    <a:pt x="0" y="98"/>
                    <a:pt x="0" y="213"/>
                  </a:cubicBezTo>
                  <a:cubicBezTo>
                    <a:pt x="0" y="329"/>
                    <a:pt x="79" y="407"/>
                    <a:pt x="194" y="407"/>
                  </a:cubicBezTo>
                  <a:lnTo>
                    <a:pt x="2791" y="407"/>
                  </a:lnTo>
                  <a:cubicBezTo>
                    <a:pt x="2907" y="407"/>
                    <a:pt x="3004" y="329"/>
                    <a:pt x="3004" y="213"/>
                  </a:cubicBezTo>
                  <a:cubicBezTo>
                    <a:pt x="3004" y="98"/>
                    <a:pt x="2907" y="1"/>
                    <a:pt x="279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28" name="Shape 52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grpSp>
        <p:nvGrpSpPr>
          <p:cNvPr id="32" name="Google Shape;32;p4"/>
          <p:cNvGrpSpPr/>
          <p:nvPr/>
        </p:nvGrpSpPr>
        <p:grpSpPr>
          <a:xfrm>
            <a:off x="281250" y="281700"/>
            <a:ext cx="8581500" cy="4580100"/>
            <a:chOff x="281250" y="281700"/>
            <a:chExt cx="8581500" cy="4580100"/>
          </a:xfrm>
        </p:grpSpPr>
        <p:sp>
          <p:nvSpPr>
            <p:cNvPr id="33" name="Google Shape;33;p4"/>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 name="Google Shape;34;p4"/>
            <p:cNvGrpSpPr/>
            <p:nvPr/>
          </p:nvGrpSpPr>
          <p:grpSpPr>
            <a:xfrm>
              <a:off x="517475" y="382105"/>
              <a:ext cx="400500" cy="95700"/>
              <a:chOff x="517475" y="395577"/>
              <a:chExt cx="400500" cy="95700"/>
            </a:xfrm>
          </p:grpSpPr>
          <p:sp>
            <p:nvSpPr>
              <p:cNvPr id="35" name="Google Shape;35;p4"/>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4"/>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40" name="Google Shape;40;p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1" name="Google Shape;41;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sz="1250">
                <a:solidFill>
                  <a:srgbClr val="434343"/>
                </a:solidFill>
              </a:defRPr>
            </a:lvl1pPr>
            <a:lvl2pPr indent="-317500" lvl="1" marL="914400" rtl="0">
              <a:lnSpc>
                <a:spcPct val="100000"/>
              </a:lnSpc>
              <a:spcBef>
                <a:spcPts val="0"/>
              </a:spcBef>
              <a:spcAft>
                <a:spcPts val="0"/>
              </a:spcAft>
              <a:buSzPts val="1400"/>
              <a:buFont typeface="Nunito Light"/>
              <a:buChar char="○"/>
              <a:defRPr>
                <a:solidFill>
                  <a:srgbClr val="434343"/>
                </a:solidFill>
              </a:defRPr>
            </a:lvl2pPr>
            <a:lvl3pPr indent="-317500" lvl="2" marL="1371600" rtl="0">
              <a:lnSpc>
                <a:spcPct val="100000"/>
              </a:lnSpc>
              <a:spcBef>
                <a:spcPts val="0"/>
              </a:spcBef>
              <a:spcAft>
                <a:spcPts val="0"/>
              </a:spcAft>
              <a:buSzPts val="1400"/>
              <a:buFont typeface="Nunito Light"/>
              <a:buChar char="■"/>
              <a:defRPr>
                <a:solidFill>
                  <a:srgbClr val="434343"/>
                </a:solidFill>
              </a:defRPr>
            </a:lvl3pPr>
            <a:lvl4pPr indent="-317500" lvl="3" marL="1828800" rtl="0">
              <a:lnSpc>
                <a:spcPct val="100000"/>
              </a:lnSpc>
              <a:spcBef>
                <a:spcPts val="0"/>
              </a:spcBef>
              <a:spcAft>
                <a:spcPts val="0"/>
              </a:spcAft>
              <a:buSzPts val="1400"/>
              <a:buFont typeface="Nunito Light"/>
              <a:buChar char="●"/>
              <a:defRPr>
                <a:solidFill>
                  <a:srgbClr val="434343"/>
                </a:solidFill>
              </a:defRPr>
            </a:lvl4pPr>
            <a:lvl5pPr indent="-317500" lvl="4" marL="2286000" rtl="0">
              <a:lnSpc>
                <a:spcPct val="100000"/>
              </a:lnSpc>
              <a:spcBef>
                <a:spcPts val="0"/>
              </a:spcBef>
              <a:spcAft>
                <a:spcPts val="0"/>
              </a:spcAft>
              <a:buSzPts val="1400"/>
              <a:buFont typeface="Nunito Light"/>
              <a:buChar char="○"/>
              <a:defRPr>
                <a:solidFill>
                  <a:srgbClr val="434343"/>
                </a:solidFill>
              </a:defRPr>
            </a:lvl5pPr>
            <a:lvl6pPr indent="-317500" lvl="5" marL="2743200" rtl="0">
              <a:lnSpc>
                <a:spcPct val="100000"/>
              </a:lnSpc>
              <a:spcBef>
                <a:spcPts val="0"/>
              </a:spcBef>
              <a:spcAft>
                <a:spcPts val="0"/>
              </a:spcAft>
              <a:buSzPts val="1400"/>
              <a:buFont typeface="Nunito Light"/>
              <a:buChar char="■"/>
              <a:defRPr>
                <a:solidFill>
                  <a:srgbClr val="434343"/>
                </a:solidFill>
              </a:defRPr>
            </a:lvl6pPr>
            <a:lvl7pPr indent="-317500" lvl="6" marL="3200400" rtl="0">
              <a:lnSpc>
                <a:spcPct val="100000"/>
              </a:lnSpc>
              <a:spcBef>
                <a:spcPts val="0"/>
              </a:spcBef>
              <a:spcAft>
                <a:spcPts val="0"/>
              </a:spcAft>
              <a:buSzPts val="1400"/>
              <a:buFont typeface="Nunito Light"/>
              <a:buChar char="●"/>
              <a:defRPr>
                <a:solidFill>
                  <a:srgbClr val="434343"/>
                </a:solidFill>
              </a:defRPr>
            </a:lvl7pPr>
            <a:lvl8pPr indent="-317500" lvl="7" marL="3657600" rtl="0">
              <a:lnSpc>
                <a:spcPct val="100000"/>
              </a:lnSpc>
              <a:spcBef>
                <a:spcPts val="0"/>
              </a:spcBef>
              <a:spcAft>
                <a:spcPts val="0"/>
              </a:spcAft>
              <a:buSzPts val="1400"/>
              <a:buFont typeface="Nunito Light"/>
              <a:buChar char="○"/>
              <a:defRPr>
                <a:solidFill>
                  <a:srgbClr val="434343"/>
                </a:solidFill>
              </a:defRPr>
            </a:lvl8pPr>
            <a:lvl9pPr indent="-317500" lvl="8" marL="4114800" rtl="0">
              <a:lnSpc>
                <a:spcPct val="100000"/>
              </a:lnSpc>
              <a:spcBef>
                <a:spcPts val="0"/>
              </a:spcBef>
              <a:spcAft>
                <a:spcPts val="0"/>
              </a:spcAft>
              <a:buSzPts val="1400"/>
              <a:buFont typeface="Nunito Light"/>
              <a:buChar char="■"/>
              <a:defRPr>
                <a:solidFill>
                  <a:srgbClr val="434343"/>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529" name="Shape 529"/>
        <p:cNvGrpSpPr/>
        <p:nvPr/>
      </p:nvGrpSpPr>
      <p:grpSpPr>
        <a:xfrm>
          <a:off x="0" y="0"/>
          <a:ext cx="0" cy="0"/>
          <a:chOff x="0" y="0"/>
          <a:chExt cx="0" cy="0"/>
        </a:xfrm>
      </p:grpSpPr>
      <p:sp>
        <p:nvSpPr>
          <p:cNvPr id="530" name="Google Shape;530;p32"/>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2" name="Shape 42"/>
        <p:cNvGrpSpPr/>
        <p:nvPr/>
      </p:nvGrpSpPr>
      <p:grpSpPr>
        <a:xfrm>
          <a:off x="0" y="0"/>
          <a:ext cx="0" cy="0"/>
          <a:chOff x="0" y="0"/>
          <a:chExt cx="0" cy="0"/>
        </a:xfrm>
      </p:grpSpPr>
      <p:grpSp>
        <p:nvGrpSpPr>
          <p:cNvPr id="43" name="Google Shape;43;p5"/>
          <p:cNvGrpSpPr/>
          <p:nvPr/>
        </p:nvGrpSpPr>
        <p:grpSpPr>
          <a:xfrm>
            <a:off x="281250" y="281700"/>
            <a:ext cx="8581500" cy="4580100"/>
            <a:chOff x="281250" y="281700"/>
            <a:chExt cx="8581500" cy="4580100"/>
          </a:xfrm>
        </p:grpSpPr>
        <p:sp>
          <p:nvSpPr>
            <p:cNvPr id="44" name="Google Shape;44;p5"/>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5"/>
            <p:cNvGrpSpPr/>
            <p:nvPr/>
          </p:nvGrpSpPr>
          <p:grpSpPr>
            <a:xfrm>
              <a:off x="517475" y="382105"/>
              <a:ext cx="400500" cy="95700"/>
              <a:chOff x="517475" y="395577"/>
              <a:chExt cx="400500" cy="95700"/>
            </a:xfrm>
          </p:grpSpPr>
          <p:sp>
            <p:nvSpPr>
              <p:cNvPr id="46" name="Google Shape;46;p5"/>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5"/>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51" name="Google Shape;51;p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2" name="Google Shape;52;p5"/>
          <p:cNvSpPr txBox="1"/>
          <p:nvPr>
            <p:ph idx="1" type="subTitle"/>
          </p:nvPr>
        </p:nvSpPr>
        <p:spPr>
          <a:xfrm>
            <a:off x="4780709" y="2614160"/>
            <a:ext cx="2853000" cy="121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 name="Google Shape;53;p5"/>
          <p:cNvSpPr txBox="1"/>
          <p:nvPr>
            <p:ph idx="2" type="subTitle"/>
          </p:nvPr>
        </p:nvSpPr>
        <p:spPr>
          <a:xfrm>
            <a:off x="1510291" y="2614160"/>
            <a:ext cx="2853000" cy="121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4" name="Google Shape;54;p5"/>
          <p:cNvSpPr txBox="1"/>
          <p:nvPr>
            <p:ph idx="3" type="subTitle"/>
          </p:nvPr>
        </p:nvSpPr>
        <p:spPr>
          <a:xfrm>
            <a:off x="4780709" y="2276750"/>
            <a:ext cx="2853000" cy="41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 name="Google Shape;55;p5"/>
          <p:cNvSpPr txBox="1"/>
          <p:nvPr>
            <p:ph idx="4" type="subTitle"/>
          </p:nvPr>
        </p:nvSpPr>
        <p:spPr>
          <a:xfrm>
            <a:off x="1510291" y="2276750"/>
            <a:ext cx="2853000" cy="414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000">
                <a:latin typeface="Montserrat"/>
                <a:ea typeface="Montserrat"/>
                <a:cs typeface="Montserrat"/>
                <a:sym typeface="Montserrat"/>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281250" y="281700"/>
            <a:ext cx="8581500" cy="4580100"/>
            <a:chOff x="281250" y="281700"/>
            <a:chExt cx="8581500" cy="4580100"/>
          </a:xfrm>
        </p:grpSpPr>
        <p:sp>
          <p:nvSpPr>
            <p:cNvPr id="58" name="Google Shape;58;p6"/>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517475" y="382105"/>
              <a:ext cx="400500" cy="95700"/>
              <a:chOff x="517475" y="395577"/>
              <a:chExt cx="400500" cy="95700"/>
            </a:xfrm>
          </p:grpSpPr>
          <p:sp>
            <p:nvSpPr>
              <p:cNvPr id="60" name="Google Shape;60;p6"/>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6"/>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 name="Google Shape;64;p6"/>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65" name="Google Shape;65;p6"/>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6" name="Shape 66"/>
        <p:cNvGrpSpPr/>
        <p:nvPr/>
      </p:nvGrpSpPr>
      <p:grpSpPr>
        <a:xfrm>
          <a:off x="0" y="0"/>
          <a:ext cx="0" cy="0"/>
          <a:chOff x="0" y="0"/>
          <a:chExt cx="0" cy="0"/>
        </a:xfrm>
      </p:grpSpPr>
      <p:grpSp>
        <p:nvGrpSpPr>
          <p:cNvPr id="67" name="Google Shape;67;p7"/>
          <p:cNvGrpSpPr/>
          <p:nvPr/>
        </p:nvGrpSpPr>
        <p:grpSpPr>
          <a:xfrm>
            <a:off x="281250" y="281700"/>
            <a:ext cx="8581500" cy="4580100"/>
            <a:chOff x="281250" y="281700"/>
            <a:chExt cx="8581500" cy="4580100"/>
          </a:xfrm>
        </p:grpSpPr>
        <p:sp>
          <p:nvSpPr>
            <p:cNvPr id="68" name="Google Shape;68;p7"/>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7"/>
            <p:cNvGrpSpPr/>
            <p:nvPr/>
          </p:nvGrpSpPr>
          <p:grpSpPr>
            <a:xfrm>
              <a:off x="517475" y="382105"/>
              <a:ext cx="400500" cy="95700"/>
              <a:chOff x="517475" y="395577"/>
              <a:chExt cx="400500" cy="95700"/>
            </a:xfrm>
          </p:grpSpPr>
          <p:sp>
            <p:nvSpPr>
              <p:cNvPr id="70" name="Google Shape;70;p7"/>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7"/>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7"/>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 name="Google Shape;74;p7"/>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75" name="Google Shape;75;p7"/>
          <p:cNvSpPr txBox="1"/>
          <p:nvPr>
            <p:ph idx="1" type="subTitle"/>
          </p:nvPr>
        </p:nvSpPr>
        <p:spPr>
          <a:xfrm>
            <a:off x="719975" y="1263375"/>
            <a:ext cx="7704000" cy="4008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999999"/>
              </a:buClr>
              <a:buSzPts val="800"/>
              <a:buFont typeface="Open Sans"/>
              <a:buChar char="●"/>
              <a:defRPr sz="1400"/>
            </a:lvl1pPr>
            <a:lvl2pPr lvl="1" rtl="0" algn="ctr">
              <a:lnSpc>
                <a:spcPct val="100000"/>
              </a:lnSpc>
              <a:spcBef>
                <a:spcPts val="0"/>
              </a:spcBef>
              <a:spcAft>
                <a:spcPts val="0"/>
              </a:spcAft>
              <a:buClr>
                <a:srgbClr val="999999"/>
              </a:buClr>
              <a:buSzPts val="800"/>
              <a:buFont typeface="Open Sans"/>
              <a:buChar char="○"/>
              <a:defRPr/>
            </a:lvl2pPr>
            <a:lvl3pPr lvl="2" rtl="0" algn="ctr">
              <a:lnSpc>
                <a:spcPct val="100000"/>
              </a:lnSpc>
              <a:spcBef>
                <a:spcPts val="0"/>
              </a:spcBef>
              <a:spcAft>
                <a:spcPts val="0"/>
              </a:spcAft>
              <a:buClr>
                <a:srgbClr val="999999"/>
              </a:buClr>
              <a:buSzPts val="800"/>
              <a:buFont typeface="Open Sans"/>
              <a:buChar char="■"/>
              <a:defRPr/>
            </a:lvl3pPr>
            <a:lvl4pPr lvl="3" rtl="0" algn="ctr">
              <a:lnSpc>
                <a:spcPct val="100000"/>
              </a:lnSpc>
              <a:spcBef>
                <a:spcPts val="0"/>
              </a:spcBef>
              <a:spcAft>
                <a:spcPts val="0"/>
              </a:spcAft>
              <a:buClr>
                <a:srgbClr val="999999"/>
              </a:buClr>
              <a:buSzPts val="800"/>
              <a:buFont typeface="Open Sans"/>
              <a:buChar char="●"/>
              <a:defRPr/>
            </a:lvl4pPr>
            <a:lvl5pPr lvl="4" rtl="0" algn="ctr">
              <a:lnSpc>
                <a:spcPct val="100000"/>
              </a:lnSpc>
              <a:spcBef>
                <a:spcPts val="0"/>
              </a:spcBef>
              <a:spcAft>
                <a:spcPts val="0"/>
              </a:spcAft>
              <a:buClr>
                <a:srgbClr val="999999"/>
              </a:buClr>
              <a:buSzPts val="1200"/>
              <a:buFont typeface="Open Sans"/>
              <a:buChar char="○"/>
              <a:defRPr/>
            </a:lvl5pPr>
            <a:lvl6pPr lvl="5" rtl="0" algn="ctr">
              <a:lnSpc>
                <a:spcPct val="100000"/>
              </a:lnSpc>
              <a:spcBef>
                <a:spcPts val="0"/>
              </a:spcBef>
              <a:spcAft>
                <a:spcPts val="0"/>
              </a:spcAft>
              <a:buClr>
                <a:srgbClr val="999999"/>
              </a:buClr>
              <a:buSzPts val="1200"/>
              <a:buFont typeface="Open Sans"/>
              <a:buChar char="■"/>
              <a:defRPr/>
            </a:lvl6pPr>
            <a:lvl7pPr lvl="6" rtl="0" algn="ctr">
              <a:lnSpc>
                <a:spcPct val="100000"/>
              </a:lnSpc>
              <a:spcBef>
                <a:spcPts val="0"/>
              </a:spcBef>
              <a:spcAft>
                <a:spcPts val="0"/>
              </a:spcAft>
              <a:buClr>
                <a:srgbClr val="999999"/>
              </a:buClr>
              <a:buSzPts val="700"/>
              <a:buFont typeface="Open Sans"/>
              <a:buChar char="●"/>
              <a:defRPr/>
            </a:lvl7pPr>
            <a:lvl8pPr lvl="7" rtl="0" algn="ctr">
              <a:lnSpc>
                <a:spcPct val="100000"/>
              </a:lnSpc>
              <a:spcBef>
                <a:spcPts val="0"/>
              </a:spcBef>
              <a:spcAft>
                <a:spcPts val="0"/>
              </a:spcAft>
              <a:buClr>
                <a:srgbClr val="999999"/>
              </a:buClr>
              <a:buSzPts val="700"/>
              <a:buFont typeface="Open Sans"/>
              <a:buChar char="○"/>
              <a:defRPr/>
            </a:lvl8pPr>
            <a:lvl9pPr lvl="8" rtl="0" algn="ctr">
              <a:lnSpc>
                <a:spcPct val="100000"/>
              </a:lnSpc>
              <a:spcBef>
                <a:spcPts val="0"/>
              </a:spcBef>
              <a:spcAft>
                <a:spcPts val="0"/>
              </a:spcAft>
              <a:buClr>
                <a:srgbClr val="999999"/>
              </a:buClr>
              <a:buSzPts val="600"/>
              <a:buFont typeface="Open Sans"/>
              <a:buChar char="■"/>
              <a:defRPr/>
            </a:lvl9pPr>
          </a:lstStyle>
          <a:p/>
        </p:txBody>
      </p:sp>
      <p:sp>
        <p:nvSpPr>
          <p:cNvPr id="76" name="Google Shape;76;p7"/>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grpSp>
        <p:nvGrpSpPr>
          <p:cNvPr id="78" name="Google Shape;78;p8"/>
          <p:cNvGrpSpPr/>
          <p:nvPr/>
        </p:nvGrpSpPr>
        <p:grpSpPr>
          <a:xfrm>
            <a:off x="281250" y="281700"/>
            <a:ext cx="8581500" cy="4580100"/>
            <a:chOff x="281250" y="281700"/>
            <a:chExt cx="8581500" cy="4580100"/>
          </a:xfrm>
        </p:grpSpPr>
        <p:sp>
          <p:nvSpPr>
            <p:cNvPr id="79" name="Google Shape;79;p8"/>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517475" y="382105"/>
              <a:ext cx="400500" cy="95700"/>
              <a:chOff x="517475" y="395577"/>
              <a:chExt cx="400500" cy="95700"/>
            </a:xfrm>
          </p:grpSpPr>
          <p:sp>
            <p:nvSpPr>
              <p:cNvPr id="81" name="Google Shape;81;p8"/>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8"/>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86" name="Google Shape;86;p8"/>
          <p:cNvSpPr txBox="1"/>
          <p:nvPr>
            <p:ph type="title"/>
          </p:nvPr>
        </p:nvSpPr>
        <p:spPr>
          <a:xfrm>
            <a:off x="713225" y="1825650"/>
            <a:ext cx="4286700" cy="14922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7" name="Shape 87"/>
        <p:cNvGrpSpPr/>
        <p:nvPr/>
      </p:nvGrpSpPr>
      <p:grpSpPr>
        <a:xfrm>
          <a:off x="0" y="0"/>
          <a:ext cx="0" cy="0"/>
          <a:chOff x="0" y="0"/>
          <a:chExt cx="0" cy="0"/>
        </a:xfrm>
      </p:grpSpPr>
      <p:grpSp>
        <p:nvGrpSpPr>
          <p:cNvPr id="88" name="Google Shape;88;p9"/>
          <p:cNvGrpSpPr/>
          <p:nvPr/>
        </p:nvGrpSpPr>
        <p:grpSpPr>
          <a:xfrm>
            <a:off x="281250" y="281700"/>
            <a:ext cx="8581500" cy="4580100"/>
            <a:chOff x="281250" y="281700"/>
            <a:chExt cx="8581500" cy="4580100"/>
          </a:xfrm>
        </p:grpSpPr>
        <p:sp>
          <p:nvSpPr>
            <p:cNvPr id="89" name="Google Shape;89;p9"/>
            <p:cNvSpPr/>
            <p:nvPr/>
          </p:nvSpPr>
          <p:spPr>
            <a:xfrm>
              <a:off x="281250" y="281700"/>
              <a:ext cx="8581500" cy="4580100"/>
            </a:xfrm>
            <a:prstGeom prst="roundRect">
              <a:avLst>
                <a:gd fmla="val 2793"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9"/>
            <p:cNvGrpSpPr/>
            <p:nvPr/>
          </p:nvGrpSpPr>
          <p:grpSpPr>
            <a:xfrm>
              <a:off x="517475" y="382105"/>
              <a:ext cx="400500" cy="95700"/>
              <a:chOff x="517475" y="395577"/>
              <a:chExt cx="400500" cy="95700"/>
            </a:xfrm>
          </p:grpSpPr>
          <p:sp>
            <p:nvSpPr>
              <p:cNvPr id="91" name="Google Shape;91;p9"/>
              <p:cNvSpPr/>
              <p:nvPr/>
            </p:nvSpPr>
            <p:spPr>
              <a:xfrm>
                <a:off x="5174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9"/>
              <p:cNvSpPr/>
              <p:nvPr/>
            </p:nvSpPr>
            <p:spPr>
              <a:xfrm>
                <a:off x="6698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9"/>
              <p:cNvSpPr/>
              <p:nvPr/>
            </p:nvSpPr>
            <p:spPr>
              <a:xfrm>
                <a:off x="822275" y="395577"/>
                <a:ext cx="95700" cy="95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9"/>
            <p:cNvSpPr/>
            <p:nvPr/>
          </p:nvSpPr>
          <p:spPr>
            <a:xfrm>
              <a:off x="7552875" y="357952"/>
              <a:ext cx="1159200" cy="1488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 name="Google Shape;95;p9"/>
            <p:cNvCxnSpPr/>
            <p:nvPr/>
          </p:nvCxnSpPr>
          <p:spPr>
            <a:xfrm>
              <a:off x="283350" y="574700"/>
              <a:ext cx="8577000" cy="0"/>
            </a:xfrm>
            <a:prstGeom prst="straightConnector1">
              <a:avLst/>
            </a:prstGeom>
            <a:noFill/>
            <a:ln cap="flat" cmpd="sng" w="9525">
              <a:solidFill>
                <a:schemeClr val="dk1"/>
              </a:solidFill>
              <a:prstDash val="solid"/>
              <a:round/>
              <a:headEnd len="med" w="med" type="none"/>
              <a:tailEnd len="med" w="med" type="none"/>
            </a:ln>
          </p:spPr>
        </p:cxnSp>
      </p:grpSp>
      <p:sp>
        <p:nvSpPr>
          <p:cNvPr id="96" name="Google Shape;96;p9"/>
          <p:cNvSpPr txBox="1"/>
          <p:nvPr>
            <p:ph type="title"/>
          </p:nvPr>
        </p:nvSpPr>
        <p:spPr>
          <a:xfrm>
            <a:off x="933913" y="1262563"/>
            <a:ext cx="4332900" cy="1490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7" name="Google Shape;97;p9"/>
          <p:cNvSpPr txBox="1"/>
          <p:nvPr>
            <p:ph idx="1" type="subTitle"/>
          </p:nvPr>
        </p:nvSpPr>
        <p:spPr>
          <a:xfrm>
            <a:off x="933913" y="2810527"/>
            <a:ext cx="4332900" cy="10704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999999"/>
              </a:buClr>
              <a:buSzPts val="800"/>
              <a:buFont typeface="Open Sans"/>
              <a:buChar char="●"/>
              <a:defRPr/>
            </a:lvl1pPr>
            <a:lvl2pPr lvl="1" rtl="0" algn="ctr">
              <a:lnSpc>
                <a:spcPct val="100000"/>
              </a:lnSpc>
              <a:spcBef>
                <a:spcPts val="0"/>
              </a:spcBef>
              <a:spcAft>
                <a:spcPts val="0"/>
              </a:spcAft>
              <a:buClr>
                <a:srgbClr val="999999"/>
              </a:buClr>
              <a:buSzPts val="800"/>
              <a:buFont typeface="Open Sans"/>
              <a:buChar char="○"/>
              <a:defRPr/>
            </a:lvl2pPr>
            <a:lvl3pPr lvl="2" rtl="0" algn="ctr">
              <a:lnSpc>
                <a:spcPct val="100000"/>
              </a:lnSpc>
              <a:spcBef>
                <a:spcPts val="0"/>
              </a:spcBef>
              <a:spcAft>
                <a:spcPts val="0"/>
              </a:spcAft>
              <a:buClr>
                <a:srgbClr val="999999"/>
              </a:buClr>
              <a:buSzPts val="800"/>
              <a:buFont typeface="Open Sans"/>
              <a:buChar char="■"/>
              <a:defRPr/>
            </a:lvl3pPr>
            <a:lvl4pPr lvl="3" rtl="0" algn="ctr">
              <a:lnSpc>
                <a:spcPct val="100000"/>
              </a:lnSpc>
              <a:spcBef>
                <a:spcPts val="0"/>
              </a:spcBef>
              <a:spcAft>
                <a:spcPts val="0"/>
              </a:spcAft>
              <a:buClr>
                <a:srgbClr val="999999"/>
              </a:buClr>
              <a:buSzPts val="800"/>
              <a:buFont typeface="Open Sans"/>
              <a:buChar char="●"/>
              <a:defRPr/>
            </a:lvl4pPr>
            <a:lvl5pPr lvl="4" rtl="0" algn="ctr">
              <a:lnSpc>
                <a:spcPct val="100000"/>
              </a:lnSpc>
              <a:spcBef>
                <a:spcPts val="0"/>
              </a:spcBef>
              <a:spcAft>
                <a:spcPts val="0"/>
              </a:spcAft>
              <a:buClr>
                <a:srgbClr val="999999"/>
              </a:buClr>
              <a:buSzPts val="1200"/>
              <a:buFont typeface="Open Sans"/>
              <a:buChar char="○"/>
              <a:defRPr/>
            </a:lvl5pPr>
            <a:lvl6pPr lvl="5" rtl="0" algn="ctr">
              <a:lnSpc>
                <a:spcPct val="100000"/>
              </a:lnSpc>
              <a:spcBef>
                <a:spcPts val="0"/>
              </a:spcBef>
              <a:spcAft>
                <a:spcPts val="0"/>
              </a:spcAft>
              <a:buClr>
                <a:srgbClr val="999999"/>
              </a:buClr>
              <a:buSzPts val="1200"/>
              <a:buFont typeface="Open Sans"/>
              <a:buChar char="■"/>
              <a:defRPr/>
            </a:lvl6pPr>
            <a:lvl7pPr lvl="6" rtl="0" algn="ctr">
              <a:lnSpc>
                <a:spcPct val="100000"/>
              </a:lnSpc>
              <a:spcBef>
                <a:spcPts val="0"/>
              </a:spcBef>
              <a:spcAft>
                <a:spcPts val="0"/>
              </a:spcAft>
              <a:buClr>
                <a:srgbClr val="999999"/>
              </a:buClr>
              <a:buSzPts val="700"/>
              <a:buFont typeface="Open Sans"/>
              <a:buChar char="●"/>
              <a:defRPr/>
            </a:lvl7pPr>
            <a:lvl8pPr lvl="7" rtl="0" algn="ctr">
              <a:lnSpc>
                <a:spcPct val="100000"/>
              </a:lnSpc>
              <a:spcBef>
                <a:spcPts val="0"/>
              </a:spcBef>
              <a:spcAft>
                <a:spcPts val="0"/>
              </a:spcAft>
              <a:buClr>
                <a:srgbClr val="999999"/>
              </a:buClr>
              <a:buSzPts val="700"/>
              <a:buFont typeface="Open Sans"/>
              <a:buChar char="○"/>
              <a:defRPr/>
            </a:lvl8pPr>
            <a:lvl9pPr lvl="8" rtl="0" algn="ctr">
              <a:lnSpc>
                <a:spcPct val="100000"/>
              </a:lnSpc>
              <a:spcBef>
                <a:spcPts val="0"/>
              </a:spcBef>
              <a:spcAft>
                <a:spcPts val="0"/>
              </a:spcAft>
              <a:buClr>
                <a:srgbClr val="999999"/>
              </a:buClr>
              <a:buSzPts val="600"/>
              <a:buFont typeface="Open Sans"/>
              <a:buChar char="■"/>
              <a:defRPr/>
            </a:lvl9pPr>
          </a:lstStyle>
          <a:p/>
        </p:txBody>
      </p:sp>
      <p:sp>
        <p:nvSpPr>
          <p:cNvPr id="98" name="Google Shape;98;p9"/>
          <p:cNvSpPr/>
          <p:nvPr>
            <p:ph idx="2" type="pic"/>
          </p:nvPr>
        </p:nvSpPr>
        <p:spPr>
          <a:xfrm>
            <a:off x="5297834" y="1262575"/>
            <a:ext cx="2912400" cy="261840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sp>
        <p:nvSpPr>
          <p:cNvPr id="100" name="Google Shape;100;p10"/>
          <p:cNvSpPr/>
          <p:nvPr>
            <p:ph idx="2" type="pic"/>
          </p:nvPr>
        </p:nvSpPr>
        <p:spPr>
          <a:xfrm>
            <a:off x="0" y="0"/>
            <a:ext cx="9144000" cy="5143500"/>
          </a:xfrm>
          <a:prstGeom prst="rect">
            <a:avLst/>
          </a:prstGeom>
          <a:noFill/>
          <a:ln>
            <a:noFill/>
          </a:ln>
        </p:spPr>
      </p:sp>
      <p:sp>
        <p:nvSpPr>
          <p:cNvPr id="101" name="Google Shape;101;p10"/>
          <p:cNvSpPr txBox="1"/>
          <p:nvPr>
            <p:ph type="title"/>
          </p:nvPr>
        </p:nvSpPr>
        <p:spPr>
          <a:xfrm>
            <a:off x="720000" y="38620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AEE2F4">
            <a:alpha val="30820"/>
          </a:srgbClr>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212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Montserrat"/>
              <a:buNone/>
              <a:defRPr b="1" sz="3000">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b="1" sz="30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713225" y="1152475"/>
            <a:ext cx="76818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indent="-317500" lvl="1" marL="9144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25" name="Shape 525"/>
        <p:cNvGrpSpPr/>
        <p:nvPr/>
      </p:nvGrpSpPr>
      <p:grpSpPr>
        <a:xfrm>
          <a:off x="0" y="0"/>
          <a:ext cx="0" cy="0"/>
          <a:chOff x="0" y="0"/>
          <a:chExt cx="0" cy="0"/>
        </a:xfrm>
      </p:grpSpPr>
      <p:sp>
        <p:nvSpPr>
          <p:cNvPr id="526" name="Google Shape;526;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527" name="Google Shape;527;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9.jpg"/><Relationship Id="rId4" Type="http://schemas.openxmlformats.org/officeDocument/2006/relationships/image" Target="../media/image11.jpg"/><Relationship Id="rId5"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1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36.xml"/><Relationship Id="rId4" Type="http://schemas.openxmlformats.org/officeDocument/2006/relationships/slide" Target="/ppt/slides/slide33.xml"/><Relationship Id="rId9" Type="http://schemas.openxmlformats.org/officeDocument/2006/relationships/slide" Target="/ppt/slides/slide44.xml"/><Relationship Id="rId5" Type="http://schemas.openxmlformats.org/officeDocument/2006/relationships/slide" Target="/ppt/slides/slide32.xml"/><Relationship Id="rId6" Type="http://schemas.openxmlformats.org/officeDocument/2006/relationships/slide" Target="/ppt/slides/slide32.xml"/><Relationship Id="rId7" Type="http://schemas.openxmlformats.org/officeDocument/2006/relationships/slide" Target="/ppt/slides/slide30.xml"/><Relationship Id="rId8" Type="http://schemas.openxmlformats.org/officeDocument/2006/relationships/slide" Target="/ppt/slides/slide36.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3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8FO4EoZ1y32TwBZ0c9cebsrK8vy4kcTvcF3lloOEVvA/copy" TargetMode="External"/><Relationship Id="rId5"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 Id="rId3" Type="http://schemas.openxmlformats.org/officeDocument/2006/relationships/hyperlink" Target="https://www.freepik.com/free-vector/hand-drawn-flat-design-ssl-illustration_21902029.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www.freepik.com/free-vector/hand-drawn-website-hosting-illustration_21901755.htm/?utm_source=slidesgo_template&amp;utm_medium=referral-link&amp;utm_campaign=sg_resources&amp;utm_content=freepik" TargetMode="External"/><Relationship Id="rId4" Type="http://schemas.openxmlformats.org/officeDocument/2006/relationships/hyperlink" Target="https://www.freepik.com/free-vector/hand-drawn-flat-design-gamification-illustration_21899262.htm/?utm_source=slidesgo_template&amp;utm_medium=referral-link&amp;utm_campaign=sg_resources&amp;utm_content=freepik" TargetMode="External"/><Relationship Id="rId9" Type="http://schemas.openxmlformats.org/officeDocument/2006/relationships/hyperlink" Target="https://www.freepik.com/free-photo/close-up-laptop_3386820.htm/?utm_source=slidesgo_template&amp;utm_medium=referral-link&amp;utm_campaign=sg_resources&amp;utm_content=freepik" TargetMode="External"/><Relationship Id="rId5" Type="http://schemas.openxmlformats.org/officeDocument/2006/relationships/hyperlink" Target="https://www.freepik.com/free-vector/hand-drawn-flat-desig-npl-illustration_21902157.htm/?utm_source=slidesgo_template&amp;utm_medium=referral-link&amp;utm_campaign=sg_resources&amp;utm_content=freepik" TargetMode="External"/><Relationship Id="rId6" Type="http://schemas.openxmlformats.org/officeDocument/2006/relationships/hyperlink" Target="https://www.freepik.com/free-vector/hand-drawn-flat-desig-npl-illustration_21902157.htm/?utm_source=slidesgo_template&amp;utm_medium=referral-link&amp;utm_campaign=sg_resources&amp;utm_content=freepik" TargetMode="External"/><Relationship Id="rId7" Type="http://schemas.openxmlformats.org/officeDocument/2006/relationships/hyperlink" Target="https://www.freepik.com/free-vector/hand-drawn-flat-desig-npl-illustration_21902157.htm/?utm_source=slidesgo_template&amp;utm_medium=referral-link&amp;utm_campaign=sg_resources&amp;utm_content=freepik" TargetMode="External"/><Relationship Id="rId8" Type="http://schemas.openxmlformats.org/officeDocument/2006/relationships/hyperlink" Target="https://www.freepik.com/free-photo/technology-background-texture_4139974.htm/?utm_source=slidesgo_template&amp;utm_medium=referral-link&amp;utm_campaign=sg_resources&amp;utm_content=freepik" TargetMode="External"/><Relationship Id="rId11" Type="http://schemas.openxmlformats.org/officeDocument/2006/relationships/hyperlink" Target="https://www.freepik.com/free-photo/hands-close-up-busy-entrepreneur-with-her-laptop_962069.htm/?utm_source=slidesgo_template&amp;utm_medium=referral-link&amp;utm_campaign=sg_resources&amp;utm_content=freepik" TargetMode="External"/><Relationship Id="rId10" Type="http://schemas.openxmlformats.org/officeDocument/2006/relationships/hyperlink" Target="https://www.freepik.com/free-photo/high-angle-woman-laptop-using-mouse_7959512.htm/?utm_source=slidesgo_template&amp;utm_medium=referral-link&amp;utm_campaign=sg_resources&amp;utm_content=freepik" TargetMode="External"/><Relationship Id="rId13" Type="http://schemas.openxmlformats.org/officeDocument/2006/relationships/hyperlink" Target="https://www.flaticon.com/packs/computer-86/?utm_source=slidesgo_template&amp;utm_medium=referral-link&amp;utm_campaign=sg_resources&amp;utm_content=flaticon" TargetMode="External"/><Relationship Id="rId12" Type="http://schemas.openxmlformats.org/officeDocument/2006/relationships/hyperlink" Target="https://www.freepik.com/free-photo/classmates-writing-learning-together-during-study-session_22634091.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Inter"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4.png"/><Relationship Id="rId17" Type="http://schemas.openxmlformats.org/officeDocument/2006/relationships/image" Target="../media/image3.png"/><Relationship Id="rId16" Type="http://schemas.openxmlformats.org/officeDocument/2006/relationships/image" Target="../media/image10.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8.xml"/><Relationship Id="rId3"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4.xml"/><Relationship Id="rId3" Type="http://schemas.openxmlformats.org/officeDocument/2006/relationships/hyperlink" Target="https://workspace.google.com/marketplace/app/icons_for_slides_docs/381578326502"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1.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33"/>
          <p:cNvSpPr txBox="1"/>
          <p:nvPr>
            <p:ph type="ctrTitle"/>
          </p:nvPr>
        </p:nvSpPr>
        <p:spPr>
          <a:xfrm>
            <a:off x="3900175" y="1213000"/>
            <a:ext cx="4530600" cy="222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000"/>
              <a:t>Computer Workshop </a:t>
            </a:r>
            <a:r>
              <a:rPr b="0" i="1" lang="en" sz="4800"/>
              <a:t>for </a:t>
            </a:r>
            <a:r>
              <a:rPr b="0" i="1" lang="en" sz="4800"/>
              <a:t>Beginners</a:t>
            </a:r>
            <a:endParaRPr b="0" i="1" sz="4800"/>
          </a:p>
        </p:txBody>
      </p:sp>
      <p:sp>
        <p:nvSpPr>
          <p:cNvPr id="536" name="Google Shape;536;p33"/>
          <p:cNvSpPr txBox="1"/>
          <p:nvPr>
            <p:ph idx="1" type="subTitle"/>
          </p:nvPr>
        </p:nvSpPr>
        <p:spPr>
          <a:xfrm>
            <a:off x="3900175" y="3524550"/>
            <a:ext cx="45306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537" name="Google Shape;537;p33"/>
          <p:cNvGrpSpPr/>
          <p:nvPr/>
        </p:nvGrpSpPr>
        <p:grpSpPr>
          <a:xfrm>
            <a:off x="556725" y="779703"/>
            <a:ext cx="3208310" cy="3653947"/>
            <a:chOff x="556725" y="779703"/>
            <a:chExt cx="3208310" cy="3653947"/>
          </a:xfrm>
        </p:grpSpPr>
        <p:sp>
          <p:nvSpPr>
            <p:cNvPr id="538" name="Google Shape;538;p33"/>
            <p:cNvSpPr/>
            <p:nvPr/>
          </p:nvSpPr>
          <p:spPr>
            <a:xfrm>
              <a:off x="1745491" y="784984"/>
              <a:ext cx="119146" cy="78181"/>
            </a:xfrm>
            <a:custGeom>
              <a:rect b="b" l="l" r="r" t="t"/>
              <a:pathLst>
                <a:path extrusionOk="0" h="918" w="1399">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3"/>
            <p:cNvSpPr/>
            <p:nvPr/>
          </p:nvSpPr>
          <p:spPr>
            <a:xfrm>
              <a:off x="1738337" y="779703"/>
              <a:ext cx="131665" cy="89253"/>
            </a:xfrm>
            <a:custGeom>
              <a:rect b="b" l="l" r="r" t="t"/>
              <a:pathLst>
                <a:path extrusionOk="0" h="1048" w="1546">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3"/>
            <p:cNvSpPr/>
            <p:nvPr/>
          </p:nvSpPr>
          <p:spPr>
            <a:xfrm>
              <a:off x="3586532" y="1513484"/>
              <a:ext cx="122808" cy="119657"/>
            </a:xfrm>
            <a:custGeom>
              <a:rect b="b" l="l" r="r" t="t"/>
              <a:pathLst>
                <a:path extrusionOk="0" h="1405" w="1442">
                  <a:moveTo>
                    <a:pt x="685" y="1"/>
                  </a:moveTo>
                  <a:cubicBezTo>
                    <a:pt x="644" y="1"/>
                    <a:pt x="604" y="12"/>
                    <a:pt x="567" y="32"/>
                  </a:cubicBezTo>
                  <a:lnTo>
                    <a:pt x="85" y="357"/>
                  </a:lnTo>
                  <a:cubicBezTo>
                    <a:pt x="64" y="357"/>
                    <a:pt x="64" y="378"/>
                    <a:pt x="64" y="378"/>
                  </a:cubicBezTo>
                  <a:cubicBezTo>
                    <a:pt x="1" y="446"/>
                    <a:pt x="1" y="535"/>
                    <a:pt x="64" y="598"/>
                  </a:cubicBezTo>
                  <a:lnTo>
                    <a:pt x="828" y="1362"/>
                  </a:lnTo>
                  <a:cubicBezTo>
                    <a:pt x="828" y="1362"/>
                    <a:pt x="828" y="1383"/>
                    <a:pt x="849" y="1383"/>
                  </a:cubicBezTo>
                  <a:cubicBezTo>
                    <a:pt x="873" y="1398"/>
                    <a:pt x="900" y="1405"/>
                    <a:pt x="925" y="1405"/>
                  </a:cubicBezTo>
                  <a:cubicBezTo>
                    <a:pt x="972" y="1405"/>
                    <a:pt x="1018" y="1382"/>
                    <a:pt x="1048" y="1341"/>
                  </a:cubicBezTo>
                  <a:lnTo>
                    <a:pt x="1373" y="859"/>
                  </a:lnTo>
                  <a:cubicBezTo>
                    <a:pt x="1441" y="770"/>
                    <a:pt x="1415" y="666"/>
                    <a:pt x="1352" y="577"/>
                  </a:cubicBezTo>
                  <a:lnTo>
                    <a:pt x="849" y="74"/>
                  </a:lnTo>
                  <a:cubicBezTo>
                    <a:pt x="798" y="22"/>
                    <a:pt x="741" y="1"/>
                    <a:pt x="68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3"/>
            <p:cNvSpPr/>
            <p:nvPr/>
          </p:nvSpPr>
          <p:spPr>
            <a:xfrm>
              <a:off x="3578952" y="1508545"/>
              <a:ext cx="135668" cy="129280"/>
            </a:xfrm>
            <a:custGeom>
              <a:rect b="b" l="l" r="r" t="t"/>
              <a:pathLst>
                <a:path extrusionOk="0" h="1518" w="1593">
                  <a:moveTo>
                    <a:pt x="775" y="113"/>
                  </a:moveTo>
                  <a:cubicBezTo>
                    <a:pt x="817" y="113"/>
                    <a:pt x="859" y="130"/>
                    <a:pt x="896" y="153"/>
                  </a:cubicBezTo>
                  <a:lnTo>
                    <a:pt x="896" y="174"/>
                  </a:lnTo>
                  <a:lnTo>
                    <a:pt x="1399" y="677"/>
                  </a:lnTo>
                  <a:cubicBezTo>
                    <a:pt x="1462" y="724"/>
                    <a:pt x="1462" y="828"/>
                    <a:pt x="1420" y="896"/>
                  </a:cubicBezTo>
                  <a:lnTo>
                    <a:pt x="1090" y="1378"/>
                  </a:lnTo>
                  <a:cubicBezTo>
                    <a:pt x="1080" y="1399"/>
                    <a:pt x="1059" y="1410"/>
                    <a:pt x="1035" y="1410"/>
                  </a:cubicBezTo>
                  <a:cubicBezTo>
                    <a:pt x="1010" y="1410"/>
                    <a:pt x="983" y="1399"/>
                    <a:pt x="959" y="1378"/>
                  </a:cubicBezTo>
                  <a:lnTo>
                    <a:pt x="174" y="614"/>
                  </a:lnTo>
                  <a:cubicBezTo>
                    <a:pt x="132" y="567"/>
                    <a:pt x="153" y="504"/>
                    <a:pt x="195" y="462"/>
                  </a:cubicBezTo>
                  <a:lnTo>
                    <a:pt x="676" y="153"/>
                  </a:lnTo>
                  <a:cubicBezTo>
                    <a:pt x="707" y="124"/>
                    <a:pt x="741" y="113"/>
                    <a:pt x="775" y="113"/>
                  </a:cubicBezTo>
                  <a:close/>
                  <a:moveTo>
                    <a:pt x="768" y="0"/>
                  </a:moveTo>
                  <a:cubicBezTo>
                    <a:pt x="714" y="0"/>
                    <a:pt x="659" y="16"/>
                    <a:pt x="614" y="43"/>
                  </a:cubicBezTo>
                  <a:lnTo>
                    <a:pt x="132" y="373"/>
                  </a:lnTo>
                  <a:cubicBezTo>
                    <a:pt x="22" y="436"/>
                    <a:pt x="1" y="614"/>
                    <a:pt x="111" y="697"/>
                  </a:cubicBezTo>
                  <a:lnTo>
                    <a:pt x="875" y="1462"/>
                  </a:lnTo>
                  <a:cubicBezTo>
                    <a:pt x="911" y="1500"/>
                    <a:pt x="958" y="1518"/>
                    <a:pt x="1008" y="1518"/>
                  </a:cubicBezTo>
                  <a:cubicBezTo>
                    <a:pt x="1076" y="1518"/>
                    <a:pt x="1149" y="1484"/>
                    <a:pt x="1200" y="1420"/>
                  </a:cubicBezTo>
                  <a:lnTo>
                    <a:pt x="1504" y="959"/>
                  </a:lnTo>
                  <a:cubicBezTo>
                    <a:pt x="1593" y="828"/>
                    <a:pt x="1572" y="697"/>
                    <a:pt x="1483" y="593"/>
                  </a:cubicBezTo>
                  <a:lnTo>
                    <a:pt x="959" y="90"/>
                  </a:lnTo>
                  <a:lnTo>
                    <a:pt x="959" y="69"/>
                  </a:lnTo>
                  <a:lnTo>
                    <a:pt x="941" y="69"/>
                  </a:lnTo>
                  <a:cubicBezTo>
                    <a:pt x="894" y="21"/>
                    <a:pt x="831" y="0"/>
                    <a:pt x="76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3"/>
            <p:cNvSpPr/>
            <p:nvPr/>
          </p:nvSpPr>
          <p:spPr>
            <a:xfrm>
              <a:off x="3681148" y="1674016"/>
              <a:ext cx="78096" cy="119486"/>
            </a:xfrm>
            <a:custGeom>
              <a:rect b="b" l="l" r="r" t="t"/>
              <a:pathLst>
                <a:path extrusionOk="0" h="1403" w="917">
                  <a:moveTo>
                    <a:pt x="152" y="1"/>
                  </a:moveTo>
                  <a:cubicBezTo>
                    <a:pt x="68" y="1"/>
                    <a:pt x="0" y="64"/>
                    <a:pt x="0" y="153"/>
                  </a:cubicBezTo>
                  <a:lnTo>
                    <a:pt x="0" y="1242"/>
                  </a:lnTo>
                  <a:lnTo>
                    <a:pt x="0" y="1268"/>
                  </a:lnTo>
                  <a:cubicBezTo>
                    <a:pt x="0" y="1342"/>
                    <a:pt x="69" y="1403"/>
                    <a:pt x="142" y="1403"/>
                  </a:cubicBezTo>
                  <a:cubicBezTo>
                    <a:pt x="152" y="1403"/>
                    <a:pt x="163" y="1402"/>
                    <a:pt x="173" y="1399"/>
                  </a:cubicBezTo>
                  <a:lnTo>
                    <a:pt x="744" y="1289"/>
                  </a:lnTo>
                  <a:cubicBezTo>
                    <a:pt x="854" y="1268"/>
                    <a:pt x="917" y="1179"/>
                    <a:pt x="917" y="1069"/>
                  </a:cubicBezTo>
                  <a:lnTo>
                    <a:pt x="917" y="352"/>
                  </a:lnTo>
                  <a:cubicBezTo>
                    <a:pt x="917" y="242"/>
                    <a:pt x="854" y="132"/>
                    <a:pt x="744" y="111"/>
                  </a:cubicBezTo>
                  <a:lnTo>
                    <a:pt x="1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3"/>
            <p:cNvSpPr/>
            <p:nvPr/>
          </p:nvSpPr>
          <p:spPr>
            <a:xfrm>
              <a:off x="3675782" y="1670099"/>
              <a:ext cx="89253" cy="126981"/>
            </a:xfrm>
            <a:custGeom>
              <a:rect b="b" l="l" r="r" t="t"/>
              <a:pathLst>
                <a:path extrusionOk="0" h="1491" w="1048">
                  <a:moveTo>
                    <a:pt x="193" y="105"/>
                  </a:moveTo>
                  <a:cubicBezTo>
                    <a:pt x="201" y="105"/>
                    <a:pt x="208" y="106"/>
                    <a:pt x="215" y="110"/>
                  </a:cubicBezTo>
                  <a:lnTo>
                    <a:pt x="786" y="220"/>
                  </a:lnTo>
                  <a:cubicBezTo>
                    <a:pt x="870" y="241"/>
                    <a:pt x="938" y="309"/>
                    <a:pt x="938" y="398"/>
                  </a:cubicBezTo>
                  <a:lnTo>
                    <a:pt x="938" y="1115"/>
                  </a:lnTo>
                  <a:cubicBezTo>
                    <a:pt x="938" y="1183"/>
                    <a:pt x="870" y="1246"/>
                    <a:pt x="786" y="1267"/>
                  </a:cubicBezTo>
                  <a:lnTo>
                    <a:pt x="215" y="1377"/>
                  </a:lnTo>
                  <a:cubicBezTo>
                    <a:pt x="208" y="1381"/>
                    <a:pt x="200" y="1382"/>
                    <a:pt x="191" y="1382"/>
                  </a:cubicBezTo>
                  <a:cubicBezTo>
                    <a:pt x="151" y="1382"/>
                    <a:pt x="105" y="1344"/>
                    <a:pt x="105" y="1288"/>
                  </a:cubicBezTo>
                  <a:lnTo>
                    <a:pt x="105" y="199"/>
                  </a:lnTo>
                  <a:cubicBezTo>
                    <a:pt x="105" y="146"/>
                    <a:pt x="153" y="105"/>
                    <a:pt x="193" y="105"/>
                  </a:cubicBezTo>
                  <a:close/>
                  <a:moveTo>
                    <a:pt x="198" y="0"/>
                  </a:moveTo>
                  <a:cubicBezTo>
                    <a:pt x="102" y="0"/>
                    <a:pt x="0" y="83"/>
                    <a:pt x="0" y="199"/>
                  </a:cubicBezTo>
                  <a:lnTo>
                    <a:pt x="0" y="1288"/>
                  </a:lnTo>
                  <a:cubicBezTo>
                    <a:pt x="0" y="1406"/>
                    <a:pt x="107" y="1490"/>
                    <a:pt x="205" y="1490"/>
                  </a:cubicBezTo>
                  <a:cubicBezTo>
                    <a:pt x="215" y="1490"/>
                    <a:pt x="226" y="1489"/>
                    <a:pt x="236" y="1487"/>
                  </a:cubicBezTo>
                  <a:lnTo>
                    <a:pt x="807" y="1377"/>
                  </a:lnTo>
                  <a:cubicBezTo>
                    <a:pt x="938" y="1356"/>
                    <a:pt x="1048" y="1246"/>
                    <a:pt x="1048" y="1115"/>
                  </a:cubicBezTo>
                  <a:lnTo>
                    <a:pt x="1048" y="398"/>
                  </a:lnTo>
                  <a:cubicBezTo>
                    <a:pt x="1048" y="241"/>
                    <a:pt x="938" y="136"/>
                    <a:pt x="807" y="110"/>
                  </a:cubicBezTo>
                  <a:lnTo>
                    <a:pt x="236" y="5"/>
                  </a:lnTo>
                  <a:cubicBezTo>
                    <a:pt x="224" y="2"/>
                    <a:pt x="211" y="0"/>
                    <a:pt x="19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3"/>
            <p:cNvSpPr/>
            <p:nvPr/>
          </p:nvSpPr>
          <p:spPr>
            <a:xfrm>
              <a:off x="3584317" y="1833357"/>
              <a:ext cx="125022" cy="120083"/>
            </a:xfrm>
            <a:custGeom>
              <a:rect b="b" l="l" r="r" t="t"/>
              <a:pathLst>
                <a:path extrusionOk="0" h="1410" w="1468">
                  <a:moveTo>
                    <a:pt x="955" y="1"/>
                  </a:moveTo>
                  <a:cubicBezTo>
                    <a:pt x="913" y="1"/>
                    <a:pt x="875" y="18"/>
                    <a:pt x="854" y="52"/>
                  </a:cubicBezTo>
                  <a:lnTo>
                    <a:pt x="69" y="811"/>
                  </a:lnTo>
                  <a:lnTo>
                    <a:pt x="69" y="837"/>
                  </a:lnTo>
                  <a:cubicBezTo>
                    <a:pt x="1" y="900"/>
                    <a:pt x="27" y="1010"/>
                    <a:pt x="111" y="1052"/>
                  </a:cubicBezTo>
                  <a:lnTo>
                    <a:pt x="572" y="1382"/>
                  </a:lnTo>
                  <a:cubicBezTo>
                    <a:pt x="616" y="1399"/>
                    <a:pt x="660" y="1409"/>
                    <a:pt x="701" y="1409"/>
                  </a:cubicBezTo>
                  <a:cubicBezTo>
                    <a:pt x="761" y="1409"/>
                    <a:pt x="814" y="1388"/>
                    <a:pt x="854" y="1335"/>
                  </a:cubicBezTo>
                  <a:lnTo>
                    <a:pt x="1378" y="837"/>
                  </a:lnTo>
                  <a:cubicBezTo>
                    <a:pt x="1441" y="769"/>
                    <a:pt x="1467" y="638"/>
                    <a:pt x="1399" y="549"/>
                  </a:cubicBezTo>
                  <a:lnTo>
                    <a:pt x="1074" y="73"/>
                  </a:lnTo>
                  <a:lnTo>
                    <a:pt x="1074" y="52"/>
                  </a:lnTo>
                  <a:cubicBezTo>
                    <a:pt x="1040" y="18"/>
                    <a:pt x="996" y="1"/>
                    <a:pt x="9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3"/>
            <p:cNvSpPr/>
            <p:nvPr/>
          </p:nvSpPr>
          <p:spPr>
            <a:xfrm>
              <a:off x="3578952" y="1829354"/>
              <a:ext cx="135668" cy="129280"/>
            </a:xfrm>
            <a:custGeom>
              <a:rect b="b" l="l" r="r" t="t"/>
              <a:pathLst>
                <a:path extrusionOk="0" h="1518" w="1593">
                  <a:moveTo>
                    <a:pt x="1013" y="111"/>
                  </a:moveTo>
                  <a:cubicBezTo>
                    <a:pt x="1047" y="111"/>
                    <a:pt x="1079" y="127"/>
                    <a:pt x="1090" y="162"/>
                  </a:cubicBezTo>
                  <a:lnTo>
                    <a:pt x="1420" y="622"/>
                  </a:lnTo>
                  <a:cubicBezTo>
                    <a:pt x="1462" y="706"/>
                    <a:pt x="1462" y="795"/>
                    <a:pt x="1399" y="837"/>
                  </a:cubicBezTo>
                  <a:lnTo>
                    <a:pt x="896" y="1361"/>
                  </a:lnTo>
                  <a:cubicBezTo>
                    <a:pt x="855" y="1389"/>
                    <a:pt x="808" y="1408"/>
                    <a:pt x="762" y="1408"/>
                  </a:cubicBezTo>
                  <a:cubicBezTo>
                    <a:pt x="733" y="1408"/>
                    <a:pt x="703" y="1400"/>
                    <a:pt x="676" y="1382"/>
                  </a:cubicBezTo>
                  <a:lnTo>
                    <a:pt x="195" y="1057"/>
                  </a:lnTo>
                  <a:cubicBezTo>
                    <a:pt x="153" y="1015"/>
                    <a:pt x="132" y="947"/>
                    <a:pt x="174" y="905"/>
                  </a:cubicBezTo>
                  <a:lnTo>
                    <a:pt x="938" y="141"/>
                  </a:lnTo>
                  <a:cubicBezTo>
                    <a:pt x="957" y="122"/>
                    <a:pt x="986" y="111"/>
                    <a:pt x="1013" y="111"/>
                  </a:cubicBezTo>
                  <a:close/>
                  <a:moveTo>
                    <a:pt x="1005" y="0"/>
                  </a:moveTo>
                  <a:cubicBezTo>
                    <a:pt x="956" y="0"/>
                    <a:pt x="910" y="17"/>
                    <a:pt x="875" y="52"/>
                  </a:cubicBezTo>
                  <a:lnTo>
                    <a:pt x="111" y="816"/>
                  </a:lnTo>
                  <a:cubicBezTo>
                    <a:pt x="1" y="926"/>
                    <a:pt x="22" y="1078"/>
                    <a:pt x="132" y="1146"/>
                  </a:cubicBezTo>
                  <a:lnTo>
                    <a:pt x="614" y="1471"/>
                  </a:lnTo>
                  <a:cubicBezTo>
                    <a:pt x="660" y="1501"/>
                    <a:pt x="716" y="1518"/>
                    <a:pt x="772" y="1518"/>
                  </a:cubicBezTo>
                  <a:cubicBezTo>
                    <a:pt x="843" y="1518"/>
                    <a:pt x="912" y="1491"/>
                    <a:pt x="959" y="1429"/>
                  </a:cubicBezTo>
                  <a:lnTo>
                    <a:pt x="1462" y="947"/>
                  </a:lnTo>
                  <a:lnTo>
                    <a:pt x="1483" y="926"/>
                  </a:lnTo>
                  <a:cubicBezTo>
                    <a:pt x="1572" y="837"/>
                    <a:pt x="1593" y="685"/>
                    <a:pt x="1504" y="575"/>
                  </a:cubicBezTo>
                  <a:lnTo>
                    <a:pt x="1200" y="99"/>
                  </a:lnTo>
                  <a:cubicBezTo>
                    <a:pt x="1148" y="34"/>
                    <a:pt x="1074" y="0"/>
                    <a:pt x="100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33"/>
            <p:cNvGrpSpPr/>
            <p:nvPr/>
          </p:nvGrpSpPr>
          <p:grpSpPr>
            <a:xfrm>
              <a:off x="556725" y="832334"/>
              <a:ext cx="3148535" cy="3601316"/>
              <a:chOff x="556725" y="832334"/>
              <a:chExt cx="3148535" cy="3601316"/>
            </a:xfrm>
          </p:grpSpPr>
          <p:sp>
            <p:nvSpPr>
              <p:cNvPr id="547" name="Google Shape;547;p33"/>
              <p:cNvSpPr/>
              <p:nvPr/>
            </p:nvSpPr>
            <p:spPr>
              <a:xfrm>
                <a:off x="556725" y="3838150"/>
                <a:ext cx="2424600" cy="595500"/>
              </a:xfrm>
              <a:prstGeom prst="ellipse">
                <a:avLst/>
              </a:prstGeom>
              <a:solidFill>
                <a:srgbClr val="3E285A">
                  <a:alpha val="13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3"/>
              <p:cNvSpPr/>
              <p:nvPr/>
            </p:nvSpPr>
            <p:spPr>
              <a:xfrm>
                <a:off x="914763" y="3436131"/>
                <a:ext cx="371597" cy="620974"/>
              </a:xfrm>
              <a:custGeom>
                <a:rect b="b" l="l" r="r" t="t"/>
                <a:pathLst>
                  <a:path extrusionOk="0" h="7291" w="4363">
                    <a:moveTo>
                      <a:pt x="0" y="1"/>
                    </a:moveTo>
                    <a:lnTo>
                      <a:pt x="0" y="6332"/>
                    </a:lnTo>
                    <a:lnTo>
                      <a:pt x="4363" y="7290"/>
                    </a:lnTo>
                    <a:lnTo>
                      <a:pt x="4363" y="483"/>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3"/>
              <p:cNvSpPr/>
              <p:nvPr/>
            </p:nvSpPr>
            <p:spPr>
              <a:xfrm>
                <a:off x="908972" y="3430765"/>
                <a:ext cx="383180" cy="631706"/>
              </a:xfrm>
              <a:custGeom>
                <a:rect b="b" l="l" r="r" t="t"/>
                <a:pathLst>
                  <a:path extrusionOk="0" h="7417" w="4499">
                    <a:moveTo>
                      <a:pt x="131" y="132"/>
                    </a:moveTo>
                    <a:lnTo>
                      <a:pt x="4389" y="608"/>
                    </a:lnTo>
                    <a:lnTo>
                      <a:pt x="4389" y="7285"/>
                    </a:lnTo>
                    <a:lnTo>
                      <a:pt x="131" y="6348"/>
                    </a:lnTo>
                    <a:lnTo>
                      <a:pt x="131" y="132"/>
                    </a:lnTo>
                    <a:close/>
                    <a:moveTo>
                      <a:pt x="0" y="1"/>
                    </a:moveTo>
                    <a:lnTo>
                      <a:pt x="0" y="64"/>
                    </a:lnTo>
                    <a:lnTo>
                      <a:pt x="0" y="6437"/>
                    </a:lnTo>
                    <a:lnTo>
                      <a:pt x="4499" y="7416"/>
                    </a:lnTo>
                    <a:lnTo>
                      <a:pt x="4499" y="504"/>
                    </a:lnTo>
                    <a:lnTo>
                      <a:pt x="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3"/>
              <p:cNvSpPr/>
              <p:nvPr/>
            </p:nvSpPr>
            <p:spPr>
              <a:xfrm>
                <a:off x="1286270" y="3335802"/>
                <a:ext cx="530013" cy="721305"/>
              </a:xfrm>
              <a:custGeom>
                <a:rect b="b" l="l" r="r" t="t"/>
                <a:pathLst>
                  <a:path extrusionOk="0" h="8469" w="6223">
                    <a:moveTo>
                      <a:pt x="6222" y="0"/>
                    </a:moveTo>
                    <a:lnTo>
                      <a:pt x="1" y="1661"/>
                    </a:lnTo>
                    <a:lnTo>
                      <a:pt x="22" y="8468"/>
                    </a:lnTo>
                    <a:lnTo>
                      <a:pt x="6222" y="6725"/>
                    </a:lnTo>
                    <a:lnTo>
                      <a:pt x="622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3"/>
              <p:cNvSpPr/>
              <p:nvPr/>
            </p:nvSpPr>
            <p:spPr>
              <a:xfrm>
                <a:off x="1282693" y="3328648"/>
                <a:ext cx="537167" cy="736039"/>
              </a:xfrm>
              <a:custGeom>
                <a:rect b="b" l="l" r="r" t="t"/>
                <a:pathLst>
                  <a:path extrusionOk="0" h="8642" w="6307">
                    <a:moveTo>
                      <a:pt x="6196" y="152"/>
                    </a:moveTo>
                    <a:lnTo>
                      <a:pt x="6196" y="6761"/>
                    </a:lnTo>
                    <a:lnTo>
                      <a:pt x="132" y="8484"/>
                    </a:lnTo>
                    <a:lnTo>
                      <a:pt x="111" y="1786"/>
                    </a:lnTo>
                    <a:lnTo>
                      <a:pt x="6196" y="152"/>
                    </a:lnTo>
                    <a:close/>
                    <a:moveTo>
                      <a:pt x="6306" y="1"/>
                    </a:moveTo>
                    <a:lnTo>
                      <a:pt x="1" y="1703"/>
                    </a:lnTo>
                    <a:lnTo>
                      <a:pt x="1" y="1745"/>
                    </a:lnTo>
                    <a:lnTo>
                      <a:pt x="1" y="8642"/>
                    </a:lnTo>
                    <a:lnTo>
                      <a:pt x="6306" y="6850"/>
                    </a:lnTo>
                    <a:lnTo>
                      <a:pt x="630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3"/>
              <p:cNvSpPr/>
              <p:nvPr/>
            </p:nvSpPr>
            <p:spPr>
              <a:xfrm>
                <a:off x="914763" y="3287597"/>
                <a:ext cx="901524" cy="189674"/>
              </a:xfrm>
              <a:custGeom>
                <a:rect b="b" l="l" r="r" t="t"/>
                <a:pathLst>
                  <a:path extrusionOk="0" h="2227" w="10585">
                    <a:moveTo>
                      <a:pt x="6656" y="1"/>
                    </a:moveTo>
                    <a:lnTo>
                      <a:pt x="0" y="1745"/>
                    </a:lnTo>
                    <a:lnTo>
                      <a:pt x="4363" y="2227"/>
                    </a:lnTo>
                    <a:lnTo>
                      <a:pt x="10584" y="566"/>
                    </a:lnTo>
                    <a:lnTo>
                      <a:pt x="66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3"/>
              <p:cNvSpPr/>
              <p:nvPr/>
            </p:nvSpPr>
            <p:spPr>
              <a:xfrm>
                <a:off x="912975" y="3281805"/>
                <a:ext cx="905102" cy="200831"/>
              </a:xfrm>
              <a:custGeom>
                <a:rect b="b" l="l" r="r" t="t"/>
                <a:pathLst>
                  <a:path extrusionOk="0" h="2358" w="10627">
                    <a:moveTo>
                      <a:pt x="6677" y="111"/>
                    </a:moveTo>
                    <a:lnTo>
                      <a:pt x="10322" y="634"/>
                    </a:lnTo>
                    <a:lnTo>
                      <a:pt x="4384" y="2253"/>
                    </a:lnTo>
                    <a:lnTo>
                      <a:pt x="325" y="1792"/>
                    </a:lnTo>
                    <a:lnTo>
                      <a:pt x="6677" y="111"/>
                    </a:lnTo>
                    <a:close/>
                    <a:moveTo>
                      <a:pt x="6657" y="1"/>
                    </a:moveTo>
                    <a:lnTo>
                      <a:pt x="0" y="1750"/>
                    </a:lnTo>
                    <a:lnTo>
                      <a:pt x="21" y="1860"/>
                    </a:lnTo>
                    <a:lnTo>
                      <a:pt x="4384" y="2357"/>
                    </a:lnTo>
                    <a:lnTo>
                      <a:pt x="10626" y="682"/>
                    </a:lnTo>
                    <a:lnTo>
                      <a:pt x="10605" y="572"/>
                    </a:lnTo>
                    <a:lnTo>
                      <a:pt x="665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3"/>
              <p:cNvSpPr/>
              <p:nvPr/>
            </p:nvSpPr>
            <p:spPr>
              <a:xfrm>
                <a:off x="1877257" y="4176077"/>
                <a:ext cx="585714" cy="105866"/>
              </a:xfrm>
              <a:custGeom>
                <a:rect b="b" l="l" r="r" t="t"/>
                <a:pathLst>
                  <a:path extrusionOk="0" h="1243" w="6877">
                    <a:moveTo>
                      <a:pt x="22" y="1"/>
                    </a:moveTo>
                    <a:lnTo>
                      <a:pt x="22" y="1"/>
                    </a:lnTo>
                    <a:cubicBezTo>
                      <a:pt x="22" y="1"/>
                      <a:pt x="1" y="394"/>
                      <a:pt x="131" y="524"/>
                    </a:cubicBezTo>
                    <a:cubicBezTo>
                      <a:pt x="262" y="655"/>
                      <a:pt x="1750" y="1111"/>
                      <a:pt x="1964" y="1111"/>
                    </a:cubicBezTo>
                    <a:cubicBezTo>
                      <a:pt x="2163" y="1111"/>
                      <a:pt x="2184" y="828"/>
                      <a:pt x="2294" y="828"/>
                    </a:cubicBezTo>
                    <a:cubicBezTo>
                      <a:pt x="2422" y="828"/>
                      <a:pt x="4253" y="1243"/>
                      <a:pt x="5192" y="1243"/>
                    </a:cubicBezTo>
                    <a:cubicBezTo>
                      <a:pt x="5215" y="1243"/>
                      <a:pt x="5237" y="1242"/>
                      <a:pt x="5258" y="1242"/>
                    </a:cubicBezTo>
                    <a:cubicBezTo>
                      <a:pt x="6201" y="1221"/>
                      <a:pt x="6484" y="938"/>
                      <a:pt x="6678" y="718"/>
                    </a:cubicBezTo>
                    <a:cubicBezTo>
                      <a:pt x="6856" y="524"/>
                      <a:pt x="6877" y="236"/>
                      <a:pt x="6877" y="236"/>
                    </a:cubicBezTo>
                    <a:lnTo>
                      <a:pt x="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3"/>
              <p:cNvSpPr/>
              <p:nvPr/>
            </p:nvSpPr>
            <p:spPr>
              <a:xfrm>
                <a:off x="1873680" y="4170285"/>
                <a:ext cx="594657" cy="117364"/>
              </a:xfrm>
              <a:custGeom>
                <a:rect b="b" l="l" r="r" t="t"/>
                <a:pathLst>
                  <a:path extrusionOk="0" h="1378" w="6982">
                    <a:moveTo>
                      <a:pt x="132" y="111"/>
                    </a:moveTo>
                    <a:lnTo>
                      <a:pt x="6830" y="352"/>
                    </a:lnTo>
                    <a:cubicBezTo>
                      <a:pt x="6830" y="414"/>
                      <a:pt x="6830" y="592"/>
                      <a:pt x="6678" y="744"/>
                    </a:cubicBezTo>
                    <a:cubicBezTo>
                      <a:pt x="6589" y="854"/>
                      <a:pt x="6458" y="985"/>
                      <a:pt x="6264" y="1069"/>
                    </a:cubicBezTo>
                    <a:cubicBezTo>
                      <a:pt x="6065" y="1179"/>
                      <a:pt x="5761" y="1247"/>
                      <a:pt x="5300" y="1268"/>
                    </a:cubicBezTo>
                    <a:cubicBezTo>
                      <a:pt x="4845" y="1268"/>
                      <a:pt x="4148" y="1158"/>
                      <a:pt x="3536" y="1048"/>
                    </a:cubicBezTo>
                    <a:cubicBezTo>
                      <a:pt x="3232" y="1006"/>
                      <a:pt x="2944" y="938"/>
                      <a:pt x="2729" y="896"/>
                    </a:cubicBezTo>
                    <a:cubicBezTo>
                      <a:pt x="2640" y="896"/>
                      <a:pt x="2551" y="875"/>
                      <a:pt x="2488" y="854"/>
                    </a:cubicBezTo>
                    <a:cubicBezTo>
                      <a:pt x="2399" y="854"/>
                      <a:pt x="2378" y="828"/>
                      <a:pt x="2336" y="828"/>
                    </a:cubicBezTo>
                    <a:cubicBezTo>
                      <a:pt x="2289" y="828"/>
                      <a:pt x="2247" y="875"/>
                      <a:pt x="2226" y="896"/>
                    </a:cubicBezTo>
                    <a:cubicBezTo>
                      <a:pt x="2205" y="938"/>
                      <a:pt x="2184" y="959"/>
                      <a:pt x="2158" y="1006"/>
                    </a:cubicBezTo>
                    <a:cubicBezTo>
                      <a:pt x="2137" y="1027"/>
                      <a:pt x="2116" y="1069"/>
                      <a:pt x="2095" y="1090"/>
                    </a:cubicBezTo>
                    <a:cubicBezTo>
                      <a:pt x="2074" y="1116"/>
                      <a:pt x="2054" y="1116"/>
                      <a:pt x="2006" y="1116"/>
                    </a:cubicBezTo>
                    <a:lnTo>
                      <a:pt x="1875" y="1116"/>
                    </a:lnTo>
                    <a:cubicBezTo>
                      <a:pt x="1813" y="1090"/>
                      <a:pt x="1745" y="1069"/>
                      <a:pt x="1661" y="1048"/>
                    </a:cubicBezTo>
                    <a:cubicBezTo>
                      <a:pt x="1483" y="1006"/>
                      <a:pt x="1289" y="938"/>
                      <a:pt x="1069" y="875"/>
                    </a:cubicBezTo>
                    <a:cubicBezTo>
                      <a:pt x="875" y="807"/>
                      <a:pt x="676" y="744"/>
                      <a:pt x="503" y="697"/>
                    </a:cubicBezTo>
                    <a:cubicBezTo>
                      <a:pt x="435" y="655"/>
                      <a:pt x="352" y="634"/>
                      <a:pt x="304" y="613"/>
                    </a:cubicBezTo>
                    <a:cubicBezTo>
                      <a:pt x="263" y="592"/>
                      <a:pt x="221" y="566"/>
                      <a:pt x="221" y="545"/>
                    </a:cubicBezTo>
                    <a:cubicBezTo>
                      <a:pt x="173" y="503"/>
                      <a:pt x="132" y="393"/>
                      <a:pt x="132" y="263"/>
                    </a:cubicBezTo>
                    <a:lnTo>
                      <a:pt x="132" y="111"/>
                    </a:lnTo>
                    <a:close/>
                    <a:moveTo>
                      <a:pt x="22" y="1"/>
                    </a:moveTo>
                    <a:lnTo>
                      <a:pt x="22" y="43"/>
                    </a:lnTo>
                    <a:cubicBezTo>
                      <a:pt x="22" y="43"/>
                      <a:pt x="1" y="153"/>
                      <a:pt x="22" y="283"/>
                    </a:cubicBezTo>
                    <a:cubicBezTo>
                      <a:pt x="22" y="414"/>
                      <a:pt x="43" y="545"/>
                      <a:pt x="132" y="634"/>
                    </a:cubicBezTo>
                    <a:cubicBezTo>
                      <a:pt x="173" y="655"/>
                      <a:pt x="194" y="676"/>
                      <a:pt x="263" y="697"/>
                    </a:cubicBezTo>
                    <a:cubicBezTo>
                      <a:pt x="304" y="744"/>
                      <a:pt x="393" y="765"/>
                      <a:pt x="456" y="786"/>
                    </a:cubicBezTo>
                    <a:cubicBezTo>
                      <a:pt x="634" y="854"/>
                      <a:pt x="828" y="917"/>
                      <a:pt x="1048" y="985"/>
                    </a:cubicBezTo>
                    <a:cubicBezTo>
                      <a:pt x="1242" y="1048"/>
                      <a:pt x="1462" y="1116"/>
                      <a:pt x="1635" y="1158"/>
                    </a:cubicBezTo>
                    <a:cubicBezTo>
                      <a:pt x="1724" y="1179"/>
                      <a:pt x="1792" y="1200"/>
                      <a:pt x="1855" y="1221"/>
                    </a:cubicBezTo>
                    <a:cubicBezTo>
                      <a:pt x="1923" y="1221"/>
                      <a:pt x="1965" y="1247"/>
                      <a:pt x="2006" y="1247"/>
                    </a:cubicBezTo>
                    <a:cubicBezTo>
                      <a:pt x="2074" y="1221"/>
                      <a:pt x="2116" y="1200"/>
                      <a:pt x="2158" y="1179"/>
                    </a:cubicBezTo>
                    <a:cubicBezTo>
                      <a:pt x="2205" y="1137"/>
                      <a:pt x="2226" y="1090"/>
                      <a:pt x="2247" y="1069"/>
                    </a:cubicBezTo>
                    <a:cubicBezTo>
                      <a:pt x="2289" y="1027"/>
                      <a:pt x="2289" y="985"/>
                      <a:pt x="2315" y="959"/>
                    </a:cubicBezTo>
                    <a:lnTo>
                      <a:pt x="2336" y="938"/>
                    </a:lnTo>
                    <a:cubicBezTo>
                      <a:pt x="2336" y="938"/>
                      <a:pt x="2399" y="959"/>
                      <a:pt x="2467" y="959"/>
                    </a:cubicBezTo>
                    <a:cubicBezTo>
                      <a:pt x="2530" y="985"/>
                      <a:pt x="2619" y="1006"/>
                      <a:pt x="2708" y="1027"/>
                    </a:cubicBezTo>
                    <a:cubicBezTo>
                      <a:pt x="2923" y="1048"/>
                      <a:pt x="3206" y="1116"/>
                      <a:pt x="3515" y="1158"/>
                    </a:cubicBezTo>
                    <a:cubicBezTo>
                      <a:pt x="4122" y="1268"/>
                      <a:pt x="4845" y="1378"/>
                      <a:pt x="5300" y="1378"/>
                    </a:cubicBezTo>
                    <a:cubicBezTo>
                      <a:pt x="5782" y="1352"/>
                      <a:pt x="6086" y="1289"/>
                      <a:pt x="6306" y="1179"/>
                    </a:cubicBezTo>
                    <a:cubicBezTo>
                      <a:pt x="6547" y="1069"/>
                      <a:pt x="6657" y="938"/>
                      <a:pt x="6767" y="828"/>
                    </a:cubicBezTo>
                    <a:cubicBezTo>
                      <a:pt x="6961" y="592"/>
                      <a:pt x="6981" y="304"/>
                      <a:pt x="6981" y="304"/>
                    </a:cubicBezTo>
                    <a:lnTo>
                      <a:pt x="6981" y="242"/>
                    </a:lnTo>
                    <a:lnTo>
                      <a:pt x="2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3"/>
              <p:cNvSpPr/>
              <p:nvPr/>
            </p:nvSpPr>
            <p:spPr>
              <a:xfrm>
                <a:off x="1860734" y="3956341"/>
                <a:ext cx="607603" cy="308571"/>
              </a:xfrm>
              <a:custGeom>
                <a:rect b="b" l="l" r="r" t="t"/>
                <a:pathLst>
                  <a:path extrusionOk="0" h="3623" w="7134">
                    <a:moveTo>
                      <a:pt x="1008" y="1"/>
                    </a:moveTo>
                    <a:cubicBezTo>
                      <a:pt x="811" y="1"/>
                      <a:pt x="562" y="52"/>
                      <a:pt x="373" y="266"/>
                    </a:cubicBezTo>
                    <a:cubicBezTo>
                      <a:pt x="1" y="680"/>
                      <a:pt x="153" y="2293"/>
                      <a:pt x="216" y="2555"/>
                    </a:cubicBezTo>
                    <a:cubicBezTo>
                      <a:pt x="281" y="2830"/>
                      <a:pt x="1816" y="3238"/>
                      <a:pt x="2201" y="3238"/>
                    </a:cubicBezTo>
                    <a:cubicBezTo>
                      <a:pt x="2219" y="3238"/>
                      <a:pt x="2235" y="3237"/>
                      <a:pt x="2247" y="3235"/>
                    </a:cubicBezTo>
                    <a:cubicBezTo>
                      <a:pt x="2370" y="3204"/>
                      <a:pt x="2444" y="3187"/>
                      <a:pt x="2515" y="3187"/>
                    </a:cubicBezTo>
                    <a:cubicBezTo>
                      <a:pt x="2596" y="3187"/>
                      <a:pt x="2673" y="3209"/>
                      <a:pt x="2813" y="3256"/>
                    </a:cubicBezTo>
                    <a:cubicBezTo>
                      <a:pt x="3042" y="3329"/>
                      <a:pt x="4567" y="3622"/>
                      <a:pt x="5575" y="3622"/>
                    </a:cubicBezTo>
                    <a:cubicBezTo>
                      <a:pt x="5721" y="3622"/>
                      <a:pt x="5857" y="3616"/>
                      <a:pt x="5976" y="3602"/>
                    </a:cubicBezTo>
                    <a:cubicBezTo>
                      <a:pt x="6919" y="3497"/>
                      <a:pt x="7023" y="2947"/>
                      <a:pt x="7071" y="2712"/>
                    </a:cubicBezTo>
                    <a:cubicBezTo>
                      <a:pt x="7133" y="2471"/>
                      <a:pt x="7133" y="1769"/>
                      <a:pt x="6830" y="1465"/>
                    </a:cubicBezTo>
                    <a:cubicBezTo>
                      <a:pt x="6547" y="1162"/>
                      <a:pt x="4887" y="659"/>
                      <a:pt x="4536" y="528"/>
                    </a:cubicBezTo>
                    <a:cubicBezTo>
                      <a:pt x="4190" y="376"/>
                      <a:pt x="4122" y="329"/>
                      <a:pt x="3709" y="135"/>
                    </a:cubicBezTo>
                    <a:cubicBezTo>
                      <a:pt x="3522" y="41"/>
                      <a:pt x="3010" y="16"/>
                      <a:pt x="2509" y="16"/>
                    </a:cubicBezTo>
                    <a:cubicBezTo>
                      <a:pt x="1954" y="16"/>
                      <a:pt x="1411" y="46"/>
                      <a:pt x="1331" y="46"/>
                    </a:cubicBezTo>
                    <a:cubicBezTo>
                      <a:pt x="1331" y="46"/>
                      <a:pt x="1193" y="1"/>
                      <a:pt x="10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3"/>
              <p:cNvSpPr/>
              <p:nvPr/>
            </p:nvSpPr>
            <p:spPr>
              <a:xfrm>
                <a:off x="1866100" y="3950891"/>
                <a:ext cx="606240" cy="319217"/>
              </a:xfrm>
              <a:custGeom>
                <a:rect b="b" l="l" r="r" t="t"/>
                <a:pathLst>
                  <a:path extrusionOk="0" h="3748" w="7118">
                    <a:moveTo>
                      <a:pt x="938" y="110"/>
                    </a:moveTo>
                    <a:cubicBezTo>
                      <a:pt x="1116" y="110"/>
                      <a:pt x="1247" y="178"/>
                      <a:pt x="1247" y="178"/>
                    </a:cubicBezTo>
                    <a:lnTo>
                      <a:pt x="1268" y="178"/>
                    </a:lnTo>
                    <a:cubicBezTo>
                      <a:pt x="1357" y="157"/>
                      <a:pt x="1834" y="131"/>
                      <a:pt x="2357" y="131"/>
                    </a:cubicBezTo>
                    <a:cubicBezTo>
                      <a:pt x="2619" y="131"/>
                      <a:pt x="2902" y="131"/>
                      <a:pt x="3122" y="157"/>
                    </a:cubicBezTo>
                    <a:cubicBezTo>
                      <a:pt x="3342" y="178"/>
                      <a:pt x="3536" y="199"/>
                      <a:pt x="3625" y="241"/>
                    </a:cubicBezTo>
                    <a:cubicBezTo>
                      <a:pt x="4017" y="440"/>
                      <a:pt x="4106" y="482"/>
                      <a:pt x="4452" y="634"/>
                    </a:cubicBezTo>
                    <a:cubicBezTo>
                      <a:pt x="4630" y="702"/>
                      <a:pt x="5128" y="875"/>
                      <a:pt x="5630" y="1047"/>
                    </a:cubicBezTo>
                    <a:cubicBezTo>
                      <a:pt x="5871" y="1137"/>
                      <a:pt x="6112" y="1246"/>
                      <a:pt x="6306" y="1336"/>
                    </a:cubicBezTo>
                    <a:cubicBezTo>
                      <a:pt x="6526" y="1419"/>
                      <a:pt x="6678" y="1508"/>
                      <a:pt x="6725" y="1571"/>
                    </a:cubicBezTo>
                    <a:cubicBezTo>
                      <a:pt x="6856" y="1702"/>
                      <a:pt x="6940" y="1943"/>
                      <a:pt x="6960" y="2184"/>
                    </a:cubicBezTo>
                    <a:cubicBezTo>
                      <a:pt x="7008" y="2425"/>
                      <a:pt x="6987" y="2645"/>
                      <a:pt x="6960" y="2749"/>
                    </a:cubicBezTo>
                    <a:cubicBezTo>
                      <a:pt x="6940" y="2880"/>
                      <a:pt x="6898" y="3058"/>
                      <a:pt x="6746" y="3231"/>
                    </a:cubicBezTo>
                    <a:cubicBezTo>
                      <a:pt x="6615" y="3404"/>
                      <a:pt x="6374" y="3561"/>
                      <a:pt x="5913" y="3624"/>
                    </a:cubicBezTo>
                    <a:cubicBezTo>
                      <a:pt x="5814" y="3633"/>
                      <a:pt x="5702" y="3637"/>
                      <a:pt x="5581" y="3637"/>
                    </a:cubicBezTo>
                    <a:cubicBezTo>
                      <a:pt x="5146" y="3637"/>
                      <a:pt x="4592" y="3584"/>
                      <a:pt x="4080" y="3514"/>
                    </a:cubicBezTo>
                    <a:cubicBezTo>
                      <a:pt x="3776" y="3472"/>
                      <a:pt x="3473" y="3404"/>
                      <a:pt x="3232" y="3362"/>
                    </a:cubicBezTo>
                    <a:cubicBezTo>
                      <a:pt x="2991" y="3320"/>
                      <a:pt x="2818" y="3273"/>
                      <a:pt x="2771" y="3252"/>
                    </a:cubicBezTo>
                    <a:cubicBezTo>
                      <a:pt x="2640" y="3210"/>
                      <a:pt x="2559" y="3195"/>
                      <a:pt x="2475" y="3195"/>
                    </a:cubicBezTo>
                    <a:cubicBezTo>
                      <a:pt x="2391" y="3195"/>
                      <a:pt x="2305" y="3210"/>
                      <a:pt x="2163" y="3231"/>
                    </a:cubicBezTo>
                    <a:lnTo>
                      <a:pt x="2012" y="3231"/>
                    </a:lnTo>
                    <a:cubicBezTo>
                      <a:pt x="1944" y="3231"/>
                      <a:pt x="1855" y="3210"/>
                      <a:pt x="1771" y="3189"/>
                    </a:cubicBezTo>
                    <a:cubicBezTo>
                      <a:pt x="1572" y="3168"/>
                      <a:pt x="1331" y="3100"/>
                      <a:pt x="1095" y="3038"/>
                    </a:cubicBezTo>
                    <a:cubicBezTo>
                      <a:pt x="875" y="2969"/>
                      <a:pt x="655" y="2880"/>
                      <a:pt x="482" y="2797"/>
                    </a:cubicBezTo>
                    <a:cubicBezTo>
                      <a:pt x="393" y="2776"/>
                      <a:pt x="331" y="2729"/>
                      <a:pt x="283" y="2687"/>
                    </a:cubicBezTo>
                    <a:cubicBezTo>
                      <a:pt x="242" y="2666"/>
                      <a:pt x="221" y="2619"/>
                      <a:pt x="200" y="2619"/>
                    </a:cubicBezTo>
                    <a:cubicBezTo>
                      <a:pt x="179" y="2488"/>
                      <a:pt x="132" y="2011"/>
                      <a:pt x="132" y="1529"/>
                    </a:cubicBezTo>
                    <a:cubicBezTo>
                      <a:pt x="132" y="1288"/>
                      <a:pt x="132" y="1027"/>
                      <a:pt x="179" y="833"/>
                    </a:cubicBezTo>
                    <a:cubicBezTo>
                      <a:pt x="200" y="613"/>
                      <a:pt x="262" y="440"/>
                      <a:pt x="352" y="351"/>
                    </a:cubicBezTo>
                    <a:cubicBezTo>
                      <a:pt x="524" y="178"/>
                      <a:pt x="744" y="110"/>
                      <a:pt x="938" y="110"/>
                    </a:cubicBezTo>
                    <a:close/>
                    <a:moveTo>
                      <a:pt x="917" y="0"/>
                    </a:moveTo>
                    <a:cubicBezTo>
                      <a:pt x="723" y="0"/>
                      <a:pt x="462" y="68"/>
                      <a:pt x="262" y="288"/>
                    </a:cubicBezTo>
                    <a:cubicBezTo>
                      <a:pt x="153" y="393"/>
                      <a:pt x="90" y="592"/>
                      <a:pt x="69" y="812"/>
                    </a:cubicBezTo>
                    <a:cubicBezTo>
                      <a:pt x="22" y="1027"/>
                      <a:pt x="1" y="1288"/>
                      <a:pt x="1" y="1529"/>
                    </a:cubicBezTo>
                    <a:cubicBezTo>
                      <a:pt x="1" y="2011"/>
                      <a:pt x="69" y="2488"/>
                      <a:pt x="90" y="2645"/>
                    </a:cubicBezTo>
                    <a:cubicBezTo>
                      <a:pt x="111" y="2708"/>
                      <a:pt x="153" y="2749"/>
                      <a:pt x="221" y="2797"/>
                    </a:cubicBezTo>
                    <a:cubicBezTo>
                      <a:pt x="262" y="2818"/>
                      <a:pt x="352" y="2859"/>
                      <a:pt x="441" y="2907"/>
                    </a:cubicBezTo>
                    <a:cubicBezTo>
                      <a:pt x="613" y="2990"/>
                      <a:pt x="833" y="3079"/>
                      <a:pt x="1069" y="3142"/>
                    </a:cubicBezTo>
                    <a:cubicBezTo>
                      <a:pt x="1310" y="3210"/>
                      <a:pt x="1551" y="3273"/>
                      <a:pt x="1750" y="3299"/>
                    </a:cubicBezTo>
                    <a:cubicBezTo>
                      <a:pt x="1834" y="3320"/>
                      <a:pt x="1923" y="3341"/>
                      <a:pt x="2012" y="3341"/>
                    </a:cubicBezTo>
                    <a:cubicBezTo>
                      <a:pt x="2043" y="3352"/>
                      <a:pt x="2076" y="3357"/>
                      <a:pt x="2106" y="3357"/>
                    </a:cubicBezTo>
                    <a:cubicBezTo>
                      <a:pt x="2136" y="3357"/>
                      <a:pt x="2163" y="3352"/>
                      <a:pt x="2184" y="3341"/>
                    </a:cubicBezTo>
                    <a:cubicBezTo>
                      <a:pt x="2329" y="3320"/>
                      <a:pt x="2399" y="3303"/>
                      <a:pt x="2469" y="3303"/>
                    </a:cubicBezTo>
                    <a:cubicBezTo>
                      <a:pt x="2535" y="3303"/>
                      <a:pt x="2601" y="3319"/>
                      <a:pt x="2729" y="3362"/>
                    </a:cubicBezTo>
                    <a:cubicBezTo>
                      <a:pt x="2818" y="3404"/>
                      <a:pt x="2970" y="3430"/>
                      <a:pt x="3211" y="3472"/>
                    </a:cubicBezTo>
                    <a:cubicBezTo>
                      <a:pt x="3452" y="3535"/>
                      <a:pt x="3756" y="3582"/>
                      <a:pt x="4080" y="3624"/>
                    </a:cubicBezTo>
                    <a:cubicBezTo>
                      <a:pt x="4576" y="3694"/>
                      <a:pt x="5126" y="3747"/>
                      <a:pt x="5570" y="3747"/>
                    </a:cubicBezTo>
                    <a:cubicBezTo>
                      <a:pt x="5694" y="3747"/>
                      <a:pt x="5809" y="3743"/>
                      <a:pt x="5913" y="3734"/>
                    </a:cubicBezTo>
                    <a:cubicBezTo>
                      <a:pt x="6395" y="3666"/>
                      <a:pt x="6678" y="3493"/>
                      <a:pt x="6830" y="3299"/>
                    </a:cubicBezTo>
                    <a:cubicBezTo>
                      <a:pt x="7008" y="3100"/>
                      <a:pt x="7050" y="2907"/>
                      <a:pt x="7070" y="2776"/>
                    </a:cubicBezTo>
                    <a:cubicBezTo>
                      <a:pt x="7091" y="2645"/>
                      <a:pt x="7118" y="2425"/>
                      <a:pt x="7070" y="2163"/>
                    </a:cubicBezTo>
                    <a:cubicBezTo>
                      <a:pt x="7050" y="1922"/>
                      <a:pt x="6960" y="1660"/>
                      <a:pt x="6809" y="1487"/>
                    </a:cubicBezTo>
                    <a:cubicBezTo>
                      <a:pt x="6725" y="1398"/>
                      <a:pt x="6568" y="1309"/>
                      <a:pt x="6374" y="1226"/>
                    </a:cubicBezTo>
                    <a:cubicBezTo>
                      <a:pt x="6154" y="1137"/>
                      <a:pt x="5913" y="1027"/>
                      <a:pt x="5651" y="943"/>
                    </a:cubicBezTo>
                    <a:cubicBezTo>
                      <a:pt x="5175" y="765"/>
                      <a:pt x="4651" y="592"/>
                      <a:pt x="4499" y="524"/>
                    </a:cubicBezTo>
                    <a:cubicBezTo>
                      <a:pt x="4148" y="393"/>
                      <a:pt x="4080" y="330"/>
                      <a:pt x="3666" y="157"/>
                    </a:cubicBezTo>
                    <a:cubicBezTo>
                      <a:pt x="3557" y="89"/>
                      <a:pt x="3363" y="68"/>
                      <a:pt x="3122" y="47"/>
                    </a:cubicBezTo>
                    <a:cubicBezTo>
                      <a:pt x="2902" y="26"/>
                      <a:pt x="2619" y="26"/>
                      <a:pt x="2357" y="26"/>
                    </a:cubicBezTo>
                    <a:cubicBezTo>
                      <a:pt x="1834" y="26"/>
                      <a:pt x="1357" y="47"/>
                      <a:pt x="1268" y="68"/>
                    </a:cubicBezTo>
                    <a:cubicBezTo>
                      <a:pt x="1268" y="47"/>
                      <a:pt x="1116" y="0"/>
                      <a:pt x="91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3"/>
              <p:cNvSpPr/>
              <p:nvPr/>
            </p:nvSpPr>
            <p:spPr>
              <a:xfrm>
                <a:off x="1884837" y="3895105"/>
                <a:ext cx="282424" cy="168637"/>
              </a:xfrm>
              <a:custGeom>
                <a:rect b="b" l="l" r="r" t="t"/>
                <a:pathLst>
                  <a:path extrusionOk="0" h="1980" w="3316">
                    <a:moveTo>
                      <a:pt x="3316" y="0"/>
                    </a:moveTo>
                    <a:lnTo>
                      <a:pt x="111" y="131"/>
                    </a:lnTo>
                    <a:lnTo>
                      <a:pt x="1" y="1268"/>
                    </a:lnTo>
                    <a:cubicBezTo>
                      <a:pt x="1" y="1268"/>
                      <a:pt x="173" y="1661"/>
                      <a:pt x="676" y="1901"/>
                    </a:cubicBezTo>
                    <a:cubicBezTo>
                      <a:pt x="797" y="1957"/>
                      <a:pt x="924" y="1980"/>
                      <a:pt x="1054" y="1980"/>
                    </a:cubicBezTo>
                    <a:cubicBezTo>
                      <a:pt x="1441" y="1980"/>
                      <a:pt x="1860" y="1774"/>
                      <a:pt x="2268" y="1598"/>
                    </a:cubicBezTo>
                    <a:cubicBezTo>
                      <a:pt x="2714" y="1393"/>
                      <a:pt x="3100" y="1377"/>
                      <a:pt x="3204" y="1377"/>
                    </a:cubicBezTo>
                    <a:cubicBezTo>
                      <a:pt x="3222" y="1377"/>
                      <a:pt x="3232" y="1378"/>
                      <a:pt x="3232" y="1378"/>
                    </a:cubicBezTo>
                    <a:lnTo>
                      <a:pt x="3316" y="0"/>
                    </a:ln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3"/>
              <p:cNvSpPr/>
              <p:nvPr/>
            </p:nvSpPr>
            <p:spPr>
              <a:xfrm>
                <a:off x="1881260" y="3891528"/>
                <a:ext cx="291792" cy="176387"/>
              </a:xfrm>
              <a:custGeom>
                <a:rect b="b" l="l" r="r" t="t"/>
                <a:pathLst>
                  <a:path extrusionOk="0" h="2071" w="3426">
                    <a:moveTo>
                      <a:pt x="3295" y="111"/>
                    </a:moveTo>
                    <a:lnTo>
                      <a:pt x="3227" y="1378"/>
                    </a:lnTo>
                    <a:cubicBezTo>
                      <a:pt x="3143" y="1378"/>
                      <a:pt x="2771" y="1378"/>
                      <a:pt x="2289" y="1593"/>
                    </a:cubicBezTo>
                    <a:cubicBezTo>
                      <a:pt x="2027" y="1703"/>
                      <a:pt x="1745" y="1834"/>
                      <a:pt x="1483" y="1902"/>
                    </a:cubicBezTo>
                    <a:cubicBezTo>
                      <a:pt x="1354" y="1933"/>
                      <a:pt x="1225" y="1953"/>
                      <a:pt x="1101" y="1953"/>
                    </a:cubicBezTo>
                    <a:cubicBezTo>
                      <a:pt x="973" y="1953"/>
                      <a:pt x="851" y="1931"/>
                      <a:pt x="739" y="1875"/>
                    </a:cubicBezTo>
                    <a:cubicBezTo>
                      <a:pt x="263" y="1661"/>
                      <a:pt x="105" y="1310"/>
                      <a:pt x="105" y="1289"/>
                    </a:cubicBezTo>
                    <a:lnTo>
                      <a:pt x="194" y="241"/>
                    </a:lnTo>
                    <a:lnTo>
                      <a:pt x="3295" y="111"/>
                    </a:lnTo>
                    <a:close/>
                    <a:moveTo>
                      <a:pt x="3358" y="1"/>
                    </a:moveTo>
                    <a:lnTo>
                      <a:pt x="84" y="132"/>
                    </a:lnTo>
                    <a:lnTo>
                      <a:pt x="1" y="1310"/>
                    </a:lnTo>
                    <a:lnTo>
                      <a:pt x="1" y="1331"/>
                    </a:lnTo>
                    <a:cubicBezTo>
                      <a:pt x="1" y="1331"/>
                      <a:pt x="174" y="1744"/>
                      <a:pt x="697" y="1985"/>
                    </a:cubicBezTo>
                    <a:cubicBezTo>
                      <a:pt x="835" y="2043"/>
                      <a:pt x="979" y="2071"/>
                      <a:pt x="1122" y="2071"/>
                    </a:cubicBezTo>
                    <a:cubicBezTo>
                      <a:pt x="1251" y="2071"/>
                      <a:pt x="1380" y="2049"/>
                      <a:pt x="1504" y="2006"/>
                    </a:cubicBezTo>
                    <a:cubicBezTo>
                      <a:pt x="1786" y="1943"/>
                      <a:pt x="2069" y="1813"/>
                      <a:pt x="2331" y="1682"/>
                    </a:cubicBezTo>
                    <a:cubicBezTo>
                      <a:pt x="2771" y="1497"/>
                      <a:pt x="3137" y="1482"/>
                      <a:pt x="3243" y="1482"/>
                    </a:cubicBezTo>
                    <a:cubicBezTo>
                      <a:pt x="3263" y="1482"/>
                      <a:pt x="3274" y="1483"/>
                      <a:pt x="3274" y="1483"/>
                    </a:cubicBezTo>
                    <a:lnTo>
                      <a:pt x="3337" y="1483"/>
                    </a:lnTo>
                    <a:lnTo>
                      <a:pt x="342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3"/>
              <p:cNvSpPr/>
              <p:nvPr/>
            </p:nvSpPr>
            <p:spPr>
              <a:xfrm>
                <a:off x="1427650" y="4240805"/>
                <a:ext cx="583500" cy="155350"/>
              </a:xfrm>
              <a:custGeom>
                <a:rect b="b" l="l" r="r" t="t"/>
                <a:pathLst>
                  <a:path extrusionOk="0" h="1824" w="6851">
                    <a:moveTo>
                      <a:pt x="64" y="0"/>
                    </a:moveTo>
                    <a:cubicBezTo>
                      <a:pt x="64" y="0"/>
                      <a:pt x="1" y="393"/>
                      <a:pt x="111" y="550"/>
                    </a:cubicBezTo>
                    <a:cubicBezTo>
                      <a:pt x="242" y="681"/>
                      <a:pt x="1661" y="1309"/>
                      <a:pt x="1876" y="1309"/>
                    </a:cubicBezTo>
                    <a:cubicBezTo>
                      <a:pt x="1885" y="1310"/>
                      <a:pt x="1894" y="1311"/>
                      <a:pt x="1903" y="1311"/>
                    </a:cubicBezTo>
                    <a:cubicBezTo>
                      <a:pt x="2090" y="1311"/>
                      <a:pt x="2138" y="1072"/>
                      <a:pt x="2233" y="1072"/>
                    </a:cubicBezTo>
                    <a:cubicBezTo>
                      <a:pt x="2238" y="1072"/>
                      <a:pt x="2243" y="1073"/>
                      <a:pt x="2247" y="1074"/>
                    </a:cubicBezTo>
                    <a:cubicBezTo>
                      <a:pt x="2357" y="1074"/>
                      <a:pt x="4211" y="1728"/>
                      <a:pt x="5149" y="1812"/>
                    </a:cubicBezTo>
                    <a:cubicBezTo>
                      <a:pt x="5250" y="1820"/>
                      <a:pt x="5344" y="1823"/>
                      <a:pt x="5431" y="1823"/>
                    </a:cubicBezTo>
                    <a:cubicBezTo>
                      <a:pt x="6137" y="1823"/>
                      <a:pt x="6419" y="1596"/>
                      <a:pt x="6610" y="1419"/>
                    </a:cubicBezTo>
                    <a:cubicBezTo>
                      <a:pt x="6809" y="1246"/>
                      <a:pt x="6851" y="964"/>
                      <a:pt x="6851" y="964"/>
                    </a:cubicBezTo>
                    <a:lnTo>
                      <a:pt x="6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3"/>
              <p:cNvSpPr/>
              <p:nvPr/>
            </p:nvSpPr>
            <p:spPr>
              <a:xfrm>
                <a:off x="1427650" y="4235439"/>
                <a:ext cx="589291" cy="165145"/>
              </a:xfrm>
              <a:custGeom>
                <a:rect b="b" l="l" r="r" t="t"/>
                <a:pathLst>
                  <a:path extrusionOk="0" h="1939" w="6919">
                    <a:moveTo>
                      <a:pt x="132" y="131"/>
                    </a:moveTo>
                    <a:lnTo>
                      <a:pt x="6767" y="1090"/>
                    </a:lnTo>
                    <a:cubicBezTo>
                      <a:pt x="6767" y="1137"/>
                      <a:pt x="6720" y="1309"/>
                      <a:pt x="6568" y="1461"/>
                    </a:cubicBezTo>
                    <a:cubicBezTo>
                      <a:pt x="6458" y="1550"/>
                      <a:pt x="6327" y="1660"/>
                      <a:pt x="6133" y="1723"/>
                    </a:cubicBezTo>
                    <a:cubicBezTo>
                      <a:pt x="5972" y="1789"/>
                      <a:pt x="5765" y="1829"/>
                      <a:pt x="5484" y="1829"/>
                    </a:cubicBezTo>
                    <a:cubicBezTo>
                      <a:pt x="5382" y="1829"/>
                      <a:pt x="5271" y="1823"/>
                      <a:pt x="5149" y="1812"/>
                    </a:cubicBezTo>
                    <a:cubicBezTo>
                      <a:pt x="4693" y="1765"/>
                      <a:pt x="3991" y="1592"/>
                      <a:pt x="3405" y="1419"/>
                    </a:cubicBezTo>
                    <a:cubicBezTo>
                      <a:pt x="3101" y="1330"/>
                      <a:pt x="2839" y="1241"/>
                      <a:pt x="2640" y="1179"/>
                    </a:cubicBezTo>
                    <a:cubicBezTo>
                      <a:pt x="2530" y="1158"/>
                      <a:pt x="2446" y="1137"/>
                      <a:pt x="2378" y="1110"/>
                    </a:cubicBezTo>
                    <a:cubicBezTo>
                      <a:pt x="2315" y="1090"/>
                      <a:pt x="2289" y="1069"/>
                      <a:pt x="2247" y="1069"/>
                    </a:cubicBezTo>
                    <a:cubicBezTo>
                      <a:pt x="2206" y="1069"/>
                      <a:pt x="2158" y="1090"/>
                      <a:pt x="2116" y="1137"/>
                    </a:cubicBezTo>
                    <a:cubicBezTo>
                      <a:pt x="2096" y="1158"/>
                      <a:pt x="2075" y="1179"/>
                      <a:pt x="2054" y="1220"/>
                    </a:cubicBezTo>
                    <a:cubicBezTo>
                      <a:pt x="2027" y="1241"/>
                      <a:pt x="2007" y="1289"/>
                      <a:pt x="1965" y="1289"/>
                    </a:cubicBezTo>
                    <a:cubicBezTo>
                      <a:pt x="1944" y="1309"/>
                      <a:pt x="1923" y="1330"/>
                      <a:pt x="1876" y="1330"/>
                    </a:cubicBezTo>
                    <a:cubicBezTo>
                      <a:pt x="1855" y="1330"/>
                      <a:pt x="1813" y="1309"/>
                      <a:pt x="1766" y="1289"/>
                    </a:cubicBezTo>
                    <a:cubicBezTo>
                      <a:pt x="1703" y="1268"/>
                      <a:pt x="1635" y="1241"/>
                      <a:pt x="1551" y="1220"/>
                    </a:cubicBezTo>
                    <a:cubicBezTo>
                      <a:pt x="1373" y="1158"/>
                      <a:pt x="1179" y="1069"/>
                      <a:pt x="980" y="980"/>
                    </a:cubicBezTo>
                    <a:cubicBezTo>
                      <a:pt x="786" y="896"/>
                      <a:pt x="587" y="807"/>
                      <a:pt x="435" y="744"/>
                    </a:cubicBezTo>
                    <a:cubicBezTo>
                      <a:pt x="373" y="697"/>
                      <a:pt x="305" y="655"/>
                      <a:pt x="242" y="634"/>
                    </a:cubicBezTo>
                    <a:cubicBezTo>
                      <a:pt x="195" y="587"/>
                      <a:pt x="174" y="566"/>
                      <a:pt x="153" y="566"/>
                    </a:cubicBezTo>
                    <a:cubicBezTo>
                      <a:pt x="132" y="524"/>
                      <a:pt x="111" y="393"/>
                      <a:pt x="111" y="283"/>
                    </a:cubicBezTo>
                    <a:cubicBezTo>
                      <a:pt x="111" y="194"/>
                      <a:pt x="111" y="152"/>
                      <a:pt x="132" y="131"/>
                    </a:cubicBezTo>
                    <a:close/>
                    <a:moveTo>
                      <a:pt x="22" y="0"/>
                    </a:moveTo>
                    <a:lnTo>
                      <a:pt x="22" y="42"/>
                    </a:lnTo>
                    <a:cubicBezTo>
                      <a:pt x="22" y="42"/>
                      <a:pt x="1" y="152"/>
                      <a:pt x="1" y="283"/>
                    </a:cubicBezTo>
                    <a:cubicBezTo>
                      <a:pt x="1" y="393"/>
                      <a:pt x="1" y="545"/>
                      <a:pt x="90" y="634"/>
                    </a:cubicBezTo>
                    <a:cubicBezTo>
                      <a:pt x="111" y="676"/>
                      <a:pt x="132" y="697"/>
                      <a:pt x="195" y="718"/>
                    </a:cubicBezTo>
                    <a:cubicBezTo>
                      <a:pt x="242" y="765"/>
                      <a:pt x="305" y="786"/>
                      <a:pt x="394" y="828"/>
                    </a:cubicBezTo>
                    <a:cubicBezTo>
                      <a:pt x="545" y="917"/>
                      <a:pt x="744" y="1006"/>
                      <a:pt x="938" y="1090"/>
                    </a:cubicBezTo>
                    <a:cubicBezTo>
                      <a:pt x="1137" y="1179"/>
                      <a:pt x="1331" y="1268"/>
                      <a:pt x="1504" y="1330"/>
                    </a:cubicBezTo>
                    <a:cubicBezTo>
                      <a:pt x="1593" y="1351"/>
                      <a:pt x="1661" y="1372"/>
                      <a:pt x="1724" y="1399"/>
                    </a:cubicBezTo>
                    <a:cubicBezTo>
                      <a:pt x="1792" y="1419"/>
                      <a:pt x="1834" y="1440"/>
                      <a:pt x="1876" y="1440"/>
                    </a:cubicBezTo>
                    <a:cubicBezTo>
                      <a:pt x="1944" y="1440"/>
                      <a:pt x="1986" y="1419"/>
                      <a:pt x="2027" y="1399"/>
                    </a:cubicBezTo>
                    <a:cubicBezTo>
                      <a:pt x="2075" y="1351"/>
                      <a:pt x="2116" y="1330"/>
                      <a:pt x="2137" y="1289"/>
                    </a:cubicBezTo>
                    <a:cubicBezTo>
                      <a:pt x="2158" y="1268"/>
                      <a:pt x="2185" y="1220"/>
                      <a:pt x="2206" y="1200"/>
                    </a:cubicBezTo>
                    <a:cubicBezTo>
                      <a:pt x="2226" y="1179"/>
                      <a:pt x="2226" y="1179"/>
                      <a:pt x="2247" y="1179"/>
                    </a:cubicBezTo>
                    <a:cubicBezTo>
                      <a:pt x="2226" y="1179"/>
                      <a:pt x="2289" y="1200"/>
                      <a:pt x="2357" y="1220"/>
                    </a:cubicBezTo>
                    <a:cubicBezTo>
                      <a:pt x="2399" y="1241"/>
                      <a:pt x="2488" y="1268"/>
                      <a:pt x="2598" y="1289"/>
                    </a:cubicBezTo>
                    <a:cubicBezTo>
                      <a:pt x="2792" y="1351"/>
                      <a:pt x="3075" y="1440"/>
                      <a:pt x="3384" y="1529"/>
                    </a:cubicBezTo>
                    <a:cubicBezTo>
                      <a:pt x="3970" y="1702"/>
                      <a:pt x="4672" y="1875"/>
                      <a:pt x="5149" y="1922"/>
                    </a:cubicBezTo>
                    <a:cubicBezTo>
                      <a:pt x="5271" y="1933"/>
                      <a:pt x="5384" y="1939"/>
                      <a:pt x="5487" y="1939"/>
                    </a:cubicBezTo>
                    <a:cubicBezTo>
                      <a:pt x="5774" y="1939"/>
                      <a:pt x="5993" y="1899"/>
                      <a:pt x="6154" y="1833"/>
                    </a:cubicBezTo>
                    <a:cubicBezTo>
                      <a:pt x="6395" y="1744"/>
                      <a:pt x="6547" y="1634"/>
                      <a:pt x="6636" y="1529"/>
                    </a:cubicBezTo>
                    <a:cubicBezTo>
                      <a:pt x="6851" y="1330"/>
                      <a:pt x="6919" y="1048"/>
                      <a:pt x="6919" y="1048"/>
                    </a:cubicBezTo>
                    <a:lnTo>
                      <a:pt x="6919" y="980"/>
                    </a:lnTo>
                    <a:lnTo>
                      <a:pt x="2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3"/>
              <p:cNvSpPr/>
              <p:nvPr/>
            </p:nvSpPr>
            <p:spPr>
              <a:xfrm>
                <a:off x="1431228" y="4028905"/>
                <a:ext cx="595083" cy="351582"/>
              </a:xfrm>
              <a:custGeom>
                <a:rect b="b" l="l" r="r" t="t"/>
                <a:pathLst>
                  <a:path extrusionOk="0" h="4128" w="6987">
                    <a:moveTo>
                      <a:pt x="961" y="0"/>
                    </a:moveTo>
                    <a:cubicBezTo>
                      <a:pt x="788" y="0"/>
                      <a:pt x="588" y="45"/>
                      <a:pt x="414" y="200"/>
                    </a:cubicBezTo>
                    <a:cubicBezTo>
                      <a:pt x="1" y="571"/>
                      <a:pt x="1" y="2184"/>
                      <a:pt x="22" y="2467"/>
                    </a:cubicBezTo>
                    <a:cubicBezTo>
                      <a:pt x="47" y="2741"/>
                      <a:pt x="1580" y="3344"/>
                      <a:pt x="1934" y="3344"/>
                    </a:cubicBezTo>
                    <a:cubicBezTo>
                      <a:pt x="1945" y="3344"/>
                      <a:pt x="1956" y="3343"/>
                      <a:pt x="1965" y="3342"/>
                    </a:cubicBezTo>
                    <a:cubicBezTo>
                      <a:pt x="2050" y="3335"/>
                      <a:pt x="2115" y="3331"/>
                      <a:pt x="2169" y="3331"/>
                    </a:cubicBezTo>
                    <a:cubicBezTo>
                      <a:pt x="2294" y="3331"/>
                      <a:pt x="2368" y="3354"/>
                      <a:pt x="2535" y="3431"/>
                    </a:cubicBezTo>
                    <a:cubicBezTo>
                      <a:pt x="2767" y="3559"/>
                      <a:pt x="4626" y="4128"/>
                      <a:pt x="5580" y="4128"/>
                    </a:cubicBezTo>
                    <a:cubicBezTo>
                      <a:pt x="5597" y="4128"/>
                      <a:pt x="5614" y="4128"/>
                      <a:pt x="5630" y="4127"/>
                    </a:cubicBezTo>
                    <a:cubicBezTo>
                      <a:pt x="6594" y="4127"/>
                      <a:pt x="6767" y="3583"/>
                      <a:pt x="6830" y="3342"/>
                    </a:cubicBezTo>
                    <a:cubicBezTo>
                      <a:pt x="6919" y="3122"/>
                      <a:pt x="6987" y="2425"/>
                      <a:pt x="6725" y="2095"/>
                    </a:cubicBezTo>
                    <a:cubicBezTo>
                      <a:pt x="6463" y="1750"/>
                      <a:pt x="4866" y="1074"/>
                      <a:pt x="4541" y="896"/>
                    </a:cubicBezTo>
                    <a:cubicBezTo>
                      <a:pt x="4211" y="723"/>
                      <a:pt x="4148" y="655"/>
                      <a:pt x="3756" y="440"/>
                    </a:cubicBezTo>
                    <a:cubicBezTo>
                      <a:pt x="3384" y="200"/>
                      <a:pt x="1551" y="90"/>
                      <a:pt x="1399" y="90"/>
                    </a:cubicBezTo>
                    <a:cubicBezTo>
                      <a:pt x="1399" y="90"/>
                      <a:pt x="1206" y="0"/>
                      <a:pt x="9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3"/>
              <p:cNvSpPr/>
              <p:nvPr/>
            </p:nvSpPr>
            <p:spPr>
              <a:xfrm>
                <a:off x="1427650" y="4024817"/>
                <a:ext cx="596446" cy="361036"/>
              </a:xfrm>
              <a:custGeom>
                <a:rect b="b" l="l" r="r" t="t"/>
                <a:pathLst>
                  <a:path extrusionOk="0" h="4239" w="7003">
                    <a:moveTo>
                      <a:pt x="993" y="110"/>
                    </a:moveTo>
                    <a:cubicBezTo>
                      <a:pt x="1033" y="110"/>
                      <a:pt x="1073" y="112"/>
                      <a:pt x="1111" y="117"/>
                    </a:cubicBezTo>
                    <a:cubicBezTo>
                      <a:pt x="1289" y="138"/>
                      <a:pt x="1420" y="206"/>
                      <a:pt x="1420" y="206"/>
                    </a:cubicBezTo>
                    <a:lnTo>
                      <a:pt x="1441" y="206"/>
                    </a:lnTo>
                    <a:cubicBezTo>
                      <a:pt x="1504" y="206"/>
                      <a:pt x="2007" y="227"/>
                      <a:pt x="2530" y="289"/>
                    </a:cubicBezTo>
                    <a:cubicBezTo>
                      <a:pt x="2792" y="310"/>
                      <a:pt x="3054" y="337"/>
                      <a:pt x="3274" y="378"/>
                    </a:cubicBezTo>
                    <a:cubicBezTo>
                      <a:pt x="3515" y="420"/>
                      <a:pt x="3688" y="488"/>
                      <a:pt x="3777" y="530"/>
                    </a:cubicBezTo>
                    <a:cubicBezTo>
                      <a:pt x="4148" y="771"/>
                      <a:pt x="4232" y="813"/>
                      <a:pt x="4562" y="991"/>
                    </a:cubicBezTo>
                    <a:cubicBezTo>
                      <a:pt x="4735" y="1096"/>
                      <a:pt x="5196" y="1295"/>
                      <a:pt x="5672" y="1536"/>
                    </a:cubicBezTo>
                    <a:cubicBezTo>
                      <a:pt x="5913" y="1667"/>
                      <a:pt x="6154" y="1777"/>
                      <a:pt x="6327" y="1881"/>
                    </a:cubicBezTo>
                    <a:cubicBezTo>
                      <a:pt x="6526" y="1991"/>
                      <a:pt x="6678" y="2101"/>
                      <a:pt x="6720" y="2170"/>
                    </a:cubicBezTo>
                    <a:cubicBezTo>
                      <a:pt x="6830" y="2321"/>
                      <a:pt x="6872" y="2583"/>
                      <a:pt x="6898" y="2824"/>
                    </a:cubicBezTo>
                    <a:cubicBezTo>
                      <a:pt x="6898" y="3039"/>
                      <a:pt x="6851" y="3280"/>
                      <a:pt x="6830" y="3369"/>
                    </a:cubicBezTo>
                    <a:cubicBezTo>
                      <a:pt x="6788" y="3500"/>
                      <a:pt x="6720" y="3673"/>
                      <a:pt x="6568" y="3824"/>
                    </a:cubicBezTo>
                    <a:cubicBezTo>
                      <a:pt x="6395" y="3976"/>
                      <a:pt x="6154" y="4133"/>
                      <a:pt x="5672" y="4133"/>
                    </a:cubicBezTo>
                    <a:cubicBezTo>
                      <a:pt x="5238" y="4133"/>
                      <a:pt x="4515" y="3976"/>
                      <a:pt x="3887" y="3824"/>
                    </a:cubicBezTo>
                    <a:cubicBezTo>
                      <a:pt x="3578" y="3741"/>
                      <a:pt x="3274" y="3652"/>
                      <a:pt x="3054" y="3583"/>
                    </a:cubicBezTo>
                    <a:cubicBezTo>
                      <a:pt x="2813" y="3521"/>
                      <a:pt x="2661" y="3453"/>
                      <a:pt x="2598" y="3432"/>
                    </a:cubicBezTo>
                    <a:cubicBezTo>
                      <a:pt x="2436" y="3358"/>
                      <a:pt x="2343" y="3333"/>
                      <a:pt x="2220" y="3333"/>
                    </a:cubicBezTo>
                    <a:cubicBezTo>
                      <a:pt x="2160" y="3333"/>
                      <a:pt x="2092" y="3339"/>
                      <a:pt x="2007" y="3348"/>
                    </a:cubicBezTo>
                    <a:cubicBezTo>
                      <a:pt x="1986" y="3348"/>
                      <a:pt x="1923" y="3348"/>
                      <a:pt x="1855" y="3322"/>
                    </a:cubicBezTo>
                    <a:cubicBezTo>
                      <a:pt x="1792" y="3301"/>
                      <a:pt x="1703" y="3280"/>
                      <a:pt x="1614" y="3259"/>
                    </a:cubicBezTo>
                    <a:cubicBezTo>
                      <a:pt x="1420" y="3191"/>
                      <a:pt x="1179" y="3107"/>
                      <a:pt x="959" y="3018"/>
                    </a:cubicBezTo>
                    <a:cubicBezTo>
                      <a:pt x="744" y="2929"/>
                      <a:pt x="524" y="2824"/>
                      <a:pt x="373" y="2735"/>
                    </a:cubicBezTo>
                    <a:cubicBezTo>
                      <a:pt x="284" y="2693"/>
                      <a:pt x="221" y="2646"/>
                      <a:pt x="174" y="2604"/>
                    </a:cubicBezTo>
                    <a:cubicBezTo>
                      <a:pt x="132" y="2562"/>
                      <a:pt x="132" y="2515"/>
                      <a:pt x="132" y="2515"/>
                    </a:cubicBezTo>
                    <a:cubicBezTo>
                      <a:pt x="111" y="2384"/>
                      <a:pt x="111" y="1908"/>
                      <a:pt x="153" y="1426"/>
                    </a:cubicBezTo>
                    <a:cubicBezTo>
                      <a:pt x="174" y="1185"/>
                      <a:pt x="221" y="944"/>
                      <a:pt x="284" y="729"/>
                    </a:cubicBezTo>
                    <a:cubicBezTo>
                      <a:pt x="325" y="530"/>
                      <a:pt x="414" y="378"/>
                      <a:pt x="504" y="289"/>
                    </a:cubicBezTo>
                    <a:cubicBezTo>
                      <a:pt x="659" y="151"/>
                      <a:pt x="831" y="110"/>
                      <a:pt x="993" y="110"/>
                    </a:cubicBezTo>
                    <a:close/>
                    <a:moveTo>
                      <a:pt x="993" y="0"/>
                    </a:moveTo>
                    <a:cubicBezTo>
                      <a:pt x="819" y="0"/>
                      <a:pt x="613" y="45"/>
                      <a:pt x="435" y="206"/>
                    </a:cubicBezTo>
                    <a:cubicBezTo>
                      <a:pt x="305" y="310"/>
                      <a:pt x="242" y="488"/>
                      <a:pt x="174" y="703"/>
                    </a:cubicBezTo>
                    <a:cubicBezTo>
                      <a:pt x="111" y="923"/>
                      <a:pt x="64" y="1164"/>
                      <a:pt x="43" y="1405"/>
                    </a:cubicBezTo>
                    <a:cubicBezTo>
                      <a:pt x="1" y="1908"/>
                      <a:pt x="1" y="2363"/>
                      <a:pt x="1" y="2536"/>
                    </a:cubicBezTo>
                    <a:cubicBezTo>
                      <a:pt x="22" y="2583"/>
                      <a:pt x="64" y="2646"/>
                      <a:pt x="111" y="2693"/>
                    </a:cubicBezTo>
                    <a:cubicBezTo>
                      <a:pt x="153" y="2735"/>
                      <a:pt x="242" y="2777"/>
                      <a:pt x="305" y="2824"/>
                    </a:cubicBezTo>
                    <a:cubicBezTo>
                      <a:pt x="483" y="2929"/>
                      <a:pt x="697" y="3039"/>
                      <a:pt x="917" y="3128"/>
                    </a:cubicBezTo>
                    <a:cubicBezTo>
                      <a:pt x="1158" y="3217"/>
                      <a:pt x="1373" y="3301"/>
                      <a:pt x="1572" y="3369"/>
                    </a:cubicBezTo>
                    <a:cubicBezTo>
                      <a:pt x="1682" y="3390"/>
                      <a:pt x="1766" y="3411"/>
                      <a:pt x="1834" y="3432"/>
                    </a:cubicBezTo>
                    <a:cubicBezTo>
                      <a:pt x="1897" y="3453"/>
                      <a:pt x="1965" y="3453"/>
                      <a:pt x="2007" y="3453"/>
                    </a:cubicBezTo>
                    <a:cubicBezTo>
                      <a:pt x="2112" y="3445"/>
                      <a:pt x="2181" y="3437"/>
                      <a:pt x="2239" y="3437"/>
                    </a:cubicBezTo>
                    <a:cubicBezTo>
                      <a:pt x="2338" y="3437"/>
                      <a:pt x="2403" y="3459"/>
                      <a:pt x="2551" y="3542"/>
                    </a:cubicBezTo>
                    <a:cubicBezTo>
                      <a:pt x="2619" y="3563"/>
                      <a:pt x="2792" y="3631"/>
                      <a:pt x="3012" y="3693"/>
                    </a:cubicBezTo>
                    <a:cubicBezTo>
                      <a:pt x="3253" y="3762"/>
                      <a:pt x="3536" y="3845"/>
                      <a:pt x="3860" y="3934"/>
                    </a:cubicBezTo>
                    <a:cubicBezTo>
                      <a:pt x="4494" y="4086"/>
                      <a:pt x="5196" y="4238"/>
                      <a:pt x="5693" y="4238"/>
                    </a:cubicBezTo>
                    <a:cubicBezTo>
                      <a:pt x="6175" y="4238"/>
                      <a:pt x="6458" y="4086"/>
                      <a:pt x="6636" y="3913"/>
                    </a:cubicBezTo>
                    <a:cubicBezTo>
                      <a:pt x="6830" y="3741"/>
                      <a:pt x="6898" y="3521"/>
                      <a:pt x="6940" y="3411"/>
                    </a:cubicBezTo>
                    <a:cubicBezTo>
                      <a:pt x="6961" y="3280"/>
                      <a:pt x="7003" y="3060"/>
                      <a:pt x="7003" y="2798"/>
                    </a:cubicBezTo>
                    <a:cubicBezTo>
                      <a:pt x="7003" y="2562"/>
                      <a:pt x="6961" y="2300"/>
                      <a:pt x="6809" y="2101"/>
                    </a:cubicBezTo>
                    <a:cubicBezTo>
                      <a:pt x="6741" y="2012"/>
                      <a:pt x="6589" y="1908"/>
                      <a:pt x="6395" y="1798"/>
                    </a:cubicBezTo>
                    <a:cubicBezTo>
                      <a:pt x="6196" y="1667"/>
                      <a:pt x="5955" y="1557"/>
                      <a:pt x="5719" y="1426"/>
                    </a:cubicBezTo>
                    <a:cubicBezTo>
                      <a:pt x="5259" y="1206"/>
                      <a:pt x="4756" y="991"/>
                      <a:pt x="4604" y="902"/>
                    </a:cubicBezTo>
                    <a:cubicBezTo>
                      <a:pt x="4279" y="729"/>
                      <a:pt x="4211" y="661"/>
                      <a:pt x="3839" y="420"/>
                    </a:cubicBezTo>
                    <a:cubicBezTo>
                      <a:pt x="3729" y="358"/>
                      <a:pt x="3536" y="310"/>
                      <a:pt x="3295" y="269"/>
                    </a:cubicBezTo>
                    <a:cubicBezTo>
                      <a:pt x="3075" y="227"/>
                      <a:pt x="2813" y="206"/>
                      <a:pt x="2551" y="159"/>
                    </a:cubicBezTo>
                    <a:cubicBezTo>
                      <a:pt x="2027" y="117"/>
                      <a:pt x="1530" y="96"/>
                      <a:pt x="1462" y="96"/>
                    </a:cubicBezTo>
                    <a:cubicBezTo>
                      <a:pt x="1441" y="75"/>
                      <a:pt x="1310" y="28"/>
                      <a:pt x="1111" y="7"/>
                    </a:cubicBezTo>
                    <a:cubicBezTo>
                      <a:pt x="1074" y="3"/>
                      <a:pt x="1035" y="0"/>
                      <a:pt x="99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3"/>
              <p:cNvSpPr/>
              <p:nvPr/>
            </p:nvSpPr>
            <p:spPr>
              <a:xfrm>
                <a:off x="1496382" y="3966051"/>
                <a:ext cx="275269" cy="175706"/>
              </a:xfrm>
              <a:custGeom>
                <a:rect b="b" l="l" r="r" t="t"/>
                <a:pathLst>
                  <a:path extrusionOk="0" h="2063" w="3232">
                    <a:moveTo>
                      <a:pt x="372" y="0"/>
                    </a:moveTo>
                    <a:lnTo>
                      <a:pt x="0" y="1131"/>
                    </a:lnTo>
                    <a:cubicBezTo>
                      <a:pt x="0" y="1131"/>
                      <a:pt x="199" y="1571"/>
                      <a:pt x="1090" y="1896"/>
                    </a:cubicBezTo>
                    <a:cubicBezTo>
                      <a:pt x="1436" y="2023"/>
                      <a:pt x="1798" y="2063"/>
                      <a:pt x="2113" y="2063"/>
                    </a:cubicBezTo>
                    <a:cubicBezTo>
                      <a:pt x="2612" y="2063"/>
                      <a:pt x="2991" y="1964"/>
                      <a:pt x="2991" y="1964"/>
                    </a:cubicBezTo>
                    <a:lnTo>
                      <a:pt x="3231" y="828"/>
                    </a:lnTo>
                    <a:lnTo>
                      <a:pt x="372" y="0"/>
                    </a:ln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3"/>
              <p:cNvSpPr/>
              <p:nvPr/>
            </p:nvSpPr>
            <p:spPr>
              <a:xfrm>
                <a:off x="1492805" y="3960259"/>
                <a:ext cx="284212" cy="186948"/>
              </a:xfrm>
              <a:custGeom>
                <a:rect b="b" l="l" r="r" t="t"/>
                <a:pathLst>
                  <a:path extrusionOk="0" h="2195" w="3337">
                    <a:moveTo>
                      <a:pt x="456" y="131"/>
                    </a:moveTo>
                    <a:lnTo>
                      <a:pt x="3205" y="937"/>
                    </a:lnTo>
                    <a:lnTo>
                      <a:pt x="2991" y="1985"/>
                    </a:lnTo>
                    <a:cubicBezTo>
                      <a:pt x="2950" y="2000"/>
                      <a:pt x="2609" y="2083"/>
                      <a:pt x="2160" y="2083"/>
                    </a:cubicBezTo>
                    <a:cubicBezTo>
                      <a:pt x="1855" y="2083"/>
                      <a:pt x="1501" y="2045"/>
                      <a:pt x="1158" y="1922"/>
                    </a:cubicBezTo>
                    <a:cubicBezTo>
                      <a:pt x="718" y="1770"/>
                      <a:pt x="456" y="1571"/>
                      <a:pt x="304" y="1419"/>
                    </a:cubicBezTo>
                    <a:cubicBezTo>
                      <a:pt x="152" y="1288"/>
                      <a:pt x="110" y="1199"/>
                      <a:pt x="110" y="1199"/>
                    </a:cubicBezTo>
                    <a:lnTo>
                      <a:pt x="456" y="131"/>
                    </a:lnTo>
                    <a:close/>
                    <a:moveTo>
                      <a:pt x="372" y="0"/>
                    </a:moveTo>
                    <a:lnTo>
                      <a:pt x="372" y="47"/>
                    </a:lnTo>
                    <a:lnTo>
                      <a:pt x="0" y="1199"/>
                    </a:lnTo>
                    <a:lnTo>
                      <a:pt x="0" y="1226"/>
                    </a:lnTo>
                    <a:cubicBezTo>
                      <a:pt x="0" y="1226"/>
                      <a:pt x="42" y="1356"/>
                      <a:pt x="215" y="1508"/>
                    </a:cubicBezTo>
                    <a:cubicBezTo>
                      <a:pt x="372" y="1660"/>
                      <a:pt x="655" y="1854"/>
                      <a:pt x="1111" y="2032"/>
                    </a:cubicBezTo>
                    <a:cubicBezTo>
                      <a:pt x="1461" y="2156"/>
                      <a:pt x="1825" y="2195"/>
                      <a:pt x="2141" y="2195"/>
                    </a:cubicBezTo>
                    <a:cubicBezTo>
                      <a:pt x="2649" y="2195"/>
                      <a:pt x="3033" y="2095"/>
                      <a:pt x="3033" y="2095"/>
                    </a:cubicBezTo>
                    <a:lnTo>
                      <a:pt x="3074" y="2074"/>
                    </a:lnTo>
                    <a:lnTo>
                      <a:pt x="3336" y="854"/>
                    </a:lnTo>
                    <a:lnTo>
                      <a:pt x="37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3"/>
              <p:cNvSpPr/>
              <p:nvPr/>
            </p:nvSpPr>
            <p:spPr>
              <a:xfrm>
                <a:off x="2072634" y="3968521"/>
                <a:ext cx="390334" cy="194273"/>
              </a:xfrm>
              <a:custGeom>
                <a:rect b="b" l="l" r="r" t="t"/>
                <a:pathLst>
                  <a:path extrusionOk="0" h="2281" w="4583">
                    <a:moveTo>
                      <a:pt x="978" y="1"/>
                    </a:moveTo>
                    <a:cubicBezTo>
                      <a:pt x="637" y="1"/>
                      <a:pt x="301" y="130"/>
                      <a:pt x="194" y="474"/>
                    </a:cubicBezTo>
                    <a:cubicBezTo>
                      <a:pt x="0" y="1060"/>
                      <a:pt x="477" y="1542"/>
                      <a:pt x="938" y="1736"/>
                    </a:cubicBezTo>
                    <a:cubicBezTo>
                      <a:pt x="1372" y="1956"/>
                      <a:pt x="3095" y="2260"/>
                      <a:pt x="3577" y="2281"/>
                    </a:cubicBezTo>
                    <a:cubicBezTo>
                      <a:pt x="4080" y="2281"/>
                      <a:pt x="4583" y="1825"/>
                      <a:pt x="4363" y="1411"/>
                    </a:cubicBezTo>
                    <a:cubicBezTo>
                      <a:pt x="4143" y="998"/>
                      <a:pt x="2488" y="537"/>
                      <a:pt x="2247" y="427"/>
                    </a:cubicBezTo>
                    <a:cubicBezTo>
                      <a:pt x="1985" y="296"/>
                      <a:pt x="1592" y="144"/>
                      <a:pt x="1592" y="144"/>
                    </a:cubicBezTo>
                    <a:cubicBezTo>
                      <a:pt x="1428" y="57"/>
                      <a:pt x="1202" y="1"/>
                      <a:pt x="9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3"/>
              <p:cNvSpPr/>
              <p:nvPr/>
            </p:nvSpPr>
            <p:spPr>
              <a:xfrm>
                <a:off x="1336690" y="2795237"/>
                <a:ext cx="957226" cy="1149369"/>
              </a:xfrm>
              <a:custGeom>
                <a:rect b="b" l="l" r="r" t="t"/>
                <a:pathLst>
                  <a:path extrusionOk="0" h="13495" w="11239">
                    <a:moveTo>
                      <a:pt x="3729" y="0"/>
                    </a:moveTo>
                    <a:lnTo>
                      <a:pt x="456" y="241"/>
                    </a:lnTo>
                    <a:cubicBezTo>
                      <a:pt x="456" y="241"/>
                      <a:pt x="0" y="2310"/>
                      <a:pt x="1132" y="3818"/>
                    </a:cubicBezTo>
                    <a:cubicBezTo>
                      <a:pt x="2268" y="5300"/>
                      <a:pt x="2467" y="5300"/>
                      <a:pt x="3666" y="6740"/>
                    </a:cubicBezTo>
                    <a:cubicBezTo>
                      <a:pt x="4866" y="8180"/>
                      <a:pt x="5258" y="13203"/>
                      <a:pt x="5258" y="13203"/>
                    </a:cubicBezTo>
                    <a:cubicBezTo>
                      <a:pt x="6169" y="13418"/>
                      <a:pt x="7028" y="13494"/>
                      <a:pt x="7788" y="13494"/>
                    </a:cubicBezTo>
                    <a:cubicBezTo>
                      <a:pt x="9630" y="13494"/>
                      <a:pt x="10888" y="13045"/>
                      <a:pt x="10888" y="13045"/>
                    </a:cubicBezTo>
                    <a:cubicBezTo>
                      <a:pt x="10888" y="13045"/>
                      <a:pt x="11239" y="8097"/>
                      <a:pt x="10013" y="5106"/>
                    </a:cubicBezTo>
                    <a:cubicBezTo>
                      <a:pt x="8772" y="2137"/>
                      <a:pt x="5258" y="2268"/>
                      <a:pt x="4342" y="2095"/>
                    </a:cubicBezTo>
                    <a:cubicBezTo>
                      <a:pt x="3425" y="1917"/>
                      <a:pt x="3729" y="0"/>
                      <a:pt x="37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3"/>
              <p:cNvSpPr/>
              <p:nvPr/>
            </p:nvSpPr>
            <p:spPr>
              <a:xfrm>
                <a:off x="2076212" y="3963666"/>
                <a:ext cx="382754" cy="204919"/>
              </a:xfrm>
              <a:custGeom>
                <a:rect b="b" l="l" r="r" t="t"/>
                <a:pathLst>
                  <a:path extrusionOk="0" h="2406" w="4494">
                    <a:moveTo>
                      <a:pt x="942" y="123"/>
                    </a:moveTo>
                    <a:cubicBezTo>
                      <a:pt x="1155" y="123"/>
                      <a:pt x="1374" y="183"/>
                      <a:pt x="1529" y="269"/>
                    </a:cubicBezTo>
                    <a:cubicBezTo>
                      <a:pt x="1529" y="269"/>
                      <a:pt x="1922" y="421"/>
                      <a:pt x="2184" y="531"/>
                    </a:cubicBezTo>
                    <a:cubicBezTo>
                      <a:pt x="2247" y="573"/>
                      <a:pt x="2399" y="615"/>
                      <a:pt x="2577" y="683"/>
                    </a:cubicBezTo>
                    <a:cubicBezTo>
                      <a:pt x="2771" y="746"/>
                      <a:pt x="3011" y="835"/>
                      <a:pt x="3252" y="924"/>
                    </a:cubicBezTo>
                    <a:cubicBezTo>
                      <a:pt x="3493" y="1007"/>
                      <a:pt x="3708" y="1096"/>
                      <a:pt x="3907" y="1206"/>
                    </a:cubicBezTo>
                    <a:cubicBezTo>
                      <a:pt x="4080" y="1316"/>
                      <a:pt x="4232" y="1400"/>
                      <a:pt x="4279" y="1489"/>
                    </a:cubicBezTo>
                    <a:cubicBezTo>
                      <a:pt x="4363" y="1683"/>
                      <a:pt x="4300" y="1861"/>
                      <a:pt x="4148" y="2013"/>
                    </a:cubicBezTo>
                    <a:cubicBezTo>
                      <a:pt x="4028" y="2172"/>
                      <a:pt x="3815" y="2277"/>
                      <a:pt x="3594" y="2277"/>
                    </a:cubicBezTo>
                    <a:cubicBezTo>
                      <a:pt x="3575" y="2277"/>
                      <a:pt x="3555" y="2277"/>
                      <a:pt x="3535" y="2275"/>
                    </a:cubicBezTo>
                    <a:cubicBezTo>
                      <a:pt x="3294" y="2275"/>
                      <a:pt x="2750" y="2186"/>
                      <a:pt x="2205" y="2076"/>
                    </a:cubicBezTo>
                    <a:cubicBezTo>
                      <a:pt x="1660" y="1971"/>
                      <a:pt x="1116" y="1840"/>
                      <a:pt x="917" y="1751"/>
                    </a:cubicBezTo>
                    <a:cubicBezTo>
                      <a:pt x="697" y="1641"/>
                      <a:pt x="482" y="1489"/>
                      <a:pt x="330" y="1269"/>
                    </a:cubicBezTo>
                    <a:cubicBezTo>
                      <a:pt x="173" y="1076"/>
                      <a:pt x="110" y="835"/>
                      <a:pt x="199" y="552"/>
                    </a:cubicBezTo>
                    <a:cubicBezTo>
                      <a:pt x="283" y="290"/>
                      <a:pt x="503" y="159"/>
                      <a:pt x="765" y="138"/>
                    </a:cubicBezTo>
                    <a:cubicBezTo>
                      <a:pt x="822" y="128"/>
                      <a:pt x="882" y="123"/>
                      <a:pt x="942" y="123"/>
                    </a:cubicBezTo>
                    <a:close/>
                    <a:moveTo>
                      <a:pt x="916" y="0"/>
                    </a:moveTo>
                    <a:cubicBezTo>
                      <a:pt x="865" y="0"/>
                      <a:pt x="815" y="3"/>
                      <a:pt x="765" y="7"/>
                    </a:cubicBezTo>
                    <a:cubicBezTo>
                      <a:pt x="461" y="49"/>
                      <a:pt x="199" y="201"/>
                      <a:pt x="89" y="531"/>
                    </a:cubicBezTo>
                    <a:cubicBezTo>
                      <a:pt x="0" y="835"/>
                      <a:pt x="68" y="1117"/>
                      <a:pt x="241" y="1337"/>
                    </a:cubicBezTo>
                    <a:cubicBezTo>
                      <a:pt x="393" y="1578"/>
                      <a:pt x="634" y="1751"/>
                      <a:pt x="875" y="1861"/>
                    </a:cubicBezTo>
                    <a:cubicBezTo>
                      <a:pt x="1116" y="1971"/>
                      <a:pt x="1639" y="2102"/>
                      <a:pt x="2184" y="2186"/>
                    </a:cubicBezTo>
                    <a:cubicBezTo>
                      <a:pt x="2729" y="2296"/>
                      <a:pt x="3273" y="2385"/>
                      <a:pt x="3535" y="2406"/>
                    </a:cubicBezTo>
                    <a:cubicBezTo>
                      <a:pt x="3797" y="2406"/>
                      <a:pt x="4059" y="2275"/>
                      <a:pt x="4232" y="2102"/>
                    </a:cubicBezTo>
                    <a:cubicBezTo>
                      <a:pt x="4410" y="1924"/>
                      <a:pt x="4493" y="1662"/>
                      <a:pt x="4363" y="1447"/>
                    </a:cubicBezTo>
                    <a:cubicBezTo>
                      <a:pt x="4300" y="1316"/>
                      <a:pt x="4148" y="1206"/>
                      <a:pt x="3949" y="1096"/>
                    </a:cubicBezTo>
                    <a:cubicBezTo>
                      <a:pt x="3755" y="1007"/>
                      <a:pt x="3535" y="897"/>
                      <a:pt x="3294" y="814"/>
                    </a:cubicBezTo>
                    <a:cubicBezTo>
                      <a:pt x="3053" y="725"/>
                      <a:pt x="2818" y="636"/>
                      <a:pt x="2619" y="573"/>
                    </a:cubicBezTo>
                    <a:cubicBezTo>
                      <a:pt x="2425" y="505"/>
                      <a:pt x="2268" y="463"/>
                      <a:pt x="2226" y="421"/>
                    </a:cubicBezTo>
                    <a:cubicBezTo>
                      <a:pt x="1964" y="311"/>
                      <a:pt x="1571" y="159"/>
                      <a:pt x="1571" y="159"/>
                    </a:cubicBezTo>
                    <a:cubicBezTo>
                      <a:pt x="1390" y="51"/>
                      <a:pt x="1152" y="0"/>
                      <a:pt x="91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3"/>
              <p:cNvSpPr/>
              <p:nvPr/>
            </p:nvSpPr>
            <p:spPr>
              <a:xfrm>
                <a:off x="1330899" y="2789445"/>
                <a:ext cx="944280" cy="1158993"/>
              </a:xfrm>
              <a:custGeom>
                <a:rect b="b" l="l" r="r" t="t"/>
                <a:pathLst>
                  <a:path extrusionOk="0" h="13608" w="11087">
                    <a:moveTo>
                      <a:pt x="3734" y="131"/>
                    </a:moveTo>
                    <a:cubicBezTo>
                      <a:pt x="3734" y="178"/>
                      <a:pt x="3666" y="571"/>
                      <a:pt x="3687" y="1048"/>
                    </a:cubicBezTo>
                    <a:cubicBezTo>
                      <a:pt x="3713" y="1309"/>
                      <a:pt x="3755" y="1571"/>
                      <a:pt x="3865" y="1791"/>
                    </a:cubicBezTo>
                    <a:cubicBezTo>
                      <a:pt x="3975" y="2011"/>
                      <a:pt x="4148" y="2184"/>
                      <a:pt x="4389" y="2226"/>
                    </a:cubicBezTo>
                    <a:cubicBezTo>
                      <a:pt x="5347" y="2404"/>
                      <a:pt x="8819" y="2247"/>
                      <a:pt x="10019" y="5195"/>
                    </a:cubicBezTo>
                    <a:cubicBezTo>
                      <a:pt x="10626" y="6677"/>
                      <a:pt x="10846" y="8662"/>
                      <a:pt x="10914" y="10280"/>
                    </a:cubicBezTo>
                    <a:cubicBezTo>
                      <a:pt x="10977" y="11851"/>
                      <a:pt x="10888" y="13030"/>
                      <a:pt x="10888" y="13072"/>
                    </a:cubicBezTo>
                    <a:cubicBezTo>
                      <a:pt x="10844" y="13086"/>
                      <a:pt x="9650" y="13504"/>
                      <a:pt x="7872" y="13504"/>
                    </a:cubicBezTo>
                    <a:cubicBezTo>
                      <a:pt x="7126" y="13504"/>
                      <a:pt x="6278" y="13431"/>
                      <a:pt x="5368" y="13223"/>
                    </a:cubicBezTo>
                    <a:cubicBezTo>
                      <a:pt x="5368" y="13181"/>
                      <a:pt x="5284" y="11982"/>
                      <a:pt x="5023" y="10563"/>
                    </a:cubicBezTo>
                    <a:cubicBezTo>
                      <a:pt x="4782" y="9144"/>
                      <a:pt x="4389" y="7531"/>
                      <a:pt x="3776" y="6766"/>
                    </a:cubicBezTo>
                    <a:cubicBezTo>
                      <a:pt x="2577" y="5326"/>
                      <a:pt x="2378" y="5347"/>
                      <a:pt x="1247" y="3844"/>
                    </a:cubicBezTo>
                    <a:cubicBezTo>
                      <a:pt x="152" y="2378"/>
                      <a:pt x="571" y="440"/>
                      <a:pt x="592" y="372"/>
                    </a:cubicBezTo>
                    <a:lnTo>
                      <a:pt x="3734" y="131"/>
                    </a:lnTo>
                    <a:close/>
                    <a:moveTo>
                      <a:pt x="3865" y="0"/>
                    </a:moveTo>
                    <a:lnTo>
                      <a:pt x="482" y="262"/>
                    </a:lnTo>
                    <a:lnTo>
                      <a:pt x="482" y="309"/>
                    </a:lnTo>
                    <a:cubicBezTo>
                      <a:pt x="482" y="309"/>
                      <a:pt x="0" y="2378"/>
                      <a:pt x="1158" y="3907"/>
                    </a:cubicBezTo>
                    <a:cubicBezTo>
                      <a:pt x="2294" y="5415"/>
                      <a:pt x="2488" y="5389"/>
                      <a:pt x="3687" y="6855"/>
                    </a:cubicBezTo>
                    <a:cubicBezTo>
                      <a:pt x="4279" y="7552"/>
                      <a:pt x="4672" y="9165"/>
                      <a:pt x="4913" y="10584"/>
                    </a:cubicBezTo>
                    <a:cubicBezTo>
                      <a:pt x="5174" y="12024"/>
                      <a:pt x="5258" y="13271"/>
                      <a:pt x="5258" y="13271"/>
                    </a:cubicBezTo>
                    <a:lnTo>
                      <a:pt x="5258" y="13312"/>
                    </a:lnTo>
                    <a:lnTo>
                      <a:pt x="5305" y="13312"/>
                    </a:lnTo>
                    <a:cubicBezTo>
                      <a:pt x="6233" y="13531"/>
                      <a:pt x="7103" y="13608"/>
                      <a:pt x="7869" y="13608"/>
                    </a:cubicBezTo>
                    <a:cubicBezTo>
                      <a:pt x="9714" y="13608"/>
                      <a:pt x="10956" y="13161"/>
                      <a:pt x="10956" y="13161"/>
                    </a:cubicBezTo>
                    <a:lnTo>
                      <a:pt x="10998" y="13161"/>
                    </a:lnTo>
                    <a:lnTo>
                      <a:pt x="10998" y="13113"/>
                    </a:lnTo>
                    <a:cubicBezTo>
                      <a:pt x="10998" y="13113"/>
                      <a:pt x="11087" y="11872"/>
                      <a:pt x="11019" y="10259"/>
                    </a:cubicBezTo>
                    <a:cubicBezTo>
                      <a:pt x="10956" y="8641"/>
                      <a:pt x="10736" y="6656"/>
                      <a:pt x="10129" y="5153"/>
                    </a:cubicBezTo>
                    <a:cubicBezTo>
                      <a:pt x="8882" y="2142"/>
                      <a:pt x="5305" y="2273"/>
                      <a:pt x="4410" y="2095"/>
                    </a:cubicBezTo>
                    <a:cubicBezTo>
                      <a:pt x="4190" y="2074"/>
                      <a:pt x="4059" y="1943"/>
                      <a:pt x="3975" y="1749"/>
                    </a:cubicBezTo>
                    <a:cubicBezTo>
                      <a:pt x="3865" y="1550"/>
                      <a:pt x="3818" y="1288"/>
                      <a:pt x="3797" y="1048"/>
                    </a:cubicBezTo>
                    <a:cubicBezTo>
                      <a:pt x="3776" y="545"/>
                      <a:pt x="3844" y="68"/>
                      <a:pt x="3844" y="68"/>
                    </a:cubicBezTo>
                    <a:lnTo>
                      <a:pt x="3865"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3"/>
              <p:cNvSpPr/>
              <p:nvPr/>
            </p:nvSpPr>
            <p:spPr>
              <a:xfrm>
                <a:off x="1104349" y="2878617"/>
                <a:ext cx="921965" cy="1183948"/>
              </a:xfrm>
              <a:custGeom>
                <a:rect b="b" l="l" r="r" t="t"/>
                <a:pathLst>
                  <a:path extrusionOk="0" h="13901" w="10825">
                    <a:moveTo>
                      <a:pt x="4802" y="1"/>
                    </a:moveTo>
                    <a:lnTo>
                      <a:pt x="1026" y="545"/>
                    </a:lnTo>
                    <a:cubicBezTo>
                      <a:pt x="1026" y="545"/>
                      <a:pt x="63" y="1441"/>
                      <a:pt x="21" y="2949"/>
                    </a:cubicBezTo>
                    <a:cubicBezTo>
                      <a:pt x="0" y="4452"/>
                      <a:pt x="587" y="5829"/>
                      <a:pt x="2289" y="6133"/>
                    </a:cubicBezTo>
                    <a:cubicBezTo>
                      <a:pt x="2820" y="6234"/>
                      <a:pt x="3324" y="6270"/>
                      <a:pt x="3767" y="6270"/>
                    </a:cubicBezTo>
                    <a:cubicBezTo>
                      <a:pt x="4766" y="6270"/>
                      <a:pt x="5457" y="6091"/>
                      <a:pt x="5457" y="6091"/>
                    </a:cubicBezTo>
                    <a:lnTo>
                      <a:pt x="5457" y="6091"/>
                    </a:lnTo>
                    <a:lnTo>
                      <a:pt x="3556" y="12789"/>
                    </a:lnTo>
                    <a:cubicBezTo>
                      <a:pt x="3556" y="12789"/>
                      <a:pt x="4320" y="13507"/>
                      <a:pt x="6216" y="13836"/>
                    </a:cubicBezTo>
                    <a:cubicBezTo>
                      <a:pt x="6502" y="13882"/>
                      <a:pt x="6761" y="13901"/>
                      <a:pt x="6994" y="13901"/>
                    </a:cubicBezTo>
                    <a:cubicBezTo>
                      <a:pt x="8330" y="13901"/>
                      <a:pt x="8835" y="13271"/>
                      <a:pt x="8835" y="13271"/>
                    </a:cubicBezTo>
                    <a:cubicBezTo>
                      <a:pt x="8835" y="13271"/>
                      <a:pt x="10322" y="7421"/>
                      <a:pt x="10584" y="5546"/>
                    </a:cubicBezTo>
                    <a:cubicBezTo>
                      <a:pt x="10825" y="3666"/>
                      <a:pt x="10081" y="2425"/>
                      <a:pt x="8924" y="2142"/>
                    </a:cubicBezTo>
                    <a:cubicBezTo>
                      <a:pt x="7773" y="1861"/>
                      <a:pt x="5873" y="1440"/>
                      <a:pt x="5336" y="1440"/>
                    </a:cubicBezTo>
                    <a:cubicBezTo>
                      <a:pt x="5323" y="1440"/>
                      <a:pt x="5311" y="1440"/>
                      <a:pt x="5300" y="1441"/>
                    </a:cubicBezTo>
                    <a:cubicBezTo>
                      <a:pt x="5296" y="1441"/>
                      <a:pt x="5293" y="1441"/>
                      <a:pt x="5290" y="1441"/>
                    </a:cubicBezTo>
                    <a:cubicBezTo>
                      <a:pt x="4823" y="1441"/>
                      <a:pt x="4802" y="1"/>
                      <a:pt x="4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3"/>
              <p:cNvSpPr/>
              <p:nvPr/>
            </p:nvSpPr>
            <p:spPr>
              <a:xfrm>
                <a:off x="1100772" y="2873251"/>
                <a:ext cx="919751" cy="1194083"/>
              </a:xfrm>
              <a:custGeom>
                <a:rect b="b" l="l" r="r" t="t"/>
                <a:pathLst>
                  <a:path extrusionOk="0" h="14020" w="10799">
                    <a:moveTo>
                      <a:pt x="4797" y="132"/>
                    </a:moveTo>
                    <a:cubicBezTo>
                      <a:pt x="4797" y="194"/>
                      <a:pt x="4797" y="456"/>
                      <a:pt x="4865" y="807"/>
                    </a:cubicBezTo>
                    <a:cubicBezTo>
                      <a:pt x="4886" y="980"/>
                      <a:pt x="4949" y="1179"/>
                      <a:pt x="5017" y="1310"/>
                    </a:cubicBezTo>
                    <a:cubicBezTo>
                      <a:pt x="5059" y="1394"/>
                      <a:pt x="5106" y="1441"/>
                      <a:pt x="5148" y="1483"/>
                    </a:cubicBezTo>
                    <a:cubicBezTo>
                      <a:pt x="5211" y="1551"/>
                      <a:pt x="5279" y="1572"/>
                      <a:pt x="5342" y="1572"/>
                    </a:cubicBezTo>
                    <a:cubicBezTo>
                      <a:pt x="5362" y="1568"/>
                      <a:pt x="5386" y="1566"/>
                      <a:pt x="5413" y="1566"/>
                    </a:cubicBezTo>
                    <a:cubicBezTo>
                      <a:pt x="5534" y="1566"/>
                      <a:pt x="5720" y="1600"/>
                      <a:pt x="5934" y="1635"/>
                    </a:cubicBezTo>
                    <a:cubicBezTo>
                      <a:pt x="6195" y="1656"/>
                      <a:pt x="6520" y="1724"/>
                      <a:pt x="6871" y="1813"/>
                    </a:cubicBezTo>
                    <a:cubicBezTo>
                      <a:pt x="7567" y="1944"/>
                      <a:pt x="8353" y="2116"/>
                      <a:pt x="8945" y="2268"/>
                    </a:cubicBezTo>
                    <a:cubicBezTo>
                      <a:pt x="9510" y="2399"/>
                      <a:pt x="9971" y="2771"/>
                      <a:pt x="10275" y="3337"/>
                    </a:cubicBezTo>
                    <a:cubicBezTo>
                      <a:pt x="10558" y="3907"/>
                      <a:pt x="10689" y="4667"/>
                      <a:pt x="10558" y="5609"/>
                    </a:cubicBezTo>
                    <a:cubicBezTo>
                      <a:pt x="10317" y="7463"/>
                      <a:pt x="8856" y="13287"/>
                      <a:pt x="8835" y="13308"/>
                    </a:cubicBezTo>
                    <a:cubicBezTo>
                      <a:pt x="8835" y="13308"/>
                      <a:pt x="8683" y="13507"/>
                      <a:pt x="8269" y="13680"/>
                    </a:cubicBezTo>
                    <a:cubicBezTo>
                      <a:pt x="8000" y="13802"/>
                      <a:pt x="7607" y="13902"/>
                      <a:pt x="7084" y="13902"/>
                    </a:cubicBezTo>
                    <a:cubicBezTo>
                      <a:pt x="6845" y="13902"/>
                      <a:pt x="6579" y="13881"/>
                      <a:pt x="6284" y="13831"/>
                    </a:cubicBezTo>
                    <a:cubicBezTo>
                      <a:pt x="5321" y="13680"/>
                      <a:pt x="4666" y="13418"/>
                      <a:pt x="4232" y="13203"/>
                    </a:cubicBezTo>
                    <a:cubicBezTo>
                      <a:pt x="3839" y="12983"/>
                      <a:pt x="3687" y="12831"/>
                      <a:pt x="3666" y="12831"/>
                    </a:cubicBezTo>
                    <a:lnTo>
                      <a:pt x="5583" y="6065"/>
                    </a:lnTo>
                    <a:lnTo>
                      <a:pt x="5473" y="6086"/>
                    </a:lnTo>
                    <a:cubicBezTo>
                      <a:pt x="5473" y="6086"/>
                      <a:pt x="4760" y="6273"/>
                      <a:pt x="3737" y="6273"/>
                    </a:cubicBezTo>
                    <a:cubicBezTo>
                      <a:pt x="3320" y="6273"/>
                      <a:pt x="2850" y="6242"/>
                      <a:pt x="2357" y="6154"/>
                    </a:cubicBezTo>
                    <a:cubicBezTo>
                      <a:pt x="1503" y="5976"/>
                      <a:pt x="938" y="5583"/>
                      <a:pt x="587" y="5018"/>
                    </a:cubicBezTo>
                    <a:cubicBezTo>
                      <a:pt x="236" y="4452"/>
                      <a:pt x="105" y="3750"/>
                      <a:pt x="131" y="3012"/>
                    </a:cubicBezTo>
                    <a:cubicBezTo>
                      <a:pt x="173" y="1551"/>
                      <a:pt x="1068" y="697"/>
                      <a:pt x="1089" y="676"/>
                    </a:cubicBezTo>
                    <a:lnTo>
                      <a:pt x="4797" y="132"/>
                    </a:lnTo>
                    <a:close/>
                    <a:moveTo>
                      <a:pt x="4907" y="1"/>
                    </a:moveTo>
                    <a:lnTo>
                      <a:pt x="1021" y="566"/>
                    </a:lnTo>
                    <a:lnTo>
                      <a:pt x="1021" y="587"/>
                    </a:lnTo>
                    <a:cubicBezTo>
                      <a:pt x="1021" y="587"/>
                      <a:pt x="42" y="1483"/>
                      <a:pt x="21" y="3012"/>
                    </a:cubicBezTo>
                    <a:cubicBezTo>
                      <a:pt x="0" y="3777"/>
                      <a:pt x="131" y="4494"/>
                      <a:pt x="498" y="5086"/>
                    </a:cubicBezTo>
                    <a:cubicBezTo>
                      <a:pt x="869" y="5651"/>
                      <a:pt x="1461" y="6086"/>
                      <a:pt x="2331" y="6264"/>
                    </a:cubicBezTo>
                    <a:cubicBezTo>
                      <a:pt x="2842" y="6359"/>
                      <a:pt x="3322" y="6392"/>
                      <a:pt x="3744" y="6392"/>
                    </a:cubicBezTo>
                    <a:cubicBezTo>
                      <a:pt x="4674" y="6392"/>
                      <a:pt x="5326" y="6231"/>
                      <a:pt x="5431" y="6217"/>
                    </a:cubicBezTo>
                    <a:lnTo>
                      <a:pt x="5431" y="6217"/>
                    </a:lnTo>
                    <a:lnTo>
                      <a:pt x="3535" y="12852"/>
                    </a:lnTo>
                    <a:lnTo>
                      <a:pt x="3556" y="12873"/>
                    </a:lnTo>
                    <a:cubicBezTo>
                      <a:pt x="3556" y="12873"/>
                      <a:pt x="3750" y="13072"/>
                      <a:pt x="4190" y="13287"/>
                    </a:cubicBezTo>
                    <a:cubicBezTo>
                      <a:pt x="4624" y="13528"/>
                      <a:pt x="5300" y="13790"/>
                      <a:pt x="6258" y="13941"/>
                    </a:cubicBezTo>
                    <a:cubicBezTo>
                      <a:pt x="6559" y="13997"/>
                      <a:pt x="6832" y="14020"/>
                      <a:pt x="7077" y="14020"/>
                    </a:cubicBezTo>
                    <a:cubicBezTo>
                      <a:pt x="7618" y="14020"/>
                      <a:pt x="8026" y="13908"/>
                      <a:pt x="8311" y="13790"/>
                    </a:cubicBezTo>
                    <a:cubicBezTo>
                      <a:pt x="8746" y="13617"/>
                      <a:pt x="8924" y="13376"/>
                      <a:pt x="8924" y="13376"/>
                    </a:cubicBezTo>
                    <a:lnTo>
                      <a:pt x="8945" y="13376"/>
                    </a:lnTo>
                    <a:lnTo>
                      <a:pt x="8945" y="13355"/>
                    </a:lnTo>
                    <a:cubicBezTo>
                      <a:pt x="8945" y="13355"/>
                      <a:pt x="10427" y="7505"/>
                      <a:pt x="10668" y="5630"/>
                    </a:cubicBezTo>
                    <a:cubicBezTo>
                      <a:pt x="10799" y="4667"/>
                      <a:pt x="10668" y="3881"/>
                      <a:pt x="10364" y="3274"/>
                    </a:cubicBezTo>
                    <a:cubicBezTo>
                      <a:pt x="10055" y="2682"/>
                      <a:pt x="9578" y="2289"/>
                      <a:pt x="8966" y="2158"/>
                    </a:cubicBezTo>
                    <a:cubicBezTo>
                      <a:pt x="8379" y="2006"/>
                      <a:pt x="7594" y="1834"/>
                      <a:pt x="6892" y="1682"/>
                    </a:cubicBezTo>
                    <a:cubicBezTo>
                      <a:pt x="6546" y="1614"/>
                      <a:pt x="6216" y="1551"/>
                      <a:pt x="5954" y="1504"/>
                    </a:cubicBezTo>
                    <a:cubicBezTo>
                      <a:pt x="5672" y="1462"/>
                      <a:pt x="5473" y="1441"/>
                      <a:pt x="5342" y="1441"/>
                    </a:cubicBezTo>
                    <a:cubicBezTo>
                      <a:pt x="5331" y="1446"/>
                      <a:pt x="5320" y="1449"/>
                      <a:pt x="5309" y="1449"/>
                    </a:cubicBezTo>
                    <a:cubicBezTo>
                      <a:pt x="5277" y="1449"/>
                      <a:pt x="5246" y="1428"/>
                      <a:pt x="5211" y="1394"/>
                    </a:cubicBezTo>
                    <a:cubicBezTo>
                      <a:pt x="5190" y="1373"/>
                      <a:pt x="5148" y="1331"/>
                      <a:pt x="5127" y="1263"/>
                    </a:cubicBezTo>
                    <a:cubicBezTo>
                      <a:pt x="5059" y="1132"/>
                      <a:pt x="4996" y="959"/>
                      <a:pt x="4975" y="786"/>
                    </a:cubicBezTo>
                    <a:cubicBezTo>
                      <a:pt x="4907" y="435"/>
                      <a:pt x="4907" y="64"/>
                      <a:pt x="4907" y="64"/>
                    </a:cubicBezTo>
                    <a:lnTo>
                      <a:pt x="490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3"/>
              <p:cNvSpPr/>
              <p:nvPr/>
            </p:nvSpPr>
            <p:spPr>
              <a:xfrm>
                <a:off x="1639551" y="4063143"/>
                <a:ext cx="378155" cy="219398"/>
              </a:xfrm>
              <a:custGeom>
                <a:rect b="b" l="l" r="r" t="t"/>
                <a:pathLst>
                  <a:path extrusionOk="0" h="2576" w="4440">
                    <a:moveTo>
                      <a:pt x="927" y="1"/>
                    </a:moveTo>
                    <a:cubicBezTo>
                      <a:pt x="639" y="1"/>
                      <a:pt x="367" y="113"/>
                      <a:pt x="241" y="410"/>
                    </a:cubicBezTo>
                    <a:cubicBezTo>
                      <a:pt x="0" y="976"/>
                      <a:pt x="414" y="1500"/>
                      <a:pt x="828" y="1740"/>
                    </a:cubicBezTo>
                    <a:cubicBezTo>
                      <a:pt x="1268" y="2002"/>
                      <a:pt x="2922" y="2505"/>
                      <a:pt x="3404" y="2568"/>
                    </a:cubicBezTo>
                    <a:cubicBezTo>
                      <a:pt x="3441" y="2573"/>
                      <a:pt x="3477" y="2575"/>
                      <a:pt x="3514" y="2575"/>
                    </a:cubicBezTo>
                    <a:cubicBezTo>
                      <a:pt x="3982" y="2575"/>
                      <a:pt x="4439" y="2186"/>
                      <a:pt x="4279" y="1782"/>
                    </a:cubicBezTo>
                    <a:cubicBezTo>
                      <a:pt x="4101" y="1348"/>
                      <a:pt x="2509" y="714"/>
                      <a:pt x="2268" y="562"/>
                    </a:cubicBezTo>
                    <a:cubicBezTo>
                      <a:pt x="2053" y="431"/>
                      <a:pt x="1660" y="232"/>
                      <a:pt x="1660" y="232"/>
                    </a:cubicBezTo>
                    <a:cubicBezTo>
                      <a:pt x="1472" y="97"/>
                      <a:pt x="1193" y="1"/>
                      <a:pt x="92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3"/>
              <p:cNvSpPr/>
              <p:nvPr/>
            </p:nvSpPr>
            <p:spPr>
              <a:xfrm>
                <a:off x="1643128" y="4058799"/>
                <a:ext cx="373811" cy="227745"/>
              </a:xfrm>
              <a:custGeom>
                <a:rect b="b" l="l" r="r" t="t"/>
                <a:pathLst>
                  <a:path extrusionOk="0" h="2674" w="4389">
                    <a:moveTo>
                      <a:pt x="854" y="110"/>
                    </a:moveTo>
                    <a:cubicBezTo>
                      <a:pt x="1116" y="110"/>
                      <a:pt x="1419" y="199"/>
                      <a:pt x="1592" y="330"/>
                    </a:cubicBezTo>
                    <a:cubicBezTo>
                      <a:pt x="1592" y="330"/>
                      <a:pt x="1985" y="524"/>
                      <a:pt x="2205" y="676"/>
                    </a:cubicBezTo>
                    <a:cubicBezTo>
                      <a:pt x="2273" y="723"/>
                      <a:pt x="2425" y="786"/>
                      <a:pt x="2598" y="854"/>
                    </a:cubicBezTo>
                    <a:cubicBezTo>
                      <a:pt x="2797" y="938"/>
                      <a:pt x="3011" y="1048"/>
                      <a:pt x="3231" y="1158"/>
                    </a:cubicBezTo>
                    <a:cubicBezTo>
                      <a:pt x="3451" y="1289"/>
                      <a:pt x="3687" y="1399"/>
                      <a:pt x="3865" y="1530"/>
                    </a:cubicBezTo>
                    <a:cubicBezTo>
                      <a:pt x="4038" y="1640"/>
                      <a:pt x="4148" y="1771"/>
                      <a:pt x="4190" y="1854"/>
                    </a:cubicBezTo>
                    <a:cubicBezTo>
                      <a:pt x="4258" y="2032"/>
                      <a:pt x="4190" y="2226"/>
                      <a:pt x="4017" y="2357"/>
                    </a:cubicBezTo>
                    <a:cubicBezTo>
                      <a:pt x="3883" y="2491"/>
                      <a:pt x="3663" y="2560"/>
                      <a:pt x="3463" y="2560"/>
                    </a:cubicBezTo>
                    <a:cubicBezTo>
                      <a:pt x="3436" y="2560"/>
                      <a:pt x="3409" y="2559"/>
                      <a:pt x="3383" y="2556"/>
                    </a:cubicBezTo>
                    <a:cubicBezTo>
                      <a:pt x="3142" y="2530"/>
                      <a:pt x="2598" y="2378"/>
                      <a:pt x="2074" y="2226"/>
                    </a:cubicBezTo>
                    <a:cubicBezTo>
                      <a:pt x="1550" y="2053"/>
                      <a:pt x="1027" y="1854"/>
                      <a:pt x="833" y="1744"/>
                    </a:cubicBezTo>
                    <a:cubicBezTo>
                      <a:pt x="613" y="1613"/>
                      <a:pt x="414" y="1441"/>
                      <a:pt x="283" y="1221"/>
                    </a:cubicBezTo>
                    <a:cubicBezTo>
                      <a:pt x="178" y="985"/>
                      <a:pt x="131" y="744"/>
                      <a:pt x="241" y="482"/>
                    </a:cubicBezTo>
                    <a:cubicBezTo>
                      <a:pt x="351" y="220"/>
                      <a:pt x="592" y="131"/>
                      <a:pt x="854" y="110"/>
                    </a:cubicBezTo>
                    <a:close/>
                    <a:moveTo>
                      <a:pt x="854" y="0"/>
                    </a:moveTo>
                    <a:cubicBezTo>
                      <a:pt x="545" y="0"/>
                      <a:pt x="262" y="131"/>
                      <a:pt x="131" y="435"/>
                    </a:cubicBezTo>
                    <a:cubicBezTo>
                      <a:pt x="0" y="744"/>
                      <a:pt x="68" y="1027"/>
                      <a:pt x="199" y="1268"/>
                    </a:cubicBezTo>
                    <a:cubicBezTo>
                      <a:pt x="330" y="1509"/>
                      <a:pt x="545" y="1702"/>
                      <a:pt x="765" y="1833"/>
                    </a:cubicBezTo>
                    <a:cubicBezTo>
                      <a:pt x="985" y="1964"/>
                      <a:pt x="1508" y="2163"/>
                      <a:pt x="2053" y="2336"/>
                    </a:cubicBezTo>
                    <a:cubicBezTo>
                      <a:pt x="2577" y="2488"/>
                      <a:pt x="3100" y="2640"/>
                      <a:pt x="3362" y="2661"/>
                    </a:cubicBezTo>
                    <a:cubicBezTo>
                      <a:pt x="3409" y="2669"/>
                      <a:pt x="3457" y="2673"/>
                      <a:pt x="3504" y="2673"/>
                    </a:cubicBezTo>
                    <a:cubicBezTo>
                      <a:pt x="3722" y="2673"/>
                      <a:pt x="3938" y="2588"/>
                      <a:pt x="4080" y="2446"/>
                    </a:cubicBezTo>
                    <a:cubicBezTo>
                      <a:pt x="4279" y="2294"/>
                      <a:pt x="4389" y="2053"/>
                      <a:pt x="4300" y="1812"/>
                    </a:cubicBezTo>
                    <a:cubicBezTo>
                      <a:pt x="4237" y="1681"/>
                      <a:pt x="4106" y="1551"/>
                      <a:pt x="3907" y="1420"/>
                    </a:cubicBezTo>
                    <a:cubicBezTo>
                      <a:pt x="3734" y="1310"/>
                      <a:pt x="3514" y="1179"/>
                      <a:pt x="3273" y="1069"/>
                    </a:cubicBezTo>
                    <a:cubicBezTo>
                      <a:pt x="3059" y="959"/>
                      <a:pt x="2839" y="854"/>
                      <a:pt x="2640" y="765"/>
                    </a:cubicBezTo>
                    <a:cubicBezTo>
                      <a:pt x="2467" y="676"/>
                      <a:pt x="2315" y="613"/>
                      <a:pt x="2273" y="566"/>
                    </a:cubicBezTo>
                    <a:cubicBezTo>
                      <a:pt x="2032" y="435"/>
                      <a:pt x="1660" y="241"/>
                      <a:pt x="1660" y="241"/>
                    </a:cubicBezTo>
                    <a:cubicBezTo>
                      <a:pt x="1440" y="89"/>
                      <a:pt x="1137" y="0"/>
                      <a:pt x="8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3"/>
              <p:cNvSpPr/>
              <p:nvPr/>
            </p:nvSpPr>
            <p:spPr>
              <a:xfrm>
                <a:off x="1901360" y="3100907"/>
                <a:ext cx="85681" cy="108762"/>
              </a:xfrm>
              <a:custGeom>
                <a:rect b="b" l="l" r="r" t="t"/>
                <a:pathLst>
                  <a:path extrusionOk="0" h="1277" w="1006">
                    <a:moveTo>
                      <a:pt x="67" y="0"/>
                    </a:moveTo>
                    <a:cubicBezTo>
                      <a:pt x="45" y="0"/>
                      <a:pt x="19" y="15"/>
                      <a:pt x="0" y="30"/>
                    </a:cubicBezTo>
                    <a:cubicBezTo>
                      <a:pt x="0" y="56"/>
                      <a:pt x="0" y="98"/>
                      <a:pt x="27" y="119"/>
                    </a:cubicBezTo>
                    <a:cubicBezTo>
                      <a:pt x="461" y="360"/>
                      <a:pt x="702" y="795"/>
                      <a:pt x="896" y="1234"/>
                    </a:cubicBezTo>
                    <a:cubicBezTo>
                      <a:pt x="896" y="1276"/>
                      <a:pt x="943" y="1276"/>
                      <a:pt x="964" y="1276"/>
                    </a:cubicBezTo>
                    <a:cubicBezTo>
                      <a:pt x="985" y="1255"/>
                      <a:pt x="1006" y="1234"/>
                      <a:pt x="985" y="1187"/>
                    </a:cubicBezTo>
                    <a:cubicBezTo>
                      <a:pt x="812" y="732"/>
                      <a:pt x="550" y="292"/>
                      <a:pt x="89" y="9"/>
                    </a:cubicBezTo>
                    <a:cubicBezTo>
                      <a:pt x="83" y="3"/>
                      <a:pt x="75" y="0"/>
                      <a:pt x="6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3"/>
              <p:cNvSpPr/>
              <p:nvPr/>
            </p:nvSpPr>
            <p:spPr>
              <a:xfrm>
                <a:off x="1975797" y="3219973"/>
                <a:ext cx="18823" cy="78867"/>
              </a:xfrm>
              <a:custGeom>
                <a:rect b="b" l="l" r="r" t="t"/>
                <a:pathLst>
                  <a:path extrusionOk="0" h="926" w="221">
                    <a:moveTo>
                      <a:pt x="68" y="1"/>
                    </a:moveTo>
                    <a:cubicBezTo>
                      <a:pt x="60" y="1"/>
                      <a:pt x="50" y="3"/>
                      <a:pt x="43" y="9"/>
                    </a:cubicBezTo>
                    <a:cubicBezTo>
                      <a:pt x="22" y="9"/>
                      <a:pt x="1" y="51"/>
                      <a:pt x="22" y="72"/>
                    </a:cubicBezTo>
                    <a:cubicBezTo>
                      <a:pt x="111" y="313"/>
                      <a:pt x="69" y="596"/>
                      <a:pt x="90" y="884"/>
                    </a:cubicBezTo>
                    <a:cubicBezTo>
                      <a:pt x="90" y="905"/>
                      <a:pt x="111" y="926"/>
                      <a:pt x="132" y="926"/>
                    </a:cubicBezTo>
                    <a:cubicBezTo>
                      <a:pt x="174" y="926"/>
                      <a:pt x="200" y="905"/>
                      <a:pt x="200" y="884"/>
                    </a:cubicBezTo>
                    <a:cubicBezTo>
                      <a:pt x="174" y="596"/>
                      <a:pt x="221" y="313"/>
                      <a:pt x="111" y="30"/>
                    </a:cubicBezTo>
                    <a:cubicBezTo>
                      <a:pt x="111" y="15"/>
                      <a:pt x="90" y="1"/>
                      <a:pt x="6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3"/>
              <p:cNvSpPr/>
              <p:nvPr/>
            </p:nvSpPr>
            <p:spPr>
              <a:xfrm>
                <a:off x="1975797" y="3086599"/>
                <a:ext cx="106292" cy="23422"/>
              </a:xfrm>
              <a:custGeom>
                <a:rect b="b" l="l" r="r" t="t"/>
                <a:pathLst>
                  <a:path extrusionOk="0" h="275" w="1248">
                    <a:moveTo>
                      <a:pt x="878" y="1"/>
                    </a:moveTo>
                    <a:cubicBezTo>
                      <a:pt x="588" y="1"/>
                      <a:pt x="316" y="60"/>
                      <a:pt x="43" y="156"/>
                    </a:cubicBezTo>
                    <a:cubicBezTo>
                      <a:pt x="1" y="177"/>
                      <a:pt x="1" y="198"/>
                      <a:pt x="1" y="245"/>
                    </a:cubicBezTo>
                    <a:cubicBezTo>
                      <a:pt x="16" y="260"/>
                      <a:pt x="31" y="275"/>
                      <a:pt x="55" y="275"/>
                    </a:cubicBezTo>
                    <a:cubicBezTo>
                      <a:pt x="65" y="275"/>
                      <a:pt x="76" y="272"/>
                      <a:pt x="90" y="266"/>
                    </a:cubicBezTo>
                    <a:cubicBezTo>
                      <a:pt x="342" y="170"/>
                      <a:pt x="598" y="108"/>
                      <a:pt x="870" y="108"/>
                    </a:cubicBezTo>
                    <a:cubicBezTo>
                      <a:pt x="971" y="108"/>
                      <a:pt x="1073" y="117"/>
                      <a:pt x="1179" y="135"/>
                    </a:cubicBezTo>
                    <a:cubicBezTo>
                      <a:pt x="1200" y="135"/>
                      <a:pt x="1247" y="114"/>
                      <a:pt x="1247" y="93"/>
                    </a:cubicBezTo>
                    <a:cubicBezTo>
                      <a:pt x="1247" y="46"/>
                      <a:pt x="1221" y="25"/>
                      <a:pt x="1200" y="25"/>
                    </a:cubicBezTo>
                    <a:cubicBezTo>
                      <a:pt x="1090" y="8"/>
                      <a:pt x="983" y="1"/>
                      <a:pt x="87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3"/>
              <p:cNvSpPr/>
              <p:nvPr/>
            </p:nvSpPr>
            <p:spPr>
              <a:xfrm>
                <a:off x="1992746" y="3132590"/>
                <a:ext cx="38923" cy="101182"/>
              </a:xfrm>
              <a:custGeom>
                <a:rect b="b" l="l" r="r" t="t"/>
                <a:pathLst>
                  <a:path extrusionOk="0" h="1188" w="457">
                    <a:moveTo>
                      <a:pt x="54" y="0"/>
                    </a:moveTo>
                    <a:cubicBezTo>
                      <a:pt x="45" y="0"/>
                      <a:pt x="34" y="3"/>
                      <a:pt x="22" y="9"/>
                    </a:cubicBezTo>
                    <a:cubicBezTo>
                      <a:pt x="1" y="30"/>
                      <a:pt x="1" y="77"/>
                      <a:pt x="22" y="98"/>
                    </a:cubicBezTo>
                    <a:cubicBezTo>
                      <a:pt x="263" y="402"/>
                      <a:pt x="284" y="752"/>
                      <a:pt x="347" y="1145"/>
                    </a:cubicBezTo>
                    <a:cubicBezTo>
                      <a:pt x="347" y="1166"/>
                      <a:pt x="368" y="1187"/>
                      <a:pt x="415" y="1187"/>
                    </a:cubicBezTo>
                    <a:cubicBezTo>
                      <a:pt x="436" y="1187"/>
                      <a:pt x="457" y="1145"/>
                      <a:pt x="457" y="1124"/>
                    </a:cubicBezTo>
                    <a:cubicBezTo>
                      <a:pt x="394" y="752"/>
                      <a:pt x="368" y="360"/>
                      <a:pt x="106" y="30"/>
                    </a:cubicBezTo>
                    <a:cubicBezTo>
                      <a:pt x="91" y="15"/>
                      <a:pt x="76" y="0"/>
                      <a:pt x="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3"/>
              <p:cNvSpPr/>
              <p:nvPr/>
            </p:nvSpPr>
            <p:spPr>
              <a:xfrm>
                <a:off x="1147104" y="2760062"/>
                <a:ext cx="620549" cy="204664"/>
              </a:xfrm>
              <a:custGeom>
                <a:rect b="b" l="l" r="r" t="t"/>
                <a:pathLst>
                  <a:path extrusionOk="0" h="2403" w="7286">
                    <a:moveTo>
                      <a:pt x="5489" y="1"/>
                    </a:moveTo>
                    <a:cubicBezTo>
                      <a:pt x="5252" y="1"/>
                      <a:pt x="4993" y="18"/>
                      <a:pt x="4714" y="62"/>
                    </a:cubicBezTo>
                    <a:cubicBezTo>
                      <a:pt x="3316" y="282"/>
                      <a:pt x="132" y="586"/>
                      <a:pt x="132" y="586"/>
                    </a:cubicBezTo>
                    <a:cubicBezTo>
                      <a:pt x="132" y="586"/>
                      <a:pt x="1" y="1702"/>
                      <a:pt x="43" y="2047"/>
                    </a:cubicBezTo>
                    <a:cubicBezTo>
                      <a:pt x="85" y="2377"/>
                      <a:pt x="587" y="2377"/>
                      <a:pt x="1917" y="2398"/>
                    </a:cubicBezTo>
                    <a:cubicBezTo>
                      <a:pt x="2008" y="2401"/>
                      <a:pt x="2109" y="2402"/>
                      <a:pt x="2219" y="2402"/>
                    </a:cubicBezTo>
                    <a:cubicBezTo>
                      <a:pt x="3743" y="2402"/>
                      <a:pt x="7011" y="2145"/>
                      <a:pt x="7133" y="1984"/>
                    </a:cubicBezTo>
                    <a:cubicBezTo>
                      <a:pt x="7264" y="1806"/>
                      <a:pt x="7285" y="1110"/>
                      <a:pt x="7023" y="282"/>
                    </a:cubicBezTo>
                    <a:cubicBezTo>
                      <a:pt x="7023" y="282"/>
                      <a:pt x="6437" y="1"/>
                      <a:pt x="54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3"/>
              <p:cNvSpPr/>
              <p:nvPr/>
            </p:nvSpPr>
            <p:spPr>
              <a:xfrm>
                <a:off x="1143101" y="2755292"/>
                <a:ext cx="624552" cy="214884"/>
              </a:xfrm>
              <a:custGeom>
                <a:rect b="b" l="l" r="r" t="t"/>
                <a:pathLst>
                  <a:path extrusionOk="0" h="2523" w="7333">
                    <a:moveTo>
                      <a:pt x="5698" y="118"/>
                    </a:moveTo>
                    <a:cubicBezTo>
                      <a:pt x="6526" y="139"/>
                      <a:pt x="7008" y="380"/>
                      <a:pt x="7029" y="380"/>
                    </a:cubicBezTo>
                    <a:cubicBezTo>
                      <a:pt x="7139" y="773"/>
                      <a:pt x="7201" y="1145"/>
                      <a:pt x="7201" y="1428"/>
                    </a:cubicBezTo>
                    <a:cubicBezTo>
                      <a:pt x="7228" y="1579"/>
                      <a:pt x="7201" y="1710"/>
                      <a:pt x="7201" y="1799"/>
                    </a:cubicBezTo>
                    <a:cubicBezTo>
                      <a:pt x="7180" y="1909"/>
                      <a:pt x="7159" y="1972"/>
                      <a:pt x="7139" y="2019"/>
                    </a:cubicBezTo>
                    <a:cubicBezTo>
                      <a:pt x="7139" y="2011"/>
                      <a:pt x="7136" y="2008"/>
                      <a:pt x="7132" y="2008"/>
                    </a:cubicBezTo>
                    <a:cubicBezTo>
                      <a:pt x="7125" y="2008"/>
                      <a:pt x="7111" y="2019"/>
                      <a:pt x="7097" y="2019"/>
                    </a:cubicBezTo>
                    <a:cubicBezTo>
                      <a:pt x="7070" y="2040"/>
                      <a:pt x="7029" y="2040"/>
                      <a:pt x="6966" y="2061"/>
                    </a:cubicBezTo>
                    <a:cubicBezTo>
                      <a:pt x="6856" y="2082"/>
                      <a:pt x="6678" y="2103"/>
                      <a:pt x="6484" y="2124"/>
                    </a:cubicBezTo>
                    <a:cubicBezTo>
                      <a:pt x="6112" y="2192"/>
                      <a:pt x="5588" y="2234"/>
                      <a:pt x="5023" y="2281"/>
                    </a:cubicBezTo>
                    <a:cubicBezTo>
                      <a:pt x="4046" y="2355"/>
                      <a:pt x="2956" y="2416"/>
                      <a:pt x="2261" y="2416"/>
                    </a:cubicBezTo>
                    <a:cubicBezTo>
                      <a:pt x="2162" y="2416"/>
                      <a:pt x="2072" y="2415"/>
                      <a:pt x="1991" y="2412"/>
                    </a:cubicBezTo>
                    <a:cubicBezTo>
                      <a:pt x="1310" y="2386"/>
                      <a:pt x="854" y="2386"/>
                      <a:pt x="551" y="2344"/>
                    </a:cubicBezTo>
                    <a:cubicBezTo>
                      <a:pt x="420" y="2323"/>
                      <a:pt x="310" y="2281"/>
                      <a:pt x="242" y="2234"/>
                    </a:cubicBezTo>
                    <a:cubicBezTo>
                      <a:pt x="179" y="2192"/>
                      <a:pt x="158" y="2150"/>
                      <a:pt x="132" y="2082"/>
                    </a:cubicBezTo>
                    <a:cubicBezTo>
                      <a:pt x="111" y="1930"/>
                      <a:pt x="132" y="1559"/>
                      <a:pt x="179" y="1255"/>
                    </a:cubicBezTo>
                    <a:cubicBezTo>
                      <a:pt x="200" y="946"/>
                      <a:pt x="221" y="731"/>
                      <a:pt x="221" y="684"/>
                    </a:cubicBezTo>
                    <a:cubicBezTo>
                      <a:pt x="289" y="684"/>
                      <a:pt x="3384" y="401"/>
                      <a:pt x="4761" y="186"/>
                    </a:cubicBezTo>
                    <a:cubicBezTo>
                      <a:pt x="5107" y="118"/>
                      <a:pt x="5437" y="118"/>
                      <a:pt x="5698" y="118"/>
                    </a:cubicBezTo>
                    <a:close/>
                    <a:moveTo>
                      <a:pt x="5502" y="1"/>
                    </a:moveTo>
                    <a:cubicBezTo>
                      <a:pt x="5273" y="1"/>
                      <a:pt x="5022" y="25"/>
                      <a:pt x="4761" y="76"/>
                    </a:cubicBezTo>
                    <a:cubicBezTo>
                      <a:pt x="3363" y="291"/>
                      <a:pt x="179" y="579"/>
                      <a:pt x="179" y="579"/>
                    </a:cubicBezTo>
                    <a:lnTo>
                      <a:pt x="111" y="600"/>
                    </a:lnTo>
                    <a:lnTo>
                      <a:pt x="111" y="642"/>
                    </a:lnTo>
                    <a:cubicBezTo>
                      <a:pt x="111" y="642"/>
                      <a:pt x="90" y="904"/>
                      <a:pt x="48" y="1234"/>
                    </a:cubicBezTo>
                    <a:cubicBezTo>
                      <a:pt x="27" y="1559"/>
                      <a:pt x="1" y="1909"/>
                      <a:pt x="27" y="2103"/>
                    </a:cubicBezTo>
                    <a:cubicBezTo>
                      <a:pt x="48" y="2192"/>
                      <a:pt x="90" y="2281"/>
                      <a:pt x="179" y="2344"/>
                    </a:cubicBezTo>
                    <a:cubicBezTo>
                      <a:pt x="262" y="2386"/>
                      <a:pt x="372" y="2433"/>
                      <a:pt x="551" y="2454"/>
                    </a:cubicBezTo>
                    <a:cubicBezTo>
                      <a:pt x="854" y="2496"/>
                      <a:pt x="1310" y="2496"/>
                      <a:pt x="1964" y="2517"/>
                    </a:cubicBezTo>
                    <a:cubicBezTo>
                      <a:pt x="2065" y="2521"/>
                      <a:pt x="2178" y="2523"/>
                      <a:pt x="2301" y="2523"/>
                    </a:cubicBezTo>
                    <a:cubicBezTo>
                      <a:pt x="3014" y="2523"/>
                      <a:pt x="4075" y="2462"/>
                      <a:pt x="5044" y="2386"/>
                    </a:cubicBezTo>
                    <a:cubicBezTo>
                      <a:pt x="5588" y="2344"/>
                      <a:pt x="6112" y="2302"/>
                      <a:pt x="6505" y="2234"/>
                    </a:cubicBezTo>
                    <a:cubicBezTo>
                      <a:pt x="6704" y="2213"/>
                      <a:pt x="6877" y="2192"/>
                      <a:pt x="6987" y="2171"/>
                    </a:cubicBezTo>
                    <a:cubicBezTo>
                      <a:pt x="7050" y="2150"/>
                      <a:pt x="7097" y="2150"/>
                      <a:pt x="7139" y="2124"/>
                    </a:cubicBezTo>
                    <a:cubicBezTo>
                      <a:pt x="7180" y="2124"/>
                      <a:pt x="7201" y="2103"/>
                      <a:pt x="7228" y="2082"/>
                    </a:cubicBezTo>
                    <a:cubicBezTo>
                      <a:pt x="7269" y="2019"/>
                      <a:pt x="7290" y="1930"/>
                      <a:pt x="7311" y="1820"/>
                    </a:cubicBezTo>
                    <a:cubicBezTo>
                      <a:pt x="7332" y="1710"/>
                      <a:pt x="7332" y="1579"/>
                      <a:pt x="7332" y="1428"/>
                    </a:cubicBezTo>
                    <a:cubicBezTo>
                      <a:pt x="7311" y="1124"/>
                      <a:pt x="7269" y="731"/>
                      <a:pt x="7139" y="317"/>
                    </a:cubicBezTo>
                    <a:lnTo>
                      <a:pt x="7118" y="291"/>
                    </a:lnTo>
                    <a:lnTo>
                      <a:pt x="7097" y="291"/>
                    </a:lnTo>
                    <a:cubicBezTo>
                      <a:pt x="7097" y="291"/>
                      <a:pt x="6573" y="29"/>
                      <a:pt x="5719" y="8"/>
                    </a:cubicBezTo>
                    <a:cubicBezTo>
                      <a:pt x="5650" y="3"/>
                      <a:pt x="5577" y="1"/>
                      <a:pt x="550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3"/>
              <p:cNvSpPr/>
              <p:nvPr/>
            </p:nvSpPr>
            <p:spPr>
              <a:xfrm>
                <a:off x="1230766" y="1096491"/>
                <a:ext cx="2248867" cy="2399609"/>
              </a:xfrm>
              <a:custGeom>
                <a:rect b="b" l="l" r="r" t="t"/>
                <a:pathLst>
                  <a:path extrusionOk="0" h="28176" w="26406">
                    <a:moveTo>
                      <a:pt x="6960" y="0"/>
                    </a:moveTo>
                    <a:lnTo>
                      <a:pt x="1" y="28175"/>
                    </a:lnTo>
                    <a:lnTo>
                      <a:pt x="21540" y="28175"/>
                    </a:lnTo>
                    <a:lnTo>
                      <a:pt x="26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3"/>
              <p:cNvSpPr/>
              <p:nvPr/>
            </p:nvSpPr>
            <p:spPr>
              <a:xfrm>
                <a:off x="1225401" y="1091126"/>
                <a:ext cx="2259513" cy="2408466"/>
              </a:xfrm>
              <a:custGeom>
                <a:rect b="b" l="l" r="r" t="t"/>
                <a:pathLst>
                  <a:path extrusionOk="0" h="28280" w="26531">
                    <a:moveTo>
                      <a:pt x="26400" y="132"/>
                    </a:moveTo>
                    <a:lnTo>
                      <a:pt x="21556" y="28170"/>
                    </a:lnTo>
                    <a:lnTo>
                      <a:pt x="153" y="28170"/>
                    </a:lnTo>
                    <a:lnTo>
                      <a:pt x="7071" y="132"/>
                    </a:lnTo>
                    <a:close/>
                    <a:moveTo>
                      <a:pt x="6982" y="1"/>
                    </a:moveTo>
                    <a:lnTo>
                      <a:pt x="6961" y="42"/>
                    </a:lnTo>
                    <a:lnTo>
                      <a:pt x="1" y="28280"/>
                    </a:lnTo>
                    <a:lnTo>
                      <a:pt x="21645" y="28280"/>
                    </a:lnTo>
                    <a:lnTo>
                      <a:pt x="2653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3"/>
              <p:cNvSpPr/>
              <p:nvPr/>
            </p:nvSpPr>
            <p:spPr>
              <a:xfrm>
                <a:off x="1905597" y="1163344"/>
                <a:ext cx="1445506" cy="65236"/>
              </a:xfrm>
              <a:custGeom>
                <a:rect b="b" l="l" r="r" t="t"/>
                <a:pathLst>
                  <a:path extrusionOk="0" h="766" w="16973">
                    <a:moveTo>
                      <a:pt x="173" y="1"/>
                    </a:moveTo>
                    <a:lnTo>
                      <a:pt x="0" y="766"/>
                    </a:lnTo>
                    <a:lnTo>
                      <a:pt x="16842" y="766"/>
                    </a:lnTo>
                    <a:lnTo>
                      <a:pt x="169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3"/>
              <p:cNvSpPr/>
              <p:nvPr/>
            </p:nvSpPr>
            <p:spPr>
              <a:xfrm>
                <a:off x="1899721" y="1159852"/>
                <a:ext cx="1457173" cy="72731"/>
              </a:xfrm>
              <a:custGeom>
                <a:rect b="b" l="l" r="r" t="t"/>
                <a:pathLst>
                  <a:path extrusionOk="0" h="854" w="17110">
                    <a:moveTo>
                      <a:pt x="16979" y="110"/>
                    </a:moveTo>
                    <a:lnTo>
                      <a:pt x="16869" y="744"/>
                    </a:lnTo>
                    <a:lnTo>
                      <a:pt x="132" y="744"/>
                    </a:lnTo>
                    <a:lnTo>
                      <a:pt x="284" y="110"/>
                    </a:lnTo>
                    <a:close/>
                    <a:moveTo>
                      <a:pt x="200" y="0"/>
                    </a:moveTo>
                    <a:lnTo>
                      <a:pt x="200" y="42"/>
                    </a:lnTo>
                    <a:lnTo>
                      <a:pt x="1" y="854"/>
                    </a:lnTo>
                    <a:lnTo>
                      <a:pt x="16958" y="854"/>
                    </a:lnTo>
                    <a:lnTo>
                      <a:pt x="1711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3"/>
              <p:cNvSpPr/>
              <p:nvPr/>
            </p:nvSpPr>
            <p:spPr>
              <a:xfrm>
                <a:off x="1881070" y="1267754"/>
                <a:ext cx="1451808" cy="65151"/>
              </a:xfrm>
              <a:custGeom>
                <a:rect b="b" l="l" r="r" t="t"/>
                <a:pathLst>
                  <a:path extrusionOk="0" h="765" w="17047">
                    <a:moveTo>
                      <a:pt x="178" y="0"/>
                    </a:moveTo>
                    <a:lnTo>
                      <a:pt x="0" y="765"/>
                    </a:lnTo>
                    <a:lnTo>
                      <a:pt x="16915" y="765"/>
                    </a:lnTo>
                    <a:lnTo>
                      <a:pt x="170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3"/>
              <p:cNvSpPr/>
              <p:nvPr/>
            </p:nvSpPr>
            <p:spPr>
              <a:xfrm>
                <a:off x="1873916" y="1261963"/>
                <a:ext cx="1464242" cy="74519"/>
              </a:xfrm>
              <a:custGeom>
                <a:rect b="b" l="l" r="r" t="t"/>
                <a:pathLst>
                  <a:path extrusionOk="0" h="875" w="17193">
                    <a:moveTo>
                      <a:pt x="17062" y="110"/>
                    </a:moveTo>
                    <a:lnTo>
                      <a:pt x="16952" y="765"/>
                    </a:lnTo>
                    <a:lnTo>
                      <a:pt x="152" y="765"/>
                    </a:lnTo>
                    <a:lnTo>
                      <a:pt x="304" y="110"/>
                    </a:lnTo>
                    <a:close/>
                    <a:moveTo>
                      <a:pt x="215" y="0"/>
                    </a:moveTo>
                    <a:lnTo>
                      <a:pt x="215" y="47"/>
                    </a:lnTo>
                    <a:lnTo>
                      <a:pt x="0" y="875"/>
                    </a:lnTo>
                    <a:lnTo>
                      <a:pt x="17041" y="875"/>
                    </a:lnTo>
                    <a:lnTo>
                      <a:pt x="17193"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3"/>
              <p:cNvSpPr/>
              <p:nvPr/>
            </p:nvSpPr>
            <p:spPr>
              <a:xfrm>
                <a:off x="1855181" y="1371653"/>
                <a:ext cx="1458962" cy="65236"/>
              </a:xfrm>
              <a:custGeom>
                <a:rect b="b" l="l" r="r" t="t"/>
                <a:pathLst>
                  <a:path extrusionOk="0" h="766" w="17131">
                    <a:moveTo>
                      <a:pt x="199" y="1"/>
                    </a:moveTo>
                    <a:lnTo>
                      <a:pt x="0" y="765"/>
                    </a:lnTo>
                    <a:lnTo>
                      <a:pt x="16999" y="765"/>
                    </a:lnTo>
                    <a:lnTo>
                      <a:pt x="171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3"/>
              <p:cNvSpPr/>
              <p:nvPr/>
            </p:nvSpPr>
            <p:spPr>
              <a:xfrm>
                <a:off x="1849815" y="1366288"/>
                <a:ext cx="1469607" cy="74179"/>
              </a:xfrm>
              <a:custGeom>
                <a:rect b="b" l="l" r="r" t="t"/>
                <a:pathLst>
                  <a:path extrusionOk="0" h="871" w="17256">
                    <a:moveTo>
                      <a:pt x="17125" y="106"/>
                    </a:moveTo>
                    <a:lnTo>
                      <a:pt x="17020" y="760"/>
                    </a:lnTo>
                    <a:lnTo>
                      <a:pt x="131" y="760"/>
                    </a:lnTo>
                    <a:lnTo>
                      <a:pt x="304" y="106"/>
                    </a:lnTo>
                    <a:close/>
                    <a:moveTo>
                      <a:pt x="215" y="1"/>
                    </a:moveTo>
                    <a:lnTo>
                      <a:pt x="194" y="43"/>
                    </a:lnTo>
                    <a:lnTo>
                      <a:pt x="0" y="870"/>
                    </a:lnTo>
                    <a:lnTo>
                      <a:pt x="17104" y="870"/>
                    </a:lnTo>
                    <a:lnTo>
                      <a:pt x="1725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3"/>
              <p:cNvSpPr/>
              <p:nvPr/>
            </p:nvSpPr>
            <p:spPr>
              <a:xfrm>
                <a:off x="1829291" y="1475552"/>
                <a:ext cx="832318" cy="65236"/>
              </a:xfrm>
              <a:custGeom>
                <a:rect b="b" l="l" r="r" t="t"/>
                <a:pathLst>
                  <a:path extrusionOk="0" h="766" w="9773">
                    <a:moveTo>
                      <a:pt x="194" y="1"/>
                    </a:moveTo>
                    <a:lnTo>
                      <a:pt x="1" y="765"/>
                    </a:lnTo>
                    <a:lnTo>
                      <a:pt x="9621" y="765"/>
                    </a:lnTo>
                    <a:lnTo>
                      <a:pt x="9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3"/>
              <p:cNvSpPr/>
              <p:nvPr/>
            </p:nvSpPr>
            <p:spPr>
              <a:xfrm>
                <a:off x="1823500" y="1470187"/>
                <a:ext cx="845688" cy="76393"/>
              </a:xfrm>
              <a:custGeom>
                <a:rect b="b" l="l" r="r" t="t"/>
                <a:pathLst>
                  <a:path extrusionOk="0" h="897" w="9930">
                    <a:moveTo>
                      <a:pt x="9778" y="111"/>
                    </a:moveTo>
                    <a:lnTo>
                      <a:pt x="9647" y="787"/>
                    </a:lnTo>
                    <a:lnTo>
                      <a:pt x="152" y="787"/>
                    </a:lnTo>
                    <a:lnTo>
                      <a:pt x="309" y="111"/>
                    </a:lnTo>
                    <a:close/>
                    <a:moveTo>
                      <a:pt x="220" y="1"/>
                    </a:moveTo>
                    <a:lnTo>
                      <a:pt x="199" y="43"/>
                    </a:lnTo>
                    <a:lnTo>
                      <a:pt x="0" y="896"/>
                    </a:lnTo>
                    <a:lnTo>
                      <a:pt x="9736" y="896"/>
                    </a:lnTo>
                    <a:lnTo>
                      <a:pt x="993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3"/>
              <p:cNvSpPr/>
              <p:nvPr/>
            </p:nvSpPr>
            <p:spPr>
              <a:xfrm>
                <a:off x="1805190" y="1581750"/>
                <a:ext cx="1471907" cy="66940"/>
              </a:xfrm>
              <a:custGeom>
                <a:rect b="b" l="l" r="r" t="t"/>
                <a:pathLst>
                  <a:path extrusionOk="0" h="786" w="17283">
                    <a:moveTo>
                      <a:pt x="174" y="0"/>
                    </a:moveTo>
                    <a:lnTo>
                      <a:pt x="1" y="786"/>
                    </a:lnTo>
                    <a:lnTo>
                      <a:pt x="17152" y="786"/>
                    </a:lnTo>
                    <a:lnTo>
                      <a:pt x="172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p:nvPr/>
            </p:nvSpPr>
            <p:spPr>
              <a:xfrm>
                <a:off x="1797610" y="1575959"/>
                <a:ext cx="1484852" cy="76308"/>
              </a:xfrm>
              <a:custGeom>
                <a:rect b="b" l="l" r="r" t="t"/>
                <a:pathLst>
                  <a:path extrusionOk="0" h="896" w="17435">
                    <a:moveTo>
                      <a:pt x="17303" y="110"/>
                    </a:moveTo>
                    <a:lnTo>
                      <a:pt x="17173" y="786"/>
                    </a:lnTo>
                    <a:lnTo>
                      <a:pt x="153" y="786"/>
                    </a:lnTo>
                    <a:lnTo>
                      <a:pt x="304" y="110"/>
                    </a:lnTo>
                    <a:close/>
                    <a:moveTo>
                      <a:pt x="221" y="0"/>
                    </a:moveTo>
                    <a:lnTo>
                      <a:pt x="221" y="47"/>
                    </a:lnTo>
                    <a:lnTo>
                      <a:pt x="1" y="896"/>
                    </a:lnTo>
                    <a:lnTo>
                      <a:pt x="17282" y="896"/>
                    </a:lnTo>
                    <a:lnTo>
                      <a:pt x="1743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3"/>
              <p:cNvSpPr/>
              <p:nvPr/>
            </p:nvSpPr>
            <p:spPr>
              <a:xfrm>
                <a:off x="1778875" y="1687438"/>
                <a:ext cx="1479486" cy="66940"/>
              </a:xfrm>
              <a:custGeom>
                <a:rect b="b" l="l" r="r" t="t"/>
                <a:pathLst>
                  <a:path extrusionOk="0" h="786" w="17372">
                    <a:moveTo>
                      <a:pt x="179" y="0"/>
                    </a:moveTo>
                    <a:lnTo>
                      <a:pt x="1" y="786"/>
                    </a:lnTo>
                    <a:lnTo>
                      <a:pt x="17220" y="786"/>
                    </a:lnTo>
                    <a:lnTo>
                      <a:pt x="173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3"/>
              <p:cNvSpPr/>
              <p:nvPr/>
            </p:nvSpPr>
            <p:spPr>
              <a:xfrm>
                <a:off x="1771721" y="1683861"/>
                <a:ext cx="1492006" cy="76308"/>
              </a:xfrm>
              <a:custGeom>
                <a:rect b="b" l="l" r="r" t="t"/>
                <a:pathLst>
                  <a:path extrusionOk="0" h="896" w="17519">
                    <a:moveTo>
                      <a:pt x="17387" y="110"/>
                    </a:moveTo>
                    <a:lnTo>
                      <a:pt x="17257" y="786"/>
                    </a:lnTo>
                    <a:lnTo>
                      <a:pt x="153" y="786"/>
                    </a:lnTo>
                    <a:lnTo>
                      <a:pt x="305" y="110"/>
                    </a:lnTo>
                    <a:close/>
                    <a:moveTo>
                      <a:pt x="216" y="0"/>
                    </a:moveTo>
                    <a:lnTo>
                      <a:pt x="216" y="42"/>
                    </a:lnTo>
                    <a:lnTo>
                      <a:pt x="1" y="896"/>
                    </a:lnTo>
                    <a:lnTo>
                      <a:pt x="17367" y="896"/>
                    </a:lnTo>
                    <a:lnTo>
                      <a:pt x="1751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1751282" y="1795339"/>
                <a:ext cx="1486555" cy="68813"/>
              </a:xfrm>
              <a:custGeom>
                <a:rect b="b" l="l" r="r" t="t"/>
                <a:pathLst>
                  <a:path extrusionOk="0" h="808" w="17455">
                    <a:moveTo>
                      <a:pt x="194" y="1"/>
                    </a:moveTo>
                    <a:lnTo>
                      <a:pt x="0" y="807"/>
                    </a:lnTo>
                    <a:lnTo>
                      <a:pt x="17324" y="807"/>
                    </a:lnTo>
                    <a:lnTo>
                      <a:pt x="174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3"/>
              <p:cNvSpPr/>
              <p:nvPr/>
            </p:nvSpPr>
            <p:spPr>
              <a:xfrm>
                <a:off x="1745491" y="1791762"/>
                <a:ext cx="1499926" cy="76393"/>
              </a:xfrm>
              <a:custGeom>
                <a:rect b="b" l="l" r="r" t="t"/>
                <a:pathLst>
                  <a:path extrusionOk="0" h="897" w="17612">
                    <a:moveTo>
                      <a:pt x="17460" y="111"/>
                    </a:moveTo>
                    <a:lnTo>
                      <a:pt x="17350" y="786"/>
                    </a:lnTo>
                    <a:lnTo>
                      <a:pt x="152" y="786"/>
                    </a:lnTo>
                    <a:lnTo>
                      <a:pt x="309" y="111"/>
                    </a:lnTo>
                    <a:close/>
                    <a:moveTo>
                      <a:pt x="220" y="1"/>
                    </a:moveTo>
                    <a:lnTo>
                      <a:pt x="220" y="43"/>
                    </a:lnTo>
                    <a:lnTo>
                      <a:pt x="0" y="896"/>
                    </a:lnTo>
                    <a:lnTo>
                      <a:pt x="17434" y="896"/>
                    </a:lnTo>
                    <a:lnTo>
                      <a:pt x="1761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3"/>
              <p:cNvSpPr/>
              <p:nvPr/>
            </p:nvSpPr>
            <p:spPr>
              <a:xfrm>
                <a:off x="1724966" y="1905029"/>
                <a:ext cx="1291698" cy="68813"/>
              </a:xfrm>
              <a:custGeom>
                <a:rect b="b" l="l" r="r" t="t"/>
                <a:pathLst>
                  <a:path extrusionOk="0" h="808" w="15167">
                    <a:moveTo>
                      <a:pt x="199" y="1"/>
                    </a:moveTo>
                    <a:lnTo>
                      <a:pt x="0" y="807"/>
                    </a:lnTo>
                    <a:lnTo>
                      <a:pt x="15014" y="807"/>
                    </a:lnTo>
                    <a:lnTo>
                      <a:pt x="151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a:off x="1719601" y="1899238"/>
                <a:ext cx="1302854" cy="78181"/>
              </a:xfrm>
              <a:custGeom>
                <a:rect b="b" l="l" r="r" t="t"/>
                <a:pathLst>
                  <a:path extrusionOk="0" h="918" w="15298">
                    <a:moveTo>
                      <a:pt x="15166" y="111"/>
                    </a:moveTo>
                    <a:lnTo>
                      <a:pt x="15035" y="813"/>
                    </a:lnTo>
                    <a:lnTo>
                      <a:pt x="152" y="813"/>
                    </a:lnTo>
                    <a:lnTo>
                      <a:pt x="304" y="111"/>
                    </a:lnTo>
                    <a:close/>
                    <a:moveTo>
                      <a:pt x="220" y="1"/>
                    </a:moveTo>
                    <a:lnTo>
                      <a:pt x="220" y="48"/>
                    </a:lnTo>
                    <a:lnTo>
                      <a:pt x="0" y="917"/>
                    </a:lnTo>
                    <a:lnTo>
                      <a:pt x="15145" y="917"/>
                    </a:lnTo>
                    <a:lnTo>
                      <a:pt x="1529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3"/>
              <p:cNvSpPr/>
              <p:nvPr/>
            </p:nvSpPr>
            <p:spPr>
              <a:xfrm>
                <a:off x="1699077" y="2014804"/>
                <a:ext cx="1501714" cy="68728"/>
              </a:xfrm>
              <a:custGeom>
                <a:rect b="b" l="l" r="r" t="t"/>
                <a:pathLst>
                  <a:path extrusionOk="0" h="807" w="17633">
                    <a:moveTo>
                      <a:pt x="199" y="0"/>
                    </a:moveTo>
                    <a:lnTo>
                      <a:pt x="0" y="807"/>
                    </a:lnTo>
                    <a:lnTo>
                      <a:pt x="17481" y="807"/>
                    </a:lnTo>
                    <a:lnTo>
                      <a:pt x="176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3"/>
              <p:cNvSpPr/>
              <p:nvPr/>
            </p:nvSpPr>
            <p:spPr>
              <a:xfrm>
                <a:off x="1693712" y="2009013"/>
                <a:ext cx="1512445" cy="79885"/>
              </a:xfrm>
              <a:custGeom>
                <a:rect b="b" l="l" r="r" t="t"/>
                <a:pathLst>
                  <a:path extrusionOk="0" h="938" w="17759">
                    <a:moveTo>
                      <a:pt x="17607" y="110"/>
                    </a:moveTo>
                    <a:lnTo>
                      <a:pt x="17497" y="807"/>
                    </a:lnTo>
                    <a:lnTo>
                      <a:pt x="131" y="807"/>
                    </a:lnTo>
                    <a:lnTo>
                      <a:pt x="304" y="110"/>
                    </a:lnTo>
                    <a:close/>
                    <a:moveTo>
                      <a:pt x="215" y="0"/>
                    </a:moveTo>
                    <a:lnTo>
                      <a:pt x="194" y="47"/>
                    </a:lnTo>
                    <a:lnTo>
                      <a:pt x="1" y="938"/>
                    </a:lnTo>
                    <a:lnTo>
                      <a:pt x="17586" y="938"/>
                    </a:lnTo>
                    <a:lnTo>
                      <a:pt x="1775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1671399" y="2124494"/>
                <a:ext cx="1508953" cy="70517"/>
              </a:xfrm>
              <a:custGeom>
                <a:rect b="b" l="l" r="r" t="t"/>
                <a:pathLst>
                  <a:path extrusionOk="0" h="828" w="17718">
                    <a:moveTo>
                      <a:pt x="194" y="1"/>
                    </a:moveTo>
                    <a:lnTo>
                      <a:pt x="1" y="828"/>
                    </a:lnTo>
                    <a:lnTo>
                      <a:pt x="17565" y="828"/>
                    </a:lnTo>
                    <a:lnTo>
                      <a:pt x="17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3"/>
              <p:cNvSpPr/>
              <p:nvPr/>
            </p:nvSpPr>
            <p:spPr>
              <a:xfrm>
                <a:off x="1665608" y="2120492"/>
                <a:ext cx="1520025" cy="79885"/>
              </a:xfrm>
              <a:custGeom>
                <a:rect b="b" l="l" r="r" t="t"/>
                <a:pathLst>
                  <a:path extrusionOk="0" h="938" w="17848">
                    <a:moveTo>
                      <a:pt x="17717" y="110"/>
                    </a:moveTo>
                    <a:lnTo>
                      <a:pt x="17586" y="807"/>
                    </a:lnTo>
                    <a:lnTo>
                      <a:pt x="152" y="807"/>
                    </a:lnTo>
                    <a:lnTo>
                      <a:pt x="331" y="110"/>
                    </a:lnTo>
                    <a:close/>
                    <a:moveTo>
                      <a:pt x="221" y="0"/>
                    </a:moveTo>
                    <a:lnTo>
                      <a:pt x="221" y="48"/>
                    </a:lnTo>
                    <a:lnTo>
                      <a:pt x="1" y="938"/>
                    </a:lnTo>
                    <a:lnTo>
                      <a:pt x="17675" y="938"/>
                    </a:lnTo>
                    <a:lnTo>
                      <a:pt x="1784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3"/>
              <p:cNvSpPr/>
              <p:nvPr/>
            </p:nvSpPr>
            <p:spPr>
              <a:xfrm>
                <a:off x="1645084" y="2237761"/>
                <a:ext cx="1514745" cy="70602"/>
              </a:xfrm>
              <a:custGeom>
                <a:rect b="b" l="l" r="r" t="t"/>
                <a:pathLst>
                  <a:path extrusionOk="0" h="829" w="17786">
                    <a:moveTo>
                      <a:pt x="200" y="1"/>
                    </a:moveTo>
                    <a:lnTo>
                      <a:pt x="1" y="828"/>
                    </a:lnTo>
                    <a:lnTo>
                      <a:pt x="17633" y="828"/>
                    </a:lnTo>
                    <a:lnTo>
                      <a:pt x="17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a:off x="1637930" y="2231970"/>
                <a:ext cx="1527690" cy="79970"/>
              </a:xfrm>
              <a:custGeom>
                <a:rect b="b" l="l" r="r" t="t"/>
                <a:pathLst>
                  <a:path extrusionOk="0" h="939" w="17938">
                    <a:moveTo>
                      <a:pt x="17806" y="111"/>
                    </a:moveTo>
                    <a:lnTo>
                      <a:pt x="17675" y="833"/>
                    </a:lnTo>
                    <a:lnTo>
                      <a:pt x="153" y="833"/>
                    </a:lnTo>
                    <a:lnTo>
                      <a:pt x="326" y="111"/>
                    </a:lnTo>
                    <a:close/>
                    <a:moveTo>
                      <a:pt x="237" y="1"/>
                    </a:moveTo>
                    <a:lnTo>
                      <a:pt x="216" y="48"/>
                    </a:lnTo>
                    <a:lnTo>
                      <a:pt x="1" y="938"/>
                    </a:lnTo>
                    <a:lnTo>
                      <a:pt x="17780" y="938"/>
                    </a:lnTo>
                    <a:lnTo>
                      <a:pt x="1793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3"/>
              <p:cNvSpPr/>
              <p:nvPr/>
            </p:nvSpPr>
            <p:spPr>
              <a:xfrm>
                <a:off x="1617491" y="2349240"/>
                <a:ext cx="919697" cy="72390"/>
              </a:xfrm>
              <a:custGeom>
                <a:rect b="b" l="l" r="r" t="t"/>
                <a:pathLst>
                  <a:path extrusionOk="0" h="850" w="10799">
                    <a:moveTo>
                      <a:pt x="194" y="1"/>
                    </a:moveTo>
                    <a:lnTo>
                      <a:pt x="0" y="849"/>
                    </a:lnTo>
                    <a:lnTo>
                      <a:pt x="10626" y="849"/>
                    </a:lnTo>
                    <a:lnTo>
                      <a:pt x="107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3"/>
              <p:cNvSpPr/>
              <p:nvPr/>
            </p:nvSpPr>
            <p:spPr>
              <a:xfrm>
                <a:off x="1611615" y="2345237"/>
                <a:ext cx="931364" cy="80396"/>
              </a:xfrm>
              <a:custGeom>
                <a:rect b="b" l="l" r="r" t="t"/>
                <a:pathLst>
                  <a:path extrusionOk="0" h="944" w="10936">
                    <a:moveTo>
                      <a:pt x="10805" y="111"/>
                    </a:moveTo>
                    <a:lnTo>
                      <a:pt x="10653" y="833"/>
                    </a:lnTo>
                    <a:lnTo>
                      <a:pt x="132" y="833"/>
                    </a:lnTo>
                    <a:lnTo>
                      <a:pt x="310" y="111"/>
                    </a:lnTo>
                    <a:close/>
                    <a:moveTo>
                      <a:pt x="221" y="1"/>
                    </a:moveTo>
                    <a:lnTo>
                      <a:pt x="221" y="48"/>
                    </a:lnTo>
                    <a:lnTo>
                      <a:pt x="1" y="943"/>
                    </a:lnTo>
                    <a:lnTo>
                      <a:pt x="10737" y="943"/>
                    </a:lnTo>
                    <a:lnTo>
                      <a:pt x="1093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3"/>
              <p:cNvSpPr/>
              <p:nvPr/>
            </p:nvSpPr>
            <p:spPr>
              <a:xfrm>
                <a:off x="1589387" y="2464380"/>
                <a:ext cx="1531607" cy="72731"/>
              </a:xfrm>
              <a:custGeom>
                <a:rect b="b" l="l" r="r" t="t"/>
                <a:pathLst>
                  <a:path extrusionOk="0" h="854" w="17984">
                    <a:moveTo>
                      <a:pt x="199" y="0"/>
                    </a:moveTo>
                    <a:lnTo>
                      <a:pt x="0" y="854"/>
                    </a:lnTo>
                    <a:lnTo>
                      <a:pt x="17826" y="854"/>
                    </a:lnTo>
                    <a:lnTo>
                      <a:pt x="179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3"/>
              <p:cNvSpPr/>
              <p:nvPr/>
            </p:nvSpPr>
            <p:spPr>
              <a:xfrm>
                <a:off x="1584022" y="2459015"/>
                <a:ext cx="1542338" cy="81673"/>
              </a:xfrm>
              <a:custGeom>
                <a:rect b="b" l="l" r="r" t="t"/>
                <a:pathLst>
                  <a:path extrusionOk="0" h="959" w="18110">
                    <a:moveTo>
                      <a:pt x="17958" y="105"/>
                    </a:moveTo>
                    <a:lnTo>
                      <a:pt x="17827" y="849"/>
                    </a:lnTo>
                    <a:lnTo>
                      <a:pt x="131" y="849"/>
                    </a:lnTo>
                    <a:lnTo>
                      <a:pt x="304" y="105"/>
                    </a:lnTo>
                    <a:close/>
                    <a:moveTo>
                      <a:pt x="215" y="0"/>
                    </a:moveTo>
                    <a:lnTo>
                      <a:pt x="215" y="42"/>
                    </a:lnTo>
                    <a:lnTo>
                      <a:pt x="0" y="959"/>
                    </a:lnTo>
                    <a:lnTo>
                      <a:pt x="17937" y="959"/>
                    </a:lnTo>
                    <a:lnTo>
                      <a:pt x="1810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a:off x="1561709" y="2579435"/>
                <a:ext cx="1536973" cy="72731"/>
              </a:xfrm>
              <a:custGeom>
                <a:rect b="b" l="l" r="r" t="t"/>
                <a:pathLst>
                  <a:path extrusionOk="0" h="854" w="18047">
                    <a:moveTo>
                      <a:pt x="194" y="0"/>
                    </a:moveTo>
                    <a:lnTo>
                      <a:pt x="0" y="854"/>
                    </a:lnTo>
                    <a:lnTo>
                      <a:pt x="17916" y="854"/>
                    </a:lnTo>
                    <a:lnTo>
                      <a:pt x="1804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3"/>
              <p:cNvSpPr/>
              <p:nvPr/>
            </p:nvSpPr>
            <p:spPr>
              <a:xfrm>
                <a:off x="1555918" y="2574070"/>
                <a:ext cx="1549918" cy="81673"/>
              </a:xfrm>
              <a:custGeom>
                <a:rect b="b" l="l" r="r" t="t"/>
                <a:pathLst>
                  <a:path extrusionOk="0" h="959" w="18199">
                    <a:moveTo>
                      <a:pt x="18047" y="110"/>
                    </a:moveTo>
                    <a:lnTo>
                      <a:pt x="17916" y="849"/>
                    </a:lnTo>
                    <a:lnTo>
                      <a:pt x="131" y="849"/>
                    </a:lnTo>
                    <a:lnTo>
                      <a:pt x="330" y="110"/>
                    </a:lnTo>
                    <a:close/>
                    <a:moveTo>
                      <a:pt x="220" y="0"/>
                    </a:moveTo>
                    <a:lnTo>
                      <a:pt x="220" y="42"/>
                    </a:lnTo>
                    <a:lnTo>
                      <a:pt x="0" y="959"/>
                    </a:lnTo>
                    <a:lnTo>
                      <a:pt x="18026" y="959"/>
                    </a:lnTo>
                    <a:lnTo>
                      <a:pt x="1819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3"/>
              <p:cNvSpPr/>
              <p:nvPr/>
            </p:nvSpPr>
            <p:spPr>
              <a:xfrm>
                <a:off x="1533605" y="2694917"/>
                <a:ext cx="1544552" cy="74094"/>
              </a:xfrm>
              <a:custGeom>
                <a:rect b="b" l="l" r="r" t="t"/>
                <a:pathLst>
                  <a:path extrusionOk="0" h="870" w="18136">
                    <a:moveTo>
                      <a:pt x="199" y="1"/>
                    </a:moveTo>
                    <a:lnTo>
                      <a:pt x="0" y="870"/>
                    </a:lnTo>
                    <a:lnTo>
                      <a:pt x="17984" y="870"/>
                    </a:lnTo>
                    <a:lnTo>
                      <a:pt x="181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a:off x="1528240" y="2690914"/>
                <a:ext cx="1555283" cy="82184"/>
              </a:xfrm>
              <a:custGeom>
                <a:rect b="b" l="l" r="r" t="t"/>
                <a:pathLst>
                  <a:path extrusionOk="0" h="965" w="18262">
                    <a:moveTo>
                      <a:pt x="18131" y="110"/>
                    </a:moveTo>
                    <a:lnTo>
                      <a:pt x="18000" y="854"/>
                    </a:lnTo>
                    <a:lnTo>
                      <a:pt x="132" y="854"/>
                    </a:lnTo>
                    <a:lnTo>
                      <a:pt x="304" y="110"/>
                    </a:lnTo>
                    <a:close/>
                    <a:moveTo>
                      <a:pt x="215" y="0"/>
                    </a:moveTo>
                    <a:lnTo>
                      <a:pt x="215" y="48"/>
                    </a:lnTo>
                    <a:lnTo>
                      <a:pt x="1" y="964"/>
                    </a:lnTo>
                    <a:lnTo>
                      <a:pt x="18110" y="964"/>
                    </a:lnTo>
                    <a:lnTo>
                      <a:pt x="1826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1504139" y="2813549"/>
                <a:ext cx="1553495" cy="72816"/>
              </a:xfrm>
              <a:custGeom>
                <a:rect b="b" l="l" r="r" t="t"/>
                <a:pathLst>
                  <a:path extrusionOk="0" h="855" w="18241">
                    <a:moveTo>
                      <a:pt x="216" y="1"/>
                    </a:moveTo>
                    <a:lnTo>
                      <a:pt x="1" y="854"/>
                    </a:lnTo>
                    <a:lnTo>
                      <a:pt x="18089" y="854"/>
                    </a:lnTo>
                    <a:lnTo>
                      <a:pt x="182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3"/>
              <p:cNvSpPr/>
              <p:nvPr/>
            </p:nvSpPr>
            <p:spPr>
              <a:xfrm>
                <a:off x="1498348" y="2808183"/>
                <a:ext cx="1564651" cy="83547"/>
              </a:xfrm>
              <a:custGeom>
                <a:rect b="b" l="l" r="r" t="t"/>
                <a:pathLst>
                  <a:path extrusionOk="0" h="981" w="18372">
                    <a:moveTo>
                      <a:pt x="18241" y="111"/>
                    </a:moveTo>
                    <a:lnTo>
                      <a:pt x="18110" y="875"/>
                    </a:lnTo>
                    <a:lnTo>
                      <a:pt x="153" y="875"/>
                    </a:lnTo>
                    <a:lnTo>
                      <a:pt x="331" y="111"/>
                    </a:lnTo>
                    <a:close/>
                    <a:moveTo>
                      <a:pt x="242" y="1"/>
                    </a:moveTo>
                    <a:lnTo>
                      <a:pt x="242" y="43"/>
                    </a:lnTo>
                    <a:lnTo>
                      <a:pt x="1" y="980"/>
                    </a:lnTo>
                    <a:lnTo>
                      <a:pt x="18199" y="980"/>
                    </a:lnTo>
                    <a:lnTo>
                      <a:pt x="1837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3"/>
              <p:cNvSpPr/>
              <p:nvPr/>
            </p:nvSpPr>
            <p:spPr>
              <a:xfrm>
                <a:off x="1476035" y="2930818"/>
                <a:ext cx="804724" cy="76393"/>
              </a:xfrm>
              <a:custGeom>
                <a:rect b="b" l="l" r="r" t="t"/>
                <a:pathLst>
                  <a:path extrusionOk="0" h="897" w="9449">
                    <a:moveTo>
                      <a:pt x="221" y="1"/>
                    </a:moveTo>
                    <a:lnTo>
                      <a:pt x="1" y="896"/>
                    </a:lnTo>
                    <a:lnTo>
                      <a:pt x="9255" y="896"/>
                    </a:lnTo>
                    <a:lnTo>
                      <a:pt x="94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p:nvPr/>
            </p:nvSpPr>
            <p:spPr>
              <a:xfrm>
                <a:off x="1470755" y="2927241"/>
                <a:ext cx="815796" cy="83547"/>
              </a:xfrm>
              <a:custGeom>
                <a:rect b="b" l="l" r="r" t="t"/>
                <a:pathLst>
                  <a:path extrusionOk="0" h="981" w="9579">
                    <a:moveTo>
                      <a:pt x="9426" y="106"/>
                    </a:moveTo>
                    <a:lnTo>
                      <a:pt x="9269" y="870"/>
                    </a:lnTo>
                    <a:lnTo>
                      <a:pt x="131" y="870"/>
                    </a:lnTo>
                    <a:lnTo>
                      <a:pt x="325" y="106"/>
                    </a:lnTo>
                    <a:close/>
                    <a:moveTo>
                      <a:pt x="236" y="1"/>
                    </a:moveTo>
                    <a:lnTo>
                      <a:pt x="215" y="43"/>
                    </a:lnTo>
                    <a:lnTo>
                      <a:pt x="0" y="980"/>
                    </a:lnTo>
                    <a:lnTo>
                      <a:pt x="9358" y="980"/>
                    </a:lnTo>
                    <a:lnTo>
                      <a:pt x="957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a:off x="1446228" y="3051750"/>
                <a:ext cx="1568654" cy="74094"/>
              </a:xfrm>
              <a:custGeom>
                <a:rect b="b" l="l" r="r" t="t"/>
                <a:pathLst>
                  <a:path extrusionOk="0" h="870" w="18419">
                    <a:moveTo>
                      <a:pt x="220" y="0"/>
                    </a:moveTo>
                    <a:lnTo>
                      <a:pt x="0" y="869"/>
                    </a:lnTo>
                    <a:lnTo>
                      <a:pt x="18266" y="869"/>
                    </a:lnTo>
                    <a:lnTo>
                      <a:pt x="18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3"/>
              <p:cNvSpPr/>
              <p:nvPr/>
            </p:nvSpPr>
            <p:spPr>
              <a:xfrm>
                <a:off x="1440863" y="3045959"/>
                <a:ext cx="1579811" cy="85676"/>
              </a:xfrm>
              <a:custGeom>
                <a:rect b="b" l="l" r="r" t="t"/>
                <a:pathLst>
                  <a:path extrusionOk="0" h="1006" w="18550">
                    <a:moveTo>
                      <a:pt x="18418" y="110"/>
                    </a:moveTo>
                    <a:lnTo>
                      <a:pt x="18287" y="896"/>
                    </a:lnTo>
                    <a:lnTo>
                      <a:pt x="152" y="896"/>
                    </a:lnTo>
                    <a:lnTo>
                      <a:pt x="325" y="110"/>
                    </a:lnTo>
                    <a:close/>
                    <a:moveTo>
                      <a:pt x="241" y="0"/>
                    </a:moveTo>
                    <a:lnTo>
                      <a:pt x="241" y="47"/>
                    </a:lnTo>
                    <a:lnTo>
                      <a:pt x="0" y="1005"/>
                    </a:lnTo>
                    <a:lnTo>
                      <a:pt x="18371" y="1005"/>
                    </a:lnTo>
                    <a:lnTo>
                      <a:pt x="1854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3"/>
              <p:cNvSpPr/>
              <p:nvPr/>
            </p:nvSpPr>
            <p:spPr>
              <a:xfrm>
                <a:off x="1416762" y="3172596"/>
                <a:ext cx="1577596" cy="75882"/>
              </a:xfrm>
              <a:custGeom>
                <a:rect b="b" l="l" r="r" t="t"/>
                <a:pathLst>
                  <a:path extrusionOk="0" h="891" w="18524">
                    <a:moveTo>
                      <a:pt x="215" y="0"/>
                    </a:moveTo>
                    <a:lnTo>
                      <a:pt x="0" y="891"/>
                    </a:lnTo>
                    <a:lnTo>
                      <a:pt x="18350" y="891"/>
                    </a:lnTo>
                    <a:lnTo>
                      <a:pt x="185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3"/>
              <p:cNvSpPr/>
              <p:nvPr/>
            </p:nvSpPr>
            <p:spPr>
              <a:xfrm>
                <a:off x="1410971" y="3166805"/>
                <a:ext cx="1589179" cy="87464"/>
              </a:xfrm>
              <a:custGeom>
                <a:rect b="b" l="l" r="r" t="t"/>
                <a:pathLst>
                  <a:path extrusionOk="0" h="1027" w="18660">
                    <a:moveTo>
                      <a:pt x="18528" y="131"/>
                    </a:moveTo>
                    <a:lnTo>
                      <a:pt x="18377" y="896"/>
                    </a:lnTo>
                    <a:lnTo>
                      <a:pt x="152" y="896"/>
                    </a:lnTo>
                    <a:lnTo>
                      <a:pt x="330" y="131"/>
                    </a:lnTo>
                    <a:close/>
                    <a:moveTo>
                      <a:pt x="241" y="0"/>
                    </a:moveTo>
                    <a:lnTo>
                      <a:pt x="241" y="42"/>
                    </a:lnTo>
                    <a:lnTo>
                      <a:pt x="0" y="1027"/>
                    </a:lnTo>
                    <a:lnTo>
                      <a:pt x="18481" y="1027"/>
                    </a:lnTo>
                    <a:lnTo>
                      <a:pt x="1865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3"/>
              <p:cNvSpPr/>
              <p:nvPr/>
            </p:nvSpPr>
            <p:spPr>
              <a:xfrm>
                <a:off x="1386870" y="3295231"/>
                <a:ext cx="1585176" cy="75882"/>
              </a:xfrm>
              <a:custGeom>
                <a:rect b="b" l="l" r="r" t="t"/>
                <a:pathLst>
                  <a:path extrusionOk="0" h="891" w="18613">
                    <a:moveTo>
                      <a:pt x="241" y="0"/>
                    </a:moveTo>
                    <a:lnTo>
                      <a:pt x="1" y="891"/>
                    </a:lnTo>
                    <a:lnTo>
                      <a:pt x="18461" y="891"/>
                    </a:lnTo>
                    <a:lnTo>
                      <a:pt x="186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a:off x="1381504" y="3289440"/>
                <a:ext cx="1596333" cy="87464"/>
              </a:xfrm>
              <a:custGeom>
                <a:rect b="b" l="l" r="r" t="t"/>
                <a:pathLst>
                  <a:path extrusionOk="0" h="1027" w="18744">
                    <a:moveTo>
                      <a:pt x="18613" y="110"/>
                    </a:moveTo>
                    <a:lnTo>
                      <a:pt x="18482" y="896"/>
                    </a:lnTo>
                    <a:lnTo>
                      <a:pt x="153" y="896"/>
                    </a:lnTo>
                    <a:lnTo>
                      <a:pt x="346" y="110"/>
                    </a:lnTo>
                    <a:close/>
                    <a:moveTo>
                      <a:pt x="236" y="0"/>
                    </a:moveTo>
                    <a:lnTo>
                      <a:pt x="236" y="42"/>
                    </a:lnTo>
                    <a:lnTo>
                      <a:pt x="1" y="1027"/>
                    </a:lnTo>
                    <a:lnTo>
                      <a:pt x="18565" y="1027"/>
                    </a:lnTo>
                    <a:lnTo>
                      <a:pt x="1874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1593390" y="1951443"/>
                <a:ext cx="53569" cy="196135"/>
              </a:xfrm>
              <a:custGeom>
                <a:rect b="b" l="l" r="r" t="t"/>
                <a:pathLst>
                  <a:path extrusionOk="0" h="2303" w="629">
                    <a:moveTo>
                      <a:pt x="566" y="1"/>
                    </a:moveTo>
                    <a:cubicBezTo>
                      <a:pt x="545" y="1"/>
                      <a:pt x="498" y="22"/>
                      <a:pt x="498" y="43"/>
                    </a:cubicBezTo>
                    <a:lnTo>
                      <a:pt x="0" y="2226"/>
                    </a:lnTo>
                    <a:cubicBezTo>
                      <a:pt x="0" y="2268"/>
                      <a:pt x="0" y="2294"/>
                      <a:pt x="42" y="2294"/>
                    </a:cubicBezTo>
                    <a:cubicBezTo>
                      <a:pt x="48" y="2300"/>
                      <a:pt x="55" y="2302"/>
                      <a:pt x="62" y="2302"/>
                    </a:cubicBezTo>
                    <a:cubicBezTo>
                      <a:pt x="82" y="2302"/>
                      <a:pt x="105" y="2282"/>
                      <a:pt x="105" y="2247"/>
                    </a:cubicBezTo>
                    <a:lnTo>
                      <a:pt x="608" y="69"/>
                    </a:lnTo>
                    <a:cubicBezTo>
                      <a:pt x="629" y="43"/>
                      <a:pt x="608" y="1"/>
                      <a:pt x="56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1972306" y="1752431"/>
                <a:ext cx="492453" cy="652573"/>
              </a:xfrm>
              <a:custGeom>
                <a:rect b="b" l="l" r="r" t="t"/>
                <a:pathLst>
                  <a:path extrusionOk="0" h="7662" w="5782">
                    <a:moveTo>
                      <a:pt x="5520" y="0"/>
                    </a:moveTo>
                    <a:cubicBezTo>
                      <a:pt x="5321" y="0"/>
                      <a:pt x="5059" y="351"/>
                      <a:pt x="4451" y="896"/>
                    </a:cubicBezTo>
                    <a:cubicBezTo>
                      <a:pt x="4142" y="1179"/>
                      <a:pt x="3839" y="1509"/>
                      <a:pt x="3598" y="1791"/>
                    </a:cubicBezTo>
                    <a:cubicBezTo>
                      <a:pt x="3619" y="1749"/>
                      <a:pt x="3645" y="1702"/>
                      <a:pt x="3645" y="1640"/>
                    </a:cubicBezTo>
                    <a:cubicBezTo>
                      <a:pt x="3661" y="1422"/>
                      <a:pt x="3497" y="1266"/>
                      <a:pt x="3361" y="1266"/>
                    </a:cubicBezTo>
                    <a:cubicBezTo>
                      <a:pt x="3320" y="1266"/>
                      <a:pt x="3282" y="1280"/>
                      <a:pt x="3252" y="1310"/>
                    </a:cubicBezTo>
                    <a:cubicBezTo>
                      <a:pt x="3121" y="1440"/>
                      <a:pt x="2901" y="1619"/>
                      <a:pt x="2529" y="1833"/>
                    </a:cubicBezTo>
                    <a:cubicBezTo>
                      <a:pt x="2137" y="2032"/>
                      <a:pt x="1985" y="2357"/>
                      <a:pt x="1812" y="2729"/>
                    </a:cubicBezTo>
                    <a:cubicBezTo>
                      <a:pt x="1655" y="3101"/>
                      <a:pt x="1634" y="3321"/>
                      <a:pt x="1482" y="3645"/>
                    </a:cubicBezTo>
                    <a:cubicBezTo>
                      <a:pt x="1288" y="3886"/>
                      <a:pt x="848" y="4389"/>
                      <a:pt x="608" y="4583"/>
                    </a:cubicBezTo>
                    <a:cubicBezTo>
                      <a:pt x="262" y="4824"/>
                      <a:pt x="0" y="4735"/>
                      <a:pt x="283" y="5436"/>
                    </a:cubicBezTo>
                    <a:cubicBezTo>
                      <a:pt x="566" y="6133"/>
                      <a:pt x="869" y="6656"/>
                      <a:pt x="1393" y="7117"/>
                    </a:cubicBezTo>
                    <a:cubicBezTo>
                      <a:pt x="1896" y="7552"/>
                      <a:pt x="2509" y="7662"/>
                      <a:pt x="2509" y="7662"/>
                    </a:cubicBezTo>
                    <a:cubicBezTo>
                      <a:pt x="2509" y="7662"/>
                      <a:pt x="3053" y="7222"/>
                      <a:pt x="3446" y="6855"/>
                    </a:cubicBezTo>
                    <a:cubicBezTo>
                      <a:pt x="3708" y="6615"/>
                      <a:pt x="3949" y="6264"/>
                      <a:pt x="4080" y="6070"/>
                    </a:cubicBezTo>
                    <a:cubicBezTo>
                      <a:pt x="4320" y="6002"/>
                      <a:pt x="4603" y="5850"/>
                      <a:pt x="4907" y="5588"/>
                    </a:cubicBezTo>
                    <a:cubicBezTo>
                      <a:pt x="5389" y="5195"/>
                      <a:pt x="5520" y="4892"/>
                      <a:pt x="5347" y="4389"/>
                    </a:cubicBezTo>
                    <a:cubicBezTo>
                      <a:pt x="5190" y="3865"/>
                      <a:pt x="4645" y="3163"/>
                      <a:pt x="4514" y="2949"/>
                    </a:cubicBezTo>
                    <a:cubicBezTo>
                      <a:pt x="4383" y="2729"/>
                      <a:pt x="4755" y="2378"/>
                      <a:pt x="4907" y="2184"/>
                    </a:cubicBezTo>
                    <a:cubicBezTo>
                      <a:pt x="5085" y="2011"/>
                      <a:pt x="5562" y="1268"/>
                      <a:pt x="5672" y="854"/>
                    </a:cubicBezTo>
                    <a:cubicBezTo>
                      <a:pt x="5782" y="414"/>
                      <a:pt x="5761" y="131"/>
                      <a:pt x="5583" y="21"/>
                    </a:cubicBezTo>
                    <a:cubicBezTo>
                      <a:pt x="5562" y="21"/>
                      <a:pt x="5541" y="0"/>
                      <a:pt x="5520"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3"/>
              <p:cNvSpPr/>
              <p:nvPr/>
            </p:nvSpPr>
            <p:spPr>
              <a:xfrm>
                <a:off x="2271504" y="1748854"/>
                <a:ext cx="195039" cy="527713"/>
              </a:xfrm>
              <a:custGeom>
                <a:rect b="b" l="l" r="r" t="t"/>
                <a:pathLst>
                  <a:path extrusionOk="0" h="6196" w="2290">
                    <a:moveTo>
                      <a:pt x="2007" y="0"/>
                    </a:moveTo>
                    <a:cubicBezTo>
                      <a:pt x="1965" y="0"/>
                      <a:pt x="1918" y="0"/>
                      <a:pt x="1897" y="21"/>
                    </a:cubicBezTo>
                    <a:cubicBezTo>
                      <a:pt x="1808" y="42"/>
                      <a:pt x="1745" y="110"/>
                      <a:pt x="1656" y="173"/>
                    </a:cubicBezTo>
                    <a:cubicBezTo>
                      <a:pt x="1483" y="351"/>
                      <a:pt x="1242" y="587"/>
                      <a:pt x="891" y="917"/>
                    </a:cubicBezTo>
                    <a:cubicBezTo>
                      <a:pt x="608" y="1158"/>
                      <a:pt x="347" y="1462"/>
                      <a:pt x="132" y="1723"/>
                    </a:cubicBezTo>
                    <a:cubicBezTo>
                      <a:pt x="132" y="1723"/>
                      <a:pt x="85" y="1854"/>
                      <a:pt x="1" y="2053"/>
                    </a:cubicBezTo>
                    <a:cubicBezTo>
                      <a:pt x="237" y="1744"/>
                      <a:pt x="608" y="1331"/>
                      <a:pt x="980" y="980"/>
                    </a:cubicBezTo>
                    <a:cubicBezTo>
                      <a:pt x="1331" y="676"/>
                      <a:pt x="1572" y="414"/>
                      <a:pt x="1724" y="262"/>
                    </a:cubicBezTo>
                    <a:cubicBezTo>
                      <a:pt x="1808" y="194"/>
                      <a:pt x="1876" y="152"/>
                      <a:pt x="1939" y="131"/>
                    </a:cubicBezTo>
                    <a:cubicBezTo>
                      <a:pt x="1986" y="110"/>
                      <a:pt x="2007" y="110"/>
                      <a:pt x="2028" y="110"/>
                    </a:cubicBezTo>
                    <a:cubicBezTo>
                      <a:pt x="2117" y="173"/>
                      <a:pt x="2159" y="241"/>
                      <a:pt x="2159" y="372"/>
                    </a:cubicBezTo>
                    <a:cubicBezTo>
                      <a:pt x="2180" y="503"/>
                      <a:pt x="2159" y="676"/>
                      <a:pt x="2096" y="875"/>
                    </a:cubicBezTo>
                    <a:cubicBezTo>
                      <a:pt x="1986" y="1289"/>
                      <a:pt x="1504" y="2027"/>
                      <a:pt x="1352" y="2205"/>
                    </a:cubicBezTo>
                    <a:cubicBezTo>
                      <a:pt x="1284" y="2289"/>
                      <a:pt x="1132" y="2420"/>
                      <a:pt x="1048" y="2577"/>
                    </a:cubicBezTo>
                    <a:cubicBezTo>
                      <a:pt x="1001" y="2640"/>
                      <a:pt x="959" y="2729"/>
                      <a:pt x="938" y="2792"/>
                    </a:cubicBezTo>
                    <a:cubicBezTo>
                      <a:pt x="917" y="2881"/>
                      <a:pt x="917" y="2944"/>
                      <a:pt x="959" y="3033"/>
                    </a:cubicBezTo>
                    <a:cubicBezTo>
                      <a:pt x="1022" y="3143"/>
                      <a:pt x="1200" y="3363"/>
                      <a:pt x="1352" y="3624"/>
                    </a:cubicBezTo>
                    <a:cubicBezTo>
                      <a:pt x="1525" y="3907"/>
                      <a:pt x="1703" y="4190"/>
                      <a:pt x="1787" y="4452"/>
                    </a:cubicBezTo>
                    <a:cubicBezTo>
                      <a:pt x="1855" y="4693"/>
                      <a:pt x="1876" y="4886"/>
                      <a:pt x="1808" y="5065"/>
                    </a:cubicBezTo>
                    <a:cubicBezTo>
                      <a:pt x="1745" y="5237"/>
                      <a:pt x="1593" y="5389"/>
                      <a:pt x="1352" y="5588"/>
                    </a:cubicBezTo>
                    <a:cubicBezTo>
                      <a:pt x="1069" y="5824"/>
                      <a:pt x="787" y="6002"/>
                      <a:pt x="546" y="6065"/>
                    </a:cubicBezTo>
                    <a:lnTo>
                      <a:pt x="546" y="6086"/>
                    </a:lnTo>
                    <a:lnTo>
                      <a:pt x="478" y="6196"/>
                    </a:lnTo>
                    <a:cubicBezTo>
                      <a:pt x="760" y="6133"/>
                      <a:pt x="1090" y="5955"/>
                      <a:pt x="1441" y="5672"/>
                    </a:cubicBezTo>
                    <a:cubicBezTo>
                      <a:pt x="1677" y="5478"/>
                      <a:pt x="1834" y="5300"/>
                      <a:pt x="1897" y="5085"/>
                    </a:cubicBezTo>
                    <a:cubicBezTo>
                      <a:pt x="1986" y="4886"/>
                      <a:pt x="1986" y="4672"/>
                      <a:pt x="1897" y="4410"/>
                    </a:cubicBezTo>
                    <a:cubicBezTo>
                      <a:pt x="1808" y="4148"/>
                      <a:pt x="1635" y="3839"/>
                      <a:pt x="1462" y="3577"/>
                    </a:cubicBezTo>
                    <a:cubicBezTo>
                      <a:pt x="1284" y="3294"/>
                      <a:pt x="1111" y="3075"/>
                      <a:pt x="1048" y="2970"/>
                    </a:cubicBezTo>
                    <a:cubicBezTo>
                      <a:pt x="1022" y="2923"/>
                      <a:pt x="1022" y="2881"/>
                      <a:pt x="1048" y="2813"/>
                    </a:cubicBezTo>
                    <a:cubicBezTo>
                      <a:pt x="1048" y="2771"/>
                      <a:pt x="1090" y="2708"/>
                      <a:pt x="1132" y="2640"/>
                    </a:cubicBezTo>
                    <a:cubicBezTo>
                      <a:pt x="1221" y="2509"/>
                      <a:pt x="1352" y="2357"/>
                      <a:pt x="1441" y="2268"/>
                    </a:cubicBezTo>
                    <a:cubicBezTo>
                      <a:pt x="1614" y="2074"/>
                      <a:pt x="2096" y="1352"/>
                      <a:pt x="2200" y="917"/>
                    </a:cubicBezTo>
                    <a:cubicBezTo>
                      <a:pt x="2269" y="697"/>
                      <a:pt x="2290" y="503"/>
                      <a:pt x="2269" y="351"/>
                    </a:cubicBezTo>
                    <a:cubicBezTo>
                      <a:pt x="2269" y="220"/>
                      <a:pt x="2200" y="89"/>
                      <a:pt x="2096" y="21"/>
                    </a:cubicBezTo>
                    <a:cubicBezTo>
                      <a:pt x="2070" y="0"/>
                      <a:pt x="2028" y="0"/>
                      <a:pt x="200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a:off x="1981674" y="2044134"/>
                <a:ext cx="349282" cy="366231"/>
              </a:xfrm>
              <a:custGeom>
                <a:rect b="b" l="l" r="r" t="t"/>
                <a:pathLst>
                  <a:path extrusionOk="0" h="4300" w="4101">
                    <a:moveTo>
                      <a:pt x="1482" y="0"/>
                    </a:moveTo>
                    <a:lnTo>
                      <a:pt x="1440" y="47"/>
                    </a:lnTo>
                    <a:cubicBezTo>
                      <a:pt x="1440" y="47"/>
                      <a:pt x="1283" y="241"/>
                      <a:pt x="1068" y="482"/>
                    </a:cubicBezTo>
                    <a:cubicBezTo>
                      <a:pt x="869" y="723"/>
                      <a:pt x="607" y="985"/>
                      <a:pt x="456" y="1095"/>
                    </a:cubicBezTo>
                    <a:cubicBezTo>
                      <a:pt x="304" y="1226"/>
                      <a:pt x="152" y="1247"/>
                      <a:pt x="63" y="1378"/>
                    </a:cubicBezTo>
                    <a:cubicBezTo>
                      <a:pt x="21" y="1440"/>
                      <a:pt x="0" y="1509"/>
                      <a:pt x="0" y="1618"/>
                    </a:cubicBezTo>
                    <a:cubicBezTo>
                      <a:pt x="21" y="1728"/>
                      <a:pt x="42" y="1859"/>
                      <a:pt x="131" y="2032"/>
                    </a:cubicBezTo>
                    <a:cubicBezTo>
                      <a:pt x="414" y="2729"/>
                      <a:pt x="717" y="3273"/>
                      <a:pt x="1241" y="3734"/>
                    </a:cubicBezTo>
                    <a:cubicBezTo>
                      <a:pt x="1765" y="4190"/>
                      <a:pt x="2399" y="4300"/>
                      <a:pt x="2399" y="4300"/>
                    </a:cubicBezTo>
                    <a:lnTo>
                      <a:pt x="2419" y="4300"/>
                    </a:lnTo>
                    <a:lnTo>
                      <a:pt x="2440" y="4279"/>
                    </a:lnTo>
                    <a:cubicBezTo>
                      <a:pt x="2440" y="4279"/>
                      <a:pt x="2964" y="3844"/>
                      <a:pt x="3357" y="3472"/>
                    </a:cubicBezTo>
                    <a:cubicBezTo>
                      <a:pt x="3771" y="3101"/>
                      <a:pt x="4101" y="2556"/>
                      <a:pt x="4101" y="2556"/>
                    </a:cubicBezTo>
                    <a:lnTo>
                      <a:pt x="4101" y="2535"/>
                    </a:lnTo>
                    <a:lnTo>
                      <a:pt x="3928" y="2598"/>
                    </a:lnTo>
                    <a:cubicBezTo>
                      <a:pt x="3839" y="2729"/>
                      <a:pt x="3598" y="3121"/>
                      <a:pt x="3294" y="3383"/>
                    </a:cubicBezTo>
                    <a:cubicBezTo>
                      <a:pt x="2922" y="3734"/>
                      <a:pt x="2399" y="4148"/>
                      <a:pt x="2378" y="4169"/>
                    </a:cubicBezTo>
                    <a:cubicBezTo>
                      <a:pt x="2357" y="4169"/>
                      <a:pt x="1807" y="4059"/>
                      <a:pt x="1330" y="3645"/>
                    </a:cubicBezTo>
                    <a:cubicBezTo>
                      <a:pt x="827" y="3190"/>
                      <a:pt x="498" y="2666"/>
                      <a:pt x="236" y="1990"/>
                    </a:cubicBezTo>
                    <a:cubicBezTo>
                      <a:pt x="152" y="1812"/>
                      <a:pt x="131" y="1681"/>
                      <a:pt x="105" y="1598"/>
                    </a:cubicBezTo>
                    <a:cubicBezTo>
                      <a:pt x="105" y="1509"/>
                      <a:pt x="131" y="1467"/>
                      <a:pt x="152" y="1440"/>
                    </a:cubicBezTo>
                    <a:cubicBezTo>
                      <a:pt x="194" y="1378"/>
                      <a:pt x="346" y="1336"/>
                      <a:pt x="524" y="1205"/>
                    </a:cubicBezTo>
                    <a:cubicBezTo>
                      <a:pt x="697" y="1074"/>
                      <a:pt x="958" y="812"/>
                      <a:pt x="1152" y="571"/>
                    </a:cubicBezTo>
                    <a:cubicBezTo>
                      <a:pt x="1241" y="461"/>
                      <a:pt x="1309" y="393"/>
                      <a:pt x="1351" y="330"/>
                    </a:cubicBezTo>
                    <a:lnTo>
                      <a:pt x="1393" y="262"/>
                    </a:lnTo>
                    <a:cubicBezTo>
                      <a:pt x="1440" y="220"/>
                      <a:pt x="1482" y="178"/>
                      <a:pt x="1482" y="157"/>
                    </a:cubicBezTo>
                    <a:lnTo>
                      <a:pt x="1503" y="26"/>
                    </a:lnTo>
                    <a:lnTo>
                      <a:pt x="148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a:off x="1533345" y="2170780"/>
                <a:ext cx="617397" cy="401236"/>
              </a:xfrm>
              <a:custGeom>
                <a:rect b="b" l="l" r="r" t="t"/>
                <a:pathLst>
                  <a:path extrusionOk="0" h="4711" w="7249">
                    <a:moveTo>
                      <a:pt x="5395" y="1"/>
                    </a:moveTo>
                    <a:cubicBezTo>
                      <a:pt x="5395" y="1"/>
                      <a:pt x="5086" y="372"/>
                      <a:pt x="3798" y="739"/>
                    </a:cubicBezTo>
                    <a:cubicBezTo>
                      <a:pt x="2536" y="1111"/>
                      <a:pt x="917" y="1111"/>
                      <a:pt x="917" y="1111"/>
                    </a:cubicBezTo>
                    <a:cubicBezTo>
                      <a:pt x="917" y="1111"/>
                      <a:pt x="1" y="1703"/>
                      <a:pt x="111" y="3054"/>
                    </a:cubicBezTo>
                    <a:cubicBezTo>
                      <a:pt x="200" y="4384"/>
                      <a:pt x="1158" y="4646"/>
                      <a:pt x="1467" y="4693"/>
                    </a:cubicBezTo>
                    <a:cubicBezTo>
                      <a:pt x="1539" y="4703"/>
                      <a:pt x="1695" y="4710"/>
                      <a:pt x="1909" y="4710"/>
                    </a:cubicBezTo>
                    <a:cubicBezTo>
                      <a:pt x="2600" y="4710"/>
                      <a:pt x="3903" y="4632"/>
                      <a:pt x="5002" y="4300"/>
                    </a:cubicBezTo>
                    <a:cubicBezTo>
                      <a:pt x="6416" y="3860"/>
                      <a:pt x="7249" y="3143"/>
                      <a:pt x="7249" y="3143"/>
                    </a:cubicBezTo>
                    <a:lnTo>
                      <a:pt x="53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3"/>
              <p:cNvSpPr/>
              <p:nvPr/>
            </p:nvSpPr>
            <p:spPr>
              <a:xfrm>
                <a:off x="1529853" y="2163200"/>
                <a:ext cx="628044" cy="413841"/>
              </a:xfrm>
              <a:custGeom>
                <a:rect b="b" l="l" r="r" t="t"/>
                <a:pathLst>
                  <a:path extrusionOk="0" h="4859" w="7374">
                    <a:moveTo>
                      <a:pt x="5410" y="173"/>
                    </a:moveTo>
                    <a:lnTo>
                      <a:pt x="7222" y="3211"/>
                    </a:lnTo>
                    <a:cubicBezTo>
                      <a:pt x="7180" y="3253"/>
                      <a:pt x="6394" y="3907"/>
                      <a:pt x="5017" y="4321"/>
                    </a:cubicBezTo>
                    <a:cubicBezTo>
                      <a:pt x="4320" y="4541"/>
                      <a:pt x="3514" y="4651"/>
                      <a:pt x="2859" y="4714"/>
                    </a:cubicBezTo>
                    <a:cubicBezTo>
                      <a:pt x="2464" y="4738"/>
                      <a:pt x="2120" y="4748"/>
                      <a:pt x="1877" y="4748"/>
                    </a:cubicBezTo>
                    <a:cubicBezTo>
                      <a:pt x="1705" y="4748"/>
                      <a:pt x="1583" y="4743"/>
                      <a:pt x="1529" y="4735"/>
                    </a:cubicBezTo>
                    <a:cubicBezTo>
                      <a:pt x="1377" y="4714"/>
                      <a:pt x="1068" y="4625"/>
                      <a:pt x="786" y="4410"/>
                    </a:cubicBezTo>
                    <a:cubicBezTo>
                      <a:pt x="503" y="4169"/>
                      <a:pt x="241" y="3797"/>
                      <a:pt x="199" y="3143"/>
                    </a:cubicBezTo>
                    <a:cubicBezTo>
                      <a:pt x="110" y="1833"/>
                      <a:pt x="958" y="1268"/>
                      <a:pt x="985" y="1247"/>
                    </a:cubicBezTo>
                    <a:cubicBezTo>
                      <a:pt x="1026" y="1247"/>
                      <a:pt x="2598" y="1247"/>
                      <a:pt x="3865" y="875"/>
                    </a:cubicBezTo>
                    <a:cubicBezTo>
                      <a:pt x="4493" y="697"/>
                      <a:pt x="4912" y="503"/>
                      <a:pt x="5148" y="372"/>
                    </a:cubicBezTo>
                    <a:cubicBezTo>
                      <a:pt x="5347" y="262"/>
                      <a:pt x="5389" y="200"/>
                      <a:pt x="5410" y="173"/>
                    </a:cubicBezTo>
                    <a:close/>
                    <a:moveTo>
                      <a:pt x="5436" y="1"/>
                    </a:moveTo>
                    <a:lnTo>
                      <a:pt x="5389" y="69"/>
                    </a:lnTo>
                    <a:cubicBezTo>
                      <a:pt x="5389" y="69"/>
                      <a:pt x="5326" y="131"/>
                      <a:pt x="5085" y="283"/>
                    </a:cubicBezTo>
                    <a:cubicBezTo>
                      <a:pt x="4865" y="414"/>
                      <a:pt x="4472" y="592"/>
                      <a:pt x="3839" y="765"/>
                    </a:cubicBezTo>
                    <a:cubicBezTo>
                      <a:pt x="2577" y="1137"/>
                      <a:pt x="958" y="1137"/>
                      <a:pt x="958" y="1137"/>
                    </a:cubicBezTo>
                    <a:lnTo>
                      <a:pt x="937" y="1137"/>
                    </a:lnTo>
                    <a:lnTo>
                      <a:pt x="937" y="1158"/>
                    </a:lnTo>
                    <a:cubicBezTo>
                      <a:pt x="937" y="1158"/>
                      <a:pt x="0" y="1771"/>
                      <a:pt x="89" y="3143"/>
                    </a:cubicBezTo>
                    <a:cubicBezTo>
                      <a:pt x="131" y="3818"/>
                      <a:pt x="414" y="4258"/>
                      <a:pt x="723" y="4494"/>
                    </a:cubicBezTo>
                    <a:cubicBezTo>
                      <a:pt x="1006" y="4735"/>
                      <a:pt x="1351" y="4824"/>
                      <a:pt x="1508" y="4845"/>
                    </a:cubicBezTo>
                    <a:cubicBezTo>
                      <a:pt x="1580" y="4853"/>
                      <a:pt x="1708" y="4858"/>
                      <a:pt x="1882" y="4858"/>
                    </a:cubicBezTo>
                    <a:cubicBezTo>
                      <a:pt x="2127" y="4858"/>
                      <a:pt x="2464" y="4848"/>
                      <a:pt x="2859" y="4824"/>
                    </a:cubicBezTo>
                    <a:cubicBezTo>
                      <a:pt x="3535" y="4782"/>
                      <a:pt x="4341" y="4651"/>
                      <a:pt x="5064" y="4431"/>
                    </a:cubicBezTo>
                    <a:cubicBezTo>
                      <a:pt x="6504" y="3996"/>
                      <a:pt x="7332" y="3253"/>
                      <a:pt x="7332" y="3253"/>
                    </a:cubicBezTo>
                    <a:lnTo>
                      <a:pt x="7374" y="3232"/>
                    </a:lnTo>
                    <a:lnTo>
                      <a:pt x="543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3"/>
              <p:cNvSpPr/>
              <p:nvPr/>
            </p:nvSpPr>
            <p:spPr>
              <a:xfrm>
                <a:off x="1907151" y="2140374"/>
                <a:ext cx="308741" cy="349282"/>
              </a:xfrm>
              <a:custGeom>
                <a:rect b="b" l="l" r="r" t="t"/>
                <a:pathLst>
                  <a:path extrusionOk="0" h="4101" w="3625">
                    <a:moveTo>
                      <a:pt x="1294" y="0"/>
                    </a:moveTo>
                    <a:cubicBezTo>
                      <a:pt x="1119" y="0"/>
                      <a:pt x="821" y="288"/>
                      <a:pt x="503" y="399"/>
                    </a:cubicBezTo>
                    <a:cubicBezTo>
                      <a:pt x="131" y="530"/>
                      <a:pt x="0" y="965"/>
                      <a:pt x="220" y="1405"/>
                    </a:cubicBezTo>
                    <a:cubicBezTo>
                      <a:pt x="435" y="1819"/>
                      <a:pt x="1833" y="3845"/>
                      <a:pt x="2027" y="4002"/>
                    </a:cubicBezTo>
                    <a:cubicBezTo>
                      <a:pt x="2110" y="4063"/>
                      <a:pt x="2168" y="4101"/>
                      <a:pt x="2242" y="4101"/>
                    </a:cubicBezTo>
                    <a:cubicBezTo>
                      <a:pt x="2326" y="4101"/>
                      <a:pt x="2432" y="4052"/>
                      <a:pt x="2619" y="3934"/>
                    </a:cubicBezTo>
                    <a:cubicBezTo>
                      <a:pt x="2944" y="3714"/>
                      <a:pt x="3404" y="3322"/>
                      <a:pt x="3514" y="3170"/>
                    </a:cubicBezTo>
                    <a:cubicBezTo>
                      <a:pt x="3624" y="2997"/>
                      <a:pt x="3624" y="2866"/>
                      <a:pt x="3624" y="2866"/>
                    </a:cubicBezTo>
                    <a:lnTo>
                      <a:pt x="3624" y="2866"/>
                    </a:lnTo>
                    <a:cubicBezTo>
                      <a:pt x="3624" y="2866"/>
                      <a:pt x="3582" y="2941"/>
                      <a:pt x="3502" y="2941"/>
                    </a:cubicBezTo>
                    <a:cubicBezTo>
                      <a:pt x="3453" y="2941"/>
                      <a:pt x="3391" y="2913"/>
                      <a:pt x="3315" y="2824"/>
                    </a:cubicBezTo>
                    <a:cubicBezTo>
                      <a:pt x="3122" y="2604"/>
                      <a:pt x="1833" y="1054"/>
                      <a:pt x="1572" y="619"/>
                    </a:cubicBezTo>
                    <a:cubicBezTo>
                      <a:pt x="1331" y="206"/>
                      <a:pt x="1373" y="28"/>
                      <a:pt x="1373" y="28"/>
                    </a:cubicBezTo>
                    <a:cubicBezTo>
                      <a:pt x="1350" y="9"/>
                      <a:pt x="1324" y="0"/>
                      <a:pt x="12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3"/>
              <p:cNvSpPr/>
              <p:nvPr/>
            </p:nvSpPr>
            <p:spPr>
              <a:xfrm>
                <a:off x="1908940" y="2136201"/>
                <a:ext cx="312318" cy="358055"/>
              </a:xfrm>
              <a:custGeom>
                <a:rect b="b" l="l" r="r" t="t"/>
                <a:pathLst>
                  <a:path extrusionOk="0" h="4204" w="3667">
                    <a:moveTo>
                      <a:pt x="1259" y="112"/>
                    </a:moveTo>
                    <a:cubicBezTo>
                      <a:pt x="1279" y="112"/>
                      <a:pt x="1289" y="124"/>
                      <a:pt x="1289" y="124"/>
                    </a:cubicBezTo>
                    <a:cubicBezTo>
                      <a:pt x="1310" y="145"/>
                      <a:pt x="1310" y="187"/>
                      <a:pt x="1310" y="229"/>
                    </a:cubicBezTo>
                    <a:cubicBezTo>
                      <a:pt x="1331" y="338"/>
                      <a:pt x="1399" y="490"/>
                      <a:pt x="1509" y="689"/>
                    </a:cubicBezTo>
                    <a:cubicBezTo>
                      <a:pt x="1640" y="930"/>
                      <a:pt x="2032" y="1407"/>
                      <a:pt x="2399" y="1889"/>
                    </a:cubicBezTo>
                    <a:cubicBezTo>
                      <a:pt x="2771" y="2349"/>
                      <a:pt x="3143" y="2805"/>
                      <a:pt x="3253" y="2915"/>
                    </a:cubicBezTo>
                    <a:cubicBezTo>
                      <a:pt x="3294" y="2978"/>
                      <a:pt x="3362" y="3025"/>
                      <a:pt x="3404" y="3025"/>
                    </a:cubicBezTo>
                    <a:cubicBezTo>
                      <a:pt x="3425" y="3036"/>
                      <a:pt x="3442" y="3041"/>
                      <a:pt x="3457" y="3041"/>
                    </a:cubicBezTo>
                    <a:cubicBezTo>
                      <a:pt x="3471" y="3041"/>
                      <a:pt x="3483" y="3036"/>
                      <a:pt x="3493" y="3025"/>
                    </a:cubicBezTo>
                    <a:lnTo>
                      <a:pt x="3493" y="3025"/>
                    </a:lnTo>
                    <a:cubicBezTo>
                      <a:pt x="3493" y="3088"/>
                      <a:pt x="3493" y="3109"/>
                      <a:pt x="3446" y="3177"/>
                    </a:cubicBezTo>
                    <a:cubicBezTo>
                      <a:pt x="3404" y="3240"/>
                      <a:pt x="3273" y="3397"/>
                      <a:pt x="3101" y="3528"/>
                    </a:cubicBezTo>
                    <a:cubicBezTo>
                      <a:pt x="2923" y="3680"/>
                      <a:pt x="2729" y="3811"/>
                      <a:pt x="2556" y="3921"/>
                    </a:cubicBezTo>
                    <a:cubicBezTo>
                      <a:pt x="2399" y="4025"/>
                      <a:pt x="2294" y="4093"/>
                      <a:pt x="2226" y="4093"/>
                    </a:cubicBezTo>
                    <a:cubicBezTo>
                      <a:pt x="2184" y="4093"/>
                      <a:pt x="2137" y="4072"/>
                      <a:pt x="2032" y="4004"/>
                    </a:cubicBezTo>
                    <a:cubicBezTo>
                      <a:pt x="2032" y="3983"/>
                      <a:pt x="1985" y="3941"/>
                      <a:pt x="1922" y="3873"/>
                    </a:cubicBezTo>
                    <a:cubicBezTo>
                      <a:pt x="1875" y="3811"/>
                      <a:pt x="1791" y="3701"/>
                      <a:pt x="1723" y="3591"/>
                    </a:cubicBezTo>
                    <a:cubicBezTo>
                      <a:pt x="1551" y="3397"/>
                      <a:pt x="1352" y="3109"/>
                      <a:pt x="1158" y="2826"/>
                    </a:cubicBezTo>
                    <a:cubicBezTo>
                      <a:pt x="765" y="2239"/>
                      <a:pt x="351" y="1627"/>
                      <a:pt x="241" y="1433"/>
                    </a:cubicBezTo>
                    <a:cubicBezTo>
                      <a:pt x="131" y="1213"/>
                      <a:pt x="131" y="1014"/>
                      <a:pt x="173" y="862"/>
                    </a:cubicBezTo>
                    <a:cubicBezTo>
                      <a:pt x="220" y="689"/>
                      <a:pt x="330" y="558"/>
                      <a:pt x="503" y="490"/>
                    </a:cubicBezTo>
                    <a:cubicBezTo>
                      <a:pt x="697" y="428"/>
                      <a:pt x="875" y="297"/>
                      <a:pt x="1027" y="208"/>
                    </a:cubicBezTo>
                    <a:cubicBezTo>
                      <a:pt x="1116" y="166"/>
                      <a:pt x="1179" y="124"/>
                      <a:pt x="1221" y="124"/>
                    </a:cubicBezTo>
                    <a:cubicBezTo>
                      <a:pt x="1236" y="115"/>
                      <a:pt x="1249" y="112"/>
                      <a:pt x="1259" y="112"/>
                    </a:cubicBezTo>
                    <a:close/>
                    <a:moveTo>
                      <a:pt x="1282" y="0"/>
                    </a:moveTo>
                    <a:cubicBezTo>
                      <a:pt x="1255" y="0"/>
                      <a:pt x="1228" y="5"/>
                      <a:pt x="1200" y="14"/>
                    </a:cubicBezTo>
                    <a:cubicBezTo>
                      <a:pt x="1116" y="35"/>
                      <a:pt x="1048" y="56"/>
                      <a:pt x="985" y="124"/>
                    </a:cubicBezTo>
                    <a:cubicBezTo>
                      <a:pt x="828" y="208"/>
                      <a:pt x="634" y="318"/>
                      <a:pt x="461" y="407"/>
                    </a:cubicBezTo>
                    <a:cubicBezTo>
                      <a:pt x="262" y="469"/>
                      <a:pt x="131" y="621"/>
                      <a:pt x="68" y="820"/>
                    </a:cubicBezTo>
                    <a:cubicBezTo>
                      <a:pt x="0" y="1014"/>
                      <a:pt x="21" y="1255"/>
                      <a:pt x="152" y="1475"/>
                    </a:cubicBezTo>
                    <a:cubicBezTo>
                      <a:pt x="262" y="1695"/>
                      <a:pt x="655" y="2302"/>
                      <a:pt x="1069" y="2873"/>
                    </a:cubicBezTo>
                    <a:cubicBezTo>
                      <a:pt x="1268" y="3177"/>
                      <a:pt x="1461" y="3460"/>
                      <a:pt x="1613" y="3680"/>
                    </a:cubicBezTo>
                    <a:cubicBezTo>
                      <a:pt x="1702" y="3790"/>
                      <a:pt x="1770" y="3873"/>
                      <a:pt x="1833" y="3941"/>
                    </a:cubicBezTo>
                    <a:cubicBezTo>
                      <a:pt x="1901" y="4004"/>
                      <a:pt x="1922" y="4051"/>
                      <a:pt x="1964" y="4093"/>
                    </a:cubicBezTo>
                    <a:cubicBezTo>
                      <a:pt x="2074" y="4156"/>
                      <a:pt x="2137" y="4203"/>
                      <a:pt x="2247" y="4203"/>
                    </a:cubicBezTo>
                    <a:cubicBezTo>
                      <a:pt x="2357" y="4203"/>
                      <a:pt x="2446" y="4135"/>
                      <a:pt x="2619" y="4025"/>
                    </a:cubicBezTo>
                    <a:cubicBezTo>
                      <a:pt x="2792" y="3921"/>
                      <a:pt x="2991" y="3763"/>
                      <a:pt x="3163" y="3612"/>
                    </a:cubicBezTo>
                    <a:cubicBezTo>
                      <a:pt x="3342" y="3460"/>
                      <a:pt x="3493" y="3329"/>
                      <a:pt x="3535" y="3240"/>
                    </a:cubicBezTo>
                    <a:cubicBezTo>
                      <a:pt x="3645" y="3088"/>
                      <a:pt x="3645" y="2957"/>
                      <a:pt x="3645" y="2936"/>
                    </a:cubicBezTo>
                    <a:lnTo>
                      <a:pt x="3666" y="2915"/>
                    </a:lnTo>
                    <a:lnTo>
                      <a:pt x="3556" y="2873"/>
                    </a:lnTo>
                    <a:cubicBezTo>
                      <a:pt x="3556" y="2873"/>
                      <a:pt x="3535" y="2915"/>
                      <a:pt x="3493" y="2936"/>
                    </a:cubicBezTo>
                    <a:lnTo>
                      <a:pt x="3446" y="2936"/>
                    </a:lnTo>
                    <a:cubicBezTo>
                      <a:pt x="3404" y="2915"/>
                      <a:pt x="3383" y="2894"/>
                      <a:pt x="3342" y="2847"/>
                    </a:cubicBezTo>
                    <a:cubicBezTo>
                      <a:pt x="3232" y="2716"/>
                      <a:pt x="2860" y="2281"/>
                      <a:pt x="2488" y="1800"/>
                    </a:cubicBezTo>
                    <a:cubicBezTo>
                      <a:pt x="2116" y="1344"/>
                      <a:pt x="1723" y="841"/>
                      <a:pt x="1613" y="647"/>
                    </a:cubicBezTo>
                    <a:cubicBezTo>
                      <a:pt x="1482" y="428"/>
                      <a:pt x="1441" y="297"/>
                      <a:pt x="1420" y="208"/>
                    </a:cubicBezTo>
                    <a:lnTo>
                      <a:pt x="1420" y="98"/>
                    </a:lnTo>
                    <a:lnTo>
                      <a:pt x="1420" y="56"/>
                    </a:lnTo>
                    <a:lnTo>
                      <a:pt x="1399" y="35"/>
                    </a:lnTo>
                    <a:cubicBezTo>
                      <a:pt x="1359" y="10"/>
                      <a:pt x="1321" y="0"/>
                      <a:pt x="12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3"/>
              <p:cNvSpPr/>
              <p:nvPr/>
            </p:nvSpPr>
            <p:spPr>
              <a:xfrm>
                <a:off x="2093160" y="1854548"/>
                <a:ext cx="194954" cy="286427"/>
              </a:xfrm>
              <a:custGeom>
                <a:rect b="b" l="l" r="r" t="t"/>
                <a:pathLst>
                  <a:path extrusionOk="0" h="3363" w="2289">
                    <a:moveTo>
                      <a:pt x="1938" y="1"/>
                    </a:moveTo>
                    <a:cubicBezTo>
                      <a:pt x="1896" y="1"/>
                      <a:pt x="1833" y="27"/>
                      <a:pt x="1786" y="69"/>
                    </a:cubicBezTo>
                    <a:cubicBezTo>
                      <a:pt x="1676" y="200"/>
                      <a:pt x="1461" y="372"/>
                      <a:pt x="1069" y="592"/>
                    </a:cubicBezTo>
                    <a:cubicBezTo>
                      <a:pt x="676" y="812"/>
                      <a:pt x="524" y="1137"/>
                      <a:pt x="346" y="1509"/>
                    </a:cubicBezTo>
                    <a:cubicBezTo>
                      <a:pt x="173" y="1902"/>
                      <a:pt x="152" y="2122"/>
                      <a:pt x="0" y="2467"/>
                    </a:cubicBezTo>
                    <a:lnTo>
                      <a:pt x="0" y="2488"/>
                    </a:lnTo>
                    <a:cubicBezTo>
                      <a:pt x="0" y="2488"/>
                      <a:pt x="0" y="2535"/>
                      <a:pt x="21" y="2577"/>
                    </a:cubicBezTo>
                    <a:lnTo>
                      <a:pt x="105" y="2467"/>
                    </a:lnTo>
                    <a:cubicBezTo>
                      <a:pt x="262" y="2142"/>
                      <a:pt x="283" y="1923"/>
                      <a:pt x="456" y="1551"/>
                    </a:cubicBezTo>
                    <a:cubicBezTo>
                      <a:pt x="608" y="1179"/>
                      <a:pt x="760" y="875"/>
                      <a:pt x="1131" y="681"/>
                    </a:cubicBezTo>
                    <a:cubicBezTo>
                      <a:pt x="1524" y="461"/>
                      <a:pt x="1744" y="289"/>
                      <a:pt x="1875" y="158"/>
                    </a:cubicBezTo>
                    <a:cubicBezTo>
                      <a:pt x="1890" y="139"/>
                      <a:pt x="1905" y="123"/>
                      <a:pt x="1929" y="123"/>
                    </a:cubicBezTo>
                    <a:cubicBezTo>
                      <a:pt x="1939" y="123"/>
                      <a:pt x="1951" y="126"/>
                      <a:pt x="1964" y="132"/>
                    </a:cubicBezTo>
                    <a:cubicBezTo>
                      <a:pt x="1985" y="132"/>
                      <a:pt x="2027" y="132"/>
                      <a:pt x="2048" y="158"/>
                    </a:cubicBezTo>
                    <a:cubicBezTo>
                      <a:pt x="2116" y="221"/>
                      <a:pt x="2179" y="310"/>
                      <a:pt x="2158" y="441"/>
                    </a:cubicBezTo>
                    <a:cubicBezTo>
                      <a:pt x="2158" y="571"/>
                      <a:pt x="2095" y="681"/>
                      <a:pt x="2027" y="812"/>
                    </a:cubicBezTo>
                    <a:cubicBezTo>
                      <a:pt x="1964" y="943"/>
                      <a:pt x="1875" y="1074"/>
                      <a:pt x="1833" y="1247"/>
                    </a:cubicBezTo>
                    <a:cubicBezTo>
                      <a:pt x="1744" y="1572"/>
                      <a:pt x="1786" y="1881"/>
                      <a:pt x="1702" y="2425"/>
                    </a:cubicBezTo>
                    <a:cubicBezTo>
                      <a:pt x="1655" y="2708"/>
                      <a:pt x="1634" y="2991"/>
                      <a:pt x="1524" y="3211"/>
                    </a:cubicBezTo>
                    <a:cubicBezTo>
                      <a:pt x="1503" y="3253"/>
                      <a:pt x="1482" y="3321"/>
                      <a:pt x="1440" y="3363"/>
                    </a:cubicBezTo>
                    <a:cubicBezTo>
                      <a:pt x="1545" y="3342"/>
                      <a:pt x="1634" y="3253"/>
                      <a:pt x="1634" y="3253"/>
                    </a:cubicBezTo>
                    <a:cubicBezTo>
                      <a:pt x="1744" y="3012"/>
                      <a:pt x="1786" y="2729"/>
                      <a:pt x="1833" y="2446"/>
                    </a:cubicBezTo>
                    <a:cubicBezTo>
                      <a:pt x="1917" y="1881"/>
                      <a:pt x="1854" y="1572"/>
                      <a:pt x="1938" y="1268"/>
                    </a:cubicBezTo>
                    <a:cubicBezTo>
                      <a:pt x="1985" y="1116"/>
                      <a:pt x="2048" y="985"/>
                      <a:pt x="2116" y="875"/>
                    </a:cubicBezTo>
                    <a:cubicBezTo>
                      <a:pt x="2200" y="744"/>
                      <a:pt x="2268" y="613"/>
                      <a:pt x="2268" y="441"/>
                    </a:cubicBezTo>
                    <a:cubicBezTo>
                      <a:pt x="2289" y="289"/>
                      <a:pt x="2226" y="158"/>
                      <a:pt x="2116" y="69"/>
                    </a:cubicBezTo>
                    <a:cubicBezTo>
                      <a:pt x="2069" y="48"/>
                      <a:pt x="2027" y="27"/>
                      <a:pt x="19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3"/>
              <p:cNvSpPr/>
              <p:nvPr/>
            </p:nvSpPr>
            <p:spPr>
              <a:xfrm>
                <a:off x="2421827" y="2018242"/>
                <a:ext cx="117449" cy="163782"/>
              </a:xfrm>
              <a:custGeom>
                <a:rect b="b" l="l" r="r" t="t"/>
                <a:pathLst>
                  <a:path extrusionOk="0" h="1923" w="1379">
                    <a:moveTo>
                      <a:pt x="938" y="1"/>
                    </a:moveTo>
                    <a:cubicBezTo>
                      <a:pt x="938" y="1"/>
                      <a:pt x="676" y="200"/>
                      <a:pt x="415" y="592"/>
                    </a:cubicBezTo>
                    <a:cubicBezTo>
                      <a:pt x="153" y="959"/>
                      <a:pt x="132" y="985"/>
                      <a:pt x="69" y="1310"/>
                    </a:cubicBezTo>
                    <a:cubicBezTo>
                      <a:pt x="1" y="1640"/>
                      <a:pt x="263" y="1922"/>
                      <a:pt x="483" y="1922"/>
                    </a:cubicBezTo>
                    <a:cubicBezTo>
                      <a:pt x="697" y="1922"/>
                      <a:pt x="1179" y="1158"/>
                      <a:pt x="1289" y="807"/>
                    </a:cubicBezTo>
                    <a:cubicBezTo>
                      <a:pt x="1378" y="461"/>
                      <a:pt x="1289" y="304"/>
                      <a:pt x="938"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a:off x="2420038" y="2012877"/>
                <a:ext cx="121027" cy="172725"/>
              </a:xfrm>
              <a:custGeom>
                <a:rect b="b" l="l" r="r" t="t"/>
                <a:pathLst>
                  <a:path extrusionOk="0" h="2028" w="1421">
                    <a:moveTo>
                      <a:pt x="959" y="153"/>
                    </a:moveTo>
                    <a:cubicBezTo>
                      <a:pt x="1090" y="283"/>
                      <a:pt x="1200" y="393"/>
                      <a:pt x="1242" y="477"/>
                    </a:cubicBezTo>
                    <a:cubicBezTo>
                      <a:pt x="1289" y="587"/>
                      <a:pt x="1289" y="697"/>
                      <a:pt x="1242" y="870"/>
                    </a:cubicBezTo>
                    <a:cubicBezTo>
                      <a:pt x="1200" y="1022"/>
                      <a:pt x="1069" y="1310"/>
                      <a:pt x="917" y="1525"/>
                    </a:cubicBezTo>
                    <a:cubicBezTo>
                      <a:pt x="828" y="1635"/>
                      <a:pt x="745" y="1745"/>
                      <a:pt x="676" y="1807"/>
                    </a:cubicBezTo>
                    <a:cubicBezTo>
                      <a:pt x="587" y="1896"/>
                      <a:pt x="525" y="1917"/>
                      <a:pt x="504" y="1917"/>
                    </a:cubicBezTo>
                    <a:cubicBezTo>
                      <a:pt x="415" y="1917"/>
                      <a:pt x="305" y="1876"/>
                      <a:pt x="242" y="1766"/>
                    </a:cubicBezTo>
                    <a:cubicBezTo>
                      <a:pt x="153" y="1677"/>
                      <a:pt x="111" y="1546"/>
                      <a:pt x="153" y="1394"/>
                    </a:cubicBezTo>
                    <a:cubicBezTo>
                      <a:pt x="221" y="1069"/>
                      <a:pt x="221" y="1069"/>
                      <a:pt x="483" y="676"/>
                    </a:cubicBezTo>
                    <a:cubicBezTo>
                      <a:pt x="718" y="325"/>
                      <a:pt x="938" y="174"/>
                      <a:pt x="959" y="153"/>
                    </a:cubicBezTo>
                    <a:close/>
                    <a:moveTo>
                      <a:pt x="959" y="1"/>
                    </a:moveTo>
                    <a:lnTo>
                      <a:pt x="938" y="22"/>
                    </a:lnTo>
                    <a:cubicBezTo>
                      <a:pt x="938" y="22"/>
                      <a:pt x="655" y="215"/>
                      <a:pt x="394" y="608"/>
                    </a:cubicBezTo>
                    <a:cubicBezTo>
                      <a:pt x="132" y="1001"/>
                      <a:pt x="111" y="1048"/>
                      <a:pt x="22" y="1373"/>
                    </a:cubicBezTo>
                    <a:cubicBezTo>
                      <a:pt x="1" y="1546"/>
                      <a:pt x="43" y="1724"/>
                      <a:pt x="132" y="1834"/>
                    </a:cubicBezTo>
                    <a:cubicBezTo>
                      <a:pt x="242" y="1965"/>
                      <a:pt x="373" y="2027"/>
                      <a:pt x="504" y="2027"/>
                    </a:cubicBezTo>
                    <a:cubicBezTo>
                      <a:pt x="587" y="2027"/>
                      <a:pt x="676" y="1985"/>
                      <a:pt x="745" y="1896"/>
                    </a:cubicBezTo>
                    <a:cubicBezTo>
                      <a:pt x="828" y="1807"/>
                      <a:pt x="917" y="1703"/>
                      <a:pt x="1006" y="1593"/>
                    </a:cubicBezTo>
                    <a:cubicBezTo>
                      <a:pt x="1158" y="1352"/>
                      <a:pt x="1310" y="1090"/>
                      <a:pt x="1352" y="891"/>
                    </a:cubicBezTo>
                    <a:cubicBezTo>
                      <a:pt x="1399" y="718"/>
                      <a:pt x="1420" y="566"/>
                      <a:pt x="1352" y="435"/>
                    </a:cubicBezTo>
                    <a:cubicBezTo>
                      <a:pt x="1289" y="304"/>
                      <a:pt x="1179" y="174"/>
                      <a:pt x="1006" y="22"/>
                    </a:cubicBezTo>
                    <a:lnTo>
                      <a:pt x="959"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a:off x="2379072" y="1946019"/>
                <a:ext cx="130310" cy="182179"/>
              </a:xfrm>
              <a:custGeom>
                <a:rect b="b" l="l" r="r" t="t"/>
                <a:pathLst>
                  <a:path extrusionOk="0" h="2139" w="1530">
                    <a:moveTo>
                      <a:pt x="1047" y="0"/>
                    </a:moveTo>
                    <a:cubicBezTo>
                      <a:pt x="1047" y="0"/>
                      <a:pt x="613" y="608"/>
                      <a:pt x="440" y="938"/>
                    </a:cubicBezTo>
                    <a:cubicBezTo>
                      <a:pt x="262" y="1241"/>
                      <a:pt x="0" y="1461"/>
                      <a:pt x="262" y="1896"/>
                    </a:cubicBezTo>
                    <a:cubicBezTo>
                      <a:pt x="351" y="2067"/>
                      <a:pt x="458" y="2138"/>
                      <a:pt x="570" y="2138"/>
                    </a:cubicBezTo>
                    <a:cubicBezTo>
                      <a:pt x="760" y="2138"/>
                      <a:pt x="964" y="1932"/>
                      <a:pt x="1116" y="1655"/>
                    </a:cubicBezTo>
                    <a:cubicBezTo>
                      <a:pt x="1330" y="1241"/>
                      <a:pt x="1508" y="979"/>
                      <a:pt x="1508" y="697"/>
                    </a:cubicBezTo>
                    <a:cubicBezTo>
                      <a:pt x="1529" y="435"/>
                      <a:pt x="1356" y="194"/>
                      <a:pt x="1047"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3"/>
              <p:cNvSpPr/>
              <p:nvPr/>
            </p:nvSpPr>
            <p:spPr>
              <a:xfrm>
                <a:off x="2384864" y="1940228"/>
                <a:ext cx="128096" cy="192314"/>
              </a:xfrm>
              <a:custGeom>
                <a:rect b="b" l="l" r="r" t="t"/>
                <a:pathLst>
                  <a:path extrusionOk="0" h="2258" w="1504">
                    <a:moveTo>
                      <a:pt x="979" y="152"/>
                    </a:moveTo>
                    <a:cubicBezTo>
                      <a:pt x="1262" y="351"/>
                      <a:pt x="1393" y="524"/>
                      <a:pt x="1393" y="765"/>
                    </a:cubicBezTo>
                    <a:cubicBezTo>
                      <a:pt x="1393" y="1027"/>
                      <a:pt x="1220" y="1288"/>
                      <a:pt x="979" y="1702"/>
                    </a:cubicBezTo>
                    <a:cubicBezTo>
                      <a:pt x="869" y="1901"/>
                      <a:pt x="718" y="2074"/>
                      <a:pt x="608" y="2116"/>
                    </a:cubicBezTo>
                    <a:cubicBezTo>
                      <a:pt x="572" y="2143"/>
                      <a:pt x="534" y="2154"/>
                      <a:pt x="496" y="2154"/>
                    </a:cubicBezTo>
                    <a:cubicBezTo>
                      <a:pt x="469" y="2154"/>
                      <a:pt x="441" y="2148"/>
                      <a:pt x="414" y="2137"/>
                    </a:cubicBezTo>
                    <a:cubicBezTo>
                      <a:pt x="372" y="2116"/>
                      <a:pt x="304" y="2053"/>
                      <a:pt x="241" y="1943"/>
                    </a:cubicBezTo>
                    <a:cubicBezTo>
                      <a:pt x="131" y="1744"/>
                      <a:pt x="131" y="1592"/>
                      <a:pt x="173" y="1461"/>
                    </a:cubicBezTo>
                    <a:cubicBezTo>
                      <a:pt x="215" y="1330"/>
                      <a:pt x="325" y="1178"/>
                      <a:pt x="414" y="1027"/>
                    </a:cubicBezTo>
                    <a:cubicBezTo>
                      <a:pt x="566" y="723"/>
                      <a:pt x="938" y="220"/>
                      <a:pt x="979" y="152"/>
                    </a:cubicBezTo>
                    <a:close/>
                    <a:moveTo>
                      <a:pt x="959" y="0"/>
                    </a:moveTo>
                    <a:lnTo>
                      <a:pt x="917" y="42"/>
                    </a:lnTo>
                    <a:cubicBezTo>
                      <a:pt x="917" y="42"/>
                      <a:pt x="503" y="634"/>
                      <a:pt x="304" y="958"/>
                    </a:cubicBezTo>
                    <a:cubicBezTo>
                      <a:pt x="215" y="1136"/>
                      <a:pt x="131" y="1267"/>
                      <a:pt x="63" y="1419"/>
                    </a:cubicBezTo>
                    <a:cubicBezTo>
                      <a:pt x="0" y="1592"/>
                      <a:pt x="21" y="1770"/>
                      <a:pt x="152" y="2006"/>
                    </a:cubicBezTo>
                    <a:cubicBezTo>
                      <a:pt x="215" y="2116"/>
                      <a:pt x="283" y="2205"/>
                      <a:pt x="372" y="2226"/>
                    </a:cubicBezTo>
                    <a:cubicBezTo>
                      <a:pt x="414" y="2247"/>
                      <a:pt x="462" y="2257"/>
                      <a:pt x="511" y="2257"/>
                    </a:cubicBezTo>
                    <a:cubicBezTo>
                      <a:pt x="561" y="2257"/>
                      <a:pt x="610" y="2247"/>
                      <a:pt x="655" y="2226"/>
                    </a:cubicBezTo>
                    <a:cubicBezTo>
                      <a:pt x="807" y="2163"/>
                      <a:pt x="959" y="1985"/>
                      <a:pt x="1089" y="1770"/>
                    </a:cubicBezTo>
                    <a:cubicBezTo>
                      <a:pt x="1330" y="1330"/>
                      <a:pt x="1503" y="1068"/>
                      <a:pt x="1503" y="765"/>
                    </a:cubicBezTo>
                    <a:cubicBezTo>
                      <a:pt x="1503" y="482"/>
                      <a:pt x="1330" y="241"/>
                      <a:pt x="1000" y="21"/>
                    </a:cubicBezTo>
                    <a:lnTo>
                      <a:pt x="95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3"/>
              <p:cNvSpPr/>
              <p:nvPr/>
            </p:nvSpPr>
            <p:spPr>
              <a:xfrm>
                <a:off x="2340235" y="1867920"/>
                <a:ext cx="141042" cy="199383"/>
              </a:xfrm>
              <a:custGeom>
                <a:rect b="b" l="l" r="r" t="t"/>
                <a:pathLst>
                  <a:path extrusionOk="0" h="2341" w="1656">
                    <a:moveTo>
                      <a:pt x="1090" y="1"/>
                    </a:moveTo>
                    <a:cubicBezTo>
                      <a:pt x="1090" y="1"/>
                      <a:pt x="849" y="153"/>
                      <a:pt x="608" y="456"/>
                    </a:cubicBezTo>
                    <a:cubicBezTo>
                      <a:pt x="346" y="786"/>
                      <a:pt x="283" y="1069"/>
                      <a:pt x="152" y="1394"/>
                    </a:cubicBezTo>
                    <a:cubicBezTo>
                      <a:pt x="0" y="1724"/>
                      <a:pt x="131" y="1965"/>
                      <a:pt x="325" y="2226"/>
                    </a:cubicBezTo>
                    <a:cubicBezTo>
                      <a:pt x="379" y="2306"/>
                      <a:pt x="443" y="2341"/>
                      <a:pt x="513" y="2341"/>
                    </a:cubicBezTo>
                    <a:cubicBezTo>
                      <a:pt x="673" y="2341"/>
                      <a:pt x="865" y="2156"/>
                      <a:pt x="1048" y="1896"/>
                    </a:cubicBezTo>
                    <a:cubicBezTo>
                      <a:pt x="1289" y="1525"/>
                      <a:pt x="1634" y="1153"/>
                      <a:pt x="1634" y="786"/>
                    </a:cubicBezTo>
                    <a:cubicBezTo>
                      <a:pt x="1655" y="435"/>
                      <a:pt x="1503" y="215"/>
                      <a:pt x="1090"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3"/>
              <p:cNvSpPr/>
              <p:nvPr/>
            </p:nvSpPr>
            <p:spPr>
              <a:xfrm>
                <a:off x="2340235" y="1862128"/>
                <a:ext cx="145045" cy="209092"/>
              </a:xfrm>
              <a:custGeom>
                <a:rect b="b" l="l" r="r" t="t"/>
                <a:pathLst>
                  <a:path extrusionOk="0" h="2455" w="1703">
                    <a:moveTo>
                      <a:pt x="1090" y="132"/>
                    </a:moveTo>
                    <a:cubicBezTo>
                      <a:pt x="1263" y="242"/>
                      <a:pt x="1393" y="331"/>
                      <a:pt x="1483" y="435"/>
                    </a:cubicBezTo>
                    <a:cubicBezTo>
                      <a:pt x="1572" y="566"/>
                      <a:pt x="1592" y="676"/>
                      <a:pt x="1592" y="854"/>
                    </a:cubicBezTo>
                    <a:cubicBezTo>
                      <a:pt x="1572" y="1179"/>
                      <a:pt x="1242" y="1551"/>
                      <a:pt x="1001" y="1923"/>
                    </a:cubicBezTo>
                    <a:cubicBezTo>
                      <a:pt x="870" y="2116"/>
                      <a:pt x="739" y="2247"/>
                      <a:pt x="634" y="2315"/>
                    </a:cubicBezTo>
                    <a:cubicBezTo>
                      <a:pt x="586" y="2330"/>
                      <a:pt x="551" y="2345"/>
                      <a:pt x="518" y="2345"/>
                    </a:cubicBezTo>
                    <a:cubicBezTo>
                      <a:pt x="504" y="2345"/>
                      <a:pt x="491" y="2342"/>
                      <a:pt x="477" y="2336"/>
                    </a:cubicBezTo>
                    <a:cubicBezTo>
                      <a:pt x="435" y="2336"/>
                      <a:pt x="393" y="2315"/>
                      <a:pt x="372" y="2247"/>
                    </a:cubicBezTo>
                    <a:cubicBezTo>
                      <a:pt x="283" y="2116"/>
                      <a:pt x="194" y="2006"/>
                      <a:pt x="152" y="1875"/>
                    </a:cubicBezTo>
                    <a:cubicBezTo>
                      <a:pt x="131" y="1771"/>
                      <a:pt x="131" y="1640"/>
                      <a:pt x="194" y="1483"/>
                    </a:cubicBezTo>
                    <a:cubicBezTo>
                      <a:pt x="346" y="1137"/>
                      <a:pt x="393" y="896"/>
                      <a:pt x="655" y="566"/>
                    </a:cubicBezTo>
                    <a:cubicBezTo>
                      <a:pt x="870" y="262"/>
                      <a:pt x="1069" y="152"/>
                      <a:pt x="1090" y="132"/>
                    </a:cubicBezTo>
                    <a:close/>
                    <a:moveTo>
                      <a:pt x="1069" y="1"/>
                    </a:moveTo>
                    <a:lnTo>
                      <a:pt x="1048" y="22"/>
                    </a:lnTo>
                    <a:cubicBezTo>
                      <a:pt x="1048" y="22"/>
                      <a:pt x="807" y="173"/>
                      <a:pt x="566" y="503"/>
                    </a:cubicBezTo>
                    <a:cubicBezTo>
                      <a:pt x="304" y="828"/>
                      <a:pt x="241" y="1116"/>
                      <a:pt x="84" y="1441"/>
                    </a:cubicBezTo>
                    <a:cubicBezTo>
                      <a:pt x="21" y="1614"/>
                      <a:pt x="0" y="1771"/>
                      <a:pt x="42" y="1923"/>
                    </a:cubicBezTo>
                    <a:cubicBezTo>
                      <a:pt x="84" y="2053"/>
                      <a:pt x="173" y="2184"/>
                      <a:pt x="262" y="2315"/>
                    </a:cubicBezTo>
                    <a:cubicBezTo>
                      <a:pt x="325" y="2399"/>
                      <a:pt x="393" y="2446"/>
                      <a:pt x="456" y="2446"/>
                    </a:cubicBezTo>
                    <a:cubicBezTo>
                      <a:pt x="476" y="2452"/>
                      <a:pt x="497" y="2455"/>
                      <a:pt x="519" y="2455"/>
                    </a:cubicBezTo>
                    <a:cubicBezTo>
                      <a:pt x="572" y="2455"/>
                      <a:pt x="628" y="2440"/>
                      <a:pt x="676" y="2425"/>
                    </a:cubicBezTo>
                    <a:cubicBezTo>
                      <a:pt x="828" y="2336"/>
                      <a:pt x="959" y="2184"/>
                      <a:pt x="1090" y="1985"/>
                    </a:cubicBezTo>
                    <a:cubicBezTo>
                      <a:pt x="1331" y="1614"/>
                      <a:pt x="1682" y="1247"/>
                      <a:pt x="1702" y="854"/>
                    </a:cubicBezTo>
                    <a:cubicBezTo>
                      <a:pt x="1702" y="676"/>
                      <a:pt x="1655" y="503"/>
                      <a:pt x="1572" y="372"/>
                    </a:cubicBezTo>
                    <a:cubicBezTo>
                      <a:pt x="1462" y="242"/>
                      <a:pt x="1331" y="132"/>
                      <a:pt x="1111" y="22"/>
                    </a:cubicBezTo>
                    <a:lnTo>
                      <a:pt x="1069"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3"/>
              <p:cNvSpPr/>
              <p:nvPr/>
            </p:nvSpPr>
            <p:spPr>
              <a:xfrm>
                <a:off x="1031615" y="2202633"/>
                <a:ext cx="758354" cy="758780"/>
              </a:xfrm>
              <a:custGeom>
                <a:rect b="b" l="l" r="r" t="t"/>
                <a:pathLst>
                  <a:path extrusionOk="0" h="8909" w="8904">
                    <a:moveTo>
                      <a:pt x="1517" y="0"/>
                    </a:moveTo>
                    <a:cubicBezTo>
                      <a:pt x="1174" y="0"/>
                      <a:pt x="1088" y="135"/>
                      <a:pt x="786" y="606"/>
                    </a:cubicBezTo>
                    <a:cubicBezTo>
                      <a:pt x="330" y="1350"/>
                      <a:pt x="0" y="4581"/>
                      <a:pt x="419" y="6497"/>
                    </a:cubicBezTo>
                    <a:cubicBezTo>
                      <a:pt x="854" y="8419"/>
                      <a:pt x="1226" y="8723"/>
                      <a:pt x="2708" y="8875"/>
                    </a:cubicBezTo>
                    <a:cubicBezTo>
                      <a:pt x="2968" y="8898"/>
                      <a:pt x="3317" y="8909"/>
                      <a:pt x="3716" y="8909"/>
                    </a:cubicBezTo>
                    <a:cubicBezTo>
                      <a:pt x="5597" y="8909"/>
                      <a:pt x="8601" y="8668"/>
                      <a:pt x="8709" y="8309"/>
                    </a:cubicBezTo>
                    <a:cubicBezTo>
                      <a:pt x="8861" y="7875"/>
                      <a:pt x="8903" y="7021"/>
                      <a:pt x="8359" y="5780"/>
                    </a:cubicBezTo>
                    <a:cubicBezTo>
                      <a:pt x="7814" y="4513"/>
                      <a:pt x="7641" y="4078"/>
                      <a:pt x="7683" y="2983"/>
                    </a:cubicBezTo>
                    <a:cubicBezTo>
                      <a:pt x="7751" y="1915"/>
                      <a:pt x="7814" y="784"/>
                      <a:pt x="6856" y="391"/>
                    </a:cubicBezTo>
                    <a:cubicBezTo>
                      <a:pt x="6856" y="391"/>
                      <a:pt x="3472" y="192"/>
                      <a:pt x="2336" y="82"/>
                    </a:cubicBezTo>
                    <a:cubicBezTo>
                      <a:pt x="1947" y="37"/>
                      <a:pt x="1697" y="0"/>
                      <a:pt x="15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3"/>
              <p:cNvSpPr/>
              <p:nvPr/>
            </p:nvSpPr>
            <p:spPr>
              <a:xfrm>
                <a:off x="1042772" y="2197608"/>
                <a:ext cx="752988" cy="769341"/>
              </a:xfrm>
              <a:custGeom>
                <a:rect b="b" l="l" r="r" t="t"/>
                <a:pathLst>
                  <a:path extrusionOk="0" h="9033" w="8841">
                    <a:moveTo>
                      <a:pt x="1373" y="124"/>
                    </a:moveTo>
                    <a:cubicBezTo>
                      <a:pt x="1544" y="124"/>
                      <a:pt x="1803" y="155"/>
                      <a:pt x="2205" y="188"/>
                    </a:cubicBezTo>
                    <a:cubicBezTo>
                      <a:pt x="3341" y="293"/>
                      <a:pt x="6704" y="513"/>
                      <a:pt x="6725" y="513"/>
                    </a:cubicBezTo>
                    <a:cubicBezTo>
                      <a:pt x="7159" y="686"/>
                      <a:pt x="7379" y="1058"/>
                      <a:pt x="7463" y="1518"/>
                    </a:cubicBezTo>
                    <a:cubicBezTo>
                      <a:pt x="7552" y="1953"/>
                      <a:pt x="7531" y="2519"/>
                      <a:pt x="7510" y="3042"/>
                    </a:cubicBezTo>
                    <a:cubicBezTo>
                      <a:pt x="7442" y="4137"/>
                      <a:pt x="7641" y="4593"/>
                      <a:pt x="8186" y="5860"/>
                    </a:cubicBezTo>
                    <a:cubicBezTo>
                      <a:pt x="8709" y="7101"/>
                      <a:pt x="8688" y="7934"/>
                      <a:pt x="8536" y="8347"/>
                    </a:cubicBezTo>
                    <a:cubicBezTo>
                      <a:pt x="8536" y="8368"/>
                      <a:pt x="8510" y="8389"/>
                      <a:pt x="8489" y="8410"/>
                    </a:cubicBezTo>
                    <a:cubicBezTo>
                      <a:pt x="8447" y="8436"/>
                      <a:pt x="8406" y="8457"/>
                      <a:pt x="8337" y="8478"/>
                    </a:cubicBezTo>
                    <a:cubicBezTo>
                      <a:pt x="8186" y="8520"/>
                      <a:pt x="8013" y="8567"/>
                      <a:pt x="7793" y="8609"/>
                    </a:cubicBezTo>
                    <a:cubicBezTo>
                      <a:pt x="7332" y="8698"/>
                      <a:pt x="6725" y="8761"/>
                      <a:pt x="6070" y="8829"/>
                    </a:cubicBezTo>
                    <a:cubicBezTo>
                      <a:pt x="5271" y="8881"/>
                      <a:pt x="4405" y="8919"/>
                      <a:pt x="3685" y="8919"/>
                    </a:cubicBezTo>
                    <a:cubicBezTo>
                      <a:pt x="3245" y="8919"/>
                      <a:pt x="2859" y="8905"/>
                      <a:pt x="2577" y="8871"/>
                    </a:cubicBezTo>
                    <a:cubicBezTo>
                      <a:pt x="1833" y="8803"/>
                      <a:pt x="1399" y="8698"/>
                      <a:pt x="1074" y="8368"/>
                    </a:cubicBezTo>
                    <a:cubicBezTo>
                      <a:pt x="744" y="8044"/>
                      <a:pt x="550" y="7494"/>
                      <a:pt x="351" y="6535"/>
                    </a:cubicBezTo>
                    <a:cubicBezTo>
                      <a:pt x="131" y="5598"/>
                      <a:pt x="110" y="4310"/>
                      <a:pt x="199" y="3173"/>
                    </a:cubicBezTo>
                    <a:cubicBezTo>
                      <a:pt x="241" y="2608"/>
                      <a:pt x="330" y="2084"/>
                      <a:pt x="419" y="1649"/>
                    </a:cubicBezTo>
                    <a:cubicBezTo>
                      <a:pt x="503" y="1210"/>
                      <a:pt x="592" y="864"/>
                      <a:pt x="702" y="712"/>
                    </a:cubicBezTo>
                    <a:cubicBezTo>
                      <a:pt x="812" y="513"/>
                      <a:pt x="896" y="382"/>
                      <a:pt x="985" y="293"/>
                    </a:cubicBezTo>
                    <a:cubicBezTo>
                      <a:pt x="1048" y="209"/>
                      <a:pt x="1116" y="162"/>
                      <a:pt x="1205" y="141"/>
                    </a:cubicBezTo>
                    <a:cubicBezTo>
                      <a:pt x="1249" y="129"/>
                      <a:pt x="1304" y="124"/>
                      <a:pt x="1373" y="124"/>
                    </a:cubicBezTo>
                    <a:close/>
                    <a:moveTo>
                      <a:pt x="1411" y="0"/>
                    </a:moveTo>
                    <a:cubicBezTo>
                      <a:pt x="1314" y="0"/>
                      <a:pt x="1233" y="10"/>
                      <a:pt x="1158" y="31"/>
                    </a:cubicBezTo>
                    <a:cubicBezTo>
                      <a:pt x="1048" y="78"/>
                      <a:pt x="964" y="120"/>
                      <a:pt x="896" y="230"/>
                    </a:cubicBezTo>
                    <a:cubicBezTo>
                      <a:pt x="812" y="340"/>
                      <a:pt x="723" y="471"/>
                      <a:pt x="613" y="644"/>
                    </a:cubicBezTo>
                    <a:cubicBezTo>
                      <a:pt x="482" y="843"/>
                      <a:pt x="393" y="1189"/>
                      <a:pt x="288" y="1628"/>
                    </a:cubicBezTo>
                    <a:cubicBezTo>
                      <a:pt x="199" y="2063"/>
                      <a:pt x="131" y="2587"/>
                      <a:pt x="89" y="3152"/>
                    </a:cubicBezTo>
                    <a:cubicBezTo>
                      <a:pt x="0" y="4310"/>
                      <a:pt x="27" y="5598"/>
                      <a:pt x="241" y="6577"/>
                    </a:cubicBezTo>
                    <a:cubicBezTo>
                      <a:pt x="440" y="7541"/>
                      <a:pt x="634" y="8107"/>
                      <a:pt x="985" y="8457"/>
                    </a:cubicBezTo>
                    <a:cubicBezTo>
                      <a:pt x="1336" y="8803"/>
                      <a:pt x="1812" y="8913"/>
                      <a:pt x="2556" y="9002"/>
                    </a:cubicBezTo>
                    <a:cubicBezTo>
                      <a:pt x="2808" y="9023"/>
                      <a:pt x="3136" y="9032"/>
                      <a:pt x="3510" y="9032"/>
                    </a:cubicBezTo>
                    <a:cubicBezTo>
                      <a:pt x="4268" y="9032"/>
                      <a:pt x="5214" y="8994"/>
                      <a:pt x="6091" y="8934"/>
                    </a:cubicBezTo>
                    <a:cubicBezTo>
                      <a:pt x="6745" y="8871"/>
                      <a:pt x="7332" y="8803"/>
                      <a:pt x="7793" y="8719"/>
                    </a:cubicBezTo>
                    <a:cubicBezTo>
                      <a:pt x="8034" y="8672"/>
                      <a:pt x="8228" y="8630"/>
                      <a:pt x="8358" y="8588"/>
                    </a:cubicBezTo>
                    <a:cubicBezTo>
                      <a:pt x="8447" y="8567"/>
                      <a:pt x="8489" y="8520"/>
                      <a:pt x="8536" y="8499"/>
                    </a:cubicBezTo>
                    <a:cubicBezTo>
                      <a:pt x="8578" y="8478"/>
                      <a:pt x="8620" y="8436"/>
                      <a:pt x="8641" y="8389"/>
                    </a:cubicBezTo>
                    <a:cubicBezTo>
                      <a:pt x="8798" y="7934"/>
                      <a:pt x="8840" y="7080"/>
                      <a:pt x="8296" y="5818"/>
                    </a:cubicBezTo>
                    <a:cubicBezTo>
                      <a:pt x="7751" y="4551"/>
                      <a:pt x="7573" y="4137"/>
                      <a:pt x="7620" y="3069"/>
                    </a:cubicBezTo>
                    <a:cubicBezTo>
                      <a:pt x="7641" y="2519"/>
                      <a:pt x="7662" y="1953"/>
                      <a:pt x="7573" y="1471"/>
                    </a:cubicBezTo>
                    <a:cubicBezTo>
                      <a:pt x="7489" y="1016"/>
                      <a:pt x="7248" y="602"/>
                      <a:pt x="6745" y="403"/>
                    </a:cubicBezTo>
                    <a:lnTo>
                      <a:pt x="6725" y="403"/>
                    </a:lnTo>
                    <a:cubicBezTo>
                      <a:pt x="6725" y="403"/>
                      <a:pt x="3341" y="188"/>
                      <a:pt x="2205" y="78"/>
                    </a:cubicBezTo>
                    <a:cubicBezTo>
                      <a:pt x="1834" y="34"/>
                      <a:pt x="1594" y="0"/>
                      <a:pt x="141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a:off x="1118998" y="2069770"/>
                <a:ext cx="535379" cy="319388"/>
              </a:xfrm>
              <a:custGeom>
                <a:rect b="b" l="l" r="r" t="t"/>
                <a:pathLst>
                  <a:path extrusionOk="0" h="3750" w="6286">
                    <a:moveTo>
                      <a:pt x="1108" y="0"/>
                    </a:moveTo>
                    <a:cubicBezTo>
                      <a:pt x="909" y="0"/>
                      <a:pt x="745" y="32"/>
                      <a:pt x="614" y="118"/>
                    </a:cubicBezTo>
                    <a:cubicBezTo>
                      <a:pt x="310" y="333"/>
                      <a:pt x="90" y="1056"/>
                      <a:pt x="48" y="1380"/>
                    </a:cubicBezTo>
                    <a:cubicBezTo>
                      <a:pt x="1" y="1731"/>
                      <a:pt x="90" y="1951"/>
                      <a:pt x="504" y="2082"/>
                    </a:cubicBezTo>
                    <a:cubicBezTo>
                      <a:pt x="938" y="2234"/>
                      <a:pt x="1902" y="2475"/>
                      <a:pt x="2577" y="2758"/>
                    </a:cubicBezTo>
                    <a:cubicBezTo>
                      <a:pt x="3232" y="3040"/>
                      <a:pt x="3819" y="3475"/>
                      <a:pt x="4128" y="3653"/>
                    </a:cubicBezTo>
                    <a:cubicBezTo>
                      <a:pt x="4243" y="3719"/>
                      <a:pt x="4337" y="3750"/>
                      <a:pt x="4418" y="3750"/>
                    </a:cubicBezTo>
                    <a:cubicBezTo>
                      <a:pt x="4551" y="3750"/>
                      <a:pt x="4651" y="3668"/>
                      <a:pt x="4761" y="3522"/>
                    </a:cubicBezTo>
                    <a:cubicBezTo>
                      <a:pt x="4934" y="3281"/>
                      <a:pt x="5416" y="2669"/>
                      <a:pt x="5850" y="2234"/>
                    </a:cubicBezTo>
                    <a:cubicBezTo>
                      <a:pt x="6285" y="1820"/>
                      <a:pt x="6285" y="1621"/>
                      <a:pt x="6264" y="1380"/>
                    </a:cubicBezTo>
                    <a:cubicBezTo>
                      <a:pt x="6243" y="1118"/>
                      <a:pt x="5678" y="878"/>
                      <a:pt x="5238" y="726"/>
                    </a:cubicBezTo>
                    <a:cubicBezTo>
                      <a:pt x="4824" y="574"/>
                      <a:pt x="3473" y="249"/>
                      <a:pt x="2949" y="118"/>
                    </a:cubicBezTo>
                    <a:cubicBezTo>
                      <a:pt x="2782" y="82"/>
                      <a:pt x="2629" y="69"/>
                      <a:pt x="2499" y="69"/>
                    </a:cubicBezTo>
                    <a:cubicBezTo>
                      <a:pt x="2240" y="69"/>
                      <a:pt x="2075" y="118"/>
                      <a:pt x="2075" y="118"/>
                    </a:cubicBezTo>
                    <a:cubicBezTo>
                      <a:pt x="1691" y="56"/>
                      <a:pt x="1370" y="0"/>
                      <a:pt x="11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a:off x="1115421" y="2064659"/>
                <a:ext cx="544747" cy="329693"/>
              </a:xfrm>
              <a:custGeom>
                <a:rect b="b" l="l" r="r" t="t"/>
                <a:pathLst>
                  <a:path extrusionOk="0" h="3871" w="6396">
                    <a:moveTo>
                      <a:pt x="1242" y="110"/>
                    </a:moveTo>
                    <a:cubicBezTo>
                      <a:pt x="1462" y="131"/>
                      <a:pt x="1766" y="178"/>
                      <a:pt x="2096" y="241"/>
                    </a:cubicBezTo>
                    <a:lnTo>
                      <a:pt x="2159" y="241"/>
                    </a:lnTo>
                    <a:lnTo>
                      <a:pt x="2159" y="220"/>
                    </a:lnTo>
                    <a:cubicBezTo>
                      <a:pt x="2201" y="220"/>
                      <a:pt x="2333" y="186"/>
                      <a:pt x="2536" y="186"/>
                    </a:cubicBezTo>
                    <a:cubicBezTo>
                      <a:pt x="2662" y="186"/>
                      <a:pt x="2815" y="199"/>
                      <a:pt x="2991" y="241"/>
                    </a:cubicBezTo>
                    <a:cubicBezTo>
                      <a:pt x="3494" y="351"/>
                      <a:pt x="4866" y="676"/>
                      <a:pt x="5259" y="833"/>
                    </a:cubicBezTo>
                    <a:cubicBezTo>
                      <a:pt x="5479" y="917"/>
                      <a:pt x="5720" y="1027"/>
                      <a:pt x="5913" y="1116"/>
                    </a:cubicBezTo>
                    <a:cubicBezTo>
                      <a:pt x="6023" y="1178"/>
                      <a:pt x="6112" y="1226"/>
                      <a:pt x="6154" y="1288"/>
                    </a:cubicBezTo>
                    <a:cubicBezTo>
                      <a:pt x="6217" y="1330"/>
                      <a:pt x="6243" y="1398"/>
                      <a:pt x="6264" y="1440"/>
                    </a:cubicBezTo>
                    <a:cubicBezTo>
                      <a:pt x="6264" y="1571"/>
                      <a:pt x="6264" y="1660"/>
                      <a:pt x="6217" y="1770"/>
                    </a:cubicBezTo>
                    <a:cubicBezTo>
                      <a:pt x="6175" y="1901"/>
                      <a:pt x="6065" y="2053"/>
                      <a:pt x="5851" y="2273"/>
                    </a:cubicBezTo>
                    <a:cubicBezTo>
                      <a:pt x="5411" y="2708"/>
                      <a:pt x="4934" y="3320"/>
                      <a:pt x="4756" y="3556"/>
                    </a:cubicBezTo>
                    <a:cubicBezTo>
                      <a:pt x="4672" y="3666"/>
                      <a:pt x="4604" y="3734"/>
                      <a:pt x="4515" y="3755"/>
                    </a:cubicBezTo>
                    <a:cubicBezTo>
                      <a:pt x="4496" y="3760"/>
                      <a:pt x="4476" y="3763"/>
                      <a:pt x="4455" y="3763"/>
                    </a:cubicBezTo>
                    <a:cubicBezTo>
                      <a:pt x="4386" y="3763"/>
                      <a:pt x="4307" y="3734"/>
                      <a:pt x="4190" y="3666"/>
                    </a:cubicBezTo>
                    <a:cubicBezTo>
                      <a:pt x="3908" y="3493"/>
                      <a:pt x="3316" y="3059"/>
                      <a:pt x="2640" y="2771"/>
                    </a:cubicBezTo>
                    <a:cubicBezTo>
                      <a:pt x="1965" y="2488"/>
                      <a:pt x="980" y="2226"/>
                      <a:pt x="567" y="2095"/>
                    </a:cubicBezTo>
                    <a:cubicBezTo>
                      <a:pt x="373" y="2032"/>
                      <a:pt x="263" y="1943"/>
                      <a:pt x="195" y="1833"/>
                    </a:cubicBezTo>
                    <a:cubicBezTo>
                      <a:pt x="132" y="1749"/>
                      <a:pt x="132" y="1618"/>
                      <a:pt x="153" y="1461"/>
                    </a:cubicBezTo>
                    <a:cubicBezTo>
                      <a:pt x="174" y="1288"/>
                      <a:pt x="242" y="1027"/>
                      <a:pt x="326" y="786"/>
                    </a:cubicBezTo>
                    <a:cubicBezTo>
                      <a:pt x="415" y="545"/>
                      <a:pt x="546" y="330"/>
                      <a:pt x="677" y="241"/>
                    </a:cubicBezTo>
                    <a:cubicBezTo>
                      <a:pt x="807" y="131"/>
                      <a:pt x="1006" y="110"/>
                      <a:pt x="1242" y="110"/>
                    </a:cubicBezTo>
                    <a:close/>
                    <a:moveTo>
                      <a:pt x="1242" y="0"/>
                    </a:moveTo>
                    <a:cubicBezTo>
                      <a:pt x="980" y="0"/>
                      <a:pt x="786" y="21"/>
                      <a:pt x="614" y="131"/>
                    </a:cubicBezTo>
                    <a:cubicBezTo>
                      <a:pt x="436" y="262"/>
                      <a:pt x="305" y="503"/>
                      <a:pt x="221" y="744"/>
                    </a:cubicBezTo>
                    <a:cubicBezTo>
                      <a:pt x="132" y="1006"/>
                      <a:pt x="64" y="1268"/>
                      <a:pt x="43" y="1440"/>
                    </a:cubicBezTo>
                    <a:cubicBezTo>
                      <a:pt x="1" y="1618"/>
                      <a:pt x="22" y="1770"/>
                      <a:pt x="111" y="1901"/>
                    </a:cubicBezTo>
                    <a:cubicBezTo>
                      <a:pt x="174" y="2032"/>
                      <a:pt x="326" y="2116"/>
                      <a:pt x="546" y="2205"/>
                    </a:cubicBezTo>
                    <a:cubicBezTo>
                      <a:pt x="959" y="2336"/>
                      <a:pt x="1944" y="2598"/>
                      <a:pt x="2598" y="2880"/>
                    </a:cubicBezTo>
                    <a:cubicBezTo>
                      <a:pt x="3253" y="3142"/>
                      <a:pt x="3819" y="3582"/>
                      <a:pt x="4122" y="3755"/>
                    </a:cubicBezTo>
                    <a:cubicBezTo>
                      <a:pt x="4270" y="3829"/>
                      <a:pt x="4385" y="3870"/>
                      <a:pt x="4483" y="3870"/>
                    </a:cubicBezTo>
                    <a:cubicBezTo>
                      <a:pt x="4503" y="3870"/>
                      <a:pt x="4523" y="3869"/>
                      <a:pt x="4541" y="3865"/>
                    </a:cubicBezTo>
                    <a:cubicBezTo>
                      <a:pt x="4672" y="3844"/>
                      <a:pt x="4756" y="3755"/>
                      <a:pt x="4845" y="3624"/>
                    </a:cubicBezTo>
                    <a:cubicBezTo>
                      <a:pt x="5018" y="3383"/>
                      <a:pt x="5500" y="2771"/>
                      <a:pt x="5934" y="2336"/>
                    </a:cubicBezTo>
                    <a:cubicBezTo>
                      <a:pt x="6154" y="2116"/>
                      <a:pt x="6264" y="1964"/>
                      <a:pt x="6327" y="1812"/>
                    </a:cubicBezTo>
                    <a:cubicBezTo>
                      <a:pt x="6395" y="1681"/>
                      <a:pt x="6374" y="1550"/>
                      <a:pt x="6374" y="1419"/>
                    </a:cubicBezTo>
                    <a:cubicBezTo>
                      <a:pt x="6348" y="1330"/>
                      <a:pt x="6306" y="1268"/>
                      <a:pt x="6243" y="1199"/>
                    </a:cubicBezTo>
                    <a:cubicBezTo>
                      <a:pt x="6175" y="1137"/>
                      <a:pt x="6086" y="1069"/>
                      <a:pt x="5981" y="1027"/>
                    </a:cubicBezTo>
                    <a:cubicBezTo>
                      <a:pt x="5782" y="917"/>
                      <a:pt x="5521" y="807"/>
                      <a:pt x="5301" y="744"/>
                    </a:cubicBezTo>
                    <a:cubicBezTo>
                      <a:pt x="4866" y="571"/>
                      <a:pt x="3536" y="241"/>
                      <a:pt x="3012" y="131"/>
                    </a:cubicBezTo>
                    <a:cubicBezTo>
                      <a:pt x="2817" y="82"/>
                      <a:pt x="2645" y="67"/>
                      <a:pt x="2506" y="67"/>
                    </a:cubicBezTo>
                    <a:cubicBezTo>
                      <a:pt x="2273" y="67"/>
                      <a:pt x="2130" y="110"/>
                      <a:pt x="2117" y="110"/>
                    </a:cubicBezTo>
                    <a:cubicBezTo>
                      <a:pt x="1766" y="68"/>
                      <a:pt x="1483" y="21"/>
                      <a:pt x="124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3"/>
              <p:cNvSpPr/>
              <p:nvPr/>
            </p:nvSpPr>
            <p:spPr>
              <a:xfrm>
                <a:off x="1225204" y="2086974"/>
                <a:ext cx="343916" cy="234217"/>
              </a:xfrm>
              <a:custGeom>
                <a:rect b="b" l="l" r="r" t="t"/>
                <a:pathLst>
                  <a:path extrusionOk="0" h="2750" w="4038">
                    <a:moveTo>
                      <a:pt x="1440" y="0"/>
                    </a:moveTo>
                    <a:cubicBezTo>
                      <a:pt x="1440" y="0"/>
                      <a:pt x="807" y="89"/>
                      <a:pt x="435" y="110"/>
                    </a:cubicBezTo>
                    <a:cubicBezTo>
                      <a:pt x="84" y="152"/>
                      <a:pt x="0" y="262"/>
                      <a:pt x="173" y="503"/>
                    </a:cubicBezTo>
                    <a:cubicBezTo>
                      <a:pt x="325" y="765"/>
                      <a:pt x="566" y="875"/>
                      <a:pt x="1131" y="1267"/>
                    </a:cubicBezTo>
                    <a:cubicBezTo>
                      <a:pt x="1681" y="1660"/>
                      <a:pt x="2812" y="2467"/>
                      <a:pt x="2901" y="2577"/>
                    </a:cubicBezTo>
                    <a:cubicBezTo>
                      <a:pt x="2991" y="2687"/>
                      <a:pt x="3032" y="2749"/>
                      <a:pt x="3032" y="2749"/>
                    </a:cubicBezTo>
                    <a:cubicBezTo>
                      <a:pt x="3032" y="2749"/>
                      <a:pt x="3666" y="1964"/>
                      <a:pt x="3860" y="1550"/>
                    </a:cubicBezTo>
                    <a:cubicBezTo>
                      <a:pt x="4038" y="1115"/>
                      <a:pt x="3970" y="896"/>
                      <a:pt x="3776" y="765"/>
                    </a:cubicBezTo>
                    <a:cubicBezTo>
                      <a:pt x="3577" y="634"/>
                      <a:pt x="2551" y="283"/>
                      <a:pt x="2116" y="131"/>
                    </a:cubicBezTo>
                    <a:cubicBezTo>
                      <a:pt x="1681" y="0"/>
                      <a:pt x="1440" y="0"/>
                      <a:pt x="144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a:off x="1226993" y="2081608"/>
                <a:ext cx="342128" cy="247163"/>
              </a:xfrm>
              <a:custGeom>
                <a:rect b="b" l="l" r="r" t="t"/>
                <a:pathLst>
                  <a:path extrusionOk="0" h="2902" w="4017">
                    <a:moveTo>
                      <a:pt x="1419" y="110"/>
                    </a:moveTo>
                    <a:cubicBezTo>
                      <a:pt x="1440" y="110"/>
                      <a:pt x="1660" y="110"/>
                      <a:pt x="2074" y="262"/>
                    </a:cubicBezTo>
                    <a:cubicBezTo>
                      <a:pt x="2289" y="325"/>
                      <a:pt x="2661" y="456"/>
                      <a:pt x="2990" y="566"/>
                    </a:cubicBezTo>
                    <a:cubicBezTo>
                      <a:pt x="3163" y="634"/>
                      <a:pt x="3315" y="697"/>
                      <a:pt x="3446" y="739"/>
                    </a:cubicBezTo>
                    <a:cubicBezTo>
                      <a:pt x="3577" y="807"/>
                      <a:pt x="3687" y="849"/>
                      <a:pt x="3708" y="870"/>
                    </a:cubicBezTo>
                    <a:cubicBezTo>
                      <a:pt x="3818" y="938"/>
                      <a:pt x="3860" y="1000"/>
                      <a:pt x="3886" y="1110"/>
                    </a:cubicBezTo>
                    <a:cubicBezTo>
                      <a:pt x="3907" y="1220"/>
                      <a:pt x="3886" y="1372"/>
                      <a:pt x="3797" y="1571"/>
                    </a:cubicBezTo>
                    <a:cubicBezTo>
                      <a:pt x="3687" y="1786"/>
                      <a:pt x="3493" y="2074"/>
                      <a:pt x="3315" y="2336"/>
                    </a:cubicBezTo>
                    <a:cubicBezTo>
                      <a:pt x="3163" y="2551"/>
                      <a:pt x="3053" y="2681"/>
                      <a:pt x="3011" y="2702"/>
                    </a:cubicBezTo>
                    <a:cubicBezTo>
                      <a:pt x="2990" y="2681"/>
                      <a:pt x="2990" y="2681"/>
                      <a:pt x="2922" y="2598"/>
                    </a:cubicBezTo>
                    <a:cubicBezTo>
                      <a:pt x="2901" y="2572"/>
                      <a:pt x="2880" y="2551"/>
                      <a:pt x="2839" y="2530"/>
                    </a:cubicBezTo>
                    <a:cubicBezTo>
                      <a:pt x="2791" y="2488"/>
                      <a:pt x="2750" y="2441"/>
                      <a:pt x="2681" y="2399"/>
                    </a:cubicBezTo>
                    <a:cubicBezTo>
                      <a:pt x="2551" y="2310"/>
                      <a:pt x="2378" y="2179"/>
                      <a:pt x="2205" y="2048"/>
                    </a:cubicBezTo>
                    <a:cubicBezTo>
                      <a:pt x="1833" y="1786"/>
                      <a:pt x="1419" y="1482"/>
                      <a:pt x="1137" y="1288"/>
                    </a:cubicBezTo>
                    <a:cubicBezTo>
                      <a:pt x="587" y="896"/>
                      <a:pt x="351" y="786"/>
                      <a:pt x="194" y="545"/>
                    </a:cubicBezTo>
                    <a:cubicBezTo>
                      <a:pt x="152" y="477"/>
                      <a:pt x="131" y="435"/>
                      <a:pt x="110" y="393"/>
                    </a:cubicBezTo>
                    <a:cubicBezTo>
                      <a:pt x="110" y="372"/>
                      <a:pt x="110" y="346"/>
                      <a:pt x="131" y="325"/>
                    </a:cubicBezTo>
                    <a:cubicBezTo>
                      <a:pt x="152" y="304"/>
                      <a:pt x="262" y="262"/>
                      <a:pt x="435" y="241"/>
                    </a:cubicBezTo>
                    <a:cubicBezTo>
                      <a:pt x="786" y="194"/>
                      <a:pt x="1419" y="110"/>
                      <a:pt x="1419" y="110"/>
                    </a:cubicBezTo>
                    <a:close/>
                    <a:moveTo>
                      <a:pt x="1419" y="0"/>
                    </a:moveTo>
                    <a:cubicBezTo>
                      <a:pt x="1419" y="0"/>
                      <a:pt x="786" y="84"/>
                      <a:pt x="414" y="131"/>
                    </a:cubicBezTo>
                    <a:cubicBezTo>
                      <a:pt x="241" y="131"/>
                      <a:pt x="110" y="173"/>
                      <a:pt x="42" y="262"/>
                    </a:cubicBezTo>
                    <a:cubicBezTo>
                      <a:pt x="0" y="304"/>
                      <a:pt x="0" y="372"/>
                      <a:pt x="0" y="435"/>
                    </a:cubicBezTo>
                    <a:cubicBezTo>
                      <a:pt x="21" y="477"/>
                      <a:pt x="42" y="545"/>
                      <a:pt x="89" y="608"/>
                    </a:cubicBezTo>
                    <a:cubicBezTo>
                      <a:pt x="283" y="870"/>
                      <a:pt x="524" y="979"/>
                      <a:pt x="1069" y="1372"/>
                    </a:cubicBezTo>
                    <a:cubicBezTo>
                      <a:pt x="1351" y="1571"/>
                      <a:pt x="1765" y="1875"/>
                      <a:pt x="2137" y="2137"/>
                    </a:cubicBezTo>
                    <a:cubicBezTo>
                      <a:pt x="2315" y="2268"/>
                      <a:pt x="2488" y="2399"/>
                      <a:pt x="2619" y="2488"/>
                    </a:cubicBezTo>
                    <a:cubicBezTo>
                      <a:pt x="2661" y="2551"/>
                      <a:pt x="2729" y="2572"/>
                      <a:pt x="2770" y="2619"/>
                    </a:cubicBezTo>
                    <a:cubicBezTo>
                      <a:pt x="2812" y="2640"/>
                      <a:pt x="2839" y="2681"/>
                      <a:pt x="2839" y="2681"/>
                    </a:cubicBezTo>
                    <a:cubicBezTo>
                      <a:pt x="2922" y="2791"/>
                      <a:pt x="2970" y="2833"/>
                      <a:pt x="2970" y="2833"/>
                    </a:cubicBezTo>
                    <a:lnTo>
                      <a:pt x="3011" y="2901"/>
                    </a:lnTo>
                    <a:lnTo>
                      <a:pt x="3053" y="2833"/>
                    </a:lnTo>
                    <a:cubicBezTo>
                      <a:pt x="3053" y="2833"/>
                      <a:pt x="3231" y="2640"/>
                      <a:pt x="3404" y="2399"/>
                    </a:cubicBezTo>
                    <a:cubicBezTo>
                      <a:pt x="3577" y="2137"/>
                      <a:pt x="3797" y="1854"/>
                      <a:pt x="3886" y="1634"/>
                    </a:cubicBezTo>
                    <a:cubicBezTo>
                      <a:pt x="3991" y="1419"/>
                      <a:pt x="4017" y="1241"/>
                      <a:pt x="3991" y="1089"/>
                    </a:cubicBezTo>
                    <a:cubicBezTo>
                      <a:pt x="3970" y="959"/>
                      <a:pt x="3886" y="849"/>
                      <a:pt x="3776" y="786"/>
                    </a:cubicBezTo>
                    <a:cubicBezTo>
                      <a:pt x="3729" y="739"/>
                      <a:pt x="3624" y="697"/>
                      <a:pt x="3493" y="634"/>
                    </a:cubicBezTo>
                    <a:cubicBezTo>
                      <a:pt x="3362" y="587"/>
                      <a:pt x="3205" y="524"/>
                      <a:pt x="3032" y="456"/>
                    </a:cubicBezTo>
                    <a:cubicBezTo>
                      <a:pt x="2708" y="346"/>
                      <a:pt x="2336" y="215"/>
                      <a:pt x="2116" y="152"/>
                    </a:cubicBezTo>
                    <a:cubicBezTo>
                      <a:pt x="1681" y="0"/>
                      <a:pt x="1419" y="0"/>
                      <a:pt x="141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a:off x="1351424" y="2215408"/>
                <a:ext cx="186096" cy="105781"/>
              </a:xfrm>
              <a:custGeom>
                <a:rect b="b" l="l" r="r" t="t"/>
                <a:pathLst>
                  <a:path extrusionOk="0" h="1242" w="2185">
                    <a:moveTo>
                      <a:pt x="0" y="0"/>
                    </a:moveTo>
                    <a:lnTo>
                      <a:pt x="0" y="0"/>
                    </a:lnTo>
                    <a:cubicBezTo>
                      <a:pt x="566" y="414"/>
                      <a:pt x="1351" y="980"/>
                      <a:pt x="1419" y="1069"/>
                    </a:cubicBezTo>
                    <a:cubicBezTo>
                      <a:pt x="1509" y="1179"/>
                      <a:pt x="1550" y="1241"/>
                      <a:pt x="1550" y="1241"/>
                    </a:cubicBezTo>
                    <a:cubicBezTo>
                      <a:pt x="1550" y="1241"/>
                      <a:pt x="1922" y="786"/>
                      <a:pt x="2184" y="372"/>
                    </a:cubicBezTo>
                    <a:cubicBezTo>
                      <a:pt x="2032" y="325"/>
                      <a:pt x="1854" y="283"/>
                      <a:pt x="1639" y="215"/>
                    </a:cubicBezTo>
                    <a:cubicBezTo>
                      <a:pt x="1179" y="110"/>
                      <a:pt x="482" y="42"/>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a:off x="1332687" y="2209617"/>
                <a:ext cx="211903" cy="119153"/>
              </a:xfrm>
              <a:custGeom>
                <a:rect b="b" l="l" r="r" t="t"/>
                <a:pathLst>
                  <a:path extrusionOk="0" h="1399" w="2488">
                    <a:moveTo>
                      <a:pt x="419" y="152"/>
                    </a:moveTo>
                    <a:cubicBezTo>
                      <a:pt x="875" y="199"/>
                      <a:pt x="1440" y="262"/>
                      <a:pt x="1859" y="351"/>
                    </a:cubicBezTo>
                    <a:cubicBezTo>
                      <a:pt x="2032" y="393"/>
                      <a:pt x="2184" y="440"/>
                      <a:pt x="2315" y="482"/>
                    </a:cubicBezTo>
                    <a:cubicBezTo>
                      <a:pt x="2074" y="833"/>
                      <a:pt x="1812" y="1158"/>
                      <a:pt x="1770" y="1199"/>
                    </a:cubicBezTo>
                    <a:cubicBezTo>
                      <a:pt x="1749" y="1178"/>
                      <a:pt x="1749" y="1178"/>
                      <a:pt x="1681" y="1095"/>
                    </a:cubicBezTo>
                    <a:cubicBezTo>
                      <a:pt x="1660" y="1069"/>
                      <a:pt x="1598" y="1027"/>
                      <a:pt x="1509" y="938"/>
                    </a:cubicBezTo>
                    <a:cubicBezTo>
                      <a:pt x="1399" y="875"/>
                      <a:pt x="1289" y="786"/>
                      <a:pt x="1158" y="676"/>
                    </a:cubicBezTo>
                    <a:cubicBezTo>
                      <a:pt x="917" y="524"/>
                      <a:pt x="655" y="330"/>
                      <a:pt x="419" y="152"/>
                    </a:cubicBezTo>
                    <a:close/>
                    <a:moveTo>
                      <a:pt x="0" y="0"/>
                    </a:moveTo>
                    <a:lnTo>
                      <a:pt x="178" y="131"/>
                    </a:lnTo>
                    <a:cubicBezTo>
                      <a:pt x="461" y="330"/>
                      <a:pt x="812" y="571"/>
                      <a:pt x="1074" y="786"/>
                    </a:cubicBezTo>
                    <a:cubicBezTo>
                      <a:pt x="1226" y="875"/>
                      <a:pt x="1336" y="964"/>
                      <a:pt x="1440" y="1048"/>
                    </a:cubicBezTo>
                    <a:cubicBezTo>
                      <a:pt x="1529" y="1116"/>
                      <a:pt x="1598" y="1158"/>
                      <a:pt x="1598" y="1178"/>
                    </a:cubicBezTo>
                    <a:cubicBezTo>
                      <a:pt x="1681" y="1288"/>
                      <a:pt x="1729" y="1330"/>
                      <a:pt x="1729" y="1330"/>
                    </a:cubicBezTo>
                    <a:lnTo>
                      <a:pt x="1770" y="1398"/>
                    </a:lnTo>
                    <a:lnTo>
                      <a:pt x="1812" y="1330"/>
                    </a:lnTo>
                    <a:cubicBezTo>
                      <a:pt x="1812" y="1330"/>
                      <a:pt x="2184" y="875"/>
                      <a:pt x="2446" y="482"/>
                    </a:cubicBezTo>
                    <a:lnTo>
                      <a:pt x="2488" y="414"/>
                    </a:lnTo>
                    <a:lnTo>
                      <a:pt x="2425" y="393"/>
                    </a:lnTo>
                    <a:cubicBezTo>
                      <a:pt x="2273" y="351"/>
                      <a:pt x="2095" y="283"/>
                      <a:pt x="1880" y="241"/>
                    </a:cubicBezTo>
                    <a:cubicBezTo>
                      <a:pt x="1399" y="131"/>
                      <a:pt x="723" y="68"/>
                      <a:pt x="220" y="21"/>
                    </a:cubicBezTo>
                    <a:lnTo>
                      <a:pt x="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a:off x="1288059" y="2086974"/>
                <a:ext cx="200831" cy="181582"/>
              </a:xfrm>
              <a:custGeom>
                <a:rect b="b" l="l" r="r" t="t"/>
                <a:pathLst>
                  <a:path extrusionOk="0" h="2132" w="2358">
                    <a:moveTo>
                      <a:pt x="702" y="0"/>
                    </a:moveTo>
                    <a:cubicBezTo>
                      <a:pt x="592" y="199"/>
                      <a:pt x="352" y="634"/>
                      <a:pt x="200" y="833"/>
                    </a:cubicBezTo>
                    <a:cubicBezTo>
                      <a:pt x="132" y="937"/>
                      <a:pt x="69" y="985"/>
                      <a:pt x="1" y="1006"/>
                    </a:cubicBezTo>
                    <a:cubicBezTo>
                      <a:pt x="111" y="1068"/>
                      <a:pt x="242" y="1157"/>
                      <a:pt x="393" y="1267"/>
                    </a:cubicBezTo>
                    <a:cubicBezTo>
                      <a:pt x="681" y="1487"/>
                      <a:pt x="1158" y="1812"/>
                      <a:pt x="1551" y="2095"/>
                    </a:cubicBezTo>
                    <a:cubicBezTo>
                      <a:pt x="1572" y="2095"/>
                      <a:pt x="1598" y="2116"/>
                      <a:pt x="1619" y="2116"/>
                    </a:cubicBezTo>
                    <a:cubicBezTo>
                      <a:pt x="1702" y="2127"/>
                      <a:pt x="1777" y="2132"/>
                      <a:pt x="1845" y="2132"/>
                    </a:cubicBezTo>
                    <a:cubicBezTo>
                      <a:pt x="2193" y="2132"/>
                      <a:pt x="2357" y="2011"/>
                      <a:pt x="2357" y="2011"/>
                    </a:cubicBezTo>
                    <a:cubicBezTo>
                      <a:pt x="2357" y="2011"/>
                      <a:pt x="2122" y="1660"/>
                      <a:pt x="2095" y="1440"/>
                    </a:cubicBezTo>
                    <a:cubicBezTo>
                      <a:pt x="2074" y="1246"/>
                      <a:pt x="2095" y="1136"/>
                      <a:pt x="2315" y="723"/>
                    </a:cubicBezTo>
                    <a:lnTo>
                      <a:pt x="2294" y="702"/>
                    </a:lnTo>
                    <a:cubicBezTo>
                      <a:pt x="2294" y="702"/>
                      <a:pt x="1902" y="524"/>
                      <a:pt x="1467" y="330"/>
                    </a:cubicBezTo>
                    <a:cubicBezTo>
                      <a:pt x="1247" y="241"/>
                      <a:pt x="1074" y="110"/>
                      <a:pt x="943" y="21"/>
                    </a:cubicBezTo>
                    <a:cubicBezTo>
                      <a:pt x="786" y="0"/>
                      <a:pt x="702" y="0"/>
                      <a:pt x="702"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a:off x="1279116" y="2081608"/>
                <a:ext cx="217354" cy="191547"/>
              </a:xfrm>
              <a:custGeom>
                <a:rect b="b" l="l" r="r" t="t"/>
                <a:pathLst>
                  <a:path extrusionOk="0" h="2249" w="2552">
                    <a:moveTo>
                      <a:pt x="828" y="110"/>
                    </a:moveTo>
                    <a:cubicBezTo>
                      <a:pt x="828" y="110"/>
                      <a:pt x="891" y="110"/>
                      <a:pt x="1022" y="131"/>
                    </a:cubicBezTo>
                    <a:cubicBezTo>
                      <a:pt x="1153" y="241"/>
                      <a:pt x="1331" y="346"/>
                      <a:pt x="1546" y="435"/>
                    </a:cubicBezTo>
                    <a:cubicBezTo>
                      <a:pt x="1965" y="634"/>
                      <a:pt x="2358" y="807"/>
                      <a:pt x="2358" y="807"/>
                    </a:cubicBezTo>
                    <a:cubicBezTo>
                      <a:pt x="2268" y="979"/>
                      <a:pt x="2200" y="1110"/>
                      <a:pt x="2158" y="1220"/>
                    </a:cubicBezTo>
                    <a:cubicBezTo>
                      <a:pt x="2138" y="1330"/>
                      <a:pt x="2138" y="1419"/>
                      <a:pt x="2158" y="1503"/>
                    </a:cubicBezTo>
                    <a:cubicBezTo>
                      <a:pt x="2158" y="1634"/>
                      <a:pt x="2227" y="1765"/>
                      <a:pt x="2289" y="1896"/>
                    </a:cubicBezTo>
                    <a:cubicBezTo>
                      <a:pt x="2331" y="1985"/>
                      <a:pt x="2358" y="2006"/>
                      <a:pt x="2378" y="2048"/>
                    </a:cubicBezTo>
                    <a:cubicBezTo>
                      <a:pt x="2358" y="2048"/>
                      <a:pt x="2358" y="2074"/>
                      <a:pt x="2268" y="2095"/>
                    </a:cubicBezTo>
                    <a:cubicBezTo>
                      <a:pt x="2193" y="2109"/>
                      <a:pt x="2087" y="2134"/>
                      <a:pt x="1943" y="2134"/>
                    </a:cubicBezTo>
                    <a:cubicBezTo>
                      <a:pt x="1878" y="2134"/>
                      <a:pt x="1805" y="2129"/>
                      <a:pt x="1724" y="2116"/>
                    </a:cubicBezTo>
                    <a:lnTo>
                      <a:pt x="1677" y="2116"/>
                    </a:lnTo>
                    <a:cubicBezTo>
                      <a:pt x="1284" y="1833"/>
                      <a:pt x="828" y="1503"/>
                      <a:pt x="525" y="1288"/>
                    </a:cubicBezTo>
                    <a:cubicBezTo>
                      <a:pt x="415" y="1199"/>
                      <a:pt x="305" y="1131"/>
                      <a:pt x="216" y="1069"/>
                    </a:cubicBezTo>
                    <a:cubicBezTo>
                      <a:pt x="263" y="1048"/>
                      <a:pt x="305" y="1000"/>
                      <a:pt x="347" y="938"/>
                    </a:cubicBezTo>
                    <a:cubicBezTo>
                      <a:pt x="498" y="718"/>
                      <a:pt x="718" y="325"/>
                      <a:pt x="828" y="110"/>
                    </a:cubicBezTo>
                    <a:close/>
                    <a:moveTo>
                      <a:pt x="786" y="0"/>
                    </a:moveTo>
                    <a:lnTo>
                      <a:pt x="760" y="21"/>
                    </a:lnTo>
                    <a:lnTo>
                      <a:pt x="739" y="42"/>
                    </a:lnTo>
                    <a:cubicBezTo>
                      <a:pt x="629" y="241"/>
                      <a:pt x="415" y="655"/>
                      <a:pt x="263" y="870"/>
                    </a:cubicBezTo>
                    <a:cubicBezTo>
                      <a:pt x="195" y="959"/>
                      <a:pt x="153" y="1000"/>
                      <a:pt x="85" y="1027"/>
                    </a:cubicBezTo>
                    <a:lnTo>
                      <a:pt x="1" y="1048"/>
                    </a:lnTo>
                    <a:lnTo>
                      <a:pt x="85" y="1110"/>
                    </a:lnTo>
                    <a:cubicBezTo>
                      <a:pt x="195" y="1199"/>
                      <a:pt x="305" y="1262"/>
                      <a:pt x="457" y="1372"/>
                    </a:cubicBezTo>
                    <a:cubicBezTo>
                      <a:pt x="760" y="1592"/>
                      <a:pt x="1221" y="1917"/>
                      <a:pt x="1614" y="2205"/>
                    </a:cubicBezTo>
                    <a:lnTo>
                      <a:pt x="1635" y="2226"/>
                    </a:lnTo>
                    <a:lnTo>
                      <a:pt x="1724" y="2226"/>
                    </a:lnTo>
                    <a:cubicBezTo>
                      <a:pt x="1824" y="2242"/>
                      <a:pt x="1914" y="2249"/>
                      <a:pt x="1993" y="2249"/>
                    </a:cubicBezTo>
                    <a:cubicBezTo>
                      <a:pt x="2121" y="2249"/>
                      <a:pt x="2221" y="2231"/>
                      <a:pt x="2289" y="2205"/>
                    </a:cubicBezTo>
                    <a:cubicBezTo>
                      <a:pt x="2420" y="2158"/>
                      <a:pt x="2509" y="2116"/>
                      <a:pt x="2509" y="2116"/>
                    </a:cubicBezTo>
                    <a:lnTo>
                      <a:pt x="2551" y="2074"/>
                    </a:lnTo>
                    <a:lnTo>
                      <a:pt x="2509" y="2027"/>
                    </a:lnTo>
                    <a:cubicBezTo>
                      <a:pt x="2509" y="2027"/>
                      <a:pt x="2462" y="1943"/>
                      <a:pt x="2399" y="1833"/>
                    </a:cubicBezTo>
                    <a:cubicBezTo>
                      <a:pt x="2331" y="1723"/>
                      <a:pt x="2268" y="1592"/>
                      <a:pt x="2268" y="1503"/>
                    </a:cubicBezTo>
                    <a:cubicBezTo>
                      <a:pt x="2248" y="1393"/>
                      <a:pt x="2248" y="1330"/>
                      <a:pt x="2268" y="1241"/>
                    </a:cubicBezTo>
                    <a:cubicBezTo>
                      <a:pt x="2310" y="1158"/>
                      <a:pt x="2358" y="1027"/>
                      <a:pt x="2488" y="828"/>
                    </a:cubicBezTo>
                    <a:lnTo>
                      <a:pt x="2509" y="765"/>
                    </a:lnTo>
                    <a:lnTo>
                      <a:pt x="2420" y="718"/>
                    </a:lnTo>
                    <a:cubicBezTo>
                      <a:pt x="2420" y="718"/>
                      <a:pt x="2028" y="524"/>
                      <a:pt x="1593" y="346"/>
                    </a:cubicBezTo>
                    <a:cubicBezTo>
                      <a:pt x="1373" y="241"/>
                      <a:pt x="1200" y="131"/>
                      <a:pt x="1069" y="42"/>
                    </a:cubicBezTo>
                    <a:lnTo>
                      <a:pt x="1069" y="21"/>
                    </a:lnTo>
                    <a:lnTo>
                      <a:pt x="1048" y="21"/>
                    </a:lnTo>
                    <a:cubicBezTo>
                      <a:pt x="891" y="0"/>
                      <a:pt x="807" y="0"/>
                      <a:pt x="80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a:off x="1371950" y="2671742"/>
                <a:ext cx="377388" cy="253381"/>
              </a:xfrm>
              <a:custGeom>
                <a:rect b="b" l="l" r="r" t="t"/>
                <a:pathLst>
                  <a:path extrusionOk="0" h="2975" w="4431">
                    <a:moveTo>
                      <a:pt x="3510" y="1"/>
                    </a:moveTo>
                    <a:cubicBezTo>
                      <a:pt x="3444" y="1"/>
                      <a:pt x="3372" y="4"/>
                      <a:pt x="3294" y="10"/>
                    </a:cubicBezTo>
                    <a:lnTo>
                      <a:pt x="3231" y="10"/>
                    </a:lnTo>
                    <a:cubicBezTo>
                      <a:pt x="3231" y="10"/>
                      <a:pt x="2074" y="293"/>
                      <a:pt x="1268" y="382"/>
                    </a:cubicBezTo>
                    <a:cubicBezTo>
                      <a:pt x="1092" y="400"/>
                      <a:pt x="945" y="405"/>
                      <a:pt x="822" y="405"/>
                    </a:cubicBezTo>
                    <a:cubicBezTo>
                      <a:pt x="660" y="405"/>
                      <a:pt x="538" y="396"/>
                      <a:pt x="444" y="396"/>
                    </a:cubicBezTo>
                    <a:cubicBezTo>
                      <a:pt x="278" y="396"/>
                      <a:pt x="197" y="424"/>
                      <a:pt x="131" y="576"/>
                    </a:cubicBezTo>
                    <a:cubicBezTo>
                      <a:pt x="0" y="858"/>
                      <a:pt x="152" y="1429"/>
                      <a:pt x="173" y="2168"/>
                    </a:cubicBezTo>
                    <a:cubicBezTo>
                      <a:pt x="194" y="2911"/>
                      <a:pt x="393" y="2974"/>
                      <a:pt x="896" y="2974"/>
                    </a:cubicBezTo>
                    <a:cubicBezTo>
                      <a:pt x="1398" y="2974"/>
                      <a:pt x="3928" y="2780"/>
                      <a:pt x="4190" y="2560"/>
                    </a:cubicBezTo>
                    <a:cubicBezTo>
                      <a:pt x="4431" y="2367"/>
                      <a:pt x="4169" y="1450"/>
                      <a:pt x="4148" y="775"/>
                    </a:cubicBezTo>
                    <a:cubicBezTo>
                      <a:pt x="4125" y="162"/>
                      <a:pt x="3959" y="1"/>
                      <a:pt x="3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3"/>
              <p:cNvSpPr/>
              <p:nvPr/>
            </p:nvSpPr>
            <p:spPr>
              <a:xfrm>
                <a:off x="1371950" y="2666206"/>
                <a:ext cx="369808" cy="263516"/>
              </a:xfrm>
              <a:custGeom>
                <a:rect b="b" l="l" r="r" t="t"/>
                <a:pathLst>
                  <a:path extrusionOk="0" h="3094" w="4342">
                    <a:moveTo>
                      <a:pt x="3481" y="110"/>
                    </a:moveTo>
                    <a:cubicBezTo>
                      <a:pt x="3682" y="110"/>
                      <a:pt x="3821" y="141"/>
                      <a:pt x="3907" y="227"/>
                    </a:cubicBezTo>
                    <a:cubicBezTo>
                      <a:pt x="4017" y="316"/>
                      <a:pt x="4080" y="489"/>
                      <a:pt x="4080" y="840"/>
                    </a:cubicBezTo>
                    <a:cubicBezTo>
                      <a:pt x="4080" y="1185"/>
                      <a:pt x="4169" y="1578"/>
                      <a:pt x="4211" y="1908"/>
                    </a:cubicBezTo>
                    <a:cubicBezTo>
                      <a:pt x="4232" y="2081"/>
                      <a:pt x="4232" y="2233"/>
                      <a:pt x="4232" y="2364"/>
                    </a:cubicBezTo>
                    <a:cubicBezTo>
                      <a:pt x="4211" y="2474"/>
                      <a:pt x="4190" y="2563"/>
                      <a:pt x="4148" y="2584"/>
                    </a:cubicBezTo>
                    <a:cubicBezTo>
                      <a:pt x="4122" y="2605"/>
                      <a:pt x="4059" y="2625"/>
                      <a:pt x="3970" y="2646"/>
                    </a:cubicBezTo>
                    <a:cubicBezTo>
                      <a:pt x="3886" y="2694"/>
                      <a:pt x="3776" y="2715"/>
                      <a:pt x="3624" y="2735"/>
                    </a:cubicBezTo>
                    <a:cubicBezTo>
                      <a:pt x="3336" y="2777"/>
                      <a:pt x="2990" y="2824"/>
                      <a:pt x="2640" y="2866"/>
                    </a:cubicBezTo>
                    <a:cubicBezTo>
                      <a:pt x="1896" y="2934"/>
                      <a:pt x="1137" y="2976"/>
                      <a:pt x="896" y="2976"/>
                    </a:cubicBezTo>
                    <a:cubicBezTo>
                      <a:pt x="634" y="2976"/>
                      <a:pt x="482" y="2955"/>
                      <a:pt x="393" y="2866"/>
                    </a:cubicBezTo>
                    <a:cubicBezTo>
                      <a:pt x="304" y="2777"/>
                      <a:pt x="241" y="2584"/>
                      <a:pt x="220" y="2233"/>
                    </a:cubicBezTo>
                    <a:cubicBezTo>
                      <a:pt x="220" y="1861"/>
                      <a:pt x="173" y="1536"/>
                      <a:pt x="152" y="1274"/>
                    </a:cubicBezTo>
                    <a:cubicBezTo>
                      <a:pt x="131" y="992"/>
                      <a:pt x="131" y="793"/>
                      <a:pt x="194" y="662"/>
                    </a:cubicBezTo>
                    <a:cubicBezTo>
                      <a:pt x="220" y="599"/>
                      <a:pt x="241" y="552"/>
                      <a:pt x="283" y="531"/>
                    </a:cubicBezTo>
                    <a:cubicBezTo>
                      <a:pt x="325" y="531"/>
                      <a:pt x="372" y="510"/>
                      <a:pt x="456" y="510"/>
                    </a:cubicBezTo>
                    <a:cubicBezTo>
                      <a:pt x="561" y="510"/>
                      <a:pt x="712" y="519"/>
                      <a:pt x="917" y="519"/>
                    </a:cubicBezTo>
                    <a:cubicBezTo>
                      <a:pt x="1020" y="519"/>
                      <a:pt x="1137" y="517"/>
                      <a:pt x="1268" y="510"/>
                    </a:cubicBezTo>
                    <a:cubicBezTo>
                      <a:pt x="2074" y="421"/>
                      <a:pt x="3205" y="138"/>
                      <a:pt x="3231" y="117"/>
                    </a:cubicBezTo>
                    <a:lnTo>
                      <a:pt x="3294" y="117"/>
                    </a:lnTo>
                    <a:cubicBezTo>
                      <a:pt x="3362" y="112"/>
                      <a:pt x="3424" y="110"/>
                      <a:pt x="3481" y="110"/>
                    </a:cubicBezTo>
                    <a:close/>
                    <a:moveTo>
                      <a:pt x="3477" y="0"/>
                    </a:moveTo>
                    <a:cubicBezTo>
                      <a:pt x="3420" y="0"/>
                      <a:pt x="3359" y="3"/>
                      <a:pt x="3294" y="7"/>
                    </a:cubicBezTo>
                    <a:lnTo>
                      <a:pt x="3205" y="7"/>
                    </a:lnTo>
                    <a:cubicBezTo>
                      <a:pt x="3205" y="7"/>
                      <a:pt x="2053" y="316"/>
                      <a:pt x="1268" y="379"/>
                    </a:cubicBezTo>
                    <a:cubicBezTo>
                      <a:pt x="1071" y="400"/>
                      <a:pt x="913" y="405"/>
                      <a:pt x="781" y="405"/>
                    </a:cubicBezTo>
                    <a:cubicBezTo>
                      <a:pt x="650" y="405"/>
                      <a:pt x="545" y="400"/>
                      <a:pt x="456" y="400"/>
                    </a:cubicBezTo>
                    <a:cubicBezTo>
                      <a:pt x="372" y="400"/>
                      <a:pt x="283" y="400"/>
                      <a:pt x="241" y="447"/>
                    </a:cubicBezTo>
                    <a:cubicBezTo>
                      <a:pt x="173" y="468"/>
                      <a:pt x="131" y="531"/>
                      <a:pt x="89" y="620"/>
                    </a:cubicBezTo>
                    <a:cubicBezTo>
                      <a:pt x="0" y="772"/>
                      <a:pt x="21" y="1013"/>
                      <a:pt x="42" y="1274"/>
                    </a:cubicBezTo>
                    <a:cubicBezTo>
                      <a:pt x="63" y="1557"/>
                      <a:pt x="110" y="1861"/>
                      <a:pt x="110" y="2233"/>
                    </a:cubicBezTo>
                    <a:cubicBezTo>
                      <a:pt x="131" y="2605"/>
                      <a:pt x="173" y="2824"/>
                      <a:pt x="304" y="2955"/>
                    </a:cubicBezTo>
                    <a:cubicBezTo>
                      <a:pt x="407" y="3058"/>
                      <a:pt x="552" y="3093"/>
                      <a:pt x="737" y="3093"/>
                    </a:cubicBezTo>
                    <a:cubicBezTo>
                      <a:pt x="787" y="3093"/>
                      <a:pt x="840" y="3091"/>
                      <a:pt x="896" y="3086"/>
                    </a:cubicBezTo>
                    <a:cubicBezTo>
                      <a:pt x="1158" y="3086"/>
                      <a:pt x="1922" y="3039"/>
                      <a:pt x="2640" y="2976"/>
                    </a:cubicBezTo>
                    <a:cubicBezTo>
                      <a:pt x="3011" y="2934"/>
                      <a:pt x="3362" y="2887"/>
                      <a:pt x="3645" y="2845"/>
                    </a:cubicBezTo>
                    <a:cubicBezTo>
                      <a:pt x="3797" y="2824"/>
                      <a:pt x="3907" y="2804"/>
                      <a:pt x="4017" y="2756"/>
                    </a:cubicBezTo>
                    <a:cubicBezTo>
                      <a:pt x="4101" y="2735"/>
                      <a:pt x="4169" y="2715"/>
                      <a:pt x="4211" y="2673"/>
                    </a:cubicBezTo>
                    <a:cubicBezTo>
                      <a:pt x="4300" y="2605"/>
                      <a:pt x="4321" y="2495"/>
                      <a:pt x="4342" y="2364"/>
                    </a:cubicBezTo>
                    <a:cubicBezTo>
                      <a:pt x="4342" y="2233"/>
                      <a:pt x="4342" y="2081"/>
                      <a:pt x="4321" y="1908"/>
                    </a:cubicBezTo>
                    <a:cubicBezTo>
                      <a:pt x="4279" y="1557"/>
                      <a:pt x="4211" y="1164"/>
                      <a:pt x="4190" y="840"/>
                    </a:cubicBezTo>
                    <a:cubicBezTo>
                      <a:pt x="4190" y="468"/>
                      <a:pt x="4122" y="248"/>
                      <a:pt x="3970" y="138"/>
                    </a:cubicBezTo>
                    <a:cubicBezTo>
                      <a:pt x="3850" y="35"/>
                      <a:pt x="3689" y="0"/>
                      <a:pt x="347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3"/>
              <p:cNvSpPr/>
              <p:nvPr/>
            </p:nvSpPr>
            <p:spPr>
              <a:xfrm>
                <a:off x="1883049" y="3010628"/>
                <a:ext cx="514853" cy="57660"/>
              </a:xfrm>
              <a:custGeom>
                <a:rect b="b" l="l" r="r" t="t"/>
                <a:pathLst>
                  <a:path extrusionOk="0" h="677" w="6045">
                    <a:moveTo>
                      <a:pt x="43" y="1"/>
                    </a:moveTo>
                    <a:cubicBezTo>
                      <a:pt x="43" y="1"/>
                      <a:pt x="22" y="22"/>
                      <a:pt x="22" y="43"/>
                    </a:cubicBezTo>
                    <a:lnTo>
                      <a:pt x="1" y="393"/>
                    </a:lnTo>
                    <a:cubicBezTo>
                      <a:pt x="1" y="414"/>
                      <a:pt x="22" y="435"/>
                      <a:pt x="43" y="435"/>
                    </a:cubicBezTo>
                    <a:lnTo>
                      <a:pt x="6002" y="676"/>
                    </a:lnTo>
                    <a:cubicBezTo>
                      <a:pt x="6023" y="676"/>
                      <a:pt x="6023" y="676"/>
                      <a:pt x="6023" y="655"/>
                    </a:cubicBezTo>
                    <a:lnTo>
                      <a:pt x="6044" y="283"/>
                    </a:lnTo>
                    <a:cubicBezTo>
                      <a:pt x="6044" y="263"/>
                      <a:pt x="6023" y="263"/>
                      <a:pt x="6023" y="263"/>
                    </a:cubicBezTo>
                    <a:lnTo>
                      <a:pt x="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a:off x="1879046" y="3007051"/>
                <a:ext cx="524136" cy="67029"/>
              </a:xfrm>
              <a:custGeom>
                <a:rect b="b" l="l" r="r" t="t"/>
                <a:pathLst>
                  <a:path extrusionOk="0" h="787" w="6154">
                    <a:moveTo>
                      <a:pt x="131" y="111"/>
                    </a:moveTo>
                    <a:lnTo>
                      <a:pt x="6023" y="346"/>
                    </a:lnTo>
                    <a:lnTo>
                      <a:pt x="6023" y="676"/>
                    </a:lnTo>
                    <a:lnTo>
                      <a:pt x="110" y="415"/>
                    </a:lnTo>
                    <a:lnTo>
                      <a:pt x="131" y="111"/>
                    </a:lnTo>
                    <a:close/>
                    <a:moveTo>
                      <a:pt x="110" y="1"/>
                    </a:moveTo>
                    <a:cubicBezTo>
                      <a:pt x="48" y="1"/>
                      <a:pt x="1" y="22"/>
                      <a:pt x="1" y="85"/>
                    </a:cubicBezTo>
                    <a:lnTo>
                      <a:pt x="1" y="435"/>
                    </a:lnTo>
                    <a:cubicBezTo>
                      <a:pt x="1" y="477"/>
                      <a:pt x="27" y="524"/>
                      <a:pt x="90" y="545"/>
                    </a:cubicBezTo>
                    <a:lnTo>
                      <a:pt x="6049" y="786"/>
                    </a:lnTo>
                    <a:cubicBezTo>
                      <a:pt x="6091" y="786"/>
                      <a:pt x="6133" y="739"/>
                      <a:pt x="6133" y="697"/>
                    </a:cubicBezTo>
                    <a:lnTo>
                      <a:pt x="6154" y="325"/>
                    </a:lnTo>
                    <a:cubicBezTo>
                      <a:pt x="6154" y="284"/>
                      <a:pt x="6112" y="242"/>
                      <a:pt x="6070" y="242"/>
                    </a:cubicBezTo>
                    <a:lnTo>
                      <a:pt x="11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a:off x="1884837" y="3032942"/>
                <a:ext cx="514767" cy="35346"/>
              </a:xfrm>
              <a:custGeom>
                <a:rect b="b" l="l" r="r" t="t"/>
                <a:pathLst>
                  <a:path extrusionOk="0" h="415" w="6044">
                    <a:moveTo>
                      <a:pt x="42" y="1"/>
                    </a:moveTo>
                    <a:cubicBezTo>
                      <a:pt x="22" y="1"/>
                      <a:pt x="1" y="1"/>
                      <a:pt x="1" y="21"/>
                    </a:cubicBezTo>
                    <a:lnTo>
                      <a:pt x="1" y="393"/>
                    </a:lnTo>
                    <a:cubicBezTo>
                      <a:pt x="1" y="414"/>
                      <a:pt x="22" y="414"/>
                      <a:pt x="42" y="414"/>
                    </a:cubicBezTo>
                    <a:lnTo>
                      <a:pt x="6002" y="414"/>
                    </a:lnTo>
                    <a:cubicBezTo>
                      <a:pt x="6023" y="414"/>
                      <a:pt x="6044" y="414"/>
                      <a:pt x="6044" y="393"/>
                    </a:cubicBezTo>
                    <a:lnTo>
                      <a:pt x="6044" y="21"/>
                    </a:lnTo>
                    <a:cubicBezTo>
                      <a:pt x="6044" y="1"/>
                      <a:pt x="6023" y="1"/>
                      <a:pt x="6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3"/>
              <p:cNvSpPr/>
              <p:nvPr/>
            </p:nvSpPr>
            <p:spPr>
              <a:xfrm>
                <a:off x="1881260" y="3027577"/>
                <a:ext cx="521922" cy="46503"/>
              </a:xfrm>
              <a:custGeom>
                <a:rect b="b" l="l" r="r" t="t"/>
                <a:pathLst>
                  <a:path extrusionOk="0" h="546" w="6128">
                    <a:moveTo>
                      <a:pt x="6023" y="105"/>
                    </a:moveTo>
                    <a:lnTo>
                      <a:pt x="6023" y="435"/>
                    </a:lnTo>
                    <a:lnTo>
                      <a:pt x="105" y="435"/>
                    </a:lnTo>
                    <a:lnTo>
                      <a:pt x="105" y="105"/>
                    </a:lnTo>
                    <a:close/>
                    <a:moveTo>
                      <a:pt x="84" y="1"/>
                    </a:moveTo>
                    <a:cubicBezTo>
                      <a:pt x="43" y="1"/>
                      <a:pt x="1" y="43"/>
                      <a:pt x="1" y="84"/>
                    </a:cubicBezTo>
                    <a:lnTo>
                      <a:pt x="1" y="456"/>
                    </a:lnTo>
                    <a:cubicBezTo>
                      <a:pt x="1" y="498"/>
                      <a:pt x="43" y="545"/>
                      <a:pt x="84" y="545"/>
                    </a:cubicBezTo>
                    <a:lnTo>
                      <a:pt x="6044" y="545"/>
                    </a:lnTo>
                    <a:cubicBezTo>
                      <a:pt x="6086" y="545"/>
                      <a:pt x="6128" y="498"/>
                      <a:pt x="6128" y="456"/>
                    </a:cubicBezTo>
                    <a:lnTo>
                      <a:pt x="6128" y="84"/>
                    </a:lnTo>
                    <a:cubicBezTo>
                      <a:pt x="6128" y="43"/>
                      <a:pt x="6086" y="1"/>
                      <a:pt x="604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3"/>
              <p:cNvSpPr/>
              <p:nvPr/>
            </p:nvSpPr>
            <p:spPr>
              <a:xfrm>
                <a:off x="1427650" y="3010628"/>
                <a:ext cx="514853" cy="57660"/>
              </a:xfrm>
              <a:custGeom>
                <a:rect b="b" l="l" r="r" t="t"/>
                <a:pathLst>
                  <a:path extrusionOk="0" h="677" w="6045">
                    <a:moveTo>
                      <a:pt x="64" y="1"/>
                    </a:moveTo>
                    <a:cubicBezTo>
                      <a:pt x="43" y="1"/>
                      <a:pt x="22" y="22"/>
                      <a:pt x="22" y="43"/>
                    </a:cubicBezTo>
                    <a:lnTo>
                      <a:pt x="1" y="393"/>
                    </a:lnTo>
                    <a:cubicBezTo>
                      <a:pt x="1" y="414"/>
                      <a:pt x="22" y="435"/>
                      <a:pt x="43" y="435"/>
                    </a:cubicBezTo>
                    <a:lnTo>
                      <a:pt x="6002" y="676"/>
                    </a:lnTo>
                    <a:cubicBezTo>
                      <a:pt x="6023" y="676"/>
                      <a:pt x="6023" y="676"/>
                      <a:pt x="6023" y="655"/>
                    </a:cubicBezTo>
                    <a:lnTo>
                      <a:pt x="6044" y="283"/>
                    </a:lnTo>
                    <a:cubicBezTo>
                      <a:pt x="6044" y="263"/>
                      <a:pt x="6023" y="263"/>
                      <a:pt x="6023" y="263"/>
                    </a:cubicBezTo>
                    <a:lnTo>
                      <a:pt x="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3"/>
              <p:cNvSpPr/>
              <p:nvPr/>
            </p:nvSpPr>
            <p:spPr>
              <a:xfrm>
                <a:off x="1424073" y="3007051"/>
                <a:ext cx="524221" cy="67029"/>
              </a:xfrm>
              <a:custGeom>
                <a:rect b="b" l="l" r="r" t="t"/>
                <a:pathLst>
                  <a:path extrusionOk="0" h="787" w="6155">
                    <a:moveTo>
                      <a:pt x="132" y="111"/>
                    </a:moveTo>
                    <a:lnTo>
                      <a:pt x="6023" y="346"/>
                    </a:lnTo>
                    <a:lnTo>
                      <a:pt x="6023" y="676"/>
                    </a:lnTo>
                    <a:lnTo>
                      <a:pt x="106" y="415"/>
                    </a:lnTo>
                    <a:lnTo>
                      <a:pt x="132" y="111"/>
                    </a:lnTo>
                    <a:close/>
                    <a:moveTo>
                      <a:pt x="106" y="1"/>
                    </a:moveTo>
                    <a:cubicBezTo>
                      <a:pt x="43" y="1"/>
                      <a:pt x="22" y="22"/>
                      <a:pt x="1" y="64"/>
                    </a:cubicBezTo>
                    <a:lnTo>
                      <a:pt x="1" y="435"/>
                    </a:lnTo>
                    <a:cubicBezTo>
                      <a:pt x="1" y="477"/>
                      <a:pt x="22" y="524"/>
                      <a:pt x="85" y="524"/>
                    </a:cubicBezTo>
                    <a:lnTo>
                      <a:pt x="6044" y="786"/>
                    </a:lnTo>
                    <a:cubicBezTo>
                      <a:pt x="6086" y="786"/>
                      <a:pt x="6128" y="739"/>
                      <a:pt x="6128" y="697"/>
                    </a:cubicBezTo>
                    <a:lnTo>
                      <a:pt x="6154" y="325"/>
                    </a:lnTo>
                    <a:cubicBezTo>
                      <a:pt x="6154" y="284"/>
                      <a:pt x="6107" y="242"/>
                      <a:pt x="6065" y="242"/>
                    </a:cubicBezTo>
                    <a:lnTo>
                      <a:pt x="10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3"/>
              <p:cNvSpPr/>
              <p:nvPr/>
            </p:nvSpPr>
            <p:spPr>
              <a:xfrm>
                <a:off x="1429439" y="3010628"/>
                <a:ext cx="968468" cy="22400"/>
              </a:xfrm>
              <a:custGeom>
                <a:rect b="b" l="l" r="r" t="t"/>
                <a:pathLst>
                  <a:path extrusionOk="0" h="263" w="11371">
                    <a:moveTo>
                      <a:pt x="1" y="1"/>
                    </a:moveTo>
                    <a:lnTo>
                      <a:pt x="6023" y="263"/>
                    </a:lnTo>
                    <a:lnTo>
                      <a:pt x="11370" y="263"/>
                    </a:lnTo>
                    <a:lnTo>
                      <a:pt x="53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3"/>
              <p:cNvSpPr/>
              <p:nvPr/>
            </p:nvSpPr>
            <p:spPr>
              <a:xfrm>
                <a:off x="1429439" y="3007618"/>
                <a:ext cx="968468" cy="29554"/>
              </a:xfrm>
              <a:custGeom>
                <a:rect b="b" l="l" r="r" t="t"/>
                <a:pathLst>
                  <a:path extrusionOk="0" h="347" w="11371">
                    <a:moveTo>
                      <a:pt x="5348" y="111"/>
                    </a:moveTo>
                    <a:lnTo>
                      <a:pt x="8663" y="242"/>
                    </a:lnTo>
                    <a:lnTo>
                      <a:pt x="6023" y="242"/>
                    </a:lnTo>
                    <a:lnTo>
                      <a:pt x="2729" y="111"/>
                    </a:lnTo>
                    <a:close/>
                    <a:moveTo>
                      <a:pt x="1" y="1"/>
                    </a:moveTo>
                    <a:lnTo>
                      <a:pt x="1" y="111"/>
                    </a:lnTo>
                    <a:lnTo>
                      <a:pt x="22" y="111"/>
                    </a:lnTo>
                    <a:lnTo>
                      <a:pt x="6023" y="346"/>
                    </a:lnTo>
                    <a:lnTo>
                      <a:pt x="11370" y="346"/>
                    </a:lnTo>
                    <a:lnTo>
                      <a:pt x="11370" y="242"/>
                    </a:lnTo>
                    <a:lnTo>
                      <a:pt x="534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3"/>
              <p:cNvSpPr/>
              <p:nvPr/>
            </p:nvSpPr>
            <p:spPr>
              <a:xfrm>
                <a:off x="1908940" y="2592705"/>
                <a:ext cx="256532" cy="475589"/>
              </a:xfrm>
              <a:custGeom>
                <a:rect b="b" l="l" r="r" t="t"/>
                <a:pathLst>
                  <a:path extrusionOk="0" h="5584" w="3012">
                    <a:moveTo>
                      <a:pt x="2661" y="1"/>
                    </a:moveTo>
                    <a:cubicBezTo>
                      <a:pt x="2640" y="1"/>
                      <a:pt x="2619" y="1"/>
                      <a:pt x="2619" y="22"/>
                    </a:cubicBezTo>
                    <a:lnTo>
                      <a:pt x="0" y="5369"/>
                    </a:lnTo>
                    <a:cubicBezTo>
                      <a:pt x="0" y="5389"/>
                      <a:pt x="0" y="5410"/>
                      <a:pt x="21" y="5410"/>
                    </a:cubicBezTo>
                    <a:lnTo>
                      <a:pt x="351" y="5583"/>
                    </a:lnTo>
                    <a:cubicBezTo>
                      <a:pt x="372" y="5583"/>
                      <a:pt x="393" y="5583"/>
                      <a:pt x="393" y="5562"/>
                    </a:cubicBezTo>
                    <a:lnTo>
                      <a:pt x="2991" y="194"/>
                    </a:lnTo>
                    <a:cubicBezTo>
                      <a:pt x="3012" y="174"/>
                      <a:pt x="3012" y="174"/>
                      <a:pt x="2991" y="153"/>
                    </a:cubicBezTo>
                    <a:lnTo>
                      <a:pt x="26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3"/>
              <p:cNvSpPr/>
              <p:nvPr/>
            </p:nvSpPr>
            <p:spPr>
              <a:xfrm>
                <a:off x="1903574" y="2587510"/>
                <a:ext cx="267689" cy="485469"/>
              </a:xfrm>
              <a:custGeom>
                <a:rect b="b" l="l" r="r" t="t"/>
                <a:pathLst>
                  <a:path extrusionOk="0" h="5700" w="3143">
                    <a:moveTo>
                      <a:pt x="2724" y="125"/>
                    </a:moveTo>
                    <a:lnTo>
                      <a:pt x="3012" y="255"/>
                    </a:lnTo>
                    <a:lnTo>
                      <a:pt x="414" y="5581"/>
                    </a:lnTo>
                    <a:lnTo>
                      <a:pt x="131" y="5450"/>
                    </a:lnTo>
                    <a:lnTo>
                      <a:pt x="2724" y="125"/>
                    </a:lnTo>
                    <a:close/>
                    <a:moveTo>
                      <a:pt x="2687" y="1"/>
                    </a:moveTo>
                    <a:cubicBezTo>
                      <a:pt x="2658" y="1"/>
                      <a:pt x="2631" y="11"/>
                      <a:pt x="2619" y="36"/>
                    </a:cubicBezTo>
                    <a:lnTo>
                      <a:pt x="22" y="5403"/>
                    </a:lnTo>
                    <a:cubicBezTo>
                      <a:pt x="1" y="5450"/>
                      <a:pt x="22" y="5513"/>
                      <a:pt x="63" y="5534"/>
                    </a:cubicBezTo>
                    <a:lnTo>
                      <a:pt x="393" y="5691"/>
                    </a:lnTo>
                    <a:cubicBezTo>
                      <a:pt x="404" y="5697"/>
                      <a:pt x="415" y="5700"/>
                      <a:pt x="426" y="5700"/>
                    </a:cubicBezTo>
                    <a:cubicBezTo>
                      <a:pt x="456" y="5700"/>
                      <a:pt x="483" y="5679"/>
                      <a:pt x="498" y="5644"/>
                    </a:cubicBezTo>
                    <a:lnTo>
                      <a:pt x="3117" y="276"/>
                    </a:lnTo>
                    <a:cubicBezTo>
                      <a:pt x="3143" y="235"/>
                      <a:pt x="3117" y="193"/>
                      <a:pt x="3075" y="166"/>
                    </a:cubicBezTo>
                    <a:lnTo>
                      <a:pt x="2750" y="15"/>
                    </a:lnTo>
                    <a:cubicBezTo>
                      <a:pt x="2730" y="6"/>
                      <a:pt x="2708" y="1"/>
                      <a:pt x="268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3"/>
              <p:cNvSpPr/>
              <p:nvPr/>
            </p:nvSpPr>
            <p:spPr>
              <a:xfrm>
                <a:off x="2364338" y="2592705"/>
                <a:ext cx="256532" cy="475589"/>
              </a:xfrm>
              <a:custGeom>
                <a:rect b="b" l="l" r="r" t="t"/>
                <a:pathLst>
                  <a:path extrusionOk="0" h="5584" w="3012">
                    <a:moveTo>
                      <a:pt x="2661" y="1"/>
                    </a:moveTo>
                    <a:cubicBezTo>
                      <a:pt x="2640" y="1"/>
                      <a:pt x="2640" y="1"/>
                      <a:pt x="2619" y="22"/>
                    </a:cubicBezTo>
                    <a:lnTo>
                      <a:pt x="21" y="5369"/>
                    </a:lnTo>
                    <a:cubicBezTo>
                      <a:pt x="0" y="5389"/>
                      <a:pt x="21" y="5410"/>
                      <a:pt x="21" y="5410"/>
                    </a:cubicBezTo>
                    <a:lnTo>
                      <a:pt x="372" y="5583"/>
                    </a:lnTo>
                    <a:cubicBezTo>
                      <a:pt x="372" y="5583"/>
                      <a:pt x="393" y="5583"/>
                      <a:pt x="393" y="5562"/>
                    </a:cubicBezTo>
                    <a:lnTo>
                      <a:pt x="3011" y="194"/>
                    </a:lnTo>
                    <a:cubicBezTo>
                      <a:pt x="3011" y="174"/>
                      <a:pt x="3011" y="174"/>
                      <a:pt x="2991" y="153"/>
                    </a:cubicBezTo>
                    <a:lnTo>
                      <a:pt x="266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3"/>
              <p:cNvSpPr/>
              <p:nvPr/>
            </p:nvSpPr>
            <p:spPr>
              <a:xfrm>
                <a:off x="2358546" y="2587510"/>
                <a:ext cx="267689" cy="485469"/>
              </a:xfrm>
              <a:custGeom>
                <a:rect b="b" l="l" r="r" t="t"/>
                <a:pathLst>
                  <a:path extrusionOk="0" h="5700" w="3143">
                    <a:moveTo>
                      <a:pt x="2729" y="125"/>
                    </a:moveTo>
                    <a:lnTo>
                      <a:pt x="3011" y="255"/>
                    </a:lnTo>
                    <a:lnTo>
                      <a:pt x="440" y="5581"/>
                    </a:lnTo>
                    <a:lnTo>
                      <a:pt x="157" y="5450"/>
                    </a:lnTo>
                    <a:lnTo>
                      <a:pt x="2729" y="125"/>
                    </a:lnTo>
                    <a:close/>
                    <a:moveTo>
                      <a:pt x="2699" y="1"/>
                    </a:moveTo>
                    <a:cubicBezTo>
                      <a:pt x="2677" y="1"/>
                      <a:pt x="2657" y="11"/>
                      <a:pt x="2645" y="36"/>
                    </a:cubicBezTo>
                    <a:lnTo>
                      <a:pt x="26" y="5403"/>
                    </a:lnTo>
                    <a:cubicBezTo>
                      <a:pt x="0" y="5450"/>
                      <a:pt x="26" y="5513"/>
                      <a:pt x="68" y="5534"/>
                    </a:cubicBezTo>
                    <a:lnTo>
                      <a:pt x="393" y="5691"/>
                    </a:lnTo>
                    <a:cubicBezTo>
                      <a:pt x="405" y="5697"/>
                      <a:pt x="419" y="5700"/>
                      <a:pt x="432" y="5700"/>
                    </a:cubicBezTo>
                    <a:cubicBezTo>
                      <a:pt x="470" y="5700"/>
                      <a:pt x="508" y="5679"/>
                      <a:pt x="524" y="5644"/>
                    </a:cubicBezTo>
                    <a:lnTo>
                      <a:pt x="3121" y="276"/>
                    </a:lnTo>
                    <a:cubicBezTo>
                      <a:pt x="3142" y="235"/>
                      <a:pt x="3121" y="193"/>
                      <a:pt x="3079" y="166"/>
                    </a:cubicBezTo>
                    <a:lnTo>
                      <a:pt x="2750" y="15"/>
                    </a:lnTo>
                    <a:cubicBezTo>
                      <a:pt x="2732" y="6"/>
                      <a:pt x="2715" y="1"/>
                      <a:pt x="269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3"/>
              <p:cNvSpPr/>
              <p:nvPr/>
            </p:nvSpPr>
            <p:spPr>
              <a:xfrm>
                <a:off x="2131912" y="2590491"/>
                <a:ext cx="490750" cy="17034"/>
              </a:xfrm>
              <a:custGeom>
                <a:rect b="b" l="l" r="r" t="t"/>
                <a:pathLst>
                  <a:path extrusionOk="0" h="200" w="5762">
                    <a:moveTo>
                      <a:pt x="1" y="1"/>
                    </a:moveTo>
                    <a:lnTo>
                      <a:pt x="394" y="200"/>
                    </a:lnTo>
                    <a:lnTo>
                      <a:pt x="5761" y="200"/>
                    </a:lnTo>
                    <a:lnTo>
                      <a:pt x="53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3"/>
              <p:cNvSpPr/>
              <p:nvPr/>
            </p:nvSpPr>
            <p:spPr>
              <a:xfrm>
                <a:off x="2130123" y="2586914"/>
                <a:ext cx="494327" cy="25977"/>
              </a:xfrm>
              <a:custGeom>
                <a:rect b="b" l="l" r="r" t="t"/>
                <a:pathLst>
                  <a:path extrusionOk="0" h="305" w="5804">
                    <a:moveTo>
                      <a:pt x="5369" y="111"/>
                    </a:moveTo>
                    <a:lnTo>
                      <a:pt x="5521" y="173"/>
                    </a:lnTo>
                    <a:lnTo>
                      <a:pt x="436" y="173"/>
                    </a:lnTo>
                    <a:lnTo>
                      <a:pt x="284" y="111"/>
                    </a:lnTo>
                    <a:close/>
                    <a:moveTo>
                      <a:pt x="22" y="1"/>
                    </a:moveTo>
                    <a:lnTo>
                      <a:pt x="1" y="111"/>
                    </a:lnTo>
                    <a:lnTo>
                      <a:pt x="415" y="304"/>
                    </a:lnTo>
                    <a:lnTo>
                      <a:pt x="5782" y="304"/>
                    </a:lnTo>
                    <a:lnTo>
                      <a:pt x="5803" y="200"/>
                    </a:lnTo>
                    <a:lnTo>
                      <a:pt x="539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a:off x="1940623" y="2607440"/>
                <a:ext cx="682041" cy="460855"/>
              </a:xfrm>
              <a:custGeom>
                <a:rect b="b" l="l" r="r" t="t"/>
                <a:pathLst>
                  <a:path extrusionOk="0" h="5411" w="8008">
                    <a:moveTo>
                      <a:pt x="2640" y="1"/>
                    </a:moveTo>
                    <a:lnTo>
                      <a:pt x="0" y="5410"/>
                    </a:lnTo>
                    <a:lnTo>
                      <a:pt x="5347" y="5410"/>
                    </a:lnTo>
                    <a:lnTo>
                      <a:pt x="80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3"/>
              <p:cNvSpPr/>
              <p:nvPr/>
            </p:nvSpPr>
            <p:spPr>
              <a:xfrm>
                <a:off x="1933043" y="2601648"/>
                <a:ext cx="697202" cy="472438"/>
              </a:xfrm>
              <a:custGeom>
                <a:rect b="b" l="l" r="r" t="t"/>
                <a:pathLst>
                  <a:path extrusionOk="0" h="5547" w="8186">
                    <a:moveTo>
                      <a:pt x="7986" y="131"/>
                    </a:moveTo>
                    <a:lnTo>
                      <a:pt x="5415" y="5436"/>
                    </a:lnTo>
                    <a:lnTo>
                      <a:pt x="178" y="5436"/>
                    </a:lnTo>
                    <a:lnTo>
                      <a:pt x="2771" y="131"/>
                    </a:lnTo>
                    <a:close/>
                    <a:moveTo>
                      <a:pt x="2687" y="0"/>
                    </a:moveTo>
                    <a:lnTo>
                      <a:pt x="0" y="5546"/>
                    </a:lnTo>
                    <a:lnTo>
                      <a:pt x="5478" y="5546"/>
                    </a:lnTo>
                    <a:lnTo>
                      <a:pt x="8185"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3"/>
              <p:cNvSpPr/>
              <p:nvPr/>
            </p:nvSpPr>
            <p:spPr>
              <a:xfrm>
                <a:off x="1533345" y="2748223"/>
                <a:ext cx="260620" cy="104418"/>
              </a:xfrm>
              <a:custGeom>
                <a:rect b="b" l="l" r="r" t="t"/>
                <a:pathLst>
                  <a:path extrusionOk="0" h="1226" w="3060">
                    <a:moveTo>
                      <a:pt x="958" y="0"/>
                    </a:moveTo>
                    <a:cubicBezTo>
                      <a:pt x="472" y="0"/>
                      <a:pt x="158" y="159"/>
                      <a:pt x="158" y="159"/>
                    </a:cubicBezTo>
                    <a:cubicBezTo>
                      <a:pt x="158" y="159"/>
                      <a:pt x="1" y="374"/>
                      <a:pt x="48" y="683"/>
                    </a:cubicBezTo>
                    <a:cubicBezTo>
                      <a:pt x="90" y="987"/>
                      <a:pt x="200" y="1055"/>
                      <a:pt x="766" y="1186"/>
                    </a:cubicBezTo>
                    <a:cubicBezTo>
                      <a:pt x="884" y="1213"/>
                      <a:pt x="1034" y="1225"/>
                      <a:pt x="1199" y="1225"/>
                    </a:cubicBezTo>
                    <a:cubicBezTo>
                      <a:pt x="1825" y="1225"/>
                      <a:pt x="2665" y="1051"/>
                      <a:pt x="2839" y="877"/>
                    </a:cubicBezTo>
                    <a:cubicBezTo>
                      <a:pt x="3059" y="636"/>
                      <a:pt x="2860" y="29"/>
                      <a:pt x="2557" y="8"/>
                    </a:cubicBezTo>
                    <a:cubicBezTo>
                      <a:pt x="2500" y="3"/>
                      <a:pt x="2439" y="1"/>
                      <a:pt x="2374" y="1"/>
                    </a:cubicBezTo>
                    <a:cubicBezTo>
                      <a:pt x="2150" y="1"/>
                      <a:pt x="1873" y="22"/>
                      <a:pt x="1558" y="22"/>
                    </a:cubicBezTo>
                    <a:cubicBezTo>
                      <a:pt x="1424" y="22"/>
                      <a:pt x="1284" y="18"/>
                      <a:pt x="1137" y="8"/>
                    </a:cubicBezTo>
                    <a:cubicBezTo>
                      <a:pt x="1075" y="3"/>
                      <a:pt x="1015" y="0"/>
                      <a:pt x="958"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3"/>
              <p:cNvSpPr/>
              <p:nvPr/>
            </p:nvSpPr>
            <p:spPr>
              <a:xfrm>
                <a:off x="1528065" y="2742602"/>
                <a:ext cx="261898" cy="115405"/>
              </a:xfrm>
              <a:custGeom>
                <a:rect b="b" l="l" r="r" t="t"/>
                <a:pathLst>
                  <a:path extrusionOk="0" h="1355" w="3075">
                    <a:moveTo>
                      <a:pt x="1025" y="109"/>
                    </a:moveTo>
                    <a:cubicBezTo>
                      <a:pt x="1080" y="109"/>
                      <a:pt x="1139" y="111"/>
                      <a:pt x="1199" y="116"/>
                    </a:cubicBezTo>
                    <a:cubicBezTo>
                      <a:pt x="1417" y="138"/>
                      <a:pt x="1621" y="144"/>
                      <a:pt x="1806" y="144"/>
                    </a:cubicBezTo>
                    <a:cubicBezTo>
                      <a:pt x="2063" y="144"/>
                      <a:pt x="2285" y="132"/>
                      <a:pt x="2463" y="132"/>
                    </a:cubicBezTo>
                    <a:cubicBezTo>
                      <a:pt x="2520" y="132"/>
                      <a:pt x="2571" y="133"/>
                      <a:pt x="2619" y="136"/>
                    </a:cubicBezTo>
                    <a:cubicBezTo>
                      <a:pt x="2660" y="136"/>
                      <a:pt x="2729" y="157"/>
                      <a:pt x="2791" y="225"/>
                    </a:cubicBezTo>
                    <a:cubicBezTo>
                      <a:pt x="2838" y="267"/>
                      <a:pt x="2880" y="356"/>
                      <a:pt x="2901" y="440"/>
                    </a:cubicBezTo>
                    <a:cubicBezTo>
                      <a:pt x="2969" y="618"/>
                      <a:pt x="2943" y="812"/>
                      <a:pt x="2880" y="901"/>
                    </a:cubicBezTo>
                    <a:cubicBezTo>
                      <a:pt x="2838" y="943"/>
                      <a:pt x="2708" y="1011"/>
                      <a:pt x="2550" y="1053"/>
                    </a:cubicBezTo>
                    <a:cubicBezTo>
                      <a:pt x="2399" y="1095"/>
                      <a:pt x="2205" y="1142"/>
                      <a:pt x="1985" y="1184"/>
                    </a:cubicBezTo>
                    <a:cubicBezTo>
                      <a:pt x="1747" y="1223"/>
                      <a:pt x="1493" y="1247"/>
                      <a:pt x="1271" y="1247"/>
                    </a:cubicBezTo>
                    <a:cubicBezTo>
                      <a:pt x="1107" y="1247"/>
                      <a:pt x="960" y="1234"/>
                      <a:pt x="848" y="1205"/>
                    </a:cubicBezTo>
                    <a:cubicBezTo>
                      <a:pt x="566" y="1142"/>
                      <a:pt x="393" y="1074"/>
                      <a:pt x="304" y="1011"/>
                    </a:cubicBezTo>
                    <a:cubicBezTo>
                      <a:pt x="220" y="943"/>
                      <a:pt x="194" y="880"/>
                      <a:pt x="173" y="728"/>
                    </a:cubicBezTo>
                    <a:cubicBezTo>
                      <a:pt x="110" y="466"/>
                      <a:pt x="262" y="267"/>
                      <a:pt x="262" y="267"/>
                    </a:cubicBezTo>
                    <a:cubicBezTo>
                      <a:pt x="281" y="249"/>
                      <a:pt x="562" y="109"/>
                      <a:pt x="1025" y="109"/>
                    </a:cubicBezTo>
                    <a:close/>
                    <a:moveTo>
                      <a:pt x="1041" y="0"/>
                    </a:moveTo>
                    <a:cubicBezTo>
                      <a:pt x="520" y="0"/>
                      <a:pt x="194" y="178"/>
                      <a:pt x="194" y="178"/>
                    </a:cubicBezTo>
                    <a:lnTo>
                      <a:pt x="173" y="178"/>
                    </a:lnTo>
                    <a:cubicBezTo>
                      <a:pt x="173" y="178"/>
                      <a:pt x="0" y="419"/>
                      <a:pt x="42" y="749"/>
                    </a:cubicBezTo>
                    <a:cubicBezTo>
                      <a:pt x="89" y="901"/>
                      <a:pt x="131" y="1032"/>
                      <a:pt x="241" y="1095"/>
                    </a:cubicBezTo>
                    <a:cubicBezTo>
                      <a:pt x="351" y="1184"/>
                      <a:pt x="524" y="1252"/>
                      <a:pt x="807" y="1315"/>
                    </a:cubicBezTo>
                    <a:cubicBezTo>
                      <a:pt x="932" y="1343"/>
                      <a:pt x="1088" y="1355"/>
                      <a:pt x="1257" y="1355"/>
                    </a:cubicBezTo>
                    <a:cubicBezTo>
                      <a:pt x="1497" y="1355"/>
                      <a:pt x="1763" y="1331"/>
                      <a:pt x="2006" y="1294"/>
                    </a:cubicBezTo>
                    <a:cubicBezTo>
                      <a:pt x="2226" y="1252"/>
                      <a:pt x="2420" y="1205"/>
                      <a:pt x="2598" y="1163"/>
                    </a:cubicBezTo>
                    <a:cubicBezTo>
                      <a:pt x="2749" y="1121"/>
                      <a:pt x="2880" y="1053"/>
                      <a:pt x="2943" y="990"/>
                    </a:cubicBezTo>
                    <a:cubicBezTo>
                      <a:pt x="3074" y="833"/>
                      <a:pt x="3074" y="597"/>
                      <a:pt x="3011" y="398"/>
                    </a:cubicBezTo>
                    <a:cubicBezTo>
                      <a:pt x="2990" y="309"/>
                      <a:pt x="2922" y="225"/>
                      <a:pt x="2859" y="136"/>
                    </a:cubicBezTo>
                    <a:cubicBezTo>
                      <a:pt x="2791" y="74"/>
                      <a:pt x="2708" y="26"/>
                      <a:pt x="2619" y="6"/>
                    </a:cubicBezTo>
                    <a:cubicBezTo>
                      <a:pt x="2399" y="6"/>
                      <a:pt x="2104" y="36"/>
                      <a:pt x="1757" y="36"/>
                    </a:cubicBezTo>
                    <a:cubicBezTo>
                      <a:pt x="1583" y="36"/>
                      <a:pt x="1397" y="28"/>
                      <a:pt x="1199" y="6"/>
                    </a:cubicBezTo>
                    <a:cubicBezTo>
                      <a:pt x="1145" y="2"/>
                      <a:pt x="1092" y="0"/>
                      <a:pt x="104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3"/>
              <p:cNvSpPr/>
              <p:nvPr/>
            </p:nvSpPr>
            <p:spPr>
              <a:xfrm>
                <a:off x="879503" y="2206125"/>
                <a:ext cx="446120" cy="754691"/>
              </a:xfrm>
              <a:custGeom>
                <a:rect b="b" l="l" r="r" t="t"/>
                <a:pathLst>
                  <a:path extrusionOk="0" h="8861" w="5238">
                    <a:moveTo>
                      <a:pt x="2648" y="1"/>
                    </a:moveTo>
                    <a:cubicBezTo>
                      <a:pt x="1953" y="1"/>
                      <a:pt x="841" y="1226"/>
                      <a:pt x="435" y="2838"/>
                    </a:cubicBezTo>
                    <a:cubicBezTo>
                      <a:pt x="1" y="4561"/>
                      <a:pt x="739" y="6938"/>
                      <a:pt x="2048" y="7897"/>
                    </a:cubicBezTo>
                    <a:cubicBezTo>
                      <a:pt x="3357" y="8860"/>
                      <a:pt x="3928" y="8860"/>
                      <a:pt x="3928" y="8860"/>
                    </a:cubicBezTo>
                    <a:lnTo>
                      <a:pt x="5238" y="5891"/>
                    </a:lnTo>
                    <a:cubicBezTo>
                      <a:pt x="5238" y="5891"/>
                      <a:pt x="4143" y="5367"/>
                      <a:pt x="3729" y="4644"/>
                    </a:cubicBezTo>
                    <a:cubicBezTo>
                      <a:pt x="3316" y="3927"/>
                      <a:pt x="3515" y="2136"/>
                      <a:pt x="3646" y="1570"/>
                    </a:cubicBezTo>
                    <a:cubicBezTo>
                      <a:pt x="3776" y="979"/>
                      <a:pt x="3488" y="219"/>
                      <a:pt x="2792" y="20"/>
                    </a:cubicBezTo>
                    <a:cubicBezTo>
                      <a:pt x="2747" y="7"/>
                      <a:pt x="2699" y="1"/>
                      <a:pt x="26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3"/>
              <p:cNvSpPr/>
              <p:nvPr/>
            </p:nvSpPr>
            <p:spPr>
              <a:xfrm>
                <a:off x="890661" y="2200929"/>
                <a:ext cx="438540" cy="763464"/>
              </a:xfrm>
              <a:custGeom>
                <a:rect b="b" l="l" r="r" t="t"/>
                <a:pathLst>
                  <a:path extrusionOk="0" h="8964" w="5149">
                    <a:moveTo>
                      <a:pt x="2519" y="108"/>
                    </a:moveTo>
                    <a:cubicBezTo>
                      <a:pt x="2562" y="108"/>
                      <a:pt x="2602" y="113"/>
                      <a:pt x="2640" y="123"/>
                    </a:cubicBezTo>
                    <a:cubicBezTo>
                      <a:pt x="2944" y="212"/>
                      <a:pt x="3185" y="453"/>
                      <a:pt x="3316" y="736"/>
                    </a:cubicBezTo>
                    <a:cubicBezTo>
                      <a:pt x="3446" y="998"/>
                      <a:pt x="3488" y="1328"/>
                      <a:pt x="3425" y="1610"/>
                    </a:cubicBezTo>
                    <a:cubicBezTo>
                      <a:pt x="3357" y="1893"/>
                      <a:pt x="3274" y="2480"/>
                      <a:pt x="3274" y="3092"/>
                    </a:cubicBezTo>
                    <a:cubicBezTo>
                      <a:pt x="3253" y="3726"/>
                      <a:pt x="3316" y="4360"/>
                      <a:pt x="3535" y="4732"/>
                    </a:cubicBezTo>
                    <a:cubicBezTo>
                      <a:pt x="3750" y="5098"/>
                      <a:pt x="4122" y="5428"/>
                      <a:pt x="4452" y="5648"/>
                    </a:cubicBezTo>
                    <a:cubicBezTo>
                      <a:pt x="4735" y="5863"/>
                      <a:pt x="4955" y="5952"/>
                      <a:pt x="4997" y="5973"/>
                    </a:cubicBezTo>
                    <a:lnTo>
                      <a:pt x="3729" y="8853"/>
                    </a:lnTo>
                    <a:cubicBezTo>
                      <a:pt x="3708" y="8853"/>
                      <a:pt x="3708" y="8853"/>
                      <a:pt x="3666" y="8832"/>
                    </a:cubicBezTo>
                    <a:cubicBezTo>
                      <a:pt x="3598" y="8832"/>
                      <a:pt x="3488" y="8790"/>
                      <a:pt x="3336" y="8743"/>
                    </a:cubicBezTo>
                    <a:cubicBezTo>
                      <a:pt x="3033" y="8612"/>
                      <a:pt x="2572" y="8371"/>
                      <a:pt x="1917" y="7895"/>
                    </a:cubicBezTo>
                    <a:cubicBezTo>
                      <a:pt x="1289" y="7434"/>
                      <a:pt x="786" y="6606"/>
                      <a:pt x="477" y="5690"/>
                    </a:cubicBezTo>
                    <a:cubicBezTo>
                      <a:pt x="194" y="4774"/>
                      <a:pt x="131" y="3768"/>
                      <a:pt x="346" y="2920"/>
                    </a:cubicBezTo>
                    <a:cubicBezTo>
                      <a:pt x="545" y="2066"/>
                      <a:pt x="980" y="1328"/>
                      <a:pt x="1420" y="804"/>
                    </a:cubicBezTo>
                    <a:cubicBezTo>
                      <a:pt x="1634" y="563"/>
                      <a:pt x="1875" y="364"/>
                      <a:pt x="2074" y="254"/>
                    </a:cubicBezTo>
                    <a:cubicBezTo>
                      <a:pt x="2236" y="156"/>
                      <a:pt x="2388" y="108"/>
                      <a:pt x="2519" y="108"/>
                    </a:cubicBezTo>
                    <a:close/>
                    <a:moveTo>
                      <a:pt x="2509" y="1"/>
                    </a:moveTo>
                    <a:cubicBezTo>
                      <a:pt x="2356" y="1"/>
                      <a:pt x="2191" y="52"/>
                      <a:pt x="2027" y="149"/>
                    </a:cubicBezTo>
                    <a:cubicBezTo>
                      <a:pt x="1786" y="280"/>
                      <a:pt x="1551" y="474"/>
                      <a:pt x="1331" y="736"/>
                    </a:cubicBezTo>
                    <a:cubicBezTo>
                      <a:pt x="870" y="1260"/>
                      <a:pt x="456" y="2024"/>
                      <a:pt x="241" y="2873"/>
                    </a:cubicBezTo>
                    <a:cubicBezTo>
                      <a:pt x="1" y="3768"/>
                      <a:pt x="84" y="4794"/>
                      <a:pt x="393" y="5732"/>
                    </a:cubicBezTo>
                    <a:cubicBezTo>
                      <a:pt x="676" y="6669"/>
                      <a:pt x="1200" y="7502"/>
                      <a:pt x="1854" y="8005"/>
                    </a:cubicBezTo>
                    <a:cubicBezTo>
                      <a:pt x="2509" y="8481"/>
                      <a:pt x="2991" y="8722"/>
                      <a:pt x="3295" y="8832"/>
                    </a:cubicBezTo>
                    <a:cubicBezTo>
                      <a:pt x="3446" y="8895"/>
                      <a:pt x="3556" y="8942"/>
                      <a:pt x="3645" y="8942"/>
                    </a:cubicBezTo>
                    <a:cubicBezTo>
                      <a:pt x="3729" y="8963"/>
                      <a:pt x="3776" y="8963"/>
                      <a:pt x="3776" y="8963"/>
                    </a:cubicBezTo>
                    <a:lnTo>
                      <a:pt x="3797" y="8963"/>
                    </a:lnTo>
                    <a:lnTo>
                      <a:pt x="5148" y="5931"/>
                    </a:lnTo>
                    <a:lnTo>
                      <a:pt x="5086" y="5910"/>
                    </a:lnTo>
                    <a:cubicBezTo>
                      <a:pt x="5086" y="5910"/>
                      <a:pt x="4824" y="5779"/>
                      <a:pt x="4515" y="5559"/>
                    </a:cubicBezTo>
                    <a:cubicBezTo>
                      <a:pt x="4190" y="5339"/>
                      <a:pt x="3818" y="5035"/>
                      <a:pt x="3619" y="4684"/>
                    </a:cubicBezTo>
                    <a:cubicBezTo>
                      <a:pt x="3425" y="4339"/>
                      <a:pt x="3384" y="3705"/>
                      <a:pt x="3384" y="3113"/>
                    </a:cubicBezTo>
                    <a:cubicBezTo>
                      <a:pt x="3384" y="2506"/>
                      <a:pt x="3467" y="1914"/>
                      <a:pt x="3535" y="1631"/>
                    </a:cubicBezTo>
                    <a:cubicBezTo>
                      <a:pt x="3598" y="1328"/>
                      <a:pt x="3556" y="977"/>
                      <a:pt x="3425" y="673"/>
                    </a:cubicBezTo>
                    <a:cubicBezTo>
                      <a:pt x="3274" y="385"/>
                      <a:pt x="3012" y="123"/>
                      <a:pt x="2661" y="18"/>
                    </a:cubicBezTo>
                    <a:cubicBezTo>
                      <a:pt x="2612" y="6"/>
                      <a:pt x="2561" y="1"/>
                      <a:pt x="25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3"/>
              <p:cNvSpPr/>
              <p:nvPr/>
            </p:nvSpPr>
            <p:spPr>
              <a:xfrm>
                <a:off x="1044987" y="2600882"/>
                <a:ext cx="408646" cy="446376"/>
              </a:xfrm>
              <a:custGeom>
                <a:rect b="b" l="l" r="r" t="t"/>
                <a:pathLst>
                  <a:path extrusionOk="0" h="5241" w="4798">
                    <a:moveTo>
                      <a:pt x="2732" y="1"/>
                    </a:moveTo>
                    <a:cubicBezTo>
                      <a:pt x="2614" y="1"/>
                      <a:pt x="2485" y="52"/>
                      <a:pt x="2310" y="167"/>
                    </a:cubicBezTo>
                    <a:cubicBezTo>
                      <a:pt x="1875" y="449"/>
                      <a:pt x="1022" y="753"/>
                      <a:pt x="676" y="1256"/>
                    </a:cubicBezTo>
                    <a:cubicBezTo>
                      <a:pt x="325" y="1759"/>
                      <a:pt x="456" y="2628"/>
                      <a:pt x="236" y="3199"/>
                    </a:cubicBezTo>
                    <a:cubicBezTo>
                      <a:pt x="1" y="3764"/>
                      <a:pt x="84" y="4199"/>
                      <a:pt x="435" y="4419"/>
                    </a:cubicBezTo>
                    <a:cubicBezTo>
                      <a:pt x="807" y="4660"/>
                      <a:pt x="1331" y="4571"/>
                      <a:pt x="1786" y="4854"/>
                    </a:cubicBezTo>
                    <a:cubicBezTo>
                      <a:pt x="2146" y="5095"/>
                      <a:pt x="2451" y="5240"/>
                      <a:pt x="2693" y="5240"/>
                    </a:cubicBezTo>
                    <a:cubicBezTo>
                      <a:pt x="2760" y="5240"/>
                      <a:pt x="2823" y="5229"/>
                      <a:pt x="2881" y="5204"/>
                    </a:cubicBezTo>
                    <a:cubicBezTo>
                      <a:pt x="3143" y="5094"/>
                      <a:pt x="3467" y="4660"/>
                      <a:pt x="3771" y="4246"/>
                    </a:cubicBezTo>
                    <a:cubicBezTo>
                      <a:pt x="4059" y="3853"/>
                      <a:pt x="4253" y="3047"/>
                      <a:pt x="4384" y="2654"/>
                    </a:cubicBezTo>
                    <a:cubicBezTo>
                      <a:pt x="4515" y="2235"/>
                      <a:pt x="4452" y="1759"/>
                      <a:pt x="4452" y="1759"/>
                    </a:cubicBezTo>
                    <a:cubicBezTo>
                      <a:pt x="4452" y="1759"/>
                      <a:pt x="4798" y="1298"/>
                      <a:pt x="4405" y="994"/>
                    </a:cubicBezTo>
                    <a:cubicBezTo>
                      <a:pt x="4012" y="690"/>
                      <a:pt x="3729" y="643"/>
                      <a:pt x="3315" y="318"/>
                    </a:cubicBezTo>
                    <a:cubicBezTo>
                      <a:pt x="3066" y="120"/>
                      <a:pt x="2912" y="1"/>
                      <a:pt x="27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3"/>
              <p:cNvSpPr/>
              <p:nvPr/>
            </p:nvSpPr>
            <p:spPr>
              <a:xfrm>
                <a:off x="1046775" y="2595857"/>
                <a:ext cx="395700" cy="455489"/>
              </a:xfrm>
              <a:custGeom>
                <a:rect b="b" l="l" r="r" t="t"/>
                <a:pathLst>
                  <a:path extrusionOk="0" h="5348" w="4646">
                    <a:moveTo>
                      <a:pt x="2693" y="121"/>
                    </a:moveTo>
                    <a:cubicBezTo>
                      <a:pt x="2727" y="121"/>
                      <a:pt x="2759" y="126"/>
                      <a:pt x="2792" y="137"/>
                    </a:cubicBezTo>
                    <a:cubicBezTo>
                      <a:pt x="2923" y="157"/>
                      <a:pt x="3054" y="246"/>
                      <a:pt x="3253" y="419"/>
                    </a:cubicBezTo>
                    <a:cubicBezTo>
                      <a:pt x="3666" y="749"/>
                      <a:pt x="3970" y="791"/>
                      <a:pt x="4342" y="1095"/>
                    </a:cubicBezTo>
                    <a:cubicBezTo>
                      <a:pt x="4515" y="1226"/>
                      <a:pt x="4536" y="1404"/>
                      <a:pt x="4494" y="1535"/>
                    </a:cubicBezTo>
                    <a:cubicBezTo>
                      <a:pt x="4473" y="1666"/>
                      <a:pt x="4384" y="1770"/>
                      <a:pt x="4384" y="1770"/>
                    </a:cubicBezTo>
                    <a:lnTo>
                      <a:pt x="4384" y="1797"/>
                    </a:lnTo>
                    <a:lnTo>
                      <a:pt x="4384" y="1818"/>
                    </a:lnTo>
                    <a:cubicBezTo>
                      <a:pt x="4384" y="1818"/>
                      <a:pt x="4431" y="2294"/>
                      <a:pt x="4321" y="2687"/>
                    </a:cubicBezTo>
                    <a:cubicBezTo>
                      <a:pt x="4190" y="3080"/>
                      <a:pt x="3991" y="3891"/>
                      <a:pt x="3708" y="4284"/>
                    </a:cubicBezTo>
                    <a:cubicBezTo>
                      <a:pt x="3556" y="4478"/>
                      <a:pt x="3404" y="4698"/>
                      <a:pt x="3253" y="4850"/>
                    </a:cubicBezTo>
                    <a:cubicBezTo>
                      <a:pt x="3095" y="5023"/>
                      <a:pt x="2944" y="5153"/>
                      <a:pt x="2834" y="5201"/>
                    </a:cubicBezTo>
                    <a:cubicBezTo>
                      <a:pt x="2786" y="5229"/>
                      <a:pt x="2728" y="5240"/>
                      <a:pt x="2663" y="5240"/>
                    </a:cubicBezTo>
                    <a:cubicBezTo>
                      <a:pt x="2584" y="5240"/>
                      <a:pt x="2494" y="5224"/>
                      <a:pt x="2399" y="5201"/>
                    </a:cubicBezTo>
                    <a:cubicBezTo>
                      <a:pt x="2226" y="5133"/>
                      <a:pt x="2027" y="5023"/>
                      <a:pt x="1786" y="4871"/>
                    </a:cubicBezTo>
                    <a:cubicBezTo>
                      <a:pt x="1551" y="4719"/>
                      <a:pt x="1310" y="4677"/>
                      <a:pt x="1069" y="4630"/>
                    </a:cubicBezTo>
                    <a:cubicBezTo>
                      <a:pt x="828" y="4588"/>
                      <a:pt x="608" y="4546"/>
                      <a:pt x="456" y="4436"/>
                    </a:cubicBezTo>
                    <a:cubicBezTo>
                      <a:pt x="283" y="4326"/>
                      <a:pt x="173" y="4174"/>
                      <a:pt x="152" y="3975"/>
                    </a:cubicBezTo>
                    <a:cubicBezTo>
                      <a:pt x="110" y="3781"/>
                      <a:pt x="152" y="3541"/>
                      <a:pt x="262" y="3279"/>
                    </a:cubicBezTo>
                    <a:cubicBezTo>
                      <a:pt x="393" y="2975"/>
                      <a:pt x="414" y="2624"/>
                      <a:pt x="456" y="2273"/>
                    </a:cubicBezTo>
                    <a:cubicBezTo>
                      <a:pt x="477" y="1928"/>
                      <a:pt x="545" y="1598"/>
                      <a:pt x="697" y="1357"/>
                    </a:cubicBezTo>
                    <a:cubicBezTo>
                      <a:pt x="870" y="1116"/>
                      <a:pt x="1158" y="901"/>
                      <a:pt x="1462" y="723"/>
                    </a:cubicBezTo>
                    <a:cubicBezTo>
                      <a:pt x="1765" y="550"/>
                      <a:pt x="2095" y="419"/>
                      <a:pt x="2310" y="267"/>
                    </a:cubicBezTo>
                    <a:cubicBezTo>
                      <a:pt x="2475" y="169"/>
                      <a:pt x="2590" y="121"/>
                      <a:pt x="2693" y="121"/>
                    </a:cubicBezTo>
                    <a:close/>
                    <a:moveTo>
                      <a:pt x="2739" y="1"/>
                    </a:moveTo>
                    <a:cubicBezTo>
                      <a:pt x="2605" y="1"/>
                      <a:pt x="2453" y="50"/>
                      <a:pt x="2268" y="178"/>
                    </a:cubicBezTo>
                    <a:cubicBezTo>
                      <a:pt x="2048" y="309"/>
                      <a:pt x="1723" y="461"/>
                      <a:pt x="1420" y="639"/>
                    </a:cubicBezTo>
                    <a:cubicBezTo>
                      <a:pt x="1090" y="812"/>
                      <a:pt x="807" y="1011"/>
                      <a:pt x="608" y="1294"/>
                    </a:cubicBezTo>
                    <a:cubicBezTo>
                      <a:pt x="435" y="1556"/>
                      <a:pt x="372" y="1901"/>
                      <a:pt x="325" y="2252"/>
                    </a:cubicBezTo>
                    <a:cubicBezTo>
                      <a:pt x="304" y="2603"/>
                      <a:pt x="262" y="2949"/>
                      <a:pt x="152" y="3237"/>
                    </a:cubicBezTo>
                    <a:cubicBezTo>
                      <a:pt x="42" y="3520"/>
                      <a:pt x="0" y="3781"/>
                      <a:pt x="42" y="3996"/>
                    </a:cubicBezTo>
                    <a:cubicBezTo>
                      <a:pt x="63" y="4216"/>
                      <a:pt x="194" y="4415"/>
                      <a:pt x="393" y="4546"/>
                    </a:cubicBezTo>
                    <a:cubicBezTo>
                      <a:pt x="587" y="4651"/>
                      <a:pt x="807" y="4698"/>
                      <a:pt x="1048" y="4740"/>
                    </a:cubicBezTo>
                    <a:cubicBezTo>
                      <a:pt x="1289" y="4782"/>
                      <a:pt x="1503" y="4829"/>
                      <a:pt x="1723" y="4960"/>
                    </a:cubicBezTo>
                    <a:cubicBezTo>
                      <a:pt x="1964" y="5112"/>
                      <a:pt x="2179" y="5243"/>
                      <a:pt x="2378" y="5284"/>
                    </a:cubicBezTo>
                    <a:cubicBezTo>
                      <a:pt x="2477" y="5324"/>
                      <a:pt x="2579" y="5347"/>
                      <a:pt x="2675" y="5347"/>
                    </a:cubicBezTo>
                    <a:cubicBezTo>
                      <a:pt x="2747" y="5347"/>
                      <a:pt x="2816" y="5334"/>
                      <a:pt x="2881" y="5305"/>
                    </a:cubicBezTo>
                    <a:cubicBezTo>
                      <a:pt x="3033" y="5243"/>
                      <a:pt x="3185" y="5112"/>
                      <a:pt x="3336" y="4939"/>
                    </a:cubicBezTo>
                    <a:cubicBezTo>
                      <a:pt x="3488" y="4761"/>
                      <a:pt x="3645" y="4546"/>
                      <a:pt x="3797" y="4347"/>
                    </a:cubicBezTo>
                    <a:cubicBezTo>
                      <a:pt x="4101" y="3933"/>
                      <a:pt x="4300" y="3127"/>
                      <a:pt x="4431" y="2713"/>
                    </a:cubicBezTo>
                    <a:cubicBezTo>
                      <a:pt x="4536" y="2294"/>
                      <a:pt x="4494" y="1839"/>
                      <a:pt x="4494" y="1818"/>
                    </a:cubicBezTo>
                    <a:cubicBezTo>
                      <a:pt x="4494" y="1818"/>
                      <a:pt x="4583" y="1708"/>
                      <a:pt x="4604" y="1556"/>
                    </a:cubicBezTo>
                    <a:cubicBezTo>
                      <a:pt x="4646" y="1404"/>
                      <a:pt x="4625" y="1163"/>
                      <a:pt x="4405" y="1011"/>
                    </a:cubicBezTo>
                    <a:cubicBezTo>
                      <a:pt x="4012" y="681"/>
                      <a:pt x="3729" y="639"/>
                      <a:pt x="3336" y="330"/>
                    </a:cubicBezTo>
                    <a:cubicBezTo>
                      <a:pt x="3122" y="157"/>
                      <a:pt x="2991" y="47"/>
                      <a:pt x="2813" y="6"/>
                    </a:cubicBezTo>
                    <a:cubicBezTo>
                      <a:pt x="2789" y="2"/>
                      <a:pt x="2764" y="1"/>
                      <a:pt x="273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3"/>
              <p:cNvSpPr/>
              <p:nvPr/>
            </p:nvSpPr>
            <p:spPr>
              <a:xfrm>
                <a:off x="1249307" y="2741240"/>
                <a:ext cx="590995" cy="301161"/>
              </a:xfrm>
              <a:custGeom>
                <a:rect b="b" l="l" r="r" t="t"/>
                <a:pathLst>
                  <a:path extrusionOk="0" h="3536" w="6939">
                    <a:moveTo>
                      <a:pt x="1683" y="0"/>
                    </a:moveTo>
                    <a:cubicBezTo>
                      <a:pt x="1509" y="0"/>
                      <a:pt x="1297" y="25"/>
                      <a:pt x="1089" y="111"/>
                    </a:cubicBezTo>
                    <a:cubicBezTo>
                      <a:pt x="613" y="283"/>
                      <a:pt x="283" y="917"/>
                      <a:pt x="152" y="1682"/>
                    </a:cubicBezTo>
                    <a:cubicBezTo>
                      <a:pt x="0" y="2467"/>
                      <a:pt x="456" y="2708"/>
                      <a:pt x="456" y="2708"/>
                    </a:cubicBezTo>
                    <a:cubicBezTo>
                      <a:pt x="456" y="2708"/>
                      <a:pt x="1765" y="2970"/>
                      <a:pt x="1875" y="3012"/>
                    </a:cubicBezTo>
                    <a:cubicBezTo>
                      <a:pt x="1952" y="3048"/>
                      <a:pt x="2293" y="3105"/>
                      <a:pt x="2566" y="3105"/>
                    </a:cubicBezTo>
                    <a:cubicBezTo>
                      <a:pt x="2606" y="3105"/>
                      <a:pt x="2645" y="3104"/>
                      <a:pt x="2681" y="3101"/>
                    </a:cubicBezTo>
                    <a:cubicBezTo>
                      <a:pt x="2969" y="3054"/>
                      <a:pt x="3818" y="2970"/>
                      <a:pt x="3928" y="2970"/>
                    </a:cubicBezTo>
                    <a:cubicBezTo>
                      <a:pt x="4038" y="2991"/>
                      <a:pt x="4645" y="3012"/>
                      <a:pt x="5085" y="3232"/>
                    </a:cubicBezTo>
                    <a:cubicBezTo>
                      <a:pt x="5520" y="3426"/>
                      <a:pt x="5672" y="3515"/>
                      <a:pt x="5871" y="3536"/>
                    </a:cubicBezTo>
                    <a:cubicBezTo>
                      <a:pt x="6064" y="3536"/>
                      <a:pt x="6195" y="3363"/>
                      <a:pt x="6242" y="3295"/>
                    </a:cubicBezTo>
                    <a:cubicBezTo>
                      <a:pt x="6305" y="3206"/>
                      <a:pt x="6284" y="3075"/>
                      <a:pt x="6284" y="3075"/>
                    </a:cubicBezTo>
                    <a:cubicBezTo>
                      <a:pt x="6284" y="3075"/>
                      <a:pt x="6394" y="3012"/>
                      <a:pt x="6478" y="2923"/>
                    </a:cubicBezTo>
                    <a:cubicBezTo>
                      <a:pt x="6588" y="2813"/>
                      <a:pt x="6588" y="2708"/>
                      <a:pt x="6588" y="2708"/>
                    </a:cubicBezTo>
                    <a:cubicBezTo>
                      <a:pt x="6588" y="2708"/>
                      <a:pt x="6740" y="2577"/>
                      <a:pt x="6850" y="2399"/>
                    </a:cubicBezTo>
                    <a:cubicBezTo>
                      <a:pt x="6939" y="2205"/>
                      <a:pt x="6871" y="1834"/>
                      <a:pt x="6871" y="1834"/>
                    </a:cubicBezTo>
                    <a:cubicBezTo>
                      <a:pt x="6871" y="1834"/>
                      <a:pt x="6918" y="1792"/>
                      <a:pt x="6871" y="1572"/>
                    </a:cubicBezTo>
                    <a:cubicBezTo>
                      <a:pt x="6850" y="1352"/>
                      <a:pt x="6677" y="1006"/>
                      <a:pt x="6436" y="828"/>
                    </a:cubicBezTo>
                    <a:cubicBezTo>
                      <a:pt x="6174" y="634"/>
                      <a:pt x="5803" y="545"/>
                      <a:pt x="5499" y="482"/>
                    </a:cubicBezTo>
                    <a:cubicBezTo>
                      <a:pt x="5216" y="393"/>
                      <a:pt x="4776" y="393"/>
                      <a:pt x="4472" y="304"/>
                    </a:cubicBezTo>
                    <a:cubicBezTo>
                      <a:pt x="4190" y="241"/>
                      <a:pt x="3598" y="221"/>
                      <a:pt x="3142" y="173"/>
                    </a:cubicBezTo>
                    <a:cubicBezTo>
                      <a:pt x="2681" y="132"/>
                      <a:pt x="2074" y="42"/>
                      <a:pt x="2074" y="42"/>
                    </a:cubicBezTo>
                    <a:cubicBezTo>
                      <a:pt x="2074" y="42"/>
                      <a:pt x="1912" y="0"/>
                      <a:pt x="1683"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3"/>
              <p:cNvSpPr/>
              <p:nvPr/>
            </p:nvSpPr>
            <p:spPr>
              <a:xfrm>
                <a:off x="1251010" y="2736811"/>
                <a:ext cx="591080" cy="309252"/>
              </a:xfrm>
              <a:custGeom>
                <a:rect b="b" l="l" r="r" t="t"/>
                <a:pathLst>
                  <a:path extrusionOk="0" h="3631" w="6940">
                    <a:moveTo>
                      <a:pt x="1593" y="108"/>
                    </a:moveTo>
                    <a:cubicBezTo>
                      <a:pt x="1640" y="108"/>
                      <a:pt x="1684" y="111"/>
                      <a:pt x="1724" y="115"/>
                    </a:cubicBezTo>
                    <a:cubicBezTo>
                      <a:pt x="1902" y="115"/>
                      <a:pt x="2033" y="163"/>
                      <a:pt x="2033" y="163"/>
                    </a:cubicBezTo>
                    <a:lnTo>
                      <a:pt x="2054" y="163"/>
                    </a:lnTo>
                    <a:cubicBezTo>
                      <a:pt x="2054" y="163"/>
                      <a:pt x="2661" y="246"/>
                      <a:pt x="3122" y="273"/>
                    </a:cubicBezTo>
                    <a:cubicBezTo>
                      <a:pt x="3578" y="314"/>
                      <a:pt x="4170" y="356"/>
                      <a:pt x="4452" y="424"/>
                    </a:cubicBezTo>
                    <a:cubicBezTo>
                      <a:pt x="4756" y="487"/>
                      <a:pt x="5196" y="508"/>
                      <a:pt x="5479" y="576"/>
                    </a:cubicBezTo>
                    <a:cubicBezTo>
                      <a:pt x="5762" y="665"/>
                      <a:pt x="6133" y="749"/>
                      <a:pt x="6374" y="927"/>
                    </a:cubicBezTo>
                    <a:cubicBezTo>
                      <a:pt x="6615" y="1100"/>
                      <a:pt x="6788" y="1451"/>
                      <a:pt x="6809" y="1645"/>
                    </a:cubicBezTo>
                    <a:lnTo>
                      <a:pt x="6809" y="1817"/>
                    </a:lnTo>
                    <a:lnTo>
                      <a:pt x="6809" y="1844"/>
                    </a:lnTo>
                    <a:lnTo>
                      <a:pt x="6788" y="1865"/>
                    </a:lnTo>
                    <a:lnTo>
                      <a:pt x="6809" y="1886"/>
                    </a:lnTo>
                    <a:lnTo>
                      <a:pt x="6809" y="2079"/>
                    </a:lnTo>
                    <a:cubicBezTo>
                      <a:pt x="6830" y="2210"/>
                      <a:pt x="6809" y="2341"/>
                      <a:pt x="6767" y="2409"/>
                    </a:cubicBezTo>
                    <a:cubicBezTo>
                      <a:pt x="6678" y="2582"/>
                      <a:pt x="6526" y="2713"/>
                      <a:pt x="6526" y="2713"/>
                    </a:cubicBezTo>
                    <a:lnTo>
                      <a:pt x="6505" y="2734"/>
                    </a:lnTo>
                    <a:lnTo>
                      <a:pt x="6505" y="2760"/>
                    </a:lnTo>
                    <a:cubicBezTo>
                      <a:pt x="6505" y="2760"/>
                      <a:pt x="6505" y="2844"/>
                      <a:pt x="6437" y="2933"/>
                    </a:cubicBezTo>
                    <a:cubicBezTo>
                      <a:pt x="6327" y="3022"/>
                      <a:pt x="6243" y="3085"/>
                      <a:pt x="6243" y="3085"/>
                    </a:cubicBezTo>
                    <a:lnTo>
                      <a:pt x="6196" y="3106"/>
                    </a:lnTo>
                    <a:lnTo>
                      <a:pt x="6196" y="3127"/>
                    </a:lnTo>
                    <a:lnTo>
                      <a:pt x="6196" y="3195"/>
                    </a:lnTo>
                    <a:cubicBezTo>
                      <a:pt x="6196" y="3237"/>
                      <a:pt x="6196" y="3284"/>
                      <a:pt x="6175" y="3305"/>
                    </a:cubicBezTo>
                    <a:cubicBezTo>
                      <a:pt x="6117" y="3382"/>
                      <a:pt x="6019" y="3522"/>
                      <a:pt x="5884" y="3522"/>
                    </a:cubicBezTo>
                    <a:cubicBezTo>
                      <a:pt x="5873" y="3522"/>
                      <a:pt x="5862" y="3521"/>
                      <a:pt x="5851" y="3519"/>
                    </a:cubicBezTo>
                    <a:cubicBezTo>
                      <a:pt x="5673" y="3519"/>
                      <a:pt x="5521" y="3436"/>
                      <a:pt x="5086" y="3237"/>
                    </a:cubicBezTo>
                    <a:cubicBezTo>
                      <a:pt x="4866" y="3106"/>
                      <a:pt x="4604" y="3064"/>
                      <a:pt x="4363" y="3022"/>
                    </a:cubicBezTo>
                    <a:cubicBezTo>
                      <a:pt x="4149" y="2975"/>
                      <a:pt x="3950" y="2975"/>
                      <a:pt x="3908" y="2975"/>
                    </a:cubicBezTo>
                    <a:cubicBezTo>
                      <a:pt x="3894" y="2968"/>
                      <a:pt x="3877" y="2965"/>
                      <a:pt x="3856" y="2965"/>
                    </a:cubicBezTo>
                    <a:cubicBezTo>
                      <a:pt x="3816" y="2965"/>
                      <a:pt x="3761" y="2975"/>
                      <a:pt x="3688" y="2975"/>
                    </a:cubicBezTo>
                    <a:cubicBezTo>
                      <a:pt x="3604" y="2975"/>
                      <a:pt x="3473" y="2996"/>
                      <a:pt x="3342" y="3022"/>
                    </a:cubicBezTo>
                    <a:cubicBezTo>
                      <a:pt x="3080" y="3043"/>
                      <a:pt x="2792" y="3064"/>
                      <a:pt x="2640" y="3085"/>
                    </a:cubicBezTo>
                    <a:cubicBezTo>
                      <a:pt x="2602" y="3091"/>
                      <a:pt x="2560" y="3093"/>
                      <a:pt x="2516" y="3093"/>
                    </a:cubicBezTo>
                    <a:cubicBezTo>
                      <a:pt x="2410" y="3093"/>
                      <a:pt x="2292" y="3079"/>
                      <a:pt x="2185" y="3064"/>
                    </a:cubicBezTo>
                    <a:cubicBezTo>
                      <a:pt x="2033" y="3064"/>
                      <a:pt x="1902" y="3022"/>
                      <a:pt x="1876" y="2996"/>
                    </a:cubicBezTo>
                    <a:cubicBezTo>
                      <a:pt x="1855" y="2996"/>
                      <a:pt x="1813" y="2996"/>
                      <a:pt x="1771" y="2975"/>
                    </a:cubicBezTo>
                    <a:cubicBezTo>
                      <a:pt x="1724" y="2975"/>
                      <a:pt x="1661" y="2954"/>
                      <a:pt x="1593" y="2933"/>
                    </a:cubicBezTo>
                    <a:cubicBezTo>
                      <a:pt x="1462" y="2912"/>
                      <a:pt x="1289" y="2865"/>
                      <a:pt x="1116" y="2823"/>
                    </a:cubicBezTo>
                    <a:cubicBezTo>
                      <a:pt x="787" y="2760"/>
                      <a:pt x="483" y="2692"/>
                      <a:pt x="462" y="2692"/>
                    </a:cubicBezTo>
                    <a:cubicBezTo>
                      <a:pt x="462" y="2692"/>
                      <a:pt x="373" y="2650"/>
                      <a:pt x="284" y="2498"/>
                    </a:cubicBezTo>
                    <a:cubicBezTo>
                      <a:pt x="200" y="2367"/>
                      <a:pt x="111" y="2126"/>
                      <a:pt x="174" y="1755"/>
                    </a:cubicBezTo>
                    <a:cubicBezTo>
                      <a:pt x="305" y="990"/>
                      <a:pt x="635" y="377"/>
                      <a:pt x="1090" y="204"/>
                    </a:cubicBezTo>
                    <a:cubicBezTo>
                      <a:pt x="1259" y="136"/>
                      <a:pt x="1440" y="108"/>
                      <a:pt x="1593" y="108"/>
                    </a:cubicBezTo>
                    <a:close/>
                    <a:moveTo>
                      <a:pt x="1590" y="1"/>
                    </a:moveTo>
                    <a:cubicBezTo>
                      <a:pt x="1423" y="1"/>
                      <a:pt x="1230" y="31"/>
                      <a:pt x="1048" y="94"/>
                    </a:cubicBezTo>
                    <a:cubicBezTo>
                      <a:pt x="546" y="314"/>
                      <a:pt x="200" y="948"/>
                      <a:pt x="69" y="1734"/>
                    </a:cubicBezTo>
                    <a:cubicBezTo>
                      <a:pt x="1" y="2126"/>
                      <a:pt x="90" y="2409"/>
                      <a:pt x="174" y="2561"/>
                    </a:cubicBezTo>
                    <a:cubicBezTo>
                      <a:pt x="284" y="2734"/>
                      <a:pt x="415" y="2802"/>
                      <a:pt x="415" y="2802"/>
                    </a:cubicBezTo>
                    <a:lnTo>
                      <a:pt x="436" y="2802"/>
                    </a:lnTo>
                    <a:cubicBezTo>
                      <a:pt x="436" y="2802"/>
                      <a:pt x="766" y="2865"/>
                      <a:pt x="1090" y="2954"/>
                    </a:cubicBezTo>
                    <a:cubicBezTo>
                      <a:pt x="1268" y="2975"/>
                      <a:pt x="1441" y="3022"/>
                      <a:pt x="1572" y="3043"/>
                    </a:cubicBezTo>
                    <a:cubicBezTo>
                      <a:pt x="1640" y="3064"/>
                      <a:pt x="1703" y="3085"/>
                      <a:pt x="1745" y="3085"/>
                    </a:cubicBezTo>
                    <a:cubicBezTo>
                      <a:pt x="1792" y="3106"/>
                      <a:pt x="1834" y="3106"/>
                      <a:pt x="1834" y="3106"/>
                    </a:cubicBezTo>
                    <a:cubicBezTo>
                      <a:pt x="1902" y="3127"/>
                      <a:pt x="2007" y="3174"/>
                      <a:pt x="2185" y="3195"/>
                    </a:cubicBezTo>
                    <a:cubicBezTo>
                      <a:pt x="2286" y="3195"/>
                      <a:pt x="2397" y="3204"/>
                      <a:pt x="2504" y="3204"/>
                    </a:cubicBezTo>
                    <a:cubicBezTo>
                      <a:pt x="2558" y="3204"/>
                      <a:pt x="2611" y="3202"/>
                      <a:pt x="2661" y="3195"/>
                    </a:cubicBezTo>
                    <a:cubicBezTo>
                      <a:pt x="2792" y="3174"/>
                      <a:pt x="3080" y="3153"/>
                      <a:pt x="3342" y="3127"/>
                    </a:cubicBezTo>
                    <a:cubicBezTo>
                      <a:pt x="3473" y="3106"/>
                      <a:pt x="3604" y="3106"/>
                      <a:pt x="3709" y="3085"/>
                    </a:cubicBezTo>
                    <a:lnTo>
                      <a:pt x="3908" y="3085"/>
                    </a:lnTo>
                    <a:cubicBezTo>
                      <a:pt x="3971" y="3085"/>
                      <a:pt x="4128" y="3106"/>
                      <a:pt x="4363" y="3127"/>
                    </a:cubicBezTo>
                    <a:cubicBezTo>
                      <a:pt x="4583" y="3174"/>
                      <a:pt x="4824" y="3237"/>
                      <a:pt x="5044" y="3326"/>
                    </a:cubicBezTo>
                    <a:cubicBezTo>
                      <a:pt x="5479" y="3546"/>
                      <a:pt x="5631" y="3629"/>
                      <a:pt x="5851" y="3629"/>
                    </a:cubicBezTo>
                    <a:cubicBezTo>
                      <a:pt x="5861" y="3630"/>
                      <a:pt x="5872" y="3631"/>
                      <a:pt x="5883" y="3631"/>
                    </a:cubicBezTo>
                    <a:cubicBezTo>
                      <a:pt x="6081" y="3631"/>
                      <a:pt x="6225" y="3452"/>
                      <a:pt x="6264" y="3368"/>
                    </a:cubicBezTo>
                    <a:cubicBezTo>
                      <a:pt x="6306" y="3326"/>
                      <a:pt x="6306" y="3258"/>
                      <a:pt x="6327" y="3216"/>
                    </a:cubicBezTo>
                    <a:lnTo>
                      <a:pt x="6327" y="3153"/>
                    </a:lnTo>
                    <a:cubicBezTo>
                      <a:pt x="6353" y="3153"/>
                      <a:pt x="6416" y="3106"/>
                      <a:pt x="6505" y="3022"/>
                    </a:cubicBezTo>
                    <a:cubicBezTo>
                      <a:pt x="6615" y="2912"/>
                      <a:pt x="6615" y="2823"/>
                      <a:pt x="6615" y="2802"/>
                    </a:cubicBezTo>
                    <a:cubicBezTo>
                      <a:pt x="6615" y="2781"/>
                      <a:pt x="6788" y="2671"/>
                      <a:pt x="6877" y="2472"/>
                    </a:cubicBezTo>
                    <a:cubicBezTo>
                      <a:pt x="6940" y="2367"/>
                      <a:pt x="6940" y="2210"/>
                      <a:pt x="6940" y="2079"/>
                    </a:cubicBezTo>
                    <a:cubicBezTo>
                      <a:pt x="6919" y="1975"/>
                      <a:pt x="6919" y="1906"/>
                      <a:pt x="6919" y="1886"/>
                    </a:cubicBezTo>
                    <a:lnTo>
                      <a:pt x="6919" y="1844"/>
                    </a:lnTo>
                    <a:cubicBezTo>
                      <a:pt x="6940" y="1796"/>
                      <a:pt x="6940" y="1734"/>
                      <a:pt x="6919" y="1624"/>
                    </a:cubicBezTo>
                    <a:cubicBezTo>
                      <a:pt x="6898" y="1383"/>
                      <a:pt x="6720" y="1032"/>
                      <a:pt x="6437" y="838"/>
                    </a:cubicBezTo>
                    <a:cubicBezTo>
                      <a:pt x="6175" y="639"/>
                      <a:pt x="5783" y="555"/>
                      <a:pt x="5500" y="466"/>
                    </a:cubicBezTo>
                    <a:cubicBezTo>
                      <a:pt x="5196" y="403"/>
                      <a:pt x="4756" y="377"/>
                      <a:pt x="4473" y="314"/>
                    </a:cubicBezTo>
                    <a:cubicBezTo>
                      <a:pt x="4170" y="246"/>
                      <a:pt x="3578" y="204"/>
                      <a:pt x="3122" y="163"/>
                    </a:cubicBezTo>
                    <a:cubicBezTo>
                      <a:pt x="2661" y="115"/>
                      <a:pt x="2054" y="53"/>
                      <a:pt x="2054" y="53"/>
                    </a:cubicBezTo>
                    <a:cubicBezTo>
                      <a:pt x="2033" y="53"/>
                      <a:pt x="1923" y="11"/>
                      <a:pt x="1745" y="11"/>
                    </a:cubicBezTo>
                    <a:cubicBezTo>
                      <a:pt x="1697" y="4"/>
                      <a:pt x="1645" y="1"/>
                      <a:pt x="159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3"/>
              <p:cNvSpPr/>
              <p:nvPr/>
            </p:nvSpPr>
            <p:spPr>
              <a:xfrm>
                <a:off x="1600288" y="2890285"/>
                <a:ext cx="187885" cy="116427"/>
              </a:xfrm>
              <a:custGeom>
                <a:rect b="b" l="l" r="r" t="t"/>
                <a:pathLst>
                  <a:path extrusionOk="0" h="1367" w="2206">
                    <a:moveTo>
                      <a:pt x="281" y="0"/>
                    </a:moveTo>
                    <a:cubicBezTo>
                      <a:pt x="150" y="0"/>
                      <a:pt x="69" y="15"/>
                      <a:pt x="69" y="15"/>
                    </a:cubicBezTo>
                    <a:cubicBezTo>
                      <a:pt x="27" y="15"/>
                      <a:pt x="0" y="63"/>
                      <a:pt x="27" y="84"/>
                    </a:cubicBezTo>
                    <a:cubicBezTo>
                      <a:pt x="27" y="104"/>
                      <a:pt x="48" y="125"/>
                      <a:pt x="89" y="125"/>
                    </a:cubicBezTo>
                    <a:cubicBezTo>
                      <a:pt x="89" y="125"/>
                      <a:pt x="156" y="114"/>
                      <a:pt x="264" y="114"/>
                    </a:cubicBezTo>
                    <a:cubicBezTo>
                      <a:pt x="490" y="114"/>
                      <a:pt x="899" y="164"/>
                      <a:pt x="1268" y="476"/>
                    </a:cubicBezTo>
                    <a:cubicBezTo>
                      <a:pt x="1833" y="958"/>
                      <a:pt x="2095" y="1351"/>
                      <a:pt x="2095" y="1351"/>
                    </a:cubicBezTo>
                    <a:cubicBezTo>
                      <a:pt x="2095" y="1361"/>
                      <a:pt x="2107" y="1367"/>
                      <a:pt x="2121" y="1367"/>
                    </a:cubicBezTo>
                    <a:cubicBezTo>
                      <a:pt x="2136" y="1367"/>
                      <a:pt x="2153" y="1361"/>
                      <a:pt x="2163" y="1351"/>
                    </a:cubicBezTo>
                    <a:cubicBezTo>
                      <a:pt x="2184" y="1351"/>
                      <a:pt x="2205" y="1304"/>
                      <a:pt x="2184" y="1283"/>
                    </a:cubicBezTo>
                    <a:cubicBezTo>
                      <a:pt x="2184" y="1283"/>
                      <a:pt x="1922" y="890"/>
                      <a:pt x="1357" y="387"/>
                    </a:cubicBezTo>
                    <a:cubicBezTo>
                      <a:pt x="968" y="57"/>
                      <a:pt x="533" y="0"/>
                      <a:pt x="28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3"/>
              <p:cNvSpPr/>
              <p:nvPr/>
            </p:nvSpPr>
            <p:spPr>
              <a:xfrm>
                <a:off x="1633759" y="2835777"/>
                <a:ext cx="180731" cy="137975"/>
              </a:xfrm>
              <a:custGeom>
                <a:rect b="b" l="l" r="r" t="t"/>
                <a:pathLst>
                  <a:path extrusionOk="0" h="1620" w="2122">
                    <a:moveTo>
                      <a:pt x="68" y="1"/>
                    </a:moveTo>
                    <a:cubicBezTo>
                      <a:pt x="47" y="1"/>
                      <a:pt x="0" y="27"/>
                      <a:pt x="0" y="69"/>
                    </a:cubicBezTo>
                    <a:cubicBezTo>
                      <a:pt x="0" y="90"/>
                      <a:pt x="26" y="111"/>
                      <a:pt x="68" y="111"/>
                    </a:cubicBezTo>
                    <a:cubicBezTo>
                      <a:pt x="68" y="111"/>
                      <a:pt x="964" y="179"/>
                      <a:pt x="1440" y="614"/>
                    </a:cubicBezTo>
                    <a:cubicBezTo>
                      <a:pt x="1922" y="1048"/>
                      <a:pt x="2011" y="1572"/>
                      <a:pt x="2011" y="1572"/>
                    </a:cubicBezTo>
                    <a:cubicBezTo>
                      <a:pt x="2011" y="1598"/>
                      <a:pt x="2032" y="1619"/>
                      <a:pt x="2074" y="1619"/>
                    </a:cubicBezTo>
                    <a:cubicBezTo>
                      <a:pt x="2095" y="1619"/>
                      <a:pt x="2121" y="1598"/>
                      <a:pt x="2121" y="1551"/>
                    </a:cubicBezTo>
                    <a:cubicBezTo>
                      <a:pt x="2121" y="1551"/>
                      <a:pt x="2032" y="1006"/>
                      <a:pt x="1508" y="525"/>
                    </a:cubicBezTo>
                    <a:cubicBezTo>
                      <a:pt x="985" y="48"/>
                      <a:pt x="68" y="1"/>
                      <a:pt x="6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3"/>
              <p:cNvSpPr/>
              <p:nvPr/>
            </p:nvSpPr>
            <p:spPr>
              <a:xfrm>
                <a:off x="1680602" y="2806394"/>
                <a:ext cx="157905" cy="100415"/>
              </a:xfrm>
              <a:custGeom>
                <a:rect b="b" l="l" r="r" t="t"/>
                <a:pathLst>
                  <a:path extrusionOk="0" h="1179" w="1854">
                    <a:moveTo>
                      <a:pt x="63" y="0"/>
                    </a:moveTo>
                    <a:cubicBezTo>
                      <a:pt x="21" y="0"/>
                      <a:pt x="0" y="21"/>
                      <a:pt x="0" y="42"/>
                    </a:cubicBezTo>
                    <a:cubicBezTo>
                      <a:pt x="0" y="84"/>
                      <a:pt x="21" y="110"/>
                      <a:pt x="42" y="110"/>
                    </a:cubicBezTo>
                    <a:cubicBezTo>
                      <a:pt x="42" y="110"/>
                      <a:pt x="262" y="152"/>
                      <a:pt x="524" y="241"/>
                    </a:cubicBezTo>
                    <a:cubicBezTo>
                      <a:pt x="786" y="304"/>
                      <a:pt x="1110" y="435"/>
                      <a:pt x="1309" y="634"/>
                    </a:cubicBezTo>
                    <a:cubicBezTo>
                      <a:pt x="1524" y="849"/>
                      <a:pt x="1634" y="959"/>
                      <a:pt x="1702" y="1048"/>
                    </a:cubicBezTo>
                    <a:cubicBezTo>
                      <a:pt x="1723" y="1069"/>
                      <a:pt x="1744" y="1089"/>
                      <a:pt x="1744" y="1110"/>
                    </a:cubicBezTo>
                    <a:cubicBezTo>
                      <a:pt x="1744" y="1158"/>
                      <a:pt x="1765" y="1178"/>
                      <a:pt x="1807" y="1178"/>
                    </a:cubicBezTo>
                    <a:cubicBezTo>
                      <a:pt x="1833" y="1158"/>
                      <a:pt x="1854" y="1131"/>
                      <a:pt x="1854" y="1110"/>
                    </a:cubicBezTo>
                    <a:lnTo>
                      <a:pt x="1854" y="1089"/>
                    </a:lnTo>
                    <a:lnTo>
                      <a:pt x="1854" y="1069"/>
                    </a:lnTo>
                    <a:cubicBezTo>
                      <a:pt x="1833" y="1048"/>
                      <a:pt x="1807" y="1000"/>
                      <a:pt x="1786" y="979"/>
                    </a:cubicBezTo>
                    <a:cubicBezTo>
                      <a:pt x="1723" y="896"/>
                      <a:pt x="1613" y="765"/>
                      <a:pt x="1393" y="545"/>
                    </a:cubicBezTo>
                    <a:cubicBezTo>
                      <a:pt x="1152" y="346"/>
                      <a:pt x="828" y="194"/>
                      <a:pt x="545" y="131"/>
                    </a:cubicBezTo>
                    <a:cubicBezTo>
                      <a:pt x="283" y="42"/>
                      <a:pt x="63" y="0"/>
                      <a:pt x="6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3"/>
              <p:cNvSpPr/>
              <p:nvPr/>
            </p:nvSpPr>
            <p:spPr>
              <a:xfrm>
                <a:off x="1169399" y="1419677"/>
                <a:ext cx="667307" cy="502673"/>
              </a:xfrm>
              <a:custGeom>
                <a:rect b="b" l="l" r="r" t="t"/>
                <a:pathLst>
                  <a:path extrusionOk="0" h="5902" w="7835">
                    <a:moveTo>
                      <a:pt x="3465" y="0"/>
                    </a:moveTo>
                    <a:cubicBezTo>
                      <a:pt x="3459" y="0"/>
                      <a:pt x="3453" y="0"/>
                      <a:pt x="3446" y="1"/>
                    </a:cubicBezTo>
                    <a:cubicBezTo>
                      <a:pt x="2488" y="1"/>
                      <a:pt x="1875" y="524"/>
                      <a:pt x="1634" y="786"/>
                    </a:cubicBezTo>
                    <a:cubicBezTo>
                      <a:pt x="1394" y="1027"/>
                      <a:pt x="1310" y="1247"/>
                      <a:pt x="1289" y="1441"/>
                    </a:cubicBezTo>
                    <a:cubicBezTo>
                      <a:pt x="1242" y="1661"/>
                      <a:pt x="1263" y="2163"/>
                      <a:pt x="1263" y="2163"/>
                    </a:cubicBezTo>
                    <a:cubicBezTo>
                      <a:pt x="1263" y="2163"/>
                      <a:pt x="1090" y="1640"/>
                      <a:pt x="959" y="1336"/>
                    </a:cubicBezTo>
                    <a:cubicBezTo>
                      <a:pt x="892" y="1178"/>
                      <a:pt x="814" y="1106"/>
                      <a:pt x="745" y="1106"/>
                    </a:cubicBezTo>
                    <a:cubicBezTo>
                      <a:pt x="678" y="1106"/>
                      <a:pt x="620" y="1171"/>
                      <a:pt x="587" y="1289"/>
                    </a:cubicBezTo>
                    <a:cubicBezTo>
                      <a:pt x="545" y="1551"/>
                      <a:pt x="938" y="1964"/>
                      <a:pt x="938" y="1964"/>
                    </a:cubicBezTo>
                    <a:cubicBezTo>
                      <a:pt x="938" y="1964"/>
                      <a:pt x="780" y="1892"/>
                      <a:pt x="583" y="1892"/>
                    </a:cubicBezTo>
                    <a:cubicBezTo>
                      <a:pt x="516" y="1892"/>
                      <a:pt x="444" y="1900"/>
                      <a:pt x="372" y="1923"/>
                    </a:cubicBezTo>
                    <a:cubicBezTo>
                      <a:pt x="84" y="2012"/>
                      <a:pt x="111" y="2184"/>
                      <a:pt x="325" y="2252"/>
                    </a:cubicBezTo>
                    <a:cubicBezTo>
                      <a:pt x="524" y="2294"/>
                      <a:pt x="1001" y="2315"/>
                      <a:pt x="1001" y="2315"/>
                    </a:cubicBezTo>
                    <a:cubicBezTo>
                      <a:pt x="1001" y="2315"/>
                      <a:pt x="393" y="2357"/>
                      <a:pt x="194" y="2687"/>
                    </a:cubicBezTo>
                    <a:cubicBezTo>
                      <a:pt x="1" y="3012"/>
                      <a:pt x="111" y="3300"/>
                      <a:pt x="241" y="3824"/>
                    </a:cubicBezTo>
                    <a:cubicBezTo>
                      <a:pt x="393" y="4368"/>
                      <a:pt x="765" y="5044"/>
                      <a:pt x="765" y="5044"/>
                    </a:cubicBezTo>
                    <a:cubicBezTo>
                      <a:pt x="765" y="5044"/>
                      <a:pt x="2048" y="5719"/>
                      <a:pt x="2551" y="5850"/>
                    </a:cubicBezTo>
                    <a:cubicBezTo>
                      <a:pt x="2699" y="5887"/>
                      <a:pt x="2873" y="5902"/>
                      <a:pt x="3053" y="5902"/>
                    </a:cubicBezTo>
                    <a:cubicBezTo>
                      <a:pt x="3508" y="5902"/>
                      <a:pt x="4005" y="5810"/>
                      <a:pt x="4253" y="5761"/>
                    </a:cubicBezTo>
                    <a:cubicBezTo>
                      <a:pt x="4583" y="5719"/>
                      <a:pt x="5824" y="5347"/>
                      <a:pt x="5824" y="5347"/>
                    </a:cubicBezTo>
                    <a:cubicBezTo>
                      <a:pt x="5824" y="5347"/>
                      <a:pt x="5836" y="5348"/>
                      <a:pt x="5859" y="5348"/>
                    </a:cubicBezTo>
                    <a:cubicBezTo>
                      <a:pt x="6027" y="5348"/>
                      <a:pt x="6766" y="5312"/>
                      <a:pt x="7264" y="4693"/>
                    </a:cubicBezTo>
                    <a:cubicBezTo>
                      <a:pt x="7835" y="3996"/>
                      <a:pt x="7657" y="3080"/>
                      <a:pt x="7180" y="2336"/>
                    </a:cubicBezTo>
                    <a:cubicBezTo>
                      <a:pt x="6722" y="1577"/>
                      <a:pt x="4435" y="0"/>
                      <a:pt x="34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3"/>
              <p:cNvSpPr/>
              <p:nvPr/>
            </p:nvSpPr>
            <p:spPr>
              <a:xfrm>
                <a:off x="1169418" y="1414311"/>
                <a:ext cx="653935" cy="513745"/>
              </a:xfrm>
              <a:custGeom>
                <a:rect b="b" l="l" r="r" t="t"/>
                <a:pathLst>
                  <a:path extrusionOk="0" h="6032" w="7678">
                    <a:moveTo>
                      <a:pt x="3426" y="111"/>
                    </a:moveTo>
                    <a:cubicBezTo>
                      <a:pt x="3666" y="111"/>
                      <a:pt x="3970" y="195"/>
                      <a:pt x="4342" y="373"/>
                    </a:cubicBezTo>
                    <a:cubicBezTo>
                      <a:pt x="4693" y="524"/>
                      <a:pt x="5086" y="744"/>
                      <a:pt x="5452" y="980"/>
                    </a:cubicBezTo>
                    <a:cubicBezTo>
                      <a:pt x="6217" y="1483"/>
                      <a:pt x="6919" y="2075"/>
                      <a:pt x="7133" y="2420"/>
                    </a:cubicBezTo>
                    <a:cubicBezTo>
                      <a:pt x="7353" y="2792"/>
                      <a:pt x="7505" y="3185"/>
                      <a:pt x="7547" y="3599"/>
                    </a:cubicBezTo>
                    <a:cubicBezTo>
                      <a:pt x="7573" y="3991"/>
                      <a:pt x="7484" y="4384"/>
                      <a:pt x="7201" y="4714"/>
                    </a:cubicBezTo>
                    <a:cubicBezTo>
                      <a:pt x="6740" y="5304"/>
                      <a:pt x="6057" y="5349"/>
                      <a:pt x="5859" y="5349"/>
                    </a:cubicBezTo>
                    <a:cubicBezTo>
                      <a:pt x="5823" y="5349"/>
                      <a:pt x="5803" y="5348"/>
                      <a:pt x="5803" y="5348"/>
                    </a:cubicBezTo>
                    <a:cubicBezTo>
                      <a:pt x="5803" y="5348"/>
                      <a:pt x="5478" y="5458"/>
                      <a:pt x="5128" y="5541"/>
                    </a:cubicBezTo>
                    <a:cubicBezTo>
                      <a:pt x="4777" y="5651"/>
                      <a:pt x="4384" y="5761"/>
                      <a:pt x="4232" y="5782"/>
                    </a:cubicBezTo>
                    <a:cubicBezTo>
                      <a:pt x="4059" y="5803"/>
                      <a:pt x="3776" y="5871"/>
                      <a:pt x="3446" y="5892"/>
                    </a:cubicBezTo>
                    <a:cubicBezTo>
                      <a:pt x="3295" y="5903"/>
                      <a:pt x="3136" y="5913"/>
                      <a:pt x="2986" y="5913"/>
                    </a:cubicBezTo>
                    <a:cubicBezTo>
                      <a:pt x="2835" y="5913"/>
                      <a:pt x="2692" y="5903"/>
                      <a:pt x="2572" y="5871"/>
                    </a:cubicBezTo>
                    <a:cubicBezTo>
                      <a:pt x="2310" y="5803"/>
                      <a:pt x="1854" y="5589"/>
                      <a:pt x="1483" y="5410"/>
                    </a:cubicBezTo>
                    <a:cubicBezTo>
                      <a:pt x="1111" y="5238"/>
                      <a:pt x="807" y="5065"/>
                      <a:pt x="786" y="5065"/>
                    </a:cubicBezTo>
                    <a:cubicBezTo>
                      <a:pt x="786" y="5039"/>
                      <a:pt x="414" y="4384"/>
                      <a:pt x="283" y="3887"/>
                    </a:cubicBezTo>
                    <a:cubicBezTo>
                      <a:pt x="215" y="3599"/>
                      <a:pt x="152" y="3405"/>
                      <a:pt x="132" y="3232"/>
                    </a:cubicBezTo>
                    <a:cubicBezTo>
                      <a:pt x="132" y="3054"/>
                      <a:pt x="132" y="2923"/>
                      <a:pt x="242" y="2771"/>
                    </a:cubicBezTo>
                    <a:cubicBezTo>
                      <a:pt x="325" y="2640"/>
                      <a:pt x="503" y="2530"/>
                      <a:pt x="676" y="2488"/>
                    </a:cubicBezTo>
                    <a:cubicBezTo>
                      <a:pt x="849" y="2446"/>
                      <a:pt x="1001" y="2420"/>
                      <a:pt x="1001" y="2420"/>
                    </a:cubicBezTo>
                    <a:lnTo>
                      <a:pt x="980" y="2315"/>
                    </a:lnTo>
                    <a:lnTo>
                      <a:pt x="739" y="2315"/>
                    </a:lnTo>
                    <a:cubicBezTo>
                      <a:pt x="587" y="2289"/>
                      <a:pt x="414" y="2268"/>
                      <a:pt x="325" y="2247"/>
                    </a:cubicBezTo>
                    <a:cubicBezTo>
                      <a:pt x="283" y="2247"/>
                      <a:pt x="242" y="2226"/>
                      <a:pt x="215" y="2206"/>
                    </a:cubicBezTo>
                    <a:lnTo>
                      <a:pt x="215" y="2158"/>
                    </a:lnTo>
                    <a:cubicBezTo>
                      <a:pt x="215" y="2137"/>
                      <a:pt x="262" y="2075"/>
                      <a:pt x="372" y="2027"/>
                    </a:cubicBezTo>
                    <a:cubicBezTo>
                      <a:pt x="431" y="2013"/>
                      <a:pt x="489" y="2008"/>
                      <a:pt x="544" y="2008"/>
                    </a:cubicBezTo>
                    <a:cubicBezTo>
                      <a:pt x="738" y="2008"/>
                      <a:pt x="896" y="2075"/>
                      <a:pt x="896" y="2075"/>
                    </a:cubicBezTo>
                    <a:lnTo>
                      <a:pt x="959" y="1986"/>
                    </a:lnTo>
                    <a:cubicBezTo>
                      <a:pt x="959" y="1986"/>
                      <a:pt x="870" y="1897"/>
                      <a:pt x="786" y="1766"/>
                    </a:cubicBezTo>
                    <a:cubicBezTo>
                      <a:pt x="697" y="1635"/>
                      <a:pt x="634" y="1462"/>
                      <a:pt x="634" y="1373"/>
                    </a:cubicBezTo>
                    <a:cubicBezTo>
                      <a:pt x="655" y="1310"/>
                      <a:pt x="676" y="1289"/>
                      <a:pt x="697" y="1268"/>
                    </a:cubicBezTo>
                    <a:cubicBezTo>
                      <a:pt x="697" y="1249"/>
                      <a:pt x="708" y="1233"/>
                      <a:pt x="722" y="1233"/>
                    </a:cubicBezTo>
                    <a:cubicBezTo>
                      <a:pt x="727" y="1233"/>
                      <a:pt x="733" y="1236"/>
                      <a:pt x="739" y="1242"/>
                    </a:cubicBezTo>
                    <a:cubicBezTo>
                      <a:pt x="739" y="1242"/>
                      <a:pt x="765" y="1242"/>
                      <a:pt x="807" y="1268"/>
                    </a:cubicBezTo>
                    <a:cubicBezTo>
                      <a:pt x="828" y="1310"/>
                      <a:pt x="870" y="1352"/>
                      <a:pt x="896" y="1420"/>
                    </a:cubicBezTo>
                    <a:cubicBezTo>
                      <a:pt x="1027" y="1724"/>
                      <a:pt x="1221" y="2247"/>
                      <a:pt x="1221" y="2247"/>
                    </a:cubicBezTo>
                    <a:lnTo>
                      <a:pt x="1331" y="2226"/>
                    </a:lnTo>
                    <a:cubicBezTo>
                      <a:pt x="1331" y="2226"/>
                      <a:pt x="1310" y="2096"/>
                      <a:pt x="1310" y="1944"/>
                    </a:cubicBezTo>
                    <a:cubicBezTo>
                      <a:pt x="1310" y="1792"/>
                      <a:pt x="1310" y="1614"/>
                      <a:pt x="1331" y="1530"/>
                    </a:cubicBezTo>
                    <a:cubicBezTo>
                      <a:pt x="1352" y="1331"/>
                      <a:pt x="1441" y="1137"/>
                      <a:pt x="1682" y="896"/>
                    </a:cubicBezTo>
                    <a:cubicBezTo>
                      <a:pt x="1917" y="634"/>
                      <a:pt x="2488" y="132"/>
                      <a:pt x="3426" y="111"/>
                    </a:cubicBezTo>
                    <a:close/>
                    <a:moveTo>
                      <a:pt x="3426" y="1"/>
                    </a:moveTo>
                    <a:cubicBezTo>
                      <a:pt x="2441" y="22"/>
                      <a:pt x="1834" y="545"/>
                      <a:pt x="1593" y="807"/>
                    </a:cubicBezTo>
                    <a:cubicBezTo>
                      <a:pt x="1352" y="1069"/>
                      <a:pt x="1242" y="1289"/>
                      <a:pt x="1221" y="1504"/>
                    </a:cubicBezTo>
                    <a:cubicBezTo>
                      <a:pt x="1200" y="1593"/>
                      <a:pt x="1200" y="1766"/>
                      <a:pt x="1200" y="1897"/>
                    </a:cubicBezTo>
                    <a:cubicBezTo>
                      <a:pt x="1132" y="1724"/>
                      <a:pt x="1090" y="1572"/>
                      <a:pt x="1001" y="1373"/>
                    </a:cubicBezTo>
                    <a:cubicBezTo>
                      <a:pt x="959" y="1310"/>
                      <a:pt x="938" y="1242"/>
                      <a:pt x="896" y="1200"/>
                    </a:cubicBezTo>
                    <a:cubicBezTo>
                      <a:pt x="849" y="1158"/>
                      <a:pt x="786" y="1111"/>
                      <a:pt x="739" y="1111"/>
                    </a:cubicBezTo>
                    <a:cubicBezTo>
                      <a:pt x="676" y="1111"/>
                      <a:pt x="634" y="1137"/>
                      <a:pt x="608" y="1179"/>
                    </a:cubicBezTo>
                    <a:cubicBezTo>
                      <a:pt x="566" y="1221"/>
                      <a:pt x="545" y="1289"/>
                      <a:pt x="524" y="1352"/>
                    </a:cubicBezTo>
                    <a:cubicBezTo>
                      <a:pt x="503" y="1504"/>
                      <a:pt x="587" y="1682"/>
                      <a:pt x="676" y="1813"/>
                    </a:cubicBezTo>
                    <a:cubicBezTo>
                      <a:pt x="718" y="1876"/>
                      <a:pt x="739" y="1876"/>
                      <a:pt x="765" y="1923"/>
                    </a:cubicBezTo>
                    <a:cubicBezTo>
                      <a:pt x="703" y="1908"/>
                      <a:pt x="627" y="1895"/>
                      <a:pt x="544" y="1895"/>
                    </a:cubicBezTo>
                    <a:cubicBezTo>
                      <a:pt x="481" y="1895"/>
                      <a:pt x="414" y="1902"/>
                      <a:pt x="346" y="1923"/>
                    </a:cubicBezTo>
                    <a:cubicBezTo>
                      <a:pt x="194" y="1965"/>
                      <a:pt x="111" y="2054"/>
                      <a:pt x="84" y="2158"/>
                    </a:cubicBezTo>
                    <a:cubicBezTo>
                      <a:pt x="84" y="2206"/>
                      <a:pt x="111" y="2247"/>
                      <a:pt x="152" y="2289"/>
                    </a:cubicBezTo>
                    <a:cubicBezTo>
                      <a:pt x="173" y="2315"/>
                      <a:pt x="242" y="2357"/>
                      <a:pt x="283" y="2357"/>
                    </a:cubicBezTo>
                    <a:cubicBezTo>
                      <a:pt x="372" y="2378"/>
                      <a:pt x="503" y="2399"/>
                      <a:pt x="608" y="2399"/>
                    </a:cubicBezTo>
                    <a:cubicBezTo>
                      <a:pt x="435" y="2467"/>
                      <a:pt x="242" y="2551"/>
                      <a:pt x="132" y="2708"/>
                    </a:cubicBezTo>
                    <a:cubicBezTo>
                      <a:pt x="22" y="2881"/>
                      <a:pt x="1" y="3054"/>
                      <a:pt x="22" y="3253"/>
                    </a:cubicBezTo>
                    <a:cubicBezTo>
                      <a:pt x="43" y="3426"/>
                      <a:pt x="111" y="3646"/>
                      <a:pt x="173" y="3908"/>
                    </a:cubicBezTo>
                    <a:cubicBezTo>
                      <a:pt x="325" y="4452"/>
                      <a:pt x="697" y="5128"/>
                      <a:pt x="697" y="5128"/>
                    </a:cubicBezTo>
                    <a:lnTo>
                      <a:pt x="697" y="5149"/>
                    </a:lnTo>
                    <a:lnTo>
                      <a:pt x="718" y="5149"/>
                    </a:lnTo>
                    <a:cubicBezTo>
                      <a:pt x="718" y="5149"/>
                      <a:pt x="1048" y="5327"/>
                      <a:pt x="1441" y="5520"/>
                    </a:cubicBezTo>
                    <a:cubicBezTo>
                      <a:pt x="1813" y="5693"/>
                      <a:pt x="2268" y="5913"/>
                      <a:pt x="2530" y="5981"/>
                    </a:cubicBezTo>
                    <a:cubicBezTo>
                      <a:pt x="2686" y="6016"/>
                      <a:pt x="2856" y="6031"/>
                      <a:pt x="3031" y="6031"/>
                    </a:cubicBezTo>
                    <a:cubicBezTo>
                      <a:pt x="3175" y="6031"/>
                      <a:pt x="3322" y="6021"/>
                      <a:pt x="3467" y="6002"/>
                    </a:cubicBezTo>
                    <a:cubicBezTo>
                      <a:pt x="3776" y="5981"/>
                      <a:pt x="4080" y="5913"/>
                      <a:pt x="4253" y="5892"/>
                    </a:cubicBezTo>
                    <a:cubicBezTo>
                      <a:pt x="4431" y="5871"/>
                      <a:pt x="4824" y="5761"/>
                      <a:pt x="5169" y="5651"/>
                    </a:cubicBezTo>
                    <a:cubicBezTo>
                      <a:pt x="5520" y="5562"/>
                      <a:pt x="5824" y="5458"/>
                      <a:pt x="5824" y="5458"/>
                    </a:cubicBezTo>
                    <a:cubicBezTo>
                      <a:pt x="5829" y="5458"/>
                      <a:pt x="5843" y="5458"/>
                      <a:pt x="5866" y="5458"/>
                    </a:cubicBezTo>
                    <a:cubicBezTo>
                      <a:pt x="6050" y="5458"/>
                      <a:pt x="6780" y="5425"/>
                      <a:pt x="7285" y="4803"/>
                    </a:cubicBezTo>
                    <a:cubicBezTo>
                      <a:pt x="7594" y="4431"/>
                      <a:pt x="7678" y="4017"/>
                      <a:pt x="7657" y="3578"/>
                    </a:cubicBezTo>
                    <a:cubicBezTo>
                      <a:pt x="7615" y="3164"/>
                      <a:pt x="7463" y="2750"/>
                      <a:pt x="7222" y="2357"/>
                    </a:cubicBezTo>
                    <a:cubicBezTo>
                      <a:pt x="6981" y="1965"/>
                      <a:pt x="6285" y="1399"/>
                      <a:pt x="5520" y="896"/>
                    </a:cubicBezTo>
                    <a:cubicBezTo>
                      <a:pt x="5148" y="655"/>
                      <a:pt x="4735" y="414"/>
                      <a:pt x="4384" y="263"/>
                    </a:cubicBezTo>
                    <a:cubicBezTo>
                      <a:pt x="4012" y="111"/>
                      <a:pt x="3687" y="1"/>
                      <a:pt x="342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3"/>
              <p:cNvSpPr/>
              <p:nvPr/>
            </p:nvSpPr>
            <p:spPr>
              <a:xfrm>
                <a:off x="1171548" y="1711806"/>
                <a:ext cx="538530" cy="447909"/>
              </a:xfrm>
              <a:custGeom>
                <a:rect b="b" l="l" r="r" t="t"/>
                <a:pathLst>
                  <a:path extrusionOk="0" h="5259" w="6323">
                    <a:moveTo>
                      <a:pt x="2704" y="1"/>
                    </a:moveTo>
                    <a:lnTo>
                      <a:pt x="2704" y="1"/>
                    </a:lnTo>
                    <a:cubicBezTo>
                      <a:pt x="2704" y="1"/>
                      <a:pt x="2374" y="263"/>
                      <a:pt x="2133" y="807"/>
                    </a:cubicBezTo>
                    <a:cubicBezTo>
                      <a:pt x="1919" y="1331"/>
                      <a:pt x="1809" y="1897"/>
                      <a:pt x="1809" y="1897"/>
                    </a:cubicBezTo>
                    <a:lnTo>
                      <a:pt x="1395" y="1897"/>
                    </a:lnTo>
                    <a:cubicBezTo>
                      <a:pt x="1395" y="1897"/>
                      <a:pt x="1369" y="1855"/>
                      <a:pt x="1369" y="1677"/>
                    </a:cubicBezTo>
                    <a:cubicBezTo>
                      <a:pt x="1348" y="1525"/>
                      <a:pt x="1285" y="1284"/>
                      <a:pt x="1107" y="1069"/>
                    </a:cubicBezTo>
                    <a:cubicBezTo>
                      <a:pt x="1029" y="945"/>
                      <a:pt x="922" y="845"/>
                      <a:pt x="789" y="845"/>
                    </a:cubicBezTo>
                    <a:cubicBezTo>
                      <a:pt x="664" y="845"/>
                      <a:pt x="515" y="935"/>
                      <a:pt x="347" y="1179"/>
                    </a:cubicBezTo>
                    <a:cubicBezTo>
                      <a:pt x="1" y="1650"/>
                      <a:pt x="145" y="2510"/>
                      <a:pt x="1159" y="2510"/>
                    </a:cubicBezTo>
                    <a:cubicBezTo>
                      <a:pt x="1171" y="2510"/>
                      <a:pt x="1183" y="2510"/>
                      <a:pt x="1196" y="2509"/>
                    </a:cubicBezTo>
                    <a:lnTo>
                      <a:pt x="1196" y="2509"/>
                    </a:lnTo>
                    <a:cubicBezTo>
                      <a:pt x="1107" y="3619"/>
                      <a:pt x="1981" y="4819"/>
                      <a:pt x="3270" y="5170"/>
                    </a:cubicBezTo>
                    <a:cubicBezTo>
                      <a:pt x="3495" y="5231"/>
                      <a:pt x="3708" y="5258"/>
                      <a:pt x="3908" y="5258"/>
                    </a:cubicBezTo>
                    <a:cubicBezTo>
                      <a:pt x="4850" y="5258"/>
                      <a:pt x="5487" y="4652"/>
                      <a:pt x="5647" y="4164"/>
                    </a:cubicBezTo>
                    <a:cubicBezTo>
                      <a:pt x="5820" y="3578"/>
                      <a:pt x="5715" y="3075"/>
                      <a:pt x="5867" y="2462"/>
                    </a:cubicBezTo>
                    <a:cubicBezTo>
                      <a:pt x="6019" y="1834"/>
                      <a:pt x="6323" y="1111"/>
                      <a:pt x="6323" y="1111"/>
                    </a:cubicBezTo>
                    <a:cubicBezTo>
                      <a:pt x="6302" y="891"/>
                      <a:pt x="5888" y="545"/>
                      <a:pt x="5888" y="545"/>
                    </a:cubicBezTo>
                    <a:cubicBezTo>
                      <a:pt x="5888" y="545"/>
                      <a:pt x="5799" y="807"/>
                      <a:pt x="5689" y="1001"/>
                    </a:cubicBezTo>
                    <a:cubicBezTo>
                      <a:pt x="5638" y="1098"/>
                      <a:pt x="5569" y="1158"/>
                      <a:pt x="5410" y="1158"/>
                    </a:cubicBezTo>
                    <a:cubicBezTo>
                      <a:pt x="5244" y="1158"/>
                      <a:pt x="4981" y="1093"/>
                      <a:pt x="4537" y="938"/>
                    </a:cubicBezTo>
                    <a:cubicBezTo>
                      <a:pt x="3641" y="655"/>
                      <a:pt x="2987" y="85"/>
                      <a:pt x="2987" y="85"/>
                    </a:cubicBezTo>
                    <a:cubicBezTo>
                      <a:pt x="2987" y="85"/>
                      <a:pt x="2966" y="132"/>
                      <a:pt x="2898" y="305"/>
                    </a:cubicBezTo>
                    <a:cubicBezTo>
                      <a:pt x="2852" y="432"/>
                      <a:pt x="2780" y="548"/>
                      <a:pt x="2701" y="548"/>
                    </a:cubicBezTo>
                    <a:cubicBezTo>
                      <a:pt x="2673" y="548"/>
                      <a:pt x="2644" y="533"/>
                      <a:pt x="2615" y="498"/>
                    </a:cubicBezTo>
                    <a:cubicBezTo>
                      <a:pt x="2505" y="346"/>
                      <a:pt x="2704" y="1"/>
                      <a:pt x="2704"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3"/>
              <p:cNvSpPr/>
              <p:nvPr/>
            </p:nvSpPr>
            <p:spPr>
              <a:xfrm>
                <a:off x="1174784" y="1707803"/>
                <a:ext cx="539296" cy="455574"/>
              </a:xfrm>
              <a:custGeom>
                <a:rect b="b" l="l" r="r" t="t"/>
                <a:pathLst>
                  <a:path extrusionOk="0" h="5349" w="6332">
                    <a:moveTo>
                      <a:pt x="2970" y="221"/>
                    </a:moveTo>
                    <a:cubicBezTo>
                      <a:pt x="3059" y="283"/>
                      <a:pt x="3624" y="765"/>
                      <a:pt x="4473" y="1048"/>
                    </a:cubicBezTo>
                    <a:cubicBezTo>
                      <a:pt x="4913" y="1200"/>
                      <a:pt x="5175" y="1268"/>
                      <a:pt x="5368" y="1268"/>
                    </a:cubicBezTo>
                    <a:cubicBezTo>
                      <a:pt x="5457" y="1268"/>
                      <a:pt x="5520" y="1247"/>
                      <a:pt x="5588" y="1200"/>
                    </a:cubicBezTo>
                    <a:cubicBezTo>
                      <a:pt x="5630" y="1179"/>
                      <a:pt x="5677" y="1137"/>
                      <a:pt x="5698" y="1069"/>
                    </a:cubicBezTo>
                    <a:cubicBezTo>
                      <a:pt x="5808" y="917"/>
                      <a:pt x="5850" y="765"/>
                      <a:pt x="5871" y="702"/>
                    </a:cubicBezTo>
                    <a:cubicBezTo>
                      <a:pt x="5913" y="723"/>
                      <a:pt x="5939" y="744"/>
                      <a:pt x="6023" y="833"/>
                    </a:cubicBezTo>
                    <a:cubicBezTo>
                      <a:pt x="6112" y="938"/>
                      <a:pt x="6222" y="1095"/>
                      <a:pt x="6222" y="1158"/>
                    </a:cubicBezTo>
                    <a:cubicBezTo>
                      <a:pt x="6201" y="1179"/>
                      <a:pt x="5913" y="1881"/>
                      <a:pt x="5761" y="2488"/>
                    </a:cubicBezTo>
                    <a:cubicBezTo>
                      <a:pt x="5630" y="3122"/>
                      <a:pt x="5740" y="3604"/>
                      <a:pt x="5546" y="4190"/>
                    </a:cubicBezTo>
                    <a:cubicBezTo>
                      <a:pt x="5400" y="4660"/>
                      <a:pt x="4786" y="5242"/>
                      <a:pt x="3879" y="5242"/>
                    </a:cubicBezTo>
                    <a:cubicBezTo>
                      <a:pt x="3683" y="5242"/>
                      <a:pt x="3474" y="5215"/>
                      <a:pt x="3253" y="5154"/>
                    </a:cubicBezTo>
                    <a:cubicBezTo>
                      <a:pt x="1985" y="4824"/>
                      <a:pt x="1137" y="3646"/>
                      <a:pt x="1200" y="2556"/>
                    </a:cubicBezTo>
                    <a:lnTo>
                      <a:pt x="1200" y="2488"/>
                    </a:lnTo>
                    <a:lnTo>
                      <a:pt x="1158" y="2509"/>
                    </a:lnTo>
                    <a:cubicBezTo>
                      <a:pt x="634" y="2509"/>
                      <a:pt x="372" y="2315"/>
                      <a:pt x="241" y="2054"/>
                    </a:cubicBezTo>
                    <a:cubicBezTo>
                      <a:pt x="131" y="1792"/>
                      <a:pt x="179" y="1488"/>
                      <a:pt x="351" y="1247"/>
                    </a:cubicBezTo>
                    <a:cubicBezTo>
                      <a:pt x="486" y="1052"/>
                      <a:pt x="621" y="960"/>
                      <a:pt x="726" y="960"/>
                    </a:cubicBezTo>
                    <a:cubicBezTo>
                      <a:pt x="740" y="960"/>
                      <a:pt x="753" y="961"/>
                      <a:pt x="765" y="964"/>
                    </a:cubicBezTo>
                    <a:cubicBezTo>
                      <a:pt x="854" y="964"/>
                      <a:pt x="964" y="1027"/>
                      <a:pt x="1027" y="1137"/>
                    </a:cubicBezTo>
                    <a:cubicBezTo>
                      <a:pt x="1200" y="1357"/>
                      <a:pt x="1268" y="1572"/>
                      <a:pt x="1268" y="1724"/>
                    </a:cubicBezTo>
                    <a:cubicBezTo>
                      <a:pt x="1289" y="1902"/>
                      <a:pt x="1289" y="1964"/>
                      <a:pt x="1289" y="1964"/>
                    </a:cubicBezTo>
                    <a:lnTo>
                      <a:pt x="1310" y="2012"/>
                    </a:lnTo>
                    <a:lnTo>
                      <a:pt x="1812" y="2012"/>
                    </a:lnTo>
                    <a:lnTo>
                      <a:pt x="1812" y="1964"/>
                    </a:lnTo>
                    <a:cubicBezTo>
                      <a:pt x="1812" y="1964"/>
                      <a:pt x="1922" y="1399"/>
                      <a:pt x="2163" y="875"/>
                    </a:cubicBezTo>
                    <a:cubicBezTo>
                      <a:pt x="2271" y="639"/>
                      <a:pt x="2399" y="449"/>
                      <a:pt x="2502" y="318"/>
                    </a:cubicBezTo>
                    <a:lnTo>
                      <a:pt x="2502" y="318"/>
                    </a:lnTo>
                    <a:cubicBezTo>
                      <a:pt x="2488" y="340"/>
                      <a:pt x="2488" y="375"/>
                      <a:pt x="2488" y="393"/>
                    </a:cubicBezTo>
                    <a:cubicBezTo>
                      <a:pt x="2467" y="462"/>
                      <a:pt x="2488" y="524"/>
                      <a:pt x="2535" y="592"/>
                    </a:cubicBezTo>
                    <a:cubicBezTo>
                      <a:pt x="2556" y="634"/>
                      <a:pt x="2598" y="655"/>
                      <a:pt x="2640" y="655"/>
                    </a:cubicBezTo>
                    <a:cubicBezTo>
                      <a:pt x="2687" y="655"/>
                      <a:pt x="2729" y="634"/>
                      <a:pt x="2771" y="613"/>
                    </a:cubicBezTo>
                    <a:cubicBezTo>
                      <a:pt x="2839" y="571"/>
                      <a:pt x="2881" y="482"/>
                      <a:pt x="2902" y="372"/>
                    </a:cubicBezTo>
                    <a:cubicBezTo>
                      <a:pt x="2949" y="263"/>
                      <a:pt x="2970" y="242"/>
                      <a:pt x="2970" y="221"/>
                    </a:cubicBezTo>
                    <a:close/>
                    <a:moveTo>
                      <a:pt x="2640" y="1"/>
                    </a:moveTo>
                    <a:cubicBezTo>
                      <a:pt x="2640" y="1"/>
                      <a:pt x="2294" y="283"/>
                      <a:pt x="2053" y="833"/>
                    </a:cubicBezTo>
                    <a:cubicBezTo>
                      <a:pt x="1833" y="1357"/>
                      <a:pt x="1723" y="1855"/>
                      <a:pt x="1723" y="1902"/>
                    </a:cubicBezTo>
                    <a:lnTo>
                      <a:pt x="1399" y="1902"/>
                    </a:lnTo>
                    <a:cubicBezTo>
                      <a:pt x="1399" y="1881"/>
                      <a:pt x="1399" y="1855"/>
                      <a:pt x="1378" y="1724"/>
                    </a:cubicBezTo>
                    <a:cubicBezTo>
                      <a:pt x="1378" y="1551"/>
                      <a:pt x="1289" y="1310"/>
                      <a:pt x="1116" y="1069"/>
                    </a:cubicBezTo>
                    <a:cubicBezTo>
                      <a:pt x="1027" y="964"/>
                      <a:pt x="917" y="854"/>
                      <a:pt x="765" y="833"/>
                    </a:cubicBezTo>
                    <a:cubicBezTo>
                      <a:pt x="613" y="833"/>
                      <a:pt x="440" y="938"/>
                      <a:pt x="241" y="1179"/>
                    </a:cubicBezTo>
                    <a:cubicBezTo>
                      <a:pt x="69" y="1441"/>
                      <a:pt x="0" y="1813"/>
                      <a:pt x="152" y="2095"/>
                    </a:cubicBezTo>
                    <a:cubicBezTo>
                      <a:pt x="283" y="2378"/>
                      <a:pt x="592" y="2598"/>
                      <a:pt x="1095" y="2598"/>
                    </a:cubicBezTo>
                    <a:cubicBezTo>
                      <a:pt x="1048" y="3735"/>
                      <a:pt x="1922" y="4934"/>
                      <a:pt x="3211" y="5259"/>
                    </a:cubicBezTo>
                    <a:cubicBezTo>
                      <a:pt x="3443" y="5321"/>
                      <a:pt x="3664" y="5349"/>
                      <a:pt x="3871" y="5349"/>
                    </a:cubicBezTo>
                    <a:cubicBezTo>
                      <a:pt x="4830" y="5349"/>
                      <a:pt x="5492" y="4754"/>
                      <a:pt x="5651" y="4237"/>
                    </a:cubicBezTo>
                    <a:cubicBezTo>
                      <a:pt x="5850" y="3625"/>
                      <a:pt x="5740" y="3122"/>
                      <a:pt x="5892" y="2509"/>
                    </a:cubicBezTo>
                    <a:cubicBezTo>
                      <a:pt x="6023" y="1902"/>
                      <a:pt x="6332" y="1179"/>
                      <a:pt x="6332" y="1179"/>
                    </a:cubicBezTo>
                    <a:lnTo>
                      <a:pt x="6332" y="1158"/>
                    </a:lnTo>
                    <a:cubicBezTo>
                      <a:pt x="6332" y="1027"/>
                      <a:pt x="6201" y="875"/>
                      <a:pt x="6112" y="765"/>
                    </a:cubicBezTo>
                    <a:cubicBezTo>
                      <a:pt x="6002" y="634"/>
                      <a:pt x="5892" y="545"/>
                      <a:pt x="5892" y="545"/>
                    </a:cubicBezTo>
                    <a:lnTo>
                      <a:pt x="5829" y="503"/>
                    </a:lnTo>
                    <a:lnTo>
                      <a:pt x="5808" y="571"/>
                    </a:lnTo>
                    <a:cubicBezTo>
                      <a:pt x="5808" y="571"/>
                      <a:pt x="5719" y="833"/>
                      <a:pt x="5609" y="1027"/>
                    </a:cubicBezTo>
                    <a:cubicBezTo>
                      <a:pt x="5588" y="1069"/>
                      <a:pt x="5567" y="1095"/>
                      <a:pt x="5520" y="1116"/>
                    </a:cubicBezTo>
                    <a:cubicBezTo>
                      <a:pt x="5499" y="1137"/>
                      <a:pt x="5436" y="1158"/>
                      <a:pt x="5368" y="1158"/>
                    </a:cubicBezTo>
                    <a:cubicBezTo>
                      <a:pt x="5216" y="1137"/>
                      <a:pt x="4955" y="1095"/>
                      <a:pt x="4499" y="938"/>
                    </a:cubicBezTo>
                    <a:cubicBezTo>
                      <a:pt x="3624" y="634"/>
                      <a:pt x="2991" y="90"/>
                      <a:pt x="2991" y="90"/>
                    </a:cubicBezTo>
                    <a:lnTo>
                      <a:pt x="2949" y="48"/>
                    </a:lnTo>
                    <a:lnTo>
                      <a:pt x="2902" y="111"/>
                    </a:lnTo>
                    <a:cubicBezTo>
                      <a:pt x="2902" y="111"/>
                      <a:pt x="2860" y="153"/>
                      <a:pt x="2797" y="331"/>
                    </a:cubicBezTo>
                    <a:cubicBezTo>
                      <a:pt x="2771" y="414"/>
                      <a:pt x="2729" y="503"/>
                      <a:pt x="2687" y="524"/>
                    </a:cubicBezTo>
                    <a:lnTo>
                      <a:pt x="2666" y="545"/>
                    </a:lnTo>
                    <a:cubicBezTo>
                      <a:pt x="2640" y="545"/>
                      <a:pt x="2640" y="545"/>
                      <a:pt x="2619" y="503"/>
                    </a:cubicBezTo>
                    <a:cubicBezTo>
                      <a:pt x="2598" y="503"/>
                      <a:pt x="2598" y="462"/>
                      <a:pt x="2598" y="414"/>
                    </a:cubicBezTo>
                    <a:cubicBezTo>
                      <a:pt x="2598" y="372"/>
                      <a:pt x="2619" y="310"/>
                      <a:pt x="2640" y="263"/>
                    </a:cubicBezTo>
                    <a:cubicBezTo>
                      <a:pt x="2666" y="153"/>
                      <a:pt x="2729" y="69"/>
                      <a:pt x="2729" y="69"/>
                    </a:cubicBezTo>
                    <a:lnTo>
                      <a:pt x="264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3"/>
              <p:cNvSpPr/>
              <p:nvPr/>
            </p:nvSpPr>
            <p:spPr>
              <a:xfrm>
                <a:off x="1223415" y="1838026"/>
                <a:ext cx="48206" cy="48291"/>
              </a:xfrm>
              <a:custGeom>
                <a:rect b="b" l="l" r="r" t="t"/>
                <a:pathLst>
                  <a:path extrusionOk="0" h="567" w="566">
                    <a:moveTo>
                      <a:pt x="283" y="111"/>
                    </a:moveTo>
                    <a:cubicBezTo>
                      <a:pt x="367" y="111"/>
                      <a:pt x="456" y="174"/>
                      <a:pt x="456" y="284"/>
                    </a:cubicBezTo>
                    <a:cubicBezTo>
                      <a:pt x="456" y="373"/>
                      <a:pt x="367" y="456"/>
                      <a:pt x="283" y="456"/>
                    </a:cubicBezTo>
                    <a:cubicBezTo>
                      <a:pt x="173" y="456"/>
                      <a:pt x="105" y="373"/>
                      <a:pt x="105" y="284"/>
                    </a:cubicBezTo>
                    <a:cubicBezTo>
                      <a:pt x="105" y="174"/>
                      <a:pt x="173" y="111"/>
                      <a:pt x="283" y="111"/>
                    </a:cubicBezTo>
                    <a:close/>
                    <a:moveTo>
                      <a:pt x="283" y="1"/>
                    </a:moveTo>
                    <a:cubicBezTo>
                      <a:pt x="131" y="1"/>
                      <a:pt x="0" y="132"/>
                      <a:pt x="0" y="284"/>
                    </a:cubicBezTo>
                    <a:cubicBezTo>
                      <a:pt x="0" y="435"/>
                      <a:pt x="131" y="566"/>
                      <a:pt x="283" y="566"/>
                    </a:cubicBezTo>
                    <a:cubicBezTo>
                      <a:pt x="435" y="566"/>
                      <a:pt x="566" y="435"/>
                      <a:pt x="566" y="284"/>
                    </a:cubicBezTo>
                    <a:cubicBezTo>
                      <a:pt x="566" y="132"/>
                      <a:pt x="435" y="1"/>
                      <a:pt x="28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3"/>
              <p:cNvSpPr/>
              <p:nvPr/>
            </p:nvSpPr>
            <p:spPr>
              <a:xfrm>
                <a:off x="1453542" y="1904713"/>
                <a:ext cx="26403" cy="43352"/>
              </a:xfrm>
              <a:custGeom>
                <a:rect b="b" l="l" r="r" t="t"/>
                <a:pathLst>
                  <a:path extrusionOk="0" h="509" w="310">
                    <a:moveTo>
                      <a:pt x="157" y="1"/>
                    </a:moveTo>
                    <a:cubicBezTo>
                      <a:pt x="79" y="1"/>
                      <a:pt x="20" y="105"/>
                      <a:pt x="1" y="244"/>
                    </a:cubicBezTo>
                    <a:cubicBezTo>
                      <a:pt x="1" y="396"/>
                      <a:pt x="48" y="506"/>
                      <a:pt x="131" y="506"/>
                    </a:cubicBezTo>
                    <a:cubicBezTo>
                      <a:pt x="139" y="508"/>
                      <a:pt x="146" y="509"/>
                      <a:pt x="153" y="509"/>
                    </a:cubicBezTo>
                    <a:cubicBezTo>
                      <a:pt x="231" y="509"/>
                      <a:pt x="285" y="405"/>
                      <a:pt x="310" y="265"/>
                    </a:cubicBezTo>
                    <a:cubicBezTo>
                      <a:pt x="310" y="134"/>
                      <a:pt x="262" y="3"/>
                      <a:pt x="179" y="3"/>
                    </a:cubicBezTo>
                    <a:cubicBezTo>
                      <a:pt x="171" y="2"/>
                      <a:pt x="164" y="1"/>
                      <a:pt x="15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3"/>
              <p:cNvSpPr/>
              <p:nvPr/>
            </p:nvSpPr>
            <p:spPr>
              <a:xfrm>
                <a:off x="1626605" y="1919702"/>
                <a:ext cx="27765" cy="44629"/>
              </a:xfrm>
              <a:custGeom>
                <a:rect b="b" l="l" r="r" t="t"/>
                <a:pathLst>
                  <a:path extrusionOk="0" h="524" w="326">
                    <a:moveTo>
                      <a:pt x="194" y="0"/>
                    </a:moveTo>
                    <a:cubicBezTo>
                      <a:pt x="110" y="0"/>
                      <a:pt x="21" y="110"/>
                      <a:pt x="21" y="262"/>
                    </a:cubicBezTo>
                    <a:cubicBezTo>
                      <a:pt x="0" y="393"/>
                      <a:pt x="63" y="524"/>
                      <a:pt x="131" y="524"/>
                    </a:cubicBezTo>
                    <a:cubicBezTo>
                      <a:pt x="215" y="524"/>
                      <a:pt x="304" y="414"/>
                      <a:pt x="304" y="283"/>
                    </a:cubicBezTo>
                    <a:cubicBezTo>
                      <a:pt x="325" y="131"/>
                      <a:pt x="262" y="21"/>
                      <a:pt x="1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3"/>
              <p:cNvSpPr/>
              <p:nvPr/>
            </p:nvSpPr>
            <p:spPr>
              <a:xfrm>
                <a:off x="1587342" y="1930093"/>
                <a:ext cx="31768" cy="68392"/>
              </a:xfrm>
              <a:custGeom>
                <a:rect b="b" l="l" r="r" t="t"/>
                <a:pathLst>
                  <a:path extrusionOk="0" h="803" w="373">
                    <a:moveTo>
                      <a:pt x="112" y="1"/>
                    </a:moveTo>
                    <a:cubicBezTo>
                      <a:pt x="91" y="1"/>
                      <a:pt x="69" y="22"/>
                      <a:pt x="69" y="56"/>
                    </a:cubicBezTo>
                    <a:cubicBezTo>
                      <a:pt x="48" y="98"/>
                      <a:pt x="69" y="161"/>
                      <a:pt x="90" y="208"/>
                    </a:cubicBezTo>
                    <a:cubicBezTo>
                      <a:pt x="111" y="250"/>
                      <a:pt x="132" y="271"/>
                      <a:pt x="152" y="292"/>
                    </a:cubicBezTo>
                    <a:cubicBezTo>
                      <a:pt x="221" y="360"/>
                      <a:pt x="262" y="381"/>
                      <a:pt x="262" y="470"/>
                    </a:cubicBezTo>
                    <a:cubicBezTo>
                      <a:pt x="241" y="580"/>
                      <a:pt x="221" y="622"/>
                      <a:pt x="179" y="643"/>
                    </a:cubicBezTo>
                    <a:cubicBezTo>
                      <a:pt x="152" y="685"/>
                      <a:pt x="111" y="685"/>
                      <a:pt x="69" y="685"/>
                    </a:cubicBezTo>
                    <a:cubicBezTo>
                      <a:pt x="48" y="685"/>
                      <a:pt x="1" y="711"/>
                      <a:pt x="1" y="753"/>
                    </a:cubicBezTo>
                    <a:cubicBezTo>
                      <a:pt x="1" y="774"/>
                      <a:pt x="48" y="795"/>
                      <a:pt x="69" y="795"/>
                    </a:cubicBezTo>
                    <a:cubicBezTo>
                      <a:pt x="84" y="800"/>
                      <a:pt x="100" y="803"/>
                      <a:pt x="117" y="803"/>
                    </a:cubicBezTo>
                    <a:cubicBezTo>
                      <a:pt x="165" y="803"/>
                      <a:pt x="215" y="779"/>
                      <a:pt x="262" y="732"/>
                    </a:cubicBezTo>
                    <a:cubicBezTo>
                      <a:pt x="331" y="685"/>
                      <a:pt x="372" y="601"/>
                      <a:pt x="372" y="491"/>
                    </a:cubicBezTo>
                    <a:cubicBezTo>
                      <a:pt x="372" y="360"/>
                      <a:pt x="310" y="271"/>
                      <a:pt x="241" y="229"/>
                    </a:cubicBezTo>
                    <a:cubicBezTo>
                      <a:pt x="221" y="187"/>
                      <a:pt x="200" y="161"/>
                      <a:pt x="200" y="140"/>
                    </a:cubicBezTo>
                    <a:cubicBezTo>
                      <a:pt x="179" y="119"/>
                      <a:pt x="179" y="98"/>
                      <a:pt x="179" y="77"/>
                    </a:cubicBezTo>
                    <a:cubicBezTo>
                      <a:pt x="179" y="30"/>
                      <a:pt x="152" y="9"/>
                      <a:pt x="132" y="9"/>
                    </a:cubicBezTo>
                    <a:cubicBezTo>
                      <a:pt x="126" y="4"/>
                      <a:pt x="119" y="1"/>
                      <a:pt x="11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3"/>
              <p:cNvSpPr/>
              <p:nvPr/>
            </p:nvSpPr>
            <p:spPr>
              <a:xfrm>
                <a:off x="1473556" y="1989370"/>
                <a:ext cx="129033" cy="99479"/>
              </a:xfrm>
              <a:custGeom>
                <a:rect b="b" l="l" r="r" t="t"/>
                <a:pathLst>
                  <a:path extrusionOk="0" h="1168" w="1515">
                    <a:moveTo>
                      <a:pt x="475" y="0"/>
                    </a:moveTo>
                    <a:cubicBezTo>
                      <a:pt x="264" y="0"/>
                      <a:pt x="0" y="304"/>
                      <a:pt x="116" y="732"/>
                    </a:cubicBezTo>
                    <a:cubicBezTo>
                      <a:pt x="214" y="1027"/>
                      <a:pt x="525" y="1168"/>
                      <a:pt x="811" y="1168"/>
                    </a:cubicBezTo>
                    <a:cubicBezTo>
                      <a:pt x="972" y="1168"/>
                      <a:pt x="1125" y="1123"/>
                      <a:pt x="1227" y="1036"/>
                    </a:cubicBezTo>
                    <a:cubicBezTo>
                      <a:pt x="1515" y="800"/>
                      <a:pt x="1488" y="559"/>
                      <a:pt x="1405" y="470"/>
                    </a:cubicBezTo>
                    <a:cubicBezTo>
                      <a:pt x="1316" y="360"/>
                      <a:pt x="1143" y="340"/>
                      <a:pt x="1075" y="277"/>
                    </a:cubicBezTo>
                    <a:cubicBezTo>
                      <a:pt x="703" y="120"/>
                      <a:pt x="750" y="78"/>
                      <a:pt x="551" y="15"/>
                    </a:cubicBezTo>
                    <a:cubicBezTo>
                      <a:pt x="527" y="5"/>
                      <a:pt x="502" y="0"/>
                      <a:pt x="4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3"/>
              <p:cNvSpPr/>
              <p:nvPr/>
            </p:nvSpPr>
            <p:spPr>
              <a:xfrm>
                <a:off x="1472279" y="1983749"/>
                <a:ext cx="135676" cy="110380"/>
              </a:xfrm>
              <a:custGeom>
                <a:rect b="b" l="l" r="r" t="t"/>
                <a:pathLst>
                  <a:path extrusionOk="0" h="1296" w="1593">
                    <a:moveTo>
                      <a:pt x="500" y="118"/>
                    </a:moveTo>
                    <a:cubicBezTo>
                      <a:pt x="515" y="118"/>
                      <a:pt x="530" y="119"/>
                      <a:pt x="545" y="123"/>
                    </a:cubicBezTo>
                    <a:cubicBezTo>
                      <a:pt x="634" y="165"/>
                      <a:pt x="676" y="186"/>
                      <a:pt x="744" y="233"/>
                    </a:cubicBezTo>
                    <a:cubicBezTo>
                      <a:pt x="786" y="254"/>
                      <a:pt x="875" y="317"/>
                      <a:pt x="1069" y="406"/>
                    </a:cubicBezTo>
                    <a:lnTo>
                      <a:pt x="1048" y="385"/>
                    </a:lnTo>
                    <a:lnTo>
                      <a:pt x="1048" y="385"/>
                    </a:lnTo>
                    <a:cubicBezTo>
                      <a:pt x="1111" y="426"/>
                      <a:pt x="1179" y="447"/>
                      <a:pt x="1221" y="474"/>
                    </a:cubicBezTo>
                    <a:cubicBezTo>
                      <a:pt x="1289" y="495"/>
                      <a:pt x="1352" y="536"/>
                      <a:pt x="1373" y="557"/>
                    </a:cubicBezTo>
                    <a:cubicBezTo>
                      <a:pt x="1441" y="625"/>
                      <a:pt x="1483" y="840"/>
                      <a:pt x="1200" y="1060"/>
                    </a:cubicBezTo>
                    <a:cubicBezTo>
                      <a:pt x="1118" y="1142"/>
                      <a:pt x="964" y="1186"/>
                      <a:pt x="810" y="1186"/>
                    </a:cubicBezTo>
                    <a:cubicBezTo>
                      <a:pt x="757" y="1186"/>
                      <a:pt x="705" y="1181"/>
                      <a:pt x="655" y="1170"/>
                    </a:cubicBezTo>
                    <a:cubicBezTo>
                      <a:pt x="435" y="1102"/>
                      <a:pt x="262" y="997"/>
                      <a:pt x="194" y="777"/>
                    </a:cubicBezTo>
                    <a:cubicBezTo>
                      <a:pt x="131" y="557"/>
                      <a:pt x="173" y="385"/>
                      <a:pt x="262" y="254"/>
                    </a:cubicBezTo>
                    <a:cubicBezTo>
                      <a:pt x="337" y="162"/>
                      <a:pt x="422" y="118"/>
                      <a:pt x="500" y="118"/>
                    </a:cubicBezTo>
                    <a:close/>
                    <a:moveTo>
                      <a:pt x="484" y="0"/>
                    </a:moveTo>
                    <a:cubicBezTo>
                      <a:pt x="375" y="0"/>
                      <a:pt x="261" y="65"/>
                      <a:pt x="173" y="186"/>
                    </a:cubicBezTo>
                    <a:cubicBezTo>
                      <a:pt x="63" y="343"/>
                      <a:pt x="0" y="557"/>
                      <a:pt x="90" y="798"/>
                    </a:cubicBezTo>
                    <a:cubicBezTo>
                      <a:pt x="152" y="1060"/>
                      <a:pt x="393" y="1212"/>
                      <a:pt x="634" y="1280"/>
                    </a:cubicBezTo>
                    <a:cubicBezTo>
                      <a:pt x="687" y="1291"/>
                      <a:pt x="744" y="1296"/>
                      <a:pt x="801" y="1296"/>
                    </a:cubicBezTo>
                    <a:cubicBezTo>
                      <a:pt x="974" y="1296"/>
                      <a:pt x="1155" y="1248"/>
                      <a:pt x="1289" y="1149"/>
                    </a:cubicBezTo>
                    <a:cubicBezTo>
                      <a:pt x="1592" y="908"/>
                      <a:pt x="1572" y="625"/>
                      <a:pt x="1462" y="495"/>
                    </a:cubicBezTo>
                    <a:cubicBezTo>
                      <a:pt x="1420" y="426"/>
                      <a:pt x="1352" y="406"/>
                      <a:pt x="1268" y="364"/>
                    </a:cubicBezTo>
                    <a:cubicBezTo>
                      <a:pt x="1200" y="343"/>
                      <a:pt x="1137" y="317"/>
                      <a:pt x="1111" y="296"/>
                    </a:cubicBezTo>
                    <a:cubicBezTo>
                      <a:pt x="938" y="212"/>
                      <a:pt x="849" y="165"/>
                      <a:pt x="807" y="123"/>
                    </a:cubicBezTo>
                    <a:cubicBezTo>
                      <a:pt x="744" y="102"/>
                      <a:pt x="697" y="55"/>
                      <a:pt x="566" y="13"/>
                    </a:cubicBezTo>
                    <a:cubicBezTo>
                      <a:pt x="539" y="4"/>
                      <a:pt x="512" y="0"/>
                      <a:pt x="48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3"/>
              <p:cNvSpPr/>
              <p:nvPr/>
            </p:nvSpPr>
            <p:spPr>
              <a:xfrm>
                <a:off x="1496382" y="1988348"/>
                <a:ext cx="91047" cy="51187"/>
              </a:xfrm>
              <a:custGeom>
                <a:rect b="b" l="l" r="r" t="t"/>
                <a:pathLst>
                  <a:path extrusionOk="0" h="601" w="1069">
                    <a:moveTo>
                      <a:pt x="220" y="1"/>
                    </a:moveTo>
                    <a:cubicBezTo>
                      <a:pt x="131" y="1"/>
                      <a:pt x="68" y="48"/>
                      <a:pt x="0" y="90"/>
                    </a:cubicBezTo>
                    <a:cubicBezTo>
                      <a:pt x="110" y="200"/>
                      <a:pt x="351" y="372"/>
                      <a:pt x="566" y="524"/>
                    </a:cubicBezTo>
                    <a:cubicBezTo>
                      <a:pt x="662" y="580"/>
                      <a:pt x="743" y="601"/>
                      <a:pt x="809" y="601"/>
                    </a:cubicBezTo>
                    <a:cubicBezTo>
                      <a:pt x="957" y="601"/>
                      <a:pt x="1033" y="498"/>
                      <a:pt x="1048" y="441"/>
                    </a:cubicBezTo>
                    <a:cubicBezTo>
                      <a:pt x="1069" y="441"/>
                      <a:pt x="1069" y="420"/>
                      <a:pt x="1069" y="420"/>
                    </a:cubicBezTo>
                    <a:cubicBezTo>
                      <a:pt x="985" y="352"/>
                      <a:pt x="875" y="331"/>
                      <a:pt x="807" y="289"/>
                    </a:cubicBezTo>
                    <a:cubicBezTo>
                      <a:pt x="435" y="132"/>
                      <a:pt x="482" y="90"/>
                      <a:pt x="283" y="27"/>
                    </a:cubicBezTo>
                    <a:cubicBezTo>
                      <a:pt x="262" y="1"/>
                      <a:pt x="241"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3"/>
              <p:cNvSpPr/>
              <p:nvPr/>
            </p:nvSpPr>
            <p:spPr>
              <a:xfrm>
                <a:off x="1488802" y="1982983"/>
                <a:ext cx="104418" cy="61408"/>
              </a:xfrm>
              <a:custGeom>
                <a:rect b="b" l="l" r="r" t="t"/>
                <a:pathLst>
                  <a:path extrusionOk="0" h="721" w="1226">
                    <a:moveTo>
                      <a:pt x="351" y="132"/>
                    </a:moveTo>
                    <a:cubicBezTo>
                      <a:pt x="440" y="174"/>
                      <a:pt x="482" y="195"/>
                      <a:pt x="550" y="242"/>
                    </a:cubicBezTo>
                    <a:cubicBezTo>
                      <a:pt x="592" y="263"/>
                      <a:pt x="681" y="326"/>
                      <a:pt x="854" y="394"/>
                    </a:cubicBezTo>
                    <a:cubicBezTo>
                      <a:pt x="917" y="435"/>
                      <a:pt x="1006" y="456"/>
                      <a:pt x="1074" y="504"/>
                    </a:cubicBezTo>
                    <a:cubicBezTo>
                      <a:pt x="1048" y="525"/>
                      <a:pt x="1027" y="566"/>
                      <a:pt x="985" y="587"/>
                    </a:cubicBezTo>
                    <a:cubicBezTo>
                      <a:pt x="961" y="597"/>
                      <a:pt x="935" y="603"/>
                      <a:pt x="906" y="603"/>
                    </a:cubicBezTo>
                    <a:cubicBezTo>
                      <a:pt x="852" y="603"/>
                      <a:pt x="787" y="582"/>
                      <a:pt x="702" y="525"/>
                    </a:cubicBezTo>
                    <a:cubicBezTo>
                      <a:pt x="503" y="415"/>
                      <a:pt x="330" y="263"/>
                      <a:pt x="199" y="174"/>
                    </a:cubicBezTo>
                    <a:cubicBezTo>
                      <a:pt x="220" y="153"/>
                      <a:pt x="262" y="132"/>
                      <a:pt x="309" y="132"/>
                    </a:cubicBezTo>
                    <a:close/>
                    <a:moveTo>
                      <a:pt x="309" y="1"/>
                    </a:moveTo>
                    <a:cubicBezTo>
                      <a:pt x="220" y="1"/>
                      <a:pt x="110" y="43"/>
                      <a:pt x="47" y="132"/>
                    </a:cubicBezTo>
                    <a:lnTo>
                      <a:pt x="0" y="174"/>
                    </a:lnTo>
                    <a:lnTo>
                      <a:pt x="47" y="195"/>
                    </a:lnTo>
                    <a:cubicBezTo>
                      <a:pt x="178" y="305"/>
                      <a:pt x="419" y="483"/>
                      <a:pt x="634" y="634"/>
                    </a:cubicBezTo>
                    <a:cubicBezTo>
                      <a:pt x="735" y="690"/>
                      <a:pt x="827" y="721"/>
                      <a:pt x="910" y="721"/>
                    </a:cubicBezTo>
                    <a:cubicBezTo>
                      <a:pt x="951" y="721"/>
                      <a:pt x="990" y="713"/>
                      <a:pt x="1027" y="697"/>
                    </a:cubicBezTo>
                    <a:cubicBezTo>
                      <a:pt x="1116" y="655"/>
                      <a:pt x="1179" y="587"/>
                      <a:pt x="1205" y="545"/>
                    </a:cubicBezTo>
                    <a:lnTo>
                      <a:pt x="1205" y="504"/>
                    </a:lnTo>
                    <a:lnTo>
                      <a:pt x="1226" y="456"/>
                    </a:lnTo>
                    <a:lnTo>
                      <a:pt x="1179" y="435"/>
                    </a:lnTo>
                    <a:cubicBezTo>
                      <a:pt x="1095" y="373"/>
                      <a:pt x="964" y="326"/>
                      <a:pt x="917" y="305"/>
                    </a:cubicBezTo>
                    <a:cubicBezTo>
                      <a:pt x="744" y="221"/>
                      <a:pt x="655" y="174"/>
                      <a:pt x="613" y="132"/>
                    </a:cubicBezTo>
                    <a:cubicBezTo>
                      <a:pt x="550" y="111"/>
                      <a:pt x="503" y="64"/>
                      <a:pt x="372" y="22"/>
                    </a:cubicBezTo>
                    <a:cubicBezTo>
                      <a:pt x="351" y="22"/>
                      <a:pt x="330" y="1"/>
                      <a:pt x="3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3"/>
              <p:cNvSpPr/>
              <p:nvPr/>
            </p:nvSpPr>
            <p:spPr>
              <a:xfrm>
                <a:off x="1483436" y="2040557"/>
                <a:ext cx="85681" cy="49143"/>
              </a:xfrm>
              <a:custGeom>
                <a:rect b="b" l="l" r="r" t="t"/>
                <a:pathLst>
                  <a:path extrusionOk="0" h="577" w="1006">
                    <a:moveTo>
                      <a:pt x="283" y="0"/>
                    </a:moveTo>
                    <a:cubicBezTo>
                      <a:pt x="173" y="0"/>
                      <a:pt x="89" y="21"/>
                      <a:pt x="0" y="42"/>
                    </a:cubicBezTo>
                    <a:cubicBezTo>
                      <a:pt x="0" y="68"/>
                      <a:pt x="21" y="110"/>
                      <a:pt x="21" y="131"/>
                    </a:cubicBezTo>
                    <a:cubicBezTo>
                      <a:pt x="118" y="436"/>
                      <a:pt x="428" y="576"/>
                      <a:pt x="716" y="576"/>
                    </a:cubicBezTo>
                    <a:cubicBezTo>
                      <a:pt x="819" y="576"/>
                      <a:pt x="919" y="558"/>
                      <a:pt x="1006" y="524"/>
                    </a:cubicBezTo>
                    <a:cubicBezTo>
                      <a:pt x="980" y="461"/>
                      <a:pt x="938" y="393"/>
                      <a:pt x="896" y="330"/>
                    </a:cubicBezTo>
                    <a:cubicBezTo>
                      <a:pt x="765" y="68"/>
                      <a:pt x="503" y="0"/>
                      <a:pt x="283" y="0"/>
                    </a:cubicBezTo>
                    <a:close/>
                  </a:path>
                </a:pathLst>
              </a:custGeom>
              <a:solidFill>
                <a:srgbClr val="FFB0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3"/>
              <p:cNvSpPr/>
              <p:nvPr/>
            </p:nvSpPr>
            <p:spPr>
              <a:xfrm>
                <a:off x="1477645" y="2035191"/>
                <a:ext cx="96838" cy="59619"/>
              </a:xfrm>
              <a:custGeom>
                <a:rect b="b" l="l" r="r" t="t"/>
                <a:pathLst>
                  <a:path extrusionOk="0" h="700" w="1137">
                    <a:moveTo>
                      <a:pt x="351" y="131"/>
                    </a:moveTo>
                    <a:cubicBezTo>
                      <a:pt x="571" y="131"/>
                      <a:pt x="786" y="194"/>
                      <a:pt x="917" y="414"/>
                    </a:cubicBezTo>
                    <a:cubicBezTo>
                      <a:pt x="943" y="456"/>
                      <a:pt x="964" y="498"/>
                      <a:pt x="985" y="524"/>
                    </a:cubicBezTo>
                    <a:cubicBezTo>
                      <a:pt x="891" y="550"/>
                      <a:pt x="797" y="568"/>
                      <a:pt x="702" y="568"/>
                    </a:cubicBezTo>
                    <a:cubicBezTo>
                      <a:pt x="643" y="568"/>
                      <a:pt x="584" y="561"/>
                      <a:pt x="524" y="545"/>
                    </a:cubicBezTo>
                    <a:cubicBezTo>
                      <a:pt x="351" y="477"/>
                      <a:pt x="199" y="367"/>
                      <a:pt x="131" y="173"/>
                    </a:cubicBezTo>
                    <a:lnTo>
                      <a:pt x="131" y="152"/>
                    </a:lnTo>
                    <a:cubicBezTo>
                      <a:pt x="199" y="131"/>
                      <a:pt x="262" y="131"/>
                      <a:pt x="351" y="131"/>
                    </a:cubicBezTo>
                    <a:close/>
                    <a:moveTo>
                      <a:pt x="351" y="1"/>
                    </a:moveTo>
                    <a:cubicBezTo>
                      <a:pt x="241" y="1"/>
                      <a:pt x="131" y="21"/>
                      <a:pt x="47" y="42"/>
                    </a:cubicBezTo>
                    <a:lnTo>
                      <a:pt x="0" y="63"/>
                    </a:lnTo>
                    <a:lnTo>
                      <a:pt x="0" y="105"/>
                    </a:lnTo>
                    <a:cubicBezTo>
                      <a:pt x="27" y="152"/>
                      <a:pt x="27" y="173"/>
                      <a:pt x="27" y="215"/>
                    </a:cubicBezTo>
                    <a:cubicBezTo>
                      <a:pt x="110" y="435"/>
                      <a:pt x="288" y="587"/>
                      <a:pt x="482" y="655"/>
                    </a:cubicBezTo>
                    <a:cubicBezTo>
                      <a:pt x="573" y="684"/>
                      <a:pt x="671" y="699"/>
                      <a:pt x="769" y="699"/>
                    </a:cubicBezTo>
                    <a:cubicBezTo>
                      <a:pt x="884" y="699"/>
                      <a:pt x="998" y="677"/>
                      <a:pt x="1095" y="629"/>
                    </a:cubicBezTo>
                    <a:lnTo>
                      <a:pt x="1137" y="608"/>
                    </a:lnTo>
                    <a:lnTo>
                      <a:pt x="1116" y="566"/>
                    </a:lnTo>
                    <a:cubicBezTo>
                      <a:pt x="1095" y="498"/>
                      <a:pt x="1074" y="435"/>
                      <a:pt x="1027" y="346"/>
                    </a:cubicBezTo>
                    <a:cubicBezTo>
                      <a:pt x="875" y="84"/>
                      <a:pt x="592" y="1"/>
                      <a:pt x="3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3"/>
              <p:cNvSpPr/>
              <p:nvPr/>
            </p:nvSpPr>
            <p:spPr>
              <a:xfrm>
                <a:off x="1424073" y="1819033"/>
                <a:ext cx="89343" cy="54338"/>
              </a:xfrm>
              <a:custGeom>
                <a:rect b="b" l="l" r="r" t="t"/>
                <a:pathLst>
                  <a:path extrusionOk="0" h="638" w="1049">
                    <a:moveTo>
                      <a:pt x="440" y="1"/>
                    </a:moveTo>
                    <a:cubicBezTo>
                      <a:pt x="271" y="1"/>
                      <a:pt x="127" y="78"/>
                      <a:pt x="85" y="135"/>
                    </a:cubicBezTo>
                    <a:cubicBezTo>
                      <a:pt x="43" y="224"/>
                      <a:pt x="43" y="287"/>
                      <a:pt x="43" y="418"/>
                    </a:cubicBezTo>
                    <a:cubicBezTo>
                      <a:pt x="22" y="549"/>
                      <a:pt x="1" y="549"/>
                      <a:pt x="64" y="575"/>
                    </a:cubicBezTo>
                    <a:cubicBezTo>
                      <a:pt x="78" y="582"/>
                      <a:pt x="95" y="584"/>
                      <a:pt x="111" y="584"/>
                    </a:cubicBezTo>
                    <a:cubicBezTo>
                      <a:pt x="143" y="584"/>
                      <a:pt x="174" y="575"/>
                      <a:pt x="174" y="575"/>
                    </a:cubicBezTo>
                    <a:cubicBezTo>
                      <a:pt x="241" y="554"/>
                      <a:pt x="308" y="546"/>
                      <a:pt x="371" y="546"/>
                    </a:cubicBezTo>
                    <a:cubicBezTo>
                      <a:pt x="513" y="546"/>
                      <a:pt x="636" y="588"/>
                      <a:pt x="697" y="617"/>
                    </a:cubicBezTo>
                    <a:cubicBezTo>
                      <a:pt x="734" y="630"/>
                      <a:pt x="765" y="637"/>
                      <a:pt x="792" y="637"/>
                    </a:cubicBezTo>
                    <a:cubicBezTo>
                      <a:pt x="847" y="637"/>
                      <a:pt x="886" y="608"/>
                      <a:pt x="917" y="549"/>
                    </a:cubicBezTo>
                    <a:cubicBezTo>
                      <a:pt x="938" y="444"/>
                      <a:pt x="1048" y="266"/>
                      <a:pt x="959" y="203"/>
                    </a:cubicBezTo>
                    <a:cubicBezTo>
                      <a:pt x="891" y="114"/>
                      <a:pt x="697" y="51"/>
                      <a:pt x="498" y="4"/>
                    </a:cubicBezTo>
                    <a:cubicBezTo>
                      <a:pt x="479" y="2"/>
                      <a:pt x="459" y="1"/>
                      <a:pt x="4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3"/>
              <p:cNvSpPr/>
              <p:nvPr/>
            </p:nvSpPr>
            <p:spPr>
              <a:xfrm>
                <a:off x="1420070" y="1815030"/>
                <a:ext cx="95135" cy="63452"/>
              </a:xfrm>
              <a:custGeom>
                <a:rect b="b" l="l" r="r" t="t"/>
                <a:pathLst>
                  <a:path extrusionOk="0" h="745" w="1117">
                    <a:moveTo>
                      <a:pt x="451" y="110"/>
                    </a:moveTo>
                    <a:cubicBezTo>
                      <a:pt x="475" y="110"/>
                      <a:pt x="500" y="113"/>
                      <a:pt x="524" y="119"/>
                    </a:cubicBezTo>
                    <a:cubicBezTo>
                      <a:pt x="634" y="140"/>
                      <a:pt x="723" y="161"/>
                      <a:pt x="807" y="182"/>
                    </a:cubicBezTo>
                    <a:cubicBezTo>
                      <a:pt x="875" y="203"/>
                      <a:pt x="938" y="250"/>
                      <a:pt x="964" y="271"/>
                    </a:cubicBezTo>
                    <a:cubicBezTo>
                      <a:pt x="985" y="292"/>
                      <a:pt x="985" y="334"/>
                      <a:pt x="964" y="402"/>
                    </a:cubicBezTo>
                    <a:cubicBezTo>
                      <a:pt x="964" y="444"/>
                      <a:pt x="917" y="512"/>
                      <a:pt x="896" y="575"/>
                    </a:cubicBezTo>
                    <a:cubicBezTo>
                      <a:pt x="875" y="596"/>
                      <a:pt x="875" y="622"/>
                      <a:pt x="854" y="622"/>
                    </a:cubicBezTo>
                    <a:cubicBezTo>
                      <a:pt x="844" y="632"/>
                      <a:pt x="832" y="637"/>
                      <a:pt x="818" y="637"/>
                    </a:cubicBezTo>
                    <a:cubicBezTo>
                      <a:pt x="803" y="637"/>
                      <a:pt x="786" y="632"/>
                      <a:pt x="765" y="622"/>
                    </a:cubicBezTo>
                    <a:cubicBezTo>
                      <a:pt x="693" y="577"/>
                      <a:pt x="575" y="534"/>
                      <a:pt x="435" y="534"/>
                    </a:cubicBezTo>
                    <a:cubicBezTo>
                      <a:pt x="362" y="534"/>
                      <a:pt x="282" y="546"/>
                      <a:pt x="200" y="575"/>
                    </a:cubicBezTo>
                    <a:lnTo>
                      <a:pt x="132" y="575"/>
                    </a:lnTo>
                    <a:lnTo>
                      <a:pt x="132" y="465"/>
                    </a:lnTo>
                    <a:cubicBezTo>
                      <a:pt x="132" y="360"/>
                      <a:pt x="153" y="292"/>
                      <a:pt x="179" y="229"/>
                    </a:cubicBezTo>
                    <a:cubicBezTo>
                      <a:pt x="200" y="203"/>
                      <a:pt x="242" y="161"/>
                      <a:pt x="310" y="140"/>
                    </a:cubicBezTo>
                    <a:cubicBezTo>
                      <a:pt x="339" y="125"/>
                      <a:pt x="393" y="110"/>
                      <a:pt x="451" y="110"/>
                    </a:cubicBezTo>
                    <a:close/>
                    <a:moveTo>
                      <a:pt x="453" y="0"/>
                    </a:moveTo>
                    <a:cubicBezTo>
                      <a:pt x="380" y="0"/>
                      <a:pt x="311" y="15"/>
                      <a:pt x="263" y="30"/>
                    </a:cubicBezTo>
                    <a:cubicBezTo>
                      <a:pt x="179" y="72"/>
                      <a:pt x="111" y="119"/>
                      <a:pt x="90" y="161"/>
                    </a:cubicBezTo>
                    <a:cubicBezTo>
                      <a:pt x="48" y="250"/>
                      <a:pt x="22" y="334"/>
                      <a:pt x="22" y="465"/>
                    </a:cubicBezTo>
                    <a:cubicBezTo>
                      <a:pt x="22" y="533"/>
                      <a:pt x="22" y="554"/>
                      <a:pt x="1" y="575"/>
                    </a:cubicBezTo>
                    <a:cubicBezTo>
                      <a:pt x="1" y="596"/>
                      <a:pt x="22" y="622"/>
                      <a:pt x="22" y="643"/>
                    </a:cubicBezTo>
                    <a:cubicBezTo>
                      <a:pt x="48" y="664"/>
                      <a:pt x="69" y="664"/>
                      <a:pt x="90" y="664"/>
                    </a:cubicBezTo>
                    <a:cubicBezTo>
                      <a:pt x="116" y="681"/>
                      <a:pt x="148" y="688"/>
                      <a:pt x="175" y="688"/>
                    </a:cubicBezTo>
                    <a:cubicBezTo>
                      <a:pt x="212" y="688"/>
                      <a:pt x="242" y="676"/>
                      <a:pt x="242" y="664"/>
                    </a:cubicBezTo>
                    <a:lnTo>
                      <a:pt x="242" y="685"/>
                    </a:lnTo>
                    <a:cubicBezTo>
                      <a:pt x="313" y="653"/>
                      <a:pt x="384" y="641"/>
                      <a:pt x="449" y="641"/>
                    </a:cubicBezTo>
                    <a:cubicBezTo>
                      <a:pt x="566" y="641"/>
                      <a:pt x="666" y="679"/>
                      <a:pt x="723" y="705"/>
                    </a:cubicBezTo>
                    <a:cubicBezTo>
                      <a:pt x="759" y="733"/>
                      <a:pt x="790" y="744"/>
                      <a:pt x="822" y="744"/>
                    </a:cubicBezTo>
                    <a:cubicBezTo>
                      <a:pt x="845" y="744"/>
                      <a:pt x="869" y="738"/>
                      <a:pt x="896" y="726"/>
                    </a:cubicBezTo>
                    <a:cubicBezTo>
                      <a:pt x="938" y="705"/>
                      <a:pt x="985" y="664"/>
                      <a:pt x="1006" y="622"/>
                    </a:cubicBezTo>
                    <a:cubicBezTo>
                      <a:pt x="1027" y="575"/>
                      <a:pt x="1048" y="491"/>
                      <a:pt x="1069" y="423"/>
                    </a:cubicBezTo>
                    <a:cubicBezTo>
                      <a:pt x="1095" y="360"/>
                      <a:pt x="1116" y="271"/>
                      <a:pt x="1048" y="203"/>
                    </a:cubicBezTo>
                    <a:cubicBezTo>
                      <a:pt x="1006" y="140"/>
                      <a:pt x="938" y="119"/>
                      <a:pt x="854" y="72"/>
                    </a:cubicBezTo>
                    <a:cubicBezTo>
                      <a:pt x="744" y="51"/>
                      <a:pt x="655" y="30"/>
                      <a:pt x="545" y="9"/>
                    </a:cubicBezTo>
                    <a:cubicBezTo>
                      <a:pt x="515" y="3"/>
                      <a:pt x="484" y="0"/>
                      <a:pt x="45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3"/>
              <p:cNvSpPr/>
              <p:nvPr/>
            </p:nvSpPr>
            <p:spPr>
              <a:xfrm>
                <a:off x="1609656" y="1843391"/>
                <a:ext cx="72820" cy="54253"/>
              </a:xfrm>
              <a:custGeom>
                <a:rect b="b" l="l" r="r" t="t"/>
                <a:pathLst>
                  <a:path extrusionOk="0" h="637" w="855">
                    <a:moveTo>
                      <a:pt x="199" y="1"/>
                    </a:moveTo>
                    <a:cubicBezTo>
                      <a:pt x="69" y="1"/>
                      <a:pt x="48" y="90"/>
                      <a:pt x="48" y="90"/>
                    </a:cubicBezTo>
                    <a:cubicBezTo>
                      <a:pt x="21" y="221"/>
                      <a:pt x="0" y="420"/>
                      <a:pt x="21" y="482"/>
                    </a:cubicBezTo>
                    <a:cubicBezTo>
                      <a:pt x="41" y="511"/>
                      <a:pt x="72" y="519"/>
                      <a:pt x="112" y="519"/>
                    </a:cubicBezTo>
                    <a:cubicBezTo>
                      <a:pt x="168" y="519"/>
                      <a:pt x="242" y="503"/>
                      <a:pt x="330" y="503"/>
                    </a:cubicBezTo>
                    <a:cubicBezTo>
                      <a:pt x="482" y="524"/>
                      <a:pt x="592" y="592"/>
                      <a:pt x="655" y="634"/>
                    </a:cubicBezTo>
                    <a:cubicBezTo>
                      <a:pt x="659" y="636"/>
                      <a:pt x="663" y="636"/>
                      <a:pt x="666" y="636"/>
                    </a:cubicBezTo>
                    <a:cubicBezTo>
                      <a:pt x="728" y="636"/>
                      <a:pt x="767" y="476"/>
                      <a:pt x="807" y="372"/>
                    </a:cubicBezTo>
                    <a:cubicBezTo>
                      <a:pt x="833" y="289"/>
                      <a:pt x="854" y="200"/>
                      <a:pt x="765" y="158"/>
                    </a:cubicBezTo>
                    <a:cubicBezTo>
                      <a:pt x="676" y="90"/>
                      <a:pt x="309" y="1"/>
                      <a:pt x="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3"/>
              <p:cNvSpPr/>
              <p:nvPr/>
            </p:nvSpPr>
            <p:spPr>
              <a:xfrm>
                <a:off x="1606079" y="1838026"/>
                <a:ext cx="79889" cy="64218"/>
              </a:xfrm>
              <a:custGeom>
                <a:rect b="b" l="l" r="r" t="t"/>
                <a:pathLst>
                  <a:path extrusionOk="0" h="754" w="938">
                    <a:moveTo>
                      <a:pt x="241" y="132"/>
                    </a:moveTo>
                    <a:cubicBezTo>
                      <a:pt x="262" y="132"/>
                      <a:pt x="393" y="153"/>
                      <a:pt x="524" y="174"/>
                    </a:cubicBezTo>
                    <a:cubicBezTo>
                      <a:pt x="587" y="195"/>
                      <a:pt x="634" y="195"/>
                      <a:pt x="676" y="221"/>
                    </a:cubicBezTo>
                    <a:cubicBezTo>
                      <a:pt x="744" y="242"/>
                      <a:pt x="786" y="263"/>
                      <a:pt x="786" y="263"/>
                    </a:cubicBezTo>
                    <a:cubicBezTo>
                      <a:pt x="807" y="284"/>
                      <a:pt x="828" y="284"/>
                      <a:pt x="828" y="305"/>
                    </a:cubicBezTo>
                    <a:cubicBezTo>
                      <a:pt x="828" y="326"/>
                      <a:pt x="807" y="373"/>
                      <a:pt x="786" y="435"/>
                    </a:cubicBezTo>
                    <a:cubicBezTo>
                      <a:pt x="765" y="483"/>
                      <a:pt x="744" y="545"/>
                      <a:pt x="718" y="587"/>
                    </a:cubicBezTo>
                    <a:cubicBezTo>
                      <a:pt x="718" y="614"/>
                      <a:pt x="697" y="635"/>
                      <a:pt x="697" y="635"/>
                    </a:cubicBezTo>
                    <a:cubicBezTo>
                      <a:pt x="655" y="614"/>
                      <a:pt x="545" y="525"/>
                      <a:pt x="372" y="525"/>
                    </a:cubicBezTo>
                    <a:lnTo>
                      <a:pt x="131" y="525"/>
                    </a:lnTo>
                    <a:lnTo>
                      <a:pt x="131" y="504"/>
                    </a:lnTo>
                    <a:cubicBezTo>
                      <a:pt x="111" y="504"/>
                      <a:pt x="111" y="435"/>
                      <a:pt x="111" y="373"/>
                    </a:cubicBezTo>
                    <a:cubicBezTo>
                      <a:pt x="111" y="305"/>
                      <a:pt x="131" y="242"/>
                      <a:pt x="131" y="153"/>
                    </a:cubicBezTo>
                    <a:lnTo>
                      <a:pt x="152" y="153"/>
                    </a:lnTo>
                    <a:cubicBezTo>
                      <a:pt x="173" y="132"/>
                      <a:pt x="194" y="132"/>
                      <a:pt x="241" y="132"/>
                    </a:cubicBezTo>
                    <a:close/>
                    <a:moveTo>
                      <a:pt x="241" y="1"/>
                    </a:moveTo>
                    <a:cubicBezTo>
                      <a:pt x="152" y="1"/>
                      <a:pt x="111" y="43"/>
                      <a:pt x="90" y="64"/>
                    </a:cubicBezTo>
                    <a:cubicBezTo>
                      <a:pt x="42" y="90"/>
                      <a:pt x="21" y="132"/>
                      <a:pt x="21" y="132"/>
                    </a:cubicBezTo>
                    <a:cubicBezTo>
                      <a:pt x="21" y="195"/>
                      <a:pt x="1" y="284"/>
                      <a:pt x="1" y="373"/>
                    </a:cubicBezTo>
                    <a:cubicBezTo>
                      <a:pt x="1" y="435"/>
                      <a:pt x="1" y="504"/>
                      <a:pt x="21" y="566"/>
                    </a:cubicBezTo>
                    <a:cubicBezTo>
                      <a:pt x="42" y="587"/>
                      <a:pt x="63" y="614"/>
                      <a:pt x="90" y="635"/>
                    </a:cubicBezTo>
                    <a:lnTo>
                      <a:pt x="372" y="635"/>
                    </a:lnTo>
                    <a:cubicBezTo>
                      <a:pt x="503" y="635"/>
                      <a:pt x="587" y="697"/>
                      <a:pt x="676" y="744"/>
                    </a:cubicBezTo>
                    <a:cubicBezTo>
                      <a:pt x="682" y="750"/>
                      <a:pt x="690" y="753"/>
                      <a:pt x="700" y="753"/>
                    </a:cubicBezTo>
                    <a:cubicBezTo>
                      <a:pt x="724" y="753"/>
                      <a:pt x="756" y="737"/>
                      <a:pt x="786" y="718"/>
                    </a:cubicBezTo>
                    <a:cubicBezTo>
                      <a:pt x="807" y="697"/>
                      <a:pt x="807" y="676"/>
                      <a:pt x="828" y="635"/>
                    </a:cubicBezTo>
                    <a:cubicBezTo>
                      <a:pt x="849" y="587"/>
                      <a:pt x="875" y="525"/>
                      <a:pt x="896" y="456"/>
                    </a:cubicBezTo>
                    <a:cubicBezTo>
                      <a:pt x="917" y="415"/>
                      <a:pt x="938" y="373"/>
                      <a:pt x="938" y="305"/>
                    </a:cubicBezTo>
                    <a:cubicBezTo>
                      <a:pt x="938" y="263"/>
                      <a:pt x="896" y="195"/>
                      <a:pt x="849" y="153"/>
                    </a:cubicBezTo>
                    <a:cubicBezTo>
                      <a:pt x="807" y="153"/>
                      <a:pt x="765" y="132"/>
                      <a:pt x="718" y="111"/>
                    </a:cubicBezTo>
                    <a:cubicBezTo>
                      <a:pt x="676" y="90"/>
                      <a:pt x="613" y="90"/>
                      <a:pt x="545" y="64"/>
                    </a:cubicBezTo>
                    <a:cubicBezTo>
                      <a:pt x="414" y="43"/>
                      <a:pt x="304" y="1"/>
                      <a:pt x="24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3"/>
              <p:cNvSpPr/>
              <p:nvPr/>
            </p:nvSpPr>
            <p:spPr>
              <a:xfrm>
                <a:off x="1903298" y="837529"/>
                <a:ext cx="122723" cy="120168"/>
              </a:xfrm>
              <a:custGeom>
                <a:rect b="b" l="l" r="r" t="t"/>
                <a:pathLst>
                  <a:path extrusionOk="0" h="1411" w="1441">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3"/>
              <p:cNvSpPr/>
              <p:nvPr/>
            </p:nvSpPr>
            <p:spPr>
              <a:xfrm>
                <a:off x="1898017" y="832334"/>
                <a:ext cx="133879" cy="129791"/>
              </a:xfrm>
              <a:custGeom>
                <a:rect b="b" l="l" r="r" t="t"/>
                <a:pathLst>
                  <a:path extrusionOk="0" h="1524" w="1572">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3"/>
              <p:cNvSpPr/>
              <p:nvPr/>
            </p:nvSpPr>
            <p:spPr>
              <a:xfrm>
                <a:off x="1998339" y="998658"/>
                <a:ext cx="78096" cy="117783"/>
              </a:xfrm>
              <a:custGeom>
                <a:rect b="b" l="l" r="r" t="t"/>
                <a:pathLst>
                  <a:path extrusionOk="0" h="1383" w="917">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3"/>
              <p:cNvSpPr/>
              <p:nvPr/>
            </p:nvSpPr>
            <p:spPr>
              <a:xfrm>
                <a:off x="1992548" y="993037"/>
                <a:ext cx="89253" cy="128599"/>
              </a:xfrm>
              <a:custGeom>
                <a:rect b="b" l="l" r="r" t="t"/>
                <a:pathLst>
                  <a:path extrusionOk="0" h="1510" w="1048">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3"/>
              <p:cNvSpPr/>
              <p:nvPr/>
            </p:nvSpPr>
            <p:spPr>
              <a:xfrm>
                <a:off x="1903298" y="1157998"/>
                <a:ext cx="122723" cy="119146"/>
              </a:xfrm>
              <a:custGeom>
                <a:rect b="b" l="l" r="r" t="t"/>
                <a:pathLst>
                  <a:path extrusionOk="0" h="1399" w="1441">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3"/>
              <p:cNvSpPr/>
              <p:nvPr/>
            </p:nvSpPr>
            <p:spPr>
              <a:xfrm>
                <a:off x="1898017" y="1153314"/>
                <a:ext cx="133879" cy="129025"/>
              </a:xfrm>
              <a:custGeom>
                <a:rect b="b" l="l" r="r" t="t"/>
                <a:pathLst>
                  <a:path extrusionOk="0" h="1515" w="1572">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3"/>
              <p:cNvSpPr/>
              <p:nvPr/>
            </p:nvSpPr>
            <p:spPr>
              <a:xfrm>
                <a:off x="1743702" y="1251507"/>
                <a:ext cx="119146" cy="78181"/>
              </a:xfrm>
              <a:custGeom>
                <a:rect b="b" l="l" r="r" t="t"/>
                <a:pathLst>
                  <a:path extrusionOk="0" h="918" w="1399">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3"/>
              <p:cNvSpPr/>
              <p:nvPr/>
            </p:nvSpPr>
            <p:spPr>
              <a:xfrm>
                <a:off x="1738337" y="1245716"/>
                <a:ext cx="131665" cy="89253"/>
              </a:xfrm>
              <a:custGeom>
                <a:rect b="b" l="l" r="r" t="t"/>
                <a:pathLst>
                  <a:path extrusionOk="0" h="1048" w="1546">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3"/>
              <p:cNvSpPr/>
              <p:nvPr/>
            </p:nvSpPr>
            <p:spPr>
              <a:xfrm>
                <a:off x="1582233" y="1157913"/>
                <a:ext cx="122723" cy="119231"/>
              </a:xfrm>
              <a:custGeom>
                <a:rect b="b" l="l" r="r" t="t"/>
                <a:pathLst>
                  <a:path extrusionOk="0" h="1400" w="1441">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3"/>
              <p:cNvSpPr/>
              <p:nvPr/>
            </p:nvSpPr>
            <p:spPr>
              <a:xfrm>
                <a:off x="1576442" y="1152547"/>
                <a:ext cx="135668" cy="129791"/>
              </a:xfrm>
              <a:custGeom>
                <a:rect b="b" l="l" r="r" t="t"/>
                <a:pathLst>
                  <a:path extrusionOk="0" h="1524" w="1593">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p:nvPr/>
            </p:nvSpPr>
            <p:spPr>
              <a:xfrm>
                <a:off x="1531817" y="998317"/>
                <a:ext cx="79885" cy="117698"/>
              </a:xfrm>
              <a:custGeom>
                <a:rect b="b" l="l" r="r" t="t"/>
                <a:pathLst>
                  <a:path extrusionOk="0" h="1382" w="938">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3"/>
              <p:cNvSpPr/>
              <p:nvPr/>
            </p:nvSpPr>
            <p:spPr>
              <a:xfrm>
                <a:off x="1526452" y="993037"/>
                <a:ext cx="89338" cy="128599"/>
              </a:xfrm>
              <a:custGeom>
                <a:rect b="b" l="l" r="r" t="t"/>
                <a:pathLst>
                  <a:path extrusionOk="0" h="1510" w="1049">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3"/>
              <p:cNvSpPr/>
              <p:nvPr/>
            </p:nvSpPr>
            <p:spPr>
              <a:xfrm>
                <a:off x="1582233" y="837529"/>
                <a:ext cx="124511" cy="119146"/>
              </a:xfrm>
              <a:custGeom>
                <a:rect b="b" l="l" r="r" t="t"/>
                <a:pathLst>
                  <a:path extrusionOk="0" h="1399" w="1462">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1576442" y="832334"/>
                <a:ext cx="135668" cy="129791"/>
              </a:xfrm>
              <a:custGeom>
                <a:rect b="b" l="l" r="r" t="t"/>
                <a:pathLst>
                  <a:path extrusionOk="0" h="1524" w="1593">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1591176" y="842554"/>
                <a:ext cx="427784" cy="427784"/>
              </a:xfrm>
              <a:custGeom>
                <a:rect b="b" l="l" r="r" t="t"/>
                <a:pathLst>
                  <a:path extrusionOk="0" h="5023" w="5023">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1585810" y="838977"/>
                <a:ext cx="436726" cy="434938"/>
              </a:xfrm>
              <a:custGeom>
                <a:rect b="b" l="l" r="r" t="t"/>
                <a:pathLst>
                  <a:path extrusionOk="0" h="5107" w="5128">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1678553" y="929931"/>
                <a:ext cx="251152" cy="253025"/>
              </a:xfrm>
              <a:custGeom>
                <a:rect b="b" l="l" r="r" t="t"/>
                <a:pathLst>
                  <a:path extrusionOk="0" h="2971" w="2949">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1673187" y="926354"/>
                <a:ext cx="261882" cy="260179"/>
              </a:xfrm>
              <a:custGeom>
                <a:rect b="b" l="l" r="r" t="t"/>
                <a:pathLst>
                  <a:path extrusionOk="0" h="3055" w="3075">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3428214" y="1460427"/>
                <a:ext cx="119231" cy="79885"/>
              </a:xfrm>
              <a:custGeom>
                <a:rect b="b" l="l" r="r" t="t"/>
                <a:pathLst>
                  <a:path extrusionOk="0" h="938" w="1400">
                    <a:moveTo>
                      <a:pt x="331" y="0"/>
                    </a:moveTo>
                    <a:cubicBezTo>
                      <a:pt x="221" y="0"/>
                      <a:pt x="132" y="84"/>
                      <a:pt x="111" y="194"/>
                    </a:cubicBezTo>
                    <a:lnTo>
                      <a:pt x="1" y="765"/>
                    </a:lnTo>
                    <a:lnTo>
                      <a:pt x="1" y="786"/>
                    </a:lnTo>
                    <a:cubicBezTo>
                      <a:pt x="1" y="870"/>
                      <a:pt x="69" y="938"/>
                      <a:pt x="158" y="938"/>
                    </a:cubicBezTo>
                    <a:lnTo>
                      <a:pt x="1268" y="938"/>
                    </a:lnTo>
                    <a:cubicBezTo>
                      <a:pt x="1357" y="917"/>
                      <a:pt x="1399" y="828"/>
                      <a:pt x="1378" y="765"/>
                    </a:cubicBezTo>
                    <a:lnTo>
                      <a:pt x="1268" y="194"/>
                    </a:lnTo>
                    <a:cubicBezTo>
                      <a:pt x="1247" y="84"/>
                      <a:pt x="1158" y="0"/>
                      <a:pt x="1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3421145" y="1456425"/>
                <a:ext cx="132091" cy="89253"/>
              </a:xfrm>
              <a:custGeom>
                <a:rect b="b" l="l" r="r" t="t"/>
                <a:pathLst>
                  <a:path extrusionOk="0" h="1048" w="1551">
                    <a:moveTo>
                      <a:pt x="1131" y="110"/>
                    </a:moveTo>
                    <a:cubicBezTo>
                      <a:pt x="1220" y="110"/>
                      <a:pt x="1288" y="178"/>
                      <a:pt x="1309" y="241"/>
                    </a:cubicBezTo>
                    <a:lnTo>
                      <a:pt x="1419" y="812"/>
                    </a:lnTo>
                    <a:cubicBezTo>
                      <a:pt x="1419" y="875"/>
                      <a:pt x="1372" y="917"/>
                      <a:pt x="1309" y="917"/>
                    </a:cubicBezTo>
                    <a:lnTo>
                      <a:pt x="241" y="917"/>
                    </a:lnTo>
                    <a:cubicBezTo>
                      <a:pt x="173" y="917"/>
                      <a:pt x="131" y="875"/>
                      <a:pt x="131" y="812"/>
                    </a:cubicBezTo>
                    <a:lnTo>
                      <a:pt x="241" y="241"/>
                    </a:lnTo>
                    <a:cubicBezTo>
                      <a:pt x="262" y="178"/>
                      <a:pt x="325" y="110"/>
                      <a:pt x="414" y="110"/>
                    </a:cubicBezTo>
                    <a:close/>
                    <a:moveTo>
                      <a:pt x="414" y="0"/>
                    </a:moveTo>
                    <a:cubicBezTo>
                      <a:pt x="283" y="0"/>
                      <a:pt x="173" y="89"/>
                      <a:pt x="131" y="220"/>
                    </a:cubicBezTo>
                    <a:lnTo>
                      <a:pt x="21" y="786"/>
                    </a:lnTo>
                    <a:cubicBezTo>
                      <a:pt x="0" y="917"/>
                      <a:pt x="110" y="1048"/>
                      <a:pt x="241" y="1048"/>
                    </a:cubicBezTo>
                    <a:lnTo>
                      <a:pt x="1309" y="1048"/>
                    </a:lnTo>
                    <a:cubicBezTo>
                      <a:pt x="1440" y="1048"/>
                      <a:pt x="1550" y="917"/>
                      <a:pt x="1524" y="786"/>
                    </a:cubicBezTo>
                    <a:lnTo>
                      <a:pt x="1419" y="220"/>
                    </a:lnTo>
                    <a:cubicBezTo>
                      <a:pt x="1393" y="89"/>
                      <a:pt x="1262" y="0"/>
                      <a:pt x="113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3426425" y="1926951"/>
                <a:ext cx="119231" cy="79885"/>
              </a:xfrm>
              <a:custGeom>
                <a:rect b="b" l="l" r="r" t="t"/>
                <a:pathLst>
                  <a:path extrusionOk="0" h="938" w="1400">
                    <a:moveTo>
                      <a:pt x="132" y="0"/>
                    </a:moveTo>
                    <a:cubicBezTo>
                      <a:pt x="48" y="21"/>
                      <a:pt x="1" y="105"/>
                      <a:pt x="22" y="173"/>
                    </a:cubicBezTo>
                    <a:lnTo>
                      <a:pt x="132" y="739"/>
                    </a:lnTo>
                    <a:cubicBezTo>
                      <a:pt x="153" y="849"/>
                      <a:pt x="242" y="938"/>
                      <a:pt x="352" y="938"/>
                    </a:cubicBezTo>
                    <a:lnTo>
                      <a:pt x="1069" y="938"/>
                    </a:lnTo>
                    <a:cubicBezTo>
                      <a:pt x="1179" y="938"/>
                      <a:pt x="1268" y="849"/>
                      <a:pt x="1289" y="739"/>
                    </a:cubicBezTo>
                    <a:lnTo>
                      <a:pt x="1399" y="173"/>
                    </a:lnTo>
                    <a:lnTo>
                      <a:pt x="1399" y="152"/>
                    </a:lnTo>
                    <a:cubicBezTo>
                      <a:pt x="1399" y="63"/>
                      <a:pt x="1331" y="0"/>
                      <a:pt x="12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3421145" y="1921160"/>
                <a:ext cx="132091" cy="89253"/>
              </a:xfrm>
              <a:custGeom>
                <a:rect b="b" l="l" r="r" t="t"/>
                <a:pathLst>
                  <a:path extrusionOk="0" h="1048" w="1551">
                    <a:moveTo>
                      <a:pt x="1309" y="131"/>
                    </a:moveTo>
                    <a:cubicBezTo>
                      <a:pt x="1372" y="131"/>
                      <a:pt x="1419" y="173"/>
                      <a:pt x="1419" y="241"/>
                    </a:cubicBezTo>
                    <a:lnTo>
                      <a:pt x="1309" y="807"/>
                    </a:lnTo>
                    <a:cubicBezTo>
                      <a:pt x="1288" y="875"/>
                      <a:pt x="1220" y="937"/>
                      <a:pt x="1131" y="937"/>
                    </a:cubicBezTo>
                    <a:lnTo>
                      <a:pt x="414" y="937"/>
                    </a:lnTo>
                    <a:cubicBezTo>
                      <a:pt x="325" y="937"/>
                      <a:pt x="262" y="875"/>
                      <a:pt x="241" y="807"/>
                    </a:cubicBezTo>
                    <a:lnTo>
                      <a:pt x="131" y="241"/>
                    </a:lnTo>
                    <a:cubicBezTo>
                      <a:pt x="131" y="173"/>
                      <a:pt x="173" y="131"/>
                      <a:pt x="241" y="131"/>
                    </a:cubicBezTo>
                    <a:close/>
                    <a:moveTo>
                      <a:pt x="241" y="0"/>
                    </a:moveTo>
                    <a:cubicBezTo>
                      <a:pt x="110" y="0"/>
                      <a:pt x="0" y="131"/>
                      <a:pt x="21" y="262"/>
                    </a:cubicBezTo>
                    <a:lnTo>
                      <a:pt x="131" y="828"/>
                    </a:lnTo>
                    <a:cubicBezTo>
                      <a:pt x="152" y="958"/>
                      <a:pt x="283" y="1047"/>
                      <a:pt x="414" y="1047"/>
                    </a:cubicBezTo>
                    <a:lnTo>
                      <a:pt x="1131" y="1047"/>
                    </a:lnTo>
                    <a:cubicBezTo>
                      <a:pt x="1262" y="1047"/>
                      <a:pt x="1372" y="958"/>
                      <a:pt x="1419" y="828"/>
                    </a:cubicBezTo>
                    <a:lnTo>
                      <a:pt x="1524" y="262"/>
                    </a:lnTo>
                    <a:cubicBezTo>
                      <a:pt x="1550" y="131"/>
                      <a:pt x="1440" y="0"/>
                      <a:pt x="130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3265042" y="1833697"/>
                <a:ext cx="122723" cy="119742"/>
              </a:xfrm>
              <a:custGeom>
                <a:rect b="b" l="l" r="r" t="t"/>
                <a:pathLst>
                  <a:path extrusionOk="0" h="1406" w="1441">
                    <a:moveTo>
                      <a:pt x="515" y="0"/>
                    </a:moveTo>
                    <a:cubicBezTo>
                      <a:pt x="468" y="0"/>
                      <a:pt x="420" y="24"/>
                      <a:pt x="393" y="69"/>
                    </a:cubicBezTo>
                    <a:lnTo>
                      <a:pt x="63" y="545"/>
                    </a:lnTo>
                    <a:cubicBezTo>
                      <a:pt x="0" y="634"/>
                      <a:pt x="21" y="765"/>
                      <a:pt x="84" y="833"/>
                    </a:cubicBezTo>
                    <a:lnTo>
                      <a:pt x="587" y="1331"/>
                    </a:lnTo>
                    <a:cubicBezTo>
                      <a:pt x="639" y="1384"/>
                      <a:pt x="700" y="1405"/>
                      <a:pt x="757" y="1405"/>
                    </a:cubicBezTo>
                    <a:cubicBezTo>
                      <a:pt x="797" y="1405"/>
                      <a:pt x="835" y="1395"/>
                      <a:pt x="869" y="1378"/>
                    </a:cubicBezTo>
                    <a:lnTo>
                      <a:pt x="1351" y="1048"/>
                    </a:lnTo>
                    <a:cubicBezTo>
                      <a:pt x="1372" y="1048"/>
                      <a:pt x="1372" y="1027"/>
                      <a:pt x="1372" y="1027"/>
                    </a:cubicBezTo>
                    <a:cubicBezTo>
                      <a:pt x="1440" y="964"/>
                      <a:pt x="1440" y="875"/>
                      <a:pt x="1372" y="807"/>
                    </a:cubicBezTo>
                    <a:lnTo>
                      <a:pt x="608" y="48"/>
                    </a:lnTo>
                    <a:cubicBezTo>
                      <a:pt x="608" y="48"/>
                      <a:pt x="608" y="22"/>
                      <a:pt x="587" y="22"/>
                    </a:cubicBezTo>
                    <a:cubicBezTo>
                      <a:pt x="565" y="7"/>
                      <a:pt x="540" y="0"/>
                      <a:pt x="51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3259251" y="1829354"/>
                <a:ext cx="135668" cy="129280"/>
              </a:xfrm>
              <a:custGeom>
                <a:rect b="b" l="l" r="r" t="t"/>
                <a:pathLst>
                  <a:path extrusionOk="0" h="1518" w="1593">
                    <a:moveTo>
                      <a:pt x="560" y="109"/>
                    </a:moveTo>
                    <a:cubicBezTo>
                      <a:pt x="585" y="109"/>
                      <a:pt x="613" y="120"/>
                      <a:pt x="634" y="141"/>
                    </a:cubicBezTo>
                    <a:lnTo>
                      <a:pt x="1419" y="905"/>
                    </a:lnTo>
                    <a:cubicBezTo>
                      <a:pt x="1461" y="947"/>
                      <a:pt x="1440" y="1015"/>
                      <a:pt x="1398" y="1057"/>
                    </a:cubicBezTo>
                    <a:lnTo>
                      <a:pt x="917" y="1361"/>
                    </a:lnTo>
                    <a:cubicBezTo>
                      <a:pt x="888" y="1392"/>
                      <a:pt x="854" y="1404"/>
                      <a:pt x="819" y="1404"/>
                    </a:cubicBezTo>
                    <a:cubicBezTo>
                      <a:pt x="778" y="1404"/>
                      <a:pt x="736" y="1387"/>
                      <a:pt x="702" y="1361"/>
                    </a:cubicBezTo>
                    <a:lnTo>
                      <a:pt x="702" y="1340"/>
                    </a:lnTo>
                    <a:lnTo>
                      <a:pt x="199" y="837"/>
                    </a:lnTo>
                    <a:cubicBezTo>
                      <a:pt x="131" y="795"/>
                      <a:pt x="131" y="685"/>
                      <a:pt x="178" y="622"/>
                    </a:cubicBezTo>
                    <a:lnTo>
                      <a:pt x="503" y="141"/>
                    </a:lnTo>
                    <a:cubicBezTo>
                      <a:pt x="513" y="120"/>
                      <a:pt x="536" y="109"/>
                      <a:pt x="560" y="109"/>
                    </a:cubicBezTo>
                    <a:close/>
                    <a:moveTo>
                      <a:pt x="589" y="0"/>
                    </a:moveTo>
                    <a:cubicBezTo>
                      <a:pt x="519" y="0"/>
                      <a:pt x="445" y="34"/>
                      <a:pt x="393" y="99"/>
                    </a:cubicBezTo>
                    <a:lnTo>
                      <a:pt x="89" y="554"/>
                    </a:lnTo>
                    <a:cubicBezTo>
                      <a:pt x="0" y="685"/>
                      <a:pt x="21" y="816"/>
                      <a:pt x="110" y="926"/>
                    </a:cubicBezTo>
                    <a:lnTo>
                      <a:pt x="634" y="1429"/>
                    </a:lnTo>
                    <a:lnTo>
                      <a:pt x="634" y="1450"/>
                    </a:lnTo>
                    <a:lnTo>
                      <a:pt x="653" y="1450"/>
                    </a:lnTo>
                    <a:cubicBezTo>
                      <a:pt x="700" y="1497"/>
                      <a:pt x="762" y="1518"/>
                      <a:pt x="824" y="1518"/>
                    </a:cubicBezTo>
                    <a:cubicBezTo>
                      <a:pt x="880" y="1518"/>
                      <a:pt x="936" y="1501"/>
                      <a:pt x="985" y="1471"/>
                    </a:cubicBezTo>
                    <a:lnTo>
                      <a:pt x="1461" y="1146"/>
                    </a:lnTo>
                    <a:cubicBezTo>
                      <a:pt x="1571" y="1078"/>
                      <a:pt x="1592" y="905"/>
                      <a:pt x="1487" y="816"/>
                    </a:cubicBezTo>
                    <a:lnTo>
                      <a:pt x="723" y="52"/>
                    </a:lnTo>
                    <a:cubicBezTo>
                      <a:pt x="686" y="17"/>
                      <a:pt x="639" y="0"/>
                      <a:pt x="5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3214625" y="1673676"/>
                <a:ext cx="78096" cy="119572"/>
              </a:xfrm>
              <a:custGeom>
                <a:rect b="b" l="l" r="r" t="t"/>
                <a:pathLst>
                  <a:path extrusionOk="0" h="1404" w="917">
                    <a:moveTo>
                      <a:pt x="779" y="1"/>
                    </a:moveTo>
                    <a:cubicBezTo>
                      <a:pt x="767" y="1"/>
                      <a:pt x="756" y="2"/>
                      <a:pt x="744" y="5"/>
                    </a:cubicBezTo>
                    <a:lnTo>
                      <a:pt x="178" y="115"/>
                    </a:lnTo>
                    <a:cubicBezTo>
                      <a:pt x="68" y="136"/>
                      <a:pt x="0" y="225"/>
                      <a:pt x="0" y="330"/>
                    </a:cubicBezTo>
                    <a:lnTo>
                      <a:pt x="0" y="1052"/>
                    </a:lnTo>
                    <a:cubicBezTo>
                      <a:pt x="0" y="1162"/>
                      <a:pt x="68" y="1272"/>
                      <a:pt x="178" y="1293"/>
                    </a:cubicBezTo>
                    <a:lnTo>
                      <a:pt x="744" y="1403"/>
                    </a:lnTo>
                    <a:lnTo>
                      <a:pt x="765" y="1403"/>
                    </a:lnTo>
                    <a:cubicBezTo>
                      <a:pt x="854" y="1403"/>
                      <a:pt x="917" y="1335"/>
                      <a:pt x="917" y="1246"/>
                    </a:cubicBezTo>
                    <a:lnTo>
                      <a:pt x="917" y="157"/>
                    </a:lnTo>
                    <a:lnTo>
                      <a:pt x="917" y="136"/>
                    </a:lnTo>
                    <a:cubicBezTo>
                      <a:pt x="917" y="58"/>
                      <a:pt x="854" y="1"/>
                      <a:pt x="7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3209260" y="1670099"/>
                <a:ext cx="89253" cy="126981"/>
              </a:xfrm>
              <a:custGeom>
                <a:rect b="b" l="l" r="r" t="t"/>
                <a:pathLst>
                  <a:path extrusionOk="0" h="1491" w="1048">
                    <a:moveTo>
                      <a:pt x="850" y="105"/>
                    </a:moveTo>
                    <a:cubicBezTo>
                      <a:pt x="890" y="105"/>
                      <a:pt x="938" y="146"/>
                      <a:pt x="938" y="199"/>
                    </a:cubicBezTo>
                    <a:lnTo>
                      <a:pt x="938" y="1288"/>
                    </a:lnTo>
                    <a:cubicBezTo>
                      <a:pt x="938" y="1344"/>
                      <a:pt x="892" y="1382"/>
                      <a:pt x="852" y="1382"/>
                    </a:cubicBezTo>
                    <a:cubicBezTo>
                      <a:pt x="844" y="1382"/>
                      <a:pt x="835" y="1381"/>
                      <a:pt x="828" y="1377"/>
                    </a:cubicBezTo>
                    <a:lnTo>
                      <a:pt x="262" y="1267"/>
                    </a:lnTo>
                    <a:cubicBezTo>
                      <a:pt x="173" y="1246"/>
                      <a:pt x="111" y="1183"/>
                      <a:pt x="111" y="1094"/>
                    </a:cubicBezTo>
                    <a:lnTo>
                      <a:pt x="111" y="372"/>
                    </a:lnTo>
                    <a:cubicBezTo>
                      <a:pt x="111" y="309"/>
                      <a:pt x="173" y="241"/>
                      <a:pt x="262" y="220"/>
                    </a:cubicBezTo>
                    <a:lnTo>
                      <a:pt x="828" y="110"/>
                    </a:lnTo>
                    <a:cubicBezTo>
                      <a:pt x="835" y="106"/>
                      <a:pt x="842" y="105"/>
                      <a:pt x="850" y="105"/>
                    </a:cubicBezTo>
                    <a:close/>
                    <a:moveTo>
                      <a:pt x="847" y="0"/>
                    </a:moveTo>
                    <a:cubicBezTo>
                      <a:pt x="833" y="0"/>
                      <a:pt x="820" y="2"/>
                      <a:pt x="807" y="5"/>
                    </a:cubicBezTo>
                    <a:lnTo>
                      <a:pt x="241" y="110"/>
                    </a:lnTo>
                    <a:cubicBezTo>
                      <a:pt x="111" y="136"/>
                      <a:pt x="1" y="241"/>
                      <a:pt x="1" y="372"/>
                    </a:cubicBezTo>
                    <a:lnTo>
                      <a:pt x="1" y="1094"/>
                    </a:lnTo>
                    <a:cubicBezTo>
                      <a:pt x="1" y="1246"/>
                      <a:pt x="111" y="1356"/>
                      <a:pt x="241" y="1377"/>
                    </a:cubicBezTo>
                    <a:lnTo>
                      <a:pt x="807" y="1487"/>
                    </a:lnTo>
                    <a:cubicBezTo>
                      <a:pt x="818" y="1489"/>
                      <a:pt x="829" y="1490"/>
                      <a:pt x="840" y="1490"/>
                    </a:cubicBezTo>
                    <a:cubicBezTo>
                      <a:pt x="941" y="1490"/>
                      <a:pt x="1048" y="1406"/>
                      <a:pt x="1048" y="1288"/>
                    </a:cubicBezTo>
                    <a:lnTo>
                      <a:pt x="1048" y="199"/>
                    </a:lnTo>
                    <a:cubicBezTo>
                      <a:pt x="1048" y="83"/>
                      <a:pt x="946" y="0"/>
                      <a:pt x="8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3265042" y="1513484"/>
                <a:ext cx="124511" cy="120083"/>
              </a:xfrm>
              <a:custGeom>
                <a:rect b="b" l="l" r="r" t="t"/>
                <a:pathLst>
                  <a:path extrusionOk="0" h="1410" w="1462">
                    <a:moveTo>
                      <a:pt x="758" y="1"/>
                    </a:moveTo>
                    <a:cubicBezTo>
                      <a:pt x="697" y="1"/>
                      <a:pt x="638" y="22"/>
                      <a:pt x="587" y="74"/>
                    </a:cubicBezTo>
                    <a:lnTo>
                      <a:pt x="84" y="577"/>
                    </a:lnTo>
                    <a:cubicBezTo>
                      <a:pt x="21" y="639"/>
                      <a:pt x="0" y="770"/>
                      <a:pt x="63" y="859"/>
                    </a:cubicBezTo>
                    <a:lnTo>
                      <a:pt x="393" y="1341"/>
                    </a:lnTo>
                    <a:lnTo>
                      <a:pt x="393" y="1362"/>
                    </a:lnTo>
                    <a:cubicBezTo>
                      <a:pt x="424" y="1394"/>
                      <a:pt x="468" y="1409"/>
                      <a:pt x="508" y="1409"/>
                    </a:cubicBezTo>
                    <a:cubicBezTo>
                      <a:pt x="549" y="1409"/>
                      <a:pt x="587" y="1394"/>
                      <a:pt x="608" y="1362"/>
                    </a:cubicBezTo>
                    <a:lnTo>
                      <a:pt x="1393" y="598"/>
                    </a:lnTo>
                    <a:lnTo>
                      <a:pt x="1393" y="577"/>
                    </a:lnTo>
                    <a:cubicBezTo>
                      <a:pt x="1461" y="509"/>
                      <a:pt x="1440" y="404"/>
                      <a:pt x="1351" y="357"/>
                    </a:cubicBezTo>
                    <a:lnTo>
                      <a:pt x="896" y="32"/>
                    </a:lnTo>
                    <a:cubicBezTo>
                      <a:pt x="849" y="12"/>
                      <a:pt x="803" y="1"/>
                      <a:pt x="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3259251" y="1508545"/>
                <a:ext cx="135668" cy="129280"/>
              </a:xfrm>
              <a:custGeom>
                <a:rect b="b" l="l" r="r" t="t"/>
                <a:pathLst>
                  <a:path extrusionOk="0" h="1518" w="1593">
                    <a:moveTo>
                      <a:pt x="836" y="109"/>
                    </a:moveTo>
                    <a:cubicBezTo>
                      <a:pt x="865" y="109"/>
                      <a:pt x="893" y="116"/>
                      <a:pt x="917" y="132"/>
                    </a:cubicBezTo>
                    <a:lnTo>
                      <a:pt x="1398" y="462"/>
                    </a:lnTo>
                    <a:cubicBezTo>
                      <a:pt x="1440" y="504"/>
                      <a:pt x="1461" y="567"/>
                      <a:pt x="1419" y="614"/>
                    </a:cubicBezTo>
                    <a:lnTo>
                      <a:pt x="655" y="1378"/>
                    </a:lnTo>
                    <a:cubicBezTo>
                      <a:pt x="636" y="1397"/>
                      <a:pt x="609" y="1407"/>
                      <a:pt x="582" y="1407"/>
                    </a:cubicBezTo>
                    <a:cubicBezTo>
                      <a:pt x="548" y="1407"/>
                      <a:pt x="515" y="1390"/>
                      <a:pt x="503" y="1352"/>
                    </a:cubicBezTo>
                    <a:lnTo>
                      <a:pt x="178" y="896"/>
                    </a:lnTo>
                    <a:cubicBezTo>
                      <a:pt x="131" y="807"/>
                      <a:pt x="131" y="724"/>
                      <a:pt x="199" y="677"/>
                    </a:cubicBezTo>
                    <a:lnTo>
                      <a:pt x="702" y="153"/>
                    </a:lnTo>
                    <a:cubicBezTo>
                      <a:pt x="741" y="127"/>
                      <a:pt x="789" y="109"/>
                      <a:pt x="836" y="109"/>
                    </a:cubicBezTo>
                    <a:close/>
                    <a:moveTo>
                      <a:pt x="828" y="0"/>
                    </a:moveTo>
                    <a:cubicBezTo>
                      <a:pt x="756" y="0"/>
                      <a:pt x="684" y="27"/>
                      <a:pt x="634" y="90"/>
                    </a:cubicBezTo>
                    <a:lnTo>
                      <a:pt x="131" y="567"/>
                    </a:lnTo>
                    <a:lnTo>
                      <a:pt x="110" y="593"/>
                    </a:lnTo>
                    <a:cubicBezTo>
                      <a:pt x="21" y="677"/>
                      <a:pt x="0" y="828"/>
                      <a:pt x="89" y="938"/>
                    </a:cubicBezTo>
                    <a:lnTo>
                      <a:pt x="393" y="1420"/>
                    </a:lnTo>
                    <a:cubicBezTo>
                      <a:pt x="444" y="1484"/>
                      <a:pt x="517" y="1518"/>
                      <a:pt x="586" y="1518"/>
                    </a:cubicBezTo>
                    <a:cubicBezTo>
                      <a:pt x="637" y="1518"/>
                      <a:pt x="685" y="1500"/>
                      <a:pt x="723" y="1462"/>
                    </a:cubicBezTo>
                    <a:lnTo>
                      <a:pt x="1487" y="697"/>
                    </a:lnTo>
                    <a:cubicBezTo>
                      <a:pt x="1592" y="593"/>
                      <a:pt x="1571" y="436"/>
                      <a:pt x="1461" y="373"/>
                    </a:cubicBezTo>
                    <a:lnTo>
                      <a:pt x="985" y="43"/>
                    </a:lnTo>
                    <a:cubicBezTo>
                      <a:pt x="937" y="16"/>
                      <a:pt x="882" y="0"/>
                      <a:pt x="82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3274410" y="1519701"/>
                <a:ext cx="425570" cy="425570"/>
              </a:xfrm>
              <a:custGeom>
                <a:rect b="b" l="l" r="r" t="t"/>
                <a:pathLst>
                  <a:path extrusionOk="0" h="4997" w="4997">
                    <a:moveTo>
                      <a:pt x="2509" y="1179"/>
                    </a:moveTo>
                    <a:cubicBezTo>
                      <a:pt x="3226" y="1179"/>
                      <a:pt x="3818" y="1771"/>
                      <a:pt x="3818" y="2488"/>
                    </a:cubicBezTo>
                    <a:cubicBezTo>
                      <a:pt x="3818" y="3232"/>
                      <a:pt x="3226" y="3819"/>
                      <a:pt x="2509" y="3819"/>
                    </a:cubicBezTo>
                    <a:cubicBezTo>
                      <a:pt x="1765" y="3819"/>
                      <a:pt x="1178" y="3232"/>
                      <a:pt x="1178" y="2488"/>
                    </a:cubicBezTo>
                    <a:cubicBezTo>
                      <a:pt x="1178" y="1771"/>
                      <a:pt x="1765" y="1179"/>
                      <a:pt x="2509" y="1179"/>
                    </a:cubicBezTo>
                    <a:close/>
                    <a:moveTo>
                      <a:pt x="2509" y="1"/>
                    </a:moveTo>
                    <a:cubicBezTo>
                      <a:pt x="1110" y="1"/>
                      <a:pt x="0" y="1116"/>
                      <a:pt x="0" y="2488"/>
                    </a:cubicBezTo>
                    <a:cubicBezTo>
                      <a:pt x="0" y="3887"/>
                      <a:pt x="1110" y="4997"/>
                      <a:pt x="2509" y="4997"/>
                    </a:cubicBezTo>
                    <a:cubicBezTo>
                      <a:pt x="3881" y="4997"/>
                      <a:pt x="4996" y="3887"/>
                      <a:pt x="4996" y="2488"/>
                    </a:cubicBezTo>
                    <a:cubicBezTo>
                      <a:pt x="4996" y="1116"/>
                      <a:pt x="3881" y="1"/>
                      <a:pt x="2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3268619" y="1514421"/>
                <a:ext cx="436641" cy="436641"/>
              </a:xfrm>
              <a:custGeom>
                <a:rect b="b" l="l" r="r" t="t"/>
                <a:pathLst>
                  <a:path extrusionOk="0" h="5127" w="5127">
                    <a:moveTo>
                      <a:pt x="2577" y="1309"/>
                    </a:moveTo>
                    <a:cubicBezTo>
                      <a:pt x="3252" y="1309"/>
                      <a:pt x="3818" y="1875"/>
                      <a:pt x="3818" y="2550"/>
                    </a:cubicBezTo>
                    <a:cubicBezTo>
                      <a:pt x="3818" y="3247"/>
                      <a:pt x="3252" y="3818"/>
                      <a:pt x="2577" y="3818"/>
                    </a:cubicBezTo>
                    <a:cubicBezTo>
                      <a:pt x="1875" y="3818"/>
                      <a:pt x="1309" y="3247"/>
                      <a:pt x="1309" y="2550"/>
                    </a:cubicBezTo>
                    <a:cubicBezTo>
                      <a:pt x="1309" y="1875"/>
                      <a:pt x="1875" y="1309"/>
                      <a:pt x="2577" y="1309"/>
                    </a:cubicBezTo>
                    <a:close/>
                    <a:moveTo>
                      <a:pt x="2577" y="1199"/>
                    </a:moveTo>
                    <a:cubicBezTo>
                      <a:pt x="1812" y="1199"/>
                      <a:pt x="1199" y="1807"/>
                      <a:pt x="1199" y="2550"/>
                    </a:cubicBezTo>
                    <a:cubicBezTo>
                      <a:pt x="1199" y="3315"/>
                      <a:pt x="1812" y="3928"/>
                      <a:pt x="2577" y="3928"/>
                    </a:cubicBezTo>
                    <a:cubicBezTo>
                      <a:pt x="3315" y="3928"/>
                      <a:pt x="3928" y="3315"/>
                      <a:pt x="3928" y="2550"/>
                    </a:cubicBezTo>
                    <a:cubicBezTo>
                      <a:pt x="3928" y="1807"/>
                      <a:pt x="3315" y="1199"/>
                      <a:pt x="2577" y="1199"/>
                    </a:cubicBezTo>
                    <a:close/>
                    <a:moveTo>
                      <a:pt x="2577" y="105"/>
                    </a:moveTo>
                    <a:cubicBezTo>
                      <a:pt x="3928" y="105"/>
                      <a:pt x="5017" y="1199"/>
                      <a:pt x="5017" y="2550"/>
                    </a:cubicBezTo>
                    <a:cubicBezTo>
                      <a:pt x="5017" y="3902"/>
                      <a:pt x="3928" y="5017"/>
                      <a:pt x="2577" y="5017"/>
                    </a:cubicBezTo>
                    <a:cubicBezTo>
                      <a:pt x="1220" y="5017"/>
                      <a:pt x="110" y="3902"/>
                      <a:pt x="110" y="2550"/>
                    </a:cubicBezTo>
                    <a:cubicBezTo>
                      <a:pt x="110" y="1199"/>
                      <a:pt x="1220" y="105"/>
                      <a:pt x="2577" y="105"/>
                    </a:cubicBezTo>
                    <a:close/>
                    <a:moveTo>
                      <a:pt x="2577" y="0"/>
                    </a:moveTo>
                    <a:cubicBezTo>
                      <a:pt x="1157" y="0"/>
                      <a:pt x="0" y="1152"/>
                      <a:pt x="0" y="2550"/>
                    </a:cubicBezTo>
                    <a:cubicBezTo>
                      <a:pt x="0" y="3970"/>
                      <a:pt x="1157" y="5127"/>
                      <a:pt x="2577" y="5127"/>
                    </a:cubicBezTo>
                    <a:cubicBezTo>
                      <a:pt x="3970" y="5127"/>
                      <a:pt x="5127" y="3970"/>
                      <a:pt x="5127" y="2550"/>
                    </a:cubicBezTo>
                    <a:cubicBezTo>
                      <a:pt x="5127" y="1152"/>
                      <a:pt x="3970" y="0"/>
                      <a:pt x="257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3361361" y="1607163"/>
                <a:ext cx="251152" cy="250726"/>
              </a:xfrm>
              <a:custGeom>
                <a:rect b="b" l="l" r="r" t="t"/>
                <a:pathLst>
                  <a:path extrusionOk="0" h="2944" w="2949">
                    <a:moveTo>
                      <a:pt x="1488" y="152"/>
                    </a:moveTo>
                    <a:cubicBezTo>
                      <a:pt x="2205" y="152"/>
                      <a:pt x="2797" y="744"/>
                      <a:pt x="2797" y="1461"/>
                    </a:cubicBezTo>
                    <a:cubicBezTo>
                      <a:pt x="2797" y="2205"/>
                      <a:pt x="2205" y="2792"/>
                      <a:pt x="1488" y="2792"/>
                    </a:cubicBezTo>
                    <a:cubicBezTo>
                      <a:pt x="744" y="2792"/>
                      <a:pt x="157" y="2205"/>
                      <a:pt x="157" y="1461"/>
                    </a:cubicBezTo>
                    <a:cubicBezTo>
                      <a:pt x="157" y="744"/>
                      <a:pt x="744" y="152"/>
                      <a:pt x="1488" y="152"/>
                    </a:cubicBezTo>
                    <a:close/>
                    <a:moveTo>
                      <a:pt x="1488" y="0"/>
                    </a:moveTo>
                    <a:cubicBezTo>
                      <a:pt x="655" y="0"/>
                      <a:pt x="0" y="655"/>
                      <a:pt x="0" y="1461"/>
                    </a:cubicBezTo>
                    <a:cubicBezTo>
                      <a:pt x="0" y="2289"/>
                      <a:pt x="655" y="2943"/>
                      <a:pt x="1488" y="2943"/>
                    </a:cubicBezTo>
                    <a:cubicBezTo>
                      <a:pt x="2294" y="2943"/>
                      <a:pt x="2949" y="2289"/>
                      <a:pt x="2949" y="1461"/>
                    </a:cubicBezTo>
                    <a:cubicBezTo>
                      <a:pt x="2949" y="655"/>
                      <a:pt x="2294" y="0"/>
                      <a:pt x="14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3355996" y="1601815"/>
                <a:ext cx="261882" cy="262308"/>
              </a:xfrm>
              <a:custGeom>
                <a:rect b="b" l="l" r="r" t="t"/>
                <a:pathLst>
                  <a:path extrusionOk="0" h="3080" w="3075">
                    <a:moveTo>
                      <a:pt x="1551" y="288"/>
                    </a:moveTo>
                    <a:cubicBezTo>
                      <a:pt x="2226" y="288"/>
                      <a:pt x="2792" y="854"/>
                      <a:pt x="2792" y="1529"/>
                    </a:cubicBezTo>
                    <a:cubicBezTo>
                      <a:pt x="2792" y="2226"/>
                      <a:pt x="2226" y="2797"/>
                      <a:pt x="1551" y="2797"/>
                    </a:cubicBezTo>
                    <a:cubicBezTo>
                      <a:pt x="849" y="2797"/>
                      <a:pt x="283" y="2226"/>
                      <a:pt x="283" y="1529"/>
                    </a:cubicBezTo>
                    <a:cubicBezTo>
                      <a:pt x="283" y="854"/>
                      <a:pt x="849" y="288"/>
                      <a:pt x="1551" y="288"/>
                    </a:cubicBezTo>
                    <a:close/>
                    <a:moveTo>
                      <a:pt x="1551" y="178"/>
                    </a:moveTo>
                    <a:cubicBezTo>
                      <a:pt x="786" y="178"/>
                      <a:pt x="173" y="786"/>
                      <a:pt x="173" y="1529"/>
                    </a:cubicBezTo>
                    <a:cubicBezTo>
                      <a:pt x="173" y="2294"/>
                      <a:pt x="786" y="2907"/>
                      <a:pt x="1551" y="2907"/>
                    </a:cubicBezTo>
                    <a:cubicBezTo>
                      <a:pt x="2289" y="2907"/>
                      <a:pt x="2902" y="2294"/>
                      <a:pt x="2902" y="1529"/>
                    </a:cubicBezTo>
                    <a:cubicBezTo>
                      <a:pt x="2902" y="786"/>
                      <a:pt x="2289" y="178"/>
                      <a:pt x="1551" y="178"/>
                    </a:cubicBezTo>
                    <a:close/>
                    <a:moveTo>
                      <a:pt x="1551" y="110"/>
                    </a:moveTo>
                    <a:cubicBezTo>
                      <a:pt x="2336" y="110"/>
                      <a:pt x="2970" y="744"/>
                      <a:pt x="2970" y="1529"/>
                    </a:cubicBezTo>
                    <a:cubicBezTo>
                      <a:pt x="2970" y="2336"/>
                      <a:pt x="2336" y="2970"/>
                      <a:pt x="1551" y="2970"/>
                    </a:cubicBezTo>
                    <a:cubicBezTo>
                      <a:pt x="765" y="2970"/>
                      <a:pt x="110" y="2336"/>
                      <a:pt x="110" y="1529"/>
                    </a:cubicBezTo>
                    <a:cubicBezTo>
                      <a:pt x="110" y="744"/>
                      <a:pt x="765" y="110"/>
                      <a:pt x="1551" y="110"/>
                    </a:cubicBezTo>
                    <a:close/>
                    <a:moveTo>
                      <a:pt x="1551" y="0"/>
                    </a:moveTo>
                    <a:cubicBezTo>
                      <a:pt x="697" y="0"/>
                      <a:pt x="0" y="702"/>
                      <a:pt x="0" y="1529"/>
                    </a:cubicBezTo>
                    <a:cubicBezTo>
                      <a:pt x="0" y="2383"/>
                      <a:pt x="697" y="3080"/>
                      <a:pt x="1551" y="3080"/>
                    </a:cubicBezTo>
                    <a:cubicBezTo>
                      <a:pt x="2378" y="3080"/>
                      <a:pt x="3075" y="2383"/>
                      <a:pt x="3075" y="1529"/>
                    </a:cubicBezTo>
                    <a:cubicBezTo>
                      <a:pt x="3075" y="702"/>
                      <a:pt x="2378" y="0"/>
                      <a:pt x="155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7" name="Shape 1617"/>
        <p:cNvGrpSpPr/>
        <p:nvPr/>
      </p:nvGrpSpPr>
      <p:grpSpPr>
        <a:xfrm>
          <a:off x="0" y="0"/>
          <a:ext cx="0" cy="0"/>
          <a:chOff x="0" y="0"/>
          <a:chExt cx="0" cy="0"/>
        </a:xfrm>
      </p:grpSpPr>
      <p:pic>
        <p:nvPicPr>
          <p:cNvPr id="1618" name="Google Shape;1618;p42"/>
          <p:cNvPicPr preferRelativeResize="0"/>
          <p:nvPr/>
        </p:nvPicPr>
        <p:blipFill rotWithShape="1">
          <a:blip r:embed="rId3">
            <a:alphaModFix/>
          </a:blip>
          <a:srcRect b="0" l="16639" r="16639" t="0"/>
          <a:stretch/>
        </p:blipFill>
        <p:spPr>
          <a:xfrm>
            <a:off x="1266725" y="1531025"/>
            <a:ext cx="1296300" cy="1296300"/>
          </a:xfrm>
          <a:prstGeom prst="rect">
            <a:avLst/>
          </a:prstGeom>
          <a:noFill/>
          <a:ln>
            <a:noFill/>
          </a:ln>
        </p:spPr>
      </p:pic>
      <p:pic>
        <p:nvPicPr>
          <p:cNvPr id="1619" name="Google Shape;1619;p42"/>
          <p:cNvPicPr preferRelativeResize="0"/>
          <p:nvPr/>
        </p:nvPicPr>
        <p:blipFill rotWithShape="1">
          <a:blip r:embed="rId4">
            <a:alphaModFix/>
          </a:blip>
          <a:srcRect b="189" l="0" r="0" t="199"/>
          <a:stretch/>
        </p:blipFill>
        <p:spPr>
          <a:xfrm>
            <a:off x="6580975" y="1531025"/>
            <a:ext cx="1296300" cy="1296300"/>
          </a:xfrm>
          <a:prstGeom prst="rect">
            <a:avLst/>
          </a:prstGeom>
          <a:noFill/>
          <a:ln>
            <a:noFill/>
          </a:ln>
        </p:spPr>
      </p:pic>
      <p:pic>
        <p:nvPicPr>
          <p:cNvPr id="1620" name="Google Shape;1620;p42"/>
          <p:cNvPicPr preferRelativeResize="0"/>
          <p:nvPr/>
        </p:nvPicPr>
        <p:blipFill rotWithShape="1">
          <a:blip r:embed="rId5">
            <a:alphaModFix/>
          </a:blip>
          <a:srcRect b="21361" l="0" r="28412" t="21367"/>
          <a:stretch/>
        </p:blipFill>
        <p:spPr>
          <a:xfrm>
            <a:off x="3923850" y="1531025"/>
            <a:ext cx="1296300" cy="1296300"/>
          </a:xfrm>
          <a:prstGeom prst="rect">
            <a:avLst/>
          </a:prstGeom>
          <a:noFill/>
          <a:ln>
            <a:noFill/>
          </a:ln>
        </p:spPr>
      </p:pic>
      <p:sp>
        <p:nvSpPr>
          <p:cNvPr id="1621" name="Google Shape;1621;p42"/>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t>
            </a:r>
            <a:r>
              <a:rPr lang="en"/>
              <a:t>ardware examples</a:t>
            </a:r>
            <a:endParaRPr/>
          </a:p>
        </p:txBody>
      </p:sp>
      <p:sp>
        <p:nvSpPr>
          <p:cNvPr id="1622" name="Google Shape;1622;p42"/>
          <p:cNvSpPr txBox="1"/>
          <p:nvPr>
            <p:ph idx="1" type="subTitle"/>
          </p:nvPr>
        </p:nvSpPr>
        <p:spPr>
          <a:xfrm>
            <a:off x="713375" y="3403723"/>
            <a:ext cx="2403000" cy="86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a:t>
            </a:r>
            <a:r>
              <a:rPr lang="en"/>
              <a:t>s the closest planet to the Sun and the smallest one of them all</a:t>
            </a:r>
            <a:endParaRPr/>
          </a:p>
        </p:txBody>
      </p:sp>
      <p:sp>
        <p:nvSpPr>
          <p:cNvPr id="1623" name="Google Shape;1623;p42"/>
          <p:cNvSpPr txBox="1"/>
          <p:nvPr>
            <p:ph idx="2" type="subTitle"/>
          </p:nvPr>
        </p:nvSpPr>
        <p:spPr>
          <a:xfrm>
            <a:off x="3370572" y="3403723"/>
            <a:ext cx="2403000" cy="86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624" name="Google Shape;1624;p42"/>
          <p:cNvSpPr txBox="1"/>
          <p:nvPr>
            <p:ph idx="3" type="subTitle"/>
          </p:nvPr>
        </p:nvSpPr>
        <p:spPr>
          <a:xfrm>
            <a:off x="6027768" y="3403723"/>
            <a:ext cx="2403000" cy="86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625" name="Google Shape;1625;p42"/>
          <p:cNvSpPr txBox="1"/>
          <p:nvPr>
            <p:ph idx="4" type="subTitle"/>
          </p:nvPr>
        </p:nvSpPr>
        <p:spPr>
          <a:xfrm>
            <a:off x="713375" y="3086000"/>
            <a:ext cx="2403000" cy="39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Keyboard</a:t>
            </a:r>
            <a:endParaRPr/>
          </a:p>
        </p:txBody>
      </p:sp>
      <p:sp>
        <p:nvSpPr>
          <p:cNvPr id="1626" name="Google Shape;1626;p42"/>
          <p:cNvSpPr txBox="1"/>
          <p:nvPr>
            <p:ph idx="5" type="subTitle"/>
          </p:nvPr>
        </p:nvSpPr>
        <p:spPr>
          <a:xfrm>
            <a:off x="3370568" y="3086000"/>
            <a:ext cx="2403000" cy="39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Mouse</a:t>
            </a:r>
            <a:endParaRPr/>
          </a:p>
        </p:txBody>
      </p:sp>
      <p:sp>
        <p:nvSpPr>
          <p:cNvPr id="1627" name="Google Shape;1627;p42"/>
          <p:cNvSpPr txBox="1"/>
          <p:nvPr>
            <p:ph idx="6" type="subTitle"/>
          </p:nvPr>
        </p:nvSpPr>
        <p:spPr>
          <a:xfrm>
            <a:off x="6027769" y="3086000"/>
            <a:ext cx="2403000" cy="39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Connectors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1" name="Shape 1631"/>
        <p:cNvGrpSpPr/>
        <p:nvPr/>
      </p:nvGrpSpPr>
      <p:grpSpPr>
        <a:xfrm>
          <a:off x="0" y="0"/>
          <a:ext cx="0" cy="0"/>
          <a:chOff x="0" y="0"/>
          <a:chExt cx="0" cy="0"/>
        </a:xfrm>
      </p:grpSpPr>
      <p:sp>
        <p:nvSpPr>
          <p:cNvPr id="1632" name="Google Shape;1632;p43"/>
          <p:cNvSpPr txBox="1"/>
          <p:nvPr>
            <p:ph idx="2" type="subTitle"/>
          </p:nvPr>
        </p:nvSpPr>
        <p:spPr>
          <a:xfrm>
            <a:off x="3469888" y="2195900"/>
            <a:ext cx="220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633" name="Google Shape;1633;p43"/>
          <p:cNvSpPr txBox="1"/>
          <p:nvPr>
            <p:ph idx="5" type="subTitle"/>
          </p:nvPr>
        </p:nvSpPr>
        <p:spPr>
          <a:xfrm>
            <a:off x="6219776" y="2195900"/>
            <a:ext cx="220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1634" name="Google Shape;1634;p43"/>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Recommendations</a:t>
            </a:r>
            <a:endParaRPr/>
          </a:p>
        </p:txBody>
      </p:sp>
      <p:sp>
        <p:nvSpPr>
          <p:cNvPr id="1635" name="Google Shape;1635;p43"/>
          <p:cNvSpPr txBox="1"/>
          <p:nvPr>
            <p:ph idx="1" type="subTitle"/>
          </p:nvPr>
        </p:nvSpPr>
        <p:spPr>
          <a:xfrm>
            <a:off x="720000" y="2195900"/>
            <a:ext cx="220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636" name="Google Shape;1636;p43"/>
          <p:cNvSpPr txBox="1"/>
          <p:nvPr>
            <p:ph idx="3" type="subTitle"/>
          </p:nvPr>
        </p:nvSpPr>
        <p:spPr>
          <a:xfrm>
            <a:off x="720000" y="4038275"/>
            <a:ext cx="220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a:t>
            </a:r>
            <a:r>
              <a:rPr lang="en"/>
              <a:t>s the closest planet to the Sun</a:t>
            </a:r>
            <a:endParaRPr/>
          </a:p>
        </p:txBody>
      </p:sp>
      <p:sp>
        <p:nvSpPr>
          <p:cNvPr id="1637" name="Google Shape;1637;p43"/>
          <p:cNvSpPr txBox="1"/>
          <p:nvPr>
            <p:ph idx="4" type="subTitle"/>
          </p:nvPr>
        </p:nvSpPr>
        <p:spPr>
          <a:xfrm>
            <a:off x="3469885" y="4038275"/>
            <a:ext cx="220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638" name="Google Shape;1638;p43"/>
          <p:cNvSpPr txBox="1"/>
          <p:nvPr>
            <p:ph idx="6" type="subTitle"/>
          </p:nvPr>
        </p:nvSpPr>
        <p:spPr>
          <a:xfrm>
            <a:off x="6219776" y="4038275"/>
            <a:ext cx="220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639" name="Google Shape;1639;p43"/>
          <p:cNvSpPr txBox="1"/>
          <p:nvPr>
            <p:ph idx="7" type="subTitle"/>
          </p:nvPr>
        </p:nvSpPr>
        <p:spPr>
          <a:xfrm>
            <a:off x="720000" y="1908250"/>
            <a:ext cx="2204100" cy="35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Essential</a:t>
            </a:r>
            <a:endParaRPr/>
          </a:p>
        </p:txBody>
      </p:sp>
      <p:sp>
        <p:nvSpPr>
          <p:cNvPr id="1640" name="Google Shape;1640;p43"/>
          <p:cNvSpPr txBox="1"/>
          <p:nvPr>
            <p:ph idx="8" type="subTitle"/>
          </p:nvPr>
        </p:nvSpPr>
        <p:spPr>
          <a:xfrm>
            <a:off x="3469889" y="1908250"/>
            <a:ext cx="2204100" cy="35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Patience</a:t>
            </a:r>
            <a:endParaRPr/>
          </a:p>
        </p:txBody>
      </p:sp>
      <p:sp>
        <p:nvSpPr>
          <p:cNvPr id="1641" name="Google Shape;1641;p43"/>
          <p:cNvSpPr txBox="1"/>
          <p:nvPr>
            <p:ph idx="9" type="subTitle"/>
          </p:nvPr>
        </p:nvSpPr>
        <p:spPr>
          <a:xfrm>
            <a:off x="720000" y="3750673"/>
            <a:ext cx="2204100" cy="35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Practical</a:t>
            </a:r>
            <a:endParaRPr/>
          </a:p>
        </p:txBody>
      </p:sp>
      <p:sp>
        <p:nvSpPr>
          <p:cNvPr id="1642" name="Google Shape;1642;p43"/>
          <p:cNvSpPr txBox="1"/>
          <p:nvPr>
            <p:ph idx="13" type="subTitle"/>
          </p:nvPr>
        </p:nvSpPr>
        <p:spPr>
          <a:xfrm>
            <a:off x="3469889" y="3750673"/>
            <a:ext cx="2204100" cy="35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Teamwork</a:t>
            </a:r>
            <a:endParaRPr/>
          </a:p>
        </p:txBody>
      </p:sp>
      <p:sp>
        <p:nvSpPr>
          <p:cNvPr id="1643" name="Google Shape;1643;p43"/>
          <p:cNvSpPr txBox="1"/>
          <p:nvPr>
            <p:ph idx="14" type="subTitle"/>
          </p:nvPr>
        </p:nvSpPr>
        <p:spPr>
          <a:xfrm>
            <a:off x="6219784" y="1908250"/>
            <a:ext cx="2204100" cy="35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Clear</a:t>
            </a:r>
            <a:endParaRPr/>
          </a:p>
        </p:txBody>
      </p:sp>
      <p:sp>
        <p:nvSpPr>
          <p:cNvPr id="1644" name="Google Shape;1644;p43"/>
          <p:cNvSpPr txBox="1"/>
          <p:nvPr>
            <p:ph idx="15" type="subTitle"/>
          </p:nvPr>
        </p:nvSpPr>
        <p:spPr>
          <a:xfrm>
            <a:off x="6219784" y="3750673"/>
            <a:ext cx="2204100" cy="35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Assessment</a:t>
            </a:r>
            <a:endParaRPr/>
          </a:p>
        </p:txBody>
      </p:sp>
      <p:sp>
        <p:nvSpPr>
          <p:cNvPr id="1645" name="Google Shape;1645;p43"/>
          <p:cNvSpPr/>
          <p:nvPr/>
        </p:nvSpPr>
        <p:spPr>
          <a:xfrm>
            <a:off x="1513638" y="117011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3"/>
          <p:cNvSpPr/>
          <p:nvPr/>
        </p:nvSpPr>
        <p:spPr>
          <a:xfrm>
            <a:off x="4263588" y="117011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3"/>
          <p:cNvSpPr/>
          <p:nvPr/>
        </p:nvSpPr>
        <p:spPr>
          <a:xfrm>
            <a:off x="7013538" y="117011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3"/>
          <p:cNvSpPr/>
          <p:nvPr/>
        </p:nvSpPr>
        <p:spPr>
          <a:xfrm>
            <a:off x="1513638" y="298166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3"/>
          <p:cNvSpPr/>
          <p:nvPr/>
        </p:nvSpPr>
        <p:spPr>
          <a:xfrm>
            <a:off x="4263588" y="298166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3"/>
          <p:cNvSpPr/>
          <p:nvPr/>
        </p:nvSpPr>
        <p:spPr>
          <a:xfrm>
            <a:off x="7013538" y="298166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1" name="Google Shape;1651;p43"/>
          <p:cNvGrpSpPr/>
          <p:nvPr/>
        </p:nvGrpSpPr>
        <p:grpSpPr>
          <a:xfrm>
            <a:off x="1632158" y="3100171"/>
            <a:ext cx="379802" cy="379821"/>
            <a:chOff x="2365483" y="3480284"/>
            <a:chExt cx="379802" cy="379821"/>
          </a:xfrm>
        </p:grpSpPr>
        <p:sp>
          <p:nvSpPr>
            <p:cNvPr id="1652" name="Google Shape;1652;p43"/>
            <p:cNvSpPr/>
            <p:nvPr/>
          </p:nvSpPr>
          <p:spPr>
            <a:xfrm>
              <a:off x="2371191" y="3486011"/>
              <a:ext cx="368834" cy="368815"/>
            </a:xfrm>
            <a:custGeom>
              <a:rect b="b" l="l" r="r" t="t"/>
              <a:pathLst>
                <a:path extrusionOk="0" h="18933" w="18934">
                  <a:moveTo>
                    <a:pt x="9458" y="0"/>
                  </a:moveTo>
                  <a:cubicBezTo>
                    <a:pt x="4239" y="0"/>
                    <a:pt x="1" y="4238"/>
                    <a:pt x="1" y="9452"/>
                  </a:cubicBezTo>
                  <a:cubicBezTo>
                    <a:pt x="1" y="14695"/>
                    <a:pt x="4239" y="18933"/>
                    <a:pt x="9458" y="18933"/>
                  </a:cubicBezTo>
                  <a:cubicBezTo>
                    <a:pt x="14695" y="18933"/>
                    <a:pt x="18933" y="14695"/>
                    <a:pt x="18933" y="9452"/>
                  </a:cubicBezTo>
                  <a:cubicBezTo>
                    <a:pt x="18933" y="4238"/>
                    <a:pt x="14695" y="0"/>
                    <a:pt x="945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3"/>
            <p:cNvSpPr/>
            <p:nvPr/>
          </p:nvSpPr>
          <p:spPr>
            <a:xfrm>
              <a:off x="2484778" y="3495050"/>
              <a:ext cx="255246" cy="359776"/>
            </a:xfrm>
            <a:custGeom>
              <a:rect b="b" l="l" r="r" t="t"/>
              <a:pathLst>
                <a:path extrusionOk="0" h="18469" w="13103">
                  <a:moveTo>
                    <a:pt x="6513" y="1"/>
                  </a:moveTo>
                  <a:lnTo>
                    <a:pt x="6513" y="1"/>
                  </a:lnTo>
                  <a:cubicBezTo>
                    <a:pt x="9946" y="1423"/>
                    <a:pt x="12344" y="4803"/>
                    <a:pt x="12344" y="8718"/>
                  </a:cubicBezTo>
                  <a:cubicBezTo>
                    <a:pt x="12344" y="13961"/>
                    <a:pt x="8106" y="18198"/>
                    <a:pt x="2893" y="18198"/>
                  </a:cubicBezTo>
                  <a:cubicBezTo>
                    <a:pt x="1888" y="18198"/>
                    <a:pt x="906" y="18028"/>
                    <a:pt x="1" y="17734"/>
                  </a:cubicBezTo>
                  <a:lnTo>
                    <a:pt x="1" y="17734"/>
                  </a:lnTo>
                  <a:cubicBezTo>
                    <a:pt x="1129" y="18198"/>
                    <a:pt x="2352" y="18469"/>
                    <a:pt x="3627" y="18469"/>
                  </a:cubicBezTo>
                  <a:cubicBezTo>
                    <a:pt x="8864" y="18469"/>
                    <a:pt x="13102" y="14231"/>
                    <a:pt x="13102" y="8988"/>
                  </a:cubicBezTo>
                  <a:cubicBezTo>
                    <a:pt x="13102" y="4779"/>
                    <a:pt x="10334" y="1200"/>
                    <a:pt x="6513"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3"/>
            <p:cNvSpPr/>
            <p:nvPr/>
          </p:nvSpPr>
          <p:spPr>
            <a:xfrm>
              <a:off x="2498180" y="3612883"/>
              <a:ext cx="114523" cy="114971"/>
            </a:xfrm>
            <a:custGeom>
              <a:rect b="b" l="l" r="r" t="t"/>
              <a:pathLst>
                <a:path extrusionOk="0" h="5902" w="5879">
                  <a:moveTo>
                    <a:pt x="2939" y="0"/>
                  </a:moveTo>
                  <a:cubicBezTo>
                    <a:pt x="1323" y="0"/>
                    <a:pt x="0" y="1323"/>
                    <a:pt x="0" y="2939"/>
                  </a:cubicBezTo>
                  <a:cubicBezTo>
                    <a:pt x="0" y="4579"/>
                    <a:pt x="1323" y="5901"/>
                    <a:pt x="2939" y="5901"/>
                  </a:cubicBezTo>
                  <a:cubicBezTo>
                    <a:pt x="4579" y="5901"/>
                    <a:pt x="5878" y="4579"/>
                    <a:pt x="5878" y="2939"/>
                  </a:cubicBezTo>
                  <a:cubicBezTo>
                    <a:pt x="5878" y="1323"/>
                    <a:pt x="4579" y="0"/>
                    <a:pt x="2939"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3"/>
            <p:cNvSpPr/>
            <p:nvPr/>
          </p:nvSpPr>
          <p:spPr>
            <a:xfrm>
              <a:off x="2532990" y="3647674"/>
              <a:ext cx="44901" cy="45369"/>
            </a:xfrm>
            <a:custGeom>
              <a:rect b="b" l="l" r="r" t="t"/>
              <a:pathLst>
                <a:path extrusionOk="0" h="2329" w="2305">
                  <a:moveTo>
                    <a:pt x="1152" y="1"/>
                  </a:moveTo>
                  <a:cubicBezTo>
                    <a:pt x="512" y="1"/>
                    <a:pt x="0" y="518"/>
                    <a:pt x="0" y="1153"/>
                  </a:cubicBezTo>
                  <a:cubicBezTo>
                    <a:pt x="0" y="1794"/>
                    <a:pt x="512" y="2328"/>
                    <a:pt x="1152" y="2328"/>
                  </a:cubicBezTo>
                  <a:cubicBezTo>
                    <a:pt x="1787" y="2328"/>
                    <a:pt x="2304" y="1794"/>
                    <a:pt x="2304" y="1153"/>
                  </a:cubicBezTo>
                  <a:cubicBezTo>
                    <a:pt x="2304" y="518"/>
                    <a:pt x="1787" y="1"/>
                    <a:pt x="1152"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3"/>
            <p:cNvSpPr/>
            <p:nvPr/>
          </p:nvSpPr>
          <p:spPr>
            <a:xfrm>
              <a:off x="2535386" y="3649622"/>
              <a:ext cx="42505" cy="43421"/>
            </a:xfrm>
            <a:custGeom>
              <a:rect b="b" l="l" r="r" t="t"/>
              <a:pathLst>
                <a:path extrusionOk="0" h="2229" w="2182">
                  <a:moveTo>
                    <a:pt x="1447" y="1"/>
                  </a:moveTo>
                  <a:lnTo>
                    <a:pt x="1447" y="1"/>
                  </a:lnTo>
                  <a:cubicBezTo>
                    <a:pt x="1517" y="148"/>
                    <a:pt x="1564" y="318"/>
                    <a:pt x="1564" y="518"/>
                  </a:cubicBezTo>
                  <a:cubicBezTo>
                    <a:pt x="1564" y="1153"/>
                    <a:pt x="1053" y="1664"/>
                    <a:pt x="418" y="1664"/>
                  </a:cubicBezTo>
                  <a:cubicBezTo>
                    <a:pt x="271" y="1664"/>
                    <a:pt x="124" y="1641"/>
                    <a:pt x="1" y="1594"/>
                  </a:cubicBezTo>
                  <a:lnTo>
                    <a:pt x="1" y="1594"/>
                  </a:lnTo>
                  <a:cubicBezTo>
                    <a:pt x="195" y="1958"/>
                    <a:pt x="589" y="2228"/>
                    <a:pt x="1029" y="2228"/>
                  </a:cubicBezTo>
                  <a:cubicBezTo>
                    <a:pt x="1664" y="2228"/>
                    <a:pt x="2181" y="1694"/>
                    <a:pt x="2181" y="1053"/>
                  </a:cubicBezTo>
                  <a:cubicBezTo>
                    <a:pt x="2181" y="565"/>
                    <a:pt x="1888" y="148"/>
                    <a:pt x="1447"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3"/>
            <p:cNvSpPr/>
            <p:nvPr/>
          </p:nvSpPr>
          <p:spPr>
            <a:xfrm>
              <a:off x="2365483" y="3480284"/>
              <a:ext cx="379802" cy="379821"/>
            </a:xfrm>
            <a:custGeom>
              <a:rect b="b" l="l" r="r" t="t"/>
              <a:pathLst>
                <a:path extrusionOk="0" h="19498" w="19497">
                  <a:moveTo>
                    <a:pt x="9751" y="1"/>
                  </a:moveTo>
                  <a:cubicBezTo>
                    <a:pt x="7153" y="1"/>
                    <a:pt x="4702" y="1029"/>
                    <a:pt x="2868" y="2863"/>
                  </a:cubicBezTo>
                  <a:cubicBezTo>
                    <a:pt x="1029" y="4703"/>
                    <a:pt x="0" y="7154"/>
                    <a:pt x="0" y="9746"/>
                  </a:cubicBezTo>
                  <a:cubicBezTo>
                    <a:pt x="0" y="12367"/>
                    <a:pt x="1029" y="14818"/>
                    <a:pt x="2868" y="16652"/>
                  </a:cubicBezTo>
                  <a:cubicBezTo>
                    <a:pt x="4702" y="18492"/>
                    <a:pt x="7153" y="19497"/>
                    <a:pt x="9751" y="19497"/>
                  </a:cubicBezTo>
                  <a:cubicBezTo>
                    <a:pt x="11291" y="19497"/>
                    <a:pt x="12761" y="19150"/>
                    <a:pt x="14136" y="18469"/>
                  </a:cubicBezTo>
                  <a:cubicBezTo>
                    <a:pt x="14283" y="18392"/>
                    <a:pt x="14330" y="18222"/>
                    <a:pt x="14254" y="18098"/>
                  </a:cubicBezTo>
                  <a:cubicBezTo>
                    <a:pt x="14201" y="17988"/>
                    <a:pt x="14091" y="17934"/>
                    <a:pt x="13978" y="17934"/>
                  </a:cubicBezTo>
                  <a:cubicBezTo>
                    <a:pt x="13940" y="17934"/>
                    <a:pt x="13902" y="17940"/>
                    <a:pt x="13866" y="17951"/>
                  </a:cubicBezTo>
                  <a:cubicBezTo>
                    <a:pt x="12590" y="18616"/>
                    <a:pt x="11197" y="18933"/>
                    <a:pt x="9751" y="18933"/>
                  </a:cubicBezTo>
                  <a:cubicBezTo>
                    <a:pt x="7300" y="18933"/>
                    <a:pt x="4996" y="17975"/>
                    <a:pt x="3262" y="16235"/>
                  </a:cubicBezTo>
                  <a:cubicBezTo>
                    <a:pt x="1546" y="14525"/>
                    <a:pt x="588" y="12220"/>
                    <a:pt x="588" y="9746"/>
                  </a:cubicBezTo>
                  <a:cubicBezTo>
                    <a:pt x="588" y="7301"/>
                    <a:pt x="1546" y="4997"/>
                    <a:pt x="3262" y="3280"/>
                  </a:cubicBezTo>
                  <a:cubicBezTo>
                    <a:pt x="4996" y="1541"/>
                    <a:pt x="7300" y="588"/>
                    <a:pt x="9751" y="588"/>
                  </a:cubicBezTo>
                  <a:cubicBezTo>
                    <a:pt x="12197" y="588"/>
                    <a:pt x="14501" y="1541"/>
                    <a:pt x="16240" y="3280"/>
                  </a:cubicBezTo>
                  <a:cubicBezTo>
                    <a:pt x="17980" y="4997"/>
                    <a:pt x="18932" y="7301"/>
                    <a:pt x="18932" y="9746"/>
                  </a:cubicBezTo>
                  <a:cubicBezTo>
                    <a:pt x="18932" y="12761"/>
                    <a:pt x="17440" y="15600"/>
                    <a:pt x="14965" y="17317"/>
                  </a:cubicBezTo>
                  <a:cubicBezTo>
                    <a:pt x="14842" y="17387"/>
                    <a:pt x="14818" y="17587"/>
                    <a:pt x="14894" y="17704"/>
                  </a:cubicBezTo>
                  <a:cubicBezTo>
                    <a:pt x="14954" y="17783"/>
                    <a:pt x="15048" y="17833"/>
                    <a:pt x="15146" y="17833"/>
                  </a:cubicBezTo>
                  <a:cubicBezTo>
                    <a:pt x="15201" y="17833"/>
                    <a:pt x="15259" y="17817"/>
                    <a:pt x="15312" y="17781"/>
                  </a:cubicBezTo>
                  <a:cubicBezTo>
                    <a:pt x="17927" y="15971"/>
                    <a:pt x="19497" y="12955"/>
                    <a:pt x="19497" y="9746"/>
                  </a:cubicBezTo>
                  <a:cubicBezTo>
                    <a:pt x="19497" y="7154"/>
                    <a:pt x="18492" y="4703"/>
                    <a:pt x="16658" y="2863"/>
                  </a:cubicBezTo>
                  <a:cubicBezTo>
                    <a:pt x="14795" y="1029"/>
                    <a:pt x="12373" y="1"/>
                    <a:pt x="97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3"/>
            <p:cNvSpPr/>
            <p:nvPr/>
          </p:nvSpPr>
          <p:spPr>
            <a:xfrm>
              <a:off x="2552568" y="3521737"/>
              <a:ext cx="148866" cy="148866"/>
            </a:xfrm>
            <a:custGeom>
              <a:rect b="b" l="l" r="r" t="t"/>
              <a:pathLst>
                <a:path extrusionOk="0" h="7642" w="7642">
                  <a:moveTo>
                    <a:pt x="294" y="0"/>
                  </a:moveTo>
                  <a:cubicBezTo>
                    <a:pt x="124" y="0"/>
                    <a:pt x="0" y="124"/>
                    <a:pt x="0" y="271"/>
                  </a:cubicBezTo>
                  <a:cubicBezTo>
                    <a:pt x="0" y="441"/>
                    <a:pt x="124" y="565"/>
                    <a:pt x="294" y="565"/>
                  </a:cubicBezTo>
                  <a:cubicBezTo>
                    <a:pt x="4015" y="565"/>
                    <a:pt x="7077" y="3603"/>
                    <a:pt x="7077" y="7348"/>
                  </a:cubicBezTo>
                  <a:cubicBezTo>
                    <a:pt x="7077" y="7524"/>
                    <a:pt x="7201" y="7641"/>
                    <a:pt x="7348" y="7641"/>
                  </a:cubicBezTo>
                  <a:cubicBezTo>
                    <a:pt x="7518" y="7641"/>
                    <a:pt x="7642" y="7524"/>
                    <a:pt x="7642" y="7348"/>
                  </a:cubicBezTo>
                  <a:cubicBezTo>
                    <a:pt x="7642" y="3309"/>
                    <a:pt x="4332"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3"/>
            <p:cNvSpPr/>
            <p:nvPr/>
          </p:nvSpPr>
          <p:spPr>
            <a:xfrm>
              <a:off x="2552568" y="3560891"/>
              <a:ext cx="109711" cy="109711"/>
            </a:xfrm>
            <a:custGeom>
              <a:rect b="b" l="l" r="r" t="t"/>
              <a:pathLst>
                <a:path extrusionOk="0" h="5632" w="5632">
                  <a:moveTo>
                    <a:pt x="294" y="1"/>
                  </a:moveTo>
                  <a:cubicBezTo>
                    <a:pt x="124" y="1"/>
                    <a:pt x="0" y="124"/>
                    <a:pt x="0" y="271"/>
                  </a:cubicBezTo>
                  <a:cubicBezTo>
                    <a:pt x="0" y="441"/>
                    <a:pt x="124" y="565"/>
                    <a:pt x="294" y="565"/>
                  </a:cubicBezTo>
                  <a:cubicBezTo>
                    <a:pt x="2916" y="565"/>
                    <a:pt x="5067" y="2722"/>
                    <a:pt x="5067" y="5338"/>
                  </a:cubicBezTo>
                  <a:cubicBezTo>
                    <a:pt x="5067" y="5514"/>
                    <a:pt x="5191" y="5631"/>
                    <a:pt x="5361" y="5631"/>
                  </a:cubicBezTo>
                  <a:cubicBezTo>
                    <a:pt x="5508" y="5631"/>
                    <a:pt x="5631" y="5514"/>
                    <a:pt x="5631" y="5338"/>
                  </a:cubicBezTo>
                  <a:cubicBezTo>
                    <a:pt x="5631" y="2399"/>
                    <a:pt x="3233"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3"/>
            <p:cNvSpPr/>
            <p:nvPr/>
          </p:nvSpPr>
          <p:spPr>
            <a:xfrm>
              <a:off x="2409449" y="3670115"/>
              <a:ext cx="149314" cy="148886"/>
            </a:xfrm>
            <a:custGeom>
              <a:rect b="b" l="l" r="r" t="t"/>
              <a:pathLst>
                <a:path extrusionOk="0" h="7643" w="7665">
                  <a:moveTo>
                    <a:pt x="294" y="1"/>
                  </a:moveTo>
                  <a:cubicBezTo>
                    <a:pt x="147" y="1"/>
                    <a:pt x="0" y="124"/>
                    <a:pt x="0" y="295"/>
                  </a:cubicBezTo>
                  <a:cubicBezTo>
                    <a:pt x="0" y="4339"/>
                    <a:pt x="3303" y="7642"/>
                    <a:pt x="7371" y="7642"/>
                  </a:cubicBezTo>
                  <a:cubicBezTo>
                    <a:pt x="7518" y="7642"/>
                    <a:pt x="7665" y="7519"/>
                    <a:pt x="7665" y="7372"/>
                  </a:cubicBezTo>
                  <a:cubicBezTo>
                    <a:pt x="7665" y="7201"/>
                    <a:pt x="7518" y="7078"/>
                    <a:pt x="7371" y="7078"/>
                  </a:cubicBezTo>
                  <a:cubicBezTo>
                    <a:pt x="3621" y="7078"/>
                    <a:pt x="588" y="4045"/>
                    <a:pt x="588" y="295"/>
                  </a:cubicBezTo>
                  <a:cubicBezTo>
                    <a:pt x="588" y="124"/>
                    <a:pt x="464"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3"/>
            <p:cNvSpPr/>
            <p:nvPr/>
          </p:nvSpPr>
          <p:spPr>
            <a:xfrm>
              <a:off x="2448487" y="3670115"/>
              <a:ext cx="110276" cy="109828"/>
            </a:xfrm>
            <a:custGeom>
              <a:rect b="b" l="l" r="r" t="t"/>
              <a:pathLst>
                <a:path extrusionOk="0" h="5638" w="5661">
                  <a:moveTo>
                    <a:pt x="294" y="1"/>
                  </a:moveTo>
                  <a:cubicBezTo>
                    <a:pt x="147" y="1"/>
                    <a:pt x="0" y="124"/>
                    <a:pt x="0" y="295"/>
                  </a:cubicBezTo>
                  <a:cubicBezTo>
                    <a:pt x="0" y="3234"/>
                    <a:pt x="2404" y="5638"/>
                    <a:pt x="5367" y="5638"/>
                  </a:cubicBezTo>
                  <a:cubicBezTo>
                    <a:pt x="5514" y="5638"/>
                    <a:pt x="5661" y="5514"/>
                    <a:pt x="5661" y="5367"/>
                  </a:cubicBezTo>
                  <a:cubicBezTo>
                    <a:pt x="5661" y="5197"/>
                    <a:pt x="5514" y="5073"/>
                    <a:pt x="5367" y="5073"/>
                  </a:cubicBezTo>
                  <a:cubicBezTo>
                    <a:pt x="2722" y="5073"/>
                    <a:pt x="588" y="2916"/>
                    <a:pt x="588" y="295"/>
                  </a:cubicBezTo>
                  <a:cubicBezTo>
                    <a:pt x="588"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3"/>
            <p:cNvSpPr/>
            <p:nvPr/>
          </p:nvSpPr>
          <p:spPr>
            <a:xfrm>
              <a:off x="2492453" y="3607604"/>
              <a:ext cx="125977" cy="125510"/>
            </a:xfrm>
            <a:custGeom>
              <a:rect b="b" l="l" r="r" t="t"/>
              <a:pathLst>
                <a:path extrusionOk="0" h="6443" w="6467">
                  <a:moveTo>
                    <a:pt x="3233" y="1"/>
                  </a:moveTo>
                  <a:cubicBezTo>
                    <a:pt x="2863" y="1"/>
                    <a:pt x="2499" y="54"/>
                    <a:pt x="2152" y="177"/>
                  </a:cubicBezTo>
                  <a:cubicBezTo>
                    <a:pt x="2005" y="224"/>
                    <a:pt x="1934" y="394"/>
                    <a:pt x="1981" y="541"/>
                  </a:cubicBezTo>
                  <a:cubicBezTo>
                    <a:pt x="2023" y="657"/>
                    <a:pt x="2137" y="729"/>
                    <a:pt x="2255" y="729"/>
                  </a:cubicBezTo>
                  <a:cubicBezTo>
                    <a:pt x="2287" y="729"/>
                    <a:pt x="2320" y="723"/>
                    <a:pt x="2352" y="712"/>
                  </a:cubicBezTo>
                  <a:cubicBezTo>
                    <a:pt x="2646" y="618"/>
                    <a:pt x="2939" y="565"/>
                    <a:pt x="3233" y="565"/>
                  </a:cubicBezTo>
                  <a:cubicBezTo>
                    <a:pt x="4703" y="565"/>
                    <a:pt x="5902" y="1764"/>
                    <a:pt x="5902" y="3210"/>
                  </a:cubicBezTo>
                  <a:cubicBezTo>
                    <a:pt x="5902" y="4679"/>
                    <a:pt x="4703" y="5878"/>
                    <a:pt x="3233" y="5878"/>
                  </a:cubicBezTo>
                  <a:cubicBezTo>
                    <a:pt x="1764" y="5878"/>
                    <a:pt x="588" y="4679"/>
                    <a:pt x="588" y="3210"/>
                  </a:cubicBezTo>
                  <a:cubicBezTo>
                    <a:pt x="588" y="2528"/>
                    <a:pt x="859" y="1864"/>
                    <a:pt x="1347" y="1376"/>
                  </a:cubicBezTo>
                  <a:cubicBezTo>
                    <a:pt x="1446" y="1253"/>
                    <a:pt x="1446" y="1082"/>
                    <a:pt x="1323" y="959"/>
                  </a:cubicBezTo>
                  <a:cubicBezTo>
                    <a:pt x="1273" y="909"/>
                    <a:pt x="1200" y="884"/>
                    <a:pt x="1126" y="884"/>
                  </a:cubicBezTo>
                  <a:cubicBezTo>
                    <a:pt x="1053" y="884"/>
                    <a:pt x="979" y="909"/>
                    <a:pt x="929" y="959"/>
                  </a:cubicBezTo>
                  <a:cubicBezTo>
                    <a:pt x="341" y="1570"/>
                    <a:pt x="1" y="2381"/>
                    <a:pt x="1" y="3210"/>
                  </a:cubicBezTo>
                  <a:cubicBezTo>
                    <a:pt x="1" y="4997"/>
                    <a:pt x="1470" y="6443"/>
                    <a:pt x="3233" y="6443"/>
                  </a:cubicBezTo>
                  <a:cubicBezTo>
                    <a:pt x="5020" y="6443"/>
                    <a:pt x="6466" y="4997"/>
                    <a:pt x="6466" y="3210"/>
                  </a:cubicBezTo>
                  <a:cubicBezTo>
                    <a:pt x="6466" y="1447"/>
                    <a:pt x="5020" y="1"/>
                    <a:pt x="323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3"/>
            <p:cNvSpPr/>
            <p:nvPr/>
          </p:nvSpPr>
          <p:spPr>
            <a:xfrm>
              <a:off x="2527711" y="3642531"/>
              <a:ext cx="55908" cy="55771"/>
            </a:xfrm>
            <a:custGeom>
              <a:rect b="b" l="l" r="r" t="t"/>
              <a:pathLst>
                <a:path extrusionOk="0" h="2863" w="2870">
                  <a:moveTo>
                    <a:pt x="1423" y="559"/>
                  </a:moveTo>
                  <a:cubicBezTo>
                    <a:pt x="1911" y="559"/>
                    <a:pt x="2305" y="953"/>
                    <a:pt x="2305" y="1417"/>
                  </a:cubicBezTo>
                  <a:cubicBezTo>
                    <a:pt x="2305" y="1911"/>
                    <a:pt x="1911" y="2299"/>
                    <a:pt x="1423" y="2299"/>
                  </a:cubicBezTo>
                  <a:cubicBezTo>
                    <a:pt x="959" y="2299"/>
                    <a:pt x="565" y="1911"/>
                    <a:pt x="565" y="1417"/>
                  </a:cubicBezTo>
                  <a:cubicBezTo>
                    <a:pt x="565" y="953"/>
                    <a:pt x="959" y="559"/>
                    <a:pt x="1423" y="559"/>
                  </a:cubicBezTo>
                  <a:close/>
                  <a:moveTo>
                    <a:pt x="1423" y="0"/>
                  </a:moveTo>
                  <a:cubicBezTo>
                    <a:pt x="636" y="0"/>
                    <a:pt x="1" y="635"/>
                    <a:pt x="1" y="1417"/>
                  </a:cubicBezTo>
                  <a:cubicBezTo>
                    <a:pt x="1" y="2228"/>
                    <a:pt x="636" y="2863"/>
                    <a:pt x="1423" y="2863"/>
                  </a:cubicBezTo>
                  <a:cubicBezTo>
                    <a:pt x="2229" y="2863"/>
                    <a:pt x="2869" y="2228"/>
                    <a:pt x="2869" y="1417"/>
                  </a:cubicBezTo>
                  <a:cubicBezTo>
                    <a:pt x="2869" y="635"/>
                    <a:pt x="2229" y="0"/>
                    <a:pt x="142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43"/>
          <p:cNvGrpSpPr/>
          <p:nvPr/>
        </p:nvGrpSpPr>
        <p:grpSpPr>
          <a:xfrm>
            <a:off x="1643593" y="1288621"/>
            <a:ext cx="356913" cy="379821"/>
            <a:chOff x="3529130" y="3480284"/>
            <a:chExt cx="356913" cy="379821"/>
          </a:xfrm>
        </p:grpSpPr>
        <p:sp>
          <p:nvSpPr>
            <p:cNvPr id="1665" name="Google Shape;1665;p43"/>
            <p:cNvSpPr/>
            <p:nvPr/>
          </p:nvSpPr>
          <p:spPr>
            <a:xfrm>
              <a:off x="3534857" y="3486011"/>
              <a:ext cx="345926" cy="368815"/>
            </a:xfrm>
            <a:custGeom>
              <a:rect b="b" l="l" r="r" t="t"/>
              <a:pathLst>
                <a:path extrusionOk="0" h="18933" w="17758">
                  <a:moveTo>
                    <a:pt x="441" y="0"/>
                  </a:moveTo>
                  <a:cubicBezTo>
                    <a:pt x="194" y="0"/>
                    <a:pt x="0" y="194"/>
                    <a:pt x="0" y="441"/>
                  </a:cubicBezTo>
                  <a:lnTo>
                    <a:pt x="0" y="18492"/>
                  </a:lnTo>
                  <a:cubicBezTo>
                    <a:pt x="0" y="18733"/>
                    <a:pt x="194" y="18933"/>
                    <a:pt x="441" y="18933"/>
                  </a:cubicBezTo>
                  <a:lnTo>
                    <a:pt x="17316" y="18933"/>
                  </a:lnTo>
                  <a:cubicBezTo>
                    <a:pt x="17557" y="18933"/>
                    <a:pt x="17757" y="18733"/>
                    <a:pt x="17757" y="18492"/>
                  </a:cubicBezTo>
                  <a:lnTo>
                    <a:pt x="17757" y="3210"/>
                  </a:lnTo>
                  <a:cubicBezTo>
                    <a:pt x="17757" y="3133"/>
                    <a:pt x="17734" y="3063"/>
                    <a:pt x="17681" y="2986"/>
                  </a:cubicBezTo>
                  <a:lnTo>
                    <a:pt x="15994" y="218"/>
                  </a:lnTo>
                  <a:cubicBezTo>
                    <a:pt x="15917" y="71"/>
                    <a:pt x="15770" y="0"/>
                    <a:pt x="15623"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3"/>
            <p:cNvSpPr/>
            <p:nvPr/>
          </p:nvSpPr>
          <p:spPr>
            <a:xfrm>
              <a:off x="3824425" y="3486011"/>
              <a:ext cx="56356" cy="368815"/>
            </a:xfrm>
            <a:custGeom>
              <a:rect b="b" l="l" r="r" t="t"/>
              <a:pathLst>
                <a:path extrusionOk="0" h="18933" w="2893">
                  <a:moveTo>
                    <a:pt x="0" y="0"/>
                  </a:moveTo>
                  <a:cubicBezTo>
                    <a:pt x="147" y="0"/>
                    <a:pt x="294" y="71"/>
                    <a:pt x="370" y="218"/>
                  </a:cubicBezTo>
                  <a:lnTo>
                    <a:pt x="2057" y="2986"/>
                  </a:lnTo>
                  <a:cubicBezTo>
                    <a:pt x="2104" y="3063"/>
                    <a:pt x="2134" y="3133"/>
                    <a:pt x="2134" y="3210"/>
                  </a:cubicBezTo>
                  <a:lnTo>
                    <a:pt x="2134" y="18492"/>
                  </a:lnTo>
                  <a:cubicBezTo>
                    <a:pt x="2134" y="18733"/>
                    <a:pt x="1934" y="18933"/>
                    <a:pt x="1693" y="18933"/>
                  </a:cubicBezTo>
                  <a:lnTo>
                    <a:pt x="2451" y="18933"/>
                  </a:lnTo>
                  <a:cubicBezTo>
                    <a:pt x="2692" y="18933"/>
                    <a:pt x="2892" y="18733"/>
                    <a:pt x="2892" y="18492"/>
                  </a:cubicBezTo>
                  <a:lnTo>
                    <a:pt x="2892" y="3210"/>
                  </a:lnTo>
                  <a:cubicBezTo>
                    <a:pt x="2892" y="3133"/>
                    <a:pt x="2869" y="3063"/>
                    <a:pt x="2816" y="2986"/>
                  </a:cubicBezTo>
                  <a:lnTo>
                    <a:pt x="1129" y="218"/>
                  </a:lnTo>
                  <a:cubicBezTo>
                    <a:pt x="1052" y="71"/>
                    <a:pt x="905"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3"/>
            <p:cNvSpPr/>
            <p:nvPr/>
          </p:nvSpPr>
          <p:spPr>
            <a:xfrm>
              <a:off x="3600232" y="3486011"/>
              <a:ext cx="212761" cy="92530"/>
            </a:xfrm>
            <a:custGeom>
              <a:rect b="b" l="l" r="r" t="t"/>
              <a:pathLst>
                <a:path extrusionOk="0" h="4750" w="10922">
                  <a:moveTo>
                    <a:pt x="0" y="0"/>
                  </a:moveTo>
                  <a:lnTo>
                    <a:pt x="0" y="3991"/>
                  </a:lnTo>
                  <a:cubicBezTo>
                    <a:pt x="0" y="4409"/>
                    <a:pt x="341" y="4750"/>
                    <a:pt x="782" y="4750"/>
                  </a:cubicBezTo>
                  <a:lnTo>
                    <a:pt x="10163" y="4750"/>
                  </a:lnTo>
                  <a:cubicBezTo>
                    <a:pt x="10580" y="4750"/>
                    <a:pt x="10921" y="4409"/>
                    <a:pt x="10921" y="3991"/>
                  </a:cubicBezTo>
                  <a:lnTo>
                    <a:pt x="10921"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3"/>
            <p:cNvSpPr/>
            <p:nvPr/>
          </p:nvSpPr>
          <p:spPr>
            <a:xfrm>
              <a:off x="3707507" y="3486011"/>
              <a:ext cx="105484" cy="92530"/>
            </a:xfrm>
            <a:custGeom>
              <a:rect b="b" l="l" r="r" t="t"/>
              <a:pathLst>
                <a:path extrusionOk="0" h="4750" w="5415">
                  <a:moveTo>
                    <a:pt x="1" y="0"/>
                  </a:moveTo>
                  <a:lnTo>
                    <a:pt x="1" y="3991"/>
                  </a:lnTo>
                  <a:cubicBezTo>
                    <a:pt x="1" y="4409"/>
                    <a:pt x="371" y="4750"/>
                    <a:pt x="789" y="4750"/>
                  </a:cubicBezTo>
                  <a:lnTo>
                    <a:pt x="4656" y="4750"/>
                  </a:lnTo>
                  <a:cubicBezTo>
                    <a:pt x="5073" y="4750"/>
                    <a:pt x="5414" y="4409"/>
                    <a:pt x="5414" y="3991"/>
                  </a:cubicBezTo>
                  <a:lnTo>
                    <a:pt x="5414" y="0"/>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3"/>
            <p:cNvSpPr/>
            <p:nvPr/>
          </p:nvSpPr>
          <p:spPr>
            <a:xfrm>
              <a:off x="3783420" y="3486011"/>
              <a:ext cx="29571" cy="92530"/>
            </a:xfrm>
            <a:custGeom>
              <a:rect b="b" l="l" r="r" t="t"/>
              <a:pathLst>
                <a:path extrusionOk="0" h="4750" w="1518">
                  <a:moveTo>
                    <a:pt x="759" y="0"/>
                  </a:moveTo>
                  <a:lnTo>
                    <a:pt x="759" y="3991"/>
                  </a:lnTo>
                  <a:cubicBezTo>
                    <a:pt x="759" y="4409"/>
                    <a:pt x="418" y="4750"/>
                    <a:pt x="1" y="4750"/>
                  </a:cubicBezTo>
                  <a:lnTo>
                    <a:pt x="759" y="4750"/>
                  </a:lnTo>
                  <a:cubicBezTo>
                    <a:pt x="1176" y="4750"/>
                    <a:pt x="1517" y="4409"/>
                    <a:pt x="1517" y="3991"/>
                  </a:cubicBezTo>
                  <a:lnTo>
                    <a:pt x="1517" y="0"/>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3"/>
            <p:cNvSpPr/>
            <p:nvPr/>
          </p:nvSpPr>
          <p:spPr>
            <a:xfrm>
              <a:off x="3573447" y="3687764"/>
              <a:ext cx="266214" cy="167060"/>
            </a:xfrm>
            <a:custGeom>
              <a:rect b="b" l="l" r="r" t="t"/>
              <a:pathLst>
                <a:path extrusionOk="0" h="8576" w="13666">
                  <a:moveTo>
                    <a:pt x="617" y="0"/>
                  </a:moveTo>
                  <a:cubicBezTo>
                    <a:pt x="270" y="0"/>
                    <a:pt x="0" y="270"/>
                    <a:pt x="0" y="588"/>
                  </a:cubicBezTo>
                  <a:lnTo>
                    <a:pt x="0" y="8576"/>
                  </a:lnTo>
                  <a:lnTo>
                    <a:pt x="13666" y="8576"/>
                  </a:lnTo>
                  <a:lnTo>
                    <a:pt x="13666" y="588"/>
                  </a:lnTo>
                  <a:cubicBezTo>
                    <a:pt x="13666" y="270"/>
                    <a:pt x="13401" y="0"/>
                    <a:pt x="1307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3"/>
            <p:cNvSpPr/>
            <p:nvPr/>
          </p:nvSpPr>
          <p:spPr>
            <a:xfrm>
              <a:off x="3813419" y="3687764"/>
              <a:ext cx="26240" cy="167060"/>
            </a:xfrm>
            <a:custGeom>
              <a:rect b="b" l="l" r="r" t="t"/>
              <a:pathLst>
                <a:path extrusionOk="0" h="8576" w="1347">
                  <a:moveTo>
                    <a:pt x="1" y="0"/>
                  </a:moveTo>
                  <a:cubicBezTo>
                    <a:pt x="318" y="0"/>
                    <a:pt x="589" y="270"/>
                    <a:pt x="589" y="588"/>
                  </a:cubicBezTo>
                  <a:lnTo>
                    <a:pt x="589" y="8576"/>
                  </a:lnTo>
                  <a:lnTo>
                    <a:pt x="1347" y="8576"/>
                  </a:lnTo>
                  <a:lnTo>
                    <a:pt x="1347" y="588"/>
                  </a:lnTo>
                  <a:cubicBezTo>
                    <a:pt x="1347" y="270"/>
                    <a:pt x="1082" y="0"/>
                    <a:pt x="75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3"/>
            <p:cNvSpPr/>
            <p:nvPr/>
          </p:nvSpPr>
          <p:spPr>
            <a:xfrm>
              <a:off x="3745766" y="3508900"/>
              <a:ext cx="29551" cy="47200"/>
            </a:xfrm>
            <a:custGeom>
              <a:rect b="b" l="l" r="r" t="t"/>
              <a:pathLst>
                <a:path extrusionOk="0" h="2423" w="1517">
                  <a:moveTo>
                    <a:pt x="194" y="1"/>
                  </a:moveTo>
                  <a:cubicBezTo>
                    <a:pt x="94" y="1"/>
                    <a:pt x="0" y="101"/>
                    <a:pt x="0" y="218"/>
                  </a:cubicBezTo>
                  <a:lnTo>
                    <a:pt x="0" y="2205"/>
                  </a:lnTo>
                  <a:cubicBezTo>
                    <a:pt x="0" y="2329"/>
                    <a:pt x="94" y="2423"/>
                    <a:pt x="194" y="2423"/>
                  </a:cubicBezTo>
                  <a:lnTo>
                    <a:pt x="1293" y="2423"/>
                  </a:lnTo>
                  <a:cubicBezTo>
                    <a:pt x="1417" y="2423"/>
                    <a:pt x="1517" y="2329"/>
                    <a:pt x="1517" y="2205"/>
                  </a:cubicBezTo>
                  <a:lnTo>
                    <a:pt x="1517" y="218"/>
                  </a:lnTo>
                  <a:cubicBezTo>
                    <a:pt x="1517" y="101"/>
                    <a:pt x="1417" y="1"/>
                    <a:pt x="1293"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3"/>
            <p:cNvSpPr/>
            <p:nvPr/>
          </p:nvSpPr>
          <p:spPr>
            <a:xfrm>
              <a:off x="3756168" y="3508900"/>
              <a:ext cx="19149" cy="47200"/>
            </a:xfrm>
            <a:custGeom>
              <a:rect b="b" l="l" r="r" t="t"/>
              <a:pathLst>
                <a:path extrusionOk="0" h="2423" w="983">
                  <a:moveTo>
                    <a:pt x="1" y="1"/>
                  </a:moveTo>
                  <a:cubicBezTo>
                    <a:pt x="124" y="1"/>
                    <a:pt x="224" y="101"/>
                    <a:pt x="224" y="218"/>
                  </a:cubicBezTo>
                  <a:lnTo>
                    <a:pt x="224" y="2205"/>
                  </a:lnTo>
                  <a:cubicBezTo>
                    <a:pt x="224" y="2329"/>
                    <a:pt x="124" y="2423"/>
                    <a:pt x="1" y="2423"/>
                  </a:cubicBezTo>
                  <a:lnTo>
                    <a:pt x="759" y="2423"/>
                  </a:lnTo>
                  <a:cubicBezTo>
                    <a:pt x="883" y="2423"/>
                    <a:pt x="983" y="2329"/>
                    <a:pt x="983" y="2205"/>
                  </a:cubicBezTo>
                  <a:lnTo>
                    <a:pt x="983" y="218"/>
                  </a:lnTo>
                  <a:cubicBezTo>
                    <a:pt x="983" y="101"/>
                    <a:pt x="883" y="1"/>
                    <a:pt x="7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3"/>
            <p:cNvSpPr/>
            <p:nvPr/>
          </p:nvSpPr>
          <p:spPr>
            <a:xfrm>
              <a:off x="3740038" y="3503192"/>
              <a:ext cx="41005" cy="58167"/>
            </a:xfrm>
            <a:custGeom>
              <a:rect b="b" l="l" r="r" t="t"/>
              <a:pathLst>
                <a:path extrusionOk="0" h="2986" w="2105">
                  <a:moveTo>
                    <a:pt x="1517" y="588"/>
                  </a:moveTo>
                  <a:lnTo>
                    <a:pt x="1517" y="2422"/>
                  </a:lnTo>
                  <a:lnTo>
                    <a:pt x="559" y="2422"/>
                  </a:lnTo>
                  <a:lnTo>
                    <a:pt x="559" y="588"/>
                  </a:lnTo>
                  <a:close/>
                  <a:moveTo>
                    <a:pt x="488" y="0"/>
                  </a:moveTo>
                  <a:cubicBezTo>
                    <a:pt x="218" y="0"/>
                    <a:pt x="0" y="247"/>
                    <a:pt x="0" y="511"/>
                  </a:cubicBezTo>
                  <a:lnTo>
                    <a:pt x="0" y="2498"/>
                  </a:lnTo>
                  <a:cubicBezTo>
                    <a:pt x="0" y="2769"/>
                    <a:pt x="218" y="2986"/>
                    <a:pt x="488" y="2986"/>
                  </a:cubicBezTo>
                  <a:lnTo>
                    <a:pt x="1587" y="2986"/>
                  </a:lnTo>
                  <a:cubicBezTo>
                    <a:pt x="1881" y="2986"/>
                    <a:pt x="2104" y="2769"/>
                    <a:pt x="2104" y="2498"/>
                  </a:cubicBezTo>
                  <a:lnTo>
                    <a:pt x="2104" y="511"/>
                  </a:lnTo>
                  <a:cubicBezTo>
                    <a:pt x="2104" y="247"/>
                    <a:pt x="1881" y="0"/>
                    <a:pt x="158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3"/>
            <p:cNvSpPr/>
            <p:nvPr/>
          </p:nvSpPr>
          <p:spPr>
            <a:xfrm>
              <a:off x="3529130" y="3480284"/>
              <a:ext cx="356913" cy="379821"/>
            </a:xfrm>
            <a:custGeom>
              <a:rect b="b" l="l" r="r" t="t"/>
              <a:pathLst>
                <a:path extrusionOk="0" h="19498" w="18322">
                  <a:moveTo>
                    <a:pt x="8888" y="588"/>
                  </a:moveTo>
                  <a:lnTo>
                    <a:pt x="8888" y="4285"/>
                  </a:lnTo>
                  <a:cubicBezTo>
                    <a:pt x="8888" y="4456"/>
                    <a:pt x="8940" y="4626"/>
                    <a:pt x="9011" y="4773"/>
                  </a:cubicBezTo>
                  <a:lnTo>
                    <a:pt x="4432" y="4773"/>
                  </a:lnTo>
                  <a:cubicBezTo>
                    <a:pt x="4162" y="4773"/>
                    <a:pt x="3944" y="4556"/>
                    <a:pt x="3944" y="4285"/>
                  </a:cubicBezTo>
                  <a:lnTo>
                    <a:pt x="3944" y="588"/>
                  </a:lnTo>
                  <a:close/>
                  <a:moveTo>
                    <a:pt x="15917" y="588"/>
                  </a:moveTo>
                  <a:cubicBezTo>
                    <a:pt x="15970" y="588"/>
                    <a:pt x="16017" y="612"/>
                    <a:pt x="16041" y="659"/>
                  </a:cubicBezTo>
                  <a:lnTo>
                    <a:pt x="17734" y="3427"/>
                  </a:lnTo>
                  <a:cubicBezTo>
                    <a:pt x="17757" y="3451"/>
                    <a:pt x="17757" y="3480"/>
                    <a:pt x="17757" y="3504"/>
                  </a:cubicBezTo>
                  <a:lnTo>
                    <a:pt x="17757" y="18786"/>
                  </a:lnTo>
                  <a:cubicBezTo>
                    <a:pt x="17757" y="18857"/>
                    <a:pt x="17681" y="18933"/>
                    <a:pt x="17610" y="18933"/>
                  </a:cubicBezTo>
                  <a:lnTo>
                    <a:pt x="16235" y="18933"/>
                  </a:lnTo>
                  <a:lnTo>
                    <a:pt x="16235" y="11239"/>
                  </a:lnTo>
                  <a:cubicBezTo>
                    <a:pt x="16235" y="10751"/>
                    <a:pt x="15847" y="10357"/>
                    <a:pt x="15353" y="10357"/>
                  </a:cubicBezTo>
                  <a:lnTo>
                    <a:pt x="2892" y="10357"/>
                  </a:lnTo>
                  <a:cubicBezTo>
                    <a:pt x="2398" y="10357"/>
                    <a:pt x="1981" y="10751"/>
                    <a:pt x="1981" y="11239"/>
                  </a:cubicBezTo>
                  <a:lnTo>
                    <a:pt x="1981" y="12638"/>
                  </a:lnTo>
                  <a:cubicBezTo>
                    <a:pt x="1981" y="12808"/>
                    <a:pt x="2128" y="12932"/>
                    <a:pt x="2275" y="12932"/>
                  </a:cubicBezTo>
                  <a:cubicBezTo>
                    <a:pt x="2451" y="12932"/>
                    <a:pt x="2569" y="12808"/>
                    <a:pt x="2569" y="12638"/>
                  </a:cubicBezTo>
                  <a:lnTo>
                    <a:pt x="2569" y="11239"/>
                  </a:lnTo>
                  <a:cubicBezTo>
                    <a:pt x="2569" y="11068"/>
                    <a:pt x="2716" y="10921"/>
                    <a:pt x="2892" y="10921"/>
                  </a:cubicBezTo>
                  <a:lnTo>
                    <a:pt x="15353" y="10921"/>
                  </a:lnTo>
                  <a:cubicBezTo>
                    <a:pt x="15529" y="10921"/>
                    <a:pt x="15676" y="11068"/>
                    <a:pt x="15676" y="11239"/>
                  </a:cubicBezTo>
                  <a:lnTo>
                    <a:pt x="15676" y="18933"/>
                  </a:lnTo>
                  <a:lnTo>
                    <a:pt x="2569" y="18933"/>
                  </a:lnTo>
                  <a:lnTo>
                    <a:pt x="2569" y="13960"/>
                  </a:lnTo>
                  <a:cubicBezTo>
                    <a:pt x="2569" y="13813"/>
                    <a:pt x="2451" y="13690"/>
                    <a:pt x="2275" y="13690"/>
                  </a:cubicBezTo>
                  <a:cubicBezTo>
                    <a:pt x="2128" y="13690"/>
                    <a:pt x="1981" y="13813"/>
                    <a:pt x="1981" y="13960"/>
                  </a:cubicBezTo>
                  <a:lnTo>
                    <a:pt x="1981" y="18933"/>
                  </a:lnTo>
                  <a:lnTo>
                    <a:pt x="735" y="18933"/>
                  </a:lnTo>
                  <a:cubicBezTo>
                    <a:pt x="635" y="18933"/>
                    <a:pt x="588" y="18857"/>
                    <a:pt x="588" y="18786"/>
                  </a:cubicBezTo>
                  <a:lnTo>
                    <a:pt x="588" y="735"/>
                  </a:lnTo>
                  <a:cubicBezTo>
                    <a:pt x="588" y="659"/>
                    <a:pt x="635" y="588"/>
                    <a:pt x="735" y="588"/>
                  </a:cubicBezTo>
                  <a:lnTo>
                    <a:pt x="3380" y="588"/>
                  </a:lnTo>
                  <a:lnTo>
                    <a:pt x="3380" y="4285"/>
                  </a:lnTo>
                  <a:cubicBezTo>
                    <a:pt x="3380" y="4873"/>
                    <a:pt x="3844" y="5338"/>
                    <a:pt x="4432" y="5338"/>
                  </a:cubicBezTo>
                  <a:lnTo>
                    <a:pt x="13813" y="5338"/>
                  </a:lnTo>
                  <a:cubicBezTo>
                    <a:pt x="14401" y="5338"/>
                    <a:pt x="14865" y="4873"/>
                    <a:pt x="14865" y="4285"/>
                  </a:cubicBezTo>
                  <a:lnTo>
                    <a:pt x="14865" y="3480"/>
                  </a:lnTo>
                  <a:cubicBezTo>
                    <a:pt x="14865" y="3333"/>
                    <a:pt x="14742" y="3186"/>
                    <a:pt x="14571" y="3186"/>
                  </a:cubicBezTo>
                  <a:cubicBezTo>
                    <a:pt x="14424" y="3186"/>
                    <a:pt x="14301" y="3333"/>
                    <a:pt x="14301" y="3480"/>
                  </a:cubicBezTo>
                  <a:lnTo>
                    <a:pt x="14301" y="4285"/>
                  </a:lnTo>
                  <a:cubicBezTo>
                    <a:pt x="14301" y="4556"/>
                    <a:pt x="14084" y="4773"/>
                    <a:pt x="13813" y="4773"/>
                  </a:cubicBezTo>
                  <a:lnTo>
                    <a:pt x="9946" y="4773"/>
                  </a:lnTo>
                  <a:cubicBezTo>
                    <a:pt x="9675" y="4773"/>
                    <a:pt x="9452" y="4556"/>
                    <a:pt x="9452" y="4285"/>
                  </a:cubicBezTo>
                  <a:lnTo>
                    <a:pt x="9452" y="588"/>
                  </a:lnTo>
                  <a:lnTo>
                    <a:pt x="14301" y="588"/>
                  </a:lnTo>
                  <a:lnTo>
                    <a:pt x="14301" y="2158"/>
                  </a:lnTo>
                  <a:cubicBezTo>
                    <a:pt x="14301" y="2328"/>
                    <a:pt x="14424" y="2452"/>
                    <a:pt x="14571" y="2452"/>
                  </a:cubicBezTo>
                  <a:cubicBezTo>
                    <a:pt x="14742" y="2452"/>
                    <a:pt x="14865" y="2328"/>
                    <a:pt x="14865" y="2158"/>
                  </a:cubicBezTo>
                  <a:lnTo>
                    <a:pt x="14865" y="588"/>
                  </a:lnTo>
                  <a:close/>
                  <a:moveTo>
                    <a:pt x="735" y="1"/>
                  </a:moveTo>
                  <a:cubicBezTo>
                    <a:pt x="341" y="1"/>
                    <a:pt x="0" y="341"/>
                    <a:pt x="0" y="735"/>
                  </a:cubicBezTo>
                  <a:lnTo>
                    <a:pt x="0" y="18786"/>
                  </a:lnTo>
                  <a:cubicBezTo>
                    <a:pt x="0" y="19174"/>
                    <a:pt x="341" y="19497"/>
                    <a:pt x="735" y="19497"/>
                  </a:cubicBezTo>
                  <a:lnTo>
                    <a:pt x="17610" y="19497"/>
                  </a:lnTo>
                  <a:cubicBezTo>
                    <a:pt x="17998" y="19497"/>
                    <a:pt x="18321" y="19174"/>
                    <a:pt x="18321" y="18786"/>
                  </a:cubicBezTo>
                  <a:lnTo>
                    <a:pt x="18321" y="3504"/>
                  </a:lnTo>
                  <a:cubicBezTo>
                    <a:pt x="18321" y="3380"/>
                    <a:pt x="18292" y="3257"/>
                    <a:pt x="18222" y="3133"/>
                  </a:cubicBezTo>
                  <a:lnTo>
                    <a:pt x="16529" y="365"/>
                  </a:lnTo>
                  <a:cubicBezTo>
                    <a:pt x="16411" y="147"/>
                    <a:pt x="16164" y="1"/>
                    <a:pt x="1591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3"/>
            <p:cNvSpPr/>
            <p:nvPr/>
          </p:nvSpPr>
          <p:spPr>
            <a:xfrm>
              <a:off x="3601147" y="3717412"/>
              <a:ext cx="210929" cy="11006"/>
            </a:xfrm>
            <a:custGeom>
              <a:rect b="b" l="l" r="r" t="t"/>
              <a:pathLst>
                <a:path extrusionOk="0" h="565" w="10828">
                  <a:moveTo>
                    <a:pt x="294" y="0"/>
                  </a:moveTo>
                  <a:cubicBezTo>
                    <a:pt x="147" y="0"/>
                    <a:pt x="0" y="124"/>
                    <a:pt x="0" y="271"/>
                  </a:cubicBezTo>
                  <a:cubicBezTo>
                    <a:pt x="0" y="441"/>
                    <a:pt x="147" y="565"/>
                    <a:pt x="294" y="565"/>
                  </a:cubicBezTo>
                  <a:lnTo>
                    <a:pt x="10533" y="565"/>
                  </a:lnTo>
                  <a:cubicBezTo>
                    <a:pt x="10704" y="565"/>
                    <a:pt x="10827" y="441"/>
                    <a:pt x="10827" y="271"/>
                  </a:cubicBezTo>
                  <a:cubicBezTo>
                    <a:pt x="10827" y="124"/>
                    <a:pt x="10704" y="0"/>
                    <a:pt x="1053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3"/>
            <p:cNvSpPr/>
            <p:nvPr/>
          </p:nvSpPr>
          <p:spPr>
            <a:xfrm>
              <a:off x="3601147" y="3749359"/>
              <a:ext cx="210929" cy="11474"/>
            </a:xfrm>
            <a:custGeom>
              <a:rect b="b" l="l" r="r" t="t"/>
              <a:pathLst>
                <a:path extrusionOk="0" h="589" w="10828">
                  <a:moveTo>
                    <a:pt x="294" y="0"/>
                  </a:moveTo>
                  <a:cubicBezTo>
                    <a:pt x="147" y="0"/>
                    <a:pt x="0" y="124"/>
                    <a:pt x="0" y="294"/>
                  </a:cubicBezTo>
                  <a:cubicBezTo>
                    <a:pt x="0" y="441"/>
                    <a:pt x="147" y="588"/>
                    <a:pt x="294" y="588"/>
                  </a:cubicBezTo>
                  <a:lnTo>
                    <a:pt x="10533" y="588"/>
                  </a:lnTo>
                  <a:cubicBezTo>
                    <a:pt x="10704" y="588"/>
                    <a:pt x="10827" y="441"/>
                    <a:pt x="10827" y="294"/>
                  </a:cubicBezTo>
                  <a:cubicBezTo>
                    <a:pt x="10827" y="124"/>
                    <a:pt x="10704" y="0"/>
                    <a:pt x="1053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3"/>
            <p:cNvSpPr/>
            <p:nvPr/>
          </p:nvSpPr>
          <p:spPr>
            <a:xfrm>
              <a:off x="3601147" y="3781754"/>
              <a:ext cx="210929" cy="11026"/>
            </a:xfrm>
            <a:custGeom>
              <a:rect b="b" l="l" r="r" t="t"/>
              <a:pathLst>
                <a:path extrusionOk="0" h="566" w="10828">
                  <a:moveTo>
                    <a:pt x="294" y="1"/>
                  </a:moveTo>
                  <a:cubicBezTo>
                    <a:pt x="147" y="1"/>
                    <a:pt x="0" y="124"/>
                    <a:pt x="0" y="295"/>
                  </a:cubicBezTo>
                  <a:cubicBezTo>
                    <a:pt x="0" y="442"/>
                    <a:pt x="147" y="565"/>
                    <a:pt x="294" y="565"/>
                  </a:cubicBezTo>
                  <a:lnTo>
                    <a:pt x="10533" y="565"/>
                  </a:lnTo>
                  <a:cubicBezTo>
                    <a:pt x="10704" y="565"/>
                    <a:pt x="10827" y="442"/>
                    <a:pt x="10827" y="295"/>
                  </a:cubicBezTo>
                  <a:cubicBezTo>
                    <a:pt x="10827" y="124"/>
                    <a:pt x="10704" y="1"/>
                    <a:pt x="1053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3"/>
            <p:cNvSpPr/>
            <p:nvPr/>
          </p:nvSpPr>
          <p:spPr>
            <a:xfrm>
              <a:off x="3601147" y="3813701"/>
              <a:ext cx="210929" cy="11474"/>
            </a:xfrm>
            <a:custGeom>
              <a:rect b="b" l="l" r="r" t="t"/>
              <a:pathLst>
                <a:path extrusionOk="0" h="589" w="10828">
                  <a:moveTo>
                    <a:pt x="294" y="1"/>
                  </a:moveTo>
                  <a:cubicBezTo>
                    <a:pt x="147" y="1"/>
                    <a:pt x="0" y="148"/>
                    <a:pt x="0" y="295"/>
                  </a:cubicBezTo>
                  <a:cubicBezTo>
                    <a:pt x="0" y="471"/>
                    <a:pt x="147" y="588"/>
                    <a:pt x="294" y="588"/>
                  </a:cubicBezTo>
                  <a:lnTo>
                    <a:pt x="10533" y="588"/>
                  </a:lnTo>
                  <a:cubicBezTo>
                    <a:pt x="10704" y="588"/>
                    <a:pt x="10827" y="471"/>
                    <a:pt x="10827" y="295"/>
                  </a:cubicBezTo>
                  <a:cubicBezTo>
                    <a:pt x="10827" y="148"/>
                    <a:pt x="10704" y="1"/>
                    <a:pt x="1053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 name="Google Shape;1680;p43"/>
          <p:cNvGrpSpPr/>
          <p:nvPr/>
        </p:nvGrpSpPr>
        <p:grpSpPr>
          <a:xfrm>
            <a:off x="7226369" y="3107971"/>
            <a:ext cx="190904" cy="379819"/>
            <a:chOff x="6492694" y="3480284"/>
            <a:chExt cx="190904" cy="379819"/>
          </a:xfrm>
        </p:grpSpPr>
        <p:sp>
          <p:nvSpPr>
            <p:cNvPr id="1681" name="Google Shape;1681;p43"/>
            <p:cNvSpPr/>
            <p:nvPr/>
          </p:nvSpPr>
          <p:spPr>
            <a:xfrm>
              <a:off x="6498421" y="3550353"/>
              <a:ext cx="179898" cy="304472"/>
            </a:xfrm>
            <a:custGeom>
              <a:rect b="b" l="l" r="r" t="t"/>
              <a:pathLst>
                <a:path extrusionOk="0" h="15630" w="9235">
                  <a:moveTo>
                    <a:pt x="4609" y="1"/>
                  </a:moveTo>
                  <a:cubicBezTo>
                    <a:pt x="2058" y="1"/>
                    <a:pt x="1" y="2058"/>
                    <a:pt x="1" y="4609"/>
                  </a:cubicBezTo>
                  <a:lnTo>
                    <a:pt x="1" y="11022"/>
                  </a:lnTo>
                  <a:cubicBezTo>
                    <a:pt x="1" y="13573"/>
                    <a:pt x="2058" y="15630"/>
                    <a:pt x="4609" y="15630"/>
                  </a:cubicBezTo>
                  <a:cubicBezTo>
                    <a:pt x="7154" y="15630"/>
                    <a:pt x="9235" y="13573"/>
                    <a:pt x="9235" y="11022"/>
                  </a:cubicBezTo>
                  <a:lnTo>
                    <a:pt x="9235" y="4609"/>
                  </a:lnTo>
                  <a:cubicBezTo>
                    <a:pt x="9235" y="2058"/>
                    <a:pt x="7154" y="1"/>
                    <a:pt x="460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3"/>
            <p:cNvSpPr/>
            <p:nvPr/>
          </p:nvSpPr>
          <p:spPr>
            <a:xfrm>
              <a:off x="6580976" y="3550353"/>
              <a:ext cx="97342" cy="304472"/>
            </a:xfrm>
            <a:custGeom>
              <a:rect b="b" l="l" r="r" t="t"/>
              <a:pathLst>
                <a:path extrusionOk="0" h="15630" w="4997">
                  <a:moveTo>
                    <a:pt x="371" y="1"/>
                  </a:moveTo>
                  <a:cubicBezTo>
                    <a:pt x="247" y="1"/>
                    <a:pt x="124" y="1"/>
                    <a:pt x="1" y="30"/>
                  </a:cubicBezTo>
                  <a:cubicBezTo>
                    <a:pt x="1129" y="124"/>
                    <a:pt x="2134" y="618"/>
                    <a:pt x="2869" y="1353"/>
                  </a:cubicBezTo>
                  <a:cubicBezTo>
                    <a:pt x="3698" y="2181"/>
                    <a:pt x="4215" y="3333"/>
                    <a:pt x="4215" y="4609"/>
                  </a:cubicBezTo>
                  <a:lnTo>
                    <a:pt x="4215" y="11022"/>
                  </a:lnTo>
                  <a:cubicBezTo>
                    <a:pt x="4215" y="13426"/>
                    <a:pt x="2352" y="15406"/>
                    <a:pt x="1" y="15606"/>
                  </a:cubicBezTo>
                  <a:cubicBezTo>
                    <a:pt x="124" y="15630"/>
                    <a:pt x="247" y="15630"/>
                    <a:pt x="371" y="15630"/>
                  </a:cubicBezTo>
                  <a:cubicBezTo>
                    <a:pt x="2916" y="15630"/>
                    <a:pt x="4997" y="13573"/>
                    <a:pt x="4997" y="11022"/>
                  </a:cubicBezTo>
                  <a:lnTo>
                    <a:pt x="4997" y="4609"/>
                  </a:lnTo>
                  <a:cubicBezTo>
                    <a:pt x="4997" y="3333"/>
                    <a:pt x="4456" y="2181"/>
                    <a:pt x="3627" y="1353"/>
                  </a:cubicBezTo>
                  <a:cubicBezTo>
                    <a:pt x="2793" y="518"/>
                    <a:pt x="1640" y="1"/>
                    <a:pt x="371"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3"/>
            <p:cNvSpPr/>
            <p:nvPr/>
          </p:nvSpPr>
          <p:spPr>
            <a:xfrm>
              <a:off x="6571938" y="3596150"/>
              <a:ext cx="32415" cy="32084"/>
            </a:xfrm>
            <a:custGeom>
              <a:rect b="b" l="l" r="r" t="t"/>
              <a:pathLst>
                <a:path extrusionOk="0" h="1647" w="1664">
                  <a:moveTo>
                    <a:pt x="835" y="1"/>
                  </a:moveTo>
                  <a:cubicBezTo>
                    <a:pt x="394" y="1"/>
                    <a:pt x="0" y="371"/>
                    <a:pt x="0" y="812"/>
                  </a:cubicBezTo>
                  <a:cubicBezTo>
                    <a:pt x="0" y="1276"/>
                    <a:pt x="394" y="1647"/>
                    <a:pt x="835" y="1647"/>
                  </a:cubicBezTo>
                  <a:cubicBezTo>
                    <a:pt x="1299" y="1647"/>
                    <a:pt x="1664" y="1276"/>
                    <a:pt x="1664" y="812"/>
                  </a:cubicBezTo>
                  <a:cubicBezTo>
                    <a:pt x="1664" y="371"/>
                    <a:pt x="1299" y="1"/>
                    <a:pt x="83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6573301" y="3597650"/>
              <a:ext cx="31051" cy="30584"/>
            </a:xfrm>
            <a:custGeom>
              <a:rect b="b" l="l" r="r" t="t"/>
              <a:pathLst>
                <a:path extrusionOk="0" h="1570" w="1594">
                  <a:moveTo>
                    <a:pt x="1106" y="0"/>
                  </a:moveTo>
                  <a:lnTo>
                    <a:pt x="1106" y="0"/>
                  </a:lnTo>
                  <a:cubicBezTo>
                    <a:pt x="1153" y="100"/>
                    <a:pt x="1176" y="194"/>
                    <a:pt x="1176" y="294"/>
                  </a:cubicBezTo>
                  <a:cubicBezTo>
                    <a:pt x="1176" y="759"/>
                    <a:pt x="812" y="1129"/>
                    <a:pt x="348" y="1129"/>
                  </a:cubicBezTo>
                  <a:cubicBezTo>
                    <a:pt x="224" y="1129"/>
                    <a:pt x="101" y="1099"/>
                    <a:pt x="1" y="1052"/>
                  </a:cubicBezTo>
                  <a:lnTo>
                    <a:pt x="1" y="1052"/>
                  </a:lnTo>
                  <a:cubicBezTo>
                    <a:pt x="124" y="1370"/>
                    <a:pt x="418" y="1570"/>
                    <a:pt x="765" y="1570"/>
                  </a:cubicBezTo>
                  <a:cubicBezTo>
                    <a:pt x="1229" y="1570"/>
                    <a:pt x="1594" y="1199"/>
                    <a:pt x="1594" y="735"/>
                  </a:cubicBezTo>
                  <a:cubicBezTo>
                    <a:pt x="1594" y="418"/>
                    <a:pt x="1400" y="124"/>
                    <a:pt x="1106"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3"/>
            <p:cNvSpPr/>
            <p:nvPr/>
          </p:nvSpPr>
          <p:spPr>
            <a:xfrm>
              <a:off x="6516050" y="3674478"/>
              <a:ext cx="167547" cy="185625"/>
            </a:xfrm>
            <a:custGeom>
              <a:rect b="b" l="l" r="r" t="t"/>
              <a:pathLst>
                <a:path extrusionOk="0" h="9529" w="8601">
                  <a:moveTo>
                    <a:pt x="8330" y="0"/>
                  </a:moveTo>
                  <a:cubicBezTo>
                    <a:pt x="8159" y="0"/>
                    <a:pt x="8036" y="147"/>
                    <a:pt x="8036" y="294"/>
                  </a:cubicBezTo>
                  <a:lnTo>
                    <a:pt x="8036" y="4650"/>
                  </a:lnTo>
                  <a:cubicBezTo>
                    <a:pt x="8036" y="7030"/>
                    <a:pt x="6102" y="8964"/>
                    <a:pt x="3704" y="8964"/>
                  </a:cubicBezTo>
                  <a:cubicBezTo>
                    <a:pt x="2499" y="8964"/>
                    <a:pt x="1353" y="8447"/>
                    <a:pt x="542" y="7565"/>
                  </a:cubicBezTo>
                  <a:cubicBezTo>
                    <a:pt x="476" y="7515"/>
                    <a:pt x="397" y="7483"/>
                    <a:pt x="318" y="7483"/>
                  </a:cubicBezTo>
                  <a:cubicBezTo>
                    <a:pt x="250" y="7483"/>
                    <a:pt x="182" y="7507"/>
                    <a:pt x="124" y="7565"/>
                  </a:cubicBezTo>
                  <a:cubicBezTo>
                    <a:pt x="1" y="7665"/>
                    <a:pt x="1" y="7835"/>
                    <a:pt x="101" y="7959"/>
                  </a:cubicBezTo>
                  <a:cubicBezTo>
                    <a:pt x="1029" y="8964"/>
                    <a:pt x="2352" y="9528"/>
                    <a:pt x="3704" y="9528"/>
                  </a:cubicBezTo>
                  <a:cubicBezTo>
                    <a:pt x="6419" y="9528"/>
                    <a:pt x="8600" y="7348"/>
                    <a:pt x="8600" y="4650"/>
                  </a:cubicBezTo>
                  <a:lnTo>
                    <a:pt x="8600" y="294"/>
                  </a:lnTo>
                  <a:cubicBezTo>
                    <a:pt x="8600" y="147"/>
                    <a:pt x="8477" y="0"/>
                    <a:pt x="833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3"/>
            <p:cNvSpPr/>
            <p:nvPr/>
          </p:nvSpPr>
          <p:spPr>
            <a:xfrm>
              <a:off x="6492694" y="3544626"/>
              <a:ext cx="190904" cy="265318"/>
            </a:xfrm>
            <a:custGeom>
              <a:rect b="b" l="l" r="r" t="t"/>
              <a:pathLst>
                <a:path extrusionOk="0" h="13620" w="9800">
                  <a:moveTo>
                    <a:pt x="4903" y="1"/>
                  </a:moveTo>
                  <a:cubicBezTo>
                    <a:pt x="2205" y="1"/>
                    <a:pt x="1" y="2205"/>
                    <a:pt x="1" y="4903"/>
                  </a:cubicBezTo>
                  <a:lnTo>
                    <a:pt x="1" y="11316"/>
                  </a:lnTo>
                  <a:cubicBezTo>
                    <a:pt x="1" y="12050"/>
                    <a:pt x="171" y="12785"/>
                    <a:pt x="518" y="13473"/>
                  </a:cubicBezTo>
                  <a:cubicBezTo>
                    <a:pt x="565" y="13573"/>
                    <a:pt x="665" y="13620"/>
                    <a:pt x="759" y="13620"/>
                  </a:cubicBezTo>
                  <a:cubicBezTo>
                    <a:pt x="812" y="13620"/>
                    <a:pt x="859" y="13620"/>
                    <a:pt x="882" y="13596"/>
                  </a:cubicBezTo>
                  <a:cubicBezTo>
                    <a:pt x="1029" y="13520"/>
                    <a:pt x="1106" y="13349"/>
                    <a:pt x="1029" y="13202"/>
                  </a:cubicBezTo>
                  <a:cubicBezTo>
                    <a:pt x="736" y="12615"/>
                    <a:pt x="589" y="11980"/>
                    <a:pt x="589" y="11316"/>
                  </a:cubicBezTo>
                  <a:lnTo>
                    <a:pt x="589" y="4903"/>
                  </a:lnTo>
                  <a:cubicBezTo>
                    <a:pt x="589" y="2528"/>
                    <a:pt x="2522" y="589"/>
                    <a:pt x="4903" y="589"/>
                  </a:cubicBezTo>
                  <a:cubicBezTo>
                    <a:pt x="7301" y="589"/>
                    <a:pt x="9235" y="2528"/>
                    <a:pt x="9235" y="4903"/>
                  </a:cubicBezTo>
                  <a:lnTo>
                    <a:pt x="9235" y="5638"/>
                  </a:lnTo>
                  <a:cubicBezTo>
                    <a:pt x="9235" y="5785"/>
                    <a:pt x="9358" y="5932"/>
                    <a:pt x="9529" y="5932"/>
                  </a:cubicBezTo>
                  <a:cubicBezTo>
                    <a:pt x="9676" y="5932"/>
                    <a:pt x="9799" y="5785"/>
                    <a:pt x="9799" y="5638"/>
                  </a:cubicBezTo>
                  <a:lnTo>
                    <a:pt x="9799" y="4903"/>
                  </a:lnTo>
                  <a:cubicBezTo>
                    <a:pt x="9799" y="2205"/>
                    <a:pt x="7618" y="1"/>
                    <a:pt x="490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3"/>
            <p:cNvSpPr/>
            <p:nvPr/>
          </p:nvSpPr>
          <p:spPr>
            <a:xfrm>
              <a:off x="6566659" y="3577157"/>
              <a:ext cx="43421" cy="70089"/>
            </a:xfrm>
            <a:custGeom>
              <a:rect b="b" l="l" r="r" t="t"/>
              <a:pathLst>
                <a:path extrusionOk="0" h="3598" w="2229">
                  <a:moveTo>
                    <a:pt x="1106" y="1246"/>
                  </a:moveTo>
                  <a:cubicBezTo>
                    <a:pt x="1423" y="1246"/>
                    <a:pt x="1641" y="1493"/>
                    <a:pt x="1641" y="1787"/>
                  </a:cubicBezTo>
                  <a:cubicBezTo>
                    <a:pt x="1641" y="2104"/>
                    <a:pt x="1423" y="2351"/>
                    <a:pt x="1106" y="2351"/>
                  </a:cubicBezTo>
                  <a:cubicBezTo>
                    <a:pt x="812" y="2351"/>
                    <a:pt x="565" y="2104"/>
                    <a:pt x="565" y="1787"/>
                  </a:cubicBezTo>
                  <a:cubicBezTo>
                    <a:pt x="565" y="1493"/>
                    <a:pt x="812" y="1246"/>
                    <a:pt x="1106" y="1246"/>
                  </a:cubicBezTo>
                  <a:close/>
                  <a:moveTo>
                    <a:pt x="1106" y="0"/>
                  </a:moveTo>
                  <a:cubicBezTo>
                    <a:pt x="959" y="0"/>
                    <a:pt x="836" y="124"/>
                    <a:pt x="836" y="271"/>
                  </a:cubicBezTo>
                  <a:lnTo>
                    <a:pt x="836" y="711"/>
                  </a:lnTo>
                  <a:cubicBezTo>
                    <a:pt x="342" y="858"/>
                    <a:pt x="1" y="1270"/>
                    <a:pt x="1" y="1787"/>
                  </a:cubicBezTo>
                  <a:cubicBezTo>
                    <a:pt x="1" y="2328"/>
                    <a:pt x="342" y="2739"/>
                    <a:pt x="836" y="2863"/>
                  </a:cubicBezTo>
                  <a:lnTo>
                    <a:pt x="836" y="3327"/>
                  </a:lnTo>
                  <a:cubicBezTo>
                    <a:pt x="836" y="3474"/>
                    <a:pt x="959" y="3597"/>
                    <a:pt x="1106" y="3597"/>
                  </a:cubicBezTo>
                  <a:cubicBezTo>
                    <a:pt x="1276" y="3597"/>
                    <a:pt x="1400" y="3474"/>
                    <a:pt x="1400" y="3327"/>
                  </a:cubicBezTo>
                  <a:lnTo>
                    <a:pt x="1400" y="2863"/>
                  </a:lnTo>
                  <a:cubicBezTo>
                    <a:pt x="1864" y="2739"/>
                    <a:pt x="2229" y="2328"/>
                    <a:pt x="2229" y="1787"/>
                  </a:cubicBezTo>
                  <a:cubicBezTo>
                    <a:pt x="2229" y="1270"/>
                    <a:pt x="1864" y="858"/>
                    <a:pt x="1400" y="711"/>
                  </a:cubicBezTo>
                  <a:lnTo>
                    <a:pt x="1400" y="271"/>
                  </a:lnTo>
                  <a:cubicBezTo>
                    <a:pt x="1400" y="124"/>
                    <a:pt x="1276" y="0"/>
                    <a:pt x="11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3"/>
            <p:cNvSpPr/>
            <p:nvPr/>
          </p:nvSpPr>
          <p:spPr>
            <a:xfrm>
              <a:off x="6560016" y="3508900"/>
              <a:ext cx="56239" cy="23434"/>
            </a:xfrm>
            <a:custGeom>
              <a:rect b="b" l="l" r="r" t="t"/>
              <a:pathLst>
                <a:path extrusionOk="0" h="1203" w="2887">
                  <a:moveTo>
                    <a:pt x="1447" y="1"/>
                  </a:moveTo>
                  <a:cubicBezTo>
                    <a:pt x="883" y="1"/>
                    <a:pt x="365" y="295"/>
                    <a:pt x="95" y="759"/>
                  </a:cubicBezTo>
                  <a:cubicBezTo>
                    <a:pt x="1" y="906"/>
                    <a:pt x="48" y="1077"/>
                    <a:pt x="171" y="1153"/>
                  </a:cubicBezTo>
                  <a:cubicBezTo>
                    <a:pt x="225" y="1187"/>
                    <a:pt x="281" y="1203"/>
                    <a:pt x="335" y="1203"/>
                  </a:cubicBezTo>
                  <a:cubicBezTo>
                    <a:pt x="430" y="1203"/>
                    <a:pt x="517" y="1155"/>
                    <a:pt x="565" y="1077"/>
                  </a:cubicBezTo>
                  <a:cubicBezTo>
                    <a:pt x="759" y="759"/>
                    <a:pt x="1100" y="565"/>
                    <a:pt x="1447" y="565"/>
                  </a:cubicBezTo>
                  <a:cubicBezTo>
                    <a:pt x="1811" y="565"/>
                    <a:pt x="2129" y="759"/>
                    <a:pt x="2329" y="1077"/>
                  </a:cubicBezTo>
                  <a:cubicBezTo>
                    <a:pt x="2376" y="1153"/>
                    <a:pt x="2476" y="1200"/>
                    <a:pt x="2570" y="1200"/>
                  </a:cubicBezTo>
                  <a:cubicBezTo>
                    <a:pt x="2622" y="1200"/>
                    <a:pt x="2669" y="1200"/>
                    <a:pt x="2716" y="1177"/>
                  </a:cubicBezTo>
                  <a:cubicBezTo>
                    <a:pt x="2863" y="1077"/>
                    <a:pt x="2887" y="906"/>
                    <a:pt x="2816" y="759"/>
                  </a:cubicBezTo>
                  <a:cubicBezTo>
                    <a:pt x="2523" y="295"/>
                    <a:pt x="2005" y="1"/>
                    <a:pt x="144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3"/>
            <p:cNvSpPr/>
            <p:nvPr/>
          </p:nvSpPr>
          <p:spPr>
            <a:xfrm>
              <a:off x="6536095" y="3480284"/>
              <a:ext cx="104549" cy="37265"/>
            </a:xfrm>
            <a:custGeom>
              <a:rect b="b" l="l" r="r" t="t"/>
              <a:pathLst>
                <a:path extrusionOk="0" h="1913" w="5367">
                  <a:moveTo>
                    <a:pt x="2675" y="1"/>
                  </a:moveTo>
                  <a:cubicBezTo>
                    <a:pt x="1617" y="1"/>
                    <a:pt x="641" y="565"/>
                    <a:pt x="77" y="1470"/>
                  </a:cubicBezTo>
                  <a:cubicBezTo>
                    <a:pt x="0" y="1617"/>
                    <a:pt x="30" y="1787"/>
                    <a:pt x="177" y="1864"/>
                  </a:cubicBezTo>
                  <a:cubicBezTo>
                    <a:pt x="218" y="1897"/>
                    <a:pt x="270" y="1912"/>
                    <a:pt x="322" y="1912"/>
                  </a:cubicBezTo>
                  <a:cubicBezTo>
                    <a:pt x="419" y="1912"/>
                    <a:pt x="519" y="1859"/>
                    <a:pt x="565" y="1764"/>
                  </a:cubicBezTo>
                  <a:cubicBezTo>
                    <a:pt x="1029" y="1029"/>
                    <a:pt x="1817" y="588"/>
                    <a:pt x="2675" y="588"/>
                  </a:cubicBezTo>
                  <a:cubicBezTo>
                    <a:pt x="3557" y="588"/>
                    <a:pt x="4338" y="1029"/>
                    <a:pt x="4803" y="1764"/>
                  </a:cubicBezTo>
                  <a:cubicBezTo>
                    <a:pt x="4850" y="1864"/>
                    <a:pt x="4950" y="1911"/>
                    <a:pt x="5050" y="1911"/>
                  </a:cubicBezTo>
                  <a:cubicBezTo>
                    <a:pt x="5097" y="1911"/>
                    <a:pt x="5144" y="1887"/>
                    <a:pt x="5196" y="1864"/>
                  </a:cubicBezTo>
                  <a:cubicBezTo>
                    <a:pt x="5320" y="1787"/>
                    <a:pt x="5367" y="1617"/>
                    <a:pt x="5291" y="1470"/>
                  </a:cubicBezTo>
                  <a:cubicBezTo>
                    <a:pt x="4732" y="565"/>
                    <a:pt x="3751" y="1"/>
                    <a:pt x="267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 name="Google Shape;1690;p43"/>
          <p:cNvGrpSpPr/>
          <p:nvPr/>
        </p:nvGrpSpPr>
        <p:grpSpPr>
          <a:xfrm>
            <a:off x="4382153" y="1296288"/>
            <a:ext cx="379704" cy="364471"/>
            <a:chOff x="2941853" y="1977026"/>
            <a:chExt cx="379704" cy="364471"/>
          </a:xfrm>
        </p:grpSpPr>
        <p:sp>
          <p:nvSpPr>
            <p:cNvPr id="1691" name="Google Shape;1691;p43"/>
            <p:cNvSpPr/>
            <p:nvPr/>
          </p:nvSpPr>
          <p:spPr>
            <a:xfrm>
              <a:off x="2947132" y="1982753"/>
              <a:ext cx="368698" cy="353017"/>
            </a:xfrm>
            <a:custGeom>
              <a:rect b="b" l="l" r="r" t="t"/>
              <a:pathLst>
                <a:path extrusionOk="0" h="18122" w="18927">
                  <a:moveTo>
                    <a:pt x="412" y="1"/>
                  </a:moveTo>
                  <a:cubicBezTo>
                    <a:pt x="194" y="1"/>
                    <a:pt x="0" y="195"/>
                    <a:pt x="0" y="418"/>
                  </a:cubicBezTo>
                  <a:lnTo>
                    <a:pt x="0" y="17705"/>
                  </a:lnTo>
                  <a:cubicBezTo>
                    <a:pt x="0" y="17951"/>
                    <a:pt x="194" y="18122"/>
                    <a:pt x="412" y="18122"/>
                  </a:cubicBezTo>
                  <a:lnTo>
                    <a:pt x="18515" y="18122"/>
                  </a:lnTo>
                  <a:cubicBezTo>
                    <a:pt x="18756" y="18122"/>
                    <a:pt x="18927" y="17951"/>
                    <a:pt x="18927" y="17705"/>
                  </a:cubicBezTo>
                  <a:lnTo>
                    <a:pt x="18927" y="418"/>
                  </a:lnTo>
                  <a:cubicBezTo>
                    <a:pt x="18927" y="195"/>
                    <a:pt x="18756" y="1"/>
                    <a:pt x="18515"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3"/>
            <p:cNvSpPr/>
            <p:nvPr/>
          </p:nvSpPr>
          <p:spPr>
            <a:xfrm>
              <a:off x="2978046" y="2005661"/>
              <a:ext cx="307336" cy="307219"/>
            </a:xfrm>
            <a:custGeom>
              <a:rect b="b" l="l" r="r" t="t"/>
              <a:pathLst>
                <a:path extrusionOk="0" h="15771" w="15777">
                  <a:moveTo>
                    <a:pt x="7888" y="0"/>
                  </a:moveTo>
                  <a:cubicBezTo>
                    <a:pt x="3527" y="0"/>
                    <a:pt x="0" y="3527"/>
                    <a:pt x="0" y="7882"/>
                  </a:cubicBezTo>
                  <a:cubicBezTo>
                    <a:pt x="0" y="12244"/>
                    <a:pt x="3527" y="15770"/>
                    <a:pt x="7888" y="15770"/>
                  </a:cubicBezTo>
                  <a:cubicBezTo>
                    <a:pt x="12250" y="15770"/>
                    <a:pt x="15776" y="12244"/>
                    <a:pt x="15776" y="7882"/>
                  </a:cubicBezTo>
                  <a:cubicBezTo>
                    <a:pt x="15776" y="3527"/>
                    <a:pt x="12250" y="0"/>
                    <a:pt x="788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3"/>
            <p:cNvSpPr/>
            <p:nvPr/>
          </p:nvSpPr>
          <p:spPr>
            <a:xfrm>
              <a:off x="3045836" y="2024654"/>
              <a:ext cx="239546" cy="288226"/>
            </a:xfrm>
            <a:custGeom>
              <a:rect b="b" l="l" r="r" t="t"/>
              <a:pathLst>
                <a:path extrusionOk="0" h="14796" w="12297">
                  <a:moveTo>
                    <a:pt x="8205" y="1"/>
                  </a:moveTo>
                  <a:lnTo>
                    <a:pt x="8205" y="1"/>
                  </a:lnTo>
                  <a:cubicBezTo>
                    <a:pt x="10286" y="1423"/>
                    <a:pt x="11656" y="3821"/>
                    <a:pt x="11656" y="6543"/>
                  </a:cubicBezTo>
                  <a:cubicBezTo>
                    <a:pt x="11656" y="10875"/>
                    <a:pt x="8129" y="14431"/>
                    <a:pt x="3797" y="14431"/>
                  </a:cubicBezTo>
                  <a:cubicBezTo>
                    <a:pt x="2398" y="14431"/>
                    <a:pt x="1129" y="14061"/>
                    <a:pt x="0" y="13449"/>
                  </a:cubicBezTo>
                  <a:lnTo>
                    <a:pt x="0" y="13449"/>
                  </a:lnTo>
                  <a:cubicBezTo>
                    <a:pt x="1252" y="14307"/>
                    <a:pt x="2768" y="14795"/>
                    <a:pt x="4408" y="14795"/>
                  </a:cubicBezTo>
                  <a:cubicBezTo>
                    <a:pt x="8770" y="14795"/>
                    <a:pt x="12296" y="11269"/>
                    <a:pt x="12296" y="6907"/>
                  </a:cubicBezTo>
                  <a:cubicBezTo>
                    <a:pt x="12296" y="3945"/>
                    <a:pt x="10627" y="1353"/>
                    <a:pt x="8205"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3"/>
            <p:cNvSpPr/>
            <p:nvPr/>
          </p:nvSpPr>
          <p:spPr>
            <a:xfrm>
              <a:off x="3003798" y="2031413"/>
              <a:ext cx="255811" cy="255694"/>
            </a:xfrm>
            <a:custGeom>
              <a:rect b="b" l="l" r="r" t="t"/>
              <a:pathLst>
                <a:path extrusionOk="0" h="13126" w="13132">
                  <a:moveTo>
                    <a:pt x="6566" y="1"/>
                  </a:moveTo>
                  <a:cubicBezTo>
                    <a:pt x="2940" y="1"/>
                    <a:pt x="1" y="2940"/>
                    <a:pt x="1" y="6560"/>
                  </a:cubicBezTo>
                  <a:cubicBezTo>
                    <a:pt x="1" y="10187"/>
                    <a:pt x="2940" y="13126"/>
                    <a:pt x="6566" y="13126"/>
                  </a:cubicBezTo>
                  <a:cubicBezTo>
                    <a:pt x="10193" y="13126"/>
                    <a:pt x="13132" y="10187"/>
                    <a:pt x="13132" y="6560"/>
                  </a:cubicBezTo>
                  <a:cubicBezTo>
                    <a:pt x="13132" y="2940"/>
                    <a:pt x="10193" y="1"/>
                    <a:pt x="6566"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3"/>
            <p:cNvSpPr/>
            <p:nvPr/>
          </p:nvSpPr>
          <p:spPr>
            <a:xfrm>
              <a:off x="3048232" y="2052822"/>
              <a:ext cx="211377" cy="234286"/>
            </a:xfrm>
            <a:custGeom>
              <a:rect b="b" l="l" r="r" t="t"/>
              <a:pathLst>
                <a:path extrusionOk="0" h="12027" w="10851">
                  <a:moveTo>
                    <a:pt x="7936" y="1"/>
                  </a:moveTo>
                  <a:lnTo>
                    <a:pt x="7936" y="1"/>
                  </a:lnTo>
                  <a:cubicBezTo>
                    <a:pt x="9358" y="1229"/>
                    <a:pt x="10240" y="3016"/>
                    <a:pt x="10240" y="4997"/>
                  </a:cubicBezTo>
                  <a:cubicBezTo>
                    <a:pt x="10240" y="8624"/>
                    <a:pt x="7301" y="11562"/>
                    <a:pt x="3674" y="11562"/>
                  </a:cubicBezTo>
                  <a:cubicBezTo>
                    <a:pt x="2305" y="11562"/>
                    <a:pt x="1053" y="11145"/>
                    <a:pt x="0" y="10457"/>
                  </a:cubicBezTo>
                  <a:lnTo>
                    <a:pt x="0" y="10457"/>
                  </a:lnTo>
                  <a:cubicBezTo>
                    <a:pt x="1153" y="11439"/>
                    <a:pt x="2645" y="12027"/>
                    <a:pt x="4285" y="12027"/>
                  </a:cubicBezTo>
                  <a:cubicBezTo>
                    <a:pt x="7912" y="12027"/>
                    <a:pt x="10851" y="9088"/>
                    <a:pt x="10851" y="5461"/>
                  </a:cubicBezTo>
                  <a:cubicBezTo>
                    <a:pt x="10851" y="3187"/>
                    <a:pt x="9699" y="1200"/>
                    <a:pt x="793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3"/>
            <p:cNvSpPr/>
            <p:nvPr/>
          </p:nvSpPr>
          <p:spPr>
            <a:xfrm>
              <a:off x="3119801" y="2052977"/>
              <a:ext cx="56336" cy="81504"/>
            </a:xfrm>
            <a:custGeom>
              <a:rect b="b" l="l" r="r" t="t"/>
              <a:pathLst>
                <a:path extrusionOk="0" h="4184" w="2892">
                  <a:moveTo>
                    <a:pt x="267" y="1"/>
                  </a:moveTo>
                  <a:cubicBezTo>
                    <a:pt x="122" y="1"/>
                    <a:pt x="0" y="124"/>
                    <a:pt x="0" y="287"/>
                  </a:cubicBezTo>
                  <a:lnTo>
                    <a:pt x="0" y="4184"/>
                  </a:lnTo>
                  <a:lnTo>
                    <a:pt x="1099" y="4184"/>
                  </a:lnTo>
                  <a:cubicBezTo>
                    <a:pt x="2892" y="1927"/>
                    <a:pt x="1276" y="557"/>
                    <a:pt x="417" y="46"/>
                  </a:cubicBezTo>
                  <a:cubicBezTo>
                    <a:pt x="367" y="15"/>
                    <a:pt x="316" y="1"/>
                    <a:pt x="267"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3"/>
            <p:cNvSpPr/>
            <p:nvPr/>
          </p:nvSpPr>
          <p:spPr>
            <a:xfrm>
              <a:off x="3087386" y="2184038"/>
              <a:ext cx="56239" cy="81504"/>
            </a:xfrm>
            <a:custGeom>
              <a:rect b="b" l="l" r="r" t="t"/>
              <a:pathLst>
                <a:path extrusionOk="0" h="4184" w="2887">
                  <a:moveTo>
                    <a:pt x="1788" y="1"/>
                  </a:moveTo>
                  <a:cubicBezTo>
                    <a:pt x="1" y="2281"/>
                    <a:pt x="1617" y="3627"/>
                    <a:pt x="2446" y="4139"/>
                  </a:cubicBezTo>
                  <a:cubicBezTo>
                    <a:pt x="2496" y="4170"/>
                    <a:pt x="2549" y="4184"/>
                    <a:pt x="2600" y="4184"/>
                  </a:cubicBezTo>
                  <a:cubicBezTo>
                    <a:pt x="2752" y="4184"/>
                    <a:pt x="2887" y="4061"/>
                    <a:pt x="2887" y="3898"/>
                  </a:cubicBezTo>
                  <a:lnTo>
                    <a:pt x="2887" y="1"/>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3"/>
            <p:cNvSpPr/>
            <p:nvPr/>
          </p:nvSpPr>
          <p:spPr>
            <a:xfrm>
              <a:off x="3034382" y="2100762"/>
              <a:ext cx="80628" cy="56628"/>
            </a:xfrm>
            <a:custGeom>
              <a:rect b="b" l="l" r="r" t="t"/>
              <a:pathLst>
                <a:path extrusionOk="0" h="2907" w="4139">
                  <a:moveTo>
                    <a:pt x="1811" y="0"/>
                  </a:moveTo>
                  <a:cubicBezTo>
                    <a:pt x="1180" y="0"/>
                    <a:pt x="594" y="253"/>
                    <a:pt x="224" y="455"/>
                  </a:cubicBezTo>
                  <a:cubicBezTo>
                    <a:pt x="24" y="579"/>
                    <a:pt x="0" y="849"/>
                    <a:pt x="194" y="943"/>
                  </a:cubicBezTo>
                  <a:lnTo>
                    <a:pt x="3574" y="2906"/>
                  </a:lnTo>
                  <a:lnTo>
                    <a:pt x="4138" y="1948"/>
                  </a:lnTo>
                  <a:cubicBezTo>
                    <a:pt x="3530" y="427"/>
                    <a:pt x="2632" y="0"/>
                    <a:pt x="181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3"/>
            <p:cNvSpPr/>
            <p:nvPr/>
          </p:nvSpPr>
          <p:spPr>
            <a:xfrm>
              <a:off x="3148417" y="2161149"/>
              <a:ext cx="80180" cy="56667"/>
            </a:xfrm>
            <a:custGeom>
              <a:rect b="b" l="l" r="r" t="t"/>
              <a:pathLst>
                <a:path extrusionOk="0" h="2909" w="4116">
                  <a:moveTo>
                    <a:pt x="541" y="0"/>
                  </a:moveTo>
                  <a:lnTo>
                    <a:pt x="1" y="982"/>
                  </a:lnTo>
                  <a:cubicBezTo>
                    <a:pt x="593" y="2485"/>
                    <a:pt x="1490" y="2908"/>
                    <a:pt x="2314" y="2908"/>
                  </a:cubicBezTo>
                  <a:cubicBezTo>
                    <a:pt x="2952" y="2908"/>
                    <a:pt x="3546" y="2654"/>
                    <a:pt x="3921" y="2451"/>
                  </a:cubicBezTo>
                  <a:cubicBezTo>
                    <a:pt x="4115" y="2351"/>
                    <a:pt x="4115" y="2057"/>
                    <a:pt x="3921" y="1958"/>
                  </a:cubicBezTo>
                  <a:lnTo>
                    <a:pt x="541" y="0"/>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3"/>
            <p:cNvSpPr/>
            <p:nvPr/>
          </p:nvSpPr>
          <p:spPr>
            <a:xfrm>
              <a:off x="3042057" y="2162493"/>
              <a:ext cx="73985" cy="58421"/>
            </a:xfrm>
            <a:custGeom>
              <a:rect b="b" l="l" r="r" t="t"/>
              <a:pathLst>
                <a:path extrusionOk="0" h="2999" w="3798">
                  <a:moveTo>
                    <a:pt x="2547" y="0"/>
                  </a:moveTo>
                  <a:cubicBezTo>
                    <a:pt x="326" y="0"/>
                    <a:pt x="21" y="1806"/>
                    <a:pt x="0" y="2700"/>
                  </a:cubicBezTo>
                  <a:cubicBezTo>
                    <a:pt x="0" y="2871"/>
                    <a:pt x="150" y="2999"/>
                    <a:pt x="300" y="2999"/>
                  </a:cubicBezTo>
                  <a:cubicBezTo>
                    <a:pt x="340" y="2999"/>
                    <a:pt x="380" y="2990"/>
                    <a:pt x="417" y="2970"/>
                  </a:cubicBezTo>
                  <a:lnTo>
                    <a:pt x="3797" y="1007"/>
                  </a:lnTo>
                  <a:lnTo>
                    <a:pt x="3256" y="55"/>
                  </a:lnTo>
                  <a:cubicBezTo>
                    <a:pt x="3000" y="17"/>
                    <a:pt x="2764" y="0"/>
                    <a:pt x="2547"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3"/>
            <p:cNvSpPr/>
            <p:nvPr/>
          </p:nvSpPr>
          <p:spPr>
            <a:xfrm>
              <a:off x="3146936" y="2097762"/>
              <a:ext cx="74433" cy="58732"/>
            </a:xfrm>
            <a:custGeom>
              <a:rect b="b" l="l" r="r" t="t"/>
              <a:pathLst>
                <a:path extrusionOk="0" h="3015" w="3821">
                  <a:moveTo>
                    <a:pt x="3534" y="0"/>
                  </a:moveTo>
                  <a:cubicBezTo>
                    <a:pt x="3483" y="0"/>
                    <a:pt x="3430" y="14"/>
                    <a:pt x="3380" y="45"/>
                  </a:cubicBezTo>
                  <a:lnTo>
                    <a:pt x="0" y="1979"/>
                  </a:lnTo>
                  <a:lnTo>
                    <a:pt x="564" y="2960"/>
                  </a:lnTo>
                  <a:cubicBezTo>
                    <a:pt x="818" y="2997"/>
                    <a:pt x="1052" y="3014"/>
                    <a:pt x="1268" y="3014"/>
                  </a:cubicBezTo>
                  <a:cubicBezTo>
                    <a:pt x="3495" y="3014"/>
                    <a:pt x="3799" y="1187"/>
                    <a:pt x="3821" y="292"/>
                  </a:cubicBezTo>
                  <a:cubicBezTo>
                    <a:pt x="3821" y="124"/>
                    <a:pt x="3685" y="0"/>
                    <a:pt x="3534"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3"/>
            <p:cNvSpPr/>
            <p:nvPr/>
          </p:nvSpPr>
          <p:spPr>
            <a:xfrm>
              <a:off x="3119801" y="2052977"/>
              <a:ext cx="56336" cy="81504"/>
            </a:xfrm>
            <a:custGeom>
              <a:rect b="b" l="l" r="r" t="t"/>
              <a:pathLst>
                <a:path extrusionOk="0" h="4184" w="2892">
                  <a:moveTo>
                    <a:pt x="267" y="1"/>
                  </a:moveTo>
                  <a:cubicBezTo>
                    <a:pt x="122" y="1"/>
                    <a:pt x="0" y="124"/>
                    <a:pt x="0" y="287"/>
                  </a:cubicBezTo>
                  <a:lnTo>
                    <a:pt x="0" y="704"/>
                  </a:lnTo>
                  <a:cubicBezTo>
                    <a:pt x="782" y="1192"/>
                    <a:pt x="1470" y="2103"/>
                    <a:pt x="882" y="3790"/>
                  </a:cubicBezTo>
                  <a:cubicBezTo>
                    <a:pt x="805" y="3984"/>
                    <a:pt x="635" y="4131"/>
                    <a:pt x="441" y="4184"/>
                  </a:cubicBezTo>
                  <a:lnTo>
                    <a:pt x="1099" y="4184"/>
                  </a:lnTo>
                  <a:cubicBezTo>
                    <a:pt x="2892" y="1927"/>
                    <a:pt x="1276" y="557"/>
                    <a:pt x="417" y="46"/>
                  </a:cubicBezTo>
                  <a:cubicBezTo>
                    <a:pt x="367" y="15"/>
                    <a:pt x="316" y="1"/>
                    <a:pt x="267"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3"/>
            <p:cNvSpPr/>
            <p:nvPr/>
          </p:nvSpPr>
          <p:spPr>
            <a:xfrm>
              <a:off x="3087386" y="2184038"/>
              <a:ext cx="56239" cy="81504"/>
            </a:xfrm>
            <a:custGeom>
              <a:rect b="b" l="l" r="r" t="t"/>
              <a:pathLst>
                <a:path extrusionOk="0" h="4184" w="2887">
                  <a:moveTo>
                    <a:pt x="1788" y="1"/>
                  </a:moveTo>
                  <a:cubicBezTo>
                    <a:pt x="1" y="2281"/>
                    <a:pt x="1617" y="3627"/>
                    <a:pt x="2446" y="4139"/>
                  </a:cubicBezTo>
                  <a:cubicBezTo>
                    <a:pt x="2496" y="4170"/>
                    <a:pt x="2549" y="4184"/>
                    <a:pt x="2600" y="4184"/>
                  </a:cubicBezTo>
                  <a:cubicBezTo>
                    <a:pt x="2752" y="4184"/>
                    <a:pt x="2887" y="4061"/>
                    <a:pt x="2887" y="3898"/>
                  </a:cubicBezTo>
                  <a:lnTo>
                    <a:pt x="2887" y="3504"/>
                  </a:lnTo>
                  <a:cubicBezTo>
                    <a:pt x="2105" y="3016"/>
                    <a:pt x="1394" y="2082"/>
                    <a:pt x="2005" y="418"/>
                  </a:cubicBezTo>
                  <a:cubicBezTo>
                    <a:pt x="2058" y="195"/>
                    <a:pt x="2228" y="48"/>
                    <a:pt x="2446"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3"/>
            <p:cNvSpPr/>
            <p:nvPr/>
          </p:nvSpPr>
          <p:spPr>
            <a:xfrm>
              <a:off x="3034382" y="2100762"/>
              <a:ext cx="80628" cy="48953"/>
            </a:xfrm>
            <a:custGeom>
              <a:rect b="b" l="l" r="r" t="t"/>
              <a:pathLst>
                <a:path extrusionOk="0" h="2513" w="4139">
                  <a:moveTo>
                    <a:pt x="1811" y="0"/>
                  </a:moveTo>
                  <a:cubicBezTo>
                    <a:pt x="1180" y="0"/>
                    <a:pt x="594" y="253"/>
                    <a:pt x="224" y="455"/>
                  </a:cubicBezTo>
                  <a:cubicBezTo>
                    <a:pt x="24" y="555"/>
                    <a:pt x="0" y="849"/>
                    <a:pt x="194" y="943"/>
                  </a:cubicBezTo>
                  <a:lnTo>
                    <a:pt x="565" y="1166"/>
                  </a:lnTo>
                  <a:cubicBezTo>
                    <a:pt x="894" y="986"/>
                    <a:pt x="1281" y="855"/>
                    <a:pt x="1703" y="855"/>
                  </a:cubicBezTo>
                  <a:cubicBezTo>
                    <a:pt x="2312" y="855"/>
                    <a:pt x="2993" y="1129"/>
                    <a:pt x="3674" y="1925"/>
                  </a:cubicBezTo>
                  <a:cubicBezTo>
                    <a:pt x="3821" y="2095"/>
                    <a:pt x="3868" y="2318"/>
                    <a:pt x="3797" y="2512"/>
                  </a:cubicBezTo>
                  <a:lnTo>
                    <a:pt x="4138" y="1948"/>
                  </a:lnTo>
                  <a:cubicBezTo>
                    <a:pt x="3530" y="427"/>
                    <a:pt x="2632" y="0"/>
                    <a:pt x="1811"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3"/>
            <p:cNvSpPr/>
            <p:nvPr/>
          </p:nvSpPr>
          <p:spPr>
            <a:xfrm>
              <a:off x="3148417" y="2168824"/>
              <a:ext cx="80180" cy="48992"/>
            </a:xfrm>
            <a:custGeom>
              <a:rect b="b" l="l" r="r" t="t"/>
              <a:pathLst>
                <a:path extrusionOk="0" h="2515" w="4116">
                  <a:moveTo>
                    <a:pt x="318" y="0"/>
                  </a:moveTo>
                  <a:lnTo>
                    <a:pt x="1" y="588"/>
                  </a:lnTo>
                  <a:cubicBezTo>
                    <a:pt x="593" y="2091"/>
                    <a:pt x="1490" y="2514"/>
                    <a:pt x="2314" y="2514"/>
                  </a:cubicBezTo>
                  <a:cubicBezTo>
                    <a:pt x="2952" y="2514"/>
                    <a:pt x="3546" y="2260"/>
                    <a:pt x="3921" y="2057"/>
                  </a:cubicBezTo>
                  <a:cubicBezTo>
                    <a:pt x="4115" y="1957"/>
                    <a:pt x="4115" y="1663"/>
                    <a:pt x="3921" y="1564"/>
                  </a:cubicBezTo>
                  <a:lnTo>
                    <a:pt x="3574" y="1370"/>
                  </a:lnTo>
                  <a:cubicBezTo>
                    <a:pt x="3236" y="1540"/>
                    <a:pt x="2847" y="1669"/>
                    <a:pt x="2428" y="1669"/>
                  </a:cubicBezTo>
                  <a:cubicBezTo>
                    <a:pt x="1820" y="1669"/>
                    <a:pt x="1146" y="1398"/>
                    <a:pt x="465" y="588"/>
                  </a:cubicBezTo>
                  <a:cubicBezTo>
                    <a:pt x="318" y="441"/>
                    <a:pt x="271" y="218"/>
                    <a:pt x="31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3"/>
            <p:cNvSpPr/>
            <p:nvPr/>
          </p:nvSpPr>
          <p:spPr>
            <a:xfrm>
              <a:off x="3042057" y="2162493"/>
              <a:ext cx="69622" cy="58421"/>
            </a:xfrm>
            <a:custGeom>
              <a:rect b="b" l="l" r="r" t="t"/>
              <a:pathLst>
                <a:path extrusionOk="0" h="2999" w="3574">
                  <a:moveTo>
                    <a:pt x="2547" y="0"/>
                  </a:moveTo>
                  <a:cubicBezTo>
                    <a:pt x="326" y="0"/>
                    <a:pt x="21" y="1806"/>
                    <a:pt x="0" y="2700"/>
                  </a:cubicBezTo>
                  <a:cubicBezTo>
                    <a:pt x="0" y="2871"/>
                    <a:pt x="150" y="2999"/>
                    <a:pt x="300" y="2999"/>
                  </a:cubicBezTo>
                  <a:cubicBezTo>
                    <a:pt x="340" y="2999"/>
                    <a:pt x="380" y="2990"/>
                    <a:pt x="417" y="2970"/>
                  </a:cubicBezTo>
                  <a:lnTo>
                    <a:pt x="782" y="2747"/>
                  </a:lnTo>
                  <a:cubicBezTo>
                    <a:pt x="805" y="1818"/>
                    <a:pt x="1246" y="766"/>
                    <a:pt x="3010" y="448"/>
                  </a:cubicBezTo>
                  <a:cubicBezTo>
                    <a:pt x="3052" y="437"/>
                    <a:pt x="3096" y="432"/>
                    <a:pt x="3140" y="432"/>
                  </a:cubicBezTo>
                  <a:cubicBezTo>
                    <a:pt x="3300" y="432"/>
                    <a:pt x="3458" y="504"/>
                    <a:pt x="3574" y="619"/>
                  </a:cubicBezTo>
                  <a:lnTo>
                    <a:pt x="3256" y="55"/>
                  </a:lnTo>
                  <a:cubicBezTo>
                    <a:pt x="3000" y="17"/>
                    <a:pt x="2764" y="0"/>
                    <a:pt x="2547"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3"/>
            <p:cNvSpPr/>
            <p:nvPr/>
          </p:nvSpPr>
          <p:spPr>
            <a:xfrm>
              <a:off x="3151280" y="2097762"/>
              <a:ext cx="70089" cy="58732"/>
            </a:xfrm>
            <a:custGeom>
              <a:rect b="b" l="l" r="r" t="t"/>
              <a:pathLst>
                <a:path extrusionOk="0" h="3015" w="3598">
                  <a:moveTo>
                    <a:pt x="3311" y="0"/>
                  </a:moveTo>
                  <a:cubicBezTo>
                    <a:pt x="3260" y="0"/>
                    <a:pt x="3207" y="14"/>
                    <a:pt x="3157" y="45"/>
                  </a:cubicBezTo>
                  <a:lnTo>
                    <a:pt x="2816" y="245"/>
                  </a:lnTo>
                  <a:cubicBezTo>
                    <a:pt x="2769" y="1173"/>
                    <a:pt x="2328" y="2226"/>
                    <a:pt x="588" y="2567"/>
                  </a:cubicBezTo>
                  <a:cubicBezTo>
                    <a:pt x="557" y="2571"/>
                    <a:pt x="525" y="2573"/>
                    <a:pt x="493" y="2573"/>
                  </a:cubicBezTo>
                  <a:cubicBezTo>
                    <a:pt x="304" y="2573"/>
                    <a:pt x="127" y="2499"/>
                    <a:pt x="0" y="2373"/>
                  </a:cubicBezTo>
                  <a:lnTo>
                    <a:pt x="0" y="2373"/>
                  </a:lnTo>
                  <a:lnTo>
                    <a:pt x="341" y="2960"/>
                  </a:lnTo>
                  <a:cubicBezTo>
                    <a:pt x="595" y="2997"/>
                    <a:pt x="829" y="3014"/>
                    <a:pt x="1045" y="3014"/>
                  </a:cubicBezTo>
                  <a:cubicBezTo>
                    <a:pt x="3272" y="3014"/>
                    <a:pt x="3576" y="1187"/>
                    <a:pt x="3598" y="292"/>
                  </a:cubicBezTo>
                  <a:cubicBezTo>
                    <a:pt x="3598" y="124"/>
                    <a:pt x="3462" y="0"/>
                    <a:pt x="3311"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3"/>
            <p:cNvSpPr/>
            <p:nvPr/>
          </p:nvSpPr>
          <p:spPr>
            <a:xfrm>
              <a:off x="3099289" y="2126787"/>
              <a:ext cx="64829" cy="64946"/>
            </a:xfrm>
            <a:custGeom>
              <a:rect b="b" l="l" r="r" t="t"/>
              <a:pathLst>
                <a:path extrusionOk="0" h="3334" w="3328">
                  <a:moveTo>
                    <a:pt x="1664" y="1"/>
                  </a:moveTo>
                  <a:cubicBezTo>
                    <a:pt x="736" y="1"/>
                    <a:pt x="1" y="759"/>
                    <a:pt x="1" y="1664"/>
                  </a:cubicBezTo>
                  <a:cubicBezTo>
                    <a:pt x="1" y="2599"/>
                    <a:pt x="736" y="3334"/>
                    <a:pt x="1664" y="3334"/>
                  </a:cubicBezTo>
                  <a:cubicBezTo>
                    <a:pt x="2570" y="3334"/>
                    <a:pt x="3328" y="2599"/>
                    <a:pt x="3328" y="1664"/>
                  </a:cubicBezTo>
                  <a:cubicBezTo>
                    <a:pt x="3328" y="759"/>
                    <a:pt x="2570" y="1"/>
                    <a:pt x="1664"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3"/>
            <p:cNvSpPr/>
            <p:nvPr/>
          </p:nvSpPr>
          <p:spPr>
            <a:xfrm>
              <a:off x="2941853" y="1977026"/>
              <a:ext cx="379704" cy="364471"/>
            </a:xfrm>
            <a:custGeom>
              <a:rect b="b" l="l" r="r" t="t"/>
              <a:pathLst>
                <a:path extrusionOk="0" h="18710" w="19492">
                  <a:moveTo>
                    <a:pt x="18786" y="588"/>
                  </a:moveTo>
                  <a:cubicBezTo>
                    <a:pt x="18857" y="588"/>
                    <a:pt x="18933" y="636"/>
                    <a:pt x="18933" y="712"/>
                  </a:cubicBezTo>
                  <a:lnTo>
                    <a:pt x="18933" y="17999"/>
                  </a:lnTo>
                  <a:cubicBezTo>
                    <a:pt x="18933" y="18075"/>
                    <a:pt x="18857" y="18146"/>
                    <a:pt x="18786" y="18146"/>
                  </a:cubicBezTo>
                  <a:lnTo>
                    <a:pt x="683" y="18146"/>
                  </a:lnTo>
                  <a:cubicBezTo>
                    <a:pt x="636" y="18146"/>
                    <a:pt x="565" y="18075"/>
                    <a:pt x="565" y="17999"/>
                  </a:cubicBezTo>
                  <a:lnTo>
                    <a:pt x="565" y="712"/>
                  </a:lnTo>
                  <a:cubicBezTo>
                    <a:pt x="565" y="636"/>
                    <a:pt x="636" y="588"/>
                    <a:pt x="683" y="588"/>
                  </a:cubicBezTo>
                  <a:close/>
                  <a:moveTo>
                    <a:pt x="683" y="1"/>
                  </a:moveTo>
                  <a:cubicBezTo>
                    <a:pt x="318" y="1"/>
                    <a:pt x="1" y="318"/>
                    <a:pt x="1" y="712"/>
                  </a:cubicBezTo>
                  <a:lnTo>
                    <a:pt x="1" y="17999"/>
                  </a:lnTo>
                  <a:cubicBezTo>
                    <a:pt x="1" y="18392"/>
                    <a:pt x="318" y="18710"/>
                    <a:pt x="683" y="18710"/>
                  </a:cubicBezTo>
                  <a:lnTo>
                    <a:pt x="18786" y="18710"/>
                  </a:lnTo>
                  <a:cubicBezTo>
                    <a:pt x="19174" y="18710"/>
                    <a:pt x="19492" y="18392"/>
                    <a:pt x="19492" y="17999"/>
                  </a:cubicBezTo>
                  <a:lnTo>
                    <a:pt x="19492" y="712"/>
                  </a:lnTo>
                  <a:cubicBezTo>
                    <a:pt x="19492" y="318"/>
                    <a:pt x="19174" y="1"/>
                    <a:pt x="1878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3"/>
            <p:cNvSpPr/>
            <p:nvPr/>
          </p:nvSpPr>
          <p:spPr>
            <a:xfrm>
              <a:off x="2971851" y="2004629"/>
              <a:ext cx="11026" cy="11006"/>
            </a:xfrm>
            <a:custGeom>
              <a:rect b="b" l="l" r="r" t="t"/>
              <a:pathLst>
                <a:path extrusionOk="0" h="565" w="566">
                  <a:moveTo>
                    <a:pt x="271" y="0"/>
                  </a:moveTo>
                  <a:cubicBezTo>
                    <a:pt x="124" y="0"/>
                    <a:pt x="1" y="124"/>
                    <a:pt x="1" y="271"/>
                  </a:cubicBezTo>
                  <a:cubicBezTo>
                    <a:pt x="1" y="441"/>
                    <a:pt x="124" y="565"/>
                    <a:pt x="271" y="565"/>
                  </a:cubicBezTo>
                  <a:cubicBezTo>
                    <a:pt x="442" y="565"/>
                    <a:pt x="565" y="441"/>
                    <a:pt x="565" y="271"/>
                  </a:cubicBezTo>
                  <a:cubicBezTo>
                    <a:pt x="565" y="124"/>
                    <a:pt x="442"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3"/>
            <p:cNvSpPr/>
            <p:nvPr/>
          </p:nvSpPr>
          <p:spPr>
            <a:xfrm>
              <a:off x="3280548" y="2004629"/>
              <a:ext cx="11006" cy="11006"/>
            </a:xfrm>
            <a:custGeom>
              <a:rect b="b" l="l" r="r" t="t"/>
              <a:pathLst>
                <a:path extrusionOk="0" h="565" w="565">
                  <a:moveTo>
                    <a:pt x="271" y="0"/>
                  </a:moveTo>
                  <a:cubicBezTo>
                    <a:pt x="124" y="0"/>
                    <a:pt x="1" y="124"/>
                    <a:pt x="1" y="271"/>
                  </a:cubicBezTo>
                  <a:cubicBezTo>
                    <a:pt x="1" y="441"/>
                    <a:pt x="124" y="565"/>
                    <a:pt x="271" y="565"/>
                  </a:cubicBezTo>
                  <a:cubicBezTo>
                    <a:pt x="441" y="565"/>
                    <a:pt x="565" y="441"/>
                    <a:pt x="565" y="271"/>
                  </a:cubicBezTo>
                  <a:cubicBezTo>
                    <a:pt x="565"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3"/>
            <p:cNvSpPr/>
            <p:nvPr/>
          </p:nvSpPr>
          <p:spPr>
            <a:xfrm>
              <a:off x="2971851" y="2302884"/>
              <a:ext cx="11026" cy="10909"/>
            </a:xfrm>
            <a:custGeom>
              <a:rect b="b" l="l" r="r" t="t"/>
              <a:pathLst>
                <a:path extrusionOk="0" h="560" w="566">
                  <a:moveTo>
                    <a:pt x="271" y="1"/>
                  </a:moveTo>
                  <a:cubicBezTo>
                    <a:pt x="124" y="1"/>
                    <a:pt x="1" y="119"/>
                    <a:pt x="1" y="295"/>
                  </a:cubicBezTo>
                  <a:cubicBezTo>
                    <a:pt x="1" y="442"/>
                    <a:pt x="124" y="559"/>
                    <a:pt x="271" y="559"/>
                  </a:cubicBezTo>
                  <a:cubicBezTo>
                    <a:pt x="442" y="559"/>
                    <a:pt x="565" y="442"/>
                    <a:pt x="565" y="295"/>
                  </a:cubicBezTo>
                  <a:cubicBezTo>
                    <a:pt x="565" y="119"/>
                    <a:pt x="442"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3"/>
            <p:cNvSpPr/>
            <p:nvPr/>
          </p:nvSpPr>
          <p:spPr>
            <a:xfrm>
              <a:off x="3280548" y="2302884"/>
              <a:ext cx="11006" cy="10909"/>
            </a:xfrm>
            <a:custGeom>
              <a:rect b="b" l="l" r="r" t="t"/>
              <a:pathLst>
                <a:path extrusionOk="0" h="560" w="565">
                  <a:moveTo>
                    <a:pt x="271" y="1"/>
                  </a:moveTo>
                  <a:cubicBezTo>
                    <a:pt x="124" y="1"/>
                    <a:pt x="1" y="119"/>
                    <a:pt x="1" y="295"/>
                  </a:cubicBezTo>
                  <a:cubicBezTo>
                    <a:pt x="1" y="442"/>
                    <a:pt x="124" y="559"/>
                    <a:pt x="271" y="559"/>
                  </a:cubicBezTo>
                  <a:cubicBezTo>
                    <a:pt x="441" y="559"/>
                    <a:pt x="565" y="442"/>
                    <a:pt x="565" y="295"/>
                  </a:cubicBezTo>
                  <a:cubicBezTo>
                    <a:pt x="565" y="119"/>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3"/>
            <p:cNvSpPr/>
            <p:nvPr/>
          </p:nvSpPr>
          <p:spPr>
            <a:xfrm>
              <a:off x="2972319" y="2000382"/>
              <a:ext cx="318323" cy="318225"/>
            </a:xfrm>
            <a:custGeom>
              <a:rect b="b" l="l" r="r" t="t"/>
              <a:pathLst>
                <a:path extrusionOk="0" h="16336" w="16341">
                  <a:moveTo>
                    <a:pt x="8182" y="565"/>
                  </a:moveTo>
                  <a:cubicBezTo>
                    <a:pt x="12373" y="565"/>
                    <a:pt x="15777" y="3968"/>
                    <a:pt x="15777" y="8153"/>
                  </a:cubicBezTo>
                  <a:cubicBezTo>
                    <a:pt x="15777" y="12344"/>
                    <a:pt x="12373" y="15747"/>
                    <a:pt x="8182" y="15747"/>
                  </a:cubicBezTo>
                  <a:cubicBezTo>
                    <a:pt x="3997" y="15747"/>
                    <a:pt x="588" y="12344"/>
                    <a:pt x="588" y="8153"/>
                  </a:cubicBezTo>
                  <a:cubicBezTo>
                    <a:pt x="588" y="3968"/>
                    <a:pt x="3997" y="565"/>
                    <a:pt x="8182" y="565"/>
                  </a:cubicBezTo>
                  <a:close/>
                  <a:moveTo>
                    <a:pt x="8182" y="1"/>
                  </a:moveTo>
                  <a:cubicBezTo>
                    <a:pt x="6002" y="1"/>
                    <a:pt x="3944" y="835"/>
                    <a:pt x="2404" y="2375"/>
                  </a:cubicBezTo>
                  <a:cubicBezTo>
                    <a:pt x="859" y="3921"/>
                    <a:pt x="0" y="5979"/>
                    <a:pt x="0" y="8153"/>
                  </a:cubicBezTo>
                  <a:cubicBezTo>
                    <a:pt x="0" y="10334"/>
                    <a:pt x="859" y="12391"/>
                    <a:pt x="2404" y="13937"/>
                  </a:cubicBezTo>
                  <a:cubicBezTo>
                    <a:pt x="3944" y="15477"/>
                    <a:pt x="6002" y="16335"/>
                    <a:pt x="8182" y="16335"/>
                  </a:cubicBezTo>
                  <a:cubicBezTo>
                    <a:pt x="10363" y="16335"/>
                    <a:pt x="12420" y="15477"/>
                    <a:pt x="13960" y="13937"/>
                  </a:cubicBezTo>
                  <a:cubicBezTo>
                    <a:pt x="15506" y="12391"/>
                    <a:pt x="16341" y="10334"/>
                    <a:pt x="16341" y="8153"/>
                  </a:cubicBezTo>
                  <a:cubicBezTo>
                    <a:pt x="16341" y="5979"/>
                    <a:pt x="15506" y="3921"/>
                    <a:pt x="13960" y="2375"/>
                  </a:cubicBezTo>
                  <a:cubicBezTo>
                    <a:pt x="12420" y="835"/>
                    <a:pt x="10363" y="1"/>
                    <a:pt x="81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3"/>
            <p:cNvSpPr/>
            <p:nvPr/>
          </p:nvSpPr>
          <p:spPr>
            <a:xfrm>
              <a:off x="2998071" y="2025686"/>
              <a:ext cx="267266" cy="267149"/>
            </a:xfrm>
            <a:custGeom>
              <a:rect b="b" l="l" r="r" t="t"/>
              <a:pathLst>
                <a:path extrusionOk="0" h="13714" w="13720">
                  <a:moveTo>
                    <a:pt x="6860" y="1"/>
                  </a:moveTo>
                  <a:cubicBezTo>
                    <a:pt x="5268" y="1"/>
                    <a:pt x="3728" y="565"/>
                    <a:pt x="2499" y="1564"/>
                  </a:cubicBezTo>
                  <a:cubicBezTo>
                    <a:pt x="2381" y="1664"/>
                    <a:pt x="2352" y="1858"/>
                    <a:pt x="2452" y="1982"/>
                  </a:cubicBezTo>
                  <a:cubicBezTo>
                    <a:pt x="2505" y="2047"/>
                    <a:pt x="2583" y="2077"/>
                    <a:pt x="2664" y="2077"/>
                  </a:cubicBezTo>
                  <a:cubicBezTo>
                    <a:pt x="2737" y="2077"/>
                    <a:pt x="2811" y="2052"/>
                    <a:pt x="2869" y="2005"/>
                  </a:cubicBezTo>
                  <a:cubicBezTo>
                    <a:pt x="3969" y="1076"/>
                    <a:pt x="5391" y="589"/>
                    <a:pt x="6860" y="589"/>
                  </a:cubicBezTo>
                  <a:cubicBezTo>
                    <a:pt x="10317" y="589"/>
                    <a:pt x="13132" y="3404"/>
                    <a:pt x="13132" y="6854"/>
                  </a:cubicBezTo>
                  <a:cubicBezTo>
                    <a:pt x="13132" y="10334"/>
                    <a:pt x="10317" y="13149"/>
                    <a:pt x="6860" y="13149"/>
                  </a:cubicBezTo>
                  <a:cubicBezTo>
                    <a:pt x="3381" y="13149"/>
                    <a:pt x="565" y="10334"/>
                    <a:pt x="565" y="6854"/>
                  </a:cubicBezTo>
                  <a:cubicBezTo>
                    <a:pt x="565" y="5438"/>
                    <a:pt x="1059" y="4015"/>
                    <a:pt x="1964" y="2916"/>
                  </a:cubicBezTo>
                  <a:cubicBezTo>
                    <a:pt x="2058" y="2793"/>
                    <a:pt x="2035" y="2622"/>
                    <a:pt x="1911" y="2499"/>
                  </a:cubicBezTo>
                  <a:cubicBezTo>
                    <a:pt x="1862" y="2457"/>
                    <a:pt x="1802" y="2437"/>
                    <a:pt x="1742" y="2437"/>
                  </a:cubicBezTo>
                  <a:cubicBezTo>
                    <a:pt x="1660" y="2437"/>
                    <a:pt x="1578" y="2474"/>
                    <a:pt x="1523" y="2546"/>
                  </a:cubicBezTo>
                  <a:cubicBezTo>
                    <a:pt x="542" y="3768"/>
                    <a:pt x="1" y="5291"/>
                    <a:pt x="1" y="6854"/>
                  </a:cubicBezTo>
                  <a:cubicBezTo>
                    <a:pt x="1" y="10628"/>
                    <a:pt x="3063" y="13714"/>
                    <a:pt x="6860" y="13714"/>
                  </a:cubicBezTo>
                  <a:cubicBezTo>
                    <a:pt x="10634" y="13714"/>
                    <a:pt x="13720" y="10628"/>
                    <a:pt x="13720" y="6854"/>
                  </a:cubicBezTo>
                  <a:cubicBezTo>
                    <a:pt x="13720" y="3087"/>
                    <a:pt x="10634" y="1"/>
                    <a:pt x="686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3"/>
            <p:cNvSpPr/>
            <p:nvPr/>
          </p:nvSpPr>
          <p:spPr>
            <a:xfrm>
              <a:off x="3030135" y="2047582"/>
              <a:ext cx="203254" cy="223845"/>
            </a:xfrm>
            <a:custGeom>
              <a:rect b="b" l="l" r="r" t="t"/>
              <a:pathLst>
                <a:path extrusionOk="0" h="11491" w="10434">
                  <a:moveTo>
                    <a:pt x="4873" y="564"/>
                  </a:moveTo>
                  <a:cubicBezTo>
                    <a:pt x="5314" y="834"/>
                    <a:pt x="6049" y="1375"/>
                    <a:pt x="6196" y="2204"/>
                  </a:cubicBezTo>
                  <a:cubicBezTo>
                    <a:pt x="6290" y="2721"/>
                    <a:pt x="6143" y="3285"/>
                    <a:pt x="5779" y="3873"/>
                  </a:cubicBezTo>
                  <a:cubicBezTo>
                    <a:pt x="5608" y="3820"/>
                    <a:pt x="5408" y="3797"/>
                    <a:pt x="5214" y="3797"/>
                  </a:cubicBezTo>
                  <a:cubicBezTo>
                    <a:pt x="5091" y="3797"/>
                    <a:pt x="4997" y="3797"/>
                    <a:pt x="4873" y="3820"/>
                  </a:cubicBezTo>
                  <a:lnTo>
                    <a:pt x="4873" y="564"/>
                  </a:lnTo>
                  <a:close/>
                  <a:moveTo>
                    <a:pt x="2025" y="3015"/>
                  </a:moveTo>
                  <a:cubicBezTo>
                    <a:pt x="2231" y="3015"/>
                    <a:pt x="2441" y="3044"/>
                    <a:pt x="2646" y="3115"/>
                  </a:cubicBezTo>
                  <a:cubicBezTo>
                    <a:pt x="3134" y="3285"/>
                    <a:pt x="3551" y="3702"/>
                    <a:pt x="3892" y="4314"/>
                  </a:cubicBezTo>
                  <a:cubicBezTo>
                    <a:pt x="3674" y="4531"/>
                    <a:pt x="3498" y="4778"/>
                    <a:pt x="3381" y="5072"/>
                  </a:cubicBezTo>
                  <a:lnTo>
                    <a:pt x="559" y="3432"/>
                  </a:lnTo>
                  <a:cubicBezTo>
                    <a:pt x="885" y="3249"/>
                    <a:pt x="1440" y="3015"/>
                    <a:pt x="2025" y="3015"/>
                  </a:cubicBezTo>
                  <a:close/>
                  <a:moveTo>
                    <a:pt x="9523" y="2868"/>
                  </a:moveTo>
                  <a:lnTo>
                    <a:pt x="9523" y="2868"/>
                  </a:lnTo>
                  <a:cubicBezTo>
                    <a:pt x="9499" y="3356"/>
                    <a:pt x="9405" y="4290"/>
                    <a:pt x="8765" y="4825"/>
                  </a:cubicBezTo>
                  <a:cubicBezTo>
                    <a:pt x="8382" y="5143"/>
                    <a:pt x="7900" y="5293"/>
                    <a:pt x="7274" y="5293"/>
                  </a:cubicBezTo>
                  <a:cubicBezTo>
                    <a:pt x="7218" y="5293"/>
                    <a:pt x="7160" y="5292"/>
                    <a:pt x="7101" y="5289"/>
                  </a:cubicBezTo>
                  <a:cubicBezTo>
                    <a:pt x="7025" y="4996"/>
                    <a:pt x="6907" y="4731"/>
                    <a:pt x="6707" y="4484"/>
                  </a:cubicBezTo>
                  <a:lnTo>
                    <a:pt x="9523" y="2868"/>
                  </a:lnTo>
                  <a:close/>
                  <a:moveTo>
                    <a:pt x="5214" y="4361"/>
                  </a:moveTo>
                  <a:cubicBezTo>
                    <a:pt x="5973" y="4361"/>
                    <a:pt x="6584" y="4972"/>
                    <a:pt x="6584" y="5730"/>
                  </a:cubicBezTo>
                  <a:cubicBezTo>
                    <a:pt x="6584" y="6494"/>
                    <a:pt x="5973" y="7106"/>
                    <a:pt x="5214" y="7106"/>
                  </a:cubicBezTo>
                  <a:cubicBezTo>
                    <a:pt x="4456" y="7106"/>
                    <a:pt x="3845" y="6494"/>
                    <a:pt x="3845" y="5730"/>
                  </a:cubicBezTo>
                  <a:cubicBezTo>
                    <a:pt x="3845" y="4972"/>
                    <a:pt x="4456" y="4361"/>
                    <a:pt x="5214" y="4361"/>
                  </a:cubicBezTo>
                  <a:close/>
                  <a:moveTo>
                    <a:pt x="7025" y="6418"/>
                  </a:moveTo>
                  <a:lnTo>
                    <a:pt x="9846" y="8034"/>
                  </a:lnTo>
                  <a:cubicBezTo>
                    <a:pt x="9522" y="8216"/>
                    <a:pt x="8984" y="8461"/>
                    <a:pt x="8400" y="8461"/>
                  </a:cubicBezTo>
                  <a:cubicBezTo>
                    <a:pt x="8190" y="8461"/>
                    <a:pt x="7974" y="8430"/>
                    <a:pt x="7759" y="8352"/>
                  </a:cubicBezTo>
                  <a:cubicBezTo>
                    <a:pt x="7272" y="8181"/>
                    <a:pt x="6854" y="7764"/>
                    <a:pt x="6537" y="7153"/>
                  </a:cubicBezTo>
                  <a:cubicBezTo>
                    <a:pt x="6760" y="6959"/>
                    <a:pt x="6931" y="6688"/>
                    <a:pt x="7025" y="6418"/>
                  </a:cubicBezTo>
                  <a:close/>
                  <a:moveTo>
                    <a:pt x="3304" y="6171"/>
                  </a:moveTo>
                  <a:cubicBezTo>
                    <a:pt x="3381" y="6465"/>
                    <a:pt x="3527" y="6759"/>
                    <a:pt x="3721" y="6982"/>
                  </a:cubicBezTo>
                  <a:lnTo>
                    <a:pt x="906" y="8599"/>
                  </a:lnTo>
                  <a:cubicBezTo>
                    <a:pt x="906" y="8111"/>
                    <a:pt x="1029" y="7176"/>
                    <a:pt x="1664" y="6641"/>
                  </a:cubicBezTo>
                  <a:cubicBezTo>
                    <a:pt x="2029" y="6318"/>
                    <a:pt x="2546" y="6171"/>
                    <a:pt x="3157" y="6171"/>
                  </a:cubicBezTo>
                  <a:close/>
                  <a:moveTo>
                    <a:pt x="4885" y="1"/>
                  </a:moveTo>
                  <a:cubicBezTo>
                    <a:pt x="4787" y="1"/>
                    <a:pt x="4688" y="26"/>
                    <a:pt x="4603" y="76"/>
                  </a:cubicBezTo>
                  <a:cubicBezTo>
                    <a:pt x="4433" y="176"/>
                    <a:pt x="4309" y="370"/>
                    <a:pt x="4309" y="564"/>
                  </a:cubicBezTo>
                  <a:lnTo>
                    <a:pt x="4309" y="3920"/>
                  </a:lnTo>
                  <a:cubicBezTo>
                    <a:pt x="3915" y="3232"/>
                    <a:pt x="3428" y="2791"/>
                    <a:pt x="2840" y="2574"/>
                  </a:cubicBezTo>
                  <a:cubicBezTo>
                    <a:pt x="2570" y="2483"/>
                    <a:pt x="2299" y="2445"/>
                    <a:pt x="2037" y="2445"/>
                  </a:cubicBezTo>
                  <a:cubicBezTo>
                    <a:pt x="1320" y="2445"/>
                    <a:pt x="669" y="2723"/>
                    <a:pt x="295" y="2938"/>
                  </a:cubicBezTo>
                  <a:cubicBezTo>
                    <a:pt x="118" y="3038"/>
                    <a:pt x="1" y="3232"/>
                    <a:pt x="1" y="3432"/>
                  </a:cubicBezTo>
                  <a:cubicBezTo>
                    <a:pt x="1" y="3626"/>
                    <a:pt x="95" y="3820"/>
                    <a:pt x="265" y="3920"/>
                  </a:cubicBezTo>
                  <a:lnTo>
                    <a:pt x="3181" y="5613"/>
                  </a:lnTo>
                  <a:cubicBezTo>
                    <a:pt x="2399" y="5613"/>
                    <a:pt x="1788" y="5807"/>
                    <a:pt x="1294" y="6201"/>
                  </a:cubicBezTo>
                  <a:cubicBezTo>
                    <a:pt x="489" y="6906"/>
                    <a:pt x="342" y="8011"/>
                    <a:pt x="318" y="8599"/>
                  </a:cubicBezTo>
                  <a:cubicBezTo>
                    <a:pt x="318" y="8793"/>
                    <a:pt x="442" y="8992"/>
                    <a:pt x="612" y="9110"/>
                  </a:cubicBezTo>
                  <a:cubicBezTo>
                    <a:pt x="706" y="9163"/>
                    <a:pt x="806" y="9186"/>
                    <a:pt x="906" y="9186"/>
                  </a:cubicBezTo>
                  <a:cubicBezTo>
                    <a:pt x="1000" y="9186"/>
                    <a:pt x="1100" y="9163"/>
                    <a:pt x="1176" y="9110"/>
                  </a:cubicBezTo>
                  <a:lnTo>
                    <a:pt x="4086" y="7423"/>
                  </a:lnTo>
                  <a:lnTo>
                    <a:pt x="4086" y="7423"/>
                  </a:lnTo>
                  <a:cubicBezTo>
                    <a:pt x="3698" y="8111"/>
                    <a:pt x="3551" y="8746"/>
                    <a:pt x="3674" y="9357"/>
                  </a:cubicBezTo>
                  <a:cubicBezTo>
                    <a:pt x="3745" y="9798"/>
                    <a:pt x="4062" y="10679"/>
                    <a:pt x="5238" y="11391"/>
                  </a:cubicBezTo>
                  <a:cubicBezTo>
                    <a:pt x="5338" y="11438"/>
                    <a:pt x="5438" y="11491"/>
                    <a:pt x="5532" y="11491"/>
                  </a:cubicBezTo>
                  <a:cubicBezTo>
                    <a:pt x="5632" y="11491"/>
                    <a:pt x="5732" y="11461"/>
                    <a:pt x="5826" y="11414"/>
                  </a:cubicBezTo>
                  <a:cubicBezTo>
                    <a:pt x="5996" y="11291"/>
                    <a:pt x="6120" y="11120"/>
                    <a:pt x="6120" y="10903"/>
                  </a:cubicBezTo>
                  <a:lnTo>
                    <a:pt x="6120" y="9674"/>
                  </a:lnTo>
                  <a:cubicBezTo>
                    <a:pt x="6120" y="9527"/>
                    <a:pt x="5973" y="9380"/>
                    <a:pt x="5826" y="9380"/>
                  </a:cubicBezTo>
                  <a:cubicBezTo>
                    <a:pt x="5679" y="9380"/>
                    <a:pt x="5532" y="9527"/>
                    <a:pt x="5532" y="9674"/>
                  </a:cubicBezTo>
                  <a:lnTo>
                    <a:pt x="5532" y="10903"/>
                  </a:lnTo>
                  <a:cubicBezTo>
                    <a:pt x="5114" y="10656"/>
                    <a:pt x="4380" y="10092"/>
                    <a:pt x="4233" y="9257"/>
                  </a:cubicBezTo>
                  <a:cubicBezTo>
                    <a:pt x="4139" y="8746"/>
                    <a:pt x="4286" y="8181"/>
                    <a:pt x="4650" y="7594"/>
                  </a:cubicBezTo>
                  <a:cubicBezTo>
                    <a:pt x="4821" y="7641"/>
                    <a:pt x="5020" y="7693"/>
                    <a:pt x="5214" y="7693"/>
                  </a:cubicBezTo>
                  <a:cubicBezTo>
                    <a:pt x="5314" y="7693"/>
                    <a:pt x="5438" y="7670"/>
                    <a:pt x="5532" y="7641"/>
                  </a:cubicBezTo>
                  <a:lnTo>
                    <a:pt x="5532" y="8352"/>
                  </a:lnTo>
                  <a:cubicBezTo>
                    <a:pt x="5532" y="8522"/>
                    <a:pt x="5679" y="8646"/>
                    <a:pt x="5826" y="8646"/>
                  </a:cubicBezTo>
                  <a:cubicBezTo>
                    <a:pt x="5973" y="8646"/>
                    <a:pt x="6120" y="8522"/>
                    <a:pt x="6120" y="8352"/>
                  </a:cubicBezTo>
                  <a:lnTo>
                    <a:pt x="6120" y="7570"/>
                  </a:lnTo>
                  <a:cubicBezTo>
                    <a:pt x="6490" y="8228"/>
                    <a:pt x="6978" y="8669"/>
                    <a:pt x="7566" y="8893"/>
                  </a:cubicBezTo>
                  <a:cubicBezTo>
                    <a:pt x="7836" y="8992"/>
                    <a:pt x="8130" y="9016"/>
                    <a:pt x="8400" y="9016"/>
                  </a:cubicBezTo>
                  <a:cubicBezTo>
                    <a:pt x="9111" y="9016"/>
                    <a:pt x="9746" y="8746"/>
                    <a:pt x="10140" y="8522"/>
                  </a:cubicBezTo>
                  <a:cubicBezTo>
                    <a:pt x="10310" y="8428"/>
                    <a:pt x="10434" y="8258"/>
                    <a:pt x="10434" y="8034"/>
                  </a:cubicBezTo>
                  <a:cubicBezTo>
                    <a:pt x="10434" y="7840"/>
                    <a:pt x="10310" y="7641"/>
                    <a:pt x="10140" y="7547"/>
                  </a:cubicBezTo>
                  <a:lnTo>
                    <a:pt x="7248" y="5877"/>
                  </a:lnTo>
                  <a:lnTo>
                    <a:pt x="7272" y="5877"/>
                  </a:lnTo>
                  <a:cubicBezTo>
                    <a:pt x="8030" y="5877"/>
                    <a:pt x="8641" y="5660"/>
                    <a:pt x="9135" y="5266"/>
                  </a:cubicBezTo>
                  <a:cubicBezTo>
                    <a:pt x="9940" y="4584"/>
                    <a:pt x="10087" y="3479"/>
                    <a:pt x="10087" y="2868"/>
                  </a:cubicBezTo>
                  <a:cubicBezTo>
                    <a:pt x="10087" y="2674"/>
                    <a:pt x="9993" y="2474"/>
                    <a:pt x="9817" y="2380"/>
                  </a:cubicBezTo>
                  <a:cubicBezTo>
                    <a:pt x="9731" y="2318"/>
                    <a:pt x="9635" y="2287"/>
                    <a:pt x="9534" y="2287"/>
                  </a:cubicBezTo>
                  <a:cubicBezTo>
                    <a:pt x="9433" y="2287"/>
                    <a:pt x="9329" y="2318"/>
                    <a:pt x="9229" y="2380"/>
                  </a:cubicBezTo>
                  <a:lnTo>
                    <a:pt x="6343" y="4043"/>
                  </a:lnTo>
                  <a:cubicBezTo>
                    <a:pt x="6731" y="3379"/>
                    <a:pt x="6878" y="2721"/>
                    <a:pt x="6760" y="2110"/>
                  </a:cubicBezTo>
                  <a:cubicBezTo>
                    <a:pt x="6684" y="1669"/>
                    <a:pt x="6366" y="787"/>
                    <a:pt x="5167" y="76"/>
                  </a:cubicBezTo>
                  <a:cubicBezTo>
                    <a:pt x="5082" y="26"/>
                    <a:pt x="4984" y="1"/>
                    <a:pt x="488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43"/>
          <p:cNvGrpSpPr/>
          <p:nvPr/>
        </p:nvGrpSpPr>
        <p:grpSpPr>
          <a:xfrm>
            <a:off x="7184547" y="1288621"/>
            <a:ext cx="274804" cy="379821"/>
            <a:chOff x="5874872" y="3480284"/>
            <a:chExt cx="274804" cy="379821"/>
          </a:xfrm>
        </p:grpSpPr>
        <p:sp>
          <p:nvSpPr>
            <p:cNvPr id="1718" name="Google Shape;1718;p43"/>
            <p:cNvSpPr/>
            <p:nvPr/>
          </p:nvSpPr>
          <p:spPr>
            <a:xfrm>
              <a:off x="5880579" y="3486011"/>
              <a:ext cx="263370" cy="368815"/>
            </a:xfrm>
            <a:custGeom>
              <a:rect b="b" l="l" r="r" t="t"/>
              <a:pathLst>
                <a:path extrusionOk="0" h="18933" w="13520">
                  <a:moveTo>
                    <a:pt x="1423" y="0"/>
                  </a:moveTo>
                  <a:cubicBezTo>
                    <a:pt x="642" y="0"/>
                    <a:pt x="1" y="635"/>
                    <a:pt x="1" y="1446"/>
                  </a:cubicBezTo>
                  <a:lnTo>
                    <a:pt x="1" y="17487"/>
                  </a:lnTo>
                  <a:cubicBezTo>
                    <a:pt x="1" y="18292"/>
                    <a:pt x="642" y="18933"/>
                    <a:pt x="1423" y="18933"/>
                  </a:cubicBezTo>
                  <a:lnTo>
                    <a:pt x="12080" y="18933"/>
                  </a:lnTo>
                  <a:cubicBezTo>
                    <a:pt x="12885" y="18933"/>
                    <a:pt x="13520" y="18292"/>
                    <a:pt x="13520" y="17487"/>
                  </a:cubicBezTo>
                  <a:lnTo>
                    <a:pt x="13520" y="1446"/>
                  </a:lnTo>
                  <a:cubicBezTo>
                    <a:pt x="13520" y="635"/>
                    <a:pt x="12885" y="0"/>
                    <a:pt x="12080"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3"/>
            <p:cNvSpPr/>
            <p:nvPr/>
          </p:nvSpPr>
          <p:spPr>
            <a:xfrm>
              <a:off x="6100994" y="3486011"/>
              <a:ext cx="42953" cy="368815"/>
            </a:xfrm>
            <a:custGeom>
              <a:rect b="b" l="l" r="r" t="t"/>
              <a:pathLst>
                <a:path extrusionOk="0" h="18933" w="2205">
                  <a:moveTo>
                    <a:pt x="1" y="0"/>
                  </a:moveTo>
                  <a:cubicBezTo>
                    <a:pt x="812" y="0"/>
                    <a:pt x="1447" y="635"/>
                    <a:pt x="1447" y="1446"/>
                  </a:cubicBezTo>
                  <a:lnTo>
                    <a:pt x="1447" y="17487"/>
                  </a:lnTo>
                  <a:cubicBezTo>
                    <a:pt x="1447" y="18292"/>
                    <a:pt x="812" y="18933"/>
                    <a:pt x="1" y="18933"/>
                  </a:cubicBezTo>
                  <a:lnTo>
                    <a:pt x="765" y="18933"/>
                  </a:lnTo>
                  <a:cubicBezTo>
                    <a:pt x="1570" y="18933"/>
                    <a:pt x="2205" y="18292"/>
                    <a:pt x="2205" y="17487"/>
                  </a:cubicBezTo>
                  <a:lnTo>
                    <a:pt x="2205" y="1446"/>
                  </a:lnTo>
                  <a:cubicBezTo>
                    <a:pt x="2205" y="635"/>
                    <a:pt x="1570" y="0"/>
                    <a:pt x="765"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3"/>
            <p:cNvSpPr/>
            <p:nvPr/>
          </p:nvSpPr>
          <p:spPr>
            <a:xfrm>
              <a:off x="5880579" y="3802247"/>
              <a:ext cx="263370" cy="52577"/>
            </a:xfrm>
            <a:custGeom>
              <a:rect b="b" l="l" r="r" t="t"/>
              <a:pathLst>
                <a:path extrusionOk="0" h="2699" w="13520">
                  <a:moveTo>
                    <a:pt x="1" y="1"/>
                  </a:moveTo>
                  <a:lnTo>
                    <a:pt x="1" y="1253"/>
                  </a:lnTo>
                  <a:cubicBezTo>
                    <a:pt x="1" y="2058"/>
                    <a:pt x="642" y="2699"/>
                    <a:pt x="1423" y="2699"/>
                  </a:cubicBezTo>
                  <a:lnTo>
                    <a:pt x="12080" y="2699"/>
                  </a:lnTo>
                  <a:cubicBezTo>
                    <a:pt x="12885" y="2699"/>
                    <a:pt x="13520" y="2058"/>
                    <a:pt x="13520" y="1253"/>
                  </a:cubicBezTo>
                  <a:lnTo>
                    <a:pt x="13520"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3"/>
            <p:cNvSpPr/>
            <p:nvPr/>
          </p:nvSpPr>
          <p:spPr>
            <a:xfrm>
              <a:off x="5880579" y="3486011"/>
              <a:ext cx="263370" cy="52460"/>
            </a:xfrm>
            <a:custGeom>
              <a:rect b="b" l="l" r="r" t="t"/>
              <a:pathLst>
                <a:path extrusionOk="0" h="2693" w="13520">
                  <a:moveTo>
                    <a:pt x="1423" y="0"/>
                  </a:moveTo>
                  <a:cubicBezTo>
                    <a:pt x="642" y="0"/>
                    <a:pt x="1" y="635"/>
                    <a:pt x="1" y="1446"/>
                  </a:cubicBezTo>
                  <a:lnTo>
                    <a:pt x="1" y="2692"/>
                  </a:lnTo>
                  <a:lnTo>
                    <a:pt x="13520" y="2692"/>
                  </a:lnTo>
                  <a:lnTo>
                    <a:pt x="13520" y="1446"/>
                  </a:lnTo>
                  <a:cubicBezTo>
                    <a:pt x="13520" y="635"/>
                    <a:pt x="12885" y="0"/>
                    <a:pt x="12080"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3"/>
            <p:cNvSpPr/>
            <p:nvPr/>
          </p:nvSpPr>
          <p:spPr>
            <a:xfrm>
              <a:off x="6100994" y="3802247"/>
              <a:ext cx="42953" cy="52577"/>
            </a:xfrm>
            <a:custGeom>
              <a:rect b="b" l="l" r="r" t="t"/>
              <a:pathLst>
                <a:path extrusionOk="0" h="2699" w="2205">
                  <a:moveTo>
                    <a:pt x="1447" y="1"/>
                  </a:moveTo>
                  <a:lnTo>
                    <a:pt x="1447" y="1253"/>
                  </a:lnTo>
                  <a:cubicBezTo>
                    <a:pt x="1447" y="2058"/>
                    <a:pt x="812" y="2699"/>
                    <a:pt x="1" y="2699"/>
                  </a:cubicBezTo>
                  <a:lnTo>
                    <a:pt x="765" y="2699"/>
                  </a:lnTo>
                  <a:cubicBezTo>
                    <a:pt x="1570" y="2699"/>
                    <a:pt x="2205" y="2058"/>
                    <a:pt x="2205" y="1253"/>
                  </a:cubicBezTo>
                  <a:lnTo>
                    <a:pt x="2205"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3"/>
            <p:cNvSpPr/>
            <p:nvPr/>
          </p:nvSpPr>
          <p:spPr>
            <a:xfrm>
              <a:off x="6100994" y="3486011"/>
              <a:ext cx="42953" cy="52460"/>
            </a:xfrm>
            <a:custGeom>
              <a:rect b="b" l="l" r="r" t="t"/>
              <a:pathLst>
                <a:path extrusionOk="0" h="2693" w="2205">
                  <a:moveTo>
                    <a:pt x="1" y="0"/>
                  </a:moveTo>
                  <a:cubicBezTo>
                    <a:pt x="812" y="0"/>
                    <a:pt x="1447" y="635"/>
                    <a:pt x="1447" y="1446"/>
                  </a:cubicBezTo>
                  <a:lnTo>
                    <a:pt x="1447" y="2692"/>
                  </a:lnTo>
                  <a:lnTo>
                    <a:pt x="2205" y="2692"/>
                  </a:lnTo>
                  <a:lnTo>
                    <a:pt x="2205" y="1446"/>
                  </a:lnTo>
                  <a:cubicBezTo>
                    <a:pt x="2205" y="635"/>
                    <a:pt x="1570" y="0"/>
                    <a:pt x="76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3"/>
            <p:cNvSpPr/>
            <p:nvPr/>
          </p:nvSpPr>
          <p:spPr>
            <a:xfrm>
              <a:off x="5874872" y="3480284"/>
              <a:ext cx="274804" cy="379821"/>
            </a:xfrm>
            <a:custGeom>
              <a:rect b="b" l="l" r="r" t="t"/>
              <a:pathLst>
                <a:path extrusionOk="0" h="19498" w="14107">
                  <a:moveTo>
                    <a:pt x="13519" y="16823"/>
                  </a:moveTo>
                  <a:lnTo>
                    <a:pt x="13519" y="17781"/>
                  </a:lnTo>
                  <a:cubicBezTo>
                    <a:pt x="13519" y="18416"/>
                    <a:pt x="13008" y="18933"/>
                    <a:pt x="12373" y="18933"/>
                  </a:cubicBezTo>
                  <a:lnTo>
                    <a:pt x="1716" y="18933"/>
                  </a:lnTo>
                  <a:cubicBezTo>
                    <a:pt x="1082" y="18933"/>
                    <a:pt x="564" y="18416"/>
                    <a:pt x="564" y="17781"/>
                  </a:cubicBezTo>
                  <a:lnTo>
                    <a:pt x="564" y="16823"/>
                  </a:lnTo>
                  <a:close/>
                  <a:moveTo>
                    <a:pt x="1716" y="1"/>
                  </a:moveTo>
                  <a:cubicBezTo>
                    <a:pt x="764" y="1"/>
                    <a:pt x="0" y="782"/>
                    <a:pt x="0" y="1740"/>
                  </a:cubicBezTo>
                  <a:lnTo>
                    <a:pt x="0" y="11121"/>
                  </a:lnTo>
                  <a:cubicBezTo>
                    <a:pt x="0" y="11268"/>
                    <a:pt x="124" y="11386"/>
                    <a:pt x="294" y="11386"/>
                  </a:cubicBezTo>
                  <a:cubicBezTo>
                    <a:pt x="441" y="11386"/>
                    <a:pt x="564" y="11268"/>
                    <a:pt x="564" y="11121"/>
                  </a:cubicBezTo>
                  <a:lnTo>
                    <a:pt x="564" y="3280"/>
                  </a:lnTo>
                  <a:lnTo>
                    <a:pt x="9505" y="3280"/>
                  </a:lnTo>
                  <a:cubicBezTo>
                    <a:pt x="9651" y="3280"/>
                    <a:pt x="9798" y="3133"/>
                    <a:pt x="9798" y="2986"/>
                  </a:cubicBezTo>
                  <a:cubicBezTo>
                    <a:pt x="9798" y="2816"/>
                    <a:pt x="9651" y="2693"/>
                    <a:pt x="9505" y="2693"/>
                  </a:cubicBezTo>
                  <a:lnTo>
                    <a:pt x="564" y="2693"/>
                  </a:lnTo>
                  <a:lnTo>
                    <a:pt x="564" y="1740"/>
                  </a:lnTo>
                  <a:cubicBezTo>
                    <a:pt x="564" y="1100"/>
                    <a:pt x="1082" y="588"/>
                    <a:pt x="1716" y="588"/>
                  </a:cubicBezTo>
                  <a:lnTo>
                    <a:pt x="12373" y="588"/>
                  </a:lnTo>
                  <a:cubicBezTo>
                    <a:pt x="13008" y="588"/>
                    <a:pt x="13519" y="1100"/>
                    <a:pt x="13519" y="1740"/>
                  </a:cubicBezTo>
                  <a:lnTo>
                    <a:pt x="13519" y="2693"/>
                  </a:lnTo>
                  <a:lnTo>
                    <a:pt x="10827" y="2693"/>
                  </a:lnTo>
                  <a:cubicBezTo>
                    <a:pt x="10680" y="2693"/>
                    <a:pt x="10557" y="2816"/>
                    <a:pt x="10557" y="2986"/>
                  </a:cubicBezTo>
                  <a:cubicBezTo>
                    <a:pt x="10557" y="3133"/>
                    <a:pt x="10680" y="3280"/>
                    <a:pt x="10827" y="3280"/>
                  </a:cubicBezTo>
                  <a:lnTo>
                    <a:pt x="13519" y="3280"/>
                  </a:lnTo>
                  <a:lnTo>
                    <a:pt x="13519" y="16235"/>
                  </a:lnTo>
                  <a:lnTo>
                    <a:pt x="564" y="16235"/>
                  </a:lnTo>
                  <a:lnTo>
                    <a:pt x="564" y="12444"/>
                  </a:lnTo>
                  <a:cubicBezTo>
                    <a:pt x="564" y="12297"/>
                    <a:pt x="441" y="12150"/>
                    <a:pt x="294" y="12150"/>
                  </a:cubicBezTo>
                  <a:cubicBezTo>
                    <a:pt x="124" y="12150"/>
                    <a:pt x="0" y="12297"/>
                    <a:pt x="0" y="12444"/>
                  </a:cubicBezTo>
                  <a:lnTo>
                    <a:pt x="0" y="17781"/>
                  </a:lnTo>
                  <a:cubicBezTo>
                    <a:pt x="0" y="18733"/>
                    <a:pt x="764" y="19497"/>
                    <a:pt x="1716" y="19497"/>
                  </a:cubicBezTo>
                  <a:lnTo>
                    <a:pt x="12373" y="19497"/>
                  </a:lnTo>
                  <a:cubicBezTo>
                    <a:pt x="13325" y="19497"/>
                    <a:pt x="14107" y="18733"/>
                    <a:pt x="14107" y="17781"/>
                  </a:cubicBezTo>
                  <a:lnTo>
                    <a:pt x="14107" y="1740"/>
                  </a:lnTo>
                  <a:cubicBezTo>
                    <a:pt x="14107" y="782"/>
                    <a:pt x="13325" y="1"/>
                    <a:pt x="1237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3"/>
            <p:cNvSpPr/>
            <p:nvPr/>
          </p:nvSpPr>
          <p:spPr>
            <a:xfrm>
              <a:off x="5994166" y="3822856"/>
              <a:ext cx="36330" cy="11474"/>
            </a:xfrm>
            <a:custGeom>
              <a:rect b="b" l="l" r="r" t="t"/>
              <a:pathLst>
                <a:path extrusionOk="0" h="589" w="1865">
                  <a:moveTo>
                    <a:pt x="271" y="1"/>
                  </a:moveTo>
                  <a:cubicBezTo>
                    <a:pt x="124" y="1"/>
                    <a:pt x="1" y="148"/>
                    <a:pt x="1" y="295"/>
                  </a:cubicBezTo>
                  <a:cubicBezTo>
                    <a:pt x="1" y="442"/>
                    <a:pt x="124" y="589"/>
                    <a:pt x="271" y="589"/>
                  </a:cubicBezTo>
                  <a:lnTo>
                    <a:pt x="1570" y="589"/>
                  </a:lnTo>
                  <a:cubicBezTo>
                    <a:pt x="1741" y="589"/>
                    <a:pt x="1864" y="442"/>
                    <a:pt x="1864" y="295"/>
                  </a:cubicBezTo>
                  <a:cubicBezTo>
                    <a:pt x="1864" y="148"/>
                    <a:pt x="1741" y="1"/>
                    <a:pt x="15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3"/>
            <p:cNvSpPr/>
            <p:nvPr/>
          </p:nvSpPr>
          <p:spPr>
            <a:xfrm>
              <a:off x="5930740" y="3586254"/>
              <a:ext cx="77297" cy="87212"/>
            </a:xfrm>
            <a:custGeom>
              <a:rect b="b" l="l" r="r" t="t"/>
              <a:pathLst>
                <a:path extrusionOk="0" h="4477" w="3968">
                  <a:moveTo>
                    <a:pt x="3651" y="1"/>
                  </a:moveTo>
                  <a:cubicBezTo>
                    <a:pt x="3572" y="1"/>
                    <a:pt x="3493" y="32"/>
                    <a:pt x="3427" y="97"/>
                  </a:cubicBezTo>
                  <a:lnTo>
                    <a:pt x="100" y="4012"/>
                  </a:lnTo>
                  <a:cubicBezTo>
                    <a:pt x="0" y="4135"/>
                    <a:pt x="0" y="4306"/>
                    <a:pt x="124" y="4406"/>
                  </a:cubicBezTo>
                  <a:cubicBezTo>
                    <a:pt x="194" y="4453"/>
                    <a:pt x="247" y="4476"/>
                    <a:pt x="318" y="4476"/>
                  </a:cubicBezTo>
                  <a:cubicBezTo>
                    <a:pt x="394" y="4476"/>
                    <a:pt x="465" y="4453"/>
                    <a:pt x="541" y="4382"/>
                  </a:cubicBezTo>
                  <a:lnTo>
                    <a:pt x="3868" y="462"/>
                  </a:lnTo>
                  <a:cubicBezTo>
                    <a:pt x="3968" y="338"/>
                    <a:pt x="3968" y="168"/>
                    <a:pt x="3845" y="68"/>
                  </a:cubicBezTo>
                  <a:cubicBezTo>
                    <a:pt x="3787" y="24"/>
                    <a:pt x="3719" y="1"/>
                    <a:pt x="36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3"/>
            <p:cNvSpPr/>
            <p:nvPr/>
          </p:nvSpPr>
          <p:spPr>
            <a:xfrm>
              <a:off x="5930740" y="3602422"/>
              <a:ext cx="30019" cy="30973"/>
            </a:xfrm>
            <a:custGeom>
              <a:rect b="b" l="l" r="r" t="t"/>
              <a:pathLst>
                <a:path extrusionOk="0" h="1590" w="1541">
                  <a:moveTo>
                    <a:pt x="1215" y="0"/>
                  </a:moveTo>
                  <a:cubicBezTo>
                    <a:pt x="1134" y="0"/>
                    <a:pt x="1055" y="31"/>
                    <a:pt x="1006" y="96"/>
                  </a:cubicBezTo>
                  <a:lnTo>
                    <a:pt x="100" y="1125"/>
                  </a:lnTo>
                  <a:cubicBezTo>
                    <a:pt x="0" y="1225"/>
                    <a:pt x="0" y="1419"/>
                    <a:pt x="124" y="1519"/>
                  </a:cubicBezTo>
                  <a:cubicBezTo>
                    <a:pt x="171" y="1566"/>
                    <a:pt x="247" y="1589"/>
                    <a:pt x="318" y="1589"/>
                  </a:cubicBezTo>
                  <a:cubicBezTo>
                    <a:pt x="394" y="1589"/>
                    <a:pt x="465" y="1566"/>
                    <a:pt x="541" y="1495"/>
                  </a:cubicBezTo>
                  <a:lnTo>
                    <a:pt x="1446" y="490"/>
                  </a:lnTo>
                  <a:cubicBezTo>
                    <a:pt x="1540" y="367"/>
                    <a:pt x="1517" y="173"/>
                    <a:pt x="1423" y="73"/>
                  </a:cubicBezTo>
                  <a:cubicBezTo>
                    <a:pt x="1364" y="25"/>
                    <a:pt x="1289" y="0"/>
                    <a:pt x="121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3"/>
            <p:cNvSpPr/>
            <p:nvPr/>
          </p:nvSpPr>
          <p:spPr>
            <a:xfrm>
              <a:off x="6063787" y="3723665"/>
              <a:ext cx="30136" cy="30973"/>
            </a:xfrm>
            <a:custGeom>
              <a:rect b="b" l="l" r="r" t="t"/>
              <a:pathLst>
                <a:path extrusionOk="0" h="1590" w="1547">
                  <a:moveTo>
                    <a:pt x="1208" y="0"/>
                  </a:moveTo>
                  <a:cubicBezTo>
                    <a:pt x="1132" y="0"/>
                    <a:pt x="1059" y="31"/>
                    <a:pt x="1006" y="97"/>
                  </a:cubicBezTo>
                  <a:lnTo>
                    <a:pt x="100" y="1125"/>
                  </a:lnTo>
                  <a:cubicBezTo>
                    <a:pt x="0" y="1219"/>
                    <a:pt x="0" y="1419"/>
                    <a:pt x="124" y="1513"/>
                  </a:cubicBezTo>
                  <a:cubicBezTo>
                    <a:pt x="177" y="1566"/>
                    <a:pt x="247" y="1590"/>
                    <a:pt x="324" y="1590"/>
                  </a:cubicBezTo>
                  <a:cubicBezTo>
                    <a:pt x="394" y="1590"/>
                    <a:pt x="471" y="1566"/>
                    <a:pt x="518" y="1490"/>
                  </a:cubicBezTo>
                  <a:lnTo>
                    <a:pt x="1423" y="485"/>
                  </a:lnTo>
                  <a:cubicBezTo>
                    <a:pt x="1546" y="361"/>
                    <a:pt x="1523" y="167"/>
                    <a:pt x="1399" y="67"/>
                  </a:cubicBezTo>
                  <a:cubicBezTo>
                    <a:pt x="1342" y="24"/>
                    <a:pt x="1274" y="0"/>
                    <a:pt x="120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43"/>
          <p:cNvGrpSpPr/>
          <p:nvPr/>
        </p:nvGrpSpPr>
        <p:grpSpPr>
          <a:xfrm>
            <a:off x="4505701" y="3134770"/>
            <a:ext cx="132600" cy="379821"/>
            <a:chOff x="5369701" y="4228757"/>
            <a:chExt cx="132600" cy="379821"/>
          </a:xfrm>
        </p:grpSpPr>
        <p:sp>
          <p:nvSpPr>
            <p:cNvPr id="1730" name="Google Shape;1730;p43"/>
            <p:cNvSpPr/>
            <p:nvPr/>
          </p:nvSpPr>
          <p:spPr>
            <a:xfrm>
              <a:off x="5385948" y="4234036"/>
              <a:ext cx="100673" cy="91614"/>
            </a:xfrm>
            <a:custGeom>
              <a:rect b="b" l="l" r="r" t="t"/>
              <a:pathLst>
                <a:path extrusionOk="0" h="4703" w="5168">
                  <a:moveTo>
                    <a:pt x="218" y="0"/>
                  </a:moveTo>
                  <a:cubicBezTo>
                    <a:pt x="95" y="0"/>
                    <a:pt x="1" y="124"/>
                    <a:pt x="1" y="247"/>
                  </a:cubicBezTo>
                  <a:lnTo>
                    <a:pt x="1" y="4702"/>
                  </a:lnTo>
                  <a:lnTo>
                    <a:pt x="5167" y="4702"/>
                  </a:lnTo>
                  <a:lnTo>
                    <a:pt x="5167" y="247"/>
                  </a:lnTo>
                  <a:cubicBezTo>
                    <a:pt x="5167" y="124"/>
                    <a:pt x="5068" y="0"/>
                    <a:pt x="4921"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3"/>
            <p:cNvSpPr/>
            <p:nvPr/>
          </p:nvSpPr>
          <p:spPr>
            <a:xfrm>
              <a:off x="5375428" y="4325631"/>
              <a:ext cx="121614" cy="277220"/>
            </a:xfrm>
            <a:custGeom>
              <a:rect b="b" l="l" r="r" t="t"/>
              <a:pathLst>
                <a:path extrusionOk="0" h="14231" w="6243">
                  <a:moveTo>
                    <a:pt x="171" y="0"/>
                  </a:moveTo>
                  <a:cubicBezTo>
                    <a:pt x="71" y="0"/>
                    <a:pt x="0" y="100"/>
                    <a:pt x="0" y="200"/>
                  </a:cubicBezTo>
                  <a:lnTo>
                    <a:pt x="0" y="11121"/>
                  </a:lnTo>
                  <a:cubicBezTo>
                    <a:pt x="0" y="12838"/>
                    <a:pt x="1393" y="14231"/>
                    <a:pt x="3109" y="14231"/>
                  </a:cubicBezTo>
                  <a:cubicBezTo>
                    <a:pt x="4849" y="14231"/>
                    <a:pt x="6242" y="12838"/>
                    <a:pt x="6242" y="11121"/>
                  </a:cubicBezTo>
                  <a:lnTo>
                    <a:pt x="6242" y="200"/>
                  </a:lnTo>
                  <a:cubicBezTo>
                    <a:pt x="6242" y="100"/>
                    <a:pt x="6148" y="0"/>
                    <a:pt x="604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3"/>
            <p:cNvSpPr/>
            <p:nvPr/>
          </p:nvSpPr>
          <p:spPr>
            <a:xfrm>
              <a:off x="5405427" y="4267464"/>
              <a:ext cx="20629" cy="25324"/>
            </a:xfrm>
            <a:custGeom>
              <a:rect b="b" l="l" r="r" t="t"/>
              <a:pathLst>
                <a:path extrusionOk="0" h="1300" w="1059">
                  <a:moveTo>
                    <a:pt x="176" y="0"/>
                  </a:moveTo>
                  <a:cubicBezTo>
                    <a:pt x="76" y="0"/>
                    <a:pt x="0" y="71"/>
                    <a:pt x="0" y="147"/>
                  </a:cubicBezTo>
                  <a:lnTo>
                    <a:pt x="0" y="1153"/>
                  </a:lnTo>
                  <a:cubicBezTo>
                    <a:pt x="0" y="1223"/>
                    <a:pt x="76" y="1299"/>
                    <a:pt x="176" y="1299"/>
                  </a:cubicBezTo>
                  <a:lnTo>
                    <a:pt x="882" y="1299"/>
                  </a:lnTo>
                  <a:cubicBezTo>
                    <a:pt x="982" y="1299"/>
                    <a:pt x="1058" y="1223"/>
                    <a:pt x="1058" y="1153"/>
                  </a:cubicBezTo>
                  <a:lnTo>
                    <a:pt x="1058" y="147"/>
                  </a:lnTo>
                  <a:cubicBezTo>
                    <a:pt x="1058" y="71"/>
                    <a:pt x="982" y="0"/>
                    <a:pt x="882"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3"/>
            <p:cNvSpPr/>
            <p:nvPr/>
          </p:nvSpPr>
          <p:spPr>
            <a:xfrm>
              <a:off x="5446062" y="4267464"/>
              <a:ext cx="20512" cy="25324"/>
            </a:xfrm>
            <a:custGeom>
              <a:rect b="b" l="l" r="r" t="t"/>
              <a:pathLst>
                <a:path extrusionOk="0" h="1300" w="1053">
                  <a:moveTo>
                    <a:pt x="171" y="0"/>
                  </a:moveTo>
                  <a:cubicBezTo>
                    <a:pt x="71" y="0"/>
                    <a:pt x="1" y="71"/>
                    <a:pt x="1" y="147"/>
                  </a:cubicBezTo>
                  <a:lnTo>
                    <a:pt x="1" y="1153"/>
                  </a:lnTo>
                  <a:cubicBezTo>
                    <a:pt x="1" y="1223"/>
                    <a:pt x="71" y="1299"/>
                    <a:pt x="171" y="1299"/>
                  </a:cubicBezTo>
                  <a:lnTo>
                    <a:pt x="906" y="1299"/>
                  </a:lnTo>
                  <a:cubicBezTo>
                    <a:pt x="976" y="1299"/>
                    <a:pt x="1053" y="1223"/>
                    <a:pt x="1053" y="1153"/>
                  </a:cubicBezTo>
                  <a:lnTo>
                    <a:pt x="1053" y="147"/>
                  </a:lnTo>
                  <a:cubicBezTo>
                    <a:pt x="1053" y="71"/>
                    <a:pt x="976" y="0"/>
                    <a:pt x="906"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3"/>
            <p:cNvSpPr/>
            <p:nvPr/>
          </p:nvSpPr>
          <p:spPr>
            <a:xfrm>
              <a:off x="5412635" y="4267464"/>
              <a:ext cx="13422" cy="25324"/>
            </a:xfrm>
            <a:custGeom>
              <a:rect b="b" l="l" r="r" t="t"/>
              <a:pathLst>
                <a:path extrusionOk="0" h="1300" w="689">
                  <a:moveTo>
                    <a:pt x="0" y="0"/>
                  </a:moveTo>
                  <a:cubicBezTo>
                    <a:pt x="100" y="0"/>
                    <a:pt x="171" y="71"/>
                    <a:pt x="171" y="147"/>
                  </a:cubicBezTo>
                  <a:lnTo>
                    <a:pt x="171" y="1153"/>
                  </a:lnTo>
                  <a:cubicBezTo>
                    <a:pt x="171" y="1223"/>
                    <a:pt x="100" y="1299"/>
                    <a:pt x="0" y="1299"/>
                  </a:cubicBezTo>
                  <a:lnTo>
                    <a:pt x="512" y="1299"/>
                  </a:lnTo>
                  <a:cubicBezTo>
                    <a:pt x="612" y="1299"/>
                    <a:pt x="688" y="1223"/>
                    <a:pt x="688" y="1153"/>
                  </a:cubicBezTo>
                  <a:lnTo>
                    <a:pt x="688" y="147"/>
                  </a:lnTo>
                  <a:cubicBezTo>
                    <a:pt x="688" y="71"/>
                    <a:pt x="612" y="0"/>
                    <a:pt x="512"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5453620" y="4267464"/>
              <a:ext cx="12954" cy="25324"/>
            </a:xfrm>
            <a:custGeom>
              <a:rect b="b" l="l" r="r" t="t"/>
              <a:pathLst>
                <a:path extrusionOk="0" h="1300" w="665">
                  <a:moveTo>
                    <a:pt x="1" y="0"/>
                  </a:moveTo>
                  <a:cubicBezTo>
                    <a:pt x="77" y="0"/>
                    <a:pt x="148" y="71"/>
                    <a:pt x="148" y="147"/>
                  </a:cubicBezTo>
                  <a:lnTo>
                    <a:pt x="148" y="1153"/>
                  </a:lnTo>
                  <a:cubicBezTo>
                    <a:pt x="148" y="1223"/>
                    <a:pt x="77" y="1299"/>
                    <a:pt x="1" y="1299"/>
                  </a:cubicBezTo>
                  <a:lnTo>
                    <a:pt x="518" y="1299"/>
                  </a:lnTo>
                  <a:cubicBezTo>
                    <a:pt x="588" y="1299"/>
                    <a:pt x="665" y="1223"/>
                    <a:pt x="665" y="1153"/>
                  </a:cubicBezTo>
                  <a:lnTo>
                    <a:pt x="665" y="147"/>
                  </a:lnTo>
                  <a:cubicBezTo>
                    <a:pt x="665" y="71"/>
                    <a:pt x="588" y="0"/>
                    <a:pt x="51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5421674" y="4499780"/>
              <a:ext cx="29103" cy="29103"/>
            </a:xfrm>
            <a:custGeom>
              <a:rect b="b" l="l" r="r" t="t"/>
              <a:pathLst>
                <a:path extrusionOk="0" h="1494" w="1494">
                  <a:moveTo>
                    <a:pt x="735" y="1"/>
                  </a:moveTo>
                  <a:cubicBezTo>
                    <a:pt x="318" y="1"/>
                    <a:pt x="1" y="341"/>
                    <a:pt x="1" y="735"/>
                  </a:cubicBezTo>
                  <a:cubicBezTo>
                    <a:pt x="1" y="1153"/>
                    <a:pt x="318" y="1494"/>
                    <a:pt x="735" y="1494"/>
                  </a:cubicBezTo>
                  <a:cubicBezTo>
                    <a:pt x="1153" y="1494"/>
                    <a:pt x="1494" y="1153"/>
                    <a:pt x="1494" y="735"/>
                  </a:cubicBezTo>
                  <a:cubicBezTo>
                    <a:pt x="1494" y="341"/>
                    <a:pt x="1153" y="1"/>
                    <a:pt x="735"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3"/>
            <p:cNvSpPr/>
            <p:nvPr/>
          </p:nvSpPr>
          <p:spPr>
            <a:xfrm>
              <a:off x="5423173" y="4499780"/>
              <a:ext cx="27603" cy="29103"/>
            </a:xfrm>
            <a:custGeom>
              <a:rect b="b" l="l" r="r" t="t"/>
              <a:pathLst>
                <a:path extrusionOk="0" h="1494" w="1417">
                  <a:moveTo>
                    <a:pt x="805" y="1"/>
                  </a:moveTo>
                  <a:lnTo>
                    <a:pt x="805" y="1"/>
                  </a:lnTo>
                  <a:cubicBezTo>
                    <a:pt x="852" y="100"/>
                    <a:pt x="882" y="224"/>
                    <a:pt x="882" y="341"/>
                  </a:cubicBezTo>
                  <a:cubicBezTo>
                    <a:pt x="882" y="735"/>
                    <a:pt x="535" y="1076"/>
                    <a:pt x="118" y="1076"/>
                  </a:cubicBezTo>
                  <a:cubicBezTo>
                    <a:pt x="71" y="1076"/>
                    <a:pt x="47" y="1076"/>
                    <a:pt x="0" y="1053"/>
                  </a:cubicBezTo>
                  <a:lnTo>
                    <a:pt x="0" y="1053"/>
                  </a:lnTo>
                  <a:cubicBezTo>
                    <a:pt x="118" y="1323"/>
                    <a:pt x="365" y="1494"/>
                    <a:pt x="658" y="1494"/>
                  </a:cubicBezTo>
                  <a:cubicBezTo>
                    <a:pt x="1076" y="1494"/>
                    <a:pt x="1417" y="1153"/>
                    <a:pt x="1417" y="735"/>
                  </a:cubicBezTo>
                  <a:cubicBezTo>
                    <a:pt x="1417" y="371"/>
                    <a:pt x="1146" y="77"/>
                    <a:pt x="805"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3"/>
            <p:cNvSpPr/>
            <p:nvPr/>
          </p:nvSpPr>
          <p:spPr>
            <a:xfrm>
              <a:off x="5369701" y="4228757"/>
              <a:ext cx="132600" cy="379821"/>
            </a:xfrm>
            <a:custGeom>
              <a:rect b="b" l="l" r="r" t="t"/>
              <a:pathLst>
                <a:path extrusionOk="0" h="19498" w="6807">
                  <a:moveTo>
                    <a:pt x="1052" y="1"/>
                  </a:moveTo>
                  <a:cubicBezTo>
                    <a:pt x="758" y="1"/>
                    <a:pt x="541" y="224"/>
                    <a:pt x="541" y="518"/>
                  </a:cubicBezTo>
                  <a:lnTo>
                    <a:pt x="541" y="2405"/>
                  </a:lnTo>
                  <a:cubicBezTo>
                    <a:pt x="541" y="2552"/>
                    <a:pt x="658" y="2699"/>
                    <a:pt x="835" y="2699"/>
                  </a:cubicBezTo>
                  <a:cubicBezTo>
                    <a:pt x="982" y="2699"/>
                    <a:pt x="1099" y="2552"/>
                    <a:pt x="1099" y="2405"/>
                  </a:cubicBezTo>
                  <a:lnTo>
                    <a:pt x="1099" y="565"/>
                  </a:lnTo>
                  <a:lnTo>
                    <a:pt x="5708" y="565"/>
                  </a:lnTo>
                  <a:lnTo>
                    <a:pt x="5708" y="4703"/>
                  </a:lnTo>
                  <a:lnTo>
                    <a:pt x="1099" y="4703"/>
                  </a:lnTo>
                  <a:lnTo>
                    <a:pt x="1099" y="3751"/>
                  </a:lnTo>
                  <a:cubicBezTo>
                    <a:pt x="1099" y="3580"/>
                    <a:pt x="982" y="3457"/>
                    <a:pt x="835" y="3457"/>
                  </a:cubicBezTo>
                  <a:cubicBezTo>
                    <a:pt x="658" y="3457"/>
                    <a:pt x="541" y="3580"/>
                    <a:pt x="541" y="3751"/>
                  </a:cubicBezTo>
                  <a:lnTo>
                    <a:pt x="541" y="4703"/>
                  </a:lnTo>
                  <a:lnTo>
                    <a:pt x="465" y="4703"/>
                  </a:lnTo>
                  <a:cubicBezTo>
                    <a:pt x="194" y="4703"/>
                    <a:pt x="0" y="4903"/>
                    <a:pt x="0" y="5173"/>
                  </a:cubicBezTo>
                  <a:lnTo>
                    <a:pt x="0" y="16094"/>
                  </a:lnTo>
                  <a:cubicBezTo>
                    <a:pt x="0" y="17958"/>
                    <a:pt x="1517" y="19497"/>
                    <a:pt x="3403" y="19497"/>
                  </a:cubicBezTo>
                  <a:cubicBezTo>
                    <a:pt x="5290" y="19497"/>
                    <a:pt x="6807" y="17958"/>
                    <a:pt x="6807" y="16094"/>
                  </a:cubicBezTo>
                  <a:lnTo>
                    <a:pt x="6807" y="12615"/>
                  </a:lnTo>
                  <a:cubicBezTo>
                    <a:pt x="6807" y="12468"/>
                    <a:pt x="6683" y="12344"/>
                    <a:pt x="6536" y="12344"/>
                  </a:cubicBezTo>
                  <a:cubicBezTo>
                    <a:pt x="6366" y="12344"/>
                    <a:pt x="6242" y="12468"/>
                    <a:pt x="6242" y="12615"/>
                  </a:cubicBezTo>
                  <a:lnTo>
                    <a:pt x="6242" y="16094"/>
                  </a:lnTo>
                  <a:cubicBezTo>
                    <a:pt x="6242" y="17634"/>
                    <a:pt x="4973" y="18910"/>
                    <a:pt x="3403" y="18910"/>
                  </a:cubicBezTo>
                  <a:cubicBezTo>
                    <a:pt x="1834" y="18910"/>
                    <a:pt x="564" y="17634"/>
                    <a:pt x="564" y="16094"/>
                  </a:cubicBezTo>
                  <a:lnTo>
                    <a:pt x="564" y="5267"/>
                  </a:lnTo>
                  <a:lnTo>
                    <a:pt x="6242" y="5267"/>
                  </a:lnTo>
                  <a:lnTo>
                    <a:pt x="6242" y="11292"/>
                  </a:lnTo>
                  <a:cubicBezTo>
                    <a:pt x="6242" y="11439"/>
                    <a:pt x="6366" y="11562"/>
                    <a:pt x="6536" y="11562"/>
                  </a:cubicBezTo>
                  <a:cubicBezTo>
                    <a:pt x="6683" y="11562"/>
                    <a:pt x="6807" y="11439"/>
                    <a:pt x="6807" y="11292"/>
                  </a:cubicBezTo>
                  <a:lnTo>
                    <a:pt x="6807" y="5173"/>
                  </a:lnTo>
                  <a:cubicBezTo>
                    <a:pt x="6807" y="4903"/>
                    <a:pt x="6613" y="4703"/>
                    <a:pt x="6342" y="4703"/>
                  </a:cubicBezTo>
                  <a:lnTo>
                    <a:pt x="6272" y="4703"/>
                  </a:lnTo>
                  <a:lnTo>
                    <a:pt x="6272" y="518"/>
                  </a:lnTo>
                  <a:cubicBezTo>
                    <a:pt x="6272" y="224"/>
                    <a:pt x="6048" y="1"/>
                    <a:pt x="575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5399700" y="4261737"/>
              <a:ext cx="32064" cy="36778"/>
            </a:xfrm>
            <a:custGeom>
              <a:rect b="b" l="l" r="r" t="t"/>
              <a:pathLst>
                <a:path extrusionOk="0" h="1888" w="1646">
                  <a:moveTo>
                    <a:pt x="1058" y="565"/>
                  </a:moveTo>
                  <a:lnTo>
                    <a:pt x="1058" y="1323"/>
                  </a:lnTo>
                  <a:lnTo>
                    <a:pt x="588" y="1323"/>
                  </a:lnTo>
                  <a:lnTo>
                    <a:pt x="588" y="565"/>
                  </a:lnTo>
                  <a:close/>
                  <a:moveTo>
                    <a:pt x="470" y="1"/>
                  </a:moveTo>
                  <a:cubicBezTo>
                    <a:pt x="224" y="1"/>
                    <a:pt x="0" y="195"/>
                    <a:pt x="0" y="441"/>
                  </a:cubicBezTo>
                  <a:lnTo>
                    <a:pt x="0" y="1447"/>
                  </a:lnTo>
                  <a:cubicBezTo>
                    <a:pt x="0" y="1688"/>
                    <a:pt x="224" y="1887"/>
                    <a:pt x="470" y="1887"/>
                  </a:cubicBezTo>
                  <a:lnTo>
                    <a:pt x="1176" y="1887"/>
                  </a:lnTo>
                  <a:cubicBezTo>
                    <a:pt x="1423" y="1887"/>
                    <a:pt x="1646" y="1688"/>
                    <a:pt x="1646" y="1447"/>
                  </a:cubicBezTo>
                  <a:lnTo>
                    <a:pt x="1646" y="441"/>
                  </a:lnTo>
                  <a:cubicBezTo>
                    <a:pt x="1646" y="195"/>
                    <a:pt x="1423" y="1"/>
                    <a:pt x="117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3"/>
            <p:cNvSpPr/>
            <p:nvPr/>
          </p:nvSpPr>
          <p:spPr>
            <a:xfrm>
              <a:off x="5440803" y="4261737"/>
              <a:ext cx="31499" cy="36778"/>
            </a:xfrm>
            <a:custGeom>
              <a:rect b="b" l="l" r="r" t="t"/>
              <a:pathLst>
                <a:path extrusionOk="0" h="1888" w="1617">
                  <a:moveTo>
                    <a:pt x="1052" y="565"/>
                  </a:moveTo>
                  <a:lnTo>
                    <a:pt x="1052" y="1323"/>
                  </a:lnTo>
                  <a:lnTo>
                    <a:pt x="565" y="1323"/>
                  </a:lnTo>
                  <a:lnTo>
                    <a:pt x="565" y="565"/>
                  </a:lnTo>
                  <a:close/>
                  <a:moveTo>
                    <a:pt x="441" y="1"/>
                  </a:moveTo>
                  <a:cubicBezTo>
                    <a:pt x="194" y="1"/>
                    <a:pt x="0" y="195"/>
                    <a:pt x="0" y="441"/>
                  </a:cubicBezTo>
                  <a:lnTo>
                    <a:pt x="0" y="1447"/>
                  </a:lnTo>
                  <a:cubicBezTo>
                    <a:pt x="0" y="1688"/>
                    <a:pt x="194" y="1887"/>
                    <a:pt x="441" y="1887"/>
                  </a:cubicBezTo>
                  <a:lnTo>
                    <a:pt x="1176" y="1887"/>
                  </a:lnTo>
                  <a:cubicBezTo>
                    <a:pt x="1417" y="1887"/>
                    <a:pt x="1617" y="1688"/>
                    <a:pt x="1617" y="1447"/>
                  </a:cubicBezTo>
                  <a:lnTo>
                    <a:pt x="1617" y="441"/>
                  </a:lnTo>
                  <a:cubicBezTo>
                    <a:pt x="1617" y="195"/>
                    <a:pt x="1417" y="1"/>
                    <a:pt x="117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3"/>
            <p:cNvSpPr/>
            <p:nvPr/>
          </p:nvSpPr>
          <p:spPr>
            <a:xfrm>
              <a:off x="5409304" y="4394336"/>
              <a:ext cx="53960" cy="139808"/>
            </a:xfrm>
            <a:custGeom>
              <a:rect b="b" l="l" r="r" t="t"/>
              <a:pathLst>
                <a:path extrusionOk="0" h="7177" w="2770">
                  <a:moveTo>
                    <a:pt x="1370" y="5707"/>
                  </a:moveTo>
                  <a:cubicBezTo>
                    <a:pt x="1617" y="5707"/>
                    <a:pt x="1835" y="5901"/>
                    <a:pt x="1835" y="6148"/>
                  </a:cubicBezTo>
                  <a:cubicBezTo>
                    <a:pt x="1835" y="6419"/>
                    <a:pt x="1617" y="6613"/>
                    <a:pt x="1370" y="6613"/>
                  </a:cubicBezTo>
                  <a:cubicBezTo>
                    <a:pt x="1124" y="6613"/>
                    <a:pt x="906" y="6419"/>
                    <a:pt x="906" y="6148"/>
                  </a:cubicBezTo>
                  <a:cubicBezTo>
                    <a:pt x="906" y="5901"/>
                    <a:pt x="1124" y="5707"/>
                    <a:pt x="1370" y="5707"/>
                  </a:cubicBezTo>
                  <a:close/>
                  <a:moveTo>
                    <a:pt x="1370" y="0"/>
                  </a:moveTo>
                  <a:cubicBezTo>
                    <a:pt x="1271" y="0"/>
                    <a:pt x="1176" y="77"/>
                    <a:pt x="1124" y="147"/>
                  </a:cubicBezTo>
                  <a:lnTo>
                    <a:pt x="465" y="1346"/>
                  </a:lnTo>
                  <a:cubicBezTo>
                    <a:pt x="365" y="1470"/>
                    <a:pt x="418" y="1640"/>
                    <a:pt x="565" y="1740"/>
                  </a:cubicBezTo>
                  <a:cubicBezTo>
                    <a:pt x="610" y="1764"/>
                    <a:pt x="658" y="1775"/>
                    <a:pt x="704" y="1775"/>
                  </a:cubicBezTo>
                  <a:cubicBezTo>
                    <a:pt x="808" y="1775"/>
                    <a:pt x="904" y="1718"/>
                    <a:pt x="953" y="1617"/>
                  </a:cubicBezTo>
                  <a:lnTo>
                    <a:pt x="1077" y="1376"/>
                  </a:lnTo>
                  <a:lnTo>
                    <a:pt x="1077" y="3750"/>
                  </a:lnTo>
                  <a:lnTo>
                    <a:pt x="565" y="3580"/>
                  </a:lnTo>
                  <a:lnTo>
                    <a:pt x="565" y="2845"/>
                  </a:lnTo>
                  <a:cubicBezTo>
                    <a:pt x="565" y="2698"/>
                    <a:pt x="442" y="2551"/>
                    <a:pt x="271" y="2551"/>
                  </a:cubicBezTo>
                  <a:cubicBezTo>
                    <a:pt x="124" y="2551"/>
                    <a:pt x="1" y="2698"/>
                    <a:pt x="1" y="2845"/>
                  </a:cubicBezTo>
                  <a:lnTo>
                    <a:pt x="1" y="3797"/>
                  </a:lnTo>
                  <a:cubicBezTo>
                    <a:pt x="1" y="3921"/>
                    <a:pt x="71" y="4044"/>
                    <a:pt x="195" y="4068"/>
                  </a:cubicBezTo>
                  <a:lnTo>
                    <a:pt x="1077" y="4338"/>
                  </a:lnTo>
                  <a:lnTo>
                    <a:pt x="1077" y="5167"/>
                  </a:lnTo>
                  <a:cubicBezTo>
                    <a:pt x="659" y="5290"/>
                    <a:pt x="342" y="5684"/>
                    <a:pt x="342" y="6148"/>
                  </a:cubicBezTo>
                  <a:cubicBezTo>
                    <a:pt x="342" y="6713"/>
                    <a:pt x="806" y="7177"/>
                    <a:pt x="1370" y="7177"/>
                  </a:cubicBezTo>
                  <a:cubicBezTo>
                    <a:pt x="1935" y="7177"/>
                    <a:pt x="2399" y="6713"/>
                    <a:pt x="2399" y="6148"/>
                  </a:cubicBezTo>
                  <a:cubicBezTo>
                    <a:pt x="2399" y="5684"/>
                    <a:pt x="2082" y="5290"/>
                    <a:pt x="1664" y="5167"/>
                  </a:cubicBezTo>
                  <a:lnTo>
                    <a:pt x="1664" y="4115"/>
                  </a:lnTo>
                  <a:lnTo>
                    <a:pt x="1664" y="3797"/>
                  </a:lnTo>
                  <a:lnTo>
                    <a:pt x="2546" y="3527"/>
                  </a:lnTo>
                  <a:cubicBezTo>
                    <a:pt x="2669" y="3503"/>
                    <a:pt x="2769" y="3380"/>
                    <a:pt x="2769" y="3256"/>
                  </a:cubicBezTo>
                  <a:lnTo>
                    <a:pt x="2769" y="2304"/>
                  </a:lnTo>
                  <a:cubicBezTo>
                    <a:pt x="2769" y="2157"/>
                    <a:pt x="2622" y="2010"/>
                    <a:pt x="2475" y="2010"/>
                  </a:cubicBezTo>
                  <a:cubicBezTo>
                    <a:pt x="2299" y="2010"/>
                    <a:pt x="2182" y="2157"/>
                    <a:pt x="2182" y="2304"/>
                  </a:cubicBezTo>
                  <a:lnTo>
                    <a:pt x="2182" y="3039"/>
                  </a:lnTo>
                  <a:lnTo>
                    <a:pt x="1664" y="3209"/>
                  </a:lnTo>
                  <a:lnTo>
                    <a:pt x="1664" y="1376"/>
                  </a:lnTo>
                  <a:lnTo>
                    <a:pt x="1788" y="1617"/>
                  </a:lnTo>
                  <a:cubicBezTo>
                    <a:pt x="1858" y="1716"/>
                    <a:pt x="1935" y="1763"/>
                    <a:pt x="2058" y="1763"/>
                  </a:cubicBezTo>
                  <a:cubicBezTo>
                    <a:pt x="2082" y="1763"/>
                    <a:pt x="2129" y="1763"/>
                    <a:pt x="2182" y="1740"/>
                  </a:cubicBezTo>
                  <a:cubicBezTo>
                    <a:pt x="2329" y="1669"/>
                    <a:pt x="2376" y="1470"/>
                    <a:pt x="2299" y="1346"/>
                  </a:cubicBezTo>
                  <a:lnTo>
                    <a:pt x="1617" y="147"/>
                  </a:lnTo>
                  <a:cubicBezTo>
                    <a:pt x="1564" y="77"/>
                    <a:pt x="1470" y="0"/>
                    <a:pt x="137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5" name="Shape 1745"/>
        <p:cNvGrpSpPr/>
        <p:nvPr/>
      </p:nvGrpSpPr>
      <p:grpSpPr>
        <a:xfrm>
          <a:off x="0" y="0"/>
          <a:ext cx="0" cy="0"/>
          <a:chOff x="0" y="0"/>
          <a:chExt cx="0" cy="0"/>
        </a:xfrm>
      </p:grpSpPr>
      <p:sp>
        <p:nvSpPr>
          <p:cNvPr id="1746" name="Google Shape;1746;p44"/>
          <p:cNvSpPr txBox="1"/>
          <p:nvPr>
            <p:ph type="title"/>
          </p:nvPr>
        </p:nvSpPr>
        <p:spPr>
          <a:xfrm>
            <a:off x="933913" y="1262563"/>
            <a:ext cx="4332900" cy="149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t>the concept</a:t>
            </a:r>
            <a:endParaRPr/>
          </a:p>
        </p:txBody>
      </p:sp>
      <p:sp>
        <p:nvSpPr>
          <p:cNvPr id="1747" name="Google Shape;1747;p44"/>
          <p:cNvSpPr txBox="1"/>
          <p:nvPr>
            <p:ph idx="1" type="subTitle"/>
          </p:nvPr>
        </p:nvSpPr>
        <p:spPr>
          <a:xfrm>
            <a:off x="933913" y="2810527"/>
            <a:ext cx="4332900" cy="107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a:t>
            </a:r>
            <a:r>
              <a:rPr lang="en"/>
              <a:t>give a brief description of the topic you want to talk about here. For example, if you want to talk about Mercury, you can say that it’s the smallest planet in the entire Solar System</a:t>
            </a:r>
            <a:endParaRPr/>
          </a:p>
        </p:txBody>
      </p:sp>
      <p:pic>
        <p:nvPicPr>
          <p:cNvPr id="1748" name="Google Shape;1748;p44"/>
          <p:cNvPicPr preferRelativeResize="0"/>
          <p:nvPr>
            <p:ph idx="2" type="pic"/>
          </p:nvPr>
        </p:nvPicPr>
        <p:blipFill rotWithShape="1">
          <a:blip r:embed="rId3">
            <a:alphaModFix/>
          </a:blip>
          <a:srcRect b="0" l="12355" r="13438" t="0"/>
          <a:stretch/>
        </p:blipFill>
        <p:spPr>
          <a:xfrm>
            <a:off x="5297834" y="1262575"/>
            <a:ext cx="2912259" cy="2618349"/>
          </a:xfrm>
          <a:prstGeom prst="rect">
            <a:avLst/>
          </a:prstGeom>
        </p:spPr>
      </p:pic>
      <p:grpSp>
        <p:nvGrpSpPr>
          <p:cNvPr id="1749" name="Google Shape;1749;p44"/>
          <p:cNvGrpSpPr/>
          <p:nvPr/>
        </p:nvGrpSpPr>
        <p:grpSpPr>
          <a:xfrm>
            <a:off x="4836461" y="712818"/>
            <a:ext cx="904202" cy="911797"/>
            <a:chOff x="308475" y="958150"/>
            <a:chExt cx="3516927" cy="3546470"/>
          </a:xfrm>
        </p:grpSpPr>
        <p:sp>
          <p:nvSpPr>
            <p:cNvPr id="1750" name="Google Shape;1750;p44"/>
            <p:cNvSpPr/>
            <p:nvPr/>
          </p:nvSpPr>
          <p:spPr>
            <a:xfrm>
              <a:off x="336059" y="1973328"/>
              <a:ext cx="2494854" cy="2503708"/>
            </a:xfrm>
            <a:custGeom>
              <a:rect b="b" l="l" r="r" t="t"/>
              <a:pathLst>
                <a:path extrusionOk="0" h="5083" w="5065">
                  <a:moveTo>
                    <a:pt x="2523" y="0"/>
                  </a:moveTo>
                  <a:cubicBezTo>
                    <a:pt x="1137" y="0"/>
                    <a:pt x="0" y="1132"/>
                    <a:pt x="0" y="2541"/>
                  </a:cubicBezTo>
                  <a:cubicBezTo>
                    <a:pt x="0" y="3946"/>
                    <a:pt x="1137" y="5083"/>
                    <a:pt x="2523" y="5083"/>
                  </a:cubicBezTo>
                  <a:cubicBezTo>
                    <a:pt x="3928" y="5083"/>
                    <a:pt x="5064" y="3946"/>
                    <a:pt x="5064" y="2541"/>
                  </a:cubicBezTo>
                  <a:cubicBezTo>
                    <a:pt x="5064" y="1132"/>
                    <a:pt x="3928" y="0"/>
                    <a:pt x="25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4"/>
            <p:cNvSpPr/>
            <p:nvPr/>
          </p:nvSpPr>
          <p:spPr>
            <a:xfrm>
              <a:off x="308475" y="1952641"/>
              <a:ext cx="2549529" cy="2551979"/>
            </a:xfrm>
            <a:custGeom>
              <a:rect b="b" l="l" r="r" t="t"/>
              <a:pathLst>
                <a:path extrusionOk="0" h="5181" w="5176">
                  <a:moveTo>
                    <a:pt x="2579" y="98"/>
                  </a:moveTo>
                  <a:cubicBezTo>
                    <a:pt x="3965" y="98"/>
                    <a:pt x="5083" y="1216"/>
                    <a:pt x="5083" y="2583"/>
                  </a:cubicBezTo>
                  <a:cubicBezTo>
                    <a:pt x="5083" y="3970"/>
                    <a:pt x="3965" y="5065"/>
                    <a:pt x="2579" y="5065"/>
                  </a:cubicBezTo>
                  <a:cubicBezTo>
                    <a:pt x="1211" y="5065"/>
                    <a:pt x="93" y="3970"/>
                    <a:pt x="93" y="2583"/>
                  </a:cubicBezTo>
                  <a:cubicBezTo>
                    <a:pt x="93" y="1216"/>
                    <a:pt x="1211" y="98"/>
                    <a:pt x="2579" y="98"/>
                  </a:cubicBezTo>
                  <a:close/>
                  <a:moveTo>
                    <a:pt x="2579" y="0"/>
                  </a:moveTo>
                  <a:cubicBezTo>
                    <a:pt x="1156" y="0"/>
                    <a:pt x="1" y="1156"/>
                    <a:pt x="1" y="2583"/>
                  </a:cubicBezTo>
                  <a:cubicBezTo>
                    <a:pt x="1" y="4007"/>
                    <a:pt x="1156" y="5180"/>
                    <a:pt x="2579" y="5180"/>
                  </a:cubicBezTo>
                  <a:cubicBezTo>
                    <a:pt x="4021" y="5180"/>
                    <a:pt x="5176" y="4007"/>
                    <a:pt x="5176" y="2583"/>
                  </a:cubicBezTo>
                  <a:cubicBezTo>
                    <a:pt x="5176" y="1156"/>
                    <a:pt x="4021" y="0"/>
                    <a:pt x="257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4"/>
            <p:cNvSpPr/>
            <p:nvPr/>
          </p:nvSpPr>
          <p:spPr>
            <a:xfrm>
              <a:off x="563624" y="2209760"/>
              <a:ext cx="2039722" cy="2028383"/>
            </a:xfrm>
            <a:custGeom>
              <a:rect b="b" l="l" r="r" t="t"/>
              <a:pathLst>
                <a:path extrusionOk="0" h="4118" w="4141">
                  <a:moveTo>
                    <a:pt x="2061" y="1"/>
                  </a:moveTo>
                  <a:cubicBezTo>
                    <a:pt x="924" y="1"/>
                    <a:pt x="0" y="925"/>
                    <a:pt x="0" y="2061"/>
                  </a:cubicBezTo>
                  <a:cubicBezTo>
                    <a:pt x="0" y="3193"/>
                    <a:pt x="924" y="4118"/>
                    <a:pt x="2061" y="4118"/>
                  </a:cubicBezTo>
                  <a:cubicBezTo>
                    <a:pt x="3216" y="4118"/>
                    <a:pt x="4140" y="3193"/>
                    <a:pt x="4140" y="2061"/>
                  </a:cubicBezTo>
                  <a:cubicBezTo>
                    <a:pt x="4140" y="925"/>
                    <a:pt x="3216" y="1"/>
                    <a:pt x="20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4"/>
            <p:cNvSpPr/>
            <p:nvPr/>
          </p:nvSpPr>
          <p:spPr>
            <a:xfrm>
              <a:off x="536041" y="2180206"/>
              <a:ext cx="2085531" cy="2087490"/>
            </a:xfrm>
            <a:custGeom>
              <a:rect b="b" l="l" r="r" t="t"/>
              <a:pathLst>
                <a:path extrusionOk="0" h="4238" w="4234">
                  <a:moveTo>
                    <a:pt x="2117" y="98"/>
                  </a:moveTo>
                  <a:cubicBezTo>
                    <a:pt x="3235" y="98"/>
                    <a:pt x="4136" y="1003"/>
                    <a:pt x="4136" y="2121"/>
                  </a:cubicBezTo>
                  <a:cubicBezTo>
                    <a:pt x="4136" y="3235"/>
                    <a:pt x="3235" y="4141"/>
                    <a:pt x="2117" y="4141"/>
                  </a:cubicBezTo>
                  <a:cubicBezTo>
                    <a:pt x="1017" y="4141"/>
                    <a:pt x="116" y="3235"/>
                    <a:pt x="116" y="2121"/>
                  </a:cubicBezTo>
                  <a:cubicBezTo>
                    <a:pt x="116" y="1003"/>
                    <a:pt x="1017" y="98"/>
                    <a:pt x="2117" y="98"/>
                  </a:cubicBezTo>
                  <a:close/>
                  <a:moveTo>
                    <a:pt x="2117" y="1"/>
                  </a:moveTo>
                  <a:cubicBezTo>
                    <a:pt x="962" y="1"/>
                    <a:pt x="1" y="943"/>
                    <a:pt x="1" y="2121"/>
                  </a:cubicBezTo>
                  <a:cubicBezTo>
                    <a:pt x="1" y="3295"/>
                    <a:pt x="962" y="4238"/>
                    <a:pt x="2117" y="4238"/>
                  </a:cubicBezTo>
                  <a:cubicBezTo>
                    <a:pt x="3291" y="4238"/>
                    <a:pt x="4233" y="3295"/>
                    <a:pt x="4233" y="2121"/>
                  </a:cubicBezTo>
                  <a:cubicBezTo>
                    <a:pt x="4233" y="943"/>
                    <a:pt x="3291" y="1"/>
                    <a:pt x="211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4"/>
            <p:cNvSpPr/>
            <p:nvPr/>
          </p:nvSpPr>
          <p:spPr>
            <a:xfrm>
              <a:off x="838969" y="2485105"/>
              <a:ext cx="1489032" cy="1480158"/>
            </a:xfrm>
            <a:custGeom>
              <a:rect b="b" l="l" r="r" t="t"/>
              <a:pathLst>
                <a:path extrusionOk="0" h="3005" w="3023">
                  <a:moveTo>
                    <a:pt x="1502" y="1"/>
                  </a:moveTo>
                  <a:cubicBezTo>
                    <a:pt x="675" y="1"/>
                    <a:pt x="0" y="671"/>
                    <a:pt x="0" y="1502"/>
                  </a:cubicBezTo>
                  <a:cubicBezTo>
                    <a:pt x="0" y="2329"/>
                    <a:pt x="675" y="3004"/>
                    <a:pt x="1502" y="3004"/>
                  </a:cubicBezTo>
                  <a:cubicBezTo>
                    <a:pt x="2348" y="3004"/>
                    <a:pt x="3022" y="2329"/>
                    <a:pt x="3022" y="1502"/>
                  </a:cubicBezTo>
                  <a:cubicBezTo>
                    <a:pt x="3022" y="671"/>
                    <a:pt x="2348" y="1"/>
                    <a:pt x="15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4"/>
            <p:cNvSpPr/>
            <p:nvPr/>
          </p:nvSpPr>
          <p:spPr>
            <a:xfrm>
              <a:off x="820744" y="2455551"/>
              <a:ext cx="1525482" cy="1536803"/>
            </a:xfrm>
            <a:custGeom>
              <a:rect b="b" l="l" r="r" t="t"/>
              <a:pathLst>
                <a:path extrusionOk="0" h="3120" w="3097">
                  <a:moveTo>
                    <a:pt x="1539" y="116"/>
                  </a:moveTo>
                  <a:cubicBezTo>
                    <a:pt x="2348" y="116"/>
                    <a:pt x="3004" y="754"/>
                    <a:pt x="3004" y="1562"/>
                  </a:cubicBezTo>
                  <a:cubicBezTo>
                    <a:pt x="3004" y="2371"/>
                    <a:pt x="2348" y="3022"/>
                    <a:pt x="1539" y="3022"/>
                  </a:cubicBezTo>
                  <a:cubicBezTo>
                    <a:pt x="749" y="3022"/>
                    <a:pt x="93" y="2371"/>
                    <a:pt x="93" y="1562"/>
                  </a:cubicBezTo>
                  <a:cubicBezTo>
                    <a:pt x="93" y="754"/>
                    <a:pt x="749" y="116"/>
                    <a:pt x="1539" y="116"/>
                  </a:cubicBezTo>
                  <a:close/>
                  <a:moveTo>
                    <a:pt x="1539" y="1"/>
                  </a:moveTo>
                  <a:cubicBezTo>
                    <a:pt x="694" y="1"/>
                    <a:pt x="0" y="712"/>
                    <a:pt x="0" y="1562"/>
                  </a:cubicBezTo>
                  <a:cubicBezTo>
                    <a:pt x="0" y="2426"/>
                    <a:pt x="694" y="3119"/>
                    <a:pt x="1539" y="3119"/>
                  </a:cubicBezTo>
                  <a:cubicBezTo>
                    <a:pt x="2403" y="3119"/>
                    <a:pt x="3096" y="2426"/>
                    <a:pt x="3096" y="1562"/>
                  </a:cubicBezTo>
                  <a:cubicBezTo>
                    <a:pt x="3096" y="712"/>
                    <a:pt x="2403" y="1"/>
                    <a:pt x="153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4"/>
            <p:cNvSpPr/>
            <p:nvPr/>
          </p:nvSpPr>
          <p:spPr>
            <a:xfrm>
              <a:off x="1275876" y="2920040"/>
              <a:ext cx="615217" cy="607825"/>
            </a:xfrm>
            <a:custGeom>
              <a:rect b="b" l="l" r="r" t="t"/>
              <a:pathLst>
                <a:path extrusionOk="0" h="1234" w="1249">
                  <a:moveTo>
                    <a:pt x="615" y="0"/>
                  </a:moveTo>
                  <a:cubicBezTo>
                    <a:pt x="287" y="0"/>
                    <a:pt x="1" y="273"/>
                    <a:pt x="1" y="619"/>
                  </a:cubicBezTo>
                  <a:cubicBezTo>
                    <a:pt x="1" y="966"/>
                    <a:pt x="287" y="1234"/>
                    <a:pt x="615" y="1234"/>
                  </a:cubicBezTo>
                  <a:cubicBezTo>
                    <a:pt x="962" y="1234"/>
                    <a:pt x="1248" y="966"/>
                    <a:pt x="1248" y="619"/>
                  </a:cubicBezTo>
                  <a:cubicBezTo>
                    <a:pt x="1248" y="273"/>
                    <a:pt x="962" y="0"/>
                    <a:pt x="6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4"/>
            <p:cNvSpPr/>
            <p:nvPr/>
          </p:nvSpPr>
          <p:spPr>
            <a:xfrm>
              <a:off x="1255188" y="2892457"/>
              <a:ext cx="656100" cy="662992"/>
            </a:xfrm>
            <a:custGeom>
              <a:rect b="b" l="l" r="r" t="t"/>
              <a:pathLst>
                <a:path extrusionOk="0" h="1346" w="1332">
                  <a:moveTo>
                    <a:pt x="657" y="116"/>
                  </a:moveTo>
                  <a:cubicBezTo>
                    <a:pt x="985" y="116"/>
                    <a:pt x="1235" y="366"/>
                    <a:pt x="1235" y="675"/>
                  </a:cubicBezTo>
                  <a:cubicBezTo>
                    <a:pt x="1235" y="980"/>
                    <a:pt x="985" y="1253"/>
                    <a:pt x="657" y="1253"/>
                  </a:cubicBezTo>
                  <a:cubicBezTo>
                    <a:pt x="348" y="1253"/>
                    <a:pt x="98" y="980"/>
                    <a:pt x="98" y="675"/>
                  </a:cubicBezTo>
                  <a:cubicBezTo>
                    <a:pt x="98" y="366"/>
                    <a:pt x="348" y="116"/>
                    <a:pt x="657" y="116"/>
                  </a:cubicBezTo>
                  <a:close/>
                  <a:moveTo>
                    <a:pt x="657" y="1"/>
                  </a:moveTo>
                  <a:cubicBezTo>
                    <a:pt x="292" y="1"/>
                    <a:pt x="1" y="306"/>
                    <a:pt x="1" y="675"/>
                  </a:cubicBezTo>
                  <a:cubicBezTo>
                    <a:pt x="1" y="1040"/>
                    <a:pt x="292" y="1345"/>
                    <a:pt x="657" y="1345"/>
                  </a:cubicBezTo>
                  <a:cubicBezTo>
                    <a:pt x="1041" y="1345"/>
                    <a:pt x="1332" y="1040"/>
                    <a:pt x="1332" y="675"/>
                  </a:cubicBezTo>
                  <a:cubicBezTo>
                    <a:pt x="1332" y="306"/>
                    <a:pt x="1041" y="1"/>
                    <a:pt x="65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4"/>
            <p:cNvSpPr/>
            <p:nvPr/>
          </p:nvSpPr>
          <p:spPr>
            <a:xfrm>
              <a:off x="1578804" y="1469926"/>
              <a:ext cx="1791468" cy="1755502"/>
            </a:xfrm>
            <a:custGeom>
              <a:rect b="b" l="l" r="r" t="t"/>
              <a:pathLst>
                <a:path extrusionOk="0" h="3564" w="3637">
                  <a:moveTo>
                    <a:pt x="0" y="3563"/>
                  </a:moveTo>
                  <a:lnTo>
                    <a:pt x="36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4"/>
            <p:cNvSpPr/>
            <p:nvPr/>
          </p:nvSpPr>
          <p:spPr>
            <a:xfrm>
              <a:off x="1569445" y="1449731"/>
              <a:ext cx="1821515" cy="1793922"/>
            </a:xfrm>
            <a:custGeom>
              <a:rect b="b" l="l" r="r" t="t"/>
              <a:pathLst>
                <a:path extrusionOk="0" h="3642" w="3698">
                  <a:moveTo>
                    <a:pt x="3619" y="0"/>
                  </a:moveTo>
                  <a:lnTo>
                    <a:pt x="1" y="3563"/>
                  </a:lnTo>
                  <a:lnTo>
                    <a:pt x="56" y="3641"/>
                  </a:lnTo>
                  <a:lnTo>
                    <a:pt x="3697" y="60"/>
                  </a:lnTo>
                  <a:lnTo>
                    <a:pt x="361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4"/>
            <p:cNvSpPr/>
            <p:nvPr/>
          </p:nvSpPr>
          <p:spPr>
            <a:xfrm>
              <a:off x="2641270" y="1005929"/>
              <a:ext cx="729000" cy="1184126"/>
            </a:xfrm>
            <a:custGeom>
              <a:rect b="b" l="l" r="r" t="t"/>
              <a:pathLst>
                <a:path extrusionOk="0" h="2404" w="1480">
                  <a:moveTo>
                    <a:pt x="1309" y="0"/>
                  </a:moveTo>
                  <a:lnTo>
                    <a:pt x="153" y="1289"/>
                  </a:lnTo>
                  <a:lnTo>
                    <a:pt x="1" y="2403"/>
                  </a:lnTo>
                  <a:lnTo>
                    <a:pt x="1479" y="943"/>
                  </a:lnTo>
                  <a:lnTo>
                    <a:pt x="13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4"/>
            <p:cNvSpPr/>
            <p:nvPr/>
          </p:nvSpPr>
          <p:spPr>
            <a:xfrm>
              <a:off x="2602850" y="958150"/>
              <a:ext cx="796974" cy="1299879"/>
            </a:xfrm>
            <a:custGeom>
              <a:rect b="b" l="l" r="r" t="t"/>
              <a:pathLst>
                <a:path extrusionOk="0" h="2639" w="1618">
                  <a:moveTo>
                    <a:pt x="1350" y="213"/>
                  </a:moveTo>
                  <a:lnTo>
                    <a:pt x="1502" y="1021"/>
                  </a:lnTo>
                  <a:lnTo>
                    <a:pt x="134" y="2366"/>
                  </a:lnTo>
                  <a:lnTo>
                    <a:pt x="268" y="1405"/>
                  </a:lnTo>
                  <a:lnTo>
                    <a:pt x="1350" y="213"/>
                  </a:lnTo>
                  <a:close/>
                  <a:moveTo>
                    <a:pt x="1423" y="0"/>
                  </a:moveTo>
                  <a:lnTo>
                    <a:pt x="171" y="1368"/>
                  </a:lnTo>
                  <a:lnTo>
                    <a:pt x="0" y="2639"/>
                  </a:lnTo>
                  <a:lnTo>
                    <a:pt x="116" y="2542"/>
                  </a:lnTo>
                  <a:lnTo>
                    <a:pt x="1618" y="1040"/>
                  </a:lnTo>
                  <a:lnTo>
                    <a:pt x="1423"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4"/>
            <p:cNvSpPr/>
            <p:nvPr/>
          </p:nvSpPr>
          <p:spPr>
            <a:xfrm>
              <a:off x="2641270" y="1469926"/>
              <a:ext cx="1138816" cy="740325"/>
            </a:xfrm>
            <a:custGeom>
              <a:rect b="b" l="l" r="r" t="t"/>
              <a:pathLst>
                <a:path extrusionOk="0" h="1503" w="2312">
                  <a:moveTo>
                    <a:pt x="1479" y="1"/>
                  </a:moveTo>
                  <a:lnTo>
                    <a:pt x="1" y="1461"/>
                  </a:lnTo>
                  <a:lnTo>
                    <a:pt x="846" y="1503"/>
                  </a:lnTo>
                  <a:lnTo>
                    <a:pt x="2311" y="135"/>
                  </a:lnTo>
                  <a:lnTo>
                    <a:pt x="14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4"/>
            <p:cNvSpPr/>
            <p:nvPr/>
          </p:nvSpPr>
          <p:spPr>
            <a:xfrm>
              <a:off x="2584625" y="1440372"/>
              <a:ext cx="1240778" cy="788104"/>
            </a:xfrm>
            <a:custGeom>
              <a:rect b="b" l="l" r="r" t="t"/>
              <a:pathLst>
                <a:path extrusionOk="0" h="1600" w="2519">
                  <a:moveTo>
                    <a:pt x="1618" y="98"/>
                  </a:moveTo>
                  <a:lnTo>
                    <a:pt x="2311" y="213"/>
                  </a:lnTo>
                  <a:lnTo>
                    <a:pt x="943" y="1503"/>
                  </a:lnTo>
                  <a:lnTo>
                    <a:pt x="231" y="1484"/>
                  </a:lnTo>
                  <a:lnTo>
                    <a:pt x="1618" y="98"/>
                  </a:lnTo>
                  <a:close/>
                  <a:moveTo>
                    <a:pt x="1576" y="1"/>
                  </a:moveTo>
                  <a:lnTo>
                    <a:pt x="1558" y="19"/>
                  </a:lnTo>
                  <a:lnTo>
                    <a:pt x="0" y="1581"/>
                  </a:lnTo>
                  <a:lnTo>
                    <a:pt x="980" y="1600"/>
                  </a:lnTo>
                  <a:lnTo>
                    <a:pt x="2519" y="158"/>
                  </a:lnTo>
                  <a:lnTo>
                    <a:pt x="157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7" name="Shape 1767"/>
        <p:cNvGrpSpPr/>
        <p:nvPr/>
      </p:nvGrpSpPr>
      <p:grpSpPr>
        <a:xfrm>
          <a:off x="0" y="0"/>
          <a:ext cx="0" cy="0"/>
          <a:chOff x="0" y="0"/>
          <a:chExt cx="0" cy="0"/>
        </a:xfrm>
      </p:grpSpPr>
      <p:sp>
        <p:nvSpPr>
          <p:cNvPr id="1768" name="Google Shape;1768;p45"/>
          <p:cNvSpPr txBox="1"/>
          <p:nvPr>
            <p:ph type="title"/>
          </p:nvPr>
        </p:nvSpPr>
        <p:spPr>
          <a:xfrm>
            <a:off x="1284000" y="825000"/>
            <a:ext cx="6576000" cy="121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1769" name="Google Shape;1769;p45"/>
          <p:cNvSpPr txBox="1"/>
          <p:nvPr>
            <p:ph idx="1" type="subTitle"/>
          </p:nvPr>
        </p:nvSpPr>
        <p:spPr>
          <a:xfrm>
            <a:off x="1284000" y="1939155"/>
            <a:ext cx="6576000" cy="32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770" name="Google Shape;1770;p45"/>
          <p:cNvGrpSpPr/>
          <p:nvPr/>
        </p:nvGrpSpPr>
        <p:grpSpPr>
          <a:xfrm>
            <a:off x="2194400" y="2672175"/>
            <a:ext cx="4663833" cy="2193051"/>
            <a:chOff x="2194400" y="2672175"/>
            <a:chExt cx="4663833" cy="2193051"/>
          </a:xfrm>
        </p:grpSpPr>
        <p:grpSp>
          <p:nvGrpSpPr>
            <p:cNvPr id="1771" name="Google Shape;1771;p45"/>
            <p:cNvGrpSpPr/>
            <p:nvPr/>
          </p:nvGrpSpPr>
          <p:grpSpPr>
            <a:xfrm>
              <a:off x="2194400" y="3916907"/>
              <a:ext cx="4663833" cy="637704"/>
              <a:chOff x="237650" y="3709899"/>
              <a:chExt cx="4663833" cy="823056"/>
            </a:xfrm>
          </p:grpSpPr>
          <p:sp>
            <p:nvSpPr>
              <p:cNvPr id="1772" name="Google Shape;1772;p45"/>
              <p:cNvSpPr/>
              <p:nvPr/>
            </p:nvSpPr>
            <p:spPr>
              <a:xfrm>
                <a:off x="241050" y="3713759"/>
                <a:ext cx="4657033" cy="815796"/>
              </a:xfrm>
              <a:custGeom>
                <a:rect b="b" l="l" r="r" t="t"/>
                <a:pathLst>
                  <a:path extrusionOk="0" h="8877" w="50675">
                    <a:moveTo>
                      <a:pt x="11552" y="0"/>
                    </a:moveTo>
                    <a:cubicBezTo>
                      <a:pt x="11053" y="0"/>
                      <a:pt x="0" y="8336"/>
                      <a:pt x="0" y="8336"/>
                    </a:cubicBezTo>
                    <a:cubicBezTo>
                      <a:pt x="0" y="8622"/>
                      <a:pt x="426" y="8876"/>
                      <a:pt x="925" y="8876"/>
                    </a:cubicBezTo>
                    <a:lnTo>
                      <a:pt x="49750" y="8876"/>
                    </a:lnTo>
                    <a:cubicBezTo>
                      <a:pt x="50249" y="8876"/>
                      <a:pt x="50674" y="8622"/>
                      <a:pt x="50674" y="8336"/>
                    </a:cubicBezTo>
                    <a:cubicBezTo>
                      <a:pt x="50674" y="8336"/>
                      <a:pt x="40722" y="0"/>
                      <a:pt x="401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5"/>
              <p:cNvSpPr/>
              <p:nvPr/>
            </p:nvSpPr>
            <p:spPr>
              <a:xfrm>
                <a:off x="237650" y="3709899"/>
                <a:ext cx="4663833" cy="823056"/>
              </a:xfrm>
              <a:custGeom>
                <a:rect b="b" l="l" r="r" t="t"/>
                <a:pathLst>
                  <a:path extrusionOk="0" h="8956" w="50749">
                    <a:moveTo>
                      <a:pt x="40236" y="79"/>
                    </a:moveTo>
                    <a:cubicBezTo>
                      <a:pt x="40236" y="79"/>
                      <a:pt x="40278" y="98"/>
                      <a:pt x="40297" y="98"/>
                    </a:cubicBezTo>
                    <a:cubicBezTo>
                      <a:pt x="40431" y="158"/>
                      <a:pt x="40680" y="347"/>
                      <a:pt x="41045" y="601"/>
                    </a:cubicBezTo>
                    <a:cubicBezTo>
                      <a:pt x="42279" y="1502"/>
                      <a:pt x="44686" y="3466"/>
                      <a:pt x="46784" y="5180"/>
                    </a:cubicBezTo>
                    <a:cubicBezTo>
                      <a:pt x="47842" y="6049"/>
                      <a:pt x="48803" y="6839"/>
                      <a:pt x="49519" y="7435"/>
                    </a:cubicBezTo>
                    <a:cubicBezTo>
                      <a:pt x="49884" y="7722"/>
                      <a:pt x="50171" y="7971"/>
                      <a:pt x="50365" y="8147"/>
                    </a:cubicBezTo>
                    <a:cubicBezTo>
                      <a:pt x="50462" y="8225"/>
                      <a:pt x="50536" y="8281"/>
                      <a:pt x="50596" y="8341"/>
                    </a:cubicBezTo>
                    <a:cubicBezTo>
                      <a:pt x="50644" y="8373"/>
                      <a:pt x="50667" y="8391"/>
                      <a:pt x="50673" y="8395"/>
                    </a:cubicBezTo>
                    <a:lnTo>
                      <a:pt x="50673" y="8395"/>
                    </a:lnTo>
                    <a:cubicBezTo>
                      <a:pt x="50666" y="8446"/>
                      <a:pt x="50629" y="8499"/>
                      <a:pt x="50596" y="8549"/>
                    </a:cubicBezTo>
                    <a:cubicBezTo>
                      <a:pt x="50536" y="8646"/>
                      <a:pt x="50420" y="8724"/>
                      <a:pt x="50286" y="8780"/>
                    </a:cubicBezTo>
                    <a:cubicBezTo>
                      <a:pt x="50134" y="8840"/>
                      <a:pt x="49958" y="8877"/>
                      <a:pt x="49787" y="8877"/>
                    </a:cubicBezTo>
                    <a:lnTo>
                      <a:pt x="962" y="8877"/>
                    </a:lnTo>
                    <a:cubicBezTo>
                      <a:pt x="712" y="8877"/>
                      <a:pt x="500" y="8821"/>
                      <a:pt x="329" y="8724"/>
                    </a:cubicBezTo>
                    <a:cubicBezTo>
                      <a:pt x="250" y="8664"/>
                      <a:pt x="195" y="8609"/>
                      <a:pt x="153" y="8549"/>
                    </a:cubicBezTo>
                    <a:cubicBezTo>
                      <a:pt x="99" y="8495"/>
                      <a:pt x="80" y="8436"/>
                      <a:pt x="79" y="8381"/>
                    </a:cubicBezTo>
                    <a:lnTo>
                      <a:pt x="79" y="8381"/>
                    </a:lnTo>
                    <a:cubicBezTo>
                      <a:pt x="104" y="8365"/>
                      <a:pt x="145" y="8337"/>
                      <a:pt x="195" y="8299"/>
                    </a:cubicBezTo>
                    <a:cubicBezTo>
                      <a:pt x="791" y="7856"/>
                      <a:pt x="3544" y="5800"/>
                      <a:pt x="6178" y="3854"/>
                    </a:cubicBezTo>
                    <a:cubicBezTo>
                      <a:pt x="7509" y="2870"/>
                      <a:pt x="8798" y="1928"/>
                      <a:pt x="9801" y="1234"/>
                    </a:cubicBezTo>
                    <a:cubicBezTo>
                      <a:pt x="10300" y="888"/>
                      <a:pt x="10725" y="601"/>
                      <a:pt x="11030" y="389"/>
                    </a:cubicBezTo>
                    <a:cubicBezTo>
                      <a:pt x="11187" y="292"/>
                      <a:pt x="11321" y="213"/>
                      <a:pt x="11418" y="158"/>
                    </a:cubicBezTo>
                    <a:cubicBezTo>
                      <a:pt x="11473" y="139"/>
                      <a:pt x="11515" y="116"/>
                      <a:pt x="11533" y="98"/>
                    </a:cubicBezTo>
                    <a:cubicBezTo>
                      <a:pt x="11570" y="98"/>
                      <a:pt x="11589" y="79"/>
                      <a:pt x="11589" y="79"/>
                    </a:cubicBezTo>
                    <a:close/>
                    <a:moveTo>
                      <a:pt x="11589" y="1"/>
                    </a:moveTo>
                    <a:cubicBezTo>
                      <a:pt x="11570" y="1"/>
                      <a:pt x="11533" y="24"/>
                      <a:pt x="11492" y="42"/>
                    </a:cubicBezTo>
                    <a:cubicBezTo>
                      <a:pt x="11358" y="98"/>
                      <a:pt x="11071" y="273"/>
                      <a:pt x="10683" y="541"/>
                    </a:cubicBezTo>
                    <a:cubicBezTo>
                      <a:pt x="7953" y="2353"/>
                      <a:pt x="19" y="8341"/>
                      <a:pt x="19" y="8341"/>
                    </a:cubicBezTo>
                    <a:lnTo>
                      <a:pt x="1" y="8359"/>
                    </a:lnTo>
                    <a:lnTo>
                      <a:pt x="1" y="8378"/>
                    </a:lnTo>
                    <a:cubicBezTo>
                      <a:pt x="1" y="8456"/>
                      <a:pt x="37" y="8530"/>
                      <a:pt x="79" y="8609"/>
                    </a:cubicBezTo>
                    <a:cubicBezTo>
                      <a:pt x="153" y="8706"/>
                      <a:pt x="287" y="8803"/>
                      <a:pt x="444" y="8858"/>
                    </a:cubicBezTo>
                    <a:cubicBezTo>
                      <a:pt x="597" y="8918"/>
                      <a:pt x="772" y="8955"/>
                      <a:pt x="962" y="8955"/>
                    </a:cubicBezTo>
                    <a:lnTo>
                      <a:pt x="49787" y="8955"/>
                    </a:lnTo>
                    <a:cubicBezTo>
                      <a:pt x="50037" y="8955"/>
                      <a:pt x="50268" y="8895"/>
                      <a:pt x="50462" y="8780"/>
                    </a:cubicBezTo>
                    <a:cubicBezTo>
                      <a:pt x="50536" y="8743"/>
                      <a:pt x="50614" y="8664"/>
                      <a:pt x="50651" y="8609"/>
                    </a:cubicBezTo>
                    <a:cubicBezTo>
                      <a:pt x="50711" y="8530"/>
                      <a:pt x="50748" y="8456"/>
                      <a:pt x="50748" y="8378"/>
                    </a:cubicBezTo>
                    <a:lnTo>
                      <a:pt x="50748" y="8359"/>
                    </a:lnTo>
                    <a:lnTo>
                      <a:pt x="50730" y="8341"/>
                    </a:lnTo>
                    <a:cubicBezTo>
                      <a:pt x="50730" y="8341"/>
                      <a:pt x="48249" y="6262"/>
                      <a:pt x="45684" y="4182"/>
                    </a:cubicBezTo>
                    <a:cubicBezTo>
                      <a:pt x="44413" y="3143"/>
                      <a:pt x="43124" y="2103"/>
                      <a:pt x="42103" y="1313"/>
                    </a:cubicBezTo>
                    <a:cubicBezTo>
                      <a:pt x="41604" y="925"/>
                      <a:pt x="41179" y="601"/>
                      <a:pt x="40856" y="370"/>
                    </a:cubicBezTo>
                    <a:cubicBezTo>
                      <a:pt x="40699" y="255"/>
                      <a:pt x="40565" y="176"/>
                      <a:pt x="40467" y="116"/>
                    </a:cubicBezTo>
                    <a:cubicBezTo>
                      <a:pt x="40412" y="79"/>
                      <a:pt x="40370" y="61"/>
                      <a:pt x="40333" y="42"/>
                    </a:cubicBezTo>
                    <a:cubicBezTo>
                      <a:pt x="40297" y="24"/>
                      <a:pt x="40278" y="1"/>
                      <a:pt x="402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 name="Google Shape;1774;p45"/>
            <p:cNvGrpSpPr/>
            <p:nvPr/>
          </p:nvGrpSpPr>
          <p:grpSpPr>
            <a:xfrm>
              <a:off x="3107189" y="2672175"/>
              <a:ext cx="1571228" cy="1406915"/>
              <a:chOff x="5603664" y="1033000"/>
              <a:chExt cx="1571228" cy="1406915"/>
            </a:xfrm>
          </p:grpSpPr>
          <p:sp>
            <p:nvSpPr>
              <p:cNvPr id="1775" name="Google Shape;1775;p45"/>
              <p:cNvSpPr/>
              <p:nvPr/>
            </p:nvSpPr>
            <p:spPr>
              <a:xfrm>
                <a:off x="6199918" y="2177814"/>
                <a:ext cx="350415" cy="258331"/>
              </a:xfrm>
              <a:custGeom>
                <a:rect b="b" l="l" r="r" t="t"/>
                <a:pathLst>
                  <a:path extrusionOk="0" h="2811" w="3813">
                    <a:moveTo>
                      <a:pt x="250" y="1"/>
                    </a:moveTo>
                    <a:cubicBezTo>
                      <a:pt x="116" y="1"/>
                      <a:pt x="0" y="98"/>
                      <a:pt x="0" y="232"/>
                    </a:cubicBezTo>
                    <a:lnTo>
                      <a:pt x="0" y="2561"/>
                    </a:lnTo>
                    <a:cubicBezTo>
                      <a:pt x="0" y="2695"/>
                      <a:pt x="116" y="2810"/>
                      <a:pt x="250" y="2810"/>
                    </a:cubicBezTo>
                    <a:lnTo>
                      <a:pt x="3581" y="2810"/>
                    </a:lnTo>
                    <a:cubicBezTo>
                      <a:pt x="3715" y="2810"/>
                      <a:pt x="3812" y="2695"/>
                      <a:pt x="3812" y="2561"/>
                    </a:cubicBezTo>
                    <a:lnTo>
                      <a:pt x="3812" y="232"/>
                    </a:lnTo>
                    <a:cubicBezTo>
                      <a:pt x="3812" y="98"/>
                      <a:pt x="3715" y="1"/>
                      <a:pt x="35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5"/>
              <p:cNvSpPr/>
              <p:nvPr/>
            </p:nvSpPr>
            <p:spPr>
              <a:xfrm>
                <a:off x="6196517" y="2172759"/>
                <a:ext cx="358870" cy="267153"/>
              </a:xfrm>
              <a:custGeom>
                <a:rect b="b" l="l" r="r" t="t"/>
                <a:pathLst>
                  <a:path extrusionOk="0" h="2907" w="3905">
                    <a:moveTo>
                      <a:pt x="3618" y="93"/>
                    </a:moveTo>
                    <a:cubicBezTo>
                      <a:pt x="3715" y="93"/>
                      <a:pt x="3812" y="190"/>
                      <a:pt x="3812" y="287"/>
                    </a:cubicBezTo>
                    <a:lnTo>
                      <a:pt x="3812" y="2616"/>
                    </a:lnTo>
                    <a:cubicBezTo>
                      <a:pt x="3812" y="2731"/>
                      <a:pt x="3715" y="2810"/>
                      <a:pt x="3618" y="2810"/>
                    </a:cubicBezTo>
                    <a:lnTo>
                      <a:pt x="287" y="2810"/>
                    </a:lnTo>
                    <a:cubicBezTo>
                      <a:pt x="171" y="2810"/>
                      <a:pt x="93" y="2731"/>
                      <a:pt x="93" y="2616"/>
                    </a:cubicBezTo>
                    <a:lnTo>
                      <a:pt x="93" y="287"/>
                    </a:lnTo>
                    <a:cubicBezTo>
                      <a:pt x="93" y="190"/>
                      <a:pt x="171" y="93"/>
                      <a:pt x="287" y="93"/>
                    </a:cubicBezTo>
                    <a:close/>
                    <a:moveTo>
                      <a:pt x="287" y="0"/>
                    </a:moveTo>
                    <a:cubicBezTo>
                      <a:pt x="134" y="0"/>
                      <a:pt x="0" y="134"/>
                      <a:pt x="0" y="287"/>
                    </a:cubicBezTo>
                    <a:lnTo>
                      <a:pt x="0" y="2616"/>
                    </a:lnTo>
                    <a:cubicBezTo>
                      <a:pt x="0" y="2773"/>
                      <a:pt x="134" y="2907"/>
                      <a:pt x="287" y="2907"/>
                    </a:cubicBezTo>
                    <a:lnTo>
                      <a:pt x="3618" y="2907"/>
                    </a:lnTo>
                    <a:cubicBezTo>
                      <a:pt x="3770" y="2907"/>
                      <a:pt x="3904" y="2773"/>
                      <a:pt x="3904" y="2616"/>
                    </a:cubicBezTo>
                    <a:lnTo>
                      <a:pt x="3904" y="287"/>
                    </a:lnTo>
                    <a:cubicBezTo>
                      <a:pt x="3904" y="134"/>
                      <a:pt x="3770" y="0"/>
                      <a:pt x="361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6168028" y="2372277"/>
                <a:ext cx="414101" cy="63871"/>
              </a:xfrm>
              <a:custGeom>
                <a:rect b="b" l="l" r="r" t="t"/>
                <a:pathLst>
                  <a:path extrusionOk="0" h="695" w="4506">
                    <a:moveTo>
                      <a:pt x="250" y="1"/>
                    </a:moveTo>
                    <a:cubicBezTo>
                      <a:pt x="116" y="1"/>
                      <a:pt x="1" y="98"/>
                      <a:pt x="1" y="232"/>
                    </a:cubicBezTo>
                    <a:lnTo>
                      <a:pt x="1" y="445"/>
                    </a:lnTo>
                    <a:cubicBezTo>
                      <a:pt x="1" y="579"/>
                      <a:pt x="116" y="694"/>
                      <a:pt x="250" y="694"/>
                    </a:cubicBezTo>
                    <a:lnTo>
                      <a:pt x="4256" y="694"/>
                    </a:lnTo>
                    <a:cubicBezTo>
                      <a:pt x="4390" y="694"/>
                      <a:pt x="4506" y="579"/>
                      <a:pt x="4506" y="445"/>
                    </a:cubicBezTo>
                    <a:lnTo>
                      <a:pt x="4506" y="232"/>
                    </a:lnTo>
                    <a:cubicBezTo>
                      <a:pt x="4506" y="98"/>
                      <a:pt x="4390" y="1"/>
                      <a:pt x="42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6164628" y="2367222"/>
                <a:ext cx="422648" cy="72693"/>
              </a:xfrm>
              <a:custGeom>
                <a:rect b="b" l="l" r="r" t="t"/>
                <a:pathLst>
                  <a:path extrusionOk="0" h="791" w="4599">
                    <a:moveTo>
                      <a:pt x="4293" y="98"/>
                    </a:moveTo>
                    <a:cubicBezTo>
                      <a:pt x="4409" y="98"/>
                      <a:pt x="4506" y="195"/>
                      <a:pt x="4506" y="287"/>
                    </a:cubicBezTo>
                    <a:lnTo>
                      <a:pt x="4506" y="500"/>
                    </a:lnTo>
                    <a:cubicBezTo>
                      <a:pt x="4506" y="615"/>
                      <a:pt x="4409" y="694"/>
                      <a:pt x="4293" y="694"/>
                    </a:cubicBezTo>
                    <a:lnTo>
                      <a:pt x="287" y="694"/>
                    </a:lnTo>
                    <a:cubicBezTo>
                      <a:pt x="172" y="694"/>
                      <a:pt x="93" y="615"/>
                      <a:pt x="93" y="500"/>
                    </a:cubicBezTo>
                    <a:lnTo>
                      <a:pt x="93" y="287"/>
                    </a:lnTo>
                    <a:cubicBezTo>
                      <a:pt x="93" y="195"/>
                      <a:pt x="172" y="98"/>
                      <a:pt x="287" y="98"/>
                    </a:cubicBezTo>
                    <a:close/>
                    <a:moveTo>
                      <a:pt x="287" y="0"/>
                    </a:moveTo>
                    <a:cubicBezTo>
                      <a:pt x="135" y="0"/>
                      <a:pt x="1" y="134"/>
                      <a:pt x="1" y="287"/>
                    </a:cubicBezTo>
                    <a:lnTo>
                      <a:pt x="1" y="500"/>
                    </a:lnTo>
                    <a:cubicBezTo>
                      <a:pt x="1" y="657"/>
                      <a:pt x="135" y="791"/>
                      <a:pt x="287" y="791"/>
                    </a:cubicBezTo>
                    <a:lnTo>
                      <a:pt x="4293" y="791"/>
                    </a:lnTo>
                    <a:cubicBezTo>
                      <a:pt x="4464" y="791"/>
                      <a:pt x="4598" y="657"/>
                      <a:pt x="4598" y="500"/>
                    </a:cubicBezTo>
                    <a:lnTo>
                      <a:pt x="4598" y="287"/>
                    </a:lnTo>
                    <a:cubicBezTo>
                      <a:pt x="4598" y="134"/>
                      <a:pt x="4464" y="0"/>
                      <a:pt x="429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5"/>
              <p:cNvSpPr/>
              <p:nvPr/>
            </p:nvSpPr>
            <p:spPr>
              <a:xfrm>
                <a:off x="5608810" y="1298411"/>
                <a:ext cx="1532524" cy="902458"/>
              </a:xfrm>
              <a:custGeom>
                <a:rect b="b" l="l" r="r" t="t"/>
                <a:pathLst>
                  <a:path extrusionOk="0" h="9820" w="16676">
                    <a:moveTo>
                      <a:pt x="194" y="1"/>
                    </a:moveTo>
                    <a:cubicBezTo>
                      <a:pt x="97" y="1"/>
                      <a:pt x="0" y="79"/>
                      <a:pt x="0" y="176"/>
                    </a:cubicBezTo>
                    <a:lnTo>
                      <a:pt x="0" y="9630"/>
                    </a:lnTo>
                    <a:cubicBezTo>
                      <a:pt x="0" y="9745"/>
                      <a:pt x="97" y="9819"/>
                      <a:pt x="194" y="9819"/>
                    </a:cubicBezTo>
                    <a:lnTo>
                      <a:pt x="16482" y="9819"/>
                    </a:lnTo>
                    <a:cubicBezTo>
                      <a:pt x="16597" y="9819"/>
                      <a:pt x="16676" y="9745"/>
                      <a:pt x="16676" y="9630"/>
                    </a:cubicBezTo>
                    <a:lnTo>
                      <a:pt x="16676" y="176"/>
                    </a:lnTo>
                    <a:cubicBezTo>
                      <a:pt x="16676" y="79"/>
                      <a:pt x="16597" y="1"/>
                      <a:pt x="1648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5"/>
              <p:cNvSpPr/>
              <p:nvPr/>
            </p:nvSpPr>
            <p:spPr>
              <a:xfrm>
                <a:off x="5605410" y="1293356"/>
                <a:ext cx="1541071" cy="911280"/>
              </a:xfrm>
              <a:custGeom>
                <a:rect b="b" l="l" r="r" t="t"/>
                <a:pathLst>
                  <a:path extrusionOk="0" h="9916" w="16769">
                    <a:moveTo>
                      <a:pt x="16519" y="97"/>
                    </a:moveTo>
                    <a:cubicBezTo>
                      <a:pt x="16597" y="97"/>
                      <a:pt x="16671" y="153"/>
                      <a:pt x="16671" y="231"/>
                    </a:cubicBezTo>
                    <a:lnTo>
                      <a:pt x="16671" y="9685"/>
                    </a:lnTo>
                    <a:cubicBezTo>
                      <a:pt x="16671" y="9759"/>
                      <a:pt x="16597" y="9837"/>
                      <a:pt x="16519" y="9837"/>
                    </a:cubicBezTo>
                    <a:lnTo>
                      <a:pt x="231" y="9837"/>
                    </a:lnTo>
                    <a:cubicBezTo>
                      <a:pt x="153" y="9837"/>
                      <a:pt x="97" y="9759"/>
                      <a:pt x="97" y="9685"/>
                    </a:cubicBezTo>
                    <a:lnTo>
                      <a:pt x="97" y="231"/>
                    </a:lnTo>
                    <a:cubicBezTo>
                      <a:pt x="97" y="153"/>
                      <a:pt x="153" y="97"/>
                      <a:pt x="231" y="97"/>
                    </a:cubicBezTo>
                    <a:close/>
                    <a:moveTo>
                      <a:pt x="231" y="0"/>
                    </a:moveTo>
                    <a:cubicBezTo>
                      <a:pt x="116" y="0"/>
                      <a:pt x="0" y="116"/>
                      <a:pt x="0" y="231"/>
                    </a:cubicBezTo>
                    <a:lnTo>
                      <a:pt x="0" y="9685"/>
                    </a:lnTo>
                    <a:cubicBezTo>
                      <a:pt x="0" y="9819"/>
                      <a:pt x="116" y="9916"/>
                      <a:pt x="231" y="9916"/>
                    </a:cubicBezTo>
                    <a:lnTo>
                      <a:pt x="16519" y="9916"/>
                    </a:lnTo>
                    <a:cubicBezTo>
                      <a:pt x="16653" y="9916"/>
                      <a:pt x="16768" y="9819"/>
                      <a:pt x="16768" y="9685"/>
                    </a:cubicBezTo>
                    <a:lnTo>
                      <a:pt x="16768" y="231"/>
                    </a:lnTo>
                    <a:cubicBezTo>
                      <a:pt x="16768" y="116"/>
                      <a:pt x="16653" y="0"/>
                      <a:pt x="1651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5651268" y="1344729"/>
                <a:ext cx="1449355" cy="810282"/>
              </a:xfrm>
              <a:custGeom>
                <a:rect b="b" l="l" r="r" t="t"/>
                <a:pathLst>
                  <a:path extrusionOk="0" h="8817" w="15771">
                    <a:moveTo>
                      <a:pt x="157" y="0"/>
                    </a:moveTo>
                    <a:cubicBezTo>
                      <a:pt x="79" y="0"/>
                      <a:pt x="0" y="56"/>
                      <a:pt x="0" y="153"/>
                    </a:cubicBezTo>
                    <a:lnTo>
                      <a:pt x="0" y="8641"/>
                    </a:lnTo>
                    <a:cubicBezTo>
                      <a:pt x="0" y="8738"/>
                      <a:pt x="79" y="8816"/>
                      <a:pt x="157" y="8816"/>
                    </a:cubicBezTo>
                    <a:lnTo>
                      <a:pt x="15595" y="8816"/>
                    </a:lnTo>
                    <a:cubicBezTo>
                      <a:pt x="15692" y="8816"/>
                      <a:pt x="15770" y="8738"/>
                      <a:pt x="15770" y="8641"/>
                    </a:cubicBezTo>
                    <a:lnTo>
                      <a:pt x="15770" y="153"/>
                    </a:lnTo>
                    <a:cubicBezTo>
                      <a:pt x="15770" y="56"/>
                      <a:pt x="15692" y="0"/>
                      <a:pt x="155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5646122" y="1339215"/>
                <a:ext cx="1457902" cy="820851"/>
              </a:xfrm>
              <a:custGeom>
                <a:rect b="b" l="l" r="r" t="t"/>
                <a:pathLst>
                  <a:path extrusionOk="0" h="8932" w="15864">
                    <a:moveTo>
                      <a:pt x="15651" y="97"/>
                    </a:moveTo>
                    <a:cubicBezTo>
                      <a:pt x="15729" y="97"/>
                      <a:pt x="15785" y="153"/>
                      <a:pt x="15785" y="213"/>
                    </a:cubicBezTo>
                    <a:lnTo>
                      <a:pt x="15785" y="8701"/>
                    </a:lnTo>
                    <a:cubicBezTo>
                      <a:pt x="15785" y="8779"/>
                      <a:pt x="15729" y="8839"/>
                      <a:pt x="15651" y="8839"/>
                    </a:cubicBezTo>
                    <a:lnTo>
                      <a:pt x="213" y="8839"/>
                    </a:lnTo>
                    <a:cubicBezTo>
                      <a:pt x="153" y="8839"/>
                      <a:pt x="98" y="8779"/>
                      <a:pt x="98" y="8701"/>
                    </a:cubicBezTo>
                    <a:lnTo>
                      <a:pt x="98" y="213"/>
                    </a:lnTo>
                    <a:cubicBezTo>
                      <a:pt x="98" y="153"/>
                      <a:pt x="153" y="97"/>
                      <a:pt x="213" y="97"/>
                    </a:cubicBezTo>
                    <a:close/>
                    <a:moveTo>
                      <a:pt x="213" y="0"/>
                    </a:moveTo>
                    <a:cubicBezTo>
                      <a:pt x="98" y="0"/>
                      <a:pt x="1" y="97"/>
                      <a:pt x="1" y="213"/>
                    </a:cubicBezTo>
                    <a:lnTo>
                      <a:pt x="1" y="8701"/>
                    </a:lnTo>
                    <a:cubicBezTo>
                      <a:pt x="1" y="8816"/>
                      <a:pt x="98" y="8932"/>
                      <a:pt x="213" y="8932"/>
                    </a:cubicBezTo>
                    <a:lnTo>
                      <a:pt x="15651" y="8932"/>
                    </a:lnTo>
                    <a:cubicBezTo>
                      <a:pt x="15766" y="8932"/>
                      <a:pt x="15863" y="8816"/>
                      <a:pt x="15863" y="8701"/>
                    </a:cubicBezTo>
                    <a:lnTo>
                      <a:pt x="15863" y="213"/>
                    </a:lnTo>
                    <a:cubicBezTo>
                      <a:pt x="15863" y="97"/>
                      <a:pt x="15766" y="0"/>
                      <a:pt x="1565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5"/>
              <p:cNvSpPr/>
              <p:nvPr/>
            </p:nvSpPr>
            <p:spPr>
              <a:xfrm>
                <a:off x="5672497" y="1369359"/>
                <a:ext cx="10660" cy="187752"/>
              </a:xfrm>
              <a:custGeom>
                <a:rect b="b" l="l" r="r" t="t"/>
                <a:pathLst>
                  <a:path extrusionOk="0" h="2043" w="116">
                    <a:moveTo>
                      <a:pt x="42" y="0"/>
                    </a:moveTo>
                    <a:cubicBezTo>
                      <a:pt x="19" y="0"/>
                      <a:pt x="0" y="19"/>
                      <a:pt x="0" y="37"/>
                    </a:cubicBezTo>
                    <a:cubicBezTo>
                      <a:pt x="0" y="693"/>
                      <a:pt x="42" y="1349"/>
                      <a:pt x="42" y="2001"/>
                    </a:cubicBezTo>
                    <a:cubicBezTo>
                      <a:pt x="42" y="2019"/>
                      <a:pt x="60" y="2042"/>
                      <a:pt x="79" y="2042"/>
                    </a:cubicBezTo>
                    <a:cubicBezTo>
                      <a:pt x="97" y="2042"/>
                      <a:pt x="116" y="2019"/>
                      <a:pt x="116" y="2001"/>
                    </a:cubicBezTo>
                    <a:cubicBezTo>
                      <a:pt x="97" y="1349"/>
                      <a:pt x="79" y="693"/>
                      <a:pt x="79" y="37"/>
                    </a:cubicBezTo>
                    <a:cubicBezTo>
                      <a:pt x="79" y="19"/>
                      <a:pt x="60" y="0"/>
                      <a:pt x="4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5"/>
              <p:cNvSpPr/>
              <p:nvPr/>
            </p:nvSpPr>
            <p:spPr>
              <a:xfrm>
                <a:off x="5697495" y="1374413"/>
                <a:ext cx="6893" cy="55324"/>
              </a:xfrm>
              <a:custGeom>
                <a:rect b="b" l="l" r="r" t="t"/>
                <a:pathLst>
                  <a:path extrusionOk="0" h="602" w="75">
                    <a:moveTo>
                      <a:pt x="38" y="1"/>
                    </a:moveTo>
                    <a:cubicBezTo>
                      <a:pt x="19" y="1"/>
                      <a:pt x="1" y="24"/>
                      <a:pt x="1" y="42"/>
                    </a:cubicBezTo>
                    <a:lnTo>
                      <a:pt x="1" y="560"/>
                    </a:lnTo>
                    <a:cubicBezTo>
                      <a:pt x="1" y="578"/>
                      <a:pt x="19" y="601"/>
                      <a:pt x="38" y="601"/>
                    </a:cubicBezTo>
                    <a:cubicBezTo>
                      <a:pt x="56" y="601"/>
                      <a:pt x="75" y="578"/>
                      <a:pt x="75" y="560"/>
                    </a:cubicBezTo>
                    <a:lnTo>
                      <a:pt x="75" y="42"/>
                    </a:lnTo>
                    <a:cubicBezTo>
                      <a:pt x="75" y="24"/>
                      <a:pt x="56" y="1"/>
                      <a:pt x="3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5621125" y="1334069"/>
                <a:ext cx="10660" cy="88408"/>
              </a:xfrm>
              <a:custGeom>
                <a:rect b="b" l="l" r="r" t="t"/>
                <a:pathLst>
                  <a:path extrusionOk="0" h="962" w="116">
                    <a:moveTo>
                      <a:pt x="42" y="1"/>
                    </a:moveTo>
                    <a:cubicBezTo>
                      <a:pt x="23" y="1"/>
                      <a:pt x="0" y="19"/>
                      <a:pt x="0" y="38"/>
                    </a:cubicBezTo>
                    <a:cubicBezTo>
                      <a:pt x="42" y="324"/>
                      <a:pt x="42" y="634"/>
                      <a:pt x="42" y="925"/>
                    </a:cubicBezTo>
                    <a:cubicBezTo>
                      <a:pt x="42" y="943"/>
                      <a:pt x="42" y="962"/>
                      <a:pt x="79" y="962"/>
                    </a:cubicBezTo>
                    <a:cubicBezTo>
                      <a:pt x="97" y="962"/>
                      <a:pt x="97" y="943"/>
                      <a:pt x="97" y="925"/>
                    </a:cubicBezTo>
                    <a:cubicBezTo>
                      <a:pt x="116" y="634"/>
                      <a:pt x="116" y="324"/>
                      <a:pt x="79" y="19"/>
                    </a:cubicBezTo>
                    <a:cubicBezTo>
                      <a:pt x="79" y="1"/>
                      <a:pt x="60" y="1"/>
                      <a:pt x="4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5"/>
              <p:cNvSpPr/>
              <p:nvPr/>
            </p:nvSpPr>
            <p:spPr>
              <a:xfrm>
                <a:off x="5621125" y="1436447"/>
                <a:ext cx="10660" cy="28489"/>
              </a:xfrm>
              <a:custGeom>
                <a:rect b="b" l="l" r="r" t="t"/>
                <a:pathLst>
                  <a:path extrusionOk="0" h="310" w="116">
                    <a:moveTo>
                      <a:pt x="60" y="0"/>
                    </a:moveTo>
                    <a:cubicBezTo>
                      <a:pt x="42" y="0"/>
                      <a:pt x="23" y="19"/>
                      <a:pt x="23" y="42"/>
                    </a:cubicBezTo>
                    <a:cubicBezTo>
                      <a:pt x="0" y="116"/>
                      <a:pt x="42" y="213"/>
                      <a:pt x="42" y="291"/>
                    </a:cubicBezTo>
                    <a:cubicBezTo>
                      <a:pt x="42" y="310"/>
                      <a:pt x="60" y="310"/>
                      <a:pt x="79" y="310"/>
                    </a:cubicBezTo>
                    <a:cubicBezTo>
                      <a:pt x="97" y="310"/>
                      <a:pt x="116" y="291"/>
                      <a:pt x="116" y="273"/>
                    </a:cubicBezTo>
                    <a:cubicBezTo>
                      <a:pt x="97" y="194"/>
                      <a:pt x="79" y="116"/>
                      <a:pt x="97" y="42"/>
                    </a:cubicBezTo>
                    <a:cubicBezTo>
                      <a:pt x="97" y="19"/>
                      <a:pt x="97" y="0"/>
                      <a:pt x="6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5"/>
              <p:cNvSpPr/>
              <p:nvPr/>
            </p:nvSpPr>
            <p:spPr>
              <a:xfrm>
                <a:off x="7075459" y="2043270"/>
                <a:ext cx="9006" cy="53118"/>
              </a:xfrm>
              <a:custGeom>
                <a:rect b="b" l="l" r="r" t="t"/>
                <a:pathLst>
                  <a:path extrusionOk="0" h="578" w="98">
                    <a:moveTo>
                      <a:pt x="42" y="0"/>
                    </a:moveTo>
                    <a:cubicBezTo>
                      <a:pt x="24" y="0"/>
                      <a:pt x="1" y="23"/>
                      <a:pt x="1" y="42"/>
                    </a:cubicBezTo>
                    <a:cubicBezTo>
                      <a:pt x="24" y="213"/>
                      <a:pt x="24" y="388"/>
                      <a:pt x="24" y="559"/>
                    </a:cubicBezTo>
                    <a:cubicBezTo>
                      <a:pt x="24" y="578"/>
                      <a:pt x="42" y="578"/>
                      <a:pt x="61" y="578"/>
                    </a:cubicBezTo>
                    <a:cubicBezTo>
                      <a:pt x="79" y="578"/>
                      <a:pt x="98" y="578"/>
                      <a:pt x="98" y="559"/>
                    </a:cubicBezTo>
                    <a:cubicBezTo>
                      <a:pt x="98" y="388"/>
                      <a:pt x="98" y="213"/>
                      <a:pt x="79" y="42"/>
                    </a:cubicBezTo>
                    <a:cubicBezTo>
                      <a:pt x="79" y="23"/>
                      <a:pt x="61" y="0"/>
                      <a:pt x="4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5"/>
              <p:cNvSpPr/>
              <p:nvPr/>
            </p:nvSpPr>
            <p:spPr>
              <a:xfrm>
                <a:off x="7120032" y="2002007"/>
                <a:ext cx="8639" cy="73152"/>
              </a:xfrm>
              <a:custGeom>
                <a:rect b="b" l="l" r="r" t="t"/>
                <a:pathLst>
                  <a:path extrusionOk="0" h="796" w="94">
                    <a:moveTo>
                      <a:pt x="54" y="0"/>
                    </a:moveTo>
                    <a:cubicBezTo>
                      <a:pt x="49" y="0"/>
                      <a:pt x="43" y="3"/>
                      <a:pt x="38" y="10"/>
                    </a:cubicBezTo>
                    <a:cubicBezTo>
                      <a:pt x="19" y="10"/>
                      <a:pt x="1" y="29"/>
                      <a:pt x="19" y="47"/>
                    </a:cubicBezTo>
                    <a:lnTo>
                      <a:pt x="19" y="759"/>
                    </a:lnTo>
                    <a:cubicBezTo>
                      <a:pt x="19" y="777"/>
                      <a:pt x="38" y="796"/>
                      <a:pt x="56" y="796"/>
                    </a:cubicBezTo>
                    <a:cubicBezTo>
                      <a:pt x="75" y="796"/>
                      <a:pt x="93" y="777"/>
                      <a:pt x="93" y="759"/>
                    </a:cubicBezTo>
                    <a:cubicBezTo>
                      <a:pt x="93" y="528"/>
                      <a:pt x="93" y="278"/>
                      <a:pt x="75" y="29"/>
                    </a:cubicBezTo>
                    <a:cubicBezTo>
                      <a:pt x="75" y="16"/>
                      <a:pt x="66" y="0"/>
                      <a:pt x="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5745099" y="1036860"/>
                <a:ext cx="1263349" cy="828111"/>
              </a:xfrm>
              <a:custGeom>
                <a:rect b="b" l="l" r="r" t="t"/>
                <a:pathLst>
                  <a:path extrusionOk="0" h="9011" w="13747">
                    <a:moveTo>
                      <a:pt x="194" y="0"/>
                    </a:moveTo>
                    <a:cubicBezTo>
                      <a:pt x="79" y="0"/>
                      <a:pt x="0" y="74"/>
                      <a:pt x="0" y="190"/>
                    </a:cubicBezTo>
                    <a:lnTo>
                      <a:pt x="0" y="8816"/>
                    </a:lnTo>
                    <a:cubicBezTo>
                      <a:pt x="0" y="8932"/>
                      <a:pt x="79" y="9010"/>
                      <a:pt x="194" y="9010"/>
                    </a:cubicBezTo>
                    <a:lnTo>
                      <a:pt x="13576" y="9010"/>
                    </a:lnTo>
                    <a:cubicBezTo>
                      <a:pt x="13668" y="9010"/>
                      <a:pt x="13747" y="8932"/>
                      <a:pt x="13747" y="8816"/>
                    </a:cubicBezTo>
                    <a:lnTo>
                      <a:pt x="13747" y="190"/>
                    </a:lnTo>
                    <a:cubicBezTo>
                      <a:pt x="13747" y="74"/>
                      <a:pt x="13668" y="0"/>
                      <a:pt x="13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5741699" y="1033000"/>
                <a:ext cx="1272264" cy="835371"/>
              </a:xfrm>
              <a:custGeom>
                <a:rect b="b" l="l" r="r" t="t"/>
                <a:pathLst>
                  <a:path extrusionOk="0" h="9090" w="13844">
                    <a:moveTo>
                      <a:pt x="13613" y="79"/>
                    </a:moveTo>
                    <a:cubicBezTo>
                      <a:pt x="13687" y="79"/>
                      <a:pt x="13747" y="158"/>
                      <a:pt x="13747" y="232"/>
                    </a:cubicBezTo>
                    <a:lnTo>
                      <a:pt x="13747" y="8858"/>
                    </a:lnTo>
                    <a:cubicBezTo>
                      <a:pt x="13747" y="8937"/>
                      <a:pt x="13687" y="9011"/>
                      <a:pt x="13613" y="9011"/>
                    </a:cubicBezTo>
                    <a:lnTo>
                      <a:pt x="231" y="9011"/>
                    </a:lnTo>
                    <a:cubicBezTo>
                      <a:pt x="153" y="9011"/>
                      <a:pt x="74" y="8937"/>
                      <a:pt x="74" y="8858"/>
                    </a:cubicBezTo>
                    <a:lnTo>
                      <a:pt x="74" y="232"/>
                    </a:lnTo>
                    <a:cubicBezTo>
                      <a:pt x="74" y="158"/>
                      <a:pt x="153" y="79"/>
                      <a:pt x="231" y="79"/>
                    </a:cubicBezTo>
                    <a:close/>
                    <a:moveTo>
                      <a:pt x="231" y="1"/>
                    </a:moveTo>
                    <a:cubicBezTo>
                      <a:pt x="98" y="1"/>
                      <a:pt x="0" y="98"/>
                      <a:pt x="0" y="232"/>
                    </a:cubicBezTo>
                    <a:lnTo>
                      <a:pt x="0" y="8858"/>
                    </a:lnTo>
                    <a:cubicBezTo>
                      <a:pt x="0" y="8992"/>
                      <a:pt x="98" y="9089"/>
                      <a:pt x="231" y="9089"/>
                    </a:cubicBezTo>
                    <a:lnTo>
                      <a:pt x="13613" y="9089"/>
                    </a:lnTo>
                    <a:cubicBezTo>
                      <a:pt x="13728" y="9089"/>
                      <a:pt x="13844" y="8992"/>
                      <a:pt x="13844" y="8858"/>
                    </a:cubicBezTo>
                    <a:lnTo>
                      <a:pt x="13844" y="232"/>
                    </a:lnTo>
                    <a:cubicBezTo>
                      <a:pt x="13844" y="98"/>
                      <a:pt x="13728" y="1"/>
                      <a:pt x="1361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5745099" y="1036860"/>
                <a:ext cx="1268863" cy="79493"/>
              </a:xfrm>
              <a:custGeom>
                <a:rect b="b" l="l" r="r" t="t"/>
                <a:pathLst>
                  <a:path extrusionOk="0" h="865" w="13807">
                    <a:moveTo>
                      <a:pt x="194" y="0"/>
                    </a:moveTo>
                    <a:cubicBezTo>
                      <a:pt x="79" y="0"/>
                      <a:pt x="0" y="74"/>
                      <a:pt x="0" y="190"/>
                    </a:cubicBezTo>
                    <a:lnTo>
                      <a:pt x="0" y="670"/>
                    </a:lnTo>
                    <a:cubicBezTo>
                      <a:pt x="0" y="767"/>
                      <a:pt x="79" y="864"/>
                      <a:pt x="194" y="864"/>
                    </a:cubicBezTo>
                    <a:lnTo>
                      <a:pt x="13613" y="864"/>
                    </a:lnTo>
                    <a:cubicBezTo>
                      <a:pt x="13710" y="864"/>
                      <a:pt x="13807" y="767"/>
                      <a:pt x="13807" y="670"/>
                    </a:cubicBezTo>
                    <a:lnTo>
                      <a:pt x="13807" y="190"/>
                    </a:lnTo>
                    <a:cubicBezTo>
                      <a:pt x="13807" y="74"/>
                      <a:pt x="13710" y="0"/>
                      <a:pt x="136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5"/>
              <p:cNvSpPr/>
              <p:nvPr/>
            </p:nvSpPr>
            <p:spPr>
              <a:xfrm>
                <a:off x="5741699" y="1033000"/>
                <a:ext cx="1275664" cy="86754"/>
              </a:xfrm>
              <a:custGeom>
                <a:rect b="b" l="l" r="r" t="t"/>
                <a:pathLst>
                  <a:path extrusionOk="0" h="944" w="13881">
                    <a:moveTo>
                      <a:pt x="13650" y="79"/>
                    </a:moveTo>
                    <a:cubicBezTo>
                      <a:pt x="13728" y="79"/>
                      <a:pt x="13784" y="158"/>
                      <a:pt x="13784" y="232"/>
                    </a:cubicBezTo>
                    <a:lnTo>
                      <a:pt x="13784" y="712"/>
                    </a:lnTo>
                    <a:cubicBezTo>
                      <a:pt x="13784" y="791"/>
                      <a:pt x="13728" y="851"/>
                      <a:pt x="13650" y="851"/>
                    </a:cubicBezTo>
                    <a:lnTo>
                      <a:pt x="231" y="851"/>
                    </a:lnTo>
                    <a:cubicBezTo>
                      <a:pt x="153" y="851"/>
                      <a:pt x="74" y="791"/>
                      <a:pt x="74" y="712"/>
                    </a:cubicBezTo>
                    <a:lnTo>
                      <a:pt x="74" y="232"/>
                    </a:lnTo>
                    <a:cubicBezTo>
                      <a:pt x="74" y="158"/>
                      <a:pt x="153" y="79"/>
                      <a:pt x="231" y="79"/>
                    </a:cubicBezTo>
                    <a:close/>
                    <a:moveTo>
                      <a:pt x="231" y="1"/>
                    </a:moveTo>
                    <a:cubicBezTo>
                      <a:pt x="98" y="1"/>
                      <a:pt x="0" y="98"/>
                      <a:pt x="0" y="232"/>
                    </a:cubicBezTo>
                    <a:lnTo>
                      <a:pt x="0" y="712"/>
                    </a:lnTo>
                    <a:cubicBezTo>
                      <a:pt x="0" y="828"/>
                      <a:pt x="98" y="943"/>
                      <a:pt x="231" y="943"/>
                    </a:cubicBezTo>
                    <a:lnTo>
                      <a:pt x="13650" y="943"/>
                    </a:lnTo>
                    <a:cubicBezTo>
                      <a:pt x="13784" y="943"/>
                      <a:pt x="13881" y="828"/>
                      <a:pt x="13881" y="712"/>
                    </a:cubicBezTo>
                    <a:lnTo>
                      <a:pt x="13881" y="232"/>
                    </a:lnTo>
                    <a:cubicBezTo>
                      <a:pt x="13881" y="98"/>
                      <a:pt x="13784" y="1"/>
                      <a:pt x="1365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5"/>
              <p:cNvSpPr/>
              <p:nvPr/>
            </p:nvSpPr>
            <p:spPr>
              <a:xfrm>
                <a:off x="5789212" y="1054229"/>
                <a:ext cx="1058320" cy="39149"/>
              </a:xfrm>
              <a:custGeom>
                <a:rect b="b" l="l" r="r" t="t"/>
                <a:pathLst>
                  <a:path extrusionOk="0" h="426" w="11516">
                    <a:moveTo>
                      <a:pt x="177" y="1"/>
                    </a:moveTo>
                    <a:cubicBezTo>
                      <a:pt x="80" y="1"/>
                      <a:pt x="1" y="98"/>
                      <a:pt x="1" y="195"/>
                    </a:cubicBezTo>
                    <a:lnTo>
                      <a:pt x="1" y="250"/>
                    </a:lnTo>
                    <a:cubicBezTo>
                      <a:pt x="1" y="347"/>
                      <a:pt x="80" y="426"/>
                      <a:pt x="177" y="426"/>
                    </a:cubicBezTo>
                    <a:lnTo>
                      <a:pt x="11340" y="426"/>
                    </a:lnTo>
                    <a:cubicBezTo>
                      <a:pt x="11437" y="426"/>
                      <a:pt x="11515" y="347"/>
                      <a:pt x="11515" y="250"/>
                    </a:cubicBezTo>
                    <a:lnTo>
                      <a:pt x="11515" y="195"/>
                    </a:lnTo>
                    <a:cubicBezTo>
                      <a:pt x="11515" y="98"/>
                      <a:pt x="11437" y="1"/>
                      <a:pt x="113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5784157" y="1050829"/>
                <a:ext cx="1068429" cy="47696"/>
              </a:xfrm>
              <a:custGeom>
                <a:rect b="b" l="l" r="r" t="t"/>
                <a:pathLst>
                  <a:path extrusionOk="0" h="519" w="11626">
                    <a:moveTo>
                      <a:pt x="11395" y="98"/>
                    </a:moveTo>
                    <a:cubicBezTo>
                      <a:pt x="11473" y="98"/>
                      <a:pt x="11533" y="153"/>
                      <a:pt x="11533" y="232"/>
                    </a:cubicBezTo>
                    <a:lnTo>
                      <a:pt x="11533" y="287"/>
                    </a:lnTo>
                    <a:cubicBezTo>
                      <a:pt x="11533" y="366"/>
                      <a:pt x="11473" y="426"/>
                      <a:pt x="11395" y="426"/>
                    </a:cubicBezTo>
                    <a:lnTo>
                      <a:pt x="232" y="426"/>
                    </a:lnTo>
                    <a:cubicBezTo>
                      <a:pt x="153" y="426"/>
                      <a:pt x="98" y="366"/>
                      <a:pt x="98" y="287"/>
                    </a:cubicBezTo>
                    <a:lnTo>
                      <a:pt x="98" y="232"/>
                    </a:lnTo>
                    <a:cubicBezTo>
                      <a:pt x="98" y="153"/>
                      <a:pt x="153" y="98"/>
                      <a:pt x="232" y="98"/>
                    </a:cubicBezTo>
                    <a:close/>
                    <a:moveTo>
                      <a:pt x="232" y="1"/>
                    </a:moveTo>
                    <a:cubicBezTo>
                      <a:pt x="116" y="1"/>
                      <a:pt x="1" y="98"/>
                      <a:pt x="1" y="232"/>
                    </a:cubicBezTo>
                    <a:lnTo>
                      <a:pt x="1" y="287"/>
                    </a:lnTo>
                    <a:cubicBezTo>
                      <a:pt x="1" y="403"/>
                      <a:pt x="116" y="518"/>
                      <a:pt x="232" y="518"/>
                    </a:cubicBezTo>
                    <a:lnTo>
                      <a:pt x="11395" y="518"/>
                    </a:lnTo>
                    <a:cubicBezTo>
                      <a:pt x="11510" y="518"/>
                      <a:pt x="11626" y="403"/>
                      <a:pt x="11626" y="287"/>
                    </a:cubicBezTo>
                    <a:lnTo>
                      <a:pt x="11626" y="232"/>
                    </a:lnTo>
                    <a:cubicBezTo>
                      <a:pt x="11626" y="98"/>
                      <a:pt x="11510" y="1"/>
                      <a:pt x="113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6861422" y="1058089"/>
                <a:ext cx="40896" cy="38690"/>
              </a:xfrm>
              <a:custGeom>
                <a:rect b="b" l="l" r="r" t="t"/>
                <a:pathLst>
                  <a:path extrusionOk="0" h="421" w="445">
                    <a:moveTo>
                      <a:pt x="213" y="0"/>
                    </a:moveTo>
                    <a:cubicBezTo>
                      <a:pt x="98" y="0"/>
                      <a:pt x="1" y="93"/>
                      <a:pt x="1" y="208"/>
                    </a:cubicBezTo>
                    <a:cubicBezTo>
                      <a:pt x="1" y="324"/>
                      <a:pt x="98" y="421"/>
                      <a:pt x="213" y="421"/>
                    </a:cubicBezTo>
                    <a:cubicBezTo>
                      <a:pt x="347" y="421"/>
                      <a:pt x="444" y="324"/>
                      <a:pt x="444" y="208"/>
                    </a:cubicBezTo>
                    <a:cubicBezTo>
                      <a:pt x="444" y="93"/>
                      <a:pt x="347" y="0"/>
                      <a:pt x="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6858022" y="1052575"/>
                <a:ext cx="47696" cy="49718"/>
              </a:xfrm>
              <a:custGeom>
                <a:rect b="b" l="l" r="r" t="t"/>
                <a:pathLst>
                  <a:path extrusionOk="0" h="541" w="519">
                    <a:moveTo>
                      <a:pt x="250" y="97"/>
                    </a:moveTo>
                    <a:cubicBezTo>
                      <a:pt x="347" y="97"/>
                      <a:pt x="426" y="176"/>
                      <a:pt x="426" y="268"/>
                    </a:cubicBezTo>
                    <a:cubicBezTo>
                      <a:pt x="426" y="365"/>
                      <a:pt x="347" y="444"/>
                      <a:pt x="250" y="444"/>
                    </a:cubicBezTo>
                    <a:cubicBezTo>
                      <a:pt x="153" y="444"/>
                      <a:pt x="80" y="365"/>
                      <a:pt x="80" y="268"/>
                    </a:cubicBezTo>
                    <a:cubicBezTo>
                      <a:pt x="80" y="176"/>
                      <a:pt x="153" y="97"/>
                      <a:pt x="250" y="97"/>
                    </a:cubicBezTo>
                    <a:close/>
                    <a:moveTo>
                      <a:pt x="250" y="0"/>
                    </a:moveTo>
                    <a:cubicBezTo>
                      <a:pt x="116" y="0"/>
                      <a:pt x="1" y="134"/>
                      <a:pt x="1" y="268"/>
                    </a:cubicBezTo>
                    <a:cubicBezTo>
                      <a:pt x="1" y="425"/>
                      <a:pt x="116" y="541"/>
                      <a:pt x="250" y="541"/>
                    </a:cubicBezTo>
                    <a:cubicBezTo>
                      <a:pt x="403" y="541"/>
                      <a:pt x="518" y="425"/>
                      <a:pt x="518" y="268"/>
                    </a:cubicBezTo>
                    <a:cubicBezTo>
                      <a:pt x="518" y="134"/>
                      <a:pt x="403" y="0"/>
                      <a:pt x="25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5"/>
              <p:cNvSpPr/>
              <p:nvPr/>
            </p:nvSpPr>
            <p:spPr>
              <a:xfrm>
                <a:off x="6911140" y="1058089"/>
                <a:ext cx="40896" cy="38690"/>
              </a:xfrm>
              <a:custGeom>
                <a:rect b="b" l="l" r="r" t="t"/>
                <a:pathLst>
                  <a:path extrusionOk="0" h="421" w="445">
                    <a:moveTo>
                      <a:pt x="232" y="0"/>
                    </a:moveTo>
                    <a:cubicBezTo>
                      <a:pt x="98" y="0"/>
                      <a:pt x="1" y="93"/>
                      <a:pt x="1" y="208"/>
                    </a:cubicBezTo>
                    <a:cubicBezTo>
                      <a:pt x="1" y="324"/>
                      <a:pt x="98" y="421"/>
                      <a:pt x="232" y="421"/>
                    </a:cubicBezTo>
                    <a:cubicBezTo>
                      <a:pt x="347" y="421"/>
                      <a:pt x="444" y="324"/>
                      <a:pt x="444" y="208"/>
                    </a:cubicBezTo>
                    <a:cubicBezTo>
                      <a:pt x="444" y="93"/>
                      <a:pt x="347" y="0"/>
                      <a:pt x="2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5"/>
              <p:cNvSpPr/>
              <p:nvPr/>
            </p:nvSpPr>
            <p:spPr>
              <a:xfrm>
                <a:off x="6907740" y="1052575"/>
                <a:ext cx="47696" cy="49718"/>
              </a:xfrm>
              <a:custGeom>
                <a:rect b="b" l="l" r="r" t="t"/>
                <a:pathLst>
                  <a:path extrusionOk="0" h="541" w="519">
                    <a:moveTo>
                      <a:pt x="269" y="97"/>
                    </a:moveTo>
                    <a:cubicBezTo>
                      <a:pt x="366" y="97"/>
                      <a:pt x="440" y="176"/>
                      <a:pt x="440" y="268"/>
                    </a:cubicBezTo>
                    <a:cubicBezTo>
                      <a:pt x="440" y="365"/>
                      <a:pt x="366" y="444"/>
                      <a:pt x="269" y="444"/>
                    </a:cubicBezTo>
                    <a:cubicBezTo>
                      <a:pt x="172" y="444"/>
                      <a:pt x="93" y="365"/>
                      <a:pt x="93" y="268"/>
                    </a:cubicBezTo>
                    <a:cubicBezTo>
                      <a:pt x="93" y="176"/>
                      <a:pt x="172" y="97"/>
                      <a:pt x="269" y="97"/>
                    </a:cubicBezTo>
                    <a:close/>
                    <a:moveTo>
                      <a:pt x="269" y="0"/>
                    </a:moveTo>
                    <a:cubicBezTo>
                      <a:pt x="116" y="0"/>
                      <a:pt x="1" y="134"/>
                      <a:pt x="1" y="268"/>
                    </a:cubicBezTo>
                    <a:cubicBezTo>
                      <a:pt x="1" y="425"/>
                      <a:pt x="116" y="541"/>
                      <a:pt x="269" y="541"/>
                    </a:cubicBezTo>
                    <a:cubicBezTo>
                      <a:pt x="403" y="541"/>
                      <a:pt x="518" y="425"/>
                      <a:pt x="518" y="268"/>
                    </a:cubicBezTo>
                    <a:cubicBezTo>
                      <a:pt x="518" y="134"/>
                      <a:pt x="403" y="0"/>
                      <a:pt x="2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6960859" y="1058089"/>
                <a:ext cx="38690" cy="38690"/>
              </a:xfrm>
              <a:custGeom>
                <a:rect b="b" l="l" r="r" t="t"/>
                <a:pathLst>
                  <a:path extrusionOk="0" h="421" w="421">
                    <a:moveTo>
                      <a:pt x="208" y="0"/>
                    </a:moveTo>
                    <a:cubicBezTo>
                      <a:pt x="93" y="0"/>
                      <a:pt x="0" y="93"/>
                      <a:pt x="0" y="208"/>
                    </a:cubicBezTo>
                    <a:cubicBezTo>
                      <a:pt x="0" y="324"/>
                      <a:pt x="93" y="421"/>
                      <a:pt x="208" y="421"/>
                    </a:cubicBezTo>
                    <a:cubicBezTo>
                      <a:pt x="324" y="421"/>
                      <a:pt x="421" y="324"/>
                      <a:pt x="421" y="208"/>
                    </a:cubicBezTo>
                    <a:cubicBezTo>
                      <a:pt x="421" y="93"/>
                      <a:pt x="324" y="0"/>
                      <a:pt x="2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6955345" y="1052575"/>
                <a:ext cx="49718" cy="49718"/>
              </a:xfrm>
              <a:custGeom>
                <a:rect b="b" l="l" r="r" t="t"/>
                <a:pathLst>
                  <a:path extrusionOk="0" h="541" w="541">
                    <a:moveTo>
                      <a:pt x="268" y="97"/>
                    </a:moveTo>
                    <a:cubicBezTo>
                      <a:pt x="365" y="97"/>
                      <a:pt x="444" y="176"/>
                      <a:pt x="444" y="268"/>
                    </a:cubicBezTo>
                    <a:cubicBezTo>
                      <a:pt x="444" y="365"/>
                      <a:pt x="365" y="444"/>
                      <a:pt x="268" y="444"/>
                    </a:cubicBezTo>
                    <a:cubicBezTo>
                      <a:pt x="176" y="444"/>
                      <a:pt x="97" y="365"/>
                      <a:pt x="97" y="268"/>
                    </a:cubicBezTo>
                    <a:cubicBezTo>
                      <a:pt x="97" y="176"/>
                      <a:pt x="176" y="97"/>
                      <a:pt x="268" y="97"/>
                    </a:cubicBezTo>
                    <a:close/>
                    <a:moveTo>
                      <a:pt x="268" y="0"/>
                    </a:moveTo>
                    <a:cubicBezTo>
                      <a:pt x="134" y="0"/>
                      <a:pt x="0" y="134"/>
                      <a:pt x="0" y="268"/>
                    </a:cubicBezTo>
                    <a:cubicBezTo>
                      <a:pt x="0" y="425"/>
                      <a:pt x="134" y="541"/>
                      <a:pt x="268" y="541"/>
                    </a:cubicBezTo>
                    <a:cubicBezTo>
                      <a:pt x="425" y="541"/>
                      <a:pt x="541" y="425"/>
                      <a:pt x="541" y="268"/>
                    </a:cubicBezTo>
                    <a:cubicBezTo>
                      <a:pt x="541" y="134"/>
                      <a:pt x="425" y="0"/>
                      <a:pt x="26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5"/>
              <p:cNvSpPr/>
              <p:nvPr/>
            </p:nvSpPr>
            <p:spPr>
              <a:xfrm>
                <a:off x="5607064" y="1134092"/>
                <a:ext cx="743195" cy="590733"/>
              </a:xfrm>
              <a:custGeom>
                <a:rect b="b" l="l" r="r" t="t"/>
                <a:pathLst>
                  <a:path extrusionOk="0" h="6428" w="8087">
                    <a:moveTo>
                      <a:pt x="195" y="0"/>
                    </a:moveTo>
                    <a:cubicBezTo>
                      <a:pt x="79" y="0"/>
                      <a:pt x="1" y="97"/>
                      <a:pt x="1" y="190"/>
                    </a:cubicBezTo>
                    <a:lnTo>
                      <a:pt x="1" y="6238"/>
                    </a:lnTo>
                    <a:cubicBezTo>
                      <a:pt x="1" y="6354"/>
                      <a:pt x="79" y="6428"/>
                      <a:pt x="195" y="6428"/>
                    </a:cubicBezTo>
                    <a:lnTo>
                      <a:pt x="7893" y="6428"/>
                    </a:lnTo>
                    <a:cubicBezTo>
                      <a:pt x="8008" y="6428"/>
                      <a:pt x="8087" y="6354"/>
                      <a:pt x="8087" y="6238"/>
                    </a:cubicBezTo>
                    <a:lnTo>
                      <a:pt x="8087" y="190"/>
                    </a:lnTo>
                    <a:cubicBezTo>
                      <a:pt x="8087" y="97"/>
                      <a:pt x="8008" y="0"/>
                      <a:pt x="78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5603664" y="1130232"/>
                <a:ext cx="749996" cy="598453"/>
              </a:xfrm>
              <a:custGeom>
                <a:rect b="b" l="l" r="r" t="t"/>
                <a:pathLst>
                  <a:path extrusionOk="0" h="6512" w="8161">
                    <a:moveTo>
                      <a:pt x="7930" y="98"/>
                    </a:moveTo>
                    <a:cubicBezTo>
                      <a:pt x="8027" y="98"/>
                      <a:pt x="8087" y="158"/>
                      <a:pt x="8087" y="232"/>
                    </a:cubicBezTo>
                    <a:lnTo>
                      <a:pt x="8087" y="6280"/>
                    </a:lnTo>
                    <a:cubicBezTo>
                      <a:pt x="8087" y="6377"/>
                      <a:pt x="8027" y="6433"/>
                      <a:pt x="7930" y="6433"/>
                    </a:cubicBezTo>
                    <a:lnTo>
                      <a:pt x="232" y="6433"/>
                    </a:lnTo>
                    <a:cubicBezTo>
                      <a:pt x="153" y="6433"/>
                      <a:pt x="75" y="6377"/>
                      <a:pt x="75" y="6280"/>
                    </a:cubicBezTo>
                    <a:lnTo>
                      <a:pt x="75" y="232"/>
                    </a:lnTo>
                    <a:cubicBezTo>
                      <a:pt x="75" y="158"/>
                      <a:pt x="153" y="98"/>
                      <a:pt x="232" y="98"/>
                    </a:cubicBezTo>
                    <a:close/>
                    <a:moveTo>
                      <a:pt x="232" y="1"/>
                    </a:moveTo>
                    <a:cubicBezTo>
                      <a:pt x="98" y="1"/>
                      <a:pt x="1" y="98"/>
                      <a:pt x="1" y="232"/>
                    </a:cubicBezTo>
                    <a:lnTo>
                      <a:pt x="1" y="6280"/>
                    </a:lnTo>
                    <a:cubicBezTo>
                      <a:pt x="1" y="6414"/>
                      <a:pt x="98" y="6511"/>
                      <a:pt x="232" y="6511"/>
                    </a:cubicBezTo>
                    <a:lnTo>
                      <a:pt x="7930" y="6511"/>
                    </a:lnTo>
                    <a:cubicBezTo>
                      <a:pt x="8068" y="6511"/>
                      <a:pt x="8161" y="6414"/>
                      <a:pt x="8161" y="6280"/>
                    </a:cubicBezTo>
                    <a:lnTo>
                      <a:pt x="8161" y="232"/>
                    </a:lnTo>
                    <a:cubicBezTo>
                      <a:pt x="8161" y="98"/>
                      <a:pt x="8068" y="1"/>
                      <a:pt x="793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5787558" y="1243638"/>
                <a:ext cx="327440" cy="327440"/>
              </a:xfrm>
              <a:custGeom>
                <a:rect b="b" l="l" r="r" t="t"/>
                <a:pathLst>
                  <a:path extrusionOk="0" h="3563" w="3563">
                    <a:moveTo>
                      <a:pt x="1770" y="0"/>
                    </a:moveTo>
                    <a:cubicBezTo>
                      <a:pt x="791" y="0"/>
                      <a:pt x="0" y="791"/>
                      <a:pt x="0" y="1793"/>
                    </a:cubicBezTo>
                    <a:cubicBezTo>
                      <a:pt x="0" y="2773"/>
                      <a:pt x="791" y="3563"/>
                      <a:pt x="1770" y="3563"/>
                    </a:cubicBezTo>
                    <a:cubicBezTo>
                      <a:pt x="2773" y="3563"/>
                      <a:pt x="3563" y="2773"/>
                      <a:pt x="3563" y="1793"/>
                    </a:cubicBezTo>
                    <a:cubicBezTo>
                      <a:pt x="3563" y="791"/>
                      <a:pt x="2773" y="0"/>
                      <a:pt x="1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5"/>
              <p:cNvSpPr/>
              <p:nvPr/>
            </p:nvSpPr>
            <p:spPr>
              <a:xfrm>
                <a:off x="5784157" y="1240237"/>
                <a:ext cx="334240" cy="334240"/>
              </a:xfrm>
              <a:custGeom>
                <a:rect b="b" l="l" r="r" t="t"/>
                <a:pathLst>
                  <a:path extrusionOk="0" h="3637" w="3637">
                    <a:moveTo>
                      <a:pt x="1807" y="74"/>
                    </a:moveTo>
                    <a:cubicBezTo>
                      <a:pt x="2773" y="74"/>
                      <a:pt x="3563" y="865"/>
                      <a:pt x="3563" y="1830"/>
                    </a:cubicBezTo>
                    <a:cubicBezTo>
                      <a:pt x="3563" y="2773"/>
                      <a:pt x="2773" y="3563"/>
                      <a:pt x="1807" y="3563"/>
                    </a:cubicBezTo>
                    <a:cubicBezTo>
                      <a:pt x="865" y="3563"/>
                      <a:pt x="74" y="2773"/>
                      <a:pt x="74" y="1830"/>
                    </a:cubicBezTo>
                    <a:cubicBezTo>
                      <a:pt x="74" y="865"/>
                      <a:pt x="865" y="74"/>
                      <a:pt x="1807" y="74"/>
                    </a:cubicBezTo>
                    <a:close/>
                    <a:moveTo>
                      <a:pt x="1807" y="1"/>
                    </a:moveTo>
                    <a:cubicBezTo>
                      <a:pt x="809" y="1"/>
                      <a:pt x="1" y="809"/>
                      <a:pt x="1" y="1830"/>
                    </a:cubicBezTo>
                    <a:cubicBezTo>
                      <a:pt x="1" y="2828"/>
                      <a:pt x="809" y="3637"/>
                      <a:pt x="1807" y="3637"/>
                    </a:cubicBezTo>
                    <a:cubicBezTo>
                      <a:pt x="2828" y="3637"/>
                      <a:pt x="3637" y="2828"/>
                      <a:pt x="3637" y="1830"/>
                    </a:cubicBezTo>
                    <a:cubicBezTo>
                      <a:pt x="3637" y="809"/>
                      <a:pt x="2828" y="1"/>
                      <a:pt x="180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5920447" y="1339215"/>
                <a:ext cx="114783" cy="134633"/>
              </a:xfrm>
              <a:custGeom>
                <a:rect b="b" l="l" r="r" t="t"/>
                <a:pathLst>
                  <a:path extrusionOk="0" h="1465" w="1249">
                    <a:moveTo>
                      <a:pt x="1" y="0"/>
                    </a:moveTo>
                    <a:lnTo>
                      <a:pt x="1" y="1465"/>
                    </a:lnTo>
                    <a:lnTo>
                      <a:pt x="1248" y="675"/>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5"/>
              <p:cNvSpPr/>
              <p:nvPr/>
            </p:nvSpPr>
            <p:spPr>
              <a:xfrm>
                <a:off x="5916679" y="1335815"/>
                <a:ext cx="120665" cy="141434"/>
              </a:xfrm>
              <a:custGeom>
                <a:rect b="b" l="l" r="r" t="t"/>
                <a:pathLst>
                  <a:path extrusionOk="0" h="1539" w="1313">
                    <a:moveTo>
                      <a:pt x="79" y="97"/>
                    </a:moveTo>
                    <a:lnTo>
                      <a:pt x="1197" y="712"/>
                    </a:lnTo>
                    <a:lnTo>
                      <a:pt x="79" y="1423"/>
                    </a:lnTo>
                    <a:lnTo>
                      <a:pt x="79" y="97"/>
                    </a:lnTo>
                    <a:close/>
                    <a:moveTo>
                      <a:pt x="60" y="0"/>
                    </a:moveTo>
                    <a:lnTo>
                      <a:pt x="0" y="37"/>
                    </a:lnTo>
                    <a:lnTo>
                      <a:pt x="0" y="1502"/>
                    </a:lnTo>
                    <a:lnTo>
                      <a:pt x="60" y="1539"/>
                    </a:lnTo>
                    <a:lnTo>
                      <a:pt x="1312" y="749"/>
                    </a:lnTo>
                    <a:lnTo>
                      <a:pt x="1312" y="675"/>
                    </a:lnTo>
                    <a:lnTo>
                      <a:pt x="6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5"/>
              <p:cNvSpPr/>
              <p:nvPr/>
            </p:nvSpPr>
            <p:spPr>
              <a:xfrm>
                <a:off x="6622847" y="1179950"/>
                <a:ext cx="414101" cy="580532"/>
              </a:xfrm>
              <a:custGeom>
                <a:rect b="b" l="l" r="r" t="t"/>
                <a:pathLst>
                  <a:path extrusionOk="0" h="6317" w="4506">
                    <a:moveTo>
                      <a:pt x="190" y="0"/>
                    </a:moveTo>
                    <a:cubicBezTo>
                      <a:pt x="74" y="0"/>
                      <a:pt x="0" y="79"/>
                      <a:pt x="0" y="194"/>
                    </a:cubicBezTo>
                    <a:lnTo>
                      <a:pt x="0" y="6123"/>
                    </a:lnTo>
                    <a:cubicBezTo>
                      <a:pt x="0" y="6220"/>
                      <a:pt x="74" y="6317"/>
                      <a:pt x="190" y="6317"/>
                    </a:cubicBezTo>
                    <a:lnTo>
                      <a:pt x="4330" y="6317"/>
                    </a:lnTo>
                    <a:cubicBezTo>
                      <a:pt x="4427" y="6317"/>
                      <a:pt x="4505" y="6220"/>
                      <a:pt x="4505" y="6123"/>
                    </a:cubicBezTo>
                    <a:lnTo>
                      <a:pt x="4505" y="194"/>
                    </a:lnTo>
                    <a:cubicBezTo>
                      <a:pt x="4505" y="79"/>
                      <a:pt x="4427" y="0"/>
                      <a:pt x="43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6618987" y="1176550"/>
                <a:ext cx="421362" cy="587333"/>
              </a:xfrm>
              <a:custGeom>
                <a:rect b="b" l="l" r="r" t="t"/>
                <a:pathLst>
                  <a:path extrusionOk="0" h="6391" w="4585">
                    <a:moveTo>
                      <a:pt x="4372" y="74"/>
                    </a:moveTo>
                    <a:cubicBezTo>
                      <a:pt x="4450" y="74"/>
                      <a:pt x="4506" y="153"/>
                      <a:pt x="4506" y="231"/>
                    </a:cubicBezTo>
                    <a:lnTo>
                      <a:pt x="4506" y="6160"/>
                    </a:lnTo>
                    <a:cubicBezTo>
                      <a:pt x="4506" y="6238"/>
                      <a:pt x="4450" y="6294"/>
                      <a:pt x="4372" y="6294"/>
                    </a:cubicBezTo>
                    <a:lnTo>
                      <a:pt x="232" y="6294"/>
                    </a:lnTo>
                    <a:cubicBezTo>
                      <a:pt x="158" y="6294"/>
                      <a:pt x="79" y="6238"/>
                      <a:pt x="79" y="6160"/>
                    </a:cubicBezTo>
                    <a:lnTo>
                      <a:pt x="79" y="231"/>
                    </a:lnTo>
                    <a:cubicBezTo>
                      <a:pt x="79" y="153"/>
                      <a:pt x="158" y="74"/>
                      <a:pt x="232" y="74"/>
                    </a:cubicBezTo>
                    <a:close/>
                    <a:moveTo>
                      <a:pt x="232" y="0"/>
                    </a:moveTo>
                    <a:cubicBezTo>
                      <a:pt x="98" y="0"/>
                      <a:pt x="1" y="97"/>
                      <a:pt x="1" y="231"/>
                    </a:cubicBezTo>
                    <a:lnTo>
                      <a:pt x="1" y="6160"/>
                    </a:lnTo>
                    <a:cubicBezTo>
                      <a:pt x="1" y="6294"/>
                      <a:pt x="98" y="6391"/>
                      <a:pt x="232" y="6391"/>
                    </a:cubicBezTo>
                    <a:lnTo>
                      <a:pt x="4372" y="6391"/>
                    </a:lnTo>
                    <a:cubicBezTo>
                      <a:pt x="4487" y="6391"/>
                      <a:pt x="4584" y="6294"/>
                      <a:pt x="4584" y="6160"/>
                    </a:cubicBezTo>
                    <a:lnTo>
                      <a:pt x="4584" y="231"/>
                    </a:lnTo>
                    <a:cubicBezTo>
                      <a:pt x="4584" y="97"/>
                      <a:pt x="4487" y="0"/>
                      <a:pt x="437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5"/>
              <p:cNvSpPr/>
              <p:nvPr/>
            </p:nvSpPr>
            <p:spPr>
              <a:xfrm>
                <a:off x="6652990" y="1208348"/>
                <a:ext cx="352069" cy="33635"/>
              </a:xfrm>
              <a:custGeom>
                <a:rect b="b" l="l" r="r" t="t"/>
                <a:pathLst>
                  <a:path extrusionOk="0" h="366" w="3831">
                    <a:moveTo>
                      <a:pt x="190" y="1"/>
                    </a:moveTo>
                    <a:cubicBezTo>
                      <a:pt x="93" y="1"/>
                      <a:pt x="0" y="75"/>
                      <a:pt x="0" y="190"/>
                    </a:cubicBezTo>
                    <a:cubicBezTo>
                      <a:pt x="0" y="287"/>
                      <a:pt x="93" y="366"/>
                      <a:pt x="190" y="366"/>
                    </a:cubicBezTo>
                    <a:lnTo>
                      <a:pt x="3637" y="366"/>
                    </a:lnTo>
                    <a:cubicBezTo>
                      <a:pt x="3752" y="366"/>
                      <a:pt x="3831" y="287"/>
                      <a:pt x="3831" y="190"/>
                    </a:cubicBezTo>
                    <a:cubicBezTo>
                      <a:pt x="3831" y="75"/>
                      <a:pt x="3752" y="1"/>
                      <a:pt x="3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6649130" y="1204580"/>
                <a:ext cx="359329" cy="42550"/>
              </a:xfrm>
              <a:custGeom>
                <a:rect b="b" l="l" r="r" t="t"/>
                <a:pathLst>
                  <a:path extrusionOk="0" h="463" w="3910">
                    <a:moveTo>
                      <a:pt x="3679" y="79"/>
                    </a:moveTo>
                    <a:cubicBezTo>
                      <a:pt x="3776" y="79"/>
                      <a:pt x="3831" y="139"/>
                      <a:pt x="3831" y="231"/>
                    </a:cubicBezTo>
                    <a:cubicBezTo>
                      <a:pt x="3831" y="310"/>
                      <a:pt x="3776" y="370"/>
                      <a:pt x="3679" y="370"/>
                    </a:cubicBezTo>
                    <a:lnTo>
                      <a:pt x="232" y="370"/>
                    </a:lnTo>
                    <a:cubicBezTo>
                      <a:pt x="158" y="370"/>
                      <a:pt x="98" y="310"/>
                      <a:pt x="98" y="231"/>
                    </a:cubicBezTo>
                    <a:cubicBezTo>
                      <a:pt x="98" y="139"/>
                      <a:pt x="158" y="79"/>
                      <a:pt x="232" y="79"/>
                    </a:cubicBezTo>
                    <a:close/>
                    <a:moveTo>
                      <a:pt x="232" y="0"/>
                    </a:moveTo>
                    <a:cubicBezTo>
                      <a:pt x="116" y="0"/>
                      <a:pt x="1" y="97"/>
                      <a:pt x="1" y="231"/>
                    </a:cubicBezTo>
                    <a:cubicBezTo>
                      <a:pt x="1" y="347"/>
                      <a:pt x="116" y="462"/>
                      <a:pt x="232" y="462"/>
                    </a:cubicBezTo>
                    <a:lnTo>
                      <a:pt x="3679" y="462"/>
                    </a:lnTo>
                    <a:cubicBezTo>
                      <a:pt x="3813" y="462"/>
                      <a:pt x="3910" y="347"/>
                      <a:pt x="3910" y="231"/>
                    </a:cubicBezTo>
                    <a:cubicBezTo>
                      <a:pt x="3910" y="97"/>
                      <a:pt x="3813" y="0"/>
                      <a:pt x="367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6652990" y="1281042"/>
                <a:ext cx="352069" cy="33635"/>
              </a:xfrm>
              <a:custGeom>
                <a:rect b="b" l="l" r="r" t="t"/>
                <a:pathLst>
                  <a:path extrusionOk="0" h="366" w="3831">
                    <a:moveTo>
                      <a:pt x="190" y="0"/>
                    </a:moveTo>
                    <a:cubicBezTo>
                      <a:pt x="93" y="0"/>
                      <a:pt x="0" y="74"/>
                      <a:pt x="0" y="171"/>
                    </a:cubicBezTo>
                    <a:lnTo>
                      <a:pt x="0" y="190"/>
                    </a:lnTo>
                    <a:cubicBezTo>
                      <a:pt x="0" y="287"/>
                      <a:pt x="93" y="365"/>
                      <a:pt x="190" y="365"/>
                    </a:cubicBezTo>
                    <a:lnTo>
                      <a:pt x="3637" y="365"/>
                    </a:lnTo>
                    <a:cubicBezTo>
                      <a:pt x="3752" y="365"/>
                      <a:pt x="3831" y="287"/>
                      <a:pt x="3831" y="190"/>
                    </a:cubicBezTo>
                    <a:lnTo>
                      <a:pt x="3831" y="171"/>
                    </a:lnTo>
                    <a:cubicBezTo>
                      <a:pt x="3831" y="74"/>
                      <a:pt x="3752" y="0"/>
                      <a:pt x="3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5"/>
              <p:cNvSpPr/>
              <p:nvPr/>
            </p:nvSpPr>
            <p:spPr>
              <a:xfrm>
                <a:off x="6649130" y="1275528"/>
                <a:ext cx="359329" cy="44204"/>
              </a:xfrm>
              <a:custGeom>
                <a:rect b="b" l="l" r="r" t="t"/>
                <a:pathLst>
                  <a:path extrusionOk="0" h="481" w="3910">
                    <a:moveTo>
                      <a:pt x="3679" y="97"/>
                    </a:moveTo>
                    <a:cubicBezTo>
                      <a:pt x="3776" y="97"/>
                      <a:pt x="3831" y="152"/>
                      <a:pt x="3831" y="231"/>
                    </a:cubicBezTo>
                    <a:lnTo>
                      <a:pt x="3831" y="250"/>
                    </a:lnTo>
                    <a:cubicBezTo>
                      <a:pt x="3831" y="328"/>
                      <a:pt x="3776" y="384"/>
                      <a:pt x="3679" y="384"/>
                    </a:cubicBezTo>
                    <a:lnTo>
                      <a:pt x="232" y="384"/>
                    </a:lnTo>
                    <a:cubicBezTo>
                      <a:pt x="158" y="384"/>
                      <a:pt x="98" y="328"/>
                      <a:pt x="98" y="250"/>
                    </a:cubicBezTo>
                    <a:lnTo>
                      <a:pt x="98" y="231"/>
                    </a:lnTo>
                    <a:cubicBezTo>
                      <a:pt x="98" y="152"/>
                      <a:pt x="158" y="97"/>
                      <a:pt x="232" y="97"/>
                    </a:cubicBezTo>
                    <a:close/>
                    <a:moveTo>
                      <a:pt x="232" y="0"/>
                    </a:moveTo>
                    <a:cubicBezTo>
                      <a:pt x="116" y="0"/>
                      <a:pt x="1" y="116"/>
                      <a:pt x="1" y="231"/>
                    </a:cubicBezTo>
                    <a:lnTo>
                      <a:pt x="1" y="250"/>
                    </a:lnTo>
                    <a:cubicBezTo>
                      <a:pt x="1" y="365"/>
                      <a:pt x="116" y="481"/>
                      <a:pt x="232" y="481"/>
                    </a:cubicBezTo>
                    <a:lnTo>
                      <a:pt x="3679" y="481"/>
                    </a:lnTo>
                    <a:cubicBezTo>
                      <a:pt x="3813" y="481"/>
                      <a:pt x="3910" y="365"/>
                      <a:pt x="3910" y="250"/>
                    </a:cubicBezTo>
                    <a:lnTo>
                      <a:pt x="3910" y="231"/>
                    </a:lnTo>
                    <a:cubicBezTo>
                      <a:pt x="3910" y="116"/>
                      <a:pt x="3813" y="0"/>
                      <a:pt x="367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5"/>
              <p:cNvSpPr/>
              <p:nvPr/>
            </p:nvSpPr>
            <p:spPr>
              <a:xfrm>
                <a:off x="6652990" y="1335815"/>
                <a:ext cx="352069" cy="35290"/>
              </a:xfrm>
              <a:custGeom>
                <a:rect b="b" l="l" r="r" t="t"/>
                <a:pathLst>
                  <a:path extrusionOk="0" h="384" w="3831">
                    <a:moveTo>
                      <a:pt x="190" y="0"/>
                    </a:moveTo>
                    <a:cubicBezTo>
                      <a:pt x="93" y="0"/>
                      <a:pt x="0" y="74"/>
                      <a:pt x="0" y="190"/>
                    </a:cubicBezTo>
                    <a:cubicBezTo>
                      <a:pt x="0" y="287"/>
                      <a:pt x="93" y="384"/>
                      <a:pt x="190" y="384"/>
                    </a:cubicBezTo>
                    <a:lnTo>
                      <a:pt x="3637" y="384"/>
                    </a:lnTo>
                    <a:cubicBezTo>
                      <a:pt x="3752" y="384"/>
                      <a:pt x="3831" y="287"/>
                      <a:pt x="3831" y="190"/>
                    </a:cubicBezTo>
                    <a:cubicBezTo>
                      <a:pt x="3831" y="74"/>
                      <a:pt x="3752" y="0"/>
                      <a:pt x="3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6649130" y="1331955"/>
                <a:ext cx="359329" cy="42550"/>
              </a:xfrm>
              <a:custGeom>
                <a:rect b="b" l="l" r="r" t="t"/>
                <a:pathLst>
                  <a:path extrusionOk="0" h="463" w="3910">
                    <a:moveTo>
                      <a:pt x="3679" y="79"/>
                    </a:moveTo>
                    <a:cubicBezTo>
                      <a:pt x="3776" y="79"/>
                      <a:pt x="3831" y="158"/>
                      <a:pt x="3831" y="232"/>
                    </a:cubicBezTo>
                    <a:cubicBezTo>
                      <a:pt x="3831" y="310"/>
                      <a:pt x="3776" y="370"/>
                      <a:pt x="3679" y="370"/>
                    </a:cubicBezTo>
                    <a:lnTo>
                      <a:pt x="232" y="370"/>
                    </a:lnTo>
                    <a:cubicBezTo>
                      <a:pt x="158" y="370"/>
                      <a:pt x="98" y="310"/>
                      <a:pt x="98" y="232"/>
                    </a:cubicBezTo>
                    <a:cubicBezTo>
                      <a:pt x="98" y="158"/>
                      <a:pt x="158" y="79"/>
                      <a:pt x="232" y="79"/>
                    </a:cubicBezTo>
                    <a:close/>
                    <a:moveTo>
                      <a:pt x="232" y="1"/>
                    </a:moveTo>
                    <a:cubicBezTo>
                      <a:pt x="116" y="1"/>
                      <a:pt x="1" y="98"/>
                      <a:pt x="1" y="232"/>
                    </a:cubicBezTo>
                    <a:cubicBezTo>
                      <a:pt x="1" y="347"/>
                      <a:pt x="116" y="463"/>
                      <a:pt x="232" y="463"/>
                    </a:cubicBezTo>
                    <a:lnTo>
                      <a:pt x="3679" y="463"/>
                    </a:lnTo>
                    <a:cubicBezTo>
                      <a:pt x="3813" y="463"/>
                      <a:pt x="3910" y="347"/>
                      <a:pt x="3910" y="232"/>
                    </a:cubicBezTo>
                    <a:cubicBezTo>
                      <a:pt x="3910" y="98"/>
                      <a:pt x="3813" y="1"/>
                      <a:pt x="367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6652990" y="1402903"/>
                <a:ext cx="352069" cy="35290"/>
              </a:xfrm>
              <a:custGeom>
                <a:rect b="b" l="l" r="r" t="t"/>
                <a:pathLst>
                  <a:path extrusionOk="0" h="384" w="3831">
                    <a:moveTo>
                      <a:pt x="190" y="0"/>
                    </a:moveTo>
                    <a:cubicBezTo>
                      <a:pt x="93" y="0"/>
                      <a:pt x="0" y="79"/>
                      <a:pt x="0" y="194"/>
                    </a:cubicBezTo>
                    <a:cubicBezTo>
                      <a:pt x="0" y="291"/>
                      <a:pt x="93" y="384"/>
                      <a:pt x="190" y="384"/>
                    </a:cubicBezTo>
                    <a:lnTo>
                      <a:pt x="3637" y="384"/>
                    </a:lnTo>
                    <a:cubicBezTo>
                      <a:pt x="3752" y="384"/>
                      <a:pt x="3831" y="291"/>
                      <a:pt x="3831" y="194"/>
                    </a:cubicBezTo>
                    <a:cubicBezTo>
                      <a:pt x="3831" y="79"/>
                      <a:pt x="3752" y="0"/>
                      <a:pt x="3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6649130" y="1399502"/>
                <a:ext cx="359329" cy="42550"/>
              </a:xfrm>
              <a:custGeom>
                <a:rect b="b" l="l" r="r" t="t"/>
                <a:pathLst>
                  <a:path extrusionOk="0" h="463" w="3910">
                    <a:moveTo>
                      <a:pt x="3679" y="74"/>
                    </a:moveTo>
                    <a:cubicBezTo>
                      <a:pt x="3776" y="74"/>
                      <a:pt x="3831" y="153"/>
                      <a:pt x="3831" y="231"/>
                    </a:cubicBezTo>
                    <a:cubicBezTo>
                      <a:pt x="3831" y="305"/>
                      <a:pt x="3776" y="365"/>
                      <a:pt x="3679" y="365"/>
                    </a:cubicBezTo>
                    <a:lnTo>
                      <a:pt x="232" y="365"/>
                    </a:lnTo>
                    <a:cubicBezTo>
                      <a:pt x="158" y="365"/>
                      <a:pt x="98" y="305"/>
                      <a:pt x="98" y="231"/>
                    </a:cubicBezTo>
                    <a:cubicBezTo>
                      <a:pt x="98" y="153"/>
                      <a:pt x="158" y="74"/>
                      <a:pt x="232" y="74"/>
                    </a:cubicBezTo>
                    <a:close/>
                    <a:moveTo>
                      <a:pt x="232" y="0"/>
                    </a:moveTo>
                    <a:cubicBezTo>
                      <a:pt x="116" y="0"/>
                      <a:pt x="1" y="97"/>
                      <a:pt x="1" y="231"/>
                    </a:cubicBezTo>
                    <a:cubicBezTo>
                      <a:pt x="1" y="365"/>
                      <a:pt x="116" y="462"/>
                      <a:pt x="232" y="462"/>
                    </a:cubicBezTo>
                    <a:lnTo>
                      <a:pt x="3679" y="462"/>
                    </a:lnTo>
                    <a:cubicBezTo>
                      <a:pt x="3813" y="462"/>
                      <a:pt x="3910" y="365"/>
                      <a:pt x="3910" y="231"/>
                    </a:cubicBezTo>
                    <a:cubicBezTo>
                      <a:pt x="3910" y="97"/>
                      <a:pt x="3813" y="0"/>
                      <a:pt x="367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6652990" y="1482673"/>
                <a:ext cx="352069" cy="33635"/>
              </a:xfrm>
              <a:custGeom>
                <a:rect b="b" l="l" r="r" t="t"/>
                <a:pathLst>
                  <a:path extrusionOk="0" h="366" w="3831">
                    <a:moveTo>
                      <a:pt x="190" y="1"/>
                    </a:moveTo>
                    <a:cubicBezTo>
                      <a:pt x="93" y="1"/>
                      <a:pt x="0" y="75"/>
                      <a:pt x="0" y="172"/>
                    </a:cubicBezTo>
                    <a:lnTo>
                      <a:pt x="0" y="190"/>
                    </a:lnTo>
                    <a:cubicBezTo>
                      <a:pt x="0" y="287"/>
                      <a:pt x="93" y="366"/>
                      <a:pt x="190" y="366"/>
                    </a:cubicBezTo>
                    <a:lnTo>
                      <a:pt x="3637" y="366"/>
                    </a:lnTo>
                    <a:cubicBezTo>
                      <a:pt x="3752" y="366"/>
                      <a:pt x="3831" y="287"/>
                      <a:pt x="3831" y="190"/>
                    </a:cubicBezTo>
                    <a:lnTo>
                      <a:pt x="3831" y="172"/>
                    </a:lnTo>
                    <a:cubicBezTo>
                      <a:pt x="3831" y="75"/>
                      <a:pt x="3752" y="1"/>
                      <a:pt x="3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6649130" y="1477159"/>
                <a:ext cx="359329" cy="44296"/>
              </a:xfrm>
              <a:custGeom>
                <a:rect b="b" l="l" r="r" t="t"/>
                <a:pathLst>
                  <a:path extrusionOk="0" h="482" w="3910">
                    <a:moveTo>
                      <a:pt x="3679" y="98"/>
                    </a:moveTo>
                    <a:cubicBezTo>
                      <a:pt x="3776" y="98"/>
                      <a:pt x="3831" y="153"/>
                      <a:pt x="3831" y="232"/>
                    </a:cubicBezTo>
                    <a:lnTo>
                      <a:pt x="3831" y="250"/>
                    </a:lnTo>
                    <a:cubicBezTo>
                      <a:pt x="3831" y="329"/>
                      <a:pt x="3776" y="384"/>
                      <a:pt x="3679" y="384"/>
                    </a:cubicBezTo>
                    <a:lnTo>
                      <a:pt x="232" y="384"/>
                    </a:lnTo>
                    <a:cubicBezTo>
                      <a:pt x="158" y="384"/>
                      <a:pt x="98" y="329"/>
                      <a:pt x="98" y="250"/>
                    </a:cubicBezTo>
                    <a:lnTo>
                      <a:pt x="98" y="232"/>
                    </a:lnTo>
                    <a:cubicBezTo>
                      <a:pt x="98" y="153"/>
                      <a:pt x="158" y="98"/>
                      <a:pt x="232" y="98"/>
                    </a:cubicBezTo>
                    <a:close/>
                    <a:moveTo>
                      <a:pt x="232" y="1"/>
                    </a:moveTo>
                    <a:cubicBezTo>
                      <a:pt x="116" y="1"/>
                      <a:pt x="1" y="116"/>
                      <a:pt x="1" y="232"/>
                    </a:cubicBezTo>
                    <a:lnTo>
                      <a:pt x="1" y="250"/>
                    </a:lnTo>
                    <a:cubicBezTo>
                      <a:pt x="1" y="366"/>
                      <a:pt x="116" y="481"/>
                      <a:pt x="232" y="481"/>
                    </a:cubicBezTo>
                    <a:lnTo>
                      <a:pt x="3679" y="481"/>
                    </a:lnTo>
                    <a:cubicBezTo>
                      <a:pt x="3813" y="481"/>
                      <a:pt x="3910" y="366"/>
                      <a:pt x="3910" y="250"/>
                    </a:cubicBezTo>
                    <a:lnTo>
                      <a:pt x="3910" y="232"/>
                    </a:lnTo>
                    <a:cubicBezTo>
                      <a:pt x="3910" y="116"/>
                      <a:pt x="3813" y="1"/>
                      <a:pt x="367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6652990" y="1546360"/>
                <a:ext cx="352069" cy="35382"/>
              </a:xfrm>
              <a:custGeom>
                <a:rect b="b" l="l" r="r" t="t"/>
                <a:pathLst>
                  <a:path extrusionOk="0" h="385" w="3831">
                    <a:moveTo>
                      <a:pt x="190" y="1"/>
                    </a:moveTo>
                    <a:cubicBezTo>
                      <a:pt x="93" y="1"/>
                      <a:pt x="0" y="75"/>
                      <a:pt x="0" y="190"/>
                    </a:cubicBezTo>
                    <a:cubicBezTo>
                      <a:pt x="0" y="287"/>
                      <a:pt x="93" y="384"/>
                      <a:pt x="190" y="384"/>
                    </a:cubicBezTo>
                    <a:lnTo>
                      <a:pt x="3637" y="384"/>
                    </a:lnTo>
                    <a:cubicBezTo>
                      <a:pt x="3752" y="384"/>
                      <a:pt x="3831" y="287"/>
                      <a:pt x="3831" y="190"/>
                    </a:cubicBezTo>
                    <a:cubicBezTo>
                      <a:pt x="3831" y="75"/>
                      <a:pt x="3752" y="1"/>
                      <a:pt x="3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6649130" y="1542592"/>
                <a:ext cx="359329" cy="42550"/>
              </a:xfrm>
              <a:custGeom>
                <a:rect b="b" l="l" r="r" t="t"/>
                <a:pathLst>
                  <a:path extrusionOk="0" h="463" w="3910">
                    <a:moveTo>
                      <a:pt x="3679" y="79"/>
                    </a:moveTo>
                    <a:cubicBezTo>
                      <a:pt x="3776" y="79"/>
                      <a:pt x="3831" y="157"/>
                      <a:pt x="3831" y="231"/>
                    </a:cubicBezTo>
                    <a:cubicBezTo>
                      <a:pt x="3831" y="310"/>
                      <a:pt x="3776" y="365"/>
                      <a:pt x="3679" y="365"/>
                    </a:cubicBezTo>
                    <a:lnTo>
                      <a:pt x="232" y="365"/>
                    </a:lnTo>
                    <a:cubicBezTo>
                      <a:pt x="158" y="365"/>
                      <a:pt x="98" y="310"/>
                      <a:pt x="98" y="231"/>
                    </a:cubicBezTo>
                    <a:cubicBezTo>
                      <a:pt x="98" y="157"/>
                      <a:pt x="158" y="79"/>
                      <a:pt x="232" y="79"/>
                    </a:cubicBezTo>
                    <a:close/>
                    <a:moveTo>
                      <a:pt x="232" y="0"/>
                    </a:moveTo>
                    <a:cubicBezTo>
                      <a:pt x="116" y="0"/>
                      <a:pt x="1" y="97"/>
                      <a:pt x="1" y="231"/>
                    </a:cubicBezTo>
                    <a:cubicBezTo>
                      <a:pt x="1" y="365"/>
                      <a:pt x="116" y="462"/>
                      <a:pt x="232" y="462"/>
                    </a:cubicBezTo>
                    <a:lnTo>
                      <a:pt x="3679" y="462"/>
                    </a:lnTo>
                    <a:cubicBezTo>
                      <a:pt x="3813" y="462"/>
                      <a:pt x="3910" y="365"/>
                      <a:pt x="3910" y="231"/>
                    </a:cubicBezTo>
                    <a:cubicBezTo>
                      <a:pt x="3910" y="97"/>
                      <a:pt x="3813" y="0"/>
                      <a:pt x="36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6652990" y="1622455"/>
                <a:ext cx="352069" cy="35290"/>
              </a:xfrm>
              <a:custGeom>
                <a:rect b="b" l="l" r="r" t="t"/>
                <a:pathLst>
                  <a:path extrusionOk="0" h="384" w="3831">
                    <a:moveTo>
                      <a:pt x="190" y="0"/>
                    </a:moveTo>
                    <a:cubicBezTo>
                      <a:pt x="93" y="0"/>
                      <a:pt x="0" y="97"/>
                      <a:pt x="0" y="189"/>
                    </a:cubicBezTo>
                    <a:cubicBezTo>
                      <a:pt x="0" y="305"/>
                      <a:pt x="93" y="384"/>
                      <a:pt x="190" y="384"/>
                    </a:cubicBezTo>
                    <a:lnTo>
                      <a:pt x="3637" y="384"/>
                    </a:lnTo>
                    <a:cubicBezTo>
                      <a:pt x="3752" y="384"/>
                      <a:pt x="3831" y="305"/>
                      <a:pt x="3831" y="189"/>
                    </a:cubicBezTo>
                    <a:cubicBezTo>
                      <a:pt x="3831" y="97"/>
                      <a:pt x="3752" y="0"/>
                      <a:pt x="36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5"/>
              <p:cNvSpPr/>
              <p:nvPr/>
            </p:nvSpPr>
            <p:spPr>
              <a:xfrm>
                <a:off x="6649130" y="1618595"/>
                <a:ext cx="359329" cy="42550"/>
              </a:xfrm>
              <a:custGeom>
                <a:rect b="b" l="l" r="r" t="t"/>
                <a:pathLst>
                  <a:path extrusionOk="0" h="463" w="3910">
                    <a:moveTo>
                      <a:pt x="3679" y="97"/>
                    </a:moveTo>
                    <a:cubicBezTo>
                      <a:pt x="3776" y="97"/>
                      <a:pt x="3831" y="158"/>
                      <a:pt x="3831" y="231"/>
                    </a:cubicBezTo>
                    <a:cubicBezTo>
                      <a:pt x="3831" y="310"/>
                      <a:pt x="3776" y="389"/>
                      <a:pt x="3679" y="389"/>
                    </a:cubicBezTo>
                    <a:lnTo>
                      <a:pt x="232" y="389"/>
                    </a:lnTo>
                    <a:cubicBezTo>
                      <a:pt x="158" y="389"/>
                      <a:pt x="98" y="310"/>
                      <a:pt x="98" y="231"/>
                    </a:cubicBezTo>
                    <a:cubicBezTo>
                      <a:pt x="98" y="158"/>
                      <a:pt x="158" y="97"/>
                      <a:pt x="232" y="97"/>
                    </a:cubicBezTo>
                    <a:close/>
                    <a:moveTo>
                      <a:pt x="232" y="0"/>
                    </a:moveTo>
                    <a:cubicBezTo>
                      <a:pt x="116" y="0"/>
                      <a:pt x="1" y="97"/>
                      <a:pt x="1" y="231"/>
                    </a:cubicBezTo>
                    <a:cubicBezTo>
                      <a:pt x="1" y="370"/>
                      <a:pt x="116" y="462"/>
                      <a:pt x="232" y="462"/>
                    </a:cubicBezTo>
                    <a:lnTo>
                      <a:pt x="3679" y="462"/>
                    </a:lnTo>
                    <a:cubicBezTo>
                      <a:pt x="3813" y="462"/>
                      <a:pt x="3910" y="370"/>
                      <a:pt x="3910" y="231"/>
                    </a:cubicBezTo>
                    <a:cubicBezTo>
                      <a:pt x="3910" y="97"/>
                      <a:pt x="3813" y="0"/>
                      <a:pt x="367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5"/>
              <p:cNvSpPr/>
              <p:nvPr/>
            </p:nvSpPr>
            <p:spPr>
              <a:xfrm>
                <a:off x="6748475" y="1776113"/>
                <a:ext cx="422648" cy="363832"/>
              </a:xfrm>
              <a:custGeom>
                <a:rect b="b" l="l" r="r" t="t"/>
                <a:pathLst>
                  <a:path extrusionOk="0" h="3959" w="4599">
                    <a:moveTo>
                      <a:pt x="768" y="1"/>
                    </a:moveTo>
                    <a:cubicBezTo>
                      <a:pt x="347" y="1"/>
                      <a:pt x="1" y="347"/>
                      <a:pt x="1" y="772"/>
                    </a:cubicBezTo>
                    <a:lnTo>
                      <a:pt x="1" y="2657"/>
                    </a:lnTo>
                    <a:cubicBezTo>
                      <a:pt x="1" y="2852"/>
                      <a:pt x="75" y="3046"/>
                      <a:pt x="190" y="3180"/>
                    </a:cubicBezTo>
                    <a:cubicBezTo>
                      <a:pt x="116" y="3392"/>
                      <a:pt x="1" y="3716"/>
                      <a:pt x="38" y="3854"/>
                    </a:cubicBezTo>
                    <a:cubicBezTo>
                      <a:pt x="58" y="3932"/>
                      <a:pt x="125" y="3959"/>
                      <a:pt x="214" y="3959"/>
                    </a:cubicBezTo>
                    <a:cubicBezTo>
                      <a:pt x="365" y="3959"/>
                      <a:pt x="581" y="3880"/>
                      <a:pt x="749" y="3831"/>
                    </a:cubicBezTo>
                    <a:cubicBezTo>
                      <a:pt x="925" y="3757"/>
                      <a:pt x="1272" y="3563"/>
                      <a:pt x="1479" y="3429"/>
                    </a:cubicBezTo>
                    <a:lnTo>
                      <a:pt x="3813" y="3429"/>
                    </a:lnTo>
                    <a:cubicBezTo>
                      <a:pt x="4252" y="3429"/>
                      <a:pt x="4598" y="3083"/>
                      <a:pt x="4598" y="2657"/>
                    </a:cubicBezTo>
                    <a:lnTo>
                      <a:pt x="4598" y="772"/>
                    </a:lnTo>
                    <a:cubicBezTo>
                      <a:pt x="4598" y="347"/>
                      <a:pt x="4252" y="1"/>
                      <a:pt x="38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6744707" y="1771059"/>
                <a:ext cx="430184" cy="372930"/>
              </a:xfrm>
              <a:custGeom>
                <a:rect b="b" l="l" r="r" t="t"/>
                <a:pathLst>
                  <a:path extrusionOk="0" h="4058" w="4681">
                    <a:moveTo>
                      <a:pt x="3854" y="97"/>
                    </a:moveTo>
                    <a:cubicBezTo>
                      <a:pt x="4256" y="97"/>
                      <a:pt x="4584" y="421"/>
                      <a:pt x="4584" y="827"/>
                    </a:cubicBezTo>
                    <a:lnTo>
                      <a:pt x="4584" y="2712"/>
                    </a:lnTo>
                    <a:cubicBezTo>
                      <a:pt x="4584" y="3119"/>
                      <a:pt x="4256" y="3447"/>
                      <a:pt x="3854" y="3447"/>
                    </a:cubicBezTo>
                    <a:lnTo>
                      <a:pt x="1502" y="3447"/>
                    </a:lnTo>
                    <a:cubicBezTo>
                      <a:pt x="1289" y="3581"/>
                      <a:pt x="943" y="3794"/>
                      <a:pt x="772" y="3831"/>
                    </a:cubicBezTo>
                    <a:cubicBezTo>
                      <a:pt x="638" y="3886"/>
                      <a:pt x="481" y="3946"/>
                      <a:pt x="347" y="3965"/>
                    </a:cubicBezTo>
                    <a:lnTo>
                      <a:pt x="194" y="3965"/>
                    </a:lnTo>
                    <a:cubicBezTo>
                      <a:pt x="157" y="3946"/>
                      <a:pt x="134" y="3928"/>
                      <a:pt x="116" y="3886"/>
                    </a:cubicBezTo>
                    <a:cubicBezTo>
                      <a:pt x="116" y="3849"/>
                      <a:pt x="116" y="3734"/>
                      <a:pt x="157" y="3600"/>
                    </a:cubicBezTo>
                    <a:cubicBezTo>
                      <a:pt x="194" y="3484"/>
                      <a:pt x="231" y="3350"/>
                      <a:pt x="273" y="3253"/>
                    </a:cubicBezTo>
                    <a:lnTo>
                      <a:pt x="273" y="3193"/>
                    </a:lnTo>
                    <a:cubicBezTo>
                      <a:pt x="157" y="3078"/>
                      <a:pt x="97" y="2907"/>
                      <a:pt x="97" y="2712"/>
                    </a:cubicBezTo>
                    <a:lnTo>
                      <a:pt x="97" y="827"/>
                    </a:lnTo>
                    <a:cubicBezTo>
                      <a:pt x="97" y="421"/>
                      <a:pt x="407" y="97"/>
                      <a:pt x="809" y="97"/>
                    </a:cubicBezTo>
                    <a:close/>
                    <a:moveTo>
                      <a:pt x="809" y="0"/>
                    </a:moveTo>
                    <a:cubicBezTo>
                      <a:pt x="365" y="0"/>
                      <a:pt x="0" y="365"/>
                      <a:pt x="0" y="827"/>
                    </a:cubicBezTo>
                    <a:lnTo>
                      <a:pt x="0" y="2712"/>
                    </a:lnTo>
                    <a:cubicBezTo>
                      <a:pt x="0" y="2907"/>
                      <a:pt x="79" y="3078"/>
                      <a:pt x="194" y="3235"/>
                    </a:cubicBezTo>
                    <a:cubicBezTo>
                      <a:pt x="157" y="3332"/>
                      <a:pt x="97" y="3466"/>
                      <a:pt x="79" y="3581"/>
                    </a:cubicBezTo>
                    <a:cubicBezTo>
                      <a:pt x="42" y="3715"/>
                      <a:pt x="19" y="3831"/>
                      <a:pt x="42" y="3909"/>
                    </a:cubicBezTo>
                    <a:cubicBezTo>
                      <a:pt x="60" y="3983"/>
                      <a:pt x="97" y="4025"/>
                      <a:pt x="157" y="4043"/>
                    </a:cubicBezTo>
                    <a:cubicBezTo>
                      <a:pt x="194" y="4052"/>
                      <a:pt x="228" y="4057"/>
                      <a:pt x="261" y="4057"/>
                    </a:cubicBezTo>
                    <a:cubicBezTo>
                      <a:pt x="295" y="4057"/>
                      <a:pt x="328" y="4052"/>
                      <a:pt x="365" y="4043"/>
                    </a:cubicBezTo>
                    <a:cubicBezTo>
                      <a:pt x="504" y="4025"/>
                      <a:pt x="675" y="3965"/>
                      <a:pt x="809" y="3928"/>
                    </a:cubicBezTo>
                    <a:cubicBezTo>
                      <a:pt x="984" y="3868"/>
                      <a:pt x="1331" y="3655"/>
                      <a:pt x="1520" y="3540"/>
                    </a:cubicBezTo>
                    <a:lnTo>
                      <a:pt x="3854" y="3540"/>
                    </a:lnTo>
                    <a:cubicBezTo>
                      <a:pt x="4316" y="3540"/>
                      <a:pt x="4681" y="3175"/>
                      <a:pt x="4681" y="2712"/>
                    </a:cubicBezTo>
                    <a:lnTo>
                      <a:pt x="4681" y="827"/>
                    </a:lnTo>
                    <a:cubicBezTo>
                      <a:pt x="4681" y="365"/>
                      <a:pt x="4316" y="0"/>
                      <a:pt x="38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a:off x="6780365" y="1808003"/>
                <a:ext cx="353815" cy="28489"/>
              </a:xfrm>
              <a:custGeom>
                <a:rect b="b" l="l" r="r" t="t"/>
                <a:pathLst>
                  <a:path extrusionOk="0" h="310" w="3850">
                    <a:moveTo>
                      <a:pt x="171" y="0"/>
                    </a:moveTo>
                    <a:cubicBezTo>
                      <a:pt x="74" y="0"/>
                      <a:pt x="0" y="79"/>
                      <a:pt x="0" y="157"/>
                    </a:cubicBezTo>
                    <a:cubicBezTo>
                      <a:pt x="0" y="250"/>
                      <a:pt x="74" y="310"/>
                      <a:pt x="171" y="310"/>
                    </a:cubicBezTo>
                    <a:lnTo>
                      <a:pt x="3697" y="310"/>
                    </a:lnTo>
                    <a:cubicBezTo>
                      <a:pt x="3789" y="310"/>
                      <a:pt x="3849" y="250"/>
                      <a:pt x="3849" y="157"/>
                    </a:cubicBezTo>
                    <a:cubicBezTo>
                      <a:pt x="3849" y="79"/>
                      <a:pt x="3789" y="0"/>
                      <a:pt x="36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a:off x="6779268" y="1804603"/>
                <a:ext cx="361075" cy="37036"/>
              </a:xfrm>
              <a:custGeom>
                <a:rect b="b" l="l" r="r" t="t"/>
                <a:pathLst>
                  <a:path extrusionOk="0" h="403" w="3929">
                    <a:moveTo>
                      <a:pt x="3739" y="79"/>
                    </a:moveTo>
                    <a:cubicBezTo>
                      <a:pt x="3794" y="79"/>
                      <a:pt x="3854" y="134"/>
                      <a:pt x="3854" y="194"/>
                    </a:cubicBezTo>
                    <a:cubicBezTo>
                      <a:pt x="3854" y="268"/>
                      <a:pt x="3794" y="310"/>
                      <a:pt x="3739" y="310"/>
                    </a:cubicBezTo>
                    <a:lnTo>
                      <a:pt x="213" y="310"/>
                    </a:lnTo>
                    <a:cubicBezTo>
                      <a:pt x="135" y="310"/>
                      <a:pt x="98" y="268"/>
                      <a:pt x="98" y="194"/>
                    </a:cubicBezTo>
                    <a:cubicBezTo>
                      <a:pt x="98" y="134"/>
                      <a:pt x="135" y="79"/>
                      <a:pt x="213" y="79"/>
                    </a:cubicBezTo>
                    <a:close/>
                    <a:moveTo>
                      <a:pt x="213" y="0"/>
                    </a:moveTo>
                    <a:cubicBezTo>
                      <a:pt x="98" y="0"/>
                      <a:pt x="1" y="79"/>
                      <a:pt x="1" y="194"/>
                    </a:cubicBezTo>
                    <a:cubicBezTo>
                      <a:pt x="1" y="310"/>
                      <a:pt x="98" y="402"/>
                      <a:pt x="213" y="402"/>
                    </a:cubicBezTo>
                    <a:lnTo>
                      <a:pt x="3739" y="402"/>
                    </a:lnTo>
                    <a:cubicBezTo>
                      <a:pt x="3854" y="402"/>
                      <a:pt x="3928" y="310"/>
                      <a:pt x="3928" y="194"/>
                    </a:cubicBezTo>
                    <a:cubicBezTo>
                      <a:pt x="3928" y="79"/>
                      <a:pt x="3854" y="0"/>
                      <a:pt x="373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6780365" y="1854229"/>
                <a:ext cx="353815" cy="28121"/>
              </a:xfrm>
              <a:custGeom>
                <a:rect b="b" l="l" r="r" t="t"/>
                <a:pathLst>
                  <a:path extrusionOk="0" h="306" w="3850">
                    <a:moveTo>
                      <a:pt x="171" y="1"/>
                    </a:moveTo>
                    <a:cubicBezTo>
                      <a:pt x="74" y="1"/>
                      <a:pt x="0" y="56"/>
                      <a:pt x="0" y="153"/>
                    </a:cubicBezTo>
                    <a:cubicBezTo>
                      <a:pt x="0" y="232"/>
                      <a:pt x="74" y="306"/>
                      <a:pt x="171" y="306"/>
                    </a:cubicBezTo>
                    <a:lnTo>
                      <a:pt x="3697" y="306"/>
                    </a:lnTo>
                    <a:cubicBezTo>
                      <a:pt x="3789" y="306"/>
                      <a:pt x="3849" y="232"/>
                      <a:pt x="3849" y="153"/>
                    </a:cubicBezTo>
                    <a:cubicBezTo>
                      <a:pt x="3849" y="56"/>
                      <a:pt x="3789" y="1"/>
                      <a:pt x="36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6779268" y="1848715"/>
                <a:ext cx="361075" cy="37495"/>
              </a:xfrm>
              <a:custGeom>
                <a:rect b="b" l="l" r="r" t="t"/>
                <a:pathLst>
                  <a:path extrusionOk="0" h="408" w="3929">
                    <a:moveTo>
                      <a:pt x="3739" y="98"/>
                    </a:moveTo>
                    <a:cubicBezTo>
                      <a:pt x="3794" y="98"/>
                      <a:pt x="3854" y="135"/>
                      <a:pt x="3854" y="213"/>
                    </a:cubicBezTo>
                    <a:cubicBezTo>
                      <a:pt x="3854" y="269"/>
                      <a:pt x="3794" y="329"/>
                      <a:pt x="3739" y="329"/>
                    </a:cubicBezTo>
                    <a:lnTo>
                      <a:pt x="213" y="329"/>
                    </a:lnTo>
                    <a:cubicBezTo>
                      <a:pt x="135" y="329"/>
                      <a:pt x="98" y="269"/>
                      <a:pt x="98" y="213"/>
                    </a:cubicBezTo>
                    <a:cubicBezTo>
                      <a:pt x="98" y="135"/>
                      <a:pt x="135" y="98"/>
                      <a:pt x="213" y="98"/>
                    </a:cubicBezTo>
                    <a:close/>
                    <a:moveTo>
                      <a:pt x="213" y="1"/>
                    </a:moveTo>
                    <a:cubicBezTo>
                      <a:pt x="98" y="1"/>
                      <a:pt x="1" y="98"/>
                      <a:pt x="1" y="213"/>
                    </a:cubicBezTo>
                    <a:cubicBezTo>
                      <a:pt x="1" y="329"/>
                      <a:pt x="98" y="407"/>
                      <a:pt x="213" y="407"/>
                    </a:cubicBezTo>
                    <a:lnTo>
                      <a:pt x="3739" y="407"/>
                    </a:lnTo>
                    <a:cubicBezTo>
                      <a:pt x="3854" y="407"/>
                      <a:pt x="3928" y="329"/>
                      <a:pt x="3928" y="213"/>
                    </a:cubicBezTo>
                    <a:cubicBezTo>
                      <a:pt x="3928" y="98"/>
                      <a:pt x="3854" y="1"/>
                      <a:pt x="373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6780365" y="1898434"/>
                <a:ext cx="353815" cy="30235"/>
              </a:xfrm>
              <a:custGeom>
                <a:rect b="b" l="l" r="r" t="t"/>
                <a:pathLst>
                  <a:path extrusionOk="0" h="329" w="3850">
                    <a:moveTo>
                      <a:pt x="171" y="0"/>
                    </a:moveTo>
                    <a:cubicBezTo>
                      <a:pt x="74" y="0"/>
                      <a:pt x="0" y="74"/>
                      <a:pt x="0" y="153"/>
                    </a:cubicBezTo>
                    <a:cubicBezTo>
                      <a:pt x="0" y="250"/>
                      <a:pt x="74" y="328"/>
                      <a:pt x="171" y="328"/>
                    </a:cubicBezTo>
                    <a:lnTo>
                      <a:pt x="3697" y="328"/>
                    </a:lnTo>
                    <a:cubicBezTo>
                      <a:pt x="3789" y="328"/>
                      <a:pt x="3849" y="250"/>
                      <a:pt x="3849" y="153"/>
                    </a:cubicBezTo>
                    <a:cubicBezTo>
                      <a:pt x="3849" y="74"/>
                      <a:pt x="3789" y="0"/>
                      <a:pt x="36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6779268" y="1894574"/>
                <a:ext cx="361075" cy="37495"/>
              </a:xfrm>
              <a:custGeom>
                <a:rect b="b" l="l" r="r" t="t"/>
                <a:pathLst>
                  <a:path extrusionOk="0" h="408" w="3929">
                    <a:moveTo>
                      <a:pt x="3739" y="79"/>
                    </a:moveTo>
                    <a:cubicBezTo>
                      <a:pt x="3794" y="79"/>
                      <a:pt x="3854" y="139"/>
                      <a:pt x="3854" y="195"/>
                    </a:cubicBezTo>
                    <a:cubicBezTo>
                      <a:pt x="3854" y="273"/>
                      <a:pt x="3794" y="310"/>
                      <a:pt x="3739" y="310"/>
                    </a:cubicBezTo>
                    <a:lnTo>
                      <a:pt x="213" y="310"/>
                    </a:lnTo>
                    <a:cubicBezTo>
                      <a:pt x="135" y="310"/>
                      <a:pt x="98" y="273"/>
                      <a:pt x="98" y="195"/>
                    </a:cubicBezTo>
                    <a:cubicBezTo>
                      <a:pt x="98" y="139"/>
                      <a:pt x="135" y="79"/>
                      <a:pt x="213" y="79"/>
                    </a:cubicBezTo>
                    <a:close/>
                    <a:moveTo>
                      <a:pt x="213" y="1"/>
                    </a:moveTo>
                    <a:cubicBezTo>
                      <a:pt x="98" y="1"/>
                      <a:pt x="1" y="98"/>
                      <a:pt x="1" y="195"/>
                    </a:cubicBezTo>
                    <a:cubicBezTo>
                      <a:pt x="1" y="310"/>
                      <a:pt x="98" y="407"/>
                      <a:pt x="213" y="407"/>
                    </a:cubicBezTo>
                    <a:lnTo>
                      <a:pt x="3739" y="407"/>
                    </a:lnTo>
                    <a:cubicBezTo>
                      <a:pt x="3854" y="407"/>
                      <a:pt x="3928" y="310"/>
                      <a:pt x="3928" y="195"/>
                    </a:cubicBezTo>
                    <a:cubicBezTo>
                      <a:pt x="3928" y="98"/>
                      <a:pt x="3854" y="1"/>
                      <a:pt x="373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5"/>
              <p:cNvSpPr/>
              <p:nvPr/>
            </p:nvSpPr>
            <p:spPr>
              <a:xfrm>
                <a:off x="6780365" y="1944293"/>
                <a:ext cx="353815" cy="28489"/>
              </a:xfrm>
              <a:custGeom>
                <a:rect b="b" l="l" r="r" t="t"/>
                <a:pathLst>
                  <a:path extrusionOk="0" h="310" w="3850">
                    <a:moveTo>
                      <a:pt x="171" y="0"/>
                    </a:moveTo>
                    <a:cubicBezTo>
                      <a:pt x="74" y="0"/>
                      <a:pt x="0" y="60"/>
                      <a:pt x="0" y="153"/>
                    </a:cubicBezTo>
                    <a:cubicBezTo>
                      <a:pt x="0" y="231"/>
                      <a:pt x="74" y="310"/>
                      <a:pt x="171" y="310"/>
                    </a:cubicBezTo>
                    <a:lnTo>
                      <a:pt x="3697" y="310"/>
                    </a:lnTo>
                    <a:cubicBezTo>
                      <a:pt x="3789" y="310"/>
                      <a:pt x="3849" y="231"/>
                      <a:pt x="3849" y="153"/>
                    </a:cubicBezTo>
                    <a:cubicBezTo>
                      <a:pt x="3849" y="60"/>
                      <a:pt x="3789" y="0"/>
                      <a:pt x="36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5"/>
              <p:cNvSpPr/>
              <p:nvPr/>
            </p:nvSpPr>
            <p:spPr>
              <a:xfrm>
                <a:off x="6779268" y="1939146"/>
                <a:ext cx="361075" cy="37036"/>
              </a:xfrm>
              <a:custGeom>
                <a:rect b="b" l="l" r="r" t="t"/>
                <a:pathLst>
                  <a:path extrusionOk="0" h="403" w="3929">
                    <a:moveTo>
                      <a:pt x="3739" y="93"/>
                    </a:moveTo>
                    <a:cubicBezTo>
                      <a:pt x="3794" y="93"/>
                      <a:pt x="3854" y="153"/>
                      <a:pt x="3854" y="209"/>
                    </a:cubicBezTo>
                    <a:cubicBezTo>
                      <a:pt x="3854" y="269"/>
                      <a:pt x="3794" y="324"/>
                      <a:pt x="3739" y="324"/>
                    </a:cubicBezTo>
                    <a:lnTo>
                      <a:pt x="213" y="324"/>
                    </a:lnTo>
                    <a:cubicBezTo>
                      <a:pt x="135" y="324"/>
                      <a:pt x="98" y="269"/>
                      <a:pt x="98" y="209"/>
                    </a:cubicBezTo>
                    <a:cubicBezTo>
                      <a:pt x="98" y="153"/>
                      <a:pt x="135" y="93"/>
                      <a:pt x="213" y="93"/>
                    </a:cubicBezTo>
                    <a:close/>
                    <a:moveTo>
                      <a:pt x="213" y="1"/>
                    </a:moveTo>
                    <a:cubicBezTo>
                      <a:pt x="98" y="1"/>
                      <a:pt x="1" y="93"/>
                      <a:pt x="1" y="209"/>
                    </a:cubicBezTo>
                    <a:cubicBezTo>
                      <a:pt x="1" y="324"/>
                      <a:pt x="98" y="403"/>
                      <a:pt x="213" y="403"/>
                    </a:cubicBezTo>
                    <a:lnTo>
                      <a:pt x="3739" y="403"/>
                    </a:lnTo>
                    <a:cubicBezTo>
                      <a:pt x="3854" y="403"/>
                      <a:pt x="3928" y="324"/>
                      <a:pt x="3928" y="209"/>
                    </a:cubicBezTo>
                    <a:cubicBezTo>
                      <a:pt x="3928" y="93"/>
                      <a:pt x="3854" y="1"/>
                      <a:pt x="373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a:off x="6780365" y="1988405"/>
                <a:ext cx="353815" cy="30235"/>
              </a:xfrm>
              <a:custGeom>
                <a:rect b="b" l="l" r="r" t="t"/>
                <a:pathLst>
                  <a:path extrusionOk="0" h="329" w="3850">
                    <a:moveTo>
                      <a:pt x="171" y="1"/>
                    </a:moveTo>
                    <a:cubicBezTo>
                      <a:pt x="74" y="1"/>
                      <a:pt x="0" y="80"/>
                      <a:pt x="0" y="158"/>
                    </a:cubicBezTo>
                    <a:cubicBezTo>
                      <a:pt x="0" y="250"/>
                      <a:pt x="74" y="329"/>
                      <a:pt x="171" y="329"/>
                    </a:cubicBezTo>
                    <a:lnTo>
                      <a:pt x="3697" y="329"/>
                    </a:lnTo>
                    <a:cubicBezTo>
                      <a:pt x="3789" y="329"/>
                      <a:pt x="3849" y="250"/>
                      <a:pt x="3849" y="158"/>
                    </a:cubicBezTo>
                    <a:cubicBezTo>
                      <a:pt x="3849" y="80"/>
                      <a:pt x="3789" y="1"/>
                      <a:pt x="36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a:off x="6779268" y="1985005"/>
                <a:ext cx="361075" cy="37036"/>
              </a:xfrm>
              <a:custGeom>
                <a:rect b="b" l="l" r="r" t="t"/>
                <a:pathLst>
                  <a:path extrusionOk="0" h="403" w="3929">
                    <a:moveTo>
                      <a:pt x="3739" y="98"/>
                    </a:moveTo>
                    <a:cubicBezTo>
                      <a:pt x="3794" y="98"/>
                      <a:pt x="3854" y="135"/>
                      <a:pt x="3854" y="195"/>
                    </a:cubicBezTo>
                    <a:cubicBezTo>
                      <a:pt x="3854" y="269"/>
                      <a:pt x="3794" y="311"/>
                      <a:pt x="3739" y="311"/>
                    </a:cubicBezTo>
                    <a:lnTo>
                      <a:pt x="213" y="311"/>
                    </a:lnTo>
                    <a:cubicBezTo>
                      <a:pt x="135" y="311"/>
                      <a:pt x="98" y="269"/>
                      <a:pt x="98" y="195"/>
                    </a:cubicBezTo>
                    <a:cubicBezTo>
                      <a:pt x="98" y="135"/>
                      <a:pt x="135" y="98"/>
                      <a:pt x="213" y="98"/>
                    </a:cubicBezTo>
                    <a:close/>
                    <a:moveTo>
                      <a:pt x="213" y="1"/>
                    </a:moveTo>
                    <a:cubicBezTo>
                      <a:pt x="98" y="1"/>
                      <a:pt x="1" y="98"/>
                      <a:pt x="1" y="195"/>
                    </a:cubicBezTo>
                    <a:cubicBezTo>
                      <a:pt x="1" y="311"/>
                      <a:pt x="98" y="403"/>
                      <a:pt x="213" y="403"/>
                    </a:cubicBezTo>
                    <a:lnTo>
                      <a:pt x="3739" y="403"/>
                    </a:lnTo>
                    <a:cubicBezTo>
                      <a:pt x="3854" y="403"/>
                      <a:pt x="3928" y="311"/>
                      <a:pt x="3928" y="195"/>
                    </a:cubicBezTo>
                    <a:cubicBezTo>
                      <a:pt x="3928" y="98"/>
                      <a:pt x="3854" y="1"/>
                      <a:pt x="373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a:off x="6780365" y="2034723"/>
                <a:ext cx="353815" cy="28121"/>
              </a:xfrm>
              <a:custGeom>
                <a:rect b="b" l="l" r="r" t="t"/>
                <a:pathLst>
                  <a:path extrusionOk="0" h="306" w="3850">
                    <a:moveTo>
                      <a:pt x="171" y="1"/>
                    </a:moveTo>
                    <a:cubicBezTo>
                      <a:pt x="74" y="1"/>
                      <a:pt x="0" y="56"/>
                      <a:pt x="0" y="153"/>
                    </a:cubicBezTo>
                    <a:cubicBezTo>
                      <a:pt x="0" y="250"/>
                      <a:pt x="74" y="306"/>
                      <a:pt x="171" y="306"/>
                    </a:cubicBezTo>
                    <a:lnTo>
                      <a:pt x="3697" y="306"/>
                    </a:lnTo>
                    <a:cubicBezTo>
                      <a:pt x="3789" y="306"/>
                      <a:pt x="3849" y="250"/>
                      <a:pt x="3849" y="153"/>
                    </a:cubicBezTo>
                    <a:cubicBezTo>
                      <a:pt x="3849" y="56"/>
                      <a:pt x="3789" y="1"/>
                      <a:pt x="36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5"/>
              <p:cNvSpPr/>
              <p:nvPr/>
            </p:nvSpPr>
            <p:spPr>
              <a:xfrm>
                <a:off x="6779268" y="2029209"/>
                <a:ext cx="361075" cy="37495"/>
              </a:xfrm>
              <a:custGeom>
                <a:rect b="b" l="l" r="r" t="t"/>
                <a:pathLst>
                  <a:path extrusionOk="0" h="408" w="3929">
                    <a:moveTo>
                      <a:pt x="3739" y="98"/>
                    </a:moveTo>
                    <a:cubicBezTo>
                      <a:pt x="3794" y="98"/>
                      <a:pt x="3854" y="153"/>
                      <a:pt x="3854" y="213"/>
                    </a:cubicBezTo>
                    <a:cubicBezTo>
                      <a:pt x="3854" y="269"/>
                      <a:pt x="3794" y="329"/>
                      <a:pt x="3739" y="329"/>
                    </a:cubicBezTo>
                    <a:lnTo>
                      <a:pt x="213" y="329"/>
                    </a:lnTo>
                    <a:cubicBezTo>
                      <a:pt x="135" y="329"/>
                      <a:pt x="98" y="269"/>
                      <a:pt x="98" y="213"/>
                    </a:cubicBezTo>
                    <a:cubicBezTo>
                      <a:pt x="98" y="153"/>
                      <a:pt x="135" y="98"/>
                      <a:pt x="213" y="98"/>
                    </a:cubicBezTo>
                    <a:close/>
                    <a:moveTo>
                      <a:pt x="213" y="1"/>
                    </a:moveTo>
                    <a:cubicBezTo>
                      <a:pt x="98" y="1"/>
                      <a:pt x="1" y="98"/>
                      <a:pt x="1" y="213"/>
                    </a:cubicBezTo>
                    <a:cubicBezTo>
                      <a:pt x="1" y="329"/>
                      <a:pt x="98" y="407"/>
                      <a:pt x="213" y="407"/>
                    </a:cubicBezTo>
                    <a:lnTo>
                      <a:pt x="3739" y="407"/>
                    </a:lnTo>
                    <a:cubicBezTo>
                      <a:pt x="3854" y="407"/>
                      <a:pt x="3928" y="329"/>
                      <a:pt x="3928" y="213"/>
                    </a:cubicBezTo>
                    <a:cubicBezTo>
                      <a:pt x="3928" y="98"/>
                      <a:pt x="3854" y="1"/>
                      <a:pt x="373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 name="Google Shape;1837;p45"/>
            <p:cNvGrpSpPr/>
            <p:nvPr/>
          </p:nvGrpSpPr>
          <p:grpSpPr>
            <a:xfrm>
              <a:off x="4098387" y="2768327"/>
              <a:ext cx="2089737" cy="2096899"/>
              <a:chOff x="5253337" y="2940502"/>
              <a:chExt cx="2089737" cy="2096899"/>
            </a:xfrm>
          </p:grpSpPr>
          <p:sp>
            <p:nvSpPr>
              <p:cNvPr id="1838" name="Google Shape;1838;p45"/>
              <p:cNvSpPr/>
              <p:nvPr/>
            </p:nvSpPr>
            <p:spPr>
              <a:xfrm>
                <a:off x="5504318" y="4292828"/>
                <a:ext cx="136380" cy="90246"/>
              </a:xfrm>
              <a:custGeom>
                <a:rect b="b" l="l" r="r" t="t"/>
                <a:pathLst>
                  <a:path extrusionOk="0" h="982" w="1484">
                    <a:moveTo>
                      <a:pt x="724" y="1"/>
                    </a:moveTo>
                    <a:cubicBezTo>
                      <a:pt x="410" y="1"/>
                      <a:pt x="100" y="228"/>
                      <a:pt x="61" y="284"/>
                    </a:cubicBezTo>
                    <a:cubicBezTo>
                      <a:pt x="1" y="381"/>
                      <a:pt x="79" y="783"/>
                      <a:pt x="292" y="880"/>
                    </a:cubicBezTo>
                    <a:cubicBezTo>
                      <a:pt x="523" y="977"/>
                      <a:pt x="523" y="958"/>
                      <a:pt x="754" y="977"/>
                    </a:cubicBezTo>
                    <a:cubicBezTo>
                      <a:pt x="800" y="980"/>
                      <a:pt x="849" y="982"/>
                      <a:pt x="899" y="982"/>
                    </a:cubicBezTo>
                    <a:cubicBezTo>
                      <a:pt x="1096" y="982"/>
                      <a:pt x="1294" y="958"/>
                      <a:pt x="1294" y="958"/>
                    </a:cubicBezTo>
                    <a:cubicBezTo>
                      <a:pt x="1294" y="958"/>
                      <a:pt x="1484" y="515"/>
                      <a:pt x="1100" y="150"/>
                    </a:cubicBezTo>
                    <a:cubicBezTo>
                      <a:pt x="987" y="41"/>
                      <a:pt x="855" y="1"/>
                      <a:pt x="724" y="1"/>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a:off x="5433830" y="4300824"/>
                <a:ext cx="141526" cy="118735"/>
              </a:xfrm>
              <a:custGeom>
                <a:rect b="b" l="l" r="r" t="t"/>
                <a:pathLst>
                  <a:path extrusionOk="0" h="1292" w="1540">
                    <a:moveTo>
                      <a:pt x="780" y="0"/>
                    </a:moveTo>
                    <a:cubicBezTo>
                      <a:pt x="483" y="0"/>
                      <a:pt x="191" y="205"/>
                      <a:pt x="116" y="294"/>
                    </a:cubicBezTo>
                    <a:cubicBezTo>
                      <a:pt x="19" y="428"/>
                      <a:pt x="1" y="543"/>
                      <a:pt x="1" y="543"/>
                    </a:cubicBezTo>
                    <a:lnTo>
                      <a:pt x="615" y="1292"/>
                    </a:lnTo>
                    <a:cubicBezTo>
                      <a:pt x="615" y="1292"/>
                      <a:pt x="1249" y="774"/>
                      <a:pt x="1323" y="774"/>
                    </a:cubicBezTo>
                    <a:cubicBezTo>
                      <a:pt x="1325" y="774"/>
                      <a:pt x="1326" y="774"/>
                      <a:pt x="1327" y="774"/>
                    </a:cubicBezTo>
                    <a:cubicBezTo>
                      <a:pt x="1331" y="778"/>
                      <a:pt x="1337" y="780"/>
                      <a:pt x="1344" y="780"/>
                    </a:cubicBezTo>
                    <a:cubicBezTo>
                      <a:pt x="1403" y="780"/>
                      <a:pt x="1539" y="659"/>
                      <a:pt x="1539" y="659"/>
                    </a:cubicBezTo>
                    <a:cubicBezTo>
                      <a:pt x="1539" y="659"/>
                      <a:pt x="1405" y="234"/>
                      <a:pt x="1040" y="63"/>
                    </a:cubicBezTo>
                    <a:cubicBezTo>
                      <a:pt x="957" y="18"/>
                      <a:pt x="868" y="0"/>
                      <a:pt x="780" y="0"/>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a:off x="5341654" y="4323799"/>
                <a:ext cx="148786" cy="124249"/>
              </a:xfrm>
              <a:custGeom>
                <a:rect b="b" l="l" r="r" t="t"/>
                <a:pathLst>
                  <a:path extrusionOk="0" h="1352" w="1619">
                    <a:moveTo>
                      <a:pt x="780" y="0"/>
                    </a:moveTo>
                    <a:cubicBezTo>
                      <a:pt x="467" y="0"/>
                      <a:pt x="251" y="226"/>
                      <a:pt x="176" y="349"/>
                    </a:cubicBezTo>
                    <a:cubicBezTo>
                      <a:pt x="61" y="506"/>
                      <a:pt x="1" y="908"/>
                      <a:pt x="1" y="908"/>
                    </a:cubicBezTo>
                    <a:lnTo>
                      <a:pt x="639" y="1351"/>
                    </a:lnTo>
                    <a:cubicBezTo>
                      <a:pt x="639" y="1351"/>
                      <a:pt x="791" y="1042"/>
                      <a:pt x="1041" y="871"/>
                    </a:cubicBezTo>
                    <a:cubicBezTo>
                      <a:pt x="1290" y="695"/>
                      <a:pt x="1618" y="695"/>
                      <a:pt x="1618" y="695"/>
                    </a:cubicBezTo>
                    <a:cubicBezTo>
                      <a:pt x="1618" y="695"/>
                      <a:pt x="1466" y="196"/>
                      <a:pt x="1022" y="44"/>
                    </a:cubicBezTo>
                    <a:cubicBezTo>
                      <a:pt x="936" y="13"/>
                      <a:pt x="856" y="0"/>
                      <a:pt x="780" y="0"/>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a:off x="5253337" y="4374161"/>
                <a:ext cx="162755" cy="132060"/>
              </a:xfrm>
              <a:custGeom>
                <a:rect b="b" l="l" r="r" t="t"/>
                <a:pathLst>
                  <a:path extrusionOk="0" h="1437" w="1771">
                    <a:moveTo>
                      <a:pt x="1049" y="0"/>
                    </a:moveTo>
                    <a:cubicBezTo>
                      <a:pt x="846" y="0"/>
                      <a:pt x="626" y="89"/>
                      <a:pt x="463" y="226"/>
                    </a:cubicBezTo>
                    <a:cubicBezTo>
                      <a:pt x="232" y="438"/>
                      <a:pt x="1" y="974"/>
                      <a:pt x="190" y="1228"/>
                    </a:cubicBezTo>
                    <a:cubicBezTo>
                      <a:pt x="302" y="1383"/>
                      <a:pt x="401" y="1429"/>
                      <a:pt x="490" y="1429"/>
                    </a:cubicBezTo>
                    <a:cubicBezTo>
                      <a:pt x="556" y="1429"/>
                      <a:pt x="617" y="1404"/>
                      <a:pt x="675" y="1381"/>
                    </a:cubicBezTo>
                    <a:cubicBezTo>
                      <a:pt x="706" y="1363"/>
                      <a:pt x="731" y="1356"/>
                      <a:pt x="752" y="1356"/>
                    </a:cubicBezTo>
                    <a:cubicBezTo>
                      <a:pt x="824" y="1356"/>
                      <a:pt x="846" y="1436"/>
                      <a:pt x="846" y="1436"/>
                    </a:cubicBezTo>
                    <a:cubicBezTo>
                      <a:pt x="846" y="1436"/>
                      <a:pt x="999" y="1321"/>
                      <a:pt x="1040" y="1187"/>
                    </a:cubicBezTo>
                    <a:cubicBezTo>
                      <a:pt x="1077" y="1053"/>
                      <a:pt x="1211" y="937"/>
                      <a:pt x="1502" y="859"/>
                    </a:cubicBezTo>
                    <a:cubicBezTo>
                      <a:pt x="1770" y="766"/>
                      <a:pt x="1770" y="591"/>
                      <a:pt x="1692" y="438"/>
                    </a:cubicBezTo>
                    <a:cubicBezTo>
                      <a:pt x="1618" y="281"/>
                      <a:pt x="1539" y="166"/>
                      <a:pt x="1290" y="50"/>
                    </a:cubicBezTo>
                    <a:cubicBezTo>
                      <a:pt x="1216" y="16"/>
                      <a:pt x="1134" y="0"/>
                      <a:pt x="1049" y="0"/>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a:off x="5308110" y="4357527"/>
                <a:ext cx="376790" cy="269267"/>
              </a:xfrm>
              <a:custGeom>
                <a:rect b="b" l="l" r="r" t="t"/>
                <a:pathLst>
                  <a:path extrusionOk="0" h="2930" w="4100">
                    <a:moveTo>
                      <a:pt x="2956" y="1"/>
                    </a:moveTo>
                    <a:cubicBezTo>
                      <a:pt x="2786" y="1"/>
                      <a:pt x="2558" y="35"/>
                      <a:pt x="2233" y="116"/>
                    </a:cubicBezTo>
                    <a:cubicBezTo>
                      <a:pt x="1540" y="273"/>
                      <a:pt x="578" y="735"/>
                      <a:pt x="287" y="1040"/>
                    </a:cubicBezTo>
                    <a:cubicBezTo>
                      <a:pt x="1" y="1349"/>
                      <a:pt x="384" y="1714"/>
                      <a:pt x="463" y="2158"/>
                    </a:cubicBezTo>
                    <a:cubicBezTo>
                      <a:pt x="541" y="2601"/>
                      <a:pt x="906" y="2930"/>
                      <a:pt x="906" y="2930"/>
                    </a:cubicBezTo>
                    <a:cubicBezTo>
                      <a:pt x="906" y="2930"/>
                      <a:pt x="4099" y="2024"/>
                      <a:pt x="4044" y="1714"/>
                    </a:cubicBezTo>
                    <a:cubicBezTo>
                      <a:pt x="4007" y="1386"/>
                      <a:pt x="3563" y="273"/>
                      <a:pt x="3369" y="116"/>
                    </a:cubicBezTo>
                    <a:cubicBezTo>
                      <a:pt x="3266" y="45"/>
                      <a:pt x="3148" y="1"/>
                      <a:pt x="2956" y="1"/>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a:off x="6897171" y="4264339"/>
                <a:ext cx="157149" cy="193358"/>
              </a:xfrm>
              <a:custGeom>
                <a:rect b="b" l="l" r="r" t="t"/>
                <a:pathLst>
                  <a:path extrusionOk="0" h="2104" w="1710">
                    <a:moveTo>
                      <a:pt x="990" y="1"/>
                    </a:moveTo>
                    <a:cubicBezTo>
                      <a:pt x="900" y="1"/>
                      <a:pt x="823" y="56"/>
                      <a:pt x="767" y="169"/>
                    </a:cubicBezTo>
                    <a:cubicBezTo>
                      <a:pt x="633" y="460"/>
                      <a:pt x="555" y="575"/>
                      <a:pt x="287" y="996"/>
                    </a:cubicBezTo>
                    <a:cubicBezTo>
                      <a:pt x="37" y="1439"/>
                      <a:pt x="37" y="1670"/>
                      <a:pt x="0" y="2077"/>
                    </a:cubicBezTo>
                    <a:cubicBezTo>
                      <a:pt x="0" y="2077"/>
                      <a:pt x="110" y="2103"/>
                      <a:pt x="262" y="2103"/>
                    </a:cubicBezTo>
                    <a:cubicBezTo>
                      <a:pt x="472" y="2103"/>
                      <a:pt x="762" y="2052"/>
                      <a:pt x="943" y="1804"/>
                    </a:cubicBezTo>
                    <a:cubicBezTo>
                      <a:pt x="1271" y="1384"/>
                      <a:pt x="1710" y="709"/>
                      <a:pt x="1423" y="321"/>
                    </a:cubicBezTo>
                    <a:cubicBezTo>
                      <a:pt x="1267" y="109"/>
                      <a:pt x="1116" y="1"/>
                      <a:pt x="990" y="1"/>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a:off x="6891565" y="4259560"/>
                <a:ext cx="150440" cy="203007"/>
              </a:xfrm>
              <a:custGeom>
                <a:rect b="b" l="l" r="r" t="t"/>
                <a:pathLst>
                  <a:path extrusionOk="0" h="2209" w="1637">
                    <a:moveTo>
                      <a:pt x="1101" y="105"/>
                    </a:moveTo>
                    <a:cubicBezTo>
                      <a:pt x="1193" y="123"/>
                      <a:pt x="1309" y="221"/>
                      <a:pt x="1447" y="415"/>
                    </a:cubicBezTo>
                    <a:cubicBezTo>
                      <a:pt x="1521" y="489"/>
                      <a:pt x="1540" y="586"/>
                      <a:pt x="1521" y="701"/>
                    </a:cubicBezTo>
                    <a:cubicBezTo>
                      <a:pt x="1521" y="817"/>
                      <a:pt x="1484" y="951"/>
                      <a:pt x="1424" y="1089"/>
                    </a:cubicBezTo>
                    <a:cubicBezTo>
                      <a:pt x="1309" y="1339"/>
                      <a:pt x="1119" y="1607"/>
                      <a:pt x="962" y="1819"/>
                    </a:cubicBezTo>
                    <a:cubicBezTo>
                      <a:pt x="787" y="2058"/>
                      <a:pt x="506" y="2099"/>
                      <a:pt x="315" y="2099"/>
                    </a:cubicBezTo>
                    <a:cubicBezTo>
                      <a:pt x="213" y="2099"/>
                      <a:pt x="137" y="2087"/>
                      <a:pt x="116" y="2087"/>
                    </a:cubicBezTo>
                    <a:cubicBezTo>
                      <a:pt x="135" y="1722"/>
                      <a:pt x="153" y="1491"/>
                      <a:pt x="408" y="1089"/>
                    </a:cubicBezTo>
                    <a:cubicBezTo>
                      <a:pt x="657" y="646"/>
                      <a:pt x="731" y="530"/>
                      <a:pt x="870" y="239"/>
                    </a:cubicBezTo>
                    <a:cubicBezTo>
                      <a:pt x="907" y="184"/>
                      <a:pt x="944" y="142"/>
                      <a:pt x="985" y="123"/>
                    </a:cubicBezTo>
                    <a:cubicBezTo>
                      <a:pt x="1022" y="105"/>
                      <a:pt x="1041" y="105"/>
                      <a:pt x="1101" y="105"/>
                    </a:cubicBezTo>
                    <a:close/>
                    <a:moveTo>
                      <a:pt x="1069" y="1"/>
                    </a:moveTo>
                    <a:cubicBezTo>
                      <a:pt x="1021" y="1"/>
                      <a:pt x="969" y="19"/>
                      <a:pt x="925" y="50"/>
                    </a:cubicBezTo>
                    <a:cubicBezTo>
                      <a:pt x="870" y="68"/>
                      <a:pt x="828" y="123"/>
                      <a:pt x="791" y="202"/>
                    </a:cubicBezTo>
                    <a:cubicBezTo>
                      <a:pt x="639" y="489"/>
                      <a:pt x="579" y="604"/>
                      <a:pt x="311" y="1029"/>
                    </a:cubicBezTo>
                    <a:cubicBezTo>
                      <a:pt x="38" y="1473"/>
                      <a:pt x="38" y="1722"/>
                      <a:pt x="1" y="2129"/>
                    </a:cubicBezTo>
                    <a:lnTo>
                      <a:pt x="1" y="2166"/>
                    </a:lnTo>
                    <a:lnTo>
                      <a:pt x="38" y="2184"/>
                    </a:lnTo>
                    <a:cubicBezTo>
                      <a:pt x="38" y="2184"/>
                      <a:pt x="145" y="2208"/>
                      <a:pt x="294" y="2208"/>
                    </a:cubicBezTo>
                    <a:cubicBezTo>
                      <a:pt x="520" y="2208"/>
                      <a:pt x="843" y="2153"/>
                      <a:pt x="1041" y="1875"/>
                    </a:cubicBezTo>
                    <a:cubicBezTo>
                      <a:pt x="1216" y="1667"/>
                      <a:pt x="1406" y="1394"/>
                      <a:pt x="1521" y="1126"/>
                    </a:cubicBezTo>
                    <a:cubicBezTo>
                      <a:pt x="1581" y="974"/>
                      <a:pt x="1618" y="835"/>
                      <a:pt x="1637" y="701"/>
                    </a:cubicBezTo>
                    <a:cubicBezTo>
                      <a:pt x="1637" y="586"/>
                      <a:pt x="1618" y="452"/>
                      <a:pt x="1521" y="355"/>
                    </a:cubicBezTo>
                    <a:cubicBezTo>
                      <a:pt x="1387" y="165"/>
                      <a:pt x="1253" y="50"/>
                      <a:pt x="1119" y="8"/>
                    </a:cubicBezTo>
                    <a:cubicBezTo>
                      <a:pt x="1103" y="3"/>
                      <a:pt x="1087" y="1"/>
                      <a:pt x="106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a:off x="6978228" y="4281432"/>
                <a:ext cx="168269" cy="86846"/>
              </a:xfrm>
              <a:custGeom>
                <a:rect b="b" l="l" r="r" t="t"/>
                <a:pathLst>
                  <a:path extrusionOk="0" h="945" w="1831">
                    <a:moveTo>
                      <a:pt x="1113" y="0"/>
                    </a:moveTo>
                    <a:cubicBezTo>
                      <a:pt x="1102" y="0"/>
                      <a:pt x="1092" y="1"/>
                      <a:pt x="1082" y="1"/>
                    </a:cubicBezTo>
                    <a:cubicBezTo>
                      <a:pt x="638" y="1"/>
                      <a:pt x="347" y="214"/>
                      <a:pt x="1" y="597"/>
                    </a:cubicBezTo>
                    <a:cubicBezTo>
                      <a:pt x="1" y="597"/>
                      <a:pt x="620" y="925"/>
                      <a:pt x="925" y="944"/>
                    </a:cubicBezTo>
                    <a:cubicBezTo>
                      <a:pt x="930" y="944"/>
                      <a:pt x="936" y="944"/>
                      <a:pt x="942" y="944"/>
                    </a:cubicBezTo>
                    <a:cubicBezTo>
                      <a:pt x="1239" y="944"/>
                      <a:pt x="1830" y="366"/>
                      <a:pt x="1830" y="366"/>
                    </a:cubicBezTo>
                    <a:cubicBezTo>
                      <a:pt x="1830" y="366"/>
                      <a:pt x="1535" y="0"/>
                      <a:pt x="1113" y="0"/>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5"/>
              <p:cNvSpPr/>
              <p:nvPr/>
            </p:nvSpPr>
            <p:spPr>
              <a:xfrm>
                <a:off x="6971427" y="4276378"/>
                <a:ext cx="180584" cy="95668"/>
              </a:xfrm>
              <a:custGeom>
                <a:rect b="b" l="l" r="r" t="t"/>
                <a:pathLst>
                  <a:path extrusionOk="0" h="1041" w="1965">
                    <a:moveTo>
                      <a:pt x="1156" y="98"/>
                    </a:moveTo>
                    <a:cubicBezTo>
                      <a:pt x="1521" y="98"/>
                      <a:pt x="1770" y="366"/>
                      <a:pt x="1807" y="403"/>
                    </a:cubicBezTo>
                    <a:cubicBezTo>
                      <a:pt x="1789" y="444"/>
                      <a:pt x="1673" y="537"/>
                      <a:pt x="1521" y="675"/>
                    </a:cubicBezTo>
                    <a:cubicBezTo>
                      <a:pt x="1424" y="731"/>
                      <a:pt x="1327" y="809"/>
                      <a:pt x="1230" y="865"/>
                    </a:cubicBezTo>
                    <a:cubicBezTo>
                      <a:pt x="1133" y="906"/>
                      <a:pt x="1040" y="943"/>
                      <a:pt x="980" y="943"/>
                    </a:cubicBezTo>
                    <a:cubicBezTo>
                      <a:pt x="846" y="925"/>
                      <a:pt x="615" y="846"/>
                      <a:pt x="440" y="768"/>
                    </a:cubicBezTo>
                    <a:cubicBezTo>
                      <a:pt x="287" y="712"/>
                      <a:pt x="209" y="675"/>
                      <a:pt x="172" y="634"/>
                    </a:cubicBezTo>
                    <a:cubicBezTo>
                      <a:pt x="481" y="306"/>
                      <a:pt x="749" y="116"/>
                      <a:pt x="1156" y="98"/>
                    </a:cubicBezTo>
                    <a:close/>
                    <a:moveTo>
                      <a:pt x="1156" y="1"/>
                    </a:moveTo>
                    <a:cubicBezTo>
                      <a:pt x="694" y="19"/>
                      <a:pt x="366" y="232"/>
                      <a:pt x="38" y="634"/>
                    </a:cubicBezTo>
                    <a:lnTo>
                      <a:pt x="1" y="675"/>
                    </a:lnTo>
                    <a:lnTo>
                      <a:pt x="56" y="712"/>
                    </a:lnTo>
                    <a:cubicBezTo>
                      <a:pt x="56" y="712"/>
                      <a:pt x="209" y="791"/>
                      <a:pt x="403" y="865"/>
                    </a:cubicBezTo>
                    <a:cubicBezTo>
                      <a:pt x="597" y="943"/>
                      <a:pt x="809" y="1022"/>
                      <a:pt x="980" y="1040"/>
                    </a:cubicBezTo>
                    <a:cubicBezTo>
                      <a:pt x="1077" y="1040"/>
                      <a:pt x="1174" y="999"/>
                      <a:pt x="1271" y="943"/>
                    </a:cubicBezTo>
                    <a:cubicBezTo>
                      <a:pt x="1387" y="883"/>
                      <a:pt x="1479" y="828"/>
                      <a:pt x="1576" y="749"/>
                    </a:cubicBezTo>
                    <a:cubicBezTo>
                      <a:pt x="1770" y="597"/>
                      <a:pt x="1923" y="444"/>
                      <a:pt x="1923" y="444"/>
                    </a:cubicBezTo>
                    <a:lnTo>
                      <a:pt x="1964" y="421"/>
                    </a:lnTo>
                    <a:lnTo>
                      <a:pt x="1923" y="384"/>
                    </a:lnTo>
                    <a:cubicBezTo>
                      <a:pt x="1923" y="384"/>
                      <a:pt x="1618" y="1"/>
                      <a:pt x="11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5"/>
              <p:cNvSpPr/>
              <p:nvPr/>
            </p:nvSpPr>
            <p:spPr>
              <a:xfrm>
                <a:off x="7026200" y="4291909"/>
                <a:ext cx="164409" cy="101366"/>
              </a:xfrm>
              <a:custGeom>
                <a:rect b="b" l="l" r="r" t="t"/>
                <a:pathLst>
                  <a:path extrusionOk="0" h="1103" w="1789">
                    <a:moveTo>
                      <a:pt x="971" y="0"/>
                    </a:moveTo>
                    <a:cubicBezTo>
                      <a:pt x="950" y="0"/>
                      <a:pt x="928" y="1"/>
                      <a:pt x="906" y="3"/>
                    </a:cubicBezTo>
                    <a:cubicBezTo>
                      <a:pt x="421" y="63"/>
                      <a:pt x="1" y="562"/>
                      <a:pt x="1" y="562"/>
                    </a:cubicBezTo>
                    <a:cubicBezTo>
                      <a:pt x="1" y="562"/>
                      <a:pt x="213" y="871"/>
                      <a:pt x="597" y="968"/>
                    </a:cubicBezTo>
                    <a:cubicBezTo>
                      <a:pt x="962" y="1061"/>
                      <a:pt x="906" y="1084"/>
                      <a:pt x="1096" y="1102"/>
                    </a:cubicBezTo>
                    <a:cubicBezTo>
                      <a:pt x="1101" y="1103"/>
                      <a:pt x="1107" y="1103"/>
                      <a:pt x="1112" y="1103"/>
                    </a:cubicBezTo>
                    <a:cubicBezTo>
                      <a:pt x="1325" y="1103"/>
                      <a:pt x="1638" y="771"/>
                      <a:pt x="1692" y="640"/>
                    </a:cubicBezTo>
                    <a:cubicBezTo>
                      <a:pt x="1752" y="506"/>
                      <a:pt x="1789" y="368"/>
                      <a:pt x="1789" y="368"/>
                    </a:cubicBezTo>
                    <a:cubicBezTo>
                      <a:pt x="1789" y="368"/>
                      <a:pt x="1438" y="0"/>
                      <a:pt x="971" y="0"/>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5"/>
              <p:cNvSpPr/>
              <p:nvPr/>
            </p:nvSpPr>
            <p:spPr>
              <a:xfrm>
                <a:off x="7020686" y="4288141"/>
                <a:ext cx="175437" cy="110188"/>
              </a:xfrm>
              <a:custGeom>
                <a:rect b="b" l="l" r="r" t="t"/>
                <a:pathLst>
                  <a:path extrusionOk="0" h="1199" w="1909">
                    <a:moveTo>
                      <a:pt x="1063" y="100"/>
                    </a:moveTo>
                    <a:cubicBezTo>
                      <a:pt x="1468" y="100"/>
                      <a:pt x="1776" y="391"/>
                      <a:pt x="1793" y="409"/>
                    </a:cubicBezTo>
                    <a:cubicBezTo>
                      <a:pt x="1793" y="450"/>
                      <a:pt x="1775" y="547"/>
                      <a:pt x="1715" y="663"/>
                    </a:cubicBezTo>
                    <a:cubicBezTo>
                      <a:pt x="1696" y="700"/>
                      <a:pt x="1599" y="834"/>
                      <a:pt x="1484" y="931"/>
                    </a:cubicBezTo>
                    <a:cubicBezTo>
                      <a:pt x="1368" y="1028"/>
                      <a:pt x="1234" y="1102"/>
                      <a:pt x="1156" y="1102"/>
                    </a:cubicBezTo>
                    <a:cubicBezTo>
                      <a:pt x="1059" y="1083"/>
                      <a:pt x="1040" y="1083"/>
                      <a:pt x="985" y="1065"/>
                    </a:cubicBezTo>
                    <a:cubicBezTo>
                      <a:pt x="925" y="1046"/>
                      <a:pt x="851" y="1009"/>
                      <a:pt x="657" y="968"/>
                    </a:cubicBezTo>
                    <a:cubicBezTo>
                      <a:pt x="347" y="894"/>
                      <a:pt x="176" y="663"/>
                      <a:pt x="135" y="621"/>
                    </a:cubicBezTo>
                    <a:cubicBezTo>
                      <a:pt x="176" y="566"/>
                      <a:pt x="541" y="141"/>
                      <a:pt x="985" y="104"/>
                    </a:cubicBezTo>
                    <a:cubicBezTo>
                      <a:pt x="1011" y="101"/>
                      <a:pt x="1037" y="100"/>
                      <a:pt x="1063" y="100"/>
                    </a:cubicBezTo>
                    <a:close/>
                    <a:moveTo>
                      <a:pt x="1067" y="1"/>
                    </a:moveTo>
                    <a:cubicBezTo>
                      <a:pt x="1034" y="1"/>
                      <a:pt x="1000" y="3"/>
                      <a:pt x="966" y="7"/>
                    </a:cubicBezTo>
                    <a:cubicBezTo>
                      <a:pt x="444" y="44"/>
                      <a:pt x="19" y="584"/>
                      <a:pt x="19" y="584"/>
                    </a:cubicBezTo>
                    <a:lnTo>
                      <a:pt x="1" y="603"/>
                    </a:lnTo>
                    <a:lnTo>
                      <a:pt x="19" y="640"/>
                    </a:lnTo>
                    <a:cubicBezTo>
                      <a:pt x="19" y="640"/>
                      <a:pt x="250" y="968"/>
                      <a:pt x="638" y="1065"/>
                    </a:cubicBezTo>
                    <a:cubicBezTo>
                      <a:pt x="809" y="1102"/>
                      <a:pt x="888" y="1143"/>
                      <a:pt x="943" y="1162"/>
                    </a:cubicBezTo>
                    <a:cubicBezTo>
                      <a:pt x="1003" y="1180"/>
                      <a:pt x="1059" y="1180"/>
                      <a:pt x="1156" y="1199"/>
                    </a:cubicBezTo>
                    <a:cubicBezTo>
                      <a:pt x="1290" y="1199"/>
                      <a:pt x="1428" y="1102"/>
                      <a:pt x="1544" y="1009"/>
                    </a:cubicBezTo>
                    <a:cubicBezTo>
                      <a:pt x="1678" y="894"/>
                      <a:pt x="1775" y="778"/>
                      <a:pt x="1812" y="700"/>
                    </a:cubicBezTo>
                    <a:cubicBezTo>
                      <a:pt x="1867" y="566"/>
                      <a:pt x="1909" y="409"/>
                      <a:pt x="1909" y="409"/>
                    </a:cubicBezTo>
                    <a:lnTo>
                      <a:pt x="1909" y="390"/>
                    </a:lnTo>
                    <a:lnTo>
                      <a:pt x="1890" y="372"/>
                    </a:lnTo>
                    <a:cubicBezTo>
                      <a:pt x="1890" y="372"/>
                      <a:pt x="1536" y="1"/>
                      <a:pt x="106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5"/>
              <p:cNvSpPr/>
              <p:nvPr/>
            </p:nvSpPr>
            <p:spPr>
              <a:xfrm>
                <a:off x="7111117" y="4325085"/>
                <a:ext cx="197953" cy="120297"/>
              </a:xfrm>
              <a:custGeom>
                <a:rect b="b" l="l" r="r" t="t"/>
                <a:pathLst>
                  <a:path extrusionOk="0" h="1309" w="2154">
                    <a:moveTo>
                      <a:pt x="885" y="0"/>
                    </a:moveTo>
                    <a:cubicBezTo>
                      <a:pt x="393" y="0"/>
                      <a:pt x="1" y="510"/>
                      <a:pt x="1" y="510"/>
                    </a:cubicBezTo>
                    <a:cubicBezTo>
                      <a:pt x="1" y="510"/>
                      <a:pt x="213" y="857"/>
                      <a:pt x="347" y="1009"/>
                    </a:cubicBezTo>
                    <a:cubicBezTo>
                      <a:pt x="456" y="1133"/>
                      <a:pt x="729" y="1308"/>
                      <a:pt x="952" y="1308"/>
                    </a:cubicBezTo>
                    <a:cubicBezTo>
                      <a:pt x="1003" y="1308"/>
                      <a:pt x="1052" y="1299"/>
                      <a:pt x="1096" y="1277"/>
                    </a:cubicBezTo>
                    <a:cubicBezTo>
                      <a:pt x="1345" y="1162"/>
                      <a:pt x="2154" y="1088"/>
                      <a:pt x="2154" y="1088"/>
                    </a:cubicBezTo>
                    <a:cubicBezTo>
                      <a:pt x="2154" y="1088"/>
                      <a:pt x="2154" y="723"/>
                      <a:pt x="1965" y="547"/>
                    </a:cubicBezTo>
                    <a:cubicBezTo>
                      <a:pt x="1770" y="376"/>
                      <a:pt x="1521" y="85"/>
                      <a:pt x="980" y="7"/>
                    </a:cubicBezTo>
                    <a:cubicBezTo>
                      <a:pt x="948" y="2"/>
                      <a:pt x="916" y="0"/>
                      <a:pt x="885" y="0"/>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5"/>
              <p:cNvSpPr/>
              <p:nvPr/>
            </p:nvSpPr>
            <p:spPr>
              <a:xfrm>
                <a:off x="7105603" y="4319939"/>
                <a:ext cx="209073" cy="130222"/>
              </a:xfrm>
              <a:custGeom>
                <a:rect b="b" l="l" r="r" t="t"/>
                <a:pathLst>
                  <a:path extrusionOk="0" h="1417" w="2275">
                    <a:moveTo>
                      <a:pt x="957" y="99"/>
                    </a:moveTo>
                    <a:cubicBezTo>
                      <a:pt x="984" y="99"/>
                      <a:pt x="1012" y="101"/>
                      <a:pt x="1040" y="104"/>
                    </a:cubicBezTo>
                    <a:cubicBezTo>
                      <a:pt x="1562" y="178"/>
                      <a:pt x="1794" y="469"/>
                      <a:pt x="1983" y="640"/>
                    </a:cubicBezTo>
                    <a:cubicBezTo>
                      <a:pt x="2062" y="719"/>
                      <a:pt x="2122" y="834"/>
                      <a:pt x="2140" y="950"/>
                    </a:cubicBezTo>
                    <a:cubicBezTo>
                      <a:pt x="2159" y="1028"/>
                      <a:pt x="2159" y="1065"/>
                      <a:pt x="2159" y="1102"/>
                    </a:cubicBezTo>
                    <a:cubicBezTo>
                      <a:pt x="2122" y="1102"/>
                      <a:pt x="1983" y="1125"/>
                      <a:pt x="1775" y="1144"/>
                    </a:cubicBezTo>
                    <a:cubicBezTo>
                      <a:pt x="1544" y="1181"/>
                      <a:pt x="1271" y="1218"/>
                      <a:pt x="1137" y="1296"/>
                    </a:cubicBezTo>
                    <a:cubicBezTo>
                      <a:pt x="1103" y="1309"/>
                      <a:pt x="1064" y="1315"/>
                      <a:pt x="1022" y="1315"/>
                    </a:cubicBezTo>
                    <a:cubicBezTo>
                      <a:pt x="945" y="1315"/>
                      <a:pt x="859" y="1295"/>
                      <a:pt x="772" y="1259"/>
                    </a:cubicBezTo>
                    <a:cubicBezTo>
                      <a:pt x="638" y="1199"/>
                      <a:pt x="504" y="1102"/>
                      <a:pt x="444" y="1047"/>
                    </a:cubicBezTo>
                    <a:cubicBezTo>
                      <a:pt x="329" y="913"/>
                      <a:pt x="158" y="603"/>
                      <a:pt x="135" y="566"/>
                    </a:cubicBezTo>
                    <a:cubicBezTo>
                      <a:pt x="174" y="527"/>
                      <a:pt x="516" y="99"/>
                      <a:pt x="957" y="99"/>
                    </a:cubicBezTo>
                    <a:close/>
                    <a:moveTo>
                      <a:pt x="939" y="0"/>
                    </a:moveTo>
                    <a:cubicBezTo>
                      <a:pt x="411" y="0"/>
                      <a:pt x="19" y="548"/>
                      <a:pt x="19" y="548"/>
                    </a:cubicBezTo>
                    <a:lnTo>
                      <a:pt x="1" y="566"/>
                    </a:lnTo>
                    <a:lnTo>
                      <a:pt x="19" y="585"/>
                    </a:lnTo>
                    <a:cubicBezTo>
                      <a:pt x="19" y="585"/>
                      <a:pt x="213" y="950"/>
                      <a:pt x="366" y="1102"/>
                    </a:cubicBezTo>
                    <a:cubicBezTo>
                      <a:pt x="444" y="1199"/>
                      <a:pt x="578" y="1278"/>
                      <a:pt x="735" y="1356"/>
                    </a:cubicBezTo>
                    <a:cubicBezTo>
                      <a:pt x="827" y="1390"/>
                      <a:pt x="918" y="1416"/>
                      <a:pt x="1011" y="1416"/>
                    </a:cubicBezTo>
                    <a:cubicBezTo>
                      <a:pt x="1073" y="1416"/>
                      <a:pt x="1135" y="1404"/>
                      <a:pt x="1197" y="1375"/>
                    </a:cubicBezTo>
                    <a:cubicBezTo>
                      <a:pt x="1290" y="1333"/>
                      <a:pt x="1562" y="1278"/>
                      <a:pt x="1794" y="1241"/>
                    </a:cubicBezTo>
                    <a:cubicBezTo>
                      <a:pt x="2025" y="1218"/>
                      <a:pt x="2214" y="1199"/>
                      <a:pt x="2214" y="1199"/>
                    </a:cubicBezTo>
                    <a:lnTo>
                      <a:pt x="2274" y="1181"/>
                    </a:lnTo>
                    <a:lnTo>
                      <a:pt x="2274" y="1144"/>
                    </a:lnTo>
                    <a:cubicBezTo>
                      <a:pt x="2274" y="1144"/>
                      <a:pt x="2256" y="1047"/>
                      <a:pt x="2237" y="931"/>
                    </a:cubicBezTo>
                    <a:cubicBezTo>
                      <a:pt x="2214" y="816"/>
                      <a:pt x="2159" y="663"/>
                      <a:pt x="2043" y="566"/>
                    </a:cubicBezTo>
                    <a:cubicBezTo>
                      <a:pt x="1867" y="391"/>
                      <a:pt x="1599" y="86"/>
                      <a:pt x="1040" y="7"/>
                    </a:cubicBezTo>
                    <a:cubicBezTo>
                      <a:pt x="1006" y="2"/>
                      <a:pt x="972" y="0"/>
                      <a:pt x="93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5"/>
              <p:cNvSpPr/>
              <p:nvPr/>
            </p:nvSpPr>
            <p:spPr>
              <a:xfrm>
                <a:off x="7173150" y="4387578"/>
                <a:ext cx="166155" cy="119286"/>
              </a:xfrm>
              <a:custGeom>
                <a:rect b="b" l="l" r="r" t="t"/>
                <a:pathLst>
                  <a:path extrusionOk="0" h="1298" w="1808">
                    <a:moveTo>
                      <a:pt x="983" y="1"/>
                    </a:moveTo>
                    <a:cubicBezTo>
                      <a:pt x="467" y="1"/>
                      <a:pt x="153" y="408"/>
                      <a:pt x="153" y="408"/>
                    </a:cubicBezTo>
                    <a:cubicBezTo>
                      <a:pt x="153" y="408"/>
                      <a:pt x="0" y="870"/>
                      <a:pt x="231" y="1138"/>
                    </a:cubicBezTo>
                    <a:cubicBezTo>
                      <a:pt x="335" y="1258"/>
                      <a:pt x="400" y="1297"/>
                      <a:pt x="466" y="1297"/>
                    </a:cubicBezTo>
                    <a:cubicBezTo>
                      <a:pt x="546" y="1297"/>
                      <a:pt x="628" y="1239"/>
                      <a:pt x="786" y="1198"/>
                    </a:cubicBezTo>
                    <a:cubicBezTo>
                      <a:pt x="831" y="1188"/>
                      <a:pt x="870" y="1184"/>
                      <a:pt x="906" y="1184"/>
                    </a:cubicBezTo>
                    <a:cubicBezTo>
                      <a:pt x="1089" y="1184"/>
                      <a:pt x="1183" y="1290"/>
                      <a:pt x="1442" y="1290"/>
                    </a:cubicBezTo>
                    <a:cubicBezTo>
                      <a:pt x="1752" y="1290"/>
                      <a:pt x="1807" y="1101"/>
                      <a:pt x="1789" y="810"/>
                    </a:cubicBezTo>
                    <a:cubicBezTo>
                      <a:pt x="1789" y="542"/>
                      <a:pt x="1539" y="43"/>
                      <a:pt x="1017" y="1"/>
                    </a:cubicBezTo>
                    <a:cubicBezTo>
                      <a:pt x="1006" y="1"/>
                      <a:pt x="994" y="1"/>
                      <a:pt x="983" y="1"/>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5"/>
              <p:cNvSpPr/>
              <p:nvPr/>
            </p:nvSpPr>
            <p:spPr>
              <a:xfrm>
                <a:off x="7167636" y="4384086"/>
                <a:ext cx="175437" cy="127649"/>
              </a:xfrm>
              <a:custGeom>
                <a:rect b="b" l="l" r="r" t="t"/>
                <a:pathLst>
                  <a:path extrusionOk="0" h="1389" w="1909">
                    <a:moveTo>
                      <a:pt x="990" y="96"/>
                    </a:moveTo>
                    <a:cubicBezTo>
                      <a:pt x="1012" y="96"/>
                      <a:pt x="1035" y="97"/>
                      <a:pt x="1058" y="99"/>
                    </a:cubicBezTo>
                    <a:cubicBezTo>
                      <a:pt x="1308" y="118"/>
                      <a:pt x="1502" y="233"/>
                      <a:pt x="1618" y="386"/>
                    </a:cubicBezTo>
                    <a:cubicBezTo>
                      <a:pt x="1752" y="543"/>
                      <a:pt x="1812" y="732"/>
                      <a:pt x="1812" y="866"/>
                    </a:cubicBezTo>
                    <a:cubicBezTo>
                      <a:pt x="1812" y="1005"/>
                      <a:pt x="1793" y="1097"/>
                      <a:pt x="1752" y="1176"/>
                    </a:cubicBezTo>
                    <a:cubicBezTo>
                      <a:pt x="1715" y="1236"/>
                      <a:pt x="1636" y="1273"/>
                      <a:pt x="1502" y="1273"/>
                    </a:cubicBezTo>
                    <a:cubicBezTo>
                      <a:pt x="1368" y="1273"/>
                      <a:pt x="1271" y="1236"/>
                      <a:pt x="1174" y="1213"/>
                    </a:cubicBezTo>
                    <a:cubicBezTo>
                      <a:pt x="1114" y="1190"/>
                      <a:pt x="1056" y="1174"/>
                      <a:pt x="983" y="1174"/>
                    </a:cubicBezTo>
                    <a:cubicBezTo>
                      <a:pt x="938" y="1174"/>
                      <a:pt x="887" y="1180"/>
                      <a:pt x="827" y="1194"/>
                    </a:cubicBezTo>
                    <a:cubicBezTo>
                      <a:pt x="675" y="1236"/>
                      <a:pt x="596" y="1291"/>
                      <a:pt x="541" y="1291"/>
                    </a:cubicBezTo>
                    <a:cubicBezTo>
                      <a:pt x="499" y="1291"/>
                      <a:pt x="481" y="1291"/>
                      <a:pt x="462" y="1273"/>
                    </a:cubicBezTo>
                    <a:cubicBezTo>
                      <a:pt x="425" y="1254"/>
                      <a:pt x="384" y="1213"/>
                      <a:pt x="328" y="1157"/>
                    </a:cubicBezTo>
                    <a:cubicBezTo>
                      <a:pt x="134" y="908"/>
                      <a:pt x="250" y="483"/>
                      <a:pt x="250" y="464"/>
                    </a:cubicBezTo>
                    <a:cubicBezTo>
                      <a:pt x="267" y="464"/>
                      <a:pt x="548" y="96"/>
                      <a:pt x="990" y="96"/>
                    </a:cubicBezTo>
                    <a:close/>
                    <a:moveTo>
                      <a:pt x="1014" y="0"/>
                    </a:moveTo>
                    <a:cubicBezTo>
                      <a:pt x="496" y="0"/>
                      <a:pt x="176" y="427"/>
                      <a:pt x="176" y="427"/>
                    </a:cubicBezTo>
                    <a:lnTo>
                      <a:pt x="153" y="427"/>
                    </a:lnTo>
                    <a:cubicBezTo>
                      <a:pt x="153" y="427"/>
                      <a:pt x="0" y="908"/>
                      <a:pt x="250" y="1213"/>
                    </a:cubicBezTo>
                    <a:cubicBezTo>
                      <a:pt x="310" y="1291"/>
                      <a:pt x="365" y="1328"/>
                      <a:pt x="407" y="1351"/>
                    </a:cubicBezTo>
                    <a:cubicBezTo>
                      <a:pt x="462" y="1388"/>
                      <a:pt x="499" y="1388"/>
                      <a:pt x="559" y="1388"/>
                    </a:cubicBezTo>
                    <a:cubicBezTo>
                      <a:pt x="638" y="1370"/>
                      <a:pt x="712" y="1328"/>
                      <a:pt x="846" y="1291"/>
                    </a:cubicBezTo>
                    <a:cubicBezTo>
                      <a:pt x="899" y="1277"/>
                      <a:pt x="942" y="1271"/>
                      <a:pt x="981" y="1271"/>
                    </a:cubicBezTo>
                    <a:cubicBezTo>
                      <a:pt x="1044" y="1271"/>
                      <a:pt x="1096" y="1287"/>
                      <a:pt x="1155" y="1310"/>
                    </a:cubicBezTo>
                    <a:cubicBezTo>
                      <a:pt x="1234" y="1328"/>
                      <a:pt x="1350" y="1370"/>
                      <a:pt x="1502" y="1370"/>
                    </a:cubicBezTo>
                    <a:cubicBezTo>
                      <a:pt x="1678" y="1370"/>
                      <a:pt x="1770" y="1310"/>
                      <a:pt x="1849" y="1213"/>
                    </a:cubicBezTo>
                    <a:cubicBezTo>
                      <a:pt x="1909" y="1120"/>
                      <a:pt x="1909" y="1005"/>
                      <a:pt x="1909" y="848"/>
                    </a:cubicBezTo>
                    <a:cubicBezTo>
                      <a:pt x="1909" y="695"/>
                      <a:pt x="1830" y="501"/>
                      <a:pt x="1696" y="330"/>
                    </a:cubicBezTo>
                    <a:cubicBezTo>
                      <a:pt x="1562" y="155"/>
                      <a:pt x="1350" y="21"/>
                      <a:pt x="1077" y="2"/>
                    </a:cubicBezTo>
                    <a:cubicBezTo>
                      <a:pt x="1056" y="1"/>
                      <a:pt x="1035" y="0"/>
                      <a:pt x="101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5"/>
              <p:cNvSpPr/>
              <p:nvPr/>
            </p:nvSpPr>
            <p:spPr>
              <a:xfrm>
                <a:off x="6898826" y="4311760"/>
                <a:ext cx="357215" cy="341133"/>
              </a:xfrm>
              <a:custGeom>
                <a:rect b="b" l="l" r="r" t="t"/>
                <a:pathLst>
                  <a:path extrusionOk="0" h="3712" w="3887">
                    <a:moveTo>
                      <a:pt x="1315" y="0"/>
                    </a:moveTo>
                    <a:cubicBezTo>
                      <a:pt x="1097" y="0"/>
                      <a:pt x="969" y="87"/>
                      <a:pt x="828" y="267"/>
                    </a:cubicBezTo>
                    <a:cubicBezTo>
                      <a:pt x="560" y="655"/>
                      <a:pt x="1" y="1561"/>
                      <a:pt x="1" y="1561"/>
                    </a:cubicBezTo>
                    <a:cubicBezTo>
                      <a:pt x="1" y="1561"/>
                      <a:pt x="481" y="2000"/>
                      <a:pt x="1114" y="2485"/>
                    </a:cubicBezTo>
                    <a:cubicBezTo>
                      <a:pt x="1752" y="2984"/>
                      <a:pt x="2463" y="3696"/>
                      <a:pt x="2463" y="3696"/>
                    </a:cubicBezTo>
                    <a:cubicBezTo>
                      <a:pt x="2538" y="3706"/>
                      <a:pt x="2603" y="3711"/>
                      <a:pt x="2659" y="3711"/>
                    </a:cubicBezTo>
                    <a:cubicBezTo>
                      <a:pt x="3022" y="3711"/>
                      <a:pt x="3032" y="3489"/>
                      <a:pt x="3216" y="3021"/>
                    </a:cubicBezTo>
                    <a:cubicBezTo>
                      <a:pt x="3406" y="2503"/>
                      <a:pt x="3794" y="2023"/>
                      <a:pt x="3849" y="1713"/>
                    </a:cubicBezTo>
                    <a:cubicBezTo>
                      <a:pt x="3886" y="1404"/>
                      <a:pt x="3447" y="595"/>
                      <a:pt x="2385" y="267"/>
                    </a:cubicBezTo>
                    <a:cubicBezTo>
                      <a:pt x="1858" y="92"/>
                      <a:pt x="1539" y="0"/>
                      <a:pt x="1315" y="0"/>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5"/>
              <p:cNvSpPr/>
              <p:nvPr/>
            </p:nvSpPr>
            <p:spPr>
              <a:xfrm>
                <a:off x="6891565" y="4308268"/>
                <a:ext cx="357675" cy="349404"/>
              </a:xfrm>
              <a:custGeom>
                <a:rect b="b" l="l" r="r" t="t"/>
                <a:pathLst>
                  <a:path extrusionOk="0" h="3802" w="3892">
                    <a:moveTo>
                      <a:pt x="1332" y="0"/>
                    </a:moveTo>
                    <a:lnTo>
                      <a:pt x="1332" y="0"/>
                    </a:lnTo>
                    <a:cubicBezTo>
                      <a:pt x="1138" y="19"/>
                      <a:pt x="1004" y="116"/>
                      <a:pt x="870" y="287"/>
                    </a:cubicBezTo>
                    <a:cubicBezTo>
                      <a:pt x="597" y="675"/>
                      <a:pt x="19" y="1576"/>
                      <a:pt x="19" y="1576"/>
                    </a:cubicBezTo>
                    <a:lnTo>
                      <a:pt x="1" y="1617"/>
                    </a:lnTo>
                    <a:lnTo>
                      <a:pt x="38" y="1636"/>
                    </a:lnTo>
                    <a:cubicBezTo>
                      <a:pt x="38" y="1636"/>
                      <a:pt x="542" y="2079"/>
                      <a:pt x="1156" y="2560"/>
                    </a:cubicBezTo>
                    <a:cubicBezTo>
                      <a:pt x="1794" y="3040"/>
                      <a:pt x="2487" y="3734"/>
                      <a:pt x="2487" y="3752"/>
                    </a:cubicBezTo>
                    <a:lnTo>
                      <a:pt x="2487" y="3770"/>
                    </a:lnTo>
                    <a:lnTo>
                      <a:pt x="2542" y="3770"/>
                    </a:lnTo>
                    <a:cubicBezTo>
                      <a:pt x="2638" y="3787"/>
                      <a:pt x="2724" y="3801"/>
                      <a:pt x="2794" y="3801"/>
                    </a:cubicBezTo>
                    <a:cubicBezTo>
                      <a:pt x="2822" y="3801"/>
                      <a:pt x="2848" y="3799"/>
                      <a:pt x="2870" y="3794"/>
                    </a:cubicBezTo>
                    <a:cubicBezTo>
                      <a:pt x="2967" y="3770"/>
                      <a:pt x="3041" y="3715"/>
                      <a:pt x="3083" y="3655"/>
                    </a:cubicBezTo>
                    <a:cubicBezTo>
                      <a:pt x="3198" y="3539"/>
                      <a:pt x="3235" y="3350"/>
                      <a:pt x="3332" y="3077"/>
                    </a:cubicBezTo>
                    <a:cubicBezTo>
                      <a:pt x="3429" y="2828"/>
                      <a:pt x="3582" y="2578"/>
                      <a:pt x="3716" y="2347"/>
                    </a:cubicBezTo>
                    <a:cubicBezTo>
                      <a:pt x="3776" y="2232"/>
                      <a:pt x="3850" y="2116"/>
                      <a:pt x="3891" y="2001"/>
                    </a:cubicBezTo>
                    <a:lnTo>
                      <a:pt x="3891" y="2001"/>
                    </a:lnTo>
                    <a:cubicBezTo>
                      <a:pt x="3831" y="2019"/>
                      <a:pt x="3794" y="2038"/>
                      <a:pt x="3758" y="2061"/>
                    </a:cubicBezTo>
                    <a:cubicBezTo>
                      <a:pt x="3716" y="2135"/>
                      <a:pt x="3679" y="2213"/>
                      <a:pt x="3619" y="2310"/>
                    </a:cubicBezTo>
                    <a:cubicBezTo>
                      <a:pt x="3485" y="2523"/>
                      <a:pt x="3351" y="2772"/>
                      <a:pt x="3235" y="3040"/>
                    </a:cubicBezTo>
                    <a:cubicBezTo>
                      <a:pt x="3138" y="3308"/>
                      <a:pt x="3083" y="3502"/>
                      <a:pt x="3004" y="3600"/>
                    </a:cubicBezTo>
                    <a:cubicBezTo>
                      <a:pt x="2967" y="3636"/>
                      <a:pt x="2926" y="3678"/>
                      <a:pt x="2852" y="3678"/>
                    </a:cubicBezTo>
                    <a:cubicBezTo>
                      <a:pt x="2822" y="3687"/>
                      <a:pt x="2783" y="3692"/>
                      <a:pt x="2734" y="3692"/>
                    </a:cubicBezTo>
                    <a:cubicBezTo>
                      <a:pt x="2686" y="3692"/>
                      <a:pt x="2628" y="3687"/>
                      <a:pt x="2561" y="3678"/>
                    </a:cubicBezTo>
                    <a:cubicBezTo>
                      <a:pt x="2542" y="3655"/>
                      <a:pt x="1849" y="2962"/>
                      <a:pt x="1235" y="2481"/>
                    </a:cubicBezTo>
                    <a:cubicBezTo>
                      <a:pt x="616" y="2019"/>
                      <a:pt x="153" y="1617"/>
                      <a:pt x="135" y="1599"/>
                    </a:cubicBezTo>
                    <a:cubicBezTo>
                      <a:pt x="177" y="1539"/>
                      <a:pt x="694" y="712"/>
                      <a:pt x="962" y="347"/>
                    </a:cubicBezTo>
                    <a:cubicBezTo>
                      <a:pt x="1022" y="268"/>
                      <a:pt x="1059" y="213"/>
                      <a:pt x="1119" y="171"/>
                    </a:cubicBezTo>
                    <a:lnTo>
                      <a:pt x="1119" y="153"/>
                    </a:lnTo>
                    <a:cubicBezTo>
                      <a:pt x="1119" y="153"/>
                      <a:pt x="1235" y="74"/>
                      <a:pt x="133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5"/>
              <p:cNvSpPr/>
              <p:nvPr/>
            </p:nvSpPr>
            <p:spPr>
              <a:xfrm>
                <a:off x="6812163" y="4422317"/>
                <a:ext cx="385704" cy="477237"/>
              </a:xfrm>
              <a:custGeom>
                <a:rect b="b" l="l" r="r" t="t"/>
                <a:pathLst>
                  <a:path extrusionOk="0" h="5193" w="4197">
                    <a:moveTo>
                      <a:pt x="1337" y="1"/>
                    </a:moveTo>
                    <a:cubicBezTo>
                      <a:pt x="451" y="1"/>
                      <a:pt x="366" y="778"/>
                      <a:pt x="366" y="778"/>
                    </a:cubicBezTo>
                    <a:cubicBezTo>
                      <a:pt x="366" y="778"/>
                      <a:pt x="1" y="1933"/>
                      <a:pt x="19" y="3782"/>
                    </a:cubicBezTo>
                    <a:cubicBezTo>
                      <a:pt x="43" y="4982"/>
                      <a:pt x="742" y="5192"/>
                      <a:pt x="1228" y="5192"/>
                    </a:cubicBezTo>
                    <a:cubicBezTo>
                      <a:pt x="1491" y="5192"/>
                      <a:pt x="1692" y="5131"/>
                      <a:pt x="1692" y="5131"/>
                    </a:cubicBezTo>
                    <a:cubicBezTo>
                      <a:pt x="1692" y="5131"/>
                      <a:pt x="2561" y="4937"/>
                      <a:pt x="3060" y="4378"/>
                    </a:cubicBezTo>
                    <a:cubicBezTo>
                      <a:pt x="3540" y="3842"/>
                      <a:pt x="4196" y="2668"/>
                      <a:pt x="3813" y="1605"/>
                    </a:cubicBezTo>
                    <a:cubicBezTo>
                      <a:pt x="3425" y="529"/>
                      <a:pt x="2561" y="104"/>
                      <a:pt x="1521" y="11"/>
                    </a:cubicBezTo>
                    <a:cubicBezTo>
                      <a:pt x="1456" y="4"/>
                      <a:pt x="1395" y="1"/>
                      <a:pt x="13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5"/>
              <p:cNvSpPr/>
              <p:nvPr/>
            </p:nvSpPr>
            <p:spPr>
              <a:xfrm>
                <a:off x="6808395" y="4416987"/>
                <a:ext cx="377158" cy="488357"/>
              </a:xfrm>
              <a:custGeom>
                <a:rect b="b" l="l" r="r" t="t"/>
                <a:pathLst>
                  <a:path extrusionOk="0" h="5314" w="4104">
                    <a:moveTo>
                      <a:pt x="1410" y="101"/>
                    </a:moveTo>
                    <a:cubicBezTo>
                      <a:pt x="1453" y="101"/>
                      <a:pt x="1497" y="103"/>
                      <a:pt x="1544" y="106"/>
                    </a:cubicBezTo>
                    <a:cubicBezTo>
                      <a:pt x="2583" y="222"/>
                      <a:pt x="3429" y="624"/>
                      <a:pt x="3794" y="1686"/>
                    </a:cubicBezTo>
                    <a:cubicBezTo>
                      <a:pt x="3988" y="2185"/>
                      <a:pt x="3928" y="2745"/>
                      <a:pt x="3757" y="3225"/>
                    </a:cubicBezTo>
                    <a:cubicBezTo>
                      <a:pt x="3581" y="3706"/>
                      <a:pt x="3295" y="4149"/>
                      <a:pt x="3064" y="4417"/>
                    </a:cubicBezTo>
                    <a:cubicBezTo>
                      <a:pt x="2583" y="4939"/>
                      <a:pt x="1733" y="5152"/>
                      <a:pt x="1733" y="5152"/>
                    </a:cubicBezTo>
                    <a:lnTo>
                      <a:pt x="1715" y="5152"/>
                    </a:lnTo>
                    <a:cubicBezTo>
                      <a:pt x="1715" y="5152"/>
                      <a:pt x="1524" y="5209"/>
                      <a:pt x="1270" y="5209"/>
                    </a:cubicBezTo>
                    <a:cubicBezTo>
                      <a:pt x="1163" y="5209"/>
                      <a:pt x="1045" y="5199"/>
                      <a:pt x="924" y="5170"/>
                    </a:cubicBezTo>
                    <a:cubicBezTo>
                      <a:pt x="735" y="5110"/>
                      <a:pt x="522" y="5013"/>
                      <a:pt x="388" y="4805"/>
                    </a:cubicBezTo>
                    <a:cubicBezTo>
                      <a:pt x="231" y="4611"/>
                      <a:pt x="116" y="4302"/>
                      <a:pt x="116" y="3840"/>
                    </a:cubicBezTo>
                    <a:cubicBezTo>
                      <a:pt x="97" y="1991"/>
                      <a:pt x="462" y="855"/>
                      <a:pt x="462" y="855"/>
                    </a:cubicBezTo>
                    <a:lnTo>
                      <a:pt x="462" y="836"/>
                    </a:lnTo>
                    <a:cubicBezTo>
                      <a:pt x="462" y="836"/>
                      <a:pt x="481" y="647"/>
                      <a:pt x="638" y="453"/>
                    </a:cubicBezTo>
                    <a:cubicBezTo>
                      <a:pt x="760" y="260"/>
                      <a:pt x="992" y="101"/>
                      <a:pt x="1410" y="101"/>
                    </a:cubicBezTo>
                    <a:close/>
                    <a:moveTo>
                      <a:pt x="1390" y="0"/>
                    </a:moveTo>
                    <a:cubicBezTo>
                      <a:pt x="954" y="0"/>
                      <a:pt x="693" y="185"/>
                      <a:pt x="541" y="374"/>
                    </a:cubicBezTo>
                    <a:cubicBezTo>
                      <a:pt x="388" y="605"/>
                      <a:pt x="365" y="836"/>
                      <a:pt x="365" y="836"/>
                    </a:cubicBezTo>
                    <a:cubicBezTo>
                      <a:pt x="347" y="855"/>
                      <a:pt x="0" y="1991"/>
                      <a:pt x="19" y="3840"/>
                    </a:cubicBezTo>
                    <a:cubicBezTo>
                      <a:pt x="19" y="4320"/>
                      <a:pt x="134" y="4648"/>
                      <a:pt x="291" y="4861"/>
                    </a:cubicBezTo>
                    <a:cubicBezTo>
                      <a:pt x="462" y="5092"/>
                      <a:pt x="675" y="5207"/>
                      <a:pt x="906" y="5267"/>
                    </a:cubicBezTo>
                    <a:cubicBezTo>
                      <a:pt x="1031" y="5301"/>
                      <a:pt x="1156" y="5313"/>
                      <a:pt x="1269" y="5313"/>
                    </a:cubicBezTo>
                    <a:cubicBezTo>
                      <a:pt x="1542" y="5313"/>
                      <a:pt x="1752" y="5244"/>
                      <a:pt x="1752" y="5244"/>
                    </a:cubicBezTo>
                    <a:cubicBezTo>
                      <a:pt x="1752" y="5244"/>
                      <a:pt x="2620" y="5055"/>
                      <a:pt x="3138" y="4477"/>
                    </a:cubicBezTo>
                    <a:cubicBezTo>
                      <a:pt x="3392" y="4186"/>
                      <a:pt x="3678" y="3766"/>
                      <a:pt x="3854" y="3262"/>
                    </a:cubicBezTo>
                    <a:cubicBezTo>
                      <a:pt x="4025" y="2763"/>
                      <a:pt x="4103" y="2185"/>
                      <a:pt x="3891" y="1645"/>
                    </a:cubicBezTo>
                    <a:cubicBezTo>
                      <a:pt x="3507" y="568"/>
                      <a:pt x="2620" y="125"/>
                      <a:pt x="1562" y="9"/>
                    </a:cubicBezTo>
                    <a:cubicBezTo>
                      <a:pt x="1502" y="3"/>
                      <a:pt x="1445" y="0"/>
                      <a:pt x="139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5"/>
              <p:cNvSpPr/>
              <p:nvPr/>
            </p:nvSpPr>
            <p:spPr>
              <a:xfrm>
                <a:off x="5523893" y="4288693"/>
                <a:ext cx="120665" cy="93922"/>
              </a:xfrm>
              <a:custGeom>
                <a:rect b="b" l="l" r="r" t="t"/>
                <a:pathLst>
                  <a:path extrusionOk="0" h="1022" w="1313">
                    <a:moveTo>
                      <a:pt x="522" y="1"/>
                    </a:moveTo>
                    <a:cubicBezTo>
                      <a:pt x="425" y="1"/>
                      <a:pt x="328" y="19"/>
                      <a:pt x="231" y="56"/>
                    </a:cubicBezTo>
                    <a:cubicBezTo>
                      <a:pt x="134" y="79"/>
                      <a:pt x="60" y="116"/>
                      <a:pt x="0" y="153"/>
                    </a:cubicBezTo>
                    <a:cubicBezTo>
                      <a:pt x="42" y="172"/>
                      <a:pt x="79" y="195"/>
                      <a:pt x="116" y="213"/>
                    </a:cubicBezTo>
                    <a:cubicBezTo>
                      <a:pt x="157" y="195"/>
                      <a:pt x="213" y="172"/>
                      <a:pt x="273" y="153"/>
                    </a:cubicBezTo>
                    <a:cubicBezTo>
                      <a:pt x="365" y="116"/>
                      <a:pt x="462" y="98"/>
                      <a:pt x="559" y="98"/>
                    </a:cubicBezTo>
                    <a:cubicBezTo>
                      <a:pt x="675" y="116"/>
                      <a:pt x="772" y="153"/>
                      <a:pt x="850" y="232"/>
                    </a:cubicBezTo>
                    <a:cubicBezTo>
                      <a:pt x="1155" y="500"/>
                      <a:pt x="1081" y="809"/>
                      <a:pt x="1040" y="925"/>
                    </a:cubicBezTo>
                    <a:cubicBezTo>
                      <a:pt x="1058" y="962"/>
                      <a:pt x="1058" y="980"/>
                      <a:pt x="1081" y="1022"/>
                    </a:cubicBezTo>
                    <a:lnTo>
                      <a:pt x="1118" y="1022"/>
                    </a:lnTo>
                    <a:lnTo>
                      <a:pt x="1118" y="1003"/>
                    </a:lnTo>
                    <a:cubicBezTo>
                      <a:pt x="1137" y="962"/>
                      <a:pt x="1312" y="518"/>
                      <a:pt x="924" y="153"/>
                    </a:cubicBezTo>
                    <a:cubicBezTo>
                      <a:pt x="809" y="56"/>
                      <a:pt x="693" y="19"/>
                      <a:pt x="57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5"/>
              <p:cNvSpPr/>
              <p:nvPr/>
            </p:nvSpPr>
            <p:spPr>
              <a:xfrm>
                <a:off x="5435576" y="4295953"/>
                <a:ext cx="145294" cy="65065"/>
              </a:xfrm>
              <a:custGeom>
                <a:rect b="b" l="l" r="r" t="t"/>
                <a:pathLst>
                  <a:path extrusionOk="0" h="708" w="1581">
                    <a:moveTo>
                      <a:pt x="730" y="0"/>
                    </a:moveTo>
                    <a:cubicBezTo>
                      <a:pt x="633" y="0"/>
                      <a:pt x="518" y="37"/>
                      <a:pt x="444" y="56"/>
                    </a:cubicBezTo>
                    <a:cubicBezTo>
                      <a:pt x="250" y="134"/>
                      <a:pt x="116" y="250"/>
                      <a:pt x="55" y="324"/>
                    </a:cubicBezTo>
                    <a:cubicBezTo>
                      <a:pt x="37" y="347"/>
                      <a:pt x="19" y="384"/>
                      <a:pt x="0" y="402"/>
                    </a:cubicBezTo>
                    <a:cubicBezTo>
                      <a:pt x="37" y="402"/>
                      <a:pt x="79" y="421"/>
                      <a:pt x="116" y="421"/>
                    </a:cubicBezTo>
                    <a:cubicBezTo>
                      <a:pt x="116" y="402"/>
                      <a:pt x="134" y="402"/>
                      <a:pt x="134" y="384"/>
                    </a:cubicBezTo>
                    <a:cubicBezTo>
                      <a:pt x="171" y="347"/>
                      <a:pt x="310" y="231"/>
                      <a:pt x="481" y="153"/>
                    </a:cubicBezTo>
                    <a:cubicBezTo>
                      <a:pt x="562" y="121"/>
                      <a:pt x="655" y="100"/>
                      <a:pt x="751" y="100"/>
                    </a:cubicBezTo>
                    <a:cubicBezTo>
                      <a:pt x="835" y="100"/>
                      <a:pt x="921" y="116"/>
                      <a:pt x="1003" y="153"/>
                    </a:cubicBezTo>
                    <a:cubicBezTo>
                      <a:pt x="1308" y="305"/>
                      <a:pt x="1442" y="615"/>
                      <a:pt x="1465" y="693"/>
                    </a:cubicBezTo>
                    <a:cubicBezTo>
                      <a:pt x="1483" y="702"/>
                      <a:pt x="1497" y="707"/>
                      <a:pt x="1514" y="707"/>
                    </a:cubicBezTo>
                    <a:cubicBezTo>
                      <a:pt x="1531" y="707"/>
                      <a:pt x="1550" y="702"/>
                      <a:pt x="1580" y="693"/>
                    </a:cubicBezTo>
                    <a:cubicBezTo>
                      <a:pt x="1580" y="693"/>
                      <a:pt x="1423" y="268"/>
                      <a:pt x="1040" y="56"/>
                    </a:cubicBezTo>
                    <a:cubicBezTo>
                      <a:pt x="943" y="19"/>
                      <a:pt x="846" y="0"/>
                      <a:pt x="74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5"/>
              <p:cNvSpPr/>
              <p:nvPr/>
            </p:nvSpPr>
            <p:spPr>
              <a:xfrm>
                <a:off x="5343400" y="4318836"/>
                <a:ext cx="152554" cy="70579"/>
              </a:xfrm>
              <a:custGeom>
                <a:rect b="b" l="l" r="r" t="t"/>
                <a:pathLst>
                  <a:path extrusionOk="0" h="768" w="1660">
                    <a:moveTo>
                      <a:pt x="754" y="1"/>
                    </a:moveTo>
                    <a:cubicBezTo>
                      <a:pt x="735" y="1"/>
                      <a:pt x="712" y="1"/>
                      <a:pt x="693" y="19"/>
                    </a:cubicBezTo>
                    <a:cubicBezTo>
                      <a:pt x="578" y="19"/>
                      <a:pt x="504" y="56"/>
                      <a:pt x="425" y="98"/>
                    </a:cubicBezTo>
                    <a:cubicBezTo>
                      <a:pt x="273" y="172"/>
                      <a:pt x="157" y="287"/>
                      <a:pt x="97" y="384"/>
                    </a:cubicBezTo>
                    <a:cubicBezTo>
                      <a:pt x="60" y="444"/>
                      <a:pt x="19" y="537"/>
                      <a:pt x="0" y="634"/>
                    </a:cubicBezTo>
                    <a:cubicBezTo>
                      <a:pt x="42" y="634"/>
                      <a:pt x="79" y="615"/>
                      <a:pt x="116" y="615"/>
                    </a:cubicBezTo>
                    <a:cubicBezTo>
                      <a:pt x="134" y="537"/>
                      <a:pt x="157" y="481"/>
                      <a:pt x="194" y="421"/>
                    </a:cubicBezTo>
                    <a:cubicBezTo>
                      <a:pt x="231" y="366"/>
                      <a:pt x="328" y="250"/>
                      <a:pt x="462" y="172"/>
                    </a:cubicBezTo>
                    <a:cubicBezTo>
                      <a:pt x="543" y="138"/>
                      <a:pt x="639" y="110"/>
                      <a:pt x="749" y="110"/>
                    </a:cubicBezTo>
                    <a:cubicBezTo>
                      <a:pt x="822" y="110"/>
                      <a:pt x="900" y="122"/>
                      <a:pt x="985" y="153"/>
                    </a:cubicBezTo>
                    <a:cubicBezTo>
                      <a:pt x="1350" y="287"/>
                      <a:pt x="1484" y="634"/>
                      <a:pt x="1521" y="712"/>
                    </a:cubicBezTo>
                    <a:cubicBezTo>
                      <a:pt x="1562" y="768"/>
                      <a:pt x="1581" y="768"/>
                      <a:pt x="1659" y="768"/>
                    </a:cubicBezTo>
                    <a:lnTo>
                      <a:pt x="1659" y="749"/>
                    </a:lnTo>
                    <a:cubicBezTo>
                      <a:pt x="1659" y="749"/>
                      <a:pt x="1484" y="232"/>
                      <a:pt x="1022" y="56"/>
                    </a:cubicBezTo>
                    <a:cubicBezTo>
                      <a:pt x="924" y="19"/>
                      <a:pt x="827" y="1"/>
                      <a:pt x="75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5"/>
              <p:cNvSpPr/>
              <p:nvPr/>
            </p:nvSpPr>
            <p:spPr>
              <a:xfrm>
                <a:off x="5258483" y="4370209"/>
                <a:ext cx="161009" cy="144926"/>
              </a:xfrm>
              <a:custGeom>
                <a:rect b="b" l="l" r="r" t="t"/>
                <a:pathLst>
                  <a:path extrusionOk="0" h="1577" w="1752">
                    <a:moveTo>
                      <a:pt x="984" y="1"/>
                    </a:moveTo>
                    <a:cubicBezTo>
                      <a:pt x="924" y="1"/>
                      <a:pt x="869" y="1"/>
                      <a:pt x="809" y="19"/>
                    </a:cubicBezTo>
                    <a:cubicBezTo>
                      <a:pt x="638" y="56"/>
                      <a:pt x="481" y="135"/>
                      <a:pt x="365" y="250"/>
                    </a:cubicBezTo>
                    <a:cubicBezTo>
                      <a:pt x="231" y="366"/>
                      <a:pt x="134" y="537"/>
                      <a:pt x="60" y="749"/>
                    </a:cubicBezTo>
                    <a:cubicBezTo>
                      <a:pt x="0" y="943"/>
                      <a:pt x="0" y="1156"/>
                      <a:pt x="97" y="1308"/>
                    </a:cubicBezTo>
                    <a:cubicBezTo>
                      <a:pt x="213" y="1442"/>
                      <a:pt x="291" y="1502"/>
                      <a:pt x="388" y="1521"/>
                    </a:cubicBezTo>
                    <a:cubicBezTo>
                      <a:pt x="405" y="1524"/>
                      <a:pt x="422" y="1526"/>
                      <a:pt x="438" y="1526"/>
                    </a:cubicBezTo>
                    <a:cubicBezTo>
                      <a:pt x="509" y="1526"/>
                      <a:pt x="574" y="1495"/>
                      <a:pt x="638" y="1461"/>
                    </a:cubicBezTo>
                    <a:cubicBezTo>
                      <a:pt x="656" y="1455"/>
                      <a:pt x="669" y="1453"/>
                      <a:pt x="678" y="1453"/>
                    </a:cubicBezTo>
                    <a:cubicBezTo>
                      <a:pt x="695" y="1453"/>
                      <a:pt x="700" y="1461"/>
                      <a:pt x="712" y="1461"/>
                    </a:cubicBezTo>
                    <a:cubicBezTo>
                      <a:pt x="735" y="1479"/>
                      <a:pt x="753" y="1502"/>
                      <a:pt x="753" y="1502"/>
                    </a:cubicBezTo>
                    <a:lnTo>
                      <a:pt x="772" y="1576"/>
                    </a:lnTo>
                    <a:lnTo>
                      <a:pt x="827" y="1521"/>
                    </a:lnTo>
                    <a:lnTo>
                      <a:pt x="850" y="1502"/>
                    </a:lnTo>
                    <a:cubicBezTo>
                      <a:pt x="850" y="1479"/>
                      <a:pt x="827" y="1461"/>
                      <a:pt x="809" y="1461"/>
                    </a:cubicBezTo>
                    <a:cubicBezTo>
                      <a:pt x="772" y="1405"/>
                      <a:pt x="735" y="1387"/>
                      <a:pt x="693" y="1364"/>
                    </a:cubicBezTo>
                    <a:cubicBezTo>
                      <a:pt x="688" y="1358"/>
                      <a:pt x="681" y="1356"/>
                      <a:pt x="673" y="1356"/>
                    </a:cubicBezTo>
                    <a:cubicBezTo>
                      <a:pt x="652" y="1356"/>
                      <a:pt x="621" y="1370"/>
                      <a:pt x="578" y="1387"/>
                    </a:cubicBezTo>
                    <a:cubicBezTo>
                      <a:pt x="533" y="1402"/>
                      <a:pt x="485" y="1429"/>
                      <a:pt x="439" y="1429"/>
                    </a:cubicBezTo>
                    <a:cubicBezTo>
                      <a:pt x="428" y="1429"/>
                      <a:pt x="417" y="1427"/>
                      <a:pt x="407" y="1424"/>
                    </a:cubicBezTo>
                    <a:cubicBezTo>
                      <a:pt x="347" y="1424"/>
                      <a:pt x="273" y="1364"/>
                      <a:pt x="194" y="1248"/>
                    </a:cubicBezTo>
                    <a:cubicBezTo>
                      <a:pt x="97" y="1133"/>
                      <a:pt x="97" y="962"/>
                      <a:pt x="157" y="768"/>
                    </a:cubicBezTo>
                    <a:cubicBezTo>
                      <a:pt x="213" y="597"/>
                      <a:pt x="328" y="421"/>
                      <a:pt x="444" y="324"/>
                    </a:cubicBezTo>
                    <a:cubicBezTo>
                      <a:pt x="541" y="209"/>
                      <a:pt x="675" y="153"/>
                      <a:pt x="827" y="116"/>
                    </a:cubicBezTo>
                    <a:cubicBezTo>
                      <a:pt x="882" y="100"/>
                      <a:pt x="936" y="93"/>
                      <a:pt x="988" y="93"/>
                    </a:cubicBezTo>
                    <a:cubicBezTo>
                      <a:pt x="1069" y="93"/>
                      <a:pt x="1145" y="109"/>
                      <a:pt x="1215" y="135"/>
                    </a:cubicBezTo>
                    <a:cubicBezTo>
                      <a:pt x="1446" y="250"/>
                      <a:pt x="1502" y="347"/>
                      <a:pt x="1580" y="500"/>
                    </a:cubicBezTo>
                    <a:cubicBezTo>
                      <a:pt x="1599" y="518"/>
                      <a:pt x="1599" y="518"/>
                      <a:pt x="1599" y="537"/>
                    </a:cubicBezTo>
                    <a:cubicBezTo>
                      <a:pt x="1659" y="634"/>
                      <a:pt x="1678" y="694"/>
                      <a:pt x="1714" y="749"/>
                    </a:cubicBezTo>
                    <a:lnTo>
                      <a:pt x="1714" y="731"/>
                    </a:lnTo>
                    <a:cubicBezTo>
                      <a:pt x="1751" y="634"/>
                      <a:pt x="1714" y="537"/>
                      <a:pt x="1678" y="463"/>
                    </a:cubicBezTo>
                    <a:cubicBezTo>
                      <a:pt x="1599" y="306"/>
                      <a:pt x="1502" y="172"/>
                      <a:pt x="1252" y="56"/>
                    </a:cubicBezTo>
                    <a:cubicBezTo>
                      <a:pt x="1174" y="19"/>
                      <a:pt x="1081" y="1"/>
                      <a:pt x="98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5"/>
              <p:cNvSpPr/>
              <p:nvPr/>
            </p:nvSpPr>
            <p:spPr>
              <a:xfrm>
                <a:off x="5322171" y="4366441"/>
                <a:ext cx="362729" cy="265407"/>
              </a:xfrm>
              <a:custGeom>
                <a:rect b="b" l="l" r="r" t="t"/>
                <a:pathLst>
                  <a:path extrusionOk="0" h="2888" w="3947">
                    <a:moveTo>
                      <a:pt x="3253" y="0"/>
                    </a:moveTo>
                    <a:cubicBezTo>
                      <a:pt x="3253" y="79"/>
                      <a:pt x="3253" y="134"/>
                      <a:pt x="3276" y="176"/>
                    </a:cubicBezTo>
                    <a:cubicBezTo>
                      <a:pt x="3295" y="213"/>
                      <a:pt x="3313" y="273"/>
                      <a:pt x="3350" y="310"/>
                    </a:cubicBezTo>
                    <a:cubicBezTo>
                      <a:pt x="3410" y="444"/>
                      <a:pt x="3484" y="619"/>
                      <a:pt x="3563" y="772"/>
                    </a:cubicBezTo>
                    <a:cubicBezTo>
                      <a:pt x="3697" y="1118"/>
                      <a:pt x="3812" y="1465"/>
                      <a:pt x="3854" y="1617"/>
                    </a:cubicBezTo>
                    <a:cubicBezTo>
                      <a:pt x="3854" y="1617"/>
                      <a:pt x="3854" y="1636"/>
                      <a:pt x="3831" y="1636"/>
                    </a:cubicBezTo>
                    <a:cubicBezTo>
                      <a:pt x="3812" y="1659"/>
                      <a:pt x="3775" y="1696"/>
                      <a:pt x="3738" y="1714"/>
                    </a:cubicBezTo>
                    <a:cubicBezTo>
                      <a:pt x="3660" y="1774"/>
                      <a:pt x="3544" y="1830"/>
                      <a:pt x="3410" y="1890"/>
                    </a:cubicBezTo>
                    <a:cubicBezTo>
                      <a:pt x="3119" y="2024"/>
                      <a:pt x="2717" y="2158"/>
                      <a:pt x="2329" y="2292"/>
                    </a:cubicBezTo>
                    <a:cubicBezTo>
                      <a:pt x="1562" y="2560"/>
                      <a:pt x="809" y="2772"/>
                      <a:pt x="772" y="2791"/>
                    </a:cubicBezTo>
                    <a:cubicBezTo>
                      <a:pt x="753" y="2754"/>
                      <a:pt x="425" y="2444"/>
                      <a:pt x="365" y="2061"/>
                    </a:cubicBezTo>
                    <a:cubicBezTo>
                      <a:pt x="310" y="1830"/>
                      <a:pt x="194" y="1617"/>
                      <a:pt x="134" y="1446"/>
                    </a:cubicBezTo>
                    <a:cubicBezTo>
                      <a:pt x="97" y="1428"/>
                      <a:pt x="60" y="1405"/>
                      <a:pt x="0" y="1405"/>
                    </a:cubicBezTo>
                    <a:cubicBezTo>
                      <a:pt x="19" y="1428"/>
                      <a:pt x="19" y="1446"/>
                      <a:pt x="42" y="1483"/>
                    </a:cubicBezTo>
                    <a:cubicBezTo>
                      <a:pt x="116" y="1659"/>
                      <a:pt x="231" y="1867"/>
                      <a:pt x="250" y="2079"/>
                    </a:cubicBezTo>
                    <a:cubicBezTo>
                      <a:pt x="347" y="2541"/>
                      <a:pt x="735" y="2869"/>
                      <a:pt x="735" y="2869"/>
                    </a:cubicBezTo>
                    <a:lnTo>
                      <a:pt x="753" y="2888"/>
                    </a:lnTo>
                    <a:lnTo>
                      <a:pt x="772" y="2888"/>
                    </a:lnTo>
                    <a:cubicBezTo>
                      <a:pt x="772" y="2888"/>
                      <a:pt x="1562" y="2657"/>
                      <a:pt x="2371" y="2389"/>
                    </a:cubicBezTo>
                    <a:cubicBezTo>
                      <a:pt x="2754" y="2255"/>
                      <a:pt x="3161" y="2121"/>
                      <a:pt x="3447" y="1982"/>
                    </a:cubicBezTo>
                    <a:cubicBezTo>
                      <a:pt x="3581" y="1927"/>
                      <a:pt x="3715" y="1848"/>
                      <a:pt x="3794" y="1793"/>
                    </a:cubicBezTo>
                    <a:cubicBezTo>
                      <a:pt x="3854" y="1774"/>
                      <a:pt x="3872" y="1733"/>
                      <a:pt x="3909" y="1714"/>
                    </a:cubicBezTo>
                    <a:cubicBezTo>
                      <a:pt x="3928" y="1677"/>
                      <a:pt x="3946" y="1636"/>
                      <a:pt x="3946" y="1599"/>
                    </a:cubicBezTo>
                    <a:cubicBezTo>
                      <a:pt x="3909" y="1428"/>
                      <a:pt x="3794" y="1081"/>
                      <a:pt x="3660" y="735"/>
                    </a:cubicBezTo>
                    <a:cubicBezTo>
                      <a:pt x="3581" y="559"/>
                      <a:pt x="3507" y="407"/>
                      <a:pt x="3447" y="273"/>
                    </a:cubicBezTo>
                    <a:cubicBezTo>
                      <a:pt x="3369" y="157"/>
                      <a:pt x="3313" y="60"/>
                      <a:pt x="325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5"/>
              <p:cNvSpPr/>
              <p:nvPr/>
            </p:nvSpPr>
            <p:spPr>
              <a:xfrm>
                <a:off x="5347168" y="4462937"/>
                <a:ext cx="458305" cy="472366"/>
              </a:xfrm>
              <a:custGeom>
                <a:rect b="b" l="l" r="r" t="t"/>
                <a:pathLst>
                  <a:path extrusionOk="0" h="5140" w="4987">
                    <a:moveTo>
                      <a:pt x="2875" y="0"/>
                    </a:moveTo>
                    <a:cubicBezTo>
                      <a:pt x="2576" y="0"/>
                      <a:pt x="2145" y="78"/>
                      <a:pt x="1480" y="299"/>
                    </a:cubicBezTo>
                    <a:cubicBezTo>
                      <a:pt x="1" y="780"/>
                      <a:pt x="190" y="2032"/>
                      <a:pt x="190" y="2032"/>
                    </a:cubicBezTo>
                    <a:cubicBezTo>
                      <a:pt x="190" y="2032"/>
                      <a:pt x="172" y="3127"/>
                      <a:pt x="847" y="4282"/>
                    </a:cubicBezTo>
                    <a:cubicBezTo>
                      <a:pt x="1280" y="5004"/>
                      <a:pt x="1969" y="5140"/>
                      <a:pt x="2425" y="5140"/>
                    </a:cubicBezTo>
                    <a:cubicBezTo>
                      <a:pt x="2699" y="5140"/>
                      <a:pt x="2889" y="5091"/>
                      <a:pt x="2889" y="5091"/>
                    </a:cubicBezTo>
                    <a:cubicBezTo>
                      <a:pt x="2889" y="5091"/>
                      <a:pt x="4349" y="4744"/>
                      <a:pt x="4677" y="4190"/>
                    </a:cubicBezTo>
                    <a:cubicBezTo>
                      <a:pt x="4987" y="3649"/>
                      <a:pt x="4714" y="2550"/>
                      <a:pt x="4506" y="1838"/>
                    </a:cubicBezTo>
                    <a:cubicBezTo>
                      <a:pt x="4312" y="1108"/>
                      <a:pt x="3868" y="433"/>
                      <a:pt x="3582" y="239"/>
                    </a:cubicBezTo>
                    <a:cubicBezTo>
                      <a:pt x="3420" y="123"/>
                      <a:pt x="3252" y="0"/>
                      <a:pt x="28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5"/>
              <p:cNvSpPr/>
              <p:nvPr/>
            </p:nvSpPr>
            <p:spPr>
              <a:xfrm>
                <a:off x="5355714" y="4458250"/>
                <a:ext cx="440844" cy="481648"/>
              </a:xfrm>
              <a:custGeom>
                <a:rect b="b" l="l" r="r" t="t"/>
                <a:pathLst>
                  <a:path extrusionOk="0" h="5241" w="4797">
                    <a:moveTo>
                      <a:pt x="2784" y="98"/>
                    </a:moveTo>
                    <a:cubicBezTo>
                      <a:pt x="2821" y="98"/>
                      <a:pt x="2855" y="99"/>
                      <a:pt x="2888" y="101"/>
                    </a:cubicBezTo>
                    <a:cubicBezTo>
                      <a:pt x="3179" y="138"/>
                      <a:pt x="3313" y="235"/>
                      <a:pt x="3447" y="332"/>
                    </a:cubicBezTo>
                    <a:cubicBezTo>
                      <a:pt x="3581" y="429"/>
                      <a:pt x="3775" y="637"/>
                      <a:pt x="3951" y="909"/>
                    </a:cubicBezTo>
                    <a:cubicBezTo>
                      <a:pt x="4103" y="1196"/>
                      <a:pt x="4274" y="1542"/>
                      <a:pt x="4371" y="1889"/>
                    </a:cubicBezTo>
                    <a:cubicBezTo>
                      <a:pt x="4468" y="2254"/>
                      <a:pt x="4584" y="2716"/>
                      <a:pt x="4644" y="3141"/>
                    </a:cubicBezTo>
                    <a:cubicBezTo>
                      <a:pt x="4699" y="3566"/>
                      <a:pt x="4681" y="3968"/>
                      <a:pt x="4529" y="4218"/>
                    </a:cubicBezTo>
                    <a:cubicBezTo>
                      <a:pt x="4390" y="4472"/>
                      <a:pt x="3951" y="4703"/>
                      <a:pt x="3544" y="4855"/>
                    </a:cubicBezTo>
                    <a:cubicBezTo>
                      <a:pt x="3142" y="5008"/>
                      <a:pt x="2773" y="5086"/>
                      <a:pt x="2773" y="5086"/>
                    </a:cubicBezTo>
                    <a:cubicBezTo>
                      <a:pt x="2773" y="5086"/>
                      <a:pt x="2584" y="5143"/>
                      <a:pt x="2314" y="5143"/>
                    </a:cubicBezTo>
                    <a:cubicBezTo>
                      <a:pt x="2230" y="5143"/>
                      <a:pt x="2139" y="5138"/>
                      <a:pt x="2043" y="5123"/>
                    </a:cubicBezTo>
                    <a:cubicBezTo>
                      <a:pt x="1618" y="5068"/>
                      <a:pt x="1137" y="4874"/>
                      <a:pt x="790" y="4296"/>
                    </a:cubicBezTo>
                    <a:cubicBezTo>
                      <a:pt x="116" y="3160"/>
                      <a:pt x="157" y="2083"/>
                      <a:pt x="157" y="2083"/>
                    </a:cubicBezTo>
                    <a:cubicBezTo>
                      <a:pt x="157" y="2083"/>
                      <a:pt x="97" y="1773"/>
                      <a:pt x="231" y="1408"/>
                    </a:cubicBezTo>
                    <a:cubicBezTo>
                      <a:pt x="370" y="1043"/>
                      <a:pt x="675" y="637"/>
                      <a:pt x="1410" y="387"/>
                    </a:cubicBezTo>
                    <a:cubicBezTo>
                      <a:pt x="2073" y="166"/>
                      <a:pt x="2496" y="98"/>
                      <a:pt x="2784" y="98"/>
                    </a:cubicBezTo>
                    <a:close/>
                    <a:moveTo>
                      <a:pt x="2777" y="1"/>
                    </a:moveTo>
                    <a:cubicBezTo>
                      <a:pt x="2474" y="1"/>
                      <a:pt x="2035" y="69"/>
                      <a:pt x="1368" y="290"/>
                    </a:cubicBezTo>
                    <a:cubicBezTo>
                      <a:pt x="620" y="544"/>
                      <a:pt x="291" y="983"/>
                      <a:pt x="139" y="1371"/>
                    </a:cubicBezTo>
                    <a:cubicBezTo>
                      <a:pt x="0" y="1773"/>
                      <a:pt x="60" y="2083"/>
                      <a:pt x="60" y="2083"/>
                    </a:cubicBezTo>
                    <a:cubicBezTo>
                      <a:pt x="60" y="2102"/>
                      <a:pt x="23" y="3201"/>
                      <a:pt x="717" y="4356"/>
                    </a:cubicBezTo>
                    <a:cubicBezTo>
                      <a:pt x="1063" y="4952"/>
                      <a:pt x="1581" y="5165"/>
                      <a:pt x="2024" y="5220"/>
                    </a:cubicBezTo>
                    <a:cubicBezTo>
                      <a:pt x="2129" y="5235"/>
                      <a:pt x="2228" y="5240"/>
                      <a:pt x="2319" y="5240"/>
                    </a:cubicBezTo>
                    <a:cubicBezTo>
                      <a:pt x="2612" y="5240"/>
                      <a:pt x="2814" y="5183"/>
                      <a:pt x="2814" y="5183"/>
                    </a:cubicBezTo>
                    <a:cubicBezTo>
                      <a:pt x="2814" y="5183"/>
                      <a:pt x="3179" y="5105"/>
                      <a:pt x="3581" y="4952"/>
                    </a:cubicBezTo>
                    <a:cubicBezTo>
                      <a:pt x="3988" y="4777"/>
                      <a:pt x="4450" y="4564"/>
                      <a:pt x="4621" y="4278"/>
                    </a:cubicBezTo>
                    <a:cubicBezTo>
                      <a:pt x="4797" y="3987"/>
                      <a:pt x="4797" y="3566"/>
                      <a:pt x="4736" y="3123"/>
                    </a:cubicBezTo>
                    <a:cubicBezTo>
                      <a:pt x="4681" y="2679"/>
                      <a:pt x="4565" y="2236"/>
                      <a:pt x="4468" y="1870"/>
                    </a:cubicBezTo>
                    <a:cubicBezTo>
                      <a:pt x="4371" y="1505"/>
                      <a:pt x="4200" y="1140"/>
                      <a:pt x="4025" y="868"/>
                    </a:cubicBezTo>
                    <a:cubicBezTo>
                      <a:pt x="3854" y="581"/>
                      <a:pt x="3660" y="350"/>
                      <a:pt x="3507" y="253"/>
                    </a:cubicBezTo>
                    <a:cubicBezTo>
                      <a:pt x="3373" y="138"/>
                      <a:pt x="3216" y="22"/>
                      <a:pt x="2888" y="4"/>
                    </a:cubicBezTo>
                    <a:cubicBezTo>
                      <a:pt x="2853" y="2"/>
                      <a:pt x="2816" y="1"/>
                      <a:pt x="27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5"/>
              <p:cNvSpPr/>
              <p:nvPr/>
            </p:nvSpPr>
            <p:spPr>
              <a:xfrm>
                <a:off x="6627901" y="3988084"/>
                <a:ext cx="339846" cy="917070"/>
              </a:xfrm>
              <a:custGeom>
                <a:rect b="b" l="l" r="r" t="t"/>
                <a:pathLst>
                  <a:path extrusionOk="0" h="9979" w="3698">
                    <a:moveTo>
                      <a:pt x="1" y="0"/>
                    </a:moveTo>
                    <a:cubicBezTo>
                      <a:pt x="1" y="0"/>
                      <a:pt x="694" y="8585"/>
                      <a:pt x="1599" y="9449"/>
                    </a:cubicBezTo>
                    <a:cubicBezTo>
                      <a:pt x="2038" y="9870"/>
                      <a:pt x="2544" y="9979"/>
                      <a:pt x="2949" y="9979"/>
                    </a:cubicBezTo>
                    <a:cubicBezTo>
                      <a:pt x="3380" y="9979"/>
                      <a:pt x="3697" y="9856"/>
                      <a:pt x="3697" y="9856"/>
                    </a:cubicBezTo>
                    <a:cubicBezTo>
                      <a:pt x="3697" y="9856"/>
                      <a:pt x="3448" y="8895"/>
                      <a:pt x="3253" y="7218"/>
                    </a:cubicBezTo>
                    <a:cubicBezTo>
                      <a:pt x="3046" y="5545"/>
                      <a:pt x="2930" y="4907"/>
                      <a:pt x="2445" y="2731"/>
                    </a:cubicBezTo>
                    <a:cubicBezTo>
                      <a:pt x="1964" y="555"/>
                      <a:pt x="1003" y="134"/>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5"/>
              <p:cNvSpPr/>
              <p:nvPr/>
            </p:nvSpPr>
            <p:spPr>
              <a:xfrm>
                <a:off x="6624501" y="3982570"/>
                <a:ext cx="348760" cy="927547"/>
              </a:xfrm>
              <a:custGeom>
                <a:rect b="b" l="l" r="r" t="t"/>
                <a:pathLst>
                  <a:path extrusionOk="0" h="10093" w="3795">
                    <a:moveTo>
                      <a:pt x="1" y="0"/>
                    </a:moveTo>
                    <a:lnTo>
                      <a:pt x="1" y="60"/>
                    </a:lnTo>
                    <a:cubicBezTo>
                      <a:pt x="1" y="60"/>
                      <a:pt x="172" y="2213"/>
                      <a:pt x="444" y="4468"/>
                    </a:cubicBezTo>
                    <a:cubicBezTo>
                      <a:pt x="597" y="5605"/>
                      <a:pt x="772" y="6760"/>
                      <a:pt x="962" y="7684"/>
                    </a:cubicBezTo>
                    <a:cubicBezTo>
                      <a:pt x="1059" y="8146"/>
                      <a:pt x="1156" y="8548"/>
                      <a:pt x="1253" y="8876"/>
                    </a:cubicBezTo>
                    <a:cubicBezTo>
                      <a:pt x="1368" y="9204"/>
                      <a:pt x="1465" y="9435"/>
                      <a:pt x="1599" y="9551"/>
                    </a:cubicBezTo>
                    <a:cubicBezTo>
                      <a:pt x="2051" y="9982"/>
                      <a:pt x="2575" y="10092"/>
                      <a:pt x="2993" y="10092"/>
                    </a:cubicBezTo>
                    <a:cubicBezTo>
                      <a:pt x="3431" y="10092"/>
                      <a:pt x="3753" y="9971"/>
                      <a:pt x="3753" y="9971"/>
                    </a:cubicBezTo>
                    <a:lnTo>
                      <a:pt x="3794" y="9953"/>
                    </a:lnTo>
                    <a:lnTo>
                      <a:pt x="3794" y="9916"/>
                    </a:lnTo>
                    <a:cubicBezTo>
                      <a:pt x="3794" y="9916"/>
                      <a:pt x="3776" y="9879"/>
                      <a:pt x="3776" y="9819"/>
                    </a:cubicBezTo>
                    <a:cubicBezTo>
                      <a:pt x="3734" y="9837"/>
                      <a:pt x="3716" y="9856"/>
                      <a:pt x="3697" y="9856"/>
                    </a:cubicBezTo>
                    <a:lnTo>
                      <a:pt x="3679" y="9879"/>
                    </a:lnTo>
                    <a:cubicBezTo>
                      <a:pt x="3649" y="9888"/>
                      <a:pt x="3361" y="9993"/>
                      <a:pt x="2975" y="9993"/>
                    </a:cubicBezTo>
                    <a:cubicBezTo>
                      <a:pt x="2587" y="9993"/>
                      <a:pt x="2100" y="9887"/>
                      <a:pt x="1673" y="9472"/>
                    </a:cubicBezTo>
                    <a:cubicBezTo>
                      <a:pt x="1558" y="9394"/>
                      <a:pt x="1465" y="9163"/>
                      <a:pt x="1350" y="8839"/>
                    </a:cubicBezTo>
                    <a:cubicBezTo>
                      <a:pt x="1253" y="8530"/>
                      <a:pt x="1156" y="8123"/>
                      <a:pt x="1059" y="7661"/>
                    </a:cubicBezTo>
                    <a:cubicBezTo>
                      <a:pt x="865" y="6737"/>
                      <a:pt x="694" y="5582"/>
                      <a:pt x="560" y="4450"/>
                    </a:cubicBezTo>
                    <a:cubicBezTo>
                      <a:pt x="269" y="2232"/>
                      <a:pt x="116" y="194"/>
                      <a:pt x="98" y="116"/>
                    </a:cubicBezTo>
                    <a:lnTo>
                      <a:pt x="98" y="116"/>
                    </a:lnTo>
                    <a:cubicBezTo>
                      <a:pt x="578" y="194"/>
                      <a:pt x="1022" y="328"/>
                      <a:pt x="1424" y="693"/>
                    </a:cubicBezTo>
                    <a:cubicBezTo>
                      <a:pt x="1830" y="1077"/>
                      <a:pt x="2195" y="1714"/>
                      <a:pt x="2426" y="2809"/>
                    </a:cubicBezTo>
                    <a:cubicBezTo>
                      <a:pt x="2639" y="3734"/>
                      <a:pt x="2773" y="4371"/>
                      <a:pt x="2888" y="4949"/>
                    </a:cubicBezTo>
                    <a:cubicBezTo>
                      <a:pt x="2925" y="4912"/>
                      <a:pt x="2967" y="4889"/>
                      <a:pt x="2986" y="4889"/>
                    </a:cubicBezTo>
                    <a:cubicBezTo>
                      <a:pt x="2870" y="4334"/>
                      <a:pt x="2736" y="3697"/>
                      <a:pt x="2523" y="2772"/>
                    </a:cubicBezTo>
                    <a:cubicBezTo>
                      <a:pt x="2292" y="1696"/>
                      <a:pt x="1927" y="1021"/>
                      <a:pt x="1484" y="615"/>
                    </a:cubicBezTo>
                    <a:cubicBezTo>
                      <a:pt x="1059" y="213"/>
                      <a:pt x="560" y="79"/>
                      <a:pt x="5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5"/>
              <p:cNvSpPr/>
              <p:nvPr/>
            </p:nvSpPr>
            <p:spPr>
              <a:xfrm>
                <a:off x="5612578" y="4005361"/>
                <a:ext cx="350415" cy="926260"/>
              </a:xfrm>
              <a:custGeom>
                <a:rect b="b" l="l" r="r" t="t"/>
                <a:pathLst>
                  <a:path extrusionOk="0" h="10079" w="3813">
                    <a:moveTo>
                      <a:pt x="3732" y="1"/>
                    </a:moveTo>
                    <a:cubicBezTo>
                      <a:pt x="2268" y="1"/>
                      <a:pt x="1091" y="986"/>
                      <a:pt x="846" y="1984"/>
                    </a:cubicBezTo>
                    <a:cubicBezTo>
                      <a:pt x="597" y="3023"/>
                      <a:pt x="1" y="10070"/>
                      <a:pt x="1" y="10070"/>
                    </a:cubicBezTo>
                    <a:cubicBezTo>
                      <a:pt x="1" y="10070"/>
                      <a:pt x="63" y="10079"/>
                      <a:pt x="171" y="10079"/>
                    </a:cubicBezTo>
                    <a:cubicBezTo>
                      <a:pt x="420" y="10079"/>
                      <a:pt x="911" y="10032"/>
                      <a:pt x="1461" y="9723"/>
                    </a:cubicBezTo>
                    <a:cubicBezTo>
                      <a:pt x="2270" y="9261"/>
                      <a:pt x="2616" y="8550"/>
                      <a:pt x="2616" y="8550"/>
                    </a:cubicBezTo>
                    <a:lnTo>
                      <a:pt x="3813" y="2"/>
                    </a:lnTo>
                    <a:cubicBezTo>
                      <a:pt x="3786" y="1"/>
                      <a:pt x="3759" y="1"/>
                      <a:pt x="37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5"/>
              <p:cNvSpPr/>
              <p:nvPr/>
            </p:nvSpPr>
            <p:spPr>
              <a:xfrm>
                <a:off x="5607064" y="4002053"/>
                <a:ext cx="361075" cy="933796"/>
              </a:xfrm>
              <a:custGeom>
                <a:rect b="b" l="l" r="r" t="t"/>
                <a:pathLst>
                  <a:path extrusionOk="0" h="10161" w="3929">
                    <a:moveTo>
                      <a:pt x="3772" y="0"/>
                    </a:moveTo>
                    <a:cubicBezTo>
                      <a:pt x="2289" y="0"/>
                      <a:pt x="1116" y="990"/>
                      <a:pt x="846" y="2020"/>
                    </a:cubicBezTo>
                    <a:cubicBezTo>
                      <a:pt x="791" y="2274"/>
                      <a:pt x="712" y="2907"/>
                      <a:pt x="615" y="3716"/>
                    </a:cubicBezTo>
                    <a:cubicBezTo>
                      <a:pt x="560" y="4159"/>
                      <a:pt x="523" y="4640"/>
                      <a:pt x="463" y="5139"/>
                    </a:cubicBezTo>
                    <a:cubicBezTo>
                      <a:pt x="500" y="5162"/>
                      <a:pt x="541" y="5162"/>
                      <a:pt x="560" y="5180"/>
                    </a:cubicBezTo>
                    <a:cubicBezTo>
                      <a:pt x="615" y="4658"/>
                      <a:pt x="657" y="4159"/>
                      <a:pt x="712" y="3734"/>
                    </a:cubicBezTo>
                    <a:cubicBezTo>
                      <a:pt x="809" y="2925"/>
                      <a:pt x="888" y="2292"/>
                      <a:pt x="943" y="2043"/>
                    </a:cubicBezTo>
                    <a:cubicBezTo>
                      <a:pt x="1193" y="1059"/>
                      <a:pt x="2348" y="98"/>
                      <a:pt x="3813" y="98"/>
                    </a:cubicBezTo>
                    <a:lnTo>
                      <a:pt x="2639" y="8567"/>
                    </a:lnTo>
                    <a:cubicBezTo>
                      <a:pt x="2621" y="8586"/>
                      <a:pt x="2293" y="9260"/>
                      <a:pt x="1502" y="9704"/>
                    </a:cubicBezTo>
                    <a:cubicBezTo>
                      <a:pt x="992" y="10009"/>
                      <a:pt x="559" y="10064"/>
                      <a:pt x="320" y="10064"/>
                    </a:cubicBezTo>
                    <a:cubicBezTo>
                      <a:pt x="226" y="10064"/>
                      <a:pt x="162" y="10056"/>
                      <a:pt x="135" y="10050"/>
                    </a:cubicBezTo>
                    <a:cubicBezTo>
                      <a:pt x="98" y="10069"/>
                      <a:pt x="61" y="10069"/>
                      <a:pt x="19" y="10069"/>
                    </a:cubicBezTo>
                    <a:lnTo>
                      <a:pt x="1" y="10106"/>
                    </a:lnTo>
                    <a:lnTo>
                      <a:pt x="1" y="10147"/>
                    </a:lnTo>
                    <a:lnTo>
                      <a:pt x="61" y="10147"/>
                    </a:lnTo>
                    <a:cubicBezTo>
                      <a:pt x="61" y="10147"/>
                      <a:pt x="135" y="10160"/>
                      <a:pt x="265" y="10160"/>
                    </a:cubicBezTo>
                    <a:cubicBezTo>
                      <a:pt x="525" y="10160"/>
                      <a:pt x="1008" y="10109"/>
                      <a:pt x="1563" y="9801"/>
                    </a:cubicBezTo>
                    <a:cubicBezTo>
                      <a:pt x="2371" y="9339"/>
                      <a:pt x="2718" y="8604"/>
                      <a:pt x="2718" y="8604"/>
                    </a:cubicBezTo>
                    <a:lnTo>
                      <a:pt x="2736" y="8604"/>
                    </a:lnTo>
                    <a:lnTo>
                      <a:pt x="3928" y="1"/>
                    </a:lnTo>
                    <a:lnTo>
                      <a:pt x="3813" y="1"/>
                    </a:lnTo>
                    <a:cubicBezTo>
                      <a:pt x="3799" y="1"/>
                      <a:pt x="3785" y="0"/>
                      <a:pt x="377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5"/>
              <p:cNvSpPr/>
              <p:nvPr/>
            </p:nvSpPr>
            <p:spPr>
              <a:xfrm>
                <a:off x="5794818" y="3865028"/>
                <a:ext cx="1022571" cy="1166854"/>
              </a:xfrm>
              <a:custGeom>
                <a:rect b="b" l="l" r="r" t="t"/>
                <a:pathLst>
                  <a:path extrusionOk="0" h="12697" w="11127">
                    <a:moveTo>
                      <a:pt x="6588" y="1"/>
                    </a:moveTo>
                    <a:cubicBezTo>
                      <a:pt x="6240" y="1"/>
                      <a:pt x="5847" y="14"/>
                      <a:pt x="5563" y="27"/>
                    </a:cubicBezTo>
                    <a:cubicBezTo>
                      <a:pt x="5314" y="8"/>
                      <a:pt x="5004" y="8"/>
                      <a:pt x="4695" y="8"/>
                    </a:cubicBezTo>
                    <a:lnTo>
                      <a:pt x="4140" y="8"/>
                    </a:lnTo>
                    <a:cubicBezTo>
                      <a:pt x="3521" y="45"/>
                      <a:pt x="3156" y="489"/>
                      <a:pt x="3156" y="489"/>
                    </a:cubicBezTo>
                    <a:cubicBezTo>
                      <a:pt x="3156" y="489"/>
                      <a:pt x="1830" y="1298"/>
                      <a:pt x="1636" y="1644"/>
                    </a:cubicBezTo>
                    <a:cubicBezTo>
                      <a:pt x="1460" y="1991"/>
                      <a:pt x="652" y="4842"/>
                      <a:pt x="402" y="7651"/>
                    </a:cubicBezTo>
                    <a:cubicBezTo>
                      <a:pt x="153" y="10442"/>
                      <a:pt x="0" y="12697"/>
                      <a:pt x="0" y="12697"/>
                    </a:cubicBezTo>
                    <a:lnTo>
                      <a:pt x="11126" y="12697"/>
                    </a:lnTo>
                    <a:cubicBezTo>
                      <a:pt x="11126" y="12697"/>
                      <a:pt x="10992" y="10442"/>
                      <a:pt x="10724" y="7651"/>
                    </a:cubicBezTo>
                    <a:cubicBezTo>
                      <a:pt x="10470" y="4842"/>
                      <a:pt x="9662" y="1991"/>
                      <a:pt x="9491" y="1644"/>
                    </a:cubicBezTo>
                    <a:cubicBezTo>
                      <a:pt x="9315" y="1298"/>
                      <a:pt x="7971" y="489"/>
                      <a:pt x="7971" y="489"/>
                    </a:cubicBezTo>
                    <a:cubicBezTo>
                      <a:pt x="7971" y="489"/>
                      <a:pt x="7624" y="45"/>
                      <a:pt x="6986" y="8"/>
                    </a:cubicBezTo>
                    <a:cubicBezTo>
                      <a:pt x="6869" y="3"/>
                      <a:pt x="6732" y="1"/>
                      <a:pt x="65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5"/>
              <p:cNvSpPr/>
              <p:nvPr/>
            </p:nvSpPr>
            <p:spPr>
              <a:xfrm>
                <a:off x="5789212" y="3860709"/>
                <a:ext cx="1031578" cy="1174574"/>
              </a:xfrm>
              <a:custGeom>
                <a:rect b="b" l="l" r="r" t="t"/>
                <a:pathLst>
                  <a:path extrusionOk="0" h="12781" w="11225">
                    <a:moveTo>
                      <a:pt x="4737" y="92"/>
                    </a:moveTo>
                    <a:cubicBezTo>
                      <a:pt x="5065" y="116"/>
                      <a:pt x="5375" y="116"/>
                      <a:pt x="5606" y="116"/>
                    </a:cubicBezTo>
                    <a:lnTo>
                      <a:pt x="5624" y="116"/>
                    </a:lnTo>
                    <a:cubicBezTo>
                      <a:pt x="5892" y="116"/>
                      <a:pt x="6257" y="105"/>
                      <a:pt x="6584" y="105"/>
                    </a:cubicBezTo>
                    <a:cubicBezTo>
                      <a:pt x="6747" y="105"/>
                      <a:pt x="6901" y="108"/>
                      <a:pt x="7029" y="116"/>
                    </a:cubicBezTo>
                    <a:cubicBezTo>
                      <a:pt x="7643" y="134"/>
                      <a:pt x="7990" y="578"/>
                      <a:pt x="7990" y="578"/>
                    </a:cubicBezTo>
                    <a:lnTo>
                      <a:pt x="8013" y="578"/>
                    </a:lnTo>
                    <a:cubicBezTo>
                      <a:pt x="8013" y="578"/>
                      <a:pt x="8336" y="786"/>
                      <a:pt x="8683" y="1017"/>
                    </a:cubicBezTo>
                    <a:cubicBezTo>
                      <a:pt x="8859" y="1155"/>
                      <a:pt x="9053" y="1289"/>
                      <a:pt x="9205" y="1405"/>
                    </a:cubicBezTo>
                    <a:cubicBezTo>
                      <a:pt x="9339" y="1520"/>
                      <a:pt x="9455" y="1636"/>
                      <a:pt x="9492" y="1710"/>
                    </a:cubicBezTo>
                    <a:cubicBezTo>
                      <a:pt x="9533" y="1788"/>
                      <a:pt x="9630" y="2038"/>
                      <a:pt x="9723" y="2403"/>
                    </a:cubicBezTo>
                    <a:cubicBezTo>
                      <a:pt x="9820" y="2749"/>
                      <a:pt x="9954" y="3234"/>
                      <a:pt x="10092" y="3789"/>
                    </a:cubicBezTo>
                    <a:cubicBezTo>
                      <a:pt x="10342" y="4889"/>
                      <a:pt x="10610" y="6293"/>
                      <a:pt x="10725" y="7698"/>
                    </a:cubicBezTo>
                    <a:cubicBezTo>
                      <a:pt x="10975" y="10470"/>
                      <a:pt x="11132" y="12647"/>
                      <a:pt x="11132" y="12683"/>
                    </a:cubicBezTo>
                    <a:lnTo>
                      <a:pt x="98" y="12683"/>
                    </a:lnTo>
                    <a:cubicBezTo>
                      <a:pt x="116" y="12647"/>
                      <a:pt x="250" y="10470"/>
                      <a:pt x="505" y="7698"/>
                    </a:cubicBezTo>
                    <a:cubicBezTo>
                      <a:pt x="639" y="6293"/>
                      <a:pt x="888" y="4889"/>
                      <a:pt x="1156" y="3789"/>
                    </a:cubicBezTo>
                    <a:cubicBezTo>
                      <a:pt x="1272" y="3234"/>
                      <a:pt x="1406" y="2749"/>
                      <a:pt x="1503" y="2403"/>
                    </a:cubicBezTo>
                    <a:cubicBezTo>
                      <a:pt x="1618" y="2038"/>
                      <a:pt x="1697" y="1788"/>
                      <a:pt x="1734" y="1710"/>
                    </a:cubicBezTo>
                    <a:cubicBezTo>
                      <a:pt x="1775" y="1636"/>
                      <a:pt x="1891" y="1520"/>
                      <a:pt x="2043" y="1405"/>
                    </a:cubicBezTo>
                    <a:cubicBezTo>
                      <a:pt x="2177" y="1289"/>
                      <a:pt x="2371" y="1155"/>
                      <a:pt x="2542" y="1017"/>
                    </a:cubicBezTo>
                    <a:cubicBezTo>
                      <a:pt x="2889" y="786"/>
                      <a:pt x="3235" y="578"/>
                      <a:pt x="3235" y="578"/>
                    </a:cubicBezTo>
                    <a:cubicBezTo>
                      <a:pt x="3235" y="578"/>
                      <a:pt x="3582" y="134"/>
                      <a:pt x="4201" y="116"/>
                    </a:cubicBezTo>
                    <a:cubicBezTo>
                      <a:pt x="4354" y="92"/>
                      <a:pt x="4548" y="92"/>
                      <a:pt x="4737" y="92"/>
                    </a:cubicBezTo>
                    <a:close/>
                    <a:moveTo>
                      <a:pt x="4737" y="0"/>
                    </a:moveTo>
                    <a:cubicBezTo>
                      <a:pt x="4548" y="0"/>
                      <a:pt x="4354" y="0"/>
                      <a:pt x="4201" y="19"/>
                    </a:cubicBezTo>
                    <a:cubicBezTo>
                      <a:pt x="3563" y="37"/>
                      <a:pt x="3198" y="481"/>
                      <a:pt x="3180" y="499"/>
                    </a:cubicBezTo>
                    <a:cubicBezTo>
                      <a:pt x="3180" y="499"/>
                      <a:pt x="2852" y="693"/>
                      <a:pt x="2487" y="943"/>
                    </a:cubicBezTo>
                    <a:cubicBezTo>
                      <a:pt x="2311" y="1058"/>
                      <a:pt x="2122" y="1192"/>
                      <a:pt x="1965" y="1326"/>
                    </a:cubicBezTo>
                    <a:cubicBezTo>
                      <a:pt x="1812" y="1442"/>
                      <a:pt x="1697" y="1557"/>
                      <a:pt x="1637" y="1673"/>
                    </a:cubicBezTo>
                    <a:cubicBezTo>
                      <a:pt x="1600" y="1770"/>
                      <a:pt x="1521" y="2001"/>
                      <a:pt x="1406" y="2366"/>
                    </a:cubicBezTo>
                    <a:cubicBezTo>
                      <a:pt x="1313" y="2731"/>
                      <a:pt x="1175" y="3211"/>
                      <a:pt x="1059" y="3752"/>
                    </a:cubicBezTo>
                    <a:cubicBezTo>
                      <a:pt x="791" y="4870"/>
                      <a:pt x="523" y="6275"/>
                      <a:pt x="408" y="7679"/>
                    </a:cubicBezTo>
                    <a:cubicBezTo>
                      <a:pt x="135" y="10489"/>
                      <a:pt x="1" y="12744"/>
                      <a:pt x="1" y="12744"/>
                    </a:cubicBezTo>
                    <a:lnTo>
                      <a:pt x="1" y="12781"/>
                    </a:lnTo>
                    <a:lnTo>
                      <a:pt x="11224" y="12781"/>
                    </a:lnTo>
                    <a:lnTo>
                      <a:pt x="11224" y="12744"/>
                    </a:lnTo>
                    <a:cubicBezTo>
                      <a:pt x="11224" y="12744"/>
                      <a:pt x="11090" y="10489"/>
                      <a:pt x="10822" y="7679"/>
                    </a:cubicBezTo>
                    <a:cubicBezTo>
                      <a:pt x="10707" y="6275"/>
                      <a:pt x="10439" y="4870"/>
                      <a:pt x="10185" y="3752"/>
                    </a:cubicBezTo>
                    <a:cubicBezTo>
                      <a:pt x="10051" y="3211"/>
                      <a:pt x="9917" y="2731"/>
                      <a:pt x="9820" y="2366"/>
                    </a:cubicBezTo>
                    <a:cubicBezTo>
                      <a:pt x="9723" y="2001"/>
                      <a:pt x="9630" y="1770"/>
                      <a:pt x="9589" y="1673"/>
                    </a:cubicBezTo>
                    <a:cubicBezTo>
                      <a:pt x="9533" y="1557"/>
                      <a:pt x="9418" y="1442"/>
                      <a:pt x="9261" y="1326"/>
                    </a:cubicBezTo>
                    <a:cubicBezTo>
                      <a:pt x="9108" y="1192"/>
                      <a:pt x="8914" y="1058"/>
                      <a:pt x="8743" y="943"/>
                    </a:cubicBezTo>
                    <a:cubicBezTo>
                      <a:pt x="8397" y="693"/>
                      <a:pt x="8050" y="499"/>
                      <a:pt x="8050" y="499"/>
                    </a:cubicBezTo>
                    <a:cubicBezTo>
                      <a:pt x="8032" y="481"/>
                      <a:pt x="7685" y="37"/>
                      <a:pt x="7047" y="19"/>
                    </a:cubicBezTo>
                    <a:cubicBezTo>
                      <a:pt x="6846" y="9"/>
                      <a:pt x="6591" y="5"/>
                      <a:pt x="6336" y="5"/>
                    </a:cubicBezTo>
                    <a:cubicBezTo>
                      <a:pt x="6080" y="5"/>
                      <a:pt x="5825" y="9"/>
                      <a:pt x="5624" y="19"/>
                    </a:cubicBezTo>
                    <a:cubicBezTo>
                      <a:pt x="5375" y="19"/>
                      <a:pt x="5065" y="0"/>
                      <a:pt x="473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5"/>
              <p:cNvSpPr/>
              <p:nvPr/>
            </p:nvSpPr>
            <p:spPr>
              <a:xfrm>
                <a:off x="6162525" y="4559148"/>
                <a:ext cx="306202" cy="477224"/>
              </a:xfrm>
              <a:custGeom>
                <a:rect b="b" l="l" r="r" t="t"/>
                <a:pathLst>
                  <a:path extrusionOk="0" h="5278" w="3332">
                    <a:moveTo>
                      <a:pt x="578" y="1"/>
                    </a:moveTo>
                    <a:cubicBezTo>
                      <a:pt x="255" y="1"/>
                      <a:pt x="0" y="273"/>
                      <a:pt x="0" y="578"/>
                    </a:cubicBezTo>
                    <a:lnTo>
                      <a:pt x="0" y="4700"/>
                    </a:lnTo>
                    <a:cubicBezTo>
                      <a:pt x="0" y="5028"/>
                      <a:pt x="255" y="5278"/>
                      <a:pt x="578" y="5278"/>
                    </a:cubicBezTo>
                    <a:lnTo>
                      <a:pt x="2754" y="5278"/>
                    </a:lnTo>
                    <a:cubicBezTo>
                      <a:pt x="3082" y="5278"/>
                      <a:pt x="3332" y="5028"/>
                      <a:pt x="3332" y="4700"/>
                    </a:cubicBezTo>
                    <a:lnTo>
                      <a:pt x="3332" y="578"/>
                    </a:lnTo>
                    <a:cubicBezTo>
                      <a:pt x="3332" y="273"/>
                      <a:pt x="3082" y="1"/>
                      <a:pt x="2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5"/>
              <p:cNvSpPr/>
              <p:nvPr/>
            </p:nvSpPr>
            <p:spPr>
              <a:xfrm>
                <a:off x="6157450" y="4555747"/>
                <a:ext cx="316797" cy="481654"/>
              </a:xfrm>
              <a:custGeom>
                <a:rect b="b" l="l" r="r" t="t"/>
                <a:pathLst>
                  <a:path extrusionOk="0" h="5375" w="3447">
                    <a:moveTo>
                      <a:pt x="2809" y="98"/>
                    </a:moveTo>
                    <a:cubicBezTo>
                      <a:pt x="3100" y="98"/>
                      <a:pt x="3331" y="329"/>
                      <a:pt x="3331" y="615"/>
                    </a:cubicBezTo>
                    <a:lnTo>
                      <a:pt x="3331" y="4737"/>
                    </a:lnTo>
                    <a:cubicBezTo>
                      <a:pt x="3331" y="5047"/>
                      <a:pt x="3100" y="5278"/>
                      <a:pt x="2809" y="5278"/>
                    </a:cubicBezTo>
                    <a:lnTo>
                      <a:pt x="633" y="5278"/>
                    </a:lnTo>
                    <a:cubicBezTo>
                      <a:pt x="347" y="5278"/>
                      <a:pt x="116" y="5047"/>
                      <a:pt x="116" y="4737"/>
                    </a:cubicBezTo>
                    <a:lnTo>
                      <a:pt x="116" y="615"/>
                    </a:lnTo>
                    <a:cubicBezTo>
                      <a:pt x="116" y="329"/>
                      <a:pt x="347" y="98"/>
                      <a:pt x="633" y="98"/>
                    </a:cubicBezTo>
                    <a:close/>
                    <a:moveTo>
                      <a:pt x="633" y="1"/>
                    </a:moveTo>
                    <a:cubicBezTo>
                      <a:pt x="286" y="1"/>
                      <a:pt x="0" y="269"/>
                      <a:pt x="0" y="615"/>
                    </a:cubicBezTo>
                    <a:lnTo>
                      <a:pt x="0" y="4737"/>
                    </a:lnTo>
                    <a:cubicBezTo>
                      <a:pt x="0" y="5084"/>
                      <a:pt x="286" y="5375"/>
                      <a:pt x="633" y="5375"/>
                    </a:cubicBezTo>
                    <a:lnTo>
                      <a:pt x="2809" y="5375"/>
                    </a:lnTo>
                    <a:cubicBezTo>
                      <a:pt x="3156" y="5375"/>
                      <a:pt x="3447" y="5084"/>
                      <a:pt x="3447" y="4737"/>
                    </a:cubicBezTo>
                    <a:lnTo>
                      <a:pt x="3447" y="615"/>
                    </a:lnTo>
                    <a:cubicBezTo>
                      <a:pt x="3447" y="269"/>
                      <a:pt x="3156" y="1"/>
                      <a:pt x="28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5"/>
              <p:cNvSpPr/>
              <p:nvPr/>
            </p:nvSpPr>
            <p:spPr>
              <a:xfrm>
                <a:off x="5895450" y="4161317"/>
                <a:ext cx="824711" cy="546621"/>
              </a:xfrm>
              <a:custGeom>
                <a:rect b="b" l="l" r="r" t="t"/>
                <a:pathLst>
                  <a:path extrusionOk="0" h="5948" w="8974">
                    <a:moveTo>
                      <a:pt x="2158" y="0"/>
                    </a:moveTo>
                    <a:cubicBezTo>
                      <a:pt x="966" y="0"/>
                      <a:pt x="0" y="961"/>
                      <a:pt x="0" y="2158"/>
                    </a:cubicBezTo>
                    <a:lnTo>
                      <a:pt x="0" y="3794"/>
                    </a:lnTo>
                    <a:cubicBezTo>
                      <a:pt x="0" y="4986"/>
                      <a:pt x="966" y="5947"/>
                      <a:pt x="2158" y="5947"/>
                    </a:cubicBezTo>
                    <a:lnTo>
                      <a:pt x="6815" y="5947"/>
                    </a:lnTo>
                    <a:cubicBezTo>
                      <a:pt x="8012" y="5947"/>
                      <a:pt x="8973" y="4986"/>
                      <a:pt x="8973" y="3794"/>
                    </a:cubicBezTo>
                    <a:lnTo>
                      <a:pt x="8973" y="2158"/>
                    </a:lnTo>
                    <a:cubicBezTo>
                      <a:pt x="8973" y="961"/>
                      <a:pt x="8012" y="0"/>
                      <a:pt x="68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5"/>
              <p:cNvSpPr/>
              <p:nvPr/>
            </p:nvSpPr>
            <p:spPr>
              <a:xfrm>
                <a:off x="5892049" y="4157917"/>
                <a:ext cx="833165" cy="555536"/>
              </a:xfrm>
              <a:custGeom>
                <a:rect b="b" l="l" r="r" t="t"/>
                <a:pathLst>
                  <a:path extrusionOk="0" h="6045" w="9066">
                    <a:moveTo>
                      <a:pt x="6852" y="93"/>
                    </a:moveTo>
                    <a:cubicBezTo>
                      <a:pt x="8026" y="93"/>
                      <a:pt x="8973" y="1017"/>
                      <a:pt x="8973" y="2195"/>
                    </a:cubicBezTo>
                    <a:lnTo>
                      <a:pt x="8973" y="3831"/>
                    </a:lnTo>
                    <a:cubicBezTo>
                      <a:pt x="8973" y="5004"/>
                      <a:pt x="8026" y="5947"/>
                      <a:pt x="6852" y="5947"/>
                    </a:cubicBezTo>
                    <a:lnTo>
                      <a:pt x="2195" y="5947"/>
                    </a:lnTo>
                    <a:cubicBezTo>
                      <a:pt x="1040" y="5947"/>
                      <a:pt x="97" y="5004"/>
                      <a:pt x="97" y="3831"/>
                    </a:cubicBezTo>
                    <a:lnTo>
                      <a:pt x="97" y="2195"/>
                    </a:lnTo>
                    <a:cubicBezTo>
                      <a:pt x="97" y="1017"/>
                      <a:pt x="1040" y="93"/>
                      <a:pt x="2195" y="93"/>
                    </a:cubicBezTo>
                    <a:close/>
                    <a:moveTo>
                      <a:pt x="2195" y="0"/>
                    </a:moveTo>
                    <a:cubicBezTo>
                      <a:pt x="980" y="0"/>
                      <a:pt x="0" y="980"/>
                      <a:pt x="0" y="2195"/>
                    </a:cubicBezTo>
                    <a:lnTo>
                      <a:pt x="0" y="3831"/>
                    </a:lnTo>
                    <a:cubicBezTo>
                      <a:pt x="0" y="5060"/>
                      <a:pt x="980" y="6044"/>
                      <a:pt x="2195" y="6044"/>
                    </a:cubicBezTo>
                    <a:lnTo>
                      <a:pt x="6852" y="6044"/>
                    </a:lnTo>
                    <a:cubicBezTo>
                      <a:pt x="8086" y="6044"/>
                      <a:pt x="9066" y="5060"/>
                      <a:pt x="9066" y="3831"/>
                    </a:cubicBezTo>
                    <a:lnTo>
                      <a:pt x="9066" y="2195"/>
                    </a:lnTo>
                    <a:cubicBezTo>
                      <a:pt x="9066" y="980"/>
                      <a:pt x="8086" y="0"/>
                      <a:pt x="685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5"/>
              <p:cNvSpPr/>
              <p:nvPr/>
            </p:nvSpPr>
            <p:spPr>
              <a:xfrm>
                <a:off x="6191003" y="3658985"/>
                <a:ext cx="221295" cy="240410"/>
              </a:xfrm>
              <a:custGeom>
                <a:rect b="b" l="l" r="r" t="t"/>
                <a:pathLst>
                  <a:path extrusionOk="0" h="2616" w="2408">
                    <a:moveTo>
                      <a:pt x="2176" y="0"/>
                    </a:moveTo>
                    <a:lnTo>
                      <a:pt x="176" y="287"/>
                    </a:lnTo>
                    <a:lnTo>
                      <a:pt x="0" y="2615"/>
                    </a:lnTo>
                    <a:lnTo>
                      <a:pt x="2407" y="2615"/>
                    </a:lnTo>
                    <a:lnTo>
                      <a:pt x="2176" y="0"/>
                    </a:ln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5"/>
              <p:cNvSpPr/>
              <p:nvPr/>
            </p:nvSpPr>
            <p:spPr>
              <a:xfrm>
                <a:off x="6187603" y="3653471"/>
                <a:ext cx="229750" cy="251438"/>
              </a:xfrm>
              <a:custGeom>
                <a:rect b="b" l="l" r="r" t="t"/>
                <a:pathLst>
                  <a:path extrusionOk="0" h="2736" w="2500">
                    <a:moveTo>
                      <a:pt x="2153" y="116"/>
                    </a:moveTo>
                    <a:lnTo>
                      <a:pt x="2407" y="2620"/>
                    </a:lnTo>
                    <a:lnTo>
                      <a:pt x="97" y="2620"/>
                    </a:lnTo>
                    <a:lnTo>
                      <a:pt x="250" y="384"/>
                    </a:lnTo>
                    <a:lnTo>
                      <a:pt x="2153" y="116"/>
                    </a:lnTo>
                    <a:close/>
                    <a:moveTo>
                      <a:pt x="2250" y="0"/>
                    </a:moveTo>
                    <a:lnTo>
                      <a:pt x="153" y="291"/>
                    </a:lnTo>
                    <a:lnTo>
                      <a:pt x="153" y="328"/>
                    </a:lnTo>
                    <a:lnTo>
                      <a:pt x="0" y="2736"/>
                    </a:lnTo>
                    <a:lnTo>
                      <a:pt x="2500" y="2736"/>
                    </a:lnTo>
                    <a:lnTo>
                      <a:pt x="225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5"/>
              <p:cNvSpPr/>
              <p:nvPr/>
            </p:nvSpPr>
            <p:spPr>
              <a:xfrm>
                <a:off x="6061882" y="3805476"/>
                <a:ext cx="465474" cy="124065"/>
              </a:xfrm>
              <a:custGeom>
                <a:rect b="b" l="l" r="r" t="t"/>
                <a:pathLst>
                  <a:path extrusionOk="0" h="1350" w="5065">
                    <a:moveTo>
                      <a:pt x="2676" y="0"/>
                    </a:moveTo>
                    <a:cubicBezTo>
                      <a:pt x="906" y="0"/>
                      <a:pt x="194" y="809"/>
                      <a:pt x="194" y="809"/>
                    </a:cubicBezTo>
                    <a:lnTo>
                      <a:pt x="0" y="1350"/>
                    </a:lnTo>
                    <a:cubicBezTo>
                      <a:pt x="0" y="1350"/>
                      <a:pt x="749" y="1137"/>
                      <a:pt x="2445" y="1137"/>
                    </a:cubicBezTo>
                    <a:cubicBezTo>
                      <a:pt x="4122" y="1137"/>
                      <a:pt x="5065" y="1197"/>
                      <a:pt x="5065" y="1197"/>
                    </a:cubicBezTo>
                    <a:lnTo>
                      <a:pt x="4889" y="717"/>
                    </a:lnTo>
                    <a:cubicBezTo>
                      <a:pt x="4889" y="717"/>
                      <a:pt x="4427" y="0"/>
                      <a:pt x="26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5"/>
              <p:cNvSpPr/>
              <p:nvPr/>
            </p:nvSpPr>
            <p:spPr>
              <a:xfrm>
                <a:off x="6054622" y="3800330"/>
                <a:ext cx="479534" cy="136471"/>
              </a:xfrm>
              <a:custGeom>
                <a:rect b="b" l="l" r="r" t="t"/>
                <a:pathLst>
                  <a:path extrusionOk="0" h="1485" w="5218">
                    <a:moveTo>
                      <a:pt x="2755" y="116"/>
                    </a:moveTo>
                    <a:cubicBezTo>
                      <a:pt x="3623" y="116"/>
                      <a:pt x="4159" y="287"/>
                      <a:pt x="4506" y="463"/>
                    </a:cubicBezTo>
                    <a:cubicBezTo>
                      <a:pt x="4663" y="542"/>
                      <a:pt x="4779" y="634"/>
                      <a:pt x="4834" y="694"/>
                    </a:cubicBezTo>
                    <a:cubicBezTo>
                      <a:pt x="4912" y="749"/>
                      <a:pt x="4931" y="791"/>
                      <a:pt x="4931" y="791"/>
                    </a:cubicBezTo>
                    <a:lnTo>
                      <a:pt x="5065" y="1193"/>
                    </a:lnTo>
                    <a:cubicBezTo>
                      <a:pt x="5028" y="1193"/>
                      <a:pt x="4159" y="1138"/>
                      <a:pt x="2524" y="1138"/>
                    </a:cubicBezTo>
                    <a:cubicBezTo>
                      <a:pt x="943" y="1138"/>
                      <a:pt x="273" y="1309"/>
                      <a:pt x="158" y="1350"/>
                    </a:cubicBezTo>
                    <a:lnTo>
                      <a:pt x="310" y="907"/>
                    </a:lnTo>
                    <a:cubicBezTo>
                      <a:pt x="310" y="888"/>
                      <a:pt x="481" y="712"/>
                      <a:pt x="869" y="500"/>
                    </a:cubicBezTo>
                    <a:cubicBezTo>
                      <a:pt x="1253" y="310"/>
                      <a:pt x="1868" y="116"/>
                      <a:pt x="2755" y="116"/>
                    </a:cubicBezTo>
                    <a:close/>
                    <a:moveTo>
                      <a:pt x="2755" y="1"/>
                    </a:moveTo>
                    <a:cubicBezTo>
                      <a:pt x="1849" y="1"/>
                      <a:pt x="1235" y="213"/>
                      <a:pt x="828" y="426"/>
                    </a:cubicBezTo>
                    <a:cubicBezTo>
                      <a:pt x="426" y="615"/>
                      <a:pt x="232" y="828"/>
                      <a:pt x="232" y="828"/>
                    </a:cubicBezTo>
                    <a:lnTo>
                      <a:pt x="213" y="846"/>
                    </a:lnTo>
                    <a:lnTo>
                      <a:pt x="1" y="1484"/>
                    </a:lnTo>
                    <a:lnTo>
                      <a:pt x="98" y="1466"/>
                    </a:lnTo>
                    <a:cubicBezTo>
                      <a:pt x="98" y="1466"/>
                      <a:pt x="828" y="1235"/>
                      <a:pt x="2524" y="1235"/>
                    </a:cubicBezTo>
                    <a:cubicBezTo>
                      <a:pt x="4201" y="1235"/>
                      <a:pt x="5144" y="1290"/>
                      <a:pt x="5144" y="1290"/>
                    </a:cubicBezTo>
                    <a:lnTo>
                      <a:pt x="5217" y="1290"/>
                    </a:lnTo>
                    <a:lnTo>
                      <a:pt x="5180" y="1235"/>
                    </a:lnTo>
                    <a:lnTo>
                      <a:pt x="5028" y="749"/>
                    </a:lnTo>
                    <a:lnTo>
                      <a:pt x="5028" y="731"/>
                    </a:lnTo>
                    <a:lnTo>
                      <a:pt x="4912" y="615"/>
                    </a:lnTo>
                    <a:cubicBezTo>
                      <a:pt x="4834" y="560"/>
                      <a:pt x="4718" y="463"/>
                      <a:pt x="4547" y="366"/>
                    </a:cubicBezTo>
                    <a:cubicBezTo>
                      <a:pt x="4201" y="195"/>
                      <a:pt x="3642" y="1"/>
                      <a:pt x="275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5"/>
              <p:cNvSpPr/>
              <p:nvPr/>
            </p:nvSpPr>
            <p:spPr>
              <a:xfrm>
                <a:off x="5922193" y="4292093"/>
                <a:ext cx="44204" cy="284982"/>
              </a:xfrm>
              <a:custGeom>
                <a:rect b="b" l="l" r="r" t="t"/>
                <a:pathLst>
                  <a:path extrusionOk="0" h="3101" w="481">
                    <a:moveTo>
                      <a:pt x="231" y="1"/>
                    </a:moveTo>
                    <a:cubicBezTo>
                      <a:pt x="116" y="1"/>
                      <a:pt x="0" y="158"/>
                      <a:pt x="0" y="366"/>
                    </a:cubicBezTo>
                    <a:lnTo>
                      <a:pt x="0" y="2736"/>
                    </a:lnTo>
                    <a:cubicBezTo>
                      <a:pt x="0" y="2948"/>
                      <a:pt x="116" y="3101"/>
                      <a:pt x="231" y="3101"/>
                    </a:cubicBezTo>
                    <a:cubicBezTo>
                      <a:pt x="365" y="3101"/>
                      <a:pt x="481" y="2948"/>
                      <a:pt x="481" y="2736"/>
                    </a:cubicBezTo>
                    <a:lnTo>
                      <a:pt x="481" y="366"/>
                    </a:lnTo>
                    <a:cubicBezTo>
                      <a:pt x="481" y="158"/>
                      <a:pt x="365" y="1"/>
                      <a:pt x="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5"/>
              <p:cNvSpPr/>
              <p:nvPr/>
            </p:nvSpPr>
            <p:spPr>
              <a:xfrm>
                <a:off x="6180343" y="4739652"/>
                <a:ext cx="30235" cy="219641"/>
              </a:xfrm>
              <a:custGeom>
                <a:rect b="b" l="l" r="r" t="t"/>
                <a:pathLst>
                  <a:path extrusionOk="0" h="2390" w="329">
                    <a:moveTo>
                      <a:pt x="176" y="1"/>
                    </a:moveTo>
                    <a:cubicBezTo>
                      <a:pt x="79" y="1"/>
                      <a:pt x="1" y="116"/>
                      <a:pt x="1" y="273"/>
                    </a:cubicBezTo>
                    <a:lnTo>
                      <a:pt x="1" y="2121"/>
                    </a:lnTo>
                    <a:cubicBezTo>
                      <a:pt x="1" y="2274"/>
                      <a:pt x="79" y="2389"/>
                      <a:pt x="176" y="2389"/>
                    </a:cubicBezTo>
                    <a:cubicBezTo>
                      <a:pt x="250" y="2389"/>
                      <a:pt x="329" y="2274"/>
                      <a:pt x="329" y="2121"/>
                    </a:cubicBezTo>
                    <a:lnTo>
                      <a:pt x="329" y="273"/>
                    </a:lnTo>
                    <a:cubicBezTo>
                      <a:pt x="329" y="116"/>
                      <a:pt x="250" y="1"/>
                      <a:pt x="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5"/>
              <p:cNvSpPr/>
              <p:nvPr/>
            </p:nvSpPr>
            <p:spPr>
              <a:xfrm>
                <a:off x="6840193" y="4428382"/>
                <a:ext cx="63779" cy="76093"/>
              </a:xfrm>
              <a:custGeom>
                <a:rect b="b" l="l" r="r" t="t"/>
                <a:pathLst>
                  <a:path extrusionOk="0" h="828" w="694">
                    <a:moveTo>
                      <a:pt x="620" y="1"/>
                    </a:moveTo>
                    <a:cubicBezTo>
                      <a:pt x="274" y="195"/>
                      <a:pt x="116" y="407"/>
                      <a:pt x="1" y="791"/>
                    </a:cubicBezTo>
                    <a:cubicBezTo>
                      <a:pt x="1" y="809"/>
                      <a:pt x="19" y="828"/>
                      <a:pt x="42" y="828"/>
                    </a:cubicBezTo>
                    <a:cubicBezTo>
                      <a:pt x="61" y="828"/>
                      <a:pt x="79" y="828"/>
                      <a:pt x="79" y="809"/>
                    </a:cubicBezTo>
                    <a:cubicBezTo>
                      <a:pt x="195" y="444"/>
                      <a:pt x="310" y="250"/>
                      <a:pt x="657" y="79"/>
                    </a:cubicBezTo>
                    <a:cubicBezTo>
                      <a:pt x="675" y="61"/>
                      <a:pt x="694" y="38"/>
                      <a:pt x="675" y="19"/>
                    </a:cubicBezTo>
                    <a:cubicBezTo>
                      <a:pt x="675" y="1"/>
                      <a:pt x="657" y="1"/>
                      <a:pt x="65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5"/>
              <p:cNvSpPr/>
              <p:nvPr/>
            </p:nvSpPr>
            <p:spPr>
              <a:xfrm>
                <a:off x="5890211" y="2945373"/>
                <a:ext cx="780231" cy="821127"/>
              </a:xfrm>
              <a:custGeom>
                <a:rect b="b" l="l" r="r" t="t"/>
                <a:pathLst>
                  <a:path extrusionOk="0" h="8935" w="8490">
                    <a:moveTo>
                      <a:pt x="1085" y="1"/>
                    </a:moveTo>
                    <a:cubicBezTo>
                      <a:pt x="347" y="1"/>
                      <a:pt x="1" y="656"/>
                      <a:pt x="136" y="1218"/>
                    </a:cubicBezTo>
                    <a:cubicBezTo>
                      <a:pt x="288" y="1948"/>
                      <a:pt x="713" y="2082"/>
                      <a:pt x="713" y="2082"/>
                    </a:cubicBezTo>
                    <a:cubicBezTo>
                      <a:pt x="713" y="2082"/>
                      <a:pt x="385" y="2258"/>
                      <a:pt x="538" y="2604"/>
                    </a:cubicBezTo>
                    <a:cubicBezTo>
                      <a:pt x="713" y="2951"/>
                      <a:pt x="1060" y="2951"/>
                      <a:pt x="1212" y="2951"/>
                    </a:cubicBezTo>
                    <a:cubicBezTo>
                      <a:pt x="1388" y="2969"/>
                      <a:pt x="4391" y="8112"/>
                      <a:pt x="4391" y="8112"/>
                    </a:cubicBezTo>
                    <a:cubicBezTo>
                      <a:pt x="4391" y="8112"/>
                      <a:pt x="4488" y="8458"/>
                      <a:pt x="5024" y="8611"/>
                    </a:cubicBezTo>
                    <a:cubicBezTo>
                      <a:pt x="5114" y="8636"/>
                      <a:pt x="5199" y="8647"/>
                      <a:pt x="5278" y="8647"/>
                    </a:cubicBezTo>
                    <a:cubicBezTo>
                      <a:pt x="5676" y="8647"/>
                      <a:pt x="5930" y="8380"/>
                      <a:pt x="5930" y="8380"/>
                    </a:cubicBezTo>
                    <a:cubicBezTo>
                      <a:pt x="5930" y="8380"/>
                      <a:pt x="6125" y="8934"/>
                      <a:pt x="6831" y="8934"/>
                    </a:cubicBezTo>
                    <a:cubicBezTo>
                      <a:pt x="6893" y="8934"/>
                      <a:pt x="6959" y="8930"/>
                      <a:pt x="7030" y="8920"/>
                    </a:cubicBezTo>
                    <a:cubicBezTo>
                      <a:pt x="7894" y="8805"/>
                      <a:pt x="7663" y="7858"/>
                      <a:pt x="7663" y="7858"/>
                    </a:cubicBezTo>
                    <a:cubicBezTo>
                      <a:pt x="7663" y="7858"/>
                      <a:pt x="8490" y="7765"/>
                      <a:pt x="8416" y="7165"/>
                    </a:cubicBezTo>
                    <a:cubicBezTo>
                      <a:pt x="8356" y="6550"/>
                      <a:pt x="7797" y="6148"/>
                      <a:pt x="7815" y="5067"/>
                    </a:cubicBezTo>
                    <a:cubicBezTo>
                      <a:pt x="7857" y="3990"/>
                      <a:pt x="8277" y="2179"/>
                      <a:pt x="6373" y="1084"/>
                    </a:cubicBezTo>
                    <a:cubicBezTo>
                      <a:pt x="4465" y="3"/>
                      <a:pt x="3121" y="774"/>
                      <a:pt x="1850" y="197"/>
                    </a:cubicBezTo>
                    <a:cubicBezTo>
                      <a:pt x="1562" y="60"/>
                      <a:pt x="1306" y="1"/>
                      <a:pt x="1085" y="1"/>
                    </a:cubicBezTo>
                    <a:close/>
                  </a:path>
                </a:pathLst>
              </a:custGeom>
              <a:solidFill>
                <a:srgbClr val="362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5"/>
              <p:cNvSpPr/>
              <p:nvPr/>
            </p:nvSpPr>
            <p:spPr>
              <a:xfrm>
                <a:off x="5890303" y="2940502"/>
                <a:ext cx="780139" cy="829306"/>
              </a:xfrm>
              <a:custGeom>
                <a:rect b="b" l="l" r="r" t="t"/>
                <a:pathLst>
                  <a:path extrusionOk="0" h="9024" w="8489">
                    <a:moveTo>
                      <a:pt x="1202" y="3057"/>
                    </a:moveTo>
                    <a:cubicBezTo>
                      <a:pt x="1204" y="3058"/>
                      <a:pt x="1207" y="3059"/>
                      <a:pt x="1211" y="3059"/>
                    </a:cubicBezTo>
                    <a:cubicBezTo>
                      <a:pt x="1208" y="3058"/>
                      <a:pt x="1205" y="3058"/>
                      <a:pt x="1202" y="3057"/>
                    </a:cubicBezTo>
                    <a:close/>
                    <a:moveTo>
                      <a:pt x="1040" y="97"/>
                    </a:moveTo>
                    <a:cubicBezTo>
                      <a:pt x="1253" y="97"/>
                      <a:pt x="1521" y="153"/>
                      <a:pt x="1830" y="287"/>
                    </a:cubicBezTo>
                    <a:cubicBezTo>
                      <a:pt x="2482" y="596"/>
                      <a:pt x="3138" y="541"/>
                      <a:pt x="3868" y="559"/>
                    </a:cubicBezTo>
                    <a:cubicBezTo>
                      <a:pt x="4603" y="578"/>
                      <a:pt x="5388" y="656"/>
                      <a:pt x="6335" y="1192"/>
                    </a:cubicBezTo>
                    <a:cubicBezTo>
                      <a:pt x="7278" y="1733"/>
                      <a:pt x="7643" y="2426"/>
                      <a:pt x="7777" y="3156"/>
                    </a:cubicBezTo>
                    <a:cubicBezTo>
                      <a:pt x="7893" y="3868"/>
                      <a:pt x="7777" y="4584"/>
                      <a:pt x="7777" y="5120"/>
                    </a:cubicBezTo>
                    <a:cubicBezTo>
                      <a:pt x="7759" y="5679"/>
                      <a:pt x="7893" y="6062"/>
                      <a:pt x="8045" y="6372"/>
                    </a:cubicBezTo>
                    <a:cubicBezTo>
                      <a:pt x="8184" y="6682"/>
                      <a:pt x="8336" y="6931"/>
                      <a:pt x="8373" y="7218"/>
                    </a:cubicBezTo>
                    <a:cubicBezTo>
                      <a:pt x="8392" y="7356"/>
                      <a:pt x="8355" y="7472"/>
                      <a:pt x="8276" y="7546"/>
                    </a:cubicBezTo>
                    <a:cubicBezTo>
                      <a:pt x="8221" y="7643"/>
                      <a:pt x="8142" y="7703"/>
                      <a:pt x="8045" y="7740"/>
                    </a:cubicBezTo>
                    <a:cubicBezTo>
                      <a:pt x="7856" y="7837"/>
                      <a:pt x="7662" y="7855"/>
                      <a:pt x="7662" y="7855"/>
                    </a:cubicBezTo>
                    <a:lnTo>
                      <a:pt x="7606" y="7874"/>
                    </a:lnTo>
                    <a:lnTo>
                      <a:pt x="7606" y="7934"/>
                    </a:lnTo>
                    <a:cubicBezTo>
                      <a:pt x="7606" y="7934"/>
                      <a:pt x="7662" y="8142"/>
                      <a:pt x="7625" y="8396"/>
                    </a:cubicBezTo>
                    <a:cubicBezTo>
                      <a:pt x="7583" y="8511"/>
                      <a:pt x="7546" y="8627"/>
                      <a:pt x="7449" y="8719"/>
                    </a:cubicBezTo>
                    <a:cubicBezTo>
                      <a:pt x="7352" y="8816"/>
                      <a:pt x="7218" y="8895"/>
                      <a:pt x="7029" y="8913"/>
                    </a:cubicBezTo>
                    <a:cubicBezTo>
                      <a:pt x="6958" y="8923"/>
                      <a:pt x="6893" y="8928"/>
                      <a:pt x="6832" y="8928"/>
                    </a:cubicBezTo>
                    <a:cubicBezTo>
                      <a:pt x="6523" y="8928"/>
                      <a:pt x="6325" y="8813"/>
                      <a:pt x="6178" y="8701"/>
                    </a:cubicBezTo>
                    <a:cubicBezTo>
                      <a:pt x="6026" y="8567"/>
                      <a:pt x="5989" y="8433"/>
                      <a:pt x="5989" y="8433"/>
                    </a:cubicBezTo>
                    <a:lnTo>
                      <a:pt x="5947" y="8354"/>
                    </a:lnTo>
                    <a:lnTo>
                      <a:pt x="5892" y="8414"/>
                    </a:lnTo>
                    <a:cubicBezTo>
                      <a:pt x="5892" y="8414"/>
                      <a:pt x="5674" y="8645"/>
                      <a:pt x="5310" y="8645"/>
                    </a:cubicBezTo>
                    <a:cubicBezTo>
                      <a:pt x="5228" y="8645"/>
                      <a:pt x="5138" y="8633"/>
                      <a:pt x="5042" y="8604"/>
                    </a:cubicBezTo>
                    <a:cubicBezTo>
                      <a:pt x="4792" y="8548"/>
                      <a:pt x="4640" y="8414"/>
                      <a:pt x="4543" y="8317"/>
                    </a:cubicBezTo>
                    <a:cubicBezTo>
                      <a:pt x="4464" y="8220"/>
                      <a:pt x="4427" y="8142"/>
                      <a:pt x="4427" y="8142"/>
                    </a:cubicBezTo>
                    <a:lnTo>
                      <a:pt x="4427" y="8123"/>
                    </a:lnTo>
                    <a:cubicBezTo>
                      <a:pt x="4427" y="8123"/>
                      <a:pt x="3679" y="6853"/>
                      <a:pt x="2907" y="5563"/>
                    </a:cubicBezTo>
                    <a:cubicBezTo>
                      <a:pt x="2524" y="4907"/>
                      <a:pt x="2135" y="4274"/>
                      <a:pt x="1830" y="3794"/>
                    </a:cubicBezTo>
                    <a:cubicBezTo>
                      <a:pt x="1673" y="3544"/>
                      <a:pt x="1539" y="3350"/>
                      <a:pt x="1442" y="3198"/>
                    </a:cubicBezTo>
                    <a:cubicBezTo>
                      <a:pt x="1405" y="3138"/>
                      <a:pt x="1345" y="3082"/>
                      <a:pt x="1327" y="3041"/>
                    </a:cubicBezTo>
                    <a:cubicBezTo>
                      <a:pt x="1308" y="3004"/>
                      <a:pt x="1290" y="3004"/>
                      <a:pt x="1271" y="2985"/>
                    </a:cubicBezTo>
                    <a:cubicBezTo>
                      <a:pt x="1271" y="2967"/>
                      <a:pt x="1253" y="2967"/>
                      <a:pt x="1230" y="2967"/>
                    </a:cubicBezTo>
                    <a:cubicBezTo>
                      <a:pt x="1137" y="2944"/>
                      <a:pt x="1022" y="2944"/>
                      <a:pt x="906" y="2907"/>
                    </a:cubicBezTo>
                    <a:cubicBezTo>
                      <a:pt x="791" y="2870"/>
                      <a:pt x="675" y="2791"/>
                      <a:pt x="597" y="2639"/>
                    </a:cubicBezTo>
                    <a:cubicBezTo>
                      <a:pt x="518" y="2482"/>
                      <a:pt x="560" y="2366"/>
                      <a:pt x="615" y="2292"/>
                    </a:cubicBezTo>
                    <a:cubicBezTo>
                      <a:pt x="675" y="2214"/>
                      <a:pt x="731" y="2177"/>
                      <a:pt x="731" y="2177"/>
                    </a:cubicBezTo>
                    <a:lnTo>
                      <a:pt x="846" y="2116"/>
                    </a:lnTo>
                    <a:lnTo>
                      <a:pt x="731" y="2080"/>
                    </a:lnTo>
                    <a:cubicBezTo>
                      <a:pt x="731" y="2080"/>
                      <a:pt x="634" y="2061"/>
                      <a:pt x="518" y="1946"/>
                    </a:cubicBezTo>
                    <a:cubicBezTo>
                      <a:pt x="403" y="1830"/>
                      <a:pt x="269" y="1617"/>
                      <a:pt x="172" y="1271"/>
                    </a:cubicBezTo>
                    <a:cubicBezTo>
                      <a:pt x="98" y="906"/>
                      <a:pt x="213" y="518"/>
                      <a:pt x="481" y="310"/>
                    </a:cubicBezTo>
                    <a:cubicBezTo>
                      <a:pt x="634" y="194"/>
                      <a:pt x="809" y="116"/>
                      <a:pt x="1040" y="97"/>
                    </a:cubicBezTo>
                    <a:close/>
                    <a:moveTo>
                      <a:pt x="1022" y="0"/>
                    </a:moveTo>
                    <a:cubicBezTo>
                      <a:pt x="791" y="19"/>
                      <a:pt x="578" y="97"/>
                      <a:pt x="421" y="231"/>
                    </a:cubicBezTo>
                    <a:cubicBezTo>
                      <a:pt x="116" y="481"/>
                      <a:pt x="1" y="906"/>
                      <a:pt x="75" y="1289"/>
                    </a:cubicBezTo>
                    <a:cubicBezTo>
                      <a:pt x="172" y="1654"/>
                      <a:pt x="329" y="1885"/>
                      <a:pt x="444" y="2019"/>
                    </a:cubicBezTo>
                    <a:cubicBezTo>
                      <a:pt x="560" y="2116"/>
                      <a:pt x="597" y="2116"/>
                      <a:pt x="634" y="2135"/>
                    </a:cubicBezTo>
                    <a:cubicBezTo>
                      <a:pt x="597" y="2158"/>
                      <a:pt x="578" y="2177"/>
                      <a:pt x="537" y="2232"/>
                    </a:cubicBezTo>
                    <a:cubicBezTo>
                      <a:pt x="463" y="2329"/>
                      <a:pt x="403" y="2505"/>
                      <a:pt x="500" y="2676"/>
                    </a:cubicBezTo>
                    <a:cubicBezTo>
                      <a:pt x="597" y="2870"/>
                      <a:pt x="731" y="2967"/>
                      <a:pt x="865" y="3004"/>
                    </a:cubicBezTo>
                    <a:cubicBezTo>
                      <a:pt x="993" y="3057"/>
                      <a:pt x="1126" y="3042"/>
                      <a:pt x="1202" y="3057"/>
                    </a:cubicBezTo>
                    <a:lnTo>
                      <a:pt x="1202" y="3057"/>
                    </a:lnTo>
                    <a:cubicBezTo>
                      <a:pt x="1197" y="3055"/>
                      <a:pt x="1196" y="3051"/>
                      <a:pt x="1199" y="3051"/>
                    </a:cubicBezTo>
                    <a:cubicBezTo>
                      <a:pt x="1201" y="3051"/>
                      <a:pt x="1205" y="3053"/>
                      <a:pt x="1211" y="3059"/>
                    </a:cubicBezTo>
                    <a:cubicBezTo>
                      <a:pt x="1211" y="3059"/>
                      <a:pt x="1230" y="3082"/>
                      <a:pt x="1253" y="3101"/>
                    </a:cubicBezTo>
                    <a:cubicBezTo>
                      <a:pt x="1271" y="3138"/>
                      <a:pt x="1308" y="3198"/>
                      <a:pt x="1368" y="3253"/>
                    </a:cubicBezTo>
                    <a:cubicBezTo>
                      <a:pt x="1461" y="3387"/>
                      <a:pt x="1599" y="3600"/>
                      <a:pt x="1733" y="3831"/>
                    </a:cubicBezTo>
                    <a:cubicBezTo>
                      <a:pt x="2038" y="4330"/>
                      <a:pt x="2445" y="4967"/>
                      <a:pt x="2828" y="5600"/>
                    </a:cubicBezTo>
                    <a:cubicBezTo>
                      <a:pt x="3600" y="6894"/>
                      <a:pt x="4349" y="8183"/>
                      <a:pt x="4349" y="8183"/>
                    </a:cubicBezTo>
                    <a:lnTo>
                      <a:pt x="4330" y="8165"/>
                    </a:lnTo>
                    <a:lnTo>
                      <a:pt x="4330" y="8165"/>
                    </a:lnTo>
                    <a:cubicBezTo>
                      <a:pt x="4330" y="8165"/>
                      <a:pt x="4372" y="8280"/>
                      <a:pt x="4464" y="8373"/>
                    </a:cubicBezTo>
                    <a:cubicBezTo>
                      <a:pt x="4561" y="8488"/>
                      <a:pt x="4737" y="8627"/>
                      <a:pt x="5023" y="8701"/>
                    </a:cubicBezTo>
                    <a:cubicBezTo>
                      <a:pt x="5128" y="8734"/>
                      <a:pt x="5225" y="8747"/>
                      <a:pt x="5314" y="8747"/>
                    </a:cubicBezTo>
                    <a:cubicBezTo>
                      <a:pt x="5650" y="8747"/>
                      <a:pt x="5863" y="8555"/>
                      <a:pt x="5910" y="8511"/>
                    </a:cubicBezTo>
                    <a:cubicBezTo>
                      <a:pt x="5929" y="8548"/>
                      <a:pt x="5966" y="8645"/>
                      <a:pt x="6123" y="8779"/>
                    </a:cubicBezTo>
                    <a:cubicBezTo>
                      <a:pt x="6267" y="8908"/>
                      <a:pt x="6496" y="9023"/>
                      <a:pt x="6830" y="9023"/>
                    </a:cubicBezTo>
                    <a:cubicBezTo>
                      <a:pt x="6893" y="9023"/>
                      <a:pt x="6959" y="9019"/>
                      <a:pt x="7029" y="9010"/>
                    </a:cubicBezTo>
                    <a:cubicBezTo>
                      <a:pt x="7260" y="8992"/>
                      <a:pt x="7412" y="8895"/>
                      <a:pt x="7528" y="8798"/>
                    </a:cubicBezTo>
                    <a:cubicBezTo>
                      <a:pt x="7625" y="8682"/>
                      <a:pt x="7680" y="8548"/>
                      <a:pt x="7722" y="8414"/>
                    </a:cubicBezTo>
                    <a:cubicBezTo>
                      <a:pt x="7759" y="8165"/>
                      <a:pt x="7722" y="7989"/>
                      <a:pt x="7699" y="7952"/>
                    </a:cubicBezTo>
                    <a:cubicBezTo>
                      <a:pt x="7740" y="7952"/>
                      <a:pt x="7893" y="7934"/>
                      <a:pt x="8087" y="7837"/>
                    </a:cubicBezTo>
                    <a:cubicBezTo>
                      <a:pt x="8184" y="7777"/>
                      <a:pt x="8299" y="7721"/>
                      <a:pt x="8373" y="7606"/>
                    </a:cubicBezTo>
                    <a:cubicBezTo>
                      <a:pt x="8452" y="7509"/>
                      <a:pt x="8489" y="7375"/>
                      <a:pt x="8470" y="7199"/>
                    </a:cubicBezTo>
                    <a:cubicBezTo>
                      <a:pt x="8433" y="6894"/>
                      <a:pt x="8276" y="6640"/>
                      <a:pt x="8142" y="6335"/>
                    </a:cubicBezTo>
                    <a:cubicBezTo>
                      <a:pt x="7990" y="6025"/>
                      <a:pt x="7856" y="5660"/>
                      <a:pt x="7874" y="5120"/>
                    </a:cubicBezTo>
                    <a:cubicBezTo>
                      <a:pt x="7893" y="4602"/>
                      <a:pt x="8008" y="3868"/>
                      <a:pt x="7874" y="3138"/>
                    </a:cubicBezTo>
                    <a:cubicBezTo>
                      <a:pt x="7740" y="2389"/>
                      <a:pt x="7352" y="1654"/>
                      <a:pt x="6391" y="1095"/>
                    </a:cubicBezTo>
                    <a:cubicBezTo>
                      <a:pt x="5430" y="559"/>
                      <a:pt x="4603" y="481"/>
                      <a:pt x="3868" y="462"/>
                    </a:cubicBezTo>
                    <a:cubicBezTo>
                      <a:pt x="3138" y="444"/>
                      <a:pt x="2482" y="481"/>
                      <a:pt x="1867" y="194"/>
                    </a:cubicBezTo>
                    <a:cubicBezTo>
                      <a:pt x="1558" y="56"/>
                      <a:pt x="1271" y="0"/>
                      <a:pt x="102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5"/>
              <p:cNvSpPr/>
              <p:nvPr/>
            </p:nvSpPr>
            <p:spPr>
              <a:xfrm>
                <a:off x="5952796" y="3398629"/>
                <a:ext cx="84548" cy="109821"/>
              </a:xfrm>
              <a:custGeom>
                <a:rect b="b" l="l" r="r" t="t"/>
                <a:pathLst>
                  <a:path extrusionOk="0" h="1195" w="920">
                    <a:moveTo>
                      <a:pt x="707" y="1"/>
                    </a:moveTo>
                    <a:cubicBezTo>
                      <a:pt x="550" y="500"/>
                      <a:pt x="282" y="407"/>
                      <a:pt x="129" y="657"/>
                    </a:cubicBezTo>
                    <a:cubicBezTo>
                      <a:pt x="0" y="898"/>
                      <a:pt x="81" y="1194"/>
                      <a:pt x="365" y="1194"/>
                    </a:cubicBezTo>
                    <a:cubicBezTo>
                      <a:pt x="376" y="1194"/>
                      <a:pt x="386" y="1194"/>
                      <a:pt x="397" y="1193"/>
                    </a:cubicBezTo>
                    <a:cubicBezTo>
                      <a:pt x="707" y="1193"/>
                      <a:pt x="919" y="870"/>
                      <a:pt x="919" y="870"/>
                    </a:cubicBezTo>
                    <a:lnTo>
                      <a:pt x="707" y="1"/>
                    </a:ln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5"/>
              <p:cNvSpPr/>
              <p:nvPr/>
            </p:nvSpPr>
            <p:spPr>
              <a:xfrm>
                <a:off x="5952336" y="3379146"/>
                <a:ext cx="88408" cy="134725"/>
              </a:xfrm>
              <a:custGeom>
                <a:rect b="b" l="l" r="r" t="t"/>
                <a:pathLst>
                  <a:path extrusionOk="0" h="1466" w="962">
                    <a:moveTo>
                      <a:pt x="693" y="328"/>
                    </a:moveTo>
                    <a:lnTo>
                      <a:pt x="864" y="1058"/>
                    </a:lnTo>
                    <a:cubicBezTo>
                      <a:pt x="846" y="1100"/>
                      <a:pt x="652" y="1368"/>
                      <a:pt x="402" y="1368"/>
                    </a:cubicBezTo>
                    <a:cubicBezTo>
                      <a:pt x="268" y="1368"/>
                      <a:pt x="190" y="1313"/>
                      <a:pt x="153" y="1216"/>
                    </a:cubicBezTo>
                    <a:cubicBezTo>
                      <a:pt x="116" y="1137"/>
                      <a:pt x="116" y="1003"/>
                      <a:pt x="171" y="906"/>
                    </a:cubicBezTo>
                    <a:cubicBezTo>
                      <a:pt x="250" y="790"/>
                      <a:pt x="347" y="753"/>
                      <a:pt x="439" y="675"/>
                    </a:cubicBezTo>
                    <a:cubicBezTo>
                      <a:pt x="536" y="619"/>
                      <a:pt x="615" y="481"/>
                      <a:pt x="693" y="328"/>
                    </a:cubicBezTo>
                    <a:close/>
                    <a:moveTo>
                      <a:pt x="712" y="0"/>
                    </a:moveTo>
                    <a:lnTo>
                      <a:pt x="652" y="194"/>
                    </a:lnTo>
                    <a:cubicBezTo>
                      <a:pt x="596" y="444"/>
                      <a:pt x="499" y="522"/>
                      <a:pt x="402" y="596"/>
                    </a:cubicBezTo>
                    <a:cubicBezTo>
                      <a:pt x="287" y="656"/>
                      <a:pt x="171" y="712"/>
                      <a:pt x="93" y="850"/>
                    </a:cubicBezTo>
                    <a:cubicBezTo>
                      <a:pt x="19" y="984"/>
                      <a:pt x="0" y="1137"/>
                      <a:pt x="56" y="1252"/>
                    </a:cubicBezTo>
                    <a:cubicBezTo>
                      <a:pt x="116" y="1386"/>
                      <a:pt x="231" y="1465"/>
                      <a:pt x="402" y="1465"/>
                    </a:cubicBezTo>
                    <a:cubicBezTo>
                      <a:pt x="749" y="1465"/>
                      <a:pt x="961" y="1118"/>
                      <a:pt x="961" y="1118"/>
                    </a:cubicBezTo>
                    <a:lnTo>
                      <a:pt x="961" y="1100"/>
                    </a:lnTo>
                    <a:lnTo>
                      <a:pt x="71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5"/>
              <p:cNvSpPr/>
              <p:nvPr/>
            </p:nvSpPr>
            <p:spPr>
              <a:xfrm>
                <a:off x="6003249" y="3205912"/>
                <a:ext cx="430276" cy="518500"/>
              </a:xfrm>
              <a:custGeom>
                <a:rect b="b" l="l" r="r" t="t"/>
                <a:pathLst>
                  <a:path extrusionOk="0" h="5642" w="4682">
                    <a:moveTo>
                      <a:pt x="1" y="0"/>
                    </a:moveTo>
                    <a:lnTo>
                      <a:pt x="1" y="3752"/>
                    </a:lnTo>
                    <a:cubicBezTo>
                      <a:pt x="1" y="4639"/>
                      <a:pt x="176" y="5642"/>
                      <a:pt x="1599" y="5642"/>
                    </a:cubicBezTo>
                    <a:cubicBezTo>
                      <a:pt x="2450" y="5642"/>
                      <a:pt x="2889" y="5485"/>
                      <a:pt x="3161" y="5277"/>
                    </a:cubicBezTo>
                    <a:cubicBezTo>
                      <a:pt x="3004" y="5083"/>
                      <a:pt x="2930" y="4815"/>
                      <a:pt x="2967" y="4390"/>
                    </a:cubicBezTo>
                    <a:cubicBezTo>
                      <a:pt x="3027" y="3752"/>
                      <a:pt x="3448" y="3484"/>
                      <a:pt x="3605" y="3405"/>
                    </a:cubicBezTo>
                    <a:lnTo>
                      <a:pt x="3605" y="3387"/>
                    </a:lnTo>
                    <a:cubicBezTo>
                      <a:pt x="3605" y="3387"/>
                      <a:pt x="4681" y="3022"/>
                      <a:pt x="4256" y="2116"/>
                    </a:cubicBezTo>
                    <a:cubicBezTo>
                      <a:pt x="4071" y="1691"/>
                      <a:pt x="3742" y="1531"/>
                      <a:pt x="3439" y="1531"/>
                    </a:cubicBezTo>
                    <a:cubicBezTo>
                      <a:pt x="3084" y="1531"/>
                      <a:pt x="2765" y="1750"/>
                      <a:pt x="2755" y="2019"/>
                    </a:cubicBezTo>
                    <a:cubicBezTo>
                      <a:pt x="2219" y="1788"/>
                      <a:pt x="2353" y="1308"/>
                      <a:pt x="2353" y="1308"/>
                    </a:cubicBezTo>
                    <a:lnTo>
                      <a:pt x="2353" y="1308"/>
                    </a:lnTo>
                    <a:cubicBezTo>
                      <a:pt x="2353" y="1308"/>
                      <a:pt x="2339" y="1309"/>
                      <a:pt x="2314" y="1309"/>
                    </a:cubicBezTo>
                    <a:cubicBezTo>
                      <a:pt x="2182" y="1309"/>
                      <a:pt x="1745" y="1279"/>
                      <a:pt x="1484" y="906"/>
                    </a:cubicBezTo>
                    <a:cubicBezTo>
                      <a:pt x="1179" y="462"/>
                      <a:pt x="1179" y="171"/>
                      <a:pt x="1179" y="171"/>
                    </a:cubicBezTo>
                    <a:cubicBezTo>
                      <a:pt x="1179" y="171"/>
                      <a:pt x="981" y="295"/>
                      <a:pt x="724" y="295"/>
                    </a:cubicBezTo>
                    <a:cubicBezTo>
                      <a:pt x="660" y="295"/>
                      <a:pt x="592" y="288"/>
                      <a:pt x="523" y="268"/>
                    </a:cubicBezTo>
                    <a:cubicBezTo>
                      <a:pt x="176" y="171"/>
                      <a:pt x="1" y="0"/>
                      <a:pt x="1" y="0"/>
                    </a:cubicBezTo>
                    <a:close/>
                  </a:path>
                </a:pathLst>
              </a:custGeom>
              <a:solidFill>
                <a:srgbClr val="9177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5"/>
              <p:cNvSpPr/>
              <p:nvPr/>
            </p:nvSpPr>
            <p:spPr>
              <a:xfrm>
                <a:off x="5987534" y="3196998"/>
                <a:ext cx="423016" cy="532561"/>
              </a:xfrm>
              <a:custGeom>
                <a:rect b="b" l="l" r="r" t="t"/>
                <a:pathLst>
                  <a:path extrusionOk="0" h="5795" w="4603">
                    <a:moveTo>
                      <a:pt x="232" y="176"/>
                    </a:moveTo>
                    <a:cubicBezTo>
                      <a:pt x="269" y="213"/>
                      <a:pt x="384" y="328"/>
                      <a:pt x="675" y="407"/>
                    </a:cubicBezTo>
                    <a:cubicBezTo>
                      <a:pt x="757" y="432"/>
                      <a:pt x="836" y="441"/>
                      <a:pt x="908" y="441"/>
                    </a:cubicBezTo>
                    <a:cubicBezTo>
                      <a:pt x="1104" y="441"/>
                      <a:pt x="1254" y="369"/>
                      <a:pt x="1308" y="328"/>
                    </a:cubicBezTo>
                    <a:cubicBezTo>
                      <a:pt x="1308" y="365"/>
                      <a:pt x="1308" y="384"/>
                      <a:pt x="1350" y="481"/>
                    </a:cubicBezTo>
                    <a:cubicBezTo>
                      <a:pt x="1387" y="615"/>
                      <a:pt x="1466" y="809"/>
                      <a:pt x="1618" y="1040"/>
                    </a:cubicBezTo>
                    <a:cubicBezTo>
                      <a:pt x="1903" y="1431"/>
                      <a:pt x="2317" y="1446"/>
                      <a:pt x="2439" y="1446"/>
                    </a:cubicBezTo>
                    <a:cubicBezTo>
                      <a:pt x="2449" y="1446"/>
                      <a:pt x="2458" y="1446"/>
                      <a:pt x="2464" y="1446"/>
                    </a:cubicBezTo>
                    <a:cubicBezTo>
                      <a:pt x="2464" y="1483"/>
                      <a:pt x="2445" y="1562"/>
                      <a:pt x="2464" y="1696"/>
                    </a:cubicBezTo>
                    <a:cubicBezTo>
                      <a:pt x="2505" y="1848"/>
                      <a:pt x="2621" y="2061"/>
                      <a:pt x="2907" y="2176"/>
                    </a:cubicBezTo>
                    <a:lnTo>
                      <a:pt x="2967" y="2195"/>
                    </a:lnTo>
                    <a:lnTo>
                      <a:pt x="2967" y="2139"/>
                    </a:lnTo>
                    <a:cubicBezTo>
                      <a:pt x="2987" y="1897"/>
                      <a:pt x="3289" y="1684"/>
                      <a:pt x="3624" y="1684"/>
                    </a:cubicBezTo>
                    <a:cubicBezTo>
                      <a:pt x="3903" y="1684"/>
                      <a:pt x="4206" y="1831"/>
                      <a:pt x="4390" y="2232"/>
                    </a:cubicBezTo>
                    <a:cubicBezTo>
                      <a:pt x="4487" y="2444"/>
                      <a:pt x="4506" y="2620"/>
                      <a:pt x="4469" y="2772"/>
                    </a:cubicBezTo>
                    <a:cubicBezTo>
                      <a:pt x="4427" y="2925"/>
                      <a:pt x="4330" y="3064"/>
                      <a:pt x="4215" y="3156"/>
                    </a:cubicBezTo>
                    <a:cubicBezTo>
                      <a:pt x="4025" y="3350"/>
                      <a:pt x="3753" y="3447"/>
                      <a:pt x="3753" y="3447"/>
                    </a:cubicBezTo>
                    <a:lnTo>
                      <a:pt x="3716" y="3466"/>
                    </a:lnTo>
                    <a:lnTo>
                      <a:pt x="3716" y="3484"/>
                    </a:lnTo>
                    <a:cubicBezTo>
                      <a:pt x="3545" y="3581"/>
                      <a:pt x="3157" y="3849"/>
                      <a:pt x="3083" y="4487"/>
                    </a:cubicBezTo>
                    <a:cubicBezTo>
                      <a:pt x="3041" y="4870"/>
                      <a:pt x="3120" y="5143"/>
                      <a:pt x="3254" y="5332"/>
                    </a:cubicBezTo>
                    <a:cubicBezTo>
                      <a:pt x="3004" y="5545"/>
                      <a:pt x="2579" y="5679"/>
                      <a:pt x="1770" y="5679"/>
                    </a:cubicBezTo>
                    <a:cubicBezTo>
                      <a:pt x="1077" y="5679"/>
                      <a:pt x="694" y="5448"/>
                      <a:pt x="481" y="5101"/>
                    </a:cubicBezTo>
                    <a:cubicBezTo>
                      <a:pt x="269" y="4755"/>
                      <a:pt x="232" y="4293"/>
                      <a:pt x="232" y="3849"/>
                    </a:cubicBezTo>
                    <a:lnTo>
                      <a:pt x="232" y="176"/>
                    </a:lnTo>
                    <a:close/>
                    <a:moveTo>
                      <a:pt x="1" y="0"/>
                    </a:moveTo>
                    <a:lnTo>
                      <a:pt x="135" y="116"/>
                    </a:lnTo>
                    <a:lnTo>
                      <a:pt x="135" y="3849"/>
                    </a:lnTo>
                    <a:cubicBezTo>
                      <a:pt x="135" y="4293"/>
                      <a:pt x="172" y="4773"/>
                      <a:pt x="403" y="5143"/>
                    </a:cubicBezTo>
                    <a:cubicBezTo>
                      <a:pt x="634" y="5526"/>
                      <a:pt x="1059" y="5794"/>
                      <a:pt x="1770" y="5794"/>
                    </a:cubicBezTo>
                    <a:cubicBezTo>
                      <a:pt x="2621" y="5794"/>
                      <a:pt x="3083" y="5642"/>
                      <a:pt x="3369" y="5411"/>
                    </a:cubicBezTo>
                    <a:lnTo>
                      <a:pt x="3388" y="5374"/>
                    </a:lnTo>
                    <a:lnTo>
                      <a:pt x="3369" y="5332"/>
                    </a:lnTo>
                    <a:cubicBezTo>
                      <a:pt x="3217" y="5161"/>
                      <a:pt x="3157" y="4912"/>
                      <a:pt x="3198" y="4487"/>
                    </a:cubicBezTo>
                    <a:cubicBezTo>
                      <a:pt x="3254" y="3872"/>
                      <a:pt x="3637" y="3618"/>
                      <a:pt x="3794" y="3544"/>
                    </a:cubicBezTo>
                    <a:lnTo>
                      <a:pt x="3831" y="3526"/>
                    </a:lnTo>
                    <a:cubicBezTo>
                      <a:pt x="3850" y="3502"/>
                      <a:pt x="4081" y="3429"/>
                      <a:pt x="4293" y="3234"/>
                    </a:cubicBezTo>
                    <a:cubicBezTo>
                      <a:pt x="4409" y="3119"/>
                      <a:pt x="4506" y="2985"/>
                      <a:pt x="4561" y="2809"/>
                    </a:cubicBezTo>
                    <a:cubicBezTo>
                      <a:pt x="4603" y="2638"/>
                      <a:pt x="4584" y="2426"/>
                      <a:pt x="4487" y="2195"/>
                    </a:cubicBezTo>
                    <a:cubicBezTo>
                      <a:pt x="4292" y="1760"/>
                      <a:pt x="3951" y="1592"/>
                      <a:pt x="3634" y="1592"/>
                    </a:cubicBezTo>
                    <a:cubicBezTo>
                      <a:pt x="3291" y="1592"/>
                      <a:pt x="2977" y="1789"/>
                      <a:pt x="2907" y="2061"/>
                    </a:cubicBezTo>
                    <a:cubicBezTo>
                      <a:pt x="2695" y="1945"/>
                      <a:pt x="2598" y="1793"/>
                      <a:pt x="2561" y="1677"/>
                    </a:cubicBezTo>
                    <a:cubicBezTo>
                      <a:pt x="2542" y="1520"/>
                      <a:pt x="2561" y="1423"/>
                      <a:pt x="2561" y="1423"/>
                    </a:cubicBezTo>
                    <a:lnTo>
                      <a:pt x="2579" y="1349"/>
                    </a:lnTo>
                    <a:lnTo>
                      <a:pt x="2524" y="1349"/>
                    </a:lnTo>
                    <a:cubicBezTo>
                      <a:pt x="2524" y="1349"/>
                      <a:pt x="2511" y="1350"/>
                      <a:pt x="2489" y="1350"/>
                    </a:cubicBezTo>
                    <a:cubicBezTo>
                      <a:pt x="2367" y="1350"/>
                      <a:pt x="1954" y="1324"/>
                      <a:pt x="1697" y="984"/>
                    </a:cubicBezTo>
                    <a:cubicBezTo>
                      <a:pt x="1539" y="753"/>
                      <a:pt x="1484" y="578"/>
                      <a:pt x="1442" y="462"/>
                    </a:cubicBezTo>
                    <a:cubicBezTo>
                      <a:pt x="1405" y="328"/>
                      <a:pt x="1405" y="268"/>
                      <a:pt x="1405" y="268"/>
                    </a:cubicBezTo>
                    <a:lnTo>
                      <a:pt x="1405" y="176"/>
                    </a:lnTo>
                    <a:lnTo>
                      <a:pt x="1327" y="231"/>
                    </a:lnTo>
                    <a:cubicBezTo>
                      <a:pt x="1327" y="231"/>
                      <a:pt x="1140" y="339"/>
                      <a:pt x="910" y="339"/>
                    </a:cubicBezTo>
                    <a:cubicBezTo>
                      <a:pt x="846" y="339"/>
                      <a:pt x="779" y="331"/>
                      <a:pt x="712" y="310"/>
                    </a:cubicBezTo>
                    <a:cubicBezTo>
                      <a:pt x="384" y="213"/>
                      <a:pt x="232" y="79"/>
                      <a:pt x="232" y="79"/>
                    </a:cubicBezTo>
                    <a:lnTo>
                      <a:pt x="232" y="60"/>
                    </a:lnTo>
                    <a:lnTo>
                      <a:pt x="195" y="60"/>
                    </a:lnTo>
                    <a:lnTo>
                      <a:pt x="1"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5"/>
              <p:cNvSpPr/>
              <p:nvPr/>
            </p:nvSpPr>
            <p:spPr>
              <a:xfrm>
                <a:off x="6284834" y="3407544"/>
                <a:ext cx="56518" cy="54864"/>
              </a:xfrm>
              <a:custGeom>
                <a:rect b="b" l="l" r="r" t="t"/>
                <a:pathLst>
                  <a:path extrusionOk="0" h="597" w="615">
                    <a:moveTo>
                      <a:pt x="310" y="1"/>
                    </a:moveTo>
                    <a:cubicBezTo>
                      <a:pt x="134" y="1"/>
                      <a:pt x="0" y="135"/>
                      <a:pt x="0" y="310"/>
                    </a:cubicBezTo>
                    <a:cubicBezTo>
                      <a:pt x="0" y="463"/>
                      <a:pt x="134" y="597"/>
                      <a:pt x="310" y="597"/>
                    </a:cubicBezTo>
                    <a:cubicBezTo>
                      <a:pt x="481" y="597"/>
                      <a:pt x="615" y="463"/>
                      <a:pt x="615" y="310"/>
                    </a:cubicBezTo>
                    <a:cubicBezTo>
                      <a:pt x="615" y="135"/>
                      <a:pt x="481" y="1"/>
                      <a:pt x="310" y="1"/>
                    </a:cubicBezTo>
                    <a:close/>
                  </a:path>
                </a:pathLst>
              </a:custGeom>
              <a:solidFill>
                <a:srgbClr val="FFD4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5"/>
              <p:cNvSpPr/>
              <p:nvPr/>
            </p:nvSpPr>
            <p:spPr>
              <a:xfrm>
                <a:off x="6281434" y="3402030"/>
                <a:ext cx="65433" cy="65892"/>
              </a:xfrm>
              <a:custGeom>
                <a:rect b="b" l="l" r="r" t="t"/>
                <a:pathLst>
                  <a:path extrusionOk="0" h="717" w="712">
                    <a:moveTo>
                      <a:pt x="347" y="98"/>
                    </a:moveTo>
                    <a:cubicBezTo>
                      <a:pt x="481" y="98"/>
                      <a:pt x="596" y="213"/>
                      <a:pt x="596" y="370"/>
                    </a:cubicBezTo>
                    <a:cubicBezTo>
                      <a:pt x="596" y="504"/>
                      <a:pt x="481" y="620"/>
                      <a:pt x="347" y="620"/>
                    </a:cubicBezTo>
                    <a:cubicBezTo>
                      <a:pt x="208" y="620"/>
                      <a:pt x="93" y="504"/>
                      <a:pt x="93" y="370"/>
                    </a:cubicBezTo>
                    <a:cubicBezTo>
                      <a:pt x="93" y="213"/>
                      <a:pt x="208" y="98"/>
                      <a:pt x="347" y="98"/>
                    </a:cubicBezTo>
                    <a:close/>
                    <a:moveTo>
                      <a:pt x="347" y="1"/>
                    </a:moveTo>
                    <a:cubicBezTo>
                      <a:pt x="153" y="1"/>
                      <a:pt x="0" y="158"/>
                      <a:pt x="0" y="370"/>
                    </a:cubicBezTo>
                    <a:cubicBezTo>
                      <a:pt x="0" y="560"/>
                      <a:pt x="153" y="717"/>
                      <a:pt x="347" y="717"/>
                    </a:cubicBezTo>
                    <a:cubicBezTo>
                      <a:pt x="536" y="717"/>
                      <a:pt x="712" y="560"/>
                      <a:pt x="712" y="370"/>
                    </a:cubicBezTo>
                    <a:cubicBezTo>
                      <a:pt x="712" y="158"/>
                      <a:pt x="536" y="1"/>
                      <a:pt x="34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5"/>
              <p:cNvSpPr/>
              <p:nvPr/>
            </p:nvSpPr>
            <p:spPr>
              <a:xfrm>
                <a:off x="6003249" y="3526096"/>
                <a:ext cx="74439" cy="35290"/>
              </a:xfrm>
              <a:custGeom>
                <a:rect b="b" l="l" r="r" t="t"/>
                <a:pathLst>
                  <a:path extrusionOk="0" h="384" w="810">
                    <a:moveTo>
                      <a:pt x="735" y="0"/>
                    </a:moveTo>
                    <a:cubicBezTo>
                      <a:pt x="560" y="231"/>
                      <a:pt x="389" y="291"/>
                      <a:pt x="255" y="291"/>
                    </a:cubicBezTo>
                    <a:cubicBezTo>
                      <a:pt x="139" y="291"/>
                      <a:pt x="42" y="250"/>
                      <a:pt x="42" y="250"/>
                    </a:cubicBezTo>
                    <a:lnTo>
                      <a:pt x="1" y="328"/>
                    </a:lnTo>
                    <a:cubicBezTo>
                      <a:pt x="1" y="328"/>
                      <a:pt x="98" y="384"/>
                      <a:pt x="255" y="384"/>
                    </a:cubicBezTo>
                    <a:cubicBezTo>
                      <a:pt x="426" y="384"/>
                      <a:pt x="620" y="310"/>
                      <a:pt x="809" y="79"/>
                    </a:cubicBezTo>
                    <a:lnTo>
                      <a:pt x="735"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5"/>
              <p:cNvSpPr/>
              <p:nvPr/>
            </p:nvSpPr>
            <p:spPr>
              <a:xfrm>
                <a:off x="6056368" y="3368486"/>
                <a:ext cx="37403" cy="62124"/>
              </a:xfrm>
              <a:custGeom>
                <a:rect b="b" l="l" r="r" t="t"/>
                <a:pathLst>
                  <a:path extrusionOk="0" h="676" w="407">
                    <a:moveTo>
                      <a:pt x="213" y="1"/>
                    </a:moveTo>
                    <a:cubicBezTo>
                      <a:pt x="97" y="1"/>
                      <a:pt x="0" y="158"/>
                      <a:pt x="0" y="347"/>
                    </a:cubicBezTo>
                    <a:cubicBezTo>
                      <a:pt x="0" y="523"/>
                      <a:pt x="97" y="675"/>
                      <a:pt x="213" y="675"/>
                    </a:cubicBezTo>
                    <a:cubicBezTo>
                      <a:pt x="328" y="675"/>
                      <a:pt x="407" y="523"/>
                      <a:pt x="407" y="347"/>
                    </a:cubicBezTo>
                    <a:cubicBezTo>
                      <a:pt x="407" y="158"/>
                      <a:pt x="328" y="1"/>
                      <a:pt x="21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5"/>
              <p:cNvSpPr/>
              <p:nvPr/>
            </p:nvSpPr>
            <p:spPr>
              <a:xfrm>
                <a:off x="6019424" y="3263443"/>
                <a:ext cx="95576" cy="69936"/>
              </a:xfrm>
              <a:custGeom>
                <a:rect b="b" l="l" r="r" t="t"/>
                <a:pathLst>
                  <a:path extrusionOk="0" h="761" w="1040">
                    <a:moveTo>
                      <a:pt x="684" y="1"/>
                    </a:moveTo>
                    <a:cubicBezTo>
                      <a:pt x="603" y="1"/>
                      <a:pt x="509" y="14"/>
                      <a:pt x="402" y="49"/>
                    </a:cubicBezTo>
                    <a:cubicBezTo>
                      <a:pt x="19" y="183"/>
                      <a:pt x="0" y="451"/>
                      <a:pt x="0" y="451"/>
                    </a:cubicBezTo>
                    <a:lnTo>
                      <a:pt x="231" y="760"/>
                    </a:lnTo>
                    <a:cubicBezTo>
                      <a:pt x="231" y="760"/>
                      <a:pt x="389" y="547"/>
                      <a:pt x="627" y="547"/>
                    </a:cubicBezTo>
                    <a:cubicBezTo>
                      <a:pt x="637" y="547"/>
                      <a:pt x="647" y="547"/>
                      <a:pt x="656" y="548"/>
                    </a:cubicBezTo>
                    <a:cubicBezTo>
                      <a:pt x="906" y="566"/>
                      <a:pt x="1040" y="626"/>
                      <a:pt x="1040" y="626"/>
                    </a:cubicBezTo>
                    <a:lnTo>
                      <a:pt x="1040" y="104"/>
                    </a:lnTo>
                    <a:cubicBezTo>
                      <a:pt x="1040" y="104"/>
                      <a:pt x="914" y="1"/>
                      <a:pt x="684" y="1"/>
                    </a:cubicBezTo>
                    <a:close/>
                  </a:path>
                </a:pathLst>
              </a:custGeom>
              <a:solidFill>
                <a:srgbClr val="362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5"/>
              <p:cNvSpPr/>
              <p:nvPr/>
            </p:nvSpPr>
            <p:spPr>
              <a:xfrm>
                <a:off x="6013910" y="3258939"/>
                <a:ext cx="104490" cy="81607"/>
              </a:xfrm>
              <a:custGeom>
                <a:rect b="b" l="l" r="r" t="t"/>
                <a:pathLst>
                  <a:path extrusionOk="0" h="888" w="1137">
                    <a:moveTo>
                      <a:pt x="733" y="98"/>
                    </a:moveTo>
                    <a:cubicBezTo>
                      <a:pt x="804" y="98"/>
                      <a:pt x="867" y="107"/>
                      <a:pt x="924" y="116"/>
                    </a:cubicBezTo>
                    <a:cubicBezTo>
                      <a:pt x="1003" y="135"/>
                      <a:pt x="1040" y="172"/>
                      <a:pt x="1040" y="172"/>
                    </a:cubicBezTo>
                    <a:lnTo>
                      <a:pt x="1040" y="615"/>
                    </a:lnTo>
                    <a:cubicBezTo>
                      <a:pt x="1003" y="597"/>
                      <a:pt x="924" y="560"/>
                      <a:pt x="716" y="541"/>
                    </a:cubicBezTo>
                    <a:cubicBezTo>
                      <a:pt x="485" y="541"/>
                      <a:pt x="347" y="675"/>
                      <a:pt x="291" y="731"/>
                    </a:cubicBezTo>
                    <a:lnTo>
                      <a:pt x="116" y="481"/>
                    </a:lnTo>
                    <a:cubicBezTo>
                      <a:pt x="116" y="481"/>
                      <a:pt x="116" y="444"/>
                      <a:pt x="157" y="366"/>
                    </a:cubicBezTo>
                    <a:cubicBezTo>
                      <a:pt x="213" y="287"/>
                      <a:pt x="310" y="213"/>
                      <a:pt x="485" y="135"/>
                    </a:cubicBezTo>
                    <a:cubicBezTo>
                      <a:pt x="580" y="107"/>
                      <a:pt x="661" y="98"/>
                      <a:pt x="733" y="98"/>
                    </a:cubicBezTo>
                    <a:close/>
                    <a:moveTo>
                      <a:pt x="734" y="1"/>
                    </a:moveTo>
                    <a:cubicBezTo>
                      <a:pt x="652" y="1"/>
                      <a:pt x="559" y="10"/>
                      <a:pt x="462" y="38"/>
                    </a:cubicBezTo>
                    <a:cubicBezTo>
                      <a:pt x="254" y="116"/>
                      <a:pt x="139" y="213"/>
                      <a:pt x="79" y="310"/>
                    </a:cubicBezTo>
                    <a:cubicBezTo>
                      <a:pt x="23" y="403"/>
                      <a:pt x="0" y="481"/>
                      <a:pt x="0" y="481"/>
                    </a:cubicBezTo>
                    <a:lnTo>
                      <a:pt x="0" y="500"/>
                    </a:lnTo>
                    <a:lnTo>
                      <a:pt x="291" y="888"/>
                    </a:lnTo>
                    <a:lnTo>
                      <a:pt x="328" y="846"/>
                    </a:lnTo>
                    <a:cubicBezTo>
                      <a:pt x="328" y="846"/>
                      <a:pt x="485" y="634"/>
                      <a:pt x="716" y="634"/>
                    </a:cubicBezTo>
                    <a:cubicBezTo>
                      <a:pt x="966" y="657"/>
                      <a:pt x="1081" y="712"/>
                      <a:pt x="1081" y="712"/>
                    </a:cubicBezTo>
                    <a:lnTo>
                      <a:pt x="1137" y="749"/>
                    </a:lnTo>
                    <a:lnTo>
                      <a:pt x="1137" y="116"/>
                    </a:lnTo>
                    <a:lnTo>
                      <a:pt x="1118" y="98"/>
                    </a:lnTo>
                    <a:cubicBezTo>
                      <a:pt x="1118" y="98"/>
                      <a:pt x="1063" y="56"/>
                      <a:pt x="947" y="19"/>
                    </a:cubicBezTo>
                    <a:cubicBezTo>
                      <a:pt x="890" y="10"/>
                      <a:pt x="817" y="1"/>
                      <a:pt x="73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6" name="Shape 1896"/>
        <p:cNvGrpSpPr/>
        <p:nvPr/>
      </p:nvGrpSpPr>
      <p:grpSpPr>
        <a:xfrm>
          <a:off x="0" y="0"/>
          <a:ext cx="0" cy="0"/>
          <a:chOff x="0" y="0"/>
          <a:chExt cx="0" cy="0"/>
        </a:xfrm>
      </p:grpSpPr>
      <p:sp>
        <p:nvSpPr>
          <p:cNvPr id="1897" name="Google Shape;1897;p46"/>
          <p:cNvSpPr txBox="1"/>
          <p:nvPr>
            <p:ph idx="1" type="subTitle"/>
          </p:nvPr>
        </p:nvSpPr>
        <p:spPr>
          <a:xfrm>
            <a:off x="713225" y="1437101"/>
            <a:ext cx="4329900" cy="35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898" name="Google Shape;1898;p46"/>
          <p:cNvSpPr txBox="1"/>
          <p:nvPr>
            <p:ph type="title"/>
          </p:nvPr>
        </p:nvSpPr>
        <p:spPr>
          <a:xfrm>
            <a:off x="713225" y="773100"/>
            <a:ext cx="43299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899" name="Google Shape;1899;p46"/>
          <p:cNvSpPr txBox="1"/>
          <p:nvPr>
            <p:ph idx="2" type="title"/>
          </p:nvPr>
        </p:nvSpPr>
        <p:spPr>
          <a:xfrm>
            <a:off x="713225" y="2070798"/>
            <a:ext cx="43299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900" name="Google Shape;1900;p46"/>
          <p:cNvSpPr txBox="1"/>
          <p:nvPr>
            <p:ph idx="3" type="subTitle"/>
          </p:nvPr>
        </p:nvSpPr>
        <p:spPr>
          <a:xfrm>
            <a:off x="713225" y="2727354"/>
            <a:ext cx="4329900" cy="35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901" name="Google Shape;1901;p46"/>
          <p:cNvSpPr txBox="1"/>
          <p:nvPr>
            <p:ph idx="4" type="title"/>
          </p:nvPr>
        </p:nvSpPr>
        <p:spPr>
          <a:xfrm>
            <a:off x="713225" y="3368496"/>
            <a:ext cx="43299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902" name="Google Shape;1902;p46"/>
          <p:cNvSpPr txBox="1"/>
          <p:nvPr>
            <p:ph idx="5" type="subTitle"/>
          </p:nvPr>
        </p:nvSpPr>
        <p:spPr>
          <a:xfrm>
            <a:off x="713225" y="4017606"/>
            <a:ext cx="4329900" cy="35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1903" name="Google Shape;1903;p46"/>
          <p:cNvGrpSpPr/>
          <p:nvPr/>
        </p:nvGrpSpPr>
        <p:grpSpPr>
          <a:xfrm>
            <a:off x="5198315" y="1396581"/>
            <a:ext cx="3232460" cy="3211994"/>
            <a:chOff x="5198315" y="1396581"/>
            <a:chExt cx="3232460" cy="3211994"/>
          </a:xfrm>
        </p:grpSpPr>
        <p:sp>
          <p:nvSpPr>
            <p:cNvPr id="1904" name="Google Shape;1904;p46"/>
            <p:cNvSpPr/>
            <p:nvPr/>
          </p:nvSpPr>
          <p:spPr>
            <a:xfrm>
              <a:off x="5260075" y="3945875"/>
              <a:ext cx="3170700" cy="662700"/>
            </a:xfrm>
            <a:prstGeom prst="ellipse">
              <a:avLst/>
            </a:prstGeom>
            <a:solidFill>
              <a:srgbClr val="3E285A">
                <a:alpha val="13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5" name="Google Shape;1905;p46"/>
            <p:cNvGrpSpPr/>
            <p:nvPr/>
          </p:nvGrpSpPr>
          <p:grpSpPr>
            <a:xfrm>
              <a:off x="5198315" y="2639438"/>
              <a:ext cx="2280005" cy="1691059"/>
              <a:chOff x="3790320" y="631277"/>
              <a:chExt cx="4717578" cy="3498984"/>
            </a:xfrm>
          </p:grpSpPr>
          <p:sp>
            <p:nvSpPr>
              <p:cNvPr id="1906" name="Google Shape;1906;p46"/>
              <p:cNvSpPr/>
              <p:nvPr/>
            </p:nvSpPr>
            <p:spPr>
              <a:xfrm>
                <a:off x="5441192" y="3349436"/>
                <a:ext cx="939711" cy="653123"/>
              </a:xfrm>
              <a:custGeom>
                <a:rect b="b" l="l" r="r" t="t"/>
                <a:pathLst>
                  <a:path extrusionOk="0" h="4583" w="6594">
                    <a:moveTo>
                      <a:pt x="288" y="0"/>
                    </a:moveTo>
                    <a:cubicBezTo>
                      <a:pt x="131" y="0"/>
                      <a:pt x="0" y="110"/>
                      <a:pt x="0" y="262"/>
                    </a:cubicBezTo>
                    <a:lnTo>
                      <a:pt x="0" y="4300"/>
                    </a:lnTo>
                    <a:cubicBezTo>
                      <a:pt x="0" y="4452"/>
                      <a:pt x="131" y="4583"/>
                      <a:pt x="288" y="4583"/>
                    </a:cubicBezTo>
                    <a:lnTo>
                      <a:pt x="6332" y="4583"/>
                    </a:lnTo>
                    <a:cubicBezTo>
                      <a:pt x="6484" y="4583"/>
                      <a:pt x="6594" y="4452"/>
                      <a:pt x="6594" y="4300"/>
                    </a:cubicBezTo>
                    <a:lnTo>
                      <a:pt x="6594" y="262"/>
                    </a:lnTo>
                    <a:cubicBezTo>
                      <a:pt x="6594" y="110"/>
                      <a:pt x="6484" y="0"/>
                      <a:pt x="63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6"/>
              <p:cNvSpPr/>
              <p:nvPr/>
            </p:nvSpPr>
            <p:spPr>
              <a:xfrm>
                <a:off x="5435206" y="3339745"/>
                <a:ext cx="954674" cy="668799"/>
              </a:xfrm>
              <a:custGeom>
                <a:rect b="b" l="l" r="r" t="t"/>
                <a:pathLst>
                  <a:path extrusionOk="0" h="4693" w="6699">
                    <a:moveTo>
                      <a:pt x="6374" y="110"/>
                    </a:moveTo>
                    <a:cubicBezTo>
                      <a:pt x="6484" y="110"/>
                      <a:pt x="6588" y="220"/>
                      <a:pt x="6588" y="330"/>
                    </a:cubicBezTo>
                    <a:lnTo>
                      <a:pt x="6588" y="4368"/>
                    </a:lnTo>
                    <a:cubicBezTo>
                      <a:pt x="6588" y="4499"/>
                      <a:pt x="6484" y="4583"/>
                      <a:pt x="6374" y="4583"/>
                    </a:cubicBezTo>
                    <a:lnTo>
                      <a:pt x="330" y="4583"/>
                    </a:lnTo>
                    <a:cubicBezTo>
                      <a:pt x="199" y="4583"/>
                      <a:pt x="110" y="4499"/>
                      <a:pt x="110" y="4368"/>
                    </a:cubicBezTo>
                    <a:lnTo>
                      <a:pt x="110" y="330"/>
                    </a:lnTo>
                    <a:cubicBezTo>
                      <a:pt x="110" y="220"/>
                      <a:pt x="199" y="110"/>
                      <a:pt x="330" y="110"/>
                    </a:cubicBezTo>
                    <a:close/>
                    <a:moveTo>
                      <a:pt x="330" y="0"/>
                    </a:moveTo>
                    <a:cubicBezTo>
                      <a:pt x="152" y="0"/>
                      <a:pt x="0" y="157"/>
                      <a:pt x="0" y="330"/>
                    </a:cubicBezTo>
                    <a:lnTo>
                      <a:pt x="0" y="4368"/>
                    </a:lnTo>
                    <a:cubicBezTo>
                      <a:pt x="0" y="4541"/>
                      <a:pt x="152" y="4693"/>
                      <a:pt x="330" y="4693"/>
                    </a:cubicBezTo>
                    <a:lnTo>
                      <a:pt x="6374" y="4693"/>
                    </a:lnTo>
                    <a:cubicBezTo>
                      <a:pt x="6547" y="4693"/>
                      <a:pt x="6698" y="4541"/>
                      <a:pt x="6698" y="4368"/>
                    </a:cubicBezTo>
                    <a:lnTo>
                      <a:pt x="6698" y="330"/>
                    </a:lnTo>
                    <a:cubicBezTo>
                      <a:pt x="6698" y="157"/>
                      <a:pt x="6547" y="0"/>
                      <a:pt x="637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6"/>
              <p:cNvSpPr/>
              <p:nvPr/>
            </p:nvSpPr>
            <p:spPr>
              <a:xfrm>
                <a:off x="5357537" y="3843531"/>
                <a:ext cx="1107018" cy="277039"/>
              </a:xfrm>
              <a:custGeom>
                <a:rect b="b" l="l" r="r" t="t"/>
                <a:pathLst>
                  <a:path extrusionOk="0" h="1944" w="7768">
                    <a:moveTo>
                      <a:pt x="284" y="0"/>
                    </a:moveTo>
                    <a:cubicBezTo>
                      <a:pt x="132" y="0"/>
                      <a:pt x="1" y="110"/>
                      <a:pt x="1" y="262"/>
                    </a:cubicBezTo>
                    <a:lnTo>
                      <a:pt x="1" y="1681"/>
                    </a:lnTo>
                    <a:cubicBezTo>
                      <a:pt x="1" y="1833"/>
                      <a:pt x="132" y="1943"/>
                      <a:pt x="284" y="1943"/>
                    </a:cubicBezTo>
                    <a:lnTo>
                      <a:pt x="7505" y="1943"/>
                    </a:lnTo>
                    <a:cubicBezTo>
                      <a:pt x="7657" y="1943"/>
                      <a:pt x="7767" y="1833"/>
                      <a:pt x="7767" y="1681"/>
                    </a:cubicBezTo>
                    <a:lnTo>
                      <a:pt x="7767" y="262"/>
                    </a:lnTo>
                    <a:cubicBezTo>
                      <a:pt x="7767" y="110"/>
                      <a:pt x="7657" y="0"/>
                      <a:pt x="75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6"/>
              <p:cNvSpPr/>
              <p:nvPr/>
            </p:nvSpPr>
            <p:spPr>
              <a:xfrm>
                <a:off x="5351551" y="3834552"/>
                <a:ext cx="1122694" cy="295708"/>
              </a:xfrm>
              <a:custGeom>
                <a:rect b="b" l="l" r="r" t="t"/>
                <a:pathLst>
                  <a:path extrusionOk="0" h="2075" w="7878">
                    <a:moveTo>
                      <a:pt x="7547" y="110"/>
                    </a:moveTo>
                    <a:cubicBezTo>
                      <a:pt x="7657" y="110"/>
                      <a:pt x="7767" y="220"/>
                      <a:pt x="7767" y="325"/>
                    </a:cubicBezTo>
                    <a:lnTo>
                      <a:pt x="7767" y="1744"/>
                    </a:lnTo>
                    <a:cubicBezTo>
                      <a:pt x="7767" y="1854"/>
                      <a:pt x="7657" y="1964"/>
                      <a:pt x="7547" y="1964"/>
                    </a:cubicBezTo>
                    <a:lnTo>
                      <a:pt x="326" y="1964"/>
                    </a:lnTo>
                    <a:cubicBezTo>
                      <a:pt x="195" y="1964"/>
                      <a:pt x="106" y="1854"/>
                      <a:pt x="106" y="1744"/>
                    </a:cubicBezTo>
                    <a:lnTo>
                      <a:pt x="106" y="325"/>
                    </a:lnTo>
                    <a:cubicBezTo>
                      <a:pt x="106" y="220"/>
                      <a:pt x="195" y="110"/>
                      <a:pt x="326" y="110"/>
                    </a:cubicBezTo>
                    <a:close/>
                    <a:moveTo>
                      <a:pt x="326" y="0"/>
                    </a:moveTo>
                    <a:cubicBezTo>
                      <a:pt x="153" y="0"/>
                      <a:pt x="1" y="152"/>
                      <a:pt x="1" y="325"/>
                    </a:cubicBezTo>
                    <a:lnTo>
                      <a:pt x="1" y="1744"/>
                    </a:lnTo>
                    <a:cubicBezTo>
                      <a:pt x="1" y="1922"/>
                      <a:pt x="153" y="2074"/>
                      <a:pt x="326" y="2074"/>
                    </a:cubicBezTo>
                    <a:lnTo>
                      <a:pt x="7547" y="2074"/>
                    </a:lnTo>
                    <a:cubicBezTo>
                      <a:pt x="7725" y="2074"/>
                      <a:pt x="7877" y="1922"/>
                      <a:pt x="7877" y="1744"/>
                    </a:cubicBezTo>
                    <a:lnTo>
                      <a:pt x="7877" y="325"/>
                    </a:lnTo>
                    <a:cubicBezTo>
                      <a:pt x="7877" y="152"/>
                      <a:pt x="7725" y="0"/>
                      <a:pt x="75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6"/>
              <p:cNvSpPr/>
              <p:nvPr/>
            </p:nvSpPr>
            <p:spPr>
              <a:xfrm>
                <a:off x="3799298" y="820820"/>
                <a:ext cx="4226419" cy="2630877"/>
              </a:xfrm>
              <a:custGeom>
                <a:rect b="b" l="l" r="r" t="t"/>
                <a:pathLst>
                  <a:path extrusionOk="0" h="18461" w="29657">
                    <a:moveTo>
                      <a:pt x="1356" y="1"/>
                    </a:moveTo>
                    <a:cubicBezTo>
                      <a:pt x="613" y="1"/>
                      <a:pt x="0" y="593"/>
                      <a:pt x="0" y="1357"/>
                    </a:cubicBezTo>
                    <a:lnTo>
                      <a:pt x="0" y="17089"/>
                    </a:lnTo>
                    <a:cubicBezTo>
                      <a:pt x="0" y="17853"/>
                      <a:pt x="613" y="18461"/>
                      <a:pt x="1356" y="18461"/>
                    </a:cubicBezTo>
                    <a:lnTo>
                      <a:pt x="28279" y="18461"/>
                    </a:lnTo>
                    <a:cubicBezTo>
                      <a:pt x="29044" y="18461"/>
                      <a:pt x="29657" y="17853"/>
                      <a:pt x="29657" y="17089"/>
                    </a:cubicBezTo>
                    <a:lnTo>
                      <a:pt x="29657" y="1357"/>
                    </a:lnTo>
                    <a:cubicBezTo>
                      <a:pt x="29657" y="593"/>
                      <a:pt x="29044" y="1"/>
                      <a:pt x="282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6"/>
              <p:cNvSpPr/>
              <p:nvPr/>
            </p:nvSpPr>
            <p:spPr>
              <a:xfrm>
                <a:off x="3790320" y="811841"/>
                <a:ext cx="4244375" cy="2646553"/>
              </a:xfrm>
              <a:custGeom>
                <a:rect b="b" l="l" r="r" t="t"/>
                <a:pathLst>
                  <a:path extrusionOk="0" h="18571" w="29783">
                    <a:moveTo>
                      <a:pt x="28342" y="111"/>
                    </a:moveTo>
                    <a:cubicBezTo>
                      <a:pt x="29086" y="111"/>
                      <a:pt x="29652" y="697"/>
                      <a:pt x="29652" y="1420"/>
                    </a:cubicBezTo>
                    <a:lnTo>
                      <a:pt x="29652" y="17152"/>
                    </a:lnTo>
                    <a:cubicBezTo>
                      <a:pt x="29652" y="17869"/>
                      <a:pt x="29086" y="18461"/>
                      <a:pt x="28342" y="18461"/>
                    </a:cubicBezTo>
                    <a:lnTo>
                      <a:pt x="1419" y="18461"/>
                    </a:lnTo>
                    <a:cubicBezTo>
                      <a:pt x="697" y="18461"/>
                      <a:pt x="110" y="17869"/>
                      <a:pt x="110" y="17152"/>
                    </a:cubicBezTo>
                    <a:lnTo>
                      <a:pt x="110" y="1420"/>
                    </a:lnTo>
                    <a:cubicBezTo>
                      <a:pt x="110" y="697"/>
                      <a:pt x="697" y="111"/>
                      <a:pt x="1419" y="111"/>
                    </a:cubicBezTo>
                    <a:close/>
                    <a:moveTo>
                      <a:pt x="1419" y="1"/>
                    </a:moveTo>
                    <a:cubicBezTo>
                      <a:pt x="634" y="1"/>
                      <a:pt x="0" y="635"/>
                      <a:pt x="0" y="1420"/>
                    </a:cubicBezTo>
                    <a:lnTo>
                      <a:pt x="0" y="17152"/>
                    </a:lnTo>
                    <a:cubicBezTo>
                      <a:pt x="0" y="17937"/>
                      <a:pt x="634" y="18571"/>
                      <a:pt x="1419" y="18571"/>
                    </a:cubicBezTo>
                    <a:lnTo>
                      <a:pt x="28342" y="18571"/>
                    </a:lnTo>
                    <a:cubicBezTo>
                      <a:pt x="29128" y="18571"/>
                      <a:pt x="29782" y="17937"/>
                      <a:pt x="29782" y="17152"/>
                    </a:cubicBezTo>
                    <a:lnTo>
                      <a:pt x="29782" y="1420"/>
                    </a:lnTo>
                    <a:cubicBezTo>
                      <a:pt x="29782" y="635"/>
                      <a:pt x="29128" y="1"/>
                      <a:pt x="2834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6"/>
              <p:cNvSpPr/>
              <p:nvPr/>
            </p:nvSpPr>
            <p:spPr>
              <a:xfrm>
                <a:off x="3961193" y="955210"/>
                <a:ext cx="3899644" cy="2359966"/>
              </a:xfrm>
              <a:custGeom>
                <a:rect b="b" l="l" r="r" t="t"/>
                <a:pathLst>
                  <a:path extrusionOk="0" h="16560" w="27364">
                    <a:moveTo>
                      <a:pt x="1268" y="0"/>
                    </a:moveTo>
                    <a:cubicBezTo>
                      <a:pt x="566" y="0"/>
                      <a:pt x="1" y="566"/>
                      <a:pt x="1" y="1262"/>
                    </a:cubicBezTo>
                    <a:lnTo>
                      <a:pt x="1" y="15292"/>
                    </a:lnTo>
                    <a:cubicBezTo>
                      <a:pt x="1" y="15994"/>
                      <a:pt x="566" y="16560"/>
                      <a:pt x="1268" y="16560"/>
                    </a:cubicBezTo>
                    <a:lnTo>
                      <a:pt x="26096" y="16560"/>
                    </a:lnTo>
                    <a:cubicBezTo>
                      <a:pt x="26798" y="16560"/>
                      <a:pt x="27363" y="15994"/>
                      <a:pt x="27363" y="15292"/>
                    </a:cubicBezTo>
                    <a:lnTo>
                      <a:pt x="27363" y="1262"/>
                    </a:lnTo>
                    <a:cubicBezTo>
                      <a:pt x="27363" y="566"/>
                      <a:pt x="26798" y="0"/>
                      <a:pt x="260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6"/>
              <p:cNvSpPr/>
              <p:nvPr/>
            </p:nvSpPr>
            <p:spPr>
              <a:xfrm>
                <a:off x="3955208" y="945519"/>
                <a:ext cx="3915320" cy="2379347"/>
              </a:xfrm>
              <a:custGeom>
                <a:rect b="b" l="l" r="r" t="t"/>
                <a:pathLst>
                  <a:path extrusionOk="0" h="16696" w="27474">
                    <a:moveTo>
                      <a:pt x="26138" y="110"/>
                    </a:moveTo>
                    <a:cubicBezTo>
                      <a:pt x="26819" y="110"/>
                      <a:pt x="27363" y="655"/>
                      <a:pt x="27363" y="1330"/>
                    </a:cubicBezTo>
                    <a:lnTo>
                      <a:pt x="27363" y="15360"/>
                    </a:lnTo>
                    <a:cubicBezTo>
                      <a:pt x="27363" y="16041"/>
                      <a:pt x="26819" y="16586"/>
                      <a:pt x="26138" y="16586"/>
                    </a:cubicBezTo>
                    <a:lnTo>
                      <a:pt x="1310" y="16586"/>
                    </a:lnTo>
                    <a:cubicBezTo>
                      <a:pt x="655" y="16586"/>
                      <a:pt x="111" y="16041"/>
                      <a:pt x="111" y="15360"/>
                    </a:cubicBezTo>
                    <a:lnTo>
                      <a:pt x="111" y="1330"/>
                    </a:lnTo>
                    <a:cubicBezTo>
                      <a:pt x="111" y="655"/>
                      <a:pt x="655" y="110"/>
                      <a:pt x="1310" y="110"/>
                    </a:cubicBezTo>
                    <a:close/>
                    <a:moveTo>
                      <a:pt x="1310" y="0"/>
                    </a:moveTo>
                    <a:cubicBezTo>
                      <a:pt x="587" y="0"/>
                      <a:pt x="1" y="592"/>
                      <a:pt x="1" y="1330"/>
                    </a:cubicBezTo>
                    <a:lnTo>
                      <a:pt x="1" y="15360"/>
                    </a:lnTo>
                    <a:cubicBezTo>
                      <a:pt x="1" y="16104"/>
                      <a:pt x="587" y="16696"/>
                      <a:pt x="1310" y="16696"/>
                    </a:cubicBezTo>
                    <a:lnTo>
                      <a:pt x="26138" y="16696"/>
                    </a:lnTo>
                    <a:cubicBezTo>
                      <a:pt x="26882" y="16696"/>
                      <a:pt x="27473" y="16104"/>
                      <a:pt x="27473" y="15360"/>
                    </a:cubicBezTo>
                    <a:lnTo>
                      <a:pt x="27473" y="1330"/>
                    </a:lnTo>
                    <a:cubicBezTo>
                      <a:pt x="27473" y="592"/>
                      <a:pt x="26882" y="0"/>
                      <a:pt x="2613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6"/>
              <p:cNvSpPr/>
              <p:nvPr/>
            </p:nvSpPr>
            <p:spPr>
              <a:xfrm>
                <a:off x="5948681" y="1057392"/>
                <a:ext cx="1818855" cy="2142923"/>
              </a:xfrm>
              <a:custGeom>
                <a:rect b="b" l="l" r="r" t="t"/>
                <a:pathLst>
                  <a:path extrusionOk="0" h="15037" w="12763">
                    <a:moveTo>
                      <a:pt x="262" y="1"/>
                    </a:moveTo>
                    <a:cubicBezTo>
                      <a:pt x="105" y="1"/>
                      <a:pt x="0" y="132"/>
                      <a:pt x="0" y="284"/>
                    </a:cubicBezTo>
                    <a:lnTo>
                      <a:pt x="0" y="14753"/>
                    </a:lnTo>
                    <a:cubicBezTo>
                      <a:pt x="0" y="14905"/>
                      <a:pt x="105" y="15036"/>
                      <a:pt x="262" y="15036"/>
                    </a:cubicBezTo>
                    <a:lnTo>
                      <a:pt x="12501" y="15036"/>
                    </a:lnTo>
                    <a:cubicBezTo>
                      <a:pt x="12653" y="15036"/>
                      <a:pt x="12763" y="14905"/>
                      <a:pt x="12763" y="14753"/>
                    </a:cubicBezTo>
                    <a:lnTo>
                      <a:pt x="12763" y="284"/>
                    </a:lnTo>
                    <a:cubicBezTo>
                      <a:pt x="12763" y="132"/>
                      <a:pt x="12653" y="1"/>
                      <a:pt x="12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6"/>
              <p:cNvSpPr/>
              <p:nvPr/>
            </p:nvSpPr>
            <p:spPr>
              <a:xfrm>
                <a:off x="6131526" y="1197768"/>
                <a:ext cx="1518159" cy="1050869"/>
              </a:xfrm>
              <a:custGeom>
                <a:rect b="b" l="l" r="r" t="t"/>
                <a:pathLst>
                  <a:path extrusionOk="0" h="7374" w="10653">
                    <a:moveTo>
                      <a:pt x="262" y="0"/>
                    </a:moveTo>
                    <a:cubicBezTo>
                      <a:pt x="110" y="0"/>
                      <a:pt x="0" y="105"/>
                      <a:pt x="0" y="262"/>
                    </a:cubicBezTo>
                    <a:lnTo>
                      <a:pt x="0" y="7091"/>
                    </a:lnTo>
                    <a:cubicBezTo>
                      <a:pt x="0" y="7243"/>
                      <a:pt x="110" y="7374"/>
                      <a:pt x="262" y="7374"/>
                    </a:cubicBezTo>
                    <a:lnTo>
                      <a:pt x="10369" y="7374"/>
                    </a:lnTo>
                    <a:cubicBezTo>
                      <a:pt x="10521" y="7374"/>
                      <a:pt x="10652" y="7243"/>
                      <a:pt x="10652" y="7091"/>
                    </a:cubicBezTo>
                    <a:lnTo>
                      <a:pt x="10652" y="262"/>
                    </a:lnTo>
                    <a:cubicBezTo>
                      <a:pt x="10652" y="105"/>
                      <a:pt x="10521" y="0"/>
                      <a:pt x="103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6"/>
              <p:cNvSpPr/>
              <p:nvPr/>
            </p:nvSpPr>
            <p:spPr>
              <a:xfrm>
                <a:off x="3805997" y="640968"/>
                <a:ext cx="2055422" cy="643433"/>
              </a:xfrm>
              <a:custGeom>
                <a:rect b="b" l="l" r="r" t="t"/>
                <a:pathLst>
                  <a:path extrusionOk="0" h="4515" w="14423">
                    <a:moveTo>
                      <a:pt x="1550" y="1"/>
                    </a:moveTo>
                    <a:cubicBezTo>
                      <a:pt x="697" y="1"/>
                      <a:pt x="0" y="697"/>
                      <a:pt x="0" y="1551"/>
                    </a:cubicBezTo>
                    <a:lnTo>
                      <a:pt x="0" y="2965"/>
                    </a:lnTo>
                    <a:cubicBezTo>
                      <a:pt x="0" y="3839"/>
                      <a:pt x="697" y="4515"/>
                      <a:pt x="1550" y="4515"/>
                    </a:cubicBezTo>
                    <a:lnTo>
                      <a:pt x="12873" y="4515"/>
                    </a:lnTo>
                    <a:cubicBezTo>
                      <a:pt x="13747" y="4515"/>
                      <a:pt x="14423" y="3839"/>
                      <a:pt x="14423" y="2965"/>
                    </a:cubicBezTo>
                    <a:lnTo>
                      <a:pt x="14423" y="1551"/>
                    </a:lnTo>
                    <a:cubicBezTo>
                      <a:pt x="14423" y="697"/>
                      <a:pt x="13747" y="1"/>
                      <a:pt x="128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6"/>
              <p:cNvSpPr/>
              <p:nvPr/>
            </p:nvSpPr>
            <p:spPr>
              <a:xfrm>
                <a:off x="3799298" y="631277"/>
                <a:ext cx="2071098" cy="662814"/>
              </a:xfrm>
              <a:custGeom>
                <a:rect b="b" l="l" r="r" t="t"/>
                <a:pathLst>
                  <a:path extrusionOk="0" h="4651" w="14533">
                    <a:moveTo>
                      <a:pt x="12920" y="111"/>
                    </a:moveTo>
                    <a:cubicBezTo>
                      <a:pt x="13747" y="111"/>
                      <a:pt x="14428" y="786"/>
                      <a:pt x="14428" y="1619"/>
                    </a:cubicBezTo>
                    <a:lnTo>
                      <a:pt x="14428" y="3033"/>
                    </a:lnTo>
                    <a:cubicBezTo>
                      <a:pt x="14428" y="3865"/>
                      <a:pt x="13747" y="4541"/>
                      <a:pt x="12920" y="4541"/>
                    </a:cubicBezTo>
                    <a:lnTo>
                      <a:pt x="1597" y="4541"/>
                    </a:lnTo>
                    <a:cubicBezTo>
                      <a:pt x="765" y="4541"/>
                      <a:pt x="110" y="3865"/>
                      <a:pt x="110" y="3033"/>
                    </a:cubicBezTo>
                    <a:lnTo>
                      <a:pt x="110" y="1619"/>
                    </a:lnTo>
                    <a:cubicBezTo>
                      <a:pt x="110" y="786"/>
                      <a:pt x="765" y="111"/>
                      <a:pt x="1597" y="111"/>
                    </a:cubicBezTo>
                    <a:close/>
                    <a:moveTo>
                      <a:pt x="1597" y="1"/>
                    </a:moveTo>
                    <a:cubicBezTo>
                      <a:pt x="723" y="1"/>
                      <a:pt x="0" y="723"/>
                      <a:pt x="0" y="1619"/>
                    </a:cubicBezTo>
                    <a:lnTo>
                      <a:pt x="0" y="3033"/>
                    </a:lnTo>
                    <a:cubicBezTo>
                      <a:pt x="0" y="3928"/>
                      <a:pt x="723" y="4651"/>
                      <a:pt x="1597" y="4651"/>
                    </a:cubicBezTo>
                    <a:lnTo>
                      <a:pt x="12920" y="4651"/>
                    </a:lnTo>
                    <a:cubicBezTo>
                      <a:pt x="13815" y="4651"/>
                      <a:pt x="14532" y="3928"/>
                      <a:pt x="14532" y="3033"/>
                    </a:cubicBezTo>
                    <a:lnTo>
                      <a:pt x="14532" y="1619"/>
                    </a:lnTo>
                    <a:cubicBezTo>
                      <a:pt x="14532" y="723"/>
                      <a:pt x="13815" y="1"/>
                      <a:pt x="1292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6"/>
              <p:cNvSpPr/>
              <p:nvPr/>
            </p:nvSpPr>
            <p:spPr>
              <a:xfrm>
                <a:off x="3873833" y="820820"/>
                <a:ext cx="1515166" cy="280032"/>
              </a:xfrm>
              <a:custGeom>
                <a:rect b="b" l="l" r="r" t="t"/>
                <a:pathLst>
                  <a:path extrusionOk="0" h="1965" w="10632">
                    <a:moveTo>
                      <a:pt x="875" y="1"/>
                    </a:moveTo>
                    <a:cubicBezTo>
                      <a:pt x="394" y="1"/>
                      <a:pt x="1" y="441"/>
                      <a:pt x="1" y="943"/>
                    </a:cubicBezTo>
                    <a:lnTo>
                      <a:pt x="1" y="1027"/>
                    </a:lnTo>
                    <a:cubicBezTo>
                      <a:pt x="1" y="1551"/>
                      <a:pt x="394" y="1965"/>
                      <a:pt x="875" y="1965"/>
                    </a:cubicBezTo>
                    <a:lnTo>
                      <a:pt x="9757" y="1965"/>
                    </a:lnTo>
                    <a:cubicBezTo>
                      <a:pt x="10260" y="1965"/>
                      <a:pt x="10632" y="1551"/>
                      <a:pt x="10632" y="1027"/>
                    </a:cubicBezTo>
                    <a:lnTo>
                      <a:pt x="10632" y="943"/>
                    </a:lnTo>
                    <a:cubicBezTo>
                      <a:pt x="10632" y="441"/>
                      <a:pt x="10260" y="1"/>
                      <a:pt x="9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6"/>
              <p:cNvSpPr/>
              <p:nvPr/>
            </p:nvSpPr>
            <p:spPr>
              <a:xfrm>
                <a:off x="3867847" y="814834"/>
                <a:ext cx="1530130" cy="295708"/>
              </a:xfrm>
              <a:custGeom>
                <a:rect b="b" l="l" r="r" t="t"/>
                <a:pathLst>
                  <a:path extrusionOk="0" h="2075" w="10737">
                    <a:moveTo>
                      <a:pt x="9799" y="111"/>
                    </a:moveTo>
                    <a:cubicBezTo>
                      <a:pt x="10255" y="111"/>
                      <a:pt x="10627" y="504"/>
                      <a:pt x="10627" y="985"/>
                    </a:cubicBezTo>
                    <a:lnTo>
                      <a:pt x="10627" y="1069"/>
                    </a:lnTo>
                    <a:cubicBezTo>
                      <a:pt x="10627" y="1572"/>
                      <a:pt x="10255" y="1965"/>
                      <a:pt x="9799" y="1965"/>
                    </a:cubicBezTo>
                    <a:lnTo>
                      <a:pt x="917" y="1965"/>
                    </a:lnTo>
                    <a:cubicBezTo>
                      <a:pt x="483" y="1965"/>
                      <a:pt x="111" y="1572"/>
                      <a:pt x="111" y="1069"/>
                    </a:cubicBezTo>
                    <a:lnTo>
                      <a:pt x="111" y="985"/>
                    </a:lnTo>
                    <a:cubicBezTo>
                      <a:pt x="111" y="504"/>
                      <a:pt x="483" y="111"/>
                      <a:pt x="917" y="111"/>
                    </a:cubicBezTo>
                    <a:close/>
                    <a:moveTo>
                      <a:pt x="917" y="1"/>
                    </a:moveTo>
                    <a:cubicBezTo>
                      <a:pt x="415" y="1"/>
                      <a:pt x="1" y="436"/>
                      <a:pt x="1" y="985"/>
                    </a:cubicBezTo>
                    <a:lnTo>
                      <a:pt x="1" y="1069"/>
                    </a:lnTo>
                    <a:cubicBezTo>
                      <a:pt x="1" y="1640"/>
                      <a:pt x="415" y="2075"/>
                      <a:pt x="917" y="2075"/>
                    </a:cubicBezTo>
                    <a:lnTo>
                      <a:pt x="9799" y="2075"/>
                    </a:lnTo>
                    <a:cubicBezTo>
                      <a:pt x="10323" y="2075"/>
                      <a:pt x="10737" y="1640"/>
                      <a:pt x="10737" y="1069"/>
                    </a:cubicBezTo>
                    <a:lnTo>
                      <a:pt x="10737" y="985"/>
                    </a:lnTo>
                    <a:cubicBezTo>
                      <a:pt x="10737" y="436"/>
                      <a:pt x="10323" y="1"/>
                      <a:pt x="979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6"/>
              <p:cNvSpPr/>
              <p:nvPr/>
            </p:nvSpPr>
            <p:spPr>
              <a:xfrm>
                <a:off x="4060525" y="1542508"/>
                <a:ext cx="1697864" cy="700294"/>
              </a:xfrm>
              <a:custGeom>
                <a:rect b="b" l="l" r="r" t="t"/>
                <a:pathLst>
                  <a:path extrusionOk="0" h="4914" w="11914">
                    <a:moveTo>
                      <a:pt x="288" y="1"/>
                    </a:moveTo>
                    <a:cubicBezTo>
                      <a:pt x="131" y="1"/>
                      <a:pt x="0" y="132"/>
                      <a:pt x="0" y="284"/>
                    </a:cubicBezTo>
                    <a:lnTo>
                      <a:pt x="0" y="4651"/>
                    </a:lnTo>
                    <a:cubicBezTo>
                      <a:pt x="0" y="4803"/>
                      <a:pt x="131" y="4913"/>
                      <a:pt x="288" y="4913"/>
                    </a:cubicBezTo>
                    <a:lnTo>
                      <a:pt x="11631" y="4913"/>
                    </a:lnTo>
                    <a:cubicBezTo>
                      <a:pt x="11783" y="4913"/>
                      <a:pt x="11914" y="4803"/>
                      <a:pt x="11914" y="4651"/>
                    </a:cubicBezTo>
                    <a:lnTo>
                      <a:pt x="11914" y="284"/>
                    </a:lnTo>
                    <a:cubicBezTo>
                      <a:pt x="11914" y="132"/>
                      <a:pt x="11783" y="1"/>
                      <a:pt x="116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6"/>
              <p:cNvSpPr/>
              <p:nvPr/>
            </p:nvSpPr>
            <p:spPr>
              <a:xfrm>
                <a:off x="4051547" y="1533530"/>
                <a:ext cx="1716675" cy="718108"/>
              </a:xfrm>
              <a:custGeom>
                <a:rect b="b" l="l" r="r" t="t"/>
                <a:pathLst>
                  <a:path extrusionOk="0" h="5039" w="12046">
                    <a:moveTo>
                      <a:pt x="11694" y="132"/>
                    </a:moveTo>
                    <a:cubicBezTo>
                      <a:pt x="11825" y="132"/>
                      <a:pt x="11935" y="216"/>
                      <a:pt x="11935" y="347"/>
                    </a:cubicBezTo>
                    <a:lnTo>
                      <a:pt x="11935" y="4714"/>
                    </a:lnTo>
                    <a:cubicBezTo>
                      <a:pt x="11935" y="4819"/>
                      <a:pt x="11825" y="4929"/>
                      <a:pt x="11694" y="4929"/>
                    </a:cubicBezTo>
                    <a:lnTo>
                      <a:pt x="351" y="4929"/>
                    </a:lnTo>
                    <a:cubicBezTo>
                      <a:pt x="220" y="4929"/>
                      <a:pt x="131" y="4819"/>
                      <a:pt x="131" y="4714"/>
                    </a:cubicBezTo>
                    <a:lnTo>
                      <a:pt x="131" y="347"/>
                    </a:lnTo>
                    <a:cubicBezTo>
                      <a:pt x="131" y="216"/>
                      <a:pt x="220" y="132"/>
                      <a:pt x="351" y="132"/>
                    </a:cubicBezTo>
                    <a:close/>
                    <a:moveTo>
                      <a:pt x="351" y="1"/>
                    </a:moveTo>
                    <a:cubicBezTo>
                      <a:pt x="152" y="1"/>
                      <a:pt x="0" y="153"/>
                      <a:pt x="0" y="347"/>
                    </a:cubicBezTo>
                    <a:lnTo>
                      <a:pt x="0" y="4714"/>
                    </a:lnTo>
                    <a:cubicBezTo>
                      <a:pt x="0" y="4887"/>
                      <a:pt x="152" y="5039"/>
                      <a:pt x="351" y="5039"/>
                    </a:cubicBezTo>
                    <a:lnTo>
                      <a:pt x="11694" y="5039"/>
                    </a:lnTo>
                    <a:cubicBezTo>
                      <a:pt x="11893" y="5039"/>
                      <a:pt x="12045" y="4887"/>
                      <a:pt x="12045" y="4714"/>
                    </a:cubicBezTo>
                    <a:lnTo>
                      <a:pt x="12045" y="347"/>
                    </a:lnTo>
                    <a:cubicBezTo>
                      <a:pt x="12045" y="153"/>
                      <a:pt x="11893" y="1"/>
                      <a:pt x="116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6"/>
              <p:cNvSpPr/>
              <p:nvPr/>
            </p:nvSpPr>
            <p:spPr>
              <a:xfrm>
                <a:off x="4060525" y="2335880"/>
                <a:ext cx="1697864" cy="699439"/>
              </a:xfrm>
              <a:custGeom>
                <a:rect b="b" l="l" r="r" t="t"/>
                <a:pathLst>
                  <a:path extrusionOk="0" h="4908" w="11914">
                    <a:moveTo>
                      <a:pt x="288" y="1"/>
                    </a:moveTo>
                    <a:cubicBezTo>
                      <a:pt x="131" y="1"/>
                      <a:pt x="0" y="132"/>
                      <a:pt x="0" y="283"/>
                    </a:cubicBezTo>
                    <a:lnTo>
                      <a:pt x="0" y="4646"/>
                    </a:lnTo>
                    <a:cubicBezTo>
                      <a:pt x="0" y="4798"/>
                      <a:pt x="131" y="4908"/>
                      <a:pt x="288" y="4908"/>
                    </a:cubicBezTo>
                    <a:lnTo>
                      <a:pt x="11631" y="4908"/>
                    </a:lnTo>
                    <a:cubicBezTo>
                      <a:pt x="11783" y="4908"/>
                      <a:pt x="11914" y="4798"/>
                      <a:pt x="11914" y="4646"/>
                    </a:cubicBezTo>
                    <a:lnTo>
                      <a:pt x="11914" y="283"/>
                    </a:lnTo>
                    <a:cubicBezTo>
                      <a:pt x="11914" y="132"/>
                      <a:pt x="11783" y="1"/>
                      <a:pt x="116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6"/>
              <p:cNvSpPr/>
              <p:nvPr/>
            </p:nvSpPr>
            <p:spPr>
              <a:xfrm>
                <a:off x="4051547" y="2329182"/>
                <a:ext cx="1716675" cy="715828"/>
              </a:xfrm>
              <a:custGeom>
                <a:rect b="b" l="l" r="r" t="t"/>
                <a:pathLst>
                  <a:path extrusionOk="0" h="5023" w="12046">
                    <a:moveTo>
                      <a:pt x="11694" y="111"/>
                    </a:moveTo>
                    <a:cubicBezTo>
                      <a:pt x="11825" y="111"/>
                      <a:pt x="11935" y="200"/>
                      <a:pt x="11935" y="330"/>
                    </a:cubicBezTo>
                    <a:lnTo>
                      <a:pt x="11935" y="4693"/>
                    </a:lnTo>
                    <a:cubicBezTo>
                      <a:pt x="11935" y="4803"/>
                      <a:pt x="11825" y="4913"/>
                      <a:pt x="11694" y="4913"/>
                    </a:cubicBezTo>
                    <a:lnTo>
                      <a:pt x="351" y="4913"/>
                    </a:lnTo>
                    <a:cubicBezTo>
                      <a:pt x="220" y="4913"/>
                      <a:pt x="131" y="4803"/>
                      <a:pt x="131" y="4693"/>
                    </a:cubicBezTo>
                    <a:lnTo>
                      <a:pt x="131" y="330"/>
                    </a:lnTo>
                    <a:cubicBezTo>
                      <a:pt x="131" y="200"/>
                      <a:pt x="220" y="111"/>
                      <a:pt x="351" y="111"/>
                    </a:cubicBezTo>
                    <a:close/>
                    <a:moveTo>
                      <a:pt x="351" y="1"/>
                    </a:moveTo>
                    <a:cubicBezTo>
                      <a:pt x="152" y="1"/>
                      <a:pt x="0" y="131"/>
                      <a:pt x="0" y="330"/>
                    </a:cubicBezTo>
                    <a:lnTo>
                      <a:pt x="0" y="4693"/>
                    </a:lnTo>
                    <a:cubicBezTo>
                      <a:pt x="0" y="4866"/>
                      <a:pt x="152" y="5023"/>
                      <a:pt x="351" y="5023"/>
                    </a:cubicBezTo>
                    <a:lnTo>
                      <a:pt x="11694" y="5023"/>
                    </a:lnTo>
                    <a:cubicBezTo>
                      <a:pt x="11893" y="5023"/>
                      <a:pt x="12045" y="4866"/>
                      <a:pt x="12045" y="4693"/>
                    </a:cubicBezTo>
                    <a:lnTo>
                      <a:pt x="12045" y="330"/>
                    </a:lnTo>
                    <a:cubicBezTo>
                      <a:pt x="12045" y="131"/>
                      <a:pt x="11893" y="1"/>
                      <a:pt x="116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6"/>
              <p:cNvSpPr/>
              <p:nvPr/>
            </p:nvSpPr>
            <p:spPr>
              <a:xfrm>
                <a:off x="4129070" y="1654524"/>
                <a:ext cx="1560770" cy="109020"/>
              </a:xfrm>
              <a:custGeom>
                <a:rect b="b" l="l" r="r" t="t"/>
                <a:pathLst>
                  <a:path extrusionOk="0" h="765" w="10952">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6"/>
              <p:cNvSpPr/>
              <p:nvPr/>
            </p:nvSpPr>
            <p:spPr>
              <a:xfrm>
                <a:off x="4113706" y="1648538"/>
                <a:ext cx="1577158" cy="120991"/>
              </a:xfrm>
              <a:custGeom>
                <a:rect b="b" l="l" r="r" t="t"/>
                <a:pathLst>
                  <a:path extrusionOk="0" h="849" w="11067">
                    <a:moveTo>
                      <a:pt x="10737" y="110"/>
                    </a:moveTo>
                    <a:cubicBezTo>
                      <a:pt x="10867" y="110"/>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10"/>
                      <a:pt x="352" y="110"/>
                    </a:cubicBezTo>
                    <a:close/>
                    <a:moveTo>
                      <a:pt x="352" y="0"/>
                    </a:moveTo>
                    <a:cubicBezTo>
                      <a:pt x="153" y="0"/>
                      <a:pt x="1" y="131"/>
                      <a:pt x="1" y="325"/>
                    </a:cubicBezTo>
                    <a:lnTo>
                      <a:pt x="1" y="524"/>
                    </a:lnTo>
                    <a:cubicBezTo>
                      <a:pt x="1" y="697"/>
                      <a:pt x="153" y="849"/>
                      <a:pt x="352" y="849"/>
                    </a:cubicBezTo>
                    <a:lnTo>
                      <a:pt x="10737" y="849"/>
                    </a:lnTo>
                    <a:cubicBezTo>
                      <a:pt x="10909" y="849"/>
                      <a:pt x="11066" y="697"/>
                      <a:pt x="11066" y="524"/>
                    </a:cubicBezTo>
                    <a:lnTo>
                      <a:pt x="11066" y="325"/>
                    </a:lnTo>
                    <a:cubicBezTo>
                      <a:pt x="11066" y="131"/>
                      <a:pt x="10909" y="0"/>
                      <a:pt x="1073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6"/>
              <p:cNvSpPr/>
              <p:nvPr/>
            </p:nvSpPr>
            <p:spPr>
              <a:xfrm>
                <a:off x="4129070" y="2447896"/>
                <a:ext cx="1560770" cy="108308"/>
              </a:xfrm>
              <a:custGeom>
                <a:rect b="b" l="l" r="r" t="t"/>
                <a:pathLst>
                  <a:path extrusionOk="0" h="760" w="10952">
                    <a:moveTo>
                      <a:pt x="284" y="0"/>
                    </a:moveTo>
                    <a:cubicBezTo>
                      <a:pt x="132" y="0"/>
                      <a:pt x="1" y="131"/>
                      <a:pt x="1" y="283"/>
                    </a:cubicBezTo>
                    <a:lnTo>
                      <a:pt x="1" y="477"/>
                    </a:lnTo>
                    <a:cubicBezTo>
                      <a:pt x="1" y="629"/>
                      <a:pt x="132" y="760"/>
                      <a:pt x="284" y="760"/>
                    </a:cubicBezTo>
                    <a:lnTo>
                      <a:pt x="10669" y="760"/>
                    </a:lnTo>
                    <a:cubicBezTo>
                      <a:pt x="10820" y="760"/>
                      <a:pt x="10951" y="629"/>
                      <a:pt x="10951" y="477"/>
                    </a:cubicBezTo>
                    <a:lnTo>
                      <a:pt x="10951" y="283"/>
                    </a:lnTo>
                    <a:cubicBezTo>
                      <a:pt x="10951" y="131"/>
                      <a:pt x="10820" y="0"/>
                      <a:pt x="10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6"/>
              <p:cNvSpPr/>
              <p:nvPr/>
            </p:nvSpPr>
            <p:spPr>
              <a:xfrm>
                <a:off x="4113706" y="2441198"/>
                <a:ext cx="1577158" cy="121704"/>
              </a:xfrm>
              <a:custGeom>
                <a:rect b="b" l="l" r="r" t="t"/>
                <a:pathLst>
                  <a:path extrusionOk="0" h="854" w="11067">
                    <a:moveTo>
                      <a:pt x="10737" y="110"/>
                    </a:moveTo>
                    <a:cubicBezTo>
                      <a:pt x="10867" y="110"/>
                      <a:pt x="10956" y="199"/>
                      <a:pt x="10956" y="330"/>
                    </a:cubicBezTo>
                    <a:lnTo>
                      <a:pt x="10956" y="524"/>
                    </a:lnTo>
                    <a:cubicBezTo>
                      <a:pt x="10956" y="655"/>
                      <a:pt x="10867" y="744"/>
                      <a:pt x="10737" y="744"/>
                    </a:cubicBezTo>
                    <a:lnTo>
                      <a:pt x="352" y="744"/>
                    </a:lnTo>
                    <a:cubicBezTo>
                      <a:pt x="221" y="744"/>
                      <a:pt x="132" y="655"/>
                      <a:pt x="132" y="524"/>
                    </a:cubicBezTo>
                    <a:lnTo>
                      <a:pt x="132" y="330"/>
                    </a:lnTo>
                    <a:cubicBezTo>
                      <a:pt x="132" y="199"/>
                      <a:pt x="221" y="110"/>
                      <a:pt x="352" y="110"/>
                    </a:cubicBezTo>
                    <a:close/>
                    <a:moveTo>
                      <a:pt x="352" y="0"/>
                    </a:moveTo>
                    <a:cubicBezTo>
                      <a:pt x="153" y="0"/>
                      <a:pt x="1" y="131"/>
                      <a:pt x="1" y="330"/>
                    </a:cubicBezTo>
                    <a:lnTo>
                      <a:pt x="1" y="524"/>
                    </a:lnTo>
                    <a:cubicBezTo>
                      <a:pt x="1" y="723"/>
                      <a:pt x="153" y="854"/>
                      <a:pt x="352" y="854"/>
                    </a:cubicBezTo>
                    <a:lnTo>
                      <a:pt x="10737" y="854"/>
                    </a:lnTo>
                    <a:cubicBezTo>
                      <a:pt x="10909" y="854"/>
                      <a:pt x="11066" y="723"/>
                      <a:pt x="11066" y="524"/>
                    </a:cubicBezTo>
                    <a:lnTo>
                      <a:pt x="11066" y="330"/>
                    </a:lnTo>
                    <a:cubicBezTo>
                      <a:pt x="11066" y="131"/>
                      <a:pt x="10909" y="0"/>
                      <a:pt x="1073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6"/>
              <p:cNvSpPr/>
              <p:nvPr/>
            </p:nvSpPr>
            <p:spPr>
              <a:xfrm>
                <a:off x="4120095" y="1819412"/>
                <a:ext cx="1560770" cy="106170"/>
              </a:xfrm>
              <a:custGeom>
                <a:rect b="b" l="l" r="r" t="t"/>
                <a:pathLst>
                  <a:path extrusionOk="0" h="745" w="10952">
                    <a:moveTo>
                      <a:pt x="284" y="1"/>
                    </a:moveTo>
                    <a:cubicBezTo>
                      <a:pt x="132" y="1"/>
                      <a:pt x="1" y="111"/>
                      <a:pt x="1" y="263"/>
                    </a:cubicBezTo>
                    <a:lnTo>
                      <a:pt x="1" y="456"/>
                    </a:lnTo>
                    <a:cubicBezTo>
                      <a:pt x="1" y="613"/>
                      <a:pt x="132" y="744"/>
                      <a:pt x="284" y="744"/>
                    </a:cubicBezTo>
                    <a:lnTo>
                      <a:pt x="10669" y="744"/>
                    </a:lnTo>
                    <a:cubicBezTo>
                      <a:pt x="10820" y="744"/>
                      <a:pt x="10951" y="613"/>
                      <a:pt x="10951" y="456"/>
                    </a:cubicBezTo>
                    <a:lnTo>
                      <a:pt x="10951" y="263"/>
                    </a:lnTo>
                    <a:cubicBezTo>
                      <a:pt x="10951" y="111"/>
                      <a:pt x="10820" y="1"/>
                      <a:pt x="106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6"/>
              <p:cNvSpPr/>
              <p:nvPr/>
            </p:nvSpPr>
            <p:spPr>
              <a:xfrm>
                <a:off x="4113706" y="1809721"/>
                <a:ext cx="1577158" cy="124839"/>
              </a:xfrm>
              <a:custGeom>
                <a:rect b="b" l="l" r="r" t="t"/>
                <a:pathLst>
                  <a:path extrusionOk="0" h="876" w="11067">
                    <a:moveTo>
                      <a:pt x="10737" y="111"/>
                    </a:moveTo>
                    <a:cubicBezTo>
                      <a:pt x="10867" y="111"/>
                      <a:pt x="10956" y="221"/>
                      <a:pt x="10956" y="331"/>
                    </a:cubicBezTo>
                    <a:lnTo>
                      <a:pt x="10956" y="524"/>
                    </a:lnTo>
                    <a:cubicBezTo>
                      <a:pt x="10956" y="655"/>
                      <a:pt x="10867" y="744"/>
                      <a:pt x="10737" y="744"/>
                    </a:cubicBezTo>
                    <a:lnTo>
                      <a:pt x="352" y="744"/>
                    </a:lnTo>
                    <a:cubicBezTo>
                      <a:pt x="221" y="744"/>
                      <a:pt x="132" y="655"/>
                      <a:pt x="132" y="524"/>
                    </a:cubicBezTo>
                    <a:lnTo>
                      <a:pt x="132" y="331"/>
                    </a:lnTo>
                    <a:cubicBezTo>
                      <a:pt x="132" y="221"/>
                      <a:pt x="221" y="111"/>
                      <a:pt x="352" y="111"/>
                    </a:cubicBezTo>
                    <a:close/>
                    <a:moveTo>
                      <a:pt x="352" y="1"/>
                    </a:moveTo>
                    <a:cubicBezTo>
                      <a:pt x="153" y="1"/>
                      <a:pt x="1" y="158"/>
                      <a:pt x="1" y="331"/>
                    </a:cubicBezTo>
                    <a:lnTo>
                      <a:pt x="1" y="524"/>
                    </a:lnTo>
                    <a:cubicBezTo>
                      <a:pt x="1" y="723"/>
                      <a:pt x="153" y="875"/>
                      <a:pt x="352" y="875"/>
                    </a:cubicBezTo>
                    <a:lnTo>
                      <a:pt x="10737" y="875"/>
                    </a:lnTo>
                    <a:cubicBezTo>
                      <a:pt x="10909" y="875"/>
                      <a:pt x="11066" y="723"/>
                      <a:pt x="11066" y="524"/>
                    </a:cubicBezTo>
                    <a:lnTo>
                      <a:pt x="11066" y="331"/>
                    </a:lnTo>
                    <a:cubicBezTo>
                      <a:pt x="11066" y="158"/>
                      <a:pt x="10909" y="1"/>
                      <a:pt x="1073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6"/>
              <p:cNvSpPr/>
              <p:nvPr/>
            </p:nvSpPr>
            <p:spPr>
              <a:xfrm>
                <a:off x="4120095" y="2612072"/>
                <a:ext cx="1560770" cy="106027"/>
              </a:xfrm>
              <a:custGeom>
                <a:rect b="b" l="l" r="r" t="t"/>
                <a:pathLst>
                  <a:path extrusionOk="0" h="744" w="10952">
                    <a:moveTo>
                      <a:pt x="284" y="0"/>
                    </a:moveTo>
                    <a:cubicBezTo>
                      <a:pt x="132" y="0"/>
                      <a:pt x="1" y="110"/>
                      <a:pt x="1" y="262"/>
                    </a:cubicBezTo>
                    <a:lnTo>
                      <a:pt x="1" y="482"/>
                    </a:lnTo>
                    <a:cubicBezTo>
                      <a:pt x="1" y="634"/>
                      <a:pt x="132" y="744"/>
                      <a:pt x="284" y="744"/>
                    </a:cubicBezTo>
                    <a:lnTo>
                      <a:pt x="10669" y="744"/>
                    </a:lnTo>
                    <a:cubicBezTo>
                      <a:pt x="10820" y="744"/>
                      <a:pt x="10951" y="634"/>
                      <a:pt x="10951" y="482"/>
                    </a:cubicBezTo>
                    <a:lnTo>
                      <a:pt x="10951" y="262"/>
                    </a:lnTo>
                    <a:cubicBezTo>
                      <a:pt x="10951" y="110"/>
                      <a:pt x="10820" y="0"/>
                      <a:pt x="10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6"/>
              <p:cNvSpPr/>
              <p:nvPr/>
            </p:nvSpPr>
            <p:spPr>
              <a:xfrm>
                <a:off x="4113706" y="2603093"/>
                <a:ext cx="1577158" cy="124839"/>
              </a:xfrm>
              <a:custGeom>
                <a:rect b="b" l="l" r="r" t="t"/>
                <a:pathLst>
                  <a:path extrusionOk="0" h="876" w="11067">
                    <a:moveTo>
                      <a:pt x="10737" y="110"/>
                    </a:moveTo>
                    <a:cubicBezTo>
                      <a:pt x="10867" y="110"/>
                      <a:pt x="10956" y="220"/>
                      <a:pt x="10956" y="325"/>
                    </a:cubicBezTo>
                    <a:lnTo>
                      <a:pt x="10956" y="545"/>
                    </a:lnTo>
                    <a:cubicBezTo>
                      <a:pt x="10956" y="655"/>
                      <a:pt x="10867" y="765"/>
                      <a:pt x="10737" y="765"/>
                    </a:cubicBezTo>
                    <a:lnTo>
                      <a:pt x="352" y="765"/>
                    </a:lnTo>
                    <a:cubicBezTo>
                      <a:pt x="221" y="765"/>
                      <a:pt x="132" y="655"/>
                      <a:pt x="132" y="545"/>
                    </a:cubicBezTo>
                    <a:lnTo>
                      <a:pt x="132" y="325"/>
                    </a:lnTo>
                    <a:cubicBezTo>
                      <a:pt x="132" y="220"/>
                      <a:pt x="221" y="110"/>
                      <a:pt x="352" y="110"/>
                    </a:cubicBezTo>
                    <a:close/>
                    <a:moveTo>
                      <a:pt x="352" y="0"/>
                    </a:moveTo>
                    <a:cubicBezTo>
                      <a:pt x="153" y="0"/>
                      <a:pt x="1" y="152"/>
                      <a:pt x="1" y="325"/>
                    </a:cubicBezTo>
                    <a:lnTo>
                      <a:pt x="1" y="545"/>
                    </a:lnTo>
                    <a:cubicBezTo>
                      <a:pt x="1" y="718"/>
                      <a:pt x="153" y="875"/>
                      <a:pt x="352" y="875"/>
                    </a:cubicBezTo>
                    <a:lnTo>
                      <a:pt x="10737" y="875"/>
                    </a:lnTo>
                    <a:cubicBezTo>
                      <a:pt x="10909" y="875"/>
                      <a:pt x="11066" y="718"/>
                      <a:pt x="11066" y="545"/>
                    </a:cubicBezTo>
                    <a:lnTo>
                      <a:pt x="11066" y="325"/>
                    </a:lnTo>
                    <a:cubicBezTo>
                      <a:pt x="11066" y="152"/>
                      <a:pt x="10909" y="0"/>
                      <a:pt x="1073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6"/>
              <p:cNvSpPr/>
              <p:nvPr/>
            </p:nvSpPr>
            <p:spPr>
              <a:xfrm>
                <a:off x="4120095" y="1968766"/>
                <a:ext cx="1560770" cy="109020"/>
              </a:xfrm>
              <a:custGeom>
                <a:rect b="b" l="l" r="r" t="t"/>
                <a:pathLst>
                  <a:path extrusionOk="0" h="765" w="10952">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6"/>
              <p:cNvSpPr/>
              <p:nvPr/>
            </p:nvSpPr>
            <p:spPr>
              <a:xfrm>
                <a:off x="4113706" y="1962780"/>
                <a:ext cx="1577158" cy="120991"/>
              </a:xfrm>
              <a:custGeom>
                <a:rect b="b" l="l" r="r" t="t"/>
                <a:pathLst>
                  <a:path extrusionOk="0" h="849" w="11067">
                    <a:moveTo>
                      <a:pt x="10737" y="105"/>
                    </a:moveTo>
                    <a:cubicBezTo>
                      <a:pt x="10867" y="105"/>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05"/>
                      <a:pt x="352" y="105"/>
                    </a:cubicBezTo>
                    <a:close/>
                    <a:moveTo>
                      <a:pt x="352" y="0"/>
                    </a:moveTo>
                    <a:cubicBezTo>
                      <a:pt x="153" y="0"/>
                      <a:pt x="1" y="131"/>
                      <a:pt x="1" y="325"/>
                    </a:cubicBezTo>
                    <a:lnTo>
                      <a:pt x="1" y="524"/>
                    </a:lnTo>
                    <a:cubicBezTo>
                      <a:pt x="1" y="718"/>
                      <a:pt x="153" y="849"/>
                      <a:pt x="352" y="849"/>
                    </a:cubicBezTo>
                    <a:lnTo>
                      <a:pt x="10737" y="849"/>
                    </a:lnTo>
                    <a:cubicBezTo>
                      <a:pt x="10909" y="849"/>
                      <a:pt x="11066" y="718"/>
                      <a:pt x="11066" y="524"/>
                    </a:cubicBezTo>
                    <a:lnTo>
                      <a:pt x="11066" y="325"/>
                    </a:lnTo>
                    <a:cubicBezTo>
                      <a:pt x="11066" y="131"/>
                      <a:pt x="10909" y="0"/>
                      <a:pt x="1073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6"/>
              <p:cNvSpPr/>
              <p:nvPr/>
            </p:nvSpPr>
            <p:spPr>
              <a:xfrm>
                <a:off x="4120095" y="2761283"/>
                <a:ext cx="1560770" cy="109163"/>
              </a:xfrm>
              <a:custGeom>
                <a:rect b="b" l="l" r="r" t="t"/>
                <a:pathLst>
                  <a:path extrusionOk="0" h="766" w="10952">
                    <a:moveTo>
                      <a:pt x="284" y="1"/>
                    </a:moveTo>
                    <a:cubicBezTo>
                      <a:pt x="132" y="1"/>
                      <a:pt x="1" y="132"/>
                      <a:pt x="1" y="289"/>
                    </a:cubicBezTo>
                    <a:lnTo>
                      <a:pt x="1" y="483"/>
                    </a:lnTo>
                    <a:cubicBezTo>
                      <a:pt x="1" y="634"/>
                      <a:pt x="132" y="765"/>
                      <a:pt x="284" y="765"/>
                    </a:cubicBezTo>
                    <a:lnTo>
                      <a:pt x="10669" y="765"/>
                    </a:lnTo>
                    <a:cubicBezTo>
                      <a:pt x="10820" y="765"/>
                      <a:pt x="10951" y="634"/>
                      <a:pt x="10951" y="483"/>
                    </a:cubicBezTo>
                    <a:lnTo>
                      <a:pt x="10951" y="289"/>
                    </a:lnTo>
                    <a:cubicBezTo>
                      <a:pt x="10951" y="132"/>
                      <a:pt x="10820" y="1"/>
                      <a:pt x="106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6"/>
              <p:cNvSpPr/>
              <p:nvPr/>
            </p:nvSpPr>
            <p:spPr>
              <a:xfrm>
                <a:off x="4113706" y="2755298"/>
                <a:ext cx="1577158" cy="121846"/>
              </a:xfrm>
              <a:custGeom>
                <a:rect b="b" l="l" r="r" t="t"/>
                <a:pathLst>
                  <a:path extrusionOk="0" h="855" w="11067">
                    <a:moveTo>
                      <a:pt x="10737" y="111"/>
                    </a:moveTo>
                    <a:cubicBezTo>
                      <a:pt x="10867" y="111"/>
                      <a:pt x="10956" y="200"/>
                      <a:pt x="10956" y="331"/>
                    </a:cubicBezTo>
                    <a:lnTo>
                      <a:pt x="10956" y="525"/>
                    </a:lnTo>
                    <a:cubicBezTo>
                      <a:pt x="10956" y="655"/>
                      <a:pt x="10867" y="744"/>
                      <a:pt x="10737" y="744"/>
                    </a:cubicBezTo>
                    <a:lnTo>
                      <a:pt x="352" y="744"/>
                    </a:lnTo>
                    <a:cubicBezTo>
                      <a:pt x="221" y="744"/>
                      <a:pt x="132" y="655"/>
                      <a:pt x="132" y="525"/>
                    </a:cubicBezTo>
                    <a:lnTo>
                      <a:pt x="132" y="331"/>
                    </a:lnTo>
                    <a:cubicBezTo>
                      <a:pt x="132" y="200"/>
                      <a:pt x="221" y="111"/>
                      <a:pt x="352" y="111"/>
                    </a:cubicBezTo>
                    <a:close/>
                    <a:moveTo>
                      <a:pt x="352" y="1"/>
                    </a:moveTo>
                    <a:cubicBezTo>
                      <a:pt x="153" y="1"/>
                      <a:pt x="1" y="153"/>
                      <a:pt x="1" y="331"/>
                    </a:cubicBezTo>
                    <a:lnTo>
                      <a:pt x="1" y="525"/>
                    </a:lnTo>
                    <a:cubicBezTo>
                      <a:pt x="1" y="724"/>
                      <a:pt x="153" y="854"/>
                      <a:pt x="352" y="854"/>
                    </a:cubicBezTo>
                    <a:lnTo>
                      <a:pt x="10737" y="854"/>
                    </a:lnTo>
                    <a:cubicBezTo>
                      <a:pt x="10909" y="854"/>
                      <a:pt x="11066" y="724"/>
                      <a:pt x="11066" y="525"/>
                    </a:cubicBezTo>
                    <a:lnTo>
                      <a:pt x="11066" y="331"/>
                    </a:lnTo>
                    <a:cubicBezTo>
                      <a:pt x="11066" y="153"/>
                      <a:pt x="10909" y="1"/>
                      <a:pt x="1073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6"/>
              <p:cNvSpPr/>
              <p:nvPr/>
            </p:nvSpPr>
            <p:spPr>
              <a:xfrm>
                <a:off x="5938990" y="1051406"/>
                <a:ext cx="1838236" cy="2157744"/>
              </a:xfrm>
              <a:custGeom>
                <a:rect b="b" l="l" r="r" t="t"/>
                <a:pathLst>
                  <a:path extrusionOk="0" h="15141" w="12899">
                    <a:moveTo>
                      <a:pt x="12569" y="111"/>
                    </a:moveTo>
                    <a:cubicBezTo>
                      <a:pt x="12679" y="111"/>
                      <a:pt x="12789" y="195"/>
                      <a:pt x="12789" y="326"/>
                    </a:cubicBezTo>
                    <a:lnTo>
                      <a:pt x="12789" y="14795"/>
                    </a:lnTo>
                    <a:cubicBezTo>
                      <a:pt x="12789" y="14926"/>
                      <a:pt x="12679" y="15010"/>
                      <a:pt x="12569" y="15010"/>
                    </a:cubicBezTo>
                    <a:lnTo>
                      <a:pt x="330" y="15010"/>
                    </a:lnTo>
                    <a:cubicBezTo>
                      <a:pt x="220" y="15010"/>
                      <a:pt x="110" y="14926"/>
                      <a:pt x="110" y="14795"/>
                    </a:cubicBezTo>
                    <a:lnTo>
                      <a:pt x="110" y="326"/>
                    </a:lnTo>
                    <a:cubicBezTo>
                      <a:pt x="110" y="195"/>
                      <a:pt x="220" y="111"/>
                      <a:pt x="330" y="111"/>
                    </a:cubicBezTo>
                    <a:close/>
                    <a:moveTo>
                      <a:pt x="330" y="1"/>
                    </a:moveTo>
                    <a:cubicBezTo>
                      <a:pt x="152" y="1"/>
                      <a:pt x="0" y="132"/>
                      <a:pt x="0" y="326"/>
                    </a:cubicBezTo>
                    <a:lnTo>
                      <a:pt x="0" y="14795"/>
                    </a:lnTo>
                    <a:cubicBezTo>
                      <a:pt x="0" y="14989"/>
                      <a:pt x="152" y="15141"/>
                      <a:pt x="330" y="15141"/>
                    </a:cubicBezTo>
                    <a:lnTo>
                      <a:pt x="12569" y="15141"/>
                    </a:lnTo>
                    <a:cubicBezTo>
                      <a:pt x="12742" y="15141"/>
                      <a:pt x="12899" y="14989"/>
                      <a:pt x="12899" y="14795"/>
                    </a:cubicBezTo>
                    <a:lnTo>
                      <a:pt x="12899" y="326"/>
                    </a:lnTo>
                    <a:cubicBezTo>
                      <a:pt x="12899" y="132"/>
                      <a:pt x="12742" y="1"/>
                      <a:pt x="1256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6"/>
              <p:cNvSpPr/>
              <p:nvPr/>
            </p:nvSpPr>
            <p:spPr>
              <a:xfrm>
                <a:off x="6980761" y="1436620"/>
                <a:ext cx="1517446" cy="1051724"/>
              </a:xfrm>
              <a:custGeom>
                <a:rect b="b" l="l" r="r" t="t"/>
                <a:pathLst>
                  <a:path extrusionOk="0" h="7380" w="10648">
                    <a:moveTo>
                      <a:pt x="284" y="0"/>
                    </a:moveTo>
                    <a:cubicBezTo>
                      <a:pt x="132" y="0"/>
                      <a:pt x="1" y="110"/>
                      <a:pt x="1" y="262"/>
                    </a:cubicBezTo>
                    <a:lnTo>
                      <a:pt x="1" y="7096"/>
                    </a:lnTo>
                    <a:cubicBezTo>
                      <a:pt x="1" y="7248"/>
                      <a:pt x="132" y="7379"/>
                      <a:pt x="284" y="7379"/>
                    </a:cubicBezTo>
                    <a:lnTo>
                      <a:pt x="10386" y="7379"/>
                    </a:lnTo>
                    <a:cubicBezTo>
                      <a:pt x="10538" y="7379"/>
                      <a:pt x="10648" y="7248"/>
                      <a:pt x="10648" y="7096"/>
                    </a:cubicBezTo>
                    <a:lnTo>
                      <a:pt x="10648" y="262"/>
                    </a:lnTo>
                    <a:cubicBezTo>
                      <a:pt x="10648" y="110"/>
                      <a:pt x="10538" y="0"/>
                      <a:pt x="10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6"/>
              <p:cNvSpPr/>
              <p:nvPr/>
            </p:nvSpPr>
            <p:spPr>
              <a:xfrm>
                <a:off x="6974918" y="1427642"/>
                <a:ext cx="1532980" cy="1069538"/>
              </a:xfrm>
              <a:custGeom>
                <a:rect b="b" l="l" r="r" t="t"/>
                <a:pathLst>
                  <a:path extrusionOk="0" h="7505" w="10757">
                    <a:moveTo>
                      <a:pt x="10427" y="110"/>
                    </a:moveTo>
                    <a:cubicBezTo>
                      <a:pt x="10537" y="110"/>
                      <a:pt x="10647" y="220"/>
                      <a:pt x="10647" y="325"/>
                    </a:cubicBezTo>
                    <a:lnTo>
                      <a:pt x="10647" y="7159"/>
                    </a:lnTo>
                    <a:cubicBezTo>
                      <a:pt x="10647" y="7290"/>
                      <a:pt x="10537" y="7374"/>
                      <a:pt x="10427" y="7374"/>
                    </a:cubicBezTo>
                    <a:lnTo>
                      <a:pt x="325" y="7374"/>
                    </a:lnTo>
                    <a:cubicBezTo>
                      <a:pt x="194" y="7374"/>
                      <a:pt x="105" y="7290"/>
                      <a:pt x="105" y="7159"/>
                    </a:cubicBezTo>
                    <a:lnTo>
                      <a:pt x="105" y="325"/>
                    </a:lnTo>
                    <a:cubicBezTo>
                      <a:pt x="105" y="220"/>
                      <a:pt x="194" y="110"/>
                      <a:pt x="325" y="110"/>
                    </a:cubicBezTo>
                    <a:close/>
                    <a:moveTo>
                      <a:pt x="325" y="0"/>
                    </a:moveTo>
                    <a:cubicBezTo>
                      <a:pt x="131" y="0"/>
                      <a:pt x="0" y="152"/>
                      <a:pt x="0" y="325"/>
                    </a:cubicBezTo>
                    <a:lnTo>
                      <a:pt x="0" y="7159"/>
                    </a:lnTo>
                    <a:cubicBezTo>
                      <a:pt x="0" y="7353"/>
                      <a:pt x="131" y="7505"/>
                      <a:pt x="325" y="7505"/>
                    </a:cubicBezTo>
                    <a:lnTo>
                      <a:pt x="10427" y="7505"/>
                    </a:lnTo>
                    <a:cubicBezTo>
                      <a:pt x="10605" y="7505"/>
                      <a:pt x="10757" y="7353"/>
                      <a:pt x="10757" y="7159"/>
                    </a:cubicBezTo>
                    <a:lnTo>
                      <a:pt x="10757" y="325"/>
                    </a:lnTo>
                    <a:cubicBezTo>
                      <a:pt x="10757" y="152"/>
                      <a:pt x="10605" y="0"/>
                      <a:pt x="1042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6"/>
              <p:cNvSpPr/>
              <p:nvPr/>
            </p:nvSpPr>
            <p:spPr>
              <a:xfrm>
                <a:off x="7524876" y="1735044"/>
                <a:ext cx="447909" cy="448051"/>
              </a:xfrm>
              <a:custGeom>
                <a:rect b="b" l="l" r="r" t="t"/>
                <a:pathLst>
                  <a:path extrusionOk="0" h="3144" w="3143">
                    <a:moveTo>
                      <a:pt x="1572" y="1"/>
                    </a:moveTo>
                    <a:cubicBezTo>
                      <a:pt x="697" y="1"/>
                      <a:pt x="1" y="703"/>
                      <a:pt x="1" y="1572"/>
                    </a:cubicBezTo>
                    <a:cubicBezTo>
                      <a:pt x="1" y="2447"/>
                      <a:pt x="697" y="3143"/>
                      <a:pt x="1572" y="3143"/>
                    </a:cubicBezTo>
                    <a:cubicBezTo>
                      <a:pt x="2446" y="3143"/>
                      <a:pt x="3143" y="2447"/>
                      <a:pt x="3143" y="1572"/>
                    </a:cubicBezTo>
                    <a:cubicBezTo>
                      <a:pt x="3143" y="703"/>
                      <a:pt x="2446" y="1"/>
                      <a:pt x="15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6"/>
              <p:cNvSpPr/>
              <p:nvPr/>
            </p:nvSpPr>
            <p:spPr>
              <a:xfrm>
                <a:off x="7518891" y="1729201"/>
                <a:ext cx="463585" cy="460592"/>
              </a:xfrm>
              <a:custGeom>
                <a:rect b="b" l="l" r="r" t="t"/>
                <a:pathLst>
                  <a:path extrusionOk="0" h="3232" w="3253">
                    <a:moveTo>
                      <a:pt x="1614" y="110"/>
                    </a:moveTo>
                    <a:cubicBezTo>
                      <a:pt x="2441" y="110"/>
                      <a:pt x="3122" y="786"/>
                      <a:pt x="3122" y="1613"/>
                    </a:cubicBezTo>
                    <a:cubicBezTo>
                      <a:pt x="3122" y="2446"/>
                      <a:pt x="2441" y="3121"/>
                      <a:pt x="1614" y="3121"/>
                    </a:cubicBezTo>
                    <a:cubicBezTo>
                      <a:pt x="786" y="3121"/>
                      <a:pt x="111" y="2446"/>
                      <a:pt x="111" y="1613"/>
                    </a:cubicBezTo>
                    <a:cubicBezTo>
                      <a:pt x="111" y="786"/>
                      <a:pt x="786" y="110"/>
                      <a:pt x="1614" y="110"/>
                    </a:cubicBezTo>
                    <a:close/>
                    <a:moveTo>
                      <a:pt x="1614" y="0"/>
                    </a:moveTo>
                    <a:cubicBezTo>
                      <a:pt x="718" y="0"/>
                      <a:pt x="1" y="723"/>
                      <a:pt x="1" y="1613"/>
                    </a:cubicBezTo>
                    <a:cubicBezTo>
                      <a:pt x="1" y="2509"/>
                      <a:pt x="718" y="3231"/>
                      <a:pt x="1614" y="3231"/>
                    </a:cubicBezTo>
                    <a:cubicBezTo>
                      <a:pt x="2509" y="3231"/>
                      <a:pt x="3253" y="2509"/>
                      <a:pt x="3253" y="1613"/>
                    </a:cubicBezTo>
                    <a:cubicBezTo>
                      <a:pt x="3253" y="723"/>
                      <a:pt x="2509" y="0"/>
                      <a:pt x="161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6"/>
              <p:cNvSpPr/>
              <p:nvPr/>
            </p:nvSpPr>
            <p:spPr>
              <a:xfrm>
                <a:off x="7698742" y="1875419"/>
                <a:ext cx="165169" cy="174005"/>
              </a:xfrm>
              <a:custGeom>
                <a:rect b="b" l="l" r="r" t="t"/>
                <a:pathLst>
                  <a:path extrusionOk="0" h="1221" w="1159">
                    <a:moveTo>
                      <a:pt x="1" y="1"/>
                    </a:moveTo>
                    <a:lnTo>
                      <a:pt x="1" y="1221"/>
                    </a:lnTo>
                    <a:lnTo>
                      <a:pt x="1158" y="655"/>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6"/>
              <p:cNvSpPr/>
              <p:nvPr/>
            </p:nvSpPr>
            <p:spPr>
              <a:xfrm>
                <a:off x="7689906" y="1862736"/>
                <a:ext cx="189681" cy="199371"/>
              </a:xfrm>
              <a:custGeom>
                <a:rect b="b" l="l" r="r" t="t"/>
                <a:pathLst>
                  <a:path extrusionOk="0" h="1399" w="1331">
                    <a:moveTo>
                      <a:pt x="110" y="199"/>
                    </a:moveTo>
                    <a:lnTo>
                      <a:pt x="1089" y="744"/>
                    </a:lnTo>
                    <a:lnTo>
                      <a:pt x="110" y="1226"/>
                    </a:lnTo>
                    <a:lnTo>
                      <a:pt x="110" y="199"/>
                    </a:lnTo>
                    <a:close/>
                    <a:moveTo>
                      <a:pt x="0" y="0"/>
                    </a:moveTo>
                    <a:lnTo>
                      <a:pt x="0" y="90"/>
                    </a:lnTo>
                    <a:lnTo>
                      <a:pt x="0" y="1399"/>
                    </a:lnTo>
                    <a:lnTo>
                      <a:pt x="1330" y="744"/>
                    </a:lnTo>
                    <a:lnTo>
                      <a:pt x="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6"/>
              <p:cNvSpPr/>
              <p:nvPr/>
            </p:nvSpPr>
            <p:spPr>
              <a:xfrm>
                <a:off x="6069532" y="2947833"/>
                <a:ext cx="1545806" cy="121846"/>
              </a:xfrm>
              <a:custGeom>
                <a:rect b="b" l="l" r="r" t="t"/>
                <a:pathLst>
                  <a:path extrusionOk="0" h="855" w="10847">
                    <a:moveTo>
                      <a:pt x="435" y="1"/>
                    </a:moveTo>
                    <a:cubicBezTo>
                      <a:pt x="200" y="1"/>
                      <a:pt x="1" y="179"/>
                      <a:pt x="1" y="420"/>
                    </a:cubicBezTo>
                    <a:cubicBezTo>
                      <a:pt x="1" y="656"/>
                      <a:pt x="200" y="855"/>
                      <a:pt x="435" y="855"/>
                    </a:cubicBezTo>
                    <a:lnTo>
                      <a:pt x="10412" y="855"/>
                    </a:lnTo>
                    <a:cubicBezTo>
                      <a:pt x="10647" y="855"/>
                      <a:pt x="10846" y="656"/>
                      <a:pt x="10846" y="420"/>
                    </a:cubicBezTo>
                    <a:cubicBezTo>
                      <a:pt x="10846" y="179"/>
                      <a:pt x="10647" y="1"/>
                      <a:pt x="104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6"/>
              <p:cNvSpPr/>
              <p:nvPr/>
            </p:nvSpPr>
            <p:spPr>
              <a:xfrm>
                <a:off x="6076217" y="2938997"/>
                <a:ext cx="1563762" cy="139660"/>
              </a:xfrm>
              <a:custGeom>
                <a:rect b="b" l="l" r="r" t="t"/>
                <a:pathLst>
                  <a:path extrusionOk="0" h="980" w="10973">
                    <a:moveTo>
                      <a:pt x="10475" y="110"/>
                    </a:moveTo>
                    <a:cubicBezTo>
                      <a:pt x="10689" y="110"/>
                      <a:pt x="10841" y="283"/>
                      <a:pt x="10841" y="482"/>
                    </a:cubicBezTo>
                    <a:cubicBezTo>
                      <a:pt x="10841" y="697"/>
                      <a:pt x="10689" y="848"/>
                      <a:pt x="10475" y="848"/>
                    </a:cubicBezTo>
                    <a:lnTo>
                      <a:pt x="498" y="848"/>
                    </a:lnTo>
                    <a:cubicBezTo>
                      <a:pt x="284" y="848"/>
                      <a:pt x="106" y="697"/>
                      <a:pt x="106" y="482"/>
                    </a:cubicBezTo>
                    <a:cubicBezTo>
                      <a:pt x="106" y="283"/>
                      <a:pt x="284" y="110"/>
                      <a:pt x="498" y="110"/>
                    </a:cubicBezTo>
                    <a:close/>
                    <a:moveTo>
                      <a:pt x="498" y="0"/>
                    </a:moveTo>
                    <a:cubicBezTo>
                      <a:pt x="216" y="0"/>
                      <a:pt x="1" y="220"/>
                      <a:pt x="1" y="482"/>
                    </a:cubicBezTo>
                    <a:cubicBezTo>
                      <a:pt x="1" y="765"/>
                      <a:pt x="216" y="979"/>
                      <a:pt x="498" y="979"/>
                    </a:cubicBezTo>
                    <a:lnTo>
                      <a:pt x="10475" y="979"/>
                    </a:lnTo>
                    <a:cubicBezTo>
                      <a:pt x="10757" y="979"/>
                      <a:pt x="10972" y="765"/>
                      <a:pt x="10972" y="482"/>
                    </a:cubicBezTo>
                    <a:cubicBezTo>
                      <a:pt x="10972" y="220"/>
                      <a:pt x="10757" y="0"/>
                      <a:pt x="1047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6"/>
              <p:cNvSpPr/>
              <p:nvPr/>
            </p:nvSpPr>
            <p:spPr>
              <a:xfrm>
                <a:off x="6069532" y="2752305"/>
                <a:ext cx="1545806" cy="121133"/>
              </a:xfrm>
              <a:custGeom>
                <a:rect b="b" l="l" r="r" t="t"/>
                <a:pathLst>
                  <a:path extrusionOk="0" h="850" w="10847">
                    <a:moveTo>
                      <a:pt x="435" y="1"/>
                    </a:moveTo>
                    <a:cubicBezTo>
                      <a:pt x="200" y="1"/>
                      <a:pt x="1" y="195"/>
                      <a:pt x="1" y="436"/>
                    </a:cubicBezTo>
                    <a:cubicBezTo>
                      <a:pt x="1" y="676"/>
                      <a:pt x="200" y="849"/>
                      <a:pt x="435" y="849"/>
                    </a:cubicBezTo>
                    <a:lnTo>
                      <a:pt x="10412" y="849"/>
                    </a:lnTo>
                    <a:cubicBezTo>
                      <a:pt x="10647" y="849"/>
                      <a:pt x="10846" y="676"/>
                      <a:pt x="10846" y="436"/>
                    </a:cubicBezTo>
                    <a:cubicBezTo>
                      <a:pt x="10846" y="195"/>
                      <a:pt x="10647" y="1"/>
                      <a:pt x="104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6"/>
              <p:cNvSpPr/>
              <p:nvPr/>
            </p:nvSpPr>
            <p:spPr>
              <a:xfrm>
                <a:off x="6076217" y="2742614"/>
                <a:ext cx="1563762" cy="140515"/>
              </a:xfrm>
              <a:custGeom>
                <a:rect b="b" l="l" r="r" t="t"/>
                <a:pathLst>
                  <a:path extrusionOk="0" h="986" w="10973">
                    <a:moveTo>
                      <a:pt x="10475" y="111"/>
                    </a:moveTo>
                    <a:cubicBezTo>
                      <a:pt x="10689" y="111"/>
                      <a:pt x="10841" y="289"/>
                      <a:pt x="10841" y="504"/>
                    </a:cubicBezTo>
                    <a:cubicBezTo>
                      <a:pt x="10841" y="703"/>
                      <a:pt x="10689" y="875"/>
                      <a:pt x="10475" y="875"/>
                    </a:cubicBezTo>
                    <a:lnTo>
                      <a:pt x="498" y="875"/>
                    </a:lnTo>
                    <a:cubicBezTo>
                      <a:pt x="284" y="875"/>
                      <a:pt x="106" y="703"/>
                      <a:pt x="106" y="504"/>
                    </a:cubicBezTo>
                    <a:cubicBezTo>
                      <a:pt x="106" y="289"/>
                      <a:pt x="284" y="111"/>
                      <a:pt x="498" y="111"/>
                    </a:cubicBezTo>
                    <a:close/>
                    <a:moveTo>
                      <a:pt x="498" y="1"/>
                    </a:moveTo>
                    <a:cubicBezTo>
                      <a:pt x="216" y="1"/>
                      <a:pt x="1" y="221"/>
                      <a:pt x="1" y="504"/>
                    </a:cubicBezTo>
                    <a:cubicBezTo>
                      <a:pt x="1" y="765"/>
                      <a:pt x="216" y="985"/>
                      <a:pt x="498" y="985"/>
                    </a:cubicBezTo>
                    <a:lnTo>
                      <a:pt x="10475" y="985"/>
                    </a:lnTo>
                    <a:cubicBezTo>
                      <a:pt x="10757" y="985"/>
                      <a:pt x="10972" y="765"/>
                      <a:pt x="10972" y="504"/>
                    </a:cubicBezTo>
                    <a:cubicBezTo>
                      <a:pt x="10972" y="221"/>
                      <a:pt x="10757" y="1"/>
                      <a:pt x="1047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6"/>
              <p:cNvSpPr/>
              <p:nvPr/>
            </p:nvSpPr>
            <p:spPr>
              <a:xfrm>
                <a:off x="6069532" y="2544093"/>
                <a:ext cx="1545806" cy="124126"/>
              </a:xfrm>
              <a:custGeom>
                <a:rect b="b" l="l" r="r" t="t"/>
                <a:pathLst>
                  <a:path extrusionOk="0" h="871" w="10847">
                    <a:moveTo>
                      <a:pt x="435" y="1"/>
                    </a:moveTo>
                    <a:cubicBezTo>
                      <a:pt x="200" y="1"/>
                      <a:pt x="1" y="195"/>
                      <a:pt x="1" y="435"/>
                    </a:cubicBezTo>
                    <a:cubicBezTo>
                      <a:pt x="1" y="676"/>
                      <a:pt x="200" y="870"/>
                      <a:pt x="435" y="870"/>
                    </a:cubicBezTo>
                    <a:lnTo>
                      <a:pt x="10412" y="870"/>
                    </a:lnTo>
                    <a:cubicBezTo>
                      <a:pt x="10647" y="870"/>
                      <a:pt x="10846" y="676"/>
                      <a:pt x="10846" y="435"/>
                    </a:cubicBezTo>
                    <a:cubicBezTo>
                      <a:pt x="10846" y="195"/>
                      <a:pt x="10647" y="1"/>
                      <a:pt x="104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6"/>
              <p:cNvSpPr/>
              <p:nvPr/>
            </p:nvSpPr>
            <p:spPr>
              <a:xfrm>
                <a:off x="6076217" y="2537395"/>
                <a:ext cx="1563762" cy="140515"/>
              </a:xfrm>
              <a:custGeom>
                <a:rect b="b" l="l" r="r" t="t"/>
                <a:pathLst>
                  <a:path extrusionOk="0" h="986" w="10973">
                    <a:moveTo>
                      <a:pt x="10475" y="111"/>
                    </a:moveTo>
                    <a:cubicBezTo>
                      <a:pt x="10689" y="111"/>
                      <a:pt x="10841" y="289"/>
                      <a:pt x="10841" y="482"/>
                    </a:cubicBezTo>
                    <a:cubicBezTo>
                      <a:pt x="10841" y="702"/>
                      <a:pt x="10689" y="854"/>
                      <a:pt x="10475" y="854"/>
                    </a:cubicBezTo>
                    <a:lnTo>
                      <a:pt x="498" y="854"/>
                    </a:lnTo>
                    <a:cubicBezTo>
                      <a:pt x="284" y="854"/>
                      <a:pt x="106" y="702"/>
                      <a:pt x="106" y="482"/>
                    </a:cubicBezTo>
                    <a:cubicBezTo>
                      <a:pt x="106" y="289"/>
                      <a:pt x="284" y="111"/>
                      <a:pt x="498" y="111"/>
                    </a:cubicBezTo>
                    <a:close/>
                    <a:moveTo>
                      <a:pt x="498" y="1"/>
                    </a:moveTo>
                    <a:cubicBezTo>
                      <a:pt x="216" y="1"/>
                      <a:pt x="1" y="221"/>
                      <a:pt x="1" y="482"/>
                    </a:cubicBezTo>
                    <a:cubicBezTo>
                      <a:pt x="1" y="765"/>
                      <a:pt x="216" y="985"/>
                      <a:pt x="498" y="985"/>
                    </a:cubicBezTo>
                    <a:lnTo>
                      <a:pt x="10475" y="985"/>
                    </a:lnTo>
                    <a:cubicBezTo>
                      <a:pt x="10757" y="985"/>
                      <a:pt x="10972" y="765"/>
                      <a:pt x="10972" y="482"/>
                    </a:cubicBezTo>
                    <a:cubicBezTo>
                      <a:pt x="10972" y="221"/>
                      <a:pt x="10757" y="1"/>
                      <a:pt x="1047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6"/>
              <p:cNvSpPr/>
              <p:nvPr/>
            </p:nvSpPr>
            <p:spPr>
              <a:xfrm>
                <a:off x="5609072" y="933690"/>
                <a:ext cx="215048" cy="208065"/>
              </a:xfrm>
              <a:custGeom>
                <a:rect b="b" l="l" r="r" t="t"/>
                <a:pathLst>
                  <a:path extrusionOk="0" h="1460" w="1509">
                    <a:moveTo>
                      <a:pt x="273" y="1"/>
                    </a:moveTo>
                    <a:cubicBezTo>
                      <a:pt x="210" y="1"/>
                      <a:pt x="145" y="28"/>
                      <a:pt x="90" y="83"/>
                    </a:cubicBezTo>
                    <a:cubicBezTo>
                      <a:pt x="1" y="172"/>
                      <a:pt x="1" y="324"/>
                      <a:pt x="90" y="434"/>
                    </a:cubicBezTo>
                    <a:lnTo>
                      <a:pt x="1048" y="1393"/>
                    </a:lnTo>
                    <a:cubicBezTo>
                      <a:pt x="1103" y="1437"/>
                      <a:pt x="1168" y="1459"/>
                      <a:pt x="1231" y="1459"/>
                    </a:cubicBezTo>
                    <a:cubicBezTo>
                      <a:pt x="1294" y="1459"/>
                      <a:pt x="1354" y="1437"/>
                      <a:pt x="1399" y="1393"/>
                    </a:cubicBezTo>
                    <a:cubicBezTo>
                      <a:pt x="1509" y="1283"/>
                      <a:pt x="1509" y="1131"/>
                      <a:pt x="1399" y="1042"/>
                    </a:cubicBezTo>
                    <a:lnTo>
                      <a:pt x="440" y="83"/>
                    </a:lnTo>
                    <a:cubicBezTo>
                      <a:pt x="396" y="28"/>
                      <a:pt x="336" y="1"/>
                      <a:pt x="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6"/>
              <p:cNvSpPr/>
              <p:nvPr/>
            </p:nvSpPr>
            <p:spPr>
              <a:xfrm>
                <a:off x="5600094" y="927705"/>
                <a:ext cx="230011" cy="222173"/>
              </a:xfrm>
              <a:custGeom>
                <a:rect b="b" l="l" r="r" t="t"/>
                <a:pathLst>
                  <a:path extrusionOk="0" h="1559" w="1614">
                    <a:moveTo>
                      <a:pt x="327" y="104"/>
                    </a:moveTo>
                    <a:cubicBezTo>
                      <a:pt x="376" y="104"/>
                      <a:pt x="425" y="125"/>
                      <a:pt x="456" y="167"/>
                    </a:cubicBezTo>
                    <a:lnTo>
                      <a:pt x="1420" y="1131"/>
                    </a:lnTo>
                    <a:cubicBezTo>
                      <a:pt x="1504" y="1194"/>
                      <a:pt x="1504" y="1325"/>
                      <a:pt x="1420" y="1393"/>
                    </a:cubicBezTo>
                    <a:cubicBezTo>
                      <a:pt x="1386" y="1424"/>
                      <a:pt x="1341" y="1440"/>
                      <a:pt x="1295" y="1440"/>
                    </a:cubicBezTo>
                    <a:cubicBezTo>
                      <a:pt x="1248" y="1440"/>
                      <a:pt x="1200" y="1424"/>
                      <a:pt x="1158" y="1393"/>
                    </a:cubicBezTo>
                    <a:lnTo>
                      <a:pt x="195" y="429"/>
                    </a:lnTo>
                    <a:cubicBezTo>
                      <a:pt x="132" y="345"/>
                      <a:pt x="132" y="235"/>
                      <a:pt x="195" y="167"/>
                    </a:cubicBezTo>
                    <a:cubicBezTo>
                      <a:pt x="229" y="125"/>
                      <a:pt x="278" y="104"/>
                      <a:pt x="327" y="104"/>
                    </a:cubicBezTo>
                    <a:close/>
                    <a:moveTo>
                      <a:pt x="336" y="1"/>
                    </a:moveTo>
                    <a:cubicBezTo>
                      <a:pt x="257" y="1"/>
                      <a:pt x="176" y="28"/>
                      <a:pt x="111" y="83"/>
                    </a:cubicBezTo>
                    <a:cubicBezTo>
                      <a:pt x="1" y="193"/>
                      <a:pt x="1" y="387"/>
                      <a:pt x="111" y="518"/>
                    </a:cubicBezTo>
                    <a:lnTo>
                      <a:pt x="1069" y="1476"/>
                    </a:lnTo>
                    <a:cubicBezTo>
                      <a:pt x="1135" y="1531"/>
                      <a:pt x="1217" y="1559"/>
                      <a:pt x="1296" y="1559"/>
                    </a:cubicBezTo>
                    <a:cubicBezTo>
                      <a:pt x="1375" y="1559"/>
                      <a:pt x="1451" y="1531"/>
                      <a:pt x="1504" y="1476"/>
                    </a:cubicBezTo>
                    <a:cubicBezTo>
                      <a:pt x="1614" y="1346"/>
                      <a:pt x="1614" y="1152"/>
                      <a:pt x="1504" y="1042"/>
                    </a:cubicBezTo>
                    <a:lnTo>
                      <a:pt x="545" y="83"/>
                    </a:lnTo>
                    <a:cubicBezTo>
                      <a:pt x="490" y="28"/>
                      <a:pt x="414" y="1"/>
                      <a:pt x="33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6"/>
              <p:cNvSpPr/>
              <p:nvPr/>
            </p:nvSpPr>
            <p:spPr>
              <a:xfrm>
                <a:off x="5432214" y="768375"/>
                <a:ext cx="280032" cy="255093"/>
              </a:xfrm>
              <a:custGeom>
                <a:rect b="b" l="l" r="r" t="t"/>
                <a:pathLst>
                  <a:path extrusionOk="0" h="1790" w="1965">
                    <a:moveTo>
                      <a:pt x="982" y="1"/>
                    </a:moveTo>
                    <a:cubicBezTo>
                      <a:pt x="753" y="1"/>
                      <a:pt x="524" y="89"/>
                      <a:pt x="351" y="264"/>
                    </a:cubicBezTo>
                    <a:cubicBezTo>
                      <a:pt x="0" y="610"/>
                      <a:pt x="0" y="1180"/>
                      <a:pt x="351" y="1526"/>
                    </a:cubicBezTo>
                    <a:cubicBezTo>
                      <a:pt x="524" y="1702"/>
                      <a:pt x="753" y="1789"/>
                      <a:pt x="982" y="1789"/>
                    </a:cubicBezTo>
                    <a:cubicBezTo>
                      <a:pt x="1211" y="1789"/>
                      <a:pt x="1441" y="1702"/>
                      <a:pt x="1613" y="1526"/>
                    </a:cubicBezTo>
                    <a:cubicBezTo>
                      <a:pt x="1964" y="1180"/>
                      <a:pt x="1964" y="610"/>
                      <a:pt x="1613" y="264"/>
                    </a:cubicBezTo>
                    <a:cubicBezTo>
                      <a:pt x="1441" y="89"/>
                      <a:pt x="1211" y="1"/>
                      <a:pt x="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6"/>
              <p:cNvSpPr/>
              <p:nvPr/>
            </p:nvSpPr>
            <p:spPr>
              <a:xfrm>
                <a:off x="5422523" y="759396"/>
                <a:ext cx="298701" cy="272479"/>
              </a:xfrm>
              <a:custGeom>
                <a:rect b="b" l="l" r="r" t="t"/>
                <a:pathLst>
                  <a:path extrusionOk="0" h="1912" w="2096">
                    <a:moveTo>
                      <a:pt x="1048" y="121"/>
                    </a:moveTo>
                    <a:cubicBezTo>
                      <a:pt x="1261" y="121"/>
                      <a:pt x="1475" y="204"/>
                      <a:pt x="1640" y="369"/>
                    </a:cubicBezTo>
                    <a:cubicBezTo>
                      <a:pt x="1964" y="694"/>
                      <a:pt x="1964" y="1217"/>
                      <a:pt x="1640" y="1547"/>
                    </a:cubicBezTo>
                    <a:cubicBezTo>
                      <a:pt x="1475" y="1710"/>
                      <a:pt x="1261" y="1791"/>
                      <a:pt x="1048" y="1791"/>
                    </a:cubicBezTo>
                    <a:cubicBezTo>
                      <a:pt x="836" y="1791"/>
                      <a:pt x="624" y="1710"/>
                      <a:pt x="461" y="1547"/>
                    </a:cubicBezTo>
                    <a:cubicBezTo>
                      <a:pt x="131" y="1217"/>
                      <a:pt x="131" y="694"/>
                      <a:pt x="461" y="369"/>
                    </a:cubicBezTo>
                    <a:cubicBezTo>
                      <a:pt x="624" y="204"/>
                      <a:pt x="836" y="121"/>
                      <a:pt x="1048" y="121"/>
                    </a:cubicBezTo>
                    <a:close/>
                    <a:moveTo>
                      <a:pt x="1050" y="1"/>
                    </a:moveTo>
                    <a:cubicBezTo>
                      <a:pt x="804" y="1"/>
                      <a:pt x="558" y="94"/>
                      <a:pt x="372" y="280"/>
                    </a:cubicBezTo>
                    <a:cubicBezTo>
                      <a:pt x="0" y="652"/>
                      <a:pt x="0" y="1264"/>
                      <a:pt x="372" y="1636"/>
                    </a:cubicBezTo>
                    <a:cubicBezTo>
                      <a:pt x="558" y="1820"/>
                      <a:pt x="804" y="1911"/>
                      <a:pt x="1050" y="1911"/>
                    </a:cubicBezTo>
                    <a:cubicBezTo>
                      <a:pt x="1296" y="1911"/>
                      <a:pt x="1543" y="1820"/>
                      <a:pt x="1729" y="1636"/>
                    </a:cubicBezTo>
                    <a:cubicBezTo>
                      <a:pt x="2095" y="1264"/>
                      <a:pt x="2095" y="652"/>
                      <a:pt x="1729" y="280"/>
                    </a:cubicBezTo>
                    <a:cubicBezTo>
                      <a:pt x="1543" y="94"/>
                      <a:pt x="1296" y="1"/>
                      <a:pt x="105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6"/>
              <p:cNvSpPr/>
              <p:nvPr/>
            </p:nvSpPr>
            <p:spPr>
              <a:xfrm>
                <a:off x="5466559" y="799585"/>
                <a:ext cx="211342" cy="189681"/>
              </a:xfrm>
              <a:custGeom>
                <a:rect b="b" l="l" r="r" t="t"/>
                <a:pathLst>
                  <a:path extrusionOk="0" h="1331" w="1483">
                    <a:moveTo>
                      <a:pt x="741" y="0"/>
                    </a:moveTo>
                    <a:cubicBezTo>
                      <a:pt x="567" y="0"/>
                      <a:pt x="393" y="66"/>
                      <a:pt x="262" y="197"/>
                    </a:cubicBezTo>
                    <a:cubicBezTo>
                      <a:pt x="0" y="459"/>
                      <a:pt x="0" y="893"/>
                      <a:pt x="262" y="1134"/>
                    </a:cubicBezTo>
                    <a:cubicBezTo>
                      <a:pt x="393" y="1265"/>
                      <a:pt x="567" y="1331"/>
                      <a:pt x="741" y="1331"/>
                    </a:cubicBezTo>
                    <a:cubicBezTo>
                      <a:pt x="915" y="1331"/>
                      <a:pt x="1090" y="1265"/>
                      <a:pt x="1221" y="1134"/>
                    </a:cubicBezTo>
                    <a:cubicBezTo>
                      <a:pt x="1482" y="893"/>
                      <a:pt x="1482" y="459"/>
                      <a:pt x="1221" y="197"/>
                    </a:cubicBezTo>
                    <a:cubicBezTo>
                      <a:pt x="1090" y="66"/>
                      <a:pt x="915"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6"/>
              <p:cNvSpPr/>
              <p:nvPr/>
            </p:nvSpPr>
            <p:spPr>
              <a:xfrm>
                <a:off x="5459861" y="790607"/>
                <a:ext cx="227731" cy="206925"/>
              </a:xfrm>
              <a:custGeom>
                <a:rect b="b" l="l" r="r" t="t"/>
                <a:pathLst>
                  <a:path extrusionOk="0" h="1452" w="1598">
                    <a:moveTo>
                      <a:pt x="788" y="121"/>
                    </a:moveTo>
                    <a:cubicBezTo>
                      <a:pt x="947" y="121"/>
                      <a:pt x="1105" y="181"/>
                      <a:pt x="1226" y="302"/>
                    </a:cubicBezTo>
                    <a:cubicBezTo>
                      <a:pt x="1467" y="543"/>
                      <a:pt x="1467" y="935"/>
                      <a:pt x="1226" y="1176"/>
                    </a:cubicBezTo>
                    <a:cubicBezTo>
                      <a:pt x="1105" y="1297"/>
                      <a:pt x="947" y="1357"/>
                      <a:pt x="788" y="1357"/>
                    </a:cubicBezTo>
                    <a:cubicBezTo>
                      <a:pt x="630" y="1357"/>
                      <a:pt x="472" y="1297"/>
                      <a:pt x="351" y="1176"/>
                    </a:cubicBezTo>
                    <a:cubicBezTo>
                      <a:pt x="110" y="935"/>
                      <a:pt x="110" y="543"/>
                      <a:pt x="351" y="302"/>
                    </a:cubicBezTo>
                    <a:cubicBezTo>
                      <a:pt x="472" y="181"/>
                      <a:pt x="630" y="121"/>
                      <a:pt x="788" y="121"/>
                    </a:cubicBezTo>
                    <a:close/>
                    <a:moveTo>
                      <a:pt x="799" y="1"/>
                    </a:moveTo>
                    <a:cubicBezTo>
                      <a:pt x="614" y="1"/>
                      <a:pt x="430" y="71"/>
                      <a:pt x="288" y="213"/>
                    </a:cubicBezTo>
                    <a:cubicBezTo>
                      <a:pt x="0" y="501"/>
                      <a:pt x="0" y="956"/>
                      <a:pt x="288" y="1239"/>
                    </a:cubicBezTo>
                    <a:cubicBezTo>
                      <a:pt x="430" y="1381"/>
                      <a:pt x="614" y="1451"/>
                      <a:pt x="799" y="1451"/>
                    </a:cubicBezTo>
                    <a:cubicBezTo>
                      <a:pt x="983" y="1451"/>
                      <a:pt x="1168" y="1381"/>
                      <a:pt x="1309" y="1239"/>
                    </a:cubicBezTo>
                    <a:cubicBezTo>
                      <a:pt x="1597" y="956"/>
                      <a:pt x="1597" y="501"/>
                      <a:pt x="1309" y="213"/>
                    </a:cubicBezTo>
                    <a:cubicBezTo>
                      <a:pt x="1168" y="71"/>
                      <a:pt x="983" y="1"/>
                      <a:pt x="79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 name="Google Shape;1955;p46"/>
            <p:cNvGrpSpPr/>
            <p:nvPr/>
          </p:nvGrpSpPr>
          <p:grpSpPr>
            <a:xfrm flipH="1">
              <a:off x="6976822" y="1731964"/>
              <a:ext cx="1261938" cy="2704551"/>
              <a:chOff x="487650" y="835701"/>
              <a:chExt cx="1906250" cy="4085425"/>
            </a:xfrm>
          </p:grpSpPr>
          <p:sp>
            <p:nvSpPr>
              <p:cNvPr id="1956" name="Google Shape;1956;p46"/>
              <p:cNvSpPr/>
              <p:nvPr/>
            </p:nvSpPr>
            <p:spPr>
              <a:xfrm>
                <a:off x="1747466" y="1278205"/>
                <a:ext cx="422542" cy="530137"/>
              </a:xfrm>
              <a:custGeom>
                <a:rect b="b" l="l" r="r" t="t"/>
                <a:pathLst>
                  <a:path extrusionOk="0" h="3720" w="2965">
                    <a:moveTo>
                      <a:pt x="1782" y="1"/>
                    </a:moveTo>
                    <a:cubicBezTo>
                      <a:pt x="1717" y="1"/>
                      <a:pt x="1650" y="35"/>
                      <a:pt x="1592" y="122"/>
                    </a:cubicBezTo>
                    <a:cubicBezTo>
                      <a:pt x="1440" y="384"/>
                      <a:pt x="1111" y="536"/>
                      <a:pt x="959" y="667"/>
                    </a:cubicBezTo>
                    <a:cubicBezTo>
                      <a:pt x="786" y="797"/>
                      <a:pt x="697" y="991"/>
                      <a:pt x="524" y="1321"/>
                    </a:cubicBezTo>
                    <a:cubicBezTo>
                      <a:pt x="346" y="1646"/>
                      <a:pt x="0" y="2170"/>
                      <a:pt x="0" y="2170"/>
                    </a:cubicBezTo>
                    <a:cubicBezTo>
                      <a:pt x="0" y="2170"/>
                      <a:pt x="173" y="2850"/>
                      <a:pt x="435" y="3175"/>
                    </a:cubicBezTo>
                    <a:cubicBezTo>
                      <a:pt x="697" y="3479"/>
                      <a:pt x="1262" y="3720"/>
                      <a:pt x="1262" y="3720"/>
                    </a:cubicBezTo>
                    <a:cubicBezTo>
                      <a:pt x="1262" y="3720"/>
                      <a:pt x="1681" y="3217"/>
                      <a:pt x="1943" y="3154"/>
                    </a:cubicBezTo>
                    <a:cubicBezTo>
                      <a:pt x="2179" y="3086"/>
                      <a:pt x="2682" y="3023"/>
                      <a:pt x="2682" y="3023"/>
                    </a:cubicBezTo>
                    <a:cubicBezTo>
                      <a:pt x="2682" y="3023"/>
                      <a:pt x="2964" y="1232"/>
                      <a:pt x="2682" y="1232"/>
                    </a:cubicBezTo>
                    <a:cubicBezTo>
                      <a:pt x="2399" y="1211"/>
                      <a:pt x="1786" y="1101"/>
                      <a:pt x="1786" y="1101"/>
                    </a:cubicBezTo>
                    <a:cubicBezTo>
                      <a:pt x="1786" y="1101"/>
                      <a:pt x="1681" y="970"/>
                      <a:pt x="1744" y="839"/>
                    </a:cubicBezTo>
                    <a:cubicBezTo>
                      <a:pt x="1812" y="729"/>
                      <a:pt x="2116" y="494"/>
                      <a:pt x="2074" y="274"/>
                    </a:cubicBezTo>
                    <a:cubicBezTo>
                      <a:pt x="2043" y="141"/>
                      <a:pt x="1915" y="1"/>
                      <a:pt x="1782" y="1"/>
                    </a:cubicBez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6"/>
              <p:cNvSpPr/>
              <p:nvPr/>
            </p:nvSpPr>
            <p:spPr>
              <a:xfrm>
                <a:off x="1737775" y="1268942"/>
                <a:ext cx="420262" cy="549091"/>
              </a:xfrm>
              <a:custGeom>
                <a:rect b="b" l="l" r="r" t="t"/>
                <a:pathLst>
                  <a:path extrusionOk="0" h="3853" w="2949">
                    <a:moveTo>
                      <a:pt x="1812" y="119"/>
                    </a:moveTo>
                    <a:cubicBezTo>
                      <a:pt x="1854" y="119"/>
                      <a:pt x="1880" y="119"/>
                      <a:pt x="1922" y="140"/>
                    </a:cubicBezTo>
                    <a:cubicBezTo>
                      <a:pt x="1985" y="187"/>
                      <a:pt x="2074" y="271"/>
                      <a:pt x="2095" y="360"/>
                    </a:cubicBezTo>
                    <a:cubicBezTo>
                      <a:pt x="2095" y="428"/>
                      <a:pt x="2053" y="533"/>
                      <a:pt x="1964" y="622"/>
                    </a:cubicBezTo>
                    <a:cubicBezTo>
                      <a:pt x="1901" y="732"/>
                      <a:pt x="1812" y="794"/>
                      <a:pt x="1770" y="883"/>
                    </a:cubicBezTo>
                    <a:cubicBezTo>
                      <a:pt x="1681" y="1056"/>
                      <a:pt x="1812" y="1213"/>
                      <a:pt x="1812" y="1213"/>
                    </a:cubicBezTo>
                    <a:lnTo>
                      <a:pt x="1833" y="1234"/>
                    </a:lnTo>
                    <a:lnTo>
                      <a:pt x="1854" y="1234"/>
                    </a:lnTo>
                    <a:cubicBezTo>
                      <a:pt x="1854" y="1234"/>
                      <a:pt x="2446" y="1344"/>
                      <a:pt x="2750" y="1344"/>
                    </a:cubicBezTo>
                    <a:lnTo>
                      <a:pt x="2750" y="1365"/>
                    </a:lnTo>
                    <a:lnTo>
                      <a:pt x="2771" y="1386"/>
                    </a:lnTo>
                    <a:cubicBezTo>
                      <a:pt x="2797" y="1428"/>
                      <a:pt x="2797" y="1496"/>
                      <a:pt x="2818" y="1580"/>
                    </a:cubicBezTo>
                    <a:cubicBezTo>
                      <a:pt x="2818" y="1758"/>
                      <a:pt x="2818" y="1973"/>
                      <a:pt x="2797" y="2193"/>
                    </a:cubicBezTo>
                    <a:cubicBezTo>
                      <a:pt x="2771" y="2606"/>
                      <a:pt x="2708" y="2999"/>
                      <a:pt x="2687" y="3046"/>
                    </a:cubicBezTo>
                    <a:cubicBezTo>
                      <a:pt x="2640" y="3046"/>
                      <a:pt x="2226" y="3088"/>
                      <a:pt x="1985" y="3177"/>
                    </a:cubicBezTo>
                    <a:cubicBezTo>
                      <a:pt x="1833" y="3219"/>
                      <a:pt x="1681" y="3350"/>
                      <a:pt x="1529" y="3481"/>
                    </a:cubicBezTo>
                    <a:cubicBezTo>
                      <a:pt x="1419" y="3612"/>
                      <a:pt x="1357" y="3701"/>
                      <a:pt x="1330" y="3722"/>
                    </a:cubicBezTo>
                    <a:cubicBezTo>
                      <a:pt x="1288" y="3701"/>
                      <a:pt x="1199" y="3654"/>
                      <a:pt x="1048" y="3570"/>
                    </a:cubicBezTo>
                    <a:cubicBezTo>
                      <a:pt x="875" y="3481"/>
                      <a:pt x="676" y="3350"/>
                      <a:pt x="545" y="3198"/>
                    </a:cubicBezTo>
                    <a:cubicBezTo>
                      <a:pt x="440" y="3046"/>
                      <a:pt x="330" y="2805"/>
                      <a:pt x="241" y="2606"/>
                    </a:cubicBezTo>
                    <a:cubicBezTo>
                      <a:pt x="178" y="2413"/>
                      <a:pt x="131" y="2261"/>
                      <a:pt x="131" y="2261"/>
                    </a:cubicBezTo>
                    <a:cubicBezTo>
                      <a:pt x="152" y="2214"/>
                      <a:pt x="482" y="1737"/>
                      <a:pt x="655" y="1407"/>
                    </a:cubicBezTo>
                    <a:cubicBezTo>
                      <a:pt x="833" y="1082"/>
                      <a:pt x="917" y="883"/>
                      <a:pt x="1048" y="773"/>
                    </a:cubicBezTo>
                    <a:cubicBezTo>
                      <a:pt x="1199" y="663"/>
                      <a:pt x="1529" y="491"/>
                      <a:pt x="1702" y="208"/>
                    </a:cubicBezTo>
                    <a:cubicBezTo>
                      <a:pt x="1749" y="166"/>
                      <a:pt x="1791" y="119"/>
                      <a:pt x="1812" y="119"/>
                    </a:cubicBezTo>
                    <a:close/>
                    <a:moveTo>
                      <a:pt x="1846" y="0"/>
                    </a:moveTo>
                    <a:cubicBezTo>
                      <a:pt x="1828" y="0"/>
                      <a:pt x="1809" y="3"/>
                      <a:pt x="1791" y="9"/>
                    </a:cubicBezTo>
                    <a:cubicBezTo>
                      <a:pt x="1723" y="35"/>
                      <a:pt x="1660" y="77"/>
                      <a:pt x="1618" y="140"/>
                    </a:cubicBezTo>
                    <a:cubicBezTo>
                      <a:pt x="1461" y="402"/>
                      <a:pt x="1158" y="559"/>
                      <a:pt x="985" y="690"/>
                    </a:cubicBezTo>
                    <a:cubicBezTo>
                      <a:pt x="807" y="821"/>
                      <a:pt x="723" y="1035"/>
                      <a:pt x="545" y="1365"/>
                    </a:cubicBezTo>
                    <a:cubicBezTo>
                      <a:pt x="372" y="1669"/>
                      <a:pt x="68" y="2151"/>
                      <a:pt x="47" y="2193"/>
                    </a:cubicBezTo>
                    <a:lnTo>
                      <a:pt x="0" y="2193"/>
                    </a:lnTo>
                    <a:lnTo>
                      <a:pt x="21" y="2261"/>
                    </a:lnTo>
                    <a:cubicBezTo>
                      <a:pt x="21" y="2261"/>
                      <a:pt x="68" y="2434"/>
                      <a:pt x="131" y="2627"/>
                    </a:cubicBezTo>
                    <a:cubicBezTo>
                      <a:pt x="220" y="2847"/>
                      <a:pt x="330" y="3109"/>
                      <a:pt x="461" y="3261"/>
                    </a:cubicBezTo>
                    <a:cubicBezTo>
                      <a:pt x="613" y="3439"/>
                      <a:pt x="807" y="3570"/>
                      <a:pt x="985" y="3675"/>
                    </a:cubicBezTo>
                    <a:cubicBezTo>
                      <a:pt x="1179" y="3785"/>
                      <a:pt x="1309" y="3832"/>
                      <a:pt x="1309" y="3832"/>
                    </a:cubicBezTo>
                    <a:lnTo>
                      <a:pt x="1357" y="3853"/>
                    </a:lnTo>
                    <a:lnTo>
                      <a:pt x="1378" y="3832"/>
                    </a:lnTo>
                    <a:cubicBezTo>
                      <a:pt x="1378" y="3832"/>
                      <a:pt x="1487" y="3701"/>
                      <a:pt x="1618" y="3570"/>
                    </a:cubicBezTo>
                    <a:cubicBezTo>
                      <a:pt x="1749" y="3439"/>
                      <a:pt x="1922" y="3308"/>
                      <a:pt x="2011" y="3282"/>
                    </a:cubicBezTo>
                    <a:cubicBezTo>
                      <a:pt x="2247" y="3198"/>
                      <a:pt x="2750" y="3151"/>
                      <a:pt x="2750" y="3151"/>
                    </a:cubicBezTo>
                    <a:lnTo>
                      <a:pt x="2797" y="3151"/>
                    </a:lnTo>
                    <a:lnTo>
                      <a:pt x="2797" y="3109"/>
                    </a:lnTo>
                    <a:cubicBezTo>
                      <a:pt x="2797" y="3109"/>
                      <a:pt x="2881" y="2653"/>
                      <a:pt x="2901" y="2193"/>
                    </a:cubicBezTo>
                    <a:cubicBezTo>
                      <a:pt x="2928" y="1973"/>
                      <a:pt x="2949" y="1758"/>
                      <a:pt x="2928" y="1580"/>
                    </a:cubicBezTo>
                    <a:cubicBezTo>
                      <a:pt x="2928" y="1496"/>
                      <a:pt x="2901" y="1407"/>
                      <a:pt x="2881" y="1365"/>
                    </a:cubicBezTo>
                    <a:cubicBezTo>
                      <a:pt x="2860" y="1318"/>
                      <a:pt x="2860" y="1297"/>
                      <a:pt x="2839" y="1276"/>
                    </a:cubicBezTo>
                    <a:cubicBezTo>
                      <a:pt x="2818" y="1255"/>
                      <a:pt x="2771" y="1234"/>
                      <a:pt x="2750" y="1234"/>
                    </a:cubicBezTo>
                    <a:cubicBezTo>
                      <a:pt x="2488" y="1234"/>
                      <a:pt x="1943" y="1124"/>
                      <a:pt x="1901" y="1124"/>
                    </a:cubicBezTo>
                    <a:cubicBezTo>
                      <a:pt x="1901" y="1103"/>
                      <a:pt x="1833" y="1014"/>
                      <a:pt x="1854" y="951"/>
                    </a:cubicBezTo>
                    <a:cubicBezTo>
                      <a:pt x="1880" y="904"/>
                      <a:pt x="1985" y="794"/>
                      <a:pt x="2053" y="690"/>
                    </a:cubicBezTo>
                    <a:cubicBezTo>
                      <a:pt x="2142" y="601"/>
                      <a:pt x="2226" y="470"/>
                      <a:pt x="2205" y="339"/>
                    </a:cubicBezTo>
                    <a:cubicBezTo>
                      <a:pt x="2163" y="208"/>
                      <a:pt x="2095" y="98"/>
                      <a:pt x="1985" y="35"/>
                    </a:cubicBezTo>
                    <a:cubicBezTo>
                      <a:pt x="1940" y="16"/>
                      <a:pt x="1893" y="0"/>
                      <a:pt x="18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6"/>
              <p:cNvSpPr/>
              <p:nvPr/>
            </p:nvSpPr>
            <p:spPr>
              <a:xfrm>
                <a:off x="975757" y="1549978"/>
                <a:ext cx="974056" cy="625619"/>
              </a:xfrm>
              <a:custGeom>
                <a:rect b="b" l="l" r="r" t="t"/>
                <a:pathLst>
                  <a:path extrusionOk="0" h="4390" w="6835">
                    <a:moveTo>
                      <a:pt x="5133" y="1"/>
                    </a:moveTo>
                    <a:cubicBezTo>
                      <a:pt x="5133" y="1"/>
                      <a:pt x="3582" y="1640"/>
                      <a:pt x="1791" y="2205"/>
                    </a:cubicBezTo>
                    <a:cubicBezTo>
                      <a:pt x="0" y="2776"/>
                      <a:pt x="330" y="4017"/>
                      <a:pt x="1268" y="4389"/>
                    </a:cubicBezTo>
                    <a:cubicBezTo>
                      <a:pt x="1268" y="4389"/>
                      <a:pt x="2860" y="4216"/>
                      <a:pt x="4693" y="3274"/>
                    </a:cubicBezTo>
                    <a:cubicBezTo>
                      <a:pt x="6526" y="2336"/>
                      <a:pt x="6834" y="1881"/>
                      <a:pt x="6834" y="1881"/>
                    </a:cubicBezTo>
                    <a:lnTo>
                      <a:pt x="513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6"/>
              <p:cNvSpPr/>
              <p:nvPr/>
            </p:nvSpPr>
            <p:spPr>
              <a:xfrm>
                <a:off x="1038463" y="1538007"/>
                <a:ext cx="923322" cy="643575"/>
              </a:xfrm>
              <a:custGeom>
                <a:rect b="b" l="l" r="r" t="t"/>
                <a:pathLst>
                  <a:path extrusionOk="0" h="4516" w="6479">
                    <a:moveTo>
                      <a:pt x="4666" y="153"/>
                    </a:moveTo>
                    <a:lnTo>
                      <a:pt x="6326" y="1965"/>
                    </a:lnTo>
                    <a:cubicBezTo>
                      <a:pt x="6305" y="1965"/>
                      <a:pt x="6305" y="1965"/>
                      <a:pt x="6285" y="2007"/>
                    </a:cubicBezTo>
                    <a:cubicBezTo>
                      <a:pt x="6216" y="2049"/>
                      <a:pt x="6133" y="2138"/>
                      <a:pt x="5976" y="2268"/>
                    </a:cubicBezTo>
                    <a:cubicBezTo>
                      <a:pt x="5672" y="2488"/>
                      <a:pt x="5148" y="2834"/>
                      <a:pt x="4232" y="3295"/>
                    </a:cubicBezTo>
                    <a:cubicBezTo>
                      <a:pt x="2420" y="4232"/>
                      <a:pt x="870" y="4405"/>
                      <a:pt x="849" y="4405"/>
                    </a:cubicBezTo>
                    <a:cubicBezTo>
                      <a:pt x="414" y="4232"/>
                      <a:pt x="110" y="3840"/>
                      <a:pt x="131" y="3447"/>
                    </a:cubicBezTo>
                    <a:cubicBezTo>
                      <a:pt x="152" y="3054"/>
                      <a:pt x="503" y="2619"/>
                      <a:pt x="1372" y="2357"/>
                    </a:cubicBezTo>
                    <a:cubicBezTo>
                      <a:pt x="3142" y="1787"/>
                      <a:pt x="4603" y="242"/>
                      <a:pt x="4666" y="153"/>
                    </a:cubicBezTo>
                    <a:close/>
                    <a:moveTo>
                      <a:pt x="4693" y="1"/>
                    </a:moveTo>
                    <a:lnTo>
                      <a:pt x="4645" y="43"/>
                    </a:lnTo>
                    <a:cubicBezTo>
                      <a:pt x="4645" y="43"/>
                      <a:pt x="3095" y="1682"/>
                      <a:pt x="1330" y="2248"/>
                    </a:cubicBezTo>
                    <a:cubicBezTo>
                      <a:pt x="435" y="2530"/>
                      <a:pt x="42" y="2991"/>
                      <a:pt x="21" y="3447"/>
                    </a:cubicBezTo>
                    <a:cubicBezTo>
                      <a:pt x="0" y="3908"/>
                      <a:pt x="325" y="4321"/>
                      <a:pt x="807" y="4515"/>
                    </a:cubicBezTo>
                    <a:lnTo>
                      <a:pt x="849" y="4515"/>
                    </a:lnTo>
                    <a:cubicBezTo>
                      <a:pt x="849" y="4515"/>
                      <a:pt x="2441" y="4342"/>
                      <a:pt x="4274" y="3405"/>
                    </a:cubicBezTo>
                    <a:cubicBezTo>
                      <a:pt x="5190" y="2944"/>
                      <a:pt x="5740" y="2572"/>
                      <a:pt x="6044" y="2357"/>
                    </a:cubicBezTo>
                    <a:cubicBezTo>
                      <a:pt x="6195" y="2227"/>
                      <a:pt x="6305" y="2138"/>
                      <a:pt x="6368" y="2096"/>
                    </a:cubicBezTo>
                    <a:cubicBezTo>
                      <a:pt x="6415" y="2028"/>
                      <a:pt x="6436" y="1986"/>
                      <a:pt x="6436" y="1986"/>
                    </a:cubicBezTo>
                    <a:lnTo>
                      <a:pt x="6478" y="1965"/>
                    </a:lnTo>
                    <a:lnTo>
                      <a:pt x="4693"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6"/>
              <p:cNvSpPr/>
              <p:nvPr/>
            </p:nvSpPr>
            <p:spPr>
              <a:xfrm>
                <a:off x="1610083" y="1505229"/>
                <a:ext cx="386060" cy="396605"/>
              </a:xfrm>
              <a:custGeom>
                <a:rect b="b" l="l" r="r" t="t"/>
                <a:pathLst>
                  <a:path extrusionOk="0" h="2783" w="2709">
                    <a:moveTo>
                      <a:pt x="864" y="0"/>
                    </a:moveTo>
                    <a:cubicBezTo>
                      <a:pt x="747" y="0"/>
                      <a:pt x="682" y="100"/>
                      <a:pt x="682" y="100"/>
                    </a:cubicBezTo>
                    <a:cubicBezTo>
                      <a:pt x="352" y="294"/>
                      <a:pt x="1" y="535"/>
                      <a:pt x="111" y="885"/>
                    </a:cubicBezTo>
                    <a:cubicBezTo>
                      <a:pt x="200" y="1210"/>
                      <a:pt x="1441" y="2650"/>
                      <a:pt x="1661" y="2760"/>
                    </a:cubicBezTo>
                    <a:cubicBezTo>
                      <a:pt x="1688" y="2776"/>
                      <a:pt x="1719" y="2782"/>
                      <a:pt x="1751" y="2782"/>
                    </a:cubicBezTo>
                    <a:cubicBezTo>
                      <a:pt x="1954" y="2782"/>
                      <a:pt x="2239" y="2519"/>
                      <a:pt x="2446" y="2388"/>
                    </a:cubicBezTo>
                    <a:cubicBezTo>
                      <a:pt x="2708" y="2216"/>
                      <a:pt x="2708" y="2148"/>
                      <a:pt x="2666" y="1912"/>
                    </a:cubicBezTo>
                    <a:cubicBezTo>
                      <a:pt x="2598" y="1671"/>
                      <a:pt x="1420" y="472"/>
                      <a:pt x="1137" y="163"/>
                    </a:cubicBezTo>
                    <a:cubicBezTo>
                      <a:pt x="1029" y="39"/>
                      <a:pt x="937" y="0"/>
                      <a:pt x="8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6"/>
              <p:cNvSpPr/>
              <p:nvPr/>
            </p:nvSpPr>
            <p:spPr>
              <a:xfrm>
                <a:off x="1607090" y="1496536"/>
                <a:ext cx="395038" cy="413707"/>
              </a:xfrm>
              <a:custGeom>
                <a:rect b="b" l="l" r="r" t="t"/>
                <a:pathLst>
                  <a:path extrusionOk="0" h="2903" w="2772">
                    <a:moveTo>
                      <a:pt x="891" y="104"/>
                    </a:moveTo>
                    <a:cubicBezTo>
                      <a:pt x="948" y="104"/>
                      <a:pt x="1021" y="134"/>
                      <a:pt x="1116" y="245"/>
                    </a:cubicBezTo>
                    <a:cubicBezTo>
                      <a:pt x="1247" y="423"/>
                      <a:pt x="1619" y="795"/>
                      <a:pt x="1965" y="1161"/>
                    </a:cubicBezTo>
                    <a:cubicBezTo>
                      <a:pt x="2116" y="1339"/>
                      <a:pt x="2295" y="1533"/>
                      <a:pt x="2425" y="1664"/>
                    </a:cubicBezTo>
                    <a:cubicBezTo>
                      <a:pt x="2467" y="1753"/>
                      <a:pt x="2535" y="1816"/>
                      <a:pt x="2556" y="1863"/>
                    </a:cubicBezTo>
                    <a:cubicBezTo>
                      <a:pt x="2598" y="1926"/>
                      <a:pt x="2619" y="1973"/>
                      <a:pt x="2619" y="1973"/>
                    </a:cubicBezTo>
                    <a:cubicBezTo>
                      <a:pt x="2640" y="2104"/>
                      <a:pt x="2666" y="2167"/>
                      <a:pt x="2640" y="2209"/>
                    </a:cubicBezTo>
                    <a:cubicBezTo>
                      <a:pt x="2619" y="2256"/>
                      <a:pt x="2556" y="2319"/>
                      <a:pt x="2446" y="2387"/>
                    </a:cubicBezTo>
                    <a:cubicBezTo>
                      <a:pt x="2315" y="2470"/>
                      <a:pt x="2164" y="2601"/>
                      <a:pt x="2033" y="2690"/>
                    </a:cubicBezTo>
                    <a:cubicBezTo>
                      <a:pt x="1965" y="2732"/>
                      <a:pt x="1902" y="2758"/>
                      <a:pt x="1834" y="2779"/>
                    </a:cubicBezTo>
                    <a:cubicBezTo>
                      <a:pt x="1813" y="2790"/>
                      <a:pt x="1785" y="2795"/>
                      <a:pt x="1760" y="2795"/>
                    </a:cubicBezTo>
                    <a:cubicBezTo>
                      <a:pt x="1735" y="2795"/>
                      <a:pt x="1713" y="2790"/>
                      <a:pt x="1703" y="2779"/>
                    </a:cubicBezTo>
                    <a:cubicBezTo>
                      <a:pt x="1682" y="2758"/>
                      <a:pt x="1640" y="2732"/>
                      <a:pt x="1593" y="2690"/>
                    </a:cubicBezTo>
                    <a:lnTo>
                      <a:pt x="1399" y="2497"/>
                    </a:lnTo>
                    <a:cubicBezTo>
                      <a:pt x="1247" y="2340"/>
                      <a:pt x="1069" y="2146"/>
                      <a:pt x="896" y="1926"/>
                    </a:cubicBezTo>
                    <a:cubicBezTo>
                      <a:pt x="723" y="1732"/>
                      <a:pt x="572" y="1512"/>
                      <a:pt x="414" y="1318"/>
                    </a:cubicBezTo>
                    <a:cubicBezTo>
                      <a:pt x="284" y="1140"/>
                      <a:pt x="200" y="988"/>
                      <a:pt x="179" y="926"/>
                    </a:cubicBezTo>
                    <a:cubicBezTo>
                      <a:pt x="132" y="768"/>
                      <a:pt x="179" y="664"/>
                      <a:pt x="284" y="533"/>
                    </a:cubicBezTo>
                    <a:cubicBezTo>
                      <a:pt x="394" y="423"/>
                      <a:pt x="572" y="292"/>
                      <a:pt x="723" y="203"/>
                    </a:cubicBezTo>
                    <a:lnTo>
                      <a:pt x="744" y="182"/>
                    </a:lnTo>
                    <a:cubicBezTo>
                      <a:pt x="744" y="182"/>
                      <a:pt x="765" y="140"/>
                      <a:pt x="833" y="114"/>
                    </a:cubicBezTo>
                    <a:cubicBezTo>
                      <a:pt x="850" y="108"/>
                      <a:pt x="869" y="104"/>
                      <a:pt x="891" y="104"/>
                    </a:cubicBezTo>
                    <a:close/>
                    <a:moveTo>
                      <a:pt x="871" y="0"/>
                    </a:moveTo>
                    <a:cubicBezTo>
                      <a:pt x="847" y="0"/>
                      <a:pt x="826" y="4"/>
                      <a:pt x="807" y="9"/>
                    </a:cubicBezTo>
                    <a:cubicBezTo>
                      <a:pt x="703" y="30"/>
                      <a:pt x="655" y="114"/>
                      <a:pt x="655" y="114"/>
                    </a:cubicBezTo>
                    <a:lnTo>
                      <a:pt x="655" y="93"/>
                    </a:lnTo>
                    <a:cubicBezTo>
                      <a:pt x="504" y="203"/>
                      <a:pt x="331" y="313"/>
                      <a:pt x="200" y="465"/>
                    </a:cubicBezTo>
                    <a:cubicBezTo>
                      <a:pt x="90" y="596"/>
                      <a:pt x="1" y="768"/>
                      <a:pt x="69" y="967"/>
                    </a:cubicBezTo>
                    <a:cubicBezTo>
                      <a:pt x="111" y="1056"/>
                      <a:pt x="200" y="1208"/>
                      <a:pt x="331" y="1402"/>
                    </a:cubicBezTo>
                    <a:cubicBezTo>
                      <a:pt x="462" y="1580"/>
                      <a:pt x="634" y="1795"/>
                      <a:pt x="807" y="1994"/>
                    </a:cubicBezTo>
                    <a:cubicBezTo>
                      <a:pt x="985" y="2209"/>
                      <a:pt x="1179" y="2408"/>
                      <a:pt x="1310" y="2559"/>
                    </a:cubicBezTo>
                    <a:cubicBezTo>
                      <a:pt x="1399" y="2648"/>
                      <a:pt x="1462" y="2711"/>
                      <a:pt x="1509" y="2758"/>
                    </a:cubicBezTo>
                    <a:cubicBezTo>
                      <a:pt x="1572" y="2821"/>
                      <a:pt x="1619" y="2842"/>
                      <a:pt x="1640" y="2863"/>
                    </a:cubicBezTo>
                    <a:cubicBezTo>
                      <a:pt x="1690" y="2891"/>
                      <a:pt x="1735" y="2903"/>
                      <a:pt x="1782" y="2903"/>
                    </a:cubicBezTo>
                    <a:cubicBezTo>
                      <a:pt x="1813" y="2903"/>
                      <a:pt x="1845" y="2898"/>
                      <a:pt x="1881" y="2889"/>
                    </a:cubicBezTo>
                    <a:cubicBezTo>
                      <a:pt x="1944" y="2863"/>
                      <a:pt x="2012" y="2821"/>
                      <a:pt x="2096" y="2779"/>
                    </a:cubicBezTo>
                    <a:cubicBezTo>
                      <a:pt x="2247" y="2690"/>
                      <a:pt x="2378" y="2559"/>
                      <a:pt x="2509" y="2497"/>
                    </a:cubicBezTo>
                    <a:cubicBezTo>
                      <a:pt x="2640" y="2408"/>
                      <a:pt x="2708" y="2340"/>
                      <a:pt x="2750" y="2256"/>
                    </a:cubicBezTo>
                    <a:cubicBezTo>
                      <a:pt x="2771" y="2167"/>
                      <a:pt x="2771" y="2078"/>
                      <a:pt x="2729" y="1947"/>
                    </a:cubicBezTo>
                    <a:cubicBezTo>
                      <a:pt x="2729" y="1905"/>
                      <a:pt x="2708" y="1863"/>
                      <a:pt x="2666" y="1795"/>
                    </a:cubicBezTo>
                    <a:cubicBezTo>
                      <a:pt x="2619" y="1753"/>
                      <a:pt x="2556" y="1685"/>
                      <a:pt x="2509" y="1601"/>
                    </a:cubicBezTo>
                    <a:cubicBezTo>
                      <a:pt x="2378" y="1449"/>
                      <a:pt x="2205" y="1271"/>
                      <a:pt x="2054" y="1077"/>
                    </a:cubicBezTo>
                    <a:cubicBezTo>
                      <a:pt x="1703" y="727"/>
                      <a:pt x="1331" y="334"/>
                      <a:pt x="1200" y="182"/>
                    </a:cubicBezTo>
                    <a:cubicBezTo>
                      <a:pt x="1080" y="45"/>
                      <a:pt x="960" y="0"/>
                      <a:pt x="8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6"/>
              <p:cNvSpPr/>
              <p:nvPr/>
            </p:nvSpPr>
            <p:spPr>
              <a:xfrm>
                <a:off x="2126551" y="1449791"/>
                <a:ext cx="261363" cy="117001"/>
              </a:xfrm>
              <a:custGeom>
                <a:rect b="b" l="l" r="r" t="t"/>
                <a:pathLst>
                  <a:path extrusionOk="0" h="821" w="1834">
                    <a:moveTo>
                      <a:pt x="1504" y="0"/>
                    </a:moveTo>
                    <a:cubicBezTo>
                      <a:pt x="1478" y="0"/>
                      <a:pt x="1450" y="2"/>
                      <a:pt x="1420" y="7"/>
                    </a:cubicBezTo>
                    <a:cubicBezTo>
                      <a:pt x="1269" y="46"/>
                      <a:pt x="923" y="70"/>
                      <a:pt x="606" y="70"/>
                    </a:cubicBezTo>
                    <a:cubicBezTo>
                      <a:pt x="372" y="70"/>
                      <a:pt x="154" y="57"/>
                      <a:pt x="43" y="28"/>
                    </a:cubicBezTo>
                    <a:cubicBezTo>
                      <a:pt x="43" y="28"/>
                      <a:pt x="1" y="421"/>
                      <a:pt x="22" y="620"/>
                    </a:cubicBezTo>
                    <a:cubicBezTo>
                      <a:pt x="39" y="776"/>
                      <a:pt x="28" y="820"/>
                      <a:pt x="197" y="820"/>
                    </a:cubicBezTo>
                    <a:cubicBezTo>
                      <a:pt x="238" y="820"/>
                      <a:pt x="288" y="818"/>
                      <a:pt x="352" y="814"/>
                    </a:cubicBezTo>
                    <a:cubicBezTo>
                      <a:pt x="676" y="793"/>
                      <a:pt x="1724" y="573"/>
                      <a:pt x="1724" y="573"/>
                    </a:cubicBezTo>
                    <a:cubicBezTo>
                      <a:pt x="1724" y="573"/>
                      <a:pt x="1834" y="379"/>
                      <a:pt x="1792" y="248"/>
                    </a:cubicBezTo>
                    <a:cubicBezTo>
                      <a:pt x="1773" y="132"/>
                      <a:pt x="1701" y="0"/>
                      <a:pt x="1504" y="0"/>
                    </a:cubicBez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6"/>
              <p:cNvSpPr/>
              <p:nvPr/>
            </p:nvSpPr>
            <p:spPr>
              <a:xfrm>
                <a:off x="2123558" y="1441810"/>
                <a:ext cx="270341" cy="133674"/>
              </a:xfrm>
              <a:custGeom>
                <a:rect b="b" l="l" r="r" t="t"/>
                <a:pathLst>
                  <a:path extrusionOk="0" h="938" w="1897">
                    <a:moveTo>
                      <a:pt x="1530" y="0"/>
                    </a:moveTo>
                    <a:cubicBezTo>
                      <a:pt x="1504" y="0"/>
                      <a:pt x="1462" y="21"/>
                      <a:pt x="1420" y="21"/>
                    </a:cubicBezTo>
                    <a:cubicBezTo>
                      <a:pt x="1271" y="47"/>
                      <a:pt x="888" y="65"/>
                      <a:pt x="555" y="65"/>
                    </a:cubicBezTo>
                    <a:cubicBezTo>
                      <a:pt x="350" y="65"/>
                      <a:pt x="164" y="58"/>
                      <a:pt x="64" y="42"/>
                    </a:cubicBezTo>
                    <a:lnTo>
                      <a:pt x="22" y="21"/>
                    </a:lnTo>
                    <a:lnTo>
                      <a:pt x="1" y="84"/>
                    </a:lnTo>
                    <a:lnTo>
                      <a:pt x="1" y="105"/>
                    </a:lnTo>
                    <a:cubicBezTo>
                      <a:pt x="64" y="105"/>
                      <a:pt x="153" y="131"/>
                      <a:pt x="194" y="152"/>
                    </a:cubicBezTo>
                    <a:cubicBezTo>
                      <a:pt x="336" y="168"/>
                      <a:pt x="517" y="175"/>
                      <a:pt x="699" y="175"/>
                    </a:cubicBezTo>
                    <a:cubicBezTo>
                      <a:pt x="993" y="175"/>
                      <a:pt x="1292" y="157"/>
                      <a:pt x="1441" y="131"/>
                    </a:cubicBezTo>
                    <a:cubicBezTo>
                      <a:pt x="1477" y="124"/>
                      <a:pt x="1508" y="121"/>
                      <a:pt x="1535" y="121"/>
                    </a:cubicBezTo>
                    <a:cubicBezTo>
                      <a:pt x="1605" y="121"/>
                      <a:pt x="1648" y="143"/>
                      <a:pt x="1682" y="173"/>
                    </a:cubicBezTo>
                    <a:cubicBezTo>
                      <a:pt x="1724" y="194"/>
                      <a:pt x="1745" y="262"/>
                      <a:pt x="1766" y="325"/>
                    </a:cubicBezTo>
                    <a:cubicBezTo>
                      <a:pt x="1766" y="367"/>
                      <a:pt x="1766" y="435"/>
                      <a:pt x="1745" y="498"/>
                    </a:cubicBezTo>
                    <a:cubicBezTo>
                      <a:pt x="1724" y="545"/>
                      <a:pt x="1703" y="566"/>
                      <a:pt x="1703" y="587"/>
                    </a:cubicBezTo>
                    <a:cubicBezTo>
                      <a:pt x="1682" y="587"/>
                      <a:pt x="1462" y="629"/>
                      <a:pt x="1158" y="676"/>
                    </a:cubicBezTo>
                    <a:cubicBezTo>
                      <a:pt x="849" y="739"/>
                      <a:pt x="524" y="807"/>
                      <a:pt x="373" y="828"/>
                    </a:cubicBezTo>
                    <a:lnTo>
                      <a:pt x="304" y="828"/>
                    </a:lnTo>
                    <a:lnTo>
                      <a:pt x="304" y="938"/>
                    </a:lnTo>
                    <a:lnTo>
                      <a:pt x="373" y="938"/>
                    </a:lnTo>
                    <a:cubicBezTo>
                      <a:pt x="545" y="917"/>
                      <a:pt x="875" y="849"/>
                      <a:pt x="1179" y="807"/>
                    </a:cubicBezTo>
                    <a:cubicBezTo>
                      <a:pt x="1483" y="739"/>
                      <a:pt x="1745" y="676"/>
                      <a:pt x="1745" y="676"/>
                    </a:cubicBezTo>
                    <a:lnTo>
                      <a:pt x="1766" y="676"/>
                    </a:lnTo>
                    <a:lnTo>
                      <a:pt x="1792" y="655"/>
                    </a:lnTo>
                    <a:cubicBezTo>
                      <a:pt x="1792" y="655"/>
                      <a:pt x="1813" y="608"/>
                      <a:pt x="1834" y="545"/>
                    </a:cubicBezTo>
                    <a:cubicBezTo>
                      <a:pt x="1876" y="477"/>
                      <a:pt x="1896" y="393"/>
                      <a:pt x="1876" y="304"/>
                    </a:cubicBezTo>
                    <a:cubicBezTo>
                      <a:pt x="1855" y="215"/>
                      <a:pt x="1813" y="152"/>
                      <a:pt x="1745" y="84"/>
                    </a:cubicBezTo>
                    <a:cubicBezTo>
                      <a:pt x="1703" y="42"/>
                      <a:pt x="1614" y="0"/>
                      <a:pt x="153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6"/>
              <p:cNvSpPr/>
              <p:nvPr/>
            </p:nvSpPr>
            <p:spPr>
              <a:xfrm>
                <a:off x="2126551" y="1497248"/>
                <a:ext cx="261363" cy="130254"/>
              </a:xfrm>
              <a:custGeom>
                <a:rect b="b" l="l" r="r" t="t"/>
                <a:pathLst>
                  <a:path extrusionOk="0" h="914" w="1834">
                    <a:moveTo>
                      <a:pt x="1591" y="0"/>
                    </a:moveTo>
                    <a:cubicBezTo>
                      <a:pt x="1445" y="0"/>
                      <a:pt x="1270" y="97"/>
                      <a:pt x="917" y="177"/>
                    </a:cubicBezTo>
                    <a:cubicBezTo>
                      <a:pt x="524" y="266"/>
                      <a:pt x="69" y="266"/>
                      <a:pt x="69" y="266"/>
                    </a:cubicBezTo>
                    <a:cubicBezTo>
                      <a:pt x="69" y="266"/>
                      <a:pt x="1" y="680"/>
                      <a:pt x="1" y="811"/>
                    </a:cubicBezTo>
                    <a:cubicBezTo>
                      <a:pt x="13" y="891"/>
                      <a:pt x="60" y="914"/>
                      <a:pt x="193" y="914"/>
                    </a:cubicBezTo>
                    <a:cubicBezTo>
                      <a:pt x="278" y="914"/>
                      <a:pt x="397" y="905"/>
                      <a:pt x="566" y="894"/>
                    </a:cubicBezTo>
                    <a:cubicBezTo>
                      <a:pt x="985" y="873"/>
                      <a:pt x="1614" y="680"/>
                      <a:pt x="1614" y="680"/>
                    </a:cubicBezTo>
                    <a:cubicBezTo>
                      <a:pt x="1614" y="680"/>
                      <a:pt x="1771" y="528"/>
                      <a:pt x="1813" y="418"/>
                    </a:cubicBezTo>
                    <a:cubicBezTo>
                      <a:pt x="1834" y="287"/>
                      <a:pt x="1771" y="25"/>
                      <a:pt x="1640" y="4"/>
                    </a:cubicBezTo>
                    <a:cubicBezTo>
                      <a:pt x="1624" y="1"/>
                      <a:pt x="1608" y="0"/>
                      <a:pt x="1591" y="0"/>
                    </a:cubicBez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6"/>
              <p:cNvSpPr/>
              <p:nvPr/>
            </p:nvSpPr>
            <p:spPr>
              <a:xfrm>
                <a:off x="2163889" y="1490978"/>
                <a:ext cx="230011" cy="143508"/>
              </a:xfrm>
              <a:custGeom>
                <a:rect b="b" l="l" r="r" t="t"/>
                <a:pathLst>
                  <a:path extrusionOk="0" h="1007" w="1614">
                    <a:moveTo>
                      <a:pt x="1310" y="1"/>
                    </a:moveTo>
                    <a:cubicBezTo>
                      <a:pt x="1158" y="1"/>
                      <a:pt x="985" y="90"/>
                      <a:pt x="634" y="153"/>
                    </a:cubicBezTo>
                    <a:cubicBezTo>
                      <a:pt x="414" y="200"/>
                      <a:pt x="173" y="242"/>
                      <a:pt x="0" y="242"/>
                    </a:cubicBezTo>
                    <a:lnTo>
                      <a:pt x="0" y="352"/>
                    </a:lnTo>
                    <a:cubicBezTo>
                      <a:pt x="152" y="352"/>
                      <a:pt x="414" y="331"/>
                      <a:pt x="655" y="263"/>
                    </a:cubicBezTo>
                    <a:cubicBezTo>
                      <a:pt x="1027" y="187"/>
                      <a:pt x="1209" y="108"/>
                      <a:pt x="1318" y="108"/>
                    </a:cubicBezTo>
                    <a:cubicBezTo>
                      <a:pt x="1330" y="108"/>
                      <a:pt x="1341" y="109"/>
                      <a:pt x="1352" y="111"/>
                    </a:cubicBezTo>
                    <a:cubicBezTo>
                      <a:pt x="1399" y="111"/>
                      <a:pt x="1441" y="153"/>
                      <a:pt x="1462" y="242"/>
                    </a:cubicBezTo>
                    <a:cubicBezTo>
                      <a:pt x="1509" y="310"/>
                      <a:pt x="1509" y="394"/>
                      <a:pt x="1483" y="441"/>
                    </a:cubicBezTo>
                    <a:cubicBezTo>
                      <a:pt x="1483" y="483"/>
                      <a:pt x="1441" y="546"/>
                      <a:pt x="1399" y="593"/>
                    </a:cubicBezTo>
                    <a:cubicBezTo>
                      <a:pt x="1352" y="635"/>
                      <a:pt x="1331" y="656"/>
                      <a:pt x="1310" y="677"/>
                    </a:cubicBezTo>
                    <a:cubicBezTo>
                      <a:pt x="1310" y="677"/>
                      <a:pt x="697" y="855"/>
                      <a:pt x="283" y="876"/>
                    </a:cubicBezTo>
                    <a:cubicBezTo>
                      <a:pt x="173" y="896"/>
                      <a:pt x="90" y="896"/>
                      <a:pt x="21" y="896"/>
                    </a:cubicBezTo>
                    <a:lnTo>
                      <a:pt x="21" y="1006"/>
                    </a:lnTo>
                    <a:lnTo>
                      <a:pt x="304" y="1006"/>
                    </a:lnTo>
                    <a:cubicBezTo>
                      <a:pt x="744" y="985"/>
                      <a:pt x="1378" y="766"/>
                      <a:pt x="1378" y="766"/>
                    </a:cubicBezTo>
                    <a:lnTo>
                      <a:pt x="1399" y="766"/>
                    </a:lnTo>
                    <a:cubicBezTo>
                      <a:pt x="1399" y="766"/>
                      <a:pt x="1441" y="724"/>
                      <a:pt x="1483" y="677"/>
                    </a:cubicBezTo>
                    <a:cubicBezTo>
                      <a:pt x="1530" y="614"/>
                      <a:pt x="1572" y="546"/>
                      <a:pt x="1593" y="462"/>
                    </a:cubicBezTo>
                    <a:cubicBezTo>
                      <a:pt x="1613" y="394"/>
                      <a:pt x="1613" y="284"/>
                      <a:pt x="1572" y="200"/>
                    </a:cubicBezTo>
                    <a:cubicBezTo>
                      <a:pt x="1551" y="111"/>
                      <a:pt x="1483" y="1"/>
                      <a:pt x="137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6"/>
              <p:cNvSpPr/>
              <p:nvPr/>
            </p:nvSpPr>
            <p:spPr>
              <a:xfrm>
                <a:off x="2105459" y="1546700"/>
                <a:ext cx="260793" cy="125979"/>
              </a:xfrm>
              <a:custGeom>
                <a:rect b="b" l="l" r="r" t="t"/>
                <a:pathLst>
                  <a:path extrusionOk="0" h="884" w="1830">
                    <a:moveTo>
                      <a:pt x="1567" y="0"/>
                    </a:moveTo>
                    <a:cubicBezTo>
                      <a:pt x="1412" y="0"/>
                      <a:pt x="1264" y="101"/>
                      <a:pt x="803" y="202"/>
                    </a:cubicBezTo>
                    <a:cubicBezTo>
                      <a:pt x="590" y="257"/>
                      <a:pt x="440" y="273"/>
                      <a:pt x="338" y="273"/>
                    </a:cubicBezTo>
                    <a:cubicBezTo>
                      <a:pt x="199" y="273"/>
                      <a:pt x="149" y="244"/>
                      <a:pt x="149" y="244"/>
                    </a:cubicBezTo>
                    <a:cubicBezTo>
                      <a:pt x="149" y="244"/>
                      <a:pt x="39" y="526"/>
                      <a:pt x="18" y="704"/>
                    </a:cubicBezTo>
                    <a:cubicBezTo>
                      <a:pt x="1" y="843"/>
                      <a:pt x="55" y="884"/>
                      <a:pt x="244" y="884"/>
                    </a:cubicBezTo>
                    <a:cubicBezTo>
                      <a:pt x="291" y="884"/>
                      <a:pt x="346" y="881"/>
                      <a:pt x="410" y="877"/>
                    </a:cubicBezTo>
                    <a:cubicBezTo>
                      <a:pt x="761" y="877"/>
                      <a:pt x="1547" y="636"/>
                      <a:pt x="1547" y="636"/>
                    </a:cubicBezTo>
                    <a:cubicBezTo>
                      <a:pt x="1547" y="636"/>
                      <a:pt x="1830" y="464"/>
                      <a:pt x="1830" y="286"/>
                    </a:cubicBezTo>
                    <a:cubicBezTo>
                      <a:pt x="1830" y="113"/>
                      <a:pt x="1788" y="24"/>
                      <a:pt x="1610" y="3"/>
                    </a:cubicBezTo>
                    <a:cubicBezTo>
                      <a:pt x="1595" y="1"/>
                      <a:pt x="1581" y="0"/>
                      <a:pt x="1567" y="0"/>
                    </a:cubicBez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6"/>
              <p:cNvSpPr/>
              <p:nvPr/>
            </p:nvSpPr>
            <p:spPr>
              <a:xfrm>
                <a:off x="2151206" y="1538007"/>
                <a:ext cx="224026" cy="142795"/>
              </a:xfrm>
              <a:custGeom>
                <a:rect b="b" l="l" r="r" t="t"/>
                <a:pathLst>
                  <a:path extrusionOk="0" h="1002" w="1572">
                    <a:moveTo>
                      <a:pt x="1247" y="1"/>
                    </a:moveTo>
                    <a:cubicBezTo>
                      <a:pt x="1158" y="1"/>
                      <a:pt x="1095" y="22"/>
                      <a:pt x="985" y="64"/>
                    </a:cubicBezTo>
                    <a:cubicBezTo>
                      <a:pt x="875" y="85"/>
                      <a:pt x="723" y="153"/>
                      <a:pt x="482" y="216"/>
                    </a:cubicBezTo>
                    <a:cubicBezTo>
                      <a:pt x="330" y="242"/>
                      <a:pt x="199" y="263"/>
                      <a:pt x="110" y="263"/>
                    </a:cubicBezTo>
                    <a:lnTo>
                      <a:pt x="110" y="394"/>
                    </a:lnTo>
                    <a:cubicBezTo>
                      <a:pt x="220" y="373"/>
                      <a:pt x="351" y="373"/>
                      <a:pt x="503" y="326"/>
                    </a:cubicBezTo>
                    <a:cubicBezTo>
                      <a:pt x="744" y="263"/>
                      <a:pt x="917" y="195"/>
                      <a:pt x="1027" y="174"/>
                    </a:cubicBezTo>
                    <a:cubicBezTo>
                      <a:pt x="1107" y="143"/>
                      <a:pt x="1165" y="124"/>
                      <a:pt x="1224" y="124"/>
                    </a:cubicBezTo>
                    <a:cubicBezTo>
                      <a:pt x="1245" y="124"/>
                      <a:pt x="1266" y="126"/>
                      <a:pt x="1289" y="132"/>
                    </a:cubicBezTo>
                    <a:cubicBezTo>
                      <a:pt x="1357" y="132"/>
                      <a:pt x="1399" y="153"/>
                      <a:pt x="1420" y="174"/>
                    </a:cubicBezTo>
                    <a:cubicBezTo>
                      <a:pt x="1441" y="216"/>
                      <a:pt x="1441" y="263"/>
                      <a:pt x="1441" y="347"/>
                    </a:cubicBezTo>
                    <a:cubicBezTo>
                      <a:pt x="1441" y="394"/>
                      <a:pt x="1399" y="477"/>
                      <a:pt x="1336" y="546"/>
                    </a:cubicBezTo>
                    <a:cubicBezTo>
                      <a:pt x="1268" y="608"/>
                      <a:pt x="1205" y="635"/>
                      <a:pt x="1205" y="635"/>
                    </a:cubicBezTo>
                    <a:cubicBezTo>
                      <a:pt x="1205" y="655"/>
                      <a:pt x="1006" y="697"/>
                      <a:pt x="765" y="765"/>
                    </a:cubicBezTo>
                    <a:cubicBezTo>
                      <a:pt x="524" y="828"/>
                      <a:pt x="241" y="870"/>
                      <a:pt x="89" y="896"/>
                    </a:cubicBezTo>
                    <a:lnTo>
                      <a:pt x="48" y="896"/>
                    </a:lnTo>
                    <a:cubicBezTo>
                      <a:pt x="48" y="938"/>
                      <a:pt x="27" y="959"/>
                      <a:pt x="0" y="1001"/>
                    </a:cubicBezTo>
                    <a:lnTo>
                      <a:pt x="89" y="1001"/>
                    </a:lnTo>
                    <a:cubicBezTo>
                      <a:pt x="262" y="1001"/>
                      <a:pt x="550" y="938"/>
                      <a:pt x="812" y="870"/>
                    </a:cubicBezTo>
                    <a:cubicBezTo>
                      <a:pt x="1048" y="807"/>
                      <a:pt x="1247" y="739"/>
                      <a:pt x="1247" y="739"/>
                    </a:cubicBezTo>
                    <a:lnTo>
                      <a:pt x="1268" y="739"/>
                    </a:lnTo>
                    <a:cubicBezTo>
                      <a:pt x="1268" y="739"/>
                      <a:pt x="1336" y="697"/>
                      <a:pt x="1420" y="635"/>
                    </a:cubicBezTo>
                    <a:cubicBezTo>
                      <a:pt x="1488" y="546"/>
                      <a:pt x="1572" y="456"/>
                      <a:pt x="1572" y="347"/>
                    </a:cubicBezTo>
                    <a:cubicBezTo>
                      <a:pt x="1551" y="263"/>
                      <a:pt x="1551" y="174"/>
                      <a:pt x="1509" y="111"/>
                    </a:cubicBezTo>
                    <a:cubicBezTo>
                      <a:pt x="1467" y="64"/>
                      <a:pt x="1399" y="22"/>
                      <a:pt x="1289" y="22"/>
                    </a:cubicBezTo>
                    <a:cubicBezTo>
                      <a:pt x="1268" y="1"/>
                      <a:pt x="1268" y="1"/>
                      <a:pt x="124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6"/>
              <p:cNvSpPr/>
              <p:nvPr/>
            </p:nvSpPr>
            <p:spPr>
              <a:xfrm>
                <a:off x="2107882" y="1612257"/>
                <a:ext cx="227018" cy="97049"/>
              </a:xfrm>
              <a:custGeom>
                <a:rect b="b" l="l" r="r" t="t"/>
                <a:pathLst>
                  <a:path extrusionOk="0" h="681" w="1593">
                    <a:moveTo>
                      <a:pt x="1309" y="1"/>
                    </a:moveTo>
                    <a:cubicBezTo>
                      <a:pt x="1153" y="1"/>
                      <a:pt x="909" y="93"/>
                      <a:pt x="613" y="155"/>
                    </a:cubicBezTo>
                    <a:cubicBezTo>
                      <a:pt x="536" y="166"/>
                      <a:pt x="474" y="170"/>
                      <a:pt x="424" y="170"/>
                    </a:cubicBezTo>
                    <a:cubicBezTo>
                      <a:pt x="271" y="170"/>
                      <a:pt x="219" y="134"/>
                      <a:pt x="153" y="134"/>
                    </a:cubicBezTo>
                    <a:cubicBezTo>
                      <a:pt x="43" y="155"/>
                      <a:pt x="22" y="244"/>
                      <a:pt x="22" y="349"/>
                    </a:cubicBezTo>
                    <a:cubicBezTo>
                      <a:pt x="1" y="480"/>
                      <a:pt x="90" y="679"/>
                      <a:pt x="90" y="679"/>
                    </a:cubicBezTo>
                    <a:cubicBezTo>
                      <a:pt x="109" y="680"/>
                      <a:pt x="130" y="681"/>
                      <a:pt x="152" y="681"/>
                    </a:cubicBezTo>
                    <a:cubicBezTo>
                      <a:pt x="526" y="681"/>
                      <a:pt x="1278" y="517"/>
                      <a:pt x="1441" y="349"/>
                    </a:cubicBezTo>
                    <a:cubicBezTo>
                      <a:pt x="1593" y="197"/>
                      <a:pt x="1483" y="25"/>
                      <a:pt x="1352" y="4"/>
                    </a:cubicBezTo>
                    <a:cubicBezTo>
                      <a:pt x="1338" y="2"/>
                      <a:pt x="1324" y="1"/>
                      <a:pt x="1309" y="1"/>
                    </a:cubicBez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6"/>
              <p:cNvSpPr/>
              <p:nvPr/>
            </p:nvSpPr>
            <p:spPr>
              <a:xfrm>
                <a:off x="2107882" y="1602993"/>
                <a:ext cx="227018" cy="115006"/>
              </a:xfrm>
              <a:custGeom>
                <a:rect b="b" l="l" r="r" t="t"/>
                <a:pathLst>
                  <a:path extrusionOk="0" h="807" w="1593">
                    <a:moveTo>
                      <a:pt x="1289" y="0"/>
                    </a:moveTo>
                    <a:cubicBezTo>
                      <a:pt x="1200" y="0"/>
                      <a:pt x="1137" y="21"/>
                      <a:pt x="1027" y="48"/>
                    </a:cubicBezTo>
                    <a:cubicBezTo>
                      <a:pt x="917" y="90"/>
                      <a:pt x="765" y="131"/>
                      <a:pt x="613" y="152"/>
                    </a:cubicBezTo>
                    <a:cubicBezTo>
                      <a:pt x="524" y="179"/>
                      <a:pt x="462" y="179"/>
                      <a:pt x="414" y="179"/>
                    </a:cubicBezTo>
                    <a:cubicBezTo>
                      <a:pt x="414" y="220"/>
                      <a:pt x="393" y="241"/>
                      <a:pt x="393" y="283"/>
                    </a:cubicBezTo>
                    <a:cubicBezTo>
                      <a:pt x="462" y="283"/>
                      <a:pt x="524" y="283"/>
                      <a:pt x="634" y="262"/>
                    </a:cubicBezTo>
                    <a:cubicBezTo>
                      <a:pt x="786" y="241"/>
                      <a:pt x="938" y="199"/>
                      <a:pt x="1069" y="152"/>
                    </a:cubicBezTo>
                    <a:cubicBezTo>
                      <a:pt x="1147" y="138"/>
                      <a:pt x="1225" y="123"/>
                      <a:pt x="1278" y="123"/>
                    </a:cubicBezTo>
                    <a:cubicBezTo>
                      <a:pt x="1301" y="123"/>
                      <a:pt x="1319" y="125"/>
                      <a:pt x="1331" y="131"/>
                    </a:cubicBezTo>
                    <a:cubicBezTo>
                      <a:pt x="1399" y="131"/>
                      <a:pt x="1441" y="179"/>
                      <a:pt x="1441" y="220"/>
                    </a:cubicBezTo>
                    <a:cubicBezTo>
                      <a:pt x="1462" y="262"/>
                      <a:pt x="1462" y="309"/>
                      <a:pt x="1399" y="393"/>
                    </a:cubicBezTo>
                    <a:cubicBezTo>
                      <a:pt x="1352" y="414"/>
                      <a:pt x="1289" y="461"/>
                      <a:pt x="1179" y="503"/>
                    </a:cubicBezTo>
                    <a:cubicBezTo>
                      <a:pt x="1069" y="524"/>
                      <a:pt x="959" y="571"/>
                      <a:pt x="807" y="592"/>
                    </a:cubicBezTo>
                    <a:cubicBezTo>
                      <a:pt x="613" y="655"/>
                      <a:pt x="393" y="676"/>
                      <a:pt x="242" y="676"/>
                    </a:cubicBezTo>
                    <a:cubicBezTo>
                      <a:pt x="221" y="676"/>
                      <a:pt x="111" y="702"/>
                      <a:pt x="1" y="702"/>
                    </a:cubicBezTo>
                    <a:cubicBezTo>
                      <a:pt x="22" y="744"/>
                      <a:pt x="22" y="765"/>
                      <a:pt x="22" y="765"/>
                    </a:cubicBezTo>
                    <a:lnTo>
                      <a:pt x="43" y="807"/>
                    </a:lnTo>
                    <a:lnTo>
                      <a:pt x="69" y="807"/>
                    </a:lnTo>
                    <a:cubicBezTo>
                      <a:pt x="263" y="807"/>
                      <a:pt x="566" y="765"/>
                      <a:pt x="854" y="702"/>
                    </a:cubicBezTo>
                    <a:cubicBezTo>
                      <a:pt x="985" y="676"/>
                      <a:pt x="1116" y="634"/>
                      <a:pt x="1221" y="592"/>
                    </a:cubicBezTo>
                    <a:cubicBezTo>
                      <a:pt x="1331" y="571"/>
                      <a:pt x="1420" y="524"/>
                      <a:pt x="1462" y="461"/>
                    </a:cubicBezTo>
                    <a:cubicBezTo>
                      <a:pt x="1572" y="372"/>
                      <a:pt x="1593" y="262"/>
                      <a:pt x="1551" y="179"/>
                    </a:cubicBezTo>
                    <a:cubicBezTo>
                      <a:pt x="1530" y="90"/>
                      <a:pt x="1441" y="21"/>
                      <a:pt x="1352" y="21"/>
                    </a:cubicBezTo>
                    <a:cubicBezTo>
                      <a:pt x="1331" y="0"/>
                      <a:pt x="1310" y="0"/>
                      <a:pt x="12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6"/>
              <p:cNvSpPr/>
              <p:nvPr/>
            </p:nvSpPr>
            <p:spPr>
              <a:xfrm>
                <a:off x="1905655" y="1546985"/>
                <a:ext cx="124839" cy="60709"/>
              </a:xfrm>
              <a:custGeom>
                <a:rect b="b" l="l" r="r" t="t"/>
                <a:pathLst>
                  <a:path extrusionOk="0" h="426" w="876">
                    <a:moveTo>
                      <a:pt x="807" y="1"/>
                    </a:moveTo>
                    <a:cubicBezTo>
                      <a:pt x="634" y="48"/>
                      <a:pt x="503" y="48"/>
                      <a:pt x="372" y="90"/>
                    </a:cubicBezTo>
                    <a:cubicBezTo>
                      <a:pt x="241" y="132"/>
                      <a:pt x="131" y="200"/>
                      <a:pt x="21" y="331"/>
                    </a:cubicBezTo>
                    <a:cubicBezTo>
                      <a:pt x="1" y="352"/>
                      <a:pt x="1" y="393"/>
                      <a:pt x="21" y="414"/>
                    </a:cubicBezTo>
                    <a:cubicBezTo>
                      <a:pt x="29" y="422"/>
                      <a:pt x="39" y="425"/>
                      <a:pt x="48" y="425"/>
                    </a:cubicBezTo>
                    <a:cubicBezTo>
                      <a:pt x="71" y="425"/>
                      <a:pt x="96" y="408"/>
                      <a:pt x="110" y="393"/>
                    </a:cubicBezTo>
                    <a:cubicBezTo>
                      <a:pt x="220" y="284"/>
                      <a:pt x="309" y="221"/>
                      <a:pt x="414" y="200"/>
                    </a:cubicBezTo>
                    <a:cubicBezTo>
                      <a:pt x="524" y="153"/>
                      <a:pt x="655" y="153"/>
                      <a:pt x="833" y="132"/>
                    </a:cubicBezTo>
                    <a:cubicBezTo>
                      <a:pt x="854" y="111"/>
                      <a:pt x="875" y="90"/>
                      <a:pt x="875" y="69"/>
                    </a:cubicBezTo>
                    <a:cubicBezTo>
                      <a:pt x="875" y="22"/>
                      <a:pt x="833" y="1"/>
                      <a:pt x="80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6"/>
              <p:cNvSpPr/>
              <p:nvPr/>
            </p:nvSpPr>
            <p:spPr>
              <a:xfrm>
                <a:off x="487650" y="4560718"/>
                <a:ext cx="544246" cy="352997"/>
              </a:xfrm>
              <a:custGeom>
                <a:rect b="b" l="l" r="r" t="t"/>
                <a:pathLst>
                  <a:path extrusionOk="0" h="2477" w="3819">
                    <a:moveTo>
                      <a:pt x="482" y="0"/>
                    </a:moveTo>
                    <a:cubicBezTo>
                      <a:pt x="131" y="194"/>
                      <a:pt x="131" y="194"/>
                      <a:pt x="110" y="697"/>
                    </a:cubicBezTo>
                    <a:cubicBezTo>
                      <a:pt x="89" y="1200"/>
                      <a:pt x="0" y="1571"/>
                      <a:pt x="309" y="1786"/>
                    </a:cubicBezTo>
                    <a:cubicBezTo>
                      <a:pt x="613" y="1985"/>
                      <a:pt x="1509" y="2074"/>
                      <a:pt x="2116" y="2336"/>
                    </a:cubicBezTo>
                    <a:cubicBezTo>
                      <a:pt x="2336" y="2437"/>
                      <a:pt x="2513" y="2477"/>
                      <a:pt x="2667" y="2477"/>
                    </a:cubicBezTo>
                    <a:cubicBezTo>
                      <a:pt x="2943" y="2477"/>
                      <a:pt x="3145" y="2350"/>
                      <a:pt x="3383" y="2226"/>
                    </a:cubicBezTo>
                    <a:cubicBezTo>
                      <a:pt x="3755" y="2048"/>
                      <a:pt x="3818" y="1896"/>
                      <a:pt x="3818" y="1634"/>
                    </a:cubicBezTo>
                    <a:cubicBezTo>
                      <a:pt x="3818" y="1352"/>
                      <a:pt x="3624" y="1262"/>
                      <a:pt x="3232" y="1001"/>
                    </a:cubicBezTo>
                    <a:cubicBezTo>
                      <a:pt x="2818" y="765"/>
                      <a:pt x="2556" y="414"/>
                      <a:pt x="2556" y="414"/>
                    </a:cubicBezTo>
                    <a:lnTo>
                      <a:pt x="4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6"/>
              <p:cNvSpPr/>
              <p:nvPr/>
            </p:nvSpPr>
            <p:spPr>
              <a:xfrm>
                <a:off x="490643" y="4551027"/>
                <a:ext cx="550944" cy="370098"/>
              </a:xfrm>
              <a:custGeom>
                <a:rect b="b" l="l" r="r" t="t"/>
                <a:pathLst>
                  <a:path extrusionOk="0" h="2597" w="3866">
                    <a:moveTo>
                      <a:pt x="482" y="131"/>
                    </a:moveTo>
                    <a:lnTo>
                      <a:pt x="2514" y="524"/>
                    </a:lnTo>
                    <a:cubicBezTo>
                      <a:pt x="2535" y="545"/>
                      <a:pt x="2776" y="875"/>
                      <a:pt x="3169" y="1137"/>
                    </a:cubicBezTo>
                    <a:cubicBezTo>
                      <a:pt x="3383" y="1268"/>
                      <a:pt x="3514" y="1330"/>
                      <a:pt x="3624" y="1420"/>
                    </a:cubicBezTo>
                    <a:cubicBezTo>
                      <a:pt x="3713" y="1509"/>
                      <a:pt x="3734" y="1571"/>
                      <a:pt x="3734" y="1702"/>
                    </a:cubicBezTo>
                    <a:cubicBezTo>
                      <a:pt x="3755" y="1833"/>
                      <a:pt x="3734" y="1922"/>
                      <a:pt x="3666" y="2011"/>
                    </a:cubicBezTo>
                    <a:cubicBezTo>
                      <a:pt x="3624" y="2074"/>
                      <a:pt x="3514" y="2163"/>
                      <a:pt x="3341" y="2247"/>
                    </a:cubicBezTo>
                    <a:cubicBezTo>
                      <a:pt x="3142" y="2336"/>
                      <a:pt x="2991" y="2425"/>
                      <a:pt x="2818" y="2467"/>
                    </a:cubicBezTo>
                    <a:cubicBezTo>
                      <a:pt x="2758" y="2479"/>
                      <a:pt x="2699" y="2486"/>
                      <a:pt x="2637" y="2486"/>
                    </a:cubicBezTo>
                    <a:cubicBezTo>
                      <a:pt x="2493" y="2486"/>
                      <a:pt x="2334" y="2449"/>
                      <a:pt x="2121" y="2357"/>
                    </a:cubicBezTo>
                    <a:cubicBezTo>
                      <a:pt x="1812" y="2205"/>
                      <a:pt x="1420" y="2116"/>
                      <a:pt x="1095" y="2053"/>
                    </a:cubicBezTo>
                    <a:cubicBezTo>
                      <a:pt x="765" y="1964"/>
                      <a:pt x="461" y="1901"/>
                      <a:pt x="309" y="1791"/>
                    </a:cubicBezTo>
                    <a:cubicBezTo>
                      <a:pt x="178" y="1702"/>
                      <a:pt x="131" y="1571"/>
                      <a:pt x="110" y="1399"/>
                    </a:cubicBezTo>
                    <a:cubicBezTo>
                      <a:pt x="110" y="1226"/>
                      <a:pt x="131" y="1006"/>
                      <a:pt x="131" y="765"/>
                    </a:cubicBezTo>
                    <a:cubicBezTo>
                      <a:pt x="157" y="503"/>
                      <a:pt x="157" y="393"/>
                      <a:pt x="199" y="330"/>
                    </a:cubicBezTo>
                    <a:cubicBezTo>
                      <a:pt x="241" y="262"/>
                      <a:pt x="309" y="220"/>
                      <a:pt x="482" y="131"/>
                    </a:cubicBezTo>
                    <a:close/>
                    <a:moveTo>
                      <a:pt x="461" y="0"/>
                    </a:moveTo>
                    <a:lnTo>
                      <a:pt x="440" y="21"/>
                    </a:lnTo>
                    <a:cubicBezTo>
                      <a:pt x="262" y="110"/>
                      <a:pt x="157" y="152"/>
                      <a:pt x="89" y="262"/>
                    </a:cubicBezTo>
                    <a:cubicBezTo>
                      <a:pt x="47" y="372"/>
                      <a:pt x="47" y="503"/>
                      <a:pt x="27" y="765"/>
                    </a:cubicBezTo>
                    <a:cubicBezTo>
                      <a:pt x="27" y="1006"/>
                      <a:pt x="0" y="1226"/>
                      <a:pt x="0" y="1420"/>
                    </a:cubicBezTo>
                    <a:cubicBezTo>
                      <a:pt x="27" y="1592"/>
                      <a:pt x="89" y="1770"/>
                      <a:pt x="262" y="1901"/>
                    </a:cubicBezTo>
                    <a:cubicBezTo>
                      <a:pt x="440" y="2011"/>
                      <a:pt x="723" y="2074"/>
                      <a:pt x="1074" y="2163"/>
                    </a:cubicBezTo>
                    <a:cubicBezTo>
                      <a:pt x="1399" y="2247"/>
                      <a:pt x="1770" y="2315"/>
                      <a:pt x="2074" y="2467"/>
                    </a:cubicBezTo>
                    <a:cubicBezTo>
                      <a:pt x="2291" y="2559"/>
                      <a:pt x="2471" y="2596"/>
                      <a:pt x="2635" y="2596"/>
                    </a:cubicBezTo>
                    <a:cubicBezTo>
                      <a:pt x="2706" y="2596"/>
                      <a:pt x="2773" y="2589"/>
                      <a:pt x="2839" y="2577"/>
                    </a:cubicBezTo>
                    <a:cubicBezTo>
                      <a:pt x="3038" y="2535"/>
                      <a:pt x="3211" y="2446"/>
                      <a:pt x="3383" y="2336"/>
                    </a:cubicBezTo>
                    <a:cubicBezTo>
                      <a:pt x="3582" y="2247"/>
                      <a:pt x="3692" y="2163"/>
                      <a:pt x="3755" y="2074"/>
                    </a:cubicBezTo>
                    <a:cubicBezTo>
                      <a:pt x="3844" y="1964"/>
                      <a:pt x="3865" y="1833"/>
                      <a:pt x="3865" y="1702"/>
                    </a:cubicBezTo>
                    <a:cubicBezTo>
                      <a:pt x="3844" y="1550"/>
                      <a:pt x="3797" y="1440"/>
                      <a:pt x="3692" y="1330"/>
                    </a:cubicBezTo>
                    <a:cubicBezTo>
                      <a:pt x="3582" y="1247"/>
                      <a:pt x="3431" y="1158"/>
                      <a:pt x="3232" y="1027"/>
                    </a:cubicBezTo>
                    <a:cubicBezTo>
                      <a:pt x="2839" y="786"/>
                      <a:pt x="2577" y="440"/>
                      <a:pt x="2577" y="440"/>
                    </a:cubicBezTo>
                    <a:lnTo>
                      <a:pt x="461"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6"/>
              <p:cNvSpPr/>
              <p:nvPr/>
            </p:nvSpPr>
            <p:spPr>
              <a:xfrm>
                <a:off x="1031765" y="4383146"/>
                <a:ext cx="547808" cy="358128"/>
              </a:xfrm>
              <a:custGeom>
                <a:rect b="b" l="l" r="r" t="t"/>
                <a:pathLst>
                  <a:path extrusionOk="0" h="2513" w="3844">
                    <a:moveTo>
                      <a:pt x="2142" y="0"/>
                    </a:moveTo>
                    <a:lnTo>
                      <a:pt x="309" y="110"/>
                    </a:lnTo>
                    <a:lnTo>
                      <a:pt x="199" y="110"/>
                    </a:lnTo>
                    <a:cubicBezTo>
                      <a:pt x="0" y="744"/>
                      <a:pt x="157" y="1833"/>
                      <a:pt x="440" y="1985"/>
                    </a:cubicBezTo>
                    <a:cubicBezTo>
                      <a:pt x="702" y="2142"/>
                      <a:pt x="1660" y="2357"/>
                      <a:pt x="2252" y="2488"/>
                    </a:cubicBezTo>
                    <a:cubicBezTo>
                      <a:pt x="2330" y="2505"/>
                      <a:pt x="2408" y="2513"/>
                      <a:pt x="2484" y="2513"/>
                    </a:cubicBezTo>
                    <a:cubicBezTo>
                      <a:pt x="2988" y="2513"/>
                      <a:pt x="3456" y="2179"/>
                      <a:pt x="3624" y="2011"/>
                    </a:cubicBezTo>
                    <a:cubicBezTo>
                      <a:pt x="3844" y="1791"/>
                      <a:pt x="3776" y="1529"/>
                      <a:pt x="3645" y="1356"/>
                    </a:cubicBezTo>
                    <a:cubicBezTo>
                      <a:pt x="3493" y="1178"/>
                      <a:pt x="3079" y="1246"/>
                      <a:pt x="2687" y="916"/>
                    </a:cubicBezTo>
                    <a:cubicBezTo>
                      <a:pt x="2294" y="592"/>
                      <a:pt x="2142" y="0"/>
                      <a:pt x="21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6"/>
              <p:cNvSpPr/>
              <p:nvPr/>
            </p:nvSpPr>
            <p:spPr>
              <a:xfrm>
                <a:off x="1038463" y="4377161"/>
                <a:ext cx="538260" cy="373376"/>
              </a:xfrm>
              <a:custGeom>
                <a:rect b="b" l="l" r="r" t="t"/>
                <a:pathLst>
                  <a:path extrusionOk="0" h="2620" w="3777">
                    <a:moveTo>
                      <a:pt x="2048" y="110"/>
                    </a:moveTo>
                    <a:cubicBezTo>
                      <a:pt x="2074" y="173"/>
                      <a:pt x="2205" y="676"/>
                      <a:pt x="2598" y="1006"/>
                    </a:cubicBezTo>
                    <a:cubicBezTo>
                      <a:pt x="2812" y="1178"/>
                      <a:pt x="3011" y="1241"/>
                      <a:pt x="3205" y="1288"/>
                    </a:cubicBezTo>
                    <a:cubicBezTo>
                      <a:pt x="3383" y="1330"/>
                      <a:pt x="3488" y="1351"/>
                      <a:pt x="3556" y="1419"/>
                    </a:cubicBezTo>
                    <a:cubicBezTo>
                      <a:pt x="3619" y="1503"/>
                      <a:pt x="3666" y="1613"/>
                      <a:pt x="3666" y="1702"/>
                    </a:cubicBezTo>
                    <a:cubicBezTo>
                      <a:pt x="3666" y="1812"/>
                      <a:pt x="3645" y="1922"/>
                      <a:pt x="3535" y="2006"/>
                    </a:cubicBezTo>
                    <a:cubicBezTo>
                      <a:pt x="3446" y="2095"/>
                      <a:pt x="3252" y="2247"/>
                      <a:pt x="3011" y="2357"/>
                    </a:cubicBezTo>
                    <a:cubicBezTo>
                      <a:pt x="2836" y="2437"/>
                      <a:pt x="2639" y="2492"/>
                      <a:pt x="2444" y="2492"/>
                    </a:cubicBezTo>
                    <a:cubicBezTo>
                      <a:pt x="2371" y="2492"/>
                      <a:pt x="2297" y="2484"/>
                      <a:pt x="2226" y="2467"/>
                    </a:cubicBezTo>
                    <a:cubicBezTo>
                      <a:pt x="1917" y="2420"/>
                      <a:pt x="1550" y="2336"/>
                      <a:pt x="1199" y="2247"/>
                    </a:cubicBezTo>
                    <a:cubicBezTo>
                      <a:pt x="849" y="2137"/>
                      <a:pt x="545" y="2053"/>
                      <a:pt x="414" y="1985"/>
                    </a:cubicBezTo>
                    <a:cubicBezTo>
                      <a:pt x="372" y="1964"/>
                      <a:pt x="304" y="1875"/>
                      <a:pt x="262" y="1744"/>
                    </a:cubicBezTo>
                    <a:cubicBezTo>
                      <a:pt x="215" y="1613"/>
                      <a:pt x="173" y="1440"/>
                      <a:pt x="152" y="1267"/>
                    </a:cubicBezTo>
                    <a:cubicBezTo>
                      <a:pt x="110" y="917"/>
                      <a:pt x="131" y="503"/>
                      <a:pt x="215" y="194"/>
                    </a:cubicBezTo>
                    <a:lnTo>
                      <a:pt x="262" y="194"/>
                    </a:lnTo>
                    <a:lnTo>
                      <a:pt x="2048" y="110"/>
                    </a:lnTo>
                    <a:close/>
                    <a:moveTo>
                      <a:pt x="2137" y="0"/>
                    </a:moveTo>
                    <a:lnTo>
                      <a:pt x="262" y="89"/>
                    </a:lnTo>
                    <a:lnTo>
                      <a:pt x="131" y="89"/>
                    </a:lnTo>
                    <a:lnTo>
                      <a:pt x="110" y="131"/>
                    </a:lnTo>
                    <a:cubicBezTo>
                      <a:pt x="0" y="456"/>
                      <a:pt x="0" y="896"/>
                      <a:pt x="42" y="1267"/>
                    </a:cubicBezTo>
                    <a:cubicBezTo>
                      <a:pt x="63" y="1461"/>
                      <a:pt x="84" y="1634"/>
                      <a:pt x="152" y="1791"/>
                    </a:cubicBezTo>
                    <a:cubicBezTo>
                      <a:pt x="194" y="1922"/>
                      <a:pt x="262" y="2027"/>
                      <a:pt x="346" y="2074"/>
                    </a:cubicBezTo>
                    <a:cubicBezTo>
                      <a:pt x="503" y="2158"/>
                      <a:pt x="807" y="2247"/>
                      <a:pt x="1179" y="2357"/>
                    </a:cubicBezTo>
                    <a:cubicBezTo>
                      <a:pt x="1524" y="2446"/>
                      <a:pt x="1896" y="2530"/>
                      <a:pt x="2205" y="2598"/>
                    </a:cubicBezTo>
                    <a:cubicBezTo>
                      <a:pt x="2277" y="2613"/>
                      <a:pt x="2349" y="2619"/>
                      <a:pt x="2420" y="2619"/>
                    </a:cubicBezTo>
                    <a:cubicBezTo>
                      <a:pt x="2649" y="2619"/>
                      <a:pt x="2870" y="2551"/>
                      <a:pt x="3053" y="2467"/>
                    </a:cubicBezTo>
                    <a:cubicBezTo>
                      <a:pt x="3315" y="2357"/>
                      <a:pt x="3514" y="2205"/>
                      <a:pt x="3619" y="2095"/>
                    </a:cubicBezTo>
                    <a:cubicBezTo>
                      <a:pt x="3729" y="1964"/>
                      <a:pt x="3776" y="1833"/>
                      <a:pt x="3776" y="1702"/>
                    </a:cubicBezTo>
                    <a:cubicBezTo>
                      <a:pt x="3776" y="1571"/>
                      <a:pt x="3708" y="1461"/>
                      <a:pt x="3645" y="1351"/>
                    </a:cubicBezTo>
                    <a:cubicBezTo>
                      <a:pt x="3556" y="1241"/>
                      <a:pt x="3404" y="1220"/>
                      <a:pt x="3226" y="1178"/>
                    </a:cubicBezTo>
                    <a:cubicBezTo>
                      <a:pt x="3053" y="1137"/>
                      <a:pt x="2860" y="1068"/>
                      <a:pt x="2661" y="917"/>
                    </a:cubicBezTo>
                    <a:cubicBezTo>
                      <a:pt x="2289" y="613"/>
                      <a:pt x="2137" y="42"/>
                      <a:pt x="2137" y="42"/>
                    </a:cubicBezTo>
                    <a:lnTo>
                      <a:pt x="2137"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6"/>
              <p:cNvSpPr/>
              <p:nvPr/>
            </p:nvSpPr>
            <p:spPr>
              <a:xfrm>
                <a:off x="1041456" y="3061334"/>
                <a:ext cx="388910" cy="1391183"/>
              </a:xfrm>
              <a:custGeom>
                <a:rect b="b" l="l" r="r" t="t"/>
                <a:pathLst>
                  <a:path extrusionOk="0" h="9762" w="2729">
                    <a:moveTo>
                      <a:pt x="2640" y="0"/>
                    </a:moveTo>
                    <a:lnTo>
                      <a:pt x="42" y="1268"/>
                    </a:lnTo>
                    <a:lnTo>
                      <a:pt x="0" y="9516"/>
                    </a:lnTo>
                    <a:cubicBezTo>
                      <a:pt x="0" y="9516"/>
                      <a:pt x="436" y="9761"/>
                      <a:pt x="1041" y="9761"/>
                    </a:cubicBezTo>
                    <a:cubicBezTo>
                      <a:pt x="1086" y="9761"/>
                      <a:pt x="1132" y="9760"/>
                      <a:pt x="1178" y="9757"/>
                    </a:cubicBezTo>
                    <a:cubicBezTo>
                      <a:pt x="1875" y="9736"/>
                      <a:pt x="2268" y="9453"/>
                      <a:pt x="2268" y="9453"/>
                    </a:cubicBezTo>
                    <a:cubicBezTo>
                      <a:pt x="2268" y="9453"/>
                      <a:pt x="2729" y="550"/>
                      <a:pt x="26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6"/>
              <p:cNvSpPr/>
              <p:nvPr/>
            </p:nvSpPr>
            <p:spPr>
              <a:xfrm>
                <a:off x="1035470" y="3049363"/>
                <a:ext cx="391902" cy="1411704"/>
              </a:xfrm>
              <a:custGeom>
                <a:rect b="b" l="l" r="r" t="t"/>
                <a:pathLst>
                  <a:path extrusionOk="0" h="9906" w="2750">
                    <a:moveTo>
                      <a:pt x="2640" y="173"/>
                    </a:moveTo>
                    <a:lnTo>
                      <a:pt x="2640" y="655"/>
                    </a:lnTo>
                    <a:cubicBezTo>
                      <a:pt x="2640" y="938"/>
                      <a:pt x="2619" y="1331"/>
                      <a:pt x="2593" y="1786"/>
                    </a:cubicBezTo>
                    <a:cubicBezTo>
                      <a:pt x="2572" y="2703"/>
                      <a:pt x="2530" y="3860"/>
                      <a:pt x="2462" y="5018"/>
                    </a:cubicBezTo>
                    <a:cubicBezTo>
                      <a:pt x="2378" y="7285"/>
                      <a:pt x="2268" y="9469"/>
                      <a:pt x="2268" y="9511"/>
                    </a:cubicBezTo>
                    <a:cubicBezTo>
                      <a:pt x="2226" y="9537"/>
                      <a:pt x="1875" y="9752"/>
                      <a:pt x="1220" y="9799"/>
                    </a:cubicBezTo>
                    <a:cubicBezTo>
                      <a:pt x="1192" y="9800"/>
                      <a:pt x="1163" y="9800"/>
                      <a:pt x="1136" y="9800"/>
                    </a:cubicBezTo>
                    <a:cubicBezTo>
                      <a:pt x="548" y="9800"/>
                      <a:pt x="150" y="9599"/>
                      <a:pt x="105" y="9579"/>
                    </a:cubicBezTo>
                    <a:lnTo>
                      <a:pt x="152" y="1373"/>
                    </a:lnTo>
                    <a:lnTo>
                      <a:pt x="2640" y="173"/>
                    </a:lnTo>
                    <a:close/>
                    <a:moveTo>
                      <a:pt x="2750" y="1"/>
                    </a:moveTo>
                    <a:lnTo>
                      <a:pt x="2661" y="43"/>
                    </a:lnTo>
                    <a:lnTo>
                      <a:pt x="42" y="1310"/>
                    </a:lnTo>
                    <a:lnTo>
                      <a:pt x="0" y="9642"/>
                    </a:lnTo>
                    <a:lnTo>
                      <a:pt x="21" y="9668"/>
                    </a:lnTo>
                    <a:cubicBezTo>
                      <a:pt x="21" y="9668"/>
                      <a:pt x="477" y="9905"/>
                      <a:pt x="1122" y="9905"/>
                    </a:cubicBezTo>
                    <a:cubicBezTo>
                      <a:pt x="1155" y="9905"/>
                      <a:pt x="1187" y="9905"/>
                      <a:pt x="1220" y="9904"/>
                    </a:cubicBezTo>
                    <a:cubicBezTo>
                      <a:pt x="1938" y="9862"/>
                      <a:pt x="2357" y="9579"/>
                      <a:pt x="2357" y="9579"/>
                    </a:cubicBezTo>
                    <a:lnTo>
                      <a:pt x="2378" y="9579"/>
                    </a:lnTo>
                    <a:lnTo>
                      <a:pt x="2378" y="9537"/>
                    </a:lnTo>
                    <a:cubicBezTo>
                      <a:pt x="2378" y="9537"/>
                      <a:pt x="2488" y="7311"/>
                      <a:pt x="2593" y="5018"/>
                    </a:cubicBezTo>
                    <a:cubicBezTo>
                      <a:pt x="2640" y="3881"/>
                      <a:pt x="2682" y="2703"/>
                      <a:pt x="2723" y="1786"/>
                    </a:cubicBezTo>
                    <a:cubicBezTo>
                      <a:pt x="2723" y="1331"/>
                      <a:pt x="2750" y="938"/>
                      <a:pt x="2750" y="655"/>
                    </a:cubicBezTo>
                    <a:lnTo>
                      <a:pt x="2750" y="84"/>
                    </a:lnTo>
                    <a:lnTo>
                      <a:pt x="275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6"/>
              <p:cNvSpPr/>
              <p:nvPr/>
            </p:nvSpPr>
            <p:spPr>
              <a:xfrm>
                <a:off x="1128674" y="3294913"/>
                <a:ext cx="65127" cy="1156896"/>
              </a:xfrm>
              <a:custGeom>
                <a:rect b="b" l="l" r="r" t="t"/>
                <a:pathLst>
                  <a:path extrusionOk="0" h="8118" w="457">
                    <a:moveTo>
                      <a:pt x="457" y="1"/>
                    </a:moveTo>
                    <a:lnTo>
                      <a:pt x="216" y="111"/>
                    </a:lnTo>
                    <a:lnTo>
                      <a:pt x="1" y="8097"/>
                    </a:lnTo>
                    <a:cubicBezTo>
                      <a:pt x="85" y="8097"/>
                      <a:pt x="174" y="8118"/>
                      <a:pt x="237" y="8118"/>
                    </a:cubicBezTo>
                    <a:lnTo>
                      <a:pt x="4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6"/>
              <p:cNvSpPr/>
              <p:nvPr/>
            </p:nvSpPr>
            <p:spPr>
              <a:xfrm>
                <a:off x="1121976" y="3282230"/>
                <a:ext cx="81516" cy="1178558"/>
              </a:xfrm>
              <a:custGeom>
                <a:rect b="b" l="l" r="r" t="t"/>
                <a:pathLst>
                  <a:path extrusionOk="0" h="8270" w="572">
                    <a:moveTo>
                      <a:pt x="462" y="179"/>
                    </a:moveTo>
                    <a:lnTo>
                      <a:pt x="242" y="8139"/>
                    </a:lnTo>
                    <a:cubicBezTo>
                      <a:pt x="200" y="8139"/>
                      <a:pt x="153" y="8139"/>
                      <a:pt x="111" y="8118"/>
                    </a:cubicBezTo>
                    <a:lnTo>
                      <a:pt x="331" y="221"/>
                    </a:lnTo>
                    <a:lnTo>
                      <a:pt x="462" y="179"/>
                    </a:lnTo>
                    <a:close/>
                    <a:moveTo>
                      <a:pt x="572" y="1"/>
                    </a:moveTo>
                    <a:lnTo>
                      <a:pt x="483" y="48"/>
                    </a:lnTo>
                    <a:lnTo>
                      <a:pt x="221" y="152"/>
                    </a:lnTo>
                    <a:lnTo>
                      <a:pt x="1" y="8228"/>
                    </a:lnTo>
                    <a:lnTo>
                      <a:pt x="48" y="8228"/>
                    </a:lnTo>
                    <a:cubicBezTo>
                      <a:pt x="132" y="8249"/>
                      <a:pt x="200" y="8249"/>
                      <a:pt x="284" y="8270"/>
                    </a:cubicBezTo>
                    <a:lnTo>
                      <a:pt x="352" y="8270"/>
                    </a:lnTo>
                    <a:lnTo>
                      <a:pt x="57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6"/>
              <p:cNvSpPr/>
              <p:nvPr/>
            </p:nvSpPr>
            <p:spPr>
              <a:xfrm>
                <a:off x="497341" y="3080003"/>
                <a:ext cx="768129" cy="1587419"/>
              </a:xfrm>
              <a:custGeom>
                <a:rect b="b" l="l" r="r" t="t"/>
                <a:pathLst>
                  <a:path extrusionOk="0" h="11139" w="5390">
                    <a:moveTo>
                      <a:pt x="1069" y="0"/>
                    </a:moveTo>
                    <a:lnTo>
                      <a:pt x="0" y="10673"/>
                    </a:lnTo>
                    <a:cubicBezTo>
                      <a:pt x="0" y="10673"/>
                      <a:pt x="215" y="10914"/>
                      <a:pt x="1001" y="11087"/>
                    </a:cubicBezTo>
                    <a:cubicBezTo>
                      <a:pt x="1142" y="11124"/>
                      <a:pt x="1285" y="11139"/>
                      <a:pt x="1425" y="11139"/>
                    </a:cubicBezTo>
                    <a:cubicBezTo>
                      <a:pt x="2044" y="11139"/>
                      <a:pt x="2598" y="10846"/>
                      <a:pt x="2598" y="10846"/>
                    </a:cubicBezTo>
                    <a:lnTo>
                      <a:pt x="4646" y="2205"/>
                    </a:lnTo>
                    <a:lnTo>
                      <a:pt x="5216" y="2053"/>
                    </a:lnTo>
                    <a:lnTo>
                      <a:pt x="5389" y="482"/>
                    </a:lnTo>
                    <a:lnTo>
                      <a:pt x="1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6"/>
              <p:cNvSpPr/>
              <p:nvPr/>
            </p:nvSpPr>
            <p:spPr>
              <a:xfrm>
                <a:off x="487650" y="3071025"/>
                <a:ext cx="786798" cy="1605518"/>
              </a:xfrm>
              <a:custGeom>
                <a:rect b="b" l="l" r="r" t="t"/>
                <a:pathLst>
                  <a:path extrusionOk="0" h="11266" w="5521">
                    <a:moveTo>
                      <a:pt x="1179" y="131"/>
                    </a:moveTo>
                    <a:lnTo>
                      <a:pt x="5415" y="587"/>
                    </a:lnTo>
                    <a:lnTo>
                      <a:pt x="5216" y="2074"/>
                    </a:lnTo>
                    <a:lnTo>
                      <a:pt x="4672" y="2226"/>
                    </a:lnTo>
                    <a:lnTo>
                      <a:pt x="2619" y="10867"/>
                    </a:lnTo>
                    <a:cubicBezTo>
                      <a:pt x="2584" y="10884"/>
                      <a:pt x="2064" y="11152"/>
                      <a:pt x="1467" y="11152"/>
                    </a:cubicBezTo>
                    <a:cubicBezTo>
                      <a:pt x="1336" y="11152"/>
                      <a:pt x="1202" y="11139"/>
                      <a:pt x="1069" y="11108"/>
                    </a:cubicBezTo>
                    <a:cubicBezTo>
                      <a:pt x="702" y="11019"/>
                      <a:pt x="440" y="10909"/>
                      <a:pt x="309" y="10825"/>
                    </a:cubicBezTo>
                    <a:cubicBezTo>
                      <a:pt x="152" y="10757"/>
                      <a:pt x="131" y="10715"/>
                      <a:pt x="131" y="10715"/>
                    </a:cubicBezTo>
                    <a:lnTo>
                      <a:pt x="1179" y="131"/>
                    </a:lnTo>
                    <a:close/>
                    <a:moveTo>
                      <a:pt x="1069" y="1"/>
                    </a:moveTo>
                    <a:lnTo>
                      <a:pt x="0" y="10757"/>
                    </a:lnTo>
                    <a:lnTo>
                      <a:pt x="21" y="10778"/>
                    </a:lnTo>
                    <a:cubicBezTo>
                      <a:pt x="21" y="10778"/>
                      <a:pt x="89" y="10846"/>
                      <a:pt x="241" y="10930"/>
                    </a:cubicBezTo>
                    <a:cubicBezTo>
                      <a:pt x="393" y="11019"/>
                      <a:pt x="655" y="11129"/>
                      <a:pt x="1048" y="11218"/>
                    </a:cubicBezTo>
                    <a:cubicBezTo>
                      <a:pt x="1189" y="11252"/>
                      <a:pt x="1331" y="11266"/>
                      <a:pt x="1470" y="11266"/>
                    </a:cubicBezTo>
                    <a:cubicBezTo>
                      <a:pt x="2121" y="11266"/>
                      <a:pt x="2687" y="10956"/>
                      <a:pt x="2687" y="10956"/>
                    </a:cubicBezTo>
                    <a:lnTo>
                      <a:pt x="2708" y="10956"/>
                    </a:lnTo>
                    <a:lnTo>
                      <a:pt x="4761" y="2336"/>
                    </a:lnTo>
                    <a:lnTo>
                      <a:pt x="5326" y="2158"/>
                    </a:lnTo>
                    <a:lnTo>
                      <a:pt x="5520" y="503"/>
                    </a:lnTo>
                    <a:lnTo>
                      <a:pt x="5478" y="503"/>
                    </a:lnTo>
                    <a:lnTo>
                      <a:pt x="1069"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6"/>
              <p:cNvSpPr/>
              <p:nvPr/>
            </p:nvSpPr>
            <p:spPr>
              <a:xfrm>
                <a:off x="575011" y="3167364"/>
                <a:ext cx="199371" cy="1486664"/>
              </a:xfrm>
              <a:custGeom>
                <a:rect b="b" l="l" r="r" t="t"/>
                <a:pathLst>
                  <a:path extrusionOk="0" h="10432" w="1399">
                    <a:moveTo>
                      <a:pt x="1398" y="0"/>
                    </a:moveTo>
                    <a:lnTo>
                      <a:pt x="1027" y="21"/>
                    </a:lnTo>
                    <a:lnTo>
                      <a:pt x="0" y="10364"/>
                    </a:lnTo>
                    <a:cubicBezTo>
                      <a:pt x="63" y="10385"/>
                      <a:pt x="152" y="10411"/>
                      <a:pt x="220" y="10432"/>
                    </a:cubicBezTo>
                    <a:lnTo>
                      <a:pt x="13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6"/>
              <p:cNvSpPr/>
              <p:nvPr/>
            </p:nvSpPr>
            <p:spPr>
              <a:xfrm>
                <a:off x="569025" y="3158385"/>
                <a:ext cx="214335" cy="1504621"/>
              </a:xfrm>
              <a:custGeom>
                <a:rect b="b" l="l" r="r" t="t"/>
                <a:pathLst>
                  <a:path extrusionOk="0" h="10558" w="1504">
                    <a:moveTo>
                      <a:pt x="1372" y="131"/>
                    </a:moveTo>
                    <a:lnTo>
                      <a:pt x="215" y="10406"/>
                    </a:lnTo>
                    <a:cubicBezTo>
                      <a:pt x="173" y="10406"/>
                      <a:pt x="152" y="10385"/>
                      <a:pt x="105" y="10385"/>
                    </a:cubicBezTo>
                    <a:lnTo>
                      <a:pt x="1131" y="131"/>
                    </a:lnTo>
                    <a:close/>
                    <a:moveTo>
                      <a:pt x="1440" y="0"/>
                    </a:moveTo>
                    <a:lnTo>
                      <a:pt x="1021" y="21"/>
                    </a:lnTo>
                    <a:lnTo>
                      <a:pt x="0" y="10448"/>
                    </a:lnTo>
                    <a:lnTo>
                      <a:pt x="42" y="10474"/>
                    </a:lnTo>
                    <a:cubicBezTo>
                      <a:pt x="105" y="10495"/>
                      <a:pt x="173" y="10516"/>
                      <a:pt x="262" y="10537"/>
                    </a:cubicBezTo>
                    <a:lnTo>
                      <a:pt x="325" y="10558"/>
                    </a:lnTo>
                    <a:lnTo>
                      <a:pt x="1503"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6"/>
              <p:cNvSpPr/>
              <p:nvPr/>
            </p:nvSpPr>
            <p:spPr>
              <a:xfrm>
                <a:off x="1013096" y="1858235"/>
                <a:ext cx="410571" cy="1343157"/>
              </a:xfrm>
              <a:custGeom>
                <a:rect b="b" l="l" r="r" t="t"/>
                <a:pathLst>
                  <a:path extrusionOk="0" h="9425" w="2881">
                    <a:moveTo>
                      <a:pt x="461" y="1"/>
                    </a:moveTo>
                    <a:lnTo>
                      <a:pt x="0" y="1069"/>
                    </a:lnTo>
                    <a:lnTo>
                      <a:pt x="68" y="9317"/>
                    </a:lnTo>
                    <a:cubicBezTo>
                      <a:pt x="68" y="9317"/>
                      <a:pt x="515" y="9424"/>
                      <a:pt x="1052" y="9424"/>
                    </a:cubicBezTo>
                    <a:cubicBezTo>
                      <a:pt x="1320" y="9424"/>
                      <a:pt x="1611" y="9397"/>
                      <a:pt x="1880" y="9317"/>
                    </a:cubicBezTo>
                    <a:cubicBezTo>
                      <a:pt x="2708" y="9097"/>
                      <a:pt x="2880" y="8861"/>
                      <a:pt x="2880" y="8861"/>
                    </a:cubicBezTo>
                    <a:cubicBezTo>
                      <a:pt x="2880" y="8861"/>
                      <a:pt x="2577" y="4321"/>
                      <a:pt x="2577" y="3143"/>
                    </a:cubicBezTo>
                    <a:cubicBezTo>
                      <a:pt x="2577" y="1964"/>
                      <a:pt x="2336" y="718"/>
                      <a:pt x="1749" y="482"/>
                    </a:cubicBezTo>
                    <a:cubicBezTo>
                      <a:pt x="1178" y="262"/>
                      <a:pt x="461" y="1"/>
                      <a:pt x="4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6"/>
              <p:cNvSpPr/>
              <p:nvPr/>
            </p:nvSpPr>
            <p:spPr>
              <a:xfrm>
                <a:off x="1004118" y="1848544"/>
                <a:ext cx="426247" cy="1362111"/>
              </a:xfrm>
              <a:custGeom>
                <a:rect b="b" l="l" r="r" t="t"/>
                <a:pathLst>
                  <a:path extrusionOk="0" h="9558" w="2991">
                    <a:moveTo>
                      <a:pt x="566" y="131"/>
                    </a:moveTo>
                    <a:cubicBezTo>
                      <a:pt x="613" y="158"/>
                      <a:pt x="1241" y="393"/>
                      <a:pt x="1791" y="613"/>
                    </a:cubicBezTo>
                    <a:cubicBezTo>
                      <a:pt x="2053" y="702"/>
                      <a:pt x="2247" y="1074"/>
                      <a:pt x="2399" y="1551"/>
                    </a:cubicBezTo>
                    <a:cubicBezTo>
                      <a:pt x="2530" y="2032"/>
                      <a:pt x="2577" y="2619"/>
                      <a:pt x="2577" y="3211"/>
                    </a:cubicBezTo>
                    <a:cubicBezTo>
                      <a:pt x="2577" y="4389"/>
                      <a:pt x="2881" y="8861"/>
                      <a:pt x="2881" y="8903"/>
                    </a:cubicBezTo>
                    <a:lnTo>
                      <a:pt x="2860" y="8929"/>
                    </a:lnTo>
                    <a:cubicBezTo>
                      <a:pt x="2839" y="8950"/>
                      <a:pt x="2792" y="8971"/>
                      <a:pt x="2729" y="9013"/>
                    </a:cubicBezTo>
                    <a:cubicBezTo>
                      <a:pt x="2577" y="9102"/>
                      <a:pt x="2336" y="9233"/>
                      <a:pt x="1943" y="9343"/>
                    </a:cubicBezTo>
                    <a:cubicBezTo>
                      <a:pt x="1676" y="9418"/>
                      <a:pt x="1389" y="9443"/>
                      <a:pt x="1128" y="9443"/>
                    </a:cubicBezTo>
                    <a:cubicBezTo>
                      <a:pt x="641" y="9443"/>
                      <a:pt x="238" y="9357"/>
                      <a:pt x="194" y="9343"/>
                    </a:cubicBezTo>
                    <a:lnTo>
                      <a:pt x="131" y="1137"/>
                    </a:lnTo>
                    <a:lnTo>
                      <a:pt x="566" y="131"/>
                    </a:lnTo>
                    <a:close/>
                    <a:moveTo>
                      <a:pt x="503" y="0"/>
                    </a:moveTo>
                    <a:lnTo>
                      <a:pt x="0" y="1116"/>
                    </a:lnTo>
                    <a:lnTo>
                      <a:pt x="63" y="9427"/>
                    </a:lnTo>
                    <a:lnTo>
                      <a:pt x="110" y="9453"/>
                    </a:lnTo>
                    <a:cubicBezTo>
                      <a:pt x="110" y="9453"/>
                      <a:pt x="567" y="9558"/>
                      <a:pt x="1116" y="9558"/>
                    </a:cubicBezTo>
                    <a:cubicBezTo>
                      <a:pt x="1390" y="9558"/>
                      <a:pt x="1688" y="9532"/>
                      <a:pt x="1964" y="9453"/>
                    </a:cubicBezTo>
                    <a:cubicBezTo>
                      <a:pt x="2378" y="9322"/>
                      <a:pt x="2640" y="9212"/>
                      <a:pt x="2771" y="9123"/>
                    </a:cubicBezTo>
                    <a:cubicBezTo>
                      <a:pt x="2860" y="9081"/>
                      <a:pt x="2902" y="9034"/>
                      <a:pt x="2943" y="8992"/>
                    </a:cubicBezTo>
                    <a:cubicBezTo>
                      <a:pt x="2970" y="8971"/>
                      <a:pt x="2991" y="8950"/>
                      <a:pt x="2991" y="8950"/>
                    </a:cubicBezTo>
                    <a:lnTo>
                      <a:pt x="2991" y="8929"/>
                    </a:lnTo>
                    <a:lnTo>
                      <a:pt x="2991" y="8903"/>
                    </a:lnTo>
                    <a:cubicBezTo>
                      <a:pt x="2991" y="8903"/>
                      <a:pt x="2682" y="4368"/>
                      <a:pt x="2708" y="3211"/>
                    </a:cubicBezTo>
                    <a:cubicBezTo>
                      <a:pt x="2708" y="2619"/>
                      <a:pt x="2640" y="2011"/>
                      <a:pt x="2509" y="1509"/>
                    </a:cubicBezTo>
                    <a:cubicBezTo>
                      <a:pt x="2357" y="1027"/>
                      <a:pt x="2158" y="634"/>
                      <a:pt x="1833" y="503"/>
                    </a:cubicBezTo>
                    <a:cubicBezTo>
                      <a:pt x="1241" y="262"/>
                      <a:pt x="545" y="27"/>
                      <a:pt x="545" y="27"/>
                    </a:cubicBezTo>
                    <a:lnTo>
                      <a:pt x="503"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6"/>
              <p:cNvSpPr/>
              <p:nvPr/>
            </p:nvSpPr>
            <p:spPr>
              <a:xfrm>
                <a:off x="1134660" y="1923221"/>
                <a:ext cx="192674" cy="1262781"/>
              </a:xfrm>
              <a:custGeom>
                <a:rect b="b" l="l" r="r" t="t"/>
                <a:pathLst>
                  <a:path extrusionOk="0" h="8861" w="1352">
                    <a:moveTo>
                      <a:pt x="1" y="0"/>
                    </a:moveTo>
                    <a:cubicBezTo>
                      <a:pt x="1" y="0"/>
                      <a:pt x="614" y="896"/>
                      <a:pt x="849" y="2514"/>
                    </a:cubicBezTo>
                    <a:cubicBezTo>
                      <a:pt x="1090" y="4127"/>
                      <a:pt x="1027" y="8751"/>
                      <a:pt x="1027" y="8861"/>
                    </a:cubicBezTo>
                    <a:cubicBezTo>
                      <a:pt x="1111" y="8840"/>
                      <a:pt x="1179" y="8819"/>
                      <a:pt x="1242" y="8798"/>
                    </a:cubicBezTo>
                    <a:cubicBezTo>
                      <a:pt x="1268" y="8144"/>
                      <a:pt x="1352" y="4692"/>
                      <a:pt x="1090" y="2598"/>
                    </a:cubicBezTo>
                    <a:cubicBezTo>
                      <a:pt x="786" y="262"/>
                      <a:pt x="153" y="26"/>
                      <a:pt x="153" y="26"/>
                    </a:cubicBez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6"/>
              <p:cNvSpPr/>
              <p:nvPr/>
            </p:nvSpPr>
            <p:spPr>
              <a:xfrm>
                <a:off x="1115990" y="1911250"/>
                <a:ext cx="221033" cy="1287578"/>
              </a:xfrm>
              <a:custGeom>
                <a:rect b="b" l="l" r="r" t="t"/>
                <a:pathLst>
                  <a:path extrusionOk="0" h="9035" w="1551">
                    <a:moveTo>
                      <a:pt x="263" y="173"/>
                    </a:moveTo>
                    <a:cubicBezTo>
                      <a:pt x="263" y="173"/>
                      <a:pt x="284" y="173"/>
                      <a:pt x="352" y="241"/>
                    </a:cubicBezTo>
                    <a:cubicBezTo>
                      <a:pt x="394" y="283"/>
                      <a:pt x="483" y="393"/>
                      <a:pt x="587" y="545"/>
                    </a:cubicBezTo>
                    <a:cubicBezTo>
                      <a:pt x="786" y="896"/>
                      <a:pt x="1006" y="1524"/>
                      <a:pt x="1158" y="2682"/>
                    </a:cubicBezTo>
                    <a:cubicBezTo>
                      <a:pt x="1420" y="4755"/>
                      <a:pt x="1352" y="8139"/>
                      <a:pt x="1331" y="8835"/>
                    </a:cubicBezTo>
                    <a:cubicBezTo>
                      <a:pt x="1289" y="8856"/>
                      <a:pt x="1242" y="8856"/>
                      <a:pt x="1221" y="8882"/>
                    </a:cubicBezTo>
                    <a:cubicBezTo>
                      <a:pt x="1221" y="8751"/>
                      <a:pt x="1242" y="7657"/>
                      <a:pt x="1221" y="6327"/>
                    </a:cubicBezTo>
                    <a:cubicBezTo>
                      <a:pt x="1200" y="4954"/>
                      <a:pt x="1158" y="3404"/>
                      <a:pt x="1048" y="2598"/>
                    </a:cubicBezTo>
                    <a:cubicBezTo>
                      <a:pt x="807" y="1090"/>
                      <a:pt x="326" y="304"/>
                      <a:pt x="242" y="173"/>
                    </a:cubicBezTo>
                    <a:close/>
                    <a:moveTo>
                      <a:pt x="1" y="0"/>
                    </a:moveTo>
                    <a:lnTo>
                      <a:pt x="90" y="131"/>
                    </a:lnTo>
                    <a:cubicBezTo>
                      <a:pt x="90" y="131"/>
                      <a:pt x="676" y="1001"/>
                      <a:pt x="938" y="2619"/>
                    </a:cubicBezTo>
                    <a:cubicBezTo>
                      <a:pt x="1048" y="3404"/>
                      <a:pt x="1090" y="4954"/>
                      <a:pt x="1111" y="6327"/>
                    </a:cubicBezTo>
                    <a:lnTo>
                      <a:pt x="1111" y="8945"/>
                    </a:lnTo>
                    <a:lnTo>
                      <a:pt x="1111" y="9034"/>
                    </a:lnTo>
                    <a:lnTo>
                      <a:pt x="1179" y="9013"/>
                    </a:lnTo>
                    <a:cubicBezTo>
                      <a:pt x="1268" y="8987"/>
                      <a:pt x="1331" y="8966"/>
                      <a:pt x="1399" y="8945"/>
                    </a:cubicBezTo>
                    <a:lnTo>
                      <a:pt x="1441" y="8924"/>
                    </a:lnTo>
                    <a:lnTo>
                      <a:pt x="1441" y="8882"/>
                    </a:lnTo>
                    <a:cubicBezTo>
                      <a:pt x="1462" y="8228"/>
                      <a:pt x="1551" y="4776"/>
                      <a:pt x="1268" y="2661"/>
                    </a:cubicBezTo>
                    <a:cubicBezTo>
                      <a:pt x="1111" y="1503"/>
                      <a:pt x="896" y="849"/>
                      <a:pt x="676" y="503"/>
                    </a:cubicBezTo>
                    <a:cubicBezTo>
                      <a:pt x="587" y="325"/>
                      <a:pt x="483" y="215"/>
                      <a:pt x="415" y="152"/>
                    </a:cubicBezTo>
                    <a:cubicBezTo>
                      <a:pt x="352" y="84"/>
                      <a:pt x="284" y="63"/>
                      <a:pt x="284" y="63"/>
                    </a:cubicBezTo>
                    <a:lnTo>
                      <a:pt x="1"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6"/>
              <p:cNvSpPr/>
              <p:nvPr/>
            </p:nvSpPr>
            <p:spPr>
              <a:xfrm>
                <a:off x="1262351" y="1926926"/>
                <a:ext cx="245687" cy="1258363"/>
              </a:xfrm>
              <a:custGeom>
                <a:rect b="b" l="l" r="r" t="t"/>
                <a:pathLst>
                  <a:path extrusionOk="0" h="8830" w="1724">
                    <a:moveTo>
                      <a:pt x="0" y="0"/>
                    </a:moveTo>
                    <a:cubicBezTo>
                      <a:pt x="0" y="1"/>
                      <a:pt x="503" y="1854"/>
                      <a:pt x="655" y="2530"/>
                    </a:cubicBezTo>
                    <a:cubicBezTo>
                      <a:pt x="786" y="3184"/>
                      <a:pt x="718" y="4143"/>
                      <a:pt x="718" y="4143"/>
                    </a:cubicBezTo>
                    <a:cubicBezTo>
                      <a:pt x="718" y="4143"/>
                      <a:pt x="697" y="8594"/>
                      <a:pt x="765" y="8746"/>
                    </a:cubicBezTo>
                    <a:cubicBezTo>
                      <a:pt x="779" y="8804"/>
                      <a:pt x="857" y="8829"/>
                      <a:pt x="962" y="8829"/>
                    </a:cubicBezTo>
                    <a:cubicBezTo>
                      <a:pt x="1178" y="8829"/>
                      <a:pt x="1504" y="8721"/>
                      <a:pt x="1592" y="8573"/>
                    </a:cubicBezTo>
                    <a:cubicBezTo>
                      <a:pt x="1723" y="8379"/>
                      <a:pt x="1503" y="5017"/>
                      <a:pt x="1200" y="2902"/>
                    </a:cubicBezTo>
                    <a:cubicBezTo>
                      <a:pt x="870" y="760"/>
                      <a:pt x="0"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6"/>
              <p:cNvSpPr/>
              <p:nvPr/>
            </p:nvSpPr>
            <p:spPr>
              <a:xfrm>
                <a:off x="1246675" y="1904552"/>
                <a:ext cx="255378" cy="1289003"/>
              </a:xfrm>
              <a:custGeom>
                <a:rect b="b" l="l" r="r" t="t"/>
                <a:pathLst>
                  <a:path extrusionOk="0" h="9045" w="1792">
                    <a:moveTo>
                      <a:pt x="241" y="440"/>
                    </a:moveTo>
                    <a:cubicBezTo>
                      <a:pt x="325" y="524"/>
                      <a:pt x="372" y="550"/>
                      <a:pt x="545" y="833"/>
                    </a:cubicBezTo>
                    <a:cubicBezTo>
                      <a:pt x="786" y="1288"/>
                      <a:pt x="1090" y="2011"/>
                      <a:pt x="1241" y="3059"/>
                    </a:cubicBezTo>
                    <a:cubicBezTo>
                      <a:pt x="1399" y="4127"/>
                      <a:pt x="1530" y="5499"/>
                      <a:pt x="1613" y="6614"/>
                    </a:cubicBezTo>
                    <a:cubicBezTo>
                      <a:pt x="1660" y="7180"/>
                      <a:pt x="1681" y="7683"/>
                      <a:pt x="1681" y="8055"/>
                    </a:cubicBezTo>
                    <a:lnTo>
                      <a:pt x="1681" y="8510"/>
                    </a:lnTo>
                    <a:cubicBezTo>
                      <a:pt x="1681" y="8578"/>
                      <a:pt x="1660" y="8620"/>
                      <a:pt x="1660" y="8641"/>
                    </a:cubicBezTo>
                    <a:lnTo>
                      <a:pt x="1660" y="8709"/>
                    </a:lnTo>
                    <a:cubicBezTo>
                      <a:pt x="1634" y="8751"/>
                      <a:pt x="1571" y="8798"/>
                      <a:pt x="1482" y="8819"/>
                    </a:cubicBezTo>
                    <a:cubicBezTo>
                      <a:pt x="1420" y="8861"/>
                      <a:pt x="1331" y="8882"/>
                      <a:pt x="1241" y="8903"/>
                    </a:cubicBezTo>
                    <a:cubicBezTo>
                      <a:pt x="1158" y="8929"/>
                      <a:pt x="1069" y="8929"/>
                      <a:pt x="1006" y="8929"/>
                    </a:cubicBezTo>
                    <a:cubicBezTo>
                      <a:pt x="980" y="8929"/>
                      <a:pt x="938" y="8929"/>
                      <a:pt x="938" y="8903"/>
                    </a:cubicBezTo>
                    <a:lnTo>
                      <a:pt x="917" y="8903"/>
                    </a:lnTo>
                    <a:lnTo>
                      <a:pt x="917" y="8840"/>
                    </a:lnTo>
                    <a:cubicBezTo>
                      <a:pt x="917" y="8798"/>
                      <a:pt x="917" y="8730"/>
                      <a:pt x="896" y="8667"/>
                    </a:cubicBezTo>
                    <a:lnTo>
                      <a:pt x="896" y="8117"/>
                    </a:lnTo>
                    <a:cubicBezTo>
                      <a:pt x="896" y="7683"/>
                      <a:pt x="896" y="7117"/>
                      <a:pt x="875" y="6546"/>
                    </a:cubicBezTo>
                    <a:lnTo>
                      <a:pt x="875" y="4300"/>
                    </a:lnTo>
                    <a:cubicBezTo>
                      <a:pt x="875" y="4300"/>
                      <a:pt x="938" y="3341"/>
                      <a:pt x="807" y="2666"/>
                    </a:cubicBezTo>
                    <a:cubicBezTo>
                      <a:pt x="676" y="2053"/>
                      <a:pt x="325" y="765"/>
                      <a:pt x="241" y="440"/>
                    </a:cubicBezTo>
                    <a:close/>
                    <a:moveTo>
                      <a:pt x="0" y="0"/>
                    </a:moveTo>
                    <a:lnTo>
                      <a:pt x="63" y="178"/>
                    </a:lnTo>
                    <a:cubicBezTo>
                      <a:pt x="63" y="178"/>
                      <a:pt x="566" y="2032"/>
                      <a:pt x="697" y="2687"/>
                    </a:cubicBezTo>
                    <a:cubicBezTo>
                      <a:pt x="828" y="3341"/>
                      <a:pt x="765" y="4300"/>
                      <a:pt x="765" y="4300"/>
                    </a:cubicBezTo>
                    <a:lnTo>
                      <a:pt x="765" y="6546"/>
                    </a:lnTo>
                    <a:cubicBezTo>
                      <a:pt x="765" y="7117"/>
                      <a:pt x="786" y="7683"/>
                      <a:pt x="786" y="8117"/>
                    </a:cubicBezTo>
                    <a:lnTo>
                      <a:pt x="786" y="8667"/>
                    </a:lnTo>
                    <a:cubicBezTo>
                      <a:pt x="786" y="8730"/>
                      <a:pt x="786" y="8798"/>
                      <a:pt x="807" y="8840"/>
                    </a:cubicBezTo>
                    <a:lnTo>
                      <a:pt x="807" y="8929"/>
                    </a:lnTo>
                    <a:cubicBezTo>
                      <a:pt x="828" y="8971"/>
                      <a:pt x="849" y="8992"/>
                      <a:pt x="875" y="9013"/>
                    </a:cubicBezTo>
                    <a:cubicBezTo>
                      <a:pt x="917" y="9034"/>
                      <a:pt x="959" y="9034"/>
                      <a:pt x="980" y="9034"/>
                    </a:cubicBezTo>
                    <a:cubicBezTo>
                      <a:pt x="1006" y="9042"/>
                      <a:pt x="1033" y="9045"/>
                      <a:pt x="1060" y="9045"/>
                    </a:cubicBezTo>
                    <a:cubicBezTo>
                      <a:pt x="1124" y="9045"/>
                      <a:pt x="1191" y="9028"/>
                      <a:pt x="1268" y="9013"/>
                    </a:cubicBezTo>
                    <a:cubicBezTo>
                      <a:pt x="1351" y="8992"/>
                      <a:pt x="1461" y="8971"/>
                      <a:pt x="1550" y="8929"/>
                    </a:cubicBezTo>
                    <a:cubicBezTo>
                      <a:pt x="1634" y="8882"/>
                      <a:pt x="1702" y="8840"/>
                      <a:pt x="1744" y="8772"/>
                    </a:cubicBezTo>
                    <a:cubicBezTo>
                      <a:pt x="1765" y="8730"/>
                      <a:pt x="1765" y="8709"/>
                      <a:pt x="1765" y="8667"/>
                    </a:cubicBezTo>
                    <a:cubicBezTo>
                      <a:pt x="1791" y="8620"/>
                      <a:pt x="1791" y="8578"/>
                      <a:pt x="1791" y="8510"/>
                    </a:cubicBezTo>
                    <a:lnTo>
                      <a:pt x="1791" y="8055"/>
                    </a:lnTo>
                    <a:cubicBezTo>
                      <a:pt x="1791" y="7683"/>
                      <a:pt x="1765" y="7180"/>
                      <a:pt x="1723" y="6614"/>
                    </a:cubicBezTo>
                    <a:cubicBezTo>
                      <a:pt x="1660" y="5478"/>
                      <a:pt x="1530" y="4106"/>
                      <a:pt x="1351" y="3059"/>
                    </a:cubicBezTo>
                    <a:cubicBezTo>
                      <a:pt x="1200" y="1990"/>
                      <a:pt x="896" y="1247"/>
                      <a:pt x="634" y="786"/>
                    </a:cubicBezTo>
                    <a:cubicBezTo>
                      <a:pt x="372" y="330"/>
                      <a:pt x="152" y="110"/>
                      <a:pt x="152" y="110"/>
                    </a:cubicBezTo>
                    <a:lnTo>
                      <a:pt x="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6"/>
              <p:cNvSpPr/>
              <p:nvPr/>
            </p:nvSpPr>
            <p:spPr>
              <a:xfrm>
                <a:off x="587694" y="1842131"/>
                <a:ext cx="659109" cy="1423675"/>
              </a:xfrm>
              <a:custGeom>
                <a:rect b="b" l="l" r="r" t="t"/>
                <a:pathLst>
                  <a:path extrusionOk="0" h="9990" w="4625">
                    <a:moveTo>
                      <a:pt x="1658" y="1"/>
                    </a:moveTo>
                    <a:cubicBezTo>
                      <a:pt x="1315" y="1"/>
                      <a:pt x="979" y="396"/>
                      <a:pt x="979" y="396"/>
                    </a:cubicBezTo>
                    <a:cubicBezTo>
                      <a:pt x="979" y="396"/>
                      <a:pt x="477" y="789"/>
                      <a:pt x="393" y="1596"/>
                    </a:cubicBezTo>
                    <a:cubicBezTo>
                      <a:pt x="304" y="2402"/>
                      <a:pt x="545" y="3580"/>
                      <a:pt x="435" y="5413"/>
                    </a:cubicBezTo>
                    <a:cubicBezTo>
                      <a:pt x="304" y="7225"/>
                      <a:pt x="0" y="8163"/>
                      <a:pt x="84" y="8817"/>
                    </a:cubicBezTo>
                    <a:cubicBezTo>
                      <a:pt x="173" y="9472"/>
                      <a:pt x="587" y="9472"/>
                      <a:pt x="1744" y="9823"/>
                    </a:cubicBezTo>
                    <a:cubicBezTo>
                      <a:pt x="2142" y="9943"/>
                      <a:pt x="2547" y="9989"/>
                      <a:pt x="2915" y="9989"/>
                    </a:cubicBezTo>
                    <a:cubicBezTo>
                      <a:pt x="3617" y="9989"/>
                      <a:pt x="4181" y="9822"/>
                      <a:pt x="4294" y="9692"/>
                    </a:cubicBezTo>
                    <a:cubicBezTo>
                      <a:pt x="4493" y="9472"/>
                      <a:pt x="4425" y="8603"/>
                      <a:pt x="4535" y="7466"/>
                    </a:cubicBezTo>
                    <a:cubicBezTo>
                      <a:pt x="4624" y="6330"/>
                      <a:pt x="4535" y="4979"/>
                      <a:pt x="4535" y="4979"/>
                    </a:cubicBezTo>
                    <a:cubicBezTo>
                      <a:pt x="4535" y="4979"/>
                      <a:pt x="4404" y="2821"/>
                      <a:pt x="4059" y="2339"/>
                    </a:cubicBezTo>
                    <a:cubicBezTo>
                      <a:pt x="3687" y="1857"/>
                      <a:pt x="2399" y="595"/>
                      <a:pt x="1985" y="155"/>
                    </a:cubicBezTo>
                    <a:cubicBezTo>
                      <a:pt x="1883" y="43"/>
                      <a:pt x="1770" y="1"/>
                      <a:pt x="16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6"/>
              <p:cNvSpPr/>
              <p:nvPr/>
            </p:nvSpPr>
            <p:spPr>
              <a:xfrm>
                <a:off x="578003" y="1833580"/>
                <a:ext cx="677778" cy="1441489"/>
              </a:xfrm>
              <a:custGeom>
                <a:rect b="b" l="l" r="r" t="t"/>
                <a:pathLst>
                  <a:path extrusionOk="0" h="10115" w="4756">
                    <a:moveTo>
                      <a:pt x="1723" y="105"/>
                    </a:moveTo>
                    <a:cubicBezTo>
                      <a:pt x="1833" y="105"/>
                      <a:pt x="1922" y="153"/>
                      <a:pt x="2006" y="236"/>
                    </a:cubicBezTo>
                    <a:cubicBezTo>
                      <a:pt x="2226" y="477"/>
                      <a:pt x="2639" y="891"/>
                      <a:pt x="3053" y="1331"/>
                    </a:cubicBezTo>
                    <a:cubicBezTo>
                      <a:pt x="3472" y="1766"/>
                      <a:pt x="3886" y="2200"/>
                      <a:pt x="4059" y="2420"/>
                    </a:cubicBezTo>
                    <a:cubicBezTo>
                      <a:pt x="4148" y="2530"/>
                      <a:pt x="4231" y="2750"/>
                      <a:pt x="4300" y="3033"/>
                    </a:cubicBezTo>
                    <a:cubicBezTo>
                      <a:pt x="4341" y="3295"/>
                      <a:pt x="4410" y="3598"/>
                      <a:pt x="4430" y="3902"/>
                    </a:cubicBezTo>
                    <a:cubicBezTo>
                      <a:pt x="4520" y="4515"/>
                      <a:pt x="4540" y="5039"/>
                      <a:pt x="4540" y="5039"/>
                    </a:cubicBezTo>
                    <a:cubicBezTo>
                      <a:pt x="4540" y="5039"/>
                      <a:pt x="4624" y="6390"/>
                      <a:pt x="4540" y="7526"/>
                    </a:cubicBezTo>
                    <a:cubicBezTo>
                      <a:pt x="4493" y="8092"/>
                      <a:pt x="4472" y="8594"/>
                      <a:pt x="4451" y="8987"/>
                    </a:cubicBezTo>
                    <a:cubicBezTo>
                      <a:pt x="4451" y="9165"/>
                      <a:pt x="4430" y="9338"/>
                      <a:pt x="4410" y="9469"/>
                    </a:cubicBezTo>
                    <a:cubicBezTo>
                      <a:pt x="4389" y="9579"/>
                      <a:pt x="4362" y="9663"/>
                      <a:pt x="4321" y="9710"/>
                    </a:cubicBezTo>
                    <a:cubicBezTo>
                      <a:pt x="4300" y="9752"/>
                      <a:pt x="4190" y="9794"/>
                      <a:pt x="4038" y="9862"/>
                    </a:cubicBezTo>
                    <a:cubicBezTo>
                      <a:pt x="3886" y="9904"/>
                      <a:pt x="3687" y="9951"/>
                      <a:pt x="3446" y="9972"/>
                    </a:cubicBezTo>
                    <a:cubicBezTo>
                      <a:pt x="3315" y="9984"/>
                      <a:pt x="3172" y="9991"/>
                      <a:pt x="3022" y="9991"/>
                    </a:cubicBezTo>
                    <a:cubicBezTo>
                      <a:pt x="2651" y="9991"/>
                      <a:pt x="2236" y="9949"/>
                      <a:pt x="1833" y="9841"/>
                    </a:cubicBezTo>
                    <a:cubicBezTo>
                      <a:pt x="1246" y="9642"/>
                      <a:pt x="854" y="9558"/>
                      <a:pt x="613" y="9448"/>
                    </a:cubicBezTo>
                    <a:cubicBezTo>
                      <a:pt x="351" y="9317"/>
                      <a:pt x="262" y="9186"/>
                      <a:pt x="220" y="8877"/>
                    </a:cubicBezTo>
                    <a:cubicBezTo>
                      <a:pt x="131" y="8249"/>
                      <a:pt x="435" y="7306"/>
                      <a:pt x="545" y="5473"/>
                    </a:cubicBezTo>
                    <a:cubicBezTo>
                      <a:pt x="676" y="3640"/>
                      <a:pt x="435" y="2462"/>
                      <a:pt x="524" y="1656"/>
                    </a:cubicBezTo>
                    <a:cubicBezTo>
                      <a:pt x="613" y="870"/>
                      <a:pt x="1089" y="498"/>
                      <a:pt x="1089" y="498"/>
                    </a:cubicBezTo>
                    <a:cubicBezTo>
                      <a:pt x="1089" y="498"/>
                      <a:pt x="1246" y="325"/>
                      <a:pt x="1419" y="215"/>
                    </a:cubicBezTo>
                    <a:cubicBezTo>
                      <a:pt x="1529" y="153"/>
                      <a:pt x="1613" y="132"/>
                      <a:pt x="1723" y="105"/>
                    </a:cubicBezTo>
                    <a:close/>
                    <a:moveTo>
                      <a:pt x="1723" y="1"/>
                    </a:moveTo>
                    <a:cubicBezTo>
                      <a:pt x="1592" y="1"/>
                      <a:pt x="1482" y="64"/>
                      <a:pt x="1377" y="132"/>
                    </a:cubicBezTo>
                    <a:cubicBezTo>
                      <a:pt x="1157" y="236"/>
                      <a:pt x="1027" y="414"/>
                      <a:pt x="1006" y="435"/>
                    </a:cubicBezTo>
                    <a:cubicBezTo>
                      <a:pt x="1006" y="435"/>
                      <a:pt x="503" y="828"/>
                      <a:pt x="414" y="1656"/>
                    </a:cubicBezTo>
                    <a:cubicBezTo>
                      <a:pt x="304" y="2488"/>
                      <a:pt x="566" y="3640"/>
                      <a:pt x="435" y="5452"/>
                    </a:cubicBezTo>
                    <a:cubicBezTo>
                      <a:pt x="330" y="7285"/>
                      <a:pt x="0" y="8202"/>
                      <a:pt x="89" y="8877"/>
                    </a:cubicBezTo>
                    <a:cubicBezTo>
                      <a:pt x="131" y="9228"/>
                      <a:pt x="283" y="9427"/>
                      <a:pt x="566" y="9558"/>
                    </a:cubicBezTo>
                    <a:cubicBezTo>
                      <a:pt x="828" y="9689"/>
                      <a:pt x="1220" y="9752"/>
                      <a:pt x="1812" y="9951"/>
                    </a:cubicBezTo>
                    <a:cubicBezTo>
                      <a:pt x="2205" y="10067"/>
                      <a:pt x="2600" y="10114"/>
                      <a:pt x="2962" y="10114"/>
                    </a:cubicBezTo>
                    <a:cubicBezTo>
                      <a:pt x="3142" y="10114"/>
                      <a:pt x="3313" y="10103"/>
                      <a:pt x="3472" y="10082"/>
                    </a:cubicBezTo>
                    <a:cubicBezTo>
                      <a:pt x="3708" y="10056"/>
                      <a:pt x="3907" y="10014"/>
                      <a:pt x="4059" y="9972"/>
                    </a:cubicBezTo>
                    <a:cubicBezTo>
                      <a:pt x="4231" y="9904"/>
                      <a:pt x="4341" y="9862"/>
                      <a:pt x="4410" y="9794"/>
                    </a:cubicBezTo>
                    <a:cubicBezTo>
                      <a:pt x="4472" y="9710"/>
                      <a:pt x="4493" y="9621"/>
                      <a:pt x="4520" y="9490"/>
                    </a:cubicBezTo>
                    <a:cubicBezTo>
                      <a:pt x="4540" y="9338"/>
                      <a:pt x="4561" y="9186"/>
                      <a:pt x="4561" y="8987"/>
                    </a:cubicBezTo>
                    <a:cubicBezTo>
                      <a:pt x="4582" y="8594"/>
                      <a:pt x="4603" y="8092"/>
                      <a:pt x="4650" y="7526"/>
                    </a:cubicBezTo>
                    <a:cubicBezTo>
                      <a:pt x="4755" y="6390"/>
                      <a:pt x="4671" y="5039"/>
                      <a:pt x="4671" y="5039"/>
                    </a:cubicBezTo>
                    <a:cubicBezTo>
                      <a:pt x="4671" y="5039"/>
                      <a:pt x="4624" y="4494"/>
                      <a:pt x="4561" y="3881"/>
                    </a:cubicBezTo>
                    <a:cubicBezTo>
                      <a:pt x="4520" y="3598"/>
                      <a:pt x="4472" y="3274"/>
                      <a:pt x="4410" y="2986"/>
                    </a:cubicBezTo>
                    <a:cubicBezTo>
                      <a:pt x="4341" y="2724"/>
                      <a:pt x="4258" y="2488"/>
                      <a:pt x="4169" y="2357"/>
                    </a:cubicBezTo>
                    <a:cubicBezTo>
                      <a:pt x="3970" y="2116"/>
                      <a:pt x="3556" y="1677"/>
                      <a:pt x="3142" y="1242"/>
                    </a:cubicBezTo>
                    <a:cubicBezTo>
                      <a:pt x="2728" y="828"/>
                      <a:pt x="2294" y="393"/>
                      <a:pt x="2095" y="174"/>
                    </a:cubicBezTo>
                    <a:cubicBezTo>
                      <a:pt x="1985" y="43"/>
                      <a:pt x="1854" y="1"/>
                      <a:pt x="172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6"/>
              <p:cNvSpPr/>
              <p:nvPr/>
            </p:nvSpPr>
            <p:spPr>
              <a:xfrm>
                <a:off x="1121976" y="1829875"/>
                <a:ext cx="261363" cy="687468"/>
              </a:xfrm>
              <a:custGeom>
                <a:rect b="b" l="l" r="r" t="t"/>
                <a:pathLst>
                  <a:path extrusionOk="0" h="4824" w="1834">
                    <a:moveTo>
                      <a:pt x="48" y="1"/>
                    </a:moveTo>
                    <a:lnTo>
                      <a:pt x="1" y="393"/>
                    </a:lnTo>
                    <a:cubicBezTo>
                      <a:pt x="1" y="393"/>
                      <a:pt x="786" y="1179"/>
                      <a:pt x="1247" y="2425"/>
                    </a:cubicBezTo>
                    <a:cubicBezTo>
                      <a:pt x="1703" y="3693"/>
                      <a:pt x="1703" y="4824"/>
                      <a:pt x="1703" y="4824"/>
                    </a:cubicBezTo>
                    <a:lnTo>
                      <a:pt x="1834" y="2535"/>
                    </a:lnTo>
                    <a:lnTo>
                      <a:pt x="1572" y="2404"/>
                    </a:lnTo>
                    <a:lnTo>
                      <a:pt x="1813" y="2163"/>
                    </a:lnTo>
                    <a:cubicBezTo>
                      <a:pt x="1813" y="2163"/>
                      <a:pt x="1441" y="1205"/>
                      <a:pt x="1006" y="613"/>
                    </a:cubicBezTo>
                    <a:cubicBezTo>
                      <a:pt x="545" y="48"/>
                      <a:pt x="48" y="1"/>
                      <a:pt x="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6"/>
              <p:cNvSpPr/>
              <p:nvPr/>
            </p:nvSpPr>
            <p:spPr>
              <a:xfrm>
                <a:off x="1112998" y="1820896"/>
                <a:ext cx="280032" cy="696446"/>
              </a:xfrm>
              <a:custGeom>
                <a:rect b="b" l="l" r="r" t="t"/>
                <a:pathLst>
                  <a:path extrusionOk="0" h="4887" w="1965">
                    <a:moveTo>
                      <a:pt x="174" y="132"/>
                    </a:moveTo>
                    <a:cubicBezTo>
                      <a:pt x="195" y="132"/>
                      <a:pt x="263" y="153"/>
                      <a:pt x="394" y="194"/>
                    </a:cubicBezTo>
                    <a:cubicBezTo>
                      <a:pt x="567" y="283"/>
                      <a:pt x="807" y="435"/>
                      <a:pt x="1027" y="718"/>
                    </a:cubicBezTo>
                    <a:cubicBezTo>
                      <a:pt x="1441" y="1268"/>
                      <a:pt x="1787" y="2158"/>
                      <a:pt x="1813" y="2226"/>
                    </a:cubicBezTo>
                    <a:lnTo>
                      <a:pt x="1525" y="2488"/>
                    </a:lnTo>
                    <a:lnTo>
                      <a:pt x="1834" y="2619"/>
                    </a:lnTo>
                    <a:lnTo>
                      <a:pt x="1745" y="4101"/>
                    </a:lnTo>
                    <a:cubicBezTo>
                      <a:pt x="1703" y="3667"/>
                      <a:pt x="1593" y="3101"/>
                      <a:pt x="1352" y="2467"/>
                    </a:cubicBezTo>
                    <a:cubicBezTo>
                      <a:pt x="917" y="1221"/>
                      <a:pt x="153" y="456"/>
                      <a:pt x="132" y="435"/>
                    </a:cubicBezTo>
                    <a:lnTo>
                      <a:pt x="174" y="132"/>
                    </a:lnTo>
                    <a:close/>
                    <a:moveTo>
                      <a:pt x="64" y="1"/>
                    </a:moveTo>
                    <a:lnTo>
                      <a:pt x="1" y="482"/>
                    </a:lnTo>
                    <a:lnTo>
                      <a:pt x="22" y="482"/>
                    </a:lnTo>
                    <a:cubicBezTo>
                      <a:pt x="22" y="482"/>
                      <a:pt x="807" y="1268"/>
                      <a:pt x="1263" y="2509"/>
                    </a:cubicBezTo>
                    <a:cubicBezTo>
                      <a:pt x="1703" y="3756"/>
                      <a:pt x="1703" y="4866"/>
                      <a:pt x="1703" y="4887"/>
                    </a:cubicBezTo>
                    <a:lnTo>
                      <a:pt x="1813" y="4887"/>
                    </a:lnTo>
                    <a:lnTo>
                      <a:pt x="1965" y="2551"/>
                    </a:lnTo>
                    <a:lnTo>
                      <a:pt x="1724" y="2446"/>
                    </a:lnTo>
                    <a:lnTo>
                      <a:pt x="1944" y="2247"/>
                    </a:lnTo>
                    <a:lnTo>
                      <a:pt x="1944" y="2205"/>
                    </a:lnTo>
                    <a:cubicBezTo>
                      <a:pt x="1944" y="2205"/>
                      <a:pt x="1572" y="1242"/>
                      <a:pt x="1111" y="655"/>
                    </a:cubicBezTo>
                    <a:cubicBezTo>
                      <a:pt x="870" y="352"/>
                      <a:pt x="635" y="194"/>
                      <a:pt x="436" y="111"/>
                    </a:cubicBezTo>
                    <a:cubicBezTo>
                      <a:pt x="263" y="22"/>
                      <a:pt x="132" y="1"/>
                      <a:pt x="13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6"/>
              <p:cNvSpPr/>
              <p:nvPr/>
            </p:nvSpPr>
            <p:spPr>
              <a:xfrm>
                <a:off x="870440" y="1721707"/>
                <a:ext cx="267349" cy="279890"/>
              </a:xfrm>
              <a:custGeom>
                <a:rect b="b" l="l" r="r" t="t"/>
                <a:pathLst>
                  <a:path extrusionOk="0" h="1964" w="1876">
                    <a:moveTo>
                      <a:pt x="457" y="0"/>
                    </a:moveTo>
                    <a:lnTo>
                      <a:pt x="1" y="1000"/>
                    </a:lnTo>
                    <a:cubicBezTo>
                      <a:pt x="1" y="1000"/>
                      <a:pt x="394" y="1440"/>
                      <a:pt x="917" y="1702"/>
                    </a:cubicBezTo>
                    <a:cubicBezTo>
                      <a:pt x="1420" y="1964"/>
                      <a:pt x="1876" y="1964"/>
                      <a:pt x="1876" y="1964"/>
                    </a:cubicBezTo>
                    <a:lnTo>
                      <a:pt x="1855" y="173"/>
                    </a:lnTo>
                    <a:lnTo>
                      <a:pt x="457" y="0"/>
                    </a:ln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6"/>
              <p:cNvSpPr/>
              <p:nvPr/>
            </p:nvSpPr>
            <p:spPr>
              <a:xfrm>
                <a:off x="860749" y="1712016"/>
                <a:ext cx="283025" cy="298558"/>
              </a:xfrm>
              <a:custGeom>
                <a:rect b="b" l="l" r="r" t="t"/>
                <a:pathLst>
                  <a:path extrusionOk="0" h="2095" w="1986">
                    <a:moveTo>
                      <a:pt x="545" y="131"/>
                    </a:moveTo>
                    <a:lnTo>
                      <a:pt x="1855" y="283"/>
                    </a:lnTo>
                    <a:lnTo>
                      <a:pt x="1881" y="1964"/>
                    </a:lnTo>
                    <a:cubicBezTo>
                      <a:pt x="1792" y="1964"/>
                      <a:pt x="1441" y="1943"/>
                      <a:pt x="1006" y="1723"/>
                    </a:cubicBezTo>
                    <a:cubicBezTo>
                      <a:pt x="525" y="1461"/>
                      <a:pt x="153" y="1068"/>
                      <a:pt x="132" y="1047"/>
                    </a:cubicBezTo>
                    <a:lnTo>
                      <a:pt x="545" y="131"/>
                    </a:lnTo>
                    <a:close/>
                    <a:moveTo>
                      <a:pt x="483" y="0"/>
                    </a:moveTo>
                    <a:lnTo>
                      <a:pt x="1" y="1068"/>
                    </a:lnTo>
                    <a:lnTo>
                      <a:pt x="22" y="1089"/>
                    </a:lnTo>
                    <a:cubicBezTo>
                      <a:pt x="22" y="1089"/>
                      <a:pt x="441" y="1550"/>
                      <a:pt x="938" y="1812"/>
                    </a:cubicBezTo>
                    <a:cubicBezTo>
                      <a:pt x="1462" y="2095"/>
                      <a:pt x="1944" y="2095"/>
                      <a:pt x="1944" y="2095"/>
                    </a:cubicBezTo>
                    <a:lnTo>
                      <a:pt x="1986" y="2095"/>
                    </a:lnTo>
                    <a:lnTo>
                      <a:pt x="1986" y="199"/>
                    </a:lnTo>
                    <a:lnTo>
                      <a:pt x="1923" y="173"/>
                    </a:lnTo>
                    <a:lnTo>
                      <a:pt x="483"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6"/>
              <p:cNvSpPr/>
              <p:nvPr/>
            </p:nvSpPr>
            <p:spPr>
              <a:xfrm>
                <a:off x="727215" y="1828165"/>
                <a:ext cx="513606" cy="723523"/>
              </a:xfrm>
              <a:custGeom>
                <a:rect b="b" l="l" r="r" t="t"/>
                <a:pathLst>
                  <a:path extrusionOk="0" h="5077" w="3604">
                    <a:moveTo>
                      <a:pt x="876" y="1"/>
                    </a:moveTo>
                    <a:cubicBezTo>
                      <a:pt x="680" y="1"/>
                      <a:pt x="440" y="187"/>
                      <a:pt x="0" y="494"/>
                    </a:cubicBezTo>
                    <a:cubicBezTo>
                      <a:pt x="0" y="494"/>
                      <a:pt x="89" y="562"/>
                      <a:pt x="262" y="604"/>
                    </a:cubicBezTo>
                    <a:cubicBezTo>
                      <a:pt x="414" y="625"/>
                      <a:pt x="854" y="693"/>
                      <a:pt x="1661" y="1521"/>
                    </a:cubicBezTo>
                    <a:cubicBezTo>
                      <a:pt x="2446" y="2327"/>
                      <a:pt x="2556" y="2699"/>
                      <a:pt x="2556" y="2699"/>
                    </a:cubicBezTo>
                    <a:lnTo>
                      <a:pt x="3054" y="2741"/>
                    </a:lnTo>
                    <a:lnTo>
                      <a:pt x="2729" y="2940"/>
                    </a:lnTo>
                    <a:cubicBezTo>
                      <a:pt x="2729" y="2940"/>
                      <a:pt x="2818" y="3092"/>
                      <a:pt x="2949" y="3443"/>
                    </a:cubicBezTo>
                    <a:cubicBezTo>
                      <a:pt x="3101" y="3767"/>
                      <a:pt x="3556" y="5077"/>
                      <a:pt x="3556" y="5077"/>
                    </a:cubicBezTo>
                    <a:cubicBezTo>
                      <a:pt x="3556" y="5077"/>
                      <a:pt x="3603" y="2741"/>
                      <a:pt x="3080" y="1610"/>
                    </a:cubicBezTo>
                    <a:cubicBezTo>
                      <a:pt x="2556" y="473"/>
                      <a:pt x="1200" y="81"/>
                      <a:pt x="959" y="13"/>
                    </a:cubicBezTo>
                    <a:cubicBezTo>
                      <a:pt x="932" y="5"/>
                      <a:pt x="904" y="1"/>
                      <a:pt x="8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6"/>
              <p:cNvSpPr/>
              <p:nvPr/>
            </p:nvSpPr>
            <p:spPr>
              <a:xfrm>
                <a:off x="714531" y="1821609"/>
                <a:ext cx="529282" cy="733071"/>
              </a:xfrm>
              <a:custGeom>
                <a:rect b="b" l="l" r="r" t="t"/>
                <a:pathLst>
                  <a:path extrusionOk="0" h="5144" w="3714">
                    <a:moveTo>
                      <a:pt x="939" y="106"/>
                    </a:moveTo>
                    <a:cubicBezTo>
                      <a:pt x="970" y="106"/>
                      <a:pt x="999" y="113"/>
                      <a:pt x="1027" y="127"/>
                    </a:cubicBezTo>
                    <a:cubicBezTo>
                      <a:pt x="1268" y="168"/>
                      <a:pt x="2598" y="582"/>
                      <a:pt x="3101" y="1677"/>
                    </a:cubicBezTo>
                    <a:cubicBezTo>
                      <a:pt x="3363" y="2221"/>
                      <a:pt x="3493" y="3096"/>
                      <a:pt x="3535" y="3813"/>
                    </a:cubicBezTo>
                    <a:cubicBezTo>
                      <a:pt x="3582" y="4358"/>
                      <a:pt x="3582" y="4578"/>
                      <a:pt x="3582" y="4772"/>
                    </a:cubicBezTo>
                    <a:cubicBezTo>
                      <a:pt x="3452" y="4426"/>
                      <a:pt x="3211" y="3751"/>
                      <a:pt x="3101" y="3463"/>
                    </a:cubicBezTo>
                    <a:cubicBezTo>
                      <a:pt x="2970" y="3159"/>
                      <a:pt x="2907" y="3028"/>
                      <a:pt x="2907" y="3007"/>
                    </a:cubicBezTo>
                    <a:lnTo>
                      <a:pt x="3321" y="2745"/>
                    </a:lnTo>
                    <a:lnTo>
                      <a:pt x="2687" y="2703"/>
                    </a:lnTo>
                    <a:cubicBezTo>
                      <a:pt x="2687" y="2656"/>
                      <a:pt x="2666" y="2593"/>
                      <a:pt x="2556" y="2441"/>
                    </a:cubicBezTo>
                    <a:cubicBezTo>
                      <a:pt x="2425" y="2242"/>
                      <a:pt x="2184" y="1939"/>
                      <a:pt x="1770" y="1525"/>
                    </a:cubicBezTo>
                    <a:cubicBezTo>
                      <a:pt x="1378" y="1106"/>
                      <a:pt x="1074" y="891"/>
                      <a:pt x="833" y="760"/>
                    </a:cubicBezTo>
                    <a:cubicBezTo>
                      <a:pt x="592" y="629"/>
                      <a:pt x="440" y="608"/>
                      <a:pt x="351" y="582"/>
                    </a:cubicBezTo>
                    <a:cubicBezTo>
                      <a:pt x="288" y="582"/>
                      <a:pt x="241" y="561"/>
                      <a:pt x="199" y="540"/>
                    </a:cubicBezTo>
                    <a:cubicBezTo>
                      <a:pt x="393" y="388"/>
                      <a:pt x="571" y="258"/>
                      <a:pt x="702" y="189"/>
                    </a:cubicBezTo>
                    <a:cubicBezTo>
                      <a:pt x="803" y="134"/>
                      <a:pt x="877" y="106"/>
                      <a:pt x="939" y="106"/>
                    </a:cubicBezTo>
                    <a:close/>
                    <a:moveTo>
                      <a:pt x="969" y="0"/>
                    </a:moveTo>
                    <a:cubicBezTo>
                      <a:pt x="870" y="0"/>
                      <a:pt x="765" y="40"/>
                      <a:pt x="634" y="106"/>
                    </a:cubicBezTo>
                    <a:cubicBezTo>
                      <a:pt x="482" y="189"/>
                      <a:pt x="309" y="320"/>
                      <a:pt x="69" y="498"/>
                    </a:cubicBezTo>
                    <a:lnTo>
                      <a:pt x="0" y="540"/>
                    </a:lnTo>
                    <a:lnTo>
                      <a:pt x="48" y="582"/>
                    </a:lnTo>
                    <a:lnTo>
                      <a:pt x="131" y="629"/>
                    </a:lnTo>
                    <a:cubicBezTo>
                      <a:pt x="178" y="650"/>
                      <a:pt x="241" y="692"/>
                      <a:pt x="330" y="692"/>
                    </a:cubicBezTo>
                    <a:cubicBezTo>
                      <a:pt x="419" y="713"/>
                      <a:pt x="550" y="739"/>
                      <a:pt x="765" y="844"/>
                    </a:cubicBezTo>
                    <a:cubicBezTo>
                      <a:pt x="1006" y="975"/>
                      <a:pt x="1289" y="1195"/>
                      <a:pt x="1702" y="1609"/>
                    </a:cubicBezTo>
                    <a:cubicBezTo>
                      <a:pt x="2095" y="2001"/>
                      <a:pt x="2315" y="2310"/>
                      <a:pt x="2446" y="2483"/>
                    </a:cubicBezTo>
                    <a:cubicBezTo>
                      <a:pt x="2577" y="2677"/>
                      <a:pt x="2598" y="2766"/>
                      <a:pt x="2598" y="2766"/>
                    </a:cubicBezTo>
                    <a:lnTo>
                      <a:pt x="2598" y="2787"/>
                    </a:lnTo>
                    <a:lnTo>
                      <a:pt x="2970" y="2834"/>
                    </a:lnTo>
                    <a:lnTo>
                      <a:pt x="2750" y="2965"/>
                    </a:lnTo>
                    <a:lnTo>
                      <a:pt x="2776" y="3007"/>
                    </a:lnTo>
                    <a:cubicBezTo>
                      <a:pt x="2776" y="3007"/>
                      <a:pt x="2839" y="3159"/>
                      <a:pt x="2991" y="3510"/>
                    </a:cubicBezTo>
                    <a:cubicBezTo>
                      <a:pt x="3122" y="3834"/>
                      <a:pt x="3582" y="5144"/>
                      <a:pt x="3582" y="5144"/>
                    </a:cubicBezTo>
                    <a:lnTo>
                      <a:pt x="3713" y="5123"/>
                    </a:lnTo>
                    <a:cubicBezTo>
                      <a:pt x="3713" y="5123"/>
                      <a:pt x="3713" y="4536"/>
                      <a:pt x="3645" y="3813"/>
                    </a:cubicBezTo>
                    <a:cubicBezTo>
                      <a:pt x="3603" y="3070"/>
                      <a:pt x="3472" y="2200"/>
                      <a:pt x="3211" y="1630"/>
                    </a:cubicBezTo>
                    <a:cubicBezTo>
                      <a:pt x="2687" y="477"/>
                      <a:pt x="1289" y="59"/>
                      <a:pt x="1074" y="17"/>
                    </a:cubicBezTo>
                    <a:cubicBezTo>
                      <a:pt x="1039" y="5"/>
                      <a:pt x="1004" y="0"/>
                      <a:pt x="9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6"/>
              <p:cNvSpPr/>
              <p:nvPr/>
            </p:nvSpPr>
            <p:spPr>
              <a:xfrm>
                <a:off x="870440" y="1783558"/>
                <a:ext cx="283025" cy="163316"/>
              </a:xfrm>
              <a:custGeom>
                <a:rect b="b" l="l" r="r" t="t"/>
                <a:pathLst>
                  <a:path extrusionOk="0" h="1146" w="1986">
                    <a:moveTo>
                      <a:pt x="242" y="1"/>
                    </a:moveTo>
                    <a:lnTo>
                      <a:pt x="1" y="394"/>
                    </a:lnTo>
                    <a:cubicBezTo>
                      <a:pt x="1" y="394"/>
                      <a:pt x="828" y="896"/>
                      <a:pt x="1069" y="1069"/>
                    </a:cubicBezTo>
                    <a:cubicBezTo>
                      <a:pt x="1157" y="1127"/>
                      <a:pt x="1222" y="1146"/>
                      <a:pt x="1270" y="1146"/>
                    </a:cubicBezTo>
                    <a:cubicBezTo>
                      <a:pt x="1366" y="1146"/>
                      <a:pt x="1394" y="1069"/>
                      <a:pt x="1394" y="1069"/>
                    </a:cubicBezTo>
                    <a:lnTo>
                      <a:pt x="1352" y="786"/>
                    </a:lnTo>
                    <a:lnTo>
                      <a:pt x="1986" y="1027"/>
                    </a:lnTo>
                    <a:lnTo>
                      <a:pt x="1986" y="1027"/>
                    </a:lnTo>
                    <a:lnTo>
                      <a:pt x="1373" y="525"/>
                    </a:lnTo>
                    <a:cubicBezTo>
                      <a:pt x="1373" y="525"/>
                      <a:pt x="718" y="284"/>
                      <a:pt x="436" y="242"/>
                    </a:cubicBezTo>
                    <a:cubicBezTo>
                      <a:pt x="174" y="221"/>
                      <a:pt x="242" y="1"/>
                      <a:pt x="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6"/>
              <p:cNvSpPr/>
              <p:nvPr/>
            </p:nvSpPr>
            <p:spPr>
              <a:xfrm>
                <a:off x="857757" y="1780565"/>
                <a:ext cx="298701" cy="174717"/>
              </a:xfrm>
              <a:custGeom>
                <a:rect b="b" l="l" r="r" t="t"/>
                <a:pathLst>
                  <a:path extrusionOk="0" h="1226" w="2096">
                    <a:moveTo>
                      <a:pt x="305" y="174"/>
                    </a:moveTo>
                    <a:cubicBezTo>
                      <a:pt x="331" y="242"/>
                      <a:pt x="394" y="305"/>
                      <a:pt x="525" y="326"/>
                    </a:cubicBezTo>
                    <a:cubicBezTo>
                      <a:pt x="656" y="347"/>
                      <a:pt x="896" y="415"/>
                      <a:pt x="1090" y="477"/>
                    </a:cubicBezTo>
                    <a:cubicBezTo>
                      <a:pt x="1289" y="546"/>
                      <a:pt x="1441" y="587"/>
                      <a:pt x="1441" y="587"/>
                    </a:cubicBezTo>
                    <a:lnTo>
                      <a:pt x="1771" y="870"/>
                    </a:lnTo>
                    <a:lnTo>
                      <a:pt x="1378" y="718"/>
                    </a:lnTo>
                    <a:lnTo>
                      <a:pt x="1420" y="1069"/>
                    </a:lnTo>
                    <a:cubicBezTo>
                      <a:pt x="1420" y="1069"/>
                      <a:pt x="1420" y="1090"/>
                      <a:pt x="1399" y="1111"/>
                    </a:cubicBezTo>
                    <a:cubicBezTo>
                      <a:pt x="1392" y="1111"/>
                      <a:pt x="1380" y="1113"/>
                      <a:pt x="1363" y="1113"/>
                    </a:cubicBezTo>
                    <a:cubicBezTo>
                      <a:pt x="1328" y="1113"/>
                      <a:pt x="1273" y="1104"/>
                      <a:pt x="1200" y="1048"/>
                    </a:cubicBezTo>
                    <a:cubicBezTo>
                      <a:pt x="959" y="870"/>
                      <a:pt x="221" y="436"/>
                      <a:pt x="153" y="394"/>
                    </a:cubicBezTo>
                    <a:lnTo>
                      <a:pt x="305" y="174"/>
                    </a:lnTo>
                    <a:close/>
                    <a:moveTo>
                      <a:pt x="284" y="1"/>
                    </a:moveTo>
                    <a:lnTo>
                      <a:pt x="1" y="436"/>
                    </a:lnTo>
                    <a:lnTo>
                      <a:pt x="43" y="456"/>
                    </a:lnTo>
                    <a:cubicBezTo>
                      <a:pt x="43" y="456"/>
                      <a:pt x="875" y="980"/>
                      <a:pt x="1137" y="1132"/>
                    </a:cubicBezTo>
                    <a:cubicBezTo>
                      <a:pt x="1218" y="1200"/>
                      <a:pt x="1291" y="1226"/>
                      <a:pt x="1350" y="1226"/>
                    </a:cubicBezTo>
                    <a:cubicBezTo>
                      <a:pt x="1386" y="1226"/>
                      <a:pt x="1417" y="1216"/>
                      <a:pt x="1441" y="1200"/>
                    </a:cubicBezTo>
                    <a:cubicBezTo>
                      <a:pt x="1509" y="1179"/>
                      <a:pt x="1530" y="1090"/>
                      <a:pt x="1530" y="1090"/>
                    </a:cubicBezTo>
                    <a:lnTo>
                      <a:pt x="1509" y="896"/>
                    </a:lnTo>
                    <a:lnTo>
                      <a:pt x="2054" y="1090"/>
                    </a:lnTo>
                    <a:lnTo>
                      <a:pt x="2096" y="1001"/>
                    </a:lnTo>
                    <a:lnTo>
                      <a:pt x="1483" y="504"/>
                    </a:lnTo>
                    <a:cubicBezTo>
                      <a:pt x="1483" y="504"/>
                      <a:pt x="1331" y="436"/>
                      <a:pt x="1116" y="373"/>
                    </a:cubicBezTo>
                    <a:cubicBezTo>
                      <a:pt x="917" y="305"/>
                      <a:pt x="697" y="216"/>
                      <a:pt x="546" y="216"/>
                    </a:cubicBezTo>
                    <a:cubicBezTo>
                      <a:pt x="415" y="195"/>
                      <a:pt x="394" y="153"/>
                      <a:pt x="394" y="132"/>
                    </a:cubicBezTo>
                    <a:cubicBezTo>
                      <a:pt x="373" y="85"/>
                      <a:pt x="394" y="43"/>
                      <a:pt x="394" y="43"/>
                    </a:cubicBezTo>
                    <a:lnTo>
                      <a:pt x="28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6"/>
              <p:cNvSpPr/>
              <p:nvPr/>
            </p:nvSpPr>
            <p:spPr>
              <a:xfrm>
                <a:off x="1137652" y="1829875"/>
                <a:ext cx="77810" cy="90494"/>
              </a:xfrm>
              <a:custGeom>
                <a:rect b="b" l="l" r="r" t="t"/>
                <a:pathLst>
                  <a:path extrusionOk="0" h="635" w="546">
                    <a:moveTo>
                      <a:pt x="1" y="1"/>
                    </a:moveTo>
                    <a:lnTo>
                      <a:pt x="1" y="634"/>
                    </a:lnTo>
                    <a:lnTo>
                      <a:pt x="545" y="57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6"/>
              <p:cNvSpPr/>
              <p:nvPr/>
            </p:nvSpPr>
            <p:spPr>
              <a:xfrm>
                <a:off x="1128674" y="1811205"/>
                <a:ext cx="102465" cy="118853"/>
              </a:xfrm>
              <a:custGeom>
                <a:rect b="b" l="l" r="r" t="t"/>
                <a:pathLst>
                  <a:path extrusionOk="0" h="834" w="719">
                    <a:moveTo>
                      <a:pt x="132" y="289"/>
                    </a:moveTo>
                    <a:lnTo>
                      <a:pt x="477" y="655"/>
                    </a:lnTo>
                    <a:lnTo>
                      <a:pt x="132" y="702"/>
                    </a:lnTo>
                    <a:lnTo>
                      <a:pt x="132" y="289"/>
                    </a:lnTo>
                    <a:close/>
                    <a:moveTo>
                      <a:pt x="1" y="1"/>
                    </a:moveTo>
                    <a:lnTo>
                      <a:pt x="22" y="833"/>
                    </a:lnTo>
                    <a:lnTo>
                      <a:pt x="85" y="812"/>
                    </a:lnTo>
                    <a:lnTo>
                      <a:pt x="718" y="723"/>
                    </a:lnTo>
                    <a:lnTo>
                      <a:pt x="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6"/>
              <p:cNvSpPr/>
              <p:nvPr/>
            </p:nvSpPr>
            <p:spPr>
              <a:xfrm>
                <a:off x="755575" y="2856114"/>
                <a:ext cx="294996" cy="311384"/>
              </a:xfrm>
              <a:custGeom>
                <a:rect b="b" l="l" r="r" t="t"/>
                <a:pathLst>
                  <a:path extrusionOk="0" h="2185" w="2070">
                    <a:moveTo>
                      <a:pt x="236" y="0"/>
                    </a:moveTo>
                    <a:lnTo>
                      <a:pt x="0" y="1357"/>
                    </a:lnTo>
                    <a:cubicBezTo>
                      <a:pt x="0" y="1357"/>
                      <a:pt x="21" y="2032"/>
                      <a:pt x="786" y="2163"/>
                    </a:cubicBezTo>
                    <a:cubicBezTo>
                      <a:pt x="867" y="2178"/>
                      <a:pt x="945" y="2185"/>
                      <a:pt x="1020" y="2185"/>
                    </a:cubicBezTo>
                    <a:cubicBezTo>
                      <a:pt x="1606" y="2185"/>
                      <a:pt x="1985" y="1772"/>
                      <a:pt x="1985" y="1618"/>
                    </a:cubicBezTo>
                    <a:cubicBezTo>
                      <a:pt x="2006" y="1419"/>
                      <a:pt x="2069" y="241"/>
                      <a:pt x="2069" y="241"/>
                    </a:cubicBezTo>
                    <a:lnTo>
                      <a:pt x="2069" y="241"/>
                    </a:lnTo>
                    <a:cubicBezTo>
                      <a:pt x="2069" y="241"/>
                      <a:pt x="1997" y="244"/>
                      <a:pt x="1880" y="244"/>
                    </a:cubicBezTo>
                    <a:cubicBezTo>
                      <a:pt x="1520" y="244"/>
                      <a:pt x="729" y="217"/>
                      <a:pt x="2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6"/>
              <p:cNvSpPr/>
              <p:nvPr/>
            </p:nvSpPr>
            <p:spPr>
              <a:xfrm>
                <a:off x="745884" y="2847136"/>
                <a:ext cx="314377" cy="329198"/>
              </a:xfrm>
              <a:custGeom>
                <a:rect b="b" l="l" r="r" t="t"/>
                <a:pathLst>
                  <a:path extrusionOk="0" h="2310" w="2206">
                    <a:moveTo>
                      <a:pt x="351" y="131"/>
                    </a:moveTo>
                    <a:cubicBezTo>
                      <a:pt x="676" y="262"/>
                      <a:pt x="1116" y="325"/>
                      <a:pt x="1461" y="351"/>
                    </a:cubicBezTo>
                    <a:cubicBezTo>
                      <a:pt x="1812" y="372"/>
                      <a:pt x="2053" y="372"/>
                      <a:pt x="2095" y="372"/>
                    </a:cubicBezTo>
                    <a:cubicBezTo>
                      <a:pt x="2074" y="456"/>
                      <a:pt x="2006" y="1503"/>
                      <a:pt x="2006" y="1681"/>
                    </a:cubicBezTo>
                    <a:cubicBezTo>
                      <a:pt x="2006" y="1702"/>
                      <a:pt x="1985" y="1744"/>
                      <a:pt x="1922" y="1812"/>
                    </a:cubicBezTo>
                    <a:cubicBezTo>
                      <a:pt x="1875" y="1875"/>
                      <a:pt x="1791" y="1964"/>
                      <a:pt x="1681" y="2027"/>
                    </a:cubicBezTo>
                    <a:cubicBezTo>
                      <a:pt x="1517" y="2118"/>
                      <a:pt x="1295" y="2195"/>
                      <a:pt x="1039" y="2195"/>
                    </a:cubicBezTo>
                    <a:cubicBezTo>
                      <a:pt x="986" y="2195"/>
                      <a:pt x="931" y="2191"/>
                      <a:pt x="875" y="2184"/>
                    </a:cubicBezTo>
                    <a:cubicBezTo>
                      <a:pt x="503" y="2116"/>
                      <a:pt x="330" y="1922"/>
                      <a:pt x="220" y="1744"/>
                    </a:cubicBezTo>
                    <a:cubicBezTo>
                      <a:pt x="131" y="1572"/>
                      <a:pt x="110" y="1420"/>
                      <a:pt x="110" y="1420"/>
                    </a:cubicBezTo>
                    <a:lnTo>
                      <a:pt x="351" y="131"/>
                    </a:lnTo>
                    <a:close/>
                    <a:moveTo>
                      <a:pt x="262" y="0"/>
                    </a:moveTo>
                    <a:lnTo>
                      <a:pt x="241" y="63"/>
                    </a:lnTo>
                    <a:lnTo>
                      <a:pt x="0" y="1420"/>
                    </a:lnTo>
                    <a:cubicBezTo>
                      <a:pt x="0" y="1420"/>
                      <a:pt x="0" y="1613"/>
                      <a:pt x="131" y="1812"/>
                    </a:cubicBezTo>
                    <a:cubicBezTo>
                      <a:pt x="241" y="2006"/>
                      <a:pt x="461" y="2226"/>
                      <a:pt x="854" y="2289"/>
                    </a:cubicBezTo>
                    <a:cubicBezTo>
                      <a:pt x="931" y="2303"/>
                      <a:pt x="1006" y="2310"/>
                      <a:pt x="1078" y="2310"/>
                    </a:cubicBezTo>
                    <a:cubicBezTo>
                      <a:pt x="1347" y="2310"/>
                      <a:pt x="1575" y="2219"/>
                      <a:pt x="1744" y="2116"/>
                    </a:cubicBezTo>
                    <a:cubicBezTo>
                      <a:pt x="1854" y="2053"/>
                      <a:pt x="1943" y="1964"/>
                      <a:pt x="2006" y="1896"/>
                    </a:cubicBezTo>
                    <a:cubicBezTo>
                      <a:pt x="2074" y="1812"/>
                      <a:pt x="2116" y="1744"/>
                      <a:pt x="2116" y="1681"/>
                    </a:cubicBezTo>
                    <a:cubicBezTo>
                      <a:pt x="2137" y="1482"/>
                      <a:pt x="2205" y="304"/>
                      <a:pt x="2205" y="304"/>
                    </a:cubicBezTo>
                    <a:lnTo>
                      <a:pt x="2205" y="262"/>
                    </a:lnTo>
                    <a:lnTo>
                      <a:pt x="2137" y="262"/>
                    </a:lnTo>
                    <a:cubicBezTo>
                      <a:pt x="2137" y="262"/>
                      <a:pt x="1854" y="262"/>
                      <a:pt x="1482" y="241"/>
                    </a:cubicBezTo>
                    <a:cubicBezTo>
                      <a:pt x="1090" y="220"/>
                      <a:pt x="634" y="152"/>
                      <a:pt x="330" y="21"/>
                    </a:cubicBezTo>
                    <a:lnTo>
                      <a:pt x="26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6"/>
              <p:cNvSpPr/>
              <p:nvPr/>
            </p:nvSpPr>
            <p:spPr>
              <a:xfrm>
                <a:off x="639854" y="1026384"/>
                <a:ext cx="715828" cy="754733"/>
              </a:xfrm>
              <a:custGeom>
                <a:rect b="b" l="l" r="r" t="t"/>
                <a:pathLst>
                  <a:path extrusionOk="0" h="5296" w="5023">
                    <a:moveTo>
                      <a:pt x="2352" y="0"/>
                    </a:moveTo>
                    <a:cubicBezTo>
                      <a:pt x="1693" y="0"/>
                      <a:pt x="1125" y="297"/>
                      <a:pt x="985" y="580"/>
                    </a:cubicBezTo>
                    <a:cubicBezTo>
                      <a:pt x="833" y="951"/>
                      <a:pt x="1027" y="2214"/>
                      <a:pt x="1027" y="2214"/>
                    </a:cubicBezTo>
                    <a:cubicBezTo>
                      <a:pt x="1027" y="2214"/>
                      <a:pt x="853" y="2137"/>
                      <a:pt x="640" y="2137"/>
                    </a:cubicBezTo>
                    <a:cubicBezTo>
                      <a:pt x="534" y="2137"/>
                      <a:pt x="418" y="2156"/>
                      <a:pt x="310" y="2214"/>
                    </a:cubicBezTo>
                    <a:cubicBezTo>
                      <a:pt x="1" y="2392"/>
                      <a:pt x="132" y="2936"/>
                      <a:pt x="373" y="3088"/>
                    </a:cubicBezTo>
                    <a:cubicBezTo>
                      <a:pt x="471" y="3150"/>
                      <a:pt x="606" y="3169"/>
                      <a:pt x="731" y="3169"/>
                    </a:cubicBezTo>
                    <a:cubicBezTo>
                      <a:pt x="913" y="3169"/>
                      <a:pt x="1074" y="3130"/>
                      <a:pt x="1074" y="3130"/>
                    </a:cubicBezTo>
                    <a:lnTo>
                      <a:pt x="1074" y="3130"/>
                    </a:lnTo>
                    <a:lnTo>
                      <a:pt x="1048" y="3240"/>
                    </a:lnTo>
                    <a:cubicBezTo>
                      <a:pt x="1048" y="3240"/>
                      <a:pt x="1095" y="4308"/>
                      <a:pt x="1834" y="4879"/>
                    </a:cubicBezTo>
                    <a:cubicBezTo>
                      <a:pt x="2189" y="5150"/>
                      <a:pt x="2720" y="5296"/>
                      <a:pt x="3227" y="5296"/>
                    </a:cubicBezTo>
                    <a:cubicBezTo>
                      <a:pt x="3780" y="5296"/>
                      <a:pt x="4304" y="5122"/>
                      <a:pt x="4541" y="4748"/>
                    </a:cubicBezTo>
                    <a:cubicBezTo>
                      <a:pt x="5023" y="4005"/>
                      <a:pt x="4871" y="3350"/>
                      <a:pt x="4824" y="2847"/>
                    </a:cubicBezTo>
                    <a:cubicBezTo>
                      <a:pt x="4761" y="2365"/>
                      <a:pt x="4714" y="1475"/>
                      <a:pt x="4761" y="993"/>
                    </a:cubicBezTo>
                    <a:cubicBezTo>
                      <a:pt x="4761" y="993"/>
                      <a:pt x="4782" y="862"/>
                      <a:pt x="4693" y="773"/>
                    </a:cubicBezTo>
                    <a:cubicBezTo>
                      <a:pt x="4609" y="690"/>
                      <a:pt x="4609" y="752"/>
                      <a:pt x="4258" y="642"/>
                    </a:cubicBezTo>
                    <a:cubicBezTo>
                      <a:pt x="3907" y="533"/>
                      <a:pt x="3714" y="271"/>
                      <a:pt x="2839" y="56"/>
                    </a:cubicBezTo>
                    <a:cubicBezTo>
                      <a:pt x="2675" y="17"/>
                      <a:pt x="2511" y="0"/>
                      <a:pt x="2352" y="0"/>
                    </a:cubicBez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6"/>
              <p:cNvSpPr/>
              <p:nvPr/>
            </p:nvSpPr>
            <p:spPr>
              <a:xfrm>
                <a:off x="646552" y="1018545"/>
                <a:ext cx="718108" cy="771122"/>
              </a:xfrm>
              <a:custGeom>
                <a:rect b="b" l="l" r="r" t="t"/>
                <a:pathLst>
                  <a:path extrusionOk="0" h="5411" w="5039">
                    <a:moveTo>
                      <a:pt x="2179" y="111"/>
                    </a:moveTo>
                    <a:cubicBezTo>
                      <a:pt x="2378" y="111"/>
                      <a:pt x="2572" y="132"/>
                      <a:pt x="2792" y="174"/>
                    </a:cubicBezTo>
                    <a:cubicBezTo>
                      <a:pt x="3646" y="373"/>
                      <a:pt x="3840" y="635"/>
                      <a:pt x="4190" y="766"/>
                    </a:cubicBezTo>
                    <a:cubicBezTo>
                      <a:pt x="4363" y="807"/>
                      <a:pt x="4473" y="828"/>
                      <a:pt x="4515" y="828"/>
                    </a:cubicBezTo>
                    <a:cubicBezTo>
                      <a:pt x="4562" y="849"/>
                      <a:pt x="4562" y="828"/>
                      <a:pt x="4604" y="876"/>
                    </a:cubicBezTo>
                    <a:cubicBezTo>
                      <a:pt x="4667" y="938"/>
                      <a:pt x="4646" y="1048"/>
                      <a:pt x="4646" y="1048"/>
                    </a:cubicBezTo>
                    <a:cubicBezTo>
                      <a:pt x="4604" y="1551"/>
                      <a:pt x="4667" y="2420"/>
                      <a:pt x="4714" y="2923"/>
                    </a:cubicBezTo>
                    <a:cubicBezTo>
                      <a:pt x="4777" y="3405"/>
                      <a:pt x="4908" y="4039"/>
                      <a:pt x="4452" y="4756"/>
                    </a:cubicBezTo>
                    <a:cubicBezTo>
                      <a:pt x="4232" y="5107"/>
                      <a:pt x="3777" y="5280"/>
                      <a:pt x="3253" y="5301"/>
                    </a:cubicBezTo>
                    <a:cubicBezTo>
                      <a:pt x="2729" y="5301"/>
                      <a:pt x="2179" y="5149"/>
                      <a:pt x="1834" y="4887"/>
                    </a:cubicBezTo>
                    <a:cubicBezTo>
                      <a:pt x="1111" y="4321"/>
                      <a:pt x="1048" y="3295"/>
                      <a:pt x="1048" y="3295"/>
                    </a:cubicBezTo>
                    <a:lnTo>
                      <a:pt x="1090" y="3101"/>
                    </a:lnTo>
                    <a:lnTo>
                      <a:pt x="1001" y="3122"/>
                    </a:lnTo>
                    <a:cubicBezTo>
                      <a:pt x="1001" y="3122"/>
                      <a:pt x="896" y="3164"/>
                      <a:pt x="765" y="3164"/>
                    </a:cubicBezTo>
                    <a:cubicBezTo>
                      <a:pt x="608" y="3164"/>
                      <a:pt x="456" y="3164"/>
                      <a:pt x="347" y="3101"/>
                    </a:cubicBezTo>
                    <a:cubicBezTo>
                      <a:pt x="263" y="3033"/>
                      <a:pt x="174" y="2881"/>
                      <a:pt x="153" y="2708"/>
                    </a:cubicBezTo>
                    <a:cubicBezTo>
                      <a:pt x="132" y="2551"/>
                      <a:pt x="174" y="2399"/>
                      <a:pt x="305" y="2316"/>
                    </a:cubicBezTo>
                    <a:cubicBezTo>
                      <a:pt x="391" y="2268"/>
                      <a:pt x="486" y="2251"/>
                      <a:pt x="576" y="2251"/>
                    </a:cubicBezTo>
                    <a:cubicBezTo>
                      <a:pt x="780" y="2251"/>
                      <a:pt x="959" y="2337"/>
                      <a:pt x="959" y="2337"/>
                    </a:cubicBezTo>
                    <a:lnTo>
                      <a:pt x="1069" y="2379"/>
                    </a:lnTo>
                    <a:lnTo>
                      <a:pt x="1048" y="2269"/>
                    </a:lnTo>
                    <a:cubicBezTo>
                      <a:pt x="1048" y="2269"/>
                      <a:pt x="1001" y="1965"/>
                      <a:pt x="959" y="1593"/>
                    </a:cubicBezTo>
                    <a:cubicBezTo>
                      <a:pt x="959" y="1420"/>
                      <a:pt x="938" y="1221"/>
                      <a:pt x="938" y="1048"/>
                    </a:cubicBezTo>
                    <a:cubicBezTo>
                      <a:pt x="938" y="896"/>
                      <a:pt x="959" y="745"/>
                      <a:pt x="1001" y="656"/>
                    </a:cubicBezTo>
                    <a:cubicBezTo>
                      <a:pt x="1069" y="504"/>
                      <a:pt x="1310" y="326"/>
                      <a:pt x="1635" y="221"/>
                    </a:cubicBezTo>
                    <a:cubicBezTo>
                      <a:pt x="1787" y="174"/>
                      <a:pt x="1986" y="132"/>
                      <a:pt x="2179" y="111"/>
                    </a:cubicBezTo>
                    <a:close/>
                    <a:moveTo>
                      <a:pt x="2158" y="1"/>
                    </a:moveTo>
                    <a:cubicBezTo>
                      <a:pt x="1965" y="22"/>
                      <a:pt x="1766" y="64"/>
                      <a:pt x="1593" y="111"/>
                    </a:cubicBezTo>
                    <a:cubicBezTo>
                      <a:pt x="1242" y="221"/>
                      <a:pt x="980" y="415"/>
                      <a:pt x="896" y="614"/>
                    </a:cubicBezTo>
                    <a:cubicBezTo>
                      <a:pt x="849" y="718"/>
                      <a:pt x="828" y="876"/>
                      <a:pt x="828" y="1048"/>
                    </a:cubicBezTo>
                    <a:cubicBezTo>
                      <a:pt x="828" y="1221"/>
                      <a:pt x="828" y="1420"/>
                      <a:pt x="849" y="1593"/>
                    </a:cubicBezTo>
                    <a:cubicBezTo>
                      <a:pt x="870" y="1923"/>
                      <a:pt x="917" y="2138"/>
                      <a:pt x="917" y="2206"/>
                    </a:cubicBezTo>
                    <a:cubicBezTo>
                      <a:pt x="853" y="2178"/>
                      <a:pt x="730" y="2131"/>
                      <a:pt x="582" y="2131"/>
                    </a:cubicBezTo>
                    <a:cubicBezTo>
                      <a:pt x="477" y="2131"/>
                      <a:pt x="359" y="2155"/>
                      <a:pt x="242" y="2227"/>
                    </a:cubicBezTo>
                    <a:cubicBezTo>
                      <a:pt x="64" y="2337"/>
                      <a:pt x="1" y="2530"/>
                      <a:pt x="43" y="2729"/>
                    </a:cubicBezTo>
                    <a:cubicBezTo>
                      <a:pt x="64" y="2923"/>
                      <a:pt x="153" y="3101"/>
                      <a:pt x="305" y="3185"/>
                    </a:cubicBezTo>
                    <a:cubicBezTo>
                      <a:pt x="405" y="3253"/>
                      <a:pt x="530" y="3282"/>
                      <a:pt x="654" y="3282"/>
                    </a:cubicBezTo>
                    <a:cubicBezTo>
                      <a:pt x="691" y="3282"/>
                      <a:pt x="729" y="3279"/>
                      <a:pt x="765" y="3274"/>
                    </a:cubicBezTo>
                    <a:cubicBezTo>
                      <a:pt x="870" y="3274"/>
                      <a:pt x="896" y="3253"/>
                      <a:pt x="938" y="3253"/>
                    </a:cubicBezTo>
                    <a:lnTo>
                      <a:pt x="938" y="3274"/>
                    </a:lnTo>
                    <a:lnTo>
                      <a:pt x="938" y="3295"/>
                    </a:lnTo>
                    <a:cubicBezTo>
                      <a:pt x="938" y="3295"/>
                      <a:pt x="980" y="4384"/>
                      <a:pt x="1766" y="4976"/>
                    </a:cubicBezTo>
                    <a:cubicBezTo>
                      <a:pt x="2138" y="5259"/>
                      <a:pt x="2703" y="5411"/>
                      <a:pt x="3253" y="5411"/>
                    </a:cubicBezTo>
                    <a:cubicBezTo>
                      <a:pt x="3798" y="5390"/>
                      <a:pt x="4300" y="5217"/>
                      <a:pt x="4562" y="4824"/>
                    </a:cubicBezTo>
                    <a:cubicBezTo>
                      <a:pt x="5039" y="4081"/>
                      <a:pt x="4887" y="3384"/>
                      <a:pt x="4824" y="2902"/>
                    </a:cubicBezTo>
                    <a:cubicBezTo>
                      <a:pt x="4777" y="2420"/>
                      <a:pt x="4714" y="1530"/>
                      <a:pt x="4777" y="1048"/>
                    </a:cubicBezTo>
                    <a:lnTo>
                      <a:pt x="4777" y="1048"/>
                    </a:lnTo>
                    <a:lnTo>
                      <a:pt x="4777" y="1069"/>
                    </a:lnTo>
                    <a:cubicBezTo>
                      <a:pt x="4777" y="1069"/>
                      <a:pt x="4798" y="896"/>
                      <a:pt x="4693" y="787"/>
                    </a:cubicBezTo>
                    <a:cubicBezTo>
                      <a:pt x="4625" y="745"/>
                      <a:pt x="4583" y="718"/>
                      <a:pt x="4536" y="718"/>
                    </a:cubicBezTo>
                    <a:cubicBezTo>
                      <a:pt x="4473" y="718"/>
                      <a:pt x="4405" y="697"/>
                      <a:pt x="4232" y="656"/>
                    </a:cubicBezTo>
                    <a:cubicBezTo>
                      <a:pt x="3908" y="546"/>
                      <a:pt x="3688" y="263"/>
                      <a:pt x="2813" y="64"/>
                    </a:cubicBezTo>
                    <a:cubicBezTo>
                      <a:pt x="2598" y="1"/>
                      <a:pt x="2378" y="1"/>
                      <a:pt x="21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6"/>
              <p:cNvSpPr/>
              <p:nvPr/>
            </p:nvSpPr>
            <p:spPr>
              <a:xfrm>
                <a:off x="565320" y="845249"/>
                <a:ext cx="880712" cy="949402"/>
              </a:xfrm>
              <a:custGeom>
                <a:rect b="b" l="l" r="r" t="t"/>
                <a:pathLst>
                  <a:path extrusionOk="0" h="6662" w="6180">
                    <a:moveTo>
                      <a:pt x="3296" y="1"/>
                    </a:moveTo>
                    <a:cubicBezTo>
                      <a:pt x="3200" y="1"/>
                      <a:pt x="3098" y="6"/>
                      <a:pt x="2990" y="18"/>
                    </a:cubicBezTo>
                    <a:cubicBezTo>
                      <a:pt x="1770" y="149"/>
                      <a:pt x="1288" y="782"/>
                      <a:pt x="1288" y="782"/>
                    </a:cubicBezTo>
                    <a:cubicBezTo>
                      <a:pt x="1288" y="782"/>
                      <a:pt x="938" y="404"/>
                      <a:pt x="663" y="404"/>
                    </a:cubicBezTo>
                    <a:cubicBezTo>
                      <a:pt x="577" y="404"/>
                      <a:pt x="498" y="442"/>
                      <a:pt x="440" y="541"/>
                    </a:cubicBezTo>
                    <a:cubicBezTo>
                      <a:pt x="178" y="955"/>
                      <a:pt x="833" y="1390"/>
                      <a:pt x="833" y="1390"/>
                    </a:cubicBezTo>
                    <a:cubicBezTo>
                      <a:pt x="833" y="1390"/>
                      <a:pt x="547" y="1223"/>
                      <a:pt x="336" y="1223"/>
                    </a:cubicBezTo>
                    <a:cubicBezTo>
                      <a:pt x="243" y="1223"/>
                      <a:pt x="165" y="1255"/>
                      <a:pt x="131" y="1348"/>
                    </a:cubicBezTo>
                    <a:cubicBezTo>
                      <a:pt x="0" y="1652"/>
                      <a:pt x="702" y="1872"/>
                      <a:pt x="702" y="1872"/>
                    </a:cubicBezTo>
                    <a:cubicBezTo>
                      <a:pt x="702" y="1872"/>
                      <a:pt x="503" y="2112"/>
                      <a:pt x="503" y="2678"/>
                    </a:cubicBezTo>
                    <a:cubicBezTo>
                      <a:pt x="482" y="3270"/>
                      <a:pt x="744" y="3574"/>
                      <a:pt x="744" y="3574"/>
                    </a:cubicBezTo>
                    <a:cubicBezTo>
                      <a:pt x="744" y="3574"/>
                      <a:pt x="917" y="3422"/>
                      <a:pt x="1116" y="3422"/>
                    </a:cubicBezTo>
                    <a:cubicBezTo>
                      <a:pt x="1288" y="3422"/>
                      <a:pt x="1571" y="3506"/>
                      <a:pt x="1571" y="3506"/>
                    </a:cubicBezTo>
                    <a:cubicBezTo>
                      <a:pt x="1571" y="3506"/>
                      <a:pt x="1770" y="3856"/>
                      <a:pt x="1728" y="4029"/>
                    </a:cubicBezTo>
                    <a:cubicBezTo>
                      <a:pt x="1702" y="4228"/>
                      <a:pt x="1529" y="4422"/>
                      <a:pt x="1529" y="4422"/>
                    </a:cubicBezTo>
                    <a:cubicBezTo>
                      <a:pt x="1529" y="4422"/>
                      <a:pt x="1508" y="4642"/>
                      <a:pt x="1508" y="4752"/>
                    </a:cubicBezTo>
                    <a:cubicBezTo>
                      <a:pt x="1529" y="4841"/>
                      <a:pt x="1660" y="5427"/>
                      <a:pt x="2095" y="5972"/>
                    </a:cubicBezTo>
                    <a:cubicBezTo>
                      <a:pt x="2475" y="6466"/>
                      <a:pt x="3016" y="6662"/>
                      <a:pt x="3592" y="6662"/>
                    </a:cubicBezTo>
                    <a:cubicBezTo>
                      <a:pt x="3682" y="6662"/>
                      <a:pt x="3773" y="6657"/>
                      <a:pt x="3865" y="6648"/>
                    </a:cubicBezTo>
                    <a:cubicBezTo>
                      <a:pt x="4561" y="6606"/>
                      <a:pt x="5001" y="6454"/>
                      <a:pt x="5305" y="5799"/>
                    </a:cubicBezTo>
                    <a:cubicBezTo>
                      <a:pt x="5609" y="5124"/>
                      <a:pt x="5478" y="4511"/>
                      <a:pt x="5436" y="4448"/>
                    </a:cubicBezTo>
                    <a:cubicBezTo>
                      <a:pt x="5394" y="4380"/>
                      <a:pt x="5237" y="4228"/>
                      <a:pt x="4609" y="4160"/>
                    </a:cubicBezTo>
                    <a:cubicBezTo>
                      <a:pt x="4559" y="4155"/>
                      <a:pt x="4507" y="4153"/>
                      <a:pt x="4454" y="4153"/>
                    </a:cubicBezTo>
                    <a:cubicBezTo>
                      <a:pt x="3945" y="4153"/>
                      <a:pt x="3279" y="4348"/>
                      <a:pt x="2882" y="4348"/>
                    </a:cubicBezTo>
                    <a:cubicBezTo>
                      <a:pt x="2769" y="4348"/>
                      <a:pt x="2678" y="4332"/>
                      <a:pt x="2618" y="4291"/>
                    </a:cubicBezTo>
                    <a:cubicBezTo>
                      <a:pt x="2336" y="4097"/>
                      <a:pt x="2294" y="2720"/>
                      <a:pt x="2226" y="2505"/>
                    </a:cubicBezTo>
                    <a:cubicBezTo>
                      <a:pt x="2163" y="2306"/>
                      <a:pt x="2294" y="2196"/>
                      <a:pt x="2488" y="2092"/>
                    </a:cubicBezTo>
                    <a:cubicBezTo>
                      <a:pt x="2580" y="2045"/>
                      <a:pt x="2725" y="1999"/>
                      <a:pt x="2922" y="1999"/>
                    </a:cubicBezTo>
                    <a:cubicBezTo>
                      <a:pt x="3104" y="1999"/>
                      <a:pt x="3331" y="2039"/>
                      <a:pt x="3603" y="2154"/>
                    </a:cubicBezTo>
                    <a:cubicBezTo>
                      <a:pt x="4012" y="2328"/>
                      <a:pt x="4614" y="2410"/>
                      <a:pt x="5000" y="2410"/>
                    </a:cubicBezTo>
                    <a:cubicBezTo>
                      <a:pt x="5149" y="2410"/>
                      <a:pt x="5265" y="2398"/>
                      <a:pt x="5326" y="2374"/>
                    </a:cubicBezTo>
                    <a:cubicBezTo>
                      <a:pt x="5525" y="2264"/>
                      <a:pt x="5499" y="2023"/>
                      <a:pt x="5499" y="2023"/>
                    </a:cubicBezTo>
                    <a:cubicBezTo>
                      <a:pt x="5499" y="2023"/>
                      <a:pt x="6180" y="1500"/>
                      <a:pt x="5787" y="887"/>
                    </a:cubicBezTo>
                    <a:cubicBezTo>
                      <a:pt x="5609" y="672"/>
                      <a:pt x="5284" y="824"/>
                      <a:pt x="4954" y="672"/>
                    </a:cubicBezTo>
                    <a:cubicBezTo>
                      <a:pt x="4659" y="553"/>
                      <a:pt x="4268" y="1"/>
                      <a:pt x="3296"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6"/>
              <p:cNvSpPr/>
              <p:nvPr/>
            </p:nvSpPr>
            <p:spPr>
              <a:xfrm>
                <a:off x="572018" y="835701"/>
                <a:ext cx="855345" cy="968355"/>
              </a:xfrm>
              <a:custGeom>
                <a:rect b="b" l="l" r="r" t="t"/>
                <a:pathLst>
                  <a:path extrusionOk="0" h="6795" w="6002">
                    <a:moveTo>
                      <a:pt x="3187" y="118"/>
                    </a:moveTo>
                    <a:cubicBezTo>
                      <a:pt x="3646" y="118"/>
                      <a:pt x="3972" y="220"/>
                      <a:pt x="4232" y="368"/>
                    </a:cubicBezTo>
                    <a:cubicBezTo>
                      <a:pt x="4514" y="519"/>
                      <a:pt x="4713" y="718"/>
                      <a:pt x="4886" y="802"/>
                    </a:cubicBezTo>
                    <a:cubicBezTo>
                      <a:pt x="5059" y="870"/>
                      <a:pt x="5237" y="870"/>
                      <a:pt x="5368" y="870"/>
                    </a:cubicBezTo>
                    <a:cubicBezTo>
                      <a:pt x="5520" y="891"/>
                      <a:pt x="5609" y="912"/>
                      <a:pt x="5693" y="1001"/>
                    </a:cubicBezTo>
                    <a:cubicBezTo>
                      <a:pt x="5871" y="1284"/>
                      <a:pt x="5803" y="1525"/>
                      <a:pt x="5693" y="1719"/>
                    </a:cubicBezTo>
                    <a:cubicBezTo>
                      <a:pt x="5583" y="1939"/>
                      <a:pt x="5410" y="2049"/>
                      <a:pt x="5410" y="2049"/>
                    </a:cubicBezTo>
                    <a:lnTo>
                      <a:pt x="5389" y="2070"/>
                    </a:lnTo>
                    <a:lnTo>
                      <a:pt x="5389" y="2111"/>
                    </a:lnTo>
                    <a:cubicBezTo>
                      <a:pt x="5389" y="2111"/>
                      <a:pt x="5410" y="2310"/>
                      <a:pt x="5237" y="2373"/>
                    </a:cubicBezTo>
                    <a:cubicBezTo>
                      <a:pt x="5216" y="2394"/>
                      <a:pt x="5127" y="2420"/>
                      <a:pt x="4996" y="2420"/>
                    </a:cubicBezTo>
                    <a:cubicBezTo>
                      <a:pt x="4865" y="2420"/>
                      <a:pt x="4713" y="2420"/>
                      <a:pt x="4562" y="2394"/>
                    </a:cubicBezTo>
                    <a:cubicBezTo>
                      <a:pt x="4232" y="2352"/>
                      <a:pt x="3839" y="2289"/>
                      <a:pt x="3577" y="2159"/>
                    </a:cubicBezTo>
                    <a:cubicBezTo>
                      <a:pt x="3299" y="2044"/>
                      <a:pt x="3064" y="2003"/>
                      <a:pt x="2873" y="2003"/>
                    </a:cubicBezTo>
                    <a:cubicBezTo>
                      <a:pt x="2661" y="2003"/>
                      <a:pt x="2503" y="2054"/>
                      <a:pt x="2399" y="2111"/>
                    </a:cubicBezTo>
                    <a:cubicBezTo>
                      <a:pt x="2310" y="2179"/>
                      <a:pt x="2226" y="2221"/>
                      <a:pt x="2179" y="2289"/>
                    </a:cubicBezTo>
                    <a:cubicBezTo>
                      <a:pt x="2116" y="2373"/>
                      <a:pt x="2095" y="2483"/>
                      <a:pt x="2137" y="2593"/>
                    </a:cubicBezTo>
                    <a:cubicBezTo>
                      <a:pt x="2137" y="2635"/>
                      <a:pt x="2158" y="2766"/>
                      <a:pt x="2179" y="2918"/>
                    </a:cubicBezTo>
                    <a:cubicBezTo>
                      <a:pt x="2205" y="3096"/>
                      <a:pt x="2226" y="3290"/>
                      <a:pt x="2247" y="3489"/>
                    </a:cubicBezTo>
                    <a:cubicBezTo>
                      <a:pt x="2268" y="3682"/>
                      <a:pt x="2310" y="3881"/>
                      <a:pt x="2357" y="4033"/>
                    </a:cubicBezTo>
                    <a:cubicBezTo>
                      <a:pt x="2399" y="4206"/>
                      <a:pt x="2441" y="4337"/>
                      <a:pt x="2530" y="4405"/>
                    </a:cubicBezTo>
                    <a:cubicBezTo>
                      <a:pt x="2612" y="4452"/>
                      <a:pt x="2695" y="4476"/>
                      <a:pt x="2795" y="4476"/>
                    </a:cubicBezTo>
                    <a:cubicBezTo>
                      <a:pt x="2828" y="4476"/>
                      <a:pt x="2863" y="4473"/>
                      <a:pt x="2901" y="4468"/>
                    </a:cubicBezTo>
                    <a:cubicBezTo>
                      <a:pt x="3053" y="4468"/>
                      <a:pt x="3252" y="4447"/>
                      <a:pt x="3425" y="4405"/>
                    </a:cubicBezTo>
                    <a:cubicBezTo>
                      <a:pt x="3745" y="4350"/>
                      <a:pt x="4078" y="4284"/>
                      <a:pt x="4355" y="4284"/>
                    </a:cubicBezTo>
                    <a:cubicBezTo>
                      <a:pt x="4418" y="4284"/>
                      <a:pt x="4479" y="4287"/>
                      <a:pt x="4535" y="4295"/>
                    </a:cubicBezTo>
                    <a:cubicBezTo>
                      <a:pt x="5190" y="4337"/>
                      <a:pt x="5321" y="4489"/>
                      <a:pt x="5347" y="4536"/>
                    </a:cubicBezTo>
                    <a:lnTo>
                      <a:pt x="5347" y="4578"/>
                    </a:lnTo>
                    <a:cubicBezTo>
                      <a:pt x="5347" y="4599"/>
                      <a:pt x="5368" y="4620"/>
                      <a:pt x="5368" y="4667"/>
                    </a:cubicBezTo>
                    <a:cubicBezTo>
                      <a:pt x="5389" y="4730"/>
                      <a:pt x="5389" y="4840"/>
                      <a:pt x="5389" y="4971"/>
                    </a:cubicBezTo>
                    <a:cubicBezTo>
                      <a:pt x="5389" y="5212"/>
                      <a:pt x="5347" y="5515"/>
                      <a:pt x="5190" y="5845"/>
                    </a:cubicBezTo>
                    <a:cubicBezTo>
                      <a:pt x="5059" y="6149"/>
                      <a:pt x="4886" y="6348"/>
                      <a:pt x="4645" y="6479"/>
                    </a:cubicBezTo>
                    <a:cubicBezTo>
                      <a:pt x="4431" y="6584"/>
                      <a:pt x="4169" y="6631"/>
                      <a:pt x="3818" y="6673"/>
                    </a:cubicBezTo>
                    <a:cubicBezTo>
                      <a:pt x="3733" y="6681"/>
                      <a:pt x="3649" y="6686"/>
                      <a:pt x="3565" y="6686"/>
                    </a:cubicBezTo>
                    <a:cubicBezTo>
                      <a:pt x="2986" y="6686"/>
                      <a:pt x="2457" y="6476"/>
                      <a:pt x="2095" y="6018"/>
                    </a:cubicBezTo>
                    <a:cubicBezTo>
                      <a:pt x="1875" y="5735"/>
                      <a:pt x="1723" y="5474"/>
                      <a:pt x="1634" y="5233"/>
                    </a:cubicBezTo>
                    <a:cubicBezTo>
                      <a:pt x="1550" y="5013"/>
                      <a:pt x="1524" y="4840"/>
                      <a:pt x="1524" y="4798"/>
                    </a:cubicBezTo>
                    <a:cubicBezTo>
                      <a:pt x="1503" y="4709"/>
                      <a:pt x="1524" y="4515"/>
                      <a:pt x="1524" y="4515"/>
                    </a:cubicBezTo>
                    <a:cubicBezTo>
                      <a:pt x="1550" y="4489"/>
                      <a:pt x="1702" y="4316"/>
                      <a:pt x="1744" y="4122"/>
                    </a:cubicBezTo>
                    <a:cubicBezTo>
                      <a:pt x="1765" y="3991"/>
                      <a:pt x="1723" y="3861"/>
                      <a:pt x="1681" y="3751"/>
                    </a:cubicBezTo>
                    <a:cubicBezTo>
                      <a:pt x="1613" y="3641"/>
                      <a:pt x="1571" y="3531"/>
                      <a:pt x="1571" y="3531"/>
                    </a:cubicBezTo>
                    <a:lnTo>
                      <a:pt x="1550" y="3510"/>
                    </a:lnTo>
                    <a:cubicBezTo>
                      <a:pt x="1550" y="3510"/>
                      <a:pt x="1320" y="3438"/>
                      <a:pt x="1132" y="3438"/>
                    </a:cubicBezTo>
                    <a:cubicBezTo>
                      <a:pt x="1110" y="3438"/>
                      <a:pt x="1089" y="3439"/>
                      <a:pt x="1069" y="3442"/>
                    </a:cubicBezTo>
                    <a:cubicBezTo>
                      <a:pt x="870" y="3442"/>
                      <a:pt x="765" y="3531"/>
                      <a:pt x="718" y="3573"/>
                    </a:cubicBezTo>
                    <a:cubicBezTo>
                      <a:pt x="697" y="3531"/>
                      <a:pt x="503" y="3269"/>
                      <a:pt x="503" y="2745"/>
                    </a:cubicBezTo>
                    <a:cubicBezTo>
                      <a:pt x="503" y="2462"/>
                      <a:pt x="566" y="2263"/>
                      <a:pt x="608" y="2159"/>
                    </a:cubicBezTo>
                    <a:cubicBezTo>
                      <a:pt x="655" y="2028"/>
                      <a:pt x="697" y="1980"/>
                      <a:pt x="697" y="1980"/>
                    </a:cubicBezTo>
                    <a:lnTo>
                      <a:pt x="739" y="1918"/>
                    </a:lnTo>
                    <a:lnTo>
                      <a:pt x="676" y="1897"/>
                    </a:lnTo>
                    <a:cubicBezTo>
                      <a:pt x="676" y="1897"/>
                      <a:pt x="503" y="1829"/>
                      <a:pt x="346" y="1740"/>
                    </a:cubicBezTo>
                    <a:cubicBezTo>
                      <a:pt x="283" y="1698"/>
                      <a:pt x="215" y="1635"/>
                      <a:pt x="173" y="1588"/>
                    </a:cubicBezTo>
                    <a:cubicBezTo>
                      <a:pt x="131" y="1525"/>
                      <a:pt x="110" y="1478"/>
                      <a:pt x="131" y="1436"/>
                    </a:cubicBezTo>
                    <a:cubicBezTo>
                      <a:pt x="152" y="1373"/>
                      <a:pt x="194" y="1347"/>
                      <a:pt x="241" y="1347"/>
                    </a:cubicBezTo>
                    <a:cubicBezTo>
                      <a:pt x="304" y="1347"/>
                      <a:pt x="393" y="1347"/>
                      <a:pt x="456" y="1373"/>
                    </a:cubicBezTo>
                    <a:cubicBezTo>
                      <a:pt x="608" y="1436"/>
                      <a:pt x="765" y="1504"/>
                      <a:pt x="765" y="1504"/>
                    </a:cubicBezTo>
                    <a:lnTo>
                      <a:pt x="828" y="1415"/>
                    </a:lnTo>
                    <a:cubicBezTo>
                      <a:pt x="828" y="1415"/>
                      <a:pt x="655" y="1305"/>
                      <a:pt x="545" y="1153"/>
                    </a:cubicBezTo>
                    <a:cubicBezTo>
                      <a:pt x="477" y="1064"/>
                      <a:pt x="414" y="980"/>
                      <a:pt x="393" y="891"/>
                    </a:cubicBezTo>
                    <a:cubicBezTo>
                      <a:pt x="372" y="802"/>
                      <a:pt x="372" y="718"/>
                      <a:pt x="435" y="629"/>
                    </a:cubicBezTo>
                    <a:cubicBezTo>
                      <a:pt x="477" y="540"/>
                      <a:pt x="545" y="519"/>
                      <a:pt x="634" y="519"/>
                    </a:cubicBezTo>
                    <a:cubicBezTo>
                      <a:pt x="697" y="519"/>
                      <a:pt x="786" y="561"/>
                      <a:pt x="870" y="608"/>
                    </a:cubicBezTo>
                    <a:cubicBezTo>
                      <a:pt x="1048" y="718"/>
                      <a:pt x="1199" y="870"/>
                      <a:pt x="1199" y="870"/>
                    </a:cubicBezTo>
                    <a:lnTo>
                      <a:pt x="1241" y="933"/>
                    </a:lnTo>
                    <a:lnTo>
                      <a:pt x="1288" y="870"/>
                    </a:lnTo>
                    <a:cubicBezTo>
                      <a:pt x="1288" y="870"/>
                      <a:pt x="1393" y="718"/>
                      <a:pt x="1655" y="561"/>
                    </a:cubicBezTo>
                    <a:cubicBezTo>
                      <a:pt x="1917" y="388"/>
                      <a:pt x="2336" y="195"/>
                      <a:pt x="2943" y="127"/>
                    </a:cubicBezTo>
                    <a:cubicBezTo>
                      <a:pt x="3029" y="121"/>
                      <a:pt x="3110" y="118"/>
                      <a:pt x="3187" y="118"/>
                    </a:cubicBezTo>
                    <a:close/>
                    <a:moveTo>
                      <a:pt x="3234" y="1"/>
                    </a:moveTo>
                    <a:cubicBezTo>
                      <a:pt x="3136" y="1"/>
                      <a:pt x="3033" y="6"/>
                      <a:pt x="2922" y="17"/>
                    </a:cubicBezTo>
                    <a:cubicBezTo>
                      <a:pt x="2310" y="85"/>
                      <a:pt x="1875" y="278"/>
                      <a:pt x="1592" y="457"/>
                    </a:cubicBezTo>
                    <a:cubicBezTo>
                      <a:pt x="1351" y="608"/>
                      <a:pt x="1262" y="739"/>
                      <a:pt x="1241" y="760"/>
                    </a:cubicBezTo>
                    <a:cubicBezTo>
                      <a:pt x="1199" y="739"/>
                      <a:pt x="1110" y="629"/>
                      <a:pt x="938" y="519"/>
                    </a:cubicBezTo>
                    <a:cubicBezTo>
                      <a:pt x="849" y="457"/>
                      <a:pt x="739" y="409"/>
                      <a:pt x="634" y="409"/>
                    </a:cubicBezTo>
                    <a:cubicBezTo>
                      <a:pt x="524" y="409"/>
                      <a:pt x="414" y="457"/>
                      <a:pt x="346" y="561"/>
                    </a:cubicBezTo>
                    <a:cubicBezTo>
                      <a:pt x="262" y="692"/>
                      <a:pt x="262" y="802"/>
                      <a:pt x="283" y="933"/>
                    </a:cubicBezTo>
                    <a:cubicBezTo>
                      <a:pt x="304" y="1043"/>
                      <a:pt x="372" y="1132"/>
                      <a:pt x="456" y="1216"/>
                    </a:cubicBezTo>
                    <a:cubicBezTo>
                      <a:pt x="470" y="1248"/>
                      <a:pt x="475" y="1249"/>
                      <a:pt x="484" y="1259"/>
                    </a:cubicBezTo>
                    <a:lnTo>
                      <a:pt x="484" y="1259"/>
                    </a:lnTo>
                    <a:cubicBezTo>
                      <a:pt x="428" y="1245"/>
                      <a:pt x="372" y="1231"/>
                      <a:pt x="318" y="1231"/>
                    </a:cubicBezTo>
                    <a:cubicBezTo>
                      <a:pt x="292" y="1231"/>
                      <a:pt x="266" y="1234"/>
                      <a:pt x="241" y="1242"/>
                    </a:cubicBezTo>
                    <a:cubicBezTo>
                      <a:pt x="152" y="1242"/>
                      <a:pt x="63" y="1305"/>
                      <a:pt x="21" y="1394"/>
                    </a:cubicBezTo>
                    <a:cubicBezTo>
                      <a:pt x="0" y="1478"/>
                      <a:pt x="21" y="1588"/>
                      <a:pt x="63" y="1656"/>
                    </a:cubicBezTo>
                    <a:cubicBezTo>
                      <a:pt x="131" y="1719"/>
                      <a:pt x="215" y="1787"/>
                      <a:pt x="283" y="1829"/>
                    </a:cubicBezTo>
                    <a:cubicBezTo>
                      <a:pt x="435" y="1918"/>
                      <a:pt x="524" y="1960"/>
                      <a:pt x="566" y="1980"/>
                    </a:cubicBezTo>
                    <a:cubicBezTo>
                      <a:pt x="545" y="2001"/>
                      <a:pt x="545" y="2028"/>
                      <a:pt x="503" y="2111"/>
                    </a:cubicBezTo>
                    <a:cubicBezTo>
                      <a:pt x="456" y="2242"/>
                      <a:pt x="393" y="2441"/>
                      <a:pt x="393" y="2745"/>
                    </a:cubicBezTo>
                    <a:cubicBezTo>
                      <a:pt x="372" y="3337"/>
                      <a:pt x="655" y="3682"/>
                      <a:pt x="655" y="3682"/>
                    </a:cubicBezTo>
                    <a:lnTo>
                      <a:pt x="697" y="3730"/>
                    </a:lnTo>
                    <a:lnTo>
                      <a:pt x="739" y="3682"/>
                    </a:lnTo>
                    <a:cubicBezTo>
                      <a:pt x="739" y="3682"/>
                      <a:pt x="896" y="3552"/>
                      <a:pt x="1069" y="3552"/>
                    </a:cubicBezTo>
                    <a:cubicBezTo>
                      <a:pt x="1220" y="3552"/>
                      <a:pt x="1461" y="3620"/>
                      <a:pt x="1482" y="3620"/>
                    </a:cubicBezTo>
                    <a:cubicBezTo>
                      <a:pt x="1503" y="3641"/>
                      <a:pt x="1524" y="3682"/>
                      <a:pt x="1571" y="3792"/>
                    </a:cubicBezTo>
                    <a:cubicBezTo>
                      <a:pt x="1613" y="3902"/>
                      <a:pt x="1634" y="4033"/>
                      <a:pt x="1634" y="4096"/>
                    </a:cubicBezTo>
                    <a:cubicBezTo>
                      <a:pt x="1592" y="4253"/>
                      <a:pt x="1440" y="4447"/>
                      <a:pt x="1440" y="4447"/>
                    </a:cubicBezTo>
                    <a:lnTo>
                      <a:pt x="1419" y="4468"/>
                    </a:lnTo>
                    <a:lnTo>
                      <a:pt x="1419" y="4489"/>
                    </a:lnTo>
                    <a:cubicBezTo>
                      <a:pt x="1419" y="4489"/>
                      <a:pt x="1393" y="4688"/>
                      <a:pt x="1393" y="4819"/>
                    </a:cubicBezTo>
                    <a:cubicBezTo>
                      <a:pt x="1419" y="4882"/>
                      <a:pt x="1440" y="5060"/>
                      <a:pt x="1550" y="5275"/>
                    </a:cubicBezTo>
                    <a:cubicBezTo>
                      <a:pt x="1634" y="5515"/>
                      <a:pt x="1765" y="5798"/>
                      <a:pt x="2006" y="6086"/>
                    </a:cubicBezTo>
                    <a:cubicBezTo>
                      <a:pt x="2412" y="6584"/>
                      <a:pt x="2968" y="6794"/>
                      <a:pt x="3571" y="6794"/>
                    </a:cubicBezTo>
                    <a:cubicBezTo>
                      <a:pt x="3652" y="6794"/>
                      <a:pt x="3735" y="6790"/>
                      <a:pt x="3818" y="6783"/>
                    </a:cubicBezTo>
                    <a:cubicBezTo>
                      <a:pt x="4169" y="6762"/>
                      <a:pt x="4472" y="6694"/>
                      <a:pt x="4713" y="6563"/>
                    </a:cubicBezTo>
                    <a:cubicBezTo>
                      <a:pt x="4954" y="6432"/>
                      <a:pt x="5148" y="6217"/>
                      <a:pt x="5300" y="5887"/>
                    </a:cubicBezTo>
                    <a:cubicBezTo>
                      <a:pt x="5452" y="5536"/>
                      <a:pt x="5499" y="5212"/>
                      <a:pt x="5499" y="4971"/>
                    </a:cubicBezTo>
                    <a:cubicBezTo>
                      <a:pt x="5499" y="4840"/>
                      <a:pt x="5499" y="4730"/>
                      <a:pt x="5478" y="4646"/>
                    </a:cubicBezTo>
                    <a:cubicBezTo>
                      <a:pt x="5478" y="4599"/>
                      <a:pt x="5478" y="4578"/>
                      <a:pt x="5452" y="4536"/>
                    </a:cubicBezTo>
                    <a:cubicBezTo>
                      <a:pt x="5452" y="4515"/>
                      <a:pt x="5452" y="4489"/>
                      <a:pt x="5431" y="4489"/>
                    </a:cubicBezTo>
                    <a:cubicBezTo>
                      <a:pt x="5389" y="4405"/>
                      <a:pt x="5216" y="4227"/>
                      <a:pt x="4562" y="4164"/>
                    </a:cubicBezTo>
                    <a:cubicBezTo>
                      <a:pt x="4524" y="4162"/>
                      <a:pt x="4486" y="4161"/>
                      <a:pt x="4447" y="4161"/>
                    </a:cubicBezTo>
                    <a:cubicBezTo>
                      <a:pt x="4123" y="4161"/>
                      <a:pt x="3755" y="4234"/>
                      <a:pt x="3404" y="4295"/>
                    </a:cubicBezTo>
                    <a:cubicBezTo>
                      <a:pt x="3226" y="4316"/>
                      <a:pt x="3053" y="4358"/>
                      <a:pt x="2901" y="4358"/>
                    </a:cubicBezTo>
                    <a:cubicBezTo>
                      <a:pt x="2770" y="4358"/>
                      <a:pt x="2661" y="4358"/>
                      <a:pt x="2619" y="4316"/>
                    </a:cubicBezTo>
                    <a:cubicBezTo>
                      <a:pt x="2551" y="4274"/>
                      <a:pt x="2509" y="4164"/>
                      <a:pt x="2467" y="4012"/>
                    </a:cubicBezTo>
                    <a:cubicBezTo>
                      <a:pt x="2420" y="3861"/>
                      <a:pt x="2378" y="3662"/>
                      <a:pt x="2357" y="3468"/>
                    </a:cubicBezTo>
                    <a:cubicBezTo>
                      <a:pt x="2336" y="3269"/>
                      <a:pt x="2310" y="3075"/>
                      <a:pt x="2289" y="2918"/>
                    </a:cubicBezTo>
                    <a:cubicBezTo>
                      <a:pt x="2268" y="2745"/>
                      <a:pt x="2247" y="2635"/>
                      <a:pt x="2247" y="2572"/>
                    </a:cubicBezTo>
                    <a:cubicBezTo>
                      <a:pt x="2205" y="2462"/>
                      <a:pt x="2226" y="2420"/>
                      <a:pt x="2268" y="2373"/>
                    </a:cubicBezTo>
                    <a:cubicBezTo>
                      <a:pt x="2310" y="2310"/>
                      <a:pt x="2378" y="2263"/>
                      <a:pt x="2467" y="2221"/>
                    </a:cubicBezTo>
                    <a:cubicBezTo>
                      <a:pt x="2550" y="2173"/>
                      <a:pt x="2690" y="2119"/>
                      <a:pt x="2894" y="2119"/>
                    </a:cubicBezTo>
                    <a:cubicBezTo>
                      <a:pt x="3063" y="2119"/>
                      <a:pt x="3276" y="2156"/>
                      <a:pt x="3535" y="2263"/>
                    </a:cubicBezTo>
                    <a:cubicBezTo>
                      <a:pt x="3818" y="2394"/>
                      <a:pt x="4211" y="2462"/>
                      <a:pt x="4535" y="2504"/>
                    </a:cubicBezTo>
                    <a:cubicBezTo>
                      <a:pt x="4713" y="2525"/>
                      <a:pt x="4865" y="2525"/>
                      <a:pt x="4996" y="2525"/>
                    </a:cubicBezTo>
                    <a:cubicBezTo>
                      <a:pt x="5127" y="2525"/>
                      <a:pt x="5237" y="2504"/>
                      <a:pt x="5300" y="2483"/>
                    </a:cubicBezTo>
                    <a:cubicBezTo>
                      <a:pt x="5499" y="2373"/>
                      <a:pt x="5499" y="2159"/>
                      <a:pt x="5499" y="2111"/>
                    </a:cubicBezTo>
                    <a:cubicBezTo>
                      <a:pt x="5520" y="2111"/>
                      <a:pt x="5672" y="2001"/>
                      <a:pt x="5803" y="1787"/>
                    </a:cubicBezTo>
                    <a:cubicBezTo>
                      <a:pt x="5934" y="1567"/>
                      <a:pt x="6002" y="1263"/>
                      <a:pt x="5782" y="912"/>
                    </a:cubicBezTo>
                    <a:cubicBezTo>
                      <a:pt x="5672" y="802"/>
                      <a:pt x="5520" y="781"/>
                      <a:pt x="5389" y="760"/>
                    </a:cubicBezTo>
                    <a:cubicBezTo>
                      <a:pt x="5237" y="760"/>
                      <a:pt x="5085" y="760"/>
                      <a:pt x="4928" y="692"/>
                    </a:cubicBezTo>
                    <a:cubicBezTo>
                      <a:pt x="4776" y="629"/>
                      <a:pt x="4582" y="430"/>
                      <a:pt x="4273" y="258"/>
                    </a:cubicBezTo>
                    <a:cubicBezTo>
                      <a:pt x="4023" y="115"/>
                      <a:pt x="3697" y="1"/>
                      <a:pt x="323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6"/>
              <p:cNvSpPr/>
              <p:nvPr/>
            </p:nvSpPr>
            <p:spPr>
              <a:xfrm>
                <a:off x="954095" y="1201960"/>
                <a:ext cx="129684" cy="66410"/>
              </a:xfrm>
              <a:custGeom>
                <a:rect b="b" l="l" r="r" t="t"/>
                <a:pathLst>
                  <a:path extrusionOk="0" h="466" w="910">
                    <a:moveTo>
                      <a:pt x="653" y="0"/>
                    </a:moveTo>
                    <a:cubicBezTo>
                      <a:pt x="640" y="0"/>
                      <a:pt x="627" y="1"/>
                      <a:pt x="613" y="2"/>
                    </a:cubicBezTo>
                    <a:cubicBezTo>
                      <a:pt x="372" y="2"/>
                      <a:pt x="89" y="65"/>
                      <a:pt x="48" y="112"/>
                    </a:cubicBezTo>
                    <a:cubicBezTo>
                      <a:pt x="0" y="154"/>
                      <a:pt x="69" y="306"/>
                      <a:pt x="69" y="306"/>
                    </a:cubicBezTo>
                    <a:cubicBezTo>
                      <a:pt x="97" y="396"/>
                      <a:pt x="138" y="466"/>
                      <a:pt x="217" y="466"/>
                    </a:cubicBezTo>
                    <a:cubicBezTo>
                      <a:pt x="253" y="466"/>
                      <a:pt x="297" y="451"/>
                      <a:pt x="351" y="416"/>
                    </a:cubicBezTo>
                    <a:cubicBezTo>
                      <a:pt x="431" y="347"/>
                      <a:pt x="517" y="320"/>
                      <a:pt x="596" y="320"/>
                    </a:cubicBezTo>
                    <a:cubicBezTo>
                      <a:pt x="668" y="320"/>
                      <a:pt x="734" y="342"/>
                      <a:pt x="786" y="374"/>
                    </a:cubicBezTo>
                    <a:cubicBezTo>
                      <a:pt x="810" y="386"/>
                      <a:pt x="829" y="391"/>
                      <a:pt x="844" y="391"/>
                    </a:cubicBezTo>
                    <a:cubicBezTo>
                      <a:pt x="910" y="391"/>
                      <a:pt x="896" y="290"/>
                      <a:pt x="896" y="217"/>
                    </a:cubicBezTo>
                    <a:cubicBezTo>
                      <a:pt x="896" y="139"/>
                      <a:pt x="841" y="0"/>
                      <a:pt x="653"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6"/>
              <p:cNvSpPr/>
              <p:nvPr/>
            </p:nvSpPr>
            <p:spPr>
              <a:xfrm>
                <a:off x="948110" y="1192554"/>
                <a:ext cx="143508" cy="84366"/>
              </a:xfrm>
              <a:custGeom>
                <a:rect b="b" l="l" r="r" t="t"/>
                <a:pathLst>
                  <a:path extrusionOk="0" h="592" w="1007">
                    <a:moveTo>
                      <a:pt x="655" y="110"/>
                    </a:moveTo>
                    <a:cubicBezTo>
                      <a:pt x="765" y="110"/>
                      <a:pt x="807" y="131"/>
                      <a:pt x="849" y="178"/>
                    </a:cubicBezTo>
                    <a:cubicBezTo>
                      <a:pt x="875" y="199"/>
                      <a:pt x="896" y="241"/>
                      <a:pt x="896" y="283"/>
                    </a:cubicBezTo>
                    <a:cubicBezTo>
                      <a:pt x="896" y="330"/>
                      <a:pt x="896" y="372"/>
                      <a:pt x="875" y="393"/>
                    </a:cubicBezTo>
                    <a:cubicBezTo>
                      <a:pt x="817" y="356"/>
                      <a:pt x="741" y="335"/>
                      <a:pt x="660" y="335"/>
                    </a:cubicBezTo>
                    <a:cubicBezTo>
                      <a:pt x="558" y="335"/>
                      <a:pt x="447" y="367"/>
                      <a:pt x="351" y="440"/>
                    </a:cubicBezTo>
                    <a:cubicBezTo>
                      <a:pt x="325" y="461"/>
                      <a:pt x="283" y="461"/>
                      <a:pt x="262" y="482"/>
                    </a:cubicBezTo>
                    <a:cubicBezTo>
                      <a:pt x="262" y="482"/>
                      <a:pt x="241" y="482"/>
                      <a:pt x="241" y="461"/>
                    </a:cubicBezTo>
                    <a:cubicBezTo>
                      <a:pt x="221" y="461"/>
                      <a:pt x="173" y="414"/>
                      <a:pt x="152" y="351"/>
                    </a:cubicBezTo>
                    <a:lnTo>
                      <a:pt x="152" y="330"/>
                    </a:lnTo>
                    <a:cubicBezTo>
                      <a:pt x="152" y="330"/>
                      <a:pt x="131" y="309"/>
                      <a:pt x="131" y="262"/>
                    </a:cubicBezTo>
                    <a:lnTo>
                      <a:pt x="131" y="220"/>
                    </a:lnTo>
                    <a:cubicBezTo>
                      <a:pt x="111" y="220"/>
                      <a:pt x="131" y="199"/>
                      <a:pt x="173" y="199"/>
                    </a:cubicBezTo>
                    <a:cubicBezTo>
                      <a:pt x="221" y="178"/>
                      <a:pt x="262" y="178"/>
                      <a:pt x="304" y="152"/>
                    </a:cubicBezTo>
                    <a:cubicBezTo>
                      <a:pt x="414" y="131"/>
                      <a:pt x="524" y="110"/>
                      <a:pt x="655" y="110"/>
                    </a:cubicBezTo>
                    <a:close/>
                    <a:moveTo>
                      <a:pt x="634" y="0"/>
                    </a:moveTo>
                    <a:cubicBezTo>
                      <a:pt x="524" y="0"/>
                      <a:pt x="393" y="21"/>
                      <a:pt x="283" y="47"/>
                    </a:cubicBezTo>
                    <a:cubicBezTo>
                      <a:pt x="221" y="68"/>
                      <a:pt x="173" y="68"/>
                      <a:pt x="131" y="89"/>
                    </a:cubicBezTo>
                    <a:cubicBezTo>
                      <a:pt x="90" y="89"/>
                      <a:pt x="63" y="110"/>
                      <a:pt x="42" y="131"/>
                    </a:cubicBezTo>
                    <a:cubicBezTo>
                      <a:pt x="22" y="152"/>
                      <a:pt x="1" y="199"/>
                      <a:pt x="1" y="220"/>
                    </a:cubicBezTo>
                    <a:cubicBezTo>
                      <a:pt x="1" y="262"/>
                      <a:pt x="22" y="283"/>
                      <a:pt x="22" y="309"/>
                    </a:cubicBezTo>
                    <a:cubicBezTo>
                      <a:pt x="42" y="351"/>
                      <a:pt x="42" y="372"/>
                      <a:pt x="42" y="372"/>
                    </a:cubicBezTo>
                    <a:cubicBezTo>
                      <a:pt x="90" y="461"/>
                      <a:pt x="111" y="524"/>
                      <a:pt x="173" y="571"/>
                    </a:cubicBezTo>
                    <a:cubicBezTo>
                      <a:pt x="221" y="592"/>
                      <a:pt x="262" y="592"/>
                      <a:pt x="283" y="592"/>
                    </a:cubicBezTo>
                    <a:cubicBezTo>
                      <a:pt x="325" y="571"/>
                      <a:pt x="372" y="545"/>
                      <a:pt x="414" y="524"/>
                    </a:cubicBezTo>
                    <a:cubicBezTo>
                      <a:pt x="494" y="466"/>
                      <a:pt x="574" y="446"/>
                      <a:pt x="645" y="446"/>
                    </a:cubicBezTo>
                    <a:cubicBezTo>
                      <a:pt x="709" y="446"/>
                      <a:pt x="765" y="462"/>
                      <a:pt x="807" y="482"/>
                    </a:cubicBezTo>
                    <a:cubicBezTo>
                      <a:pt x="837" y="497"/>
                      <a:pt x="858" y="512"/>
                      <a:pt x="883" y="512"/>
                    </a:cubicBezTo>
                    <a:cubicBezTo>
                      <a:pt x="894" y="512"/>
                      <a:pt x="905" y="509"/>
                      <a:pt x="917" y="503"/>
                    </a:cubicBezTo>
                    <a:cubicBezTo>
                      <a:pt x="959" y="503"/>
                      <a:pt x="980" y="461"/>
                      <a:pt x="980" y="440"/>
                    </a:cubicBezTo>
                    <a:cubicBezTo>
                      <a:pt x="1006" y="372"/>
                      <a:pt x="1006" y="330"/>
                      <a:pt x="1006" y="283"/>
                    </a:cubicBezTo>
                    <a:cubicBezTo>
                      <a:pt x="1006" y="220"/>
                      <a:pt x="980" y="152"/>
                      <a:pt x="917" y="89"/>
                    </a:cubicBezTo>
                    <a:cubicBezTo>
                      <a:pt x="875" y="47"/>
                      <a:pt x="765" y="0"/>
                      <a:pt x="63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6"/>
              <p:cNvSpPr/>
              <p:nvPr/>
            </p:nvSpPr>
            <p:spPr>
              <a:xfrm>
                <a:off x="1209336" y="1209228"/>
                <a:ext cx="99329" cy="60994"/>
              </a:xfrm>
              <a:custGeom>
                <a:rect b="b" l="l" r="r" t="t"/>
                <a:pathLst>
                  <a:path extrusionOk="0" h="428" w="697">
                    <a:moveTo>
                      <a:pt x="282" y="0"/>
                    </a:moveTo>
                    <a:cubicBezTo>
                      <a:pt x="223" y="0"/>
                      <a:pt x="165" y="5"/>
                      <a:pt x="110" y="14"/>
                    </a:cubicBezTo>
                    <a:cubicBezTo>
                      <a:pt x="0" y="14"/>
                      <a:pt x="42" y="145"/>
                      <a:pt x="42" y="145"/>
                    </a:cubicBezTo>
                    <a:cubicBezTo>
                      <a:pt x="25" y="293"/>
                      <a:pt x="83" y="376"/>
                      <a:pt x="178" y="376"/>
                    </a:cubicBezTo>
                    <a:cubicBezTo>
                      <a:pt x="198" y="376"/>
                      <a:pt x="219" y="372"/>
                      <a:pt x="241" y="365"/>
                    </a:cubicBezTo>
                    <a:cubicBezTo>
                      <a:pt x="305" y="341"/>
                      <a:pt x="377" y="314"/>
                      <a:pt x="441" y="314"/>
                    </a:cubicBezTo>
                    <a:cubicBezTo>
                      <a:pt x="488" y="314"/>
                      <a:pt x="531" y="328"/>
                      <a:pt x="566" y="365"/>
                    </a:cubicBezTo>
                    <a:cubicBezTo>
                      <a:pt x="606" y="405"/>
                      <a:pt x="633" y="427"/>
                      <a:pt x="649" y="427"/>
                    </a:cubicBezTo>
                    <a:cubicBezTo>
                      <a:pt x="670" y="427"/>
                      <a:pt x="676" y="395"/>
                      <a:pt x="676" y="323"/>
                    </a:cubicBezTo>
                    <a:cubicBezTo>
                      <a:pt x="697" y="166"/>
                      <a:pt x="697" y="103"/>
                      <a:pt x="545" y="35"/>
                    </a:cubicBezTo>
                    <a:cubicBezTo>
                      <a:pt x="456" y="11"/>
                      <a:pt x="367" y="0"/>
                      <a:pt x="282"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6"/>
              <p:cNvSpPr/>
              <p:nvPr/>
            </p:nvSpPr>
            <p:spPr>
              <a:xfrm>
                <a:off x="1206344" y="1201675"/>
                <a:ext cx="112155" cy="76528"/>
              </a:xfrm>
              <a:custGeom>
                <a:rect b="b" l="l" r="r" t="t"/>
                <a:pathLst>
                  <a:path extrusionOk="0" h="537" w="787">
                    <a:moveTo>
                      <a:pt x="152" y="114"/>
                    </a:moveTo>
                    <a:cubicBezTo>
                      <a:pt x="262" y="114"/>
                      <a:pt x="414" y="114"/>
                      <a:pt x="566" y="156"/>
                    </a:cubicBezTo>
                    <a:cubicBezTo>
                      <a:pt x="634" y="177"/>
                      <a:pt x="634" y="198"/>
                      <a:pt x="655" y="219"/>
                    </a:cubicBezTo>
                    <a:lnTo>
                      <a:pt x="655" y="350"/>
                    </a:lnTo>
                    <a:lnTo>
                      <a:pt x="655" y="397"/>
                    </a:lnTo>
                    <a:cubicBezTo>
                      <a:pt x="634" y="397"/>
                      <a:pt x="634" y="397"/>
                      <a:pt x="634" y="376"/>
                    </a:cubicBezTo>
                    <a:cubicBezTo>
                      <a:pt x="566" y="329"/>
                      <a:pt x="503" y="308"/>
                      <a:pt x="435" y="308"/>
                    </a:cubicBezTo>
                    <a:cubicBezTo>
                      <a:pt x="372" y="308"/>
                      <a:pt x="304" y="329"/>
                      <a:pt x="241" y="350"/>
                    </a:cubicBezTo>
                    <a:cubicBezTo>
                      <a:pt x="218" y="363"/>
                      <a:pt x="201" y="370"/>
                      <a:pt x="187" y="370"/>
                    </a:cubicBezTo>
                    <a:cubicBezTo>
                      <a:pt x="173" y="370"/>
                      <a:pt x="163" y="363"/>
                      <a:pt x="152" y="350"/>
                    </a:cubicBezTo>
                    <a:cubicBezTo>
                      <a:pt x="131" y="329"/>
                      <a:pt x="111" y="287"/>
                      <a:pt x="111" y="198"/>
                    </a:cubicBezTo>
                    <a:lnTo>
                      <a:pt x="21" y="198"/>
                    </a:lnTo>
                    <a:lnTo>
                      <a:pt x="111" y="177"/>
                    </a:lnTo>
                    <a:lnTo>
                      <a:pt x="111" y="135"/>
                    </a:lnTo>
                    <a:lnTo>
                      <a:pt x="131" y="135"/>
                    </a:lnTo>
                    <a:cubicBezTo>
                      <a:pt x="131" y="135"/>
                      <a:pt x="131" y="114"/>
                      <a:pt x="152" y="114"/>
                    </a:cubicBezTo>
                    <a:close/>
                    <a:moveTo>
                      <a:pt x="296" y="1"/>
                    </a:moveTo>
                    <a:cubicBezTo>
                      <a:pt x="233" y="1"/>
                      <a:pt x="175" y="4"/>
                      <a:pt x="131" y="4"/>
                    </a:cubicBezTo>
                    <a:cubicBezTo>
                      <a:pt x="111" y="4"/>
                      <a:pt x="63" y="25"/>
                      <a:pt x="42" y="46"/>
                    </a:cubicBezTo>
                    <a:cubicBezTo>
                      <a:pt x="21" y="67"/>
                      <a:pt x="1" y="88"/>
                      <a:pt x="1" y="135"/>
                    </a:cubicBezTo>
                    <a:lnTo>
                      <a:pt x="1" y="198"/>
                    </a:lnTo>
                    <a:lnTo>
                      <a:pt x="1" y="219"/>
                    </a:lnTo>
                    <a:cubicBezTo>
                      <a:pt x="1" y="308"/>
                      <a:pt x="21" y="376"/>
                      <a:pt x="63" y="439"/>
                    </a:cubicBezTo>
                    <a:cubicBezTo>
                      <a:pt x="93" y="465"/>
                      <a:pt x="136" y="485"/>
                      <a:pt x="186" y="485"/>
                    </a:cubicBezTo>
                    <a:cubicBezTo>
                      <a:pt x="217" y="485"/>
                      <a:pt x="250" y="478"/>
                      <a:pt x="283" y="460"/>
                    </a:cubicBezTo>
                    <a:cubicBezTo>
                      <a:pt x="325" y="439"/>
                      <a:pt x="393" y="418"/>
                      <a:pt x="435" y="418"/>
                    </a:cubicBezTo>
                    <a:cubicBezTo>
                      <a:pt x="477" y="418"/>
                      <a:pt x="524" y="418"/>
                      <a:pt x="545" y="460"/>
                    </a:cubicBezTo>
                    <a:cubicBezTo>
                      <a:pt x="566" y="481"/>
                      <a:pt x="587" y="507"/>
                      <a:pt x="608" y="507"/>
                    </a:cubicBezTo>
                    <a:cubicBezTo>
                      <a:pt x="627" y="522"/>
                      <a:pt x="642" y="537"/>
                      <a:pt x="665" y="537"/>
                    </a:cubicBezTo>
                    <a:cubicBezTo>
                      <a:pt x="674" y="537"/>
                      <a:pt x="685" y="534"/>
                      <a:pt x="697" y="528"/>
                    </a:cubicBezTo>
                    <a:cubicBezTo>
                      <a:pt x="718" y="528"/>
                      <a:pt x="739" y="481"/>
                      <a:pt x="739" y="460"/>
                    </a:cubicBezTo>
                    <a:cubicBezTo>
                      <a:pt x="765" y="439"/>
                      <a:pt x="765" y="418"/>
                      <a:pt x="765" y="376"/>
                    </a:cubicBezTo>
                    <a:cubicBezTo>
                      <a:pt x="765" y="308"/>
                      <a:pt x="786" y="245"/>
                      <a:pt x="765" y="177"/>
                    </a:cubicBezTo>
                    <a:cubicBezTo>
                      <a:pt x="739" y="114"/>
                      <a:pt x="676" y="67"/>
                      <a:pt x="587" y="46"/>
                    </a:cubicBezTo>
                    <a:cubicBezTo>
                      <a:pt x="496" y="8"/>
                      <a:pt x="390" y="1"/>
                      <a:pt x="29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6"/>
              <p:cNvSpPr/>
              <p:nvPr/>
            </p:nvSpPr>
            <p:spPr>
              <a:xfrm>
                <a:off x="677192" y="1394781"/>
                <a:ext cx="56149" cy="64842"/>
              </a:xfrm>
              <a:custGeom>
                <a:rect b="b" l="l" r="r" t="t"/>
                <a:pathLst>
                  <a:path extrusionOk="0" h="455" w="394">
                    <a:moveTo>
                      <a:pt x="69" y="0"/>
                    </a:moveTo>
                    <a:cubicBezTo>
                      <a:pt x="27" y="21"/>
                      <a:pt x="1" y="42"/>
                      <a:pt x="27" y="68"/>
                    </a:cubicBezTo>
                    <a:cubicBezTo>
                      <a:pt x="48" y="262"/>
                      <a:pt x="179" y="351"/>
                      <a:pt x="289" y="435"/>
                    </a:cubicBezTo>
                    <a:cubicBezTo>
                      <a:pt x="310" y="448"/>
                      <a:pt x="325" y="455"/>
                      <a:pt x="338" y="455"/>
                    </a:cubicBezTo>
                    <a:cubicBezTo>
                      <a:pt x="351" y="455"/>
                      <a:pt x="362" y="448"/>
                      <a:pt x="372" y="435"/>
                    </a:cubicBezTo>
                    <a:cubicBezTo>
                      <a:pt x="393" y="393"/>
                      <a:pt x="393" y="372"/>
                      <a:pt x="351" y="351"/>
                    </a:cubicBezTo>
                    <a:cubicBezTo>
                      <a:pt x="241" y="262"/>
                      <a:pt x="158" y="199"/>
                      <a:pt x="132" y="42"/>
                    </a:cubicBezTo>
                    <a:cubicBezTo>
                      <a:pt x="111" y="21"/>
                      <a:pt x="90" y="0"/>
                      <a:pt x="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6"/>
              <p:cNvSpPr/>
              <p:nvPr/>
            </p:nvSpPr>
            <p:spPr>
              <a:xfrm>
                <a:off x="736905" y="1442523"/>
                <a:ext cx="40473" cy="18099"/>
              </a:xfrm>
              <a:custGeom>
                <a:rect b="b" l="l" r="r" t="t"/>
                <a:pathLst>
                  <a:path extrusionOk="0" h="127" w="284">
                    <a:moveTo>
                      <a:pt x="76" y="1"/>
                    </a:moveTo>
                    <a:cubicBezTo>
                      <a:pt x="69" y="1"/>
                      <a:pt x="63" y="6"/>
                      <a:pt x="63" y="16"/>
                    </a:cubicBezTo>
                    <a:cubicBezTo>
                      <a:pt x="42" y="16"/>
                      <a:pt x="21" y="16"/>
                      <a:pt x="21" y="37"/>
                    </a:cubicBezTo>
                    <a:cubicBezTo>
                      <a:pt x="1" y="58"/>
                      <a:pt x="21" y="100"/>
                      <a:pt x="42" y="100"/>
                    </a:cubicBezTo>
                    <a:cubicBezTo>
                      <a:pt x="84" y="126"/>
                      <a:pt x="105" y="126"/>
                      <a:pt x="152" y="126"/>
                    </a:cubicBezTo>
                    <a:lnTo>
                      <a:pt x="215" y="126"/>
                    </a:lnTo>
                    <a:cubicBezTo>
                      <a:pt x="262" y="126"/>
                      <a:pt x="283" y="100"/>
                      <a:pt x="283" y="79"/>
                    </a:cubicBezTo>
                    <a:cubicBezTo>
                      <a:pt x="283" y="37"/>
                      <a:pt x="262" y="16"/>
                      <a:pt x="236" y="16"/>
                    </a:cubicBezTo>
                    <a:lnTo>
                      <a:pt x="105" y="16"/>
                    </a:lnTo>
                    <a:cubicBezTo>
                      <a:pt x="95" y="6"/>
                      <a:pt x="84" y="1"/>
                      <a:pt x="7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6"/>
              <p:cNvSpPr/>
              <p:nvPr/>
            </p:nvSpPr>
            <p:spPr>
              <a:xfrm>
                <a:off x="602516" y="1659001"/>
                <a:ext cx="989019" cy="643860"/>
              </a:xfrm>
              <a:custGeom>
                <a:rect b="b" l="l" r="r" t="t"/>
                <a:pathLst>
                  <a:path extrusionOk="0" h="4518" w="6940">
                    <a:moveTo>
                      <a:pt x="5086" y="0"/>
                    </a:moveTo>
                    <a:cubicBezTo>
                      <a:pt x="5086" y="0"/>
                      <a:pt x="5023" y="110"/>
                      <a:pt x="4693" y="524"/>
                    </a:cubicBezTo>
                    <a:cubicBezTo>
                      <a:pt x="4348" y="964"/>
                      <a:pt x="3122" y="1901"/>
                      <a:pt x="1834" y="2142"/>
                    </a:cubicBezTo>
                    <a:cubicBezTo>
                      <a:pt x="525" y="2404"/>
                      <a:pt x="1" y="2729"/>
                      <a:pt x="90" y="3645"/>
                    </a:cubicBezTo>
                    <a:cubicBezTo>
                      <a:pt x="237" y="4271"/>
                      <a:pt x="706" y="4517"/>
                      <a:pt x="1437" y="4517"/>
                    </a:cubicBezTo>
                    <a:cubicBezTo>
                      <a:pt x="2009" y="4517"/>
                      <a:pt x="2741" y="4366"/>
                      <a:pt x="3604" y="4127"/>
                    </a:cubicBezTo>
                    <a:cubicBezTo>
                      <a:pt x="5589" y="3556"/>
                      <a:pt x="6940" y="1749"/>
                      <a:pt x="6940" y="1749"/>
                    </a:cubicBezTo>
                    <a:lnTo>
                      <a:pt x="508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6"/>
              <p:cNvSpPr/>
              <p:nvPr/>
            </p:nvSpPr>
            <p:spPr>
              <a:xfrm>
                <a:off x="599523" y="1647030"/>
                <a:ext cx="1004696" cy="663099"/>
              </a:xfrm>
              <a:custGeom>
                <a:rect b="b" l="l" r="r" t="t"/>
                <a:pathLst>
                  <a:path extrusionOk="0" h="4653" w="7050">
                    <a:moveTo>
                      <a:pt x="5128" y="173"/>
                    </a:moveTo>
                    <a:lnTo>
                      <a:pt x="6898" y="1833"/>
                    </a:lnTo>
                    <a:cubicBezTo>
                      <a:pt x="6830" y="1896"/>
                      <a:pt x="5547" y="3598"/>
                      <a:pt x="3625" y="4143"/>
                    </a:cubicBezTo>
                    <a:cubicBezTo>
                      <a:pt x="2738" y="4392"/>
                      <a:pt x="2006" y="4544"/>
                      <a:pt x="1443" y="4544"/>
                    </a:cubicBezTo>
                    <a:cubicBezTo>
                      <a:pt x="1368" y="4544"/>
                      <a:pt x="1296" y="4541"/>
                      <a:pt x="1226" y="4536"/>
                    </a:cubicBezTo>
                    <a:cubicBezTo>
                      <a:pt x="938" y="4515"/>
                      <a:pt x="703" y="4426"/>
                      <a:pt x="525" y="4295"/>
                    </a:cubicBezTo>
                    <a:cubicBezTo>
                      <a:pt x="352" y="4164"/>
                      <a:pt x="242" y="3991"/>
                      <a:pt x="179" y="3708"/>
                    </a:cubicBezTo>
                    <a:cubicBezTo>
                      <a:pt x="132" y="3274"/>
                      <a:pt x="221" y="2986"/>
                      <a:pt x="483" y="2771"/>
                    </a:cubicBezTo>
                    <a:cubicBezTo>
                      <a:pt x="766" y="2551"/>
                      <a:pt x="1200" y="2420"/>
                      <a:pt x="1855" y="2289"/>
                    </a:cubicBezTo>
                    <a:cubicBezTo>
                      <a:pt x="2509" y="2158"/>
                      <a:pt x="3164" y="1875"/>
                      <a:pt x="3667" y="1545"/>
                    </a:cubicBezTo>
                    <a:cubicBezTo>
                      <a:pt x="4190" y="1221"/>
                      <a:pt x="4583" y="870"/>
                      <a:pt x="4761" y="655"/>
                    </a:cubicBezTo>
                    <a:cubicBezTo>
                      <a:pt x="5065" y="262"/>
                      <a:pt x="5107" y="194"/>
                      <a:pt x="5128" y="173"/>
                    </a:cubicBezTo>
                    <a:close/>
                    <a:moveTo>
                      <a:pt x="5107" y="0"/>
                    </a:moveTo>
                    <a:lnTo>
                      <a:pt x="5065" y="63"/>
                    </a:lnTo>
                    <a:cubicBezTo>
                      <a:pt x="5065" y="63"/>
                      <a:pt x="4997" y="152"/>
                      <a:pt x="4672" y="587"/>
                    </a:cubicBezTo>
                    <a:cubicBezTo>
                      <a:pt x="4499" y="786"/>
                      <a:pt x="4128" y="1132"/>
                      <a:pt x="3604" y="1441"/>
                    </a:cubicBezTo>
                    <a:cubicBezTo>
                      <a:pt x="3101" y="1765"/>
                      <a:pt x="2488" y="2048"/>
                      <a:pt x="1834" y="2179"/>
                    </a:cubicBezTo>
                    <a:cubicBezTo>
                      <a:pt x="1179" y="2289"/>
                      <a:pt x="724" y="2441"/>
                      <a:pt x="415" y="2682"/>
                    </a:cubicBezTo>
                    <a:cubicBezTo>
                      <a:pt x="111" y="2923"/>
                      <a:pt x="1" y="3274"/>
                      <a:pt x="48" y="3729"/>
                    </a:cubicBezTo>
                    <a:lnTo>
                      <a:pt x="69" y="3729"/>
                    </a:lnTo>
                    <a:cubicBezTo>
                      <a:pt x="132" y="4033"/>
                      <a:pt x="263" y="4253"/>
                      <a:pt x="462" y="4405"/>
                    </a:cubicBezTo>
                    <a:cubicBezTo>
                      <a:pt x="656" y="4536"/>
                      <a:pt x="917" y="4625"/>
                      <a:pt x="1226" y="4646"/>
                    </a:cubicBezTo>
                    <a:cubicBezTo>
                      <a:pt x="1293" y="4650"/>
                      <a:pt x="1363" y="4652"/>
                      <a:pt x="1435" y="4652"/>
                    </a:cubicBezTo>
                    <a:cubicBezTo>
                      <a:pt x="2019" y="4652"/>
                      <a:pt x="2774" y="4505"/>
                      <a:pt x="3646" y="4253"/>
                    </a:cubicBezTo>
                    <a:cubicBezTo>
                      <a:pt x="5652" y="3687"/>
                      <a:pt x="7008" y="1854"/>
                      <a:pt x="7008" y="1854"/>
                    </a:cubicBezTo>
                    <a:lnTo>
                      <a:pt x="7050" y="1807"/>
                    </a:lnTo>
                    <a:lnTo>
                      <a:pt x="5107"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6"/>
              <p:cNvSpPr/>
              <p:nvPr/>
            </p:nvSpPr>
            <p:spPr>
              <a:xfrm>
                <a:off x="1383202" y="1228895"/>
                <a:ext cx="401736" cy="530137"/>
              </a:xfrm>
              <a:custGeom>
                <a:rect b="b" l="l" r="r" t="t"/>
                <a:pathLst>
                  <a:path extrusionOk="0" h="3720" w="2819">
                    <a:moveTo>
                      <a:pt x="1118" y="1"/>
                    </a:moveTo>
                    <a:cubicBezTo>
                      <a:pt x="1033" y="1"/>
                      <a:pt x="955" y="53"/>
                      <a:pt x="917" y="185"/>
                    </a:cubicBezTo>
                    <a:cubicBezTo>
                      <a:pt x="833" y="489"/>
                      <a:pt x="592" y="730"/>
                      <a:pt x="462" y="903"/>
                    </a:cubicBezTo>
                    <a:cubicBezTo>
                      <a:pt x="352" y="1075"/>
                      <a:pt x="331" y="1295"/>
                      <a:pt x="263" y="1646"/>
                    </a:cubicBezTo>
                    <a:cubicBezTo>
                      <a:pt x="200" y="2018"/>
                      <a:pt x="1" y="2625"/>
                      <a:pt x="1" y="2625"/>
                    </a:cubicBezTo>
                    <a:cubicBezTo>
                      <a:pt x="1" y="2625"/>
                      <a:pt x="373" y="3217"/>
                      <a:pt x="723" y="3432"/>
                    </a:cubicBezTo>
                    <a:cubicBezTo>
                      <a:pt x="1069" y="3673"/>
                      <a:pt x="1682" y="3720"/>
                      <a:pt x="1682" y="3720"/>
                    </a:cubicBezTo>
                    <a:cubicBezTo>
                      <a:pt x="1682" y="3720"/>
                      <a:pt x="1923" y="3128"/>
                      <a:pt x="2143" y="2997"/>
                    </a:cubicBezTo>
                    <a:cubicBezTo>
                      <a:pt x="2357" y="2845"/>
                      <a:pt x="2818" y="2646"/>
                      <a:pt x="2818" y="2646"/>
                    </a:cubicBezTo>
                    <a:cubicBezTo>
                      <a:pt x="2818" y="2646"/>
                      <a:pt x="2565" y="922"/>
                      <a:pt x="2288" y="922"/>
                    </a:cubicBezTo>
                    <a:cubicBezTo>
                      <a:pt x="2283" y="922"/>
                      <a:pt x="2278" y="922"/>
                      <a:pt x="2274" y="923"/>
                    </a:cubicBezTo>
                    <a:cubicBezTo>
                      <a:pt x="2012" y="1013"/>
                      <a:pt x="1399" y="1075"/>
                      <a:pt x="1399" y="1075"/>
                    </a:cubicBezTo>
                    <a:cubicBezTo>
                      <a:pt x="1399" y="1075"/>
                      <a:pt x="1268" y="992"/>
                      <a:pt x="1289" y="840"/>
                    </a:cubicBezTo>
                    <a:cubicBezTo>
                      <a:pt x="1289" y="709"/>
                      <a:pt x="1530" y="379"/>
                      <a:pt x="1420" y="206"/>
                    </a:cubicBezTo>
                    <a:cubicBezTo>
                      <a:pt x="1357" y="92"/>
                      <a:pt x="1231" y="1"/>
                      <a:pt x="1118" y="1"/>
                    </a:cubicBez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6"/>
              <p:cNvSpPr/>
              <p:nvPr/>
            </p:nvSpPr>
            <p:spPr>
              <a:xfrm>
                <a:off x="1377217" y="1221912"/>
                <a:ext cx="416557" cy="546098"/>
              </a:xfrm>
              <a:custGeom>
                <a:rect b="b" l="l" r="r" t="t"/>
                <a:pathLst>
                  <a:path extrusionOk="0" h="3832" w="2923">
                    <a:moveTo>
                      <a:pt x="1158" y="115"/>
                    </a:moveTo>
                    <a:cubicBezTo>
                      <a:pt x="1172" y="115"/>
                      <a:pt x="1186" y="117"/>
                      <a:pt x="1200" y="124"/>
                    </a:cubicBezTo>
                    <a:cubicBezTo>
                      <a:pt x="1268" y="124"/>
                      <a:pt x="1373" y="208"/>
                      <a:pt x="1420" y="276"/>
                    </a:cubicBezTo>
                    <a:cubicBezTo>
                      <a:pt x="1441" y="339"/>
                      <a:pt x="1420" y="449"/>
                      <a:pt x="1373" y="559"/>
                    </a:cubicBezTo>
                    <a:cubicBezTo>
                      <a:pt x="1331" y="690"/>
                      <a:pt x="1289" y="800"/>
                      <a:pt x="1268" y="889"/>
                    </a:cubicBezTo>
                    <a:cubicBezTo>
                      <a:pt x="1242" y="1062"/>
                      <a:pt x="1420" y="1171"/>
                      <a:pt x="1420" y="1171"/>
                    </a:cubicBezTo>
                    <a:lnTo>
                      <a:pt x="1441" y="1192"/>
                    </a:lnTo>
                    <a:lnTo>
                      <a:pt x="1462" y="1192"/>
                    </a:lnTo>
                    <a:cubicBezTo>
                      <a:pt x="1462" y="1192"/>
                      <a:pt x="2054" y="1103"/>
                      <a:pt x="2336" y="1041"/>
                    </a:cubicBezTo>
                    <a:lnTo>
                      <a:pt x="2357" y="1041"/>
                    </a:lnTo>
                    <a:cubicBezTo>
                      <a:pt x="2357" y="1041"/>
                      <a:pt x="2378" y="1041"/>
                      <a:pt x="2378" y="1062"/>
                    </a:cubicBezTo>
                    <a:cubicBezTo>
                      <a:pt x="2399" y="1103"/>
                      <a:pt x="2446" y="1171"/>
                      <a:pt x="2467" y="1234"/>
                    </a:cubicBezTo>
                    <a:cubicBezTo>
                      <a:pt x="2530" y="1386"/>
                      <a:pt x="2598" y="1606"/>
                      <a:pt x="2640" y="1826"/>
                    </a:cubicBezTo>
                    <a:cubicBezTo>
                      <a:pt x="2729" y="2240"/>
                      <a:pt x="2792" y="2633"/>
                      <a:pt x="2792" y="2654"/>
                    </a:cubicBezTo>
                    <a:cubicBezTo>
                      <a:pt x="2750" y="2674"/>
                      <a:pt x="2357" y="2853"/>
                      <a:pt x="2158" y="2983"/>
                    </a:cubicBezTo>
                    <a:cubicBezTo>
                      <a:pt x="2027" y="3067"/>
                      <a:pt x="1923" y="3266"/>
                      <a:pt x="1813" y="3439"/>
                    </a:cubicBezTo>
                    <a:cubicBezTo>
                      <a:pt x="1745" y="3570"/>
                      <a:pt x="1703" y="3680"/>
                      <a:pt x="1682" y="3701"/>
                    </a:cubicBezTo>
                    <a:cubicBezTo>
                      <a:pt x="1661" y="3701"/>
                      <a:pt x="1551" y="3701"/>
                      <a:pt x="1373" y="3659"/>
                    </a:cubicBezTo>
                    <a:cubicBezTo>
                      <a:pt x="1200" y="3612"/>
                      <a:pt x="959" y="3549"/>
                      <a:pt x="807" y="3439"/>
                    </a:cubicBezTo>
                    <a:cubicBezTo>
                      <a:pt x="634" y="3350"/>
                      <a:pt x="456" y="3135"/>
                      <a:pt x="325" y="2957"/>
                    </a:cubicBezTo>
                    <a:cubicBezTo>
                      <a:pt x="195" y="2805"/>
                      <a:pt x="132" y="2674"/>
                      <a:pt x="111" y="2674"/>
                    </a:cubicBezTo>
                    <a:cubicBezTo>
                      <a:pt x="132" y="2633"/>
                      <a:pt x="284" y="2067"/>
                      <a:pt x="352" y="1716"/>
                    </a:cubicBezTo>
                    <a:cubicBezTo>
                      <a:pt x="415" y="1344"/>
                      <a:pt x="435" y="1124"/>
                      <a:pt x="545" y="993"/>
                    </a:cubicBezTo>
                    <a:cubicBezTo>
                      <a:pt x="655" y="821"/>
                      <a:pt x="917" y="580"/>
                      <a:pt x="1027" y="255"/>
                    </a:cubicBezTo>
                    <a:cubicBezTo>
                      <a:pt x="1027" y="187"/>
                      <a:pt x="1069" y="145"/>
                      <a:pt x="1090" y="124"/>
                    </a:cubicBezTo>
                    <a:cubicBezTo>
                      <a:pt x="1104" y="124"/>
                      <a:pt x="1130" y="115"/>
                      <a:pt x="1158" y="115"/>
                    </a:cubicBezTo>
                    <a:close/>
                    <a:moveTo>
                      <a:pt x="1141" y="0"/>
                    </a:moveTo>
                    <a:cubicBezTo>
                      <a:pt x="1103" y="0"/>
                      <a:pt x="1064" y="11"/>
                      <a:pt x="1027" y="35"/>
                    </a:cubicBezTo>
                    <a:cubicBezTo>
                      <a:pt x="980" y="77"/>
                      <a:pt x="938" y="145"/>
                      <a:pt x="917" y="208"/>
                    </a:cubicBezTo>
                    <a:cubicBezTo>
                      <a:pt x="828" y="496"/>
                      <a:pt x="587" y="758"/>
                      <a:pt x="456" y="931"/>
                    </a:cubicBezTo>
                    <a:cubicBezTo>
                      <a:pt x="325" y="1103"/>
                      <a:pt x="305" y="1323"/>
                      <a:pt x="242" y="1695"/>
                    </a:cubicBezTo>
                    <a:cubicBezTo>
                      <a:pt x="174" y="2041"/>
                      <a:pt x="1" y="2654"/>
                      <a:pt x="1" y="2654"/>
                    </a:cubicBezTo>
                    <a:lnTo>
                      <a:pt x="1" y="2674"/>
                    </a:lnTo>
                    <a:lnTo>
                      <a:pt x="1" y="2695"/>
                    </a:lnTo>
                    <a:cubicBezTo>
                      <a:pt x="1" y="2695"/>
                      <a:pt x="111" y="2853"/>
                      <a:pt x="242" y="3046"/>
                    </a:cubicBezTo>
                    <a:cubicBezTo>
                      <a:pt x="373" y="3219"/>
                      <a:pt x="545" y="3418"/>
                      <a:pt x="744" y="3549"/>
                    </a:cubicBezTo>
                    <a:cubicBezTo>
                      <a:pt x="917" y="3659"/>
                      <a:pt x="1158" y="3722"/>
                      <a:pt x="1352" y="3769"/>
                    </a:cubicBezTo>
                    <a:cubicBezTo>
                      <a:pt x="1551" y="3811"/>
                      <a:pt x="1703" y="3832"/>
                      <a:pt x="1703" y="3832"/>
                    </a:cubicBezTo>
                    <a:lnTo>
                      <a:pt x="1745" y="3832"/>
                    </a:lnTo>
                    <a:lnTo>
                      <a:pt x="1766" y="3790"/>
                    </a:lnTo>
                    <a:lnTo>
                      <a:pt x="1923" y="3481"/>
                    </a:lnTo>
                    <a:cubicBezTo>
                      <a:pt x="2007" y="3329"/>
                      <a:pt x="2137" y="3135"/>
                      <a:pt x="2206" y="3088"/>
                    </a:cubicBezTo>
                    <a:cubicBezTo>
                      <a:pt x="2399" y="2957"/>
                      <a:pt x="2881" y="2743"/>
                      <a:pt x="2881" y="2743"/>
                    </a:cubicBezTo>
                    <a:lnTo>
                      <a:pt x="2923" y="2722"/>
                    </a:lnTo>
                    <a:lnTo>
                      <a:pt x="2902" y="2674"/>
                    </a:lnTo>
                    <a:cubicBezTo>
                      <a:pt x="2902" y="2674"/>
                      <a:pt x="2860" y="2240"/>
                      <a:pt x="2750" y="1805"/>
                    </a:cubicBezTo>
                    <a:cubicBezTo>
                      <a:pt x="2708" y="1585"/>
                      <a:pt x="2640" y="1365"/>
                      <a:pt x="2577" y="1192"/>
                    </a:cubicBezTo>
                    <a:cubicBezTo>
                      <a:pt x="2551" y="1103"/>
                      <a:pt x="2509" y="1041"/>
                      <a:pt x="2467" y="993"/>
                    </a:cubicBezTo>
                    <a:cubicBezTo>
                      <a:pt x="2446" y="972"/>
                      <a:pt x="2420" y="952"/>
                      <a:pt x="2399" y="931"/>
                    </a:cubicBezTo>
                    <a:cubicBezTo>
                      <a:pt x="2385" y="931"/>
                      <a:pt x="2362" y="921"/>
                      <a:pt x="2342" y="921"/>
                    </a:cubicBezTo>
                    <a:cubicBezTo>
                      <a:pt x="2332" y="921"/>
                      <a:pt x="2322" y="924"/>
                      <a:pt x="2316" y="931"/>
                    </a:cubicBezTo>
                    <a:cubicBezTo>
                      <a:pt x="2054" y="993"/>
                      <a:pt x="1504" y="1062"/>
                      <a:pt x="1462" y="1062"/>
                    </a:cubicBezTo>
                    <a:cubicBezTo>
                      <a:pt x="1462" y="1062"/>
                      <a:pt x="1373" y="993"/>
                      <a:pt x="1373" y="910"/>
                    </a:cubicBezTo>
                    <a:cubicBezTo>
                      <a:pt x="1373" y="863"/>
                      <a:pt x="1441" y="732"/>
                      <a:pt x="1483" y="601"/>
                    </a:cubicBezTo>
                    <a:cubicBezTo>
                      <a:pt x="1530" y="496"/>
                      <a:pt x="1572" y="339"/>
                      <a:pt x="1504" y="234"/>
                    </a:cubicBezTo>
                    <a:cubicBezTo>
                      <a:pt x="1462" y="124"/>
                      <a:pt x="1331" y="35"/>
                      <a:pt x="1221" y="14"/>
                    </a:cubicBezTo>
                    <a:cubicBezTo>
                      <a:pt x="1195" y="5"/>
                      <a:pt x="1168" y="0"/>
                      <a:pt x="114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6"/>
              <p:cNvSpPr/>
              <p:nvPr/>
            </p:nvSpPr>
            <p:spPr>
              <a:xfrm>
                <a:off x="1734782" y="1444803"/>
                <a:ext cx="230011" cy="168019"/>
              </a:xfrm>
              <a:custGeom>
                <a:rect b="b" l="l" r="r" t="t"/>
                <a:pathLst>
                  <a:path extrusionOk="0" h="1179" w="1614">
                    <a:moveTo>
                      <a:pt x="1508" y="0"/>
                    </a:moveTo>
                    <a:cubicBezTo>
                      <a:pt x="1508" y="0"/>
                      <a:pt x="697" y="241"/>
                      <a:pt x="372" y="346"/>
                    </a:cubicBezTo>
                    <a:cubicBezTo>
                      <a:pt x="42" y="477"/>
                      <a:pt x="0" y="524"/>
                      <a:pt x="42" y="676"/>
                    </a:cubicBezTo>
                    <a:cubicBezTo>
                      <a:pt x="68" y="828"/>
                      <a:pt x="220" y="1179"/>
                      <a:pt x="220" y="1179"/>
                    </a:cubicBezTo>
                    <a:cubicBezTo>
                      <a:pt x="220" y="1179"/>
                      <a:pt x="896" y="959"/>
                      <a:pt x="1268" y="718"/>
                    </a:cubicBezTo>
                    <a:cubicBezTo>
                      <a:pt x="1613" y="456"/>
                      <a:pt x="1509" y="0"/>
                      <a:pt x="1508" y="0"/>
                    </a:cubicBez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6"/>
              <p:cNvSpPr/>
              <p:nvPr/>
            </p:nvSpPr>
            <p:spPr>
              <a:xfrm>
                <a:off x="1753451" y="1432120"/>
                <a:ext cx="221033" cy="192674"/>
              </a:xfrm>
              <a:custGeom>
                <a:rect b="b" l="l" r="r" t="t"/>
                <a:pathLst>
                  <a:path extrusionOk="0" h="1352" w="1551">
                    <a:moveTo>
                      <a:pt x="1419" y="0"/>
                    </a:moveTo>
                    <a:lnTo>
                      <a:pt x="1351" y="21"/>
                    </a:lnTo>
                    <a:cubicBezTo>
                      <a:pt x="1351" y="21"/>
                      <a:pt x="545" y="262"/>
                      <a:pt x="220" y="393"/>
                    </a:cubicBezTo>
                    <a:cubicBezTo>
                      <a:pt x="152" y="414"/>
                      <a:pt x="110" y="435"/>
                      <a:pt x="42" y="461"/>
                    </a:cubicBezTo>
                    <a:cubicBezTo>
                      <a:pt x="68" y="503"/>
                      <a:pt x="68" y="524"/>
                      <a:pt x="89" y="566"/>
                    </a:cubicBezTo>
                    <a:cubicBezTo>
                      <a:pt x="131" y="545"/>
                      <a:pt x="173" y="524"/>
                      <a:pt x="262" y="503"/>
                    </a:cubicBezTo>
                    <a:cubicBezTo>
                      <a:pt x="566" y="393"/>
                      <a:pt x="1247" y="173"/>
                      <a:pt x="1330" y="152"/>
                    </a:cubicBezTo>
                    <a:lnTo>
                      <a:pt x="1330" y="152"/>
                    </a:lnTo>
                    <a:cubicBezTo>
                      <a:pt x="1330" y="241"/>
                      <a:pt x="1377" y="566"/>
                      <a:pt x="1089" y="765"/>
                    </a:cubicBezTo>
                    <a:cubicBezTo>
                      <a:pt x="765" y="985"/>
                      <a:pt x="173" y="1179"/>
                      <a:pt x="110" y="1199"/>
                    </a:cubicBezTo>
                    <a:cubicBezTo>
                      <a:pt x="89" y="1199"/>
                      <a:pt x="42" y="1220"/>
                      <a:pt x="0" y="1247"/>
                    </a:cubicBezTo>
                    <a:cubicBezTo>
                      <a:pt x="21" y="1268"/>
                      <a:pt x="21" y="1289"/>
                      <a:pt x="21" y="1289"/>
                    </a:cubicBezTo>
                    <a:lnTo>
                      <a:pt x="42" y="1351"/>
                    </a:lnTo>
                    <a:lnTo>
                      <a:pt x="110" y="1330"/>
                    </a:lnTo>
                    <a:cubicBezTo>
                      <a:pt x="110" y="1330"/>
                      <a:pt x="786" y="1116"/>
                      <a:pt x="1158" y="854"/>
                    </a:cubicBezTo>
                    <a:cubicBezTo>
                      <a:pt x="1550" y="566"/>
                      <a:pt x="1440" y="68"/>
                      <a:pt x="1440" y="68"/>
                    </a:cubicBezTo>
                    <a:lnTo>
                      <a:pt x="141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6"/>
              <p:cNvSpPr/>
              <p:nvPr/>
            </p:nvSpPr>
            <p:spPr>
              <a:xfrm>
                <a:off x="1703429" y="1351314"/>
                <a:ext cx="258371" cy="205499"/>
              </a:xfrm>
              <a:custGeom>
                <a:rect b="b" l="l" r="r" t="t"/>
                <a:pathLst>
                  <a:path extrusionOk="0" h="1442" w="1813">
                    <a:moveTo>
                      <a:pt x="1574" y="0"/>
                    </a:moveTo>
                    <a:cubicBezTo>
                      <a:pt x="1523" y="0"/>
                      <a:pt x="1469" y="15"/>
                      <a:pt x="1420" y="44"/>
                    </a:cubicBezTo>
                    <a:cubicBezTo>
                      <a:pt x="1247" y="112"/>
                      <a:pt x="592" y="567"/>
                      <a:pt x="309" y="635"/>
                    </a:cubicBezTo>
                    <a:cubicBezTo>
                      <a:pt x="0" y="698"/>
                      <a:pt x="89" y="918"/>
                      <a:pt x="157" y="1070"/>
                    </a:cubicBezTo>
                    <a:cubicBezTo>
                      <a:pt x="220" y="1222"/>
                      <a:pt x="419" y="1442"/>
                      <a:pt x="419" y="1442"/>
                    </a:cubicBezTo>
                    <a:cubicBezTo>
                      <a:pt x="419" y="1442"/>
                      <a:pt x="1179" y="1201"/>
                      <a:pt x="1467" y="897"/>
                    </a:cubicBezTo>
                    <a:cubicBezTo>
                      <a:pt x="1770" y="609"/>
                      <a:pt x="1812" y="373"/>
                      <a:pt x="1791" y="195"/>
                    </a:cubicBezTo>
                    <a:cubicBezTo>
                      <a:pt x="1777" y="64"/>
                      <a:pt x="1681" y="0"/>
                      <a:pt x="1574" y="0"/>
                    </a:cubicBez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6"/>
              <p:cNvSpPr/>
              <p:nvPr/>
            </p:nvSpPr>
            <p:spPr>
              <a:xfrm>
                <a:off x="1744473" y="1341766"/>
                <a:ext cx="227018" cy="218040"/>
              </a:xfrm>
              <a:custGeom>
                <a:rect b="b" l="l" r="r" t="t"/>
                <a:pathLst>
                  <a:path extrusionOk="0" h="1530" w="1593">
                    <a:moveTo>
                      <a:pt x="1262" y="1"/>
                    </a:moveTo>
                    <a:cubicBezTo>
                      <a:pt x="1200" y="22"/>
                      <a:pt x="1152" y="22"/>
                      <a:pt x="1111" y="48"/>
                    </a:cubicBezTo>
                    <a:cubicBezTo>
                      <a:pt x="1001" y="90"/>
                      <a:pt x="807" y="221"/>
                      <a:pt x="587" y="351"/>
                    </a:cubicBezTo>
                    <a:cubicBezTo>
                      <a:pt x="367" y="482"/>
                      <a:pt x="131" y="613"/>
                      <a:pt x="0" y="634"/>
                    </a:cubicBezTo>
                    <a:cubicBezTo>
                      <a:pt x="0" y="676"/>
                      <a:pt x="21" y="723"/>
                      <a:pt x="21" y="744"/>
                    </a:cubicBezTo>
                    <a:cubicBezTo>
                      <a:pt x="194" y="723"/>
                      <a:pt x="414" y="592"/>
                      <a:pt x="655" y="461"/>
                    </a:cubicBezTo>
                    <a:cubicBezTo>
                      <a:pt x="870" y="330"/>
                      <a:pt x="1090" y="179"/>
                      <a:pt x="1152" y="152"/>
                    </a:cubicBezTo>
                    <a:cubicBezTo>
                      <a:pt x="1201" y="138"/>
                      <a:pt x="1246" y="123"/>
                      <a:pt x="1293" y="123"/>
                    </a:cubicBezTo>
                    <a:cubicBezTo>
                      <a:pt x="1312" y="123"/>
                      <a:pt x="1332" y="125"/>
                      <a:pt x="1351" y="131"/>
                    </a:cubicBezTo>
                    <a:cubicBezTo>
                      <a:pt x="1414" y="152"/>
                      <a:pt x="1440" y="200"/>
                      <a:pt x="1461" y="262"/>
                    </a:cubicBezTo>
                    <a:cubicBezTo>
                      <a:pt x="1461" y="440"/>
                      <a:pt x="1414" y="655"/>
                      <a:pt x="1152" y="938"/>
                    </a:cubicBezTo>
                    <a:cubicBezTo>
                      <a:pt x="1022" y="1069"/>
                      <a:pt x="760" y="1200"/>
                      <a:pt x="524" y="1310"/>
                    </a:cubicBezTo>
                    <a:cubicBezTo>
                      <a:pt x="393" y="1357"/>
                      <a:pt x="283" y="1399"/>
                      <a:pt x="215" y="1420"/>
                    </a:cubicBezTo>
                    <a:cubicBezTo>
                      <a:pt x="215" y="1441"/>
                      <a:pt x="236" y="1462"/>
                      <a:pt x="236" y="1488"/>
                    </a:cubicBezTo>
                    <a:cubicBezTo>
                      <a:pt x="236" y="1488"/>
                      <a:pt x="236" y="1509"/>
                      <a:pt x="262" y="1530"/>
                    </a:cubicBezTo>
                    <a:cubicBezTo>
                      <a:pt x="325" y="1509"/>
                      <a:pt x="456" y="1462"/>
                      <a:pt x="587" y="1399"/>
                    </a:cubicBezTo>
                    <a:cubicBezTo>
                      <a:pt x="807" y="1310"/>
                      <a:pt x="1069" y="1179"/>
                      <a:pt x="1221" y="1006"/>
                    </a:cubicBezTo>
                    <a:cubicBezTo>
                      <a:pt x="1524" y="723"/>
                      <a:pt x="1592" y="461"/>
                      <a:pt x="1571" y="262"/>
                    </a:cubicBezTo>
                    <a:cubicBezTo>
                      <a:pt x="1545" y="131"/>
                      <a:pt x="1482" y="69"/>
                      <a:pt x="1393" y="22"/>
                    </a:cubicBezTo>
                    <a:cubicBezTo>
                      <a:pt x="1351" y="22"/>
                      <a:pt x="1310" y="1"/>
                      <a:pt x="126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6"/>
              <p:cNvSpPr/>
              <p:nvPr/>
            </p:nvSpPr>
            <p:spPr>
              <a:xfrm>
                <a:off x="1691458" y="1289606"/>
                <a:ext cx="267349" cy="226876"/>
              </a:xfrm>
              <a:custGeom>
                <a:rect b="b" l="l" r="r" t="t"/>
                <a:pathLst>
                  <a:path extrusionOk="0" h="1592" w="1876">
                    <a:moveTo>
                      <a:pt x="1498" y="1"/>
                    </a:moveTo>
                    <a:cubicBezTo>
                      <a:pt x="1369" y="1"/>
                      <a:pt x="1307" y="98"/>
                      <a:pt x="1132" y="236"/>
                    </a:cubicBezTo>
                    <a:cubicBezTo>
                      <a:pt x="917" y="435"/>
                      <a:pt x="241" y="738"/>
                      <a:pt x="131" y="827"/>
                    </a:cubicBezTo>
                    <a:cubicBezTo>
                      <a:pt x="1" y="911"/>
                      <a:pt x="346" y="1592"/>
                      <a:pt x="346" y="1592"/>
                    </a:cubicBezTo>
                    <a:cubicBezTo>
                      <a:pt x="346" y="1592"/>
                      <a:pt x="1132" y="1283"/>
                      <a:pt x="1462" y="1042"/>
                    </a:cubicBezTo>
                    <a:cubicBezTo>
                      <a:pt x="1765" y="780"/>
                      <a:pt x="1875" y="545"/>
                      <a:pt x="1875" y="367"/>
                    </a:cubicBezTo>
                    <a:cubicBezTo>
                      <a:pt x="1875" y="173"/>
                      <a:pt x="1812" y="63"/>
                      <a:pt x="1613" y="21"/>
                    </a:cubicBezTo>
                    <a:cubicBezTo>
                      <a:pt x="1568" y="7"/>
                      <a:pt x="1531" y="1"/>
                      <a:pt x="1498" y="1"/>
                    </a:cubicBez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6"/>
              <p:cNvSpPr/>
              <p:nvPr/>
            </p:nvSpPr>
            <p:spPr>
              <a:xfrm>
                <a:off x="1728797" y="1281625"/>
                <a:ext cx="239702" cy="231151"/>
              </a:xfrm>
              <a:custGeom>
                <a:rect b="b" l="l" r="r" t="t"/>
                <a:pathLst>
                  <a:path extrusionOk="0" h="1622" w="1682">
                    <a:moveTo>
                      <a:pt x="1211" y="1"/>
                    </a:moveTo>
                    <a:cubicBezTo>
                      <a:pt x="1165" y="1"/>
                      <a:pt x="1120" y="20"/>
                      <a:pt x="1090" y="51"/>
                    </a:cubicBezTo>
                    <a:cubicBezTo>
                      <a:pt x="1001" y="98"/>
                      <a:pt x="938" y="161"/>
                      <a:pt x="828" y="250"/>
                    </a:cubicBezTo>
                    <a:cubicBezTo>
                      <a:pt x="739" y="339"/>
                      <a:pt x="503" y="470"/>
                      <a:pt x="304" y="574"/>
                    </a:cubicBezTo>
                    <a:cubicBezTo>
                      <a:pt x="194" y="643"/>
                      <a:pt x="84" y="684"/>
                      <a:pt x="0" y="732"/>
                    </a:cubicBezTo>
                    <a:cubicBezTo>
                      <a:pt x="21" y="773"/>
                      <a:pt x="21" y="815"/>
                      <a:pt x="42" y="836"/>
                    </a:cubicBezTo>
                    <a:cubicBezTo>
                      <a:pt x="131" y="794"/>
                      <a:pt x="241" y="752"/>
                      <a:pt x="346" y="684"/>
                    </a:cubicBezTo>
                    <a:cubicBezTo>
                      <a:pt x="566" y="553"/>
                      <a:pt x="786" y="444"/>
                      <a:pt x="896" y="339"/>
                    </a:cubicBezTo>
                    <a:cubicBezTo>
                      <a:pt x="1027" y="250"/>
                      <a:pt x="1090" y="182"/>
                      <a:pt x="1132" y="140"/>
                    </a:cubicBezTo>
                    <a:cubicBezTo>
                      <a:pt x="1180" y="125"/>
                      <a:pt x="1215" y="110"/>
                      <a:pt x="1263" y="110"/>
                    </a:cubicBezTo>
                    <a:cubicBezTo>
                      <a:pt x="1282" y="110"/>
                      <a:pt x="1304" y="113"/>
                      <a:pt x="1331" y="119"/>
                    </a:cubicBezTo>
                    <a:cubicBezTo>
                      <a:pt x="1420" y="140"/>
                      <a:pt x="1482" y="182"/>
                      <a:pt x="1503" y="229"/>
                    </a:cubicBezTo>
                    <a:cubicBezTo>
                      <a:pt x="1550" y="271"/>
                      <a:pt x="1550" y="339"/>
                      <a:pt x="1550" y="423"/>
                    </a:cubicBezTo>
                    <a:cubicBezTo>
                      <a:pt x="1550" y="574"/>
                      <a:pt x="1461" y="794"/>
                      <a:pt x="1158" y="1056"/>
                    </a:cubicBezTo>
                    <a:cubicBezTo>
                      <a:pt x="1001" y="1166"/>
                      <a:pt x="718" y="1297"/>
                      <a:pt x="503" y="1407"/>
                    </a:cubicBezTo>
                    <a:cubicBezTo>
                      <a:pt x="393" y="1449"/>
                      <a:pt x="304" y="1491"/>
                      <a:pt x="241" y="1517"/>
                    </a:cubicBezTo>
                    <a:cubicBezTo>
                      <a:pt x="241" y="1559"/>
                      <a:pt x="262" y="1601"/>
                      <a:pt x="262" y="1622"/>
                    </a:cubicBezTo>
                    <a:cubicBezTo>
                      <a:pt x="346" y="1601"/>
                      <a:pt x="435" y="1559"/>
                      <a:pt x="545" y="1517"/>
                    </a:cubicBezTo>
                    <a:cubicBezTo>
                      <a:pt x="786" y="1407"/>
                      <a:pt x="1048" y="1276"/>
                      <a:pt x="1221" y="1145"/>
                    </a:cubicBezTo>
                    <a:cubicBezTo>
                      <a:pt x="1550" y="862"/>
                      <a:pt x="1681" y="622"/>
                      <a:pt x="1681" y="402"/>
                    </a:cubicBezTo>
                    <a:cubicBezTo>
                      <a:pt x="1681" y="313"/>
                      <a:pt x="1655" y="229"/>
                      <a:pt x="1592" y="161"/>
                    </a:cubicBezTo>
                    <a:cubicBezTo>
                      <a:pt x="1550" y="98"/>
                      <a:pt x="1461" y="30"/>
                      <a:pt x="1351" y="9"/>
                    </a:cubicBezTo>
                    <a:lnTo>
                      <a:pt x="1262" y="9"/>
                    </a:lnTo>
                    <a:cubicBezTo>
                      <a:pt x="1246" y="3"/>
                      <a:pt x="1228" y="1"/>
                      <a:pt x="121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6"/>
              <p:cNvSpPr/>
              <p:nvPr/>
            </p:nvSpPr>
            <p:spPr>
              <a:xfrm>
                <a:off x="1684760" y="1246710"/>
                <a:ext cx="283737" cy="238562"/>
              </a:xfrm>
              <a:custGeom>
                <a:rect b="b" l="l" r="r" t="t"/>
                <a:pathLst>
                  <a:path extrusionOk="0" h="1674" w="1991">
                    <a:moveTo>
                      <a:pt x="1621" y="1"/>
                    </a:moveTo>
                    <a:cubicBezTo>
                      <a:pt x="1505" y="1"/>
                      <a:pt x="1357" y="92"/>
                      <a:pt x="1116" y="275"/>
                    </a:cubicBezTo>
                    <a:cubicBezTo>
                      <a:pt x="744" y="584"/>
                      <a:pt x="0" y="846"/>
                      <a:pt x="0" y="846"/>
                    </a:cubicBezTo>
                    <a:lnTo>
                      <a:pt x="288" y="1673"/>
                    </a:lnTo>
                    <a:cubicBezTo>
                      <a:pt x="288" y="1673"/>
                      <a:pt x="290" y="1673"/>
                      <a:pt x="292" y="1673"/>
                    </a:cubicBezTo>
                    <a:cubicBezTo>
                      <a:pt x="316" y="1673"/>
                      <a:pt x="454" y="1657"/>
                      <a:pt x="964" y="1343"/>
                    </a:cubicBezTo>
                    <a:cubicBezTo>
                      <a:pt x="1509" y="997"/>
                      <a:pt x="1791" y="689"/>
                      <a:pt x="1901" y="558"/>
                    </a:cubicBezTo>
                    <a:cubicBezTo>
                      <a:pt x="1990" y="406"/>
                      <a:pt x="1943" y="212"/>
                      <a:pt x="1791" y="81"/>
                    </a:cubicBezTo>
                    <a:cubicBezTo>
                      <a:pt x="1738" y="28"/>
                      <a:pt x="1684" y="1"/>
                      <a:pt x="1621" y="1"/>
                    </a:cubicBezTo>
                    <a:close/>
                  </a:path>
                </a:pathLst>
              </a:custGeom>
              <a:solidFill>
                <a:srgbClr val="FFB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6"/>
              <p:cNvSpPr/>
              <p:nvPr/>
            </p:nvSpPr>
            <p:spPr>
              <a:xfrm>
                <a:off x="1675782" y="1239584"/>
                <a:ext cx="304686" cy="242695"/>
              </a:xfrm>
              <a:custGeom>
                <a:rect b="b" l="l" r="r" t="t"/>
                <a:pathLst>
                  <a:path extrusionOk="0" h="1703" w="2138">
                    <a:moveTo>
                      <a:pt x="1572" y="0"/>
                    </a:moveTo>
                    <a:cubicBezTo>
                      <a:pt x="1462" y="42"/>
                      <a:pt x="1331" y="131"/>
                      <a:pt x="1137" y="283"/>
                    </a:cubicBezTo>
                    <a:cubicBezTo>
                      <a:pt x="786" y="566"/>
                      <a:pt x="42" y="848"/>
                      <a:pt x="42" y="848"/>
                    </a:cubicBezTo>
                    <a:lnTo>
                      <a:pt x="1" y="869"/>
                    </a:lnTo>
                    <a:lnTo>
                      <a:pt x="1" y="917"/>
                    </a:lnTo>
                    <a:lnTo>
                      <a:pt x="22" y="938"/>
                    </a:lnTo>
                    <a:cubicBezTo>
                      <a:pt x="63" y="917"/>
                      <a:pt x="131" y="917"/>
                      <a:pt x="194" y="917"/>
                    </a:cubicBezTo>
                    <a:cubicBezTo>
                      <a:pt x="372" y="828"/>
                      <a:pt x="896" y="634"/>
                      <a:pt x="1200" y="372"/>
                    </a:cubicBezTo>
                    <a:cubicBezTo>
                      <a:pt x="1399" y="241"/>
                      <a:pt x="1530" y="152"/>
                      <a:pt x="1614" y="110"/>
                    </a:cubicBezTo>
                    <a:cubicBezTo>
                      <a:pt x="1637" y="103"/>
                      <a:pt x="1657" y="100"/>
                      <a:pt x="1675" y="100"/>
                    </a:cubicBezTo>
                    <a:cubicBezTo>
                      <a:pt x="1728" y="100"/>
                      <a:pt x="1768" y="126"/>
                      <a:pt x="1833" y="173"/>
                    </a:cubicBezTo>
                    <a:cubicBezTo>
                      <a:pt x="1964" y="283"/>
                      <a:pt x="1985" y="456"/>
                      <a:pt x="1922" y="566"/>
                    </a:cubicBezTo>
                    <a:cubicBezTo>
                      <a:pt x="1813" y="697"/>
                      <a:pt x="1551" y="1000"/>
                      <a:pt x="980" y="1351"/>
                    </a:cubicBezTo>
                    <a:cubicBezTo>
                      <a:pt x="786" y="1461"/>
                      <a:pt x="634" y="1550"/>
                      <a:pt x="545" y="1592"/>
                    </a:cubicBezTo>
                    <a:cubicBezTo>
                      <a:pt x="545" y="1634"/>
                      <a:pt x="566" y="1655"/>
                      <a:pt x="566" y="1702"/>
                    </a:cubicBezTo>
                    <a:cubicBezTo>
                      <a:pt x="676" y="1655"/>
                      <a:pt x="828" y="1571"/>
                      <a:pt x="1048" y="1440"/>
                    </a:cubicBezTo>
                    <a:cubicBezTo>
                      <a:pt x="1614" y="1089"/>
                      <a:pt x="1896" y="765"/>
                      <a:pt x="2006" y="634"/>
                    </a:cubicBezTo>
                    <a:cubicBezTo>
                      <a:pt x="2137" y="477"/>
                      <a:pt x="2074" y="241"/>
                      <a:pt x="1896" y="84"/>
                    </a:cubicBezTo>
                    <a:cubicBezTo>
                      <a:pt x="1833" y="21"/>
                      <a:pt x="1765" y="0"/>
                      <a:pt x="16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6"/>
              <p:cNvSpPr/>
              <p:nvPr/>
            </p:nvSpPr>
            <p:spPr>
              <a:xfrm>
                <a:off x="1259359" y="1552971"/>
                <a:ext cx="450902" cy="392900"/>
              </a:xfrm>
              <a:custGeom>
                <a:rect b="b" l="l" r="r" t="t"/>
                <a:pathLst>
                  <a:path extrusionOk="0" h="2757" w="3164">
                    <a:moveTo>
                      <a:pt x="880" y="0"/>
                    </a:moveTo>
                    <a:cubicBezTo>
                      <a:pt x="859" y="0"/>
                      <a:pt x="843" y="6"/>
                      <a:pt x="828" y="6"/>
                    </a:cubicBezTo>
                    <a:cubicBezTo>
                      <a:pt x="739" y="48"/>
                      <a:pt x="629" y="111"/>
                      <a:pt x="587" y="179"/>
                    </a:cubicBezTo>
                    <a:cubicBezTo>
                      <a:pt x="587" y="179"/>
                      <a:pt x="456" y="310"/>
                      <a:pt x="236" y="613"/>
                    </a:cubicBezTo>
                    <a:cubicBezTo>
                      <a:pt x="0" y="922"/>
                      <a:pt x="105" y="1074"/>
                      <a:pt x="262" y="1289"/>
                    </a:cubicBezTo>
                    <a:cubicBezTo>
                      <a:pt x="414" y="1488"/>
                      <a:pt x="1917" y="2577"/>
                      <a:pt x="2200" y="2729"/>
                    </a:cubicBezTo>
                    <a:cubicBezTo>
                      <a:pt x="2235" y="2748"/>
                      <a:pt x="2270" y="2757"/>
                      <a:pt x="2306" y="2757"/>
                    </a:cubicBezTo>
                    <a:cubicBezTo>
                      <a:pt x="2564" y="2757"/>
                      <a:pt x="2831" y="2302"/>
                      <a:pt x="2964" y="2053"/>
                    </a:cubicBezTo>
                    <a:cubicBezTo>
                      <a:pt x="3116" y="1792"/>
                      <a:pt x="3163" y="1619"/>
                      <a:pt x="2964" y="1509"/>
                    </a:cubicBezTo>
                    <a:cubicBezTo>
                      <a:pt x="2792" y="1399"/>
                      <a:pt x="1765" y="943"/>
                      <a:pt x="1372" y="461"/>
                    </a:cubicBezTo>
                    <a:cubicBezTo>
                      <a:pt x="1061" y="51"/>
                      <a:pt x="945" y="0"/>
                      <a:pt x="8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6"/>
              <p:cNvSpPr/>
              <p:nvPr/>
            </p:nvSpPr>
            <p:spPr>
              <a:xfrm>
                <a:off x="1262351" y="1546273"/>
                <a:ext cx="447909" cy="406866"/>
              </a:xfrm>
              <a:custGeom>
                <a:rect b="b" l="l" r="r" t="t"/>
                <a:pathLst>
                  <a:path extrusionOk="0" h="2855" w="3143">
                    <a:moveTo>
                      <a:pt x="873" y="110"/>
                    </a:moveTo>
                    <a:cubicBezTo>
                      <a:pt x="887" y="110"/>
                      <a:pt x="904" y="116"/>
                      <a:pt x="938" y="137"/>
                    </a:cubicBezTo>
                    <a:cubicBezTo>
                      <a:pt x="980" y="158"/>
                      <a:pt x="1111" y="268"/>
                      <a:pt x="1310" y="529"/>
                    </a:cubicBezTo>
                    <a:cubicBezTo>
                      <a:pt x="1503" y="791"/>
                      <a:pt x="1875" y="1032"/>
                      <a:pt x="2205" y="1231"/>
                    </a:cubicBezTo>
                    <a:cubicBezTo>
                      <a:pt x="2530" y="1404"/>
                      <a:pt x="2833" y="1556"/>
                      <a:pt x="2923" y="1598"/>
                    </a:cubicBezTo>
                    <a:cubicBezTo>
                      <a:pt x="3012" y="1645"/>
                      <a:pt x="3032" y="1687"/>
                      <a:pt x="3032" y="1776"/>
                    </a:cubicBezTo>
                    <a:cubicBezTo>
                      <a:pt x="3032" y="1839"/>
                      <a:pt x="2991" y="1949"/>
                      <a:pt x="2902" y="2080"/>
                    </a:cubicBezTo>
                    <a:cubicBezTo>
                      <a:pt x="2833" y="2210"/>
                      <a:pt x="2703" y="2409"/>
                      <a:pt x="2572" y="2561"/>
                    </a:cubicBezTo>
                    <a:cubicBezTo>
                      <a:pt x="2509" y="2624"/>
                      <a:pt x="2441" y="2692"/>
                      <a:pt x="2378" y="2713"/>
                    </a:cubicBezTo>
                    <a:cubicBezTo>
                      <a:pt x="2344" y="2734"/>
                      <a:pt x="2316" y="2745"/>
                      <a:pt x="2289" y="2745"/>
                    </a:cubicBezTo>
                    <a:cubicBezTo>
                      <a:pt x="2263" y="2745"/>
                      <a:pt x="2236" y="2734"/>
                      <a:pt x="2205" y="2713"/>
                    </a:cubicBezTo>
                    <a:cubicBezTo>
                      <a:pt x="2074" y="2645"/>
                      <a:pt x="1613" y="2341"/>
                      <a:pt x="1200" y="2038"/>
                    </a:cubicBezTo>
                    <a:cubicBezTo>
                      <a:pt x="980" y="1860"/>
                      <a:pt x="765" y="1708"/>
                      <a:pt x="587" y="1577"/>
                    </a:cubicBezTo>
                    <a:cubicBezTo>
                      <a:pt x="524" y="1514"/>
                      <a:pt x="435" y="1446"/>
                      <a:pt x="393" y="1404"/>
                    </a:cubicBezTo>
                    <a:cubicBezTo>
                      <a:pt x="325" y="1362"/>
                      <a:pt x="304" y="1315"/>
                      <a:pt x="283" y="1294"/>
                    </a:cubicBezTo>
                    <a:cubicBezTo>
                      <a:pt x="215" y="1205"/>
                      <a:pt x="152" y="1121"/>
                      <a:pt x="131" y="1032"/>
                    </a:cubicBezTo>
                    <a:cubicBezTo>
                      <a:pt x="131" y="943"/>
                      <a:pt x="152" y="838"/>
                      <a:pt x="262" y="681"/>
                    </a:cubicBezTo>
                    <a:cubicBezTo>
                      <a:pt x="477" y="398"/>
                      <a:pt x="587" y="268"/>
                      <a:pt x="587" y="268"/>
                    </a:cubicBezTo>
                    <a:lnTo>
                      <a:pt x="608" y="268"/>
                    </a:lnTo>
                    <a:cubicBezTo>
                      <a:pt x="655" y="205"/>
                      <a:pt x="739" y="158"/>
                      <a:pt x="828" y="116"/>
                    </a:cubicBezTo>
                    <a:cubicBezTo>
                      <a:pt x="849" y="116"/>
                      <a:pt x="859" y="110"/>
                      <a:pt x="873" y="110"/>
                    </a:cubicBezTo>
                    <a:close/>
                    <a:moveTo>
                      <a:pt x="870" y="0"/>
                    </a:moveTo>
                    <a:cubicBezTo>
                      <a:pt x="840" y="0"/>
                      <a:pt x="817" y="6"/>
                      <a:pt x="807" y="6"/>
                    </a:cubicBezTo>
                    <a:lnTo>
                      <a:pt x="786" y="6"/>
                    </a:lnTo>
                    <a:cubicBezTo>
                      <a:pt x="697" y="53"/>
                      <a:pt x="587" y="95"/>
                      <a:pt x="503" y="205"/>
                    </a:cubicBezTo>
                    <a:cubicBezTo>
                      <a:pt x="503" y="205"/>
                      <a:pt x="393" y="315"/>
                      <a:pt x="173" y="618"/>
                    </a:cubicBezTo>
                    <a:cubicBezTo>
                      <a:pt x="42" y="791"/>
                      <a:pt x="0" y="922"/>
                      <a:pt x="21" y="1032"/>
                    </a:cubicBezTo>
                    <a:cubicBezTo>
                      <a:pt x="42" y="1163"/>
                      <a:pt x="110" y="1273"/>
                      <a:pt x="194" y="1362"/>
                    </a:cubicBezTo>
                    <a:cubicBezTo>
                      <a:pt x="215" y="1404"/>
                      <a:pt x="262" y="1446"/>
                      <a:pt x="304" y="1493"/>
                    </a:cubicBezTo>
                    <a:cubicBezTo>
                      <a:pt x="372" y="1535"/>
                      <a:pt x="435" y="1598"/>
                      <a:pt x="524" y="1666"/>
                    </a:cubicBezTo>
                    <a:cubicBezTo>
                      <a:pt x="697" y="1797"/>
                      <a:pt x="917" y="1970"/>
                      <a:pt x="1131" y="2121"/>
                    </a:cubicBezTo>
                    <a:cubicBezTo>
                      <a:pt x="1550" y="2430"/>
                      <a:pt x="2006" y="2734"/>
                      <a:pt x="2158" y="2823"/>
                    </a:cubicBezTo>
                    <a:cubicBezTo>
                      <a:pt x="2202" y="2844"/>
                      <a:pt x="2252" y="2855"/>
                      <a:pt x="2299" y="2855"/>
                    </a:cubicBezTo>
                    <a:cubicBezTo>
                      <a:pt x="2345" y="2855"/>
                      <a:pt x="2388" y="2844"/>
                      <a:pt x="2420" y="2823"/>
                    </a:cubicBezTo>
                    <a:cubicBezTo>
                      <a:pt x="2509" y="2776"/>
                      <a:pt x="2598" y="2713"/>
                      <a:pt x="2661" y="2624"/>
                    </a:cubicBezTo>
                    <a:cubicBezTo>
                      <a:pt x="2813" y="2472"/>
                      <a:pt x="2923" y="2279"/>
                      <a:pt x="3012" y="2121"/>
                    </a:cubicBezTo>
                    <a:cubicBezTo>
                      <a:pt x="3074" y="1991"/>
                      <a:pt x="3142" y="1886"/>
                      <a:pt x="3142" y="1776"/>
                    </a:cubicBezTo>
                    <a:cubicBezTo>
                      <a:pt x="3142" y="1666"/>
                      <a:pt x="3095" y="1556"/>
                      <a:pt x="2991" y="1514"/>
                    </a:cubicBezTo>
                    <a:cubicBezTo>
                      <a:pt x="2881" y="1446"/>
                      <a:pt x="2572" y="1315"/>
                      <a:pt x="2247" y="1121"/>
                    </a:cubicBezTo>
                    <a:cubicBezTo>
                      <a:pt x="1943" y="943"/>
                      <a:pt x="1592" y="707"/>
                      <a:pt x="1393" y="467"/>
                    </a:cubicBezTo>
                    <a:cubicBezTo>
                      <a:pt x="1200" y="205"/>
                      <a:pt x="1069" y="74"/>
                      <a:pt x="980" y="27"/>
                    </a:cubicBezTo>
                    <a:cubicBezTo>
                      <a:pt x="938" y="6"/>
                      <a:pt x="900" y="0"/>
                      <a:pt x="87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6"/>
              <p:cNvSpPr/>
              <p:nvPr/>
            </p:nvSpPr>
            <p:spPr>
              <a:xfrm>
                <a:off x="1022787" y="1304427"/>
                <a:ext cx="40473" cy="71825"/>
              </a:xfrm>
              <a:custGeom>
                <a:rect b="b" l="l" r="r" t="t"/>
                <a:pathLst>
                  <a:path extrusionOk="0" h="504" w="284">
                    <a:moveTo>
                      <a:pt x="131" y="1"/>
                    </a:moveTo>
                    <a:cubicBezTo>
                      <a:pt x="63" y="1"/>
                      <a:pt x="0" y="111"/>
                      <a:pt x="0" y="263"/>
                    </a:cubicBezTo>
                    <a:cubicBezTo>
                      <a:pt x="0" y="393"/>
                      <a:pt x="63" y="503"/>
                      <a:pt x="131" y="503"/>
                    </a:cubicBezTo>
                    <a:cubicBezTo>
                      <a:pt x="220" y="503"/>
                      <a:pt x="283" y="393"/>
                      <a:pt x="283" y="263"/>
                    </a:cubicBezTo>
                    <a:cubicBezTo>
                      <a:pt x="283" y="111"/>
                      <a:pt x="220" y="1"/>
                      <a:pt x="131" y="1"/>
                    </a:cubicBezTo>
                    <a:close/>
                  </a:path>
                </a:pathLst>
              </a:custGeom>
              <a:solidFill>
                <a:srgbClr val="3C2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6"/>
              <p:cNvSpPr/>
              <p:nvPr/>
            </p:nvSpPr>
            <p:spPr>
              <a:xfrm>
                <a:off x="1262351" y="1304427"/>
                <a:ext cx="34487" cy="71825"/>
              </a:xfrm>
              <a:custGeom>
                <a:rect b="b" l="l" r="r" t="t"/>
                <a:pathLst>
                  <a:path extrusionOk="0" h="504" w="242">
                    <a:moveTo>
                      <a:pt x="110" y="1"/>
                    </a:moveTo>
                    <a:cubicBezTo>
                      <a:pt x="63" y="1"/>
                      <a:pt x="0" y="111"/>
                      <a:pt x="0" y="263"/>
                    </a:cubicBezTo>
                    <a:cubicBezTo>
                      <a:pt x="0" y="393"/>
                      <a:pt x="63" y="503"/>
                      <a:pt x="110" y="503"/>
                    </a:cubicBezTo>
                    <a:cubicBezTo>
                      <a:pt x="173" y="503"/>
                      <a:pt x="241" y="393"/>
                      <a:pt x="241" y="263"/>
                    </a:cubicBezTo>
                    <a:cubicBezTo>
                      <a:pt x="241" y="111"/>
                      <a:pt x="173" y="1"/>
                      <a:pt x="110" y="1"/>
                    </a:cubicBezTo>
                    <a:close/>
                  </a:path>
                </a:pathLst>
              </a:custGeom>
              <a:solidFill>
                <a:srgbClr val="3C28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6"/>
              <p:cNvSpPr/>
              <p:nvPr/>
            </p:nvSpPr>
            <p:spPr>
              <a:xfrm>
                <a:off x="1190667" y="1340483"/>
                <a:ext cx="68832" cy="101467"/>
              </a:xfrm>
              <a:custGeom>
                <a:rect b="b" l="l" r="r" t="t"/>
                <a:pathLst>
                  <a:path extrusionOk="0" h="712" w="483">
                    <a:moveTo>
                      <a:pt x="78" y="1"/>
                    </a:moveTo>
                    <a:cubicBezTo>
                      <a:pt x="68" y="1"/>
                      <a:pt x="56" y="3"/>
                      <a:pt x="42" y="10"/>
                    </a:cubicBezTo>
                    <a:cubicBezTo>
                      <a:pt x="22" y="10"/>
                      <a:pt x="1" y="57"/>
                      <a:pt x="22" y="78"/>
                    </a:cubicBezTo>
                    <a:cubicBezTo>
                      <a:pt x="42" y="161"/>
                      <a:pt x="90" y="209"/>
                      <a:pt x="152" y="250"/>
                    </a:cubicBezTo>
                    <a:cubicBezTo>
                      <a:pt x="194" y="271"/>
                      <a:pt x="241" y="271"/>
                      <a:pt x="304" y="319"/>
                    </a:cubicBezTo>
                    <a:cubicBezTo>
                      <a:pt x="351" y="360"/>
                      <a:pt x="372" y="402"/>
                      <a:pt x="372" y="449"/>
                    </a:cubicBezTo>
                    <a:cubicBezTo>
                      <a:pt x="372" y="491"/>
                      <a:pt x="351" y="512"/>
                      <a:pt x="304" y="554"/>
                    </a:cubicBezTo>
                    <a:cubicBezTo>
                      <a:pt x="262" y="580"/>
                      <a:pt x="221" y="580"/>
                      <a:pt x="194" y="580"/>
                    </a:cubicBezTo>
                    <a:cubicBezTo>
                      <a:pt x="180" y="587"/>
                      <a:pt x="171" y="590"/>
                      <a:pt x="165" y="590"/>
                    </a:cubicBezTo>
                    <a:cubicBezTo>
                      <a:pt x="152" y="590"/>
                      <a:pt x="152" y="580"/>
                      <a:pt x="152" y="580"/>
                    </a:cubicBezTo>
                    <a:cubicBezTo>
                      <a:pt x="111" y="580"/>
                      <a:pt x="90" y="601"/>
                      <a:pt x="90" y="622"/>
                    </a:cubicBezTo>
                    <a:cubicBezTo>
                      <a:pt x="63" y="664"/>
                      <a:pt x="90" y="685"/>
                      <a:pt x="131" y="685"/>
                    </a:cubicBezTo>
                    <a:cubicBezTo>
                      <a:pt x="131" y="685"/>
                      <a:pt x="152" y="711"/>
                      <a:pt x="194" y="711"/>
                    </a:cubicBezTo>
                    <a:cubicBezTo>
                      <a:pt x="241" y="685"/>
                      <a:pt x="304" y="685"/>
                      <a:pt x="372" y="643"/>
                    </a:cubicBezTo>
                    <a:cubicBezTo>
                      <a:pt x="435" y="601"/>
                      <a:pt x="482" y="533"/>
                      <a:pt x="482" y="449"/>
                    </a:cubicBezTo>
                    <a:cubicBezTo>
                      <a:pt x="482" y="381"/>
                      <a:pt x="435" y="292"/>
                      <a:pt x="372" y="230"/>
                    </a:cubicBezTo>
                    <a:cubicBezTo>
                      <a:pt x="283" y="188"/>
                      <a:pt x="221" y="161"/>
                      <a:pt x="194" y="140"/>
                    </a:cubicBezTo>
                    <a:cubicBezTo>
                      <a:pt x="173" y="120"/>
                      <a:pt x="152" y="120"/>
                      <a:pt x="131" y="31"/>
                    </a:cubicBezTo>
                    <a:cubicBezTo>
                      <a:pt x="117" y="16"/>
                      <a:pt x="102" y="1"/>
                      <a:pt x="7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6"/>
              <p:cNvSpPr/>
              <p:nvPr/>
            </p:nvSpPr>
            <p:spPr>
              <a:xfrm>
                <a:off x="1084637" y="1485135"/>
                <a:ext cx="189823" cy="124696"/>
              </a:xfrm>
              <a:custGeom>
                <a:rect b="b" l="l" r="r" t="t"/>
                <a:pathLst>
                  <a:path extrusionOk="0" h="875" w="1332">
                    <a:moveTo>
                      <a:pt x="724" y="0"/>
                    </a:moveTo>
                    <a:cubicBezTo>
                      <a:pt x="394" y="21"/>
                      <a:pt x="111" y="42"/>
                      <a:pt x="69" y="110"/>
                    </a:cubicBezTo>
                    <a:cubicBezTo>
                      <a:pt x="1" y="241"/>
                      <a:pt x="22" y="875"/>
                      <a:pt x="635" y="875"/>
                    </a:cubicBezTo>
                    <a:cubicBezTo>
                      <a:pt x="1268" y="875"/>
                      <a:pt x="1310" y="372"/>
                      <a:pt x="1310" y="262"/>
                    </a:cubicBezTo>
                    <a:cubicBezTo>
                      <a:pt x="1331" y="42"/>
                      <a:pt x="1200" y="42"/>
                      <a:pt x="1200" y="42"/>
                    </a:cubicBezTo>
                    <a:cubicBezTo>
                      <a:pt x="1200" y="42"/>
                      <a:pt x="1069" y="0"/>
                      <a:pt x="724" y="0"/>
                    </a:cubicBezTo>
                    <a:close/>
                  </a:path>
                </a:pathLst>
              </a:custGeom>
              <a:solidFill>
                <a:srgbClr val="D977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6"/>
              <p:cNvSpPr/>
              <p:nvPr/>
            </p:nvSpPr>
            <p:spPr>
              <a:xfrm>
                <a:off x="1081645" y="1478009"/>
                <a:ext cx="199514" cy="140800"/>
              </a:xfrm>
              <a:custGeom>
                <a:rect b="b" l="l" r="r" t="t"/>
                <a:pathLst>
                  <a:path extrusionOk="0" h="988" w="1400">
                    <a:moveTo>
                      <a:pt x="903" y="108"/>
                    </a:moveTo>
                    <a:cubicBezTo>
                      <a:pt x="1113" y="108"/>
                      <a:pt x="1200" y="139"/>
                      <a:pt x="1200" y="139"/>
                    </a:cubicBezTo>
                    <a:lnTo>
                      <a:pt x="1221" y="139"/>
                    </a:lnTo>
                    <a:lnTo>
                      <a:pt x="1247" y="160"/>
                    </a:lnTo>
                    <a:cubicBezTo>
                      <a:pt x="1268" y="181"/>
                      <a:pt x="1289" y="202"/>
                      <a:pt x="1289" y="312"/>
                    </a:cubicBezTo>
                    <a:cubicBezTo>
                      <a:pt x="1268" y="354"/>
                      <a:pt x="1268" y="506"/>
                      <a:pt x="1179" y="637"/>
                    </a:cubicBezTo>
                    <a:cubicBezTo>
                      <a:pt x="1090" y="768"/>
                      <a:pt x="959" y="877"/>
                      <a:pt x="656" y="877"/>
                    </a:cubicBezTo>
                    <a:cubicBezTo>
                      <a:pt x="373" y="877"/>
                      <a:pt x="242" y="726"/>
                      <a:pt x="174" y="574"/>
                    </a:cubicBezTo>
                    <a:cubicBezTo>
                      <a:pt x="132" y="485"/>
                      <a:pt x="132" y="401"/>
                      <a:pt x="111" y="333"/>
                    </a:cubicBezTo>
                    <a:cubicBezTo>
                      <a:pt x="111" y="270"/>
                      <a:pt x="132" y="202"/>
                      <a:pt x="132" y="202"/>
                    </a:cubicBezTo>
                    <a:cubicBezTo>
                      <a:pt x="132" y="202"/>
                      <a:pt x="153" y="181"/>
                      <a:pt x="174" y="181"/>
                    </a:cubicBezTo>
                    <a:cubicBezTo>
                      <a:pt x="221" y="160"/>
                      <a:pt x="263" y="160"/>
                      <a:pt x="305" y="160"/>
                    </a:cubicBezTo>
                    <a:cubicBezTo>
                      <a:pt x="436" y="139"/>
                      <a:pt x="593" y="113"/>
                      <a:pt x="745" y="113"/>
                    </a:cubicBezTo>
                    <a:cubicBezTo>
                      <a:pt x="804" y="109"/>
                      <a:pt x="856" y="108"/>
                      <a:pt x="903" y="108"/>
                    </a:cubicBezTo>
                    <a:close/>
                    <a:moveTo>
                      <a:pt x="932" y="0"/>
                    </a:moveTo>
                    <a:cubicBezTo>
                      <a:pt x="878" y="0"/>
                      <a:pt x="815" y="2"/>
                      <a:pt x="745" y="8"/>
                    </a:cubicBezTo>
                    <a:cubicBezTo>
                      <a:pt x="567" y="8"/>
                      <a:pt x="415" y="29"/>
                      <a:pt x="305" y="29"/>
                    </a:cubicBezTo>
                    <a:cubicBezTo>
                      <a:pt x="242" y="50"/>
                      <a:pt x="174" y="50"/>
                      <a:pt x="132" y="71"/>
                    </a:cubicBezTo>
                    <a:cubicBezTo>
                      <a:pt x="111" y="92"/>
                      <a:pt x="69" y="92"/>
                      <a:pt x="43" y="139"/>
                    </a:cubicBezTo>
                    <a:cubicBezTo>
                      <a:pt x="22" y="181"/>
                      <a:pt x="1" y="244"/>
                      <a:pt x="1" y="333"/>
                    </a:cubicBezTo>
                    <a:cubicBezTo>
                      <a:pt x="1" y="422"/>
                      <a:pt x="22" y="506"/>
                      <a:pt x="69" y="616"/>
                    </a:cubicBezTo>
                    <a:cubicBezTo>
                      <a:pt x="153" y="815"/>
                      <a:pt x="331" y="987"/>
                      <a:pt x="656" y="987"/>
                    </a:cubicBezTo>
                    <a:cubicBezTo>
                      <a:pt x="986" y="987"/>
                      <a:pt x="1179" y="857"/>
                      <a:pt x="1268" y="684"/>
                    </a:cubicBezTo>
                    <a:cubicBezTo>
                      <a:pt x="1378" y="532"/>
                      <a:pt x="1399" y="375"/>
                      <a:pt x="1399" y="312"/>
                    </a:cubicBezTo>
                    <a:cubicBezTo>
                      <a:pt x="1399" y="202"/>
                      <a:pt x="1378" y="113"/>
                      <a:pt x="1331" y="71"/>
                    </a:cubicBezTo>
                    <a:cubicBezTo>
                      <a:pt x="1289" y="50"/>
                      <a:pt x="1247" y="29"/>
                      <a:pt x="1221" y="29"/>
                    </a:cubicBezTo>
                    <a:cubicBezTo>
                      <a:pt x="1221" y="29"/>
                      <a:pt x="1128" y="0"/>
                      <a:pt x="93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6"/>
              <p:cNvSpPr/>
              <p:nvPr/>
            </p:nvSpPr>
            <p:spPr>
              <a:xfrm>
                <a:off x="1100314" y="1485135"/>
                <a:ext cx="155478" cy="33347"/>
              </a:xfrm>
              <a:custGeom>
                <a:rect b="b" l="l" r="r" t="t"/>
                <a:pathLst>
                  <a:path extrusionOk="0" h="234" w="1091">
                    <a:moveTo>
                      <a:pt x="614" y="0"/>
                    </a:moveTo>
                    <a:cubicBezTo>
                      <a:pt x="331" y="21"/>
                      <a:pt x="90" y="42"/>
                      <a:pt x="1" y="89"/>
                    </a:cubicBezTo>
                    <a:cubicBezTo>
                      <a:pt x="22" y="152"/>
                      <a:pt x="43" y="220"/>
                      <a:pt x="132" y="220"/>
                    </a:cubicBezTo>
                    <a:cubicBezTo>
                      <a:pt x="184" y="228"/>
                      <a:pt x="331" y="233"/>
                      <a:pt x="493" y="233"/>
                    </a:cubicBezTo>
                    <a:cubicBezTo>
                      <a:pt x="735" y="233"/>
                      <a:pt x="1011" y="222"/>
                      <a:pt x="1048" y="194"/>
                    </a:cubicBezTo>
                    <a:cubicBezTo>
                      <a:pt x="1069" y="173"/>
                      <a:pt x="1090" y="110"/>
                      <a:pt x="1090" y="42"/>
                    </a:cubicBezTo>
                    <a:cubicBezTo>
                      <a:pt x="1090" y="42"/>
                      <a:pt x="985" y="0"/>
                      <a:pt x="7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6"/>
              <p:cNvSpPr/>
              <p:nvPr/>
            </p:nvSpPr>
            <p:spPr>
              <a:xfrm>
                <a:off x="1091478" y="1479149"/>
                <a:ext cx="174005" cy="46316"/>
              </a:xfrm>
              <a:custGeom>
                <a:rect b="b" l="l" r="r" t="t"/>
                <a:pathLst>
                  <a:path extrusionOk="0" h="325" w="1221">
                    <a:moveTo>
                      <a:pt x="786" y="105"/>
                    </a:moveTo>
                    <a:cubicBezTo>
                      <a:pt x="1000" y="105"/>
                      <a:pt x="1068" y="131"/>
                      <a:pt x="1089" y="131"/>
                    </a:cubicBezTo>
                    <a:lnTo>
                      <a:pt x="1089" y="173"/>
                    </a:lnTo>
                    <a:cubicBezTo>
                      <a:pt x="1089" y="194"/>
                      <a:pt x="1068" y="194"/>
                      <a:pt x="1068" y="194"/>
                    </a:cubicBezTo>
                    <a:lnTo>
                      <a:pt x="1047" y="194"/>
                    </a:lnTo>
                    <a:cubicBezTo>
                      <a:pt x="1021" y="194"/>
                      <a:pt x="1000" y="194"/>
                      <a:pt x="958" y="215"/>
                    </a:cubicBezTo>
                    <a:lnTo>
                      <a:pt x="194" y="215"/>
                    </a:lnTo>
                    <a:cubicBezTo>
                      <a:pt x="173" y="215"/>
                      <a:pt x="152" y="215"/>
                      <a:pt x="152" y="194"/>
                    </a:cubicBezTo>
                    <a:lnTo>
                      <a:pt x="131" y="173"/>
                    </a:lnTo>
                    <a:cubicBezTo>
                      <a:pt x="173" y="152"/>
                      <a:pt x="215" y="152"/>
                      <a:pt x="304" y="131"/>
                    </a:cubicBezTo>
                    <a:cubicBezTo>
                      <a:pt x="414" y="131"/>
                      <a:pt x="545" y="105"/>
                      <a:pt x="676" y="105"/>
                    </a:cubicBezTo>
                    <a:close/>
                    <a:moveTo>
                      <a:pt x="676" y="0"/>
                    </a:moveTo>
                    <a:cubicBezTo>
                      <a:pt x="545" y="0"/>
                      <a:pt x="393" y="0"/>
                      <a:pt x="283" y="21"/>
                    </a:cubicBezTo>
                    <a:cubicBezTo>
                      <a:pt x="173" y="42"/>
                      <a:pt x="84" y="42"/>
                      <a:pt x="42" y="84"/>
                    </a:cubicBezTo>
                    <a:lnTo>
                      <a:pt x="0" y="84"/>
                    </a:lnTo>
                    <a:lnTo>
                      <a:pt x="0" y="152"/>
                    </a:lnTo>
                    <a:cubicBezTo>
                      <a:pt x="21" y="173"/>
                      <a:pt x="21" y="215"/>
                      <a:pt x="63" y="262"/>
                    </a:cubicBezTo>
                    <a:cubicBezTo>
                      <a:pt x="84" y="304"/>
                      <a:pt x="131" y="325"/>
                      <a:pt x="194" y="325"/>
                    </a:cubicBezTo>
                    <a:lnTo>
                      <a:pt x="958" y="325"/>
                    </a:lnTo>
                    <a:cubicBezTo>
                      <a:pt x="1000" y="325"/>
                      <a:pt x="1047" y="325"/>
                      <a:pt x="1068" y="304"/>
                    </a:cubicBezTo>
                    <a:lnTo>
                      <a:pt x="1110" y="304"/>
                    </a:lnTo>
                    <a:cubicBezTo>
                      <a:pt x="1110" y="304"/>
                      <a:pt x="1131" y="304"/>
                      <a:pt x="1152" y="283"/>
                    </a:cubicBezTo>
                    <a:cubicBezTo>
                      <a:pt x="1178" y="262"/>
                      <a:pt x="1199" y="215"/>
                      <a:pt x="1199" y="194"/>
                    </a:cubicBezTo>
                    <a:cubicBezTo>
                      <a:pt x="1199" y="152"/>
                      <a:pt x="1220" y="131"/>
                      <a:pt x="1220" y="84"/>
                    </a:cubicBezTo>
                    <a:lnTo>
                      <a:pt x="1220" y="42"/>
                    </a:lnTo>
                    <a:lnTo>
                      <a:pt x="1178" y="21"/>
                    </a:lnTo>
                    <a:cubicBezTo>
                      <a:pt x="1178" y="21"/>
                      <a:pt x="1047" y="0"/>
                      <a:pt x="78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6"/>
              <p:cNvSpPr/>
              <p:nvPr/>
            </p:nvSpPr>
            <p:spPr>
              <a:xfrm>
                <a:off x="1097321" y="1541000"/>
                <a:ext cx="146500" cy="68832"/>
              </a:xfrm>
              <a:custGeom>
                <a:rect b="b" l="l" r="r" t="t"/>
                <a:pathLst>
                  <a:path extrusionOk="0" h="483" w="1028">
                    <a:moveTo>
                      <a:pt x="415" y="1"/>
                    </a:moveTo>
                    <a:cubicBezTo>
                      <a:pt x="221" y="1"/>
                      <a:pt x="90" y="64"/>
                      <a:pt x="1" y="132"/>
                    </a:cubicBezTo>
                    <a:cubicBezTo>
                      <a:pt x="64" y="326"/>
                      <a:pt x="242" y="483"/>
                      <a:pt x="546" y="483"/>
                    </a:cubicBezTo>
                    <a:cubicBezTo>
                      <a:pt x="786" y="483"/>
                      <a:pt x="917" y="415"/>
                      <a:pt x="1027" y="326"/>
                    </a:cubicBezTo>
                    <a:cubicBezTo>
                      <a:pt x="938" y="174"/>
                      <a:pt x="786" y="22"/>
                      <a:pt x="483" y="1"/>
                    </a:cubicBezTo>
                    <a:close/>
                  </a:path>
                </a:pathLst>
              </a:custGeom>
              <a:solidFill>
                <a:srgbClr val="FFA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6"/>
              <p:cNvSpPr/>
              <p:nvPr/>
            </p:nvSpPr>
            <p:spPr>
              <a:xfrm>
                <a:off x="1087630" y="1531309"/>
                <a:ext cx="165169" cy="87501"/>
              </a:xfrm>
              <a:custGeom>
                <a:rect b="b" l="l" r="r" t="t"/>
                <a:pathLst>
                  <a:path extrusionOk="0" h="614" w="1159">
                    <a:moveTo>
                      <a:pt x="483" y="111"/>
                    </a:moveTo>
                    <a:cubicBezTo>
                      <a:pt x="504" y="111"/>
                      <a:pt x="525" y="132"/>
                      <a:pt x="551" y="132"/>
                    </a:cubicBezTo>
                    <a:cubicBezTo>
                      <a:pt x="786" y="158"/>
                      <a:pt x="917" y="263"/>
                      <a:pt x="1006" y="373"/>
                    </a:cubicBezTo>
                    <a:cubicBezTo>
                      <a:pt x="917" y="441"/>
                      <a:pt x="813" y="503"/>
                      <a:pt x="614" y="503"/>
                    </a:cubicBezTo>
                    <a:cubicBezTo>
                      <a:pt x="352" y="503"/>
                      <a:pt x="221" y="373"/>
                      <a:pt x="158" y="221"/>
                    </a:cubicBezTo>
                    <a:cubicBezTo>
                      <a:pt x="242" y="179"/>
                      <a:pt x="331" y="111"/>
                      <a:pt x="483" y="111"/>
                    </a:cubicBezTo>
                    <a:close/>
                    <a:moveTo>
                      <a:pt x="441" y="1"/>
                    </a:moveTo>
                    <a:lnTo>
                      <a:pt x="441" y="27"/>
                    </a:lnTo>
                    <a:cubicBezTo>
                      <a:pt x="263" y="48"/>
                      <a:pt x="111" y="111"/>
                      <a:pt x="27" y="158"/>
                    </a:cubicBezTo>
                    <a:lnTo>
                      <a:pt x="1" y="179"/>
                    </a:lnTo>
                    <a:lnTo>
                      <a:pt x="27" y="221"/>
                    </a:lnTo>
                    <a:cubicBezTo>
                      <a:pt x="90" y="420"/>
                      <a:pt x="289" y="613"/>
                      <a:pt x="614" y="613"/>
                    </a:cubicBezTo>
                    <a:cubicBezTo>
                      <a:pt x="854" y="613"/>
                      <a:pt x="1027" y="551"/>
                      <a:pt x="1137" y="441"/>
                    </a:cubicBezTo>
                    <a:lnTo>
                      <a:pt x="1158" y="420"/>
                    </a:lnTo>
                    <a:lnTo>
                      <a:pt x="1137" y="373"/>
                    </a:lnTo>
                    <a:cubicBezTo>
                      <a:pt x="1048" y="200"/>
                      <a:pt x="875" y="48"/>
                      <a:pt x="5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 name="Google Shape;2036;p46"/>
            <p:cNvGrpSpPr/>
            <p:nvPr/>
          </p:nvGrpSpPr>
          <p:grpSpPr>
            <a:xfrm>
              <a:off x="5778868" y="1396581"/>
              <a:ext cx="968336" cy="844519"/>
              <a:chOff x="4096163" y="1061575"/>
              <a:chExt cx="3672113" cy="3202576"/>
            </a:xfrm>
          </p:grpSpPr>
          <p:sp>
            <p:nvSpPr>
              <p:cNvPr id="2037" name="Google Shape;2037;p46"/>
              <p:cNvSpPr/>
              <p:nvPr/>
            </p:nvSpPr>
            <p:spPr>
              <a:xfrm>
                <a:off x="4107402" y="1078605"/>
                <a:ext cx="3056610" cy="3056306"/>
              </a:xfrm>
              <a:custGeom>
                <a:rect b="b" l="l" r="r" t="t"/>
                <a:pathLst>
                  <a:path extrusionOk="0" h="10050" w="10051">
                    <a:moveTo>
                      <a:pt x="5028" y="0"/>
                    </a:moveTo>
                    <a:cubicBezTo>
                      <a:pt x="2255" y="0"/>
                      <a:pt x="0" y="2255"/>
                      <a:pt x="0" y="5027"/>
                    </a:cubicBezTo>
                    <a:cubicBezTo>
                      <a:pt x="0" y="7800"/>
                      <a:pt x="2255" y="10050"/>
                      <a:pt x="5028" y="10050"/>
                    </a:cubicBezTo>
                    <a:cubicBezTo>
                      <a:pt x="7800" y="10050"/>
                      <a:pt x="10050" y="7800"/>
                      <a:pt x="10050" y="5027"/>
                    </a:cubicBezTo>
                    <a:cubicBezTo>
                      <a:pt x="10050" y="2255"/>
                      <a:pt x="7800" y="0"/>
                      <a:pt x="50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6"/>
              <p:cNvSpPr/>
              <p:nvPr/>
            </p:nvSpPr>
            <p:spPr>
              <a:xfrm>
                <a:off x="4096163" y="1061575"/>
                <a:ext cx="3086108" cy="3091582"/>
              </a:xfrm>
              <a:custGeom>
                <a:rect b="b" l="l" r="r" t="t"/>
                <a:pathLst>
                  <a:path extrusionOk="0" h="10166" w="10148">
                    <a:moveTo>
                      <a:pt x="5065" y="93"/>
                    </a:moveTo>
                    <a:cubicBezTo>
                      <a:pt x="7819" y="93"/>
                      <a:pt x="10032" y="2329"/>
                      <a:pt x="10032" y="5083"/>
                    </a:cubicBezTo>
                    <a:cubicBezTo>
                      <a:pt x="10032" y="7832"/>
                      <a:pt x="7819" y="10050"/>
                      <a:pt x="5065" y="10050"/>
                    </a:cubicBezTo>
                    <a:cubicBezTo>
                      <a:pt x="2329" y="10050"/>
                      <a:pt x="98" y="7832"/>
                      <a:pt x="98" y="5083"/>
                    </a:cubicBezTo>
                    <a:cubicBezTo>
                      <a:pt x="98" y="2329"/>
                      <a:pt x="2329" y="93"/>
                      <a:pt x="5065" y="93"/>
                    </a:cubicBezTo>
                    <a:close/>
                    <a:moveTo>
                      <a:pt x="5065" y="1"/>
                    </a:moveTo>
                    <a:cubicBezTo>
                      <a:pt x="2274" y="1"/>
                      <a:pt x="1" y="2269"/>
                      <a:pt x="1" y="5083"/>
                    </a:cubicBezTo>
                    <a:cubicBezTo>
                      <a:pt x="1" y="7892"/>
                      <a:pt x="2274" y="10166"/>
                      <a:pt x="5065" y="10166"/>
                    </a:cubicBezTo>
                    <a:cubicBezTo>
                      <a:pt x="7874" y="10166"/>
                      <a:pt x="10147" y="7892"/>
                      <a:pt x="10147" y="5083"/>
                    </a:cubicBezTo>
                    <a:cubicBezTo>
                      <a:pt x="10147" y="2269"/>
                      <a:pt x="7874" y="1"/>
                      <a:pt x="506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6"/>
              <p:cNvSpPr/>
              <p:nvPr/>
            </p:nvSpPr>
            <p:spPr>
              <a:xfrm>
                <a:off x="4231175" y="1195079"/>
                <a:ext cx="2810585" cy="2817579"/>
              </a:xfrm>
              <a:custGeom>
                <a:rect b="b" l="l" r="r" t="t"/>
                <a:pathLst>
                  <a:path extrusionOk="0" h="9265" w="9242">
                    <a:moveTo>
                      <a:pt x="4621" y="1"/>
                    </a:moveTo>
                    <a:cubicBezTo>
                      <a:pt x="2061" y="1"/>
                      <a:pt x="0" y="2080"/>
                      <a:pt x="0" y="4644"/>
                    </a:cubicBezTo>
                    <a:cubicBezTo>
                      <a:pt x="0" y="7204"/>
                      <a:pt x="2061" y="9265"/>
                      <a:pt x="4621" y="9265"/>
                    </a:cubicBezTo>
                    <a:cubicBezTo>
                      <a:pt x="7180" y="9265"/>
                      <a:pt x="9241" y="7204"/>
                      <a:pt x="9241" y="4644"/>
                    </a:cubicBezTo>
                    <a:cubicBezTo>
                      <a:pt x="9241" y="2080"/>
                      <a:pt x="7180" y="1"/>
                      <a:pt x="4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6"/>
              <p:cNvSpPr/>
              <p:nvPr/>
            </p:nvSpPr>
            <p:spPr>
              <a:xfrm>
                <a:off x="4212928" y="1183827"/>
                <a:ext cx="2845557" cy="2845861"/>
              </a:xfrm>
              <a:custGeom>
                <a:rect b="b" l="l" r="r" t="t"/>
                <a:pathLst>
                  <a:path extrusionOk="0" h="9358" w="9357">
                    <a:moveTo>
                      <a:pt x="4681" y="98"/>
                    </a:moveTo>
                    <a:cubicBezTo>
                      <a:pt x="7204" y="98"/>
                      <a:pt x="9264" y="2158"/>
                      <a:pt x="9264" y="4681"/>
                    </a:cubicBezTo>
                    <a:cubicBezTo>
                      <a:pt x="9264" y="7199"/>
                      <a:pt x="7204" y="9260"/>
                      <a:pt x="4681" y="9260"/>
                    </a:cubicBezTo>
                    <a:cubicBezTo>
                      <a:pt x="2158" y="9260"/>
                      <a:pt x="116" y="7199"/>
                      <a:pt x="116" y="4681"/>
                    </a:cubicBezTo>
                    <a:cubicBezTo>
                      <a:pt x="116" y="2158"/>
                      <a:pt x="2158" y="98"/>
                      <a:pt x="4681" y="98"/>
                    </a:cubicBezTo>
                    <a:close/>
                    <a:moveTo>
                      <a:pt x="4681" y="1"/>
                    </a:moveTo>
                    <a:cubicBezTo>
                      <a:pt x="2102" y="1"/>
                      <a:pt x="0" y="2098"/>
                      <a:pt x="0" y="4681"/>
                    </a:cubicBezTo>
                    <a:cubicBezTo>
                      <a:pt x="0" y="7259"/>
                      <a:pt x="2102" y="9357"/>
                      <a:pt x="4681" y="9357"/>
                    </a:cubicBezTo>
                    <a:cubicBezTo>
                      <a:pt x="7259" y="9357"/>
                      <a:pt x="9357" y="7259"/>
                      <a:pt x="9357" y="4681"/>
                    </a:cubicBezTo>
                    <a:cubicBezTo>
                      <a:pt x="9357" y="2098"/>
                      <a:pt x="7259" y="1"/>
                      <a:pt x="468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6"/>
              <p:cNvSpPr/>
              <p:nvPr/>
            </p:nvSpPr>
            <p:spPr>
              <a:xfrm>
                <a:off x="4704674" y="1623569"/>
                <a:ext cx="1869060" cy="2019595"/>
              </a:xfrm>
              <a:custGeom>
                <a:rect b="b" l="l" r="r" t="t"/>
                <a:pathLst>
                  <a:path extrusionOk="0" h="6641" w="6146">
                    <a:moveTo>
                      <a:pt x="3064" y="1"/>
                    </a:moveTo>
                    <a:cubicBezTo>
                      <a:pt x="1617" y="1"/>
                      <a:pt x="1599" y="1271"/>
                      <a:pt x="1599" y="1271"/>
                    </a:cubicBezTo>
                    <a:lnTo>
                      <a:pt x="347" y="1271"/>
                    </a:lnTo>
                    <a:cubicBezTo>
                      <a:pt x="347" y="1271"/>
                      <a:pt x="0" y="2519"/>
                      <a:pt x="772" y="4483"/>
                    </a:cubicBezTo>
                    <a:cubicBezTo>
                      <a:pt x="1525" y="6470"/>
                      <a:pt x="3064" y="6641"/>
                      <a:pt x="3064" y="6641"/>
                    </a:cubicBezTo>
                    <a:cubicBezTo>
                      <a:pt x="3064" y="6641"/>
                      <a:pt x="4602" y="6470"/>
                      <a:pt x="5374" y="4483"/>
                    </a:cubicBezTo>
                    <a:cubicBezTo>
                      <a:pt x="6146" y="2519"/>
                      <a:pt x="5799" y="1271"/>
                      <a:pt x="5799" y="1271"/>
                    </a:cubicBezTo>
                    <a:lnTo>
                      <a:pt x="4528" y="1271"/>
                    </a:lnTo>
                    <a:cubicBezTo>
                      <a:pt x="4528" y="1271"/>
                      <a:pt x="4505" y="1"/>
                      <a:pt x="3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6"/>
              <p:cNvSpPr/>
              <p:nvPr/>
            </p:nvSpPr>
            <p:spPr>
              <a:xfrm>
                <a:off x="4762908" y="1605322"/>
                <a:ext cx="1745591" cy="2056088"/>
              </a:xfrm>
              <a:custGeom>
                <a:rect b="b" l="l" r="r" t="t"/>
                <a:pathLst>
                  <a:path extrusionOk="0" h="6761" w="5740">
                    <a:moveTo>
                      <a:pt x="2870" y="98"/>
                    </a:moveTo>
                    <a:cubicBezTo>
                      <a:pt x="3581" y="98"/>
                      <a:pt x="3928" y="407"/>
                      <a:pt x="4103" y="712"/>
                    </a:cubicBezTo>
                    <a:cubicBezTo>
                      <a:pt x="4274" y="1022"/>
                      <a:pt x="4293" y="1331"/>
                      <a:pt x="4293" y="1331"/>
                    </a:cubicBezTo>
                    <a:lnTo>
                      <a:pt x="4293" y="1387"/>
                    </a:lnTo>
                    <a:lnTo>
                      <a:pt x="5563" y="1387"/>
                    </a:lnTo>
                    <a:cubicBezTo>
                      <a:pt x="5563" y="1405"/>
                      <a:pt x="5642" y="1678"/>
                      <a:pt x="5624" y="2195"/>
                    </a:cubicBezTo>
                    <a:cubicBezTo>
                      <a:pt x="5624" y="2755"/>
                      <a:pt x="5508" y="3563"/>
                      <a:pt x="5120" y="4543"/>
                    </a:cubicBezTo>
                    <a:cubicBezTo>
                      <a:pt x="4755" y="5508"/>
                      <a:pt x="4177" y="6026"/>
                      <a:pt x="3715" y="6317"/>
                    </a:cubicBezTo>
                    <a:cubicBezTo>
                      <a:pt x="3235" y="6604"/>
                      <a:pt x="2870" y="6645"/>
                      <a:pt x="2870" y="6645"/>
                    </a:cubicBezTo>
                    <a:cubicBezTo>
                      <a:pt x="2870" y="6645"/>
                      <a:pt x="2505" y="6604"/>
                      <a:pt x="2043" y="6317"/>
                    </a:cubicBezTo>
                    <a:cubicBezTo>
                      <a:pt x="1562" y="6026"/>
                      <a:pt x="1003" y="5508"/>
                      <a:pt x="615" y="4543"/>
                    </a:cubicBezTo>
                    <a:cubicBezTo>
                      <a:pt x="231" y="3563"/>
                      <a:pt x="134" y="2755"/>
                      <a:pt x="116" y="2195"/>
                    </a:cubicBezTo>
                    <a:cubicBezTo>
                      <a:pt x="116" y="1678"/>
                      <a:pt x="176" y="1405"/>
                      <a:pt x="194" y="1387"/>
                    </a:cubicBezTo>
                    <a:lnTo>
                      <a:pt x="1447" y="1387"/>
                    </a:lnTo>
                    <a:lnTo>
                      <a:pt x="1465" y="1331"/>
                    </a:lnTo>
                    <a:cubicBezTo>
                      <a:pt x="1465" y="1331"/>
                      <a:pt x="1465" y="1022"/>
                      <a:pt x="1636" y="712"/>
                    </a:cubicBezTo>
                    <a:cubicBezTo>
                      <a:pt x="1830" y="407"/>
                      <a:pt x="2177" y="98"/>
                      <a:pt x="2870" y="98"/>
                    </a:cubicBezTo>
                    <a:close/>
                    <a:moveTo>
                      <a:pt x="2870" y="1"/>
                    </a:moveTo>
                    <a:cubicBezTo>
                      <a:pt x="2140" y="1"/>
                      <a:pt x="1751" y="329"/>
                      <a:pt x="1562" y="675"/>
                    </a:cubicBezTo>
                    <a:cubicBezTo>
                      <a:pt x="1368" y="962"/>
                      <a:pt x="1368" y="1234"/>
                      <a:pt x="1368" y="1271"/>
                    </a:cubicBezTo>
                    <a:lnTo>
                      <a:pt x="97" y="1271"/>
                    </a:lnTo>
                    <a:lnTo>
                      <a:pt x="97" y="1308"/>
                    </a:lnTo>
                    <a:cubicBezTo>
                      <a:pt x="97" y="1308"/>
                      <a:pt x="0" y="1636"/>
                      <a:pt x="19" y="2195"/>
                    </a:cubicBezTo>
                    <a:cubicBezTo>
                      <a:pt x="37" y="2773"/>
                      <a:pt x="134" y="3582"/>
                      <a:pt x="522" y="4566"/>
                    </a:cubicBezTo>
                    <a:cubicBezTo>
                      <a:pt x="906" y="5564"/>
                      <a:pt x="1502" y="6104"/>
                      <a:pt x="1983" y="6414"/>
                    </a:cubicBezTo>
                    <a:cubicBezTo>
                      <a:pt x="2463" y="6701"/>
                      <a:pt x="2870" y="6761"/>
                      <a:pt x="2870" y="6761"/>
                    </a:cubicBezTo>
                    <a:cubicBezTo>
                      <a:pt x="2870" y="6761"/>
                      <a:pt x="3272" y="6701"/>
                      <a:pt x="3757" y="6414"/>
                    </a:cubicBezTo>
                    <a:cubicBezTo>
                      <a:pt x="4256" y="6104"/>
                      <a:pt x="4833" y="5564"/>
                      <a:pt x="5217" y="4566"/>
                    </a:cubicBezTo>
                    <a:cubicBezTo>
                      <a:pt x="5605" y="3582"/>
                      <a:pt x="5721" y="2773"/>
                      <a:pt x="5721" y="2195"/>
                    </a:cubicBezTo>
                    <a:cubicBezTo>
                      <a:pt x="5739" y="1636"/>
                      <a:pt x="5642" y="1308"/>
                      <a:pt x="5642" y="1308"/>
                    </a:cubicBezTo>
                    <a:lnTo>
                      <a:pt x="5642" y="1271"/>
                    </a:lnTo>
                    <a:lnTo>
                      <a:pt x="4371" y="1271"/>
                    </a:lnTo>
                    <a:cubicBezTo>
                      <a:pt x="4371" y="1234"/>
                      <a:pt x="4371" y="962"/>
                      <a:pt x="4196" y="675"/>
                    </a:cubicBezTo>
                    <a:cubicBezTo>
                      <a:pt x="3988" y="329"/>
                      <a:pt x="3600" y="1"/>
                      <a:pt x="28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6"/>
              <p:cNvSpPr/>
              <p:nvPr/>
            </p:nvSpPr>
            <p:spPr>
              <a:xfrm>
                <a:off x="4852167" y="1686824"/>
                <a:ext cx="1568295" cy="1880616"/>
              </a:xfrm>
              <a:custGeom>
                <a:rect b="b" l="l" r="r" t="t"/>
                <a:pathLst>
                  <a:path extrusionOk="0" h="6184" w="5157">
                    <a:moveTo>
                      <a:pt x="2579" y="1"/>
                    </a:moveTo>
                    <a:cubicBezTo>
                      <a:pt x="1923" y="1"/>
                      <a:pt x="1655" y="255"/>
                      <a:pt x="1502" y="523"/>
                    </a:cubicBezTo>
                    <a:cubicBezTo>
                      <a:pt x="1345" y="791"/>
                      <a:pt x="1345" y="1063"/>
                      <a:pt x="1345" y="1063"/>
                    </a:cubicBezTo>
                    <a:cubicBezTo>
                      <a:pt x="1326" y="1179"/>
                      <a:pt x="1229" y="1271"/>
                      <a:pt x="1114" y="1271"/>
                    </a:cubicBezTo>
                    <a:lnTo>
                      <a:pt x="37" y="1271"/>
                    </a:lnTo>
                    <a:cubicBezTo>
                      <a:pt x="19" y="1410"/>
                      <a:pt x="0" y="1599"/>
                      <a:pt x="0" y="1927"/>
                    </a:cubicBezTo>
                    <a:cubicBezTo>
                      <a:pt x="19" y="2450"/>
                      <a:pt x="116" y="3235"/>
                      <a:pt x="481" y="4201"/>
                    </a:cubicBezTo>
                    <a:cubicBezTo>
                      <a:pt x="846" y="5125"/>
                      <a:pt x="1387" y="5624"/>
                      <a:pt x="1826" y="5892"/>
                    </a:cubicBezTo>
                    <a:cubicBezTo>
                      <a:pt x="2251" y="6146"/>
                      <a:pt x="2542" y="6183"/>
                      <a:pt x="2579" y="6183"/>
                    </a:cubicBezTo>
                    <a:cubicBezTo>
                      <a:pt x="2616" y="6183"/>
                      <a:pt x="2907" y="6146"/>
                      <a:pt x="3327" y="5892"/>
                    </a:cubicBezTo>
                    <a:cubicBezTo>
                      <a:pt x="3771" y="5624"/>
                      <a:pt x="4311" y="5125"/>
                      <a:pt x="4676" y="4201"/>
                    </a:cubicBezTo>
                    <a:cubicBezTo>
                      <a:pt x="5041" y="3235"/>
                      <a:pt x="5157" y="2450"/>
                      <a:pt x="5157" y="1927"/>
                    </a:cubicBezTo>
                    <a:cubicBezTo>
                      <a:pt x="5157" y="1599"/>
                      <a:pt x="5138" y="1410"/>
                      <a:pt x="5120" y="1271"/>
                    </a:cubicBezTo>
                    <a:lnTo>
                      <a:pt x="4043" y="1271"/>
                    </a:lnTo>
                    <a:cubicBezTo>
                      <a:pt x="3928" y="1271"/>
                      <a:pt x="3831" y="1179"/>
                      <a:pt x="3831" y="1063"/>
                    </a:cubicBezTo>
                    <a:cubicBezTo>
                      <a:pt x="3831" y="1063"/>
                      <a:pt x="3812" y="791"/>
                      <a:pt x="3655" y="523"/>
                    </a:cubicBezTo>
                    <a:cubicBezTo>
                      <a:pt x="3503" y="255"/>
                      <a:pt x="3235" y="1"/>
                      <a:pt x="25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6"/>
              <p:cNvSpPr/>
              <p:nvPr/>
            </p:nvSpPr>
            <p:spPr>
              <a:xfrm>
                <a:off x="5787912" y="2073347"/>
                <a:ext cx="632549" cy="1447564"/>
              </a:xfrm>
              <a:custGeom>
                <a:rect b="b" l="l" r="r" t="t"/>
                <a:pathLst>
                  <a:path extrusionOk="0" h="4760" w="2080">
                    <a:moveTo>
                      <a:pt x="1" y="4760"/>
                    </a:moveTo>
                    <a:lnTo>
                      <a:pt x="1" y="4760"/>
                    </a:lnTo>
                    <a:lnTo>
                      <a:pt x="1" y="4760"/>
                    </a:lnTo>
                    <a:close/>
                    <a:moveTo>
                      <a:pt x="2061" y="157"/>
                    </a:moveTo>
                    <a:cubicBezTo>
                      <a:pt x="2080" y="273"/>
                      <a:pt x="2080" y="425"/>
                      <a:pt x="2080" y="656"/>
                    </a:cubicBezTo>
                    <a:cubicBezTo>
                      <a:pt x="2080" y="1179"/>
                      <a:pt x="1964" y="1964"/>
                      <a:pt x="1599" y="2930"/>
                    </a:cubicBezTo>
                    <a:cubicBezTo>
                      <a:pt x="1234" y="3854"/>
                      <a:pt x="694" y="4353"/>
                      <a:pt x="250" y="4621"/>
                    </a:cubicBezTo>
                    <a:cubicBezTo>
                      <a:pt x="176" y="4681"/>
                      <a:pt x="79" y="4718"/>
                      <a:pt x="1" y="4760"/>
                    </a:cubicBezTo>
                    <a:cubicBezTo>
                      <a:pt x="79" y="4718"/>
                      <a:pt x="176" y="4681"/>
                      <a:pt x="250" y="4621"/>
                    </a:cubicBezTo>
                    <a:cubicBezTo>
                      <a:pt x="694" y="4353"/>
                      <a:pt x="1234" y="3854"/>
                      <a:pt x="1599" y="2930"/>
                    </a:cubicBezTo>
                    <a:cubicBezTo>
                      <a:pt x="1964" y="1964"/>
                      <a:pt x="2080" y="1179"/>
                      <a:pt x="2080" y="656"/>
                    </a:cubicBezTo>
                    <a:cubicBezTo>
                      <a:pt x="2080" y="425"/>
                      <a:pt x="2080" y="273"/>
                      <a:pt x="2061" y="157"/>
                    </a:cubicBezTo>
                    <a:close/>
                    <a:moveTo>
                      <a:pt x="2043" y="0"/>
                    </a:moveTo>
                    <a:lnTo>
                      <a:pt x="1059" y="0"/>
                    </a:lnTo>
                    <a:lnTo>
                      <a:pt x="1059" y="0"/>
                    </a:lnTo>
                    <a:lnTo>
                      <a:pt x="2043" y="0"/>
                    </a:lnTo>
                    <a:close/>
                  </a:path>
                </a:pathLst>
              </a:custGeom>
              <a:solidFill>
                <a:srgbClr val="8585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6"/>
              <p:cNvSpPr/>
              <p:nvPr/>
            </p:nvSpPr>
            <p:spPr>
              <a:xfrm>
                <a:off x="4852167" y="2073347"/>
                <a:ext cx="292554" cy="1159571"/>
              </a:xfrm>
              <a:custGeom>
                <a:rect b="b" l="l" r="r" t="t"/>
                <a:pathLst>
                  <a:path extrusionOk="0" h="3813" w="962">
                    <a:moveTo>
                      <a:pt x="961" y="3812"/>
                    </a:moveTo>
                    <a:lnTo>
                      <a:pt x="961" y="3812"/>
                    </a:lnTo>
                    <a:lnTo>
                      <a:pt x="961" y="3812"/>
                    </a:lnTo>
                    <a:close/>
                    <a:moveTo>
                      <a:pt x="961" y="3794"/>
                    </a:moveTo>
                    <a:lnTo>
                      <a:pt x="961" y="3794"/>
                    </a:lnTo>
                    <a:lnTo>
                      <a:pt x="961" y="3794"/>
                    </a:lnTo>
                    <a:close/>
                    <a:moveTo>
                      <a:pt x="481" y="2930"/>
                    </a:moveTo>
                    <a:cubicBezTo>
                      <a:pt x="615" y="3276"/>
                      <a:pt x="786" y="3563"/>
                      <a:pt x="943" y="3794"/>
                    </a:cubicBezTo>
                    <a:cubicBezTo>
                      <a:pt x="786" y="3563"/>
                      <a:pt x="615" y="3276"/>
                      <a:pt x="481" y="2930"/>
                    </a:cubicBezTo>
                    <a:close/>
                    <a:moveTo>
                      <a:pt x="0" y="656"/>
                    </a:moveTo>
                    <a:cubicBezTo>
                      <a:pt x="19" y="1179"/>
                      <a:pt x="116" y="1927"/>
                      <a:pt x="462" y="2833"/>
                    </a:cubicBezTo>
                    <a:cubicBezTo>
                      <a:pt x="116" y="1927"/>
                      <a:pt x="19" y="1179"/>
                      <a:pt x="0" y="656"/>
                    </a:cubicBezTo>
                    <a:close/>
                    <a:moveTo>
                      <a:pt x="767" y="0"/>
                    </a:moveTo>
                    <a:lnTo>
                      <a:pt x="37" y="0"/>
                    </a:lnTo>
                    <a:cubicBezTo>
                      <a:pt x="19" y="139"/>
                      <a:pt x="0" y="328"/>
                      <a:pt x="0" y="638"/>
                    </a:cubicBezTo>
                    <a:cubicBezTo>
                      <a:pt x="0" y="328"/>
                      <a:pt x="19" y="139"/>
                      <a:pt x="37" y="0"/>
                    </a:cubicBezTo>
                    <a:lnTo>
                      <a:pt x="767" y="0"/>
                    </a:lnTo>
                    <a:close/>
                  </a:path>
                </a:pathLst>
              </a:custGeom>
              <a:solidFill>
                <a:srgbClr val="B3C2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6"/>
              <p:cNvSpPr/>
              <p:nvPr/>
            </p:nvSpPr>
            <p:spPr>
              <a:xfrm>
                <a:off x="4833920" y="1670098"/>
                <a:ext cx="1605093" cy="1914068"/>
              </a:xfrm>
              <a:custGeom>
                <a:rect b="b" l="l" r="r" t="t"/>
                <a:pathLst>
                  <a:path extrusionOk="0" h="6294" w="5278">
                    <a:moveTo>
                      <a:pt x="2639" y="97"/>
                    </a:moveTo>
                    <a:cubicBezTo>
                      <a:pt x="3272" y="97"/>
                      <a:pt x="3526" y="347"/>
                      <a:pt x="3678" y="596"/>
                    </a:cubicBezTo>
                    <a:cubicBezTo>
                      <a:pt x="3831" y="864"/>
                      <a:pt x="3831" y="1118"/>
                      <a:pt x="3831" y="1118"/>
                    </a:cubicBezTo>
                    <a:cubicBezTo>
                      <a:pt x="3831" y="1252"/>
                      <a:pt x="3965" y="1386"/>
                      <a:pt x="4103" y="1386"/>
                    </a:cubicBezTo>
                    <a:lnTo>
                      <a:pt x="5143" y="1386"/>
                    </a:lnTo>
                    <a:cubicBezTo>
                      <a:pt x="5162" y="1502"/>
                      <a:pt x="5180" y="1673"/>
                      <a:pt x="5180" y="1964"/>
                    </a:cubicBezTo>
                    <a:cubicBezTo>
                      <a:pt x="5162" y="2505"/>
                      <a:pt x="5064" y="3272"/>
                      <a:pt x="4699" y="4237"/>
                    </a:cubicBezTo>
                    <a:cubicBezTo>
                      <a:pt x="4334" y="5161"/>
                      <a:pt x="3794" y="5642"/>
                      <a:pt x="3369" y="5910"/>
                    </a:cubicBezTo>
                    <a:cubicBezTo>
                      <a:pt x="2967" y="6159"/>
                      <a:pt x="2676" y="6201"/>
                      <a:pt x="2639" y="6201"/>
                    </a:cubicBezTo>
                    <a:cubicBezTo>
                      <a:pt x="2602" y="6201"/>
                      <a:pt x="2329" y="6159"/>
                      <a:pt x="1927" y="5910"/>
                    </a:cubicBezTo>
                    <a:cubicBezTo>
                      <a:pt x="1484" y="5642"/>
                      <a:pt x="961" y="5161"/>
                      <a:pt x="596" y="4237"/>
                    </a:cubicBezTo>
                    <a:cubicBezTo>
                      <a:pt x="231" y="3272"/>
                      <a:pt x="116" y="2505"/>
                      <a:pt x="116" y="1964"/>
                    </a:cubicBezTo>
                    <a:cubicBezTo>
                      <a:pt x="116" y="1673"/>
                      <a:pt x="134" y="1502"/>
                      <a:pt x="153" y="1386"/>
                    </a:cubicBezTo>
                    <a:lnTo>
                      <a:pt x="1174" y="1386"/>
                    </a:lnTo>
                    <a:cubicBezTo>
                      <a:pt x="1331" y="1386"/>
                      <a:pt x="1447" y="1252"/>
                      <a:pt x="1447" y="1118"/>
                    </a:cubicBezTo>
                    <a:cubicBezTo>
                      <a:pt x="1447" y="1118"/>
                      <a:pt x="1465" y="864"/>
                      <a:pt x="1599" y="596"/>
                    </a:cubicBezTo>
                    <a:cubicBezTo>
                      <a:pt x="1752" y="347"/>
                      <a:pt x="2001" y="97"/>
                      <a:pt x="2639" y="97"/>
                    </a:cubicBezTo>
                    <a:close/>
                    <a:moveTo>
                      <a:pt x="2639" y="0"/>
                    </a:moveTo>
                    <a:cubicBezTo>
                      <a:pt x="1983" y="0"/>
                      <a:pt x="1678" y="287"/>
                      <a:pt x="1520" y="559"/>
                    </a:cubicBezTo>
                    <a:cubicBezTo>
                      <a:pt x="1350" y="827"/>
                      <a:pt x="1350" y="1118"/>
                      <a:pt x="1350" y="1118"/>
                    </a:cubicBezTo>
                    <a:cubicBezTo>
                      <a:pt x="1350" y="1192"/>
                      <a:pt x="1271" y="1271"/>
                      <a:pt x="1174" y="1271"/>
                    </a:cubicBezTo>
                    <a:lnTo>
                      <a:pt x="60" y="1271"/>
                    </a:lnTo>
                    <a:lnTo>
                      <a:pt x="60" y="1326"/>
                    </a:lnTo>
                    <a:cubicBezTo>
                      <a:pt x="19" y="1442"/>
                      <a:pt x="0" y="1654"/>
                      <a:pt x="19" y="1982"/>
                    </a:cubicBezTo>
                    <a:cubicBezTo>
                      <a:pt x="19" y="2523"/>
                      <a:pt x="116" y="3290"/>
                      <a:pt x="499" y="4274"/>
                    </a:cubicBezTo>
                    <a:cubicBezTo>
                      <a:pt x="869" y="5217"/>
                      <a:pt x="1405" y="5716"/>
                      <a:pt x="1867" y="5989"/>
                    </a:cubicBezTo>
                    <a:cubicBezTo>
                      <a:pt x="2292" y="6257"/>
                      <a:pt x="2602" y="6293"/>
                      <a:pt x="2639" y="6293"/>
                    </a:cubicBezTo>
                    <a:lnTo>
                      <a:pt x="2657" y="6293"/>
                    </a:lnTo>
                    <a:cubicBezTo>
                      <a:pt x="2694" y="6293"/>
                      <a:pt x="2985" y="6257"/>
                      <a:pt x="3410" y="5989"/>
                    </a:cubicBezTo>
                    <a:cubicBezTo>
                      <a:pt x="3872" y="5716"/>
                      <a:pt x="4408" y="5217"/>
                      <a:pt x="4773" y="4274"/>
                    </a:cubicBezTo>
                    <a:cubicBezTo>
                      <a:pt x="5162" y="3290"/>
                      <a:pt x="5259" y="2523"/>
                      <a:pt x="5277" y="1982"/>
                    </a:cubicBezTo>
                    <a:cubicBezTo>
                      <a:pt x="5277" y="1654"/>
                      <a:pt x="5259" y="1442"/>
                      <a:pt x="5235" y="1326"/>
                    </a:cubicBezTo>
                    <a:lnTo>
                      <a:pt x="5217" y="1271"/>
                    </a:lnTo>
                    <a:lnTo>
                      <a:pt x="4103" y="1271"/>
                    </a:lnTo>
                    <a:cubicBezTo>
                      <a:pt x="4025" y="1271"/>
                      <a:pt x="3946" y="1192"/>
                      <a:pt x="3928" y="1118"/>
                    </a:cubicBezTo>
                    <a:cubicBezTo>
                      <a:pt x="3928" y="1118"/>
                      <a:pt x="3928" y="827"/>
                      <a:pt x="3775" y="559"/>
                    </a:cubicBezTo>
                    <a:cubicBezTo>
                      <a:pt x="3600" y="287"/>
                      <a:pt x="3313" y="0"/>
                      <a:pt x="263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6"/>
              <p:cNvSpPr/>
              <p:nvPr/>
            </p:nvSpPr>
            <p:spPr>
              <a:xfrm>
                <a:off x="5425414" y="2243344"/>
                <a:ext cx="427579" cy="562299"/>
              </a:xfrm>
              <a:custGeom>
                <a:rect b="b" l="l" r="r" t="t"/>
                <a:pathLst>
                  <a:path extrusionOk="0" h="1849" w="1406">
                    <a:moveTo>
                      <a:pt x="694" y="213"/>
                    </a:moveTo>
                    <a:cubicBezTo>
                      <a:pt x="980" y="213"/>
                      <a:pt x="1193" y="426"/>
                      <a:pt x="1193" y="694"/>
                    </a:cubicBezTo>
                    <a:lnTo>
                      <a:pt x="1193" y="1137"/>
                    </a:lnTo>
                    <a:cubicBezTo>
                      <a:pt x="1193" y="1428"/>
                      <a:pt x="980" y="1636"/>
                      <a:pt x="694" y="1636"/>
                    </a:cubicBezTo>
                    <a:cubicBezTo>
                      <a:pt x="426" y="1636"/>
                      <a:pt x="195" y="1428"/>
                      <a:pt x="195" y="1137"/>
                    </a:cubicBezTo>
                    <a:lnTo>
                      <a:pt x="195" y="694"/>
                    </a:lnTo>
                    <a:cubicBezTo>
                      <a:pt x="195" y="426"/>
                      <a:pt x="426" y="213"/>
                      <a:pt x="694" y="213"/>
                    </a:cubicBezTo>
                    <a:close/>
                    <a:moveTo>
                      <a:pt x="694" y="0"/>
                    </a:moveTo>
                    <a:cubicBezTo>
                      <a:pt x="310" y="0"/>
                      <a:pt x="1" y="310"/>
                      <a:pt x="1" y="694"/>
                    </a:cubicBezTo>
                    <a:lnTo>
                      <a:pt x="1" y="1137"/>
                    </a:lnTo>
                    <a:cubicBezTo>
                      <a:pt x="1" y="1521"/>
                      <a:pt x="310" y="1849"/>
                      <a:pt x="694" y="1849"/>
                    </a:cubicBezTo>
                    <a:cubicBezTo>
                      <a:pt x="1077" y="1849"/>
                      <a:pt x="1405" y="1521"/>
                      <a:pt x="1405" y="1137"/>
                    </a:cubicBezTo>
                    <a:lnTo>
                      <a:pt x="1405" y="694"/>
                    </a:lnTo>
                    <a:cubicBezTo>
                      <a:pt x="1405" y="310"/>
                      <a:pt x="1077" y="0"/>
                      <a:pt x="6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6"/>
              <p:cNvSpPr/>
              <p:nvPr/>
            </p:nvSpPr>
            <p:spPr>
              <a:xfrm>
                <a:off x="5410692" y="2226618"/>
                <a:ext cx="457077" cy="591798"/>
              </a:xfrm>
              <a:custGeom>
                <a:rect b="b" l="l" r="r" t="t"/>
                <a:pathLst>
                  <a:path extrusionOk="0" h="1946" w="1503">
                    <a:moveTo>
                      <a:pt x="754" y="305"/>
                    </a:moveTo>
                    <a:cubicBezTo>
                      <a:pt x="1003" y="305"/>
                      <a:pt x="1197" y="499"/>
                      <a:pt x="1197" y="749"/>
                    </a:cubicBezTo>
                    <a:lnTo>
                      <a:pt x="1197" y="1192"/>
                    </a:lnTo>
                    <a:cubicBezTo>
                      <a:pt x="1197" y="1442"/>
                      <a:pt x="1003" y="1636"/>
                      <a:pt x="754" y="1636"/>
                    </a:cubicBezTo>
                    <a:cubicBezTo>
                      <a:pt x="504" y="1636"/>
                      <a:pt x="310" y="1442"/>
                      <a:pt x="310" y="1192"/>
                    </a:cubicBezTo>
                    <a:lnTo>
                      <a:pt x="310" y="749"/>
                    </a:lnTo>
                    <a:cubicBezTo>
                      <a:pt x="310" y="499"/>
                      <a:pt x="504" y="305"/>
                      <a:pt x="754" y="305"/>
                    </a:cubicBezTo>
                    <a:close/>
                    <a:moveTo>
                      <a:pt x="754" y="213"/>
                    </a:moveTo>
                    <a:cubicBezTo>
                      <a:pt x="444" y="213"/>
                      <a:pt x="213" y="462"/>
                      <a:pt x="213" y="749"/>
                    </a:cubicBezTo>
                    <a:lnTo>
                      <a:pt x="213" y="1192"/>
                    </a:lnTo>
                    <a:cubicBezTo>
                      <a:pt x="213" y="1502"/>
                      <a:pt x="444" y="1733"/>
                      <a:pt x="754" y="1733"/>
                    </a:cubicBezTo>
                    <a:cubicBezTo>
                      <a:pt x="1063" y="1733"/>
                      <a:pt x="1313" y="1502"/>
                      <a:pt x="1313" y="1192"/>
                    </a:cubicBezTo>
                    <a:lnTo>
                      <a:pt x="1313" y="749"/>
                    </a:lnTo>
                    <a:cubicBezTo>
                      <a:pt x="1313" y="462"/>
                      <a:pt x="1063" y="213"/>
                      <a:pt x="754" y="213"/>
                    </a:cubicBezTo>
                    <a:close/>
                    <a:moveTo>
                      <a:pt x="754" y="116"/>
                    </a:moveTo>
                    <a:cubicBezTo>
                      <a:pt x="1119" y="116"/>
                      <a:pt x="1410" y="402"/>
                      <a:pt x="1410" y="749"/>
                    </a:cubicBezTo>
                    <a:lnTo>
                      <a:pt x="1410" y="1192"/>
                    </a:lnTo>
                    <a:cubicBezTo>
                      <a:pt x="1410" y="1557"/>
                      <a:pt x="1119" y="1848"/>
                      <a:pt x="754" y="1848"/>
                    </a:cubicBezTo>
                    <a:cubicBezTo>
                      <a:pt x="389" y="1848"/>
                      <a:pt x="98" y="1557"/>
                      <a:pt x="98" y="1192"/>
                    </a:cubicBezTo>
                    <a:lnTo>
                      <a:pt x="98" y="749"/>
                    </a:lnTo>
                    <a:cubicBezTo>
                      <a:pt x="98" y="402"/>
                      <a:pt x="389" y="116"/>
                      <a:pt x="754" y="116"/>
                    </a:cubicBezTo>
                    <a:close/>
                    <a:moveTo>
                      <a:pt x="754" y="0"/>
                    </a:moveTo>
                    <a:cubicBezTo>
                      <a:pt x="347" y="0"/>
                      <a:pt x="1" y="347"/>
                      <a:pt x="1" y="749"/>
                    </a:cubicBezTo>
                    <a:lnTo>
                      <a:pt x="1" y="1192"/>
                    </a:lnTo>
                    <a:cubicBezTo>
                      <a:pt x="1" y="1617"/>
                      <a:pt x="347" y="1945"/>
                      <a:pt x="754" y="1945"/>
                    </a:cubicBezTo>
                    <a:cubicBezTo>
                      <a:pt x="1179" y="1945"/>
                      <a:pt x="1502" y="1617"/>
                      <a:pt x="1502" y="1192"/>
                    </a:cubicBezTo>
                    <a:lnTo>
                      <a:pt x="1502" y="749"/>
                    </a:lnTo>
                    <a:cubicBezTo>
                      <a:pt x="1502" y="347"/>
                      <a:pt x="1179" y="0"/>
                      <a:pt x="7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6"/>
              <p:cNvSpPr/>
              <p:nvPr/>
            </p:nvSpPr>
            <p:spPr>
              <a:xfrm>
                <a:off x="5314414" y="2542587"/>
                <a:ext cx="643801" cy="614302"/>
              </a:xfrm>
              <a:custGeom>
                <a:rect b="b" l="l" r="r" t="t"/>
                <a:pathLst>
                  <a:path extrusionOk="0" h="2020" w="2117">
                    <a:moveTo>
                      <a:pt x="287" y="1"/>
                    </a:moveTo>
                    <a:cubicBezTo>
                      <a:pt x="135" y="1"/>
                      <a:pt x="1" y="116"/>
                      <a:pt x="1" y="287"/>
                    </a:cubicBezTo>
                    <a:lnTo>
                      <a:pt x="1" y="1733"/>
                    </a:lnTo>
                    <a:cubicBezTo>
                      <a:pt x="1" y="1904"/>
                      <a:pt x="135" y="2020"/>
                      <a:pt x="287" y="2020"/>
                    </a:cubicBezTo>
                    <a:lnTo>
                      <a:pt x="1830" y="2020"/>
                    </a:lnTo>
                    <a:cubicBezTo>
                      <a:pt x="2001" y="2020"/>
                      <a:pt x="2117" y="1904"/>
                      <a:pt x="2117" y="1733"/>
                    </a:cubicBezTo>
                    <a:lnTo>
                      <a:pt x="2117" y="287"/>
                    </a:lnTo>
                    <a:cubicBezTo>
                      <a:pt x="2117" y="116"/>
                      <a:pt x="2001" y="1"/>
                      <a:pt x="1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6"/>
              <p:cNvSpPr/>
              <p:nvPr/>
            </p:nvSpPr>
            <p:spPr>
              <a:xfrm>
                <a:off x="5296167" y="2524341"/>
                <a:ext cx="680294" cy="650795"/>
              </a:xfrm>
              <a:custGeom>
                <a:rect b="b" l="l" r="r" t="t"/>
                <a:pathLst>
                  <a:path extrusionOk="0" h="2140" w="2237">
                    <a:moveTo>
                      <a:pt x="1890" y="98"/>
                    </a:moveTo>
                    <a:cubicBezTo>
                      <a:pt x="2024" y="98"/>
                      <a:pt x="2140" y="213"/>
                      <a:pt x="2140" y="347"/>
                    </a:cubicBezTo>
                    <a:lnTo>
                      <a:pt x="2140" y="1793"/>
                    </a:lnTo>
                    <a:cubicBezTo>
                      <a:pt x="2140" y="1927"/>
                      <a:pt x="2024" y="2043"/>
                      <a:pt x="1890" y="2043"/>
                    </a:cubicBezTo>
                    <a:lnTo>
                      <a:pt x="347" y="2043"/>
                    </a:lnTo>
                    <a:cubicBezTo>
                      <a:pt x="213" y="2043"/>
                      <a:pt x="116" y="1927"/>
                      <a:pt x="116" y="1793"/>
                    </a:cubicBezTo>
                    <a:lnTo>
                      <a:pt x="116" y="347"/>
                    </a:lnTo>
                    <a:cubicBezTo>
                      <a:pt x="116" y="213"/>
                      <a:pt x="213" y="98"/>
                      <a:pt x="347" y="98"/>
                    </a:cubicBezTo>
                    <a:close/>
                    <a:moveTo>
                      <a:pt x="347" y="1"/>
                    </a:moveTo>
                    <a:cubicBezTo>
                      <a:pt x="158" y="1"/>
                      <a:pt x="0" y="158"/>
                      <a:pt x="0" y="347"/>
                    </a:cubicBezTo>
                    <a:lnTo>
                      <a:pt x="0" y="1793"/>
                    </a:lnTo>
                    <a:cubicBezTo>
                      <a:pt x="0" y="1983"/>
                      <a:pt x="158" y="2140"/>
                      <a:pt x="347" y="2140"/>
                    </a:cubicBezTo>
                    <a:lnTo>
                      <a:pt x="1890" y="2140"/>
                    </a:lnTo>
                    <a:cubicBezTo>
                      <a:pt x="2080" y="2140"/>
                      <a:pt x="2237" y="1983"/>
                      <a:pt x="2237" y="1793"/>
                    </a:cubicBezTo>
                    <a:lnTo>
                      <a:pt x="2237" y="347"/>
                    </a:lnTo>
                    <a:cubicBezTo>
                      <a:pt x="2237" y="158"/>
                      <a:pt x="2080" y="1"/>
                      <a:pt x="189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6"/>
              <p:cNvSpPr/>
              <p:nvPr/>
            </p:nvSpPr>
            <p:spPr>
              <a:xfrm>
                <a:off x="5571690" y="2612837"/>
                <a:ext cx="135025" cy="298332"/>
              </a:xfrm>
              <a:custGeom>
                <a:rect b="b" l="l" r="r" t="t"/>
                <a:pathLst>
                  <a:path extrusionOk="0" h="981" w="444">
                    <a:moveTo>
                      <a:pt x="0" y="1"/>
                    </a:moveTo>
                    <a:lnTo>
                      <a:pt x="79" y="980"/>
                    </a:lnTo>
                    <a:lnTo>
                      <a:pt x="347" y="980"/>
                    </a:lnTo>
                    <a:lnTo>
                      <a:pt x="4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6"/>
              <p:cNvSpPr/>
              <p:nvPr/>
            </p:nvSpPr>
            <p:spPr>
              <a:xfrm>
                <a:off x="5557560" y="2594590"/>
                <a:ext cx="163307" cy="334825"/>
              </a:xfrm>
              <a:custGeom>
                <a:rect b="b" l="l" r="r" t="t"/>
                <a:pathLst>
                  <a:path extrusionOk="0" h="1101" w="537">
                    <a:moveTo>
                      <a:pt x="440" y="116"/>
                    </a:moveTo>
                    <a:lnTo>
                      <a:pt x="366" y="1003"/>
                    </a:lnTo>
                    <a:lnTo>
                      <a:pt x="190" y="1003"/>
                    </a:lnTo>
                    <a:lnTo>
                      <a:pt x="116" y="116"/>
                    </a:lnTo>
                    <a:close/>
                    <a:moveTo>
                      <a:pt x="1" y="1"/>
                    </a:moveTo>
                    <a:lnTo>
                      <a:pt x="1" y="61"/>
                    </a:lnTo>
                    <a:lnTo>
                      <a:pt x="93" y="1100"/>
                    </a:lnTo>
                    <a:lnTo>
                      <a:pt x="440" y="1100"/>
                    </a:lnTo>
                    <a:lnTo>
                      <a:pt x="53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6"/>
              <p:cNvSpPr/>
              <p:nvPr/>
            </p:nvSpPr>
            <p:spPr>
              <a:xfrm>
                <a:off x="5525162" y="2829362"/>
                <a:ext cx="228082" cy="227778"/>
              </a:xfrm>
              <a:custGeom>
                <a:rect b="b" l="l" r="r" t="t"/>
                <a:pathLst>
                  <a:path extrusionOk="0" h="749" w="750">
                    <a:moveTo>
                      <a:pt x="366" y="0"/>
                    </a:moveTo>
                    <a:cubicBezTo>
                      <a:pt x="153" y="0"/>
                      <a:pt x="1" y="171"/>
                      <a:pt x="1" y="365"/>
                    </a:cubicBezTo>
                    <a:cubicBezTo>
                      <a:pt x="1" y="578"/>
                      <a:pt x="153" y="749"/>
                      <a:pt x="366" y="749"/>
                    </a:cubicBezTo>
                    <a:cubicBezTo>
                      <a:pt x="578" y="749"/>
                      <a:pt x="749" y="578"/>
                      <a:pt x="749" y="365"/>
                    </a:cubicBezTo>
                    <a:cubicBezTo>
                      <a:pt x="749" y="171"/>
                      <a:pt x="578" y="0"/>
                      <a:pt x="3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6"/>
              <p:cNvSpPr/>
              <p:nvPr/>
            </p:nvSpPr>
            <p:spPr>
              <a:xfrm>
                <a:off x="5509815" y="2811116"/>
                <a:ext cx="258798" cy="258798"/>
              </a:xfrm>
              <a:custGeom>
                <a:rect b="b" l="l" r="r" t="t"/>
                <a:pathLst>
                  <a:path extrusionOk="0" h="851" w="851">
                    <a:moveTo>
                      <a:pt x="426" y="97"/>
                    </a:moveTo>
                    <a:cubicBezTo>
                      <a:pt x="620" y="97"/>
                      <a:pt x="754" y="254"/>
                      <a:pt x="754" y="425"/>
                    </a:cubicBezTo>
                    <a:cubicBezTo>
                      <a:pt x="754" y="619"/>
                      <a:pt x="620" y="753"/>
                      <a:pt x="426" y="753"/>
                    </a:cubicBezTo>
                    <a:cubicBezTo>
                      <a:pt x="250" y="753"/>
                      <a:pt x="98" y="619"/>
                      <a:pt x="98" y="425"/>
                    </a:cubicBezTo>
                    <a:cubicBezTo>
                      <a:pt x="98" y="254"/>
                      <a:pt x="250" y="97"/>
                      <a:pt x="426" y="97"/>
                    </a:cubicBezTo>
                    <a:close/>
                    <a:moveTo>
                      <a:pt x="426" y="0"/>
                    </a:moveTo>
                    <a:cubicBezTo>
                      <a:pt x="195" y="0"/>
                      <a:pt x="1" y="194"/>
                      <a:pt x="1" y="425"/>
                    </a:cubicBezTo>
                    <a:cubicBezTo>
                      <a:pt x="1" y="675"/>
                      <a:pt x="195" y="850"/>
                      <a:pt x="426" y="850"/>
                    </a:cubicBezTo>
                    <a:cubicBezTo>
                      <a:pt x="657" y="850"/>
                      <a:pt x="851" y="675"/>
                      <a:pt x="851" y="425"/>
                    </a:cubicBezTo>
                    <a:cubicBezTo>
                      <a:pt x="851" y="194"/>
                      <a:pt x="657" y="0"/>
                      <a:pt x="42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6"/>
              <p:cNvSpPr/>
              <p:nvPr/>
            </p:nvSpPr>
            <p:spPr>
              <a:xfrm>
                <a:off x="7374453" y="3871849"/>
                <a:ext cx="375272" cy="374055"/>
              </a:xfrm>
              <a:custGeom>
                <a:rect b="b" l="l" r="r" t="t"/>
                <a:pathLst>
                  <a:path extrusionOk="0" h="1230" w="1234">
                    <a:moveTo>
                      <a:pt x="619" y="1"/>
                    </a:moveTo>
                    <a:cubicBezTo>
                      <a:pt x="291" y="1"/>
                      <a:pt x="0" y="287"/>
                      <a:pt x="0" y="615"/>
                    </a:cubicBezTo>
                    <a:cubicBezTo>
                      <a:pt x="0" y="962"/>
                      <a:pt x="291" y="1230"/>
                      <a:pt x="619" y="1230"/>
                    </a:cubicBezTo>
                    <a:cubicBezTo>
                      <a:pt x="966" y="1230"/>
                      <a:pt x="1234" y="962"/>
                      <a:pt x="1234" y="615"/>
                    </a:cubicBezTo>
                    <a:cubicBezTo>
                      <a:pt x="1234" y="287"/>
                      <a:pt x="966" y="1"/>
                      <a:pt x="6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6"/>
              <p:cNvSpPr/>
              <p:nvPr/>
            </p:nvSpPr>
            <p:spPr>
              <a:xfrm>
                <a:off x="7363201" y="3859381"/>
                <a:ext cx="405075" cy="404770"/>
              </a:xfrm>
              <a:custGeom>
                <a:rect b="b" l="l" r="r" t="t"/>
                <a:pathLst>
                  <a:path extrusionOk="0" h="1331" w="1332">
                    <a:moveTo>
                      <a:pt x="656" y="97"/>
                    </a:moveTo>
                    <a:cubicBezTo>
                      <a:pt x="985" y="97"/>
                      <a:pt x="1234" y="347"/>
                      <a:pt x="1234" y="656"/>
                    </a:cubicBezTo>
                    <a:cubicBezTo>
                      <a:pt x="1234" y="966"/>
                      <a:pt x="985" y="1215"/>
                      <a:pt x="656" y="1215"/>
                    </a:cubicBezTo>
                    <a:cubicBezTo>
                      <a:pt x="347" y="1215"/>
                      <a:pt x="97" y="966"/>
                      <a:pt x="97" y="656"/>
                    </a:cubicBezTo>
                    <a:cubicBezTo>
                      <a:pt x="97" y="347"/>
                      <a:pt x="347" y="97"/>
                      <a:pt x="656" y="97"/>
                    </a:cubicBezTo>
                    <a:close/>
                    <a:moveTo>
                      <a:pt x="656" y="0"/>
                    </a:moveTo>
                    <a:cubicBezTo>
                      <a:pt x="291" y="0"/>
                      <a:pt x="0" y="291"/>
                      <a:pt x="0" y="656"/>
                    </a:cubicBezTo>
                    <a:cubicBezTo>
                      <a:pt x="0" y="1021"/>
                      <a:pt x="291" y="1331"/>
                      <a:pt x="656" y="1331"/>
                    </a:cubicBezTo>
                    <a:cubicBezTo>
                      <a:pt x="1022" y="1331"/>
                      <a:pt x="1331" y="1021"/>
                      <a:pt x="1331" y="656"/>
                    </a:cubicBezTo>
                    <a:cubicBezTo>
                      <a:pt x="1331" y="291"/>
                      <a:pt x="1022" y="0"/>
                      <a:pt x="65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6"/>
              <p:cNvSpPr/>
              <p:nvPr/>
            </p:nvSpPr>
            <p:spPr>
              <a:xfrm>
                <a:off x="7503700" y="4005353"/>
                <a:ext cx="129551" cy="118299"/>
              </a:xfrm>
              <a:custGeom>
                <a:rect b="b" l="l" r="r" t="t"/>
                <a:pathLst>
                  <a:path extrusionOk="0" h="389" w="426">
                    <a:moveTo>
                      <a:pt x="134" y="1"/>
                    </a:moveTo>
                    <a:cubicBezTo>
                      <a:pt x="60" y="1"/>
                      <a:pt x="0" y="61"/>
                      <a:pt x="0" y="139"/>
                    </a:cubicBezTo>
                    <a:lnTo>
                      <a:pt x="0" y="255"/>
                    </a:lnTo>
                    <a:cubicBezTo>
                      <a:pt x="0" y="329"/>
                      <a:pt x="60" y="389"/>
                      <a:pt x="134" y="389"/>
                    </a:cubicBezTo>
                    <a:lnTo>
                      <a:pt x="292" y="389"/>
                    </a:lnTo>
                    <a:cubicBezTo>
                      <a:pt x="365" y="389"/>
                      <a:pt x="426" y="329"/>
                      <a:pt x="426" y="255"/>
                    </a:cubicBezTo>
                    <a:lnTo>
                      <a:pt x="426" y="139"/>
                    </a:lnTo>
                    <a:cubicBezTo>
                      <a:pt x="426" y="61"/>
                      <a:pt x="365" y="1"/>
                      <a:pt x="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6"/>
              <p:cNvSpPr/>
              <p:nvPr/>
            </p:nvSpPr>
            <p:spPr>
              <a:xfrm>
                <a:off x="7492447" y="3988627"/>
                <a:ext cx="152055" cy="146277"/>
              </a:xfrm>
              <a:custGeom>
                <a:rect b="b" l="l" r="r" t="t"/>
                <a:pathLst>
                  <a:path extrusionOk="0" h="481" w="500">
                    <a:moveTo>
                      <a:pt x="329" y="116"/>
                    </a:moveTo>
                    <a:cubicBezTo>
                      <a:pt x="365" y="116"/>
                      <a:pt x="402" y="153"/>
                      <a:pt x="402" y="194"/>
                    </a:cubicBezTo>
                    <a:lnTo>
                      <a:pt x="402" y="310"/>
                    </a:lnTo>
                    <a:cubicBezTo>
                      <a:pt x="402" y="347"/>
                      <a:pt x="365" y="384"/>
                      <a:pt x="329" y="384"/>
                    </a:cubicBezTo>
                    <a:lnTo>
                      <a:pt x="171" y="384"/>
                    </a:lnTo>
                    <a:cubicBezTo>
                      <a:pt x="134" y="384"/>
                      <a:pt x="97" y="347"/>
                      <a:pt x="97" y="310"/>
                    </a:cubicBezTo>
                    <a:lnTo>
                      <a:pt x="97" y="194"/>
                    </a:lnTo>
                    <a:cubicBezTo>
                      <a:pt x="97" y="153"/>
                      <a:pt x="134" y="116"/>
                      <a:pt x="171" y="116"/>
                    </a:cubicBezTo>
                    <a:close/>
                    <a:moveTo>
                      <a:pt x="171" y="0"/>
                    </a:moveTo>
                    <a:cubicBezTo>
                      <a:pt x="74" y="0"/>
                      <a:pt x="0" y="97"/>
                      <a:pt x="0" y="194"/>
                    </a:cubicBezTo>
                    <a:lnTo>
                      <a:pt x="0" y="310"/>
                    </a:lnTo>
                    <a:cubicBezTo>
                      <a:pt x="0" y="402"/>
                      <a:pt x="74" y="481"/>
                      <a:pt x="171" y="481"/>
                    </a:cubicBezTo>
                    <a:lnTo>
                      <a:pt x="329" y="481"/>
                    </a:lnTo>
                    <a:cubicBezTo>
                      <a:pt x="421" y="481"/>
                      <a:pt x="499" y="402"/>
                      <a:pt x="499" y="310"/>
                    </a:cubicBezTo>
                    <a:lnTo>
                      <a:pt x="499" y="194"/>
                    </a:lnTo>
                    <a:cubicBezTo>
                      <a:pt x="499" y="97"/>
                      <a:pt x="421" y="0"/>
                      <a:pt x="32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6"/>
              <p:cNvSpPr/>
              <p:nvPr/>
            </p:nvSpPr>
            <p:spPr>
              <a:xfrm>
                <a:off x="7128428" y="2232092"/>
                <a:ext cx="562299" cy="1686594"/>
              </a:xfrm>
              <a:custGeom>
                <a:rect b="b" l="l" r="r" t="t"/>
                <a:pathLst>
                  <a:path extrusionOk="0" h="5546" w="1849">
                    <a:moveTo>
                      <a:pt x="1849" y="5545"/>
                    </a:moveTo>
                    <a:lnTo>
                      <a:pt x="1" y="0"/>
                    </a:lnTo>
                    <a:close/>
                  </a:path>
                </a:pathLst>
              </a:custGeom>
              <a:solidFill>
                <a:srgbClr val="9DA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6"/>
              <p:cNvSpPr/>
              <p:nvPr/>
            </p:nvSpPr>
            <p:spPr>
              <a:xfrm>
                <a:off x="7117176" y="2226618"/>
                <a:ext cx="586324" cy="1692068"/>
              </a:xfrm>
              <a:custGeom>
                <a:rect b="b" l="l" r="r" t="t"/>
                <a:pathLst>
                  <a:path extrusionOk="0" h="5564" w="1928">
                    <a:moveTo>
                      <a:pt x="98" y="0"/>
                    </a:moveTo>
                    <a:lnTo>
                      <a:pt x="1" y="37"/>
                    </a:lnTo>
                    <a:lnTo>
                      <a:pt x="1831" y="5563"/>
                    </a:lnTo>
                    <a:lnTo>
                      <a:pt x="1928" y="5545"/>
                    </a:lnTo>
                    <a:lnTo>
                      <a:pt x="9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6"/>
              <p:cNvSpPr/>
              <p:nvPr/>
            </p:nvSpPr>
            <p:spPr>
              <a:xfrm>
                <a:off x="5665660" y="4140378"/>
                <a:ext cx="1856592" cy="105526"/>
              </a:xfrm>
              <a:custGeom>
                <a:rect b="b" l="l" r="r" t="t"/>
                <a:pathLst>
                  <a:path extrusionOk="0" h="347" w="6105">
                    <a:moveTo>
                      <a:pt x="6104" y="347"/>
                    </a:moveTo>
                    <a:lnTo>
                      <a:pt x="1" y="0"/>
                    </a:lnTo>
                    <a:close/>
                  </a:path>
                </a:pathLst>
              </a:custGeom>
              <a:solidFill>
                <a:srgbClr val="9DA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6"/>
              <p:cNvSpPr/>
              <p:nvPr/>
            </p:nvSpPr>
            <p:spPr>
              <a:xfrm>
                <a:off x="5660186" y="4129125"/>
                <a:ext cx="1862066" cy="135025"/>
              </a:xfrm>
              <a:custGeom>
                <a:rect b="b" l="l" r="r" t="t"/>
                <a:pathLst>
                  <a:path extrusionOk="0" h="444" w="6123">
                    <a:moveTo>
                      <a:pt x="19" y="0"/>
                    </a:moveTo>
                    <a:lnTo>
                      <a:pt x="0" y="97"/>
                    </a:lnTo>
                    <a:lnTo>
                      <a:pt x="6122" y="444"/>
                    </a:lnTo>
                    <a:lnTo>
                      <a:pt x="6122" y="328"/>
                    </a:lnTo>
                    <a:lnTo>
                      <a:pt x="1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6" name="Shape 2066"/>
        <p:cNvGrpSpPr/>
        <p:nvPr/>
      </p:nvGrpSpPr>
      <p:grpSpPr>
        <a:xfrm>
          <a:off x="0" y="0"/>
          <a:ext cx="0" cy="0"/>
          <a:chOff x="0" y="0"/>
          <a:chExt cx="0" cy="0"/>
        </a:xfrm>
      </p:grpSpPr>
      <p:sp>
        <p:nvSpPr>
          <p:cNvPr id="2067" name="Google Shape;2067;p47"/>
          <p:cNvSpPr txBox="1"/>
          <p:nvPr>
            <p:ph type="title"/>
          </p:nvPr>
        </p:nvSpPr>
        <p:spPr>
          <a:xfrm>
            <a:off x="713225" y="1825650"/>
            <a:ext cx="4286700" cy="149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2068" name="Google Shape;2068;p47"/>
          <p:cNvGrpSpPr/>
          <p:nvPr/>
        </p:nvGrpSpPr>
        <p:grpSpPr>
          <a:xfrm>
            <a:off x="5117700" y="1284078"/>
            <a:ext cx="3198308" cy="3109297"/>
            <a:chOff x="5117700" y="1284078"/>
            <a:chExt cx="3198308" cy="3109297"/>
          </a:xfrm>
        </p:grpSpPr>
        <p:grpSp>
          <p:nvGrpSpPr>
            <p:cNvPr id="2069" name="Google Shape;2069;p47"/>
            <p:cNvGrpSpPr/>
            <p:nvPr/>
          </p:nvGrpSpPr>
          <p:grpSpPr>
            <a:xfrm>
              <a:off x="5117700" y="1334265"/>
              <a:ext cx="3198308" cy="3059110"/>
              <a:chOff x="5117700" y="1334265"/>
              <a:chExt cx="3198308" cy="3059110"/>
            </a:xfrm>
          </p:grpSpPr>
          <p:grpSp>
            <p:nvGrpSpPr>
              <p:cNvPr id="2070" name="Google Shape;2070;p47"/>
              <p:cNvGrpSpPr/>
              <p:nvPr/>
            </p:nvGrpSpPr>
            <p:grpSpPr>
              <a:xfrm>
                <a:off x="6884953" y="1334265"/>
                <a:ext cx="1431054" cy="2335624"/>
                <a:chOff x="4086200" y="365075"/>
                <a:chExt cx="2363426" cy="3857348"/>
              </a:xfrm>
            </p:grpSpPr>
            <p:sp>
              <p:nvSpPr>
                <p:cNvPr id="2071" name="Google Shape;2071;p47"/>
                <p:cNvSpPr/>
                <p:nvPr/>
              </p:nvSpPr>
              <p:spPr>
                <a:xfrm>
                  <a:off x="4556187" y="369243"/>
                  <a:ext cx="1878028" cy="1091678"/>
                </a:xfrm>
                <a:custGeom>
                  <a:rect b="b" l="l" r="r" t="t"/>
                  <a:pathLst>
                    <a:path extrusionOk="0" h="5238" w="9011">
                      <a:moveTo>
                        <a:pt x="1137" y="0"/>
                      </a:moveTo>
                      <a:cubicBezTo>
                        <a:pt x="961" y="0"/>
                        <a:pt x="809" y="134"/>
                        <a:pt x="767" y="310"/>
                      </a:cubicBezTo>
                      <a:lnTo>
                        <a:pt x="37" y="4353"/>
                      </a:lnTo>
                      <a:cubicBezTo>
                        <a:pt x="0" y="4542"/>
                        <a:pt x="116" y="4699"/>
                        <a:pt x="287" y="4699"/>
                      </a:cubicBezTo>
                      <a:lnTo>
                        <a:pt x="8123" y="5235"/>
                      </a:lnTo>
                      <a:cubicBezTo>
                        <a:pt x="8136" y="5237"/>
                        <a:pt x="8149" y="5238"/>
                        <a:pt x="8161" y="5238"/>
                      </a:cubicBezTo>
                      <a:cubicBezTo>
                        <a:pt x="8339" y="5238"/>
                        <a:pt x="8490" y="5089"/>
                        <a:pt x="8507" y="4912"/>
                      </a:cubicBezTo>
                      <a:lnTo>
                        <a:pt x="8992" y="596"/>
                      </a:lnTo>
                      <a:cubicBezTo>
                        <a:pt x="9010" y="425"/>
                        <a:pt x="8876" y="268"/>
                        <a:pt x="8701" y="268"/>
                      </a:cubicBezTo>
                      <a:lnTo>
                        <a:pt x="11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7"/>
                <p:cNvSpPr/>
                <p:nvPr/>
              </p:nvSpPr>
              <p:spPr>
                <a:xfrm>
                  <a:off x="4555134" y="365075"/>
                  <a:ext cx="1894492" cy="1104391"/>
                </a:xfrm>
                <a:custGeom>
                  <a:rect b="b" l="l" r="r" t="t"/>
                  <a:pathLst>
                    <a:path extrusionOk="0" h="5299" w="9090">
                      <a:moveTo>
                        <a:pt x="1156" y="57"/>
                      </a:moveTo>
                      <a:lnTo>
                        <a:pt x="8743" y="311"/>
                      </a:lnTo>
                      <a:cubicBezTo>
                        <a:pt x="8895" y="330"/>
                        <a:pt x="9011" y="464"/>
                        <a:pt x="8992" y="616"/>
                      </a:cubicBezTo>
                      <a:lnTo>
                        <a:pt x="8512" y="4909"/>
                      </a:lnTo>
                      <a:cubicBezTo>
                        <a:pt x="8494" y="5091"/>
                        <a:pt x="8359" y="5220"/>
                        <a:pt x="8198" y="5220"/>
                      </a:cubicBezTo>
                      <a:cubicBezTo>
                        <a:pt x="8187" y="5220"/>
                        <a:pt x="8176" y="5220"/>
                        <a:pt x="8165" y="5218"/>
                      </a:cubicBezTo>
                      <a:lnTo>
                        <a:pt x="329" y="4701"/>
                      </a:lnTo>
                      <a:cubicBezTo>
                        <a:pt x="176" y="4678"/>
                        <a:pt x="79" y="4544"/>
                        <a:pt x="98" y="4373"/>
                      </a:cubicBezTo>
                      <a:lnTo>
                        <a:pt x="851" y="330"/>
                      </a:lnTo>
                      <a:cubicBezTo>
                        <a:pt x="869" y="173"/>
                        <a:pt x="1022" y="57"/>
                        <a:pt x="1156" y="57"/>
                      </a:cubicBezTo>
                      <a:close/>
                      <a:moveTo>
                        <a:pt x="1147" y="0"/>
                      </a:moveTo>
                      <a:cubicBezTo>
                        <a:pt x="966" y="0"/>
                        <a:pt x="807" y="146"/>
                        <a:pt x="772" y="330"/>
                      </a:cubicBezTo>
                      <a:lnTo>
                        <a:pt x="42" y="4373"/>
                      </a:lnTo>
                      <a:cubicBezTo>
                        <a:pt x="1" y="4562"/>
                        <a:pt x="116" y="4756"/>
                        <a:pt x="310" y="4756"/>
                      </a:cubicBezTo>
                      <a:lnTo>
                        <a:pt x="8147" y="5297"/>
                      </a:lnTo>
                      <a:cubicBezTo>
                        <a:pt x="8158" y="5298"/>
                        <a:pt x="8169" y="5298"/>
                        <a:pt x="8180" y="5298"/>
                      </a:cubicBezTo>
                      <a:cubicBezTo>
                        <a:pt x="8396" y="5298"/>
                        <a:pt x="8573" y="5130"/>
                        <a:pt x="8590" y="4932"/>
                      </a:cubicBezTo>
                      <a:lnTo>
                        <a:pt x="9071" y="635"/>
                      </a:lnTo>
                      <a:cubicBezTo>
                        <a:pt x="9089" y="427"/>
                        <a:pt x="8955" y="251"/>
                        <a:pt x="8743" y="251"/>
                      </a:cubicBezTo>
                      <a:lnTo>
                        <a:pt x="1179" y="2"/>
                      </a:lnTo>
                      <a:cubicBezTo>
                        <a:pt x="1168" y="1"/>
                        <a:pt x="1158" y="0"/>
                        <a:pt x="11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7"/>
                <p:cNvSpPr/>
                <p:nvPr/>
              </p:nvSpPr>
              <p:spPr>
                <a:xfrm>
                  <a:off x="4330890" y="1504273"/>
                  <a:ext cx="1966604" cy="1261328"/>
                </a:xfrm>
                <a:custGeom>
                  <a:rect b="b" l="l" r="r" t="t"/>
                  <a:pathLst>
                    <a:path extrusionOk="0" h="6052" w="9436">
                      <a:moveTo>
                        <a:pt x="1205" y="0"/>
                      </a:moveTo>
                      <a:cubicBezTo>
                        <a:pt x="1044" y="0"/>
                        <a:pt x="885" y="147"/>
                        <a:pt x="850" y="330"/>
                      </a:cubicBezTo>
                      <a:lnTo>
                        <a:pt x="42" y="4756"/>
                      </a:lnTo>
                      <a:cubicBezTo>
                        <a:pt x="0" y="4951"/>
                        <a:pt x="116" y="5145"/>
                        <a:pt x="310" y="5163"/>
                      </a:cubicBezTo>
                      <a:lnTo>
                        <a:pt x="8474" y="6050"/>
                      </a:lnTo>
                      <a:cubicBezTo>
                        <a:pt x="8484" y="6051"/>
                        <a:pt x="8495" y="6052"/>
                        <a:pt x="8505" y="6052"/>
                      </a:cubicBezTo>
                      <a:cubicBezTo>
                        <a:pt x="8684" y="6052"/>
                        <a:pt x="8859" y="5900"/>
                        <a:pt x="8876" y="5704"/>
                      </a:cubicBezTo>
                      <a:lnTo>
                        <a:pt x="9417" y="968"/>
                      </a:lnTo>
                      <a:cubicBezTo>
                        <a:pt x="9435" y="774"/>
                        <a:pt x="9301" y="598"/>
                        <a:pt x="9107" y="579"/>
                      </a:cubicBezTo>
                      <a:lnTo>
                        <a:pt x="1234" y="2"/>
                      </a:lnTo>
                      <a:cubicBezTo>
                        <a:pt x="1224" y="1"/>
                        <a:pt x="1215" y="0"/>
                        <a:pt x="12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7"/>
                <p:cNvSpPr/>
                <p:nvPr/>
              </p:nvSpPr>
              <p:spPr>
                <a:xfrm>
                  <a:off x="4330879" y="1496562"/>
                  <a:ext cx="1982027" cy="1280502"/>
                </a:xfrm>
                <a:custGeom>
                  <a:rect b="b" l="l" r="r" t="t"/>
                  <a:pathLst>
                    <a:path extrusionOk="0" h="6144" w="9510">
                      <a:moveTo>
                        <a:pt x="1219" y="78"/>
                      </a:moveTo>
                      <a:cubicBezTo>
                        <a:pt x="1230" y="78"/>
                        <a:pt x="1241" y="79"/>
                        <a:pt x="1252" y="80"/>
                      </a:cubicBezTo>
                      <a:lnTo>
                        <a:pt x="9144" y="658"/>
                      </a:lnTo>
                      <a:cubicBezTo>
                        <a:pt x="9320" y="658"/>
                        <a:pt x="9435" y="811"/>
                        <a:pt x="9417" y="1005"/>
                      </a:cubicBezTo>
                      <a:lnTo>
                        <a:pt x="8876" y="5741"/>
                      </a:lnTo>
                      <a:cubicBezTo>
                        <a:pt x="8859" y="5918"/>
                        <a:pt x="8720" y="6047"/>
                        <a:pt x="8546" y="6047"/>
                      </a:cubicBezTo>
                      <a:cubicBezTo>
                        <a:pt x="8535" y="6047"/>
                        <a:pt x="8523" y="6047"/>
                        <a:pt x="8511" y="6046"/>
                      </a:cubicBezTo>
                      <a:lnTo>
                        <a:pt x="347" y="5163"/>
                      </a:lnTo>
                      <a:cubicBezTo>
                        <a:pt x="194" y="5140"/>
                        <a:pt x="79" y="4969"/>
                        <a:pt x="116" y="4793"/>
                      </a:cubicBezTo>
                      <a:lnTo>
                        <a:pt x="924" y="367"/>
                      </a:lnTo>
                      <a:cubicBezTo>
                        <a:pt x="959" y="209"/>
                        <a:pt x="1080" y="78"/>
                        <a:pt x="1219" y="78"/>
                      </a:cubicBezTo>
                      <a:close/>
                      <a:moveTo>
                        <a:pt x="1242" y="1"/>
                      </a:moveTo>
                      <a:cubicBezTo>
                        <a:pt x="1060" y="1"/>
                        <a:pt x="904" y="164"/>
                        <a:pt x="869" y="348"/>
                      </a:cubicBezTo>
                      <a:lnTo>
                        <a:pt x="37" y="4775"/>
                      </a:lnTo>
                      <a:cubicBezTo>
                        <a:pt x="0" y="5006"/>
                        <a:pt x="134" y="5200"/>
                        <a:pt x="328" y="5237"/>
                      </a:cubicBezTo>
                      <a:lnTo>
                        <a:pt x="8511" y="6143"/>
                      </a:lnTo>
                      <a:cubicBezTo>
                        <a:pt x="8522" y="6144"/>
                        <a:pt x="8532" y="6144"/>
                        <a:pt x="8543" y="6144"/>
                      </a:cubicBezTo>
                      <a:cubicBezTo>
                        <a:pt x="8744" y="6144"/>
                        <a:pt x="8933" y="5978"/>
                        <a:pt x="8955" y="5741"/>
                      </a:cubicBezTo>
                      <a:lnTo>
                        <a:pt x="9491" y="1005"/>
                      </a:lnTo>
                      <a:cubicBezTo>
                        <a:pt x="9509" y="792"/>
                        <a:pt x="9357" y="598"/>
                        <a:pt x="9144" y="579"/>
                      </a:cubicBezTo>
                      <a:lnTo>
                        <a:pt x="1271" y="2"/>
                      </a:lnTo>
                      <a:cubicBezTo>
                        <a:pt x="1261" y="1"/>
                        <a:pt x="1252" y="1"/>
                        <a:pt x="124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7"/>
                <p:cNvSpPr/>
                <p:nvPr/>
              </p:nvSpPr>
              <p:spPr>
                <a:xfrm>
                  <a:off x="4086211" y="2748512"/>
                  <a:ext cx="2062892" cy="1466200"/>
                </a:xfrm>
                <a:custGeom>
                  <a:rect b="b" l="l" r="r" t="t"/>
                  <a:pathLst>
                    <a:path extrusionOk="0" h="7035" w="9898">
                      <a:moveTo>
                        <a:pt x="1299" y="0"/>
                      </a:moveTo>
                      <a:cubicBezTo>
                        <a:pt x="1119" y="0"/>
                        <a:pt x="964" y="147"/>
                        <a:pt x="925" y="348"/>
                      </a:cubicBezTo>
                      <a:lnTo>
                        <a:pt x="42" y="5218"/>
                      </a:lnTo>
                      <a:cubicBezTo>
                        <a:pt x="0" y="5449"/>
                        <a:pt x="116" y="5643"/>
                        <a:pt x="310" y="5680"/>
                      </a:cubicBezTo>
                      <a:lnTo>
                        <a:pt x="8840" y="7030"/>
                      </a:lnTo>
                      <a:cubicBezTo>
                        <a:pt x="8859" y="7033"/>
                        <a:pt x="8878" y="7035"/>
                        <a:pt x="8897" y="7035"/>
                      </a:cubicBezTo>
                      <a:cubicBezTo>
                        <a:pt x="9085" y="7035"/>
                        <a:pt x="9243" y="6872"/>
                        <a:pt x="9260" y="6641"/>
                      </a:cubicBezTo>
                      <a:lnTo>
                        <a:pt x="9861" y="1406"/>
                      </a:lnTo>
                      <a:cubicBezTo>
                        <a:pt x="9898" y="1194"/>
                        <a:pt x="9745" y="981"/>
                        <a:pt x="9551" y="963"/>
                      </a:cubicBezTo>
                      <a:lnTo>
                        <a:pt x="1331" y="2"/>
                      </a:lnTo>
                      <a:cubicBezTo>
                        <a:pt x="1321" y="1"/>
                        <a:pt x="1310" y="0"/>
                        <a:pt x="1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7"/>
                <p:cNvSpPr/>
                <p:nvPr/>
              </p:nvSpPr>
              <p:spPr>
                <a:xfrm>
                  <a:off x="4086200" y="2740592"/>
                  <a:ext cx="2078314" cy="1481831"/>
                </a:xfrm>
                <a:custGeom>
                  <a:rect b="b" l="l" r="r" t="t"/>
                  <a:pathLst>
                    <a:path extrusionOk="0" h="7110" w="9972">
                      <a:moveTo>
                        <a:pt x="1321" y="75"/>
                      </a:moveTo>
                      <a:cubicBezTo>
                        <a:pt x="1330" y="75"/>
                        <a:pt x="1340" y="75"/>
                        <a:pt x="1350" y="77"/>
                      </a:cubicBezTo>
                      <a:lnTo>
                        <a:pt x="9570" y="1042"/>
                      </a:lnTo>
                      <a:cubicBezTo>
                        <a:pt x="9759" y="1061"/>
                        <a:pt x="9898" y="1232"/>
                        <a:pt x="9856" y="1444"/>
                      </a:cubicBezTo>
                      <a:lnTo>
                        <a:pt x="9260" y="6679"/>
                      </a:lnTo>
                      <a:cubicBezTo>
                        <a:pt x="9243" y="6878"/>
                        <a:pt x="9088" y="7028"/>
                        <a:pt x="8914" y="7028"/>
                      </a:cubicBezTo>
                      <a:cubicBezTo>
                        <a:pt x="8901" y="7028"/>
                        <a:pt x="8889" y="7027"/>
                        <a:pt x="8877" y="7026"/>
                      </a:cubicBezTo>
                      <a:lnTo>
                        <a:pt x="347" y="5681"/>
                      </a:lnTo>
                      <a:cubicBezTo>
                        <a:pt x="171" y="5640"/>
                        <a:pt x="79" y="5469"/>
                        <a:pt x="116" y="5256"/>
                      </a:cubicBezTo>
                      <a:lnTo>
                        <a:pt x="1003" y="386"/>
                      </a:lnTo>
                      <a:cubicBezTo>
                        <a:pt x="1038" y="204"/>
                        <a:pt x="1174" y="75"/>
                        <a:pt x="1321" y="75"/>
                      </a:cubicBezTo>
                      <a:close/>
                      <a:moveTo>
                        <a:pt x="1334" y="1"/>
                      </a:moveTo>
                      <a:cubicBezTo>
                        <a:pt x="1152" y="1"/>
                        <a:pt x="977" y="169"/>
                        <a:pt x="925" y="386"/>
                      </a:cubicBezTo>
                      <a:lnTo>
                        <a:pt x="37" y="5256"/>
                      </a:lnTo>
                      <a:cubicBezTo>
                        <a:pt x="1" y="5506"/>
                        <a:pt x="135" y="5737"/>
                        <a:pt x="329" y="5755"/>
                      </a:cubicBezTo>
                      <a:lnTo>
                        <a:pt x="8877" y="7104"/>
                      </a:lnTo>
                      <a:cubicBezTo>
                        <a:pt x="8898" y="7108"/>
                        <a:pt x="8919" y="7110"/>
                        <a:pt x="8939" y="7110"/>
                      </a:cubicBezTo>
                      <a:cubicBezTo>
                        <a:pt x="9145" y="7110"/>
                        <a:pt x="9324" y="6946"/>
                        <a:pt x="9357" y="6703"/>
                      </a:cubicBezTo>
                      <a:lnTo>
                        <a:pt x="9935" y="1444"/>
                      </a:lnTo>
                      <a:cubicBezTo>
                        <a:pt x="9972" y="1213"/>
                        <a:pt x="9819" y="982"/>
                        <a:pt x="9588" y="964"/>
                      </a:cubicBezTo>
                      <a:lnTo>
                        <a:pt x="1368" y="3"/>
                      </a:lnTo>
                      <a:cubicBezTo>
                        <a:pt x="1357" y="1"/>
                        <a:pt x="1345" y="1"/>
                        <a:pt x="133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7"/>
                <p:cNvSpPr/>
                <p:nvPr/>
              </p:nvSpPr>
              <p:spPr>
                <a:xfrm>
                  <a:off x="4804618" y="485747"/>
                  <a:ext cx="1529349" cy="185489"/>
                </a:xfrm>
                <a:custGeom>
                  <a:rect b="b" l="l" r="r" t="t"/>
                  <a:pathLst>
                    <a:path extrusionOk="0" h="890" w="7338">
                      <a:moveTo>
                        <a:pt x="365" y="0"/>
                      </a:moveTo>
                      <a:cubicBezTo>
                        <a:pt x="213" y="0"/>
                        <a:pt x="61" y="134"/>
                        <a:pt x="37" y="287"/>
                      </a:cubicBezTo>
                      <a:cubicBezTo>
                        <a:pt x="0" y="462"/>
                        <a:pt x="97" y="596"/>
                        <a:pt x="268" y="615"/>
                      </a:cubicBezTo>
                      <a:lnTo>
                        <a:pt x="6950" y="887"/>
                      </a:lnTo>
                      <a:cubicBezTo>
                        <a:pt x="6962" y="889"/>
                        <a:pt x="6974" y="889"/>
                        <a:pt x="6985" y="889"/>
                      </a:cubicBezTo>
                      <a:cubicBezTo>
                        <a:pt x="7162" y="889"/>
                        <a:pt x="7297" y="760"/>
                        <a:pt x="7315" y="578"/>
                      </a:cubicBezTo>
                      <a:cubicBezTo>
                        <a:pt x="7338" y="402"/>
                        <a:pt x="7222" y="268"/>
                        <a:pt x="7028" y="268"/>
                      </a:cubicBezTo>
                      <a:lnTo>
                        <a:pt x="3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7"/>
                <p:cNvSpPr/>
                <p:nvPr/>
              </p:nvSpPr>
              <p:spPr>
                <a:xfrm>
                  <a:off x="4804606" y="481579"/>
                  <a:ext cx="1544772" cy="196952"/>
                </a:xfrm>
                <a:custGeom>
                  <a:rect b="b" l="l" r="r" t="t"/>
                  <a:pathLst>
                    <a:path extrusionOk="0" h="945" w="7412">
                      <a:moveTo>
                        <a:pt x="402" y="57"/>
                      </a:moveTo>
                      <a:lnTo>
                        <a:pt x="7065" y="307"/>
                      </a:lnTo>
                      <a:cubicBezTo>
                        <a:pt x="7218" y="330"/>
                        <a:pt x="7333" y="445"/>
                        <a:pt x="7315" y="598"/>
                      </a:cubicBezTo>
                      <a:cubicBezTo>
                        <a:pt x="7298" y="741"/>
                        <a:pt x="7179" y="868"/>
                        <a:pt x="7034" y="868"/>
                      </a:cubicBezTo>
                      <a:cubicBezTo>
                        <a:pt x="7025" y="868"/>
                        <a:pt x="7015" y="867"/>
                        <a:pt x="7005" y="866"/>
                      </a:cubicBezTo>
                      <a:lnTo>
                        <a:pt x="305" y="598"/>
                      </a:lnTo>
                      <a:cubicBezTo>
                        <a:pt x="171" y="598"/>
                        <a:pt x="74" y="464"/>
                        <a:pt x="98" y="307"/>
                      </a:cubicBezTo>
                      <a:cubicBezTo>
                        <a:pt x="134" y="173"/>
                        <a:pt x="268" y="57"/>
                        <a:pt x="402" y="57"/>
                      </a:cubicBezTo>
                      <a:close/>
                      <a:moveTo>
                        <a:pt x="390" y="0"/>
                      </a:moveTo>
                      <a:cubicBezTo>
                        <a:pt x="214" y="0"/>
                        <a:pt x="72" y="145"/>
                        <a:pt x="37" y="307"/>
                      </a:cubicBezTo>
                      <a:cubicBezTo>
                        <a:pt x="0" y="501"/>
                        <a:pt x="116" y="653"/>
                        <a:pt x="287" y="653"/>
                      </a:cubicBezTo>
                      <a:lnTo>
                        <a:pt x="6987" y="944"/>
                      </a:lnTo>
                      <a:cubicBezTo>
                        <a:pt x="7181" y="944"/>
                        <a:pt x="7375" y="810"/>
                        <a:pt x="7393" y="616"/>
                      </a:cubicBezTo>
                      <a:cubicBezTo>
                        <a:pt x="7412" y="404"/>
                        <a:pt x="7278" y="251"/>
                        <a:pt x="7084" y="251"/>
                      </a:cubicBezTo>
                      <a:lnTo>
                        <a:pt x="421" y="2"/>
                      </a:lnTo>
                      <a:cubicBezTo>
                        <a:pt x="410" y="1"/>
                        <a:pt x="400" y="0"/>
                        <a:pt x="39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7"/>
                <p:cNvSpPr/>
                <p:nvPr/>
              </p:nvSpPr>
              <p:spPr>
                <a:xfrm>
                  <a:off x="4600371" y="1637033"/>
                  <a:ext cx="950789" cy="204872"/>
                </a:xfrm>
                <a:custGeom>
                  <a:rect b="b" l="l" r="r" t="t"/>
                  <a:pathLst>
                    <a:path extrusionOk="0" h="983" w="4562">
                      <a:moveTo>
                        <a:pt x="352" y="1"/>
                      </a:moveTo>
                      <a:cubicBezTo>
                        <a:pt x="190" y="1"/>
                        <a:pt x="54" y="130"/>
                        <a:pt x="19" y="307"/>
                      </a:cubicBezTo>
                      <a:cubicBezTo>
                        <a:pt x="1" y="483"/>
                        <a:pt x="93" y="636"/>
                        <a:pt x="269" y="654"/>
                      </a:cubicBezTo>
                      <a:lnTo>
                        <a:pt x="4178" y="982"/>
                      </a:lnTo>
                      <a:cubicBezTo>
                        <a:pt x="4349" y="982"/>
                        <a:pt x="4506" y="848"/>
                        <a:pt x="4543" y="654"/>
                      </a:cubicBezTo>
                      <a:cubicBezTo>
                        <a:pt x="4561" y="483"/>
                        <a:pt x="4446" y="307"/>
                        <a:pt x="4275" y="289"/>
                      </a:cubicBezTo>
                      <a:lnTo>
                        <a:pt x="384" y="3"/>
                      </a:lnTo>
                      <a:cubicBezTo>
                        <a:pt x="374" y="1"/>
                        <a:pt x="363" y="1"/>
                        <a:pt x="3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7"/>
                <p:cNvSpPr/>
                <p:nvPr/>
              </p:nvSpPr>
              <p:spPr>
                <a:xfrm>
                  <a:off x="4599526" y="1628488"/>
                  <a:ext cx="967046" cy="221962"/>
                </a:xfrm>
                <a:custGeom>
                  <a:rect b="b" l="l" r="r" t="t"/>
                  <a:pathLst>
                    <a:path extrusionOk="0" h="1065" w="4640">
                      <a:moveTo>
                        <a:pt x="393" y="79"/>
                      </a:moveTo>
                      <a:cubicBezTo>
                        <a:pt x="404" y="79"/>
                        <a:pt x="415" y="79"/>
                        <a:pt x="425" y="80"/>
                      </a:cubicBezTo>
                      <a:lnTo>
                        <a:pt x="4316" y="372"/>
                      </a:lnTo>
                      <a:cubicBezTo>
                        <a:pt x="4468" y="390"/>
                        <a:pt x="4565" y="524"/>
                        <a:pt x="4547" y="695"/>
                      </a:cubicBezTo>
                      <a:cubicBezTo>
                        <a:pt x="4524" y="871"/>
                        <a:pt x="4371" y="986"/>
                        <a:pt x="4219" y="986"/>
                      </a:cubicBezTo>
                      <a:lnTo>
                        <a:pt x="310" y="658"/>
                      </a:lnTo>
                      <a:cubicBezTo>
                        <a:pt x="157" y="640"/>
                        <a:pt x="79" y="506"/>
                        <a:pt x="97" y="348"/>
                      </a:cubicBezTo>
                      <a:cubicBezTo>
                        <a:pt x="132" y="190"/>
                        <a:pt x="254" y="79"/>
                        <a:pt x="393" y="79"/>
                      </a:cubicBezTo>
                      <a:close/>
                      <a:moveTo>
                        <a:pt x="397" y="0"/>
                      </a:moveTo>
                      <a:cubicBezTo>
                        <a:pt x="230" y="0"/>
                        <a:pt x="59" y="152"/>
                        <a:pt x="42" y="348"/>
                      </a:cubicBezTo>
                      <a:cubicBezTo>
                        <a:pt x="0" y="543"/>
                        <a:pt x="116" y="718"/>
                        <a:pt x="310" y="737"/>
                      </a:cubicBezTo>
                      <a:lnTo>
                        <a:pt x="4200" y="1065"/>
                      </a:lnTo>
                      <a:cubicBezTo>
                        <a:pt x="4408" y="1065"/>
                        <a:pt x="4584" y="908"/>
                        <a:pt x="4621" y="695"/>
                      </a:cubicBezTo>
                      <a:cubicBezTo>
                        <a:pt x="4639" y="506"/>
                        <a:pt x="4505" y="312"/>
                        <a:pt x="4316" y="312"/>
                      </a:cubicBezTo>
                      <a:lnTo>
                        <a:pt x="425" y="2"/>
                      </a:lnTo>
                      <a:cubicBezTo>
                        <a:pt x="416" y="1"/>
                        <a:pt x="407" y="0"/>
                        <a:pt x="39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7"/>
                <p:cNvSpPr/>
                <p:nvPr/>
              </p:nvSpPr>
              <p:spPr>
                <a:xfrm>
                  <a:off x="4371323" y="2900447"/>
                  <a:ext cx="994973" cy="258018"/>
                </a:xfrm>
                <a:custGeom>
                  <a:rect b="b" l="l" r="r" t="t"/>
                  <a:pathLst>
                    <a:path extrusionOk="0" h="1238" w="4774">
                      <a:moveTo>
                        <a:pt x="393" y="1"/>
                      </a:moveTo>
                      <a:cubicBezTo>
                        <a:pt x="229" y="1"/>
                        <a:pt x="76" y="130"/>
                        <a:pt x="37" y="312"/>
                      </a:cubicBezTo>
                      <a:cubicBezTo>
                        <a:pt x="0" y="525"/>
                        <a:pt x="116" y="696"/>
                        <a:pt x="291" y="714"/>
                      </a:cubicBezTo>
                      <a:lnTo>
                        <a:pt x="4353" y="1236"/>
                      </a:lnTo>
                      <a:cubicBezTo>
                        <a:pt x="4363" y="1237"/>
                        <a:pt x="4374" y="1238"/>
                        <a:pt x="4384" y="1238"/>
                      </a:cubicBezTo>
                      <a:cubicBezTo>
                        <a:pt x="4561" y="1238"/>
                        <a:pt x="4719" y="1092"/>
                        <a:pt x="4736" y="908"/>
                      </a:cubicBezTo>
                      <a:cubicBezTo>
                        <a:pt x="4773" y="696"/>
                        <a:pt x="4639" y="506"/>
                        <a:pt x="4468" y="483"/>
                      </a:cubicBezTo>
                      <a:lnTo>
                        <a:pt x="425" y="3"/>
                      </a:lnTo>
                      <a:cubicBezTo>
                        <a:pt x="414" y="2"/>
                        <a:pt x="404" y="1"/>
                        <a:pt x="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7"/>
                <p:cNvSpPr/>
                <p:nvPr/>
              </p:nvSpPr>
              <p:spPr>
                <a:xfrm>
                  <a:off x="4371312" y="2892110"/>
                  <a:ext cx="1011230" cy="274066"/>
                </a:xfrm>
                <a:custGeom>
                  <a:rect b="b" l="l" r="r" t="t"/>
                  <a:pathLst>
                    <a:path extrusionOk="0" h="1315" w="4852">
                      <a:moveTo>
                        <a:pt x="404" y="81"/>
                      </a:moveTo>
                      <a:cubicBezTo>
                        <a:pt x="417" y="81"/>
                        <a:pt x="430" y="82"/>
                        <a:pt x="444" y="84"/>
                      </a:cubicBezTo>
                      <a:lnTo>
                        <a:pt x="4505" y="565"/>
                      </a:lnTo>
                      <a:cubicBezTo>
                        <a:pt x="4658" y="583"/>
                        <a:pt x="4773" y="754"/>
                        <a:pt x="4736" y="930"/>
                      </a:cubicBezTo>
                      <a:cubicBezTo>
                        <a:pt x="4719" y="1112"/>
                        <a:pt x="4580" y="1241"/>
                        <a:pt x="4437" y="1241"/>
                      </a:cubicBezTo>
                      <a:cubicBezTo>
                        <a:pt x="4427" y="1241"/>
                        <a:pt x="4418" y="1241"/>
                        <a:pt x="4408" y="1239"/>
                      </a:cubicBezTo>
                      <a:lnTo>
                        <a:pt x="328" y="717"/>
                      </a:lnTo>
                      <a:cubicBezTo>
                        <a:pt x="171" y="699"/>
                        <a:pt x="74" y="546"/>
                        <a:pt x="116" y="371"/>
                      </a:cubicBezTo>
                      <a:cubicBezTo>
                        <a:pt x="133" y="193"/>
                        <a:pt x="262" y="81"/>
                        <a:pt x="404" y="81"/>
                      </a:cubicBezTo>
                      <a:close/>
                      <a:moveTo>
                        <a:pt x="409" y="1"/>
                      </a:moveTo>
                      <a:cubicBezTo>
                        <a:pt x="234" y="1"/>
                        <a:pt x="71" y="159"/>
                        <a:pt x="37" y="352"/>
                      </a:cubicBezTo>
                      <a:cubicBezTo>
                        <a:pt x="0" y="583"/>
                        <a:pt x="134" y="777"/>
                        <a:pt x="328" y="796"/>
                      </a:cubicBezTo>
                      <a:lnTo>
                        <a:pt x="4390" y="1313"/>
                      </a:lnTo>
                      <a:cubicBezTo>
                        <a:pt x="4401" y="1314"/>
                        <a:pt x="4413" y="1315"/>
                        <a:pt x="4425" y="1315"/>
                      </a:cubicBezTo>
                      <a:cubicBezTo>
                        <a:pt x="4623" y="1315"/>
                        <a:pt x="4793" y="1167"/>
                        <a:pt x="4810" y="948"/>
                      </a:cubicBezTo>
                      <a:cubicBezTo>
                        <a:pt x="4852" y="717"/>
                        <a:pt x="4718" y="505"/>
                        <a:pt x="4505" y="486"/>
                      </a:cubicBezTo>
                      <a:lnTo>
                        <a:pt x="462" y="6"/>
                      </a:lnTo>
                      <a:cubicBezTo>
                        <a:pt x="444" y="2"/>
                        <a:pt x="426" y="1"/>
                        <a:pt x="4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7"/>
                <p:cNvSpPr/>
                <p:nvPr/>
              </p:nvSpPr>
              <p:spPr>
                <a:xfrm>
                  <a:off x="4772730" y="677906"/>
                  <a:ext cx="1537269" cy="193618"/>
                </a:xfrm>
                <a:custGeom>
                  <a:rect b="b" l="l" r="r" t="t"/>
                  <a:pathLst>
                    <a:path extrusionOk="0" h="929" w="7376">
                      <a:moveTo>
                        <a:pt x="338" y="1"/>
                      </a:moveTo>
                      <a:cubicBezTo>
                        <a:pt x="194" y="1"/>
                        <a:pt x="54" y="129"/>
                        <a:pt x="19" y="289"/>
                      </a:cubicBezTo>
                      <a:cubicBezTo>
                        <a:pt x="1" y="446"/>
                        <a:pt x="98" y="598"/>
                        <a:pt x="250" y="598"/>
                      </a:cubicBezTo>
                      <a:lnTo>
                        <a:pt x="6987" y="927"/>
                      </a:lnTo>
                      <a:cubicBezTo>
                        <a:pt x="6999" y="928"/>
                        <a:pt x="7011" y="928"/>
                        <a:pt x="7023" y="928"/>
                      </a:cubicBezTo>
                      <a:cubicBezTo>
                        <a:pt x="7200" y="928"/>
                        <a:pt x="7335" y="799"/>
                        <a:pt x="7352" y="617"/>
                      </a:cubicBezTo>
                      <a:cubicBezTo>
                        <a:pt x="7375" y="446"/>
                        <a:pt x="7260" y="289"/>
                        <a:pt x="7066" y="289"/>
                      </a:cubicBezTo>
                      <a:lnTo>
                        <a:pt x="366" y="2"/>
                      </a:lnTo>
                      <a:cubicBezTo>
                        <a:pt x="357" y="1"/>
                        <a:pt x="347" y="1"/>
                        <a:pt x="3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7"/>
                <p:cNvSpPr/>
                <p:nvPr/>
              </p:nvSpPr>
              <p:spPr>
                <a:xfrm>
                  <a:off x="4771885" y="670195"/>
                  <a:ext cx="1553525" cy="209040"/>
                </a:xfrm>
                <a:custGeom>
                  <a:rect b="b" l="l" r="r" t="t"/>
                  <a:pathLst>
                    <a:path extrusionOk="0" h="1003" w="7454">
                      <a:moveTo>
                        <a:pt x="407" y="58"/>
                      </a:moveTo>
                      <a:lnTo>
                        <a:pt x="7107" y="367"/>
                      </a:lnTo>
                      <a:cubicBezTo>
                        <a:pt x="7259" y="367"/>
                        <a:pt x="7375" y="501"/>
                        <a:pt x="7356" y="654"/>
                      </a:cubicBezTo>
                      <a:cubicBezTo>
                        <a:pt x="7339" y="801"/>
                        <a:pt x="7220" y="928"/>
                        <a:pt x="7076" y="928"/>
                      </a:cubicBezTo>
                      <a:cubicBezTo>
                        <a:pt x="7066" y="928"/>
                        <a:pt x="7057" y="928"/>
                        <a:pt x="7047" y="927"/>
                      </a:cubicBezTo>
                      <a:lnTo>
                        <a:pt x="310" y="599"/>
                      </a:lnTo>
                      <a:cubicBezTo>
                        <a:pt x="157" y="599"/>
                        <a:pt x="60" y="483"/>
                        <a:pt x="97" y="326"/>
                      </a:cubicBezTo>
                      <a:cubicBezTo>
                        <a:pt x="116" y="173"/>
                        <a:pt x="255" y="58"/>
                        <a:pt x="407" y="58"/>
                      </a:cubicBezTo>
                      <a:close/>
                      <a:moveTo>
                        <a:pt x="372" y="0"/>
                      </a:moveTo>
                      <a:cubicBezTo>
                        <a:pt x="209" y="0"/>
                        <a:pt x="58" y="149"/>
                        <a:pt x="23" y="326"/>
                      </a:cubicBezTo>
                      <a:cubicBezTo>
                        <a:pt x="0" y="501"/>
                        <a:pt x="116" y="672"/>
                        <a:pt x="291" y="672"/>
                      </a:cubicBezTo>
                      <a:lnTo>
                        <a:pt x="7028" y="1001"/>
                      </a:lnTo>
                      <a:cubicBezTo>
                        <a:pt x="7040" y="1002"/>
                        <a:pt x="7052" y="1002"/>
                        <a:pt x="7063" y="1002"/>
                      </a:cubicBezTo>
                      <a:cubicBezTo>
                        <a:pt x="7260" y="1002"/>
                        <a:pt x="7417" y="855"/>
                        <a:pt x="7435" y="654"/>
                      </a:cubicBezTo>
                      <a:cubicBezTo>
                        <a:pt x="7453" y="465"/>
                        <a:pt x="7319" y="307"/>
                        <a:pt x="7125" y="289"/>
                      </a:cubicBezTo>
                      <a:lnTo>
                        <a:pt x="407" y="2"/>
                      </a:lnTo>
                      <a:cubicBezTo>
                        <a:pt x="395" y="1"/>
                        <a:pt x="384" y="0"/>
                        <a:pt x="37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7"/>
                <p:cNvSpPr/>
                <p:nvPr/>
              </p:nvSpPr>
              <p:spPr>
                <a:xfrm>
                  <a:off x="4559938" y="1845032"/>
                  <a:ext cx="963294" cy="209874"/>
                </a:xfrm>
                <a:custGeom>
                  <a:rect b="b" l="l" r="r" t="t"/>
                  <a:pathLst>
                    <a:path extrusionOk="0" h="1007" w="4622">
                      <a:moveTo>
                        <a:pt x="371" y="1"/>
                      </a:moveTo>
                      <a:cubicBezTo>
                        <a:pt x="213" y="1"/>
                        <a:pt x="77" y="129"/>
                        <a:pt x="38" y="294"/>
                      </a:cubicBezTo>
                      <a:cubicBezTo>
                        <a:pt x="1" y="488"/>
                        <a:pt x="116" y="640"/>
                        <a:pt x="287" y="659"/>
                      </a:cubicBezTo>
                      <a:lnTo>
                        <a:pt x="4215" y="1005"/>
                      </a:lnTo>
                      <a:cubicBezTo>
                        <a:pt x="4226" y="1006"/>
                        <a:pt x="4236" y="1007"/>
                        <a:pt x="4247" y="1007"/>
                      </a:cubicBezTo>
                      <a:cubicBezTo>
                        <a:pt x="4411" y="1007"/>
                        <a:pt x="4563" y="878"/>
                        <a:pt x="4584" y="696"/>
                      </a:cubicBezTo>
                      <a:cubicBezTo>
                        <a:pt x="4621" y="506"/>
                        <a:pt x="4487" y="331"/>
                        <a:pt x="4312" y="331"/>
                      </a:cubicBezTo>
                      <a:lnTo>
                        <a:pt x="403" y="3"/>
                      </a:lnTo>
                      <a:cubicBezTo>
                        <a:pt x="392" y="1"/>
                        <a:pt x="382" y="1"/>
                        <a:pt x="3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7"/>
                <p:cNvSpPr/>
                <p:nvPr/>
              </p:nvSpPr>
              <p:spPr>
                <a:xfrm>
                  <a:off x="4559927" y="1837529"/>
                  <a:ext cx="978717" cy="225297"/>
                </a:xfrm>
                <a:custGeom>
                  <a:rect b="b" l="l" r="r" t="t"/>
                  <a:pathLst>
                    <a:path extrusionOk="0" h="1081" w="4696">
                      <a:moveTo>
                        <a:pt x="421" y="62"/>
                      </a:moveTo>
                      <a:lnTo>
                        <a:pt x="4349" y="408"/>
                      </a:lnTo>
                      <a:cubicBezTo>
                        <a:pt x="4506" y="408"/>
                        <a:pt x="4621" y="561"/>
                        <a:pt x="4580" y="732"/>
                      </a:cubicBezTo>
                      <a:cubicBezTo>
                        <a:pt x="4563" y="895"/>
                        <a:pt x="4446" y="1006"/>
                        <a:pt x="4288" y="1006"/>
                      </a:cubicBezTo>
                      <a:cubicBezTo>
                        <a:pt x="4276" y="1006"/>
                        <a:pt x="4264" y="1006"/>
                        <a:pt x="4252" y="1004"/>
                      </a:cubicBezTo>
                      <a:lnTo>
                        <a:pt x="324" y="658"/>
                      </a:lnTo>
                      <a:cubicBezTo>
                        <a:pt x="172" y="658"/>
                        <a:pt x="75" y="501"/>
                        <a:pt x="116" y="348"/>
                      </a:cubicBezTo>
                      <a:cubicBezTo>
                        <a:pt x="135" y="177"/>
                        <a:pt x="287" y="62"/>
                        <a:pt x="421" y="62"/>
                      </a:cubicBezTo>
                      <a:close/>
                      <a:moveTo>
                        <a:pt x="411" y="0"/>
                      </a:moveTo>
                      <a:cubicBezTo>
                        <a:pt x="248" y="0"/>
                        <a:pt x="73" y="146"/>
                        <a:pt x="38" y="330"/>
                      </a:cubicBezTo>
                      <a:cubicBezTo>
                        <a:pt x="1" y="542"/>
                        <a:pt x="135" y="713"/>
                        <a:pt x="306" y="732"/>
                      </a:cubicBezTo>
                      <a:lnTo>
                        <a:pt x="4252" y="1078"/>
                      </a:lnTo>
                      <a:cubicBezTo>
                        <a:pt x="4265" y="1080"/>
                        <a:pt x="4277" y="1080"/>
                        <a:pt x="4290" y="1080"/>
                      </a:cubicBezTo>
                      <a:cubicBezTo>
                        <a:pt x="4471" y="1080"/>
                        <a:pt x="4641" y="930"/>
                        <a:pt x="4658" y="732"/>
                      </a:cubicBezTo>
                      <a:cubicBezTo>
                        <a:pt x="4695" y="524"/>
                        <a:pt x="4561" y="348"/>
                        <a:pt x="4349" y="330"/>
                      </a:cubicBezTo>
                      <a:lnTo>
                        <a:pt x="440" y="2"/>
                      </a:lnTo>
                      <a:cubicBezTo>
                        <a:pt x="430" y="1"/>
                        <a:pt x="421" y="0"/>
                        <a:pt x="41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7"/>
                <p:cNvSpPr/>
                <p:nvPr/>
              </p:nvSpPr>
              <p:spPr>
                <a:xfrm>
                  <a:off x="4330890" y="3125744"/>
                  <a:ext cx="1003518" cy="270523"/>
                </a:xfrm>
                <a:custGeom>
                  <a:rect b="b" l="l" r="r" t="t"/>
                  <a:pathLst>
                    <a:path extrusionOk="0" h="1298" w="4815">
                      <a:moveTo>
                        <a:pt x="387" y="1"/>
                      </a:moveTo>
                      <a:cubicBezTo>
                        <a:pt x="212" y="1"/>
                        <a:pt x="76" y="149"/>
                        <a:pt x="42" y="326"/>
                      </a:cubicBezTo>
                      <a:cubicBezTo>
                        <a:pt x="0" y="539"/>
                        <a:pt x="116" y="714"/>
                        <a:pt x="291" y="751"/>
                      </a:cubicBezTo>
                      <a:lnTo>
                        <a:pt x="4390" y="1292"/>
                      </a:lnTo>
                      <a:cubicBezTo>
                        <a:pt x="4407" y="1296"/>
                        <a:pt x="4425" y="1298"/>
                        <a:pt x="4443" y="1298"/>
                      </a:cubicBezTo>
                      <a:cubicBezTo>
                        <a:pt x="4598" y="1298"/>
                        <a:pt x="4740" y="1155"/>
                        <a:pt x="4778" y="964"/>
                      </a:cubicBezTo>
                      <a:cubicBezTo>
                        <a:pt x="4815" y="751"/>
                        <a:pt x="4681" y="557"/>
                        <a:pt x="4487" y="539"/>
                      </a:cubicBezTo>
                      <a:lnTo>
                        <a:pt x="425" y="3"/>
                      </a:lnTo>
                      <a:cubicBezTo>
                        <a:pt x="412" y="1"/>
                        <a:pt x="400" y="1"/>
                        <a:pt x="3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7"/>
                <p:cNvSpPr/>
                <p:nvPr/>
              </p:nvSpPr>
              <p:spPr>
                <a:xfrm>
                  <a:off x="4330879" y="3117199"/>
                  <a:ext cx="1018941" cy="286779"/>
                </a:xfrm>
                <a:custGeom>
                  <a:rect b="b" l="l" r="r" t="t"/>
                  <a:pathLst>
                    <a:path extrusionOk="0" h="1376" w="4889">
                      <a:moveTo>
                        <a:pt x="412" y="97"/>
                      </a:moveTo>
                      <a:cubicBezTo>
                        <a:pt x="422" y="97"/>
                        <a:pt x="433" y="98"/>
                        <a:pt x="444" y="99"/>
                      </a:cubicBezTo>
                      <a:lnTo>
                        <a:pt x="4524" y="621"/>
                      </a:lnTo>
                      <a:cubicBezTo>
                        <a:pt x="4699" y="640"/>
                        <a:pt x="4796" y="811"/>
                        <a:pt x="4773" y="1005"/>
                      </a:cubicBezTo>
                      <a:cubicBezTo>
                        <a:pt x="4756" y="1163"/>
                        <a:pt x="4624" y="1294"/>
                        <a:pt x="4465" y="1294"/>
                      </a:cubicBezTo>
                      <a:cubicBezTo>
                        <a:pt x="4452" y="1294"/>
                        <a:pt x="4440" y="1293"/>
                        <a:pt x="4427" y="1291"/>
                      </a:cubicBezTo>
                      <a:lnTo>
                        <a:pt x="328" y="737"/>
                      </a:lnTo>
                      <a:cubicBezTo>
                        <a:pt x="176" y="714"/>
                        <a:pt x="79" y="561"/>
                        <a:pt x="116" y="390"/>
                      </a:cubicBezTo>
                      <a:cubicBezTo>
                        <a:pt x="133" y="210"/>
                        <a:pt x="270" y="97"/>
                        <a:pt x="412" y="97"/>
                      </a:cubicBezTo>
                      <a:close/>
                      <a:moveTo>
                        <a:pt x="430" y="1"/>
                      </a:moveTo>
                      <a:cubicBezTo>
                        <a:pt x="248" y="1"/>
                        <a:pt x="76" y="149"/>
                        <a:pt x="37" y="367"/>
                      </a:cubicBezTo>
                      <a:cubicBezTo>
                        <a:pt x="0" y="598"/>
                        <a:pt x="116" y="792"/>
                        <a:pt x="310" y="829"/>
                      </a:cubicBezTo>
                      <a:lnTo>
                        <a:pt x="4408" y="1370"/>
                      </a:lnTo>
                      <a:cubicBezTo>
                        <a:pt x="4428" y="1373"/>
                        <a:pt x="4447" y="1375"/>
                        <a:pt x="4466" y="1375"/>
                      </a:cubicBezTo>
                      <a:cubicBezTo>
                        <a:pt x="4655" y="1375"/>
                        <a:pt x="4818" y="1215"/>
                        <a:pt x="4852" y="1005"/>
                      </a:cubicBezTo>
                      <a:cubicBezTo>
                        <a:pt x="4889" y="774"/>
                        <a:pt x="4736" y="561"/>
                        <a:pt x="4542" y="543"/>
                      </a:cubicBezTo>
                      <a:lnTo>
                        <a:pt x="462" y="2"/>
                      </a:lnTo>
                      <a:cubicBezTo>
                        <a:pt x="452" y="1"/>
                        <a:pt x="441" y="1"/>
                        <a:pt x="43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7"/>
                <p:cNvSpPr/>
                <p:nvPr/>
              </p:nvSpPr>
              <p:spPr>
                <a:xfrm>
                  <a:off x="4728546" y="919043"/>
                  <a:ext cx="1552483" cy="213000"/>
                </a:xfrm>
                <a:custGeom>
                  <a:rect b="b" l="l" r="r" t="t"/>
                  <a:pathLst>
                    <a:path extrusionOk="0" h="1022" w="7449">
                      <a:moveTo>
                        <a:pt x="365" y="1"/>
                      </a:moveTo>
                      <a:cubicBezTo>
                        <a:pt x="213" y="1"/>
                        <a:pt x="56" y="135"/>
                        <a:pt x="19" y="310"/>
                      </a:cubicBezTo>
                      <a:cubicBezTo>
                        <a:pt x="0" y="481"/>
                        <a:pt x="97" y="615"/>
                        <a:pt x="268" y="634"/>
                      </a:cubicBezTo>
                      <a:lnTo>
                        <a:pt x="7065" y="1022"/>
                      </a:lnTo>
                      <a:cubicBezTo>
                        <a:pt x="7241" y="1022"/>
                        <a:pt x="7412" y="888"/>
                        <a:pt x="7430" y="712"/>
                      </a:cubicBezTo>
                      <a:cubicBezTo>
                        <a:pt x="7449" y="518"/>
                        <a:pt x="7315" y="366"/>
                        <a:pt x="7144" y="366"/>
                      </a:cubicBezTo>
                      <a:lnTo>
                        <a:pt x="3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7"/>
                <p:cNvSpPr/>
                <p:nvPr/>
              </p:nvSpPr>
              <p:spPr>
                <a:xfrm>
                  <a:off x="4728535" y="914875"/>
                  <a:ext cx="1568948" cy="224880"/>
                </a:xfrm>
                <a:custGeom>
                  <a:rect b="b" l="l" r="r" t="t"/>
                  <a:pathLst>
                    <a:path extrusionOk="0" h="1079" w="7528">
                      <a:moveTo>
                        <a:pt x="402" y="58"/>
                      </a:moveTo>
                      <a:lnTo>
                        <a:pt x="7181" y="423"/>
                      </a:lnTo>
                      <a:cubicBezTo>
                        <a:pt x="7333" y="423"/>
                        <a:pt x="7449" y="561"/>
                        <a:pt x="7430" y="732"/>
                      </a:cubicBezTo>
                      <a:cubicBezTo>
                        <a:pt x="7412" y="885"/>
                        <a:pt x="7255" y="1000"/>
                        <a:pt x="7102" y="1000"/>
                      </a:cubicBezTo>
                      <a:lnTo>
                        <a:pt x="305" y="617"/>
                      </a:lnTo>
                      <a:cubicBezTo>
                        <a:pt x="153" y="598"/>
                        <a:pt x="74" y="483"/>
                        <a:pt x="93" y="330"/>
                      </a:cubicBezTo>
                      <a:cubicBezTo>
                        <a:pt x="116" y="173"/>
                        <a:pt x="250" y="58"/>
                        <a:pt x="402" y="58"/>
                      </a:cubicBezTo>
                      <a:close/>
                      <a:moveTo>
                        <a:pt x="390" y="1"/>
                      </a:moveTo>
                      <a:cubicBezTo>
                        <a:pt x="213" y="1"/>
                        <a:pt x="55" y="147"/>
                        <a:pt x="37" y="330"/>
                      </a:cubicBezTo>
                      <a:cubicBezTo>
                        <a:pt x="0" y="501"/>
                        <a:pt x="116" y="677"/>
                        <a:pt x="287" y="677"/>
                      </a:cubicBezTo>
                      <a:lnTo>
                        <a:pt x="7102" y="1079"/>
                      </a:lnTo>
                      <a:cubicBezTo>
                        <a:pt x="7296" y="1079"/>
                        <a:pt x="7467" y="926"/>
                        <a:pt x="7509" y="732"/>
                      </a:cubicBezTo>
                      <a:cubicBezTo>
                        <a:pt x="7527" y="520"/>
                        <a:pt x="7370" y="349"/>
                        <a:pt x="7181" y="349"/>
                      </a:cubicBezTo>
                      <a:lnTo>
                        <a:pt x="421" y="2"/>
                      </a:lnTo>
                      <a:cubicBezTo>
                        <a:pt x="410" y="1"/>
                        <a:pt x="400" y="1"/>
                        <a:pt x="39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7"/>
                <p:cNvSpPr/>
                <p:nvPr/>
              </p:nvSpPr>
              <p:spPr>
                <a:xfrm>
                  <a:off x="4511795" y="2109928"/>
                  <a:ext cx="971005" cy="226130"/>
                </a:xfrm>
                <a:custGeom>
                  <a:rect b="b" l="l" r="r" t="t"/>
                  <a:pathLst>
                    <a:path extrusionOk="0" h="1085" w="4659">
                      <a:moveTo>
                        <a:pt x="375" y="1"/>
                      </a:moveTo>
                      <a:cubicBezTo>
                        <a:pt x="216" y="1"/>
                        <a:pt x="77" y="150"/>
                        <a:pt x="38" y="312"/>
                      </a:cubicBezTo>
                      <a:cubicBezTo>
                        <a:pt x="1" y="506"/>
                        <a:pt x="116" y="677"/>
                        <a:pt x="287" y="695"/>
                      </a:cubicBezTo>
                      <a:lnTo>
                        <a:pt x="4256" y="1083"/>
                      </a:lnTo>
                      <a:cubicBezTo>
                        <a:pt x="4266" y="1084"/>
                        <a:pt x="4275" y="1085"/>
                        <a:pt x="4285" y="1085"/>
                      </a:cubicBezTo>
                      <a:cubicBezTo>
                        <a:pt x="4446" y="1085"/>
                        <a:pt x="4604" y="939"/>
                        <a:pt x="4621" y="755"/>
                      </a:cubicBezTo>
                      <a:cubicBezTo>
                        <a:pt x="4658" y="561"/>
                        <a:pt x="4543" y="390"/>
                        <a:pt x="4353" y="372"/>
                      </a:cubicBezTo>
                      <a:lnTo>
                        <a:pt x="403" y="2"/>
                      </a:lnTo>
                      <a:cubicBezTo>
                        <a:pt x="394" y="1"/>
                        <a:pt x="384" y="1"/>
                        <a:pt x="3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7"/>
                <p:cNvSpPr/>
                <p:nvPr/>
              </p:nvSpPr>
              <p:spPr>
                <a:xfrm>
                  <a:off x="4511783" y="2102216"/>
                  <a:ext cx="987262" cy="241553"/>
                </a:xfrm>
                <a:custGeom>
                  <a:rect b="b" l="l" r="r" t="t"/>
                  <a:pathLst>
                    <a:path extrusionOk="0" h="1159" w="4737">
                      <a:moveTo>
                        <a:pt x="411" y="79"/>
                      </a:moveTo>
                      <a:cubicBezTo>
                        <a:pt x="421" y="79"/>
                        <a:pt x="430" y="80"/>
                        <a:pt x="440" y="81"/>
                      </a:cubicBezTo>
                      <a:lnTo>
                        <a:pt x="4390" y="446"/>
                      </a:lnTo>
                      <a:cubicBezTo>
                        <a:pt x="4543" y="464"/>
                        <a:pt x="4658" y="617"/>
                        <a:pt x="4640" y="792"/>
                      </a:cubicBezTo>
                      <a:cubicBezTo>
                        <a:pt x="4601" y="951"/>
                        <a:pt x="4484" y="1081"/>
                        <a:pt x="4330" y="1081"/>
                      </a:cubicBezTo>
                      <a:cubicBezTo>
                        <a:pt x="4318" y="1081"/>
                        <a:pt x="4306" y="1081"/>
                        <a:pt x="4293" y="1079"/>
                      </a:cubicBezTo>
                      <a:lnTo>
                        <a:pt x="324" y="695"/>
                      </a:lnTo>
                      <a:cubicBezTo>
                        <a:pt x="172" y="677"/>
                        <a:pt x="75" y="524"/>
                        <a:pt x="116" y="349"/>
                      </a:cubicBezTo>
                      <a:cubicBezTo>
                        <a:pt x="134" y="206"/>
                        <a:pt x="269" y="79"/>
                        <a:pt x="411" y="79"/>
                      </a:cubicBezTo>
                      <a:close/>
                      <a:moveTo>
                        <a:pt x="411" y="1"/>
                      </a:moveTo>
                      <a:cubicBezTo>
                        <a:pt x="248" y="1"/>
                        <a:pt x="73" y="148"/>
                        <a:pt x="38" y="349"/>
                      </a:cubicBezTo>
                      <a:cubicBezTo>
                        <a:pt x="1" y="561"/>
                        <a:pt x="135" y="755"/>
                        <a:pt x="324" y="774"/>
                      </a:cubicBezTo>
                      <a:lnTo>
                        <a:pt x="4293" y="1157"/>
                      </a:lnTo>
                      <a:cubicBezTo>
                        <a:pt x="4304" y="1158"/>
                        <a:pt x="4314" y="1159"/>
                        <a:pt x="4325" y="1159"/>
                      </a:cubicBezTo>
                      <a:cubicBezTo>
                        <a:pt x="4504" y="1159"/>
                        <a:pt x="4678" y="1011"/>
                        <a:pt x="4695" y="792"/>
                      </a:cubicBezTo>
                      <a:cubicBezTo>
                        <a:pt x="4737" y="580"/>
                        <a:pt x="4598" y="386"/>
                        <a:pt x="4409" y="367"/>
                      </a:cubicBezTo>
                      <a:lnTo>
                        <a:pt x="440" y="2"/>
                      </a:lnTo>
                      <a:cubicBezTo>
                        <a:pt x="430" y="1"/>
                        <a:pt x="421" y="1"/>
                        <a:pt x="41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7"/>
                <p:cNvSpPr/>
                <p:nvPr/>
              </p:nvSpPr>
              <p:spPr>
                <a:xfrm>
                  <a:off x="4278787" y="3422527"/>
                  <a:ext cx="1011438" cy="281985"/>
                </a:xfrm>
                <a:custGeom>
                  <a:rect b="b" l="l" r="r" t="t"/>
                  <a:pathLst>
                    <a:path extrusionOk="0" h="1353" w="4853">
                      <a:moveTo>
                        <a:pt x="390" y="0"/>
                      </a:moveTo>
                      <a:cubicBezTo>
                        <a:pt x="213" y="0"/>
                        <a:pt x="77" y="131"/>
                        <a:pt x="42" y="330"/>
                      </a:cubicBezTo>
                      <a:cubicBezTo>
                        <a:pt x="1" y="543"/>
                        <a:pt x="116" y="732"/>
                        <a:pt x="292" y="751"/>
                      </a:cubicBezTo>
                      <a:lnTo>
                        <a:pt x="4432" y="1351"/>
                      </a:lnTo>
                      <a:cubicBezTo>
                        <a:pt x="4442" y="1352"/>
                        <a:pt x="4453" y="1353"/>
                        <a:pt x="4463" y="1353"/>
                      </a:cubicBezTo>
                      <a:cubicBezTo>
                        <a:pt x="4626" y="1353"/>
                        <a:pt x="4798" y="1222"/>
                        <a:pt x="4815" y="1005"/>
                      </a:cubicBezTo>
                      <a:cubicBezTo>
                        <a:pt x="4852" y="792"/>
                        <a:pt x="4718" y="598"/>
                        <a:pt x="4547" y="580"/>
                      </a:cubicBezTo>
                      <a:lnTo>
                        <a:pt x="426" y="2"/>
                      </a:lnTo>
                      <a:cubicBezTo>
                        <a:pt x="414" y="1"/>
                        <a:pt x="402" y="0"/>
                        <a:pt x="3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7"/>
                <p:cNvSpPr/>
                <p:nvPr/>
              </p:nvSpPr>
              <p:spPr>
                <a:xfrm>
                  <a:off x="4278775" y="3413774"/>
                  <a:ext cx="1027694" cy="299284"/>
                </a:xfrm>
                <a:custGeom>
                  <a:rect b="b" l="l" r="r" t="t"/>
                  <a:pathLst>
                    <a:path extrusionOk="0" h="1436" w="4931">
                      <a:moveTo>
                        <a:pt x="415" y="79"/>
                      </a:moveTo>
                      <a:cubicBezTo>
                        <a:pt x="425" y="79"/>
                        <a:pt x="434" y="80"/>
                        <a:pt x="444" y="81"/>
                      </a:cubicBezTo>
                      <a:lnTo>
                        <a:pt x="4561" y="659"/>
                      </a:lnTo>
                      <a:cubicBezTo>
                        <a:pt x="4737" y="677"/>
                        <a:pt x="4852" y="853"/>
                        <a:pt x="4815" y="1047"/>
                      </a:cubicBezTo>
                      <a:cubicBezTo>
                        <a:pt x="4794" y="1224"/>
                        <a:pt x="4658" y="1353"/>
                        <a:pt x="4500" y="1353"/>
                      </a:cubicBezTo>
                      <a:cubicBezTo>
                        <a:pt x="4490" y="1353"/>
                        <a:pt x="4479" y="1353"/>
                        <a:pt x="4469" y="1352"/>
                      </a:cubicBezTo>
                      <a:lnTo>
                        <a:pt x="329" y="756"/>
                      </a:lnTo>
                      <a:cubicBezTo>
                        <a:pt x="172" y="719"/>
                        <a:pt x="79" y="562"/>
                        <a:pt x="116" y="372"/>
                      </a:cubicBezTo>
                      <a:cubicBezTo>
                        <a:pt x="133" y="207"/>
                        <a:pt x="269" y="79"/>
                        <a:pt x="415" y="79"/>
                      </a:cubicBezTo>
                      <a:close/>
                      <a:moveTo>
                        <a:pt x="405" y="1"/>
                      </a:moveTo>
                      <a:cubicBezTo>
                        <a:pt x="232" y="1"/>
                        <a:pt x="75" y="164"/>
                        <a:pt x="38" y="372"/>
                      </a:cubicBezTo>
                      <a:cubicBezTo>
                        <a:pt x="1" y="603"/>
                        <a:pt x="116" y="816"/>
                        <a:pt x="310" y="834"/>
                      </a:cubicBezTo>
                      <a:lnTo>
                        <a:pt x="4446" y="1430"/>
                      </a:lnTo>
                      <a:cubicBezTo>
                        <a:pt x="4465" y="1434"/>
                        <a:pt x="4485" y="1435"/>
                        <a:pt x="4504" y="1435"/>
                      </a:cubicBezTo>
                      <a:cubicBezTo>
                        <a:pt x="4693" y="1435"/>
                        <a:pt x="4856" y="1275"/>
                        <a:pt x="4889" y="1065"/>
                      </a:cubicBezTo>
                      <a:cubicBezTo>
                        <a:pt x="4931" y="816"/>
                        <a:pt x="4792" y="603"/>
                        <a:pt x="4584" y="562"/>
                      </a:cubicBezTo>
                      <a:lnTo>
                        <a:pt x="463" y="7"/>
                      </a:lnTo>
                      <a:cubicBezTo>
                        <a:pt x="443" y="3"/>
                        <a:pt x="424" y="1"/>
                        <a:pt x="40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7"/>
                <p:cNvSpPr/>
                <p:nvPr/>
              </p:nvSpPr>
              <p:spPr>
                <a:xfrm>
                  <a:off x="4691865" y="1103490"/>
                  <a:ext cx="1565197" cy="221545"/>
                </a:xfrm>
                <a:custGeom>
                  <a:rect b="b" l="l" r="r" t="t"/>
                  <a:pathLst>
                    <a:path extrusionOk="0" h="1063" w="7510">
                      <a:moveTo>
                        <a:pt x="354" y="0"/>
                      </a:moveTo>
                      <a:cubicBezTo>
                        <a:pt x="210" y="0"/>
                        <a:pt x="77" y="131"/>
                        <a:pt x="42" y="289"/>
                      </a:cubicBezTo>
                      <a:cubicBezTo>
                        <a:pt x="1" y="465"/>
                        <a:pt x="116" y="617"/>
                        <a:pt x="292" y="617"/>
                      </a:cubicBezTo>
                      <a:lnTo>
                        <a:pt x="7126" y="1061"/>
                      </a:lnTo>
                      <a:cubicBezTo>
                        <a:pt x="7135" y="1062"/>
                        <a:pt x="7145" y="1062"/>
                        <a:pt x="7155" y="1062"/>
                      </a:cubicBezTo>
                      <a:cubicBezTo>
                        <a:pt x="7320" y="1062"/>
                        <a:pt x="7473" y="917"/>
                        <a:pt x="7491" y="751"/>
                      </a:cubicBezTo>
                      <a:cubicBezTo>
                        <a:pt x="7509" y="557"/>
                        <a:pt x="7375" y="405"/>
                        <a:pt x="7204" y="405"/>
                      </a:cubicBezTo>
                      <a:lnTo>
                        <a:pt x="389" y="3"/>
                      </a:lnTo>
                      <a:cubicBezTo>
                        <a:pt x="377" y="1"/>
                        <a:pt x="366" y="0"/>
                        <a:pt x="3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7"/>
                <p:cNvSpPr/>
                <p:nvPr/>
              </p:nvSpPr>
              <p:spPr>
                <a:xfrm>
                  <a:off x="4695814" y="1094945"/>
                  <a:ext cx="1577493" cy="237802"/>
                </a:xfrm>
                <a:custGeom>
                  <a:rect b="b" l="l" r="r" t="t"/>
                  <a:pathLst>
                    <a:path extrusionOk="0" h="1141" w="7569">
                      <a:moveTo>
                        <a:pt x="374" y="79"/>
                      </a:moveTo>
                      <a:cubicBezTo>
                        <a:pt x="385" y="79"/>
                        <a:pt x="396" y="79"/>
                        <a:pt x="407" y="81"/>
                      </a:cubicBezTo>
                      <a:lnTo>
                        <a:pt x="7222" y="464"/>
                      </a:lnTo>
                      <a:cubicBezTo>
                        <a:pt x="7375" y="483"/>
                        <a:pt x="7490" y="621"/>
                        <a:pt x="7472" y="792"/>
                      </a:cubicBezTo>
                      <a:cubicBezTo>
                        <a:pt x="7455" y="933"/>
                        <a:pt x="7339" y="1063"/>
                        <a:pt x="7182" y="1063"/>
                      </a:cubicBezTo>
                      <a:cubicBezTo>
                        <a:pt x="7169" y="1063"/>
                        <a:pt x="7157" y="1062"/>
                        <a:pt x="7144" y="1060"/>
                      </a:cubicBezTo>
                      <a:lnTo>
                        <a:pt x="310" y="640"/>
                      </a:lnTo>
                      <a:cubicBezTo>
                        <a:pt x="157" y="621"/>
                        <a:pt x="60" y="483"/>
                        <a:pt x="97" y="330"/>
                      </a:cubicBezTo>
                      <a:cubicBezTo>
                        <a:pt x="115" y="189"/>
                        <a:pt x="231" y="79"/>
                        <a:pt x="374" y="79"/>
                      </a:cubicBezTo>
                      <a:close/>
                      <a:moveTo>
                        <a:pt x="394" y="1"/>
                      </a:moveTo>
                      <a:cubicBezTo>
                        <a:pt x="213" y="1"/>
                        <a:pt x="58" y="147"/>
                        <a:pt x="19" y="330"/>
                      </a:cubicBezTo>
                      <a:cubicBezTo>
                        <a:pt x="0" y="524"/>
                        <a:pt x="116" y="695"/>
                        <a:pt x="291" y="695"/>
                      </a:cubicBezTo>
                      <a:lnTo>
                        <a:pt x="7144" y="1139"/>
                      </a:lnTo>
                      <a:cubicBezTo>
                        <a:pt x="7153" y="1140"/>
                        <a:pt x="7163" y="1140"/>
                        <a:pt x="7173" y="1140"/>
                      </a:cubicBezTo>
                      <a:cubicBezTo>
                        <a:pt x="7356" y="1140"/>
                        <a:pt x="7528" y="977"/>
                        <a:pt x="7550" y="792"/>
                      </a:cubicBezTo>
                      <a:cubicBezTo>
                        <a:pt x="7569" y="580"/>
                        <a:pt x="7435" y="409"/>
                        <a:pt x="7222" y="409"/>
                      </a:cubicBezTo>
                      <a:lnTo>
                        <a:pt x="425" y="2"/>
                      </a:lnTo>
                      <a:cubicBezTo>
                        <a:pt x="415" y="1"/>
                        <a:pt x="404" y="1"/>
                        <a:pt x="3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7"/>
                <p:cNvSpPr/>
                <p:nvPr/>
              </p:nvSpPr>
              <p:spPr>
                <a:xfrm>
                  <a:off x="4475322" y="2311257"/>
                  <a:ext cx="979550" cy="233008"/>
                </a:xfrm>
                <a:custGeom>
                  <a:rect b="b" l="l" r="r" t="t"/>
                  <a:pathLst>
                    <a:path extrusionOk="0" h="1118" w="4700">
                      <a:moveTo>
                        <a:pt x="378" y="0"/>
                      </a:moveTo>
                      <a:cubicBezTo>
                        <a:pt x="233" y="0"/>
                        <a:pt x="76" y="129"/>
                        <a:pt x="42" y="307"/>
                      </a:cubicBezTo>
                      <a:cubicBezTo>
                        <a:pt x="0" y="501"/>
                        <a:pt x="116" y="677"/>
                        <a:pt x="291" y="695"/>
                      </a:cubicBezTo>
                      <a:lnTo>
                        <a:pt x="4274" y="1115"/>
                      </a:lnTo>
                      <a:cubicBezTo>
                        <a:pt x="4287" y="1117"/>
                        <a:pt x="4300" y="1118"/>
                        <a:pt x="4312" y="1118"/>
                      </a:cubicBezTo>
                      <a:cubicBezTo>
                        <a:pt x="4491" y="1118"/>
                        <a:pt x="4645" y="969"/>
                        <a:pt x="4662" y="792"/>
                      </a:cubicBezTo>
                      <a:cubicBezTo>
                        <a:pt x="4699" y="598"/>
                        <a:pt x="4565" y="422"/>
                        <a:pt x="4390" y="404"/>
                      </a:cubicBezTo>
                      <a:lnTo>
                        <a:pt x="407" y="2"/>
                      </a:lnTo>
                      <a:cubicBezTo>
                        <a:pt x="397" y="1"/>
                        <a:pt x="388" y="0"/>
                        <a:pt x="3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7"/>
                <p:cNvSpPr/>
                <p:nvPr/>
              </p:nvSpPr>
              <p:spPr>
                <a:xfrm>
                  <a:off x="4475311" y="2302503"/>
                  <a:ext cx="994973" cy="250306"/>
                </a:xfrm>
                <a:custGeom>
                  <a:rect b="b" l="l" r="r" t="t"/>
                  <a:pathLst>
                    <a:path extrusionOk="0" h="1201" w="4774">
                      <a:moveTo>
                        <a:pt x="415" y="79"/>
                      </a:moveTo>
                      <a:cubicBezTo>
                        <a:pt x="425" y="79"/>
                        <a:pt x="434" y="80"/>
                        <a:pt x="444" y="81"/>
                      </a:cubicBezTo>
                      <a:lnTo>
                        <a:pt x="4427" y="487"/>
                      </a:lnTo>
                      <a:cubicBezTo>
                        <a:pt x="4584" y="506"/>
                        <a:pt x="4681" y="658"/>
                        <a:pt x="4658" y="834"/>
                      </a:cubicBezTo>
                      <a:cubicBezTo>
                        <a:pt x="4640" y="994"/>
                        <a:pt x="4505" y="1122"/>
                        <a:pt x="4363" y="1122"/>
                      </a:cubicBezTo>
                      <a:cubicBezTo>
                        <a:pt x="4353" y="1122"/>
                        <a:pt x="4344" y="1122"/>
                        <a:pt x="4334" y="1121"/>
                      </a:cubicBezTo>
                      <a:lnTo>
                        <a:pt x="328" y="695"/>
                      </a:lnTo>
                      <a:cubicBezTo>
                        <a:pt x="176" y="677"/>
                        <a:pt x="79" y="524"/>
                        <a:pt x="116" y="349"/>
                      </a:cubicBezTo>
                      <a:cubicBezTo>
                        <a:pt x="150" y="206"/>
                        <a:pt x="274" y="79"/>
                        <a:pt x="415" y="79"/>
                      </a:cubicBezTo>
                      <a:close/>
                      <a:moveTo>
                        <a:pt x="431" y="1"/>
                      </a:moveTo>
                      <a:cubicBezTo>
                        <a:pt x="248" y="1"/>
                        <a:pt x="77" y="152"/>
                        <a:pt x="37" y="349"/>
                      </a:cubicBezTo>
                      <a:cubicBezTo>
                        <a:pt x="0" y="561"/>
                        <a:pt x="134" y="755"/>
                        <a:pt x="328" y="774"/>
                      </a:cubicBezTo>
                      <a:lnTo>
                        <a:pt x="4311" y="1199"/>
                      </a:lnTo>
                      <a:cubicBezTo>
                        <a:pt x="4323" y="1200"/>
                        <a:pt x="4334" y="1201"/>
                        <a:pt x="4346" y="1201"/>
                      </a:cubicBezTo>
                      <a:cubicBezTo>
                        <a:pt x="4543" y="1201"/>
                        <a:pt x="4701" y="1052"/>
                        <a:pt x="4736" y="834"/>
                      </a:cubicBezTo>
                      <a:cubicBezTo>
                        <a:pt x="4773" y="621"/>
                        <a:pt x="4621" y="427"/>
                        <a:pt x="4427" y="409"/>
                      </a:cubicBezTo>
                      <a:lnTo>
                        <a:pt x="462" y="2"/>
                      </a:lnTo>
                      <a:cubicBezTo>
                        <a:pt x="452" y="1"/>
                        <a:pt x="441" y="1"/>
                        <a:pt x="43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7"/>
                <p:cNvSpPr/>
                <p:nvPr/>
              </p:nvSpPr>
              <p:spPr>
                <a:xfrm>
                  <a:off x="4239396" y="3642197"/>
                  <a:ext cx="1018941" cy="291364"/>
                </a:xfrm>
                <a:custGeom>
                  <a:rect b="b" l="l" r="r" t="t"/>
                  <a:pathLst>
                    <a:path extrusionOk="0" h="1398" w="4889">
                      <a:moveTo>
                        <a:pt x="369" y="1"/>
                      </a:moveTo>
                      <a:cubicBezTo>
                        <a:pt x="216" y="1"/>
                        <a:pt x="70" y="143"/>
                        <a:pt x="37" y="334"/>
                      </a:cubicBezTo>
                      <a:cubicBezTo>
                        <a:pt x="0" y="547"/>
                        <a:pt x="116" y="736"/>
                        <a:pt x="287" y="759"/>
                      </a:cubicBezTo>
                      <a:lnTo>
                        <a:pt x="4445" y="1392"/>
                      </a:lnTo>
                      <a:cubicBezTo>
                        <a:pt x="4465" y="1396"/>
                        <a:pt x="4484" y="1398"/>
                        <a:pt x="4503" y="1398"/>
                      </a:cubicBezTo>
                      <a:cubicBezTo>
                        <a:pt x="4672" y="1398"/>
                        <a:pt x="4814" y="1255"/>
                        <a:pt x="4852" y="1064"/>
                      </a:cubicBezTo>
                      <a:cubicBezTo>
                        <a:pt x="4889" y="833"/>
                        <a:pt x="4755" y="644"/>
                        <a:pt x="4561" y="602"/>
                      </a:cubicBezTo>
                      <a:lnTo>
                        <a:pt x="421" y="6"/>
                      </a:lnTo>
                      <a:cubicBezTo>
                        <a:pt x="403" y="2"/>
                        <a:pt x="386" y="1"/>
                        <a:pt x="3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7"/>
                <p:cNvSpPr/>
                <p:nvPr/>
              </p:nvSpPr>
              <p:spPr>
                <a:xfrm>
                  <a:off x="4238343" y="3634485"/>
                  <a:ext cx="1035406" cy="310747"/>
                </a:xfrm>
                <a:custGeom>
                  <a:rect b="b" l="l" r="r" t="t"/>
                  <a:pathLst>
                    <a:path extrusionOk="0" h="1491" w="4968">
                      <a:moveTo>
                        <a:pt x="431" y="78"/>
                      </a:moveTo>
                      <a:cubicBezTo>
                        <a:pt x="441" y="78"/>
                        <a:pt x="452" y="79"/>
                        <a:pt x="463" y="80"/>
                      </a:cubicBezTo>
                      <a:lnTo>
                        <a:pt x="4603" y="699"/>
                      </a:lnTo>
                      <a:cubicBezTo>
                        <a:pt x="4778" y="718"/>
                        <a:pt x="4894" y="889"/>
                        <a:pt x="4852" y="1083"/>
                      </a:cubicBezTo>
                      <a:cubicBezTo>
                        <a:pt x="4835" y="1265"/>
                        <a:pt x="4700" y="1394"/>
                        <a:pt x="4538" y="1394"/>
                      </a:cubicBezTo>
                      <a:cubicBezTo>
                        <a:pt x="4527" y="1394"/>
                        <a:pt x="4516" y="1394"/>
                        <a:pt x="4506" y="1392"/>
                      </a:cubicBezTo>
                      <a:lnTo>
                        <a:pt x="329" y="755"/>
                      </a:lnTo>
                      <a:cubicBezTo>
                        <a:pt x="176" y="736"/>
                        <a:pt x="79" y="565"/>
                        <a:pt x="116" y="371"/>
                      </a:cubicBezTo>
                      <a:cubicBezTo>
                        <a:pt x="133" y="207"/>
                        <a:pt x="273" y="78"/>
                        <a:pt x="431" y="78"/>
                      </a:cubicBezTo>
                      <a:close/>
                      <a:moveTo>
                        <a:pt x="406" y="0"/>
                      </a:moveTo>
                      <a:cubicBezTo>
                        <a:pt x="236" y="0"/>
                        <a:pt x="75" y="163"/>
                        <a:pt x="42" y="371"/>
                      </a:cubicBezTo>
                      <a:cubicBezTo>
                        <a:pt x="1" y="602"/>
                        <a:pt x="116" y="815"/>
                        <a:pt x="329" y="852"/>
                      </a:cubicBezTo>
                      <a:lnTo>
                        <a:pt x="4487" y="1489"/>
                      </a:lnTo>
                      <a:cubicBezTo>
                        <a:pt x="4498" y="1490"/>
                        <a:pt x="4510" y="1491"/>
                        <a:pt x="4521" y="1491"/>
                      </a:cubicBezTo>
                      <a:cubicBezTo>
                        <a:pt x="4720" y="1491"/>
                        <a:pt x="4896" y="1337"/>
                        <a:pt x="4931" y="1101"/>
                      </a:cubicBezTo>
                      <a:cubicBezTo>
                        <a:pt x="4968" y="852"/>
                        <a:pt x="4815" y="639"/>
                        <a:pt x="4621" y="602"/>
                      </a:cubicBezTo>
                      <a:lnTo>
                        <a:pt x="463" y="6"/>
                      </a:lnTo>
                      <a:cubicBezTo>
                        <a:pt x="444" y="2"/>
                        <a:pt x="425" y="0"/>
                        <a:pt x="4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7"/>
                <p:cNvSpPr/>
                <p:nvPr/>
              </p:nvSpPr>
              <p:spPr>
                <a:xfrm>
                  <a:off x="5498848" y="1709354"/>
                  <a:ext cx="714863" cy="915776"/>
                </a:xfrm>
                <a:custGeom>
                  <a:rect b="b" l="l" r="r" t="t"/>
                  <a:pathLst>
                    <a:path extrusionOk="0" h="4394" w="3430">
                      <a:moveTo>
                        <a:pt x="833" y="0"/>
                      </a:moveTo>
                      <a:cubicBezTo>
                        <a:pt x="673" y="0"/>
                        <a:pt x="517" y="129"/>
                        <a:pt x="500" y="307"/>
                      </a:cubicBezTo>
                      <a:lnTo>
                        <a:pt x="19" y="3754"/>
                      </a:lnTo>
                      <a:cubicBezTo>
                        <a:pt x="1" y="3948"/>
                        <a:pt x="116" y="4119"/>
                        <a:pt x="310" y="4142"/>
                      </a:cubicBezTo>
                      <a:lnTo>
                        <a:pt x="2598" y="4392"/>
                      </a:lnTo>
                      <a:cubicBezTo>
                        <a:pt x="2608" y="4393"/>
                        <a:pt x="2619" y="4393"/>
                        <a:pt x="2629" y="4393"/>
                      </a:cubicBezTo>
                      <a:cubicBezTo>
                        <a:pt x="2811" y="4393"/>
                        <a:pt x="2968" y="4246"/>
                        <a:pt x="2986" y="4045"/>
                      </a:cubicBezTo>
                      <a:lnTo>
                        <a:pt x="3388" y="538"/>
                      </a:lnTo>
                      <a:cubicBezTo>
                        <a:pt x="3429" y="349"/>
                        <a:pt x="3291" y="192"/>
                        <a:pt x="3101" y="173"/>
                      </a:cubicBezTo>
                      <a:lnTo>
                        <a:pt x="865" y="2"/>
                      </a:lnTo>
                      <a:cubicBezTo>
                        <a:pt x="854" y="1"/>
                        <a:pt x="844" y="0"/>
                        <a:pt x="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7"/>
                <p:cNvSpPr/>
                <p:nvPr/>
              </p:nvSpPr>
              <p:spPr>
                <a:xfrm>
                  <a:off x="5498836" y="1700600"/>
                  <a:ext cx="730286" cy="932032"/>
                </a:xfrm>
                <a:custGeom>
                  <a:rect b="b" l="l" r="r" t="t"/>
                  <a:pathLst>
                    <a:path extrusionOk="0" h="4472" w="3504">
                      <a:moveTo>
                        <a:pt x="873" y="79"/>
                      </a:moveTo>
                      <a:cubicBezTo>
                        <a:pt x="883" y="79"/>
                        <a:pt x="892" y="80"/>
                        <a:pt x="902" y="81"/>
                      </a:cubicBezTo>
                      <a:lnTo>
                        <a:pt x="3138" y="257"/>
                      </a:lnTo>
                      <a:cubicBezTo>
                        <a:pt x="3291" y="275"/>
                        <a:pt x="3406" y="409"/>
                        <a:pt x="3388" y="580"/>
                      </a:cubicBezTo>
                      <a:lnTo>
                        <a:pt x="2981" y="4087"/>
                      </a:lnTo>
                      <a:cubicBezTo>
                        <a:pt x="2963" y="4276"/>
                        <a:pt x="2810" y="4392"/>
                        <a:pt x="2635" y="4392"/>
                      </a:cubicBezTo>
                      <a:lnTo>
                        <a:pt x="347" y="4143"/>
                      </a:lnTo>
                      <a:cubicBezTo>
                        <a:pt x="172" y="4124"/>
                        <a:pt x="75" y="3972"/>
                        <a:pt x="93" y="3796"/>
                      </a:cubicBezTo>
                      <a:lnTo>
                        <a:pt x="578" y="349"/>
                      </a:lnTo>
                      <a:cubicBezTo>
                        <a:pt x="596" y="206"/>
                        <a:pt x="731" y="79"/>
                        <a:pt x="873" y="79"/>
                      </a:cubicBezTo>
                      <a:close/>
                      <a:moveTo>
                        <a:pt x="872" y="1"/>
                      </a:moveTo>
                      <a:cubicBezTo>
                        <a:pt x="694" y="1"/>
                        <a:pt x="535" y="152"/>
                        <a:pt x="500" y="349"/>
                      </a:cubicBezTo>
                      <a:lnTo>
                        <a:pt x="19" y="3777"/>
                      </a:lnTo>
                      <a:cubicBezTo>
                        <a:pt x="1" y="4009"/>
                        <a:pt x="135" y="4203"/>
                        <a:pt x="324" y="4221"/>
                      </a:cubicBezTo>
                      <a:lnTo>
                        <a:pt x="2635" y="4471"/>
                      </a:lnTo>
                      <a:cubicBezTo>
                        <a:pt x="2645" y="4471"/>
                        <a:pt x="2656" y="4472"/>
                        <a:pt x="2666" y="4472"/>
                      </a:cubicBezTo>
                      <a:cubicBezTo>
                        <a:pt x="2866" y="4472"/>
                        <a:pt x="3042" y="4308"/>
                        <a:pt x="3060" y="4106"/>
                      </a:cubicBezTo>
                      <a:lnTo>
                        <a:pt x="3466" y="580"/>
                      </a:lnTo>
                      <a:cubicBezTo>
                        <a:pt x="3503" y="372"/>
                        <a:pt x="3351" y="197"/>
                        <a:pt x="3138" y="178"/>
                      </a:cubicBezTo>
                      <a:lnTo>
                        <a:pt x="902" y="2"/>
                      </a:lnTo>
                      <a:cubicBezTo>
                        <a:pt x="892" y="1"/>
                        <a:pt x="882" y="1"/>
                        <a:pt x="87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7"/>
                <p:cNvSpPr/>
                <p:nvPr/>
              </p:nvSpPr>
              <p:spPr>
                <a:xfrm>
                  <a:off x="5330448" y="3142834"/>
                  <a:ext cx="690687" cy="727785"/>
                </a:xfrm>
                <a:custGeom>
                  <a:rect b="b" l="l" r="r" t="t"/>
                  <a:pathLst>
                    <a:path extrusionOk="0" h="3492" w="3314">
                      <a:moveTo>
                        <a:pt x="1682" y="0"/>
                      </a:moveTo>
                      <a:cubicBezTo>
                        <a:pt x="925" y="0"/>
                        <a:pt x="241" y="643"/>
                        <a:pt x="134" y="1515"/>
                      </a:cubicBezTo>
                      <a:cubicBezTo>
                        <a:pt x="0" y="2462"/>
                        <a:pt x="578" y="3345"/>
                        <a:pt x="1423" y="3479"/>
                      </a:cubicBezTo>
                      <a:cubicBezTo>
                        <a:pt x="1487" y="3487"/>
                        <a:pt x="1550" y="3491"/>
                        <a:pt x="1613" y="3491"/>
                      </a:cubicBezTo>
                      <a:cubicBezTo>
                        <a:pt x="2404" y="3491"/>
                        <a:pt x="3091" y="2830"/>
                        <a:pt x="3198" y="1922"/>
                      </a:cubicBezTo>
                      <a:cubicBezTo>
                        <a:pt x="3313" y="979"/>
                        <a:pt x="2713" y="110"/>
                        <a:pt x="1867" y="13"/>
                      </a:cubicBezTo>
                      <a:cubicBezTo>
                        <a:pt x="1805" y="5"/>
                        <a:pt x="1743" y="0"/>
                        <a:pt x="16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7"/>
                <p:cNvSpPr/>
                <p:nvPr/>
              </p:nvSpPr>
              <p:spPr>
                <a:xfrm>
                  <a:off x="5330437" y="3135122"/>
                  <a:ext cx="706110" cy="744875"/>
                </a:xfrm>
                <a:custGeom>
                  <a:rect b="b" l="l" r="r" t="t"/>
                  <a:pathLst>
                    <a:path extrusionOk="0" h="3574" w="3388">
                      <a:moveTo>
                        <a:pt x="1737" y="82"/>
                      </a:moveTo>
                      <a:cubicBezTo>
                        <a:pt x="1792" y="82"/>
                        <a:pt x="1848" y="85"/>
                        <a:pt x="1904" y="92"/>
                      </a:cubicBezTo>
                      <a:cubicBezTo>
                        <a:pt x="2713" y="189"/>
                        <a:pt x="3309" y="1035"/>
                        <a:pt x="3193" y="1959"/>
                      </a:cubicBezTo>
                      <a:cubicBezTo>
                        <a:pt x="3087" y="2823"/>
                        <a:pt x="2434" y="3477"/>
                        <a:pt x="1671" y="3477"/>
                      </a:cubicBezTo>
                      <a:cubicBezTo>
                        <a:pt x="1602" y="3477"/>
                        <a:pt x="1531" y="3471"/>
                        <a:pt x="1460" y="3460"/>
                      </a:cubicBezTo>
                      <a:cubicBezTo>
                        <a:pt x="633" y="3345"/>
                        <a:pt x="74" y="2476"/>
                        <a:pt x="208" y="1552"/>
                      </a:cubicBezTo>
                      <a:cubicBezTo>
                        <a:pt x="316" y="691"/>
                        <a:pt x="978" y="82"/>
                        <a:pt x="1737" y="82"/>
                      </a:cubicBezTo>
                      <a:close/>
                      <a:moveTo>
                        <a:pt x="1719" y="1"/>
                      </a:moveTo>
                      <a:cubicBezTo>
                        <a:pt x="946" y="1"/>
                        <a:pt x="258" y="660"/>
                        <a:pt x="134" y="1534"/>
                      </a:cubicBezTo>
                      <a:cubicBezTo>
                        <a:pt x="0" y="2518"/>
                        <a:pt x="578" y="3423"/>
                        <a:pt x="1460" y="3557"/>
                      </a:cubicBezTo>
                      <a:cubicBezTo>
                        <a:pt x="1533" y="3568"/>
                        <a:pt x="1604" y="3574"/>
                        <a:pt x="1675" y="3574"/>
                      </a:cubicBezTo>
                      <a:cubicBezTo>
                        <a:pt x="2475" y="3574"/>
                        <a:pt x="3166" y="2898"/>
                        <a:pt x="3272" y="1977"/>
                      </a:cubicBezTo>
                      <a:cubicBezTo>
                        <a:pt x="3387" y="998"/>
                        <a:pt x="2773" y="110"/>
                        <a:pt x="1904" y="13"/>
                      </a:cubicBezTo>
                      <a:cubicBezTo>
                        <a:pt x="1842" y="5"/>
                        <a:pt x="1780" y="1"/>
                        <a:pt x="171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7"/>
                <p:cNvSpPr/>
                <p:nvPr/>
              </p:nvSpPr>
              <p:spPr>
                <a:xfrm>
                  <a:off x="5519064" y="3294769"/>
                  <a:ext cx="369103" cy="393071"/>
                </a:xfrm>
                <a:custGeom>
                  <a:rect b="b" l="l" r="r" t="t"/>
                  <a:pathLst>
                    <a:path extrusionOk="0" h="1886" w="1771">
                      <a:moveTo>
                        <a:pt x="250" y="1"/>
                      </a:moveTo>
                      <a:lnTo>
                        <a:pt x="1" y="1886"/>
                      </a:lnTo>
                      <a:lnTo>
                        <a:pt x="1" y="1886"/>
                      </a:lnTo>
                      <a:lnTo>
                        <a:pt x="1771" y="1156"/>
                      </a:lnTo>
                      <a:lnTo>
                        <a:pt x="2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7"/>
                <p:cNvSpPr/>
                <p:nvPr/>
              </p:nvSpPr>
              <p:spPr>
                <a:xfrm>
                  <a:off x="5514259" y="3278304"/>
                  <a:ext cx="398073" cy="426000"/>
                </a:xfrm>
                <a:custGeom>
                  <a:rect b="b" l="l" r="r" t="t"/>
                  <a:pathLst>
                    <a:path extrusionOk="0" h="2044" w="1910">
                      <a:moveTo>
                        <a:pt x="329" y="153"/>
                      </a:moveTo>
                      <a:lnTo>
                        <a:pt x="1734" y="1212"/>
                      </a:lnTo>
                      <a:lnTo>
                        <a:pt x="98" y="1905"/>
                      </a:lnTo>
                      <a:lnTo>
                        <a:pt x="329" y="153"/>
                      </a:lnTo>
                      <a:close/>
                      <a:moveTo>
                        <a:pt x="273" y="1"/>
                      </a:moveTo>
                      <a:lnTo>
                        <a:pt x="273" y="56"/>
                      </a:lnTo>
                      <a:lnTo>
                        <a:pt x="1" y="2043"/>
                      </a:lnTo>
                      <a:lnTo>
                        <a:pt x="1909" y="1235"/>
                      </a:lnTo>
                      <a:lnTo>
                        <a:pt x="273"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 name="Google Shape;2107;p47"/>
              <p:cNvGrpSpPr/>
              <p:nvPr/>
            </p:nvGrpSpPr>
            <p:grpSpPr>
              <a:xfrm>
                <a:off x="5117700" y="2356524"/>
                <a:ext cx="2151000" cy="2036851"/>
                <a:chOff x="3496500" y="2571724"/>
                <a:chExt cx="2151000" cy="2036851"/>
              </a:xfrm>
            </p:grpSpPr>
            <p:sp>
              <p:nvSpPr>
                <p:cNvPr id="2108" name="Google Shape;2108;p47"/>
                <p:cNvSpPr/>
                <p:nvPr/>
              </p:nvSpPr>
              <p:spPr>
                <a:xfrm>
                  <a:off x="3496500" y="4150775"/>
                  <a:ext cx="2151000" cy="457800"/>
                </a:xfrm>
                <a:prstGeom prst="ellipse">
                  <a:avLst/>
                </a:prstGeom>
                <a:solidFill>
                  <a:srgbClr val="3E285A">
                    <a:alpha val="13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9" name="Google Shape;2109;p47"/>
                <p:cNvGrpSpPr/>
                <p:nvPr/>
              </p:nvGrpSpPr>
              <p:grpSpPr>
                <a:xfrm>
                  <a:off x="3793882" y="2571724"/>
                  <a:ext cx="1391302" cy="1923996"/>
                  <a:chOff x="5016125" y="652800"/>
                  <a:chExt cx="2922289" cy="4041160"/>
                </a:xfrm>
              </p:grpSpPr>
              <p:sp>
                <p:nvSpPr>
                  <p:cNvPr id="2110" name="Google Shape;2110;p47"/>
                  <p:cNvSpPr/>
                  <p:nvPr/>
                </p:nvSpPr>
                <p:spPr>
                  <a:xfrm>
                    <a:off x="5789289" y="802982"/>
                    <a:ext cx="739857" cy="1340441"/>
                  </a:xfrm>
                  <a:custGeom>
                    <a:rect b="b" l="l" r="r" t="t"/>
                    <a:pathLst>
                      <a:path extrusionOk="0" h="8372" w="4621">
                        <a:moveTo>
                          <a:pt x="2524" y="0"/>
                        </a:moveTo>
                        <a:cubicBezTo>
                          <a:pt x="2117" y="0"/>
                          <a:pt x="1612" y="93"/>
                          <a:pt x="1118" y="431"/>
                        </a:cubicBezTo>
                        <a:cubicBezTo>
                          <a:pt x="0" y="1180"/>
                          <a:pt x="231" y="2395"/>
                          <a:pt x="444" y="2857"/>
                        </a:cubicBezTo>
                        <a:cubicBezTo>
                          <a:pt x="638" y="3301"/>
                          <a:pt x="1215" y="4146"/>
                          <a:pt x="1081" y="4742"/>
                        </a:cubicBezTo>
                        <a:cubicBezTo>
                          <a:pt x="947" y="5338"/>
                          <a:pt x="310" y="5782"/>
                          <a:pt x="485" y="6651"/>
                        </a:cubicBezTo>
                        <a:cubicBezTo>
                          <a:pt x="656" y="7515"/>
                          <a:pt x="1137" y="7898"/>
                          <a:pt x="1696" y="8171"/>
                        </a:cubicBezTo>
                        <a:cubicBezTo>
                          <a:pt x="2037" y="8340"/>
                          <a:pt x="2927" y="8371"/>
                          <a:pt x="3538" y="8371"/>
                        </a:cubicBezTo>
                        <a:cubicBezTo>
                          <a:pt x="3896" y="8371"/>
                          <a:pt x="4159" y="8360"/>
                          <a:pt x="4159" y="8360"/>
                        </a:cubicBezTo>
                        <a:cubicBezTo>
                          <a:pt x="4159" y="8360"/>
                          <a:pt x="4334" y="7496"/>
                          <a:pt x="4487" y="6092"/>
                        </a:cubicBezTo>
                        <a:cubicBezTo>
                          <a:pt x="4621" y="4705"/>
                          <a:pt x="4584" y="2797"/>
                          <a:pt x="4487" y="2086"/>
                        </a:cubicBezTo>
                        <a:cubicBezTo>
                          <a:pt x="4390" y="1393"/>
                          <a:pt x="4182" y="759"/>
                          <a:pt x="4066" y="584"/>
                        </a:cubicBezTo>
                        <a:cubicBezTo>
                          <a:pt x="3951" y="390"/>
                          <a:pt x="3373" y="140"/>
                          <a:pt x="3373" y="140"/>
                        </a:cubicBezTo>
                        <a:cubicBezTo>
                          <a:pt x="3373" y="140"/>
                          <a:pt x="3023" y="0"/>
                          <a:pt x="2524" y="0"/>
                        </a:cubicBezTo>
                        <a:close/>
                      </a:path>
                    </a:pathLst>
                  </a:custGeom>
                  <a:solidFill>
                    <a:srgbClr val="886A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7"/>
                  <p:cNvSpPr/>
                  <p:nvPr/>
                </p:nvSpPr>
                <p:spPr>
                  <a:xfrm>
                    <a:off x="5817308" y="794496"/>
                    <a:ext cx="718562" cy="1358053"/>
                  </a:xfrm>
                  <a:custGeom>
                    <a:rect b="b" l="l" r="r" t="t"/>
                    <a:pathLst>
                      <a:path extrusionOk="0" h="8482" w="4488">
                        <a:moveTo>
                          <a:pt x="2275" y="109"/>
                        </a:moveTo>
                        <a:cubicBezTo>
                          <a:pt x="2347" y="109"/>
                          <a:pt x="2416" y="113"/>
                          <a:pt x="2482" y="119"/>
                        </a:cubicBezTo>
                        <a:cubicBezTo>
                          <a:pt x="2889" y="138"/>
                          <a:pt x="3175" y="253"/>
                          <a:pt x="3175" y="253"/>
                        </a:cubicBezTo>
                        <a:cubicBezTo>
                          <a:pt x="3175" y="253"/>
                          <a:pt x="3314" y="309"/>
                          <a:pt x="3466" y="387"/>
                        </a:cubicBezTo>
                        <a:cubicBezTo>
                          <a:pt x="3563" y="424"/>
                          <a:pt x="3637" y="484"/>
                          <a:pt x="3697" y="521"/>
                        </a:cubicBezTo>
                        <a:cubicBezTo>
                          <a:pt x="3776" y="581"/>
                          <a:pt x="3831" y="618"/>
                          <a:pt x="3850" y="655"/>
                        </a:cubicBezTo>
                        <a:cubicBezTo>
                          <a:pt x="3891" y="734"/>
                          <a:pt x="3984" y="946"/>
                          <a:pt x="4062" y="1214"/>
                        </a:cubicBezTo>
                        <a:cubicBezTo>
                          <a:pt x="4141" y="1464"/>
                          <a:pt x="4215" y="1792"/>
                          <a:pt x="4275" y="2157"/>
                        </a:cubicBezTo>
                        <a:cubicBezTo>
                          <a:pt x="4372" y="2850"/>
                          <a:pt x="4390" y="4758"/>
                          <a:pt x="4256" y="6145"/>
                        </a:cubicBezTo>
                        <a:cubicBezTo>
                          <a:pt x="4122" y="7512"/>
                          <a:pt x="3947" y="8339"/>
                          <a:pt x="3947" y="8358"/>
                        </a:cubicBezTo>
                        <a:cubicBezTo>
                          <a:pt x="3910" y="8376"/>
                          <a:pt x="3485" y="8376"/>
                          <a:pt x="2967" y="8376"/>
                        </a:cubicBezTo>
                        <a:cubicBezTo>
                          <a:pt x="2676" y="8358"/>
                          <a:pt x="2390" y="8358"/>
                          <a:pt x="2135" y="8321"/>
                        </a:cubicBezTo>
                        <a:cubicBezTo>
                          <a:pt x="1886" y="8279"/>
                          <a:pt x="1655" y="8242"/>
                          <a:pt x="1539" y="8182"/>
                        </a:cubicBezTo>
                        <a:cubicBezTo>
                          <a:pt x="1003" y="7914"/>
                          <a:pt x="518" y="7549"/>
                          <a:pt x="347" y="6704"/>
                        </a:cubicBezTo>
                        <a:cubicBezTo>
                          <a:pt x="269" y="6279"/>
                          <a:pt x="384" y="5969"/>
                          <a:pt x="541" y="5683"/>
                        </a:cubicBezTo>
                        <a:cubicBezTo>
                          <a:pt x="694" y="5391"/>
                          <a:pt x="888" y="5123"/>
                          <a:pt x="962" y="4814"/>
                        </a:cubicBezTo>
                        <a:cubicBezTo>
                          <a:pt x="1022" y="4486"/>
                          <a:pt x="906" y="4121"/>
                          <a:pt x="749" y="3774"/>
                        </a:cubicBezTo>
                        <a:cubicBezTo>
                          <a:pt x="597" y="3428"/>
                          <a:pt x="403" y="3100"/>
                          <a:pt x="310" y="2892"/>
                        </a:cubicBezTo>
                        <a:cubicBezTo>
                          <a:pt x="213" y="2661"/>
                          <a:pt x="116" y="2254"/>
                          <a:pt x="153" y="1811"/>
                        </a:cubicBezTo>
                        <a:cubicBezTo>
                          <a:pt x="213" y="1367"/>
                          <a:pt x="426" y="886"/>
                          <a:pt x="962" y="521"/>
                        </a:cubicBezTo>
                        <a:cubicBezTo>
                          <a:pt x="1418" y="213"/>
                          <a:pt x="1887" y="109"/>
                          <a:pt x="2275" y="109"/>
                        </a:cubicBezTo>
                        <a:close/>
                        <a:moveTo>
                          <a:pt x="2342" y="0"/>
                        </a:moveTo>
                        <a:cubicBezTo>
                          <a:pt x="1924" y="0"/>
                          <a:pt x="1408" y="99"/>
                          <a:pt x="906" y="443"/>
                        </a:cubicBezTo>
                        <a:cubicBezTo>
                          <a:pt x="347" y="831"/>
                          <a:pt x="116" y="1330"/>
                          <a:pt x="56" y="1792"/>
                        </a:cubicBezTo>
                        <a:cubicBezTo>
                          <a:pt x="1" y="2273"/>
                          <a:pt x="116" y="2698"/>
                          <a:pt x="213" y="2929"/>
                        </a:cubicBezTo>
                        <a:cubicBezTo>
                          <a:pt x="329" y="3160"/>
                          <a:pt x="518" y="3488"/>
                          <a:pt x="675" y="3816"/>
                        </a:cubicBezTo>
                        <a:cubicBezTo>
                          <a:pt x="828" y="4162"/>
                          <a:pt x="925" y="4509"/>
                          <a:pt x="865" y="4795"/>
                        </a:cubicBezTo>
                        <a:cubicBezTo>
                          <a:pt x="809" y="5063"/>
                          <a:pt x="615" y="5336"/>
                          <a:pt x="444" y="5622"/>
                        </a:cubicBezTo>
                        <a:cubicBezTo>
                          <a:pt x="287" y="5932"/>
                          <a:pt x="153" y="6260"/>
                          <a:pt x="250" y="6722"/>
                        </a:cubicBezTo>
                        <a:cubicBezTo>
                          <a:pt x="426" y="7586"/>
                          <a:pt x="943" y="7993"/>
                          <a:pt x="1502" y="8261"/>
                        </a:cubicBezTo>
                        <a:cubicBezTo>
                          <a:pt x="1636" y="8339"/>
                          <a:pt x="1867" y="8395"/>
                          <a:pt x="2117" y="8413"/>
                        </a:cubicBezTo>
                        <a:cubicBezTo>
                          <a:pt x="2390" y="8455"/>
                          <a:pt x="2676" y="8473"/>
                          <a:pt x="2967" y="8473"/>
                        </a:cubicBezTo>
                        <a:cubicBezTo>
                          <a:pt x="3146" y="8480"/>
                          <a:pt x="3321" y="8482"/>
                          <a:pt x="3475" y="8482"/>
                        </a:cubicBezTo>
                        <a:cubicBezTo>
                          <a:pt x="3783" y="8482"/>
                          <a:pt x="4007" y="8473"/>
                          <a:pt x="4007" y="8473"/>
                        </a:cubicBezTo>
                        <a:lnTo>
                          <a:pt x="4044" y="8473"/>
                        </a:lnTo>
                        <a:lnTo>
                          <a:pt x="4044" y="8436"/>
                        </a:lnTo>
                        <a:cubicBezTo>
                          <a:pt x="4044" y="8436"/>
                          <a:pt x="4215" y="7549"/>
                          <a:pt x="4353" y="6163"/>
                        </a:cubicBezTo>
                        <a:cubicBezTo>
                          <a:pt x="4487" y="4758"/>
                          <a:pt x="4469" y="2850"/>
                          <a:pt x="4372" y="2139"/>
                        </a:cubicBezTo>
                        <a:cubicBezTo>
                          <a:pt x="4312" y="1774"/>
                          <a:pt x="4238" y="1446"/>
                          <a:pt x="4159" y="1178"/>
                        </a:cubicBezTo>
                        <a:cubicBezTo>
                          <a:pt x="4081" y="905"/>
                          <a:pt x="3984" y="715"/>
                          <a:pt x="3928" y="600"/>
                        </a:cubicBezTo>
                        <a:cubicBezTo>
                          <a:pt x="3891" y="558"/>
                          <a:pt x="3831" y="503"/>
                          <a:pt x="3753" y="443"/>
                        </a:cubicBezTo>
                        <a:cubicBezTo>
                          <a:pt x="3679" y="406"/>
                          <a:pt x="3600" y="350"/>
                          <a:pt x="3522" y="309"/>
                        </a:cubicBezTo>
                        <a:cubicBezTo>
                          <a:pt x="3369" y="212"/>
                          <a:pt x="3217" y="156"/>
                          <a:pt x="3217" y="156"/>
                        </a:cubicBezTo>
                        <a:cubicBezTo>
                          <a:pt x="3217" y="156"/>
                          <a:pt x="2926" y="41"/>
                          <a:pt x="2482" y="4"/>
                        </a:cubicBezTo>
                        <a:cubicBezTo>
                          <a:pt x="2437" y="2"/>
                          <a:pt x="2390" y="0"/>
                          <a:pt x="234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7"/>
                  <p:cNvSpPr/>
                  <p:nvPr/>
                </p:nvSpPr>
                <p:spPr>
                  <a:xfrm>
                    <a:off x="7117869" y="2323377"/>
                    <a:ext cx="557975" cy="613381"/>
                  </a:xfrm>
                  <a:custGeom>
                    <a:rect b="b" l="l" r="r" t="t"/>
                    <a:pathLst>
                      <a:path extrusionOk="0" h="3831" w="3485">
                        <a:moveTo>
                          <a:pt x="2122" y="1"/>
                        </a:moveTo>
                        <a:lnTo>
                          <a:pt x="1" y="1313"/>
                        </a:lnTo>
                        <a:cubicBezTo>
                          <a:pt x="1" y="1313"/>
                          <a:pt x="1313" y="3526"/>
                          <a:pt x="1983" y="3757"/>
                        </a:cubicBezTo>
                        <a:cubicBezTo>
                          <a:pt x="2129" y="3806"/>
                          <a:pt x="2274" y="3831"/>
                          <a:pt x="2410" y="3831"/>
                        </a:cubicBezTo>
                        <a:cubicBezTo>
                          <a:pt x="2921" y="3831"/>
                          <a:pt x="3330" y="3488"/>
                          <a:pt x="3392" y="2773"/>
                        </a:cubicBezTo>
                        <a:cubicBezTo>
                          <a:pt x="3485" y="1868"/>
                          <a:pt x="2122" y="1"/>
                          <a:pt x="2122" y="1"/>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7"/>
                  <p:cNvSpPr/>
                  <p:nvPr/>
                </p:nvSpPr>
                <p:spPr>
                  <a:xfrm>
                    <a:off x="7109063" y="2311689"/>
                    <a:ext cx="566781" cy="631314"/>
                  </a:xfrm>
                  <a:custGeom>
                    <a:rect b="b" l="l" r="r" t="t"/>
                    <a:pathLst>
                      <a:path extrusionOk="0" h="3943" w="3540">
                        <a:moveTo>
                          <a:pt x="2177" y="153"/>
                        </a:moveTo>
                        <a:cubicBezTo>
                          <a:pt x="2195" y="171"/>
                          <a:pt x="2482" y="596"/>
                          <a:pt x="2810" y="1155"/>
                        </a:cubicBezTo>
                        <a:cubicBezTo>
                          <a:pt x="3138" y="1733"/>
                          <a:pt x="3447" y="2426"/>
                          <a:pt x="3387" y="2846"/>
                        </a:cubicBezTo>
                        <a:cubicBezTo>
                          <a:pt x="3350" y="3271"/>
                          <a:pt x="3175" y="3558"/>
                          <a:pt x="2944" y="3715"/>
                        </a:cubicBezTo>
                        <a:cubicBezTo>
                          <a:pt x="2812" y="3802"/>
                          <a:pt x="2649" y="3845"/>
                          <a:pt x="2474" y="3845"/>
                        </a:cubicBezTo>
                        <a:cubicBezTo>
                          <a:pt x="2341" y="3845"/>
                          <a:pt x="2200" y="3820"/>
                          <a:pt x="2061" y="3770"/>
                        </a:cubicBezTo>
                        <a:cubicBezTo>
                          <a:pt x="1904" y="3733"/>
                          <a:pt x="1715" y="3558"/>
                          <a:pt x="1484" y="3308"/>
                        </a:cubicBezTo>
                        <a:cubicBezTo>
                          <a:pt x="1271" y="3077"/>
                          <a:pt x="1040" y="2791"/>
                          <a:pt x="846" y="2500"/>
                        </a:cubicBezTo>
                        <a:cubicBezTo>
                          <a:pt x="444" y="1922"/>
                          <a:pt x="153" y="1442"/>
                          <a:pt x="134" y="1405"/>
                        </a:cubicBezTo>
                        <a:lnTo>
                          <a:pt x="2177" y="153"/>
                        </a:lnTo>
                        <a:close/>
                        <a:moveTo>
                          <a:pt x="2195" y="0"/>
                        </a:moveTo>
                        <a:lnTo>
                          <a:pt x="0" y="1363"/>
                        </a:lnTo>
                        <a:lnTo>
                          <a:pt x="19" y="1405"/>
                        </a:lnTo>
                        <a:cubicBezTo>
                          <a:pt x="19" y="1405"/>
                          <a:pt x="347" y="1964"/>
                          <a:pt x="749" y="2560"/>
                        </a:cubicBezTo>
                        <a:cubicBezTo>
                          <a:pt x="961" y="2846"/>
                          <a:pt x="1192" y="3137"/>
                          <a:pt x="1405" y="3387"/>
                        </a:cubicBezTo>
                        <a:cubicBezTo>
                          <a:pt x="1636" y="3618"/>
                          <a:pt x="1849" y="3812"/>
                          <a:pt x="2038" y="3867"/>
                        </a:cubicBezTo>
                        <a:cubicBezTo>
                          <a:pt x="2187" y="3917"/>
                          <a:pt x="2337" y="3942"/>
                          <a:pt x="2480" y="3942"/>
                        </a:cubicBezTo>
                        <a:cubicBezTo>
                          <a:pt x="2670" y="3942"/>
                          <a:pt x="2849" y="3899"/>
                          <a:pt x="3004" y="3812"/>
                        </a:cubicBezTo>
                        <a:cubicBezTo>
                          <a:pt x="3272" y="3636"/>
                          <a:pt x="3447" y="3308"/>
                          <a:pt x="3503" y="2846"/>
                        </a:cubicBezTo>
                        <a:cubicBezTo>
                          <a:pt x="3540" y="2366"/>
                          <a:pt x="3216" y="1673"/>
                          <a:pt x="2888" y="1095"/>
                        </a:cubicBezTo>
                        <a:cubicBezTo>
                          <a:pt x="2560" y="518"/>
                          <a:pt x="2214" y="37"/>
                          <a:pt x="2214" y="37"/>
                        </a:cubicBezTo>
                        <a:lnTo>
                          <a:pt x="2195"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7"/>
                  <p:cNvSpPr/>
                  <p:nvPr/>
                </p:nvSpPr>
                <p:spPr>
                  <a:xfrm>
                    <a:off x="5354915" y="2392384"/>
                    <a:ext cx="703032" cy="748834"/>
                  </a:xfrm>
                  <a:custGeom>
                    <a:rect b="b" l="l" r="r" t="t"/>
                    <a:pathLst>
                      <a:path extrusionOk="0" h="4677" w="4391">
                        <a:moveTo>
                          <a:pt x="2197" y="0"/>
                        </a:moveTo>
                        <a:cubicBezTo>
                          <a:pt x="2099" y="0"/>
                          <a:pt x="2043" y="14"/>
                          <a:pt x="2043" y="14"/>
                        </a:cubicBezTo>
                        <a:cubicBezTo>
                          <a:pt x="2043" y="14"/>
                          <a:pt x="773" y="2227"/>
                          <a:pt x="384" y="2804"/>
                        </a:cubicBezTo>
                        <a:cubicBezTo>
                          <a:pt x="1" y="3382"/>
                          <a:pt x="329" y="4135"/>
                          <a:pt x="865" y="4422"/>
                        </a:cubicBezTo>
                        <a:cubicBezTo>
                          <a:pt x="1146" y="4573"/>
                          <a:pt x="1406" y="4677"/>
                          <a:pt x="1666" y="4677"/>
                        </a:cubicBezTo>
                        <a:cubicBezTo>
                          <a:pt x="1907" y="4677"/>
                          <a:pt x="2149" y="4588"/>
                          <a:pt x="2408" y="4366"/>
                        </a:cubicBezTo>
                        <a:cubicBezTo>
                          <a:pt x="2944" y="3904"/>
                          <a:pt x="4390" y="1418"/>
                          <a:pt x="4390" y="1418"/>
                        </a:cubicBezTo>
                        <a:cubicBezTo>
                          <a:pt x="4390" y="1418"/>
                          <a:pt x="3582" y="554"/>
                          <a:pt x="3004" y="245"/>
                        </a:cubicBezTo>
                        <a:cubicBezTo>
                          <a:pt x="2653" y="38"/>
                          <a:pt x="2364" y="0"/>
                          <a:pt x="21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7"/>
                  <p:cNvSpPr/>
                  <p:nvPr/>
                </p:nvSpPr>
                <p:spPr>
                  <a:xfrm>
                    <a:off x="5376369" y="2384538"/>
                    <a:ext cx="690384" cy="765486"/>
                  </a:xfrm>
                  <a:custGeom>
                    <a:rect b="b" l="l" r="r" t="t"/>
                    <a:pathLst>
                      <a:path extrusionOk="0" h="4781" w="4312">
                        <a:moveTo>
                          <a:pt x="2177" y="100"/>
                        </a:moveTo>
                        <a:cubicBezTo>
                          <a:pt x="2330" y="123"/>
                          <a:pt x="2579" y="178"/>
                          <a:pt x="2852" y="331"/>
                        </a:cubicBezTo>
                        <a:cubicBezTo>
                          <a:pt x="3388" y="622"/>
                          <a:pt x="4141" y="1430"/>
                          <a:pt x="4178" y="1467"/>
                        </a:cubicBezTo>
                        <a:cubicBezTo>
                          <a:pt x="4178" y="1509"/>
                          <a:pt x="3831" y="2086"/>
                          <a:pt x="3429" y="2738"/>
                        </a:cubicBezTo>
                        <a:cubicBezTo>
                          <a:pt x="3198" y="3084"/>
                          <a:pt x="2986" y="3431"/>
                          <a:pt x="2773" y="3741"/>
                        </a:cubicBezTo>
                        <a:cubicBezTo>
                          <a:pt x="2561" y="4027"/>
                          <a:pt x="2371" y="4281"/>
                          <a:pt x="2233" y="4374"/>
                        </a:cubicBezTo>
                        <a:cubicBezTo>
                          <a:pt x="1983" y="4605"/>
                          <a:pt x="1752" y="4683"/>
                          <a:pt x="1503" y="4683"/>
                        </a:cubicBezTo>
                        <a:cubicBezTo>
                          <a:pt x="1272" y="4665"/>
                          <a:pt x="1022" y="4568"/>
                          <a:pt x="754" y="4434"/>
                        </a:cubicBezTo>
                        <a:cubicBezTo>
                          <a:pt x="500" y="4281"/>
                          <a:pt x="292" y="4027"/>
                          <a:pt x="195" y="3759"/>
                        </a:cubicBezTo>
                        <a:cubicBezTo>
                          <a:pt x="98" y="3473"/>
                          <a:pt x="116" y="3144"/>
                          <a:pt x="292" y="2872"/>
                        </a:cubicBezTo>
                        <a:cubicBezTo>
                          <a:pt x="676" y="2294"/>
                          <a:pt x="1928" y="160"/>
                          <a:pt x="1946" y="123"/>
                        </a:cubicBezTo>
                        <a:cubicBezTo>
                          <a:pt x="1946" y="123"/>
                          <a:pt x="2025" y="100"/>
                          <a:pt x="2177" y="100"/>
                        </a:cubicBezTo>
                        <a:close/>
                        <a:moveTo>
                          <a:pt x="2072" y="0"/>
                        </a:moveTo>
                        <a:cubicBezTo>
                          <a:pt x="1957" y="0"/>
                          <a:pt x="1886" y="26"/>
                          <a:pt x="1886" y="26"/>
                        </a:cubicBezTo>
                        <a:lnTo>
                          <a:pt x="1868" y="26"/>
                        </a:lnTo>
                        <a:lnTo>
                          <a:pt x="1868" y="44"/>
                        </a:lnTo>
                        <a:cubicBezTo>
                          <a:pt x="1868" y="44"/>
                          <a:pt x="578" y="2257"/>
                          <a:pt x="213" y="2816"/>
                        </a:cubicBezTo>
                        <a:cubicBezTo>
                          <a:pt x="1" y="3126"/>
                          <a:pt x="1" y="3473"/>
                          <a:pt x="98" y="3777"/>
                        </a:cubicBezTo>
                        <a:cubicBezTo>
                          <a:pt x="213" y="4087"/>
                          <a:pt x="426" y="4355"/>
                          <a:pt x="712" y="4512"/>
                        </a:cubicBezTo>
                        <a:cubicBezTo>
                          <a:pt x="985" y="4665"/>
                          <a:pt x="1235" y="4762"/>
                          <a:pt x="1503" y="4780"/>
                        </a:cubicBezTo>
                        <a:cubicBezTo>
                          <a:pt x="1771" y="4780"/>
                          <a:pt x="2043" y="4702"/>
                          <a:pt x="2311" y="4452"/>
                        </a:cubicBezTo>
                        <a:cubicBezTo>
                          <a:pt x="2445" y="4337"/>
                          <a:pt x="2639" y="4087"/>
                          <a:pt x="2852" y="3796"/>
                        </a:cubicBezTo>
                        <a:cubicBezTo>
                          <a:pt x="3064" y="3491"/>
                          <a:pt x="3295" y="3144"/>
                          <a:pt x="3503" y="2798"/>
                        </a:cubicBezTo>
                        <a:cubicBezTo>
                          <a:pt x="3928" y="2105"/>
                          <a:pt x="4293" y="1486"/>
                          <a:pt x="4293" y="1486"/>
                        </a:cubicBezTo>
                        <a:lnTo>
                          <a:pt x="4312" y="1449"/>
                        </a:lnTo>
                        <a:lnTo>
                          <a:pt x="4293" y="1430"/>
                        </a:lnTo>
                        <a:cubicBezTo>
                          <a:pt x="4293" y="1430"/>
                          <a:pt x="3485" y="562"/>
                          <a:pt x="2907" y="238"/>
                        </a:cubicBezTo>
                        <a:cubicBezTo>
                          <a:pt x="2621" y="81"/>
                          <a:pt x="2371" y="26"/>
                          <a:pt x="2177" y="7"/>
                        </a:cubicBezTo>
                        <a:cubicBezTo>
                          <a:pt x="2139" y="2"/>
                          <a:pt x="2104" y="0"/>
                          <a:pt x="207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7"/>
                  <p:cNvSpPr/>
                  <p:nvPr/>
                </p:nvSpPr>
                <p:spPr>
                  <a:xfrm>
                    <a:off x="5604364" y="2029257"/>
                    <a:ext cx="533478" cy="769329"/>
                  </a:xfrm>
                  <a:custGeom>
                    <a:rect b="b" l="l" r="r" t="t"/>
                    <a:pathLst>
                      <a:path extrusionOk="0" h="4805" w="3332">
                        <a:moveTo>
                          <a:pt x="2666" y="1"/>
                        </a:moveTo>
                        <a:cubicBezTo>
                          <a:pt x="1904" y="1"/>
                          <a:pt x="1334" y="535"/>
                          <a:pt x="947" y="1011"/>
                        </a:cubicBezTo>
                        <a:cubicBezTo>
                          <a:pt x="485" y="1533"/>
                          <a:pt x="0" y="2573"/>
                          <a:pt x="0" y="2573"/>
                        </a:cubicBezTo>
                        <a:lnTo>
                          <a:pt x="3027" y="4804"/>
                        </a:lnTo>
                        <a:cubicBezTo>
                          <a:pt x="3027" y="4804"/>
                          <a:pt x="3258" y="3206"/>
                          <a:pt x="3295" y="1880"/>
                        </a:cubicBezTo>
                        <a:cubicBezTo>
                          <a:pt x="3331" y="549"/>
                          <a:pt x="2985" y="31"/>
                          <a:pt x="2985" y="31"/>
                        </a:cubicBezTo>
                        <a:cubicBezTo>
                          <a:pt x="2875" y="10"/>
                          <a:pt x="2769" y="1"/>
                          <a:pt x="26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7"/>
                  <p:cNvSpPr/>
                  <p:nvPr/>
                </p:nvSpPr>
                <p:spPr>
                  <a:xfrm>
                    <a:off x="5595397" y="2022052"/>
                    <a:ext cx="549169" cy="792064"/>
                  </a:xfrm>
                  <a:custGeom>
                    <a:rect b="b" l="l" r="r" t="t"/>
                    <a:pathLst>
                      <a:path extrusionOk="0" h="4947" w="3430">
                        <a:moveTo>
                          <a:pt x="2711" y="104"/>
                        </a:moveTo>
                        <a:cubicBezTo>
                          <a:pt x="2810" y="104"/>
                          <a:pt x="2913" y="113"/>
                          <a:pt x="3022" y="132"/>
                        </a:cubicBezTo>
                        <a:cubicBezTo>
                          <a:pt x="3022" y="132"/>
                          <a:pt x="3101" y="229"/>
                          <a:pt x="3175" y="515"/>
                        </a:cubicBezTo>
                        <a:cubicBezTo>
                          <a:pt x="3253" y="806"/>
                          <a:pt x="3332" y="1250"/>
                          <a:pt x="3314" y="1925"/>
                        </a:cubicBezTo>
                        <a:cubicBezTo>
                          <a:pt x="3272" y="3214"/>
                          <a:pt x="3041" y="4674"/>
                          <a:pt x="3022" y="4752"/>
                        </a:cubicBezTo>
                        <a:lnTo>
                          <a:pt x="116" y="2595"/>
                        </a:lnTo>
                        <a:cubicBezTo>
                          <a:pt x="153" y="2539"/>
                          <a:pt x="615" y="1596"/>
                          <a:pt x="1040" y="1074"/>
                        </a:cubicBezTo>
                        <a:cubicBezTo>
                          <a:pt x="1253" y="825"/>
                          <a:pt x="1539" y="538"/>
                          <a:pt x="1867" y="344"/>
                        </a:cubicBezTo>
                        <a:cubicBezTo>
                          <a:pt x="2118" y="196"/>
                          <a:pt x="2390" y="104"/>
                          <a:pt x="2711" y="104"/>
                        </a:cubicBezTo>
                        <a:close/>
                        <a:moveTo>
                          <a:pt x="2718" y="0"/>
                        </a:moveTo>
                        <a:cubicBezTo>
                          <a:pt x="2378" y="0"/>
                          <a:pt x="2074" y="105"/>
                          <a:pt x="1812" y="266"/>
                        </a:cubicBezTo>
                        <a:cubicBezTo>
                          <a:pt x="1465" y="460"/>
                          <a:pt x="1193" y="746"/>
                          <a:pt x="962" y="1019"/>
                        </a:cubicBezTo>
                        <a:cubicBezTo>
                          <a:pt x="500" y="1555"/>
                          <a:pt x="19" y="2595"/>
                          <a:pt x="19" y="2595"/>
                        </a:cubicBezTo>
                        <a:lnTo>
                          <a:pt x="1" y="2636"/>
                        </a:lnTo>
                        <a:lnTo>
                          <a:pt x="3101" y="4946"/>
                        </a:lnTo>
                        <a:lnTo>
                          <a:pt x="3119" y="4868"/>
                        </a:lnTo>
                        <a:cubicBezTo>
                          <a:pt x="3119" y="4868"/>
                          <a:pt x="3369" y="3251"/>
                          <a:pt x="3406" y="1925"/>
                        </a:cubicBezTo>
                        <a:cubicBezTo>
                          <a:pt x="3429" y="1250"/>
                          <a:pt x="3351" y="788"/>
                          <a:pt x="3272" y="478"/>
                        </a:cubicBezTo>
                        <a:cubicBezTo>
                          <a:pt x="3175" y="192"/>
                          <a:pt x="3083" y="53"/>
                          <a:pt x="3083" y="53"/>
                        </a:cubicBezTo>
                        <a:lnTo>
                          <a:pt x="3083" y="35"/>
                        </a:lnTo>
                        <a:lnTo>
                          <a:pt x="3059" y="35"/>
                        </a:lnTo>
                        <a:cubicBezTo>
                          <a:pt x="2942" y="11"/>
                          <a:pt x="2828" y="0"/>
                          <a:pt x="271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7"/>
                  <p:cNvSpPr/>
                  <p:nvPr/>
                </p:nvSpPr>
                <p:spPr>
                  <a:xfrm>
                    <a:off x="6840561" y="2018529"/>
                    <a:ext cx="672612" cy="780056"/>
                  </a:xfrm>
                  <a:custGeom>
                    <a:rect b="b" l="l" r="r" t="t"/>
                    <a:pathLst>
                      <a:path extrusionOk="0" h="4872" w="4201">
                        <a:moveTo>
                          <a:pt x="1222" y="0"/>
                        </a:moveTo>
                        <a:cubicBezTo>
                          <a:pt x="946" y="0"/>
                          <a:pt x="662" y="40"/>
                          <a:pt x="347" y="98"/>
                        </a:cubicBezTo>
                        <a:cubicBezTo>
                          <a:pt x="347" y="98"/>
                          <a:pt x="0" y="616"/>
                          <a:pt x="42" y="1947"/>
                        </a:cubicBezTo>
                        <a:cubicBezTo>
                          <a:pt x="79" y="3273"/>
                          <a:pt x="328" y="4871"/>
                          <a:pt x="328" y="4871"/>
                        </a:cubicBezTo>
                        <a:lnTo>
                          <a:pt x="4200" y="2233"/>
                        </a:lnTo>
                        <a:cubicBezTo>
                          <a:pt x="4200" y="2233"/>
                          <a:pt x="3794" y="1138"/>
                          <a:pt x="2985" y="616"/>
                        </a:cubicBezTo>
                        <a:cubicBezTo>
                          <a:pt x="2293" y="155"/>
                          <a:pt x="1772" y="0"/>
                          <a:pt x="12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7"/>
                  <p:cNvSpPr/>
                  <p:nvPr/>
                </p:nvSpPr>
                <p:spPr>
                  <a:xfrm>
                    <a:off x="6837519" y="2011004"/>
                    <a:ext cx="684460" cy="803112"/>
                  </a:xfrm>
                  <a:custGeom>
                    <a:rect b="b" l="l" r="r" t="t"/>
                    <a:pathLst>
                      <a:path extrusionOk="0" h="5016" w="4275">
                        <a:moveTo>
                          <a:pt x="1268" y="96"/>
                        </a:moveTo>
                        <a:cubicBezTo>
                          <a:pt x="1393" y="96"/>
                          <a:pt x="1514" y="105"/>
                          <a:pt x="1636" y="122"/>
                        </a:cubicBezTo>
                        <a:cubicBezTo>
                          <a:pt x="2043" y="201"/>
                          <a:pt x="2463" y="353"/>
                          <a:pt x="2985" y="700"/>
                        </a:cubicBezTo>
                        <a:cubicBezTo>
                          <a:pt x="3734" y="1203"/>
                          <a:pt x="4122" y="2201"/>
                          <a:pt x="4159" y="2262"/>
                        </a:cubicBezTo>
                        <a:lnTo>
                          <a:pt x="384" y="4840"/>
                        </a:lnTo>
                        <a:cubicBezTo>
                          <a:pt x="366" y="4743"/>
                          <a:pt x="153" y="3283"/>
                          <a:pt x="116" y="1994"/>
                        </a:cubicBezTo>
                        <a:cubicBezTo>
                          <a:pt x="98" y="1319"/>
                          <a:pt x="176" y="875"/>
                          <a:pt x="250" y="584"/>
                        </a:cubicBezTo>
                        <a:cubicBezTo>
                          <a:pt x="329" y="298"/>
                          <a:pt x="407" y="201"/>
                          <a:pt x="407" y="201"/>
                        </a:cubicBezTo>
                        <a:cubicBezTo>
                          <a:pt x="722" y="135"/>
                          <a:pt x="1001" y="96"/>
                          <a:pt x="1268" y="96"/>
                        </a:cubicBezTo>
                        <a:close/>
                        <a:moveTo>
                          <a:pt x="1240" y="1"/>
                        </a:moveTo>
                        <a:cubicBezTo>
                          <a:pt x="960" y="1"/>
                          <a:pt x="675" y="39"/>
                          <a:pt x="366" y="104"/>
                        </a:cubicBezTo>
                        <a:lnTo>
                          <a:pt x="347" y="104"/>
                        </a:lnTo>
                        <a:lnTo>
                          <a:pt x="329" y="122"/>
                        </a:lnTo>
                        <a:cubicBezTo>
                          <a:pt x="329" y="122"/>
                          <a:pt x="232" y="261"/>
                          <a:pt x="153" y="547"/>
                        </a:cubicBezTo>
                        <a:cubicBezTo>
                          <a:pt x="79" y="857"/>
                          <a:pt x="1" y="1319"/>
                          <a:pt x="19" y="1994"/>
                        </a:cubicBezTo>
                        <a:cubicBezTo>
                          <a:pt x="61" y="3320"/>
                          <a:pt x="292" y="4937"/>
                          <a:pt x="292" y="4937"/>
                        </a:cubicBezTo>
                        <a:lnTo>
                          <a:pt x="310" y="5015"/>
                        </a:lnTo>
                        <a:lnTo>
                          <a:pt x="4275" y="2299"/>
                        </a:lnTo>
                        <a:lnTo>
                          <a:pt x="4256" y="2262"/>
                        </a:lnTo>
                        <a:cubicBezTo>
                          <a:pt x="4256" y="2262"/>
                          <a:pt x="3849" y="1162"/>
                          <a:pt x="3041" y="626"/>
                        </a:cubicBezTo>
                        <a:cubicBezTo>
                          <a:pt x="2523" y="279"/>
                          <a:pt x="2080" y="104"/>
                          <a:pt x="1655" y="30"/>
                        </a:cubicBezTo>
                        <a:cubicBezTo>
                          <a:pt x="1516" y="10"/>
                          <a:pt x="1378" y="1"/>
                          <a:pt x="124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7"/>
                  <p:cNvSpPr/>
                  <p:nvPr/>
                </p:nvSpPr>
                <p:spPr>
                  <a:xfrm>
                    <a:off x="5922339" y="1974980"/>
                    <a:ext cx="1214255" cy="1674911"/>
                  </a:xfrm>
                  <a:custGeom>
                    <a:rect b="b" l="l" r="r" t="t"/>
                    <a:pathLst>
                      <a:path extrusionOk="0" h="10461" w="7584">
                        <a:moveTo>
                          <a:pt x="3755" y="0"/>
                        </a:moveTo>
                        <a:cubicBezTo>
                          <a:pt x="3727" y="0"/>
                          <a:pt x="3701" y="0"/>
                          <a:pt x="3674" y="1"/>
                        </a:cubicBezTo>
                        <a:lnTo>
                          <a:pt x="3582" y="1"/>
                        </a:lnTo>
                        <a:cubicBezTo>
                          <a:pt x="2464" y="1"/>
                          <a:pt x="999" y="370"/>
                          <a:pt x="999" y="370"/>
                        </a:cubicBezTo>
                        <a:cubicBezTo>
                          <a:pt x="999" y="370"/>
                          <a:pt x="324" y="3928"/>
                          <a:pt x="403" y="4603"/>
                        </a:cubicBezTo>
                        <a:cubicBezTo>
                          <a:pt x="463" y="5259"/>
                          <a:pt x="810" y="5624"/>
                          <a:pt x="828" y="5989"/>
                        </a:cubicBezTo>
                        <a:cubicBezTo>
                          <a:pt x="865" y="6377"/>
                          <a:pt x="1" y="10050"/>
                          <a:pt x="1" y="10050"/>
                        </a:cubicBezTo>
                        <a:cubicBezTo>
                          <a:pt x="1" y="10050"/>
                          <a:pt x="403" y="10244"/>
                          <a:pt x="1133" y="10360"/>
                        </a:cubicBezTo>
                        <a:cubicBezTo>
                          <a:pt x="1868" y="10457"/>
                          <a:pt x="2002" y="10457"/>
                          <a:pt x="2713" y="10457"/>
                        </a:cubicBezTo>
                        <a:cubicBezTo>
                          <a:pt x="2771" y="10460"/>
                          <a:pt x="2828" y="10461"/>
                          <a:pt x="2885" y="10461"/>
                        </a:cubicBezTo>
                        <a:cubicBezTo>
                          <a:pt x="3245" y="10461"/>
                          <a:pt x="3577" y="10414"/>
                          <a:pt x="3813" y="10378"/>
                        </a:cubicBezTo>
                        <a:cubicBezTo>
                          <a:pt x="4076" y="10414"/>
                          <a:pt x="4402" y="10461"/>
                          <a:pt x="4721" y="10461"/>
                        </a:cubicBezTo>
                        <a:cubicBezTo>
                          <a:pt x="4771" y="10461"/>
                          <a:pt x="4821" y="10460"/>
                          <a:pt x="4871" y="10457"/>
                        </a:cubicBezTo>
                        <a:cubicBezTo>
                          <a:pt x="5583" y="10457"/>
                          <a:pt x="5717" y="10457"/>
                          <a:pt x="6447" y="10360"/>
                        </a:cubicBezTo>
                        <a:cubicBezTo>
                          <a:pt x="7163" y="10244"/>
                          <a:pt x="7583" y="10050"/>
                          <a:pt x="7583" y="10050"/>
                        </a:cubicBezTo>
                        <a:cubicBezTo>
                          <a:pt x="7583" y="10050"/>
                          <a:pt x="6719" y="6377"/>
                          <a:pt x="6738" y="5989"/>
                        </a:cubicBezTo>
                        <a:cubicBezTo>
                          <a:pt x="6775" y="5624"/>
                          <a:pt x="7121" y="5259"/>
                          <a:pt x="7181" y="4603"/>
                        </a:cubicBezTo>
                        <a:cubicBezTo>
                          <a:pt x="7255" y="3928"/>
                          <a:pt x="6585" y="370"/>
                          <a:pt x="6585" y="370"/>
                        </a:cubicBezTo>
                        <a:cubicBezTo>
                          <a:pt x="6585" y="370"/>
                          <a:pt x="4892" y="0"/>
                          <a:pt x="37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7"/>
                  <p:cNvSpPr/>
                  <p:nvPr/>
                </p:nvSpPr>
                <p:spPr>
                  <a:xfrm>
                    <a:off x="6350789" y="1771641"/>
                    <a:ext cx="378814" cy="379621"/>
                  </a:xfrm>
                  <a:custGeom>
                    <a:rect b="b" l="l" r="r" t="t"/>
                    <a:pathLst>
                      <a:path extrusionOk="0" h="2371" w="2366">
                        <a:moveTo>
                          <a:pt x="2061" y="0"/>
                        </a:moveTo>
                        <a:lnTo>
                          <a:pt x="19" y="139"/>
                        </a:lnTo>
                        <a:lnTo>
                          <a:pt x="0" y="1811"/>
                        </a:lnTo>
                        <a:cubicBezTo>
                          <a:pt x="0" y="1811"/>
                          <a:pt x="250" y="2370"/>
                          <a:pt x="980" y="2370"/>
                        </a:cubicBezTo>
                        <a:cubicBezTo>
                          <a:pt x="1714" y="2370"/>
                          <a:pt x="2366" y="1617"/>
                          <a:pt x="2366" y="1617"/>
                        </a:cubicBezTo>
                        <a:lnTo>
                          <a:pt x="2061" y="0"/>
                        </a:ln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7"/>
                  <p:cNvSpPr/>
                  <p:nvPr/>
                </p:nvSpPr>
                <p:spPr>
                  <a:xfrm>
                    <a:off x="6341183" y="1762675"/>
                    <a:ext cx="398027" cy="397393"/>
                  </a:xfrm>
                  <a:custGeom>
                    <a:rect b="b" l="l" r="r" t="t"/>
                    <a:pathLst>
                      <a:path extrusionOk="0" h="2482" w="2486">
                        <a:moveTo>
                          <a:pt x="2079" y="116"/>
                        </a:moveTo>
                        <a:lnTo>
                          <a:pt x="2389" y="1655"/>
                        </a:lnTo>
                        <a:cubicBezTo>
                          <a:pt x="2352" y="1673"/>
                          <a:pt x="1733" y="2366"/>
                          <a:pt x="1040" y="2366"/>
                        </a:cubicBezTo>
                        <a:cubicBezTo>
                          <a:pt x="1025" y="2367"/>
                          <a:pt x="1010" y="2367"/>
                          <a:pt x="995" y="2367"/>
                        </a:cubicBezTo>
                        <a:cubicBezTo>
                          <a:pt x="337" y="2367"/>
                          <a:pt x="116" y="1867"/>
                          <a:pt x="116" y="1867"/>
                        </a:cubicBezTo>
                        <a:lnTo>
                          <a:pt x="116" y="250"/>
                        </a:lnTo>
                        <a:lnTo>
                          <a:pt x="2079" y="116"/>
                        </a:lnTo>
                        <a:close/>
                        <a:moveTo>
                          <a:pt x="2158" y="1"/>
                        </a:moveTo>
                        <a:lnTo>
                          <a:pt x="19" y="153"/>
                        </a:lnTo>
                        <a:lnTo>
                          <a:pt x="19" y="195"/>
                        </a:lnTo>
                        <a:lnTo>
                          <a:pt x="0" y="1886"/>
                        </a:lnTo>
                        <a:lnTo>
                          <a:pt x="19" y="1886"/>
                        </a:lnTo>
                        <a:cubicBezTo>
                          <a:pt x="19" y="1886"/>
                          <a:pt x="291" y="2482"/>
                          <a:pt x="1040" y="2482"/>
                        </a:cubicBezTo>
                        <a:cubicBezTo>
                          <a:pt x="1811" y="2463"/>
                          <a:pt x="2468" y="1715"/>
                          <a:pt x="2468" y="1715"/>
                        </a:cubicBezTo>
                        <a:lnTo>
                          <a:pt x="2486" y="1696"/>
                        </a:lnTo>
                        <a:lnTo>
                          <a:pt x="215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7"/>
                  <p:cNvSpPr/>
                  <p:nvPr/>
                </p:nvSpPr>
                <p:spPr>
                  <a:xfrm>
                    <a:off x="5912732" y="1966174"/>
                    <a:ext cx="1233468" cy="1692042"/>
                  </a:xfrm>
                  <a:custGeom>
                    <a:rect b="b" l="l" r="r" t="t"/>
                    <a:pathLst>
                      <a:path extrusionOk="0" h="10568" w="7704">
                        <a:moveTo>
                          <a:pt x="3697" y="97"/>
                        </a:moveTo>
                        <a:lnTo>
                          <a:pt x="3697" y="116"/>
                        </a:lnTo>
                        <a:lnTo>
                          <a:pt x="3734" y="116"/>
                        </a:lnTo>
                        <a:cubicBezTo>
                          <a:pt x="3762" y="115"/>
                          <a:pt x="3790" y="115"/>
                          <a:pt x="3818" y="115"/>
                        </a:cubicBezTo>
                        <a:cubicBezTo>
                          <a:pt x="4934" y="115"/>
                          <a:pt x="6531" y="462"/>
                          <a:pt x="6585" y="462"/>
                        </a:cubicBezTo>
                        <a:cubicBezTo>
                          <a:pt x="6604" y="499"/>
                          <a:pt x="6761" y="1349"/>
                          <a:pt x="6913" y="2292"/>
                        </a:cubicBezTo>
                        <a:cubicBezTo>
                          <a:pt x="6992" y="2791"/>
                          <a:pt x="7066" y="3290"/>
                          <a:pt x="7126" y="3715"/>
                        </a:cubicBezTo>
                        <a:cubicBezTo>
                          <a:pt x="7181" y="4140"/>
                          <a:pt x="7200" y="4487"/>
                          <a:pt x="7200" y="4639"/>
                        </a:cubicBezTo>
                        <a:cubicBezTo>
                          <a:pt x="7163" y="4967"/>
                          <a:pt x="7066" y="5217"/>
                          <a:pt x="6969" y="5429"/>
                        </a:cubicBezTo>
                        <a:cubicBezTo>
                          <a:pt x="6853" y="5660"/>
                          <a:pt x="6761" y="5854"/>
                          <a:pt x="6761" y="6044"/>
                        </a:cubicBezTo>
                        <a:cubicBezTo>
                          <a:pt x="6761" y="6104"/>
                          <a:pt x="6761" y="6201"/>
                          <a:pt x="6779" y="6335"/>
                        </a:cubicBezTo>
                        <a:cubicBezTo>
                          <a:pt x="6798" y="6488"/>
                          <a:pt x="6835" y="6663"/>
                          <a:pt x="6876" y="6853"/>
                        </a:cubicBezTo>
                        <a:cubicBezTo>
                          <a:pt x="6950" y="7259"/>
                          <a:pt x="7066" y="7740"/>
                          <a:pt x="7163" y="8220"/>
                        </a:cubicBezTo>
                        <a:cubicBezTo>
                          <a:pt x="7375" y="9163"/>
                          <a:pt x="7588" y="10031"/>
                          <a:pt x="7588" y="10068"/>
                        </a:cubicBezTo>
                        <a:cubicBezTo>
                          <a:pt x="7569" y="10087"/>
                          <a:pt x="7181" y="10263"/>
                          <a:pt x="6488" y="10360"/>
                        </a:cubicBezTo>
                        <a:cubicBezTo>
                          <a:pt x="5777" y="10475"/>
                          <a:pt x="5643" y="10475"/>
                          <a:pt x="4931" y="10475"/>
                        </a:cubicBezTo>
                        <a:cubicBezTo>
                          <a:pt x="4566" y="10475"/>
                          <a:pt x="4178" y="10433"/>
                          <a:pt x="3891" y="10397"/>
                        </a:cubicBezTo>
                        <a:lnTo>
                          <a:pt x="3873" y="10397"/>
                        </a:lnTo>
                        <a:cubicBezTo>
                          <a:pt x="3600" y="10433"/>
                          <a:pt x="3198" y="10475"/>
                          <a:pt x="2773" y="10475"/>
                        </a:cubicBezTo>
                        <a:cubicBezTo>
                          <a:pt x="2062" y="10475"/>
                          <a:pt x="1928" y="10475"/>
                          <a:pt x="1193" y="10360"/>
                        </a:cubicBezTo>
                        <a:cubicBezTo>
                          <a:pt x="500" y="10263"/>
                          <a:pt x="135" y="10087"/>
                          <a:pt x="116" y="10068"/>
                        </a:cubicBezTo>
                        <a:cubicBezTo>
                          <a:pt x="116" y="10031"/>
                          <a:pt x="329" y="9163"/>
                          <a:pt x="541" y="8220"/>
                        </a:cubicBezTo>
                        <a:cubicBezTo>
                          <a:pt x="638" y="7740"/>
                          <a:pt x="754" y="7259"/>
                          <a:pt x="828" y="6853"/>
                        </a:cubicBezTo>
                        <a:cubicBezTo>
                          <a:pt x="870" y="6663"/>
                          <a:pt x="888" y="6488"/>
                          <a:pt x="906" y="6335"/>
                        </a:cubicBezTo>
                        <a:cubicBezTo>
                          <a:pt x="943" y="6201"/>
                          <a:pt x="943" y="6104"/>
                          <a:pt x="943" y="6044"/>
                        </a:cubicBezTo>
                        <a:cubicBezTo>
                          <a:pt x="925" y="5854"/>
                          <a:pt x="828" y="5660"/>
                          <a:pt x="731" y="5429"/>
                        </a:cubicBezTo>
                        <a:cubicBezTo>
                          <a:pt x="638" y="5217"/>
                          <a:pt x="541" y="4967"/>
                          <a:pt x="500" y="4639"/>
                        </a:cubicBezTo>
                        <a:cubicBezTo>
                          <a:pt x="481" y="4487"/>
                          <a:pt x="523" y="4140"/>
                          <a:pt x="578" y="3715"/>
                        </a:cubicBezTo>
                        <a:cubicBezTo>
                          <a:pt x="638" y="3290"/>
                          <a:pt x="712" y="2791"/>
                          <a:pt x="791" y="2292"/>
                        </a:cubicBezTo>
                        <a:cubicBezTo>
                          <a:pt x="943" y="1349"/>
                          <a:pt x="1101" y="499"/>
                          <a:pt x="1119" y="462"/>
                        </a:cubicBezTo>
                        <a:cubicBezTo>
                          <a:pt x="1156" y="462"/>
                          <a:pt x="2542" y="116"/>
                          <a:pt x="3642" y="97"/>
                        </a:cubicBezTo>
                        <a:close/>
                        <a:moveTo>
                          <a:pt x="3642" y="0"/>
                        </a:moveTo>
                        <a:cubicBezTo>
                          <a:pt x="2505" y="19"/>
                          <a:pt x="1059" y="384"/>
                          <a:pt x="1059" y="384"/>
                        </a:cubicBezTo>
                        <a:lnTo>
                          <a:pt x="1022" y="384"/>
                        </a:lnTo>
                        <a:lnTo>
                          <a:pt x="1022" y="425"/>
                        </a:lnTo>
                        <a:cubicBezTo>
                          <a:pt x="1022" y="425"/>
                          <a:pt x="846" y="1308"/>
                          <a:pt x="694" y="2292"/>
                        </a:cubicBezTo>
                        <a:cubicBezTo>
                          <a:pt x="597" y="2773"/>
                          <a:pt x="523" y="3272"/>
                          <a:pt x="481" y="3715"/>
                        </a:cubicBezTo>
                        <a:cubicBezTo>
                          <a:pt x="426" y="4140"/>
                          <a:pt x="384" y="4487"/>
                          <a:pt x="407" y="4658"/>
                        </a:cubicBezTo>
                        <a:cubicBezTo>
                          <a:pt x="444" y="4986"/>
                          <a:pt x="541" y="5254"/>
                          <a:pt x="657" y="5466"/>
                        </a:cubicBezTo>
                        <a:cubicBezTo>
                          <a:pt x="754" y="5697"/>
                          <a:pt x="828" y="5873"/>
                          <a:pt x="846" y="6062"/>
                        </a:cubicBezTo>
                        <a:cubicBezTo>
                          <a:pt x="846" y="6086"/>
                          <a:pt x="828" y="6201"/>
                          <a:pt x="809" y="6335"/>
                        </a:cubicBezTo>
                        <a:cubicBezTo>
                          <a:pt x="791" y="6469"/>
                          <a:pt x="772" y="6640"/>
                          <a:pt x="731" y="6834"/>
                        </a:cubicBezTo>
                        <a:cubicBezTo>
                          <a:pt x="638" y="7241"/>
                          <a:pt x="541" y="7721"/>
                          <a:pt x="426" y="8202"/>
                        </a:cubicBezTo>
                        <a:cubicBezTo>
                          <a:pt x="213" y="9163"/>
                          <a:pt x="1" y="10087"/>
                          <a:pt x="1" y="10087"/>
                        </a:cubicBezTo>
                        <a:lnTo>
                          <a:pt x="1" y="10129"/>
                        </a:lnTo>
                        <a:lnTo>
                          <a:pt x="38" y="10147"/>
                        </a:lnTo>
                        <a:cubicBezTo>
                          <a:pt x="38" y="10147"/>
                          <a:pt x="463" y="10360"/>
                          <a:pt x="1193" y="10452"/>
                        </a:cubicBezTo>
                        <a:cubicBezTo>
                          <a:pt x="1909" y="10567"/>
                          <a:pt x="2062" y="10567"/>
                          <a:pt x="2773" y="10567"/>
                        </a:cubicBezTo>
                        <a:cubicBezTo>
                          <a:pt x="3198" y="10567"/>
                          <a:pt x="3600" y="10531"/>
                          <a:pt x="3873" y="10494"/>
                        </a:cubicBezTo>
                        <a:cubicBezTo>
                          <a:pt x="4178" y="10531"/>
                          <a:pt x="4566" y="10567"/>
                          <a:pt x="4931" y="10567"/>
                        </a:cubicBezTo>
                        <a:cubicBezTo>
                          <a:pt x="5643" y="10567"/>
                          <a:pt x="5795" y="10567"/>
                          <a:pt x="6507" y="10452"/>
                        </a:cubicBezTo>
                        <a:cubicBezTo>
                          <a:pt x="7241" y="10360"/>
                          <a:pt x="7662" y="10147"/>
                          <a:pt x="7662" y="10147"/>
                        </a:cubicBezTo>
                        <a:lnTo>
                          <a:pt x="7703" y="10129"/>
                        </a:lnTo>
                        <a:lnTo>
                          <a:pt x="7703" y="10087"/>
                        </a:lnTo>
                        <a:cubicBezTo>
                          <a:pt x="7703" y="10087"/>
                          <a:pt x="7472" y="9163"/>
                          <a:pt x="7260" y="8202"/>
                        </a:cubicBezTo>
                        <a:cubicBezTo>
                          <a:pt x="7163" y="7721"/>
                          <a:pt x="7047" y="7241"/>
                          <a:pt x="6969" y="6834"/>
                        </a:cubicBezTo>
                        <a:cubicBezTo>
                          <a:pt x="6932" y="6640"/>
                          <a:pt x="6913" y="6469"/>
                          <a:pt x="6895" y="6335"/>
                        </a:cubicBezTo>
                        <a:cubicBezTo>
                          <a:pt x="6853" y="6201"/>
                          <a:pt x="6853" y="6086"/>
                          <a:pt x="6853" y="6062"/>
                        </a:cubicBezTo>
                        <a:cubicBezTo>
                          <a:pt x="6876" y="5873"/>
                          <a:pt x="6950" y="5697"/>
                          <a:pt x="7047" y="5466"/>
                        </a:cubicBezTo>
                        <a:cubicBezTo>
                          <a:pt x="7144" y="5254"/>
                          <a:pt x="7260" y="4986"/>
                          <a:pt x="7297" y="4658"/>
                        </a:cubicBezTo>
                        <a:cubicBezTo>
                          <a:pt x="7315" y="4487"/>
                          <a:pt x="7278" y="4140"/>
                          <a:pt x="7223" y="3715"/>
                        </a:cubicBezTo>
                        <a:cubicBezTo>
                          <a:pt x="7163" y="3272"/>
                          <a:pt x="7084" y="2773"/>
                          <a:pt x="7010" y="2292"/>
                        </a:cubicBezTo>
                        <a:cubicBezTo>
                          <a:pt x="6853" y="1308"/>
                          <a:pt x="6682" y="425"/>
                          <a:pt x="6682" y="425"/>
                        </a:cubicBezTo>
                        <a:lnTo>
                          <a:pt x="6682" y="384"/>
                        </a:lnTo>
                        <a:lnTo>
                          <a:pt x="6645" y="384"/>
                        </a:lnTo>
                        <a:cubicBezTo>
                          <a:pt x="6645" y="384"/>
                          <a:pt x="4931" y="19"/>
                          <a:pt x="3794" y="19"/>
                        </a:cubicBezTo>
                        <a:lnTo>
                          <a:pt x="379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7"/>
                  <p:cNvSpPr/>
                  <p:nvPr/>
                </p:nvSpPr>
                <p:spPr>
                  <a:xfrm>
                    <a:off x="6322610" y="1974980"/>
                    <a:ext cx="419642" cy="1674911"/>
                  </a:xfrm>
                  <a:custGeom>
                    <a:rect b="b" l="l" r="r" t="t"/>
                    <a:pathLst>
                      <a:path extrusionOk="0" h="10461" w="2621">
                        <a:moveTo>
                          <a:pt x="1082" y="1"/>
                        </a:moveTo>
                        <a:cubicBezTo>
                          <a:pt x="735" y="1"/>
                          <a:pt x="347" y="42"/>
                          <a:pt x="1" y="79"/>
                        </a:cubicBezTo>
                        <a:lnTo>
                          <a:pt x="1" y="10457"/>
                        </a:lnTo>
                        <a:lnTo>
                          <a:pt x="213" y="10457"/>
                        </a:lnTo>
                        <a:cubicBezTo>
                          <a:pt x="271" y="10460"/>
                          <a:pt x="328" y="10461"/>
                          <a:pt x="385" y="10461"/>
                        </a:cubicBezTo>
                        <a:cubicBezTo>
                          <a:pt x="745" y="10461"/>
                          <a:pt x="1077" y="10414"/>
                          <a:pt x="1313" y="10378"/>
                        </a:cubicBezTo>
                        <a:cubicBezTo>
                          <a:pt x="1576" y="10414"/>
                          <a:pt x="1902" y="10461"/>
                          <a:pt x="2221" y="10461"/>
                        </a:cubicBezTo>
                        <a:cubicBezTo>
                          <a:pt x="2271" y="10461"/>
                          <a:pt x="2321" y="10460"/>
                          <a:pt x="2371" y="10457"/>
                        </a:cubicBezTo>
                        <a:lnTo>
                          <a:pt x="2620" y="10457"/>
                        </a:lnTo>
                        <a:lnTo>
                          <a:pt x="2620" y="116"/>
                        </a:lnTo>
                        <a:cubicBezTo>
                          <a:pt x="2140" y="61"/>
                          <a:pt x="1618" y="1"/>
                          <a:pt x="1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7"/>
                  <p:cNvSpPr/>
                  <p:nvPr/>
                </p:nvSpPr>
                <p:spPr>
                  <a:xfrm>
                    <a:off x="6313804" y="1966174"/>
                    <a:ext cx="437254" cy="1692042"/>
                  </a:xfrm>
                  <a:custGeom>
                    <a:rect b="b" l="l" r="r" t="t"/>
                    <a:pathLst>
                      <a:path extrusionOk="0" h="10568" w="2731">
                        <a:moveTo>
                          <a:pt x="1192" y="97"/>
                        </a:moveTo>
                        <a:lnTo>
                          <a:pt x="1192" y="116"/>
                        </a:lnTo>
                        <a:lnTo>
                          <a:pt x="1229" y="116"/>
                        </a:lnTo>
                        <a:cubicBezTo>
                          <a:pt x="1286" y="113"/>
                          <a:pt x="1344" y="112"/>
                          <a:pt x="1403" y="112"/>
                        </a:cubicBezTo>
                        <a:cubicBezTo>
                          <a:pt x="1787" y="112"/>
                          <a:pt x="2218" y="161"/>
                          <a:pt x="2639" y="213"/>
                        </a:cubicBezTo>
                        <a:lnTo>
                          <a:pt x="2639" y="10475"/>
                        </a:lnTo>
                        <a:lnTo>
                          <a:pt x="2426" y="10475"/>
                        </a:lnTo>
                        <a:cubicBezTo>
                          <a:pt x="2061" y="10475"/>
                          <a:pt x="1673" y="10433"/>
                          <a:pt x="1386" y="10397"/>
                        </a:cubicBezTo>
                        <a:lnTo>
                          <a:pt x="1368" y="10397"/>
                        </a:lnTo>
                        <a:cubicBezTo>
                          <a:pt x="1095" y="10433"/>
                          <a:pt x="693" y="10475"/>
                          <a:pt x="268" y="10475"/>
                        </a:cubicBezTo>
                        <a:lnTo>
                          <a:pt x="97" y="10475"/>
                        </a:lnTo>
                        <a:lnTo>
                          <a:pt x="97" y="194"/>
                        </a:lnTo>
                        <a:cubicBezTo>
                          <a:pt x="444" y="134"/>
                          <a:pt x="809" y="97"/>
                          <a:pt x="1137" y="97"/>
                        </a:cubicBezTo>
                        <a:close/>
                        <a:moveTo>
                          <a:pt x="1137" y="0"/>
                        </a:moveTo>
                        <a:cubicBezTo>
                          <a:pt x="790" y="0"/>
                          <a:pt x="402" y="37"/>
                          <a:pt x="37" y="97"/>
                        </a:cubicBezTo>
                        <a:lnTo>
                          <a:pt x="0" y="97"/>
                        </a:lnTo>
                        <a:lnTo>
                          <a:pt x="0" y="10512"/>
                        </a:lnTo>
                        <a:lnTo>
                          <a:pt x="0" y="10549"/>
                        </a:lnTo>
                        <a:lnTo>
                          <a:pt x="37" y="10567"/>
                        </a:lnTo>
                        <a:lnTo>
                          <a:pt x="268" y="10567"/>
                        </a:lnTo>
                        <a:cubicBezTo>
                          <a:pt x="693" y="10567"/>
                          <a:pt x="1095" y="10531"/>
                          <a:pt x="1368" y="10494"/>
                        </a:cubicBezTo>
                        <a:cubicBezTo>
                          <a:pt x="1673" y="10531"/>
                          <a:pt x="2061" y="10567"/>
                          <a:pt x="2426" y="10567"/>
                        </a:cubicBezTo>
                        <a:lnTo>
                          <a:pt x="2731" y="10567"/>
                        </a:lnTo>
                        <a:lnTo>
                          <a:pt x="2731" y="10512"/>
                        </a:lnTo>
                        <a:lnTo>
                          <a:pt x="2731" y="134"/>
                        </a:lnTo>
                        <a:lnTo>
                          <a:pt x="2694" y="116"/>
                        </a:lnTo>
                        <a:cubicBezTo>
                          <a:pt x="2213" y="56"/>
                          <a:pt x="1714" y="19"/>
                          <a:pt x="1289" y="19"/>
                        </a:cubicBezTo>
                        <a:lnTo>
                          <a:pt x="128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7"/>
                  <p:cNvSpPr/>
                  <p:nvPr/>
                </p:nvSpPr>
                <p:spPr>
                  <a:xfrm>
                    <a:off x="6264171" y="1960250"/>
                    <a:ext cx="58599" cy="1713497"/>
                  </a:xfrm>
                  <a:custGeom>
                    <a:rect b="b" l="l" r="r" t="t"/>
                    <a:pathLst>
                      <a:path extrusionOk="0" h="10702" w="366">
                        <a:moveTo>
                          <a:pt x="153" y="0"/>
                        </a:moveTo>
                        <a:cubicBezTo>
                          <a:pt x="61" y="0"/>
                          <a:pt x="1" y="74"/>
                          <a:pt x="1" y="153"/>
                        </a:cubicBezTo>
                        <a:lnTo>
                          <a:pt x="1" y="10549"/>
                        </a:lnTo>
                        <a:cubicBezTo>
                          <a:pt x="1" y="10628"/>
                          <a:pt x="61" y="10702"/>
                          <a:pt x="153" y="10702"/>
                        </a:cubicBezTo>
                        <a:lnTo>
                          <a:pt x="213" y="10702"/>
                        </a:lnTo>
                        <a:cubicBezTo>
                          <a:pt x="292" y="10702"/>
                          <a:pt x="366" y="10628"/>
                          <a:pt x="366" y="10549"/>
                        </a:cubicBezTo>
                        <a:lnTo>
                          <a:pt x="366" y="153"/>
                        </a:lnTo>
                        <a:cubicBezTo>
                          <a:pt x="366" y="74"/>
                          <a:pt x="292" y="0"/>
                          <a:pt x="21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7"/>
                  <p:cNvSpPr/>
                  <p:nvPr/>
                </p:nvSpPr>
                <p:spPr>
                  <a:xfrm>
                    <a:off x="6255365" y="1953525"/>
                    <a:ext cx="74130" cy="1729828"/>
                  </a:xfrm>
                  <a:custGeom>
                    <a:rect b="b" l="l" r="r" t="t"/>
                    <a:pathLst>
                      <a:path extrusionOk="0" h="10804" w="463">
                        <a:moveTo>
                          <a:pt x="268" y="98"/>
                        </a:moveTo>
                        <a:cubicBezTo>
                          <a:pt x="324" y="98"/>
                          <a:pt x="365" y="135"/>
                          <a:pt x="365" y="195"/>
                        </a:cubicBezTo>
                        <a:lnTo>
                          <a:pt x="365" y="10591"/>
                        </a:lnTo>
                        <a:cubicBezTo>
                          <a:pt x="365" y="10646"/>
                          <a:pt x="324" y="10688"/>
                          <a:pt x="268" y="10688"/>
                        </a:cubicBezTo>
                        <a:lnTo>
                          <a:pt x="208" y="10688"/>
                        </a:lnTo>
                        <a:cubicBezTo>
                          <a:pt x="153" y="10688"/>
                          <a:pt x="93" y="10646"/>
                          <a:pt x="93" y="10591"/>
                        </a:cubicBezTo>
                        <a:lnTo>
                          <a:pt x="93" y="195"/>
                        </a:lnTo>
                        <a:cubicBezTo>
                          <a:pt x="93" y="135"/>
                          <a:pt x="153" y="98"/>
                          <a:pt x="208" y="98"/>
                        </a:cubicBezTo>
                        <a:close/>
                        <a:moveTo>
                          <a:pt x="208" y="1"/>
                        </a:moveTo>
                        <a:cubicBezTo>
                          <a:pt x="93" y="1"/>
                          <a:pt x="0" y="98"/>
                          <a:pt x="0" y="195"/>
                        </a:cubicBezTo>
                        <a:lnTo>
                          <a:pt x="0" y="10591"/>
                        </a:lnTo>
                        <a:cubicBezTo>
                          <a:pt x="0" y="10707"/>
                          <a:pt x="93" y="10804"/>
                          <a:pt x="208" y="10804"/>
                        </a:cubicBezTo>
                        <a:lnTo>
                          <a:pt x="268" y="10804"/>
                        </a:lnTo>
                        <a:cubicBezTo>
                          <a:pt x="384" y="10804"/>
                          <a:pt x="462" y="10707"/>
                          <a:pt x="462" y="10591"/>
                        </a:cubicBezTo>
                        <a:lnTo>
                          <a:pt x="462" y="195"/>
                        </a:lnTo>
                        <a:cubicBezTo>
                          <a:pt x="462" y="98"/>
                          <a:pt x="384" y="1"/>
                          <a:pt x="26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7"/>
                  <p:cNvSpPr/>
                  <p:nvPr/>
                </p:nvSpPr>
                <p:spPr>
                  <a:xfrm>
                    <a:off x="6742094" y="1960250"/>
                    <a:ext cx="58599" cy="1713497"/>
                  </a:xfrm>
                  <a:custGeom>
                    <a:rect b="b" l="l" r="r" t="t"/>
                    <a:pathLst>
                      <a:path extrusionOk="0" h="10702" w="366">
                        <a:moveTo>
                          <a:pt x="153" y="0"/>
                        </a:moveTo>
                        <a:cubicBezTo>
                          <a:pt x="79" y="0"/>
                          <a:pt x="0" y="74"/>
                          <a:pt x="0" y="153"/>
                        </a:cubicBezTo>
                        <a:lnTo>
                          <a:pt x="0" y="10549"/>
                        </a:lnTo>
                        <a:cubicBezTo>
                          <a:pt x="0" y="10628"/>
                          <a:pt x="79" y="10702"/>
                          <a:pt x="153" y="10702"/>
                        </a:cubicBezTo>
                        <a:lnTo>
                          <a:pt x="213" y="10702"/>
                        </a:lnTo>
                        <a:cubicBezTo>
                          <a:pt x="310" y="10702"/>
                          <a:pt x="366" y="10628"/>
                          <a:pt x="366" y="10549"/>
                        </a:cubicBezTo>
                        <a:lnTo>
                          <a:pt x="366" y="153"/>
                        </a:lnTo>
                        <a:cubicBezTo>
                          <a:pt x="366" y="74"/>
                          <a:pt x="310" y="0"/>
                          <a:pt x="2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7"/>
                  <p:cNvSpPr/>
                  <p:nvPr/>
                </p:nvSpPr>
                <p:spPr>
                  <a:xfrm>
                    <a:off x="6736170" y="1953525"/>
                    <a:ext cx="74130" cy="1729828"/>
                  </a:xfrm>
                  <a:custGeom>
                    <a:rect b="b" l="l" r="r" t="t"/>
                    <a:pathLst>
                      <a:path extrusionOk="0" h="10804" w="463">
                        <a:moveTo>
                          <a:pt x="250" y="98"/>
                        </a:moveTo>
                        <a:cubicBezTo>
                          <a:pt x="305" y="98"/>
                          <a:pt x="366" y="135"/>
                          <a:pt x="366" y="195"/>
                        </a:cubicBezTo>
                        <a:lnTo>
                          <a:pt x="366" y="10591"/>
                        </a:lnTo>
                        <a:cubicBezTo>
                          <a:pt x="366" y="10646"/>
                          <a:pt x="305" y="10688"/>
                          <a:pt x="250" y="10688"/>
                        </a:cubicBezTo>
                        <a:lnTo>
                          <a:pt x="190" y="10688"/>
                        </a:lnTo>
                        <a:cubicBezTo>
                          <a:pt x="135" y="10688"/>
                          <a:pt x="93" y="10646"/>
                          <a:pt x="93" y="10591"/>
                        </a:cubicBezTo>
                        <a:lnTo>
                          <a:pt x="93" y="195"/>
                        </a:lnTo>
                        <a:cubicBezTo>
                          <a:pt x="93" y="135"/>
                          <a:pt x="135" y="98"/>
                          <a:pt x="190" y="98"/>
                        </a:cubicBezTo>
                        <a:close/>
                        <a:moveTo>
                          <a:pt x="190" y="1"/>
                        </a:moveTo>
                        <a:cubicBezTo>
                          <a:pt x="74" y="1"/>
                          <a:pt x="1" y="98"/>
                          <a:pt x="1" y="195"/>
                        </a:cubicBezTo>
                        <a:lnTo>
                          <a:pt x="1" y="10591"/>
                        </a:lnTo>
                        <a:cubicBezTo>
                          <a:pt x="1" y="10707"/>
                          <a:pt x="74" y="10804"/>
                          <a:pt x="190" y="10804"/>
                        </a:cubicBezTo>
                        <a:lnTo>
                          <a:pt x="250" y="10804"/>
                        </a:lnTo>
                        <a:cubicBezTo>
                          <a:pt x="366" y="10804"/>
                          <a:pt x="463" y="10707"/>
                          <a:pt x="463" y="10591"/>
                        </a:cubicBezTo>
                        <a:lnTo>
                          <a:pt x="463" y="195"/>
                        </a:lnTo>
                        <a:cubicBezTo>
                          <a:pt x="463" y="98"/>
                          <a:pt x="366" y="1"/>
                          <a:pt x="25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7"/>
                  <p:cNvSpPr/>
                  <p:nvPr/>
                </p:nvSpPr>
                <p:spPr>
                  <a:xfrm>
                    <a:off x="6742094" y="1993552"/>
                    <a:ext cx="58599" cy="1655858"/>
                  </a:xfrm>
                  <a:custGeom>
                    <a:rect b="b" l="l" r="r" t="t"/>
                    <a:pathLst>
                      <a:path extrusionOk="0" h="10342" w="366">
                        <a:moveTo>
                          <a:pt x="0" y="0"/>
                        </a:moveTo>
                        <a:lnTo>
                          <a:pt x="0" y="10341"/>
                        </a:lnTo>
                        <a:lnTo>
                          <a:pt x="366" y="10341"/>
                        </a:lnTo>
                        <a:lnTo>
                          <a:pt x="366" y="60"/>
                        </a:lnTo>
                        <a:cubicBezTo>
                          <a:pt x="250" y="42"/>
                          <a:pt x="134" y="23"/>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7"/>
                  <p:cNvSpPr/>
                  <p:nvPr/>
                </p:nvSpPr>
                <p:spPr>
                  <a:xfrm>
                    <a:off x="6736170" y="1984586"/>
                    <a:ext cx="74130" cy="1673630"/>
                  </a:xfrm>
                  <a:custGeom>
                    <a:rect b="b" l="l" r="r" t="t"/>
                    <a:pathLst>
                      <a:path extrusionOk="0" h="10453" w="463">
                        <a:moveTo>
                          <a:pt x="93" y="116"/>
                        </a:moveTo>
                        <a:cubicBezTo>
                          <a:pt x="190" y="135"/>
                          <a:pt x="269" y="135"/>
                          <a:pt x="366" y="153"/>
                        </a:cubicBezTo>
                        <a:lnTo>
                          <a:pt x="366" y="10337"/>
                        </a:lnTo>
                        <a:cubicBezTo>
                          <a:pt x="269" y="10360"/>
                          <a:pt x="190" y="10360"/>
                          <a:pt x="93" y="10360"/>
                        </a:cubicBezTo>
                        <a:lnTo>
                          <a:pt x="93" y="116"/>
                        </a:lnTo>
                        <a:close/>
                        <a:moveTo>
                          <a:pt x="1" y="1"/>
                        </a:moveTo>
                        <a:lnTo>
                          <a:pt x="1" y="56"/>
                        </a:lnTo>
                        <a:lnTo>
                          <a:pt x="1" y="10397"/>
                        </a:lnTo>
                        <a:lnTo>
                          <a:pt x="1" y="10416"/>
                        </a:lnTo>
                        <a:lnTo>
                          <a:pt x="1" y="10452"/>
                        </a:lnTo>
                        <a:lnTo>
                          <a:pt x="403" y="10452"/>
                        </a:lnTo>
                        <a:lnTo>
                          <a:pt x="463" y="10434"/>
                        </a:lnTo>
                        <a:lnTo>
                          <a:pt x="463" y="10397"/>
                        </a:lnTo>
                        <a:lnTo>
                          <a:pt x="463" y="79"/>
                        </a:lnTo>
                        <a:lnTo>
                          <a:pt x="421" y="56"/>
                        </a:lnTo>
                        <a:cubicBezTo>
                          <a:pt x="287" y="38"/>
                          <a:pt x="171" y="19"/>
                          <a:pt x="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7"/>
                  <p:cNvSpPr/>
                  <p:nvPr/>
                </p:nvSpPr>
                <p:spPr>
                  <a:xfrm>
                    <a:off x="7016520" y="2634949"/>
                    <a:ext cx="40187" cy="113998"/>
                  </a:xfrm>
                  <a:custGeom>
                    <a:rect b="b" l="l" r="r" t="t"/>
                    <a:pathLst>
                      <a:path extrusionOk="0" h="712" w="251">
                        <a:moveTo>
                          <a:pt x="153" y="0"/>
                        </a:moveTo>
                        <a:cubicBezTo>
                          <a:pt x="135" y="0"/>
                          <a:pt x="116" y="19"/>
                          <a:pt x="116" y="60"/>
                        </a:cubicBezTo>
                        <a:cubicBezTo>
                          <a:pt x="153" y="250"/>
                          <a:pt x="75" y="444"/>
                          <a:pt x="19" y="638"/>
                        </a:cubicBezTo>
                        <a:cubicBezTo>
                          <a:pt x="1" y="675"/>
                          <a:pt x="19" y="693"/>
                          <a:pt x="38" y="712"/>
                        </a:cubicBezTo>
                        <a:cubicBezTo>
                          <a:pt x="75" y="712"/>
                          <a:pt x="98" y="693"/>
                          <a:pt x="98" y="675"/>
                        </a:cubicBezTo>
                        <a:cubicBezTo>
                          <a:pt x="172" y="481"/>
                          <a:pt x="250" y="268"/>
                          <a:pt x="213" y="37"/>
                        </a:cubicBezTo>
                        <a:cubicBezTo>
                          <a:pt x="213" y="19"/>
                          <a:pt x="172" y="0"/>
                          <a:pt x="15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7"/>
                  <p:cNvSpPr/>
                  <p:nvPr/>
                </p:nvSpPr>
                <p:spPr>
                  <a:xfrm>
                    <a:off x="5127080" y="3162028"/>
                    <a:ext cx="1531588" cy="1269993"/>
                  </a:xfrm>
                  <a:custGeom>
                    <a:rect b="b" l="l" r="r" t="t"/>
                    <a:pathLst>
                      <a:path extrusionOk="0" h="7932" w="9566">
                        <a:moveTo>
                          <a:pt x="2339" y="0"/>
                        </a:moveTo>
                        <a:cubicBezTo>
                          <a:pt x="1455" y="0"/>
                          <a:pt x="696" y="580"/>
                          <a:pt x="384" y="1426"/>
                        </a:cubicBezTo>
                        <a:cubicBezTo>
                          <a:pt x="1" y="2484"/>
                          <a:pt x="3522" y="5469"/>
                          <a:pt x="4330" y="6083"/>
                        </a:cubicBezTo>
                        <a:cubicBezTo>
                          <a:pt x="5120" y="6721"/>
                          <a:pt x="6987" y="7932"/>
                          <a:pt x="6987" y="7932"/>
                        </a:cubicBezTo>
                        <a:cubicBezTo>
                          <a:pt x="6987" y="7932"/>
                          <a:pt x="7814" y="7299"/>
                          <a:pt x="8701" y="5912"/>
                        </a:cubicBezTo>
                        <a:cubicBezTo>
                          <a:pt x="9565" y="4526"/>
                          <a:pt x="9510" y="3214"/>
                          <a:pt x="9510" y="3214"/>
                        </a:cubicBezTo>
                        <a:cubicBezTo>
                          <a:pt x="9510" y="3214"/>
                          <a:pt x="4099" y="442"/>
                          <a:pt x="2963" y="95"/>
                        </a:cubicBezTo>
                        <a:cubicBezTo>
                          <a:pt x="2751" y="31"/>
                          <a:pt x="2542" y="0"/>
                          <a:pt x="23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7"/>
                  <p:cNvSpPr/>
                  <p:nvPr/>
                </p:nvSpPr>
                <p:spPr>
                  <a:xfrm>
                    <a:off x="5164065" y="3153382"/>
                    <a:ext cx="1504210" cy="1288245"/>
                  </a:xfrm>
                  <a:custGeom>
                    <a:rect b="b" l="l" r="r" t="t"/>
                    <a:pathLst>
                      <a:path extrusionOk="0" h="8046" w="9395">
                        <a:moveTo>
                          <a:pt x="2085" y="106"/>
                        </a:moveTo>
                        <a:cubicBezTo>
                          <a:pt x="2288" y="106"/>
                          <a:pt x="2508" y="130"/>
                          <a:pt x="2713" y="191"/>
                        </a:cubicBezTo>
                        <a:cubicBezTo>
                          <a:pt x="2981" y="288"/>
                          <a:pt x="3540" y="519"/>
                          <a:pt x="4215" y="824"/>
                        </a:cubicBezTo>
                        <a:cubicBezTo>
                          <a:pt x="4871" y="1133"/>
                          <a:pt x="5661" y="1517"/>
                          <a:pt x="6410" y="1882"/>
                        </a:cubicBezTo>
                        <a:cubicBezTo>
                          <a:pt x="7874" y="2616"/>
                          <a:pt x="9182" y="3291"/>
                          <a:pt x="9219" y="3310"/>
                        </a:cubicBezTo>
                        <a:cubicBezTo>
                          <a:pt x="9219" y="3347"/>
                          <a:pt x="9279" y="4599"/>
                          <a:pt x="8410" y="5925"/>
                        </a:cubicBezTo>
                        <a:cubicBezTo>
                          <a:pt x="7565" y="7274"/>
                          <a:pt x="6793" y="7889"/>
                          <a:pt x="6738" y="7930"/>
                        </a:cubicBezTo>
                        <a:cubicBezTo>
                          <a:pt x="6701" y="7889"/>
                          <a:pt x="4908" y="6715"/>
                          <a:pt x="4118" y="6100"/>
                        </a:cubicBezTo>
                        <a:cubicBezTo>
                          <a:pt x="3734" y="5791"/>
                          <a:pt x="2635" y="4885"/>
                          <a:pt x="1710" y="3943"/>
                        </a:cubicBezTo>
                        <a:cubicBezTo>
                          <a:pt x="1248" y="3462"/>
                          <a:pt x="809" y="2963"/>
                          <a:pt x="537" y="2538"/>
                        </a:cubicBezTo>
                        <a:cubicBezTo>
                          <a:pt x="250" y="2113"/>
                          <a:pt x="116" y="1729"/>
                          <a:pt x="190" y="1498"/>
                        </a:cubicBezTo>
                        <a:cubicBezTo>
                          <a:pt x="481" y="727"/>
                          <a:pt x="1133" y="191"/>
                          <a:pt x="1904" y="112"/>
                        </a:cubicBezTo>
                        <a:cubicBezTo>
                          <a:pt x="1963" y="108"/>
                          <a:pt x="2023" y="106"/>
                          <a:pt x="2085" y="106"/>
                        </a:cubicBezTo>
                        <a:close/>
                        <a:moveTo>
                          <a:pt x="2119" y="1"/>
                        </a:moveTo>
                        <a:cubicBezTo>
                          <a:pt x="2047" y="1"/>
                          <a:pt x="1976" y="5"/>
                          <a:pt x="1904" y="15"/>
                        </a:cubicBezTo>
                        <a:cubicBezTo>
                          <a:pt x="1077" y="94"/>
                          <a:pt x="403" y="671"/>
                          <a:pt x="93" y="1461"/>
                        </a:cubicBezTo>
                        <a:cubicBezTo>
                          <a:pt x="1" y="1748"/>
                          <a:pt x="153" y="2154"/>
                          <a:pt x="440" y="2598"/>
                        </a:cubicBezTo>
                        <a:cubicBezTo>
                          <a:pt x="731" y="3037"/>
                          <a:pt x="1174" y="3522"/>
                          <a:pt x="1637" y="4003"/>
                        </a:cubicBezTo>
                        <a:cubicBezTo>
                          <a:pt x="2579" y="4964"/>
                          <a:pt x="3656" y="5869"/>
                          <a:pt x="4062" y="6179"/>
                        </a:cubicBezTo>
                        <a:cubicBezTo>
                          <a:pt x="4871" y="6812"/>
                          <a:pt x="6719" y="8027"/>
                          <a:pt x="6719" y="8027"/>
                        </a:cubicBezTo>
                        <a:lnTo>
                          <a:pt x="6756" y="8046"/>
                        </a:lnTo>
                        <a:lnTo>
                          <a:pt x="6775" y="8027"/>
                        </a:lnTo>
                        <a:cubicBezTo>
                          <a:pt x="6775" y="8027"/>
                          <a:pt x="7625" y="7371"/>
                          <a:pt x="8507" y="5985"/>
                        </a:cubicBezTo>
                        <a:cubicBezTo>
                          <a:pt x="9394" y="4599"/>
                          <a:pt x="9316" y="3268"/>
                          <a:pt x="9316" y="3268"/>
                        </a:cubicBezTo>
                        <a:lnTo>
                          <a:pt x="9316" y="3250"/>
                        </a:lnTo>
                        <a:lnTo>
                          <a:pt x="9297" y="3231"/>
                        </a:lnTo>
                        <a:cubicBezTo>
                          <a:pt x="9297" y="3231"/>
                          <a:pt x="7948" y="2538"/>
                          <a:pt x="6447" y="1808"/>
                        </a:cubicBezTo>
                        <a:cubicBezTo>
                          <a:pt x="5698" y="1420"/>
                          <a:pt x="4926" y="1055"/>
                          <a:pt x="4252" y="750"/>
                        </a:cubicBezTo>
                        <a:cubicBezTo>
                          <a:pt x="3582" y="440"/>
                          <a:pt x="3041" y="191"/>
                          <a:pt x="2750" y="94"/>
                        </a:cubicBezTo>
                        <a:cubicBezTo>
                          <a:pt x="2526" y="36"/>
                          <a:pt x="2319" y="1"/>
                          <a:pt x="211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7"/>
                  <p:cNvSpPr/>
                  <p:nvPr/>
                </p:nvSpPr>
                <p:spPr>
                  <a:xfrm>
                    <a:off x="5305441" y="3910697"/>
                    <a:ext cx="943353" cy="415966"/>
                  </a:xfrm>
                  <a:custGeom>
                    <a:rect b="b" l="l" r="r" t="t"/>
                    <a:pathLst>
                      <a:path extrusionOk="0" h="2598" w="5892">
                        <a:moveTo>
                          <a:pt x="5329" y="0"/>
                        </a:moveTo>
                        <a:cubicBezTo>
                          <a:pt x="4940" y="0"/>
                          <a:pt x="3955" y="202"/>
                          <a:pt x="3872" y="234"/>
                        </a:cubicBezTo>
                        <a:cubicBezTo>
                          <a:pt x="3794" y="271"/>
                          <a:pt x="3641" y="599"/>
                          <a:pt x="3600" y="659"/>
                        </a:cubicBezTo>
                        <a:cubicBezTo>
                          <a:pt x="3563" y="696"/>
                          <a:pt x="2639" y="756"/>
                          <a:pt x="2639" y="756"/>
                        </a:cubicBezTo>
                        <a:cubicBezTo>
                          <a:pt x="2639" y="756"/>
                          <a:pt x="1313" y="756"/>
                          <a:pt x="735" y="871"/>
                        </a:cubicBezTo>
                        <a:cubicBezTo>
                          <a:pt x="157" y="987"/>
                          <a:pt x="0" y="1255"/>
                          <a:pt x="19" y="1583"/>
                        </a:cubicBezTo>
                        <a:cubicBezTo>
                          <a:pt x="42" y="1888"/>
                          <a:pt x="310" y="2410"/>
                          <a:pt x="522" y="2489"/>
                        </a:cubicBezTo>
                        <a:cubicBezTo>
                          <a:pt x="629" y="2535"/>
                          <a:pt x="975" y="2597"/>
                          <a:pt x="1442" y="2597"/>
                        </a:cubicBezTo>
                        <a:cubicBezTo>
                          <a:pt x="1909" y="2597"/>
                          <a:pt x="2495" y="2535"/>
                          <a:pt x="3082" y="2331"/>
                        </a:cubicBezTo>
                        <a:cubicBezTo>
                          <a:pt x="4256" y="1929"/>
                          <a:pt x="4639" y="1948"/>
                          <a:pt x="5143" y="1541"/>
                        </a:cubicBezTo>
                        <a:cubicBezTo>
                          <a:pt x="5661" y="1139"/>
                          <a:pt x="5892" y="599"/>
                          <a:pt x="5892" y="599"/>
                        </a:cubicBezTo>
                        <a:cubicBezTo>
                          <a:pt x="5873" y="543"/>
                          <a:pt x="5642" y="137"/>
                          <a:pt x="5471" y="21"/>
                        </a:cubicBezTo>
                        <a:cubicBezTo>
                          <a:pt x="5448" y="7"/>
                          <a:pt x="5398" y="0"/>
                          <a:pt x="53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7"/>
                  <p:cNvSpPr/>
                  <p:nvPr/>
                </p:nvSpPr>
                <p:spPr>
                  <a:xfrm>
                    <a:off x="5299517" y="3905093"/>
                    <a:ext cx="958884" cy="428614"/>
                  </a:xfrm>
                  <a:custGeom>
                    <a:rect b="b" l="l" r="r" t="t"/>
                    <a:pathLst>
                      <a:path extrusionOk="0" h="2677" w="5989">
                        <a:moveTo>
                          <a:pt x="5393" y="98"/>
                        </a:moveTo>
                        <a:cubicBezTo>
                          <a:pt x="5448" y="98"/>
                          <a:pt x="5485" y="116"/>
                          <a:pt x="5485" y="116"/>
                        </a:cubicBezTo>
                        <a:cubicBezTo>
                          <a:pt x="5545" y="153"/>
                          <a:pt x="5661" y="269"/>
                          <a:pt x="5739" y="403"/>
                        </a:cubicBezTo>
                        <a:cubicBezTo>
                          <a:pt x="5776" y="463"/>
                          <a:pt x="5813" y="518"/>
                          <a:pt x="5832" y="560"/>
                        </a:cubicBezTo>
                        <a:cubicBezTo>
                          <a:pt x="5855" y="578"/>
                          <a:pt x="5855" y="597"/>
                          <a:pt x="5873" y="615"/>
                        </a:cubicBezTo>
                        <a:lnTo>
                          <a:pt x="5873" y="634"/>
                        </a:lnTo>
                        <a:cubicBezTo>
                          <a:pt x="5855" y="652"/>
                          <a:pt x="5642" y="1156"/>
                          <a:pt x="5162" y="1539"/>
                        </a:cubicBezTo>
                        <a:cubicBezTo>
                          <a:pt x="4907" y="1733"/>
                          <a:pt x="4700" y="1830"/>
                          <a:pt x="4390" y="1923"/>
                        </a:cubicBezTo>
                        <a:cubicBezTo>
                          <a:pt x="4080" y="2020"/>
                          <a:pt x="3697" y="2117"/>
                          <a:pt x="3119" y="2311"/>
                        </a:cubicBezTo>
                        <a:cubicBezTo>
                          <a:pt x="2523" y="2524"/>
                          <a:pt x="1946" y="2579"/>
                          <a:pt x="1484" y="2579"/>
                        </a:cubicBezTo>
                        <a:cubicBezTo>
                          <a:pt x="1253" y="2579"/>
                          <a:pt x="1058" y="2561"/>
                          <a:pt x="906" y="2542"/>
                        </a:cubicBezTo>
                        <a:cubicBezTo>
                          <a:pt x="730" y="2524"/>
                          <a:pt x="633" y="2500"/>
                          <a:pt x="578" y="2482"/>
                        </a:cubicBezTo>
                        <a:cubicBezTo>
                          <a:pt x="499" y="2445"/>
                          <a:pt x="384" y="2311"/>
                          <a:pt x="287" y="2135"/>
                        </a:cubicBezTo>
                        <a:cubicBezTo>
                          <a:pt x="194" y="1964"/>
                          <a:pt x="116" y="1752"/>
                          <a:pt x="116" y="1599"/>
                        </a:cubicBezTo>
                        <a:cubicBezTo>
                          <a:pt x="97" y="1461"/>
                          <a:pt x="134" y="1327"/>
                          <a:pt x="231" y="1211"/>
                        </a:cubicBezTo>
                        <a:cubicBezTo>
                          <a:pt x="328" y="1096"/>
                          <a:pt x="499" y="999"/>
                          <a:pt x="772" y="962"/>
                        </a:cubicBezTo>
                        <a:cubicBezTo>
                          <a:pt x="1350" y="846"/>
                          <a:pt x="2676" y="846"/>
                          <a:pt x="2676" y="846"/>
                        </a:cubicBezTo>
                        <a:cubicBezTo>
                          <a:pt x="2676" y="846"/>
                          <a:pt x="2907" y="828"/>
                          <a:pt x="3138" y="809"/>
                        </a:cubicBezTo>
                        <a:cubicBezTo>
                          <a:pt x="3272" y="791"/>
                          <a:pt x="3387" y="791"/>
                          <a:pt x="3484" y="768"/>
                        </a:cubicBezTo>
                        <a:cubicBezTo>
                          <a:pt x="3521" y="768"/>
                          <a:pt x="3563" y="768"/>
                          <a:pt x="3600" y="749"/>
                        </a:cubicBezTo>
                        <a:lnTo>
                          <a:pt x="3637" y="749"/>
                        </a:lnTo>
                        <a:cubicBezTo>
                          <a:pt x="3660" y="749"/>
                          <a:pt x="3660" y="749"/>
                          <a:pt x="3678" y="712"/>
                        </a:cubicBezTo>
                        <a:cubicBezTo>
                          <a:pt x="3697" y="694"/>
                          <a:pt x="3697" y="675"/>
                          <a:pt x="3734" y="634"/>
                        </a:cubicBezTo>
                        <a:cubicBezTo>
                          <a:pt x="3752" y="597"/>
                          <a:pt x="3775" y="560"/>
                          <a:pt x="3794" y="500"/>
                        </a:cubicBezTo>
                        <a:cubicBezTo>
                          <a:pt x="3831" y="463"/>
                          <a:pt x="3849" y="403"/>
                          <a:pt x="3891" y="366"/>
                        </a:cubicBezTo>
                        <a:cubicBezTo>
                          <a:pt x="3909" y="347"/>
                          <a:pt x="3928" y="306"/>
                          <a:pt x="3928" y="306"/>
                        </a:cubicBezTo>
                        <a:lnTo>
                          <a:pt x="3965" y="306"/>
                        </a:lnTo>
                        <a:cubicBezTo>
                          <a:pt x="3965" y="306"/>
                          <a:pt x="3983" y="287"/>
                          <a:pt x="4006" y="287"/>
                        </a:cubicBezTo>
                        <a:cubicBezTo>
                          <a:pt x="4062" y="287"/>
                          <a:pt x="4122" y="269"/>
                          <a:pt x="4177" y="250"/>
                        </a:cubicBezTo>
                        <a:cubicBezTo>
                          <a:pt x="4330" y="232"/>
                          <a:pt x="4505" y="190"/>
                          <a:pt x="4700" y="153"/>
                        </a:cubicBezTo>
                        <a:cubicBezTo>
                          <a:pt x="4870" y="135"/>
                          <a:pt x="5065" y="116"/>
                          <a:pt x="5199" y="98"/>
                        </a:cubicBezTo>
                        <a:close/>
                        <a:moveTo>
                          <a:pt x="5199" y="1"/>
                        </a:moveTo>
                        <a:cubicBezTo>
                          <a:pt x="5046" y="19"/>
                          <a:pt x="4852" y="38"/>
                          <a:pt x="4676" y="56"/>
                        </a:cubicBezTo>
                        <a:cubicBezTo>
                          <a:pt x="4487" y="98"/>
                          <a:pt x="4311" y="135"/>
                          <a:pt x="4159" y="153"/>
                        </a:cubicBezTo>
                        <a:cubicBezTo>
                          <a:pt x="4099" y="172"/>
                          <a:pt x="4025" y="172"/>
                          <a:pt x="3983" y="190"/>
                        </a:cubicBezTo>
                        <a:cubicBezTo>
                          <a:pt x="3965" y="190"/>
                          <a:pt x="3946" y="213"/>
                          <a:pt x="3928" y="213"/>
                        </a:cubicBezTo>
                        <a:cubicBezTo>
                          <a:pt x="3909" y="213"/>
                          <a:pt x="3909" y="213"/>
                          <a:pt x="3891" y="232"/>
                        </a:cubicBezTo>
                        <a:cubicBezTo>
                          <a:pt x="3849" y="250"/>
                          <a:pt x="3831" y="269"/>
                          <a:pt x="3794" y="306"/>
                        </a:cubicBezTo>
                        <a:cubicBezTo>
                          <a:pt x="3775" y="347"/>
                          <a:pt x="3734" y="403"/>
                          <a:pt x="3715" y="463"/>
                        </a:cubicBezTo>
                        <a:cubicBezTo>
                          <a:pt x="3678" y="500"/>
                          <a:pt x="3660" y="537"/>
                          <a:pt x="3637" y="578"/>
                        </a:cubicBezTo>
                        <a:cubicBezTo>
                          <a:pt x="3618" y="615"/>
                          <a:pt x="3600" y="634"/>
                          <a:pt x="3600" y="652"/>
                        </a:cubicBezTo>
                        <a:lnTo>
                          <a:pt x="3581" y="652"/>
                        </a:lnTo>
                        <a:cubicBezTo>
                          <a:pt x="3544" y="652"/>
                          <a:pt x="3503" y="675"/>
                          <a:pt x="3466" y="675"/>
                        </a:cubicBezTo>
                        <a:cubicBezTo>
                          <a:pt x="3369" y="694"/>
                          <a:pt x="3253" y="694"/>
                          <a:pt x="3138" y="712"/>
                        </a:cubicBezTo>
                        <a:cubicBezTo>
                          <a:pt x="2907" y="731"/>
                          <a:pt x="2657" y="749"/>
                          <a:pt x="2657" y="749"/>
                        </a:cubicBezTo>
                        <a:cubicBezTo>
                          <a:pt x="2657" y="749"/>
                          <a:pt x="1368" y="749"/>
                          <a:pt x="772" y="865"/>
                        </a:cubicBezTo>
                        <a:cubicBezTo>
                          <a:pt x="462" y="906"/>
                          <a:pt x="268" y="1022"/>
                          <a:pt x="153" y="1156"/>
                        </a:cubicBezTo>
                        <a:cubicBezTo>
                          <a:pt x="37" y="1290"/>
                          <a:pt x="0" y="1442"/>
                          <a:pt x="19" y="1618"/>
                        </a:cubicBezTo>
                        <a:cubicBezTo>
                          <a:pt x="19" y="1789"/>
                          <a:pt x="97" y="2001"/>
                          <a:pt x="194" y="2177"/>
                        </a:cubicBezTo>
                        <a:cubicBezTo>
                          <a:pt x="287" y="2366"/>
                          <a:pt x="425" y="2524"/>
                          <a:pt x="541" y="2579"/>
                        </a:cubicBezTo>
                        <a:cubicBezTo>
                          <a:pt x="615" y="2598"/>
                          <a:pt x="730" y="2616"/>
                          <a:pt x="888" y="2639"/>
                        </a:cubicBezTo>
                        <a:cubicBezTo>
                          <a:pt x="1040" y="2658"/>
                          <a:pt x="1253" y="2676"/>
                          <a:pt x="1484" y="2676"/>
                        </a:cubicBezTo>
                        <a:cubicBezTo>
                          <a:pt x="1964" y="2676"/>
                          <a:pt x="2542" y="2616"/>
                          <a:pt x="3138" y="2408"/>
                        </a:cubicBezTo>
                        <a:cubicBezTo>
                          <a:pt x="3734" y="2214"/>
                          <a:pt x="4122" y="2117"/>
                          <a:pt x="4427" y="2020"/>
                        </a:cubicBezTo>
                        <a:cubicBezTo>
                          <a:pt x="4736" y="1923"/>
                          <a:pt x="4949" y="1807"/>
                          <a:pt x="5217" y="1618"/>
                        </a:cubicBezTo>
                        <a:cubicBezTo>
                          <a:pt x="5739" y="1193"/>
                          <a:pt x="5970" y="652"/>
                          <a:pt x="5970" y="652"/>
                        </a:cubicBezTo>
                        <a:lnTo>
                          <a:pt x="5989" y="634"/>
                        </a:lnTo>
                        <a:lnTo>
                          <a:pt x="5970" y="615"/>
                        </a:lnTo>
                        <a:cubicBezTo>
                          <a:pt x="5970" y="597"/>
                          <a:pt x="5970" y="597"/>
                          <a:pt x="5947" y="578"/>
                        </a:cubicBezTo>
                        <a:cubicBezTo>
                          <a:pt x="5947" y="560"/>
                          <a:pt x="5929" y="537"/>
                          <a:pt x="5929" y="518"/>
                        </a:cubicBezTo>
                        <a:cubicBezTo>
                          <a:pt x="5892" y="463"/>
                          <a:pt x="5855" y="403"/>
                          <a:pt x="5813" y="347"/>
                        </a:cubicBezTo>
                        <a:cubicBezTo>
                          <a:pt x="5739" y="213"/>
                          <a:pt x="5642" y="75"/>
                          <a:pt x="5527" y="19"/>
                        </a:cubicBezTo>
                        <a:cubicBezTo>
                          <a:pt x="5508" y="1"/>
                          <a:pt x="5448" y="1"/>
                          <a:pt x="53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7"/>
                  <p:cNvSpPr/>
                  <p:nvPr/>
                </p:nvSpPr>
                <p:spPr>
                  <a:xfrm>
                    <a:off x="5265414" y="3989791"/>
                    <a:ext cx="1075922" cy="649246"/>
                  </a:xfrm>
                  <a:custGeom>
                    <a:rect b="b" l="l" r="r" t="t"/>
                    <a:pathLst>
                      <a:path extrusionOk="0" h="4055" w="6720">
                        <a:moveTo>
                          <a:pt x="5939" y="0"/>
                        </a:moveTo>
                        <a:cubicBezTo>
                          <a:pt x="5480" y="0"/>
                          <a:pt x="4165" y="435"/>
                          <a:pt x="3734" y="470"/>
                        </a:cubicBezTo>
                        <a:cubicBezTo>
                          <a:pt x="3272" y="511"/>
                          <a:pt x="1174" y="779"/>
                          <a:pt x="597" y="913"/>
                        </a:cubicBezTo>
                        <a:cubicBezTo>
                          <a:pt x="1" y="1047"/>
                          <a:pt x="1" y="2129"/>
                          <a:pt x="79" y="2665"/>
                        </a:cubicBezTo>
                        <a:cubicBezTo>
                          <a:pt x="153" y="3205"/>
                          <a:pt x="500" y="3820"/>
                          <a:pt x="888" y="3995"/>
                        </a:cubicBezTo>
                        <a:cubicBezTo>
                          <a:pt x="985" y="4039"/>
                          <a:pt x="1220" y="4055"/>
                          <a:pt x="1534" y="4055"/>
                        </a:cubicBezTo>
                        <a:cubicBezTo>
                          <a:pt x="2463" y="4055"/>
                          <a:pt x="4085" y="3912"/>
                          <a:pt x="4889" y="3898"/>
                        </a:cubicBezTo>
                        <a:cubicBezTo>
                          <a:pt x="5971" y="3861"/>
                          <a:pt x="6202" y="3496"/>
                          <a:pt x="6299" y="3284"/>
                        </a:cubicBezTo>
                        <a:cubicBezTo>
                          <a:pt x="6414" y="3071"/>
                          <a:pt x="6622" y="2512"/>
                          <a:pt x="6664" y="2147"/>
                        </a:cubicBezTo>
                        <a:cubicBezTo>
                          <a:pt x="6719" y="1782"/>
                          <a:pt x="6585" y="913"/>
                          <a:pt x="6585" y="913"/>
                        </a:cubicBezTo>
                        <a:cubicBezTo>
                          <a:pt x="6530" y="567"/>
                          <a:pt x="6373" y="105"/>
                          <a:pt x="6026" y="8"/>
                        </a:cubicBezTo>
                        <a:cubicBezTo>
                          <a:pt x="6002" y="3"/>
                          <a:pt x="5973" y="0"/>
                          <a:pt x="59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7"/>
                  <p:cNvSpPr/>
                  <p:nvPr/>
                </p:nvSpPr>
                <p:spPr>
                  <a:xfrm>
                    <a:off x="5259490" y="3981785"/>
                    <a:ext cx="1084728" cy="666218"/>
                  </a:xfrm>
                  <a:custGeom>
                    <a:rect b="b" l="l" r="r" t="t"/>
                    <a:pathLst>
                      <a:path extrusionOk="0" h="4161" w="6775">
                        <a:moveTo>
                          <a:pt x="5921" y="106"/>
                        </a:moveTo>
                        <a:cubicBezTo>
                          <a:pt x="5978" y="106"/>
                          <a:pt x="6022" y="110"/>
                          <a:pt x="6045" y="118"/>
                        </a:cubicBezTo>
                        <a:cubicBezTo>
                          <a:pt x="6197" y="155"/>
                          <a:pt x="6313" y="270"/>
                          <a:pt x="6410" y="446"/>
                        </a:cubicBezTo>
                        <a:cubicBezTo>
                          <a:pt x="6488" y="617"/>
                          <a:pt x="6544" y="811"/>
                          <a:pt x="6585" y="982"/>
                        </a:cubicBezTo>
                        <a:cubicBezTo>
                          <a:pt x="6585" y="982"/>
                          <a:pt x="6604" y="1194"/>
                          <a:pt x="6641" y="1444"/>
                        </a:cubicBezTo>
                        <a:cubicBezTo>
                          <a:pt x="6659" y="1717"/>
                          <a:pt x="6682" y="2003"/>
                          <a:pt x="6659" y="2179"/>
                        </a:cubicBezTo>
                        <a:cubicBezTo>
                          <a:pt x="6604" y="2544"/>
                          <a:pt x="6391" y="3103"/>
                          <a:pt x="6294" y="3292"/>
                        </a:cubicBezTo>
                        <a:cubicBezTo>
                          <a:pt x="6239" y="3408"/>
                          <a:pt x="6160" y="3546"/>
                          <a:pt x="5966" y="3662"/>
                        </a:cubicBezTo>
                        <a:cubicBezTo>
                          <a:pt x="5777" y="3777"/>
                          <a:pt x="5449" y="3870"/>
                          <a:pt x="4926" y="3893"/>
                        </a:cubicBezTo>
                        <a:cubicBezTo>
                          <a:pt x="4390" y="3893"/>
                          <a:pt x="3485" y="3967"/>
                          <a:pt x="2676" y="4008"/>
                        </a:cubicBezTo>
                        <a:cubicBezTo>
                          <a:pt x="2251" y="4027"/>
                          <a:pt x="1868" y="4045"/>
                          <a:pt x="1558" y="4045"/>
                        </a:cubicBezTo>
                        <a:lnTo>
                          <a:pt x="1174" y="4045"/>
                        </a:lnTo>
                        <a:cubicBezTo>
                          <a:pt x="1059" y="4027"/>
                          <a:pt x="980" y="4008"/>
                          <a:pt x="943" y="3985"/>
                        </a:cubicBezTo>
                        <a:cubicBezTo>
                          <a:pt x="768" y="3911"/>
                          <a:pt x="578" y="3736"/>
                          <a:pt x="444" y="3486"/>
                        </a:cubicBezTo>
                        <a:cubicBezTo>
                          <a:pt x="306" y="3255"/>
                          <a:pt x="190" y="2969"/>
                          <a:pt x="153" y="2715"/>
                        </a:cubicBezTo>
                        <a:cubicBezTo>
                          <a:pt x="116" y="2447"/>
                          <a:pt x="98" y="2045"/>
                          <a:pt x="172" y="1698"/>
                        </a:cubicBezTo>
                        <a:cubicBezTo>
                          <a:pt x="190" y="1522"/>
                          <a:pt x="250" y="1370"/>
                          <a:pt x="329" y="1236"/>
                        </a:cubicBezTo>
                        <a:cubicBezTo>
                          <a:pt x="403" y="1120"/>
                          <a:pt x="500" y="1042"/>
                          <a:pt x="634" y="1005"/>
                        </a:cubicBezTo>
                        <a:cubicBezTo>
                          <a:pt x="1211" y="866"/>
                          <a:pt x="3309" y="617"/>
                          <a:pt x="3771" y="561"/>
                        </a:cubicBezTo>
                        <a:cubicBezTo>
                          <a:pt x="4025" y="543"/>
                          <a:pt x="4506" y="404"/>
                          <a:pt x="4968" y="289"/>
                        </a:cubicBezTo>
                        <a:cubicBezTo>
                          <a:pt x="5199" y="233"/>
                          <a:pt x="5430" y="173"/>
                          <a:pt x="5619" y="136"/>
                        </a:cubicBezTo>
                        <a:cubicBezTo>
                          <a:pt x="5733" y="115"/>
                          <a:pt x="5841" y="106"/>
                          <a:pt x="5921" y="106"/>
                        </a:cubicBezTo>
                        <a:close/>
                        <a:moveTo>
                          <a:pt x="5928" y="1"/>
                        </a:moveTo>
                        <a:cubicBezTo>
                          <a:pt x="5843" y="1"/>
                          <a:pt x="5739" y="16"/>
                          <a:pt x="5619" y="39"/>
                        </a:cubicBezTo>
                        <a:cubicBezTo>
                          <a:pt x="5412" y="81"/>
                          <a:pt x="5181" y="136"/>
                          <a:pt x="4950" y="196"/>
                        </a:cubicBezTo>
                        <a:cubicBezTo>
                          <a:pt x="4464" y="312"/>
                          <a:pt x="3984" y="446"/>
                          <a:pt x="3771" y="464"/>
                        </a:cubicBezTo>
                        <a:cubicBezTo>
                          <a:pt x="3291" y="520"/>
                          <a:pt x="1211" y="774"/>
                          <a:pt x="615" y="908"/>
                        </a:cubicBezTo>
                        <a:cubicBezTo>
                          <a:pt x="463" y="945"/>
                          <a:pt x="329" y="1042"/>
                          <a:pt x="250" y="1176"/>
                        </a:cubicBezTo>
                        <a:cubicBezTo>
                          <a:pt x="153" y="1328"/>
                          <a:pt x="98" y="1504"/>
                          <a:pt x="75" y="1675"/>
                        </a:cubicBezTo>
                        <a:cubicBezTo>
                          <a:pt x="1" y="2045"/>
                          <a:pt x="19" y="2447"/>
                          <a:pt x="56" y="2738"/>
                        </a:cubicBezTo>
                        <a:cubicBezTo>
                          <a:pt x="98" y="3006"/>
                          <a:pt x="213" y="3292"/>
                          <a:pt x="366" y="3546"/>
                        </a:cubicBezTo>
                        <a:cubicBezTo>
                          <a:pt x="500" y="3796"/>
                          <a:pt x="694" y="3985"/>
                          <a:pt x="907" y="4082"/>
                        </a:cubicBezTo>
                        <a:cubicBezTo>
                          <a:pt x="962" y="4124"/>
                          <a:pt x="1059" y="4124"/>
                          <a:pt x="1156" y="4142"/>
                        </a:cubicBezTo>
                        <a:cubicBezTo>
                          <a:pt x="1272" y="4142"/>
                          <a:pt x="1406" y="4161"/>
                          <a:pt x="1558" y="4161"/>
                        </a:cubicBezTo>
                        <a:cubicBezTo>
                          <a:pt x="1868" y="4161"/>
                          <a:pt x="2270" y="4142"/>
                          <a:pt x="2676" y="4124"/>
                        </a:cubicBezTo>
                        <a:cubicBezTo>
                          <a:pt x="3485" y="4064"/>
                          <a:pt x="4390" y="4008"/>
                          <a:pt x="4926" y="3985"/>
                        </a:cubicBezTo>
                        <a:cubicBezTo>
                          <a:pt x="5467" y="3985"/>
                          <a:pt x="5814" y="3870"/>
                          <a:pt x="6026" y="3736"/>
                        </a:cubicBezTo>
                        <a:cubicBezTo>
                          <a:pt x="6239" y="3620"/>
                          <a:pt x="6336" y="3449"/>
                          <a:pt x="6391" y="3352"/>
                        </a:cubicBezTo>
                        <a:cubicBezTo>
                          <a:pt x="6488" y="3121"/>
                          <a:pt x="6701" y="2581"/>
                          <a:pt x="6756" y="2197"/>
                        </a:cubicBezTo>
                        <a:cubicBezTo>
                          <a:pt x="6775" y="2003"/>
                          <a:pt x="6756" y="1698"/>
                          <a:pt x="6738" y="1444"/>
                        </a:cubicBezTo>
                        <a:cubicBezTo>
                          <a:pt x="6701" y="1176"/>
                          <a:pt x="6682" y="963"/>
                          <a:pt x="6682" y="963"/>
                        </a:cubicBezTo>
                        <a:cubicBezTo>
                          <a:pt x="6641" y="792"/>
                          <a:pt x="6585" y="580"/>
                          <a:pt x="6488" y="404"/>
                        </a:cubicBezTo>
                        <a:cubicBezTo>
                          <a:pt x="6391" y="215"/>
                          <a:pt x="6257" y="58"/>
                          <a:pt x="6063" y="21"/>
                        </a:cubicBezTo>
                        <a:cubicBezTo>
                          <a:pt x="6026" y="7"/>
                          <a:pt x="5981" y="1"/>
                          <a:pt x="592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7"/>
                  <p:cNvSpPr/>
                  <p:nvPr/>
                </p:nvSpPr>
                <p:spPr>
                  <a:xfrm>
                    <a:off x="5407430" y="4219547"/>
                    <a:ext cx="922059" cy="427334"/>
                  </a:xfrm>
                  <a:custGeom>
                    <a:rect b="b" l="l" r="r" t="t"/>
                    <a:pathLst>
                      <a:path extrusionOk="0" h="2669" w="5759">
                        <a:moveTo>
                          <a:pt x="4871" y="0"/>
                        </a:moveTo>
                        <a:cubicBezTo>
                          <a:pt x="4494" y="201"/>
                          <a:pt x="4032" y="230"/>
                          <a:pt x="3510" y="230"/>
                        </a:cubicBezTo>
                        <a:cubicBezTo>
                          <a:pt x="3300" y="230"/>
                          <a:pt x="3079" y="226"/>
                          <a:pt x="2851" y="226"/>
                        </a:cubicBezTo>
                        <a:cubicBezTo>
                          <a:pt x="2513" y="226"/>
                          <a:pt x="2157" y="236"/>
                          <a:pt x="1789" y="287"/>
                        </a:cubicBezTo>
                        <a:cubicBezTo>
                          <a:pt x="560" y="481"/>
                          <a:pt x="1" y="1114"/>
                          <a:pt x="306" y="1983"/>
                        </a:cubicBezTo>
                        <a:cubicBezTo>
                          <a:pt x="515" y="2565"/>
                          <a:pt x="995" y="2669"/>
                          <a:pt x="1451" y="2669"/>
                        </a:cubicBezTo>
                        <a:cubicBezTo>
                          <a:pt x="1671" y="2669"/>
                          <a:pt x="1886" y="2645"/>
                          <a:pt x="2062" y="2639"/>
                        </a:cubicBezTo>
                        <a:cubicBezTo>
                          <a:pt x="2579" y="2639"/>
                          <a:pt x="4603" y="2597"/>
                          <a:pt x="5181" y="2251"/>
                        </a:cubicBezTo>
                        <a:cubicBezTo>
                          <a:pt x="5758" y="1886"/>
                          <a:pt x="5661" y="1849"/>
                          <a:pt x="5486" y="1174"/>
                        </a:cubicBezTo>
                        <a:cubicBezTo>
                          <a:pt x="5315" y="518"/>
                          <a:pt x="4871" y="0"/>
                          <a:pt x="48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7"/>
                  <p:cNvSpPr/>
                  <p:nvPr/>
                </p:nvSpPr>
                <p:spPr>
                  <a:xfrm>
                    <a:off x="5423121" y="4209941"/>
                    <a:ext cx="896762" cy="445266"/>
                  </a:xfrm>
                  <a:custGeom>
                    <a:rect b="b" l="l" r="r" t="t"/>
                    <a:pathLst>
                      <a:path extrusionOk="0" h="2781" w="5601">
                        <a:moveTo>
                          <a:pt x="4755" y="116"/>
                        </a:moveTo>
                        <a:cubicBezTo>
                          <a:pt x="4773" y="158"/>
                          <a:pt x="5175" y="638"/>
                          <a:pt x="5351" y="1253"/>
                        </a:cubicBezTo>
                        <a:cubicBezTo>
                          <a:pt x="5429" y="1581"/>
                          <a:pt x="5485" y="1752"/>
                          <a:pt x="5466" y="1867"/>
                        </a:cubicBezTo>
                        <a:cubicBezTo>
                          <a:pt x="5466" y="1927"/>
                          <a:pt x="5429" y="1983"/>
                          <a:pt x="5369" y="2043"/>
                        </a:cubicBezTo>
                        <a:cubicBezTo>
                          <a:pt x="5291" y="2098"/>
                          <a:pt x="5198" y="2177"/>
                          <a:pt x="5060" y="2255"/>
                        </a:cubicBezTo>
                        <a:cubicBezTo>
                          <a:pt x="4792" y="2426"/>
                          <a:pt x="4135" y="2523"/>
                          <a:pt x="3502" y="2583"/>
                        </a:cubicBezTo>
                        <a:cubicBezTo>
                          <a:pt x="2846" y="2639"/>
                          <a:pt x="2213" y="2639"/>
                          <a:pt x="1964" y="2639"/>
                        </a:cubicBezTo>
                        <a:cubicBezTo>
                          <a:pt x="1786" y="2650"/>
                          <a:pt x="1586" y="2670"/>
                          <a:pt x="1384" y="2670"/>
                        </a:cubicBezTo>
                        <a:cubicBezTo>
                          <a:pt x="1255" y="2670"/>
                          <a:pt x="1125" y="2662"/>
                          <a:pt x="998" y="2639"/>
                        </a:cubicBezTo>
                        <a:cubicBezTo>
                          <a:pt x="693" y="2602"/>
                          <a:pt x="402" y="2445"/>
                          <a:pt x="250" y="2024"/>
                        </a:cubicBezTo>
                        <a:cubicBezTo>
                          <a:pt x="116" y="1599"/>
                          <a:pt x="171" y="1253"/>
                          <a:pt x="402" y="985"/>
                        </a:cubicBezTo>
                        <a:cubicBezTo>
                          <a:pt x="652" y="694"/>
                          <a:pt x="1095" y="504"/>
                          <a:pt x="1691" y="407"/>
                        </a:cubicBezTo>
                        <a:cubicBezTo>
                          <a:pt x="2043" y="352"/>
                          <a:pt x="2381" y="340"/>
                          <a:pt x="2702" y="340"/>
                        </a:cubicBezTo>
                        <a:cubicBezTo>
                          <a:pt x="2947" y="340"/>
                          <a:pt x="3182" y="347"/>
                          <a:pt x="3405" y="347"/>
                        </a:cubicBezTo>
                        <a:cubicBezTo>
                          <a:pt x="3928" y="347"/>
                          <a:pt x="4366" y="310"/>
                          <a:pt x="4755" y="116"/>
                        </a:cubicBezTo>
                        <a:close/>
                        <a:moveTo>
                          <a:pt x="4773" y="0"/>
                        </a:moveTo>
                        <a:lnTo>
                          <a:pt x="4755" y="19"/>
                        </a:lnTo>
                        <a:cubicBezTo>
                          <a:pt x="4390" y="213"/>
                          <a:pt x="3928" y="231"/>
                          <a:pt x="3405" y="231"/>
                        </a:cubicBezTo>
                        <a:cubicBezTo>
                          <a:pt x="3263" y="231"/>
                          <a:pt x="3115" y="230"/>
                          <a:pt x="2964" y="230"/>
                        </a:cubicBezTo>
                        <a:cubicBezTo>
                          <a:pt x="2566" y="230"/>
                          <a:pt x="2140" y="240"/>
                          <a:pt x="1691" y="310"/>
                        </a:cubicBezTo>
                        <a:cubicBezTo>
                          <a:pt x="1058" y="407"/>
                          <a:pt x="596" y="620"/>
                          <a:pt x="347" y="906"/>
                        </a:cubicBezTo>
                        <a:cubicBezTo>
                          <a:pt x="74" y="1216"/>
                          <a:pt x="0" y="1618"/>
                          <a:pt x="171" y="2061"/>
                        </a:cubicBezTo>
                        <a:cubicBezTo>
                          <a:pt x="323" y="2505"/>
                          <a:pt x="652" y="2676"/>
                          <a:pt x="998" y="2754"/>
                        </a:cubicBezTo>
                        <a:cubicBezTo>
                          <a:pt x="1107" y="2774"/>
                          <a:pt x="1221" y="2781"/>
                          <a:pt x="1334" y="2781"/>
                        </a:cubicBezTo>
                        <a:cubicBezTo>
                          <a:pt x="1559" y="2781"/>
                          <a:pt x="1782" y="2754"/>
                          <a:pt x="1964" y="2754"/>
                        </a:cubicBezTo>
                        <a:cubicBezTo>
                          <a:pt x="2213" y="2736"/>
                          <a:pt x="2865" y="2736"/>
                          <a:pt x="3502" y="2676"/>
                        </a:cubicBezTo>
                        <a:cubicBezTo>
                          <a:pt x="4159" y="2620"/>
                          <a:pt x="4792" y="2542"/>
                          <a:pt x="5120" y="2352"/>
                        </a:cubicBezTo>
                        <a:cubicBezTo>
                          <a:pt x="5254" y="2255"/>
                          <a:pt x="5351" y="2177"/>
                          <a:pt x="5429" y="2121"/>
                        </a:cubicBezTo>
                        <a:cubicBezTo>
                          <a:pt x="5503" y="2043"/>
                          <a:pt x="5563" y="1983"/>
                          <a:pt x="5563" y="1890"/>
                        </a:cubicBezTo>
                        <a:cubicBezTo>
                          <a:pt x="5600" y="1733"/>
                          <a:pt x="5522" y="1562"/>
                          <a:pt x="5448" y="1234"/>
                        </a:cubicBezTo>
                        <a:cubicBezTo>
                          <a:pt x="5272" y="560"/>
                          <a:pt x="4810" y="42"/>
                          <a:pt x="4810" y="42"/>
                        </a:cubicBezTo>
                        <a:lnTo>
                          <a:pt x="4773"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7"/>
                  <p:cNvSpPr/>
                  <p:nvPr/>
                </p:nvSpPr>
                <p:spPr>
                  <a:xfrm>
                    <a:off x="6085169" y="4108271"/>
                    <a:ext cx="459509" cy="453592"/>
                  </a:xfrm>
                  <a:custGeom>
                    <a:rect b="b" l="l" r="r" t="t"/>
                    <a:pathLst>
                      <a:path extrusionOk="0" h="2833" w="2870">
                        <a:moveTo>
                          <a:pt x="1615" y="0"/>
                        </a:moveTo>
                        <a:cubicBezTo>
                          <a:pt x="1450" y="0"/>
                          <a:pt x="1070" y="25"/>
                          <a:pt x="851" y="233"/>
                        </a:cubicBezTo>
                        <a:cubicBezTo>
                          <a:pt x="560" y="483"/>
                          <a:pt x="116" y="829"/>
                          <a:pt x="60" y="1675"/>
                        </a:cubicBezTo>
                        <a:cubicBezTo>
                          <a:pt x="0" y="2525"/>
                          <a:pt x="389" y="2830"/>
                          <a:pt x="389" y="2830"/>
                        </a:cubicBezTo>
                        <a:cubicBezTo>
                          <a:pt x="389" y="2830"/>
                          <a:pt x="433" y="2833"/>
                          <a:pt x="513" y="2833"/>
                        </a:cubicBezTo>
                        <a:cubicBezTo>
                          <a:pt x="881" y="2833"/>
                          <a:pt x="1999" y="2779"/>
                          <a:pt x="2870" y="2179"/>
                        </a:cubicBezTo>
                        <a:lnTo>
                          <a:pt x="1696" y="2"/>
                        </a:lnTo>
                        <a:cubicBezTo>
                          <a:pt x="1696" y="2"/>
                          <a:pt x="1666" y="0"/>
                          <a:pt x="1615" y="0"/>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7"/>
                  <p:cNvSpPr/>
                  <p:nvPr/>
                </p:nvSpPr>
                <p:spPr>
                  <a:xfrm>
                    <a:off x="6082127" y="4098985"/>
                    <a:ext cx="475199" cy="469763"/>
                  </a:xfrm>
                  <a:custGeom>
                    <a:rect b="b" l="l" r="r" t="t"/>
                    <a:pathLst>
                      <a:path extrusionOk="0" h="2934" w="2968">
                        <a:moveTo>
                          <a:pt x="1697" y="97"/>
                        </a:moveTo>
                        <a:lnTo>
                          <a:pt x="2833" y="2214"/>
                        </a:lnTo>
                        <a:cubicBezTo>
                          <a:pt x="1941" y="2793"/>
                          <a:pt x="833" y="2834"/>
                          <a:pt x="515" y="2834"/>
                        </a:cubicBezTo>
                        <a:cubicBezTo>
                          <a:pt x="462" y="2834"/>
                          <a:pt x="431" y="2833"/>
                          <a:pt x="426" y="2833"/>
                        </a:cubicBezTo>
                        <a:cubicBezTo>
                          <a:pt x="426" y="2833"/>
                          <a:pt x="347" y="2773"/>
                          <a:pt x="274" y="2602"/>
                        </a:cubicBezTo>
                        <a:cubicBezTo>
                          <a:pt x="177" y="2426"/>
                          <a:pt x="98" y="2140"/>
                          <a:pt x="116" y="1733"/>
                        </a:cubicBezTo>
                        <a:cubicBezTo>
                          <a:pt x="195" y="906"/>
                          <a:pt x="597" y="578"/>
                          <a:pt x="907" y="328"/>
                        </a:cubicBezTo>
                        <a:cubicBezTo>
                          <a:pt x="1041" y="194"/>
                          <a:pt x="1235" y="134"/>
                          <a:pt x="1406" y="116"/>
                        </a:cubicBezTo>
                        <a:cubicBezTo>
                          <a:pt x="1563" y="97"/>
                          <a:pt x="1660" y="97"/>
                          <a:pt x="1697" y="97"/>
                        </a:cubicBezTo>
                        <a:close/>
                        <a:moveTo>
                          <a:pt x="1715" y="0"/>
                        </a:moveTo>
                        <a:cubicBezTo>
                          <a:pt x="1715" y="0"/>
                          <a:pt x="1581" y="0"/>
                          <a:pt x="1387" y="19"/>
                        </a:cubicBezTo>
                        <a:cubicBezTo>
                          <a:pt x="1216" y="42"/>
                          <a:pt x="1004" y="97"/>
                          <a:pt x="828" y="250"/>
                        </a:cubicBezTo>
                        <a:cubicBezTo>
                          <a:pt x="542" y="504"/>
                          <a:pt x="98" y="869"/>
                          <a:pt x="19" y="1715"/>
                        </a:cubicBezTo>
                        <a:cubicBezTo>
                          <a:pt x="1" y="2158"/>
                          <a:pt x="79" y="2445"/>
                          <a:pt x="177" y="2639"/>
                        </a:cubicBezTo>
                        <a:cubicBezTo>
                          <a:pt x="274" y="2833"/>
                          <a:pt x="366" y="2930"/>
                          <a:pt x="366" y="2930"/>
                        </a:cubicBezTo>
                        <a:lnTo>
                          <a:pt x="408" y="2930"/>
                        </a:lnTo>
                        <a:cubicBezTo>
                          <a:pt x="408" y="2930"/>
                          <a:pt x="464" y="2933"/>
                          <a:pt x="563" y="2933"/>
                        </a:cubicBezTo>
                        <a:cubicBezTo>
                          <a:pt x="964" y="2933"/>
                          <a:pt x="2063" y="2874"/>
                          <a:pt x="2930" y="2274"/>
                        </a:cubicBezTo>
                        <a:lnTo>
                          <a:pt x="2967" y="2255"/>
                        </a:lnTo>
                        <a:lnTo>
                          <a:pt x="2930" y="2214"/>
                        </a:lnTo>
                        <a:lnTo>
                          <a:pt x="175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7"/>
                  <p:cNvSpPr/>
                  <p:nvPr/>
                </p:nvSpPr>
                <p:spPr>
                  <a:xfrm>
                    <a:off x="6199807" y="3146497"/>
                    <a:ext cx="1729001" cy="1538497"/>
                  </a:xfrm>
                  <a:custGeom>
                    <a:rect b="b" l="l" r="r" t="t"/>
                    <a:pathLst>
                      <a:path extrusionOk="0" h="9609" w="10799">
                        <a:moveTo>
                          <a:pt x="8902" y="0"/>
                        </a:moveTo>
                        <a:cubicBezTo>
                          <a:pt x="8680" y="0"/>
                          <a:pt x="8439" y="49"/>
                          <a:pt x="8179" y="155"/>
                        </a:cubicBezTo>
                        <a:cubicBezTo>
                          <a:pt x="6908" y="677"/>
                          <a:pt x="209" y="4526"/>
                          <a:pt x="209" y="4526"/>
                        </a:cubicBezTo>
                        <a:cubicBezTo>
                          <a:pt x="56" y="4563"/>
                          <a:pt x="1" y="5238"/>
                          <a:pt x="883" y="7146"/>
                        </a:cubicBezTo>
                        <a:cubicBezTo>
                          <a:pt x="1789" y="9068"/>
                          <a:pt x="3096" y="9609"/>
                          <a:pt x="3096" y="9609"/>
                        </a:cubicBezTo>
                        <a:cubicBezTo>
                          <a:pt x="3096" y="9609"/>
                          <a:pt x="9796" y="4235"/>
                          <a:pt x="10124" y="3912"/>
                        </a:cubicBezTo>
                        <a:cubicBezTo>
                          <a:pt x="10434" y="3565"/>
                          <a:pt x="10799" y="2964"/>
                          <a:pt x="10549" y="1735"/>
                        </a:cubicBezTo>
                        <a:cubicBezTo>
                          <a:pt x="10336" y="739"/>
                          <a:pt x="9766" y="0"/>
                          <a:pt x="89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7"/>
                  <p:cNvSpPr/>
                  <p:nvPr/>
                </p:nvSpPr>
                <p:spPr>
                  <a:xfrm>
                    <a:off x="6208773" y="3139452"/>
                    <a:ext cx="1729641" cy="1554508"/>
                  </a:xfrm>
                  <a:custGeom>
                    <a:rect b="b" l="l" r="r" t="t"/>
                    <a:pathLst>
                      <a:path extrusionOk="0" h="9709" w="10803">
                        <a:moveTo>
                          <a:pt x="8872" y="98"/>
                        </a:moveTo>
                        <a:cubicBezTo>
                          <a:pt x="8913" y="98"/>
                          <a:pt x="8953" y="99"/>
                          <a:pt x="8992" y="102"/>
                        </a:cubicBezTo>
                        <a:cubicBezTo>
                          <a:pt x="9241" y="121"/>
                          <a:pt x="9454" y="218"/>
                          <a:pt x="9648" y="375"/>
                        </a:cubicBezTo>
                        <a:cubicBezTo>
                          <a:pt x="10031" y="661"/>
                          <a:pt x="10299" y="1183"/>
                          <a:pt x="10433" y="1779"/>
                        </a:cubicBezTo>
                        <a:cubicBezTo>
                          <a:pt x="10706" y="3008"/>
                          <a:pt x="10341" y="3586"/>
                          <a:pt x="10031" y="3914"/>
                        </a:cubicBezTo>
                        <a:cubicBezTo>
                          <a:pt x="9994" y="3956"/>
                          <a:pt x="9856" y="4071"/>
                          <a:pt x="9648" y="4261"/>
                        </a:cubicBezTo>
                        <a:cubicBezTo>
                          <a:pt x="9435" y="4436"/>
                          <a:pt x="9144" y="4667"/>
                          <a:pt x="8798" y="4935"/>
                        </a:cubicBezTo>
                        <a:cubicBezTo>
                          <a:pt x="8123" y="5494"/>
                          <a:pt x="7259" y="6206"/>
                          <a:pt x="6413" y="6880"/>
                        </a:cubicBezTo>
                        <a:cubicBezTo>
                          <a:pt x="4699" y="8267"/>
                          <a:pt x="3064" y="9574"/>
                          <a:pt x="3040" y="9593"/>
                        </a:cubicBezTo>
                        <a:cubicBezTo>
                          <a:pt x="3022" y="9593"/>
                          <a:pt x="2735" y="9459"/>
                          <a:pt x="2310" y="9112"/>
                        </a:cubicBezTo>
                        <a:cubicBezTo>
                          <a:pt x="1867" y="8729"/>
                          <a:pt x="1331" y="8133"/>
                          <a:pt x="887" y="7167"/>
                        </a:cubicBezTo>
                        <a:cubicBezTo>
                          <a:pt x="425" y="6224"/>
                          <a:pt x="231" y="5573"/>
                          <a:pt x="153" y="5166"/>
                        </a:cubicBezTo>
                        <a:cubicBezTo>
                          <a:pt x="116" y="4972"/>
                          <a:pt x="97" y="4820"/>
                          <a:pt x="116" y="4741"/>
                        </a:cubicBezTo>
                        <a:cubicBezTo>
                          <a:pt x="116" y="4686"/>
                          <a:pt x="134" y="4667"/>
                          <a:pt x="134" y="4649"/>
                        </a:cubicBezTo>
                        <a:cubicBezTo>
                          <a:pt x="153" y="4626"/>
                          <a:pt x="153" y="4607"/>
                          <a:pt x="153" y="4607"/>
                        </a:cubicBezTo>
                        <a:lnTo>
                          <a:pt x="176" y="4607"/>
                        </a:lnTo>
                        <a:cubicBezTo>
                          <a:pt x="176" y="4607"/>
                          <a:pt x="1848" y="3646"/>
                          <a:pt x="3678" y="2625"/>
                        </a:cubicBezTo>
                        <a:cubicBezTo>
                          <a:pt x="5508" y="1604"/>
                          <a:pt x="7508" y="509"/>
                          <a:pt x="8146" y="259"/>
                        </a:cubicBezTo>
                        <a:cubicBezTo>
                          <a:pt x="8403" y="142"/>
                          <a:pt x="8651" y="98"/>
                          <a:pt x="8872" y="98"/>
                        </a:cubicBezTo>
                        <a:close/>
                        <a:moveTo>
                          <a:pt x="8871" y="1"/>
                        </a:moveTo>
                        <a:cubicBezTo>
                          <a:pt x="8637" y="1"/>
                          <a:pt x="8384" y="48"/>
                          <a:pt x="8105" y="162"/>
                        </a:cubicBezTo>
                        <a:cubicBezTo>
                          <a:pt x="7453" y="430"/>
                          <a:pt x="5466" y="1507"/>
                          <a:pt x="3641" y="2528"/>
                        </a:cubicBezTo>
                        <a:cubicBezTo>
                          <a:pt x="1793" y="3568"/>
                          <a:pt x="116" y="4533"/>
                          <a:pt x="116" y="4533"/>
                        </a:cubicBezTo>
                        <a:lnTo>
                          <a:pt x="134" y="4510"/>
                        </a:lnTo>
                        <a:lnTo>
                          <a:pt x="134" y="4510"/>
                        </a:lnTo>
                        <a:cubicBezTo>
                          <a:pt x="97" y="4533"/>
                          <a:pt x="79" y="4552"/>
                          <a:pt x="60" y="4589"/>
                        </a:cubicBezTo>
                        <a:cubicBezTo>
                          <a:pt x="37" y="4626"/>
                          <a:pt x="19" y="4667"/>
                          <a:pt x="19" y="4723"/>
                        </a:cubicBezTo>
                        <a:cubicBezTo>
                          <a:pt x="0" y="4820"/>
                          <a:pt x="0" y="4972"/>
                          <a:pt x="60" y="5185"/>
                        </a:cubicBezTo>
                        <a:cubicBezTo>
                          <a:pt x="134" y="5610"/>
                          <a:pt x="347" y="6266"/>
                          <a:pt x="790" y="7227"/>
                        </a:cubicBezTo>
                        <a:cubicBezTo>
                          <a:pt x="1234" y="8188"/>
                          <a:pt x="1793" y="8807"/>
                          <a:pt x="2255" y="9191"/>
                        </a:cubicBezTo>
                        <a:cubicBezTo>
                          <a:pt x="2694" y="9556"/>
                          <a:pt x="3022" y="9708"/>
                          <a:pt x="3022" y="9708"/>
                        </a:cubicBezTo>
                        <a:lnTo>
                          <a:pt x="3064" y="9708"/>
                        </a:lnTo>
                        <a:lnTo>
                          <a:pt x="3082" y="9690"/>
                        </a:lnTo>
                        <a:cubicBezTo>
                          <a:pt x="3082" y="9690"/>
                          <a:pt x="4755" y="8345"/>
                          <a:pt x="6469" y="6978"/>
                        </a:cubicBezTo>
                        <a:cubicBezTo>
                          <a:pt x="7314" y="6284"/>
                          <a:pt x="8202" y="5573"/>
                          <a:pt x="8858" y="5032"/>
                        </a:cubicBezTo>
                        <a:cubicBezTo>
                          <a:pt x="9204" y="4741"/>
                          <a:pt x="9491" y="4510"/>
                          <a:pt x="9703" y="4339"/>
                        </a:cubicBezTo>
                        <a:cubicBezTo>
                          <a:pt x="9916" y="4145"/>
                          <a:pt x="10050" y="4030"/>
                          <a:pt x="10110" y="3993"/>
                        </a:cubicBezTo>
                        <a:cubicBezTo>
                          <a:pt x="10415" y="3646"/>
                          <a:pt x="10803" y="3008"/>
                          <a:pt x="10530" y="1761"/>
                        </a:cubicBezTo>
                        <a:cubicBezTo>
                          <a:pt x="10396" y="1142"/>
                          <a:pt x="10128" y="606"/>
                          <a:pt x="9703" y="296"/>
                        </a:cubicBezTo>
                        <a:cubicBezTo>
                          <a:pt x="9509" y="144"/>
                          <a:pt x="9260" y="47"/>
                          <a:pt x="8992" y="5"/>
                        </a:cubicBezTo>
                        <a:cubicBezTo>
                          <a:pt x="8952" y="2"/>
                          <a:pt x="8912" y="1"/>
                          <a:pt x="88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7"/>
                  <p:cNvSpPr/>
                  <p:nvPr/>
                </p:nvSpPr>
                <p:spPr>
                  <a:xfrm>
                    <a:off x="7046941" y="2557776"/>
                    <a:ext cx="647475" cy="769809"/>
                  </a:xfrm>
                  <a:custGeom>
                    <a:rect b="b" l="l" r="r" t="t"/>
                    <a:pathLst>
                      <a:path extrusionOk="0" h="4808" w="4044">
                        <a:moveTo>
                          <a:pt x="2751" y="0"/>
                        </a:moveTo>
                        <a:cubicBezTo>
                          <a:pt x="2690" y="0"/>
                          <a:pt x="2639" y="2"/>
                          <a:pt x="2602" y="2"/>
                        </a:cubicBezTo>
                        <a:cubicBezTo>
                          <a:pt x="2103" y="20"/>
                          <a:pt x="1733" y="367"/>
                          <a:pt x="1368" y="695"/>
                        </a:cubicBezTo>
                        <a:cubicBezTo>
                          <a:pt x="906" y="1120"/>
                          <a:pt x="559" y="1466"/>
                          <a:pt x="176" y="1965"/>
                        </a:cubicBezTo>
                        <a:cubicBezTo>
                          <a:pt x="0" y="2136"/>
                          <a:pt x="60" y="2409"/>
                          <a:pt x="157" y="2622"/>
                        </a:cubicBezTo>
                        <a:cubicBezTo>
                          <a:pt x="388" y="3255"/>
                          <a:pt x="716" y="3832"/>
                          <a:pt x="1081" y="4391"/>
                        </a:cubicBezTo>
                        <a:cubicBezTo>
                          <a:pt x="1215" y="4578"/>
                          <a:pt x="1410" y="4807"/>
                          <a:pt x="1665" y="4807"/>
                        </a:cubicBezTo>
                        <a:cubicBezTo>
                          <a:pt x="1700" y="4807"/>
                          <a:pt x="1737" y="4803"/>
                          <a:pt x="1774" y="4793"/>
                        </a:cubicBezTo>
                        <a:cubicBezTo>
                          <a:pt x="1964" y="4701"/>
                          <a:pt x="2079" y="4470"/>
                          <a:pt x="2237" y="4294"/>
                        </a:cubicBezTo>
                        <a:cubicBezTo>
                          <a:pt x="2736" y="3583"/>
                          <a:pt x="3235" y="2871"/>
                          <a:pt x="3641" y="2081"/>
                        </a:cubicBezTo>
                        <a:cubicBezTo>
                          <a:pt x="3835" y="1656"/>
                          <a:pt x="4043" y="1138"/>
                          <a:pt x="3835" y="676"/>
                        </a:cubicBezTo>
                        <a:cubicBezTo>
                          <a:pt x="3738" y="385"/>
                          <a:pt x="3678" y="311"/>
                          <a:pt x="3313" y="80"/>
                        </a:cubicBezTo>
                        <a:cubicBezTo>
                          <a:pt x="3132" y="10"/>
                          <a:pt x="2911" y="0"/>
                          <a:pt x="2751" y="0"/>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7"/>
                  <p:cNvSpPr/>
                  <p:nvPr/>
                </p:nvSpPr>
                <p:spPr>
                  <a:xfrm>
                    <a:off x="7046941" y="2579391"/>
                    <a:ext cx="657081" cy="757320"/>
                  </a:xfrm>
                  <a:custGeom>
                    <a:rect b="b" l="l" r="r" t="t"/>
                    <a:pathLst>
                      <a:path extrusionOk="0" h="4730" w="4104">
                        <a:moveTo>
                          <a:pt x="3489" y="1"/>
                        </a:moveTo>
                        <a:cubicBezTo>
                          <a:pt x="3563" y="116"/>
                          <a:pt x="3641" y="232"/>
                          <a:pt x="3641" y="232"/>
                        </a:cubicBezTo>
                        <a:lnTo>
                          <a:pt x="3623" y="232"/>
                        </a:lnTo>
                        <a:lnTo>
                          <a:pt x="3641" y="250"/>
                        </a:lnTo>
                        <a:cubicBezTo>
                          <a:pt x="3697" y="329"/>
                          <a:pt x="3738" y="426"/>
                          <a:pt x="3794" y="560"/>
                        </a:cubicBezTo>
                        <a:cubicBezTo>
                          <a:pt x="3988" y="1003"/>
                          <a:pt x="3794" y="1502"/>
                          <a:pt x="3581" y="1927"/>
                        </a:cubicBezTo>
                        <a:cubicBezTo>
                          <a:pt x="3179" y="2694"/>
                          <a:pt x="2699" y="3429"/>
                          <a:pt x="2176" y="4141"/>
                        </a:cubicBezTo>
                        <a:cubicBezTo>
                          <a:pt x="2042" y="4312"/>
                          <a:pt x="1927" y="4524"/>
                          <a:pt x="1756" y="4621"/>
                        </a:cubicBezTo>
                        <a:cubicBezTo>
                          <a:pt x="1725" y="4625"/>
                          <a:pt x="1696" y="4628"/>
                          <a:pt x="1667" y="4628"/>
                        </a:cubicBezTo>
                        <a:cubicBezTo>
                          <a:pt x="1566" y="4628"/>
                          <a:pt x="1476" y="4600"/>
                          <a:pt x="1386" y="4524"/>
                        </a:cubicBezTo>
                        <a:cubicBezTo>
                          <a:pt x="1294" y="4450"/>
                          <a:pt x="1197" y="4335"/>
                          <a:pt x="1118" y="4238"/>
                        </a:cubicBezTo>
                        <a:cubicBezTo>
                          <a:pt x="753" y="3679"/>
                          <a:pt x="425" y="3083"/>
                          <a:pt x="194" y="2463"/>
                        </a:cubicBezTo>
                        <a:cubicBezTo>
                          <a:pt x="157" y="2371"/>
                          <a:pt x="116" y="2256"/>
                          <a:pt x="116" y="2140"/>
                        </a:cubicBezTo>
                        <a:cubicBezTo>
                          <a:pt x="116" y="2043"/>
                          <a:pt x="139" y="1946"/>
                          <a:pt x="213" y="1867"/>
                        </a:cubicBezTo>
                        <a:lnTo>
                          <a:pt x="213" y="1849"/>
                        </a:lnTo>
                        <a:lnTo>
                          <a:pt x="231" y="1849"/>
                        </a:lnTo>
                        <a:cubicBezTo>
                          <a:pt x="601" y="1368"/>
                          <a:pt x="947" y="1022"/>
                          <a:pt x="1409" y="597"/>
                        </a:cubicBezTo>
                        <a:cubicBezTo>
                          <a:pt x="1525" y="481"/>
                          <a:pt x="1640" y="366"/>
                          <a:pt x="1774" y="269"/>
                        </a:cubicBezTo>
                        <a:cubicBezTo>
                          <a:pt x="1774" y="232"/>
                          <a:pt x="1756" y="213"/>
                          <a:pt x="1696" y="213"/>
                        </a:cubicBezTo>
                        <a:cubicBezTo>
                          <a:pt x="1562" y="310"/>
                          <a:pt x="1446" y="426"/>
                          <a:pt x="1331" y="523"/>
                        </a:cubicBezTo>
                        <a:cubicBezTo>
                          <a:pt x="869" y="943"/>
                          <a:pt x="522" y="1290"/>
                          <a:pt x="157" y="1793"/>
                        </a:cubicBezTo>
                        <a:cubicBezTo>
                          <a:pt x="42" y="1886"/>
                          <a:pt x="0" y="2024"/>
                          <a:pt x="23" y="2140"/>
                        </a:cubicBezTo>
                        <a:cubicBezTo>
                          <a:pt x="23" y="2274"/>
                          <a:pt x="60" y="2390"/>
                          <a:pt x="97" y="2505"/>
                        </a:cubicBezTo>
                        <a:cubicBezTo>
                          <a:pt x="328" y="3138"/>
                          <a:pt x="675" y="3734"/>
                          <a:pt x="1040" y="4293"/>
                        </a:cubicBezTo>
                        <a:cubicBezTo>
                          <a:pt x="1118" y="4409"/>
                          <a:pt x="1215" y="4524"/>
                          <a:pt x="1331" y="4621"/>
                        </a:cubicBezTo>
                        <a:cubicBezTo>
                          <a:pt x="1436" y="4683"/>
                          <a:pt x="1552" y="4730"/>
                          <a:pt x="1673" y="4730"/>
                        </a:cubicBezTo>
                        <a:cubicBezTo>
                          <a:pt x="1706" y="4730"/>
                          <a:pt x="1740" y="4726"/>
                          <a:pt x="1774" y="4718"/>
                        </a:cubicBezTo>
                        <a:lnTo>
                          <a:pt x="1793" y="4718"/>
                        </a:lnTo>
                        <a:cubicBezTo>
                          <a:pt x="2006" y="4603"/>
                          <a:pt x="2121" y="4353"/>
                          <a:pt x="2273" y="4196"/>
                        </a:cubicBezTo>
                        <a:cubicBezTo>
                          <a:pt x="2773" y="3485"/>
                          <a:pt x="3276" y="2755"/>
                          <a:pt x="3678" y="1983"/>
                        </a:cubicBezTo>
                        <a:lnTo>
                          <a:pt x="3678" y="1964"/>
                        </a:lnTo>
                        <a:cubicBezTo>
                          <a:pt x="3891" y="1539"/>
                          <a:pt x="4103" y="1022"/>
                          <a:pt x="3891" y="523"/>
                        </a:cubicBezTo>
                        <a:cubicBezTo>
                          <a:pt x="3835" y="384"/>
                          <a:pt x="3794" y="269"/>
                          <a:pt x="3720" y="195"/>
                        </a:cubicBezTo>
                        <a:cubicBezTo>
                          <a:pt x="3660" y="116"/>
                          <a:pt x="3581" y="61"/>
                          <a:pt x="34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7"/>
                  <p:cNvSpPr/>
                  <p:nvPr/>
                </p:nvSpPr>
                <p:spPr>
                  <a:xfrm>
                    <a:off x="5212898" y="1090858"/>
                    <a:ext cx="327260" cy="666058"/>
                  </a:xfrm>
                  <a:custGeom>
                    <a:rect b="b" l="l" r="r" t="t"/>
                    <a:pathLst>
                      <a:path extrusionOk="0" h="4160" w="2044">
                        <a:moveTo>
                          <a:pt x="321" y="1"/>
                        </a:moveTo>
                        <a:cubicBezTo>
                          <a:pt x="282" y="1"/>
                          <a:pt x="245" y="7"/>
                          <a:pt x="213" y="20"/>
                        </a:cubicBezTo>
                        <a:cubicBezTo>
                          <a:pt x="42" y="94"/>
                          <a:pt x="1" y="57"/>
                          <a:pt x="98" y="616"/>
                        </a:cubicBezTo>
                        <a:cubicBezTo>
                          <a:pt x="195" y="1175"/>
                          <a:pt x="560" y="2926"/>
                          <a:pt x="560" y="2926"/>
                        </a:cubicBezTo>
                        <a:lnTo>
                          <a:pt x="1775" y="4160"/>
                        </a:lnTo>
                        <a:cubicBezTo>
                          <a:pt x="1775" y="4160"/>
                          <a:pt x="2043" y="3947"/>
                          <a:pt x="1891" y="3467"/>
                        </a:cubicBezTo>
                        <a:cubicBezTo>
                          <a:pt x="1733" y="3004"/>
                          <a:pt x="1100" y="653"/>
                          <a:pt x="943" y="385"/>
                        </a:cubicBezTo>
                        <a:cubicBezTo>
                          <a:pt x="816" y="160"/>
                          <a:pt x="526" y="1"/>
                          <a:pt x="321" y="1"/>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7"/>
                  <p:cNvSpPr/>
                  <p:nvPr/>
                </p:nvSpPr>
                <p:spPr>
                  <a:xfrm>
                    <a:off x="5210016" y="1082853"/>
                    <a:ext cx="324218" cy="683029"/>
                  </a:xfrm>
                  <a:custGeom>
                    <a:rect b="b" l="l" r="r" t="t"/>
                    <a:pathLst>
                      <a:path extrusionOk="0" h="4266" w="2025">
                        <a:moveTo>
                          <a:pt x="350" y="106"/>
                        </a:moveTo>
                        <a:cubicBezTo>
                          <a:pt x="422" y="106"/>
                          <a:pt x="509" y="127"/>
                          <a:pt x="596" y="167"/>
                        </a:cubicBezTo>
                        <a:cubicBezTo>
                          <a:pt x="730" y="222"/>
                          <a:pt x="846" y="338"/>
                          <a:pt x="924" y="453"/>
                        </a:cubicBezTo>
                        <a:cubicBezTo>
                          <a:pt x="961" y="513"/>
                          <a:pt x="1021" y="703"/>
                          <a:pt x="1118" y="975"/>
                        </a:cubicBezTo>
                        <a:cubicBezTo>
                          <a:pt x="1192" y="1243"/>
                          <a:pt x="1289" y="1571"/>
                          <a:pt x="1386" y="1918"/>
                        </a:cubicBezTo>
                        <a:cubicBezTo>
                          <a:pt x="1599" y="2592"/>
                          <a:pt x="1793" y="3304"/>
                          <a:pt x="1867" y="3535"/>
                        </a:cubicBezTo>
                        <a:cubicBezTo>
                          <a:pt x="1927" y="3766"/>
                          <a:pt x="1909" y="3919"/>
                          <a:pt x="1849" y="4016"/>
                        </a:cubicBezTo>
                        <a:cubicBezTo>
                          <a:pt x="1830" y="4094"/>
                          <a:pt x="1812" y="4113"/>
                          <a:pt x="1793" y="4131"/>
                        </a:cubicBezTo>
                        <a:lnTo>
                          <a:pt x="638" y="2957"/>
                        </a:lnTo>
                        <a:cubicBezTo>
                          <a:pt x="615" y="2939"/>
                          <a:pt x="250" y="1206"/>
                          <a:pt x="176" y="647"/>
                        </a:cubicBezTo>
                        <a:cubicBezTo>
                          <a:pt x="116" y="375"/>
                          <a:pt x="97" y="241"/>
                          <a:pt x="116" y="204"/>
                        </a:cubicBezTo>
                        <a:cubicBezTo>
                          <a:pt x="116" y="185"/>
                          <a:pt x="134" y="185"/>
                          <a:pt x="153" y="167"/>
                        </a:cubicBezTo>
                        <a:cubicBezTo>
                          <a:pt x="176" y="144"/>
                          <a:pt x="213" y="144"/>
                          <a:pt x="250" y="125"/>
                        </a:cubicBezTo>
                        <a:cubicBezTo>
                          <a:pt x="277" y="112"/>
                          <a:pt x="311" y="106"/>
                          <a:pt x="350" y="106"/>
                        </a:cubicBezTo>
                        <a:close/>
                        <a:moveTo>
                          <a:pt x="344" y="1"/>
                        </a:moveTo>
                        <a:cubicBezTo>
                          <a:pt x="297" y="1"/>
                          <a:pt x="253" y="9"/>
                          <a:pt x="213" y="28"/>
                        </a:cubicBezTo>
                        <a:cubicBezTo>
                          <a:pt x="176" y="51"/>
                          <a:pt x="134" y="51"/>
                          <a:pt x="97" y="70"/>
                        </a:cubicBezTo>
                        <a:cubicBezTo>
                          <a:pt x="60" y="88"/>
                          <a:pt x="37" y="125"/>
                          <a:pt x="19" y="167"/>
                        </a:cubicBezTo>
                        <a:cubicBezTo>
                          <a:pt x="0" y="259"/>
                          <a:pt x="19" y="398"/>
                          <a:pt x="60" y="666"/>
                        </a:cubicBezTo>
                        <a:cubicBezTo>
                          <a:pt x="153" y="1225"/>
                          <a:pt x="541" y="2994"/>
                          <a:pt x="541" y="2994"/>
                        </a:cubicBezTo>
                        <a:lnTo>
                          <a:pt x="541" y="3013"/>
                        </a:lnTo>
                        <a:lnTo>
                          <a:pt x="1793" y="4265"/>
                        </a:lnTo>
                        <a:lnTo>
                          <a:pt x="1830" y="4247"/>
                        </a:lnTo>
                        <a:cubicBezTo>
                          <a:pt x="1830" y="4247"/>
                          <a:pt x="1909" y="4187"/>
                          <a:pt x="1946" y="4053"/>
                        </a:cubicBezTo>
                        <a:cubicBezTo>
                          <a:pt x="2001" y="3937"/>
                          <a:pt x="2024" y="3748"/>
                          <a:pt x="1946" y="3493"/>
                        </a:cubicBezTo>
                        <a:cubicBezTo>
                          <a:pt x="1885" y="3262"/>
                          <a:pt x="1696" y="2569"/>
                          <a:pt x="1483" y="1876"/>
                        </a:cubicBezTo>
                        <a:cubicBezTo>
                          <a:pt x="1386" y="1553"/>
                          <a:pt x="1289" y="1206"/>
                          <a:pt x="1216" y="952"/>
                        </a:cubicBezTo>
                        <a:cubicBezTo>
                          <a:pt x="1118" y="684"/>
                          <a:pt x="1058" y="490"/>
                          <a:pt x="1021" y="416"/>
                        </a:cubicBezTo>
                        <a:cubicBezTo>
                          <a:pt x="924" y="259"/>
                          <a:pt x="790" y="144"/>
                          <a:pt x="638" y="70"/>
                        </a:cubicBezTo>
                        <a:cubicBezTo>
                          <a:pt x="535" y="30"/>
                          <a:pt x="434" y="1"/>
                          <a:pt x="34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7"/>
                  <p:cNvSpPr/>
                  <p:nvPr/>
                </p:nvSpPr>
                <p:spPr>
                  <a:xfrm>
                    <a:off x="5148535" y="2061599"/>
                    <a:ext cx="714880" cy="1084905"/>
                  </a:xfrm>
                  <a:custGeom>
                    <a:rect b="b" l="l" r="r" t="t"/>
                    <a:pathLst>
                      <a:path extrusionOk="0" h="6776" w="4465">
                        <a:moveTo>
                          <a:pt x="3254" y="0"/>
                        </a:moveTo>
                        <a:cubicBezTo>
                          <a:pt x="3254" y="0"/>
                          <a:pt x="2408" y="19"/>
                          <a:pt x="1502" y="268"/>
                        </a:cubicBezTo>
                        <a:cubicBezTo>
                          <a:pt x="615" y="499"/>
                          <a:pt x="1" y="1368"/>
                          <a:pt x="1" y="1368"/>
                        </a:cubicBezTo>
                        <a:cubicBezTo>
                          <a:pt x="1" y="1368"/>
                          <a:pt x="828" y="4967"/>
                          <a:pt x="1558" y="5873"/>
                        </a:cubicBezTo>
                        <a:cubicBezTo>
                          <a:pt x="2067" y="6501"/>
                          <a:pt x="2501" y="6776"/>
                          <a:pt x="2912" y="6776"/>
                        </a:cubicBezTo>
                        <a:cubicBezTo>
                          <a:pt x="3094" y="6776"/>
                          <a:pt x="3271" y="6722"/>
                          <a:pt x="3448" y="6622"/>
                        </a:cubicBezTo>
                        <a:cubicBezTo>
                          <a:pt x="4044" y="6275"/>
                          <a:pt x="4464" y="5374"/>
                          <a:pt x="4464" y="5374"/>
                        </a:cubicBezTo>
                        <a:lnTo>
                          <a:pt x="3254" y="0"/>
                        </a:ln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7"/>
                  <p:cNvSpPr/>
                  <p:nvPr/>
                </p:nvSpPr>
                <p:spPr>
                  <a:xfrm>
                    <a:off x="5138928" y="2055675"/>
                    <a:ext cx="734093" cy="1098835"/>
                  </a:xfrm>
                  <a:custGeom>
                    <a:rect b="b" l="l" r="r" t="t"/>
                    <a:pathLst>
                      <a:path extrusionOk="0" h="6863" w="4585">
                        <a:moveTo>
                          <a:pt x="3277" y="97"/>
                        </a:moveTo>
                        <a:lnTo>
                          <a:pt x="4469" y="5411"/>
                        </a:lnTo>
                        <a:cubicBezTo>
                          <a:pt x="4469" y="5429"/>
                          <a:pt x="4372" y="5619"/>
                          <a:pt x="4201" y="5892"/>
                        </a:cubicBezTo>
                        <a:cubicBezTo>
                          <a:pt x="4025" y="6141"/>
                          <a:pt x="3757" y="6451"/>
                          <a:pt x="3485" y="6603"/>
                        </a:cubicBezTo>
                        <a:cubicBezTo>
                          <a:pt x="3307" y="6709"/>
                          <a:pt x="3137" y="6765"/>
                          <a:pt x="2964" y="6765"/>
                        </a:cubicBezTo>
                        <a:cubicBezTo>
                          <a:pt x="2857" y="6765"/>
                          <a:pt x="2750" y="6744"/>
                          <a:pt x="2639" y="6700"/>
                        </a:cubicBezTo>
                        <a:cubicBezTo>
                          <a:pt x="2353" y="6603"/>
                          <a:pt x="2025" y="6335"/>
                          <a:pt x="1660" y="5892"/>
                        </a:cubicBezTo>
                        <a:cubicBezTo>
                          <a:pt x="1484" y="5661"/>
                          <a:pt x="1290" y="5272"/>
                          <a:pt x="1119" y="4810"/>
                        </a:cubicBezTo>
                        <a:cubicBezTo>
                          <a:pt x="925" y="4348"/>
                          <a:pt x="754" y="3812"/>
                          <a:pt x="620" y="3309"/>
                        </a:cubicBezTo>
                        <a:cubicBezTo>
                          <a:pt x="310" y="2311"/>
                          <a:pt x="116" y="1442"/>
                          <a:pt x="116" y="1423"/>
                        </a:cubicBezTo>
                        <a:cubicBezTo>
                          <a:pt x="135" y="1386"/>
                          <a:pt x="712" y="578"/>
                          <a:pt x="1581" y="347"/>
                        </a:cubicBezTo>
                        <a:cubicBezTo>
                          <a:pt x="2427" y="116"/>
                          <a:pt x="3217" y="97"/>
                          <a:pt x="3277" y="97"/>
                        </a:cubicBezTo>
                        <a:close/>
                        <a:moveTo>
                          <a:pt x="3314" y="0"/>
                        </a:moveTo>
                        <a:cubicBezTo>
                          <a:pt x="3314" y="0"/>
                          <a:pt x="2445" y="0"/>
                          <a:pt x="1562" y="250"/>
                        </a:cubicBezTo>
                        <a:cubicBezTo>
                          <a:pt x="638" y="499"/>
                          <a:pt x="19" y="1386"/>
                          <a:pt x="19" y="1386"/>
                        </a:cubicBezTo>
                        <a:lnTo>
                          <a:pt x="1" y="1405"/>
                        </a:lnTo>
                        <a:lnTo>
                          <a:pt x="1" y="1423"/>
                        </a:lnTo>
                        <a:cubicBezTo>
                          <a:pt x="1" y="1423"/>
                          <a:pt x="213" y="2329"/>
                          <a:pt x="523" y="3332"/>
                        </a:cubicBezTo>
                        <a:cubicBezTo>
                          <a:pt x="657" y="3849"/>
                          <a:pt x="828" y="4390"/>
                          <a:pt x="1022" y="4852"/>
                        </a:cubicBezTo>
                        <a:cubicBezTo>
                          <a:pt x="1197" y="5314"/>
                          <a:pt x="1387" y="5716"/>
                          <a:pt x="1581" y="5947"/>
                        </a:cubicBezTo>
                        <a:cubicBezTo>
                          <a:pt x="1946" y="6409"/>
                          <a:pt x="2293" y="6682"/>
                          <a:pt x="2602" y="6797"/>
                        </a:cubicBezTo>
                        <a:cubicBezTo>
                          <a:pt x="2727" y="6841"/>
                          <a:pt x="2848" y="6862"/>
                          <a:pt x="2968" y="6862"/>
                        </a:cubicBezTo>
                        <a:cubicBezTo>
                          <a:pt x="3163" y="6862"/>
                          <a:pt x="3353" y="6806"/>
                          <a:pt x="3545" y="6700"/>
                        </a:cubicBezTo>
                        <a:cubicBezTo>
                          <a:pt x="3831" y="6525"/>
                          <a:pt x="4104" y="6220"/>
                          <a:pt x="4275" y="5929"/>
                        </a:cubicBezTo>
                        <a:cubicBezTo>
                          <a:pt x="4469" y="5661"/>
                          <a:pt x="4566" y="5429"/>
                          <a:pt x="4566" y="5429"/>
                        </a:cubicBezTo>
                        <a:lnTo>
                          <a:pt x="4584" y="5429"/>
                        </a:lnTo>
                        <a:lnTo>
                          <a:pt x="4584" y="5411"/>
                        </a:lnTo>
                        <a:lnTo>
                          <a:pt x="3351"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7"/>
                  <p:cNvSpPr/>
                  <p:nvPr/>
                </p:nvSpPr>
                <p:spPr>
                  <a:xfrm>
                    <a:off x="5022049" y="1591038"/>
                    <a:ext cx="678536" cy="706085"/>
                  </a:xfrm>
                  <a:custGeom>
                    <a:rect b="b" l="l" r="r" t="t"/>
                    <a:pathLst>
                      <a:path extrusionOk="0" h="4410" w="4238">
                        <a:moveTo>
                          <a:pt x="2646" y="1"/>
                        </a:moveTo>
                        <a:cubicBezTo>
                          <a:pt x="2520" y="1"/>
                          <a:pt x="2387" y="27"/>
                          <a:pt x="2251" y="70"/>
                        </a:cubicBezTo>
                        <a:cubicBezTo>
                          <a:pt x="1789" y="246"/>
                          <a:pt x="1137" y="611"/>
                          <a:pt x="634" y="823"/>
                        </a:cubicBezTo>
                        <a:cubicBezTo>
                          <a:pt x="135" y="1013"/>
                          <a:pt x="1" y="1359"/>
                          <a:pt x="98" y="1960"/>
                        </a:cubicBezTo>
                        <a:cubicBezTo>
                          <a:pt x="213" y="2556"/>
                          <a:pt x="560" y="3845"/>
                          <a:pt x="791" y="4307"/>
                        </a:cubicBezTo>
                        <a:cubicBezTo>
                          <a:pt x="827" y="4379"/>
                          <a:pt x="925" y="4409"/>
                          <a:pt x="1065" y="4409"/>
                        </a:cubicBezTo>
                        <a:cubicBezTo>
                          <a:pt x="1824" y="4409"/>
                          <a:pt x="3813" y="3517"/>
                          <a:pt x="3813" y="3517"/>
                        </a:cubicBezTo>
                        <a:cubicBezTo>
                          <a:pt x="3813" y="3517"/>
                          <a:pt x="4238" y="2861"/>
                          <a:pt x="4215" y="2496"/>
                        </a:cubicBezTo>
                        <a:cubicBezTo>
                          <a:pt x="4178" y="2131"/>
                          <a:pt x="3679" y="1401"/>
                          <a:pt x="3429" y="689"/>
                        </a:cubicBezTo>
                        <a:cubicBezTo>
                          <a:pt x="3246" y="174"/>
                          <a:pt x="2968" y="1"/>
                          <a:pt x="2646" y="1"/>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7"/>
                  <p:cNvSpPr/>
                  <p:nvPr/>
                </p:nvSpPr>
                <p:spPr>
                  <a:xfrm>
                    <a:off x="5022049" y="1583673"/>
                    <a:ext cx="684460" cy="715532"/>
                  </a:xfrm>
                  <a:custGeom>
                    <a:rect b="b" l="l" r="r" t="t"/>
                    <a:pathLst>
                      <a:path extrusionOk="0" h="4469" w="4275">
                        <a:moveTo>
                          <a:pt x="2597" y="0"/>
                        </a:moveTo>
                        <a:cubicBezTo>
                          <a:pt x="2482" y="0"/>
                          <a:pt x="2366" y="42"/>
                          <a:pt x="2232" y="79"/>
                        </a:cubicBezTo>
                        <a:cubicBezTo>
                          <a:pt x="1770" y="250"/>
                          <a:pt x="1096" y="596"/>
                          <a:pt x="615" y="809"/>
                        </a:cubicBezTo>
                        <a:cubicBezTo>
                          <a:pt x="347" y="925"/>
                          <a:pt x="172" y="1059"/>
                          <a:pt x="98" y="1271"/>
                        </a:cubicBezTo>
                        <a:cubicBezTo>
                          <a:pt x="1" y="1465"/>
                          <a:pt x="1" y="1715"/>
                          <a:pt x="56" y="2024"/>
                        </a:cubicBezTo>
                        <a:cubicBezTo>
                          <a:pt x="172" y="2620"/>
                          <a:pt x="518" y="3891"/>
                          <a:pt x="749" y="4371"/>
                        </a:cubicBezTo>
                        <a:cubicBezTo>
                          <a:pt x="772" y="4408"/>
                          <a:pt x="791" y="4450"/>
                          <a:pt x="846" y="4468"/>
                        </a:cubicBezTo>
                        <a:cubicBezTo>
                          <a:pt x="828" y="4408"/>
                          <a:pt x="791" y="4334"/>
                          <a:pt x="809" y="4256"/>
                        </a:cubicBezTo>
                        <a:cubicBezTo>
                          <a:pt x="578" y="3757"/>
                          <a:pt x="250" y="2560"/>
                          <a:pt x="153" y="2006"/>
                        </a:cubicBezTo>
                        <a:cubicBezTo>
                          <a:pt x="98" y="1696"/>
                          <a:pt x="98" y="1484"/>
                          <a:pt x="172" y="1313"/>
                        </a:cubicBezTo>
                        <a:cubicBezTo>
                          <a:pt x="250" y="1137"/>
                          <a:pt x="403" y="1003"/>
                          <a:pt x="657" y="906"/>
                        </a:cubicBezTo>
                        <a:cubicBezTo>
                          <a:pt x="1156" y="693"/>
                          <a:pt x="1812" y="328"/>
                          <a:pt x="2274" y="176"/>
                        </a:cubicBezTo>
                        <a:cubicBezTo>
                          <a:pt x="2418" y="127"/>
                          <a:pt x="2552" y="94"/>
                          <a:pt x="2681" y="94"/>
                        </a:cubicBezTo>
                        <a:cubicBezTo>
                          <a:pt x="2758" y="94"/>
                          <a:pt x="2834" y="106"/>
                          <a:pt x="2907" y="134"/>
                        </a:cubicBezTo>
                        <a:cubicBezTo>
                          <a:pt x="3101" y="213"/>
                          <a:pt x="3254" y="407"/>
                          <a:pt x="3388" y="754"/>
                        </a:cubicBezTo>
                        <a:cubicBezTo>
                          <a:pt x="3503" y="1100"/>
                          <a:pt x="3697" y="1465"/>
                          <a:pt x="3850" y="1793"/>
                        </a:cubicBezTo>
                        <a:cubicBezTo>
                          <a:pt x="4025" y="2098"/>
                          <a:pt x="4159" y="2389"/>
                          <a:pt x="4159" y="2542"/>
                        </a:cubicBezTo>
                        <a:cubicBezTo>
                          <a:pt x="4178" y="2676"/>
                          <a:pt x="4099" y="2888"/>
                          <a:pt x="4025" y="3064"/>
                        </a:cubicBezTo>
                        <a:cubicBezTo>
                          <a:pt x="4025" y="3119"/>
                          <a:pt x="4025" y="3198"/>
                          <a:pt x="4044" y="3253"/>
                        </a:cubicBezTo>
                        <a:cubicBezTo>
                          <a:pt x="4044" y="3235"/>
                          <a:pt x="4062" y="3235"/>
                          <a:pt x="4062" y="3216"/>
                        </a:cubicBezTo>
                        <a:cubicBezTo>
                          <a:pt x="4178" y="3004"/>
                          <a:pt x="4275" y="2736"/>
                          <a:pt x="4256" y="2542"/>
                        </a:cubicBezTo>
                        <a:cubicBezTo>
                          <a:pt x="4256" y="2329"/>
                          <a:pt x="4122" y="2061"/>
                          <a:pt x="3947" y="1752"/>
                        </a:cubicBezTo>
                        <a:cubicBezTo>
                          <a:pt x="3794" y="1428"/>
                          <a:pt x="3600" y="1059"/>
                          <a:pt x="3485" y="712"/>
                        </a:cubicBezTo>
                        <a:cubicBezTo>
                          <a:pt x="3351" y="347"/>
                          <a:pt x="3157" y="134"/>
                          <a:pt x="2944" y="60"/>
                        </a:cubicBezTo>
                        <a:cubicBezTo>
                          <a:pt x="2852" y="19"/>
                          <a:pt x="2755" y="0"/>
                          <a:pt x="263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7"/>
                  <p:cNvSpPr/>
                  <p:nvPr/>
                </p:nvSpPr>
                <p:spPr>
                  <a:xfrm>
                    <a:off x="5016125" y="1656683"/>
                    <a:ext cx="296039" cy="303248"/>
                  </a:xfrm>
                  <a:custGeom>
                    <a:rect b="b" l="l" r="r" t="t"/>
                    <a:pathLst>
                      <a:path extrusionOk="0" h="1894" w="1849">
                        <a:moveTo>
                          <a:pt x="688" y="0"/>
                        </a:moveTo>
                        <a:cubicBezTo>
                          <a:pt x="476" y="0"/>
                          <a:pt x="265" y="56"/>
                          <a:pt x="172" y="164"/>
                        </a:cubicBezTo>
                        <a:cubicBezTo>
                          <a:pt x="1" y="335"/>
                          <a:pt x="38" y="584"/>
                          <a:pt x="135" y="1143"/>
                        </a:cubicBezTo>
                        <a:cubicBezTo>
                          <a:pt x="135" y="1143"/>
                          <a:pt x="209" y="1167"/>
                          <a:pt x="297" y="1167"/>
                        </a:cubicBezTo>
                        <a:cubicBezTo>
                          <a:pt x="320" y="1167"/>
                          <a:pt x="343" y="1165"/>
                          <a:pt x="366" y="1162"/>
                        </a:cubicBezTo>
                        <a:cubicBezTo>
                          <a:pt x="463" y="1162"/>
                          <a:pt x="652" y="1028"/>
                          <a:pt x="652" y="1028"/>
                        </a:cubicBezTo>
                        <a:cubicBezTo>
                          <a:pt x="652" y="1028"/>
                          <a:pt x="962" y="1781"/>
                          <a:pt x="1133" y="1855"/>
                        </a:cubicBezTo>
                        <a:cubicBezTo>
                          <a:pt x="1191" y="1881"/>
                          <a:pt x="1260" y="1894"/>
                          <a:pt x="1333" y="1894"/>
                        </a:cubicBezTo>
                        <a:cubicBezTo>
                          <a:pt x="1481" y="1894"/>
                          <a:pt x="1640" y="1838"/>
                          <a:pt x="1733" y="1721"/>
                        </a:cubicBezTo>
                        <a:cubicBezTo>
                          <a:pt x="1849" y="1550"/>
                          <a:pt x="1807" y="1453"/>
                          <a:pt x="1692" y="1088"/>
                        </a:cubicBezTo>
                        <a:cubicBezTo>
                          <a:pt x="1558" y="718"/>
                          <a:pt x="1308" y="201"/>
                          <a:pt x="1059" y="67"/>
                        </a:cubicBezTo>
                        <a:cubicBezTo>
                          <a:pt x="954" y="22"/>
                          <a:pt x="820" y="0"/>
                          <a:pt x="688" y="0"/>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7"/>
                  <p:cNvSpPr/>
                  <p:nvPr/>
                </p:nvSpPr>
                <p:spPr>
                  <a:xfrm>
                    <a:off x="5016125" y="1647717"/>
                    <a:ext cx="299081" cy="320380"/>
                  </a:xfrm>
                  <a:custGeom>
                    <a:rect b="b" l="l" r="r" t="t"/>
                    <a:pathLst>
                      <a:path extrusionOk="0" h="2001" w="1868">
                        <a:moveTo>
                          <a:pt x="578" y="104"/>
                        </a:moveTo>
                        <a:cubicBezTo>
                          <a:pt x="731" y="104"/>
                          <a:pt x="902" y="123"/>
                          <a:pt x="1040" y="159"/>
                        </a:cubicBezTo>
                        <a:cubicBezTo>
                          <a:pt x="1133" y="220"/>
                          <a:pt x="1271" y="372"/>
                          <a:pt x="1387" y="566"/>
                        </a:cubicBezTo>
                        <a:cubicBezTo>
                          <a:pt x="1479" y="756"/>
                          <a:pt x="1576" y="987"/>
                          <a:pt x="1636" y="1162"/>
                        </a:cubicBezTo>
                        <a:cubicBezTo>
                          <a:pt x="1710" y="1352"/>
                          <a:pt x="1752" y="1449"/>
                          <a:pt x="1752" y="1546"/>
                        </a:cubicBezTo>
                        <a:cubicBezTo>
                          <a:pt x="1752" y="1624"/>
                          <a:pt x="1733" y="1661"/>
                          <a:pt x="1673" y="1740"/>
                        </a:cubicBezTo>
                        <a:cubicBezTo>
                          <a:pt x="1636" y="1814"/>
                          <a:pt x="1539" y="1874"/>
                          <a:pt x="1442" y="1892"/>
                        </a:cubicBezTo>
                        <a:cubicBezTo>
                          <a:pt x="1408" y="1898"/>
                          <a:pt x="1376" y="1900"/>
                          <a:pt x="1346" y="1900"/>
                        </a:cubicBezTo>
                        <a:cubicBezTo>
                          <a:pt x="1272" y="1900"/>
                          <a:pt x="1208" y="1887"/>
                          <a:pt x="1156" y="1874"/>
                        </a:cubicBezTo>
                        <a:cubicBezTo>
                          <a:pt x="1133" y="1855"/>
                          <a:pt x="1077" y="1795"/>
                          <a:pt x="1017" y="1721"/>
                        </a:cubicBezTo>
                        <a:cubicBezTo>
                          <a:pt x="980" y="1643"/>
                          <a:pt x="925" y="1546"/>
                          <a:pt x="865" y="1449"/>
                        </a:cubicBezTo>
                        <a:cubicBezTo>
                          <a:pt x="768" y="1259"/>
                          <a:pt x="694" y="1065"/>
                          <a:pt x="694" y="1065"/>
                        </a:cubicBezTo>
                        <a:lnTo>
                          <a:pt x="671" y="1005"/>
                        </a:lnTo>
                        <a:lnTo>
                          <a:pt x="615" y="1047"/>
                        </a:lnTo>
                        <a:cubicBezTo>
                          <a:pt x="615" y="1047"/>
                          <a:pt x="578" y="1065"/>
                          <a:pt x="518" y="1102"/>
                        </a:cubicBezTo>
                        <a:cubicBezTo>
                          <a:pt x="463" y="1144"/>
                          <a:pt x="384" y="1162"/>
                          <a:pt x="347" y="1181"/>
                        </a:cubicBezTo>
                        <a:cubicBezTo>
                          <a:pt x="269" y="1181"/>
                          <a:pt x="190" y="1162"/>
                          <a:pt x="172" y="1144"/>
                        </a:cubicBezTo>
                        <a:cubicBezTo>
                          <a:pt x="135" y="890"/>
                          <a:pt x="93" y="700"/>
                          <a:pt x="93" y="566"/>
                        </a:cubicBezTo>
                        <a:cubicBezTo>
                          <a:pt x="93" y="409"/>
                          <a:pt x="135" y="335"/>
                          <a:pt x="190" y="257"/>
                        </a:cubicBezTo>
                        <a:cubicBezTo>
                          <a:pt x="269" y="178"/>
                          <a:pt x="403" y="123"/>
                          <a:pt x="578" y="104"/>
                        </a:cubicBezTo>
                        <a:close/>
                        <a:moveTo>
                          <a:pt x="682" y="0"/>
                        </a:moveTo>
                        <a:cubicBezTo>
                          <a:pt x="639" y="0"/>
                          <a:pt x="597" y="3"/>
                          <a:pt x="555" y="7"/>
                        </a:cubicBezTo>
                        <a:cubicBezTo>
                          <a:pt x="384" y="26"/>
                          <a:pt x="232" y="81"/>
                          <a:pt x="135" y="178"/>
                        </a:cubicBezTo>
                        <a:cubicBezTo>
                          <a:pt x="38" y="293"/>
                          <a:pt x="1" y="409"/>
                          <a:pt x="1" y="566"/>
                        </a:cubicBezTo>
                        <a:cubicBezTo>
                          <a:pt x="1" y="719"/>
                          <a:pt x="38" y="931"/>
                          <a:pt x="75" y="1199"/>
                        </a:cubicBezTo>
                        <a:lnTo>
                          <a:pt x="93" y="1278"/>
                        </a:lnTo>
                        <a:lnTo>
                          <a:pt x="135" y="1236"/>
                        </a:lnTo>
                        <a:cubicBezTo>
                          <a:pt x="172" y="1259"/>
                          <a:pt x="250" y="1278"/>
                          <a:pt x="366" y="1278"/>
                        </a:cubicBezTo>
                        <a:cubicBezTo>
                          <a:pt x="440" y="1259"/>
                          <a:pt x="500" y="1218"/>
                          <a:pt x="578" y="1199"/>
                        </a:cubicBezTo>
                        <a:cubicBezTo>
                          <a:pt x="597" y="1181"/>
                          <a:pt x="615" y="1162"/>
                          <a:pt x="634" y="1162"/>
                        </a:cubicBezTo>
                        <a:cubicBezTo>
                          <a:pt x="652" y="1199"/>
                          <a:pt x="694" y="1315"/>
                          <a:pt x="786" y="1490"/>
                        </a:cubicBezTo>
                        <a:cubicBezTo>
                          <a:pt x="828" y="1583"/>
                          <a:pt x="883" y="1680"/>
                          <a:pt x="943" y="1777"/>
                        </a:cubicBezTo>
                        <a:cubicBezTo>
                          <a:pt x="999" y="1855"/>
                          <a:pt x="1040" y="1929"/>
                          <a:pt x="1114" y="1952"/>
                        </a:cubicBezTo>
                        <a:cubicBezTo>
                          <a:pt x="1176" y="1987"/>
                          <a:pt x="1245" y="2000"/>
                          <a:pt x="1321" y="2000"/>
                        </a:cubicBezTo>
                        <a:cubicBezTo>
                          <a:pt x="1365" y="2000"/>
                          <a:pt x="1412" y="1996"/>
                          <a:pt x="1461" y="1989"/>
                        </a:cubicBezTo>
                        <a:cubicBezTo>
                          <a:pt x="1576" y="1952"/>
                          <a:pt x="1692" y="1892"/>
                          <a:pt x="1770" y="1795"/>
                        </a:cubicBezTo>
                        <a:cubicBezTo>
                          <a:pt x="1826" y="1698"/>
                          <a:pt x="1867" y="1624"/>
                          <a:pt x="1849" y="1527"/>
                        </a:cubicBezTo>
                        <a:cubicBezTo>
                          <a:pt x="1849" y="1430"/>
                          <a:pt x="1807" y="1315"/>
                          <a:pt x="1733" y="1121"/>
                        </a:cubicBezTo>
                        <a:cubicBezTo>
                          <a:pt x="1673" y="950"/>
                          <a:pt x="1576" y="719"/>
                          <a:pt x="1461" y="525"/>
                        </a:cubicBezTo>
                        <a:cubicBezTo>
                          <a:pt x="1345" y="312"/>
                          <a:pt x="1230" y="141"/>
                          <a:pt x="1077" y="81"/>
                        </a:cubicBezTo>
                        <a:cubicBezTo>
                          <a:pt x="961" y="24"/>
                          <a:pt x="820" y="0"/>
                          <a:pt x="6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7"/>
                  <p:cNvSpPr/>
                  <p:nvPr/>
                </p:nvSpPr>
                <p:spPr>
                  <a:xfrm>
                    <a:off x="5188562" y="1542205"/>
                    <a:ext cx="373050" cy="334790"/>
                  </a:xfrm>
                  <a:custGeom>
                    <a:rect b="b" l="l" r="r" t="t"/>
                    <a:pathLst>
                      <a:path extrusionOk="0" h="2091" w="2330">
                        <a:moveTo>
                          <a:pt x="808" y="0"/>
                        </a:moveTo>
                        <a:cubicBezTo>
                          <a:pt x="658" y="0"/>
                          <a:pt x="525" y="4"/>
                          <a:pt x="444" y="10"/>
                        </a:cubicBezTo>
                        <a:cubicBezTo>
                          <a:pt x="171" y="10"/>
                          <a:pt x="56" y="125"/>
                          <a:pt x="0" y="417"/>
                        </a:cubicBezTo>
                        <a:cubicBezTo>
                          <a:pt x="0" y="417"/>
                          <a:pt x="596" y="551"/>
                          <a:pt x="827" y="703"/>
                        </a:cubicBezTo>
                        <a:cubicBezTo>
                          <a:pt x="1040" y="837"/>
                          <a:pt x="1234" y="1475"/>
                          <a:pt x="1326" y="1706"/>
                        </a:cubicBezTo>
                        <a:cubicBezTo>
                          <a:pt x="1418" y="1942"/>
                          <a:pt x="1580" y="2091"/>
                          <a:pt x="1839" y="2091"/>
                        </a:cubicBezTo>
                        <a:cubicBezTo>
                          <a:pt x="1854" y="2091"/>
                          <a:pt x="1870" y="2090"/>
                          <a:pt x="1885" y="2089"/>
                        </a:cubicBezTo>
                        <a:cubicBezTo>
                          <a:pt x="2177" y="2071"/>
                          <a:pt x="2329" y="1803"/>
                          <a:pt x="2177" y="1512"/>
                        </a:cubicBezTo>
                        <a:cubicBezTo>
                          <a:pt x="2043" y="1244"/>
                          <a:pt x="1812" y="162"/>
                          <a:pt x="1673" y="88"/>
                        </a:cubicBezTo>
                        <a:cubicBezTo>
                          <a:pt x="1580" y="21"/>
                          <a:pt x="1150" y="0"/>
                          <a:pt x="808" y="0"/>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7"/>
                  <p:cNvSpPr/>
                  <p:nvPr/>
                </p:nvSpPr>
                <p:spPr>
                  <a:xfrm>
                    <a:off x="5175913" y="1534840"/>
                    <a:ext cx="382657" cy="348239"/>
                  </a:xfrm>
                  <a:custGeom>
                    <a:rect b="b" l="l" r="r" t="t"/>
                    <a:pathLst>
                      <a:path extrusionOk="0" h="2175" w="2390">
                        <a:moveTo>
                          <a:pt x="523" y="93"/>
                        </a:moveTo>
                        <a:cubicBezTo>
                          <a:pt x="657" y="93"/>
                          <a:pt x="925" y="93"/>
                          <a:pt x="1197" y="116"/>
                        </a:cubicBezTo>
                        <a:cubicBezTo>
                          <a:pt x="1313" y="116"/>
                          <a:pt x="1447" y="116"/>
                          <a:pt x="1544" y="134"/>
                        </a:cubicBezTo>
                        <a:cubicBezTo>
                          <a:pt x="1636" y="134"/>
                          <a:pt x="1715" y="153"/>
                          <a:pt x="1733" y="171"/>
                        </a:cubicBezTo>
                        <a:cubicBezTo>
                          <a:pt x="1733" y="171"/>
                          <a:pt x="1752" y="190"/>
                          <a:pt x="1775" y="231"/>
                        </a:cubicBezTo>
                        <a:cubicBezTo>
                          <a:pt x="1794" y="268"/>
                          <a:pt x="1812" y="305"/>
                          <a:pt x="1830" y="365"/>
                        </a:cubicBezTo>
                        <a:cubicBezTo>
                          <a:pt x="1867" y="481"/>
                          <a:pt x="1909" y="633"/>
                          <a:pt x="1964" y="786"/>
                        </a:cubicBezTo>
                        <a:cubicBezTo>
                          <a:pt x="2043" y="1096"/>
                          <a:pt x="2140" y="1424"/>
                          <a:pt x="2214" y="1576"/>
                        </a:cubicBezTo>
                        <a:cubicBezTo>
                          <a:pt x="2274" y="1710"/>
                          <a:pt x="2274" y="1826"/>
                          <a:pt x="2237" y="1923"/>
                        </a:cubicBezTo>
                        <a:cubicBezTo>
                          <a:pt x="2177" y="2020"/>
                          <a:pt x="2098" y="2080"/>
                          <a:pt x="1964" y="2080"/>
                        </a:cubicBezTo>
                        <a:cubicBezTo>
                          <a:pt x="1948" y="2081"/>
                          <a:pt x="1932" y="2081"/>
                          <a:pt x="1916" y="2081"/>
                        </a:cubicBezTo>
                        <a:cubicBezTo>
                          <a:pt x="1678" y="2081"/>
                          <a:pt x="1538" y="1951"/>
                          <a:pt x="1447" y="1752"/>
                        </a:cubicBezTo>
                        <a:cubicBezTo>
                          <a:pt x="1405" y="1618"/>
                          <a:pt x="1331" y="1405"/>
                          <a:pt x="1253" y="1193"/>
                        </a:cubicBezTo>
                        <a:cubicBezTo>
                          <a:pt x="1156" y="980"/>
                          <a:pt x="1059" y="786"/>
                          <a:pt x="925" y="694"/>
                        </a:cubicBezTo>
                        <a:cubicBezTo>
                          <a:pt x="809" y="615"/>
                          <a:pt x="597" y="555"/>
                          <a:pt x="407" y="499"/>
                        </a:cubicBezTo>
                        <a:cubicBezTo>
                          <a:pt x="273" y="463"/>
                          <a:pt x="176" y="439"/>
                          <a:pt x="135" y="421"/>
                        </a:cubicBezTo>
                        <a:cubicBezTo>
                          <a:pt x="176" y="324"/>
                          <a:pt x="213" y="231"/>
                          <a:pt x="250" y="190"/>
                        </a:cubicBezTo>
                        <a:cubicBezTo>
                          <a:pt x="329" y="134"/>
                          <a:pt x="407" y="93"/>
                          <a:pt x="523" y="93"/>
                        </a:cubicBezTo>
                        <a:close/>
                        <a:moveTo>
                          <a:pt x="523" y="0"/>
                        </a:moveTo>
                        <a:cubicBezTo>
                          <a:pt x="389" y="0"/>
                          <a:pt x="273" y="37"/>
                          <a:pt x="195" y="116"/>
                        </a:cubicBezTo>
                        <a:cubicBezTo>
                          <a:pt x="116" y="190"/>
                          <a:pt x="61" y="305"/>
                          <a:pt x="19" y="439"/>
                        </a:cubicBezTo>
                        <a:lnTo>
                          <a:pt x="1" y="499"/>
                        </a:lnTo>
                        <a:lnTo>
                          <a:pt x="61" y="518"/>
                        </a:lnTo>
                        <a:cubicBezTo>
                          <a:pt x="61" y="518"/>
                          <a:pt x="213" y="536"/>
                          <a:pt x="389" y="597"/>
                        </a:cubicBezTo>
                        <a:cubicBezTo>
                          <a:pt x="560" y="652"/>
                          <a:pt x="772" y="712"/>
                          <a:pt x="869" y="786"/>
                        </a:cubicBezTo>
                        <a:cubicBezTo>
                          <a:pt x="966" y="846"/>
                          <a:pt x="1082" y="1040"/>
                          <a:pt x="1156" y="1230"/>
                        </a:cubicBezTo>
                        <a:cubicBezTo>
                          <a:pt x="1253" y="1442"/>
                          <a:pt x="1313" y="1655"/>
                          <a:pt x="1368" y="1770"/>
                        </a:cubicBezTo>
                        <a:cubicBezTo>
                          <a:pt x="1442" y="2021"/>
                          <a:pt x="1649" y="2174"/>
                          <a:pt x="1909" y="2174"/>
                        </a:cubicBezTo>
                        <a:cubicBezTo>
                          <a:pt x="1928" y="2174"/>
                          <a:pt x="1946" y="2174"/>
                          <a:pt x="1964" y="2172"/>
                        </a:cubicBezTo>
                        <a:cubicBezTo>
                          <a:pt x="2122" y="2172"/>
                          <a:pt x="2256" y="2098"/>
                          <a:pt x="2311" y="1964"/>
                        </a:cubicBezTo>
                        <a:cubicBezTo>
                          <a:pt x="2390" y="1849"/>
                          <a:pt x="2390" y="1692"/>
                          <a:pt x="2311" y="1539"/>
                        </a:cubicBezTo>
                        <a:cubicBezTo>
                          <a:pt x="2237" y="1424"/>
                          <a:pt x="2140" y="1077"/>
                          <a:pt x="2062" y="749"/>
                        </a:cubicBezTo>
                        <a:cubicBezTo>
                          <a:pt x="2006" y="597"/>
                          <a:pt x="1964" y="439"/>
                          <a:pt x="1928" y="324"/>
                        </a:cubicBezTo>
                        <a:cubicBezTo>
                          <a:pt x="1909" y="268"/>
                          <a:pt x="1867" y="208"/>
                          <a:pt x="1849" y="171"/>
                        </a:cubicBezTo>
                        <a:cubicBezTo>
                          <a:pt x="1830" y="134"/>
                          <a:pt x="1812" y="116"/>
                          <a:pt x="1775" y="74"/>
                        </a:cubicBezTo>
                        <a:cubicBezTo>
                          <a:pt x="1733" y="56"/>
                          <a:pt x="1660" y="37"/>
                          <a:pt x="1544" y="37"/>
                        </a:cubicBezTo>
                        <a:cubicBezTo>
                          <a:pt x="1447" y="19"/>
                          <a:pt x="1331" y="19"/>
                          <a:pt x="119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7"/>
                  <p:cNvSpPr/>
                  <p:nvPr/>
                </p:nvSpPr>
                <p:spPr>
                  <a:xfrm>
                    <a:off x="5074565" y="1589758"/>
                    <a:ext cx="368888" cy="321341"/>
                  </a:xfrm>
                  <a:custGeom>
                    <a:rect b="b" l="l" r="r" t="t"/>
                    <a:pathLst>
                      <a:path extrusionOk="0" h="2007" w="2304">
                        <a:moveTo>
                          <a:pt x="544" y="0"/>
                        </a:moveTo>
                        <a:cubicBezTo>
                          <a:pt x="321" y="0"/>
                          <a:pt x="51" y="106"/>
                          <a:pt x="1" y="521"/>
                        </a:cubicBezTo>
                        <a:cubicBezTo>
                          <a:pt x="1" y="521"/>
                          <a:pt x="403" y="582"/>
                          <a:pt x="731" y="753"/>
                        </a:cubicBezTo>
                        <a:cubicBezTo>
                          <a:pt x="1059" y="905"/>
                          <a:pt x="1345" y="1871"/>
                          <a:pt x="1345" y="1871"/>
                        </a:cubicBezTo>
                        <a:cubicBezTo>
                          <a:pt x="1345" y="1871"/>
                          <a:pt x="1539" y="2005"/>
                          <a:pt x="1673" y="2005"/>
                        </a:cubicBezTo>
                        <a:cubicBezTo>
                          <a:pt x="1680" y="2006"/>
                          <a:pt x="1687" y="2006"/>
                          <a:pt x="1696" y="2006"/>
                        </a:cubicBezTo>
                        <a:cubicBezTo>
                          <a:pt x="1844" y="2006"/>
                          <a:pt x="2304" y="1855"/>
                          <a:pt x="2177" y="1580"/>
                        </a:cubicBezTo>
                        <a:cubicBezTo>
                          <a:pt x="2062" y="1312"/>
                          <a:pt x="1867" y="309"/>
                          <a:pt x="1715" y="212"/>
                        </a:cubicBezTo>
                        <a:cubicBezTo>
                          <a:pt x="1576" y="120"/>
                          <a:pt x="846" y="22"/>
                          <a:pt x="615" y="4"/>
                        </a:cubicBezTo>
                        <a:cubicBezTo>
                          <a:pt x="592" y="2"/>
                          <a:pt x="568" y="0"/>
                          <a:pt x="544" y="0"/>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7"/>
                  <p:cNvSpPr/>
                  <p:nvPr/>
                </p:nvSpPr>
                <p:spPr>
                  <a:xfrm>
                    <a:off x="5064958" y="1582553"/>
                    <a:ext cx="373050" cy="337192"/>
                  </a:xfrm>
                  <a:custGeom>
                    <a:rect b="b" l="l" r="r" t="t"/>
                    <a:pathLst>
                      <a:path extrusionOk="0" h="2106" w="2330">
                        <a:moveTo>
                          <a:pt x="592" y="98"/>
                        </a:moveTo>
                        <a:cubicBezTo>
                          <a:pt x="620" y="98"/>
                          <a:pt x="648" y="100"/>
                          <a:pt x="675" y="104"/>
                        </a:cubicBezTo>
                        <a:cubicBezTo>
                          <a:pt x="772" y="104"/>
                          <a:pt x="1022" y="141"/>
                          <a:pt x="1253" y="165"/>
                        </a:cubicBezTo>
                        <a:cubicBezTo>
                          <a:pt x="1368" y="183"/>
                          <a:pt x="1484" y="220"/>
                          <a:pt x="1562" y="238"/>
                        </a:cubicBezTo>
                        <a:cubicBezTo>
                          <a:pt x="1659" y="257"/>
                          <a:pt x="1733" y="280"/>
                          <a:pt x="1752" y="299"/>
                        </a:cubicBezTo>
                        <a:cubicBezTo>
                          <a:pt x="1752" y="299"/>
                          <a:pt x="1775" y="317"/>
                          <a:pt x="1793" y="354"/>
                        </a:cubicBezTo>
                        <a:cubicBezTo>
                          <a:pt x="1812" y="396"/>
                          <a:pt x="1830" y="433"/>
                          <a:pt x="1849" y="488"/>
                        </a:cubicBezTo>
                        <a:cubicBezTo>
                          <a:pt x="1890" y="603"/>
                          <a:pt x="1927" y="742"/>
                          <a:pt x="1964" y="895"/>
                        </a:cubicBezTo>
                        <a:cubicBezTo>
                          <a:pt x="2043" y="1181"/>
                          <a:pt x="2122" y="1491"/>
                          <a:pt x="2195" y="1643"/>
                        </a:cubicBezTo>
                        <a:cubicBezTo>
                          <a:pt x="2214" y="1703"/>
                          <a:pt x="2214" y="1740"/>
                          <a:pt x="2195" y="1782"/>
                        </a:cubicBezTo>
                        <a:cubicBezTo>
                          <a:pt x="2158" y="1837"/>
                          <a:pt x="2122" y="1874"/>
                          <a:pt x="2061" y="1897"/>
                        </a:cubicBezTo>
                        <a:cubicBezTo>
                          <a:pt x="2006" y="1934"/>
                          <a:pt x="1927" y="1971"/>
                          <a:pt x="1867" y="1971"/>
                        </a:cubicBezTo>
                        <a:cubicBezTo>
                          <a:pt x="1812" y="1990"/>
                          <a:pt x="1752" y="2013"/>
                          <a:pt x="1733" y="2013"/>
                        </a:cubicBezTo>
                        <a:cubicBezTo>
                          <a:pt x="1696" y="1990"/>
                          <a:pt x="1618" y="1971"/>
                          <a:pt x="1544" y="1934"/>
                        </a:cubicBezTo>
                        <a:cubicBezTo>
                          <a:pt x="1484" y="1916"/>
                          <a:pt x="1465" y="1874"/>
                          <a:pt x="1447" y="1874"/>
                        </a:cubicBezTo>
                        <a:cubicBezTo>
                          <a:pt x="1447" y="1856"/>
                          <a:pt x="1387" y="1643"/>
                          <a:pt x="1271" y="1394"/>
                        </a:cubicBezTo>
                        <a:cubicBezTo>
                          <a:pt x="1216" y="1260"/>
                          <a:pt x="1156" y="1126"/>
                          <a:pt x="1082" y="1010"/>
                        </a:cubicBezTo>
                        <a:cubicBezTo>
                          <a:pt x="1003" y="895"/>
                          <a:pt x="906" y="798"/>
                          <a:pt x="809" y="742"/>
                        </a:cubicBezTo>
                        <a:cubicBezTo>
                          <a:pt x="504" y="585"/>
                          <a:pt x="176" y="548"/>
                          <a:pt x="116" y="548"/>
                        </a:cubicBezTo>
                        <a:cubicBezTo>
                          <a:pt x="158" y="354"/>
                          <a:pt x="232" y="238"/>
                          <a:pt x="329" y="183"/>
                        </a:cubicBezTo>
                        <a:cubicBezTo>
                          <a:pt x="403" y="123"/>
                          <a:pt x="499" y="98"/>
                          <a:pt x="592" y="98"/>
                        </a:cubicBezTo>
                        <a:close/>
                        <a:moveTo>
                          <a:pt x="589" y="1"/>
                        </a:moveTo>
                        <a:cubicBezTo>
                          <a:pt x="490" y="1"/>
                          <a:pt x="376" y="26"/>
                          <a:pt x="273" y="86"/>
                        </a:cubicBezTo>
                        <a:cubicBezTo>
                          <a:pt x="135" y="165"/>
                          <a:pt x="42" y="317"/>
                          <a:pt x="1" y="566"/>
                        </a:cubicBezTo>
                        <a:lnTo>
                          <a:pt x="1" y="603"/>
                        </a:lnTo>
                        <a:lnTo>
                          <a:pt x="42" y="627"/>
                        </a:lnTo>
                        <a:cubicBezTo>
                          <a:pt x="42" y="627"/>
                          <a:pt x="444" y="682"/>
                          <a:pt x="772" y="834"/>
                        </a:cubicBezTo>
                        <a:cubicBezTo>
                          <a:pt x="851" y="876"/>
                          <a:pt x="925" y="950"/>
                          <a:pt x="985" y="1066"/>
                        </a:cubicBezTo>
                        <a:cubicBezTo>
                          <a:pt x="1059" y="1163"/>
                          <a:pt x="1119" y="1297"/>
                          <a:pt x="1174" y="1435"/>
                        </a:cubicBezTo>
                        <a:cubicBezTo>
                          <a:pt x="1290" y="1685"/>
                          <a:pt x="1368" y="1934"/>
                          <a:pt x="1368" y="1934"/>
                        </a:cubicBezTo>
                        <a:lnTo>
                          <a:pt x="1387" y="1953"/>
                        </a:lnTo>
                        <a:cubicBezTo>
                          <a:pt x="1387" y="1953"/>
                          <a:pt x="1428" y="1990"/>
                          <a:pt x="1502" y="2031"/>
                        </a:cubicBezTo>
                        <a:cubicBezTo>
                          <a:pt x="1562" y="2068"/>
                          <a:pt x="1659" y="2105"/>
                          <a:pt x="1733" y="2105"/>
                        </a:cubicBezTo>
                        <a:cubicBezTo>
                          <a:pt x="1775" y="2105"/>
                          <a:pt x="1830" y="2087"/>
                          <a:pt x="1890" y="2068"/>
                        </a:cubicBezTo>
                        <a:cubicBezTo>
                          <a:pt x="1964" y="2050"/>
                          <a:pt x="2043" y="2031"/>
                          <a:pt x="2098" y="1990"/>
                        </a:cubicBezTo>
                        <a:cubicBezTo>
                          <a:pt x="2177" y="1953"/>
                          <a:pt x="2237" y="1897"/>
                          <a:pt x="2274" y="1837"/>
                        </a:cubicBezTo>
                        <a:cubicBezTo>
                          <a:pt x="2311" y="1782"/>
                          <a:pt x="2329" y="1685"/>
                          <a:pt x="2292" y="1606"/>
                        </a:cubicBezTo>
                        <a:cubicBezTo>
                          <a:pt x="2237" y="1472"/>
                          <a:pt x="2140" y="1163"/>
                          <a:pt x="2061" y="858"/>
                        </a:cubicBezTo>
                        <a:cubicBezTo>
                          <a:pt x="2024" y="719"/>
                          <a:pt x="1983" y="566"/>
                          <a:pt x="1946" y="469"/>
                        </a:cubicBezTo>
                        <a:cubicBezTo>
                          <a:pt x="1927" y="414"/>
                          <a:pt x="1909" y="354"/>
                          <a:pt x="1890" y="317"/>
                        </a:cubicBezTo>
                        <a:cubicBezTo>
                          <a:pt x="1849" y="280"/>
                          <a:pt x="1830" y="238"/>
                          <a:pt x="1812" y="220"/>
                        </a:cubicBezTo>
                        <a:cubicBezTo>
                          <a:pt x="1752" y="183"/>
                          <a:pt x="1678" y="165"/>
                          <a:pt x="1599" y="141"/>
                        </a:cubicBezTo>
                        <a:cubicBezTo>
                          <a:pt x="1502" y="104"/>
                          <a:pt x="1387" y="86"/>
                          <a:pt x="1271" y="67"/>
                        </a:cubicBezTo>
                        <a:cubicBezTo>
                          <a:pt x="1040" y="26"/>
                          <a:pt x="791" y="7"/>
                          <a:pt x="675" y="7"/>
                        </a:cubicBezTo>
                        <a:cubicBezTo>
                          <a:pt x="648" y="3"/>
                          <a:pt x="619" y="1"/>
                          <a:pt x="5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7"/>
                  <p:cNvSpPr/>
                  <p:nvPr/>
                </p:nvSpPr>
                <p:spPr>
                  <a:xfrm>
                    <a:off x="5431927" y="1531158"/>
                    <a:ext cx="320535" cy="565669"/>
                  </a:xfrm>
                  <a:custGeom>
                    <a:rect b="b" l="l" r="r" t="t"/>
                    <a:pathLst>
                      <a:path extrusionOk="0" h="3533" w="2002">
                        <a:moveTo>
                          <a:pt x="407" y="0"/>
                        </a:moveTo>
                        <a:cubicBezTo>
                          <a:pt x="347" y="0"/>
                          <a:pt x="292" y="23"/>
                          <a:pt x="231" y="60"/>
                        </a:cubicBezTo>
                        <a:cubicBezTo>
                          <a:pt x="0" y="213"/>
                          <a:pt x="79" y="717"/>
                          <a:pt x="365" y="1063"/>
                        </a:cubicBezTo>
                        <a:cubicBezTo>
                          <a:pt x="569" y="1318"/>
                          <a:pt x="723" y="1357"/>
                          <a:pt x="797" y="1357"/>
                        </a:cubicBezTo>
                        <a:cubicBezTo>
                          <a:pt x="829" y="1357"/>
                          <a:pt x="846" y="1350"/>
                          <a:pt x="846" y="1350"/>
                        </a:cubicBezTo>
                        <a:lnTo>
                          <a:pt x="906" y="1659"/>
                        </a:lnTo>
                        <a:cubicBezTo>
                          <a:pt x="754" y="1678"/>
                          <a:pt x="347" y="1830"/>
                          <a:pt x="195" y="2602"/>
                        </a:cubicBezTo>
                        <a:cubicBezTo>
                          <a:pt x="57" y="3224"/>
                          <a:pt x="419" y="3532"/>
                          <a:pt x="828" y="3532"/>
                        </a:cubicBezTo>
                        <a:cubicBezTo>
                          <a:pt x="1051" y="3532"/>
                          <a:pt x="1287" y="3440"/>
                          <a:pt x="1465" y="3258"/>
                        </a:cubicBezTo>
                        <a:cubicBezTo>
                          <a:pt x="1715" y="3004"/>
                          <a:pt x="1849" y="2796"/>
                          <a:pt x="1886" y="2602"/>
                        </a:cubicBezTo>
                        <a:cubicBezTo>
                          <a:pt x="1983" y="2408"/>
                          <a:pt x="2001" y="2218"/>
                          <a:pt x="1946" y="1964"/>
                        </a:cubicBezTo>
                        <a:cubicBezTo>
                          <a:pt x="1867" y="1525"/>
                          <a:pt x="1812" y="1216"/>
                          <a:pt x="1733" y="851"/>
                        </a:cubicBezTo>
                        <a:cubicBezTo>
                          <a:pt x="1655" y="462"/>
                          <a:pt x="1387" y="444"/>
                          <a:pt x="1040" y="273"/>
                        </a:cubicBezTo>
                        <a:cubicBezTo>
                          <a:pt x="772" y="139"/>
                          <a:pt x="578" y="0"/>
                          <a:pt x="407" y="0"/>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7"/>
                  <p:cNvSpPr/>
                  <p:nvPr/>
                </p:nvSpPr>
                <p:spPr>
                  <a:xfrm>
                    <a:off x="5434809" y="1524913"/>
                    <a:ext cx="324218" cy="579118"/>
                  </a:xfrm>
                  <a:custGeom>
                    <a:rect b="b" l="l" r="r" t="t"/>
                    <a:pathLst>
                      <a:path extrusionOk="0" h="3617" w="2025">
                        <a:moveTo>
                          <a:pt x="389" y="99"/>
                        </a:moveTo>
                        <a:cubicBezTo>
                          <a:pt x="542" y="99"/>
                          <a:pt x="736" y="215"/>
                          <a:pt x="1004" y="349"/>
                        </a:cubicBezTo>
                        <a:cubicBezTo>
                          <a:pt x="1175" y="446"/>
                          <a:pt x="1332" y="483"/>
                          <a:pt x="1447" y="561"/>
                        </a:cubicBezTo>
                        <a:cubicBezTo>
                          <a:pt x="1563" y="640"/>
                          <a:pt x="1637" y="714"/>
                          <a:pt x="1678" y="890"/>
                        </a:cubicBezTo>
                        <a:cubicBezTo>
                          <a:pt x="1734" y="1273"/>
                          <a:pt x="1794" y="1583"/>
                          <a:pt x="1891" y="2003"/>
                        </a:cubicBezTo>
                        <a:cubicBezTo>
                          <a:pt x="1928" y="2276"/>
                          <a:pt x="1909" y="2428"/>
                          <a:pt x="1831" y="2622"/>
                        </a:cubicBezTo>
                        <a:lnTo>
                          <a:pt x="1831" y="2641"/>
                        </a:lnTo>
                        <a:cubicBezTo>
                          <a:pt x="1775" y="2812"/>
                          <a:pt x="1660" y="3006"/>
                          <a:pt x="1406" y="3255"/>
                        </a:cubicBezTo>
                        <a:cubicBezTo>
                          <a:pt x="1239" y="3436"/>
                          <a:pt x="1011" y="3527"/>
                          <a:pt x="797" y="3527"/>
                        </a:cubicBezTo>
                        <a:cubicBezTo>
                          <a:pt x="715" y="3527"/>
                          <a:pt x="634" y="3513"/>
                          <a:pt x="560" y="3486"/>
                        </a:cubicBezTo>
                        <a:cubicBezTo>
                          <a:pt x="311" y="3371"/>
                          <a:pt x="116" y="3121"/>
                          <a:pt x="213" y="2659"/>
                        </a:cubicBezTo>
                        <a:cubicBezTo>
                          <a:pt x="366" y="1888"/>
                          <a:pt x="754" y="1772"/>
                          <a:pt x="907" y="1754"/>
                        </a:cubicBezTo>
                        <a:lnTo>
                          <a:pt x="944" y="1735"/>
                        </a:lnTo>
                        <a:lnTo>
                          <a:pt x="870" y="1310"/>
                        </a:lnTo>
                        <a:lnTo>
                          <a:pt x="810" y="1333"/>
                        </a:lnTo>
                        <a:cubicBezTo>
                          <a:pt x="810" y="1333"/>
                          <a:pt x="810" y="1352"/>
                          <a:pt x="791" y="1352"/>
                        </a:cubicBezTo>
                        <a:cubicBezTo>
                          <a:pt x="773" y="1352"/>
                          <a:pt x="754" y="1352"/>
                          <a:pt x="713" y="1333"/>
                        </a:cubicBezTo>
                        <a:cubicBezTo>
                          <a:pt x="639" y="1310"/>
                          <a:pt x="523" y="1236"/>
                          <a:pt x="389" y="1079"/>
                        </a:cubicBezTo>
                        <a:cubicBezTo>
                          <a:pt x="250" y="908"/>
                          <a:pt x="158" y="695"/>
                          <a:pt x="135" y="525"/>
                        </a:cubicBezTo>
                        <a:cubicBezTo>
                          <a:pt x="116" y="349"/>
                          <a:pt x="158" y="196"/>
                          <a:pt x="232" y="136"/>
                        </a:cubicBezTo>
                        <a:cubicBezTo>
                          <a:pt x="292" y="118"/>
                          <a:pt x="329" y="99"/>
                          <a:pt x="389" y="99"/>
                        </a:cubicBezTo>
                        <a:close/>
                        <a:moveTo>
                          <a:pt x="425" y="1"/>
                        </a:moveTo>
                        <a:cubicBezTo>
                          <a:pt x="413" y="1"/>
                          <a:pt x="401" y="1"/>
                          <a:pt x="389" y="2"/>
                        </a:cubicBezTo>
                        <a:cubicBezTo>
                          <a:pt x="311" y="2"/>
                          <a:pt x="250" y="21"/>
                          <a:pt x="177" y="62"/>
                        </a:cubicBezTo>
                        <a:cubicBezTo>
                          <a:pt x="43" y="155"/>
                          <a:pt x="1" y="330"/>
                          <a:pt x="43" y="543"/>
                        </a:cubicBezTo>
                        <a:cubicBezTo>
                          <a:pt x="61" y="732"/>
                          <a:pt x="158" y="945"/>
                          <a:pt x="311" y="1139"/>
                        </a:cubicBezTo>
                        <a:cubicBezTo>
                          <a:pt x="445" y="1310"/>
                          <a:pt x="579" y="1389"/>
                          <a:pt x="676" y="1426"/>
                        </a:cubicBezTo>
                        <a:cubicBezTo>
                          <a:pt x="736" y="1449"/>
                          <a:pt x="773" y="1449"/>
                          <a:pt x="791" y="1449"/>
                        </a:cubicBezTo>
                        <a:lnTo>
                          <a:pt x="828" y="1680"/>
                        </a:lnTo>
                        <a:cubicBezTo>
                          <a:pt x="657" y="1717"/>
                          <a:pt x="274" y="1888"/>
                          <a:pt x="116" y="2641"/>
                        </a:cubicBezTo>
                        <a:cubicBezTo>
                          <a:pt x="19" y="3140"/>
                          <a:pt x="232" y="3449"/>
                          <a:pt x="523" y="3565"/>
                        </a:cubicBezTo>
                        <a:cubicBezTo>
                          <a:pt x="614" y="3599"/>
                          <a:pt x="713" y="3617"/>
                          <a:pt x="813" y="3617"/>
                        </a:cubicBezTo>
                        <a:cubicBezTo>
                          <a:pt x="1049" y="3617"/>
                          <a:pt x="1296" y="3522"/>
                          <a:pt x="1484" y="3334"/>
                        </a:cubicBezTo>
                        <a:cubicBezTo>
                          <a:pt x="1715" y="3066"/>
                          <a:pt x="1868" y="2872"/>
                          <a:pt x="1928" y="2659"/>
                        </a:cubicBezTo>
                        <a:cubicBezTo>
                          <a:pt x="2006" y="2447"/>
                          <a:pt x="2025" y="2257"/>
                          <a:pt x="1983" y="1985"/>
                        </a:cubicBezTo>
                        <a:cubicBezTo>
                          <a:pt x="1891" y="1564"/>
                          <a:pt x="1849" y="1255"/>
                          <a:pt x="1775" y="871"/>
                        </a:cubicBezTo>
                        <a:cubicBezTo>
                          <a:pt x="1734" y="677"/>
                          <a:pt x="1637" y="561"/>
                          <a:pt x="1503" y="464"/>
                        </a:cubicBezTo>
                        <a:cubicBezTo>
                          <a:pt x="1369" y="386"/>
                          <a:pt x="1216" y="349"/>
                          <a:pt x="1041" y="252"/>
                        </a:cubicBezTo>
                        <a:cubicBezTo>
                          <a:pt x="789" y="126"/>
                          <a:pt x="603" y="1"/>
                          <a:pt x="42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7"/>
                  <p:cNvSpPr/>
                  <p:nvPr/>
                </p:nvSpPr>
                <p:spPr>
                  <a:xfrm>
                    <a:off x="6982577" y="2843731"/>
                    <a:ext cx="403951" cy="605376"/>
                  </a:xfrm>
                  <a:custGeom>
                    <a:rect b="b" l="l" r="r" t="t"/>
                    <a:pathLst>
                      <a:path extrusionOk="0" h="3781" w="2523">
                        <a:moveTo>
                          <a:pt x="917" y="1"/>
                        </a:moveTo>
                        <a:cubicBezTo>
                          <a:pt x="736" y="1"/>
                          <a:pt x="553" y="54"/>
                          <a:pt x="462" y="64"/>
                        </a:cubicBezTo>
                        <a:cubicBezTo>
                          <a:pt x="287" y="64"/>
                          <a:pt x="97" y="350"/>
                          <a:pt x="37" y="678"/>
                        </a:cubicBezTo>
                        <a:cubicBezTo>
                          <a:pt x="0" y="1007"/>
                          <a:pt x="171" y="1644"/>
                          <a:pt x="462" y="2143"/>
                        </a:cubicBezTo>
                        <a:cubicBezTo>
                          <a:pt x="730" y="2624"/>
                          <a:pt x="1368" y="3760"/>
                          <a:pt x="1599" y="3779"/>
                        </a:cubicBezTo>
                        <a:cubicBezTo>
                          <a:pt x="1609" y="3780"/>
                          <a:pt x="1620" y="3780"/>
                          <a:pt x="1630" y="3780"/>
                        </a:cubicBezTo>
                        <a:cubicBezTo>
                          <a:pt x="1827" y="3780"/>
                          <a:pt x="1974" y="3613"/>
                          <a:pt x="2158" y="3354"/>
                        </a:cubicBezTo>
                        <a:cubicBezTo>
                          <a:pt x="2389" y="2989"/>
                          <a:pt x="2523" y="2684"/>
                          <a:pt x="2523" y="2684"/>
                        </a:cubicBezTo>
                        <a:cubicBezTo>
                          <a:pt x="2523" y="2684"/>
                          <a:pt x="1520" y="526"/>
                          <a:pt x="1326" y="198"/>
                        </a:cubicBezTo>
                        <a:cubicBezTo>
                          <a:pt x="1237" y="43"/>
                          <a:pt x="1078" y="1"/>
                          <a:pt x="917" y="1"/>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7"/>
                  <p:cNvSpPr/>
                  <p:nvPr/>
                </p:nvSpPr>
                <p:spPr>
                  <a:xfrm>
                    <a:off x="6976653" y="2835405"/>
                    <a:ext cx="418841" cy="620426"/>
                  </a:xfrm>
                  <a:custGeom>
                    <a:rect b="b" l="l" r="r" t="t"/>
                    <a:pathLst>
                      <a:path extrusionOk="0" h="3875" w="2616">
                        <a:moveTo>
                          <a:pt x="924" y="0"/>
                        </a:moveTo>
                        <a:cubicBezTo>
                          <a:pt x="749" y="19"/>
                          <a:pt x="555" y="56"/>
                          <a:pt x="499" y="56"/>
                        </a:cubicBezTo>
                        <a:cubicBezTo>
                          <a:pt x="384" y="56"/>
                          <a:pt x="268" y="153"/>
                          <a:pt x="190" y="268"/>
                        </a:cubicBezTo>
                        <a:cubicBezTo>
                          <a:pt x="116" y="384"/>
                          <a:pt x="56" y="559"/>
                          <a:pt x="37" y="730"/>
                        </a:cubicBezTo>
                        <a:cubicBezTo>
                          <a:pt x="0" y="906"/>
                          <a:pt x="37" y="1156"/>
                          <a:pt x="116" y="1405"/>
                        </a:cubicBezTo>
                        <a:cubicBezTo>
                          <a:pt x="190" y="1673"/>
                          <a:pt x="305" y="1964"/>
                          <a:pt x="462" y="2214"/>
                        </a:cubicBezTo>
                        <a:cubicBezTo>
                          <a:pt x="596" y="2463"/>
                          <a:pt x="827" y="2870"/>
                          <a:pt x="1040" y="3216"/>
                        </a:cubicBezTo>
                        <a:cubicBezTo>
                          <a:pt x="1155" y="3387"/>
                          <a:pt x="1271" y="3544"/>
                          <a:pt x="1363" y="3660"/>
                        </a:cubicBezTo>
                        <a:cubicBezTo>
                          <a:pt x="1405" y="3715"/>
                          <a:pt x="1460" y="3775"/>
                          <a:pt x="1502" y="3812"/>
                        </a:cubicBezTo>
                        <a:cubicBezTo>
                          <a:pt x="1539" y="3849"/>
                          <a:pt x="1576" y="3868"/>
                          <a:pt x="1617" y="3868"/>
                        </a:cubicBezTo>
                        <a:cubicBezTo>
                          <a:pt x="1643" y="3872"/>
                          <a:pt x="1666" y="3874"/>
                          <a:pt x="1689" y="3874"/>
                        </a:cubicBezTo>
                        <a:cubicBezTo>
                          <a:pt x="1788" y="3874"/>
                          <a:pt x="1866" y="3835"/>
                          <a:pt x="1941" y="3775"/>
                        </a:cubicBezTo>
                        <a:cubicBezTo>
                          <a:pt x="2038" y="3678"/>
                          <a:pt x="2135" y="3563"/>
                          <a:pt x="2232" y="3429"/>
                        </a:cubicBezTo>
                        <a:cubicBezTo>
                          <a:pt x="2481" y="3082"/>
                          <a:pt x="2615" y="2773"/>
                          <a:pt x="2615" y="2773"/>
                        </a:cubicBezTo>
                        <a:lnTo>
                          <a:pt x="2615" y="2736"/>
                        </a:lnTo>
                        <a:lnTo>
                          <a:pt x="2615" y="2713"/>
                        </a:lnTo>
                        <a:cubicBezTo>
                          <a:pt x="2615" y="2713"/>
                          <a:pt x="2578" y="2639"/>
                          <a:pt x="2560" y="2620"/>
                        </a:cubicBezTo>
                        <a:lnTo>
                          <a:pt x="2500" y="2736"/>
                        </a:lnTo>
                        <a:cubicBezTo>
                          <a:pt x="2500" y="2754"/>
                          <a:pt x="2384" y="3041"/>
                          <a:pt x="2153" y="3369"/>
                        </a:cubicBezTo>
                        <a:cubicBezTo>
                          <a:pt x="2056" y="3503"/>
                          <a:pt x="1964" y="3618"/>
                          <a:pt x="1885" y="3697"/>
                        </a:cubicBezTo>
                        <a:cubicBezTo>
                          <a:pt x="1820" y="3743"/>
                          <a:pt x="1757" y="3780"/>
                          <a:pt x="1682" y="3780"/>
                        </a:cubicBezTo>
                        <a:cubicBezTo>
                          <a:pt x="1667" y="3780"/>
                          <a:pt x="1652" y="3778"/>
                          <a:pt x="1636" y="3775"/>
                        </a:cubicBezTo>
                        <a:cubicBezTo>
                          <a:pt x="1636" y="3775"/>
                          <a:pt x="1594" y="3752"/>
                          <a:pt x="1557" y="3734"/>
                        </a:cubicBezTo>
                        <a:cubicBezTo>
                          <a:pt x="1520" y="3697"/>
                          <a:pt x="1479" y="3660"/>
                          <a:pt x="1442" y="3600"/>
                        </a:cubicBezTo>
                        <a:cubicBezTo>
                          <a:pt x="1345" y="3484"/>
                          <a:pt x="1229" y="3332"/>
                          <a:pt x="1132" y="3156"/>
                        </a:cubicBezTo>
                        <a:cubicBezTo>
                          <a:pt x="901" y="2810"/>
                          <a:pt x="670" y="2408"/>
                          <a:pt x="536" y="2177"/>
                        </a:cubicBezTo>
                        <a:cubicBezTo>
                          <a:pt x="402" y="1927"/>
                          <a:pt x="287" y="1655"/>
                          <a:pt x="208" y="1387"/>
                        </a:cubicBezTo>
                        <a:cubicBezTo>
                          <a:pt x="134" y="1137"/>
                          <a:pt x="116" y="888"/>
                          <a:pt x="134" y="730"/>
                        </a:cubicBezTo>
                        <a:cubicBezTo>
                          <a:pt x="153" y="578"/>
                          <a:pt x="208" y="425"/>
                          <a:pt x="287" y="328"/>
                        </a:cubicBezTo>
                        <a:cubicBezTo>
                          <a:pt x="347" y="213"/>
                          <a:pt x="439" y="153"/>
                          <a:pt x="499" y="153"/>
                        </a:cubicBezTo>
                        <a:cubicBezTo>
                          <a:pt x="596" y="153"/>
                          <a:pt x="749" y="116"/>
                          <a:pt x="924" y="116"/>
                        </a:cubicBezTo>
                        <a:lnTo>
                          <a:pt x="1095" y="116"/>
                        </a:lnTo>
                        <a:lnTo>
                          <a:pt x="1077" y="37"/>
                        </a:lnTo>
                        <a:cubicBezTo>
                          <a:pt x="998" y="19"/>
                          <a:pt x="1040" y="0"/>
                          <a:pt x="96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7"/>
                  <p:cNvSpPr/>
                  <p:nvPr/>
                </p:nvSpPr>
                <p:spPr>
                  <a:xfrm>
                    <a:off x="5820350" y="2644555"/>
                    <a:ext cx="1458259" cy="847142"/>
                  </a:xfrm>
                  <a:custGeom>
                    <a:rect b="b" l="l" r="r" t="t"/>
                    <a:pathLst>
                      <a:path extrusionOk="0" h="5291" w="9108">
                        <a:moveTo>
                          <a:pt x="6853" y="0"/>
                        </a:moveTo>
                        <a:lnTo>
                          <a:pt x="328" y="116"/>
                        </a:lnTo>
                        <a:cubicBezTo>
                          <a:pt x="116" y="116"/>
                          <a:pt x="0" y="305"/>
                          <a:pt x="79" y="518"/>
                        </a:cubicBezTo>
                        <a:lnTo>
                          <a:pt x="1696" y="4889"/>
                        </a:lnTo>
                        <a:cubicBezTo>
                          <a:pt x="1770" y="5120"/>
                          <a:pt x="2024" y="5291"/>
                          <a:pt x="2232" y="5291"/>
                        </a:cubicBezTo>
                        <a:lnTo>
                          <a:pt x="8798" y="5175"/>
                        </a:lnTo>
                        <a:cubicBezTo>
                          <a:pt x="9010" y="5175"/>
                          <a:pt x="9107" y="4986"/>
                          <a:pt x="9029" y="4755"/>
                        </a:cubicBezTo>
                        <a:lnTo>
                          <a:pt x="7393" y="421"/>
                        </a:lnTo>
                        <a:cubicBezTo>
                          <a:pt x="7315" y="190"/>
                          <a:pt x="7065" y="0"/>
                          <a:pt x="68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7"/>
                  <p:cNvSpPr/>
                  <p:nvPr/>
                </p:nvSpPr>
                <p:spPr>
                  <a:xfrm>
                    <a:off x="5820350" y="2637831"/>
                    <a:ext cx="1461141" cy="863473"/>
                  </a:xfrm>
                  <a:custGeom>
                    <a:rect b="b" l="l" r="r" t="t"/>
                    <a:pathLst>
                      <a:path extrusionOk="0" h="5393" w="9126">
                        <a:moveTo>
                          <a:pt x="6853" y="98"/>
                        </a:moveTo>
                        <a:cubicBezTo>
                          <a:pt x="7047" y="98"/>
                          <a:pt x="7278" y="273"/>
                          <a:pt x="7356" y="463"/>
                        </a:cubicBezTo>
                        <a:lnTo>
                          <a:pt x="8973" y="4815"/>
                        </a:lnTo>
                        <a:cubicBezTo>
                          <a:pt x="9010" y="4931"/>
                          <a:pt x="9010" y="5009"/>
                          <a:pt x="8973" y="5065"/>
                        </a:cubicBezTo>
                        <a:cubicBezTo>
                          <a:pt x="8955" y="5143"/>
                          <a:pt x="8876" y="5162"/>
                          <a:pt x="8798" y="5180"/>
                        </a:cubicBezTo>
                        <a:lnTo>
                          <a:pt x="2232" y="5277"/>
                        </a:lnTo>
                        <a:cubicBezTo>
                          <a:pt x="2223" y="5278"/>
                          <a:pt x="2213" y="5279"/>
                          <a:pt x="2203" y="5279"/>
                        </a:cubicBezTo>
                        <a:cubicBezTo>
                          <a:pt x="2020" y="5279"/>
                          <a:pt x="1808" y="5114"/>
                          <a:pt x="1733" y="4912"/>
                        </a:cubicBezTo>
                        <a:lnTo>
                          <a:pt x="134" y="560"/>
                        </a:lnTo>
                        <a:cubicBezTo>
                          <a:pt x="97" y="444"/>
                          <a:pt x="97" y="366"/>
                          <a:pt x="134" y="292"/>
                        </a:cubicBezTo>
                        <a:cubicBezTo>
                          <a:pt x="176" y="232"/>
                          <a:pt x="231" y="195"/>
                          <a:pt x="328" y="195"/>
                        </a:cubicBezTo>
                        <a:lnTo>
                          <a:pt x="6853" y="98"/>
                        </a:lnTo>
                        <a:close/>
                        <a:moveTo>
                          <a:pt x="6853" y="1"/>
                        </a:moveTo>
                        <a:lnTo>
                          <a:pt x="328" y="98"/>
                        </a:lnTo>
                        <a:cubicBezTo>
                          <a:pt x="194" y="98"/>
                          <a:pt x="97" y="158"/>
                          <a:pt x="60" y="250"/>
                        </a:cubicBezTo>
                        <a:cubicBezTo>
                          <a:pt x="0" y="347"/>
                          <a:pt x="0" y="463"/>
                          <a:pt x="37" y="578"/>
                        </a:cubicBezTo>
                        <a:lnTo>
                          <a:pt x="1636" y="4949"/>
                        </a:lnTo>
                        <a:cubicBezTo>
                          <a:pt x="1733" y="5199"/>
                          <a:pt x="1982" y="5393"/>
                          <a:pt x="2232" y="5393"/>
                        </a:cubicBezTo>
                        <a:lnTo>
                          <a:pt x="8798" y="5277"/>
                        </a:lnTo>
                        <a:cubicBezTo>
                          <a:pt x="8913" y="5277"/>
                          <a:pt x="9010" y="5217"/>
                          <a:pt x="9070" y="5125"/>
                        </a:cubicBezTo>
                        <a:cubicBezTo>
                          <a:pt x="9126" y="5028"/>
                          <a:pt x="9126" y="4912"/>
                          <a:pt x="9070" y="4778"/>
                        </a:cubicBezTo>
                        <a:lnTo>
                          <a:pt x="7453" y="444"/>
                        </a:lnTo>
                        <a:cubicBezTo>
                          <a:pt x="7356" y="195"/>
                          <a:pt x="7107" y="1"/>
                          <a:pt x="685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7"/>
                  <p:cNvSpPr/>
                  <p:nvPr/>
                </p:nvSpPr>
                <p:spPr>
                  <a:xfrm>
                    <a:off x="5826274" y="2662968"/>
                    <a:ext cx="1436805" cy="838336"/>
                  </a:xfrm>
                  <a:custGeom>
                    <a:rect b="b" l="l" r="r" t="t"/>
                    <a:pathLst>
                      <a:path extrusionOk="0" h="5236" w="8974">
                        <a:moveTo>
                          <a:pt x="6779" y="93"/>
                        </a:moveTo>
                        <a:cubicBezTo>
                          <a:pt x="6954" y="93"/>
                          <a:pt x="7185" y="250"/>
                          <a:pt x="7259" y="463"/>
                        </a:cubicBezTo>
                        <a:lnTo>
                          <a:pt x="8839" y="4677"/>
                        </a:lnTo>
                        <a:cubicBezTo>
                          <a:pt x="8876" y="4774"/>
                          <a:pt x="8858" y="4871"/>
                          <a:pt x="8839" y="4926"/>
                        </a:cubicBezTo>
                        <a:cubicBezTo>
                          <a:pt x="8802" y="4986"/>
                          <a:pt x="8742" y="5023"/>
                          <a:pt x="8645" y="5023"/>
                        </a:cubicBezTo>
                        <a:lnTo>
                          <a:pt x="2177" y="5139"/>
                        </a:lnTo>
                        <a:cubicBezTo>
                          <a:pt x="1987" y="5139"/>
                          <a:pt x="1775" y="4968"/>
                          <a:pt x="1696" y="4774"/>
                        </a:cubicBezTo>
                        <a:lnTo>
                          <a:pt x="139" y="537"/>
                        </a:lnTo>
                        <a:cubicBezTo>
                          <a:pt x="97" y="440"/>
                          <a:pt x="97" y="347"/>
                          <a:pt x="139" y="287"/>
                        </a:cubicBezTo>
                        <a:cubicBezTo>
                          <a:pt x="176" y="232"/>
                          <a:pt x="231" y="190"/>
                          <a:pt x="310" y="190"/>
                        </a:cubicBezTo>
                        <a:lnTo>
                          <a:pt x="6779" y="93"/>
                        </a:lnTo>
                        <a:close/>
                        <a:moveTo>
                          <a:pt x="6779" y="1"/>
                        </a:moveTo>
                        <a:lnTo>
                          <a:pt x="310" y="93"/>
                        </a:lnTo>
                        <a:cubicBezTo>
                          <a:pt x="194" y="93"/>
                          <a:pt x="97" y="153"/>
                          <a:pt x="42" y="250"/>
                        </a:cubicBezTo>
                        <a:cubicBezTo>
                          <a:pt x="0" y="324"/>
                          <a:pt x="0" y="440"/>
                          <a:pt x="42" y="578"/>
                        </a:cubicBezTo>
                        <a:lnTo>
                          <a:pt x="1599" y="4811"/>
                        </a:lnTo>
                        <a:cubicBezTo>
                          <a:pt x="1696" y="5042"/>
                          <a:pt x="1927" y="5236"/>
                          <a:pt x="2177" y="5236"/>
                        </a:cubicBezTo>
                        <a:lnTo>
                          <a:pt x="8645" y="5120"/>
                        </a:lnTo>
                        <a:cubicBezTo>
                          <a:pt x="8779" y="5120"/>
                          <a:pt x="8876" y="5060"/>
                          <a:pt x="8918" y="4968"/>
                        </a:cubicBezTo>
                        <a:cubicBezTo>
                          <a:pt x="8973" y="4889"/>
                          <a:pt x="8973" y="4774"/>
                          <a:pt x="8936" y="4640"/>
                        </a:cubicBezTo>
                        <a:lnTo>
                          <a:pt x="7356" y="421"/>
                        </a:lnTo>
                        <a:cubicBezTo>
                          <a:pt x="7259" y="172"/>
                          <a:pt x="7010" y="1"/>
                          <a:pt x="677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7"/>
                  <p:cNvSpPr/>
                  <p:nvPr/>
                </p:nvSpPr>
                <p:spPr>
                  <a:xfrm>
                    <a:off x="5885354" y="2730374"/>
                    <a:ext cx="215505" cy="237603"/>
                  </a:xfrm>
                  <a:custGeom>
                    <a:rect b="b" l="l" r="r" t="t"/>
                    <a:pathLst>
                      <a:path extrusionOk="0" h="1484" w="1346">
                        <a:moveTo>
                          <a:pt x="116" y="0"/>
                        </a:moveTo>
                        <a:cubicBezTo>
                          <a:pt x="38" y="0"/>
                          <a:pt x="1" y="79"/>
                          <a:pt x="19" y="157"/>
                        </a:cubicBezTo>
                        <a:lnTo>
                          <a:pt x="463" y="1331"/>
                        </a:lnTo>
                        <a:cubicBezTo>
                          <a:pt x="500" y="1405"/>
                          <a:pt x="578" y="1483"/>
                          <a:pt x="652" y="1483"/>
                        </a:cubicBezTo>
                        <a:lnTo>
                          <a:pt x="1248" y="1465"/>
                        </a:lnTo>
                        <a:cubicBezTo>
                          <a:pt x="1327" y="1465"/>
                          <a:pt x="1345" y="1405"/>
                          <a:pt x="1327" y="1331"/>
                        </a:cubicBezTo>
                        <a:lnTo>
                          <a:pt x="883" y="134"/>
                        </a:lnTo>
                        <a:cubicBezTo>
                          <a:pt x="865" y="60"/>
                          <a:pt x="76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7"/>
                  <p:cNvSpPr/>
                  <p:nvPr/>
                </p:nvSpPr>
                <p:spPr>
                  <a:xfrm>
                    <a:off x="5878789" y="2721408"/>
                    <a:ext cx="228794" cy="252493"/>
                  </a:xfrm>
                  <a:custGeom>
                    <a:rect b="b" l="l" r="r" t="t"/>
                    <a:pathLst>
                      <a:path extrusionOk="0" h="1577" w="1429">
                        <a:moveTo>
                          <a:pt x="753" y="98"/>
                        </a:moveTo>
                        <a:cubicBezTo>
                          <a:pt x="790" y="98"/>
                          <a:pt x="869" y="153"/>
                          <a:pt x="887" y="213"/>
                        </a:cubicBezTo>
                        <a:lnTo>
                          <a:pt x="1331" y="1387"/>
                        </a:lnTo>
                        <a:lnTo>
                          <a:pt x="1331" y="1461"/>
                        </a:lnTo>
                        <a:cubicBezTo>
                          <a:pt x="1313" y="1461"/>
                          <a:pt x="1313" y="1461"/>
                          <a:pt x="1289" y="1484"/>
                        </a:cubicBezTo>
                        <a:lnTo>
                          <a:pt x="693" y="1484"/>
                        </a:lnTo>
                        <a:cubicBezTo>
                          <a:pt x="638" y="1484"/>
                          <a:pt x="578" y="1424"/>
                          <a:pt x="559" y="1369"/>
                        </a:cubicBezTo>
                        <a:lnTo>
                          <a:pt x="116" y="190"/>
                        </a:lnTo>
                        <a:cubicBezTo>
                          <a:pt x="97" y="153"/>
                          <a:pt x="97" y="135"/>
                          <a:pt x="116" y="135"/>
                        </a:cubicBezTo>
                        <a:cubicBezTo>
                          <a:pt x="116" y="116"/>
                          <a:pt x="116" y="116"/>
                          <a:pt x="157" y="116"/>
                        </a:cubicBezTo>
                        <a:lnTo>
                          <a:pt x="753" y="98"/>
                        </a:lnTo>
                        <a:close/>
                        <a:moveTo>
                          <a:pt x="753" y="1"/>
                        </a:moveTo>
                        <a:lnTo>
                          <a:pt x="157" y="19"/>
                        </a:lnTo>
                        <a:cubicBezTo>
                          <a:pt x="97" y="19"/>
                          <a:pt x="42" y="38"/>
                          <a:pt x="19" y="75"/>
                        </a:cubicBezTo>
                        <a:cubicBezTo>
                          <a:pt x="0" y="116"/>
                          <a:pt x="0" y="172"/>
                          <a:pt x="19" y="232"/>
                        </a:cubicBezTo>
                        <a:lnTo>
                          <a:pt x="462" y="1405"/>
                        </a:lnTo>
                        <a:cubicBezTo>
                          <a:pt x="504" y="1503"/>
                          <a:pt x="578" y="1576"/>
                          <a:pt x="693" y="1576"/>
                        </a:cubicBezTo>
                        <a:lnTo>
                          <a:pt x="1289" y="1576"/>
                        </a:lnTo>
                        <a:cubicBezTo>
                          <a:pt x="1331" y="1576"/>
                          <a:pt x="1386" y="1539"/>
                          <a:pt x="1405" y="1503"/>
                        </a:cubicBezTo>
                        <a:cubicBezTo>
                          <a:pt x="1428" y="1461"/>
                          <a:pt x="1428" y="1405"/>
                          <a:pt x="1405" y="1369"/>
                        </a:cubicBezTo>
                        <a:lnTo>
                          <a:pt x="984" y="172"/>
                        </a:lnTo>
                        <a:cubicBezTo>
                          <a:pt x="943" y="75"/>
                          <a:pt x="850" y="1"/>
                          <a:pt x="75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7"/>
                  <p:cNvSpPr/>
                  <p:nvPr/>
                </p:nvSpPr>
                <p:spPr>
                  <a:xfrm>
                    <a:off x="5918657" y="2745904"/>
                    <a:ext cx="108233" cy="95586"/>
                  </a:xfrm>
                  <a:custGeom>
                    <a:rect b="b" l="l" r="r" t="t"/>
                    <a:pathLst>
                      <a:path extrusionOk="0" h="597" w="676">
                        <a:moveTo>
                          <a:pt x="232" y="0"/>
                        </a:moveTo>
                        <a:cubicBezTo>
                          <a:pt x="79" y="19"/>
                          <a:pt x="1" y="134"/>
                          <a:pt x="61" y="310"/>
                        </a:cubicBezTo>
                        <a:cubicBezTo>
                          <a:pt x="139" y="462"/>
                          <a:pt x="292" y="596"/>
                          <a:pt x="444" y="596"/>
                        </a:cubicBezTo>
                        <a:cubicBezTo>
                          <a:pt x="601" y="596"/>
                          <a:pt x="675" y="462"/>
                          <a:pt x="620" y="291"/>
                        </a:cubicBezTo>
                        <a:cubicBezTo>
                          <a:pt x="560" y="134"/>
                          <a:pt x="389" y="0"/>
                          <a:pt x="2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7"/>
                  <p:cNvSpPr/>
                  <p:nvPr/>
                </p:nvSpPr>
                <p:spPr>
                  <a:xfrm>
                    <a:off x="5915775" y="2739980"/>
                    <a:ext cx="113997" cy="108074"/>
                  </a:xfrm>
                  <a:custGeom>
                    <a:rect b="b" l="l" r="r" t="t"/>
                    <a:pathLst>
                      <a:path extrusionOk="0" h="675" w="712">
                        <a:moveTo>
                          <a:pt x="250" y="97"/>
                        </a:moveTo>
                        <a:cubicBezTo>
                          <a:pt x="365" y="97"/>
                          <a:pt x="541" y="213"/>
                          <a:pt x="578" y="347"/>
                        </a:cubicBezTo>
                        <a:cubicBezTo>
                          <a:pt x="619" y="421"/>
                          <a:pt x="596" y="481"/>
                          <a:pt x="578" y="518"/>
                        </a:cubicBezTo>
                        <a:cubicBezTo>
                          <a:pt x="559" y="559"/>
                          <a:pt x="522" y="578"/>
                          <a:pt x="462" y="578"/>
                        </a:cubicBezTo>
                        <a:cubicBezTo>
                          <a:pt x="347" y="578"/>
                          <a:pt x="194" y="462"/>
                          <a:pt x="134" y="328"/>
                        </a:cubicBezTo>
                        <a:cubicBezTo>
                          <a:pt x="116" y="250"/>
                          <a:pt x="116" y="190"/>
                          <a:pt x="134" y="153"/>
                        </a:cubicBezTo>
                        <a:cubicBezTo>
                          <a:pt x="157" y="116"/>
                          <a:pt x="194" y="97"/>
                          <a:pt x="250" y="97"/>
                        </a:cubicBezTo>
                        <a:close/>
                        <a:moveTo>
                          <a:pt x="250" y="0"/>
                        </a:moveTo>
                        <a:cubicBezTo>
                          <a:pt x="157" y="0"/>
                          <a:pt x="79" y="37"/>
                          <a:pt x="42" y="116"/>
                        </a:cubicBezTo>
                        <a:cubicBezTo>
                          <a:pt x="0" y="171"/>
                          <a:pt x="0" y="268"/>
                          <a:pt x="42" y="365"/>
                        </a:cubicBezTo>
                        <a:cubicBezTo>
                          <a:pt x="97" y="536"/>
                          <a:pt x="291" y="675"/>
                          <a:pt x="462" y="675"/>
                        </a:cubicBezTo>
                        <a:cubicBezTo>
                          <a:pt x="559" y="675"/>
                          <a:pt x="638" y="633"/>
                          <a:pt x="675" y="559"/>
                        </a:cubicBezTo>
                        <a:cubicBezTo>
                          <a:pt x="712" y="499"/>
                          <a:pt x="712" y="402"/>
                          <a:pt x="675" y="305"/>
                        </a:cubicBezTo>
                        <a:cubicBezTo>
                          <a:pt x="619" y="134"/>
                          <a:pt x="425" y="0"/>
                          <a:pt x="25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7"/>
                  <p:cNvSpPr/>
                  <p:nvPr/>
                </p:nvSpPr>
                <p:spPr>
                  <a:xfrm>
                    <a:off x="5968290" y="2859742"/>
                    <a:ext cx="86618" cy="77173"/>
                  </a:xfrm>
                  <a:custGeom>
                    <a:rect b="b" l="l" r="r" t="t"/>
                    <a:pathLst>
                      <a:path extrusionOk="0" h="482" w="541">
                        <a:moveTo>
                          <a:pt x="194" y="1"/>
                        </a:moveTo>
                        <a:cubicBezTo>
                          <a:pt x="60" y="1"/>
                          <a:pt x="0" y="116"/>
                          <a:pt x="60" y="250"/>
                        </a:cubicBezTo>
                        <a:cubicBezTo>
                          <a:pt x="97" y="389"/>
                          <a:pt x="231" y="481"/>
                          <a:pt x="365" y="481"/>
                        </a:cubicBezTo>
                        <a:cubicBezTo>
                          <a:pt x="481" y="481"/>
                          <a:pt x="541" y="366"/>
                          <a:pt x="499" y="232"/>
                        </a:cubicBezTo>
                        <a:cubicBezTo>
                          <a:pt x="444" y="116"/>
                          <a:pt x="310" y="1"/>
                          <a:pt x="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7"/>
                  <p:cNvSpPr/>
                  <p:nvPr/>
                </p:nvSpPr>
                <p:spPr>
                  <a:xfrm>
                    <a:off x="5965248" y="2853658"/>
                    <a:ext cx="95584" cy="92864"/>
                  </a:xfrm>
                  <a:custGeom>
                    <a:rect b="b" l="l" r="r" t="t"/>
                    <a:pathLst>
                      <a:path extrusionOk="0" h="580" w="597">
                        <a:moveTo>
                          <a:pt x="213" y="99"/>
                        </a:moveTo>
                        <a:cubicBezTo>
                          <a:pt x="310" y="99"/>
                          <a:pt x="426" y="196"/>
                          <a:pt x="463" y="288"/>
                        </a:cubicBezTo>
                        <a:cubicBezTo>
                          <a:pt x="481" y="348"/>
                          <a:pt x="481" y="404"/>
                          <a:pt x="463" y="427"/>
                        </a:cubicBezTo>
                        <a:cubicBezTo>
                          <a:pt x="463" y="445"/>
                          <a:pt x="426" y="464"/>
                          <a:pt x="384" y="464"/>
                        </a:cubicBezTo>
                        <a:cubicBezTo>
                          <a:pt x="376" y="466"/>
                          <a:pt x="368" y="466"/>
                          <a:pt x="360" y="466"/>
                        </a:cubicBezTo>
                        <a:cubicBezTo>
                          <a:pt x="266" y="466"/>
                          <a:pt x="150" y="376"/>
                          <a:pt x="116" y="270"/>
                        </a:cubicBezTo>
                        <a:cubicBezTo>
                          <a:pt x="98" y="214"/>
                          <a:pt x="98" y="173"/>
                          <a:pt x="116" y="136"/>
                        </a:cubicBezTo>
                        <a:cubicBezTo>
                          <a:pt x="135" y="117"/>
                          <a:pt x="153" y="99"/>
                          <a:pt x="213" y="99"/>
                        </a:cubicBezTo>
                        <a:close/>
                        <a:moveTo>
                          <a:pt x="242" y="0"/>
                        </a:moveTo>
                        <a:cubicBezTo>
                          <a:pt x="232" y="0"/>
                          <a:pt x="223" y="1"/>
                          <a:pt x="213" y="2"/>
                        </a:cubicBezTo>
                        <a:cubicBezTo>
                          <a:pt x="135" y="2"/>
                          <a:pt x="56" y="39"/>
                          <a:pt x="19" y="99"/>
                        </a:cubicBezTo>
                        <a:cubicBezTo>
                          <a:pt x="1" y="154"/>
                          <a:pt x="1" y="233"/>
                          <a:pt x="19" y="311"/>
                        </a:cubicBezTo>
                        <a:cubicBezTo>
                          <a:pt x="79" y="464"/>
                          <a:pt x="232" y="579"/>
                          <a:pt x="384" y="579"/>
                        </a:cubicBezTo>
                        <a:cubicBezTo>
                          <a:pt x="463" y="579"/>
                          <a:pt x="518" y="543"/>
                          <a:pt x="560" y="482"/>
                        </a:cubicBezTo>
                        <a:cubicBezTo>
                          <a:pt x="597" y="404"/>
                          <a:pt x="597" y="348"/>
                          <a:pt x="560" y="270"/>
                        </a:cubicBezTo>
                        <a:cubicBezTo>
                          <a:pt x="504" y="127"/>
                          <a:pt x="382" y="0"/>
                          <a:pt x="24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7"/>
                  <p:cNvSpPr/>
                  <p:nvPr/>
                </p:nvSpPr>
                <p:spPr>
                  <a:xfrm>
                    <a:off x="6711033" y="2812029"/>
                    <a:ext cx="480963" cy="205741"/>
                  </a:xfrm>
                  <a:custGeom>
                    <a:rect b="b" l="l" r="r" t="t"/>
                    <a:pathLst>
                      <a:path extrusionOk="0" h="1285" w="3004">
                        <a:moveTo>
                          <a:pt x="2045" y="0"/>
                        </a:moveTo>
                        <a:cubicBezTo>
                          <a:pt x="1897" y="0"/>
                          <a:pt x="1763" y="14"/>
                          <a:pt x="1678" y="14"/>
                        </a:cubicBezTo>
                        <a:cubicBezTo>
                          <a:pt x="1662" y="14"/>
                          <a:pt x="1648" y="14"/>
                          <a:pt x="1636" y="12"/>
                        </a:cubicBezTo>
                        <a:cubicBezTo>
                          <a:pt x="1626" y="10"/>
                          <a:pt x="1614" y="9"/>
                          <a:pt x="1602" y="9"/>
                        </a:cubicBezTo>
                        <a:cubicBezTo>
                          <a:pt x="1400" y="9"/>
                          <a:pt x="888" y="301"/>
                          <a:pt x="596" y="340"/>
                        </a:cubicBezTo>
                        <a:cubicBezTo>
                          <a:pt x="310" y="377"/>
                          <a:pt x="176" y="299"/>
                          <a:pt x="79" y="493"/>
                        </a:cubicBezTo>
                        <a:cubicBezTo>
                          <a:pt x="0" y="664"/>
                          <a:pt x="0" y="918"/>
                          <a:pt x="176" y="1052"/>
                        </a:cubicBezTo>
                        <a:cubicBezTo>
                          <a:pt x="289" y="1121"/>
                          <a:pt x="397" y="1155"/>
                          <a:pt x="539" y="1155"/>
                        </a:cubicBezTo>
                        <a:cubicBezTo>
                          <a:pt x="635" y="1155"/>
                          <a:pt x="747" y="1139"/>
                          <a:pt x="888" y="1107"/>
                        </a:cubicBezTo>
                        <a:cubicBezTo>
                          <a:pt x="1061" y="1071"/>
                          <a:pt x="1219" y="1052"/>
                          <a:pt x="1363" y="1052"/>
                        </a:cubicBezTo>
                        <a:cubicBezTo>
                          <a:pt x="1507" y="1052"/>
                          <a:pt x="1636" y="1071"/>
                          <a:pt x="1752" y="1107"/>
                        </a:cubicBezTo>
                        <a:cubicBezTo>
                          <a:pt x="1983" y="1186"/>
                          <a:pt x="2177" y="1265"/>
                          <a:pt x="2408" y="1283"/>
                        </a:cubicBezTo>
                        <a:cubicBezTo>
                          <a:pt x="2418" y="1284"/>
                          <a:pt x="2429" y="1284"/>
                          <a:pt x="2439" y="1284"/>
                        </a:cubicBezTo>
                        <a:cubicBezTo>
                          <a:pt x="2651" y="1284"/>
                          <a:pt x="2949" y="1115"/>
                          <a:pt x="2967" y="895"/>
                        </a:cubicBezTo>
                        <a:cubicBezTo>
                          <a:pt x="3004" y="664"/>
                          <a:pt x="2791" y="299"/>
                          <a:pt x="2791" y="299"/>
                        </a:cubicBezTo>
                        <a:cubicBezTo>
                          <a:pt x="2630" y="45"/>
                          <a:pt x="2314" y="0"/>
                          <a:pt x="2045" y="0"/>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7"/>
                  <p:cNvSpPr/>
                  <p:nvPr/>
                </p:nvSpPr>
                <p:spPr>
                  <a:xfrm>
                    <a:off x="6702067" y="2804344"/>
                    <a:ext cx="465593" cy="222073"/>
                  </a:xfrm>
                  <a:custGeom>
                    <a:rect b="b" l="l" r="r" t="t"/>
                    <a:pathLst>
                      <a:path extrusionOk="0" h="1387" w="2908">
                        <a:moveTo>
                          <a:pt x="1715" y="0"/>
                        </a:moveTo>
                        <a:cubicBezTo>
                          <a:pt x="1637" y="0"/>
                          <a:pt x="1577" y="19"/>
                          <a:pt x="1484" y="42"/>
                        </a:cubicBezTo>
                        <a:cubicBezTo>
                          <a:pt x="1406" y="79"/>
                          <a:pt x="1309" y="116"/>
                          <a:pt x="1212" y="157"/>
                        </a:cubicBezTo>
                        <a:cubicBezTo>
                          <a:pt x="999" y="231"/>
                          <a:pt x="791" y="328"/>
                          <a:pt x="652" y="347"/>
                        </a:cubicBezTo>
                        <a:lnTo>
                          <a:pt x="306" y="347"/>
                        </a:lnTo>
                        <a:cubicBezTo>
                          <a:pt x="232" y="365"/>
                          <a:pt x="135" y="407"/>
                          <a:pt x="98" y="504"/>
                        </a:cubicBezTo>
                        <a:cubicBezTo>
                          <a:pt x="1" y="712"/>
                          <a:pt x="19" y="985"/>
                          <a:pt x="214" y="1137"/>
                        </a:cubicBezTo>
                        <a:cubicBezTo>
                          <a:pt x="306" y="1197"/>
                          <a:pt x="403" y="1234"/>
                          <a:pt x="518" y="1253"/>
                        </a:cubicBezTo>
                        <a:cubicBezTo>
                          <a:pt x="634" y="1253"/>
                          <a:pt x="768" y="1234"/>
                          <a:pt x="944" y="1197"/>
                        </a:cubicBezTo>
                        <a:cubicBezTo>
                          <a:pt x="1105" y="1160"/>
                          <a:pt x="1254" y="1145"/>
                          <a:pt x="1388" y="1145"/>
                        </a:cubicBezTo>
                        <a:cubicBezTo>
                          <a:pt x="1542" y="1145"/>
                          <a:pt x="1676" y="1165"/>
                          <a:pt x="1789" y="1197"/>
                        </a:cubicBezTo>
                        <a:cubicBezTo>
                          <a:pt x="2020" y="1271"/>
                          <a:pt x="2233" y="1350"/>
                          <a:pt x="2445" y="1387"/>
                        </a:cubicBezTo>
                        <a:cubicBezTo>
                          <a:pt x="2579" y="1387"/>
                          <a:pt x="2713" y="1350"/>
                          <a:pt x="2847" y="1271"/>
                        </a:cubicBezTo>
                        <a:cubicBezTo>
                          <a:pt x="2870" y="1271"/>
                          <a:pt x="2889" y="1253"/>
                          <a:pt x="2907" y="1234"/>
                        </a:cubicBezTo>
                        <a:lnTo>
                          <a:pt x="2870" y="1234"/>
                        </a:lnTo>
                        <a:lnTo>
                          <a:pt x="2755" y="1216"/>
                        </a:lnTo>
                        <a:cubicBezTo>
                          <a:pt x="2658" y="1271"/>
                          <a:pt x="2542" y="1289"/>
                          <a:pt x="2464" y="1289"/>
                        </a:cubicBezTo>
                        <a:cubicBezTo>
                          <a:pt x="2251" y="1253"/>
                          <a:pt x="2062" y="1174"/>
                          <a:pt x="1831" y="1100"/>
                        </a:cubicBezTo>
                        <a:cubicBezTo>
                          <a:pt x="1704" y="1061"/>
                          <a:pt x="1564" y="1041"/>
                          <a:pt x="1413" y="1041"/>
                        </a:cubicBezTo>
                        <a:cubicBezTo>
                          <a:pt x="1261" y="1041"/>
                          <a:pt x="1098" y="1061"/>
                          <a:pt x="925" y="1100"/>
                        </a:cubicBezTo>
                        <a:cubicBezTo>
                          <a:pt x="750" y="1137"/>
                          <a:pt x="634" y="1155"/>
                          <a:pt x="518" y="1155"/>
                        </a:cubicBezTo>
                        <a:cubicBezTo>
                          <a:pt x="421" y="1137"/>
                          <a:pt x="348" y="1119"/>
                          <a:pt x="269" y="1040"/>
                        </a:cubicBezTo>
                        <a:cubicBezTo>
                          <a:pt x="117" y="943"/>
                          <a:pt x="98" y="712"/>
                          <a:pt x="172" y="559"/>
                        </a:cubicBezTo>
                        <a:cubicBezTo>
                          <a:pt x="214" y="481"/>
                          <a:pt x="250" y="462"/>
                          <a:pt x="329" y="462"/>
                        </a:cubicBezTo>
                        <a:cubicBezTo>
                          <a:pt x="366" y="453"/>
                          <a:pt x="413" y="453"/>
                          <a:pt x="471" y="453"/>
                        </a:cubicBezTo>
                        <a:cubicBezTo>
                          <a:pt x="529" y="453"/>
                          <a:pt x="597" y="453"/>
                          <a:pt x="676" y="444"/>
                        </a:cubicBezTo>
                        <a:cubicBezTo>
                          <a:pt x="847" y="425"/>
                          <a:pt x="1059" y="328"/>
                          <a:pt x="1253" y="250"/>
                        </a:cubicBezTo>
                        <a:cubicBezTo>
                          <a:pt x="1346" y="213"/>
                          <a:pt x="1443" y="176"/>
                          <a:pt x="1521" y="134"/>
                        </a:cubicBezTo>
                        <a:cubicBezTo>
                          <a:pt x="1600" y="116"/>
                          <a:pt x="1655" y="97"/>
                          <a:pt x="1692" y="97"/>
                        </a:cubicBezTo>
                        <a:cubicBezTo>
                          <a:pt x="1722" y="107"/>
                          <a:pt x="1757" y="111"/>
                          <a:pt x="1796" y="111"/>
                        </a:cubicBezTo>
                        <a:cubicBezTo>
                          <a:pt x="1834" y="111"/>
                          <a:pt x="1877" y="107"/>
                          <a:pt x="1923" y="97"/>
                        </a:cubicBezTo>
                        <a:lnTo>
                          <a:pt x="2233" y="97"/>
                        </a:lnTo>
                        <a:cubicBezTo>
                          <a:pt x="2385" y="116"/>
                          <a:pt x="2542" y="134"/>
                          <a:pt x="2658" y="231"/>
                        </a:cubicBezTo>
                        <a:cubicBezTo>
                          <a:pt x="2773" y="273"/>
                          <a:pt x="2847" y="310"/>
                          <a:pt x="2907" y="347"/>
                        </a:cubicBezTo>
                        <a:lnTo>
                          <a:pt x="2907" y="328"/>
                        </a:lnTo>
                        <a:cubicBezTo>
                          <a:pt x="2755" y="97"/>
                          <a:pt x="2482" y="19"/>
                          <a:pt x="2251" y="0"/>
                        </a:cubicBezTo>
                        <a:lnTo>
                          <a:pt x="1923" y="0"/>
                        </a:lnTo>
                        <a:cubicBezTo>
                          <a:pt x="1862" y="0"/>
                          <a:pt x="1798" y="9"/>
                          <a:pt x="1757" y="9"/>
                        </a:cubicBezTo>
                        <a:cubicBezTo>
                          <a:pt x="1736" y="9"/>
                          <a:pt x="1721" y="7"/>
                          <a:pt x="171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7"/>
                  <p:cNvSpPr/>
                  <p:nvPr/>
                </p:nvSpPr>
                <p:spPr>
                  <a:xfrm>
                    <a:off x="6739212" y="3006402"/>
                    <a:ext cx="514906" cy="242246"/>
                  </a:xfrm>
                  <a:custGeom>
                    <a:rect b="b" l="l" r="r" t="t"/>
                    <a:pathLst>
                      <a:path extrusionOk="0" h="1513" w="3216">
                        <a:moveTo>
                          <a:pt x="2553" y="0"/>
                        </a:moveTo>
                        <a:cubicBezTo>
                          <a:pt x="2466" y="0"/>
                          <a:pt x="2382" y="10"/>
                          <a:pt x="2310" y="27"/>
                        </a:cubicBezTo>
                        <a:cubicBezTo>
                          <a:pt x="2079" y="88"/>
                          <a:pt x="1326" y="319"/>
                          <a:pt x="1058" y="397"/>
                        </a:cubicBezTo>
                        <a:cubicBezTo>
                          <a:pt x="767" y="471"/>
                          <a:pt x="305" y="605"/>
                          <a:pt x="152" y="744"/>
                        </a:cubicBezTo>
                        <a:cubicBezTo>
                          <a:pt x="0" y="878"/>
                          <a:pt x="116" y="1358"/>
                          <a:pt x="305" y="1474"/>
                        </a:cubicBezTo>
                        <a:cubicBezTo>
                          <a:pt x="361" y="1502"/>
                          <a:pt x="456" y="1512"/>
                          <a:pt x="569" y="1512"/>
                        </a:cubicBezTo>
                        <a:cubicBezTo>
                          <a:pt x="846" y="1512"/>
                          <a:pt x="1233" y="1450"/>
                          <a:pt x="1423" y="1437"/>
                        </a:cubicBezTo>
                        <a:cubicBezTo>
                          <a:pt x="1691" y="1395"/>
                          <a:pt x="2578" y="1280"/>
                          <a:pt x="2828" y="1206"/>
                        </a:cubicBezTo>
                        <a:cubicBezTo>
                          <a:pt x="3077" y="1127"/>
                          <a:pt x="3216" y="799"/>
                          <a:pt x="3216" y="605"/>
                        </a:cubicBezTo>
                        <a:cubicBezTo>
                          <a:pt x="3216" y="397"/>
                          <a:pt x="3059" y="185"/>
                          <a:pt x="3059" y="185"/>
                        </a:cubicBezTo>
                        <a:cubicBezTo>
                          <a:pt x="2954" y="51"/>
                          <a:pt x="2747" y="0"/>
                          <a:pt x="2553" y="0"/>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7"/>
                  <p:cNvSpPr/>
                  <p:nvPr/>
                </p:nvSpPr>
                <p:spPr>
                  <a:xfrm>
                    <a:off x="6742094" y="2998877"/>
                    <a:ext cx="505459" cy="257457"/>
                  </a:xfrm>
                  <a:custGeom>
                    <a:rect b="b" l="l" r="r" t="t"/>
                    <a:pathLst>
                      <a:path extrusionOk="0" h="1608" w="3157">
                        <a:moveTo>
                          <a:pt x="2505" y="1"/>
                        </a:moveTo>
                        <a:cubicBezTo>
                          <a:pt x="2426" y="1"/>
                          <a:pt x="2348" y="1"/>
                          <a:pt x="2274" y="19"/>
                        </a:cubicBezTo>
                        <a:cubicBezTo>
                          <a:pt x="2043" y="74"/>
                          <a:pt x="1290" y="329"/>
                          <a:pt x="1022" y="403"/>
                        </a:cubicBezTo>
                        <a:cubicBezTo>
                          <a:pt x="888" y="444"/>
                          <a:pt x="694" y="481"/>
                          <a:pt x="518" y="537"/>
                        </a:cubicBezTo>
                        <a:cubicBezTo>
                          <a:pt x="347" y="597"/>
                          <a:pt x="195" y="675"/>
                          <a:pt x="98" y="749"/>
                        </a:cubicBezTo>
                        <a:cubicBezTo>
                          <a:pt x="56" y="791"/>
                          <a:pt x="19" y="865"/>
                          <a:pt x="19" y="925"/>
                        </a:cubicBezTo>
                        <a:cubicBezTo>
                          <a:pt x="0" y="999"/>
                          <a:pt x="19" y="1096"/>
                          <a:pt x="37" y="1174"/>
                        </a:cubicBezTo>
                        <a:cubicBezTo>
                          <a:pt x="79" y="1327"/>
                          <a:pt x="134" y="1502"/>
                          <a:pt x="268" y="1558"/>
                        </a:cubicBezTo>
                        <a:cubicBezTo>
                          <a:pt x="329" y="1599"/>
                          <a:pt x="402" y="1599"/>
                          <a:pt x="500" y="1599"/>
                        </a:cubicBezTo>
                        <a:cubicBezTo>
                          <a:pt x="532" y="1605"/>
                          <a:pt x="566" y="1607"/>
                          <a:pt x="602" y="1607"/>
                        </a:cubicBezTo>
                        <a:cubicBezTo>
                          <a:pt x="674" y="1607"/>
                          <a:pt x="751" y="1599"/>
                          <a:pt x="828" y="1599"/>
                        </a:cubicBezTo>
                        <a:cubicBezTo>
                          <a:pt x="1040" y="1576"/>
                          <a:pt x="1271" y="1539"/>
                          <a:pt x="1405" y="1521"/>
                        </a:cubicBezTo>
                        <a:cubicBezTo>
                          <a:pt x="1539" y="1502"/>
                          <a:pt x="1830" y="1461"/>
                          <a:pt x="2117" y="1424"/>
                        </a:cubicBezTo>
                        <a:cubicBezTo>
                          <a:pt x="2408" y="1387"/>
                          <a:pt x="2694" y="1345"/>
                          <a:pt x="2828" y="1308"/>
                        </a:cubicBezTo>
                        <a:cubicBezTo>
                          <a:pt x="2967" y="1271"/>
                          <a:pt x="3082" y="1156"/>
                          <a:pt x="3138" y="1022"/>
                        </a:cubicBezTo>
                        <a:cubicBezTo>
                          <a:pt x="3156" y="999"/>
                          <a:pt x="3156" y="999"/>
                          <a:pt x="3156" y="980"/>
                        </a:cubicBezTo>
                        <a:cubicBezTo>
                          <a:pt x="3138" y="962"/>
                          <a:pt x="3101" y="943"/>
                          <a:pt x="3082" y="943"/>
                        </a:cubicBezTo>
                        <a:cubicBezTo>
                          <a:pt x="3059" y="943"/>
                          <a:pt x="3059" y="962"/>
                          <a:pt x="3059" y="980"/>
                        </a:cubicBezTo>
                        <a:cubicBezTo>
                          <a:pt x="3004" y="1077"/>
                          <a:pt x="2907" y="1174"/>
                          <a:pt x="2791" y="1211"/>
                        </a:cubicBezTo>
                        <a:cubicBezTo>
                          <a:pt x="2676" y="1230"/>
                          <a:pt x="2389" y="1290"/>
                          <a:pt x="2098" y="1327"/>
                        </a:cubicBezTo>
                        <a:cubicBezTo>
                          <a:pt x="1812" y="1368"/>
                          <a:pt x="1521" y="1405"/>
                          <a:pt x="1405" y="1424"/>
                        </a:cubicBezTo>
                        <a:cubicBezTo>
                          <a:pt x="1253" y="1442"/>
                          <a:pt x="1040" y="1484"/>
                          <a:pt x="809" y="1502"/>
                        </a:cubicBezTo>
                        <a:lnTo>
                          <a:pt x="500" y="1502"/>
                        </a:lnTo>
                        <a:cubicBezTo>
                          <a:pt x="426" y="1502"/>
                          <a:pt x="347" y="1484"/>
                          <a:pt x="310" y="1461"/>
                        </a:cubicBezTo>
                        <a:cubicBezTo>
                          <a:pt x="250" y="1424"/>
                          <a:pt x="153" y="1290"/>
                          <a:pt x="134" y="1156"/>
                        </a:cubicBezTo>
                        <a:cubicBezTo>
                          <a:pt x="116" y="1077"/>
                          <a:pt x="116" y="999"/>
                          <a:pt x="116" y="943"/>
                        </a:cubicBezTo>
                        <a:cubicBezTo>
                          <a:pt x="116" y="883"/>
                          <a:pt x="134" y="846"/>
                          <a:pt x="171" y="828"/>
                        </a:cubicBezTo>
                        <a:cubicBezTo>
                          <a:pt x="232" y="768"/>
                          <a:pt x="384" y="694"/>
                          <a:pt x="560" y="634"/>
                        </a:cubicBezTo>
                        <a:cubicBezTo>
                          <a:pt x="731" y="578"/>
                          <a:pt x="906" y="537"/>
                          <a:pt x="1040" y="500"/>
                        </a:cubicBezTo>
                        <a:cubicBezTo>
                          <a:pt x="1327" y="421"/>
                          <a:pt x="2080" y="172"/>
                          <a:pt x="2311" y="116"/>
                        </a:cubicBezTo>
                        <a:cubicBezTo>
                          <a:pt x="2368" y="105"/>
                          <a:pt x="2444" y="93"/>
                          <a:pt x="2524" y="93"/>
                        </a:cubicBezTo>
                        <a:cubicBezTo>
                          <a:pt x="2581" y="93"/>
                          <a:pt x="2639" y="99"/>
                          <a:pt x="2694" y="116"/>
                        </a:cubicBezTo>
                        <a:cubicBezTo>
                          <a:pt x="2754" y="116"/>
                          <a:pt x="2810" y="135"/>
                          <a:pt x="2870" y="153"/>
                        </a:cubicBezTo>
                        <a:cubicBezTo>
                          <a:pt x="2870" y="153"/>
                          <a:pt x="3004" y="213"/>
                          <a:pt x="3156" y="329"/>
                        </a:cubicBezTo>
                        <a:cubicBezTo>
                          <a:pt x="3119" y="250"/>
                          <a:pt x="3082" y="190"/>
                          <a:pt x="3082" y="190"/>
                        </a:cubicBezTo>
                        <a:cubicBezTo>
                          <a:pt x="3004" y="98"/>
                          <a:pt x="2851" y="38"/>
                          <a:pt x="2694" y="19"/>
                        </a:cubicBezTo>
                        <a:cubicBezTo>
                          <a:pt x="2639" y="1"/>
                          <a:pt x="2579" y="1"/>
                          <a:pt x="250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7"/>
                  <p:cNvSpPr/>
                  <p:nvPr/>
                </p:nvSpPr>
                <p:spPr>
                  <a:xfrm>
                    <a:off x="6834637" y="3154663"/>
                    <a:ext cx="440936" cy="208623"/>
                  </a:xfrm>
                  <a:custGeom>
                    <a:rect b="b" l="l" r="r" t="t"/>
                    <a:pathLst>
                      <a:path extrusionOk="0" h="1303" w="2754">
                        <a:moveTo>
                          <a:pt x="2386" y="1"/>
                        </a:moveTo>
                        <a:cubicBezTo>
                          <a:pt x="2368" y="1"/>
                          <a:pt x="2349" y="3"/>
                          <a:pt x="2329" y="7"/>
                        </a:cubicBezTo>
                        <a:cubicBezTo>
                          <a:pt x="2079" y="67"/>
                          <a:pt x="462" y="488"/>
                          <a:pt x="250" y="511"/>
                        </a:cubicBezTo>
                        <a:cubicBezTo>
                          <a:pt x="37" y="529"/>
                          <a:pt x="0" y="700"/>
                          <a:pt x="37" y="973"/>
                        </a:cubicBezTo>
                        <a:cubicBezTo>
                          <a:pt x="97" y="1222"/>
                          <a:pt x="250" y="1296"/>
                          <a:pt x="481" y="1296"/>
                        </a:cubicBezTo>
                        <a:cubicBezTo>
                          <a:pt x="527" y="1301"/>
                          <a:pt x="603" y="1303"/>
                          <a:pt x="697" y="1303"/>
                        </a:cubicBezTo>
                        <a:cubicBezTo>
                          <a:pt x="1073" y="1303"/>
                          <a:pt x="1730" y="1270"/>
                          <a:pt x="1867" y="1241"/>
                        </a:cubicBezTo>
                        <a:cubicBezTo>
                          <a:pt x="2061" y="1222"/>
                          <a:pt x="2481" y="1144"/>
                          <a:pt x="2620" y="913"/>
                        </a:cubicBezTo>
                        <a:cubicBezTo>
                          <a:pt x="2620" y="913"/>
                          <a:pt x="2754" y="742"/>
                          <a:pt x="2712" y="488"/>
                        </a:cubicBezTo>
                        <a:cubicBezTo>
                          <a:pt x="2661" y="275"/>
                          <a:pt x="2591" y="1"/>
                          <a:pt x="2386" y="1"/>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7"/>
                  <p:cNvSpPr/>
                  <p:nvPr/>
                </p:nvSpPr>
                <p:spPr>
                  <a:xfrm>
                    <a:off x="6828713" y="3146817"/>
                    <a:ext cx="434372" cy="225755"/>
                  </a:xfrm>
                  <a:custGeom>
                    <a:rect b="b" l="l" r="r" t="t"/>
                    <a:pathLst>
                      <a:path extrusionOk="0" h="1410" w="2713">
                        <a:moveTo>
                          <a:pt x="2347" y="1"/>
                        </a:moveTo>
                        <a:cubicBezTo>
                          <a:pt x="2213" y="38"/>
                          <a:pt x="1751" y="153"/>
                          <a:pt x="1289" y="269"/>
                        </a:cubicBezTo>
                        <a:cubicBezTo>
                          <a:pt x="1058" y="329"/>
                          <a:pt x="827" y="384"/>
                          <a:pt x="652" y="444"/>
                        </a:cubicBezTo>
                        <a:cubicBezTo>
                          <a:pt x="462" y="481"/>
                          <a:pt x="324" y="500"/>
                          <a:pt x="287" y="518"/>
                        </a:cubicBezTo>
                        <a:cubicBezTo>
                          <a:pt x="153" y="518"/>
                          <a:pt x="74" y="578"/>
                          <a:pt x="37" y="675"/>
                        </a:cubicBezTo>
                        <a:cubicBezTo>
                          <a:pt x="0" y="768"/>
                          <a:pt x="19" y="883"/>
                          <a:pt x="37" y="1022"/>
                        </a:cubicBezTo>
                        <a:cubicBezTo>
                          <a:pt x="56" y="1156"/>
                          <a:pt x="116" y="1253"/>
                          <a:pt x="208" y="1308"/>
                        </a:cubicBezTo>
                        <a:cubicBezTo>
                          <a:pt x="287" y="1368"/>
                          <a:pt x="402" y="1387"/>
                          <a:pt x="518" y="1405"/>
                        </a:cubicBezTo>
                        <a:cubicBezTo>
                          <a:pt x="552" y="1408"/>
                          <a:pt x="600" y="1409"/>
                          <a:pt x="658" y="1409"/>
                        </a:cubicBezTo>
                        <a:cubicBezTo>
                          <a:pt x="1015" y="1409"/>
                          <a:pt x="1739" y="1365"/>
                          <a:pt x="1922" y="1345"/>
                        </a:cubicBezTo>
                        <a:cubicBezTo>
                          <a:pt x="2019" y="1327"/>
                          <a:pt x="2172" y="1308"/>
                          <a:pt x="2329" y="1253"/>
                        </a:cubicBezTo>
                        <a:cubicBezTo>
                          <a:pt x="2463" y="1211"/>
                          <a:pt x="2615" y="1137"/>
                          <a:pt x="2694" y="999"/>
                        </a:cubicBezTo>
                        <a:cubicBezTo>
                          <a:pt x="2657" y="980"/>
                          <a:pt x="2615" y="962"/>
                          <a:pt x="2597" y="962"/>
                        </a:cubicBezTo>
                        <a:cubicBezTo>
                          <a:pt x="2541" y="1040"/>
                          <a:pt x="2426" y="1114"/>
                          <a:pt x="2287" y="1156"/>
                        </a:cubicBezTo>
                        <a:cubicBezTo>
                          <a:pt x="2153" y="1211"/>
                          <a:pt x="2001" y="1230"/>
                          <a:pt x="1904" y="1253"/>
                        </a:cubicBezTo>
                        <a:cubicBezTo>
                          <a:pt x="1733" y="1271"/>
                          <a:pt x="730" y="1308"/>
                          <a:pt x="518" y="1308"/>
                        </a:cubicBezTo>
                        <a:cubicBezTo>
                          <a:pt x="421" y="1290"/>
                          <a:pt x="324" y="1271"/>
                          <a:pt x="268" y="1230"/>
                        </a:cubicBezTo>
                        <a:cubicBezTo>
                          <a:pt x="190" y="1193"/>
                          <a:pt x="153" y="1114"/>
                          <a:pt x="134" y="999"/>
                        </a:cubicBezTo>
                        <a:cubicBezTo>
                          <a:pt x="116" y="883"/>
                          <a:pt x="116" y="768"/>
                          <a:pt x="134" y="712"/>
                        </a:cubicBezTo>
                        <a:cubicBezTo>
                          <a:pt x="153" y="652"/>
                          <a:pt x="190" y="615"/>
                          <a:pt x="287" y="615"/>
                        </a:cubicBezTo>
                        <a:cubicBezTo>
                          <a:pt x="347" y="615"/>
                          <a:pt x="481" y="578"/>
                          <a:pt x="670" y="537"/>
                        </a:cubicBezTo>
                        <a:cubicBezTo>
                          <a:pt x="864" y="481"/>
                          <a:pt x="1095" y="421"/>
                          <a:pt x="1326" y="366"/>
                        </a:cubicBezTo>
                        <a:cubicBezTo>
                          <a:pt x="1788" y="250"/>
                          <a:pt x="2250" y="135"/>
                          <a:pt x="2384" y="98"/>
                        </a:cubicBezTo>
                        <a:cubicBezTo>
                          <a:pt x="2426" y="98"/>
                          <a:pt x="2463" y="98"/>
                          <a:pt x="2500" y="116"/>
                        </a:cubicBezTo>
                        <a:cubicBezTo>
                          <a:pt x="2541" y="135"/>
                          <a:pt x="2615" y="153"/>
                          <a:pt x="2712" y="213"/>
                        </a:cubicBezTo>
                        <a:cubicBezTo>
                          <a:pt x="2694" y="190"/>
                          <a:pt x="2694" y="172"/>
                          <a:pt x="2675" y="172"/>
                        </a:cubicBezTo>
                        <a:cubicBezTo>
                          <a:pt x="2657" y="116"/>
                          <a:pt x="2615" y="56"/>
                          <a:pt x="2560" y="38"/>
                        </a:cubicBezTo>
                        <a:cubicBezTo>
                          <a:pt x="2518" y="1"/>
                          <a:pt x="2463" y="1"/>
                          <a:pt x="242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7"/>
                  <p:cNvSpPr/>
                  <p:nvPr/>
                </p:nvSpPr>
                <p:spPr>
                  <a:xfrm>
                    <a:off x="6884111" y="3302923"/>
                    <a:ext cx="415959" cy="177242"/>
                  </a:xfrm>
                  <a:custGeom>
                    <a:rect b="b" l="l" r="r" t="t"/>
                    <a:pathLst>
                      <a:path extrusionOk="0" h="1107" w="2598">
                        <a:moveTo>
                          <a:pt x="2194" y="0"/>
                        </a:moveTo>
                        <a:cubicBezTo>
                          <a:pt x="2176" y="0"/>
                          <a:pt x="2157" y="2"/>
                          <a:pt x="2135" y="5"/>
                        </a:cubicBezTo>
                        <a:cubicBezTo>
                          <a:pt x="1904" y="65"/>
                          <a:pt x="421" y="333"/>
                          <a:pt x="287" y="352"/>
                        </a:cubicBezTo>
                        <a:cubicBezTo>
                          <a:pt x="153" y="370"/>
                          <a:pt x="75" y="449"/>
                          <a:pt x="38" y="661"/>
                        </a:cubicBezTo>
                        <a:cubicBezTo>
                          <a:pt x="1" y="855"/>
                          <a:pt x="153" y="1045"/>
                          <a:pt x="421" y="1086"/>
                        </a:cubicBezTo>
                        <a:cubicBezTo>
                          <a:pt x="492" y="1101"/>
                          <a:pt x="610" y="1106"/>
                          <a:pt x="748" y="1106"/>
                        </a:cubicBezTo>
                        <a:cubicBezTo>
                          <a:pt x="1138" y="1106"/>
                          <a:pt x="1685" y="1063"/>
                          <a:pt x="1770" y="1063"/>
                        </a:cubicBezTo>
                        <a:cubicBezTo>
                          <a:pt x="1867" y="1045"/>
                          <a:pt x="2329" y="971"/>
                          <a:pt x="2500" y="777"/>
                        </a:cubicBezTo>
                        <a:cubicBezTo>
                          <a:pt x="2500" y="777"/>
                          <a:pt x="2597" y="583"/>
                          <a:pt x="2482" y="370"/>
                        </a:cubicBezTo>
                        <a:cubicBezTo>
                          <a:pt x="2394" y="160"/>
                          <a:pt x="2370" y="0"/>
                          <a:pt x="2194" y="0"/>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7"/>
                  <p:cNvSpPr/>
                  <p:nvPr/>
                </p:nvSpPr>
                <p:spPr>
                  <a:xfrm>
                    <a:off x="6877546" y="3294758"/>
                    <a:ext cx="419482" cy="193253"/>
                  </a:xfrm>
                  <a:custGeom>
                    <a:rect b="b" l="l" r="r" t="t"/>
                    <a:pathLst>
                      <a:path extrusionOk="0" h="1207" w="2620">
                        <a:moveTo>
                          <a:pt x="2236" y="1"/>
                        </a:moveTo>
                        <a:cubicBezTo>
                          <a:pt x="2213" y="1"/>
                          <a:pt x="2195" y="19"/>
                          <a:pt x="2176" y="19"/>
                        </a:cubicBezTo>
                        <a:cubicBezTo>
                          <a:pt x="1945" y="56"/>
                          <a:pt x="444" y="329"/>
                          <a:pt x="310" y="366"/>
                        </a:cubicBezTo>
                        <a:cubicBezTo>
                          <a:pt x="250" y="366"/>
                          <a:pt x="176" y="403"/>
                          <a:pt x="116" y="463"/>
                        </a:cubicBezTo>
                        <a:cubicBezTo>
                          <a:pt x="79" y="518"/>
                          <a:pt x="42" y="597"/>
                          <a:pt x="19" y="694"/>
                        </a:cubicBezTo>
                        <a:cubicBezTo>
                          <a:pt x="0" y="809"/>
                          <a:pt x="42" y="925"/>
                          <a:pt x="116" y="1022"/>
                        </a:cubicBezTo>
                        <a:cubicBezTo>
                          <a:pt x="194" y="1096"/>
                          <a:pt x="310" y="1174"/>
                          <a:pt x="444" y="1193"/>
                        </a:cubicBezTo>
                        <a:cubicBezTo>
                          <a:pt x="520" y="1202"/>
                          <a:pt x="635" y="1207"/>
                          <a:pt x="768" y="1207"/>
                        </a:cubicBezTo>
                        <a:cubicBezTo>
                          <a:pt x="901" y="1207"/>
                          <a:pt x="1051" y="1202"/>
                          <a:pt x="1197" y="1193"/>
                        </a:cubicBezTo>
                        <a:cubicBezTo>
                          <a:pt x="1349" y="1193"/>
                          <a:pt x="1483" y="1193"/>
                          <a:pt x="1599" y="1174"/>
                        </a:cubicBezTo>
                        <a:cubicBezTo>
                          <a:pt x="1696" y="1174"/>
                          <a:pt x="1774" y="1156"/>
                          <a:pt x="1811" y="1156"/>
                        </a:cubicBezTo>
                        <a:cubicBezTo>
                          <a:pt x="1867" y="1156"/>
                          <a:pt x="2005" y="1137"/>
                          <a:pt x="2158" y="1077"/>
                        </a:cubicBezTo>
                        <a:cubicBezTo>
                          <a:pt x="2292" y="1040"/>
                          <a:pt x="2407" y="980"/>
                          <a:pt x="2504" y="906"/>
                        </a:cubicBezTo>
                        <a:lnTo>
                          <a:pt x="2523" y="980"/>
                        </a:lnTo>
                        <a:lnTo>
                          <a:pt x="2583" y="846"/>
                        </a:lnTo>
                        <a:cubicBezTo>
                          <a:pt x="2583" y="846"/>
                          <a:pt x="2601" y="809"/>
                          <a:pt x="2620" y="712"/>
                        </a:cubicBezTo>
                        <a:lnTo>
                          <a:pt x="2620" y="712"/>
                        </a:lnTo>
                        <a:cubicBezTo>
                          <a:pt x="2583" y="749"/>
                          <a:pt x="2560" y="791"/>
                          <a:pt x="2523" y="809"/>
                        </a:cubicBezTo>
                        <a:cubicBezTo>
                          <a:pt x="2467" y="846"/>
                          <a:pt x="2444" y="865"/>
                          <a:pt x="2407" y="865"/>
                        </a:cubicBezTo>
                        <a:cubicBezTo>
                          <a:pt x="2329" y="925"/>
                          <a:pt x="2236" y="962"/>
                          <a:pt x="2139" y="980"/>
                        </a:cubicBezTo>
                        <a:cubicBezTo>
                          <a:pt x="1982" y="1040"/>
                          <a:pt x="1848" y="1059"/>
                          <a:pt x="1793" y="1059"/>
                        </a:cubicBezTo>
                        <a:cubicBezTo>
                          <a:pt x="1774" y="1059"/>
                          <a:pt x="1696" y="1077"/>
                          <a:pt x="1580" y="1077"/>
                        </a:cubicBezTo>
                        <a:cubicBezTo>
                          <a:pt x="1483" y="1077"/>
                          <a:pt x="1331" y="1096"/>
                          <a:pt x="1197" y="1096"/>
                        </a:cubicBezTo>
                        <a:cubicBezTo>
                          <a:pt x="1051" y="1105"/>
                          <a:pt x="901" y="1110"/>
                          <a:pt x="771" y="1110"/>
                        </a:cubicBezTo>
                        <a:cubicBezTo>
                          <a:pt x="640" y="1110"/>
                          <a:pt x="529" y="1105"/>
                          <a:pt x="462" y="1096"/>
                        </a:cubicBezTo>
                        <a:cubicBezTo>
                          <a:pt x="347" y="1077"/>
                          <a:pt x="250" y="1022"/>
                          <a:pt x="194" y="943"/>
                        </a:cubicBezTo>
                        <a:cubicBezTo>
                          <a:pt x="134" y="883"/>
                          <a:pt x="97" y="809"/>
                          <a:pt x="116" y="712"/>
                        </a:cubicBezTo>
                        <a:cubicBezTo>
                          <a:pt x="134" y="615"/>
                          <a:pt x="176" y="560"/>
                          <a:pt x="194" y="518"/>
                        </a:cubicBezTo>
                        <a:cubicBezTo>
                          <a:pt x="231" y="481"/>
                          <a:pt x="273" y="463"/>
                          <a:pt x="328" y="463"/>
                        </a:cubicBezTo>
                        <a:cubicBezTo>
                          <a:pt x="462" y="444"/>
                          <a:pt x="1830" y="172"/>
                          <a:pt x="2158" y="116"/>
                        </a:cubicBezTo>
                        <a:lnTo>
                          <a:pt x="2139" y="116"/>
                        </a:lnTo>
                        <a:cubicBezTo>
                          <a:pt x="2139" y="116"/>
                          <a:pt x="2185" y="102"/>
                          <a:pt x="2260" y="102"/>
                        </a:cubicBezTo>
                        <a:cubicBezTo>
                          <a:pt x="2315" y="102"/>
                          <a:pt x="2386" y="110"/>
                          <a:pt x="2467" y="135"/>
                        </a:cubicBezTo>
                        <a:lnTo>
                          <a:pt x="2444" y="116"/>
                        </a:lnTo>
                        <a:cubicBezTo>
                          <a:pt x="2426" y="75"/>
                          <a:pt x="2389" y="38"/>
                          <a:pt x="2329" y="19"/>
                        </a:cubicBezTo>
                        <a:cubicBezTo>
                          <a:pt x="2310" y="19"/>
                          <a:pt x="2273" y="1"/>
                          <a:pt x="223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7"/>
                  <p:cNvSpPr/>
                  <p:nvPr/>
                </p:nvSpPr>
                <p:spPr>
                  <a:xfrm>
                    <a:off x="5934187" y="991751"/>
                    <a:ext cx="1048544" cy="842339"/>
                  </a:xfrm>
                  <a:custGeom>
                    <a:rect b="b" l="l" r="r" t="t"/>
                    <a:pathLst>
                      <a:path extrusionOk="0" h="5261" w="6549">
                        <a:moveTo>
                          <a:pt x="2196" y="1"/>
                        </a:moveTo>
                        <a:cubicBezTo>
                          <a:pt x="2080" y="19"/>
                          <a:pt x="1983" y="43"/>
                          <a:pt x="1891" y="80"/>
                        </a:cubicBezTo>
                        <a:cubicBezTo>
                          <a:pt x="1466" y="232"/>
                          <a:pt x="1137" y="888"/>
                          <a:pt x="985" y="1600"/>
                        </a:cubicBezTo>
                        <a:cubicBezTo>
                          <a:pt x="888" y="1521"/>
                          <a:pt x="754" y="1484"/>
                          <a:pt x="620" y="1484"/>
                        </a:cubicBezTo>
                        <a:cubicBezTo>
                          <a:pt x="273" y="1484"/>
                          <a:pt x="1" y="1752"/>
                          <a:pt x="1" y="2099"/>
                        </a:cubicBezTo>
                        <a:cubicBezTo>
                          <a:pt x="1" y="2445"/>
                          <a:pt x="273" y="2718"/>
                          <a:pt x="620" y="2718"/>
                        </a:cubicBezTo>
                        <a:cubicBezTo>
                          <a:pt x="712" y="2718"/>
                          <a:pt x="809" y="2699"/>
                          <a:pt x="906" y="2658"/>
                        </a:cubicBezTo>
                        <a:lnTo>
                          <a:pt x="906" y="2658"/>
                        </a:lnTo>
                        <a:cubicBezTo>
                          <a:pt x="870" y="2889"/>
                          <a:pt x="754" y="4159"/>
                          <a:pt x="1484" y="4719"/>
                        </a:cubicBezTo>
                        <a:cubicBezTo>
                          <a:pt x="2166" y="5221"/>
                          <a:pt x="2972" y="5261"/>
                          <a:pt x="3209" y="5261"/>
                        </a:cubicBezTo>
                        <a:cubicBezTo>
                          <a:pt x="3253" y="5261"/>
                          <a:pt x="3277" y="5259"/>
                          <a:pt x="3277" y="5259"/>
                        </a:cubicBezTo>
                        <a:cubicBezTo>
                          <a:pt x="3277" y="5259"/>
                          <a:pt x="3300" y="5261"/>
                          <a:pt x="3343" y="5261"/>
                        </a:cubicBezTo>
                        <a:cubicBezTo>
                          <a:pt x="3575" y="5261"/>
                          <a:pt x="4365" y="5221"/>
                          <a:pt x="5046" y="4719"/>
                        </a:cubicBezTo>
                        <a:cubicBezTo>
                          <a:pt x="5777" y="4159"/>
                          <a:pt x="5661" y="2889"/>
                          <a:pt x="5624" y="2658"/>
                        </a:cubicBezTo>
                        <a:lnTo>
                          <a:pt x="5624" y="2658"/>
                        </a:lnTo>
                        <a:cubicBezTo>
                          <a:pt x="5721" y="2699"/>
                          <a:pt x="5818" y="2718"/>
                          <a:pt x="5911" y="2718"/>
                        </a:cubicBezTo>
                        <a:cubicBezTo>
                          <a:pt x="6257" y="2718"/>
                          <a:pt x="6548" y="2445"/>
                          <a:pt x="6548" y="2099"/>
                        </a:cubicBezTo>
                        <a:cubicBezTo>
                          <a:pt x="6548" y="1752"/>
                          <a:pt x="6257" y="1484"/>
                          <a:pt x="5911" y="1484"/>
                        </a:cubicBezTo>
                        <a:cubicBezTo>
                          <a:pt x="5777" y="1484"/>
                          <a:pt x="5661" y="1521"/>
                          <a:pt x="5546" y="1600"/>
                        </a:cubicBezTo>
                        <a:lnTo>
                          <a:pt x="5278" y="1812"/>
                        </a:lnTo>
                        <a:cubicBezTo>
                          <a:pt x="5278" y="1812"/>
                          <a:pt x="5278" y="1715"/>
                          <a:pt x="5296" y="1466"/>
                        </a:cubicBezTo>
                        <a:cubicBezTo>
                          <a:pt x="5296" y="1235"/>
                          <a:pt x="5259" y="1156"/>
                          <a:pt x="5259" y="1156"/>
                        </a:cubicBezTo>
                        <a:cubicBezTo>
                          <a:pt x="5259" y="1156"/>
                          <a:pt x="5232" y="1216"/>
                          <a:pt x="5095" y="1216"/>
                        </a:cubicBezTo>
                        <a:cubicBezTo>
                          <a:pt x="5027" y="1216"/>
                          <a:pt x="4931" y="1201"/>
                          <a:pt x="4797" y="1156"/>
                        </a:cubicBezTo>
                        <a:cubicBezTo>
                          <a:pt x="4390" y="1004"/>
                          <a:pt x="4372" y="773"/>
                          <a:pt x="4372" y="773"/>
                        </a:cubicBezTo>
                        <a:cubicBezTo>
                          <a:pt x="4372" y="773"/>
                          <a:pt x="4034" y="883"/>
                          <a:pt x="3616" y="883"/>
                        </a:cubicBezTo>
                        <a:cubicBezTo>
                          <a:pt x="3108" y="883"/>
                          <a:pt x="2482" y="720"/>
                          <a:pt x="2196" y="1"/>
                        </a:cubicBezTo>
                        <a:close/>
                      </a:path>
                    </a:pathLst>
                  </a:custGeom>
                  <a:solidFill>
                    <a:srgbClr val="9669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7"/>
                  <p:cNvSpPr/>
                  <p:nvPr/>
                </p:nvSpPr>
                <p:spPr>
                  <a:xfrm>
                    <a:off x="5925381" y="982945"/>
                    <a:ext cx="1063274" cy="857389"/>
                  </a:xfrm>
                  <a:custGeom>
                    <a:rect b="b" l="l" r="r" t="t"/>
                    <a:pathLst>
                      <a:path extrusionOk="0" h="5355" w="6641">
                        <a:moveTo>
                          <a:pt x="2232" y="116"/>
                        </a:moveTo>
                        <a:cubicBezTo>
                          <a:pt x="2500" y="749"/>
                          <a:pt x="3041" y="943"/>
                          <a:pt x="3521" y="980"/>
                        </a:cubicBezTo>
                        <a:cubicBezTo>
                          <a:pt x="3555" y="981"/>
                          <a:pt x="3589" y="982"/>
                          <a:pt x="3622" y="982"/>
                        </a:cubicBezTo>
                        <a:cubicBezTo>
                          <a:pt x="4035" y="982"/>
                          <a:pt x="4351" y="882"/>
                          <a:pt x="4390" y="865"/>
                        </a:cubicBezTo>
                        <a:cubicBezTo>
                          <a:pt x="4408" y="906"/>
                          <a:pt x="4408" y="925"/>
                          <a:pt x="4445" y="980"/>
                        </a:cubicBezTo>
                        <a:cubicBezTo>
                          <a:pt x="4505" y="1077"/>
                          <a:pt x="4639" y="1174"/>
                          <a:pt x="4834" y="1253"/>
                        </a:cubicBezTo>
                        <a:cubicBezTo>
                          <a:pt x="4972" y="1302"/>
                          <a:pt x="5070" y="1318"/>
                          <a:pt x="5143" y="1318"/>
                        </a:cubicBezTo>
                        <a:cubicBezTo>
                          <a:pt x="5179" y="1318"/>
                          <a:pt x="5209" y="1314"/>
                          <a:pt x="5235" y="1308"/>
                        </a:cubicBezTo>
                        <a:cubicBezTo>
                          <a:pt x="5254" y="1308"/>
                          <a:pt x="5272" y="1308"/>
                          <a:pt x="5272" y="1290"/>
                        </a:cubicBezTo>
                        <a:cubicBezTo>
                          <a:pt x="5296" y="1327"/>
                          <a:pt x="5296" y="1405"/>
                          <a:pt x="5296" y="1521"/>
                        </a:cubicBezTo>
                        <a:cubicBezTo>
                          <a:pt x="5296" y="1770"/>
                          <a:pt x="5272" y="1867"/>
                          <a:pt x="5272" y="1867"/>
                        </a:cubicBezTo>
                        <a:lnTo>
                          <a:pt x="5254" y="1983"/>
                        </a:lnTo>
                        <a:lnTo>
                          <a:pt x="5642" y="1692"/>
                        </a:lnTo>
                        <a:cubicBezTo>
                          <a:pt x="5735" y="1618"/>
                          <a:pt x="5850" y="1576"/>
                          <a:pt x="5966" y="1576"/>
                        </a:cubicBezTo>
                        <a:cubicBezTo>
                          <a:pt x="6294" y="1576"/>
                          <a:pt x="6543" y="1849"/>
                          <a:pt x="6543" y="2154"/>
                        </a:cubicBezTo>
                        <a:cubicBezTo>
                          <a:pt x="6543" y="2463"/>
                          <a:pt x="6294" y="2731"/>
                          <a:pt x="5966" y="2731"/>
                        </a:cubicBezTo>
                        <a:cubicBezTo>
                          <a:pt x="5892" y="2731"/>
                          <a:pt x="5795" y="2713"/>
                          <a:pt x="5716" y="2657"/>
                        </a:cubicBezTo>
                        <a:lnTo>
                          <a:pt x="5619" y="2616"/>
                        </a:lnTo>
                        <a:lnTo>
                          <a:pt x="5642" y="2713"/>
                        </a:lnTo>
                        <a:cubicBezTo>
                          <a:pt x="5661" y="2828"/>
                          <a:pt x="5679" y="3216"/>
                          <a:pt x="5642" y="3618"/>
                        </a:cubicBezTo>
                        <a:cubicBezTo>
                          <a:pt x="5582" y="4025"/>
                          <a:pt x="5430" y="4464"/>
                          <a:pt x="5083" y="4737"/>
                        </a:cubicBezTo>
                        <a:cubicBezTo>
                          <a:pt x="4414" y="5215"/>
                          <a:pt x="3652" y="5256"/>
                          <a:pt x="3410" y="5256"/>
                        </a:cubicBezTo>
                        <a:cubicBezTo>
                          <a:pt x="3360" y="5256"/>
                          <a:pt x="3332" y="5254"/>
                          <a:pt x="3332" y="5254"/>
                        </a:cubicBezTo>
                        <a:cubicBezTo>
                          <a:pt x="3332" y="5254"/>
                          <a:pt x="3303" y="5256"/>
                          <a:pt x="3252" y="5256"/>
                        </a:cubicBezTo>
                        <a:cubicBezTo>
                          <a:pt x="3004" y="5256"/>
                          <a:pt x="2230" y="5215"/>
                          <a:pt x="1576" y="4737"/>
                        </a:cubicBezTo>
                        <a:cubicBezTo>
                          <a:pt x="1229" y="4464"/>
                          <a:pt x="1077" y="4025"/>
                          <a:pt x="1022" y="3618"/>
                        </a:cubicBezTo>
                        <a:cubicBezTo>
                          <a:pt x="961" y="3216"/>
                          <a:pt x="998" y="2828"/>
                          <a:pt x="998" y="2713"/>
                        </a:cubicBezTo>
                        <a:lnTo>
                          <a:pt x="1022" y="2616"/>
                        </a:lnTo>
                        <a:lnTo>
                          <a:pt x="943" y="2657"/>
                        </a:lnTo>
                        <a:cubicBezTo>
                          <a:pt x="846" y="2713"/>
                          <a:pt x="767" y="2731"/>
                          <a:pt x="675" y="2731"/>
                        </a:cubicBezTo>
                        <a:cubicBezTo>
                          <a:pt x="347" y="2731"/>
                          <a:pt x="97" y="2463"/>
                          <a:pt x="97" y="2154"/>
                        </a:cubicBezTo>
                        <a:cubicBezTo>
                          <a:pt x="97" y="1849"/>
                          <a:pt x="347" y="1576"/>
                          <a:pt x="675" y="1576"/>
                        </a:cubicBezTo>
                        <a:cubicBezTo>
                          <a:pt x="791" y="1576"/>
                          <a:pt x="925" y="1618"/>
                          <a:pt x="1022" y="1692"/>
                        </a:cubicBezTo>
                        <a:lnTo>
                          <a:pt x="1077" y="1752"/>
                        </a:lnTo>
                        <a:lnTo>
                          <a:pt x="1095" y="1673"/>
                        </a:lnTo>
                        <a:cubicBezTo>
                          <a:pt x="1174" y="1308"/>
                          <a:pt x="1290" y="980"/>
                          <a:pt x="1424" y="712"/>
                        </a:cubicBezTo>
                        <a:cubicBezTo>
                          <a:pt x="1576" y="444"/>
                          <a:pt x="1752" y="250"/>
                          <a:pt x="1964" y="171"/>
                        </a:cubicBezTo>
                        <a:cubicBezTo>
                          <a:pt x="2038" y="153"/>
                          <a:pt x="2135" y="135"/>
                          <a:pt x="2232" y="116"/>
                        </a:cubicBezTo>
                        <a:close/>
                        <a:moveTo>
                          <a:pt x="2251" y="1"/>
                        </a:moveTo>
                        <a:cubicBezTo>
                          <a:pt x="2135" y="19"/>
                          <a:pt x="2020" y="37"/>
                          <a:pt x="1923" y="74"/>
                        </a:cubicBezTo>
                        <a:cubicBezTo>
                          <a:pt x="1692" y="171"/>
                          <a:pt x="1502" y="384"/>
                          <a:pt x="1345" y="652"/>
                        </a:cubicBezTo>
                        <a:cubicBezTo>
                          <a:pt x="1192" y="925"/>
                          <a:pt x="1095" y="1253"/>
                          <a:pt x="1022" y="1599"/>
                        </a:cubicBezTo>
                        <a:cubicBezTo>
                          <a:pt x="906" y="1539"/>
                          <a:pt x="791" y="1484"/>
                          <a:pt x="675" y="1484"/>
                        </a:cubicBezTo>
                        <a:cubicBezTo>
                          <a:pt x="305" y="1484"/>
                          <a:pt x="0" y="1789"/>
                          <a:pt x="0" y="2154"/>
                        </a:cubicBezTo>
                        <a:cubicBezTo>
                          <a:pt x="0" y="2523"/>
                          <a:pt x="305" y="2828"/>
                          <a:pt x="675" y="2828"/>
                        </a:cubicBezTo>
                        <a:cubicBezTo>
                          <a:pt x="749" y="2828"/>
                          <a:pt x="827" y="2791"/>
                          <a:pt x="906" y="2773"/>
                        </a:cubicBezTo>
                        <a:lnTo>
                          <a:pt x="906" y="2773"/>
                        </a:lnTo>
                        <a:cubicBezTo>
                          <a:pt x="883" y="2925"/>
                          <a:pt x="864" y="3235"/>
                          <a:pt x="925" y="3637"/>
                        </a:cubicBezTo>
                        <a:cubicBezTo>
                          <a:pt x="980" y="4062"/>
                          <a:pt x="1137" y="4524"/>
                          <a:pt x="1521" y="4811"/>
                        </a:cubicBezTo>
                        <a:cubicBezTo>
                          <a:pt x="2166" y="5304"/>
                          <a:pt x="2919" y="5354"/>
                          <a:pt x="3210" y="5354"/>
                        </a:cubicBezTo>
                        <a:cubicBezTo>
                          <a:pt x="3283" y="5354"/>
                          <a:pt x="3327" y="5351"/>
                          <a:pt x="3332" y="5351"/>
                        </a:cubicBezTo>
                        <a:cubicBezTo>
                          <a:pt x="3332" y="5351"/>
                          <a:pt x="3372" y="5354"/>
                          <a:pt x="3443" y="5354"/>
                        </a:cubicBezTo>
                        <a:cubicBezTo>
                          <a:pt x="3722" y="5354"/>
                          <a:pt x="4479" y="5304"/>
                          <a:pt x="5138" y="4811"/>
                        </a:cubicBezTo>
                        <a:cubicBezTo>
                          <a:pt x="5503" y="4524"/>
                          <a:pt x="5679" y="4062"/>
                          <a:pt x="5735" y="3637"/>
                        </a:cubicBezTo>
                        <a:cubicBezTo>
                          <a:pt x="5795" y="3235"/>
                          <a:pt x="5758" y="2925"/>
                          <a:pt x="5735" y="2773"/>
                        </a:cubicBezTo>
                        <a:lnTo>
                          <a:pt x="5735" y="2773"/>
                        </a:lnTo>
                        <a:cubicBezTo>
                          <a:pt x="5813" y="2791"/>
                          <a:pt x="5892" y="2828"/>
                          <a:pt x="5966" y="2828"/>
                        </a:cubicBezTo>
                        <a:cubicBezTo>
                          <a:pt x="6354" y="2828"/>
                          <a:pt x="6640" y="2523"/>
                          <a:pt x="6640" y="2154"/>
                        </a:cubicBezTo>
                        <a:cubicBezTo>
                          <a:pt x="6640" y="1789"/>
                          <a:pt x="6354" y="1484"/>
                          <a:pt x="5966" y="1484"/>
                        </a:cubicBezTo>
                        <a:cubicBezTo>
                          <a:pt x="5832" y="1484"/>
                          <a:pt x="5679" y="1539"/>
                          <a:pt x="5564" y="1618"/>
                        </a:cubicBezTo>
                        <a:lnTo>
                          <a:pt x="5388" y="1770"/>
                        </a:lnTo>
                        <a:lnTo>
                          <a:pt x="5388" y="1521"/>
                        </a:lnTo>
                        <a:cubicBezTo>
                          <a:pt x="5411" y="1405"/>
                          <a:pt x="5388" y="1327"/>
                          <a:pt x="5369" y="1271"/>
                        </a:cubicBezTo>
                        <a:cubicBezTo>
                          <a:pt x="5369" y="1253"/>
                          <a:pt x="5369" y="1230"/>
                          <a:pt x="5351" y="1211"/>
                        </a:cubicBezTo>
                        <a:lnTo>
                          <a:pt x="5351" y="1193"/>
                        </a:lnTo>
                        <a:lnTo>
                          <a:pt x="5296" y="1114"/>
                        </a:lnTo>
                        <a:lnTo>
                          <a:pt x="5254" y="1193"/>
                        </a:lnTo>
                        <a:cubicBezTo>
                          <a:pt x="5254" y="1211"/>
                          <a:pt x="5235" y="1211"/>
                          <a:pt x="5217" y="1211"/>
                        </a:cubicBezTo>
                        <a:cubicBezTo>
                          <a:pt x="5205" y="1217"/>
                          <a:pt x="5184" y="1221"/>
                          <a:pt x="5154" y="1221"/>
                        </a:cubicBezTo>
                        <a:cubicBezTo>
                          <a:pt x="5094" y="1221"/>
                          <a:pt x="5000" y="1205"/>
                          <a:pt x="4870" y="1156"/>
                        </a:cubicBezTo>
                        <a:cubicBezTo>
                          <a:pt x="4676" y="1096"/>
                          <a:pt x="4579" y="999"/>
                          <a:pt x="4524" y="925"/>
                        </a:cubicBezTo>
                        <a:cubicBezTo>
                          <a:pt x="4487" y="865"/>
                          <a:pt x="4464" y="809"/>
                          <a:pt x="4464" y="809"/>
                        </a:cubicBezTo>
                        <a:lnTo>
                          <a:pt x="4464" y="749"/>
                        </a:lnTo>
                        <a:lnTo>
                          <a:pt x="4408" y="768"/>
                        </a:lnTo>
                        <a:cubicBezTo>
                          <a:pt x="4408" y="768"/>
                          <a:pt x="4062" y="886"/>
                          <a:pt x="3645" y="886"/>
                        </a:cubicBezTo>
                        <a:cubicBezTo>
                          <a:pt x="3611" y="886"/>
                          <a:pt x="3575" y="885"/>
                          <a:pt x="3540" y="883"/>
                        </a:cubicBezTo>
                        <a:cubicBezTo>
                          <a:pt x="3059" y="846"/>
                          <a:pt x="2542" y="675"/>
                          <a:pt x="2292" y="37"/>
                        </a:cubicBezTo>
                        <a:lnTo>
                          <a:pt x="229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7"/>
                  <p:cNvSpPr/>
                  <p:nvPr/>
                </p:nvSpPr>
                <p:spPr>
                  <a:xfrm>
                    <a:off x="6196125" y="1294357"/>
                    <a:ext cx="105191" cy="104552"/>
                  </a:xfrm>
                  <a:custGeom>
                    <a:rect b="b" l="l" r="r" t="t"/>
                    <a:pathLst>
                      <a:path extrusionOk="0" h="653" w="657">
                        <a:moveTo>
                          <a:pt x="389" y="1"/>
                        </a:moveTo>
                        <a:cubicBezTo>
                          <a:pt x="255" y="1"/>
                          <a:pt x="195" y="75"/>
                          <a:pt x="139" y="93"/>
                        </a:cubicBezTo>
                        <a:cubicBezTo>
                          <a:pt x="113" y="107"/>
                          <a:pt x="89" y="112"/>
                          <a:pt x="68" y="112"/>
                        </a:cubicBezTo>
                        <a:cubicBezTo>
                          <a:pt x="27" y="112"/>
                          <a:pt x="1" y="93"/>
                          <a:pt x="1" y="93"/>
                        </a:cubicBezTo>
                        <a:lnTo>
                          <a:pt x="1" y="93"/>
                        </a:lnTo>
                        <a:cubicBezTo>
                          <a:pt x="1" y="93"/>
                          <a:pt x="24" y="190"/>
                          <a:pt x="116" y="209"/>
                        </a:cubicBezTo>
                        <a:cubicBezTo>
                          <a:pt x="131" y="212"/>
                          <a:pt x="144" y="214"/>
                          <a:pt x="155" y="214"/>
                        </a:cubicBezTo>
                        <a:cubicBezTo>
                          <a:pt x="215" y="214"/>
                          <a:pt x="228" y="169"/>
                          <a:pt x="310" y="153"/>
                        </a:cubicBezTo>
                        <a:lnTo>
                          <a:pt x="310" y="153"/>
                        </a:lnTo>
                        <a:cubicBezTo>
                          <a:pt x="292" y="209"/>
                          <a:pt x="292" y="269"/>
                          <a:pt x="292" y="324"/>
                        </a:cubicBezTo>
                        <a:cubicBezTo>
                          <a:pt x="292" y="518"/>
                          <a:pt x="370" y="652"/>
                          <a:pt x="486" y="652"/>
                        </a:cubicBezTo>
                        <a:cubicBezTo>
                          <a:pt x="578" y="652"/>
                          <a:pt x="657" y="518"/>
                          <a:pt x="657" y="324"/>
                        </a:cubicBezTo>
                        <a:cubicBezTo>
                          <a:pt x="657" y="153"/>
                          <a:pt x="578" y="1"/>
                          <a:pt x="486" y="1"/>
                        </a:cubicBezTo>
                        <a:close/>
                      </a:path>
                    </a:pathLst>
                  </a:custGeom>
                  <a:solidFill>
                    <a:srgbClr val="301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7"/>
                  <p:cNvSpPr/>
                  <p:nvPr/>
                </p:nvSpPr>
                <p:spPr>
                  <a:xfrm>
                    <a:off x="6588230" y="1294357"/>
                    <a:ext cx="104390" cy="104552"/>
                  </a:xfrm>
                  <a:custGeom>
                    <a:rect b="b" l="l" r="r" t="t"/>
                    <a:pathLst>
                      <a:path extrusionOk="0" h="653" w="652">
                        <a:moveTo>
                          <a:pt x="171" y="1"/>
                        </a:moveTo>
                        <a:cubicBezTo>
                          <a:pt x="74" y="1"/>
                          <a:pt x="0" y="153"/>
                          <a:pt x="0" y="324"/>
                        </a:cubicBezTo>
                        <a:cubicBezTo>
                          <a:pt x="0" y="518"/>
                          <a:pt x="74" y="652"/>
                          <a:pt x="171" y="652"/>
                        </a:cubicBezTo>
                        <a:cubicBezTo>
                          <a:pt x="287" y="652"/>
                          <a:pt x="365" y="518"/>
                          <a:pt x="365" y="324"/>
                        </a:cubicBezTo>
                        <a:cubicBezTo>
                          <a:pt x="365" y="269"/>
                          <a:pt x="365" y="209"/>
                          <a:pt x="347" y="153"/>
                        </a:cubicBezTo>
                        <a:lnTo>
                          <a:pt x="347" y="153"/>
                        </a:lnTo>
                        <a:cubicBezTo>
                          <a:pt x="425" y="169"/>
                          <a:pt x="437" y="214"/>
                          <a:pt x="497" y="214"/>
                        </a:cubicBezTo>
                        <a:cubicBezTo>
                          <a:pt x="508" y="214"/>
                          <a:pt x="521" y="212"/>
                          <a:pt x="536" y="209"/>
                        </a:cubicBezTo>
                        <a:cubicBezTo>
                          <a:pt x="633" y="190"/>
                          <a:pt x="652" y="93"/>
                          <a:pt x="652" y="93"/>
                        </a:cubicBezTo>
                        <a:lnTo>
                          <a:pt x="652" y="93"/>
                        </a:lnTo>
                        <a:cubicBezTo>
                          <a:pt x="652" y="93"/>
                          <a:pt x="627" y="112"/>
                          <a:pt x="588" y="112"/>
                        </a:cubicBezTo>
                        <a:cubicBezTo>
                          <a:pt x="568" y="112"/>
                          <a:pt x="544" y="107"/>
                          <a:pt x="518" y="93"/>
                        </a:cubicBezTo>
                        <a:cubicBezTo>
                          <a:pt x="462" y="75"/>
                          <a:pt x="402" y="1"/>
                          <a:pt x="268" y="1"/>
                        </a:cubicBezTo>
                        <a:close/>
                      </a:path>
                    </a:pathLst>
                  </a:custGeom>
                  <a:solidFill>
                    <a:srgbClr val="301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7"/>
                  <p:cNvSpPr/>
                  <p:nvPr/>
                </p:nvSpPr>
                <p:spPr>
                  <a:xfrm>
                    <a:off x="6387774" y="1326538"/>
                    <a:ext cx="64523" cy="120883"/>
                  </a:xfrm>
                  <a:custGeom>
                    <a:rect b="b" l="l" r="r" t="t"/>
                    <a:pathLst>
                      <a:path extrusionOk="0" h="755" w="403">
                        <a:moveTo>
                          <a:pt x="308" y="1"/>
                        </a:moveTo>
                        <a:cubicBezTo>
                          <a:pt x="288" y="1"/>
                          <a:pt x="268" y="19"/>
                          <a:pt x="268" y="49"/>
                        </a:cubicBezTo>
                        <a:lnTo>
                          <a:pt x="231" y="280"/>
                        </a:lnTo>
                        <a:cubicBezTo>
                          <a:pt x="213" y="280"/>
                          <a:pt x="190" y="280"/>
                          <a:pt x="134" y="317"/>
                        </a:cubicBezTo>
                        <a:cubicBezTo>
                          <a:pt x="97" y="336"/>
                          <a:pt x="56" y="354"/>
                          <a:pt x="37" y="396"/>
                        </a:cubicBezTo>
                        <a:cubicBezTo>
                          <a:pt x="0" y="433"/>
                          <a:pt x="0" y="493"/>
                          <a:pt x="0" y="548"/>
                        </a:cubicBezTo>
                        <a:cubicBezTo>
                          <a:pt x="19" y="664"/>
                          <a:pt x="74" y="724"/>
                          <a:pt x="153" y="742"/>
                        </a:cubicBezTo>
                        <a:cubicBezTo>
                          <a:pt x="185" y="750"/>
                          <a:pt x="217" y="755"/>
                          <a:pt x="247" y="755"/>
                        </a:cubicBezTo>
                        <a:cubicBezTo>
                          <a:pt x="290" y="755"/>
                          <a:pt x="330" y="746"/>
                          <a:pt x="365" y="724"/>
                        </a:cubicBezTo>
                        <a:cubicBezTo>
                          <a:pt x="384" y="701"/>
                          <a:pt x="402" y="682"/>
                          <a:pt x="384" y="664"/>
                        </a:cubicBezTo>
                        <a:cubicBezTo>
                          <a:pt x="365" y="627"/>
                          <a:pt x="347" y="627"/>
                          <a:pt x="328" y="627"/>
                        </a:cubicBezTo>
                        <a:cubicBezTo>
                          <a:pt x="299" y="640"/>
                          <a:pt x="263" y="653"/>
                          <a:pt x="229" y="653"/>
                        </a:cubicBezTo>
                        <a:cubicBezTo>
                          <a:pt x="215" y="653"/>
                          <a:pt x="202" y="651"/>
                          <a:pt x="190" y="645"/>
                        </a:cubicBezTo>
                        <a:cubicBezTo>
                          <a:pt x="134" y="645"/>
                          <a:pt x="116" y="608"/>
                          <a:pt x="97" y="530"/>
                        </a:cubicBezTo>
                        <a:cubicBezTo>
                          <a:pt x="97" y="511"/>
                          <a:pt x="97" y="470"/>
                          <a:pt x="116" y="451"/>
                        </a:cubicBezTo>
                        <a:cubicBezTo>
                          <a:pt x="134" y="433"/>
                          <a:pt x="153" y="414"/>
                          <a:pt x="171" y="396"/>
                        </a:cubicBezTo>
                        <a:lnTo>
                          <a:pt x="287" y="354"/>
                        </a:lnTo>
                        <a:lnTo>
                          <a:pt x="328" y="354"/>
                        </a:lnTo>
                        <a:lnTo>
                          <a:pt x="365" y="68"/>
                        </a:lnTo>
                        <a:cubicBezTo>
                          <a:pt x="365" y="31"/>
                          <a:pt x="347" y="8"/>
                          <a:pt x="328" y="8"/>
                        </a:cubicBezTo>
                        <a:cubicBezTo>
                          <a:pt x="322" y="3"/>
                          <a:pt x="315" y="1"/>
                          <a:pt x="30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7"/>
                  <p:cNvSpPr/>
                  <p:nvPr/>
                </p:nvSpPr>
                <p:spPr>
                  <a:xfrm>
                    <a:off x="6193243" y="1204856"/>
                    <a:ext cx="126645" cy="77173"/>
                  </a:xfrm>
                  <a:custGeom>
                    <a:rect b="b" l="l" r="r" t="t"/>
                    <a:pathLst>
                      <a:path extrusionOk="0" h="482" w="791">
                        <a:moveTo>
                          <a:pt x="347" y="1"/>
                        </a:moveTo>
                        <a:cubicBezTo>
                          <a:pt x="176" y="1"/>
                          <a:pt x="60" y="135"/>
                          <a:pt x="42" y="190"/>
                        </a:cubicBezTo>
                        <a:cubicBezTo>
                          <a:pt x="42" y="269"/>
                          <a:pt x="0" y="384"/>
                          <a:pt x="42" y="444"/>
                        </a:cubicBezTo>
                        <a:cubicBezTo>
                          <a:pt x="51" y="472"/>
                          <a:pt x="65" y="481"/>
                          <a:pt x="79" y="481"/>
                        </a:cubicBezTo>
                        <a:cubicBezTo>
                          <a:pt x="92" y="481"/>
                          <a:pt x="106" y="472"/>
                          <a:pt x="116" y="463"/>
                        </a:cubicBezTo>
                        <a:cubicBezTo>
                          <a:pt x="116" y="463"/>
                          <a:pt x="200" y="345"/>
                          <a:pt x="355" y="345"/>
                        </a:cubicBezTo>
                        <a:cubicBezTo>
                          <a:pt x="366" y="345"/>
                          <a:pt x="377" y="346"/>
                          <a:pt x="388" y="347"/>
                        </a:cubicBezTo>
                        <a:cubicBezTo>
                          <a:pt x="557" y="347"/>
                          <a:pt x="667" y="406"/>
                          <a:pt x="718" y="406"/>
                        </a:cubicBezTo>
                        <a:cubicBezTo>
                          <a:pt x="725" y="406"/>
                          <a:pt x="730" y="405"/>
                          <a:pt x="735" y="403"/>
                        </a:cubicBezTo>
                        <a:cubicBezTo>
                          <a:pt x="790" y="384"/>
                          <a:pt x="790" y="116"/>
                          <a:pt x="753" y="56"/>
                        </a:cubicBezTo>
                        <a:cubicBezTo>
                          <a:pt x="712" y="19"/>
                          <a:pt x="504" y="1"/>
                          <a:pt x="347" y="1"/>
                        </a:cubicBezTo>
                        <a:close/>
                      </a:path>
                    </a:pathLst>
                  </a:custGeom>
                  <a:solidFill>
                    <a:srgbClr val="301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7"/>
                  <p:cNvSpPr/>
                  <p:nvPr/>
                </p:nvSpPr>
                <p:spPr>
                  <a:xfrm>
                    <a:off x="6560051" y="1191567"/>
                    <a:ext cx="135611" cy="73490"/>
                  </a:xfrm>
                  <a:custGeom>
                    <a:rect b="b" l="l" r="r" t="t"/>
                    <a:pathLst>
                      <a:path extrusionOk="0" h="459" w="847">
                        <a:moveTo>
                          <a:pt x="446" y="1"/>
                        </a:moveTo>
                        <a:cubicBezTo>
                          <a:pt x="260" y="1"/>
                          <a:pt x="132" y="42"/>
                          <a:pt x="19" y="139"/>
                        </a:cubicBezTo>
                        <a:cubicBezTo>
                          <a:pt x="19" y="139"/>
                          <a:pt x="1" y="158"/>
                          <a:pt x="19" y="218"/>
                        </a:cubicBezTo>
                        <a:cubicBezTo>
                          <a:pt x="19" y="273"/>
                          <a:pt x="79" y="412"/>
                          <a:pt x="135" y="449"/>
                        </a:cubicBezTo>
                        <a:cubicBezTo>
                          <a:pt x="146" y="456"/>
                          <a:pt x="156" y="459"/>
                          <a:pt x="166" y="459"/>
                        </a:cubicBezTo>
                        <a:cubicBezTo>
                          <a:pt x="207" y="459"/>
                          <a:pt x="242" y="404"/>
                          <a:pt x="366" y="370"/>
                        </a:cubicBezTo>
                        <a:cubicBezTo>
                          <a:pt x="390" y="367"/>
                          <a:pt x="414" y="365"/>
                          <a:pt x="437" y="365"/>
                        </a:cubicBezTo>
                        <a:cubicBezTo>
                          <a:pt x="540" y="365"/>
                          <a:pt x="626" y="396"/>
                          <a:pt x="675" y="430"/>
                        </a:cubicBezTo>
                        <a:cubicBezTo>
                          <a:pt x="703" y="439"/>
                          <a:pt x="741" y="449"/>
                          <a:pt x="772" y="449"/>
                        </a:cubicBezTo>
                        <a:cubicBezTo>
                          <a:pt x="804" y="449"/>
                          <a:pt x="828" y="439"/>
                          <a:pt x="828" y="412"/>
                        </a:cubicBezTo>
                        <a:cubicBezTo>
                          <a:pt x="828" y="370"/>
                          <a:pt x="846" y="236"/>
                          <a:pt x="846" y="181"/>
                        </a:cubicBezTo>
                        <a:cubicBezTo>
                          <a:pt x="846" y="102"/>
                          <a:pt x="791" y="42"/>
                          <a:pt x="560" y="5"/>
                        </a:cubicBezTo>
                        <a:cubicBezTo>
                          <a:pt x="520" y="2"/>
                          <a:pt x="482" y="1"/>
                          <a:pt x="446" y="1"/>
                        </a:cubicBezTo>
                        <a:close/>
                      </a:path>
                    </a:pathLst>
                  </a:custGeom>
                  <a:solidFill>
                    <a:srgbClr val="301C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7"/>
                  <p:cNvSpPr/>
                  <p:nvPr/>
                </p:nvSpPr>
                <p:spPr>
                  <a:xfrm>
                    <a:off x="6292350" y="1503779"/>
                    <a:ext cx="283390" cy="175801"/>
                  </a:xfrm>
                  <a:custGeom>
                    <a:rect b="b" l="l" r="r" t="t"/>
                    <a:pathLst>
                      <a:path extrusionOk="0" h="1098" w="1770">
                        <a:moveTo>
                          <a:pt x="1460" y="0"/>
                        </a:moveTo>
                        <a:cubicBezTo>
                          <a:pt x="1308" y="19"/>
                          <a:pt x="1211" y="79"/>
                          <a:pt x="961" y="97"/>
                        </a:cubicBezTo>
                        <a:cubicBezTo>
                          <a:pt x="918" y="103"/>
                          <a:pt x="872" y="106"/>
                          <a:pt x="825" y="106"/>
                        </a:cubicBezTo>
                        <a:cubicBezTo>
                          <a:pt x="576" y="106"/>
                          <a:pt x="287" y="37"/>
                          <a:pt x="190" y="37"/>
                        </a:cubicBezTo>
                        <a:cubicBezTo>
                          <a:pt x="168" y="29"/>
                          <a:pt x="148" y="25"/>
                          <a:pt x="131" y="25"/>
                        </a:cubicBezTo>
                        <a:cubicBezTo>
                          <a:pt x="70" y="25"/>
                          <a:pt x="33" y="69"/>
                          <a:pt x="19" y="116"/>
                        </a:cubicBezTo>
                        <a:cubicBezTo>
                          <a:pt x="0" y="194"/>
                          <a:pt x="19" y="328"/>
                          <a:pt x="74" y="559"/>
                        </a:cubicBezTo>
                        <a:cubicBezTo>
                          <a:pt x="116" y="791"/>
                          <a:pt x="208" y="906"/>
                          <a:pt x="384" y="980"/>
                        </a:cubicBezTo>
                        <a:cubicBezTo>
                          <a:pt x="482" y="1043"/>
                          <a:pt x="679" y="1098"/>
                          <a:pt x="904" y="1098"/>
                        </a:cubicBezTo>
                        <a:cubicBezTo>
                          <a:pt x="1028" y="1098"/>
                          <a:pt x="1160" y="1081"/>
                          <a:pt x="1289" y="1040"/>
                        </a:cubicBezTo>
                        <a:cubicBezTo>
                          <a:pt x="1654" y="925"/>
                          <a:pt x="1770" y="499"/>
                          <a:pt x="1751" y="310"/>
                        </a:cubicBezTo>
                        <a:cubicBezTo>
                          <a:pt x="1751" y="134"/>
                          <a:pt x="1617" y="0"/>
                          <a:pt x="1460" y="0"/>
                        </a:cubicBezTo>
                        <a:close/>
                      </a:path>
                    </a:pathLst>
                  </a:custGeom>
                  <a:solidFill>
                    <a:srgbClr val="DA78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7"/>
                  <p:cNvSpPr/>
                  <p:nvPr/>
                </p:nvSpPr>
                <p:spPr>
                  <a:xfrm>
                    <a:off x="6285625" y="1496894"/>
                    <a:ext cx="296039" cy="189730"/>
                  </a:xfrm>
                  <a:custGeom>
                    <a:rect b="b" l="l" r="r" t="t"/>
                    <a:pathLst>
                      <a:path extrusionOk="0" h="1185" w="1849">
                        <a:moveTo>
                          <a:pt x="1502" y="99"/>
                        </a:moveTo>
                        <a:cubicBezTo>
                          <a:pt x="1581" y="99"/>
                          <a:pt x="1618" y="122"/>
                          <a:pt x="1678" y="159"/>
                        </a:cubicBezTo>
                        <a:cubicBezTo>
                          <a:pt x="1715" y="214"/>
                          <a:pt x="1733" y="293"/>
                          <a:pt x="1752" y="371"/>
                        </a:cubicBezTo>
                        <a:cubicBezTo>
                          <a:pt x="1752" y="445"/>
                          <a:pt x="1733" y="584"/>
                          <a:pt x="1659" y="718"/>
                        </a:cubicBezTo>
                        <a:cubicBezTo>
                          <a:pt x="1599" y="852"/>
                          <a:pt x="1484" y="986"/>
                          <a:pt x="1313" y="1023"/>
                        </a:cubicBezTo>
                        <a:cubicBezTo>
                          <a:pt x="1184" y="1066"/>
                          <a:pt x="1049" y="1083"/>
                          <a:pt x="923" y="1083"/>
                        </a:cubicBezTo>
                        <a:cubicBezTo>
                          <a:pt x="712" y="1083"/>
                          <a:pt x="528" y="1035"/>
                          <a:pt x="444" y="986"/>
                        </a:cubicBezTo>
                        <a:cubicBezTo>
                          <a:pt x="273" y="907"/>
                          <a:pt x="213" y="815"/>
                          <a:pt x="158" y="584"/>
                        </a:cubicBezTo>
                        <a:cubicBezTo>
                          <a:pt x="116" y="371"/>
                          <a:pt x="98" y="214"/>
                          <a:pt x="116" y="177"/>
                        </a:cubicBezTo>
                        <a:cubicBezTo>
                          <a:pt x="116" y="159"/>
                          <a:pt x="135" y="140"/>
                          <a:pt x="158" y="122"/>
                        </a:cubicBezTo>
                        <a:cubicBezTo>
                          <a:pt x="158" y="122"/>
                          <a:pt x="166" y="112"/>
                          <a:pt x="182" y="112"/>
                        </a:cubicBezTo>
                        <a:cubicBezTo>
                          <a:pt x="191" y="112"/>
                          <a:pt x="201" y="114"/>
                          <a:pt x="213" y="122"/>
                        </a:cubicBezTo>
                        <a:lnTo>
                          <a:pt x="232" y="122"/>
                        </a:lnTo>
                        <a:cubicBezTo>
                          <a:pt x="273" y="122"/>
                          <a:pt x="407" y="159"/>
                          <a:pt x="560" y="177"/>
                        </a:cubicBezTo>
                        <a:cubicBezTo>
                          <a:pt x="654" y="190"/>
                          <a:pt x="770" y="204"/>
                          <a:pt x="877" y="204"/>
                        </a:cubicBezTo>
                        <a:cubicBezTo>
                          <a:pt x="921" y="204"/>
                          <a:pt x="964" y="201"/>
                          <a:pt x="1003" y="196"/>
                        </a:cubicBezTo>
                        <a:cubicBezTo>
                          <a:pt x="1271" y="159"/>
                          <a:pt x="1368" y="99"/>
                          <a:pt x="1502" y="99"/>
                        </a:cubicBezTo>
                        <a:close/>
                        <a:moveTo>
                          <a:pt x="1555" y="0"/>
                        </a:moveTo>
                        <a:cubicBezTo>
                          <a:pt x="1538" y="0"/>
                          <a:pt x="1520" y="2"/>
                          <a:pt x="1502" y="6"/>
                        </a:cubicBezTo>
                        <a:cubicBezTo>
                          <a:pt x="1331" y="6"/>
                          <a:pt x="1234" y="62"/>
                          <a:pt x="985" y="99"/>
                        </a:cubicBezTo>
                        <a:cubicBezTo>
                          <a:pt x="869" y="99"/>
                          <a:pt x="712" y="99"/>
                          <a:pt x="560" y="80"/>
                        </a:cubicBezTo>
                        <a:cubicBezTo>
                          <a:pt x="426" y="62"/>
                          <a:pt x="310" y="25"/>
                          <a:pt x="250" y="25"/>
                        </a:cubicBezTo>
                        <a:cubicBezTo>
                          <a:pt x="227" y="17"/>
                          <a:pt x="203" y="13"/>
                          <a:pt x="181" y="13"/>
                        </a:cubicBezTo>
                        <a:cubicBezTo>
                          <a:pt x="149" y="13"/>
                          <a:pt x="119" y="22"/>
                          <a:pt x="98" y="43"/>
                        </a:cubicBezTo>
                        <a:cubicBezTo>
                          <a:pt x="42" y="62"/>
                          <a:pt x="19" y="99"/>
                          <a:pt x="19" y="159"/>
                        </a:cubicBezTo>
                        <a:cubicBezTo>
                          <a:pt x="1" y="237"/>
                          <a:pt x="1" y="371"/>
                          <a:pt x="61" y="602"/>
                        </a:cubicBezTo>
                        <a:cubicBezTo>
                          <a:pt x="116" y="852"/>
                          <a:pt x="213" y="986"/>
                          <a:pt x="389" y="1083"/>
                        </a:cubicBezTo>
                        <a:cubicBezTo>
                          <a:pt x="503" y="1141"/>
                          <a:pt x="689" y="1185"/>
                          <a:pt x="903" y="1185"/>
                        </a:cubicBezTo>
                        <a:cubicBezTo>
                          <a:pt x="1044" y="1185"/>
                          <a:pt x="1197" y="1166"/>
                          <a:pt x="1350" y="1120"/>
                        </a:cubicBezTo>
                        <a:cubicBezTo>
                          <a:pt x="1544" y="1065"/>
                          <a:pt x="1678" y="931"/>
                          <a:pt x="1752" y="773"/>
                        </a:cubicBezTo>
                        <a:cubicBezTo>
                          <a:pt x="1830" y="621"/>
                          <a:pt x="1849" y="468"/>
                          <a:pt x="1849" y="353"/>
                        </a:cubicBezTo>
                        <a:cubicBezTo>
                          <a:pt x="1830" y="256"/>
                          <a:pt x="1812" y="159"/>
                          <a:pt x="1733" y="99"/>
                        </a:cubicBezTo>
                        <a:cubicBezTo>
                          <a:pt x="1688" y="39"/>
                          <a:pt x="1628" y="0"/>
                          <a:pt x="155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7"/>
                  <p:cNvSpPr/>
                  <p:nvPr/>
                </p:nvSpPr>
                <p:spPr>
                  <a:xfrm>
                    <a:off x="6316686" y="1503779"/>
                    <a:ext cx="237600" cy="58120"/>
                  </a:xfrm>
                  <a:custGeom>
                    <a:rect b="b" l="l" r="r" t="t"/>
                    <a:pathLst>
                      <a:path extrusionOk="0" h="363" w="1484">
                        <a:moveTo>
                          <a:pt x="1308" y="0"/>
                        </a:moveTo>
                        <a:cubicBezTo>
                          <a:pt x="1156" y="19"/>
                          <a:pt x="1059" y="79"/>
                          <a:pt x="809" y="97"/>
                        </a:cubicBezTo>
                        <a:cubicBezTo>
                          <a:pt x="766" y="103"/>
                          <a:pt x="720" y="106"/>
                          <a:pt x="673" y="106"/>
                        </a:cubicBezTo>
                        <a:cubicBezTo>
                          <a:pt x="424" y="106"/>
                          <a:pt x="135" y="37"/>
                          <a:pt x="38" y="37"/>
                        </a:cubicBezTo>
                        <a:cubicBezTo>
                          <a:pt x="19" y="19"/>
                          <a:pt x="19" y="19"/>
                          <a:pt x="1" y="19"/>
                        </a:cubicBezTo>
                        <a:cubicBezTo>
                          <a:pt x="1" y="116"/>
                          <a:pt x="19" y="231"/>
                          <a:pt x="98" y="287"/>
                        </a:cubicBezTo>
                        <a:cubicBezTo>
                          <a:pt x="171" y="342"/>
                          <a:pt x="373" y="363"/>
                          <a:pt x="591" y="363"/>
                        </a:cubicBezTo>
                        <a:cubicBezTo>
                          <a:pt x="827" y="363"/>
                          <a:pt x="1082" y="339"/>
                          <a:pt x="1211" y="310"/>
                        </a:cubicBezTo>
                        <a:cubicBezTo>
                          <a:pt x="1484" y="268"/>
                          <a:pt x="1424" y="171"/>
                          <a:pt x="1442" y="37"/>
                        </a:cubicBezTo>
                        <a:cubicBezTo>
                          <a:pt x="1405" y="19"/>
                          <a:pt x="1368" y="0"/>
                          <a:pt x="1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7"/>
                  <p:cNvSpPr/>
                  <p:nvPr/>
                </p:nvSpPr>
                <p:spPr>
                  <a:xfrm>
                    <a:off x="6307080" y="1497855"/>
                    <a:ext cx="250248" cy="70448"/>
                  </a:xfrm>
                  <a:custGeom>
                    <a:rect b="b" l="l" r="r" t="t"/>
                    <a:pathLst>
                      <a:path extrusionOk="0" h="440" w="1563">
                        <a:moveTo>
                          <a:pt x="1447" y="93"/>
                        </a:moveTo>
                        <a:cubicBezTo>
                          <a:pt x="1447" y="153"/>
                          <a:pt x="1447" y="208"/>
                          <a:pt x="1428" y="231"/>
                        </a:cubicBezTo>
                        <a:cubicBezTo>
                          <a:pt x="1428" y="231"/>
                          <a:pt x="1428" y="250"/>
                          <a:pt x="1387" y="268"/>
                        </a:cubicBezTo>
                        <a:cubicBezTo>
                          <a:pt x="1368" y="268"/>
                          <a:pt x="1331" y="287"/>
                          <a:pt x="1271" y="305"/>
                        </a:cubicBezTo>
                        <a:cubicBezTo>
                          <a:pt x="1137" y="324"/>
                          <a:pt x="906" y="347"/>
                          <a:pt x="675" y="347"/>
                        </a:cubicBezTo>
                        <a:cubicBezTo>
                          <a:pt x="560" y="347"/>
                          <a:pt x="463" y="347"/>
                          <a:pt x="370" y="324"/>
                        </a:cubicBezTo>
                        <a:cubicBezTo>
                          <a:pt x="292" y="324"/>
                          <a:pt x="213" y="305"/>
                          <a:pt x="195" y="287"/>
                        </a:cubicBezTo>
                        <a:cubicBezTo>
                          <a:pt x="158" y="250"/>
                          <a:pt x="139" y="190"/>
                          <a:pt x="139" y="116"/>
                        </a:cubicBezTo>
                        <a:lnTo>
                          <a:pt x="139" y="116"/>
                        </a:lnTo>
                        <a:cubicBezTo>
                          <a:pt x="195" y="134"/>
                          <a:pt x="292" y="153"/>
                          <a:pt x="426" y="171"/>
                        </a:cubicBezTo>
                        <a:cubicBezTo>
                          <a:pt x="520" y="184"/>
                          <a:pt x="636" y="198"/>
                          <a:pt x="743" y="198"/>
                        </a:cubicBezTo>
                        <a:cubicBezTo>
                          <a:pt x="787" y="198"/>
                          <a:pt x="830" y="195"/>
                          <a:pt x="869" y="190"/>
                        </a:cubicBezTo>
                        <a:cubicBezTo>
                          <a:pt x="1137" y="153"/>
                          <a:pt x="1234" y="93"/>
                          <a:pt x="1368" y="93"/>
                        </a:cubicBezTo>
                        <a:close/>
                        <a:moveTo>
                          <a:pt x="1" y="0"/>
                        </a:moveTo>
                        <a:lnTo>
                          <a:pt x="1" y="56"/>
                        </a:lnTo>
                        <a:cubicBezTo>
                          <a:pt x="1" y="153"/>
                          <a:pt x="24" y="287"/>
                          <a:pt x="139" y="365"/>
                        </a:cubicBezTo>
                        <a:cubicBezTo>
                          <a:pt x="195" y="402"/>
                          <a:pt x="273" y="421"/>
                          <a:pt x="347" y="439"/>
                        </a:cubicBezTo>
                        <a:lnTo>
                          <a:pt x="675" y="439"/>
                        </a:lnTo>
                        <a:cubicBezTo>
                          <a:pt x="906" y="439"/>
                          <a:pt x="1137" y="421"/>
                          <a:pt x="1271" y="402"/>
                        </a:cubicBezTo>
                        <a:cubicBezTo>
                          <a:pt x="1350" y="384"/>
                          <a:pt x="1410" y="365"/>
                          <a:pt x="1447" y="347"/>
                        </a:cubicBezTo>
                        <a:cubicBezTo>
                          <a:pt x="1484" y="324"/>
                          <a:pt x="1502" y="305"/>
                          <a:pt x="1525" y="268"/>
                        </a:cubicBezTo>
                        <a:cubicBezTo>
                          <a:pt x="1562" y="208"/>
                          <a:pt x="1544" y="134"/>
                          <a:pt x="1544" y="74"/>
                        </a:cubicBezTo>
                        <a:lnTo>
                          <a:pt x="1544" y="56"/>
                        </a:lnTo>
                        <a:lnTo>
                          <a:pt x="1544" y="37"/>
                        </a:lnTo>
                        <a:lnTo>
                          <a:pt x="1525" y="19"/>
                        </a:lnTo>
                        <a:cubicBezTo>
                          <a:pt x="1484" y="0"/>
                          <a:pt x="1428" y="0"/>
                          <a:pt x="1387" y="0"/>
                        </a:cubicBezTo>
                        <a:lnTo>
                          <a:pt x="1331" y="0"/>
                        </a:lnTo>
                        <a:cubicBezTo>
                          <a:pt x="1179" y="19"/>
                          <a:pt x="1100" y="56"/>
                          <a:pt x="851" y="93"/>
                        </a:cubicBezTo>
                        <a:cubicBezTo>
                          <a:pt x="735" y="93"/>
                          <a:pt x="578" y="93"/>
                          <a:pt x="426" y="74"/>
                        </a:cubicBezTo>
                        <a:cubicBezTo>
                          <a:pt x="292" y="56"/>
                          <a:pt x="176" y="19"/>
                          <a:pt x="116" y="19"/>
                        </a:cubicBezTo>
                        <a:cubicBezTo>
                          <a:pt x="98" y="19"/>
                          <a:pt x="79" y="19"/>
                          <a:pt x="6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7"/>
                  <p:cNvSpPr/>
                  <p:nvPr/>
                </p:nvSpPr>
                <p:spPr>
                  <a:xfrm>
                    <a:off x="6335259" y="1611693"/>
                    <a:ext cx="212463" cy="67887"/>
                  </a:xfrm>
                  <a:custGeom>
                    <a:rect b="b" l="l" r="r" t="t"/>
                    <a:pathLst>
                      <a:path extrusionOk="0" h="424" w="1327">
                        <a:moveTo>
                          <a:pt x="675" y="1"/>
                        </a:moveTo>
                        <a:cubicBezTo>
                          <a:pt x="328" y="19"/>
                          <a:pt x="97" y="172"/>
                          <a:pt x="0" y="251"/>
                        </a:cubicBezTo>
                        <a:cubicBezTo>
                          <a:pt x="37" y="269"/>
                          <a:pt x="79" y="287"/>
                          <a:pt x="97" y="306"/>
                        </a:cubicBezTo>
                        <a:cubicBezTo>
                          <a:pt x="208" y="369"/>
                          <a:pt x="408" y="424"/>
                          <a:pt x="635" y="424"/>
                        </a:cubicBezTo>
                        <a:cubicBezTo>
                          <a:pt x="760" y="424"/>
                          <a:pt x="892" y="407"/>
                          <a:pt x="1021" y="366"/>
                        </a:cubicBezTo>
                        <a:cubicBezTo>
                          <a:pt x="1155" y="329"/>
                          <a:pt x="1252" y="232"/>
                          <a:pt x="1326" y="135"/>
                        </a:cubicBezTo>
                        <a:cubicBezTo>
                          <a:pt x="1234" y="75"/>
                          <a:pt x="1040" y="1"/>
                          <a:pt x="749" y="1"/>
                        </a:cubicBezTo>
                        <a:close/>
                      </a:path>
                    </a:pathLst>
                  </a:custGeom>
                  <a:solidFill>
                    <a:srgbClr val="FFA4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7"/>
                  <p:cNvSpPr/>
                  <p:nvPr/>
                </p:nvSpPr>
                <p:spPr>
                  <a:xfrm>
                    <a:off x="6322610" y="1602086"/>
                    <a:ext cx="237600" cy="84538"/>
                  </a:xfrm>
                  <a:custGeom>
                    <a:rect b="b" l="l" r="r" t="t"/>
                    <a:pathLst>
                      <a:path extrusionOk="0" h="528" w="1484">
                        <a:moveTo>
                          <a:pt x="828" y="116"/>
                        </a:moveTo>
                        <a:cubicBezTo>
                          <a:pt x="1059" y="116"/>
                          <a:pt x="1197" y="177"/>
                          <a:pt x="1290" y="213"/>
                        </a:cubicBezTo>
                        <a:cubicBezTo>
                          <a:pt x="1234" y="292"/>
                          <a:pt x="1174" y="347"/>
                          <a:pt x="1082" y="366"/>
                        </a:cubicBezTo>
                        <a:cubicBezTo>
                          <a:pt x="953" y="409"/>
                          <a:pt x="818" y="426"/>
                          <a:pt x="692" y="426"/>
                        </a:cubicBezTo>
                        <a:cubicBezTo>
                          <a:pt x="481" y="426"/>
                          <a:pt x="297" y="378"/>
                          <a:pt x="213" y="329"/>
                        </a:cubicBezTo>
                        <a:cubicBezTo>
                          <a:pt x="195" y="329"/>
                          <a:pt x="195" y="311"/>
                          <a:pt x="176" y="311"/>
                        </a:cubicBezTo>
                        <a:cubicBezTo>
                          <a:pt x="292" y="232"/>
                          <a:pt x="463" y="135"/>
                          <a:pt x="754" y="116"/>
                        </a:cubicBezTo>
                        <a:close/>
                        <a:moveTo>
                          <a:pt x="772" y="1"/>
                        </a:moveTo>
                        <a:lnTo>
                          <a:pt x="772" y="19"/>
                        </a:lnTo>
                        <a:lnTo>
                          <a:pt x="754" y="19"/>
                        </a:lnTo>
                        <a:cubicBezTo>
                          <a:pt x="389" y="43"/>
                          <a:pt x="158" y="177"/>
                          <a:pt x="61" y="274"/>
                        </a:cubicBezTo>
                        <a:lnTo>
                          <a:pt x="1" y="311"/>
                        </a:lnTo>
                        <a:lnTo>
                          <a:pt x="61" y="347"/>
                        </a:lnTo>
                        <a:cubicBezTo>
                          <a:pt x="79" y="366"/>
                          <a:pt x="116" y="408"/>
                          <a:pt x="158" y="426"/>
                        </a:cubicBezTo>
                        <a:cubicBezTo>
                          <a:pt x="272" y="484"/>
                          <a:pt x="458" y="528"/>
                          <a:pt x="672" y="528"/>
                        </a:cubicBezTo>
                        <a:cubicBezTo>
                          <a:pt x="813" y="528"/>
                          <a:pt x="966" y="509"/>
                          <a:pt x="1119" y="463"/>
                        </a:cubicBezTo>
                        <a:cubicBezTo>
                          <a:pt x="1253" y="426"/>
                          <a:pt x="1368" y="329"/>
                          <a:pt x="1447" y="232"/>
                        </a:cubicBezTo>
                        <a:lnTo>
                          <a:pt x="1484" y="195"/>
                        </a:lnTo>
                        <a:lnTo>
                          <a:pt x="1428" y="158"/>
                        </a:lnTo>
                        <a:cubicBezTo>
                          <a:pt x="1331" y="98"/>
                          <a:pt x="1119" y="1"/>
                          <a:pt x="82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7"/>
                  <p:cNvSpPr/>
                  <p:nvPr/>
                </p:nvSpPr>
                <p:spPr>
                  <a:xfrm>
                    <a:off x="5983821" y="1281868"/>
                    <a:ext cx="92542" cy="92544"/>
                  </a:xfrm>
                  <a:custGeom>
                    <a:rect b="b" l="l" r="r" t="t"/>
                    <a:pathLst>
                      <a:path extrusionOk="0" h="578" w="578">
                        <a:moveTo>
                          <a:pt x="287" y="0"/>
                        </a:moveTo>
                        <a:cubicBezTo>
                          <a:pt x="134" y="0"/>
                          <a:pt x="0" y="134"/>
                          <a:pt x="0" y="287"/>
                        </a:cubicBezTo>
                        <a:cubicBezTo>
                          <a:pt x="0" y="444"/>
                          <a:pt x="134" y="578"/>
                          <a:pt x="287" y="578"/>
                        </a:cubicBezTo>
                        <a:cubicBezTo>
                          <a:pt x="462" y="578"/>
                          <a:pt x="578" y="444"/>
                          <a:pt x="578" y="287"/>
                        </a:cubicBezTo>
                        <a:cubicBezTo>
                          <a:pt x="578" y="134"/>
                          <a:pt x="462" y="0"/>
                          <a:pt x="287" y="0"/>
                        </a:cubicBezTo>
                        <a:close/>
                      </a:path>
                    </a:pathLst>
                  </a:custGeom>
                  <a:solidFill>
                    <a:srgbClr val="FFB3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7"/>
                  <p:cNvSpPr/>
                  <p:nvPr/>
                </p:nvSpPr>
                <p:spPr>
                  <a:xfrm>
                    <a:off x="5977897" y="1272262"/>
                    <a:ext cx="107432" cy="111116"/>
                  </a:xfrm>
                  <a:custGeom>
                    <a:rect b="b" l="l" r="r" t="t"/>
                    <a:pathLst>
                      <a:path extrusionOk="0" h="694" w="671">
                        <a:moveTo>
                          <a:pt x="324" y="116"/>
                        </a:moveTo>
                        <a:cubicBezTo>
                          <a:pt x="463" y="116"/>
                          <a:pt x="578" y="213"/>
                          <a:pt x="578" y="347"/>
                        </a:cubicBezTo>
                        <a:cubicBezTo>
                          <a:pt x="578" y="485"/>
                          <a:pt x="463" y="601"/>
                          <a:pt x="324" y="601"/>
                        </a:cubicBezTo>
                        <a:cubicBezTo>
                          <a:pt x="190" y="601"/>
                          <a:pt x="93" y="485"/>
                          <a:pt x="93" y="347"/>
                        </a:cubicBezTo>
                        <a:cubicBezTo>
                          <a:pt x="93" y="213"/>
                          <a:pt x="190" y="116"/>
                          <a:pt x="324" y="116"/>
                        </a:cubicBezTo>
                        <a:close/>
                        <a:moveTo>
                          <a:pt x="324" y="0"/>
                        </a:moveTo>
                        <a:cubicBezTo>
                          <a:pt x="153" y="0"/>
                          <a:pt x="0" y="157"/>
                          <a:pt x="0" y="347"/>
                        </a:cubicBezTo>
                        <a:cubicBezTo>
                          <a:pt x="0" y="541"/>
                          <a:pt x="153" y="693"/>
                          <a:pt x="324" y="693"/>
                        </a:cubicBezTo>
                        <a:cubicBezTo>
                          <a:pt x="518" y="693"/>
                          <a:pt x="670" y="541"/>
                          <a:pt x="670" y="347"/>
                        </a:cubicBezTo>
                        <a:cubicBezTo>
                          <a:pt x="670" y="157"/>
                          <a:pt x="518" y="0"/>
                          <a:pt x="32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7"/>
                  <p:cNvSpPr/>
                  <p:nvPr/>
                </p:nvSpPr>
                <p:spPr>
                  <a:xfrm>
                    <a:off x="6834637" y="1281868"/>
                    <a:ext cx="92542" cy="92544"/>
                  </a:xfrm>
                  <a:custGeom>
                    <a:rect b="b" l="l" r="r" t="t"/>
                    <a:pathLst>
                      <a:path extrusionOk="0" h="578" w="578">
                        <a:moveTo>
                          <a:pt x="287" y="0"/>
                        </a:moveTo>
                        <a:cubicBezTo>
                          <a:pt x="134" y="0"/>
                          <a:pt x="0" y="134"/>
                          <a:pt x="0" y="287"/>
                        </a:cubicBezTo>
                        <a:cubicBezTo>
                          <a:pt x="0" y="444"/>
                          <a:pt x="134" y="578"/>
                          <a:pt x="287" y="578"/>
                        </a:cubicBezTo>
                        <a:cubicBezTo>
                          <a:pt x="444" y="578"/>
                          <a:pt x="578" y="444"/>
                          <a:pt x="578" y="287"/>
                        </a:cubicBezTo>
                        <a:cubicBezTo>
                          <a:pt x="578" y="134"/>
                          <a:pt x="444" y="0"/>
                          <a:pt x="287" y="0"/>
                        </a:cubicBezTo>
                        <a:close/>
                      </a:path>
                    </a:pathLst>
                  </a:custGeom>
                  <a:solidFill>
                    <a:srgbClr val="FFB3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7"/>
                  <p:cNvSpPr/>
                  <p:nvPr/>
                </p:nvSpPr>
                <p:spPr>
                  <a:xfrm>
                    <a:off x="6825031" y="1272262"/>
                    <a:ext cx="111115" cy="111116"/>
                  </a:xfrm>
                  <a:custGeom>
                    <a:rect b="b" l="l" r="r" t="t"/>
                    <a:pathLst>
                      <a:path extrusionOk="0" h="694" w="694">
                        <a:moveTo>
                          <a:pt x="347" y="116"/>
                        </a:moveTo>
                        <a:cubicBezTo>
                          <a:pt x="485" y="116"/>
                          <a:pt x="578" y="213"/>
                          <a:pt x="578" y="347"/>
                        </a:cubicBezTo>
                        <a:cubicBezTo>
                          <a:pt x="578" y="485"/>
                          <a:pt x="485" y="601"/>
                          <a:pt x="347" y="601"/>
                        </a:cubicBezTo>
                        <a:cubicBezTo>
                          <a:pt x="213" y="601"/>
                          <a:pt x="116" y="485"/>
                          <a:pt x="116" y="347"/>
                        </a:cubicBezTo>
                        <a:cubicBezTo>
                          <a:pt x="116" y="213"/>
                          <a:pt x="213" y="116"/>
                          <a:pt x="347" y="116"/>
                        </a:cubicBezTo>
                        <a:close/>
                        <a:moveTo>
                          <a:pt x="347" y="0"/>
                        </a:moveTo>
                        <a:cubicBezTo>
                          <a:pt x="157" y="0"/>
                          <a:pt x="0" y="157"/>
                          <a:pt x="0" y="347"/>
                        </a:cubicBezTo>
                        <a:cubicBezTo>
                          <a:pt x="0" y="541"/>
                          <a:pt x="157" y="693"/>
                          <a:pt x="347" y="693"/>
                        </a:cubicBezTo>
                        <a:cubicBezTo>
                          <a:pt x="541" y="693"/>
                          <a:pt x="693" y="541"/>
                          <a:pt x="693" y="347"/>
                        </a:cubicBezTo>
                        <a:cubicBezTo>
                          <a:pt x="693" y="157"/>
                          <a:pt x="541" y="0"/>
                          <a:pt x="3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7"/>
                  <p:cNvSpPr/>
                  <p:nvPr/>
                </p:nvSpPr>
                <p:spPr>
                  <a:xfrm>
                    <a:off x="6261289" y="658724"/>
                    <a:ext cx="1115629" cy="1965991"/>
                  </a:xfrm>
                  <a:custGeom>
                    <a:rect b="b" l="l" r="r" t="t"/>
                    <a:pathLst>
                      <a:path extrusionOk="0" h="12279" w="6968">
                        <a:moveTo>
                          <a:pt x="1848" y="1"/>
                        </a:moveTo>
                        <a:cubicBezTo>
                          <a:pt x="1179" y="1"/>
                          <a:pt x="606" y="325"/>
                          <a:pt x="287" y="810"/>
                        </a:cubicBezTo>
                        <a:cubicBezTo>
                          <a:pt x="37" y="1235"/>
                          <a:pt x="0" y="1697"/>
                          <a:pt x="134" y="2081"/>
                        </a:cubicBezTo>
                        <a:lnTo>
                          <a:pt x="153" y="2081"/>
                        </a:lnTo>
                        <a:cubicBezTo>
                          <a:pt x="439" y="2800"/>
                          <a:pt x="1065" y="2963"/>
                          <a:pt x="1573" y="2963"/>
                        </a:cubicBezTo>
                        <a:cubicBezTo>
                          <a:pt x="1991" y="2963"/>
                          <a:pt x="2329" y="2853"/>
                          <a:pt x="2329" y="2853"/>
                        </a:cubicBezTo>
                        <a:cubicBezTo>
                          <a:pt x="2329" y="2853"/>
                          <a:pt x="2347" y="3084"/>
                          <a:pt x="2754" y="3236"/>
                        </a:cubicBezTo>
                        <a:cubicBezTo>
                          <a:pt x="2888" y="3281"/>
                          <a:pt x="2984" y="3296"/>
                          <a:pt x="3052" y="3296"/>
                        </a:cubicBezTo>
                        <a:cubicBezTo>
                          <a:pt x="3189" y="3296"/>
                          <a:pt x="3216" y="3236"/>
                          <a:pt x="3216" y="3236"/>
                        </a:cubicBezTo>
                        <a:cubicBezTo>
                          <a:pt x="3216" y="3236"/>
                          <a:pt x="3253" y="3315"/>
                          <a:pt x="3253" y="3546"/>
                        </a:cubicBezTo>
                        <a:cubicBezTo>
                          <a:pt x="3235" y="3795"/>
                          <a:pt x="3235" y="3892"/>
                          <a:pt x="3235" y="3892"/>
                        </a:cubicBezTo>
                        <a:lnTo>
                          <a:pt x="3503" y="3680"/>
                        </a:lnTo>
                        <a:cubicBezTo>
                          <a:pt x="3618" y="3601"/>
                          <a:pt x="3734" y="3564"/>
                          <a:pt x="3868" y="3564"/>
                        </a:cubicBezTo>
                        <a:cubicBezTo>
                          <a:pt x="4214" y="3564"/>
                          <a:pt x="4505" y="3832"/>
                          <a:pt x="4505" y="4179"/>
                        </a:cubicBezTo>
                        <a:cubicBezTo>
                          <a:pt x="4505" y="4525"/>
                          <a:pt x="4214" y="4798"/>
                          <a:pt x="3868" y="4798"/>
                        </a:cubicBezTo>
                        <a:cubicBezTo>
                          <a:pt x="3775" y="4798"/>
                          <a:pt x="3678" y="4779"/>
                          <a:pt x="3581" y="4738"/>
                        </a:cubicBezTo>
                        <a:lnTo>
                          <a:pt x="3581" y="4738"/>
                        </a:lnTo>
                        <a:cubicBezTo>
                          <a:pt x="3618" y="4969"/>
                          <a:pt x="3734" y="6239"/>
                          <a:pt x="3003" y="6799"/>
                        </a:cubicBezTo>
                        <a:cubicBezTo>
                          <a:pt x="2754" y="6993"/>
                          <a:pt x="2481" y="7108"/>
                          <a:pt x="2232" y="7182"/>
                        </a:cubicBezTo>
                        <a:cubicBezTo>
                          <a:pt x="2158" y="7339"/>
                          <a:pt x="2061" y="7473"/>
                          <a:pt x="1982" y="7626"/>
                        </a:cubicBezTo>
                        <a:cubicBezTo>
                          <a:pt x="1580" y="8397"/>
                          <a:pt x="2042" y="8915"/>
                          <a:pt x="2042" y="8915"/>
                        </a:cubicBezTo>
                        <a:cubicBezTo>
                          <a:pt x="2042" y="8915"/>
                          <a:pt x="1211" y="9783"/>
                          <a:pt x="1423" y="10477"/>
                        </a:cubicBezTo>
                        <a:cubicBezTo>
                          <a:pt x="1603" y="11117"/>
                          <a:pt x="2240" y="11742"/>
                          <a:pt x="3112" y="11742"/>
                        </a:cubicBezTo>
                        <a:cubicBezTo>
                          <a:pt x="3184" y="11742"/>
                          <a:pt x="3257" y="11737"/>
                          <a:pt x="3332" y="11729"/>
                        </a:cubicBezTo>
                        <a:cubicBezTo>
                          <a:pt x="3559" y="11702"/>
                          <a:pt x="3741" y="11691"/>
                          <a:pt x="3888" y="11691"/>
                        </a:cubicBezTo>
                        <a:cubicBezTo>
                          <a:pt x="4377" y="11691"/>
                          <a:pt x="4490" y="11815"/>
                          <a:pt x="4639" y="11918"/>
                        </a:cubicBezTo>
                        <a:cubicBezTo>
                          <a:pt x="4809" y="12056"/>
                          <a:pt x="4727" y="12279"/>
                          <a:pt x="4820" y="12279"/>
                        </a:cubicBezTo>
                        <a:cubicBezTo>
                          <a:pt x="4833" y="12279"/>
                          <a:pt x="4849" y="12274"/>
                          <a:pt x="4870" y="12265"/>
                        </a:cubicBezTo>
                        <a:cubicBezTo>
                          <a:pt x="5023" y="12209"/>
                          <a:pt x="5623" y="12015"/>
                          <a:pt x="5854" y="11364"/>
                        </a:cubicBezTo>
                        <a:cubicBezTo>
                          <a:pt x="6085" y="10689"/>
                          <a:pt x="5739" y="10379"/>
                          <a:pt x="5739" y="10379"/>
                        </a:cubicBezTo>
                        <a:cubicBezTo>
                          <a:pt x="5739" y="10379"/>
                          <a:pt x="6256" y="10148"/>
                          <a:pt x="6487" y="9474"/>
                        </a:cubicBezTo>
                        <a:cubicBezTo>
                          <a:pt x="6718" y="8822"/>
                          <a:pt x="6487" y="8319"/>
                          <a:pt x="6487" y="8319"/>
                        </a:cubicBezTo>
                        <a:cubicBezTo>
                          <a:pt x="6487" y="8319"/>
                          <a:pt x="6968" y="7723"/>
                          <a:pt x="6547" y="6720"/>
                        </a:cubicBezTo>
                        <a:cubicBezTo>
                          <a:pt x="6122" y="5740"/>
                          <a:pt x="5023" y="5606"/>
                          <a:pt x="5023" y="5606"/>
                        </a:cubicBezTo>
                        <a:cubicBezTo>
                          <a:pt x="5023" y="5606"/>
                          <a:pt x="5277" y="5412"/>
                          <a:pt x="5351" y="4239"/>
                        </a:cubicBezTo>
                        <a:cubicBezTo>
                          <a:pt x="5448" y="3065"/>
                          <a:pt x="5046" y="1794"/>
                          <a:pt x="3678" y="713"/>
                        </a:cubicBezTo>
                        <a:cubicBezTo>
                          <a:pt x="3082" y="233"/>
                          <a:pt x="2463" y="20"/>
                          <a:pt x="1904" y="2"/>
                        </a:cubicBezTo>
                        <a:cubicBezTo>
                          <a:pt x="1885" y="1"/>
                          <a:pt x="1867" y="1"/>
                          <a:pt x="1848" y="1"/>
                        </a:cubicBezTo>
                        <a:close/>
                      </a:path>
                    </a:pathLst>
                  </a:custGeom>
                  <a:solidFill>
                    <a:srgbClr val="886A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7"/>
                  <p:cNvSpPr/>
                  <p:nvPr/>
                </p:nvSpPr>
                <p:spPr>
                  <a:xfrm>
                    <a:off x="6251682" y="652800"/>
                    <a:ext cx="1100899" cy="1980561"/>
                  </a:xfrm>
                  <a:custGeom>
                    <a:rect b="b" l="l" r="r" t="t"/>
                    <a:pathLst>
                      <a:path extrusionOk="0" h="12370" w="6876">
                        <a:moveTo>
                          <a:pt x="1904" y="98"/>
                        </a:moveTo>
                        <a:cubicBezTo>
                          <a:pt x="1924" y="98"/>
                          <a:pt x="1944" y="98"/>
                          <a:pt x="1964" y="99"/>
                        </a:cubicBezTo>
                        <a:cubicBezTo>
                          <a:pt x="2504" y="117"/>
                          <a:pt x="3119" y="311"/>
                          <a:pt x="3697" y="792"/>
                        </a:cubicBezTo>
                        <a:cubicBezTo>
                          <a:pt x="5046" y="1850"/>
                          <a:pt x="5452" y="3121"/>
                          <a:pt x="5374" y="4276"/>
                        </a:cubicBezTo>
                        <a:cubicBezTo>
                          <a:pt x="5314" y="4853"/>
                          <a:pt x="5240" y="5181"/>
                          <a:pt x="5161" y="5371"/>
                        </a:cubicBezTo>
                        <a:cubicBezTo>
                          <a:pt x="5143" y="5468"/>
                          <a:pt x="5106" y="5528"/>
                          <a:pt x="5083" y="5565"/>
                        </a:cubicBezTo>
                        <a:cubicBezTo>
                          <a:pt x="5064" y="5602"/>
                          <a:pt x="5046" y="5602"/>
                          <a:pt x="5046" y="5602"/>
                        </a:cubicBezTo>
                        <a:lnTo>
                          <a:pt x="4967" y="5680"/>
                        </a:lnTo>
                        <a:lnTo>
                          <a:pt x="5083" y="5699"/>
                        </a:lnTo>
                        <a:cubicBezTo>
                          <a:pt x="5083" y="5699"/>
                          <a:pt x="6164" y="5814"/>
                          <a:pt x="6566" y="6780"/>
                        </a:cubicBezTo>
                        <a:cubicBezTo>
                          <a:pt x="6778" y="7261"/>
                          <a:pt x="6760" y="7663"/>
                          <a:pt x="6681" y="7912"/>
                        </a:cubicBezTo>
                        <a:cubicBezTo>
                          <a:pt x="6626" y="8185"/>
                          <a:pt x="6510" y="8337"/>
                          <a:pt x="6510" y="8337"/>
                        </a:cubicBezTo>
                        <a:lnTo>
                          <a:pt x="6492" y="8356"/>
                        </a:lnTo>
                        <a:lnTo>
                          <a:pt x="6510" y="8374"/>
                        </a:lnTo>
                        <a:cubicBezTo>
                          <a:pt x="6510" y="8374"/>
                          <a:pt x="6723" y="8859"/>
                          <a:pt x="6492" y="9511"/>
                        </a:cubicBezTo>
                        <a:cubicBezTo>
                          <a:pt x="6279" y="10148"/>
                          <a:pt x="5776" y="10361"/>
                          <a:pt x="5776" y="10361"/>
                        </a:cubicBezTo>
                        <a:lnTo>
                          <a:pt x="5720" y="10398"/>
                        </a:lnTo>
                        <a:lnTo>
                          <a:pt x="5757" y="10435"/>
                        </a:lnTo>
                        <a:cubicBezTo>
                          <a:pt x="5757" y="10435"/>
                          <a:pt x="5836" y="10514"/>
                          <a:pt x="5891" y="10666"/>
                        </a:cubicBezTo>
                        <a:cubicBezTo>
                          <a:pt x="5951" y="10823"/>
                          <a:pt x="5970" y="11054"/>
                          <a:pt x="5854" y="11378"/>
                        </a:cubicBezTo>
                        <a:cubicBezTo>
                          <a:pt x="5642" y="12015"/>
                          <a:pt x="5064" y="12209"/>
                          <a:pt x="4912" y="12265"/>
                        </a:cubicBezTo>
                        <a:lnTo>
                          <a:pt x="4893" y="12265"/>
                        </a:lnTo>
                        <a:cubicBezTo>
                          <a:pt x="4875" y="12265"/>
                          <a:pt x="4875" y="12246"/>
                          <a:pt x="4875" y="12209"/>
                        </a:cubicBezTo>
                        <a:cubicBezTo>
                          <a:pt x="4852" y="12131"/>
                          <a:pt x="4833" y="12015"/>
                          <a:pt x="4736" y="11918"/>
                        </a:cubicBezTo>
                        <a:cubicBezTo>
                          <a:pt x="4644" y="11863"/>
                          <a:pt x="4547" y="11766"/>
                          <a:pt x="4353" y="11724"/>
                        </a:cubicBezTo>
                        <a:cubicBezTo>
                          <a:pt x="4256" y="11696"/>
                          <a:pt x="4140" y="11683"/>
                          <a:pt x="3986" y="11683"/>
                        </a:cubicBezTo>
                        <a:cubicBezTo>
                          <a:pt x="3833" y="11683"/>
                          <a:pt x="3641" y="11696"/>
                          <a:pt x="3392" y="11724"/>
                        </a:cubicBezTo>
                        <a:cubicBezTo>
                          <a:pt x="3318" y="11733"/>
                          <a:pt x="3245" y="11737"/>
                          <a:pt x="3175" y="11737"/>
                        </a:cubicBezTo>
                        <a:cubicBezTo>
                          <a:pt x="2320" y="11737"/>
                          <a:pt x="1700" y="11118"/>
                          <a:pt x="1525" y="10495"/>
                        </a:cubicBezTo>
                        <a:cubicBezTo>
                          <a:pt x="1428" y="10185"/>
                          <a:pt x="1580" y="9802"/>
                          <a:pt x="1756" y="9492"/>
                        </a:cubicBezTo>
                        <a:cubicBezTo>
                          <a:pt x="1945" y="9206"/>
                          <a:pt x="2139" y="8975"/>
                          <a:pt x="2139" y="8975"/>
                        </a:cubicBezTo>
                        <a:lnTo>
                          <a:pt x="2176" y="8952"/>
                        </a:lnTo>
                        <a:lnTo>
                          <a:pt x="2139" y="8915"/>
                        </a:lnTo>
                        <a:cubicBezTo>
                          <a:pt x="2139" y="8915"/>
                          <a:pt x="2024" y="8799"/>
                          <a:pt x="1964" y="8587"/>
                        </a:cubicBezTo>
                        <a:cubicBezTo>
                          <a:pt x="1908" y="8374"/>
                          <a:pt x="1890" y="8069"/>
                          <a:pt x="2079" y="7681"/>
                        </a:cubicBezTo>
                        <a:cubicBezTo>
                          <a:pt x="2158" y="7547"/>
                          <a:pt x="2255" y="7395"/>
                          <a:pt x="2333" y="7261"/>
                        </a:cubicBezTo>
                        <a:cubicBezTo>
                          <a:pt x="2583" y="7182"/>
                          <a:pt x="2851" y="7067"/>
                          <a:pt x="3100" y="6873"/>
                        </a:cubicBezTo>
                        <a:cubicBezTo>
                          <a:pt x="3465" y="6586"/>
                          <a:pt x="3641" y="6124"/>
                          <a:pt x="3697" y="5699"/>
                        </a:cubicBezTo>
                        <a:cubicBezTo>
                          <a:pt x="3757" y="5297"/>
                          <a:pt x="3720" y="4987"/>
                          <a:pt x="3697" y="4835"/>
                        </a:cubicBezTo>
                        <a:lnTo>
                          <a:pt x="3697" y="4835"/>
                        </a:lnTo>
                        <a:cubicBezTo>
                          <a:pt x="3775" y="4853"/>
                          <a:pt x="3854" y="4890"/>
                          <a:pt x="3928" y="4890"/>
                        </a:cubicBezTo>
                        <a:cubicBezTo>
                          <a:pt x="4316" y="4890"/>
                          <a:pt x="4602" y="4585"/>
                          <a:pt x="4602" y="4216"/>
                        </a:cubicBezTo>
                        <a:cubicBezTo>
                          <a:pt x="4602" y="3851"/>
                          <a:pt x="4316" y="3546"/>
                          <a:pt x="3928" y="3546"/>
                        </a:cubicBezTo>
                        <a:cubicBezTo>
                          <a:pt x="3794" y="3546"/>
                          <a:pt x="3641" y="3601"/>
                          <a:pt x="3526" y="3680"/>
                        </a:cubicBezTo>
                        <a:lnTo>
                          <a:pt x="3350" y="3832"/>
                        </a:lnTo>
                        <a:lnTo>
                          <a:pt x="3350" y="3583"/>
                        </a:lnTo>
                        <a:cubicBezTo>
                          <a:pt x="3373" y="3467"/>
                          <a:pt x="3350" y="3389"/>
                          <a:pt x="3331" y="3333"/>
                        </a:cubicBezTo>
                        <a:cubicBezTo>
                          <a:pt x="3331" y="3315"/>
                          <a:pt x="3331" y="3292"/>
                          <a:pt x="3313" y="3273"/>
                        </a:cubicBezTo>
                        <a:lnTo>
                          <a:pt x="3313" y="3255"/>
                        </a:lnTo>
                        <a:lnTo>
                          <a:pt x="3258" y="3176"/>
                        </a:lnTo>
                        <a:lnTo>
                          <a:pt x="3216" y="3255"/>
                        </a:lnTo>
                        <a:cubicBezTo>
                          <a:pt x="3216" y="3273"/>
                          <a:pt x="3197" y="3273"/>
                          <a:pt x="3179" y="3273"/>
                        </a:cubicBezTo>
                        <a:cubicBezTo>
                          <a:pt x="3167" y="3279"/>
                          <a:pt x="3146" y="3283"/>
                          <a:pt x="3116" y="3283"/>
                        </a:cubicBezTo>
                        <a:cubicBezTo>
                          <a:pt x="3056" y="3283"/>
                          <a:pt x="2962" y="3267"/>
                          <a:pt x="2832" y="3218"/>
                        </a:cubicBezTo>
                        <a:cubicBezTo>
                          <a:pt x="2638" y="3158"/>
                          <a:pt x="2541" y="3061"/>
                          <a:pt x="2486" y="2987"/>
                        </a:cubicBezTo>
                        <a:cubicBezTo>
                          <a:pt x="2449" y="2927"/>
                          <a:pt x="2426" y="2871"/>
                          <a:pt x="2426" y="2871"/>
                        </a:cubicBezTo>
                        <a:lnTo>
                          <a:pt x="2426" y="2811"/>
                        </a:lnTo>
                        <a:lnTo>
                          <a:pt x="2370" y="2830"/>
                        </a:lnTo>
                        <a:cubicBezTo>
                          <a:pt x="2370" y="2830"/>
                          <a:pt x="2024" y="2948"/>
                          <a:pt x="1607" y="2948"/>
                        </a:cubicBezTo>
                        <a:cubicBezTo>
                          <a:pt x="1573" y="2948"/>
                          <a:pt x="1537" y="2947"/>
                          <a:pt x="1502" y="2945"/>
                        </a:cubicBezTo>
                        <a:cubicBezTo>
                          <a:pt x="1021" y="2908"/>
                          <a:pt x="504" y="2737"/>
                          <a:pt x="254" y="2099"/>
                        </a:cubicBezTo>
                        <a:lnTo>
                          <a:pt x="254" y="2063"/>
                        </a:lnTo>
                        <a:lnTo>
                          <a:pt x="231" y="2063"/>
                        </a:lnTo>
                        <a:cubicBezTo>
                          <a:pt x="116" y="1697"/>
                          <a:pt x="157" y="1272"/>
                          <a:pt x="407" y="866"/>
                        </a:cubicBezTo>
                        <a:cubicBezTo>
                          <a:pt x="685" y="399"/>
                          <a:pt x="1238" y="98"/>
                          <a:pt x="1904" y="98"/>
                        </a:cubicBezTo>
                        <a:close/>
                        <a:moveTo>
                          <a:pt x="1907" y="1"/>
                        </a:moveTo>
                        <a:cubicBezTo>
                          <a:pt x="1219" y="1"/>
                          <a:pt x="629" y="325"/>
                          <a:pt x="310" y="829"/>
                        </a:cubicBezTo>
                        <a:cubicBezTo>
                          <a:pt x="42" y="1254"/>
                          <a:pt x="0" y="1734"/>
                          <a:pt x="139" y="2136"/>
                        </a:cubicBezTo>
                        <a:lnTo>
                          <a:pt x="157" y="2178"/>
                        </a:lnTo>
                        <a:lnTo>
                          <a:pt x="194" y="2178"/>
                        </a:lnTo>
                        <a:cubicBezTo>
                          <a:pt x="462" y="2811"/>
                          <a:pt x="1003" y="3005"/>
                          <a:pt x="1483" y="3042"/>
                        </a:cubicBezTo>
                        <a:cubicBezTo>
                          <a:pt x="1517" y="3043"/>
                          <a:pt x="1551" y="3044"/>
                          <a:pt x="1584" y="3044"/>
                        </a:cubicBezTo>
                        <a:cubicBezTo>
                          <a:pt x="1997" y="3044"/>
                          <a:pt x="2313" y="2944"/>
                          <a:pt x="2352" y="2927"/>
                        </a:cubicBezTo>
                        <a:cubicBezTo>
                          <a:pt x="2370" y="2968"/>
                          <a:pt x="2370" y="2987"/>
                          <a:pt x="2407" y="3042"/>
                        </a:cubicBezTo>
                        <a:cubicBezTo>
                          <a:pt x="2467" y="3139"/>
                          <a:pt x="2601" y="3236"/>
                          <a:pt x="2796" y="3315"/>
                        </a:cubicBezTo>
                        <a:cubicBezTo>
                          <a:pt x="2934" y="3364"/>
                          <a:pt x="3032" y="3380"/>
                          <a:pt x="3105" y="3380"/>
                        </a:cubicBezTo>
                        <a:cubicBezTo>
                          <a:pt x="3141" y="3380"/>
                          <a:pt x="3171" y="3376"/>
                          <a:pt x="3197" y="3370"/>
                        </a:cubicBezTo>
                        <a:cubicBezTo>
                          <a:pt x="3216" y="3370"/>
                          <a:pt x="3234" y="3370"/>
                          <a:pt x="3234" y="3352"/>
                        </a:cubicBezTo>
                        <a:cubicBezTo>
                          <a:pt x="3258" y="3389"/>
                          <a:pt x="3258" y="3467"/>
                          <a:pt x="3258" y="3583"/>
                        </a:cubicBezTo>
                        <a:cubicBezTo>
                          <a:pt x="3258" y="3832"/>
                          <a:pt x="3234" y="3929"/>
                          <a:pt x="3234" y="3929"/>
                        </a:cubicBezTo>
                        <a:lnTo>
                          <a:pt x="3216" y="4045"/>
                        </a:lnTo>
                        <a:lnTo>
                          <a:pt x="3604" y="3754"/>
                        </a:lnTo>
                        <a:cubicBezTo>
                          <a:pt x="3697" y="3680"/>
                          <a:pt x="3812" y="3638"/>
                          <a:pt x="3928" y="3638"/>
                        </a:cubicBezTo>
                        <a:cubicBezTo>
                          <a:pt x="4256" y="3638"/>
                          <a:pt x="4505" y="3911"/>
                          <a:pt x="4505" y="4216"/>
                        </a:cubicBezTo>
                        <a:cubicBezTo>
                          <a:pt x="4505" y="4525"/>
                          <a:pt x="4256" y="4793"/>
                          <a:pt x="3928" y="4793"/>
                        </a:cubicBezTo>
                        <a:cubicBezTo>
                          <a:pt x="3854" y="4793"/>
                          <a:pt x="3757" y="4775"/>
                          <a:pt x="3678" y="4719"/>
                        </a:cubicBezTo>
                        <a:lnTo>
                          <a:pt x="3581" y="4678"/>
                        </a:lnTo>
                        <a:lnTo>
                          <a:pt x="3604" y="4775"/>
                        </a:lnTo>
                        <a:cubicBezTo>
                          <a:pt x="3623" y="4890"/>
                          <a:pt x="3641" y="5278"/>
                          <a:pt x="3604" y="5680"/>
                        </a:cubicBezTo>
                        <a:cubicBezTo>
                          <a:pt x="3544" y="6087"/>
                          <a:pt x="3392" y="6526"/>
                          <a:pt x="3045" y="6799"/>
                        </a:cubicBezTo>
                        <a:cubicBezTo>
                          <a:pt x="2796" y="6970"/>
                          <a:pt x="2523" y="7104"/>
                          <a:pt x="2273" y="7182"/>
                        </a:cubicBezTo>
                        <a:lnTo>
                          <a:pt x="2255" y="7182"/>
                        </a:lnTo>
                        <a:lnTo>
                          <a:pt x="2255" y="7201"/>
                        </a:lnTo>
                        <a:cubicBezTo>
                          <a:pt x="2158" y="7335"/>
                          <a:pt x="2079" y="7492"/>
                          <a:pt x="2005" y="7644"/>
                        </a:cubicBezTo>
                        <a:cubicBezTo>
                          <a:pt x="1793" y="8051"/>
                          <a:pt x="1793" y="8374"/>
                          <a:pt x="1871" y="8605"/>
                        </a:cubicBezTo>
                        <a:cubicBezTo>
                          <a:pt x="1927" y="8818"/>
                          <a:pt x="2024" y="8915"/>
                          <a:pt x="2042" y="8933"/>
                        </a:cubicBezTo>
                        <a:cubicBezTo>
                          <a:pt x="2024" y="8952"/>
                          <a:pt x="1848" y="9146"/>
                          <a:pt x="1677" y="9455"/>
                        </a:cubicBezTo>
                        <a:cubicBezTo>
                          <a:pt x="1483" y="9760"/>
                          <a:pt x="1331" y="10167"/>
                          <a:pt x="1428" y="10532"/>
                        </a:cubicBezTo>
                        <a:cubicBezTo>
                          <a:pt x="1625" y="11191"/>
                          <a:pt x="2281" y="11834"/>
                          <a:pt x="3188" y="11834"/>
                        </a:cubicBezTo>
                        <a:cubicBezTo>
                          <a:pt x="3260" y="11834"/>
                          <a:pt x="3334" y="11830"/>
                          <a:pt x="3410" y="11821"/>
                        </a:cubicBezTo>
                        <a:cubicBezTo>
                          <a:pt x="3627" y="11796"/>
                          <a:pt x="3801" y="11786"/>
                          <a:pt x="3942" y="11786"/>
                        </a:cubicBezTo>
                        <a:cubicBezTo>
                          <a:pt x="4114" y="11786"/>
                          <a:pt x="4238" y="11801"/>
                          <a:pt x="4334" y="11821"/>
                        </a:cubicBezTo>
                        <a:cubicBezTo>
                          <a:pt x="4505" y="11863"/>
                          <a:pt x="4565" y="11918"/>
                          <a:pt x="4662" y="11997"/>
                        </a:cubicBezTo>
                        <a:cubicBezTo>
                          <a:pt x="4736" y="12052"/>
                          <a:pt x="4759" y="12149"/>
                          <a:pt x="4778" y="12228"/>
                        </a:cubicBezTo>
                        <a:cubicBezTo>
                          <a:pt x="4778" y="12265"/>
                          <a:pt x="4778" y="12302"/>
                          <a:pt x="4796" y="12343"/>
                        </a:cubicBezTo>
                        <a:cubicBezTo>
                          <a:pt x="4815" y="12343"/>
                          <a:pt x="4833" y="12362"/>
                          <a:pt x="4875" y="12362"/>
                        </a:cubicBezTo>
                        <a:cubicBezTo>
                          <a:pt x="4881" y="12368"/>
                          <a:pt x="4887" y="12370"/>
                          <a:pt x="4893" y="12370"/>
                        </a:cubicBezTo>
                        <a:cubicBezTo>
                          <a:pt x="4906" y="12370"/>
                          <a:pt x="4918" y="12362"/>
                          <a:pt x="4930" y="12362"/>
                        </a:cubicBezTo>
                        <a:cubicBezTo>
                          <a:pt x="5106" y="12302"/>
                          <a:pt x="5720" y="12094"/>
                          <a:pt x="5951" y="11419"/>
                        </a:cubicBezTo>
                        <a:cubicBezTo>
                          <a:pt x="6067" y="11073"/>
                          <a:pt x="6048" y="10800"/>
                          <a:pt x="5988" y="10629"/>
                        </a:cubicBezTo>
                        <a:cubicBezTo>
                          <a:pt x="5933" y="10495"/>
                          <a:pt x="5891" y="10453"/>
                          <a:pt x="5873" y="10416"/>
                        </a:cubicBezTo>
                        <a:cubicBezTo>
                          <a:pt x="5933" y="10398"/>
                          <a:pt x="6376" y="10167"/>
                          <a:pt x="6584" y="9529"/>
                        </a:cubicBezTo>
                        <a:cubicBezTo>
                          <a:pt x="6815" y="8878"/>
                          <a:pt x="6626" y="8397"/>
                          <a:pt x="6607" y="8356"/>
                        </a:cubicBezTo>
                        <a:cubicBezTo>
                          <a:pt x="6626" y="8337"/>
                          <a:pt x="6723" y="8222"/>
                          <a:pt x="6797" y="7954"/>
                        </a:cubicBezTo>
                        <a:cubicBezTo>
                          <a:pt x="6857" y="7663"/>
                          <a:pt x="6875" y="7242"/>
                          <a:pt x="6663" y="6739"/>
                        </a:cubicBezTo>
                        <a:cubicBezTo>
                          <a:pt x="6261" y="5777"/>
                          <a:pt x="5295" y="5643"/>
                          <a:pt x="5161" y="5625"/>
                        </a:cubicBezTo>
                        <a:cubicBezTo>
                          <a:pt x="5198" y="5583"/>
                          <a:pt x="5221" y="5509"/>
                          <a:pt x="5258" y="5412"/>
                        </a:cubicBezTo>
                        <a:cubicBezTo>
                          <a:pt x="5337" y="5218"/>
                          <a:pt x="5411" y="4872"/>
                          <a:pt x="5471" y="4276"/>
                        </a:cubicBezTo>
                        <a:cubicBezTo>
                          <a:pt x="5545" y="3102"/>
                          <a:pt x="5143" y="1790"/>
                          <a:pt x="3757" y="695"/>
                        </a:cubicBezTo>
                        <a:cubicBezTo>
                          <a:pt x="3161" y="233"/>
                          <a:pt x="2541" y="2"/>
                          <a:pt x="1964" y="2"/>
                        </a:cubicBezTo>
                        <a:cubicBezTo>
                          <a:pt x="1945" y="1"/>
                          <a:pt x="1926" y="1"/>
                          <a:pt x="190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199" name="Google Shape;2199;p47"/>
            <p:cNvGrpSpPr/>
            <p:nvPr/>
          </p:nvGrpSpPr>
          <p:grpSpPr>
            <a:xfrm>
              <a:off x="5458177" y="1284078"/>
              <a:ext cx="555350" cy="555265"/>
              <a:chOff x="3894327" y="779703"/>
              <a:chExt cx="555350" cy="555265"/>
            </a:xfrm>
          </p:grpSpPr>
          <p:sp>
            <p:nvSpPr>
              <p:cNvPr id="2200" name="Google Shape;2200;p47"/>
              <p:cNvSpPr/>
              <p:nvPr/>
            </p:nvSpPr>
            <p:spPr>
              <a:xfrm>
                <a:off x="4113366" y="784984"/>
                <a:ext cx="119146" cy="78181"/>
              </a:xfrm>
              <a:custGeom>
                <a:rect b="b" l="l" r="r" t="t"/>
                <a:pathLst>
                  <a:path extrusionOk="0" h="918" w="1399">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7"/>
              <p:cNvSpPr/>
              <p:nvPr/>
            </p:nvSpPr>
            <p:spPr>
              <a:xfrm>
                <a:off x="4106212" y="779703"/>
                <a:ext cx="131665" cy="89253"/>
              </a:xfrm>
              <a:custGeom>
                <a:rect b="b" l="l" r="r" t="t"/>
                <a:pathLst>
                  <a:path extrusionOk="0" h="1048" w="1546">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7"/>
              <p:cNvSpPr/>
              <p:nvPr/>
            </p:nvSpPr>
            <p:spPr>
              <a:xfrm>
                <a:off x="4271173" y="837529"/>
                <a:ext cx="122723" cy="120168"/>
              </a:xfrm>
              <a:custGeom>
                <a:rect b="b" l="l" r="r" t="t"/>
                <a:pathLst>
                  <a:path extrusionOk="0" h="1411" w="1441">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7"/>
              <p:cNvSpPr/>
              <p:nvPr/>
            </p:nvSpPr>
            <p:spPr>
              <a:xfrm>
                <a:off x="4265892" y="832334"/>
                <a:ext cx="133879" cy="129791"/>
              </a:xfrm>
              <a:custGeom>
                <a:rect b="b" l="l" r="r" t="t"/>
                <a:pathLst>
                  <a:path extrusionOk="0" h="1524" w="1572">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7"/>
              <p:cNvSpPr/>
              <p:nvPr/>
            </p:nvSpPr>
            <p:spPr>
              <a:xfrm>
                <a:off x="4366214" y="998658"/>
                <a:ext cx="78096" cy="117783"/>
              </a:xfrm>
              <a:custGeom>
                <a:rect b="b" l="l" r="r" t="t"/>
                <a:pathLst>
                  <a:path extrusionOk="0" h="1383" w="917">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7"/>
              <p:cNvSpPr/>
              <p:nvPr/>
            </p:nvSpPr>
            <p:spPr>
              <a:xfrm>
                <a:off x="4360423" y="993037"/>
                <a:ext cx="89253" cy="128599"/>
              </a:xfrm>
              <a:custGeom>
                <a:rect b="b" l="l" r="r" t="t"/>
                <a:pathLst>
                  <a:path extrusionOk="0" h="1510" w="1048">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7"/>
              <p:cNvSpPr/>
              <p:nvPr/>
            </p:nvSpPr>
            <p:spPr>
              <a:xfrm>
                <a:off x="4271173" y="1157998"/>
                <a:ext cx="122723" cy="119146"/>
              </a:xfrm>
              <a:custGeom>
                <a:rect b="b" l="l" r="r" t="t"/>
                <a:pathLst>
                  <a:path extrusionOk="0" h="1399" w="1441">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7"/>
              <p:cNvSpPr/>
              <p:nvPr/>
            </p:nvSpPr>
            <p:spPr>
              <a:xfrm>
                <a:off x="4265892" y="1153314"/>
                <a:ext cx="133879" cy="129025"/>
              </a:xfrm>
              <a:custGeom>
                <a:rect b="b" l="l" r="r" t="t"/>
                <a:pathLst>
                  <a:path extrusionOk="0" h="1515" w="1572">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7"/>
              <p:cNvSpPr/>
              <p:nvPr/>
            </p:nvSpPr>
            <p:spPr>
              <a:xfrm>
                <a:off x="4111577" y="1251507"/>
                <a:ext cx="119146" cy="78181"/>
              </a:xfrm>
              <a:custGeom>
                <a:rect b="b" l="l" r="r" t="t"/>
                <a:pathLst>
                  <a:path extrusionOk="0" h="918" w="1399">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7"/>
              <p:cNvSpPr/>
              <p:nvPr/>
            </p:nvSpPr>
            <p:spPr>
              <a:xfrm>
                <a:off x="4106212" y="1245716"/>
                <a:ext cx="131665" cy="89253"/>
              </a:xfrm>
              <a:custGeom>
                <a:rect b="b" l="l" r="r" t="t"/>
                <a:pathLst>
                  <a:path extrusionOk="0" h="1048" w="1546">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7"/>
              <p:cNvSpPr/>
              <p:nvPr/>
            </p:nvSpPr>
            <p:spPr>
              <a:xfrm>
                <a:off x="3950108" y="1157913"/>
                <a:ext cx="122723" cy="119231"/>
              </a:xfrm>
              <a:custGeom>
                <a:rect b="b" l="l" r="r" t="t"/>
                <a:pathLst>
                  <a:path extrusionOk="0" h="1400" w="1441">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7"/>
              <p:cNvSpPr/>
              <p:nvPr/>
            </p:nvSpPr>
            <p:spPr>
              <a:xfrm>
                <a:off x="3944317" y="1152547"/>
                <a:ext cx="135668" cy="129791"/>
              </a:xfrm>
              <a:custGeom>
                <a:rect b="b" l="l" r="r" t="t"/>
                <a:pathLst>
                  <a:path extrusionOk="0" h="1524" w="1593">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7"/>
              <p:cNvSpPr/>
              <p:nvPr/>
            </p:nvSpPr>
            <p:spPr>
              <a:xfrm>
                <a:off x="3899692" y="998317"/>
                <a:ext cx="79885" cy="117698"/>
              </a:xfrm>
              <a:custGeom>
                <a:rect b="b" l="l" r="r" t="t"/>
                <a:pathLst>
                  <a:path extrusionOk="0" h="1382" w="938">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7"/>
              <p:cNvSpPr/>
              <p:nvPr/>
            </p:nvSpPr>
            <p:spPr>
              <a:xfrm>
                <a:off x="3894327" y="993037"/>
                <a:ext cx="89338" cy="128599"/>
              </a:xfrm>
              <a:custGeom>
                <a:rect b="b" l="l" r="r" t="t"/>
                <a:pathLst>
                  <a:path extrusionOk="0" h="1510" w="1049">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7"/>
              <p:cNvSpPr/>
              <p:nvPr/>
            </p:nvSpPr>
            <p:spPr>
              <a:xfrm>
                <a:off x="3950108" y="837529"/>
                <a:ext cx="124511" cy="119146"/>
              </a:xfrm>
              <a:custGeom>
                <a:rect b="b" l="l" r="r" t="t"/>
                <a:pathLst>
                  <a:path extrusionOk="0" h="1399" w="1462">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7"/>
              <p:cNvSpPr/>
              <p:nvPr/>
            </p:nvSpPr>
            <p:spPr>
              <a:xfrm>
                <a:off x="3944317" y="832334"/>
                <a:ext cx="135668" cy="129791"/>
              </a:xfrm>
              <a:custGeom>
                <a:rect b="b" l="l" r="r" t="t"/>
                <a:pathLst>
                  <a:path extrusionOk="0" h="1524" w="1593">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7"/>
              <p:cNvSpPr/>
              <p:nvPr/>
            </p:nvSpPr>
            <p:spPr>
              <a:xfrm>
                <a:off x="3959051" y="842554"/>
                <a:ext cx="427784" cy="427784"/>
              </a:xfrm>
              <a:custGeom>
                <a:rect b="b" l="l" r="r" t="t"/>
                <a:pathLst>
                  <a:path extrusionOk="0" h="5023" w="5023">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7"/>
              <p:cNvSpPr/>
              <p:nvPr/>
            </p:nvSpPr>
            <p:spPr>
              <a:xfrm>
                <a:off x="3953685" y="838977"/>
                <a:ext cx="436726" cy="434938"/>
              </a:xfrm>
              <a:custGeom>
                <a:rect b="b" l="l" r="r" t="t"/>
                <a:pathLst>
                  <a:path extrusionOk="0" h="5107" w="5128">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7"/>
              <p:cNvSpPr/>
              <p:nvPr/>
            </p:nvSpPr>
            <p:spPr>
              <a:xfrm>
                <a:off x="4046428" y="929931"/>
                <a:ext cx="251152" cy="253025"/>
              </a:xfrm>
              <a:custGeom>
                <a:rect b="b" l="l" r="r" t="t"/>
                <a:pathLst>
                  <a:path extrusionOk="0" h="2971" w="2949">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7"/>
              <p:cNvSpPr/>
              <p:nvPr/>
            </p:nvSpPr>
            <p:spPr>
              <a:xfrm>
                <a:off x="4041062" y="926354"/>
                <a:ext cx="261882" cy="260179"/>
              </a:xfrm>
              <a:custGeom>
                <a:rect b="b" l="l" r="r" t="t"/>
                <a:pathLst>
                  <a:path extrusionOk="0" h="3055" w="3075">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 name="Google Shape;2220;p47"/>
            <p:cNvGrpSpPr/>
            <p:nvPr/>
          </p:nvGrpSpPr>
          <p:grpSpPr>
            <a:xfrm>
              <a:off x="6243085" y="1707500"/>
              <a:ext cx="555775" cy="553988"/>
              <a:chOff x="6451735" y="1456425"/>
              <a:chExt cx="555775" cy="553988"/>
            </a:xfrm>
          </p:grpSpPr>
          <p:sp>
            <p:nvSpPr>
              <p:cNvPr id="2221" name="Google Shape;2221;p47"/>
              <p:cNvSpPr/>
              <p:nvPr/>
            </p:nvSpPr>
            <p:spPr>
              <a:xfrm>
                <a:off x="6829007" y="1513484"/>
                <a:ext cx="122808" cy="119657"/>
              </a:xfrm>
              <a:custGeom>
                <a:rect b="b" l="l" r="r" t="t"/>
                <a:pathLst>
                  <a:path extrusionOk="0" h="1405" w="1442">
                    <a:moveTo>
                      <a:pt x="685" y="1"/>
                    </a:moveTo>
                    <a:cubicBezTo>
                      <a:pt x="644" y="1"/>
                      <a:pt x="604" y="12"/>
                      <a:pt x="567" y="32"/>
                    </a:cubicBezTo>
                    <a:lnTo>
                      <a:pt x="85" y="357"/>
                    </a:lnTo>
                    <a:cubicBezTo>
                      <a:pt x="64" y="357"/>
                      <a:pt x="64" y="378"/>
                      <a:pt x="64" y="378"/>
                    </a:cubicBezTo>
                    <a:cubicBezTo>
                      <a:pt x="1" y="446"/>
                      <a:pt x="1" y="535"/>
                      <a:pt x="64" y="598"/>
                    </a:cubicBezTo>
                    <a:lnTo>
                      <a:pt x="828" y="1362"/>
                    </a:lnTo>
                    <a:cubicBezTo>
                      <a:pt x="828" y="1362"/>
                      <a:pt x="828" y="1383"/>
                      <a:pt x="849" y="1383"/>
                    </a:cubicBezTo>
                    <a:cubicBezTo>
                      <a:pt x="873" y="1398"/>
                      <a:pt x="900" y="1405"/>
                      <a:pt x="925" y="1405"/>
                    </a:cubicBezTo>
                    <a:cubicBezTo>
                      <a:pt x="972" y="1405"/>
                      <a:pt x="1018" y="1382"/>
                      <a:pt x="1048" y="1341"/>
                    </a:cubicBezTo>
                    <a:lnTo>
                      <a:pt x="1373" y="859"/>
                    </a:lnTo>
                    <a:cubicBezTo>
                      <a:pt x="1441" y="770"/>
                      <a:pt x="1415" y="666"/>
                      <a:pt x="1352" y="577"/>
                    </a:cubicBezTo>
                    <a:lnTo>
                      <a:pt x="849" y="74"/>
                    </a:lnTo>
                    <a:cubicBezTo>
                      <a:pt x="798" y="22"/>
                      <a:pt x="741"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7"/>
              <p:cNvSpPr/>
              <p:nvPr/>
            </p:nvSpPr>
            <p:spPr>
              <a:xfrm>
                <a:off x="6821427" y="1508545"/>
                <a:ext cx="135668" cy="129280"/>
              </a:xfrm>
              <a:custGeom>
                <a:rect b="b" l="l" r="r" t="t"/>
                <a:pathLst>
                  <a:path extrusionOk="0" h="1518" w="1593">
                    <a:moveTo>
                      <a:pt x="775" y="113"/>
                    </a:moveTo>
                    <a:cubicBezTo>
                      <a:pt x="817" y="113"/>
                      <a:pt x="859" y="130"/>
                      <a:pt x="896" y="153"/>
                    </a:cubicBezTo>
                    <a:lnTo>
                      <a:pt x="896" y="174"/>
                    </a:lnTo>
                    <a:lnTo>
                      <a:pt x="1399" y="677"/>
                    </a:lnTo>
                    <a:cubicBezTo>
                      <a:pt x="1462" y="724"/>
                      <a:pt x="1462" y="828"/>
                      <a:pt x="1420" y="896"/>
                    </a:cubicBezTo>
                    <a:lnTo>
                      <a:pt x="1090" y="1378"/>
                    </a:lnTo>
                    <a:cubicBezTo>
                      <a:pt x="1080" y="1399"/>
                      <a:pt x="1059" y="1410"/>
                      <a:pt x="1035" y="1410"/>
                    </a:cubicBezTo>
                    <a:cubicBezTo>
                      <a:pt x="1010" y="1410"/>
                      <a:pt x="983" y="1399"/>
                      <a:pt x="959" y="1378"/>
                    </a:cubicBezTo>
                    <a:lnTo>
                      <a:pt x="174" y="614"/>
                    </a:lnTo>
                    <a:cubicBezTo>
                      <a:pt x="132" y="567"/>
                      <a:pt x="153" y="504"/>
                      <a:pt x="195" y="462"/>
                    </a:cubicBezTo>
                    <a:lnTo>
                      <a:pt x="676" y="153"/>
                    </a:lnTo>
                    <a:cubicBezTo>
                      <a:pt x="707" y="124"/>
                      <a:pt x="741" y="113"/>
                      <a:pt x="775" y="113"/>
                    </a:cubicBezTo>
                    <a:close/>
                    <a:moveTo>
                      <a:pt x="768" y="0"/>
                    </a:moveTo>
                    <a:cubicBezTo>
                      <a:pt x="714" y="0"/>
                      <a:pt x="659" y="16"/>
                      <a:pt x="614" y="43"/>
                    </a:cubicBezTo>
                    <a:lnTo>
                      <a:pt x="132" y="373"/>
                    </a:lnTo>
                    <a:cubicBezTo>
                      <a:pt x="22" y="436"/>
                      <a:pt x="1" y="614"/>
                      <a:pt x="111" y="697"/>
                    </a:cubicBezTo>
                    <a:lnTo>
                      <a:pt x="875" y="1462"/>
                    </a:lnTo>
                    <a:cubicBezTo>
                      <a:pt x="911" y="1500"/>
                      <a:pt x="958" y="1518"/>
                      <a:pt x="1008" y="1518"/>
                    </a:cubicBezTo>
                    <a:cubicBezTo>
                      <a:pt x="1076" y="1518"/>
                      <a:pt x="1149" y="1484"/>
                      <a:pt x="1200" y="1420"/>
                    </a:cubicBezTo>
                    <a:lnTo>
                      <a:pt x="1504" y="959"/>
                    </a:lnTo>
                    <a:cubicBezTo>
                      <a:pt x="1593" y="828"/>
                      <a:pt x="1572" y="697"/>
                      <a:pt x="1483" y="593"/>
                    </a:cubicBezTo>
                    <a:lnTo>
                      <a:pt x="959" y="90"/>
                    </a:lnTo>
                    <a:lnTo>
                      <a:pt x="959" y="69"/>
                    </a:lnTo>
                    <a:lnTo>
                      <a:pt x="941" y="69"/>
                    </a:lnTo>
                    <a:cubicBezTo>
                      <a:pt x="894" y="21"/>
                      <a:pt x="831" y="0"/>
                      <a:pt x="76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7"/>
              <p:cNvSpPr/>
              <p:nvPr/>
            </p:nvSpPr>
            <p:spPr>
              <a:xfrm>
                <a:off x="6923623" y="1674016"/>
                <a:ext cx="78096" cy="119486"/>
              </a:xfrm>
              <a:custGeom>
                <a:rect b="b" l="l" r="r" t="t"/>
                <a:pathLst>
                  <a:path extrusionOk="0" h="1403" w="917">
                    <a:moveTo>
                      <a:pt x="152" y="1"/>
                    </a:moveTo>
                    <a:cubicBezTo>
                      <a:pt x="68" y="1"/>
                      <a:pt x="0" y="64"/>
                      <a:pt x="0" y="153"/>
                    </a:cubicBezTo>
                    <a:lnTo>
                      <a:pt x="0" y="1242"/>
                    </a:lnTo>
                    <a:lnTo>
                      <a:pt x="0" y="1268"/>
                    </a:lnTo>
                    <a:cubicBezTo>
                      <a:pt x="0" y="1342"/>
                      <a:pt x="69" y="1403"/>
                      <a:pt x="142" y="1403"/>
                    </a:cubicBezTo>
                    <a:cubicBezTo>
                      <a:pt x="152" y="1403"/>
                      <a:pt x="163" y="1402"/>
                      <a:pt x="173" y="1399"/>
                    </a:cubicBezTo>
                    <a:lnTo>
                      <a:pt x="744" y="1289"/>
                    </a:lnTo>
                    <a:cubicBezTo>
                      <a:pt x="854" y="1268"/>
                      <a:pt x="917" y="1179"/>
                      <a:pt x="917" y="1069"/>
                    </a:cubicBezTo>
                    <a:lnTo>
                      <a:pt x="917" y="352"/>
                    </a:lnTo>
                    <a:cubicBezTo>
                      <a:pt x="917" y="242"/>
                      <a:pt x="854" y="132"/>
                      <a:pt x="744" y="111"/>
                    </a:cubicBezTo>
                    <a:lnTo>
                      <a:pt x="1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7"/>
              <p:cNvSpPr/>
              <p:nvPr/>
            </p:nvSpPr>
            <p:spPr>
              <a:xfrm>
                <a:off x="6918257" y="1670099"/>
                <a:ext cx="89253" cy="126981"/>
              </a:xfrm>
              <a:custGeom>
                <a:rect b="b" l="l" r="r" t="t"/>
                <a:pathLst>
                  <a:path extrusionOk="0" h="1491" w="1048">
                    <a:moveTo>
                      <a:pt x="193" y="105"/>
                    </a:moveTo>
                    <a:cubicBezTo>
                      <a:pt x="201" y="105"/>
                      <a:pt x="208" y="106"/>
                      <a:pt x="215" y="110"/>
                    </a:cubicBezTo>
                    <a:lnTo>
                      <a:pt x="786" y="220"/>
                    </a:lnTo>
                    <a:cubicBezTo>
                      <a:pt x="870" y="241"/>
                      <a:pt x="938" y="309"/>
                      <a:pt x="938" y="398"/>
                    </a:cubicBezTo>
                    <a:lnTo>
                      <a:pt x="938" y="1115"/>
                    </a:lnTo>
                    <a:cubicBezTo>
                      <a:pt x="938" y="1183"/>
                      <a:pt x="870" y="1246"/>
                      <a:pt x="786" y="1267"/>
                    </a:cubicBezTo>
                    <a:lnTo>
                      <a:pt x="215" y="1377"/>
                    </a:lnTo>
                    <a:cubicBezTo>
                      <a:pt x="208" y="1381"/>
                      <a:pt x="200" y="1382"/>
                      <a:pt x="191" y="1382"/>
                    </a:cubicBezTo>
                    <a:cubicBezTo>
                      <a:pt x="151" y="1382"/>
                      <a:pt x="105" y="1344"/>
                      <a:pt x="105" y="1288"/>
                    </a:cubicBezTo>
                    <a:lnTo>
                      <a:pt x="105" y="199"/>
                    </a:lnTo>
                    <a:cubicBezTo>
                      <a:pt x="105" y="146"/>
                      <a:pt x="153" y="105"/>
                      <a:pt x="193" y="105"/>
                    </a:cubicBezTo>
                    <a:close/>
                    <a:moveTo>
                      <a:pt x="198" y="0"/>
                    </a:moveTo>
                    <a:cubicBezTo>
                      <a:pt x="102" y="0"/>
                      <a:pt x="0" y="83"/>
                      <a:pt x="0" y="199"/>
                    </a:cubicBezTo>
                    <a:lnTo>
                      <a:pt x="0" y="1288"/>
                    </a:lnTo>
                    <a:cubicBezTo>
                      <a:pt x="0" y="1406"/>
                      <a:pt x="107" y="1490"/>
                      <a:pt x="205" y="1490"/>
                    </a:cubicBezTo>
                    <a:cubicBezTo>
                      <a:pt x="215" y="1490"/>
                      <a:pt x="226" y="1489"/>
                      <a:pt x="236" y="1487"/>
                    </a:cubicBezTo>
                    <a:lnTo>
                      <a:pt x="807" y="1377"/>
                    </a:lnTo>
                    <a:cubicBezTo>
                      <a:pt x="938" y="1356"/>
                      <a:pt x="1048" y="1246"/>
                      <a:pt x="1048" y="1115"/>
                    </a:cubicBezTo>
                    <a:lnTo>
                      <a:pt x="1048" y="398"/>
                    </a:lnTo>
                    <a:cubicBezTo>
                      <a:pt x="1048" y="241"/>
                      <a:pt x="938" y="136"/>
                      <a:pt x="807" y="110"/>
                    </a:cubicBezTo>
                    <a:lnTo>
                      <a:pt x="236" y="5"/>
                    </a:lnTo>
                    <a:cubicBezTo>
                      <a:pt x="224" y="2"/>
                      <a:pt x="211" y="0"/>
                      <a:pt x="19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7"/>
              <p:cNvSpPr/>
              <p:nvPr/>
            </p:nvSpPr>
            <p:spPr>
              <a:xfrm>
                <a:off x="6826792" y="1833357"/>
                <a:ext cx="125022" cy="120083"/>
              </a:xfrm>
              <a:custGeom>
                <a:rect b="b" l="l" r="r" t="t"/>
                <a:pathLst>
                  <a:path extrusionOk="0" h="1410" w="1468">
                    <a:moveTo>
                      <a:pt x="955" y="1"/>
                    </a:moveTo>
                    <a:cubicBezTo>
                      <a:pt x="913" y="1"/>
                      <a:pt x="875" y="18"/>
                      <a:pt x="854" y="52"/>
                    </a:cubicBezTo>
                    <a:lnTo>
                      <a:pt x="69" y="811"/>
                    </a:lnTo>
                    <a:lnTo>
                      <a:pt x="69" y="837"/>
                    </a:lnTo>
                    <a:cubicBezTo>
                      <a:pt x="1" y="900"/>
                      <a:pt x="27" y="1010"/>
                      <a:pt x="111" y="1052"/>
                    </a:cubicBezTo>
                    <a:lnTo>
                      <a:pt x="572" y="1382"/>
                    </a:lnTo>
                    <a:cubicBezTo>
                      <a:pt x="616" y="1399"/>
                      <a:pt x="660" y="1409"/>
                      <a:pt x="701" y="1409"/>
                    </a:cubicBezTo>
                    <a:cubicBezTo>
                      <a:pt x="761" y="1409"/>
                      <a:pt x="814" y="1388"/>
                      <a:pt x="854" y="1335"/>
                    </a:cubicBezTo>
                    <a:lnTo>
                      <a:pt x="1378" y="837"/>
                    </a:lnTo>
                    <a:cubicBezTo>
                      <a:pt x="1441" y="769"/>
                      <a:pt x="1467" y="638"/>
                      <a:pt x="1399" y="549"/>
                    </a:cubicBezTo>
                    <a:lnTo>
                      <a:pt x="1074" y="73"/>
                    </a:lnTo>
                    <a:lnTo>
                      <a:pt x="1074" y="52"/>
                    </a:lnTo>
                    <a:cubicBezTo>
                      <a:pt x="1040" y="18"/>
                      <a:pt x="996" y="1"/>
                      <a:pt x="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7"/>
              <p:cNvSpPr/>
              <p:nvPr/>
            </p:nvSpPr>
            <p:spPr>
              <a:xfrm>
                <a:off x="6821427" y="1829354"/>
                <a:ext cx="135668" cy="129280"/>
              </a:xfrm>
              <a:custGeom>
                <a:rect b="b" l="l" r="r" t="t"/>
                <a:pathLst>
                  <a:path extrusionOk="0" h="1518" w="1593">
                    <a:moveTo>
                      <a:pt x="1013" y="111"/>
                    </a:moveTo>
                    <a:cubicBezTo>
                      <a:pt x="1047" y="111"/>
                      <a:pt x="1079" y="127"/>
                      <a:pt x="1090" y="162"/>
                    </a:cubicBezTo>
                    <a:lnTo>
                      <a:pt x="1420" y="622"/>
                    </a:lnTo>
                    <a:cubicBezTo>
                      <a:pt x="1462" y="706"/>
                      <a:pt x="1462" y="795"/>
                      <a:pt x="1399" y="837"/>
                    </a:cubicBezTo>
                    <a:lnTo>
                      <a:pt x="896" y="1361"/>
                    </a:lnTo>
                    <a:cubicBezTo>
                      <a:pt x="855" y="1389"/>
                      <a:pt x="808" y="1408"/>
                      <a:pt x="762" y="1408"/>
                    </a:cubicBezTo>
                    <a:cubicBezTo>
                      <a:pt x="733" y="1408"/>
                      <a:pt x="703" y="1400"/>
                      <a:pt x="676" y="1382"/>
                    </a:cubicBezTo>
                    <a:lnTo>
                      <a:pt x="195" y="1057"/>
                    </a:lnTo>
                    <a:cubicBezTo>
                      <a:pt x="153" y="1015"/>
                      <a:pt x="132" y="947"/>
                      <a:pt x="174" y="905"/>
                    </a:cubicBezTo>
                    <a:lnTo>
                      <a:pt x="938" y="141"/>
                    </a:lnTo>
                    <a:cubicBezTo>
                      <a:pt x="957" y="122"/>
                      <a:pt x="986" y="111"/>
                      <a:pt x="1013" y="111"/>
                    </a:cubicBezTo>
                    <a:close/>
                    <a:moveTo>
                      <a:pt x="1005" y="0"/>
                    </a:moveTo>
                    <a:cubicBezTo>
                      <a:pt x="956" y="0"/>
                      <a:pt x="910" y="17"/>
                      <a:pt x="875" y="52"/>
                    </a:cubicBezTo>
                    <a:lnTo>
                      <a:pt x="111" y="816"/>
                    </a:lnTo>
                    <a:cubicBezTo>
                      <a:pt x="1" y="926"/>
                      <a:pt x="22" y="1078"/>
                      <a:pt x="132" y="1146"/>
                    </a:cubicBezTo>
                    <a:lnTo>
                      <a:pt x="614" y="1471"/>
                    </a:lnTo>
                    <a:cubicBezTo>
                      <a:pt x="660" y="1501"/>
                      <a:pt x="716" y="1518"/>
                      <a:pt x="772" y="1518"/>
                    </a:cubicBezTo>
                    <a:cubicBezTo>
                      <a:pt x="843" y="1518"/>
                      <a:pt x="912" y="1491"/>
                      <a:pt x="959" y="1429"/>
                    </a:cubicBezTo>
                    <a:lnTo>
                      <a:pt x="1462" y="947"/>
                    </a:lnTo>
                    <a:lnTo>
                      <a:pt x="1483" y="926"/>
                    </a:lnTo>
                    <a:cubicBezTo>
                      <a:pt x="1572" y="837"/>
                      <a:pt x="1593" y="685"/>
                      <a:pt x="1504" y="575"/>
                    </a:cubicBezTo>
                    <a:lnTo>
                      <a:pt x="1200" y="99"/>
                    </a:lnTo>
                    <a:cubicBezTo>
                      <a:pt x="1148" y="34"/>
                      <a:pt x="1074" y="0"/>
                      <a:pt x="100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7"/>
              <p:cNvSpPr/>
              <p:nvPr/>
            </p:nvSpPr>
            <p:spPr>
              <a:xfrm>
                <a:off x="6670689" y="1460427"/>
                <a:ext cx="119231" cy="79885"/>
              </a:xfrm>
              <a:custGeom>
                <a:rect b="b" l="l" r="r" t="t"/>
                <a:pathLst>
                  <a:path extrusionOk="0" h="938" w="1400">
                    <a:moveTo>
                      <a:pt x="331" y="0"/>
                    </a:moveTo>
                    <a:cubicBezTo>
                      <a:pt x="221" y="0"/>
                      <a:pt x="132" y="84"/>
                      <a:pt x="111" y="194"/>
                    </a:cubicBezTo>
                    <a:lnTo>
                      <a:pt x="1" y="765"/>
                    </a:lnTo>
                    <a:lnTo>
                      <a:pt x="1" y="786"/>
                    </a:lnTo>
                    <a:cubicBezTo>
                      <a:pt x="1" y="870"/>
                      <a:pt x="69" y="938"/>
                      <a:pt x="158" y="938"/>
                    </a:cubicBezTo>
                    <a:lnTo>
                      <a:pt x="1268" y="938"/>
                    </a:lnTo>
                    <a:cubicBezTo>
                      <a:pt x="1357" y="917"/>
                      <a:pt x="1399" y="828"/>
                      <a:pt x="1378" y="765"/>
                    </a:cubicBezTo>
                    <a:lnTo>
                      <a:pt x="1268" y="194"/>
                    </a:lnTo>
                    <a:cubicBezTo>
                      <a:pt x="1247" y="84"/>
                      <a:pt x="1158" y="0"/>
                      <a:pt x="1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7"/>
              <p:cNvSpPr/>
              <p:nvPr/>
            </p:nvSpPr>
            <p:spPr>
              <a:xfrm>
                <a:off x="6663620" y="1456425"/>
                <a:ext cx="132091" cy="89253"/>
              </a:xfrm>
              <a:custGeom>
                <a:rect b="b" l="l" r="r" t="t"/>
                <a:pathLst>
                  <a:path extrusionOk="0" h="1048" w="1551">
                    <a:moveTo>
                      <a:pt x="1131" y="110"/>
                    </a:moveTo>
                    <a:cubicBezTo>
                      <a:pt x="1220" y="110"/>
                      <a:pt x="1288" y="178"/>
                      <a:pt x="1309" y="241"/>
                    </a:cubicBezTo>
                    <a:lnTo>
                      <a:pt x="1419" y="812"/>
                    </a:lnTo>
                    <a:cubicBezTo>
                      <a:pt x="1419" y="875"/>
                      <a:pt x="1372" y="917"/>
                      <a:pt x="1309" y="917"/>
                    </a:cubicBezTo>
                    <a:lnTo>
                      <a:pt x="241" y="917"/>
                    </a:lnTo>
                    <a:cubicBezTo>
                      <a:pt x="173" y="917"/>
                      <a:pt x="131" y="875"/>
                      <a:pt x="131" y="812"/>
                    </a:cubicBezTo>
                    <a:lnTo>
                      <a:pt x="241" y="241"/>
                    </a:lnTo>
                    <a:cubicBezTo>
                      <a:pt x="262" y="178"/>
                      <a:pt x="325" y="110"/>
                      <a:pt x="414" y="110"/>
                    </a:cubicBezTo>
                    <a:close/>
                    <a:moveTo>
                      <a:pt x="414" y="0"/>
                    </a:moveTo>
                    <a:cubicBezTo>
                      <a:pt x="283" y="0"/>
                      <a:pt x="173" y="89"/>
                      <a:pt x="131" y="220"/>
                    </a:cubicBezTo>
                    <a:lnTo>
                      <a:pt x="21" y="786"/>
                    </a:lnTo>
                    <a:cubicBezTo>
                      <a:pt x="0" y="917"/>
                      <a:pt x="110" y="1048"/>
                      <a:pt x="241" y="1048"/>
                    </a:cubicBezTo>
                    <a:lnTo>
                      <a:pt x="1309" y="1048"/>
                    </a:lnTo>
                    <a:cubicBezTo>
                      <a:pt x="1440" y="1048"/>
                      <a:pt x="1550" y="917"/>
                      <a:pt x="1524" y="786"/>
                    </a:cubicBezTo>
                    <a:lnTo>
                      <a:pt x="1419" y="220"/>
                    </a:lnTo>
                    <a:cubicBezTo>
                      <a:pt x="1393" y="89"/>
                      <a:pt x="1262" y="0"/>
                      <a:pt x="113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7"/>
              <p:cNvSpPr/>
              <p:nvPr/>
            </p:nvSpPr>
            <p:spPr>
              <a:xfrm>
                <a:off x="6668900" y="1926951"/>
                <a:ext cx="119231" cy="79885"/>
              </a:xfrm>
              <a:custGeom>
                <a:rect b="b" l="l" r="r" t="t"/>
                <a:pathLst>
                  <a:path extrusionOk="0" h="938" w="1400">
                    <a:moveTo>
                      <a:pt x="132" y="0"/>
                    </a:moveTo>
                    <a:cubicBezTo>
                      <a:pt x="48" y="21"/>
                      <a:pt x="1" y="105"/>
                      <a:pt x="22" y="173"/>
                    </a:cubicBezTo>
                    <a:lnTo>
                      <a:pt x="132" y="739"/>
                    </a:lnTo>
                    <a:cubicBezTo>
                      <a:pt x="153" y="849"/>
                      <a:pt x="242" y="938"/>
                      <a:pt x="352" y="938"/>
                    </a:cubicBezTo>
                    <a:lnTo>
                      <a:pt x="1069" y="938"/>
                    </a:lnTo>
                    <a:cubicBezTo>
                      <a:pt x="1179" y="938"/>
                      <a:pt x="1268" y="849"/>
                      <a:pt x="1289" y="739"/>
                    </a:cubicBezTo>
                    <a:lnTo>
                      <a:pt x="1399" y="173"/>
                    </a:lnTo>
                    <a:lnTo>
                      <a:pt x="1399" y="152"/>
                    </a:lnTo>
                    <a:cubicBezTo>
                      <a:pt x="1399" y="63"/>
                      <a:pt x="1331" y="0"/>
                      <a:pt x="12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7"/>
              <p:cNvSpPr/>
              <p:nvPr/>
            </p:nvSpPr>
            <p:spPr>
              <a:xfrm>
                <a:off x="6663620" y="1921160"/>
                <a:ext cx="132091" cy="89253"/>
              </a:xfrm>
              <a:custGeom>
                <a:rect b="b" l="l" r="r" t="t"/>
                <a:pathLst>
                  <a:path extrusionOk="0" h="1048" w="1551">
                    <a:moveTo>
                      <a:pt x="1309" y="131"/>
                    </a:moveTo>
                    <a:cubicBezTo>
                      <a:pt x="1372" y="131"/>
                      <a:pt x="1419" y="173"/>
                      <a:pt x="1419" y="241"/>
                    </a:cubicBezTo>
                    <a:lnTo>
                      <a:pt x="1309" y="807"/>
                    </a:lnTo>
                    <a:cubicBezTo>
                      <a:pt x="1288" y="875"/>
                      <a:pt x="1220" y="937"/>
                      <a:pt x="1131" y="937"/>
                    </a:cubicBezTo>
                    <a:lnTo>
                      <a:pt x="414" y="937"/>
                    </a:lnTo>
                    <a:cubicBezTo>
                      <a:pt x="325" y="937"/>
                      <a:pt x="262" y="875"/>
                      <a:pt x="241" y="807"/>
                    </a:cubicBezTo>
                    <a:lnTo>
                      <a:pt x="131" y="241"/>
                    </a:lnTo>
                    <a:cubicBezTo>
                      <a:pt x="131" y="173"/>
                      <a:pt x="173" y="131"/>
                      <a:pt x="241" y="131"/>
                    </a:cubicBezTo>
                    <a:close/>
                    <a:moveTo>
                      <a:pt x="241" y="0"/>
                    </a:moveTo>
                    <a:cubicBezTo>
                      <a:pt x="110" y="0"/>
                      <a:pt x="0" y="131"/>
                      <a:pt x="21" y="262"/>
                    </a:cubicBezTo>
                    <a:lnTo>
                      <a:pt x="131" y="828"/>
                    </a:lnTo>
                    <a:cubicBezTo>
                      <a:pt x="152" y="958"/>
                      <a:pt x="283" y="1047"/>
                      <a:pt x="414" y="1047"/>
                    </a:cubicBezTo>
                    <a:lnTo>
                      <a:pt x="1131" y="1047"/>
                    </a:lnTo>
                    <a:cubicBezTo>
                      <a:pt x="1262" y="1047"/>
                      <a:pt x="1372" y="958"/>
                      <a:pt x="1419" y="828"/>
                    </a:cubicBezTo>
                    <a:lnTo>
                      <a:pt x="1524" y="262"/>
                    </a:lnTo>
                    <a:cubicBezTo>
                      <a:pt x="1550" y="131"/>
                      <a:pt x="1440" y="0"/>
                      <a:pt x="130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7"/>
              <p:cNvSpPr/>
              <p:nvPr/>
            </p:nvSpPr>
            <p:spPr>
              <a:xfrm>
                <a:off x="6507517" y="1833697"/>
                <a:ext cx="122723" cy="119742"/>
              </a:xfrm>
              <a:custGeom>
                <a:rect b="b" l="l" r="r" t="t"/>
                <a:pathLst>
                  <a:path extrusionOk="0" h="1406" w="1441">
                    <a:moveTo>
                      <a:pt x="515" y="0"/>
                    </a:moveTo>
                    <a:cubicBezTo>
                      <a:pt x="468" y="0"/>
                      <a:pt x="420" y="24"/>
                      <a:pt x="393" y="69"/>
                    </a:cubicBezTo>
                    <a:lnTo>
                      <a:pt x="63" y="545"/>
                    </a:lnTo>
                    <a:cubicBezTo>
                      <a:pt x="0" y="634"/>
                      <a:pt x="21" y="765"/>
                      <a:pt x="84" y="833"/>
                    </a:cubicBezTo>
                    <a:lnTo>
                      <a:pt x="587" y="1331"/>
                    </a:lnTo>
                    <a:cubicBezTo>
                      <a:pt x="639" y="1384"/>
                      <a:pt x="700" y="1405"/>
                      <a:pt x="757" y="1405"/>
                    </a:cubicBezTo>
                    <a:cubicBezTo>
                      <a:pt x="797" y="1405"/>
                      <a:pt x="835" y="1395"/>
                      <a:pt x="869" y="1378"/>
                    </a:cubicBezTo>
                    <a:lnTo>
                      <a:pt x="1351" y="1048"/>
                    </a:lnTo>
                    <a:cubicBezTo>
                      <a:pt x="1372" y="1048"/>
                      <a:pt x="1372" y="1027"/>
                      <a:pt x="1372" y="1027"/>
                    </a:cubicBezTo>
                    <a:cubicBezTo>
                      <a:pt x="1440" y="964"/>
                      <a:pt x="1440" y="875"/>
                      <a:pt x="1372" y="807"/>
                    </a:cubicBezTo>
                    <a:lnTo>
                      <a:pt x="608" y="48"/>
                    </a:lnTo>
                    <a:cubicBezTo>
                      <a:pt x="608" y="48"/>
                      <a:pt x="608" y="22"/>
                      <a:pt x="587" y="22"/>
                    </a:cubicBezTo>
                    <a:cubicBezTo>
                      <a:pt x="565" y="7"/>
                      <a:pt x="540"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7"/>
              <p:cNvSpPr/>
              <p:nvPr/>
            </p:nvSpPr>
            <p:spPr>
              <a:xfrm>
                <a:off x="6501726" y="1829354"/>
                <a:ext cx="135668" cy="129280"/>
              </a:xfrm>
              <a:custGeom>
                <a:rect b="b" l="l" r="r" t="t"/>
                <a:pathLst>
                  <a:path extrusionOk="0" h="1518" w="1593">
                    <a:moveTo>
                      <a:pt x="560" y="109"/>
                    </a:moveTo>
                    <a:cubicBezTo>
                      <a:pt x="585" y="109"/>
                      <a:pt x="613" y="120"/>
                      <a:pt x="634" y="141"/>
                    </a:cubicBezTo>
                    <a:lnTo>
                      <a:pt x="1419" y="905"/>
                    </a:lnTo>
                    <a:cubicBezTo>
                      <a:pt x="1461" y="947"/>
                      <a:pt x="1440" y="1015"/>
                      <a:pt x="1398" y="1057"/>
                    </a:cubicBezTo>
                    <a:lnTo>
                      <a:pt x="917" y="1361"/>
                    </a:lnTo>
                    <a:cubicBezTo>
                      <a:pt x="888" y="1392"/>
                      <a:pt x="854" y="1404"/>
                      <a:pt x="819" y="1404"/>
                    </a:cubicBezTo>
                    <a:cubicBezTo>
                      <a:pt x="778" y="1404"/>
                      <a:pt x="736" y="1387"/>
                      <a:pt x="702" y="1361"/>
                    </a:cubicBezTo>
                    <a:lnTo>
                      <a:pt x="702" y="1340"/>
                    </a:lnTo>
                    <a:lnTo>
                      <a:pt x="199" y="837"/>
                    </a:lnTo>
                    <a:cubicBezTo>
                      <a:pt x="131" y="795"/>
                      <a:pt x="131" y="685"/>
                      <a:pt x="178" y="622"/>
                    </a:cubicBezTo>
                    <a:lnTo>
                      <a:pt x="503" y="141"/>
                    </a:lnTo>
                    <a:cubicBezTo>
                      <a:pt x="513" y="120"/>
                      <a:pt x="536" y="109"/>
                      <a:pt x="560" y="109"/>
                    </a:cubicBezTo>
                    <a:close/>
                    <a:moveTo>
                      <a:pt x="589" y="0"/>
                    </a:moveTo>
                    <a:cubicBezTo>
                      <a:pt x="519" y="0"/>
                      <a:pt x="445" y="34"/>
                      <a:pt x="393" y="99"/>
                    </a:cubicBezTo>
                    <a:lnTo>
                      <a:pt x="89" y="554"/>
                    </a:lnTo>
                    <a:cubicBezTo>
                      <a:pt x="0" y="685"/>
                      <a:pt x="21" y="816"/>
                      <a:pt x="110" y="926"/>
                    </a:cubicBezTo>
                    <a:lnTo>
                      <a:pt x="634" y="1429"/>
                    </a:lnTo>
                    <a:lnTo>
                      <a:pt x="634" y="1450"/>
                    </a:lnTo>
                    <a:lnTo>
                      <a:pt x="653" y="1450"/>
                    </a:lnTo>
                    <a:cubicBezTo>
                      <a:pt x="700" y="1497"/>
                      <a:pt x="762" y="1518"/>
                      <a:pt x="824" y="1518"/>
                    </a:cubicBezTo>
                    <a:cubicBezTo>
                      <a:pt x="880" y="1518"/>
                      <a:pt x="936" y="1501"/>
                      <a:pt x="985" y="1471"/>
                    </a:cubicBezTo>
                    <a:lnTo>
                      <a:pt x="1461" y="1146"/>
                    </a:lnTo>
                    <a:cubicBezTo>
                      <a:pt x="1571" y="1078"/>
                      <a:pt x="1592" y="905"/>
                      <a:pt x="1487" y="816"/>
                    </a:cubicBezTo>
                    <a:lnTo>
                      <a:pt x="723" y="52"/>
                    </a:lnTo>
                    <a:cubicBezTo>
                      <a:pt x="686" y="17"/>
                      <a:pt x="639" y="0"/>
                      <a:pt x="5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7"/>
              <p:cNvSpPr/>
              <p:nvPr/>
            </p:nvSpPr>
            <p:spPr>
              <a:xfrm>
                <a:off x="6457100" y="1673676"/>
                <a:ext cx="78096" cy="119572"/>
              </a:xfrm>
              <a:custGeom>
                <a:rect b="b" l="l" r="r" t="t"/>
                <a:pathLst>
                  <a:path extrusionOk="0" h="1404" w="917">
                    <a:moveTo>
                      <a:pt x="779" y="1"/>
                    </a:moveTo>
                    <a:cubicBezTo>
                      <a:pt x="767" y="1"/>
                      <a:pt x="756" y="2"/>
                      <a:pt x="744" y="5"/>
                    </a:cubicBezTo>
                    <a:lnTo>
                      <a:pt x="178" y="115"/>
                    </a:lnTo>
                    <a:cubicBezTo>
                      <a:pt x="68" y="136"/>
                      <a:pt x="0" y="225"/>
                      <a:pt x="0" y="330"/>
                    </a:cubicBezTo>
                    <a:lnTo>
                      <a:pt x="0" y="1052"/>
                    </a:lnTo>
                    <a:cubicBezTo>
                      <a:pt x="0" y="1162"/>
                      <a:pt x="68" y="1272"/>
                      <a:pt x="178" y="1293"/>
                    </a:cubicBezTo>
                    <a:lnTo>
                      <a:pt x="744" y="1403"/>
                    </a:lnTo>
                    <a:lnTo>
                      <a:pt x="765" y="1403"/>
                    </a:lnTo>
                    <a:cubicBezTo>
                      <a:pt x="854" y="1403"/>
                      <a:pt x="917" y="1335"/>
                      <a:pt x="917" y="1246"/>
                    </a:cubicBezTo>
                    <a:lnTo>
                      <a:pt x="917" y="157"/>
                    </a:lnTo>
                    <a:lnTo>
                      <a:pt x="917" y="136"/>
                    </a:lnTo>
                    <a:cubicBezTo>
                      <a:pt x="917" y="58"/>
                      <a:pt x="854" y="1"/>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7"/>
              <p:cNvSpPr/>
              <p:nvPr/>
            </p:nvSpPr>
            <p:spPr>
              <a:xfrm>
                <a:off x="6451735" y="1670099"/>
                <a:ext cx="89253" cy="126981"/>
              </a:xfrm>
              <a:custGeom>
                <a:rect b="b" l="l" r="r" t="t"/>
                <a:pathLst>
                  <a:path extrusionOk="0" h="1491" w="1048">
                    <a:moveTo>
                      <a:pt x="850" y="105"/>
                    </a:moveTo>
                    <a:cubicBezTo>
                      <a:pt x="890" y="105"/>
                      <a:pt x="938" y="146"/>
                      <a:pt x="938" y="199"/>
                    </a:cubicBezTo>
                    <a:lnTo>
                      <a:pt x="938" y="1288"/>
                    </a:lnTo>
                    <a:cubicBezTo>
                      <a:pt x="938" y="1344"/>
                      <a:pt x="892" y="1382"/>
                      <a:pt x="852" y="1382"/>
                    </a:cubicBezTo>
                    <a:cubicBezTo>
                      <a:pt x="844" y="1382"/>
                      <a:pt x="835" y="1381"/>
                      <a:pt x="828" y="1377"/>
                    </a:cubicBezTo>
                    <a:lnTo>
                      <a:pt x="262" y="1267"/>
                    </a:lnTo>
                    <a:cubicBezTo>
                      <a:pt x="173" y="1246"/>
                      <a:pt x="111" y="1183"/>
                      <a:pt x="111" y="1094"/>
                    </a:cubicBezTo>
                    <a:lnTo>
                      <a:pt x="111" y="372"/>
                    </a:lnTo>
                    <a:cubicBezTo>
                      <a:pt x="111" y="309"/>
                      <a:pt x="173" y="241"/>
                      <a:pt x="262" y="220"/>
                    </a:cubicBezTo>
                    <a:lnTo>
                      <a:pt x="828" y="110"/>
                    </a:lnTo>
                    <a:cubicBezTo>
                      <a:pt x="835" y="106"/>
                      <a:pt x="842" y="105"/>
                      <a:pt x="850" y="105"/>
                    </a:cubicBezTo>
                    <a:close/>
                    <a:moveTo>
                      <a:pt x="847" y="0"/>
                    </a:moveTo>
                    <a:cubicBezTo>
                      <a:pt x="833" y="0"/>
                      <a:pt x="820" y="2"/>
                      <a:pt x="807" y="5"/>
                    </a:cubicBezTo>
                    <a:lnTo>
                      <a:pt x="241" y="110"/>
                    </a:lnTo>
                    <a:cubicBezTo>
                      <a:pt x="111" y="136"/>
                      <a:pt x="1" y="241"/>
                      <a:pt x="1" y="372"/>
                    </a:cubicBezTo>
                    <a:lnTo>
                      <a:pt x="1" y="1094"/>
                    </a:lnTo>
                    <a:cubicBezTo>
                      <a:pt x="1" y="1246"/>
                      <a:pt x="111" y="1356"/>
                      <a:pt x="241" y="1377"/>
                    </a:cubicBezTo>
                    <a:lnTo>
                      <a:pt x="807" y="1487"/>
                    </a:lnTo>
                    <a:cubicBezTo>
                      <a:pt x="818" y="1489"/>
                      <a:pt x="829" y="1490"/>
                      <a:pt x="840" y="1490"/>
                    </a:cubicBezTo>
                    <a:cubicBezTo>
                      <a:pt x="941" y="1490"/>
                      <a:pt x="1048" y="1406"/>
                      <a:pt x="1048" y="1288"/>
                    </a:cubicBezTo>
                    <a:lnTo>
                      <a:pt x="1048" y="199"/>
                    </a:lnTo>
                    <a:cubicBezTo>
                      <a:pt x="1048" y="83"/>
                      <a:pt x="946" y="0"/>
                      <a:pt x="8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7"/>
              <p:cNvSpPr/>
              <p:nvPr/>
            </p:nvSpPr>
            <p:spPr>
              <a:xfrm>
                <a:off x="6507517" y="1513484"/>
                <a:ext cx="124511" cy="120083"/>
              </a:xfrm>
              <a:custGeom>
                <a:rect b="b" l="l" r="r" t="t"/>
                <a:pathLst>
                  <a:path extrusionOk="0" h="1410" w="1462">
                    <a:moveTo>
                      <a:pt x="758" y="1"/>
                    </a:moveTo>
                    <a:cubicBezTo>
                      <a:pt x="697" y="1"/>
                      <a:pt x="638" y="22"/>
                      <a:pt x="587" y="74"/>
                    </a:cubicBezTo>
                    <a:lnTo>
                      <a:pt x="84" y="577"/>
                    </a:lnTo>
                    <a:cubicBezTo>
                      <a:pt x="21" y="639"/>
                      <a:pt x="0" y="770"/>
                      <a:pt x="63" y="859"/>
                    </a:cubicBezTo>
                    <a:lnTo>
                      <a:pt x="393" y="1341"/>
                    </a:lnTo>
                    <a:lnTo>
                      <a:pt x="393" y="1362"/>
                    </a:lnTo>
                    <a:cubicBezTo>
                      <a:pt x="424" y="1394"/>
                      <a:pt x="468" y="1409"/>
                      <a:pt x="508" y="1409"/>
                    </a:cubicBezTo>
                    <a:cubicBezTo>
                      <a:pt x="549" y="1409"/>
                      <a:pt x="587" y="1394"/>
                      <a:pt x="608" y="1362"/>
                    </a:cubicBezTo>
                    <a:lnTo>
                      <a:pt x="1393" y="598"/>
                    </a:lnTo>
                    <a:lnTo>
                      <a:pt x="1393" y="577"/>
                    </a:lnTo>
                    <a:cubicBezTo>
                      <a:pt x="1461" y="509"/>
                      <a:pt x="1440" y="404"/>
                      <a:pt x="1351" y="357"/>
                    </a:cubicBezTo>
                    <a:lnTo>
                      <a:pt x="896" y="32"/>
                    </a:lnTo>
                    <a:cubicBezTo>
                      <a:pt x="849" y="12"/>
                      <a:pt x="80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7"/>
              <p:cNvSpPr/>
              <p:nvPr/>
            </p:nvSpPr>
            <p:spPr>
              <a:xfrm>
                <a:off x="6501726" y="1508545"/>
                <a:ext cx="135668" cy="129280"/>
              </a:xfrm>
              <a:custGeom>
                <a:rect b="b" l="l" r="r" t="t"/>
                <a:pathLst>
                  <a:path extrusionOk="0" h="1518" w="1593">
                    <a:moveTo>
                      <a:pt x="836" y="109"/>
                    </a:moveTo>
                    <a:cubicBezTo>
                      <a:pt x="865" y="109"/>
                      <a:pt x="893" y="116"/>
                      <a:pt x="917" y="132"/>
                    </a:cubicBezTo>
                    <a:lnTo>
                      <a:pt x="1398" y="462"/>
                    </a:lnTo>
                    <a:cubicBezTo>
                      <a:pt x="1440" y="504"/>
                      <a:pt x="1461" y="567"/>
                      <a:pt x="1419" y="614"/>
                    </a:cubicBezTo>
                    <a:lnTo>
                      <a:pt x="655" y="1378"/>
                    </a:lnTo>
                    <a:cubicBezTo>
                      <a:pt x="636" y="1397"/>
                      <a:pt x="609" y="1407"/>
                      <a:pt x="582" y="1407"/>
                    </a:cubicBezTo>
                    <a:cubicBezTo>
                      <a:pt x="548" y="1407"/>
                      <a:pt x="515" y="1390"/>
                      <a:pt x="503" y="1352"/>
                    </a:cubicBezTo>
                    <a:lnTo>
                      <a:pt x="178" y="896"/>
                    </a:lnTo>
                    <a:cubicBezTo>
                      <a:pt x="131" y="807"/>
                      <a:pt x="131" y="724"/>
                      <a:pt x="199" y="677"/>
                    </a:cubicBezTo>
                    <a:lnTo>
                      <a:pt x="702" y="153"/>
                    </a:lnTo>
                    <a:cubicBezTo>
                      <a:pt x="741" y="127"/>
                      <a:pt x="789" y="109"/>
                      <a:pt x="836" y="109"/>
                    </a:cubicBezTo>
                    <a:close/>
                    <a:moveTo>
                      <a:pt x="828" y="0"/>
                    </a:moveTo>
                    <a:cubicBezTo>
                      <a:pt x="756" y="0"/>
                      <a:pt x="684" y="27"/>
                      <a:pt x="634" y="90"/>
                    </a:cubicBezTo>
                    <a:lnTo>
                      <a:pt x="131" y="567"/>
                    </a:lnTo>
                    <a:lnTo>
                      <a:pt x="110" y="593"/>
                    </a:lnTo>
                    <a:cubicBezTo>
                      <a:pt x="21" y="677"/>
                      <a:pt x="0" y="828"/>
                      <a:pt x="89" y="938"/>
                    </a:cubicBezTo>
                    <a:lnTo>
                      <a:pt x="393" y="1420"/>
                    </a:lnTo>
                    <a:cubicBezTo>
                      <a:pt x="444" y="1484"/>
                      <a:pt x="517" y="1518"/>
                      <a:pt x="586" y="1518"/>
                    </a:cubicBezTo>
                    <a:cubicBezTo>
                      <a:pt x="637" y="1518"/>
                      <a:pt x="685" y="1500"/>
                      <a:pt x="723" y="1462"/>
                    </a:cubicBezTo>
                    <a:lnTo>
                      <a:pt x="1487" y="697"/>
                    </a:lnTo>
                    <a:cubicBezTo>
                      <a:pt x="1592" y="593"/>
                      <a:pt x="1571" y="436"/>
                      <a:pt x="1461" y="373"/>
                    </a:cubicBezTo>
                    <a:lnTo>
                      <a:pt x="985" y="43"/>
                    </a:lnTo>
                    <a:cubicBezTo>
                      <a:pt x="937" y="16"/>
                      <a:pt x="882" y="0"/>
                      <a:pt x="82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7"/>
              <p:cNvSpPr/>
              <p:nvPr/>
            </p:nvSpPr>
            <p:spPr>
              <a:xfrm>
                <a:off x="6516885" y="1519701"/>
                <a:ext cx="425570" cy="425570"/>
              </a:xfrm>
              <a:custGeom>
                <a:rect b="b" l="l" r="r" t="t"/>
                <a:pathLst>
                  <a:path extrusionOk="0" h="4997" w="4997">
                    <a:moveTo>
                      <a:pt x="2509" y="1179"/>
                    </a:moveTo>
                    <a:cubicBezTo>
                      <a:pt x="3226" y="1179"/>
                      <a:pt x="3818" y="1771"/>
                      <a:pt x="3818" y="2488"/>
                    </a:cubicBezTo>
                    <a:cubicBezTo>
                      <a:pt x="3818" y="3232"/>
                      <a:pt x="3226" y="3819"/>
                      <a:pt x="2509" y="3819"/>
                    </a:cubicBezTo>
                    <a:cubicBezTo>
                      <a:pt x="1765" y="3819"/>
                      <a:pt x="1178" y="3232"/>
                      <a:pt x="1178" y="2488"/>
                    </a:cubicBezTo>
                    <a:cubicBezTo>
                      <a:pt x="1178" y="1771"/>
                      <a:pt x="1765" y="1179"/>
                      <a:pt x="2509" y="1179"/>
                    </a:cubicBezTo>
                    <a:close/>
                    <a:moveTo>
                      <a:pt x="2509" y="1"/>
                    </a:moveTo>
                    <a:cubicBezTo>
                      <a:pt x="1110" y="1"/>
                      <a:pt x="0" y="1116"/>
                      <a:pt x="0" y="2488"/>
                    </a:cubicBezTo>
                    <a:cubicBezTo>
                      <a:pt x="0" y="3887"/>
                      <a:pt x="1110" y="4997"/>
                      <a:pt x="2509" y="4997"/>
                    </a:cubicBezTo>
                    <a:cubicBezTo>
                      <a:pt x="3881" y="4997"/>
                      <a:pt x="4996" y="3887"/>
                      <a:pt x="4996" y="2488"/>
                    </a:cubicBezTo>
                    <a:cubicBezTo>
                      <a:pt x="4996" y="1116"/>
                      <a:pt x="3881"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7"/>
              <p:cNvSpPr/>
              <p:nvPr/>
            </p:nvSpPr>
            <p:spPr>
              <a:xfrm>
                <a:off x="6511094" y="1514421"/>
                <a:ext cx="436641" cy="436641"/>
              </a:xfrm>
              <a:custGeom>
                <a:rect b="b" l="l" r="r" t="t"/>
                <a:pathLst>
                  <a:path extrusionOk="0" h="5127" w="5127">
                    <a:moveTo>
                      <a:pt x="2577" y="1309"/>
                    </a:moveTo>
                    <a:cubicBezTo>
                      <a:pt x="3252" y="1309"/>
                      <a:pt x="3818" y="1875"/>
                      <a:pt x="3818" y="2550"/>
                    </a:cubicBezTo>
                    <a:cubicBezTo>
                      <a:pt x="3818" y="3247"/>
                      <a:pt x="3252" y="3818"/>
                      <a:pt x="2577" y="3818"/>
                    </a:cubicBezTo>
                    <a:cubicBezTo>
                      <a:pt x="1875" y="3818"/>
                      <a:pt x="1309" y="3247"/>
                      <a:pt x="1309" y="2550"/>
                    </a:cubicBezTo>
                    <a:cubicBezTo>
                      <a:pt x="1309" y="1875"/>
                      <a:pt x="1875" y="1309"/>
                      <a:pt x="2577" y="1309"/>
                    </a:cubicBezTo>
                    <a:close/>
                    <a:moveTo>
                      <a:pt x="2577" y="1199"/>
                    </a:moveTo>
                    <a:cubicBezTo>
                      <a:pt x="1812" y="1199"/>
                      <a:pt x="1199" y="1807"/>
                      <a:pt x="1199" y="2550"/>
                    </a:cubicBezTo>
                    <a:cubicBezTo>
                      <a:pt x="1199" y="3315"/>
                      <a:pt x="1812" y="3928"/>
                      <a:pt x="2577" y="3928"/>
                    </a:cubicBezTo>
                    <a:cubicBezTo>
                      <a:pt x="3315" y="3928"/>
                      <a:pt x="3928" y="3315"/>
                      <a:pt x="3928" y="2550"/>
                    </a:cubicBezTo>
                    <a:cubicBezTo>
                      <a:pt x="3928" y="1807"/>
                      <a:pt x="3315" y="1199"/>
                      <a:pt x="2577" y="1199"/>
                    </a:cubicBezTo>
                    <a:close/>
                    <a:moveTo>
                      <a:pt x="2577" y="105"/>
                    </a:moveTo>
                    <a:cubicBezTo>
                      <a:pt x="3928" y="105"/>
                      <a:pt x="5017" y="1199"/>
                      <a:pt x="5017" y="2550"/>
                    </a:cubicBezTo>
                    <a:cubicBezTo>
                      <a:pt x="5017" y="3902"/>
                      <a:pt x="3928" y="5017"/>
                      <a:pt x="2577" y="5017"/>
                    </a:cubicBezTo>
                    <a:cubicBezTo>
                      <a:pt x="1220" y="5017"/>
                      <a:pt x="110" y="3902"/>
                      <a:pt x="110" y="2550"/>
                    </a:cubicBezTo>
                    <a:cubicBezTo>
                      <a:pt x="110" y="1199"/>
                      <a:pt x="1220" y="105"/>
                      <a:pt x="2577" y="105"/>
                    </a:cubicBezTo>
                    <a:close/>
                    <a:moveTo>
                      <a:pt x="2577" y="0"/>
                    </a:moveTo>
                    <a:cubicBezTo>
                      <a:pt x="1157" y="0"/>
                      <a:pt x="0" y="1152"/>
                      <a:pt x="0" y="2550"/>
                    </a:cubicBezTo>
                    <a:cubicBezTo>
                      <a:pt x="0" y="3970"/>
                      <a:pt x="1157" y="5127"/>
                      <a:pt x="2577" y="5127"/>
                    </a:cubicBezTo>
                    <a:cubicBezTo>
                      <a:pt x="3970" y="5127"/>
                      <a:pt x="5127" y="3970"/>
                      <a:pt x="5127" y="2550"/>
                    </a:cubicBezTo>
                    <a:cubicBezTo>
                      <a:pt x="5127" y="1152"/>
                      <a:pt x="3970" y="0"/>
                      <a:pt x="257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7"/>
              <p:cNvSpPr/>
              <p:nvPr/>
            </p:nvSpPr>
            <p:spPr>
              <a:xfrm>
                <a:off x="6603836" y="1607163"/>
                <a:ext cx="251152" cy="250726"/>
              </a:xfrm>
              <a:custGeom>
                <a:rect b="b" l="l" r="r" t="t"/>
                <a:pathLst>
                  <a:path extrusionOk="0" h="2944" w="2949">
                    <a:moveTo>
                      <a:pt x="1488" y="152"/>
                    </a:moveTo>
                    <a:cubicBezTo>
                      <a:pt x="2205" y="152"/>
                      <a:pt x="2797" y="744"/>
                      <a:pt x="2797" y="1461"/>
                    </a:cubicBezTo>
                    <a:cubicBezTo>
                      <a:pt x="2797" y="2205"/>
                      <a:pt x="2205" y="2792"/>
                      <a:pt x="1488" y="2792"/>
                    </a:cubicBezTo>
                    <a:cubicBezTo>
                      <a:pt x="744" y="2792"/>
                      <a:pt x="157" y="2205"/>
                      <a:pt x="157" y="1461"/>
                    </a:cubicBezTo>
                    <a:cubicBezTo>
                      <a:pt x="157" y="744"/>
                      <a:pt x="744" y="152"/>
                      <a:pt x="1488" y="152"/>
                    </a:cubicBezTo>
                    <a:close/>
                    <a:moveTo>
                      <a:pt x="1488" y="0"/>
                    </a:moveTo>
                    <a:cubicBezTo>
                      <a:pt x="655" y="0"/>
                      <a:pt x="0" y="655"/>
                      <a:pt x="0" y="1461"/>
                    </a:cubicBezTo>
                    <a:cubicBezTo>
                      <a:pt x="0" y="2289"/>
                      <a:pt x="655" y="2943"/>
                      <a:pt x="1488" y="2943"/>
                    </a:cubicBezTo>
                    <a:cubicBezTo>
                      <a:pt x="2294" y="2943"/>
                      <a:pt x="2949" y="2289"/>
                      <a:pt x="2949" y="1461"/>
                    </a:cubicBezTo>
                    <a:cubicBezTo>
                      <a:pt x="2949" y="655"/>
                      <a:pt x="2294" y="0"/>
                      <a:pt x="1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7"/>
              <p:cNvSpPr/>
              <p:nvPr/>
            </p:nvSpPr>
            <p:spPr>
              <a:xfrm>
                <a:off x="6598683" y="1601815"/>
                <a:ext cx="261882" cy="262308"/>
              </a:xfrm>
              <a:custGeom>
                <a:rect b="b" l="l" r="r" t="t"/>
                <a:pathLst>
                  <a:path extrusionOk="0" h="3080" w="3075">
                    <a:moveTo>
                      <a:pt x="1551" y="288"/>
                    </a:moveTo>
                    <a:cubicBezTo>
                      <a:pt x="2226" y="288"/>
                      <a:pt x="2792" y="854"/>
                      <a:pt x="2792" y="1529"/>
                    </a:cubicBezTo>
                    <a:cubicBezTo>
                      <a:pt x="2792" y="2226"/>
                      <a:pt x="2226" y="2797"/>
                      <a:pt x="1551" y="2797"/>
                    </a:cubicBezTo>
                    <a:cubicBezTo>
                      <a:pt x="849" y="2797"/>
                      <a:pt x="283" y="2226"/>
                      <a:pt x="283" y="1529"/>
                    </a:cubicBezTo>
                    <a:cubicBezTo>
                      <a:pt x="283" y="854"/>
                      <a:pt x="849" y="288"/>
                      <a:pt x="1551" y="288"/>
                    </a:cubicBezTo>
                    <a:close/>
                    <a:moveTo>
                      <a:pt x="1551" y="178"/>
                    </a:moveTo>
                    <a:cubicBezTo>
                      <a:pt x="786" y="178"/>
                      <a:pt x="173" y="786"/>
                      <a:pt x="173" y="1529"/>
                    </a:cubicBezTo>
                    <a:cubicBezTo>
                      <a:pt x="173" y="2294"/>
                      <a:pt x="786" y="2907"/>
                      <a:pt x="1551" y="2907"/>
                    </a:cubicBezTo>
                    <a:cubicBezTo>
                      <a:pt x="2289" y="2907"/>
                      <a:pt x="2902" y="2294"/>
                      <a:pt x="2902" y="1529"/>
                    </a:cubicBezTo>
                    <a:cubicBezTo>
                      <a:pt x="2902" y="786"/>
                      <a:pt x="2289" y="178"/>
                      <a:pt x="1551" y="178"/>
                    </a:cubicBezTo>
                    <a:close/>
                    <a:moveTo>
                      <a:pt x="1551" y="110"/>
                    </a:moveTo>
                    <a:cubicBezTo>
                      <a:pt x="2336" y="110"/>
                      <a:pt x="2970" y="744"/>
                      <a:pt x="2970" y="1529"/>
                    </a:cubicBezTo>
                    <a:cubicBezTo>
                      <a:pt x="2970" y="2336"/>
                      <a:pt x="2336" y="2970"/>
                      <a:pt x="1551" y="2970"/>
                    </a:cubicBezTo>
                    <a:cubicBezTo>
                      <a:pt x="765" y="2970"/>
                      <a:pt x="110" y="2336"/>
                      <a:pt x="110" y="1529"/>
                    </a:cubicBezTo>
                    <a:cubicBezTo>
                      <a:pt x="110" y="744"/>
                      <a:pt x="765" y="110"/>
                      <a:pt x="1551" y="110"/>
                    </a:cubicBezTo>
                    <a:close/>
                    <a:moveTo>
                      <a:pt x="1551" y="0"/>
                    </a:moveTo>
                    <a:cubicBezTo>
                      <a:pt x="697" y="0"/>
                      <a:pt x="0" y="702"/>
                      <a:pt x="0" y="1529"/>
                    </a:cubicBezTo>
                    <a:cubicBezTo>
                      <a:pt x="0" y="2383"/>
                      <a:pt x="697" y="3080"/>
                      <a:pt x="1551" y="3080"/>
                    </a:cubicBezTo>
                    <a:cubicBezTo>
                      <a:pt x="2378" y="3080"/>
                      <a:pt x="3075" y="2383"/>
                      <a:pt x="3075" y="1529"/>
                    </a:cubicBezTo>
                    <a:cubicBezTo>
                      <a:pt x="3075" y="702"/>
                      <a:pt x="2378" y="0"/>
                      <a:pt x="155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4" name="Shape 2244"/>
        <p:cNvGrpSpPr/>
        <p:nvPr/>
      </p:nvGrpSpPr>
      <p:grpSpPr>
        <a:xfrm>
          <a:off x="0" y="0"/>
          <a:ext cx="0" cy="0"/>
          <a:chOff x="0" y="0"/>
          <a:chExt cx="0" cy="0"/>
        </a:xfrm>
      </p:grpSpPr>
      <p:pic>
        <p:nvPicPr>
          <p:cNvPr id="2245" name="Google Shape;2245;p48"/>
          <p:cNvPicPr preferRelativeResize="0"/>
          <p:nvPr>
            <p:ph idx="2" type="pic"/>
          </p:nvPr>
        </p:nvPicPr>
        <p:blipFill rotWithShape="1">
          <a:blip r:embed="rId3">
            <a:alphaModFix/>
          </a:blip>
          <a:srcRect b="0" l="0" r="0" t="0"/>
          <a:stretch/>
        </p:blipFill>
        <p:spPr>
          <a:xfrm>
            <a:off x="0" y="0"/>
            <a:ext cx="9143997" cy="5143500"/>
          </a:xfrm>
          <a:prstGeom prst="rect">
            <a:avLst/>
          </a:prstGeom>
        </p:spPr>
      </p:pic>
      <p:sp>
        <p:nvSpPr>
          <p:cNvPr id="2246" name="Google Shape;2246;p48"/>
          <p:cNvSpPr txBox="1"/>
          <p:nvPr>
            <p:ph type="title"/>
          </p:nvPr>
        </p:nvSpPr>
        <p:spPr>
          <a:xfrm>
            <a:off x="720000" y="38620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2247" name="Google Shape;2247;p48"/>
          <p:cNvGrpSpPr/>
          <p:nvPr/>
        </p:nvGrpSpPr>
        <p:grpSpPr>
          <a:xfrm>
            <a:off x="7868235" y="3034625"/>
            <a:ext cx="555775" cy="553988"/>
            <a:chOff x="6451735" y="1456425"/>
            <a:chExt cx="555775" cy="553988"/>
          </a:xfrm>
        </p:grpSpPr>
        <p:sp>
          <p:nvSpPr>
            <p:cNvPr id="2248" name="Google Shape;2248;p48"/>
            <p:cNvSpPr/>
            <p:nvPr/>
          </p:nvSpPr>
          <p:spPr>
            <a:xfrm>
              <a:off x="6829007" y="1513484"/>
              <a:ext cx="122808" cy="119657"/>
            </a:xfrm>
            <a:custGeom>
              <a:rect b="b" l="l" r="r" t="t"/>
              <a:pathLst>
                <a:path extrusionOk="0" h="1405" w="1442">
                  <a:moveTo>
                    <a:pt x="685" y="1"/>
                  </a:moveTo>
                  <a:cubicBezTo>
                    <a:pt x="644" y="1"/>
                    <a:pt x="604" y="12"/>
                    <a:pt x="567" y="32"/>
                  </a:cubicBezTo>
                  <a:lnTo>
                    <a:pt x="85" y="357"/>
                  </a:lnTo>
                  <a:cubicBezTo>
                    <a:pt x="64" y="357"/>
                    <a:pt x="64" y="378"/>
                    <a:pt x="64" y="378"/>
                  </a:cubicBezTo>
                  <a:cubicBezTo>
                    <a:pt x="1" y="446"/>
                    <a:pt x="1" y="535"/>
                    <a:pt x="64" y="598"/>
                  </a:cubicBezTo>
                  <a:lnTo>
                    <a:pt x="828" y="1362"/>
                  </a:lnTo>
                  <a:cubicBezTo>
                    <a:pt x="828" y="1362"/>
                    <a:pt x="828" y="1383"/>
                    <a:pt x="849" y="1383"/>
                  </a:cubicBezTo>
                  <a:cubicBezTo>
                    <a:pt x="873" y="1398"/>
                    <a:pt x="900" y="1405"/>
                    <a:pt x="925" y="1405"/>
                  </a:cubicBezTo>
                  <a:cubicBezTo>
                    <a:pt x="972" y="1405"/>
                    <a:pt x="1018" y="1382"/>
                    <a:pt x="1048" y="1341"/>
                  </a:cubicBezTo>
                  <a:lnTo>
                    <a:pt x="1373" y="859"/>
                  </a:lnTo>
                  <a:cubicBezTo>
                    <a:pt x="1441" y="770"/>
                    <a:pt x="1415" y="666"/>
                    <a:pt x="1352" y="577"/>
                  </a:cubicBezTo>
                  <a:lnTo>
                    <a:pt x="849" y="74"/>
                  </a:lnTo>
                  <a:cubicBezTo>
                    <a:pt x="798" y="22"/>
                    <a:pt x="741"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8"/>
            <p:cNvSpPr/>
            <p:nvPr/>
          </p:nvSpPr>
          <p:spPr>
            <a:xfrm>
              <a:off x="6821427" y="1508545"/>
              <a:ext cx="135668" cy="129280"/>
            </a:xfrm>
            <a:custGeom>
              <a:rect b="b" l="l" r="r" t="t"/>
              <a:pathLst>
                <a:path extrusionOk="0" h="1518" w="1593">
                  <a:moveTo>
                    <a:pt x="775" y="113"/>
                  </a:moveTo>
                  <a:cubicBezTo>
                    <a:pt x="817" y="113"/>
                    <a:pt x="859" y="130"/>
                    <a:pt x="896" y="153"/>
                  </a:cubicBezTo>
                  <a:lnTo>
                    <a:pt x="896" y="174"/>
                  </a:lnTo>
                  <a:lnTo>
                    <a:pt x="1399" y="677"/>
                  </a:lnTo>
                  <a:cubicBezTo>
                    <a:pt x="1462" y="724"/>
                    <a:pt x="1462" y="828"/>
                    <a:pt x="1420" y="896"/>
                  </a:cubicBezTo>
                  <a:lnTo>
                    <a:pt x="1090" y="1378"/>
                  </a:lnTo>
                  <a:cubicBezTo>
                    <a:pt x="1080" y="1399"/>
                    <a:pt x="1059" y="1410"/>
                    <a:pt x="1035" y="1410"/>
                  </a:cubicBezTo>
                  <a:cubicBezTo>
                    <a:pt x="1010" y="1410"/>
                    <a:pt x="983" y="1399"/>
                    <a:pt x="959" y="1378"/>
                  </a:cubicBezTo>
                  <a:lnTo>
                    <a:pt x="174" y="614"/>
                  </a:lnTo>
                  <a:cubicBezTo>
                    <a:pt x="132" y="567"/>
                    <a:pt x="153" y="504"/>
                    <a:pt x="195" y="462"/>
                  </a:cubicBezTo>
                  <a:lnTo>
                    <a:pt x="676" y="153"/>
                  </a:lnTo>
                  <a:cubicBezTo>
                    <a:pt x="707" y="124"/>
                    <a:pt x="741" y="113"/>
                    <a:pt x="775" y="113"/>
                  </a:cubicBezTo>
                  <a:close/>
                  <a:moveTo>
                    <a:pt x="768" y="0"/>
                  </a:moveTo>
                  <a:cubicBezTo>
                    <a:pt x="714" y="0"/>
                    <a:pt x="659" y="16"/>
                    <a:pt x="614" y="43"/>
                  </a:cubicBezTo>
                  <a:lnTo>
                    <a:pt x="132" y="373"/>
                  </a:lnTo>
                  <a:cubicBezTo>
                    <a:pt x="22" y="436"/>
                    <a:pt x="1" y="614"/>
                    <a:pt x="111" y="697"/>
                  </a:cubicBezTo>
                  <a:lnTo>
                    <a:pt x="875" y="1462"/>
                  </a:lnTo>
                  <a:cubicBezTo>
                    <a:pt x="911" y="1500"/>
                    <a:pt x="958" y="1518"/>
                    <a:pt x="1008" y="1518"/>
                  </a:cubicBezTo>
                  <a:cubicBezTo>
                    <a:pt x="1076" y="1518"/>
                    <a:pt x="1149" y="1484"/>
                    <a:pt x="1200" y="1420"/>
                  </a:cubicBezTo>
                  <a:lnTo>
                    <a:pt x="1504" y="959"/>
                  </a:lnTo>
                  <a:cubicBezTo>
                    <a:pt x="1593" y="828"/>
                    <a:pt x="1572" y="697"/>
                    <a:pt x="1483" y="593"/>
                  </a:cubicBezTo>
                  <a:lnTo>
                    <a:pt x="959" y="90"/>
                  </a:lnTo>
                  <a:lnTo>
                    <a:pt x="959" y="69"/>
                  </a:lnTo>
                  <a:lnTo>
                    <a:pt x="941" y="69"/>
                  </a:lnTo>
                  <a:cubicBezTo>
                    <a:pt x="894" y="21"/>
                    <a:pt x="831" y="0"/>
                    <a:pt x="76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8"/>
            <p:cNvSpPr/>
            <p:nvPr/>
          </p:nvSpPr>
          <p:spPr>
            <a:xfrm>
              <a:off x="6923623" y="1674016"/>
              <a:ext cx="78096" cy="119486"/>
            </a:xfrm>
            <a:custGeom>
              <a:rect b="b" l="l" r="r" t="t"/>
              <a:pathLst>
                <a:path extrusionOk="0" h="1403" w="917">
                  <a:moveTo>
                    <a:pt x="152" y="1"/>
                  </a:moveTo>
                  <a:cubicBezTo>
                    <a:pt x="68" y="1"/>
                    <a:pt x="0" y="64"/>
                    <a:pt x="0" y="153"/>
                  </a:cubicBezTo>
                  <a:lnTo>
                    <a:pt x="0" y="1242"/>
                  </a:lnTo>
                  <a:lnTo>
                    <a:pt x="0" y="1268"/>
                  </a:lnTo>
                  <a:cubicBezTo>
                    <a:pt x="0" y="1342"/>
                    <a:pt x="69" y="1403"/>
                    <a:pt x="142" y="1403"/>
                  </a:cubicBezTo>
                  <a:cubicBezTo>
                    <a:pt x="152" y="1403"/>
                    <a:pt x="163" y="1402"/>
                    <a:pt x="173" y="1399"/>
                  </a:cubicBezTo>
                  <a:lnTo>
                    <a:pt x="744" y="1289"/>
                  </a:lnTo>
                  <a:cubicBezTo>
                    <a:pt x="854" y="1268"/>
                    <a:pt x="917" y="1179"/>
                    <a:pt x="917" y="1069"/>
                  </a:cubicBezTo>
                  <a:lnTo>
                    <a:pt x="917" y="352"/>
                  </a:lnTo>
                  <a:cubicBezTo>
                    <a:pt x="917" y="242"/>
                    <a:pt x="854" y="132"/>
                    <a:pt x="744" y="111"/>
                  </a:cubicBezTo>
                  <a:lnTo>
                    <a:pt x="1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8"/>
            <p:cNvSpPr/>
            <p:nvPr/>
          </p:nvSpPr>
          <p:spPr>
            <a:xfrm>
              <a:off x="6918257" y="1670099"/>
              <a:ext cx="89253" cy="126981"/>
            </a:xfrm>
            <a:custGeom>
              <a:rect b="b" l="l" r="r" t="t"/>
              <a:pathLst>
                <a:path extrusionOk="0" h="1491" w="1048">
                  <a:moveTo>
                    <a:pt x="193" y="105"/>
                  </a:moveTo>
                  <a:cubicBezTo>
                    <a:pt x="201" y="105"/>
                    <a:pt x="208" y="106"/>
                    <a:pt x="215" y="110"/>
                  </a:cubicBezTo>
                  <a:lnTo>
                    <a:pt x="786" y="220"/>
                  </a:lnTo>
                  <a:cubicBezTo>
                    <a:pt x="870" y="241"/>
                    <a:pt x="938" y="309"/>
                    <a:pt x="938" y="398"/>
                  </a:cubicBezTo>
                  <a:lnTo>
                    <a:pt x="938" y="1115"/>
                  </a:lnTo>
                  <a:cubicBezTo>
                    <a:pt x="938" y="1183"/>
                    <a:pt x="870" y="1246"/>
                    <a:pt x="786" y="1267"/>
                  </a:cubicBezTo>
                  <a:lnTo>
                    <a:pt x="215" y="1377"/>
                  </a:lnTo>
                  <a:cubicBezTo>
                    <a:pt x="208" y="1381"/>
                    <a:pt x="200" y="1382"/>
                    <a:pt x="191" y="1382"/>
                  </a:cubicBezTo>
                  <a:cubicBezTo>
                    <a:pt x="151" y="1382"/>
                    <a:pt x="105" y="1344"/>
                    <a:pt x="105" y="1288"/>
                  </a:cubicBezTo>
                  <a:lnTo>
                    <a:pt x="105" y="199"/>
                  </a:lnTo>
                  <a:cubicBezTo>
                    <a:pt x="105" y="146"/>
                    <a:pt x="153" y="105"/>
                    <a:pt x="193" y="105"/>
                  </a:cubicBezTo>
                  <a:close/>
                  <a:moveTo>
                    <a:pt x="198" y="0"/>
                  </a:moveTo>
                  <a:cubicBezTo>
                    <a:pt x="102" y="0"/>
                    <a:pt x="0" y="83"/>
                    <a:pt x="0" y="199"/>
                  </a:cubicBezTo>
                  <a:lnTo>
                    <a:pt x="0" y="1288"/>
                  </a:lnTo>
                  <a:cubicBezTo>
                    <a:pt x="0" y="1406"/>
                    <a:pt x="107" y="1490"/>
                    <a:pt x="205" y="1490"/>
                  </a:cubicBezTo>
                  <a:cubicBezTo>
                    <a:pt x="215" y="1490"/>
                    <a:pt x="226" y="1489"/>
                    <a:pt x="236" y="1487"/>
                  </a:cubicBezTo>
                  <a:lnTo>
                    <a:pt x="807" y="1377"/>
                  </a:lnTo>
                  <a:cubicBezTo>
                    <a:pt x="938" y="1356"/>
                    <a:pt x="1048" y="1246"/>
                    <a:pt x="1048" y="1115"/>
                  </a:cubicBezTo>
                  <a:lnTo>
                    <a:pt x="1048" y="398"/>
                  </a:lnTo>
                  <a:cubicBezTo>
                    <a:pt x="1048" y="241"/>
                    <a:pt x="938" y="136"/>
                    <a:pt x="807" y="110"/>
                  </a:cubicBezTo>
                  <a:lnTo>
                    <a:pt x="236" y="5"/>
                  </a:lnTo>
                  <a:cubicBezTo>
                    <a:pt x="224" y="2"/>
                    <a:pt x="211" y="0"/>
                    <a:pt x="19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8"/>
            <p:cNvSpPr/>
            <p:nvPr/>
          </p:nvSpPr>
          <p:spPr>
            <a:xfrm>
              <a:off x="6826792" y="1833357"/>
              <a:ext cx="125022" cy="120083"/>
            </a:xfrm>
            <a:custGeom>
              <a:rect b="b" l="l" r="r" t="t"/>
              <a:pathLst>
                <a:path extrusionOk="0" h="1410" w="1468">
                  <a:moveTo>
                    <a:pt x="955" y="1"/>
                  </a:moveTo>
                  <a:cubicBezTo>
                    <a:pt x="913" y="1"/>
                    <a:pt x="875" y="18"/>
                    <a:pt x="854" y="52"/>
                  </a:cubicBezTo>
                  <a:lnTo>
                    <a:pt x="69" y="811"/>
                  </a:lnTo>
                  <a:lnTo>
                    <a:pt x="69" y="837"/>
                  </a:lnTo>
                  <a:cubicBezTo>
                    <a:pt x="1" y="900"/>
                    <a:pt x="27" y="1010"/>
                    <a:pt x="111" y="1052"/>
                  </a:cubicBezTo>
                  <a:lnTo>
                    <a:pt x="572" y="1382"/>
                  </a:lnTo>
                  <a:cubicBezTo>
                    <a:pt x="616" y="1399"/>
                    <a:pt x="660" y="1409"/>
                    <a:pt x="701" y="1409"/>
                  </a:cubicBezTo>
                  <a:cubicBezTo>
                    <a:pt x="761" y="1409"/>
                    <a:pt x="814" y="1388"/>
                    <a:pt x="854" y="1335"/>
                  </a:cubicBezTo>
                  <a:lnTo>
                    <a:pt x="1378" y="837"/>
                  </a:lnTo>
                  <a:cubicBezTo>
                    <a:pt x="1441" y="769"/>
                    <a:pt x="1467" y="638"/>
                    <a:pt x="1399" y="549"/>
                  </a:cubicBezTo>
                  <a:lnTo>
                    <a:pt x="1074" y="73"/>
                  </a:lnTo>
                  <a:lnTo>
                    <a:pt x="1074" y="52"/>
                  </a:lnTo>
                  <a:cubicBezTo>
                    <a:pt x="1040" y="18"/>
                    <a:pt x="996" y="1"/>
                    <a:pt x="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8"/>
            <p:cNvSpPr/>
            <p:nvPr/>
          </p:nvSpPr>
          <p:spPr>
            <a:xfrm>
              <a:off x="6821427" y="1829354"/>
              <a:ext cx="135668" cy="129280"/>
            </a:xfrm>
            <a:custGeom>
              <a:rect b="b" l="l" r="r" t="t"/>
              <a:pathLst>
                <a:path extrusionOk="0" h="1518" w="1593">
                  <a:moveTo>
                    <a:pt x="1013" y="111"/>
                  </a:moveTo>
                  <a:cubicBezTo>
                    <a:pt x="1047" y="111"/>
                    <a:pt x="1079" y="127"/>
                    <a:pt x="1090" y="162"/>
                  </a:cubicBezTo>
                  <a:lnTo>
                    <a:pt x="1420" y="622"/>
                  </a:lnTo>
                  <a:cubicBezTo>
                    <a:pt x="1462" y="706"/>
                    <a:pt x="1462" y="795"/>
                    <a:pt x="1399" y="837"/>
                  </a:cubicBezTo>
                  <a:lnTo>
                    <a:pt x="896" y="1361"/>
                  </a:lnTo>
                  <a:cubicBezTo>
                    <a:pt x="855" y="1389"/>
                    <a:pt x="808" y="1408"/>
                    <a:pt x="762" y="1408"/>
                  </a:cubicBezTo>
                  <a:cubicBezTo>
                    <a:pt x="733" y="1408"/>
                    <a:pt x="703" y="1400"/>
                    <a:pt x="676" y="1382"/>
                  </a:cubicBezTo>
                  <a:lnTo>
                    <a:pt x="195" y="1057"/>
                  </a:lnTo>
                  <a:cubicBezTo>
                    <a:pt x="153" y="1015"/>
                    <a:pt x="132" y="947"/>
                    <a:pt x="174" y="905"/>
                  </a:cubicBezTo>
                  <a:lnTo>
                    <a:pt x="938" y="141"/>
                  </a:lnTo>
                  <a:cubicBezTo>
                    <a:pt x="957" y="122"/>
                    <a:pt x="986" y="111"/>
                    <a:pt x="1013" y="111"/>
                  </a:cubicBezTo>
                  <a:close/>
                  <a:moveTo>
                    <a:pt x="1005" y="0"/>
                  </a:moveTo>
                  <a:cubicBezTo>
                    <a:pt x="956" y="0"/>
                    <a:pt x="910" y="17"/>
                    <a:pt x="875" y="52"/>
                  </a:cubicBezTo>
                  <a:lnTo>
                    <a:pt x="111" y="816"/>
                  </a:lnTo>
                  <a:cubicBezTo>
                    <a:pt x="1" y="926"/>
                    <a:pt x="22" y="1078"/>
                    <a:pt x="132" y="1146"/>
                  </a:cubicBezTo>
                  <a:lnTo>
                    <a:pt x="614" y="1471"/>
                  </a:lnTo>
                  <a:cubicBezTo>
                    <a:pt x="660" y="1501"/>
                    <a:pt x="716" y="1518"/>
                    <a:pt x="772" y="1518"/>
                  </a:cubicBezTo>
                  <a:cubicBezTo>
                    <a:pt x="843" y="1518"/>
                    <a:pt x="912" y="1491"/>
                    <a:pt x="959" y="1429"/>
                  </a:cubicBezTo>
                  <a:lnTo>
                    <a:pt x="1462" y="947"/>
                  </a:lnTo>
                  <a:lnTo>
                    <a:pt x="1483" y="926"/>
                  </a:lnTo>
                  <a:cubicBezTo>
                    <a:pt x="1572" y="837"/>
                    <a:pt x="1593" y="685"/>
                    <a:pt x="1504" y="575"/>
                  </a:cubicBezTo>
                  <a:lnTo>
                    <a:pt x="1200" y="99"/>
                  </a:lnTo>
                  <a:cubicBezTo>
                    <a:pt x="1148" y="34"/>
                    <a:pt x="1074" y="0"/>
                    <a:pt x="100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8"/>
            <p:cNvSpPr/>
            <p:nvPr/>
          </p:nvSpPr>
          <p:spPr>
            <a:xfrm>
              <a:off x="6670689" y="1460427"/>
              <a:ext cx="119231" cy="79885"/>
            </a:xfrm>
            <a:custGeom>
              <a:rect b="b" l="l" r="r" t="t"/>
              <a:pathLst>
                <a:path extrusionOk="0" h="938" w="1400">
                  <a:moveTo>
                    <a:pt x="331" y="0"/>
                  </a:moveTo>
                  <a:cubicBezTo>
                    <a:pt x="221" y="0"/>
                    <a:pt x="132" y="84"/>
                    <a:pt x="111" y="194"/>
                  </a:cubicBezTo>
                  <a:lnTo>
                    <a:pt x="1" y="765"/>
                  </a:lnTo>
                  <a:lnTo>
                    <a:pt x="1" y="786"/>
                  </a:lnTo>
                  <a:cubicBezTo>
                    <a:pt x="1" y="870"/>
                    <a:pt x="69" y="938"/>
                    <a:pt x="158" y="938"/>
                  </a:cubicBezTo>
                  <a:lnTo>
                    <a:pt x="1268" y="938"/>
                  </a:lnTo>
                  <a:cubicBezTo>
                    <a:pt x="1357" y="917"/>
                    <a:pt x="1399" y="828"/>
                    <a:pt x="1378" y="765"/>
                  </a:cubicBezTo>
                  <a:lnTo>
                    <a:pt x="1268" y="194"/>
                  </a:lnTo>
                  <a:cubicBezTo>
                    <a:pt x="1247" y="84"/>
                    <a:pt x="1158" y="0"/>
                    <a:pt x="1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8"/>
            <p:cNvSpPr/>
            <p:nvPr/>
          </p:nvSpPr>
          <p:spPr>
            <a:xfrm>
              <a:off x="6663620" y="1456425"/>
              <a:ext cx="132091" cy="89253"/>
            </a:xfrm>
            <a:custGeom>
              <a:rect b="b" l="l" r="r" t="t"/>
              <a:pathLst>
                <a:path extrusionOk="0" h="1048" w="1551">
                  <a:moveTo>
                    <a:pt x="1131" y="110"/>
                  </a:moveTo>
                  <a:cubicBezTo>
                    <a:pt x="1220" y="110"/>
                    <a:pt x="1288" y="178"/>
                    <a:pt x="1309" y="241"/>
                  </a:cubicBezTo>
                  <a:lnTo>
                    <a:pt x="1419" y="812"/>
                  </a:lnTo>
                  <a:cubicBezTo>
                    <a:pt x="1419" y="875"/>
                    <a:pt x="1372" y="917"/>
                    <a:pt x="1309" y="917"/>
                  </a:cubicBezTo>
                  <a:lnTo>
                    <a:pt x="241" y="917"/>
                  </a:lnTo>
                  <a:cubicBezTo>
                    <a:pt x="173" y="917"/>
                    <a:pt x="131" y="875"/>
                    <a:pt x="131" y="812"/>
                  </a:cubicBezTo>
                  <a:lnTo>
                    <a:pt x="241" y="241"/>
                  </a:lnTo>
                  <a:cubicBezTo>
                    <a:pt x="262" y="178"/>
                    <a:pt x="325" y="110"/>
                    <a:pt x="414" y="110"/>
                  </a:cubicBezTo>
                  <a:close/>
                  <a:moveTo>
                    <a:pt x="414" y="0"/>
                  </a:moveTo>
                  <a:cubicBezTo>
                    <a:pt x="283" y="0"/>
                    <a:pt x="173" y="89"/>
                    <a:pt x="131" y="220"/>
                  </a:cubicBezTo>
                  <a:lnTo>
                    <a:pt x="21" y="786"/>
                  </a:lnTo>
                  <a:cubicBezTo>
                    <a:pt x="0" y="917"/>
                    <a:pt x="110" y="1048"/>
                    <a:pt x="241" y="1048"/>
                  </a:cubicBezTo>
                  <a:lnTo>
                    <a:pt x="1309" y="1048"/>
                  </a:lnTo>
                  <a:cubicBezTo>
                    <a:pt x="1440" y="1048"/>
                    <a:pt x="1550" y="917"/>
                    <a:pt x="1524" y="786"/>
                  </a:cubicBezTo>
                  <a:lnTo>
                    <a:pt x="1419" y="220"/>
                  </a:lnTo>
                  <a:cubicBezTo>
                    <a:pt x="1393" y="89"/>
                    <a:pt x="1262" y="0"/>
                    <a:pt x="113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8"/>
            <p:cNvSpPr/>
            <p:nvPr/>
          </p:nvSpPr>
          <p:spPr>
            <a:xfrm>
              <a:off x="6668900" y="1926951"/>
              <a:ext cx="119231" cy="79885"/>
            </a:xfrm>
            <a:custGeom>
              <a:rect b="b" l="l" r="r" t="t"/>
              <a:pathLst>
                <a:path extrusionOk="0" h="938" w="1400">
                  <a:moveTo>
                    <a:pt x="132" y="0"/>
                  </a:moveTo>
                  <a:cubicBezTo>
                    <a:pt x="48" y="21"/>
                    <a:pt x="1" y="105"/>
                    <a:pt x="22" y="173"/>
                  </a:cubicBezTo>
                  <a:lnTo>
                    <a:pt x="132" y="739"/>
                  </a:lnTo>
                  <a:cubicBezTo>
                    <a:pt x="153" y="849"/>
                    <a:pt x="242" y="938"/>
                    <a:pt x="352" y="938"/>
                  </a:cubicBezTo>
                  <a:lnTo>
                    <a:pt x="1069" y="938"/>
                  </a:lnTo>
                  <a:cubicBezTo>
                    <a:pt x="1179" y="938"/>
                    <a:pt x="1268" y="849"/>
                    <a:pt x="1289" y="739"/>
                  </a:cubicBezTo>
                  <a:lnTo>
                    <a:pt x="1399" y="173"/>
                  </a:lnTo>
                  <a:lnTo>
                    <a:pt x="1399" y="152"/>
                  </a:lnTo>
                  <a:cubicBezTo>
                    <a:pt x="1399" y="63"/>
                    <a:pt x="1331" y="0"/>
                    <a:pt x="12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8"/>
            <p:cNvSpPr/>
            <p:nvPr/>
          </p:nvSpPr>
          <p:spPr>
            <a:xfrm>
              <a:off x="6663620" y="1921160"/>
              <a:ext cx="132091" cy="89253"/>
            </a:xfrm>
            <a:custGeom>
              <a:rect b="b" l="l" r="r" t="t"/>
              <a:pathLst>
                <a:path extrusionOk="0" h="1048" w="1551">
                  <a:moveTo>
                    <a:pt x="1309" y="131"/>
                  </a:moveTo>
                  <a:cubicBezTo>
                    <a:pt x="1372" y="131"/>
                    <a:pt x="1419" y="173"/>
                    <a:pt x="1419" y="241"/>
                  </a:cubicBezTo>
                  <a:lnTo>
                    <a:pt x="1309" y="807"/>
                  </a:lnTo>
                  <a:cubicBezTo>
                    <a:pt x="1288" y="875"/>
                    <a:pt x="1220" y="937"/>
                    <a:pt x="1131" y="937"/>
                  </a:cubicBezTo>
                  <a:lnTo>
                    <a:pt x="414" y="937"/>
                  </a:lnTo>
                  <a:cubicBezTo>
                    <a:pt x="325" y="937"/>
                    <a:pt x="262" y="875"/>
                    <a:pt x="241" y="807"/>
                  </a:cubicBezTo>
                  <a:lnTo>
                    <a:pt x="131" y="241"/>
                  </a:lnTo>
                  <a:cubicBezTo>
                    <a:pt x="131" y="173"/>
                    <a:pt x="173" y="131"/>
                    <a:pt x="241" y="131"/>
                  </a:cubicBezTo>
                  <a:close/>
                  <a:moveTo>
                    <a:pt x="241" y="0"/>
                  </a:moveTo>
                  <a:cubicBezTo>
                    <a:pt x="110" y="0"/>
                    <a:pt x="0" y="131"/>
                    <a:pt x="21" y="262"/>
                  </a:cubicBezTo>
                  <a:lnTo>
                    <a:pt x="131" y="828"/>
                  </a:lnTo>
                  <a:cubicBezTo>
                    <a:pt x="152" y="958"/>
                    <a:pt x="283" y="1047"/>
                    <a:pt x="414" y="1047"/>
                  </a:cubicBezTo>
                  <a:lnTo>
                    <a:pt x="1131" y="1047"/>
                  </a:lnTo>
                  <a:cubicBezTo>
                    <a:pt x="1262" y="1047"/>
                    <a:pt x="1372" y="958"/>
                    <a:pt x="1419" y="828"/>
                  </a:cubicBezTo>
                  <a:lnTo>
                    <a:pt x="1524" y="262"/>
                  </a:lnTo>
                  <a:cubicBezTo>
                    <a:pt x="1550" y="131"/>
                    <a:pt x="1440" y="0"/>
                    <a:pt x="130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8"/>
            <p:cNvSpPr/>
            <p:nvPr/>
          </p:nvSpPr>
          <p:spPr>
            <a:xfrm>
              <a:off x="6507517" y="1833697"/>
              <a:ext cx="122723" cy="119742"/>
            </a:xfrm>
            <a:custGeom>
              <a:rect b="b" l="l" r="r" t="t"/>
              <a:pathLst>
                <a:path extrusionOk="0" h="1406" w="1441">
                  <a:moveTo>
                    <a:pt x="515" y="0"/>
                  </a:moveTo>
                  <a:cubicBezTo>
                    <a:pt x="468" y="0"/>
                    <a:pt x="420" y="24"/>
                    <a:pt x="393" y="69"/>
                  </a:cubicBezTo>
                  <a:lnTo>
                    <a:pt x="63" y="545"/>
                  </a:lnTo>
                  <a:cubicBezTo>
                    <a:pt x="0" y="634"/>
                    <a:pt x="21" y="765"/>
                    <a:pt x="84" y="833"/>
                  </a:cubicBezTo>
                  <a:lnTo>
                    <a:pt x="587" y="1331"/>
                  </a:lnTo>
                  <a:cubicBezTo>
                    <a:pt x="639" y="1384"/>
                    <a:pt x="700" y="1405"/>
                    <a:pt x="757" y="1405"/>
                  </a:cubicBezTo>
                  <a:cubicBezTo>
                    <a:pt x="797" y="1405"/>
                    <a:pt x="835" y="1395"/>
                    <a:pt x="869" y="1378"/>
                  </a:cubicBezTo>
                  <a:lnTo>
                    <a:pt x="1351" y="1048"/>
                  </a:lnTo>
                  <a:cubicBezTo>
                    <a:pt x="1372" y="1048"/>
                    <a:pt x="1372" y="1027"/>
                    <a:pt x="1372" y="1027"/>
                  </a:cubicBezTo>
                  <a:cubicBezTo>
                    <a:pt x="1440" y="964"/>
                    <a:pt x="1440" y="875"/>
                    <a:pt x="1372" y="807"/>
                  </a:cubicBezTo>
                  <a:lnTo>
                    <a:pt x="608" y="48"/>
                  </a:lnTo>
                  <a:cubicBezTo>
                    <a:pt x="608" y="48"/>
                    <a:pt x="608" y="22"/>
                    <a:pt x="587" y="22"/>
                  </a:cubicBezTo>
                  <a:cubicBezTo>
                    <a:pt x="565" y="7"/>
                    <a:pt x="540"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8"/>
            <p:cNvSpPr/>
            <p:nvPr/>
          </p:nvSpPr>
          <p:spPr>
            <a:xfrm>
              <a:off x="6501726" y="1829354"/>
              <a:ext cx="135668" cy="129280"/>
            </a:xfrm>
            <a:custGeom>
              <a:rect b="b" l="l" r="r" t="t"/>
              <a:pathLst>
                <a:path extrusionOk="0" h="1518" w="1593">
                  <a:moveTo>
                    <a:pt x="560" y="109"/>
                  </a:moveTo>
                  <a:cubicBezTo>
                    <a:pt x="585" y="109"/>
                    <a:pt x="613" y="120"/>
                    <a:pt x="634" y="141"/>
                  </a:cubicBezTo>
                  <a:lnTo>
                    <a:pt x="1419" y="905"/>
                  </a:lnTo>
                  <a:cubicBezTo>
                    <a:pt x="1461" y="947"/>
                    <a:pt x="1440" y="1015"/>
                    <a:pt x="1398" y="1057"/>
                  </a:cubicBezTo>
                  <a:lnTo>
                    <a:pt x="917" y="1361"/>
                  </a:lnTo>
                  <a:cubicBezTo>
                    <a:pt x="888" y="1392"/>
                    <a:pt x="854" y="1404"/>
                    <a:pt x="819" y="1404"/>
                  </a:cubicBezTo>
                  <a:cubicBezTo>
                    <a:pt x="778" y="1404"/>
                    <a:pt x="736" y="1387"/>
                    <a:pt x="702" y="1361"/>
                  </a:cubicBezTo>
                  <a:lnTo>
                    <a:pt x="702" y="1340"/>
                  </a:lnTo>
                  <a:lnTo>
                    <a:pt x="199" y="837"/>
                  </a:lnTo>
                  <a:cubicBezTo>
                    <a:pt x="131" y="795"/>
                    <a:pt x="131" y="685"/>
                    <a:pt x="178" y="622"/>
                  </a:cubicBezTo>
                  <a:lnTo>
                    <a:pt x="503" y="141"/>
                  </a:lnTo>
                  <a:cubicBezTo>
                    <a:pt x="513" y="120"/>
                    <a:pt x="536" y="109"/>
                    <a:pt x="560" y="109"/>
                  </a:cubicBezTo>
                  <a:close/>
                  <a:moveTo>
                    <a:pt x="589" y="0"/>
                  </a:moveTo>
                  <a:cubicBezTo>
                    <a:pt x="519" y="0"/>
                    <a:pt x="445" y="34"/>
                    <a:pt x="393" y="99"/>
                  </a:cubicBezTo>
                  <a:lnTo>
                    <a:pt x="89" y="554"/>
                  </a:lnTo>
                  <a:cubicBezTo>
                    <a:pt x="0" y="685"/>
                    <a:pt x="21" y="816"/>
                    <a:pt x="110" y="926"/>
                  </a:cubicBezTo>
                  <a:lnTo>
                    <a:pt x="634" y="1429"/>
                  </a:lnTo>
                  <a:lnTo>
                    <a:pt x="634" y="1450"/>
                  </a:lnTo>
                  <a:lnTo>
                    <a:pt x="653" y="1450"/>
                  </a:lnTo>
                  <a:cubicBezTo>
                    <a:pt x="700" y="1497"/>
                    <a:pt x="762" y="1518"/>
                    <a:pt x="824" y="1518"/>
                  </a:cubicBezTo>
                  <a:cubicBezTo>
                    <a:pt x="880" y="1518"/>
                    <a:pt x="936" y="1501"/>
                    <a:pt x="985" y="1471"/>
                  </a:cubicBezTo>
                  <a:lnTo>
                    <a:pt x="1461" y="1146"/>
                  </a:lnTo>
                  <a:cubicBezTo>
                    <a:pt x="1571" y="1078"/>
                    <a:pt x="1592" y="905"/>
                    <a:pt x="1487" y="816"/>
                  </a:cubicBezTo>
                  <a:lnTo>
                    <a:pt x="723" y="52"/>
                  </a:lnTo>
                  <a:cubicBezTo>
                    <a:pt x="686" y="17"/>
                    <a:pt x="639" y="0"/>
                    <a:pt x="5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8"/>
            <p:cNvSpPr/>
            <p:nvPr/>
          </p:nvSpPr>
          <p:spPr>
            <a:xfrm>
              <a:off x="6457100" y="1673676"/>
              <a:ext cx="78096" cy="119572"/>
            </a:xfrm>
            <a:custGeom>
              <a:rect b="b" l="l" r="r" t="t"/>
              <a:pathLst>
                <a:path extrusionOk="0" h="1404" w="917">
                  <a:moveTo>
                    <a:pt x="779" y="1"/>
                  </a:moveTo>
                  <a:cubicBezTo>
                    <a:pt x="767" y="1"/>
                    <a:pt x="756" y="2"/>
                    <a:pt x="744" y="5"/>
                  </a:cubicBezTo>
                  <a:lnTo>
                    <a:pt x="178" y="115"/>
                  </a:lnTo>
                  <a:cubicBezTo>
                    <a:pt x="68" y="136"/>
                    <a:pt x="0" y="225"/>
                    <a:pt x="0" y="330"/>
                  </a:cubicBezTo>
                  <a:lnTo>
                    <a:pt x="0" y="1052"/>
                  </a:lnTo>
                  <a:cubicBezTo>
                    <a:pt x="0" y="1162"/>
                    <a:pt x="68" y="1272"/>
                    <a:pt x="178" y="1293"/>
                  </a:cubicBezTo>
                  <a:lnTo>
                    <a:pt x="744" y="1403"/>
                  </a:lnTo>
                  <a:lnTo>
                    <a:pt x="765" y="1403"/>
                  </a:lnTo>
                  <a:cubicBezTo>
                    <a:pt x="854" y="1403"/>
                    <a:pt x="917" y="1335"/>
                    <a:pt x="917" y="1246"/>
                  </a:cubicBezTo>
                  <a:lnTo>
                    <a:pt x="917" y="157"/>
                  </a:lnTo>
                  <a:lnTo>
                    <a:pt x="917" y="136"/>
                  </a:lnTo>
                  <a:cubicBezTo>
                    <a:pt x="917" y="58"/>
                    <a:pt x="854" y="1"/>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8"/>
            <p:cNvSpPr/>
            <p:nvPr/>
          </p:nvSpPr>
          <p:spPr>
            <a:xfrm>
              <a:off x="6451735" y="1670099"/>
              <a:ext cx="89253" cy="126981"/>
            </a:xfrm>
            <a:custGeom>
              <a:rect b="b" l="l" r="r" t="t"/>
              <a:pathLst>
                <a:path extrusionOk="0" h="1491" w="1048">
                  <a:moveTo>
                    <a:pt x="850" y="105"/>
                  </a:moveTo>
                  <a:cubicBezTo>
                    <a:pt x="890" y="105"/>
                    <a:pt x="938" y="146"/>
                    <a:pt x="938" y="199"/>
                  </a:cubicBezTo>
                  <a:lnTo>
                    <a:pt x="938" y="1288"/>
                  </a:lnTo>
                  <a:cubicBezTo>
                    <a:pt x="938" y="1344"/>
                    <a:pt x="892" y="1382"/>
                    <a:pt x="852" y="1382"/>
                  </a:cubicBezTo>
                  <a:cubicBezTo>
                    <a:pt x="844" y="1382"/>
                    <a:pt x="835" y="1381"/>
                    <a:pt x="828" y="1377"/>
                  </a:cubicBezTo>
                  <a:lnTo>
                    <a:pt x="262" y="1267"/>
                  </a:lnTo>
                  <a:cubicBezTo>
                    <a:pt x="173" y="1246"/>
                    <a:pt x="111" y="1183"/>
                    <a:pt x="111" y="1094"/>
                  </a:cubicBezTo>
                  <a:lnTo>
                    <a:pt x="111" y="372"/>
                  </a:lnTo>
                  <a:cubicBezTo>
                    <a:pt x="111" y="309"/>
                    <a:pt x="173" y="241"/>
                    <a:pt x="262" y="220"/>
                  </a:cubicBezTo>
                  <a:lnTo>
                    <a:pt x="828" y="110"/>
                  </a:lnTo>
                  <a:cubicBezTo>
                    <a:pt x="835" y="106"/>
                    <a:pt x="842" y="105"/>
                    <a:pt x="850" y="105"/>
                  </a:cubicBezTo>
                  <a:close/>
                  <a:moveTo>
                    <a:pt x="847" y="0"/>
                  </a:moveTo>
                  <a:cubicBezTo>
                    <a:pt x="833" y="0"/>
                    <a:pt x="820" y="2"/>
                    <a:pt x="807" y="5"/>
                  </a:cubicBezTo>
                  <a:lnTo>
                    <a:pt x="241" y="110"/>
                  </a:lnTo>
                  <a:cubicBezTo>
                    <a:pt x="111" y="136"/>
                    <a:pt x="1" y="241"/>
                    <a:pt x="1" y="372"/>
                  </a:cubicBezTo>
                  <a:lnTo>
                    <a:pt x="1" y="1094"/>
                  </a:lnTo>
                  <a:cubicBezTo>
                    <a:pt x="1" y="1246"/>
                    <a:pt x="111" y="1356"/>
                    <a:pt x="241" y="1377"/>
                  </a:cubicBezTo>
                  <a:lnTo>
                    <a:pt x="807" y="1487"/>
                  </a:lnTo>
                  <a:cubicBezTo>
                    <a:pt x="818" y="1489"/>
                    <a:pt x="829" y="1490"/>
                    <a:pt x="840" y="1490"/>
                  </a:cubicBezTo>
                  <a:cubicBezTo>
                    <a:pt x="941" y="1490"/>
                    <a:pt x="1048" y="1406"/>
                    <a:pt x="1048" y="1288"/>
                  </a:cubicBezTo>
                  <a:lnTo>
                    <a:pt x="1048" y="199"/>
                  </a:lnTo>
                  <a:cubicBezTo>
                    <a:pt x="1048" y="83"/>
                    <a:pt x="946" y="0"/>
                    <a:pt x="8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8"/>
            <p:cNvSpPr/>
            <p:nvPr/>
          </p:nvSpPr>
          <p:spPr>
            <a:xfrm>
              <a:off x="6507517" y="1513484"/>
              <a:ext cx="124511" cy="120083"/>
            </a:xfrm>
            <a:custGeom>
              <a:rect b="b" l="l" r="r" t="t"/>
              <a:pathLst>
                <a:path extrusionOk="0" h="1410" w="1462">
                  <a:moveTo>
                    <a:pt x="758" y="1"/>
                  </a:moveTo>
                  <a:cubicBezTo>
                    <a:pt x="697" y="1"/>
                    <a:pt x="638" y="22"/>
                    <a:pt x="587" y="74"/>
                  </a:cubicBezTo>
                  <a:lnTo>
                    <a:pt x="84" y="577"/>
                  </a:lnTo>
                  <a:cubicBezTo>
                    <a:pt x="21" y="639"/>
                    <a:pt x="0" y="770"/>
                    <a:pt x="63" y="859"/>
                  </a:cubicBezTo>
                  <a:lnTo>
                    <a:pt x="393" y="1341"/>
                  </a:lnTo>
                  <a:lnTo>
                    <a:pt x="393" y="1362"/>
                  </a:lnTo>
                  <a:cubicBezTo>
                    <a:pt x="424" y="1394"/>
                    <a:pt x="468" y="1409"/>
                    <a:pt x="508" y="1409"/>
                  </a:cubicBezTo>
                  <a:cubicBezTo>
                    <a:pt x="549" y="1409"/>
                    <a:pt x="587" y="1394"/>
                    <a:pt x="608" y="1362"/>
                  </a:cubicBezTo>
                  <a:lnTo>
                    <a:pt x="1393" y="598"/>
                  </a:lnTo>
                  <a:lnTo>
                    <a:pt x="1393" y="577"/>
                  </a:lnTo>
                  <a:cubicBezTo>
                    <a:pt x="1461" y="509"/>
                    <a:pt x="1440" y="404"/>
                    <a:pt x="1351" y="357"/>
                  </a:cubicBezTo>
                  <a:lnTo>
                    <a:pt x="896" y="32"/>
                  </a:lnTo>
                  <a:cubicBezTo>
                    <a:pt x="849" y="12"/>
                    <a:pt x="80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8"/>
            <p:cNvSpPr/>
            <p:nvPr/>
          </p:nvSpPr>
          <p:spPr>
            <a:xfrm>
              <a:off x="6501726" y="1508545"/>
              <a:ext cx="135668" cy="129280"/>
            </a:xfrm>
            <a:custGeom>
              <a:rect b="b" l="l" r="r" t="t"/>
              <a:pathLst>
                <a:path extrusionOk="0" h="1518" w="1593">
                  <a:moveTo>
                    <a:pt x="836" y="109"/>
                  </a:moveTo>
                  <a:cubicBezTo>
                    <a:pt x="865" y="109"/>
                    <a:pt x="893" y="116"/>
                    <a:pt x="917" y="132"/>
                  </a:cubicBezTo>
                  <a:lnTo>
                    <a:pt x="1398" y="462"/>
                  </a:lnTo>
                  <a:cubicBezTo>
                    <a:pt x="1440" y="504"/>
                    <a:pt x="1461" y="567"/>
                    <a:pt x="1419" y="614"/>
                  </a:cubicBezTo>
                  <a:lnTo>
                    <a:pt x="655" y="1378"/>
                  </a:lnTo>
                  <a:cubicBezTo>
                    <a:pt x="636" y="1397"/>
                    <a:pt x="609" y="1407"/>
                    <a:pt x="582" y="1407"/>
                  </a:cubicBezTo>
                  <a:cubicBezTo>
                    <a:pt x="548" y="1407"/>
                    <a:pt x="515" y="1390"/>
                    <a:pt x="503" y="1352"/>
                  </a:cubicBezTo>
                  <a:lnTo>
                    <a:pt x="178" y="896"/>
                  </a:lnTo>
                  <a:cubicBezTo>
                    <a:pt x="131" y="807"/>
                    <a:pt x="131" y="724"/>
                    <a:pt x="199" y="677"/>
                  </a:cubicBezTo>
                  <a:lnTo>
                    <a:pt x="702" y="153"/>
                  </a:lnTo>
                  <a:cubicBezTo>
                    <a:pt x="741" y="127"/>
                    <a:pt x="789" y="109"/>
                    <a:pt x="836" y="109"/>
                  </a:cubicBezTo>
                  <a:close/>
                  <a:moveTo>
                    <a:pt x="828" y="0"/>
                  </a:moveTo>
                  <a:cubicBezTo>
                    <a:pt x="756" y="0"/>
                    <a:pt x="684" y="27"/>
                    <a:pt x="634" y="90"/>
                  </a:cubicBezTo>
                  <a:lnTo>
                    <a:pt x="131" y="567"/>
                  </a:lnTo>
                  <a:lnTo>
                    <a:pt x="110" y="593"/>
                  </a:lnTo>
                  <a:cubicBezTo>
                    <a:pt x="21" y="677"/>
                    <a:pt x="0" y="828"/>
                    <a:pt x="89" y="938"/>
                  </a:cubicBezTo>
                  <a:lnTo>
                    <a:pt x="393" y="1420"/>
                  </a:lnTo>
                  <a:cubicBezTo>
                    <a:pt x="444" y="1484"/>
                    <a:pt x="517" y="1518"/>
                    <a:pt x="586" y="1518"/>
                  </a:cubicBezTo>
                  <a:cubicBezTo>
                    <a:pt x="637" y="1518"/>
                    <a:pt x="685" y="1500"/>
                    <a:pt x="723" y="1462"/>
                  </a:cubicBezTo>
                  <a:lnTo>
                    <a:pt x="1487" y="697"/>
                  </a:lnTo>
                  <a:cubicBezTo>
                    <a:pt x="1592" y="593"/>
                    <a:pt x="1571" y="436"/>
                    <a:pt x="1461" y="373"/>
                  </a:cubicBezTo>
                  <a:lnTo>
                    <a:pt x="985" y="43"/>
                  </a:lnTo>
                  <a:cubicBezTo>
                    <a:pt x="937" y="16"/>
                    <a:pt x="882" y="0"/>
                    <a:pt x="82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8"/>
            <p:cNvSpPr/>
            <p:nvPr/>
          </p:nvSpPr>
          <p:spPr>
            <a:xfrm>
              <a:off x="6516885" y="1519701"/>
              <a:ext cx="425570" cy="425570"/>
            </a:xfrm>
            <a:custGeom>
              <a:rect b="b" l="l" r="r" t="t"/>
              <a:pathLst>
                <a:path extrusionOk="0" h="4997" w="4997">
                  <a:moveTo>
                    <a:pt x="2509" y="1179"/>
                  </a:moveTo>
                  <a:cubicBezTo>
                    <a:pt x="3226" y="1179"/>
                    <a:pt x="3818" y="1771"/>
                    <a:pt x="3818" y="2488"/>
                  </a:cubicBezTo>
                  <a:cubicBezTo>
                    <a:pt x="3818" y="3232"/>
                    <a:pt x="3226" y="3819"/>
                    <a:pt x="2509" y="3819"/>
                  </a:cubicBezTo>
                  <a:cubicBezTo>
                    <a:pt x="1765" y="3819"/>
                    <a:pt x="1178" y="3232"/>
                    <a:pt x="1178" y="2488"/>
                  </a:cubicBezTo>
                  <a:cubicBezTo>
                    <a:pt x="1178" y="1771"/>
                    <a:pt x="1765" y="1179"/>
                    <a:pt x="2509" y="1179"/>
                  </a:cubicBezTo>
                  <a:close/>
                  <a:moveTo>
                    <a:pt x="2509" y="1"/>
                  </a:moveTo>
                  <a:cubicBezTo>
                    <a:pt x="1110" y="1"/>
                    <a:pt x="0" y="1116"/>
                    <a:pt x="0" y="2488"/>
                  </a:cubicBezTo>
                  <a:cubicBezTo>
                    <a:pt x="0" y="3887"/>
                    <a:pt x="1110" y="4997"/>
                    <a:pt x="2509" y="4997"/>
                  </a:cubicBezTo>
                  <a:cubicBezTo>
                    <a:pt x="3881" y="4997"/>
                    <a:pt x="4996" y="3887"/>
                    <a:pt x="4996" y="2488"/>
                  </a:cubicBezTo>
                  <a:cubicBezTo>
                    <a:pt x="4996" y="1116"/>
                    <a:pt x="3881"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8"/>
            <p:cNvSpPr/>
            <p:nvPr/>
          </p:nvSpPr>
          <p:spPr>
            <a:xfrm>
              <a:off x="6511094" y="1514421"/>
              <a:ext cx="436641" cy="436641"/>
            </a:xfrm>
            <a:custGeom>
              <a:rect b="b" l="l" r="r" t="t"/>
              <a:pathLst>
                <a:path extrusionOk="0" h="5127" w="5127">
                  <a:moveTo>
                    <a:pt x="2577" y="1309"/>
                  </a:moveTo>
                  <a:cubicBezTo>
                    <a:pt x="3252" y="1309"/>
                    <a:pt x="3818" y="1875"/>
                    <a:pt x="3818" y="2550"/>
                  </a:cubicBezTo>
                  <a:cubicBezTo>
                    <a:pt x="3818" y="3247"/>
                    <a:pt x="3252" y="3818"/>
                    <a:pt x="2577" y="3818"/>
                  </a:cubicBezTo>
                  <a:cubicBezTo>
                    <a:pt x="1875" y="3818"/>
                    <a:pt x="1309" y="3247"/>
                    <a:pt x="1309" y="2550"/>
                  </a:cubicBezTo>
                  <a:cubicBezTo>
                    <a:pt x="1309" y="1875"/>
                    <a:pt x="1875" y="1309"/>
                    <a:pt x="2577" y="1309"/>
                  </a:cubicBezTo>
                  <a:close/>
                  <a:moveTo>
                    <a:pt x="2577" y="1199"/>
                  </a:moveTo>
                  <a:cubicBezTo>
                    <a:pt x="1812" y="1199"/>
                    <a:pt x="1199" y="1807"/>
                    <a:pt x="1199" y="2550"/>
                  </a:cubicBezTo>
                  <a:cubicBezTo>
                    <a:pt x="1199" y="3315"/>
                    <a:pt x="1812" y="3928"/>
                    <a:pt x="2577" y="3928"/>
                  </a:cubicBezTo>
                  <a:cubicBezTo>
                    <a:pt x="3315" y="3928"/>
                    <a:pt x="3928" y="3315"/>
                    <a:pt x="3928" y="2550"/>
                  </a:cubicBezTo>
                  <a:cubicBezTo>
                    <a:pt x="3928" y="1807"/>
                    <a:pt x="3315" y="1199"/>
                    <a:pt x="2577" y="1199"/>
                  </a:cubicBezTo>
                  <a:close/>
                  <a:moveTo>
                    <a:pt x="2577" y="105"/>
                  </a:moveTo>
                  <a:cubicBezTo>
                    <a:pt x="3928" y="105"/>
                    <a:pt x="5017" y="1199"/>
                    <a:pt x="5017" y="2550"/>
                  </a:cubicBezTo>
                  <a:cubicBezTo>
                    <a:pt x="5017" y="3902"/>
                    <a:pt x="3928" y="5017"/>
                    <a:pt x="2577" y="5017"/>
                  </a:cubicBezTo>
                  <a:cubicBezTo>
                    <a:pt x="1220" y="5017"/>
                    <a:pt x="110" y="3902"/>
                    <a:pt x="110" y="2550"/>
                  </a:cubicBezTo>
                  <a:cubicBezTo>
                    <a:pt x="110" y="1199"/>
                    <a:pt x="1220" y="105"/>
                    <a:pt x="2577" y="105"/>
                  </a:cubicBezTo>
                  <a:close/>
                  <a:moveTo>
                    <a:pt x="2577" y="0"/>
                  </a:moveTo>
                  <a:cubicBezTo>
                    <a:pt x="1157" y="0"/>
                    <a:pt x="0" y="1152"/>
                    <a:pt x="0" y="2550"/>
                  </a:cubicBezTo>
                  <a:cubicBezTo>
                    <a:pt x="0" y="3970"/>
                    <a:pt x="1157" y="5127"/>
                    <a:pt x="2577" y="5127"/>
                  </a:cubicBezTo>
                  <a:cubicBezTo>
                    <a:pt x="3970" y="5127"/>
                    <a:pt x="5127" y="3970"/>
                    <a:pt x="5127" y="2550"/>
                  </a:cubicBezTo>
                  <a:cubicBezTo>
                    <a:pt x="5127" y="1152"/>
                    <a:pt x="3970" y="0"/>
                    <a:pt x="257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8"/>
            <p:cNvSpPr/>
            <p:nvPr/>
          </p:nvSpPr>
          <p:spPr>
            <a:xfrm>
              <a:off x="6603836" y="1607163"/>
              <a:ext cx="251152" cy="250726"/>
            </a:xfrm>
            <a:custGeom>
              <a:rect b="b" l="l" r="r" t="t"/>
              <a:pathLst>
                <a:path extrusionOk="0" h="2944" w="2949">
                  <a:moveTo>
                    <a:pt x="1488" y="152"/>
                  </a:moveTo>
                  <a:cubicBezTo>
                    <a:pt x="2205" y="152"/>
                    <a:pt x="2797" y="744"/>
                    <a:pt x="2797" y="1461"/>
                  </a:cubicBezTo>
                  <a:cubicBezTo>
                    <a:pt x="2797" y="2205"/>
                    <a:pt x="2205" y="2792"/>
                    <a:pt x="1488" y="2792"/>
                  </a:cubicBezTo>
                  <a:cubicBezTo>
                    <a:pt x="744" y="2792"/>
                    <a:pt x="157" y="2205"/>
                    <a:pt x="157" y="1461"/>
                  </a:cubicBezTo>
                  <a:cubicBezTo>
                    <a:pt x="157" y="744"/>
                    <a:pt x="744" y="152"/>
                    <a:pt x="1488" y="152"/>
                  </a:cubicBezTo>
                  <a:close/>
                  <a:moveTo>
                    <a:pt x="1488" y="0"/>
                  </a:moveTo>
                  <a:cubicBezTo>
                    <a:pt x="655" y="0"/>
                    <a:pt x="0" y="655"/>
                    <a:pt x="0" y="1461"/>
                  </a:cubicBezTo>
                  <a:cubicBezTo>
                    <a:pt x="0" y="2289"/>
                    <a:pt x="655" y="2943"/>
                    <a:pt x="1488" y="2943"/>
                  </a:cubicBezTo>
                  <a:cubicBezTo>
                    <a:pt x="2294" y="2943"/>
                    <a:pt x="2949" y="2289"/>
                    <a:pt x="2949" y="1461"/>
                  </a:cubicBezTo>
                  <a:cubicBezTo>
                    <a:pt x="2949" y="655"/>
                    <a:pt x="2294" y="0"/>
                    <a:pt x="1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8"/>
            <p:cNvSpPr/>
            <p:nvPr/>
          </p:nvSpPr>
          <p:spPr>
            <a:xfrm>
              <a:off x="6598683" y="1601815"/>
              <a:ext cx="261882" cy="262308"/>
            </a:xfrm>
            <a:custGeom>
              <a:rect b="b" l="l" r="r" t="t"/>
              <a:pathLst>
                <a:path extrusionOk="0" h="3080" w="3075">
                  <a:moveTo>
                    <a:pt x="1551" y="288"/>
                  </a:moveTo>
                  <a:cubicBezTo>
                    <a:pt x="2226" y="288"/>
                    <a:pt x="2792" y="854"/>
                    <a:pt x="2792" y="1529"/>
                  </a:cubicBezTo>
                  <a:cubicBezTo>
                    <a:pt x="2792" y="2226"/>
                    <a:pt x="2226" y="2797"/>
                    <a:pt x="1551" y="2797"/>
                  </a:cubicBezTo>
                  <a:cubicBezTo>
                    <a:pt x="849" y="2797"/>
                    <a:pt x="283" y="2226"/>
                    <a:pt x="283" y="1529"/>
                  </a:cubicBezTo>
                  <a:cubicBezTo>
                    <a:pt x="283" y="854"/>
                    <a:pt x="849" y="288"/>
                    <a:pt x="1551" y="288"/>
                  </a:cubicBezTo>
                  <a:close/>
                  <a:moveTo>
                    <a:pt x="1551" y="178"/>
                  </a:moveTo>
                  <a:cubicBezTo>
                    <a:pt x="786" y="178"/>
                    <a:pt x="173" y="786"/>
                    <a:pt x="173" y="1529"/>
                  </a:cubicBezTo>
                  <a:cubicBezTo>
                    <a:pt x="173" y="2294"/>
                    <a:pt x="786" y="2907"/>
                    <a:pt x="1551" y="2907"/>
                  </a:cubicBezTo>
                  <a:cubicBezTo>
                    <a:pt x="2289" y="2907"/>
                    <a:pt x="2902" y="2294"/>
                    <a:pt x="2902" y="1529"/>
                  </a:cubicBezTo>
                  <a:cubicBezTo>
                    <a:pt x="2902" y="786"/>
                    <a:pt x="2289" y="178"/>
                    <a:pt x="1551" y="178"/>
                  </a:cubicBezTo>
                  <a:close/>
                  <a:moveTo>
                    <a:pt x="1551" y="110"/>
                  </a:moveTo>
                  <a:cubicBezTo>
                    <a:pt x="2336" y="110"/>
                    <a:pt x="2970" y="744"/>
                    <a:pt x="2970" y="1529"/>
                  </a:cubicBezTo>
                  <a:cubicBezTo>
                    <a:pt x="2970" y="2336"/>
                    <a:pt x="2336" y="2970"/>
                    <a:pt x="1551" y="2970"/>
                  </a:cubicBezTo>
                  <a:cubicBezTo>
                    <a:pt x="765" y="2970"/>
                    <a:pt x="110" y="2336"/>
                    <a:pt x="110" y="1529"/>
                  </a:cubicBezTo>
                  <a:cubicBezTo>
                    <a:pt x="110" y="744"/>
                    <a:pt x="765" y="110"/>
                    <a:pt x="1551" y="110"/>
                  </a:cubicBezTo>
                  <a:close/>
                  <a:moveTo>
                    <a:pt x="1551" y="0"/>
                  </a:moveTo>
                  <a:cubicBezTo>
                    <a:pt x="697" y="0"/>
                    <a:pt x="0" y="702"/>
                    <a:pt x="0" y="1529"/>
                  </a:cubicBezTo>
                  <a:cubicBezTo>
                    <a:pt x="0" y="2383"/>
                    <a:pt x="697" y="3080"/>
                    <a:pt x="1551" y="3080"/>
                  </a:cubicBezTo>
                  <a:cubicBezTo>
                    <a:pt x="2378" y="3080"/>
                    <a:pt x="3075" y="2383"/>
                    <a:pt x="3075" y="1529"/>
                  </a:cubicBezTo>
                  <a:cubicBezTo>
                    <a:pt x="3075" y="702"/>
                    <a:pt x="2378" y="0"/>
                    <a:pt x="155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8" name="Google Shape;2268;p48"/>
          <p:cNvGrpSpPr/>
          <p:nvPr/>
        </p:nvGrpSpPr>
        <p:grpSpPr>
          <a:xfrm>
            <a:off x="435552" y="261866"/>
            <a:ext cx="555350" cy="555265"/>
            <a:chOff x="3894327" y="779703"/>
            <a:chExt cx="555350" cy="555265"/>
          </a:xfrm>
        </p:grpSpPr>
        <p:sp>
          <p:nvSpPr>
            <p:cNvPr id="2269" name="Google Shape;2269;p48"/>
            <p:cNvSpPr/>
            <p:nvPr/>
          </p:nvSpPr>
          <p:spPr>
            <a:xfrm>
              <a:off x="4113366" y="784984"/>
              <a:ext cx="119146" cy="78181"/>
            </a:xfrm>
            <a:custGeom>
              <a:rect b="b" l="l" r="r" t="t"/>
              <a:pathLst>
                <a:path extrusionOk="0" h="918" w="1399">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8"/>
            <p:cNvSpPr/>
            <p:nvPr/>
          </p:nvSpPr>
          <p:spPr>
            <a:xfrm>
              <a:off x="4106212" y="779703"/>
              <a:ext cx="131665" cy="89253"/>
            </a:xfrm>
            <a:custGeom>
              <a:rect b="b" l="l" r="r" t="t"/>
              <a:pathLst>
                <a:path extrusionOk="0" h="1048" w="1546">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8"/>
            <p:cNvSpPr/>
            <p:nvPr/>
          </p:nvSpPr>
          <p:spPr>
            <a:xfrm>
              <a:off x="4271173" y="837529"/>
              <a:ext cx="122723" cy="120168"/>
            </a:xfrm>
            <a:custGeom>
              <a:rect b="b" l="l" r="r" t="t"/>
              <a:pathLst>
                <a:path extrusionOk="0" h="1411" w="1441">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8"/>
            <p:cNvSpPr/>
            <p:nvPr/>
          </p:nvSpPr>
          <p:spPr>
            <a:xfrm>
              <a:off x="4265892" y="832334"/>
              <a:ext cx="133879" cy="129791"/>
            </a:xfrm>
            <a:custGeom>
              <a:rect b="b" l="l" r="r" t="t"/>
              <a:pathLst>
                <a:path extrusionOk="0" h="1524" w="1572">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8"/>
            <p:cNvSpPr/>
            <p:nvPr/>
          </p:nvSpPr>
          <p:spPr>
            <a:xfrm>
              <a:off x="4366214" y="998658"/>
              <a:ext cx="78096" cy="117783"/>
            </a:xfrm>
            <a:custGeom>
              <a:rect b="b" l="l" r="r" t="t"/>
              <a:pathLst>
                <a:path extrusionOk="0" h="1383" w="917">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8"/>
            <p:cNvSpPr/>
            <p:nvPr/>
          </p:nvSpPr>
          <p:spPr>
            <a:xfrm>
              <a:off x="4360423" y="993037"/>
              <a:ext cx="89253" cy="128599"/>
            </a:xfrm>
            <a:custGeom>
              <a:rect b="b" l="l" r="r" t="t"/>
              <a:pathLst>
                <a:path extrusionOk="0" h="1510" w="1048">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8"/>
            <p:cNvSpPr/>
            <p:nvPr/>
          </p:nvSpPr>
          <p:spPr>
            <a:xfrm>
              <a:off x="4271173" y="1157998"/>
              <a:ext cx="122723" cy="119146"/>
            </a:xfrm>
            <a:custGeom>
              <a:rect b="b" l="l" r="r" t="t"/>
              <a:pathLst>
                <a:path extrusionOk="0" h="1399" w="1441">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8"/>
            <p:cNvSpPr/>
            <p:nvPr/>
          </p:nvSpPr>
          <p:spPr>
            <a:xfrm>
              <a:off x="4265892" y="1153314"/>
              <a:ext cx="133879" cy="129025"/>
            </a:xfrm>
            <a:custGeom>
              <a:rect b="b" l="l" r="r" t="t"/>
              <a:pathLst>
                <a:path extrusionOk="0" h="1515" w="1572">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8"/>
            <p:cNvSpPr/>
            <p:nvPr/>
          </p:nvSpPr>
          <p:spPr>
            <a:xfrm>
              <a:off x="4111577" y="1251507"/>
              <a:ext cx="119146" cy="78181"/>
            </a:xfrm>
            <a:custGeom>
              <a:rect b="b" l="l" r="r" t="t"/>
              <a:pathLst>
                <a:path extrusionOk="0" h="918" w="1399">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8"/>
            <p:cNvSpPr/>
            <p:nvPr/>
          </p:nvSpPr>
          <p:spPr>
            <a:xfrm>
              <a:off x="4106212" y="1245716"/>
              <a:ext cx="131665" cy="89253"/>
            </a:xfrm>
            <a:custGeom>
              <a:rect b="b" l="l" r="r" t="t"/>
              <a:pathLst>
                <a:path extrusionOk="0" h="1048" w="1546">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8"/>
            <p:cNvSpPr/>
            <p:nvPr/>
          </p:nvSpPr>
          <p:spPr>
            <a:xfrm>
              <a:off x="3950108" y="1157913"/>
              <a:ext cx="122723" cy="119231"/>
            </a:xfrm>
            <a:custGeom>
              <a:rect b="b" l="l" r="r" t="t"/>
              <a:pathLst>
                <a:path extrusionOk="0" h="1400" w="1441">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8"/>
            <p:cNvSpPr/>
            <p:nvPr/>
          </p:nvSpPr>
          <p:spPr>
            <a:xfrm>
              <a:off x="3944317" y="1152547"/>
              <a:ext cx="135668" cy="129791"/>
            </a:xfrm>
            <a:custGeom>
              <a:rect b="b" l="l" r="r" t="t"/>
              <a:pathLst>
                <a:path extrusionOk="0" h="1524" w="1593">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8"/>
            <p:cNvSpPr/>
            <p:nvPr/>
          </p:nvSpPr>
          <p:spPr>
            <a:xfrm>
              <a:off x="3899692" y="998317"/>
              <a:ext cx="79885" cy="117698"/>
            </a:xfrm>
            <a:custGeom>
              <a:rect b="b" l="l" r="r" t="t"/>
              <a:pathLst>
                <a:path extrusionOk="0" h="1382" w="938">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8"/>
            <p:cNvSpPr/>
            <p:nvPr/>
          </p:nvSpPr>
          <p:spPr>
            <a:xfrm>
              <a:off x="3894327" y="993037"/>
              <a:ext cx="89338" cy="128599"/>
            </a:xfrm>
            <a:custGeom>
              <a:rect b="b" l="l" r="r" t="t"/>
              <a:pathLst>
                <a:path extrusionOk="0" h="1510" w="1049">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8"/>
            <p:cNvSpPr/>
            <p:nvPr/>
          </p:nvSpPr>
          <p:spPr>
            <a:xfrm>
              <a:off x="3950108" y="837529"/>
              <a:ext cx="124511" cy="119146"/>
            </a:xfrm>
            <a:custGeom>
              <a:rect b="b" l="l" r="r" t="t"/>
              <a:pathLst>
                <a:path extrusionOk="0" h="1399" w="1462">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8"/>
            <p:cNvSpPr/>
            <p:nvPr/>
          </p:nvSpPr>
          <p:spPr>
            <a:xfrm>
              <a:off x="3944317" y="832334"/>
              <a:ext cx="135668" cy="129791"/>
            </a:xfrm>
            <a:custGeom>
              <a:rect b="b" l="l" r="r" t="t"/>
              <a:pathLst>
                <a:path extrusionOk="0" h="1524" w="1593">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8"/>
            <p:cNvSpPr/>
            <p:nvPr/>
          </p:nvSpPr>
          <p:spPr>
            <a:xfrm>
              <a:off x="3959051" y="842554"/>
              <a:ext cx="427784" cy="427784"/>
            </a:xfrm>
            <a:custGeom>
              <a:rect b="b" l="l" r="r" t="t"/>
              <a:pathLst>
                <a:path extrusionOk="0" h="5023" w="5023">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8"/>
            <p:cNvSpPr/>
            <p:nvPr/>
          </p:nvSpPr>
          <p:spPr>
            <a:xfrm>
              <a:off x="3953685" y="838977"/>
              <a:ext cx="436726" cy="434938"/>
            </a:xfrm>
            <a:custGeom>
              <a:rect b="b" l="l" r="r" t="t"/>
              <a:pathLst>
                <a:path extrusionOk="0" h="5107" w="5128">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8"/>
            <p:cNvSpPr/>
            <p:nvPr/>
          </p:nvSpPr>
          <p:spPr>
            <a:xfrm>
              <a:off x="4046428" y="929931"/>
              <a:ext cx="251152" cy="253025"/>
            </a:xfrm>
            <a:custGeom>
              <a:rect b="b" l="l" r="r" t="t"/>
              <a:pathLst>
                <a:path extrusionOk="0" h="2971" w="2949">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8"/>
            <p:cNvSpPr/>
            <p:nvPr/>
          </p:nvSpPr>
          <p:spPr>
            <a:xfrm>
              <a:off x="4041062" y="926354"/>
              <a:ext cx="261882" cy="260179"/>
            </a:xfrm>
            <a:custGeom>
              <a:rect b="b" l="l" r="r" t="t"/>
              <a:pathLst>
                <a:path extrusionOk="0" h="3055" w="3075">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 name="Google Shape;2289;p48"/>
          <p:cNvGrpSpPr/>
          <p:nvPr/>
        </p:nvGrpSpPr>
        <p:grpSpPr>
          <a:xfrm>
            <a:off x="7193102" y="2444766"/>
            <a:ext cx="555350" cy="555265"/>
            <a:chOff x="3894327" y="779703"/>
            <a:chExt cx="555350" cy="555265"/>
          </a:xfrm>
        </p:grpSpPr>
        <p:sp>
          <p:nvSpPr>
            <p:cNvPr id="2290" name="Google Shape;2290;p48"/>
            <p:cNvSpPr/>
            <p:nvPr/>
          </p:nvSpPr>
          <p:spPr>
            <a:xfrm>
              <a:off x="4113366" y="784984"/>
              <a:ext cx="119146" cy="78181"/>
            </a:xfrm>
            <a:custGeom>
              <a:rect b="b" l="l" r="r" t="t"/>
              <a:pathLst>
                <a:path extrusionOk="0" h="918" w="1399">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8"/>
            <p:cNvSpPr/>
            <p:nvPr/>
          </p:nvSpPr>
          <p:spPr>
            <a:xfrm>
              <a:off x="4106212" y="779703"/>
              <a:ext cx="131665" cy="89253"/>
            </a:xfrm>
            <a:custGeom>
              <a:rect b="b" l="l" r="r" t="t"/>
              <a:pathLst>
                <a:path extrusionOk="0" h="1048" w="1546">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8"/>
            <p:cNvSpPr/>
            <p:nvPr/>
          </p:nvSpPr>
          <p:spPr>
            <a:xfrm>
              <a:off x="4271173" y="837529"/>
              <a:ext cx="122723" cy="120168"/>
            </a:xfrm>
            <a:custGeom>
              <a:rect b="b" l="l" r="r" t="t"/>
              <a:pathLst>
                <a:path extrusionOk="0" h="1411" w="1441">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8"/>
            <p:cNvSpPr/>
            <p:nvPr/>
          </p:nvSpPr>
          <p:spPr>
            <a:xfrm>
              <a:off x="4265892" y="832334"/>
              <a:ext cx="133879" cy="129791"/>
            </a:xfrm>
            <a:custGeom>
              <a:rect b="b" l="l" r="r" t="t"/>
              <a:pathLst>
                <a:path extrusionOk="0" h="1524" w="1572">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8"/>
            <p:cNvSpPr/>
            <p:nvPr/>
          </p:nvSpPr>
          <p:spPr>
            <a:xfrm>
              <a:off x="4366214" y="998658"/>
              <a:ext cx="78096" cy="117783"/>
            </a:xfrm>
            <a:custGeom>
              <a:rect b="b" l="l" r="r" t="t"/>
              <a:pathLst>
                <a:path extrusionOk="0" h="1383" w="917">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8"/>
            <p:cNvSpPr/>
            <p:nvPr/>
          </p:nvSpPr>
          <p:spPr>
            <a:xfrm>
              <a:off x="4360423" y="993037"/>
              <a:ext cx="89253" cy="128599"/>
            </a:xfrm>
            <a:custGeom>
              <a:rect b="b" l="l" r="r" t="t"/>
              <a:pathLst>
                <a:path extrusionOk="0" h="1510" w="1048">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8"/>
            <p:cNvSpPr/>
            <p:nvPr/>
          </p:nvSpPr>
          <p:spPr>
            <a:xfrm>
              <a:off x="4271173" y="1157998"/>
              <a:ext cx="122723" cy="119146"/>
            </a:xfrm>
            <a:custGeom>
              <a:rect b="b" l="l" r="r" t="t"/>
              <a:pathLst>
                <a:path extrusionOk="0" h="1399" w="1441">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8"/>
            <p:cNvSpPr/>
            <p:nvPr/>
          </p:nvSpPr>
          <p:spPr>
            <a:xfrm>
              <a:off x="4265892" y="1153314"/>
              <a:ext cx="133879" cy="129025"/>
            </a:xfrm>
            <a:custGeom>
              <a:rect b="b" l="l" r="r" t="t"/>
              <a:pathLst>
                <a:path extrusionOk="0" h="1515" w="1572">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8"/>
            <p:cNvSpPr/>
            <p:nvPr/>
          </p:nvSpPr>
          <p:spPr>
            <a:xfrm>
              <a:off x="4111577" y="1251507"/>
              <a:ext cx="119146" cy="78181"/>
            </a:xfrm>
            <a:custGeom>
              <a:rect b="b" l="l" r="r" t="t"/>
              <a:pathLst>
                <a:path extrusionOk="0" h="918" w="1399">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8"/>
            <p:cNvSpPr/>
            <p:nvPr/>
          </p:nvSpPr>
          <p:spPr>
            <a:xfrm>
              <a:off x="4106212" y="1245716"/>
              <a:ext cx="131665" cy="89253"/>
            </a:xfrm>
            <a:custGeom>
              <a:rect b="b" l="l" r="r" t="t"/>
              <a:pathLst>
                <a:path extrusionOk="0" h="1048" w="1546">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8"/>
            <p:cNvSpPr/>
            <p:nvPr/>
          </p:nvSpPr>
          <p:spPr>
            <a:xfrm>
              <a:off x="3950108" y="1157913"/>
              <a:ext cx="122723" cy="119231"/>
            </a:xfrm>
            <a:custGeom>
              <a:rect b="b" l="l" r="r" t="t"/>
              <a:pathLst>
                <a:path extrusionOk="0" h="1400" w="1441">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8"/>
            <p:cNvSpPr/>
            <p:nvPr/>
          </p:nvSpPr>
          <p:spPr>
            <a:xfrm>
              <a:off x="3944317" y="1152547"/>
              <a:ext cx="135668" cy="129791"/>
            </a:xfrm>
            <a:custGeom>
              <a:rect b="b" l="l" r="r" t="t"/>
              <a:pathLst>
                <a:path extrusionOk="0" h="1524" w="1593">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8"/>
            <p:cNvSpPr/>
            <p:nvPr/>
          </p:nvSpPr>
          <p:spPr>
            <a:xfrm>
              <a:off x="3899692" y="998317"/>
              <a:ext cx="79885" cy="117698"/>
            </a:xfrm>
            <a:custGeom>
              <a:rect b="b" l="l" r="r" t="t"/>
              <a:pathLst>
                <a:path extrusionOk="0" h="1382" w="938">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8"/>
            <p:cNvSpPr/>
            <p:nvPr/>
          </p:nvSpPr>
          <p:spPr>
            <a:xfrm>
              <a:off x="3894327" y="993037"/>
              <a:ext cx="89338" cy="128599"/>
            </a:xfrm>
            <a:custGeom>
              <a:rect b="b" l="l" r="r" t="t"/>
              <a:pathLst>
                <a:path extrusionOk="0" h="1510" w="1049">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8"/>
            <p:cNvSpPr/>
            <p:nvPr/>
          </p:nvSpPr>
          <p:spPr>
            <a:xfrm>
              <a:off x="3950108" y="837529"/>
              <a:ext cx="124511" cy="119146"/>
            </a:xfrm>
            <a:custGeom>
              <a:rect b="b" l="l" r="r" t="t"/>
              <a:pathLst>
                <a:path extrusionOk="0" h="1399" w="1462">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8"/>
            <p:cNvSpPr/>
            <p:nvPr/>
          </p:nvSpPr>
          <p:spPr>
            <a:xfrm>
              <a:off x="3944317" y="832334"/>
              <a:ext cx="135668" cy="129791"/>
            </a:xfrm>
            <a:custGeom>
              <a:rect b="b" l="l" r="r" t="t"/>
              <a:pathLst>
                <a:path extrusionOk="0" h="1524" w="1593">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8"/>
            <p:cNvSpPr/>
            <p:nvPr/>
          </p:nvSpPr>
          <p:spPr>
            <a:xfrm>
              <a:off x="3959051" y="842554"/>
              <a:ext cx="427784" cy="427784"/>
            </a:xfrm>
            <a:custGeom>
              <a:rect b="b" l="l" r="r" t="t"/>
              <a:pathLst>
                <a:path extrusionOk="0" h="5023" w="5023">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8"/>
            <p:cNvSpPr/>
            <p:nvPr/>
          </p:nvSpPr>
          <p:spPr>
            <a:xfrm>
              <a:off x="3953685" y="838977"/>
              <a:ext cx="436726" cy="434938"/>
            </a:xfrm>
            <a:custGeom>
              <a:rect b="b" l="l" r="r" t="t"/>
              <a:pathLst>
                <a:path extrusionOk="0" h="5107" w="5128">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8"/>
            <p:cNvSpPr/>
            <p:nvPr/>
          </p:nvSpPr>
          <p:spPr>
            <a:xfrm>
              <a:off x="4046428" y="929931"/>
              <a:ext cx="251152" cy="253025"/>
            </a:xfrm>
            <a:custGeom>
              <a:rect b="b" l="l" r="r" t="t"/>
              <a:pathLst>
                <a:path extrusionOk="0" h="2971" w="2949">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8"/>
            <p:cNvSpPr/>
            <p:nvPr/>
          </p:nvSpPr>
          <p:spPr>
            <a:xfrm>
              <a:off x="4041062" y="926354"/>
              <a:ext cx="261882" cy="260179"/>
            </a:xfrm>
            <a:custGeom>
              <a:rect b="b" l="l" r="r" t="t"/>
              <a:pathLst>
                <a:path extrusionOk="0" h="3055" w="3075">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3" name="Shape 2313"/>
        <p:cNvGrpSpPr/>
        <p:nvPr/>
      </p:nvGrpSpPr>
      <p:grpSpPr>
        <a:xfrm>
          <a:off x="0" y="0"/>
          <a:ext cx="0" cy="0"/>
          <a:chOff x="0" y="0"/>
          <a:chExt cx="0" cy="0"/>
        </a:xfrm>
      </p:grpSpPr>
      <p:sp>
        <p:nvSpPr>
          <p:cNvPr id="2314" name="Google Shape;2314;p49"/>
          <p:cNvSpPr txBox="1"/>
          <p:nvPr>
            <p:ph idx="4294967295" type="title"/>
          </p:nvPr>
        </p:nvSpPr>
        <p:spPr>
          <a:xfrm>
            <a:off x="904788" y="1833625"/>
            <a:ext cx="7791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01</a:t>
            </a:r>
            <a:endParaRPr>
              <a:solidFill>
                <a:schemeClr val="accent1"/>
              </a:solidFill>
            </a:endParaRPr>
          </a:p>
        </p:txBody>
      </p:sp>
      <p:sp>
        <p:nvSpPr>
          <p:cNvPr id="2315" name="Google Shape;2315;p49"/>
          <p:cNvSpPr txBox="1"/>
          <p:nvPr>
            <p:ph idx="2" type="subTitle"/>
          </p:nvPr>
        </p:nvSpPr>
        <p:spPr>
          <a:xfrm>
            <a:off x="1683898" y="1833625"/>
            <a:ext cx="65553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Mouse handling</a:t>
            </a:r>
            <a:endParaRPr/>
          </a:p>
        </p:txBody>
      </p:sp>
      <p:sp>
        <p:nvSpPr>
          <p:cNvPr id="2316" name="Google Shape;2316;p49"/>
          <p:cNvSpPr txBox="1"/>
          <p:nvPr>
            <p:ph idx="4294967295" type="title"/>
          </p:nvPr>
        </p:nvSpPr>
        <p:spPr>
          <a:xfrm>
            <a:off x="904788" y="2775838"/>
            <a:ext cx="7791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02</a:t>
            </a:r>
            <a:endParaRPr>
              <a:solidFill>
                <a:schemeClr val="accent1"/>
              </a:solidFill>
            </a:endParaRPr>
          </a:p>
        </p:txBody>
      </p:sp>
      <p:sp>
        <p:nvSpPr>
          <p:cNvPr id="2317" name="Google Shape;2317;p49"/>
          <p:cNvSpPr txBox="1"/>
          <p:nvPr>
            <p:ph idx="4294967295" type="title"/>
          </p:nvPr>
        </p:nvSpPr>
        <p:spPr>
          <a:xfrm>
            <a:off x="904788" y="3718050"/>
            <a:ext cx="7791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03</a:t>
            </a:r>
            <a:endParaRPr>
              <a:solidFill>
                <a:schemeClr val="accent1"/>
              </a:solidFill>
            </a:endParaRPr>
          </a:p>
        </p:txBody>
      </p:sp>
      <p:sp>
        <p:nvSpPr>
          <p:cNvPr id="2318" name="Google Shape;2318;p49"/>
          <p:cNvSpPr txBox="1"/>
          <p:nvPr>
            <p:ph idx="1" type="subTitle"/>
          </p:nvPr>
        </p:nvSpPr>
        <p:spPr>
          <a:xfrm>
            <a:off x="1683888" y="2262925"/>
            <a:ext cx="6555300" cy="34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endParaRPr/>
          </a:p>
        </p:txBody>
      </p:sp>
      <p:sp>
        <p:nvSpPr>
          <p:cNvPr id="2319" name="Google Shape;2319;p49"/>
          <p:cNvSpPr txBox="1"/>
          <p:nvPr>
            <p:ph idx="4" type="subTitle"/>
          </p:nvPr>
        </p:nvSpPr>
        <p:spPr>
          <a:xfrm>
            <a:off x="1683877" y="2775838"/>
            <a:ext cx="65553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Web browsing</a:t>
            </a:r>
            <a:endParaRPr/>
          </a:p>
        </p:txBody>
      </p:sp>
      <p:sp>
        <p:nvSpPr>
          <p:cNvPr id="2320" name="Google Shape;2320;p49"/>
          <p:cNvSpPr txBox="1"/>
          <p:nvPr>
            <p:ph idx="5" type="subTitle"/>
          </p:nvPr>
        </p:nvSpPr>
        <p:spPr>
          <a:xfrm>
            <a:off x="1683888" y="4147350"/>
            <a:ext cx="6555300" cy="34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very beautiful name and is the second planet from the Sun</a:t>
            </a:r>
            <a:endParaRPr/>
          </a:p>
        </p:txBody>
      </p:sp>
      <p:sp>
        <p:nvSpPr>
          <p:cNvPr id="2321" name="Google Shape;2321;p49"/>
          <p:cNvSpPr txBox="1"/>
          <p:nvPr>
            <p:ph idx="6" type="subTitle"/>
          </p:nvPr>
        </p:nvSpPr>
        <p:spPr>
          <a:xfrm>
            <a:off x="1683888" y="3718050"/>
            <a:ext cx="6555300" cy="50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File management</a:t>
            </a:r>
            <a:endParaRPr/>
          </a:p>
        </p:txBody>
      </p:sp>
      <p:sp>
        <p:nvSpPr>
          <p:cNvPr id="2322" name="Google Shape;2322;p49"/>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
            </a:r>
            <a:r>
              <a:rPr lang="en"/>
              <a:t>ractical computer exercise</a:t>
            </a:r>
            <a:endParaRPr/>
          </a:p>
        </p:txBody>
      </p:sp>
      <p:sp>
        <p:nvSpPr>
          <p:cNvPr id="2323" name="Google Shape;2323;p49"/>
          <p:cNvSpPr txBox="1"/>
          <p:nvPr>
            <p:ph idx="7" type="subTitle"/>
          </p:nvPr>
        </p:nvSpPr>
        <p:spPr>
          <a:xfrm>
            <a:off x="719975" y="1263375"/>
            <a:ext cx="7704000" cy="40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Three-step practical exercise </a:t>
            </a:r>
            <a:r>
              <a:rPr lang="en"/>
              <a:t>for a computer workshop for beginners</a:t>
            </a:r>
            <a:endParaRPr/>
          </a:p>
        </p:txBody>
      </p:sp>
      <p:sp>
        <p:nvSpPr>
          <p:cNvPr id="2324" name="Google Shape;2324;p49"/>
          <p:cNvSpPr txBox="1"/>
          <p:nvPr>
            <p:ph idx="3" type="subTitle"/>
          </p:nvPr>
        </p:nvSpPr>
        <p:spPr>
          <a:xfrm>
            <a:off x="1683900" y="3205138"/>
            <a:ext cx="6555300" cy="34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8" name="Shape 2328"/>
        <p:cNvGrpSpPr/>
        <p:nvPr/>
      </p:nvGrpSpPr>
      <p:grpSpPr>
        <a:xfrm>
          <a:off x="0" y="0"/>
          <a:ext cx="0" cy="0"/>
          <a:chOff x="0" y="0"/>
          <a:chExt cx="0" cy="0"/>
        </a:xfrm>
      </p:grpSpPr>
      <p:sp>
        <p:nvSpPr>
          <p:cNvPr id="2329" name="Google Shape;2329;p50"/>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KWL (brainstorming)</a:t>
            </a:r>
            <a:endParaRPr/>
          </a:p>
        </p:txBody>
      </p:sp>
      <p:graphicFrame>
        <p:nvGraphicFramePr>
          <p:cNvPr id="2330" name="Google Shape;2330;p50"/>
          <p:cNvGraphicFramePr/>
          <p:nvPr/>
        </p:nvGraphicFramePr>
        <p:xfrm>
          <a:off x="720000" y="1554075"/>
          <a:ext cx="3000000" cy="3000000"/>
        </p:xfrm>
        <a:graphic>
          <a:graphicData uri="http://schemas.openxmlformats.org/drawingml/2006/table">
            <a:tbl>
              <a:tblPr>
                <a:noFill/>
                <a:tableStyleId>{8DCC3958-702F-4BF8-8815-6CB804E2D304}</a:tableStyleId>
              </a:tblPr>
              <a:tblGrid>
                <a:gridCol w="3254875"/>
                <a:gridCol w="4449125"/>
              </a:tblGrid>
              <a:tr h="449350">
                <a:tc rowSpan="2">
                  <a:txBody>
                    <a:bodyPr/>
                    <a:lstStyle/>
                    <a:p>
                      <a:pPr indent="0" lvl="0" marL="0" rtl="0" algn="l">
                        <a:lnSpc>
                          <a:spcPct val="115000"/>
                        </a:lnSpc>
                        <a:spcBef>
                          <a:spcPts val="0"/>
                        </a:spcBef>
                        <a:spcAft>
                          <a:spcPts val="0"/>
                        </a:spcAft>
                        <a:buNone/>
                      </a:pPr>
                      <a:r>
                        <a:rPr b="1" lang="en" sz="2000">
                          <a:solidFill>
                            <a:schemeClr val="dk1"/>
                          </a:solidFill>
                          <a:latin typeface="Montserrat"/>
                          <a:ea typeface="Montserrat"/>
                          <a:cs typeface="Montserrat"/>
                          <a:sym typeface="Montserrat"/>
                        </a:rPr>
                        <a:t>W</a:t>
                      </a:r>
                      <a:r>
                        <a:rPr b="1" lang="en" sz="2000">
                          <a:solidFill>
                            <a:schemeClr val="dk1"/>
                          </a:solidFill>
                          <a:latin typeface="Montserrat"/>
                          <a:ea typeface="Montserrat"/>
                          <a:cs typeface="Montserrat"/>
                          <a:sym typeface="Montserrat"/>
                        </a:rPr>
                        <a:t>hat I know</a:t>
                      </a:r>
                      <a:endParaRPr b="1" sz="2000">
                        <a:solidFill>
                          <a:schemeClr val="dk1"/>
                        </a:solidFill>
                        <a:latin typeface="Montserrat"/>
                        <a:ea typeface="Montserrat"/>
                        <a:cs typeface="Montserrat"/>
                        <a:sym typeface="Montserrat"/>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Mercury is </a:t>
                      </a:r>
                      <a:r>
                        <a:rPr lang="en">
                          <a:solidFill>
                            <a:schemeClr val="dk1"/>
                          </a:solidFill>
                          <a:latin typeface="Inter"/>
                          <a:ea typeface="Inter"/>
                          <a:cs typeface="Inter"/>
                          <a:sym typeface="Inter"/>
                        </a:rPr>
                        <a:t>the closest planet to the Sun</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449350">
                <a:tc vMerge="1"/>
                <a:tc>
                  <a:txBody>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Mars is actually a very cold place</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449350">
                <a:tc rowSpan="2">
                  <a:txBody>
                    <a:bodyPr/>
                    <a:lstStyle/>
                    <a:p>
                      <a:pPr indent="0" lvl="0" marL="0" rtl="0" algn="l">
                        <a:lnSpc>
                          <a:spcPct val="115000"/>
                        </a:lnSpc>
                        <a:spcBef>
                          <a:spcPts val="0"/>
                        </a:spcBef>
                        <a:spcAft>
                          <a:spcPts val="0"/>
                        </a:spcAft>
                        <a:buNone/>
                      </a:pPr>
                      <a:r>
                        <a:rPr b="1" lang="en" sz="2000">
                          <a:solidFill>
                            <a:schemeClr val="dk1"/>
                          </a:solidFill>
                          <a:latin typeface="Montserrat"/>
                          <a:ea typeface="Montserrat"/>
                          <a:cs typeface="Montserrat"/>
                          <a:sym typeface="Montserrat"/>
                        </a:rPr>
                        <a:t>W</a:t>
                      </a:r>
                      <a:r>
                        <a:rPr b="1" lang="en" sz="2000">
                          <a:solidFill>
                            <a:schemeClr val="dk1"/>
                          </a:solidFill>
                          <a:latin typeface="Montserrat"/>
                          <a:ea typeface="Montserrat"/>
                          <a:cs typeface="Montserrat"/>
                          <a:sym typeface="Montserrat"/>
                        </a:rPr>
                        <a:t>hat I want to know</a:t>
                      </a:r>
                      <a:endParaRPr b="1" sz="2000">
                        <a:solidFill>
                          <a:schemeClr val="dk1"/>
                        </a:solidFill>
                        <a:latin typeface="Montserrat"/>
                        <a:ea typeface="Montserrat"/>
                        <a:cs typeface="Montserrat"/>
                        <a:sym typeface="Montserrat"/>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Venus is the second planet from the Sun</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512175">
                <a:tc vMerge="1"/>
                <a:tc>
                  <a:txBody>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Jupiter is the biggest planet of them all</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449350">
                <a:tc rowSpan="2">
                  <a:txBody>
                    <a:bodyPr/>
                    <a:lstStyle/>
                    <a:p>
                      <a:pPr indent="0" lvl="0" marL="0" rtl="0" algn="l">
                        <a:lnSpc>
                          <a:spcPct val="115000"/>
                        </a:lnSpc>
                        <a:spcBef>
                          <a:spcPts val="0"/>
                        </a:spcBef>
                        <a:spcAft>
                          <a:spcPts val="0"/>
                        </a:spcAft>
                        <a:buNone/>
                      </a:pPr>
                      <a:r>
                        <a:rPr b="1" lang="en" sz="2000">
                          <a:solidFill>
                            <a:schemeClr val="dk1"/>
                          </a:solidFill>
                          <a:latin typeface="Montserrat"/>
                          <a:ea typeface="Montserrat"/>
                          <a:cs typeface="Montserrat"/>
                          <a:sym typeface="Montserrat"/>
                        </a:rPr>
                        <a:t>W</a:t>
                      </a:r>
                      <a:r>
                        <a:rPr b="1" lang="en" sz="2000">
                          <a:solidFill>
                            <a:schemeClr val="dk1"/>
                          </a:solidFill>
                          <a:latin typeface="Montserrat"/>
                          <a:ea typeface="Montserrat"/>
                          <a:cs typeface="Montserrat"/>
                          <a:sym typeface="Montserrat"/>
                        </a:rPr>
                        <a:t>hat I learned</a:t>
                      </a:r>
                      <a:endParaRPr b="1" sz="2000">
                        <a:solidFill>
                          <a:schemeClr val="dk1"/>
                        </a:solidFill>
                        <a:latin typeface="Montserrat"/>
                        <a:ea typeface="Montserrat"/>
                        <a:cs typeface="Montserrat"/>
                        <a:sym typeface="Montserrat"/>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Saturn is</a:t>
                      </a:r>
                      <a:r>
                        <a:rPr lang="en">
                          <a:solidFill>
                            <a:schemeClr val="dk1"/>
                          </a:solidFill>
                          <a:latin typeface="Inter"/>
                          <a:ea typeface="Inter"/>
                          <a:cs typeface="Inter"/>
                          <a:sym typeface="Inter"/>
                        </a:rPr>
                        <a:t> composed of hydrogen and helium</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449350">
                <a:tc vMerge="1"/>
                <a:tc>
                  <a:txBody>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Neptune is</a:t>
                      </a:r>
                      <a:r>
                        <a:rPr lang="en">
                          <a:solidFill>
                            <a:schemeClr val="dk1"/>
                          </a:solidFill>
                          <a:latin typeface="Inter"/>
                          <a:ea typeface="Inter"/>
                          <a:cs typeface="Inter"/>
                          <a:sym typeface="Inter"/>
                        </a:rPr>
                        <a:t> the farthest planet from the Sun</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4" name="Shape 2334"/>
        <p:cNvGrpSpPr/>
        <p:nvPr/>
      </p:nvGrpSpPr>
      <p:grpSpPr>
        <a:xfrm>
          <a:off x="0" y="0"/>
          <a:ext cx="0" cy="0"/>
          <a:chOff x="0" y="0"/>
          <a:chExt cx="0" cy="0"/>
        </a:xfrm>
      </p:grpSpPr>
      <p:sp>
        <p:nvSpPr>
          <p:cNvPr id="2335" name="Google Shape;2335;p51"/>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ain basic processes</a:t>
            </a:r>
            <a:endParaRPr/>
          </a:p>
        </p:txBody>
      </p:sp>
      <p:sp>
        <p:nvSpPr>
          <p:cNvPr id="2336" name="Google Shape;2336;p51"/>
          <p:cNvSpPr/>
          <p:nvPr/>
        </p:nvSpPr>
        <p:spPr>
          <a:xfrm>
            <a:off x="3255300" y="1457925"/>
            <a:ext cx="2633400" cy="4788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Topic</a:t>
            </a:r>
            <a:endParaRPr b="1" sz="2000">
              <a:solidFill>
                <a:schemeClr val="dk1"/>
              </a:solidFill>
              <a:latin typeface="Montserrat"/>
              <a:ea typeface="Montserrat"/>
              <a:cs typeface="Montserrat"/>
              <a:sym typeface="Montserrat"/>
            </a:endParaRPr>
          </a:p>
        </p:txBody>
      </p:sp>
      <p:sp>
        <p:nvSpPr>
          <p:cNvPr id="2337" name="Google Shape;2337;p51"/>
          <p:cNvSpPr/>
          <p:nvPr/>
        </p:nvSpPr>
        <p:spPr>
          <a:xfrm>
            <a:off x="3346525" y="2823813"/>
            <a:ext cx="2451000" cy="89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Despite being red, Mars is actually a cold place. It’s full of iron oxide dust</a:t>
            </a:r>
            <a:endParaRPr>
              <a:solidFill>
                <a:schemeClr val="dk1"/>
              </a:solidFill>
              <a:latin typeface="Inter"/>
              <a:ea typeface="Inter"/>
              <a:cs typeface="Inter"/>
              <a:sym typeface="Inter"/>
            </a:endParaRPr>
          </a:p>
        </p:txBody>
      </p:sp>
      <p:sp>
        <p:nvSpPr>
          <p:cNvPr id="2338" name="Google Shape;2338;p51"/>
          <p:cNvSpPr/>
          <p:nvPr/>
        </p:nvSpPr>
        <p:spPr>
          <a:xfrm>
            <a:off x="720000" y="2823813"/>
            <a:ext cx="2451000" cy="89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Jupiter is a gas giant and the biggest planet in the Solar System</a:t>
            </a:r>
            <a:endParaRPr>
              <a:solidFill>
                <a:schemeClr val="dk1"/>
              </a:solidFill>
              <a:latin typeface="Inter"/>
              <a:ea typeface="Inter"/>
              <a:cs typeface="Inter"/>
              <a:sym typeface="Inter"/>
            </a:endParaRPr>
          </a:p>
        </p:txBody>
      </p:sp>
      <p:sp>
        <p:nvSpPr>
          <p:cNvPr id="2339" name="Google Shape;2339;p51"/>
          <p:cNvSpPr/>
          <p:nvPr/>
        </p:nvSpPr>
        <p:spPr>
          <a:xfrm>
            <a:off x="5973051" y="2823813"/>
            <a:ext cx="2451000" cy="89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Venus has a beautiful name and is the second planet from the Sun</a:t>
            </a:r>
            <a:endParaRPr>
              <a:solidFill>
                <a:schemeClr val="dk1"/>
              </a:solidFill>
              <a:latin typeface="Inter"/>
              <a:ea typeface="Inter"/>
              <a:cs typeface="Inter"/>
              <a:sym typeface="Inter"/>
            </a:endParaRPr>
          </a:p>
        </p:txBody>
      </p:sp>
      <p:cxnSp>
        <p:nvCxnSpPr>
          <p:cNvPr id="2340" name="Google Shape;2340;p51"/>
          <p:cNvCxnSpPr>
            <a:stCxn id="2336" idx="2"/>
            <a:endCxn id="2341" idx="0"/>
          </p:cNvCxnSpPr>
          <p:nvPr/>
        </p:nvCxnSpPr>
        <p:spPr>
          <a:xfrm rot="5400000">
            <a:off x="3054600" y="827625"/>
            <a:ext cx="408300" cy="2626500"/>
          </a:xfrm>
          <a:prstGeom prst="bentConnector3">
            <a:avLst>
              <a:gd fmla="val 49995" name="adj1"/>
            </a:avLst>
          </a:prstGeom>
          <a:noFill/>
          <a:ln cap="flat" cmpd="sng" w="9525">
            <a:solidFill>
              <a:schemeClr val="accent4"/>
            </a:solidFill>
            <a:prstDash val="solid"/>
            <a:round/>
            <a:headEnd len="med" w="med" type="none"/>
            <a:tailEnd len="med" w="med" type="none"/>
          </a:ln>
        </p:spPr>
      </p:cxnSp>
      <p:cxnSp>
        <p:nvCxnSpPr>
          <p:cNvPr id="2342" name="Google Shape;2342;p51"/>
          <p:cNvCxnSpPr>
            <a:stCxn id="2336" idx="2"/>
            <a:endCxn id="2343" idx="0"/>
          </p:cNvCxnSpPr>
          <p:nvPr/>
        </p:nvCxnSpPr>
        <p:spPr>
          <a:xfrm flipH="1" rot="-5400000">
            <a:off x="4368150" y="2140575"/>
            <a:ext cx="408300" cy="600"/>
          </a:xfrm>
          <a:prstGeom prst="bentConnector3">
            <a:avLst>
              <a:gd fmla="val 49995" name="adj1"/>
            </a:avLst>
          </a:prstGeom>
          <a:noFill/>
          <a:ln cap="flat" cmpd="sng" w="9525">
            <a:solidFill>
              <a:schemeClr val="accent4"/>
            </a:solidFill>
            <a:prstDash val="solid"/>
            <a:round/>
            <a:headEnd len="med" w="med" type="none"/>
            <a:tailEnd len="med" w="med" type="none"/>
          </a:ln>
        </p:spPr>
      </p:cxnSp>
      <p:cxnSp>
        <p:nvCxnSpPr>
          <p:cNvPr id="2344" name="Google Shape;2344;p51"/>
          <p:cNvCxnSpPr>
            <a:stCxn id="2336" idx="2"/>
            <a:endCxn id="2345" idx="0"/>
          </p:cNvCxnSpPr>
          <p:nvPr/>
        </p:nvCxnSpPr>
        <p:spPr>
          <a:xfrm flipH="1" rot="-5400000">
            <a:off x="5681100" y="827625"/>
            <a:ext cx="408300" cy="2626500"/>
          </a:xfrm>
          <a:prstGeom prst="bentConnector3">
            <a:avLst>
              <a:gd fmla="val 49995" name="adj1"/>
            </a:avLst>
          </a:prstGeom>
          <a:noFill/>
          <a:ln cap="flat" cmpd="sng" w="9525">
            <a:solidFill>
              <a:schemeClr val="accent4"/>
            </a:solidFill>
            <a:prstDash val="solid"/>
            <a:round/>
            <a:headEnd len="med" w="med" type="none"/>
            <a:tailEnd len="med" w="med" type="none"/>
          </a:ln>
        </p:spPr>
      </p:cxnSp>
      <p:sp>
        <p:nvSpPr>
          <p:cNvPr id="2341" name="Google Shape;2341;p51"/>
          <p:cNvSpPr txBox="1"/>
          <p:nvPr/>
        </p:nvSpPr>
        <p:spPr>
          <a:xfrm>
            <a:off x="720000" y="2344988"/>
            <a:ext cx="2451000" cy="4788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Code</a:t>
            </a:r>
            <a:endParaRPr b="1" sz="2000">
              <a:solidFill>
                <a:schemeClr val="dk1"/>
              </a:solidFill>
              <a:latin typeface="Montserrat"/>
              <a:ea typeface="Montserrat"/>
              <a:cs typeface="Montserrat"/>
              <a:sym typeface="Montserrat"/>
            </a:endParaRPr>
          </a:p>
        </p:txBody>
      </p:sp>
      <p:sp>
        <p:nvSpPr>
          <p:cNvPr id="2343" name="Google Shape;2343;p51"/>
          <p:cNvSpPr txBox="1"/>
          <p:nvPr/>
        </p:nvSpPr>
        <p:spPr>
          <a:xfrm>
            <a:off x="3346525" y="2344988"/>
            <a:ext cx="2451000" cy="4788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Restart</a:t>
            </a:r>
            <a:endParaRPr b="1" sz="2000">
              <a:solidFill>
                <a:schemeClr val="dk1"/>
              </a:solidFill>
              <a:latin typeface="Montserrat"/>
              <a:ea typeface="Montserrat"/>
              <a:cs typeface="Montserrat"/>
              <a:sym typeface="Montserrat"/>
            </a:endParaRPr>
          </a:p>
        </p:txBody>
      </p:sp>
      <p:sp>
        <p:nvSpPr>
          <p:cNvPr id="2345" name="Google Shape;2345;p51"/>
          <p:cNvSpPr txBox="1"/>
          <p:nvPr/>
        </p:nvSpPr>
        <p:spPr>
          <a:xfrm>
            <a:off x="5973051" y="2344988"/>
            <a:ext cx="2451000" cy="4788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Connections</a:t>
            </a:r>
            <a:endParaRPr b="1" sz="2000">
              <a:solidFill>
                <a:schemeClr val="dk1"/>
              </a:solidFill>
              <a:latin typeface="Montserrat"/>
              <a:ea typeface="Montserrat"/>
              <a:cs typeface="Montserrat"/>
              <a:sym typeface="Montserrat"/>
            </a:endParaRPr>
          </a:p>
        </p:txBody>
      </p:sp>
      <p:sp>
        <p:nvSpPr>
          <p:cNvPr id="2346" name="Google Shape;2346;p51"/>
          <p:cNvSpPr/>
          <p:nvPr/>
        </p:nvSpPr>
        <p:spPr>
          <a:xfrm>
            <a:off x="1637038" y="399176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1"/>
          <p:cNvSpPr/>
          <p:nvPr/>
        </p:nvSpPr>
        <p:spPr>
          <a:xfrm>
            <a:off x="4263588" y="399176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1"/>
          <p:cNvSpPr/>
          <p:nvPr/>
        </p:nvSpPr>
        <p:spPr>
          <a:xfrm>
            <a:off x="6890138" y="399176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9" name="Google Shape;2349;p51"/>
          <p:cNvGrpSpPr/>
          <p:nvPr/>
        </p:nvGrpSpPr>
        <p:grpSpPr>
          <a:xfrm>
            <a:off x="7008607" y="4136725"/>
            <a:ext cx="379802" cy="326913"/>
            <a:chOff x="5822432" y="1996038"/>
            <a:chExt cx="379802" cy="326913"/>
          </a:xfrm>
        </p:grpSpPr>
        <p:sp>
          <p:nvSpPr>
            <p:cNvPr id="2350" name="Google Shape;2350;p51"/>
            <p:cNvSpPr/>
            <p:nvPr/>
          </p:nvSpPr>
          <p:spPr>
            <a:xfrm>
              <a:off x="5827692" y="2211758"/>
              <a:ext cx="368815" cy="47648"/>
            </a:xfrm>
            <a:custGeom>
              <a:rect b="b" l="l" r="r" t="t"/>
              <a:pathLst>
                <a:path extrusionOk="0" h="2446" w="18933">
                  <a:moveTo>
                    <a:pt x="0" y="0"/>
                  </a:moveTo>
                  <a:lnTo>
                    <a:pt x="0" y="1470"/>
                  </a:lnTo>
                  <a:cubicBezTo>
                    <a:pt x="0" y="2005"/>
                    <a:pt x="441" y="2445"/>
                    <a:pt x="982" y="2445"/>
                  </a:cubicBezTo>
                  <a:lnTo>
                    <a:pt x="17975" y="2445"/>
                  </a:lnTo>
                  <a:cubicBezTo>
                    <a:pt x="18492" y="2445"/>
                    <a:pt x="18933" y="2005"/>
                    <a:pt x="18933" y="1470"/>
                  </a:cubicBezTo>
                  <a:lnTo>
                    <a:pt x="18933"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1"/>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1"/>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1"/>
            <p:cNvSpPr/>
            <p:nvPr/>
          </p:nvSpPr>
          <p:spPr>
            <a:xfrm>
              <a:off x="6163056" y="2001298"/>
              <a:ext cx="33447" cy="210481"/>
            </a:xfrm>
            <a:custGeom>
              <a:rect b="b" l="l" r="r" t="t"/>
              <a:pathLst>
                <a:path extrusionOk="0" h="10805" w="1717">
                  <a:moveTo>
                    <a:pt x="1" y="1"/>
                  </a:moveTo>
                  <a:cubicBezTo>
                    <a:pt x="518" y="1"/>
                    <a:pt x="959" y="442"/>
                    <a:pt x="959" y="982"/>
                  </a:cubicBezTo>
                  <a:lnTo>
                    <a:pt x="959" y="10804"/>
                  </a:lnTo>
                  <a:lnTo>
                    <a:pt x="1717" y="10804"/>
                  </a:lnTo>
                  <a:lnTo>
                    <a:pt x="1717" y="982"/>
                  </a:lnTo>
                  <a:cubicBezTo>
                    <a:pt x="1717" y="442"/>
                    <a:pt x="1276" y="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1"/>
            <p:cNvSpPr/>
            <p:nvPr/>
          </p:nvSpPr>
          <p:spPr>
            <a:xfrm>
              <a:off x="6163056" y="2211758"/>
              <a:ext cx="33447" cy="47648"/>
            </a:xfrm>
            <a:custGeom>
              <a:rect b="b" l="l" r="r" t="t"/>
              <a:pathLst>
                <a:path extrusionOk="0" h="2446" w="1717">
                  <a:moveTo>
                    <a:pt x="959" y="0"/>
                  </a:moveTo>
                  <a:lnTo>
                    <a:pt x="959" y="1470"/>
                  </a:lnTo>
                  <a:cubicBezTo>
                    <a:pt x="959" y="2005"/>
                    <a:pt x="518" y="2445"/>
                    <a:pt x="1" y="2445"/>
                  </a:cubicBezTo>
                  <a:lnTo>
                    <a:pt x="759" y="2445"/>
                  </a:lnTo>
                  <a:cubicBezTo>
                    <a:pt x="1276" y="2445"/>
                    <a:pt x="1717" y="2005"/>
                    <a:pt x="1717" y="1470"/>
                  </a:cubicBezTo>
                  <a:lnTo>
                    <a:pt x="1717"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1"/>
            <p:cNvSpPr/>
            <p:nvPr/>
          </p:nvSpPr>
          <p:spPr>
            <a:xfrm>
              <a:off x="5970362" y="2259386"/>
              <a:ext cx="83939" cy="57836"/>
            </a:xfrm>
            <a:custGeom>
              <a:rect b="b" l="l" r="r" t="t"/>
              <a:pathLst>
                <a:path extrusionOk="0" h="2969" w="4309">
                  <a:moveTo>
                    <a:pt x="294" y="0"/>
                  </a:moveTo>
                  <a:cubicBezTo>
                    <a:pt x="294" y="0"/>
                    <a:pt x="271" y="2158"/>
                    <a:pt x="0" y="2969"/>
                  </a:cubicBezTo>
                  <a:lnTo>
                    <a:pt x="4309" y="2969"/>
                  </a:lnTo>
                  <a:cubicBezTo>
                    <a:pt x="4038" y="2158"/>
                    <a:pt x="3991" y="0"/>
                    <a:pt x="3991"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1"/>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1"/>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1"/>
            <p:cNvSpPr/>
            <p:nvPr/>
          </p:nvSpPr>
          <p:spPr>
            <a:xfrm>
              <a:off x="5851048" y="2027069"/>
              <a:ext cx="322102" cy="184709"/>
            </a:xfrm>
            <a:custGeom>
              <a:rect b="b" l="l" r="r" t="t"/>
              <a:pathLst>
                <a:path extrusionOk="0" h="9482" w="16535">
                  <a:moveTo>
                    <a:pt x="418" y="0"/>
                  </a:moveTo>
                  <a:cubicBezTo>
                    <a:pt x="194" y="0"/>
                    <a:pt x="1" y="200"/>
                    <a:pt x="1" y="418"/>
                  </a:cubicBezTo>
                  <a:lnTo>
                    <a:pt x="1" y="9481"/>
                  </a:lnTo>
                  <a:lnTo>
                    <a:pt x="16535" y="9481"/>
                  </a:lnTo>
                  <a:lnTo>
                    <a:pt x="16535" y="418"/>
                  </a:lnTo>
                  <a:cubicBezTo>
                    <a:pt x="16535" y="200"/>
                    <a:pt x="16358" y="0"/>
                    <a:pt x="1611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1"/>
            <p:cNvSpPr/>
            <p:nvPr/>
          </p:nvSpPr>
          <p:spPr>
            <a:xfrm>
              <a:off x="6150239" y="2027069"/>
              <a:ext cx="22908" cy="184709"/>
            </a:xfrm>
            <a:custGeom>
              <a:rect b="b" l="l" r="r" t="t"/>
              <a:pathLst>
                <a:path extrusionOk="0" h="9482" w="1176">
                  <a:moveTo>
                    <a:pt x="0" y="0"/>
                  </a:moveTo>
                  <a:cubicBezTo>
                    <a:pt x="241" y="0"/>
                    <a:pt x="412" y="200"/>
                    <a:pt x="412" y="418"/>
                  </a:cubicBezTo>
                  <a:lnTo>
                    <a:pt x="412" y="9481"/>
                  </a:lnTo>
                  <a:lnTo>
                    <a:pt x="1176" y="9481"/>
                  </a:lnTo>
                  <a:lnTo>
                    <a:pt x="1176" y="418"/>
                  </a:lnTo>
                  <a:cubicBezTo>
                    <a:pt x="1176" y="200"/>
                    <a:pt x="999" y="0"/>
                    <a:pt x="75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1"/>
            <p:cNvSpPr/>
            <p:nvPr/>
          </p:nvSpPr>
          <p:spPr>
            <a:xfrm>
              <a:off x="5965083" y="2051906"/>
              <a:ext cx="94030" cy="41473"/>
            </a:xfrm>
            <a:custGeom>
              <a:rect b="b" l="l" r="r" t="t"/>
              <a:pathLst>
                <a:path extrusionOk="0" h="2129" w="4827">
                  <a:moveTo>
                    <a:pt x="248" y="1"/>
                  </a:moveTo>
                  <a:cubicBezTo>
                    <a:pt x="101" y="1"/>
                    <a:pt x="1" y="101"/>
                    <a:pt x="1" y="218"/>
                  </a:cubicBezTo>
                  <a:lnTo>
                    <a:pt x="1" y="1911"/>
                  </a:lnTo>
                  <a:cubicBezTo>
                    <a:pt x="1" y="2035"/>
                    <a:pt x="101" y="2129"/>
                    <a:pt x="248" y="2129"/>
                  </a:cubicBezTo>
                  <a:lnTo>
                    <a:pt x="4603" y="2129"/>
                  </a:lnTo>
                  <a:cubicBezTo>
                    <a:pt x="4727" y="2129"/>
                    <a:pt x="4827" y="2035"/>
                    <a:pt x="4827" y="1911"/>
                  </a:cubicBezTo>
                  <a:lnTo>
                    <a:pt x="4827" y="218"/>
                  </a:lnTo>
                  <a:cubicBezTo>
                    <a:pt x="4827" y="101"/>
                    <a:pt x="4727" y="1"/>
                    <a:pt x="4603"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1"/>
            <p:cNvSpPr/>
            <p:nvPr/>
          </p:nvSpPr>
          <p:spPr>
            <a:xfrm>
              <a:off x="5901656" y="2141572"/>
              <a:ext cx="94030" cy="42038"/>
            </a:xfrm>
            <a:custGeom>
              <a:rect b="b" l="l" r="r" t="t"/>
              <a:pathLst>
                <a:path extrusionOk="0" h="2158" w="4827">
                  <a:moveTo>
                    <a:pt x="241" y="0"/>
                  </a:moveTo>
                  <a:cubicBezTo>
                    <a:pt x="95" y="0"/>
                    <a:pt x="1" y="124"/>
                    <a:pt x="1" y="247"/>
                  </a:cubicBezTo>
                  <a:lnTo>
                    <a:pt x="1" y="1910"/>
                  </a:lnTo>
                  <a:cubicBezTo>
                    <a:pt x="1" y="2034"/>
                    <a:pt x="95" y="2157"/>
                    <a:pt x="241" y="2157"/>
                  </a:cubicBezTo>
                  <a:lnTo>
                    <a:pt x="4603" y="2157"/>
                  </a:lnTo>
                  <a:cubicBezTo>
                    <a:pt x="4726" y="2157"/>
                    <a:pt x="4826" y="2034"/>
                    <a:pt x="4826" y="1910"/>
                  </a:cubicBezTo>
                  <a:lnTo>
                    <a:pt x="4826" y="247"/>
                  </a:lnTo>
                  <a:cubicBezTo>
                    <a:pt x="4826" y="124"/>
                    <a:pt x="4726" y="0"/>
                    <a:pt x="460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1"/>
            <p:cNvSpPr/>
            <p:nvPr/>
          </p:nvSpPr>
          <p:spPr>
            <a:xfrm>
              <a:off x="6028529" y="2141572"/>
              <a:ext cx="94010" cy="42038"/>
            </a:xfrm>
            <a:custGeom>
              <a:rect b="b" l="l" r="r" t="t"/>
              <a:pathLst>
                <a:path extrusionOk="0" h="2158" w="4826">
                  <a:moveTo>
                    <a:pt x="247" y="0"/>
                  </a:moveTo>
                  <a:cubicBezTo>
                    <a:pt x="100" y="0"/>
                    <a:pt x="0" y="124"/>
                    <a:pt x="0" y="247"/>
                  </a:cubicBezTo>
                  <a:lnTo>
                    <a:pt x="0" y="1910"/>
                  </a:lnTo>
                  <a:cubicBezTo>
                    <a:pt x="0" y="2034"/>
                    <a:pt x="100" y="2157"/>
                    <a:pt x="247" y="2157"/>
                  </a:cubicBezTo>
                  <a:lnTo>
                    <a:pt x="4602" y="2157"/>
                  </a:lnTo>
                  <a:cubicBezTo>
                    <a:pt x="4726" y="2157"/>
                    <a:pt x="4826" y="2034"/>
                    <a:pt x="4826" y="1910"/>
                  </a:cubicBezTo>
                  <a:lnTo>
                    <a:pt x="4826" y="247"/>
                  </a:lnTo>
                  <a:cubicBezTo>
                    <a:pt x="4826" y="124"/>
                    <a:pt x="4726" y="0"/>
                    <a:pt x="4602"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1"/>
            <p:cNvSpPr/>
            <p:nvPr/>
          </p:nvSpPr>
          <p:spPr>
            <a:xfrm>
              <a:off x="5994166" y="2229835"/>
              <a:ext cx="36330" cy="11026"/>
            </a:xfrm>
            <a:custGeom>
              <a:rect b="b" l="l" r="r" t="t"/>
              <a:pathLst>
                <a:path extrusionOk="0" h="566" w="1865">
                  <a:moveTo>
                    <a:pt x="271" y="1"/>
                  </a:moveTo>
                  <a:cubicBezTo>
                    <a:pt x="124" y="1"/>
                    <a:pt x="1" y="124"/>
                    <a:pt x="1" y="295"/>
                  </a:cubicBezTo>
                  <a:cubicBezTo>
                    <a:pt x="1" y="442"/>
                    <a:pt x="124" y="565"/>
                    <a:pt x="271" y="565"/>
                  </a:cubicBezTo>
                  <a:lnTo>
                    <a:pt x="1570" y="565"/>
                  </a:lnTo>
                  <a:cubicBezTo>
                    <a:pt x="1741" y="565"/>
                    <a:pt x="1864" y="442"/>
                    <a:pt x="1864" y="295"/>
                  </a:cubicBezTo>
                  <a:cubicBezTo>
                    <a:pt x="1864" y="124"/>
                    <a:pt x="1741" y="1"/>
                    <a:pt x="15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1"/>
            <p:cNvSpPr/>
            <p:nvPr/>
          </p:nvSpPr>
          <p:spPr>
            <a:xfrm>
              <a:off x="5822432" y="1996038"/>
              <a:ext cx="379802" cy="326913"/>
            </a:xfrm>
            <a:custGeom>
              <a:rect b="b" l="l" r="r" t="t"/>
              <a:pathLst>
                <a:path extrusionOk="0" h="16782" w="19497">
                  <a:moveTo>
                    <a:pt x="18245" y="565"/>
                  </a:moveTo>
                  <a:cubicBezTo>
                    <a:pt x="18615" y="565"/>
                    <a:pt x="18909" y="882"/>
                    <a:pt x="18909" y="1252"/>
                  </a:cubicBezTo>
                  <a:lnTo>
                    <a:pt x="18909" y="10780"/>
                  </a:lnTo>
                  <a:lnTo>
                    <a:pt x="18298" y="10780"/>
                  </a:lnTo>
                  <a:lnTo>
                    <a:pt x="18298" y="2011"/>
                  </a:lnTo>
                  <a:cubicBezTo>
                    <a:pt x="18298" y="1617"/>
                    <a:pt x="17974" y="1299"/>
                    <a:pt x="17586" y="1299"/>
                  </a:cubicBezTo>
                  <a:lnTo>
                    <a:pt x="6836" y="1299"/>
                  </a:lnTo>
                  <a:cubicBezTo>
                    <a:pt x="6660" y="1299"/>
                    <a:pt x="6542" y="1446"/>
                    <a:pt x="6542" y="1593"/>
                  </a:cubicBezTo>
                  <a:cubicBezTo>
                    <a:pt x="6542" y="1740"/>
                    <a:pt x="6660" y="1887"/>
                    <a:pt x="6836" y="1887"/>
                  </a:cubicBezTo>
                  <a:lnTo>
                    <a:pt x="17586" y="1887"/>
                  </a:lnTo>
                  <a:cubicBezTo>
                    <a:pt x="17657" y="1887"/>
                    <a:pt x="17733" y="1940"/>
                    <a:pt x="17733" y="2011"/>
                  </a:cubicBezTo>
                  <a:lnTo>
                    <a:pt x="17733" y="10780"/>
                  </a:lnTo>
                  <a:lnTo>
                    <a:pt x="1763" y="10780"/>
                  </a:lnTo>
                  <a:lnTo>
                    <a:pt x="1763" y="2011"/>
                  </a:lnTo>
                  <a:cubicBezTo>
                    <a:pt x="1763" y="1940"/>
                    <a:pt x="1810" y="1887"/>
                    <a:pt x="1887" y="1887"/>
                  </a:cubicBezTo>
                  <a:lnTo>
                    <a:pt x="5484" y="1887"/>
                  </a:lnTo>
                  <a:cubicBezTo>
                    <a:pt x="5660" y="1887"/>
                    <a:pt x="5778" y="1740"/>
                    <a:pt x="5778" y="1593"/>
                  </a:cubicBezTo>
                  <a:cubicBezTo>
                    <a:pt x="5778" y="1446"/>
                    <a:pt x="5660" y="1299"/>
                    <a:pt x="5484" y="1299"/>
                  </a:cubicBezTo>
                  <a:lnTo>
                    <a:pt x="1887" y="1299"/>
                  </a:lnTo>
                  <a:cubicBezTo>
                    <a:pt x="1493" y="1299"/>
                    <a:pt x="1176" y="1617"/>
                    <a:pt x="1176" y="2011"/>
                  </a:cubicBezTo>
                  <a:lnTo>
                    <a:pt x="1176" y="10780"/>
                  </a:lnTo>
                  <a:lnTo>
                    <a:pt x="564" y="10780"/>
                  </a:lnTo>
                  <a:lnTo>
                    <a:pt x="564" y="1252"/>
                  </a:lnTo>
                  <a:cubicBezTo>
                    <a:pt x="564" y="882"/>
                    <a:pt x="882" y="565"/>
                    <a:pt x="1252" y="565"/>
                  </a:cubicBezTo>
                  <a:close/>
                  <a:moveTo>
                    <a:pt x="18909" y="11345"/>
                  </a:moveTo>
                  <a:lnTo>
                    <a:pt x="18909" y="12544"/>
                  </a:lnTo>
                  <a:cubicBezTo>
                    <a:pt x="18909" y="12932"/>
                    <a:pt x="18615" y="13225"/>
                    <a:pt x="18245" y="13225"/>
                  </a:cubicBezTo>
                  <a:lnTo>
                    <a:pt x="1252" y="13225"/>
                  </a:lnTo>
                  <a:cubicBezTo>
                    <a:pt x="882" y="13225"/>
                    <a:pt x="564" y="12932"/>
                    <a:pt x="564" y="12544"/>
                  </a:cubicBezTo>
                  <a:lnTo>
                    <a:pt x="564" y="11345"/>
                  </a:lnTo>
                  <a:close/>
                  <a:moveTo>
                    <a:pt x="11315" y="13790"/>
                  </a:moveTo>
                  <a:cubicBezTo>
                    <a:pt x="11315" y="14331"/>
                    <a:pt x="11391" y="15459"/>
                    <a:pt x="11538" y="16194"/>
                  </a:cubicBezTo>
                  <a:lnTo>
                    <a:pt x="7959" y="16194"/>
                  </a:lnTo>
                  <a:cubicBezTo>
                    <a:pt x="8106" y="15459"/>
                    <a:pt x="8158" y="14331"/>
                    <a:pt x="8182" y="13790"/>
                  </a:cubicBezTo>
                  <a:close/>
                  <a:moveTo>
                    <a:pt x="1252" y="0"/>
                  </a:moveTo>
                  <a:cubicBezTo>
                    <a:pt x="564" y="0"/>
                    <a:pt x="0" y="565"/>
                    <a:pt x="0" y="1252"/>
                  </a:cubicBezTo>
                  <a:lnTo>
                    <a:pt x="0" y="12544"/>
                  </a:lnTo>
                  <a:cubicBezTo>
                    <a:pt x="0" y="13255"/>
                    <a:pt x="564" y="13790"/>
                    <a:pt x="1252" y="13790"/>
                  </a:cubicBezTo>
                  <a:lnTo>
                    <a:pt x="7594" y="13790"/>
                  </a:lnTo>
                  <a:cubicBezTo>
                    <a:pt x="7594" y="14454"/>
                    <a:pt x="7518" y="15577"/>
                    <a:pt x="7371" y="16194"/>
                  </a:cubicBezTo>
                  <a:lnTo>
                    <a:pt x="6366" y="16194"/>
                  </a:lnTo>
                  <a:cubicBezTo>
                    <a:pt x="6219" y="16194"/>
                    <a:pt x="6101" y="16311"/>
                    <a:pt x="6101" y="16488"/>
                  </a:cubicBezTo>
                  <a:cubicBezTo>
                    <a:pt x="6101" y="16635"/>
                    <a:pt x="6219" y="16782"/>
                    <a:pt x="6366" y="16782"/>
                  </a:cubicBezTo>
                  <a:lnTo>
                    <a:pt x="13102" y="16782"/>
                  </a:lnTo>
                  <a:cubicBezTo>
                    <a:pt x="13249" y="16782"/>
                    <a:pt x="13396" y="16635"/>
                    <a:pt x="13396" y="16488"/>
                  </a:cubicBezTo>
                  <a:cubicBezTo>
                    <a:pt x="13396" y="16311"/>
                    <a:pt x="13249" y="16194"/>
                    <a:pt x="13102" y="16194"/>
                  </a:cubicBezTo>
                  <a:lnTo>
                    <a:pt x="12126" y="16194"/>
                  </a:lnTo>
                  <a:cubicBezTo>
                    <a:pt x="11979" y="15577"/>
                    <a:pt x="11903" y="14454"/>
                    <a:pt x="11879"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1"/>
            <p:cNvSpPr/>
            <p:nvPr/>
          </p:nvSpPr>
          <p:spPr>
            <a:xfrm>
              <a:off x="5896397" y="2046179"/>
              <a:ext cx="231870" cy="142691"/>
            </a:xfrm>
            <a:custGeom>
              <a:rect b="b" l="l" r="r" t="t"/>
              <a:pathLst>
                <a:path extrusionOk="0" h="7325" w="11903">
                  <a:moveTo>
                    <a:pt x="8082" y="589"/>
                  </a:moveTo>
                  <a:lnTo>
                    <a:pt x="8082" y="2129"/>
                  </a:lnTo>
                  <a:lnTo>
                    <a:pt x="3821" y="2129"/>
                  </a:lnTo>
                  <a:lnTo>
                    <a:pt x="3821" y="589"/>
                  </a:lnTo>
                  <a:close/>
                  <a:moveTo>
                    <a:pt x="4826" y="5191"/>
                  </a:moveTo>
                  <a:lnTo>
                    <a:pt x="4826" y="6760"/>
                  </a:lnTo>
                  <a:lnTo>
                    <a:pt x="564" y="6760"/>
                  </a:lnTo>
                  <a:lnTo>
                    <a:pt x="564" y="5191"/>
                  </a:lnTo>
                  <a:close/>
                  <a:moveTo>
                    <a:pt x="3774" y="1"/>
                  </a:moveTo>
                  <a:cubicBezTo>
                    <a:pt x="3480" y="1"/>
                    <a:pt x="3233" y="248"/>
                    <a:pt x="3233" y="512"/>
                  </a:cubicBezTo>
                  <a:lnTo>
                    <a:pt x="3233" y="2205"/>
                  </a:lnTo>
                  <a:cubicBezTo>
                    <a:pt x="3233" y="2475"/>
                    <a:pt x="3480" y="2716"/>
                    <a:pt x="3774" y="2716"/>
                  </a:cubicBezTo>
                  <a:lnTo>
                    <a:pt x="5655" y="2716"/>
                  </a:lnTo>
                  <a:lnTo>
                    <a:pt x="5655" y="3504"/>
                  </a:lnTo>
                  <a:lnTo>
                    <a:pt x="2916" y="3504"/>
                  </a:lnTo>
                  <a:cubicBezTo>
                    <a:pt x="2645" y="3504"/>
                    <a:pt x="2398" y="3722"/>
                    <a:pt x="2398" y="4015"/>
                  </a:cubicBezTo>
                  <a:lnTo>
                    <a:pt x="2398" y="4627"/>
                  </a:lnTo>
                  <a:lnTo>
                    <a:pt x="511" y="4627"/>
                  </a:lnTo>
                  <a:cubicBezTo>
                    <a:pt x="218" y="4627"/>
                    <a:pt x="0" y="4850"/>
                    <a:pt x="0" y="5144"/>
                  </a:cubicBezTo>
                  <a:lnTo>
                    <a:pt x="0" y="6807"/>
                  </a:lnTo>
                  <a:cubicBezTo>
                    <a:pt x="0" y="7101"/>
                    <a:pt x="218" y="7325"/>
                    <a:pt x="511" y="7325"/>
                  </a:cubicBezTo>
                  <a:lnTo>
                    <a:pt x="4873" y="7325"/>
                  </a:lnTo>
                  <a:cubicBezTo>
                    <a:pt x="5167" y="7325"/>
                    <a:pt x="5390" y="7101"/>
                    <a:pt x="5390" y="6807"/>
                  </a:cubicBezTo>
                  <a:lnTo>
                    <a:pt x="5390" y="5144"/>
                  </a:lnTo>
                  <a:cubicBezTo>
                    <a:pt x="5390" y="4850"/>
                    <a:pt x="5167" y="4627"/>
                    <a:pt x="4873" y="4627"/>
                  </a:cubicBezTo>
                  <a:lnTo>
                    <a:pt x="2963" y="4627"/>
                  </a:lnTo>
                  <a:lnTo>
                    <a:pt x="2963" y="4068"/>
                  </a:lnTo>
                  <a:lnTo>
                    <a:pt x="8917" y="4068"/>
                  </a:lnTo>
                  <a:lnTo>
                    <a:pt x="8917" y="4627"/>
                  </a:lnTo>
                  <a:lnTo>
                    <a:pt x="7030" y="4627"/>
                  </a:lnTo>
                  <a:cubicBezTo>
                    <a:pt x="6736" y="4627"/>
                    <a:pt x="6489" y="4850"/>
                    <a:pt x="6489" y="5144"/>
                  </a:cubicBezTo>
                  <a:lnTo>
                    <a:pt x="6489" y="6807"/>
                  </a:lnTo>
                  <a:cubicBezTo>
                    <a:pt x="6489" y="7101"/>
                    <a:pt x="6736" y="7325"/>
                    <a:pt x="7030" y="7325"/>
                  </a:cubicBezTo>
                  <a:lnTo>
                    <a:pt x="7741" y="7325"/>
                  </a:lnTo>
                  <a:cubicBezTo>
                    <a:pt x="7912" y="7325"/>
                    <a:pt x="8035" y="7201"/>
                    <a:pt x="8035" y="7054"/>
                  </a:cubicBezTo>
                  <a:cubicBezTo>
                    <a:pt x="8035" y="6884"/>
                    <a:pt x="7912" y="6760"/>
                    <a:pt x="7741" y="6760"/>
                  </a:cubicBezTo>
                  <a:lnTo>
                    <a:pt x="7077" y="6760"/>
                  </a:lnTo>
                  <a:lnTo>
                    <a:pt x="7077" y="5191"/>
                  </a:lnTo>
                  <a:lnTo>
                    <a:pt x="11338" y="5191"/>
                  </a:lnTo>
                  <a:lnTo>
                    <a:pt x="11338" y="6760"/>
                  </a:lnTo>
                  <a:lnTo>
                    <a:pt x="9087" y="6760"/>
                  </a:lnTo>
                  <a:cubicBezTo>
                    <a:pt x="8917" y="6760"/>
                    <a:pt x="8793" y="6884"/>
                    <a:pt x="8793" y="7054"/>
                  </a:cubicBezTo>
                  <a:cubicBezTo>
                    <a:pt x="8793" y="7201"/>
                    <a:pt x="8917" y="7325"/>
                    <a:pt x="9087" y="7325"/>
                  </a:cubicBezTo>
                  <a:lnTo>
                    <a:pt x="11385" y="7325"/>
                  </a:lnTo>
                  <a:cubicBezTo>
                    <a:pt x="11656" y="7325"/>
                    <a:pt x="11903" y="7101"/>
                    <a:pt x="11903" y="6807"/>
                  </a:cubicBezTo>
                  <a:lnTo>
                    <a:pt x="11903" y="5144"/>
                  </a:lnTo>
                  <a:cubicBezTo>
                    <a:pt x="11903" y="4850"/>
                    <a:pt x="11656" y="4627"/>
                    <a:pt x="11385" y="4627"/>
                  </a:cubicBezTo>
                  <a:lnTo>
                    <a:pt x="9475" y="4627"/>
                  </a:lnTo>
                  <a:lnTo>
                    <a:pt x="9475" y="4015"/>
                  </a:lnTo>
                  <a:cubicBezTo>
                    <a:pt x="9475" y="3722"/>
                    <a:pt x="9258" y="3504"/>
                    <a:pt x="8964" y="3504"/>
                  </a:cubicBezTo>
                  <a:lnTo>
                    <a:pt x="6219" y="3504"/>
                  </a:lnTo>
                  <a:lnTo>
                    <a:pt x="6219" y="2716"/>
                  </a:lnTo>
                  <a:lnTo>
                    <a:pt x="8129" y="2716"/>
                  </a:lnTo>
                  <a:cubicBezTo>
                    <a:pt x="8423" y="2716"/>
                    <a:pt x="8646" y="2475"/>
                    <a:pt x="8646" y="2205"/>
                  </a:cubicBezTo>
                  <a:lnTo>
                    <a:pt x="8646" y="512"/>
                  </a:lnTo>
                  <a:cubicBezTo>
                    <a:pt x="8646" y="248"/>
                    <a:pt x="8423" y="1"/>
                    <a:pt x="812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51"/>
          <p:cNvGrpSpPr/>
          <p:nvPr/>
        </p:nvGrpSpPr>
        <p:grpSpPr>
          <a:xfrm>
            <a:off x="4382160" y="4123666"/>
            <a:ext cx="379685" cy="353017"/>
            <a:chOff x="5246160" y="2806691"/>
            <a:chExt cx="379685" cy="353017"/>
          </a:xfrm>
        </p:grpSpPr>
        <p:sp>
          <p:nvSpPr>
            <p:cNvPr id="2367" name="Google Shape;2367;p51"/>
            <p:cNvSpPr/>
            <p:nvPr/>
          </p:nvSpPr>
          <p:spPr>
            <a:xfrm>
              <a:off x="5251868" y="3048514"/>
              <a:ext cx="368250" cy="47765"/>
            </a:xfrm>
            <a:custGeom>
              <a:rect b="b" l="l" r="r" t="t"/>
              <a:pathLst>
                <a:path extrusionOk="0" h="2452" w="18904">
                  <a:moveTo>
                    <a:pt x="1" y="0"/>
                  </a:moveTo>
                  <a:lnTo>
                    <a:pt x="1" y="1493"/>
                  </a:lnTo>
                  <a:cubicBezTo>
                    <a:pt x="1" y="2034"/>
                    <a:pt x="418" y="2451"/>
                    <a:pt x="953" y="2451"/>
                  </a:cubicBezTo>
                  <a:lnTo>
                    <a:pt x="17952" y="2451"/>
                  </a:lnTo>
                  <a:cubicBezTo>
                    <a:pt x="18493" y="2451"/>
                    <a:pt x="18904" y="2034"/>
                    <a:pt x="18904" y="1493"/>
                  </a:cubicBezTo>
                  <a:lnTo>
                    <a:pt x="18904"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1"/>
            <p:cNvSpPr/>
            <p:nvPr/>
          </p:nvSpPr>
          <p:spPr>
            <a:xfrm>
              <a:off x="5251868" y="2838638"/>
              <a:ext cx="368250" cy="209897"/>
            </a:xfrm>
            <a:custGeom>
              <a:rect b="b" l="l" r="r" t="t"/>
              <a:pathLst>
                <a:path extrusionOk="0" h="10775" w="18904">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1"/>
            <p:cNvSpPr/>
            <p:nvPr/>
          </p:nvSpPr>
          <p:spPr>
            <a:xfrm>
              <a:off x="5251868" y="2838638"/>
              <a:ext cx="368250" cy="209897"/>
            </a:xfrm>
            <a:custGeom>
              <a:rect b="b" l="l" r="r" t="t"/>
              <a:pathLst>
                <a:path extrusionOk="0" h="10775" w="18904">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1"/>
            <p:cNvSpPr/>
            <p:nvPr/>
          </p:nvSpPr>
          <p:spPr>
            <a:xfrm>
              <a:off x="5586785" y="2838638"/>
              <a:ext cx="33330" cy="209897"/>
            </a:xfrm>
            <a:custGeom>
              <a:rect b="b" l="l" r="r" t="t"/>
              <a:pathLst>
                <a:path extrusionOk="0" h="10775" w="1711">
                  <a:moveTo>
                    <a:pt x="1" y="0"/>
                  </a:moveTo>
                  <a:cubicBezTo>
                    <a:pt x="535" y="0"/>
                    <a:pt x="953" y="441"/>
                    <a:pt x="953" y="952"/>
                  </a:cubicBezTo>
                  <a:lnTo>
                    <a:pt x="953" y="10774"/>
                  </a:lnTo>
                  <a:lnTo>
                    <a:pt x="1711" y="10774"/>
                  </a:lnTo>
                  <a:lnTo>
                    <a:pt x="1711" y="952"/>
                  </a:lnTo>
                  <a:cubicBezTo>
                    <a:pt x="1711" y="441"/>
                    <a:pt x="1300" y="0"/>
                    <a:pt x="759"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1"/>
            <p:cNvSpPr/>
            <p:nvPr/>
          </p:nvSpPr>
          <p:spPr>
            <a:xfrm>
              <a:off x="5586785" y="3048514"/>
              <a:ext cx="33330" cy="47765"/>
            </a:xfrm>
            <a:custGeom>
              <a:rect b="b" l="l" r="r" t="t"/>
              <a:pathLst>
                <a:path extrusionOk="0" h="2452" w="1711">
                  <a:moveTo>
                    <a:pt x="953" y="0"/>
                  </a:moveTo>
                  <a:lnTo>
                    <a:pt x="953" y="1493"/>
                  </a:lnTo>
                  <a:cubicBezTo>
                    <a:pt x="953" y="2034"/>
                    <a:pt x="535" y="2451"/>
                    <a:pt x="1" y="2451"/>
                  </a:cubicBezTo>
                  <a:lnTo>
                    <a:pt x="759" y="2451"/>
                  </a:lnTo>
                  <a:cubicBezTo>
                    <a:pt x="1300" y="2451"/>
                    <a:pt x="1711" y="2034"/>
                    <a:pt x="1711" y="1493"/>
                  </a:cubicBezTo>
                  <a:lnTo>
                    <a:pt x="1711"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1"/>
            <p:cNvSpPr/>
            <p:nvPr/>
          </p:nvSpPr>
          <p:spPr>
            <a:xfrm>
              <a:off x="5393973" y="3096259"/>
              <a:ext cx="84056" cy="57719"/>
            </a:xfrm>
            <a:custGeom>
              <a:rect b="b" l="l" r="r" t="t"/>
              <a:pathLst>
                <a:path extrusionOk="0" h="2963" w="4315">
                  <a:moveTo>
                    <a:pt x="324" y="0"/>
                  </a:moveTo>
                  <a:cubicBezTo>
                    <a:pt x="324" y="0"/>
                    <a:pt x="271" y="2181"/>
                    <a:pt x="0" y="2963"/>
                  </a:cubicBezTo>
                  <a:lnTo>
                    <a:pt x="4315" y="2963"/>
                  </a:lnTo>
                  <a:cubicBezTo>
                    <a:pt x="4044" y="2181"/>
                    <a:pt x="4021" y="0"/>
                    <a:pt x="4021"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1"/>
            <p:cNvSpPr/>
            <p:nvPr/>
          </p:nvSpPr>
          <p:spPr>
            <a:xfrm>
              <a:off x="5399700" y="3096259"/>
              <a:ext cx="73069" cy="15253"/>
            </a:xfrm>
            <a:custGeom>
              <a:rect b="b" l="l" r="r" t="t"/>
              <a:pathLst>
                <a:path extrusionOk="0" h="783" w="3751">
                  <a:moveTo>
                    <a:pt x="30" y="0"/>
                  </a:moveTo>
                  <a:cubicBezTo>
                    <a:pt x="30" y="0"/>
                    <a:pt x="30" y="341"/>
                    <a:pt x="0" y="782"/>
                  </a:cubicBezTo>
                  <a:lnTo>
                    <a:pt x="3750" y="782"/>
                  </a:lnTo>
                  <a:cubicBezTo>
                    <a:pt x="3727" y="341"/>
                    <a:pt x="3727" y="0"/>
                    <a:pt x="372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1"/>
            <p:cNvSpPr/>
            <p:nvPr/>
          </p:nvSpPr>
          <p:spPr>
            <a:xfrm>
              <a:off x="5399700" y="3096259"/>
              <a:ext cx="73069" cy="15253"/>
            </a:xfrm>
            <a:custGeom>
              <a:rect b="b" l="l" r="r" t="t"/>
              <a:pathLst>
                <a:path extrusionOk="0" h="783" w="3751">
                  <a:moveTo>
                    <a:pt x="30" y="0"/>
                  </a:moveTo>
                  <a:cubicBezTo>
                    <a:pt x="30" y="0"/>
                    <a:pt x="30" y="341"/>
                    <a:pt x="0" y="782"/>
                  </a:cubicBezTo>
                  <a:lnTo>
                    <a:pt x="3750" y="782"/>
                  </a:lnTo>
                  <a:cubicBezTo>
                    <a:pt x="3727" y="341"/>
                    <a:pt x="3727" y="0"/>
                    <a:pt x="372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1"/>
            <p:cNvSpPr/>
            <p:nvPr/>
          </p:nvSpPr>
          <p:spPr>
            <a:xfrm>
              <a:off x="5274776" y="2864390"/>
              <a:ext cx="322452" cy="184144"/>
            </a:xfrm>
            <a:custGeom>
              <a:rect b="b" l="l" r="r" t="t"/>
              <a:pathLst>
                <a:path extrusionOk="0" h="9453" w="16553">
                  <a:moveTo>
                    <a:pt x="441" y="1"/>
                  </a:moveTo>
                  <a:cubicBezTo>
                    <a:pt x="194" y="1"/>
                    <a:pt x="0" y="171"/>
                    <a:pt x="0" y="418"/>
                  </a:cubicBezTo>
                  <a:lnTo>
                    <a:pt x="0" y="9452"/>
                  </a:lnTo>
                  <a:lnTo>
                    <a:pt x="16552" y="9452"/>
                  </a:lnTo>
                  <a:lnTo>
                    <a:pt x="16552" y="418"/>
                  </a:lnTo>
                  <a:cubicBezTo>
                    <a:pt x="16552" y="171"/>
                    <a:pt x="16358" y="1"/>
                    <a:pt x="16141"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1"/>
            <p:cNvSpPr/>
            <p:nvPr/>
          </p:nvSpPr>
          <p:spPr>
            <a:xfrm>
              <a:off x="5573850" y="2864390"/>
              <a:ext cx="23376" cy="184144"/>
            </a:xfrm>
            <a:custGeom>
              <a:rect b="b" l="l" r="r" t="t"/>
              <a:pathLst>
                <a:path extrusionOk="0" h="9453" w="1200">
                  <a:moveTo>
                    <a:pt x="0" y="1"/>
                  </a:moveTo>
                  <a:cubicBezTo>
                    <a:pt x="247" y="1"/>
                    <a:pt x="441" y="171"/>
                    <a:pt x="441" y="418"/>
                  </a:cubicBezTo>
                  <a:lnTo>
                    <a:pt x="441" y="9452"/>
                  </a:lnTo>
                  <a:lnTo>
                    <a:pt x="1199" y="9452"/>
                  </a:lnTo>
                  <a:lnTo>
                    <a:pt x="1199" y="418"/>
                  </a:lnTo>
                  <a:cubicBezTo>
                    <a:pt x="1199" y="171"/>
                    <a:pt x="1005" y="1"/>
                    <a:pt x="78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1"/>
            <p:cNvSpPr/>
            <p:nvPr/>
          </p:nvSpPr>
          <p:spPr>
            <a:xfrm>
              <a:off x="5305223" y="2811834"/>
              <a:ext cx="261538" cy="236701"/>
            </a:xfrm>
            <a:custGeom>
              <a:rect b="b" l="l" r="r" t="t"/>
              <a:pathLst>
                <a:path extrusionOk="0" h="12151" w="13426">
                  <a:moveTo>
                    <a:pt x="418" y="1"/>
                  </a:moveTo>
                  <a:cubicBezTo>
                    <a:pt x="177" y="1"/>
                    <a:pt x="1" y="201"/>
                    <a:pt x="1" y="418"/>
                  </a:cubicBezTo>
                  <a:lnTo>
                    <a:pt x="1" y="12150"/>
                  </a:lnTo>
                  <a:lnTo>
                    <a:pt x="13426" y="12150"/>
                  </a:lnTo>
                  <a:lnTo>
                    <a:pt x="13426" y="418"/>
                  </a:lnTo>
                  <a:cubicBezTo>
                    <a:pt x="13426" y="201"/>
                    <a:pt x="13255" y="1"/>
                    <a:pt x="13032"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1"/>
            <p:cNvSpPr/>
            <p:nvPr/>
          </p:nvSpPr>
          <p:spPr>
            <a:xfrm>
              <a:off x="5305223" y="2811834"/>
              <a:ext cx="261538" cy="39194"/>
            </a:xfrm>
            <a:custGeom>
              <a:rect b="b" l="l" r="r" t="t"/>
              <a:pathLst>
                <a:path extrusionOk="0" h="2012" w="13426">
                  <a:moveTo>
                    <a:pt x="418" y="1"/>
                  </a:moveTo>
                  <a:cubicBezTo>
                    <a:pt x="177" y="1"/>
                    <a:pt x="1" y="201"/>
                    <a:pt x="1" y="418"/>
                  </a:cubicBezTo>
                  <a:lnTo>
                    <a:pt x="1" y="2011"/>
                  </a:lnTo>
                  <a:lnTo>
                    <a:pt x="13426" y="2011"/>
                  </a:lnTo>
                  <a:lnTo>
                    <a:pt x="13426" y="418"/>
                  </a:lnTo>
                  <a:cubicBezTo>
                    <a:pt x="13426" y="201"/>
                    <a:pt x="13255" y="1"/>
                    <a:pt x="13032"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1"/>
            <p:cNvSpPr/>
            <p:nvPr/>
          </p:nvSpPr>
          <p:spPr>
            <a:xfrm>
              <a:off x="5367753" y="2881571"/>
              <a:ext cx="136496" cy="136379"/>
            </a:xfrm>
            <a:custGeom>
              <a:rect b="b" l="l" r="r" t="t"/>
              <a:pathLst>
                <a:path extrusionOk="0" h="7001" w="7007">
                  <a:moveTo>
                    <a:pt x="3503" y="0"/>
                  </a:moveTo>
                  <a:cubicBezTo>
                    <a:pt x="1570" y="0"/>
                    <a:pt x="0" y="1564"/>
                    <a:pt x="0" y="3504"/>
                  </a:cubicBezTo>
                  <a:cubicBezTo>
                    <a:pt x="0" y="5437"/>
                    <a:pt x="1570" y="7001"/>
                    <a:pt x="3503" y="7001"/>
                  </a:cubicBezTo>
                  <a:cubicBezTo>
                    <a:pt x="5437" y="7001"/>
                    <a:pt x="7007" y="5437"/>
                    <a:pt x="7007" y="3504"/>
                  </a:cubicBezTo>
                  <a:cubicBezTo>
                    <a:pt x="7007" y="2569"/>
                    <a:pt x="6636" y="1664"/>
                    <a:pt x="5978" y="1029"/>
                  </a:cubicBezTo>
                  <a:cubicBezTo>
                    <a:pt x="5343" y="365"/>
                    <a:pt x="4432" y="0"/>
                    <a:pt x="3503"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1"/>
            <p:cNvSpPr/>
            <p:nvPr/>
          </p:nvSpPr>
          <p:spPr>
            <a:xfrm>
              <a:off x="5417894" y="3067175"/>
              <a:ext cx="36213" cy="10889"/>
            </a:xfrm>
            <a:custGeom>
              <a:rect b="b" l="l" r="r" t="t"/>
              <a:pathLst>
                <a:path extrusionOk="0" h="559" w="1859">
                  <a:moveTo>
                    <a:pt x="295" y="0"/>
                  </a:moveTo>
                  <a:cubicBezTo>
                    <a:pt x="124" y="0"/>
                    <a:pt x="1" y="118"/>
                    <a:pt x="1" y="265"/>
                  </a:cubicBezTo>
                  <a:cubicBezTo>
                    <a:pt x="1" y="441"/>
                    <a:pt x="124" y="559"/>
                    <a:pt x="295" y="559"/>
                  </a:cubicBezTo>
                  <a:lnTo>
                    <a:pt x="1594" y="559"/>
                  </a:lnTo>
                  <a:cubicBezTo>
                    <a:pt x="1741" y="559"/>
                    <a:pt x="1858" y="441"/>
                    <a:pt x="1858" y="265"/>
                  </a:cubicBezTo>
                  <a:cubicBezTo>
                    <a:pt x="1858" y="118"/>
                    <a:pt x="1741" y="0"/>
                    <a:pt x="15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1"/>
            <p:cNvSpPr/>
            <p:nvPr/>
          </p:nvSpPr>
          <p:spPr>
            <a:xfrm>
              <a:off x="5400733" y="2903447"/>
              <a:ext cx="90582" cy="62979"/>
            </a:xfrm>
            <a:custGeom>
              <a:rect b="b" l="l" r="r" t="t"/>
              <a:pathLst>
                <a:path extrusionOk="0" h="3233" w="4650">
                  <a:moveTo>
                    <a:pt x="1763" y="0"/>
                  </a:moveTo>
                  <a:cubicBezTo>
                    <a:pt x="1152" y="0"/>
                    <a:pt x="564" y="223"/>
                    <a:pt x="123" y="664"/>
                  </a:cubicBezTo>
                  <a:cubicBezTo>
                    <a:pt x="0" y="764"/>
                    <a:pt x="0" y="958"/>
                    <a:pt x="123" y="1058"/>
                  </a:cubicBezTo>
                  <a:cubicBezTo>
                    <a:pt x="171" y="1117"/>
                    <a:pt x="244" y="1146"/>
                    <a:pt x="317" y="1146"/>
                  </a:cubicBezTo>
                  <a:cubicBezTo>
                    <a:pt x="391" y="1146"/>
                    <a:pt x="464" y="1117"/>
                    <a:pt x="511" y="1058"/>
                  </a:cubicBezTo>
                  <a:cubicBezTo>
                    <a:pt x="858" y="735"/>
                    <a:pt x="1299" y="564"/>
                    <a:pt x="1763" y="564"/>
                  </a:cubicBezTo>
                  <a:cubicBezTo>
                    <a:pt x="2669" y="564"/>
                    <a:pt x="3403" y="1252"/>
                    <a:pt x="3503" y="2134"/>
                  </a:cubicBezTo>
                  <a:lnTo>
                    <a:pt x="3403" y="2010"/>
                  </a:lnTo>
                  <a:cubicBezTo>
                    <a:pt x="3346" y="1939"/>
                    <a:pt x="3264" y="1901"/>
                    <a:pt x="3182" y="1901"/>
                  </a:cubicBezTo>
                  <a:cubicBezTo>
                    <a:pt x="3122" y="1901"/>
                    <a:pt x="3062" y="1921"/>
                    <a:pt x="3010" y="1963"/>
                  </a:cubicBezTo>
                  <a:cubicBezTo>
                    <a:pt x="2886" y="2057"/>
                    <a:pt x="2863" y="2234"/>
                    <a:pt x="2939" y="2351"/>
                  </a:cubicBezTo>
                  <a:lnTo>
                    <a:pt x="3527" y="3115"/>
                  </a:lnTo>
                  <a:cubicBezTo>
                    <a:pt x="3574" y="3186"/>
                    <a:pt x="3674" y="3233"/>
                    <a:pt x="3744" y="3233"/>
                  </a:cubicBezTo>
                  <a:cubicBezTo>
                    <a:pt x="3844" y="3233"/>
                    <a:pt x="3915" y="3186"/>
                    <a:pt x="3991" y="3115"/>
                  </a:cubicBezTo>
                  <a:lnTo>
                    <a:pt x="4555" y="2351"/>
                  </a:lnTo>
                  <a:cubicBezTo>
                    <a:pt x="4649" y="2234"/>
                    <a:pt x="4626" y="2057"/>
                    <a:pt x="4502" y="1963"/>
                  </a:cubicBezTo>
                  <a:cubicBezTo>
                    <a:pt x="4453" y="1921"/>
                    <a:pt x="4389" y="1901"/>
                    <a:pt x="4326" y="1901"/>
                  </a:cubicBezTo>
                  <a:cubicBezTo>
                    <a:pt x="4239" y="1901"/>
                    <a:pt x="4155" y="1939"/>
                    <a:pt x="4115" y="2010"/>
                  </a:cubicBezTo>
                  <a:lnTo>
                    <a:pt x="4062" y="2057"/>
                  </a:lnTo>
                  <a:cubicBezTo>
                    <a:pt x="3944" y="911"/>
                    <a:pt x="2939" y="0"/>
                    <a:pt x="176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1"/>
            <p:cNvSpPr/>
            <p:nvPr/>
          </p:nvSpPr>
          <p:spPr>
            <a:xfrm>
              <a:off x="5380688" y="2933096"/>
              <a:ext cx="90582" cy="62998"/>
            </a:xfrm>
            <a:custGeom>
              <a:rect b="b" l="l" r="r" t="t"/>
              <a:pathLst>
                <a:path extrusionOk="0" h="3234" w="4650">
                  <a:moveTo>
                    <a:pt x="906" y="0"/>
                  </a:moveTo>
                  <a:cubicBezTo>
                    <a:pt x="806" y="0"/>
                    <a:pt x="735" y="47"/>
                    <a:pt x="682" y="94"/>
                  </a:cubicBezTo>
                  <a:lnTo>
                    <a:pt x="94" y="859"/>
                  </a:lnTo>
                  <a:cubicBezTo>
                    <a:pt x="0" y="1006"/>
                    <a:pt x="24" y="1176"/>
                    <a:pt x="147" y="1270"/>
                  </a:cubicBezTo>
                  <a:cubicBezTo>
                    <a:pt x="209" y="1312"/>
                    <a:pt x="276" y="1332"/>
                    <a:pt x="339" y="1332"/>
                  </a:cubicBezTo>
                  <a:cubicBezTo>
                    <a:pt x="426" y="1332"/>
                    <a:pt x="507" y="1294"/>
                    <a:pt x="565" y="1223"/>
                  </a:cubicBezTo>
                  <a:lnTo>
                    <a:pt x="588" y="1176"/>
                  </a:lnTo>
                  <a:cubicBezTo>
                    <a:pt x="735" y="2328"/>
                    <a:pt x="1711" y="3233"/>
                    <a:pt x="2916" y="3233"/>
                  </a:cubicBezTo>
                  <a:cubicBezTo>
                    <a:pt x="3527" y="3233"/>
                    <a:pt x="4091" y="2986"/>
                    <a:pt x="4532" y="2569"/>
                  </a:cubicBezTo>
                  <a:cubicBezTo>
                    <a:pt x="4650" y="2475"/>
                    <a:pt x="4650" y="2275"/>
                    <a:pt x="4532" y="2181"/>
                  </a:cubicBezTo>
                  <a:cubicBezTo>
                    <a:pt x="4479" y="2115"/>
                    <a:pt x="4405" y="2084"/>
                    <a:pt x="4330" y="2084"/>
                  </a:cubicBezTo>
                  <a:cubicBezTo>
                    <a:pt x="4264" y="2084"/>
                    <a:pt x="4196" y="2108"/>
                    <a:pt x="4138" y="2152"/>
                  </a:cubicBezTo>
                  <a:cubicBezTo>
                    <a:pt x="3798" y="2499"/>
                    <a:pt x="3380" y="2669"/>
                    <a:pt x="2916" y="2669"/>
                  </a:cubicBezTo>
                  <a:cubicBezTo>
                    <a:pt x="2005" y="2669"/>
                    <a:pt x="1247" y="1981"/>
                    <a:pt x="1152" y="1076"/>
                  </a:cubicBezTo>
                  <a:lnTo>
                    <a:pt x="1152" y="1076"/>
                  </a:lnTo>
                  <a:lnTo>
                    <a:pt x="1247" y="1223"/>
                  </a:lnTo>
                  <a:cubicBezTo>
                    <a:pt x="1323" y="1299"/>
                    <a:pt x="1393" y="1323"/>
                    <a:pt x="1493" y="1323"/>
                  </a:cubicBezTo>
                  <a:cubicBezTo>
                    <a:pt x="1540" y="1323"/>
                    <a:pt x="1593" y="1299"/>
                    <a:pt x="1664" y="1270"/>
                  </a:cubicBezTo>
                  <a:cubicBezTo>
                    <a:pt x="1787" y="1176"/>
                    <a:pt x="1811" y="1006"/>
                    <a:pt x="1711" y="859"/>
                  </a:cubicBezTo>
                  <a:lnTo>
                    <a:pt x="1123" y="94"/>
                  </a:lnTo>
                  <a:cubicBezTo>
                    <a:pt x="1076" y="47"/>
                    <a:pt x="1006" y="0"/>
                    <a:pt x="9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1"/>
            <p:cNvSpPr/>
            <p:nvPr/>
          </p:nvSpPr>
          <p:spPr>
            <a:xfrm>
              <a:off x="5362026" y="2875844"/>
              <a:ext cx="147951" cy="147834"/>
            </a:xfrm>
            <a:custGeom>
              <a:rect b="b" l="l" r="r" t="t"/>
              <a:pathLst>
                <a:path extrusionOk="0" h="7589" w="7595">
                  <a:moveTo>
                    <a:pt x="3797" y="1"/>
                  </a:moveTo>
                  <a:cubicBezTo>
                    <a:pt x="1717" y="1"/>
                    <a:pt x="0" y="1711"/>
                    <a:pt x="0" y="3798"/>
                  </a:cubicBezTo>
                  <a:cubicBezTo>
                    <a:pt x="0" y="5878"/>
                    <a:pt x="1717" y="7589"/>
                    <a:pt x="3797" y="7589"/>
                  </a:cubicBezTo>
                  <a:cubicBezTo>
                    <a:pt x="5049" y="7589"/>
                    <a:pt x="6225" y="6978"/>
                    <a:pt x="6930" y="5949"/>
                  </a:cubicBezTo>
                  <a:cubicBezTo>
                    <a:pt x="7007" y="5802"/>
                    <a:pt x="6983" y="5631"/>
                    <a:pt x="6860" y="5532"/>
                  </a:cubicBezTo>
                  <a:cubicBezTo>
                    <a:pt x="6814" y="5505"/>
                    <a:pt x="6759" y="5492"/>
                    <a:pt x="6703" y="5492"/>
                  </a:cubicBezTo>
                  <a:cubicBezTo>
                    <a:pt x="6609" y="5492"/>
                    <a:pt x="6514" y="5530"/>
                    <a:pt x="6466" y="5608"/>
                  </a:cubicBezTo>
                  <a:cubicBezTo>
                    <a:pt x="5855" y="6490"/>
                    <a:pt x="4850" y="7001"/>
                    <a:pt x="3797" y="7001"/>
                  </a:cubicBezTo>
                  <a:cubicBezTo>
                    <a:pt x="2034" y="7001"/>
                    <a:pt x="588" y="5561"/>
                    <a:pt x="588" y="3798"/>
                  </a:cubicBezTo>
                  <a:cubicBezTo>
                    <a:pt x="588" y="2005"/>
                    <a:pt x="2034" y="565"/>
                    <a:pt x="3797" y="565"/>
                  </a:cubicBezTo>
                  <a:cubicBezTo>
                    <a:pt x="5584" y="565"/>
                    <a:pt x="7030" y="2005"/>
                    <a:pt x="7030" y="3798"/>
                  </a:cubicBezTo>
                  <a:cubicBezTo>
                    <a:pt x="7030" y="4015"/>
                    <a:pt x="7007" y="4262"/>
                    <a:pt x="6960" y="4479"/>
                  </a:cubicBezTo>
                  <a:cubicBezTo>
                    <a:pt x="6907" y="4626"/>
                    <a:pt x="7007" y="4797"/>
                    <a:pt x="7177" y="4826"/>
                  </a:cubicBezTo>
                  <a:cubicBezTo>
                    <a:pt x="7192" y="4829"/>
                    <a:pt x="7206" y="4830"/>
                    <a:pt x="7220" y="4830"/>
                  </a:cubicBezTo>
                  <a:cubicBezTo>
                    <a:pt x="7352" y="4830"/>
                    <a:pt x="7473" y="4735"/>
                    <a:pt x="7495" y="4603"/>
                  </a:cubicBezTo>
                  <a:cubicBezTo>
                    <a:pt x="7571" y="4332"/>
                    <a:pt x="7594" y="4062"/>
                    <a:pt x="7594" y="3798"/>
                  </a:cubicBezTo>
                  <a:cubicBezTo>
                    <a:pt x="7594" y="1711"/>
                    <a:pt x="5902" y="1"/>
                    <a:pt x="379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1"/>
            <p:cNvSpPr/>
            <p:nvPr/>
          </p:nvSpPr>
          <p:spPr>
            <a:xfrm>
              <a:off x="5246160" y="2806691"/>
              <a:ext cx="379685" cy="353017"/>
            </a:xfrm>
            <a:custGeom>
              <a:rect b="b" l="l" r="r" t="t"/>
              <a:pathLst>
                <a:path extrusionOk="0" h="18122" w="19491">
                  <a:moveTo>
                    <a:pt x="2739" y="1934"/>
                  </a:moveTo>
                  <a:lnTo>
                    <a:pt x="2739" y="2669"/>
                  </a:lnTo>
                  <a:lnTo>
                    <a:pt x="1910" y="2669"/>
                  </a:lnTo>
                  <a:cubicBezTo>
                    <a:pt x="1516" y="2669"/>
                    <a:pt x="1199" y="2986"/>
                    <a:pt x="1199" y="3380"/>
                  </a:cubicBezTo>
                  <a:lnTo>
                    <a:pt x="1199" y="12144"/>
                  </a:lnTo>
                  <a:lnTo>
                    <a:pt x="564" y="12144"/>
                  </a:lnTo>
                  <a:lnTo>
                    <a:pt x="564" y="2592"/>
                  </a:lnTo>
                  <a:cubicBezTo>
                    <a:pt x="564" y="2228"/>
                    <a:pt x="882" y="1934"/>
                    <a:pt x="1246" y="1934"/>
                  </a:cubicBezTo>
                  <a:close/>
                  <a:moveTo>
                    <a:pt x="2739" y="3233"/>
                  </a:moveTo>
                  <a:lnTo>
                    <a:pt x="2739" y="12144"/>
                  </a:lnTo>
                  <a:lnTo>
                    <a:pt x="1763" y="12144"/>
                  </a:lnTo>
                  <a:lnTo>
                    <a:pt x="1763" y="3380"/>
                  </a:lnTo>
                  <a:cubicBezTo>
                    <a:pt x="1763" y="3304"/>
                    <a:pt x="1834" y="3233"/>
                    <a:pt x="1910" y="3233"/>
                  </a:cubicBezTo>
                  <a:close/>
                  <a:moveTo>
                    <a:pt x="16188" y="2545"/>
                  </a:moveTo>
                  <a:lnTo>
                    <a:pt x="16188" y="12144"/>
                  </a:lnTo>
                  <a:lnTo>
                    <a:pt x="3327" y="12144"/>
                  </a:lnTo>
                  <a:lnTo>
                    <a:pt x="3327" y="2545"/>
                  </a:lnTo>
                  <a:close/>
                  <a:moveTo>
                    <a:pt x="17610" y="3233"/>
                  </a:moveTo>
                  <a:cubicBezTo>
                    <a:pt x="17680" y="3233"/>
                    <a:pt x="17728" y="3304"/>
                    <a:pt x="17728" y="3380"/>
                  </a:cubicBezTo>
                  <a:lnTo>
                    <a:pt x="17728" y="12144"/>
                  </a:lnTo>
                  <a:lnTo>
                    <a:pt x="16752" y="12144"/>
                  </a:lnTo>
                  <a:lnTo>
                    <a:pt x="16752" y="3233"/>
                  </a:lnTo>
                  <a:close/>
                  <a:moveTo>
                    <a:pt x="18245" y="1934"/>
                  </a:moveTo>
                  <a:cubicBezTo>
                    <a:pt x="18609" y="1934"/>
                    <a:pt x="18932" y="2228"/>
                    <a:pt x="18932" y="2592"/>
                  </a:cubicBezTo>
                  <a:lnTo>
                    <a:pt x="18932" y="12144"/>
                  </a:lnTo>
                  <a:lnTo>
                    <a:pt x="18292" y="12144"/>
                  </a:lnTo>
                  <a:lnTo>
                    <a:pt x="18292" y="3380"/>
                  </a:lnTo>
                  <a:cubicBezTo>
                    <a:pt x="18292" y="2986"/>
                    <a:pt x="17998" y="2669"/>
                    <a:pt x="17610" y="2669"/>
                  </a:cubicBezTo>
                  <a:lnTo>
                    <a:pt x="16752" y="2669"/>
                  </a:lnTo>
                  <a:lnTo>
                    <a:pt x="16752" y="1934"/>
                  </a:lnTo>
                  <a:close/>
                  <a:moveTo>
                    <a:pt x="18932" y="12708"/>
                  </a:moveTo>
                  <a:lnTo>
                    <a:pt x="18932" y="13907"/>
                  </a:lnTo>
                  <a:cubicBezTo>
                    <a:pt x="18932" y="14278"/>
                    <a:pt x="18609" y="14595"/>
                    <a:pt x="18245" y="14595"/>
                  </a:cubicBezTo>
                  <a:lnTo>
                    <a:pt x="1246" y="14595"/>
                  </a:lnTo>
                  <a:cubicBezTo>
                    <a:pt x="882" y="14595"/>
                    <a:pt x="564" y="14278"/>
                    <a:pt x="564" y="13907"/>
                  </a:cubicBezTo>
                  <a:lnTo>
                    <a:pt x="564" y="12708"/>
                  </a:lnTo>
                  <a:close/>
                  <a:moveTo>
                    <a:pt x="11315" y="15159"/>
                  </a:moveTo>
                  <a:cubicBezTo>
                    <a:pt x="11338" y="15671"/>
                    <a:pt x="11385" y="16823"/>
                    <a:pt x="11532" y="17557"/>
                  </a:cubicBezTo>
                  <a:lnTo>
                    <a:pt x="7959" y="17557"/>
                  </a:lnTo>
                  <a:cubicBezTo>
                    <a:pt x="8106" y="16823"/>
                    <a:pt x="8153" y="15671"/>
                    <a:pt x="8176" y="15159"/>
                  </a:cubicBezTo>
                  <a:close/>
                  <a:moveTo>
                    <a:pt x="3450" y="0"/>
                  </a:moveTo>
                  <a:cubicBezTo>
                    <a:pt x="3062" y="0"/>
                    <a:pt x="2739" y="294"/>
                    <a:pt x="2739" y="682"/>
                  </a:cubicBezTo>
                  <a:lnTo>
                    <a:pt x="2739" y="1346"/>
                  </a:lnTo>
                  <a:lnTo>
                    <a:pt x="1246" y="1346"/>
                  </a:lnTo>
                  <a:cubicBezTo>
                    <a:pt x="564" y="1346"/>
                    <a:pt x="0" y="1911"/>
                    <a:pt x="0" y="2592"/>
                  </a:cubicBezTo>
                  <a:lnTo>
                    <a:pt x="0" y="13907"/>
                  </a:lnTo>
                  <a:cubicBezTo>
                    <a:pt x="0" y="14595"/>
                    <a:pt x="564" y="15159"/>
                    <a:pt x="1246" y="15159"/>
                  </a:cubicBezTo>
                  <a:lnTo>
                    <a:pt x="7618" y="15159"/>
                  </a:lnTo>
                  <a:cubicBezTo>
                    <a:pt x="7588" y="15818"/>
                    <a:pt x="7518" y="16946"/>
                    <a:pt x="7371" y="17557"/>
                  </a:cubicBezTo>
                  <a:lnTo>
                    <a:pt x="6389" y="17557"/>
                  </a:lnTo>
                  <a:cubicBezTo>
                    <a:pt x="6219" y="17557"/>
                    <a:pt x="6095" y="17681"/>
                    <a:pt x="6095" y="17828"/>
                  </a:cubicBezTo>
                  <a:cubicBezTo>
                    <a:pt x="6095" y="17998"/>
                    <a:pt x="6219" y="18122"/>
                    <a:pt x="6389" y="18122"/>
                  </a:cubicBezTo>
                  <a:lnTo>
                    <a:pt x="13102" y="18122"/>
                  </a:lnTo>
                  <a:cubicBezTo>
                    <a:pt x="13272" y="18122"/>
                    <a:pt x="13396" y="17998"/>
                    <a:pt x="13396" y="17828"/>
                  </a:cubicBezTo>
                  <a:cubicBezTo>
                    <a:pt x="13396" y="17681"/>
                    <a:pt x="13272" y="17557"/>
                    <a:pt x="13102" y="17557"/>
                  </a:cubicBezTo>
                  <a:lnTo>
                    <a:pt x="12120" y="17557"/>
                  </a:lnTo>
                  <a:cubicBezTo>
                    <a:pt x="11973" y="16946"/>
                    <a:pt x="11903" y="15818"/>
                    <a:pt x="11879" y="15159"/>
                  </a:cubicBezTo>
                  <a:lnTo>
                    <a:pt x="18245" y="15159"/>
                  </a:lnTo>
                  <a:cubicBezTo>
                    <a:pt x="18932" y="15159"/>
                    <a:pt x="19491" y="14595"/>
                    <a:pt x="19491" y="13907"/>
                  </a:cubicBezTo>
                  <a:lnTo>
                    <a:pt x="19491" y="2592"/>
                  </a:lnTo>
                  <a:cubicBezTo>
                    <a:pt x="19491" y="1911"/>
                    <a:pt x="18932" y="1346"/>
                    <a:pt x="18245" y="1346"/>
                  </a:cubicBezTo>
                  <a:lnTo>
                    <a:pt x="16752" y="1346"/>
                  </a:lnTo>
                  <a:lnTo>
                    <a:pt x="16752" y="682"/>
                  </a:lnTo>
                  <a:cubicBezTo>
                    <a:pt x="16752" y="294"/>
                    <a:pt x="16434" y="0"/>
                    <a:pt x="16064" y="0"/>
                  </a:cubicBezTo>
                  <a:lnTo>
                    <a:pt x="9087" y="0"/>
                  </a:lnTo>
                  <a:cubicBezTo>
                    <a:pt x="8940" y="0"/>
                    <a:pt x="8817" y="118"/>
                    <a:pt x="8817" y="265"/>
                  </a:cubicBezTo>
                  <a:cubicBezTo>
                    <a:pt x="8817" y="441"/>
                    <a:pt x="8940" y="559"/>
                    <a:pt x="9087" y="559"/>
                  </a:cubicBezTo>
                  <a:lnTo>
                    <a:pt x="16064" y="559"/>
                  </a:lnTo>
                  <a:cubicBezTo>
                    <a:pt x="16111" y="559"/>
                    <a:pt x="16188" y="612"/>
                    <a:pt x="16188" y="682"/>
                  </a:cubicBezTo>
                  <a:lnTo>
                    <a:pt x="16188" y="1981"/>
                  </a:lnTo>
                  <a:lnTo>
                    <a:pt x="3327" y="1981"/>
                  </a:lnTo>
                  <a:lnTo>
                    <a:pt x="3327" y="682"/>
                  </a:lnTo>
                  <a:cubicBezTo>
                    <a:pt x="3327" y="612"/>
                    <a:pt x="3380" y="559"/>
                    <a:pt x="3450" y="559"/>
                  </a:cubicBezTo>
                  <a:lnTo>
                    <a:pt x="7765" y="559"/>
                  </a:lnTo>
                  <a:cubicBezTo>
                    <a:pt x="7912" y="559"/>
                    <a:pt x="8029" y="441"/>
                    <a:pt x="8029" y="265"/>
                  </a:cubicBezTo>
                  <a:cubicBezTo>
                    <a:pt x="8029" y="118"/>
                    <a:pt x="7912" y="0"/>
                    <a:pt x="776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5" name="Google Shape;2385;p51"/>
          <p:cNvGrpSpPr/>
          <p:nvPr/>
        </p:nvGrpSpPr>
        <p:grpSpPr>
          <a:xfrm>
            <a:off x="1755589" y="4154643"/>
            <a:ext cx="379821" cy="291070"/>
            <a:chOff x="3517676" y="2837605"/>
            <a:chExt cx="379821" cy="291070"/>
          </a:xfrm>
        </p:grpSpPr>
        <p:sp>
          <p:nvSpPr>
            <p:cNvPr id="2386" name="Google Shape;2386;p51"/>
            <p:cNvSpPr/>
            <p:nvPr/>
          </p:nvSpPr>
          <p:spPr>
            <a:xfrm>
              <a:off x="3523403" y="3071870"/>
              <a:ext cx="368815" cy="51077"/>
            </a:xfrm>
            <a:custGeom>
              <a:rect b="b" l="l" r="r" t="t"/>
              <a:pathLst>
                <a:path extrusionOk="0" h="2622" w="18933">
                  <a:moveTo>
                    <a:pt x="488" y="0"/>
                  </a:moveTo>
                  <a:cubicBezTo>
                    <a:pt x="218" y="0"/>
                    <a:pt x="0" y="224"/>
                    <a:pt x="0" y="494"/>
                  </a:cubicBezTo>
                  <a:cubicBezTo>
                    <a:pt x="0" y="1670"/>
                    <a:pt x="953" y="2622"/>
                    <a:pt x="2128" y="2622"/>
                  </a:cubicBezTo>
                  <a:lnTo>
                    <a:pt x="16776" y="2622"/>
                  </a:lnTo>
                  <a:cubicBezTo>
                    <a:pt x="17975" y="2622"/>
                    <a:pt x="18933" y="1670"/>
                    <a:pt x="18933" y="494"/>
                  </a:cubicBezTo>
                  <a:cubicBezTo>
                    <a:pt x="18933" y="224"/>
                    <a:pt x="18709" y="0"/>
                    <a:pt x="1843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1"/>
            <p:cNvSpPr/>
            <p:nvPr/>
          </p:nvSpPr>
          <p:spPr>
            <a:xfrm>
              <a:off x="3833016" y="3071870"/>
              <a:ext cx="59200" cy="51077"/>
            </a:xfrm>
            <a:custGeom>
              <a:rect b="b" l="l" r="r" t="t"/>
              <a:pathLst>
                <a:path extrusionOk="0" h="2622" w="3039">
                  <a:moveTo>
                    <a:pt x="1640" y="0"/>
                  </a:moveTo>
                  <a:cubicBezTo>
                    <a:pt x="1910" y="0"/>
                    <a:pt x="2134" y="224"/>
                    <a:pt x="2134" y="494"/>
                  </a:cubicBezTo>
                  <a:cubicBezTo>
                    <a:pt x="2134" y="1082"/>
                    <a:pt x="1887" y="1617"/>
                    <a:pt x="1493" y="1987"/>
                  </a:cubicBezTo>
                  <a:cubicBezTo>
                    <a:pt x="1105" y="2375"/>
                    <a:pt x="588" y="2622"/>
                    <a:pt x="0" y="2622"/>
                  </a:cubicBezTo>
                  <a:lnTo>
                    <a:pt x="882" y="2622"/>
                  </a:lnTo>
                  <a:cubicBezTo>
                    <a:pt x="1493" y="2622"/>
                    <a:pt x="2010" y="2375"/>
                    <a:pt x="2398" y="1987"/>
                  </a:cubicBezTo>
                  <a:cubicBezTo>
                    <a:pt x="2792" y="1617"/>
                    <a:pt x="3039" y="1082"/>
                    <a:pt x="3039" y="494"/>
                  </a:cubicBezTo>
                  <a:cubicBezTo>
                    <a:pt x="3039" y="224"/>
                    <a:pt x="2815" y="0"/>
                    <a:pt x="25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1"/>
            <p:cNvSpPr/>
            <p:nvPr/>
          </p:nvSpPr>
          <p:spPr>
            <a:xfrm>
              <a:off x="3544364" y="2843333"/>
              <a:ext cx="326329" cy="228559"/>
            </a:xfrm>
            <a:custGeom>
              <a:rect b="b" l="l" r="r" t="t"/>
              <a:pathLst>
                <a:path extrusionOk="0" h="11733" w="16752">
                  <a:moveTo>
                    <a:pt x="858" y="0"/>
                  </a:moveTo>
                  <a:cubicBezTo>
                    <a:pt x="394" y="0"/>
                    <a:pt x="0" y="371"/>
                    <a:pt x="0" y="858"/>
                  </a:cubicBezTo>
                  <a:lnTo>
                    <a:pt x="0" y="10874"/>
                  </a:lnTo>
                  <a:cubicBezTo>
                    <a:pt x="0" y="11368"/>
                    <a:pt x="394" y="11732"/>
                    <a:pt x="858" y="11732"/>
                  </a:cubicBezTo>
                  <a:lnTo>
                    <a:pt x="15923" y="11732"/>
                  </a:lnTo>
                  <a:cubicBezTo>
                    <a:pt x="16387" y="11732"/>
                    <a:pt x="16752" y="11368"/>
                    <a:pt x="16752" y="10874"/>
                  </a:cubicBezTo>
                  <a:lnTo>
                    <a:pt x="16752" y="858"/>
                  </a:lnTo>
                  <a:cubicBezTo>
                    <a:pt x="16752" y="371"/>
                    <a:pt x="16387" y="0"/>
                    <a:pt x="15923"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1"/>
            <p:cNvSpPr/>
            <p:nvPr/>
          </p:nvSpPr>
          <p:spPr>
            <a:xfrm>
              <a:off x="3839191" y="2843333"/>
              <a:ext cx="31499" cy="228559"/>
            </a:xfrm>
            <a:custGeom>
              <a:rect b="b" l="l" r="r" t="t"/>
              <a:pathLst>
                <a:path extrusionOk="0" h="11733" w="1617">
                  <a:moveTo>
                    <a:pt x="0" y="0"/>
                  </a:moveTo>
                  <a:cubicBezTo>
                    <a:pt x="494" y="0"/>
                    <a:pt x="859" y="371"/>
                    <a:pt x="859" y="858"/>
                  </a:cubicBezTo>
                  <a:lnTo>
                    <a:pt x="859" y="10874"/>
                  </a:lnTo>
                  <a:cubicBezTo>
                    <a:pt x="859" y="11368"/>
                    <a:pt x="494" y="11732"/>
                    <a:pt x="0" y="11732"/>
                  </a:cubicBezTo>
                  <a:lnTo>
                    <a:pt x="788" y="11732"/>
                  </a:lnTo>
                  <a:cubicBezTo>
                    <a:pt x="1252" y="11732"/>
                    <a:pt x="1617" y="11368"/>
                    <a:pt x="1617" y="10874"/>
                  </a:cubicBezTo>
                  <a:lnTo>
                    <a:pt x="1617" y="858"/>
                  </a:lnTo>
                  <a:cubicBezTo>
                    <a:pt x="1617" y="371"/>
                    <a:pt x="1252" y="0"/>
                    <a:pt x="788"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1"/>
            <p:cNvSpPr/>
            <p:nvPr/>
          </p:nvSpPr>
          <p:spPr>
            <a:xfrm>
              <a:off x="3568752" y="2863358"/>
              <a:ext cx="278135" cy="188488"/>
            </a:xfrm>
            <a:custGeom>
              <a:rect b="b" l="l" r="r" t="t"/>
              <a:pathLst>
                <a:path extrusionOk="0" h="9676" w="14278">
                  <a:moveTo>
                    <a:pt x="317" y="1"/>
                  </a:moveTo>
                  <a:cubicBezTo>
                    <a:pt x="123" y="1"/>
                    <a:pt x="0" y="148"/>
                    <a:pt x="0" y="324"/>
                  </a:cubicBezTo>
                  <a:lnTo>
                    <a:pt x="0" y="9358"/>
                  </a:lnTo>
                  <a:cubicBezTo>
                    <a:pt x="0" y="9529"/>
                    <a:pt x="123" y="9676"/>
                    <a:pt x="317" y="9676"/>
                  </a:cubicBezTo>
                  <a:lnTo>
                    <a:pt x="13960" y="9676"/>
                  </a:lnTo>
                  <a:cubicBezTo>
                    <a:pt x="14130" y="9676"/>
                    <a:pt x="14277" y="9529"/>
                    <a:pt x="14277" y="9358"/>
                  </a:cubicBezTo>
                  <a:lnTo>
                    <a:pt x="14277" y="324"/>
                  </a:lnTo>
                  <a:cubicBezTo>
                    <a:pt x="14277" y="148"/>
                    <a:pt x="14130" y="1"/>
                    <a:pt x="13960"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1"/>
            <p:cNvSpPr/>
            <p:nvPr/>
          </p:nvSpPr>
          <p:spPr>
            <a:xfrm>
              <a:off x="3568752" y="2863358"/>
              <a:ext cx="278135" cy="42973"/>
            </a:xfrm>
            <a:custGeom>
              <a:rect b="b" l="l" r="r" t="t"/>
              <a:pathLst>
                <a:path extrusionOk="0" h="2206" w="14278">
                  <a:moveTo>
                    <a:pt x="317" y="1"/>
                  </a:moveTo>
                  <a:cubicBezTo>
                    <a:pt x="123" y="1"/>
                    <a:pt x="0" y="148"/>
                    <a:pt x="0" y="324"/>
                  </a:cubicBezTo>
                  <a:lnTo>
                    <a:pt x="0" y="2205"/>
                  </a:lnTo>
                  <a:lnTo>
                    <a:pt x="14277" y="2205"/>
                  </a:lnTo>
                  <a:lnTo>
                    <a:pt x="14277" y="324"/>
                  </a:lnTo>
                  <a:cubicBezTo>
                    <a:pt x="14277" y="148"/>
                    <a:pt x="14130" y="1"/>
                    <a:pt x="13960"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1"/>
            <p:cNvSpPr/>
            <p:nvPr/>
          </p:nvSpPr>
          <p:spPr>
            <a:xfrm>
              <a:off x="3825906" y="2863358"/>
              <a:ext cx="20980" cy="42973"/>
            </a:xfrm>
            <a:custGeom>
              <a:rect b="b" l="l" r="r" t="t"/>
              <a:pathLst>
                <a:path extrusionOk="0" h="2206" w="1077">
                  <a:moveTo>
                    <a:pt x="1" y="1"/>
                  </a:moveTo>
                  <a:cubicBezTo>
                    <a:pt x="171" y="1"/>
                    <a:pt x="318" y="148"/>
                    <a:pt x="318" y="324"/>
                  </a:cubicBezTo>
                  <a:lnTo>
                    <a:pt x="318" y="2205"/>
                  </a:lnTo>
                  <a:lnTo>
                    <a:pt x="1076" y="2205"/>
                  </a:lnTo>
                  <a:lnTo>
                    <a:pt x="1076" y="324"/>
                  </a:lnTo>
                  <a:cubicBezTo>
                    <a:pt x="1076" y="148"/>
                    <a:pt x="929" y="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1"/>
            <p:cNvSpPr/>
            <p:nvPr/>
          </p:nvSpPr>
          <p:spPr>
            <a:xfrm>
              <a:off x="3673632" y="3071870"/>
              <a:ext cx="68258" cy="21993"/>
            </a:xfrm>
            <a:custGeom>
              <a:rect b="b" l="l" r="r" t="t"/>
              <a:pathLst>
                <a:path extrusionOk="0" h="1129" w="3504">
                  <a:moveTo>
                    <a:pt x="0" y="0"/>
                  </a:moveTo>
                  <a:lnTo>
                    <a:pt x="0" y="565"/>
                  </a:lnTo>
                  <a:cubicBezTo>
                    <a:pt x="0" y="882"/>
                    <a:pt x="247" y="1129"/>
                    <a:pt x="564" y="1129"/>
                  </a:cubicBezTo>
                  <a:lnTo>
                    <a:pt x="2939" y="1129"/>
                  </a:lnTo>
                  <a:cubicBezTo>
                    <a:pt x="3262" y="1129"/>
                    <a:pt x="3503" y="882"/>
                    <a:pt x="3503" y="565"/>
                  </a:cubicBezTo>
                  <a:lnTo>
                    <a:pt x="3503" y="0"/>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1"/>
            <p:cNvSpPr/>
            <p:nvPr/>
          </p:nvSpPr>
          <p:spPr>
            <a:xfrm>
              <a:off x="3594505" y="2879623"/>
              <a:ext cx="11006" cy="11006"/>
            </a:xfrm>
            <a:custGeom>
              <a:rect b="b" l="l" r="r" t="t"/>
              <a:pathLst>
                <a:path extrusionOk="0" h="565" w="565">
                  <a:moveTo>
                    <a:pt x="271" y="1"/>
                  </a:moveTo>
                  <a:cubicBezTo>
                    <a:pt x="124" y="1"/>
                    <a:pt x="1" y="124"/>
                    <a:pt x="1" y="271"/>
                  </a:cubicBezTo>
                  <a:cubicBezTo>
                    <a:pt x="1" y="441"/>
                    <a:pt x="124" y="565"/>
                    <a:pt x="271" y="565"/>
                  </a:cubicBezTo>
                  <a:cubicBezTo>
                    <a:pt x="441" y="565"/>
                    <a:pt x="565" y="441"/>
                    <a:pt x="565" y="271"/>
                  </a:cubicBezTo>
                  <a:cubicBezTo>
                    <a:pt x="565" y="124"/>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1"/>
            <p:cNvSpPr/>
            <p:nvPr/>
          </p:nvSpPr>
          <p:spPr>
            <a:xfrm>
              <a:off x="3616381" y="2879623"/>
              <a:ext cx="11006" cy="11006"/>
            </a:xfrm>
            <a:custGeom>
              <a:rect b="b" l="l" r="r" t="t"/>
              <a:pathLst>
                <a:path extrusionOk="0" h="565" w="565">
                  <a:moveTo>
                    <a:pt x="294" y="1"/>
                  </a:moveTo>
                  <a:cubicBezTo>
                    <a:pt x="124" y="1"/>
                    <a:pt x="0" y="124"/>
                    <a:pt x="0" y="271"/>
                  </a:cubicBezTo>
                  <a:cubicBezTo>
                    <a:pt x="0" y="441"/>
                    <a:pt x="124" y="565"/>
                    <a:pt x="294" y="565"/>
                  </a:cubicBezTo>
                  <a:cubicBezTo>
                    <a:pt x="441" y="565"/>
                    <a:pt x="564" y="441"/>
                    <a:pt x="564" y="271"/>
                  </a:cubicBezTo>
                  <a:cubicBezTo>
                    <a:pt x="564"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1"/>
            <p:cNvSpPr/>
            <p:nvPr/>
          </p:nvSpPr>
          <p:spPr>
            <a:xfrm>
              <a:off x="3638354" y="2879623"/>
              <a:ext cx="11006" cy="11006"/>
            </a:xfrm>
            <a:custGeom>
              <a:rect b="b" l="l" r="r" t="t"/>
              <a:pathLst>
                <a:path extrusionOk="0" h="565" w="565">
                  <a:moveTo>
                    <a:pt x="295" y="1"/>
                  </a:moveTo>
                  <a:cubicBezTo>
                    <a:pt x="124" y="1"/>
                    <a:pt x="1" y="124"/>
                    <a:pt x="1" y="271"/>
                  </a:cubicBezTo>
                  <a:cubicBezTo>
                    <a:pt x="1" y="441"/>
                    <a:pt x="124" y="565"/>
                    <a:pt x="295" y="565"/>
                  </a:cubicBezTo>
                  <a:cubicBezTo>
                    <a:pt x="442" y="565"/>
                    <a:pt x="565" y="441"/>
                    <a:pt x="565" y="271"/>
                  </a:cubicBezTo>
                  <a:cubicBezTo>
                    <a:pt x="565" y="124"/>
                    <a:pt x="442"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1"/>
            <p:cNvSpPr/>
            <p:nvPr/>
          </p:nvSpPr>
          <p:spPr>
            <a:xfrm>
              <a:off x="3517676" y="2837605"/>
              <a:ext cx="379821" cy="291070"/>
            </a:xfrm>
            <a:custGeom>
              <a:rect b="b" l="l" r="r" t="t"/>
              <a:pathLst>
                <a:path extrusionOk="0" h="14942" w="19498">
                  <a:moveTo>
                    <a:pt x="18733" y="12320"/>
                  </a:moveTo>
                  <a:cubicBezTo>
                    <a:pt x="18857" y="12320"/>
                    <a:pt x="18933" y="12397"/>
                    <a:pt x="18933" y="12520"/>
                  </a:cubicBezTo>
                  <a:cubicBezTo>
                    <a:pt x="18933" y="13519"/>
                    <a:pt x="18098" y="14354"/>
                    <a:pt x="17070" y="14354"/>
                  </a:cubicBezTo>
                  <a:lnTo>
                    <a:pt x="2422" y="14354"/>
                  </a:lnTo>
                  <a:cubicBezTo>
                    <a:pt x="1423" y="14354"/>
                    <a:pt x="588" y="13519"/>
                    <a:pt x="588" y="12520"/>
                  </a:cubicBezTo>
                  <a:cubicBezTo>
                    <a:pt x="588" y="12397"/>
                    <a:pt x="659" y="12320"/>
                    <a:pt x="782" y="12320"/>
                  </a:cubicBezTo>
                  <a:lnTo>
                    <a:pt x="7712" y="12320"/>
                  </a:lnTo>
                  <a:lnTo>
                    <a:pt x="7712" y="12591"/>
                  </a:lnTo>
                  <a:cubicBezTo>
                    <a:pt x="7712" y="13055"/>
                    <a:pt x="8106" y="13449"/>
                    <a:pt x="8570" y="13449"/>
                  </a:cubicBezTo>
                  <a:lnTo>
                    <a:pt x="8670" y="13449"/>
                  </a:lnTo>
                  <a:cubicBezTo>
                    <a:pt x="8817" y="13449"/>
                    <a:pt x="8964" y="13325"/>
                    <a:pt x="8964" y="13155"/>
                  </a:cubicBezTo>
                  <a:cubicBezTo>
                    <a:pt x="8964" y="13008"/>
                    <a:pt x="8817" y="12885"/>
                    <a:pt x="8670" y="12885"/>
                  </a:cubicBezTo>
                  <a:lnTo>
                    <a:pt x="8570" y="12885"/>
                  </a:lnTo>
                  <a:cubicBezTo>
                    <a:pt x="8423" y="12885"/>
                    <a:pt x="8300" y="12738"/>
                    <a:pt x="8300" y="12591"/>
                  </a:cubicBezTo>
                  <a:lnTo>
                    <a:pt x="8300" y="12320"/>
                  </a:lnTo>
                  <a:lnTo>
                    <a:pt x="11215" y="12320"/>
                  </a:lnTo>
                  <a:lnTo>
                    <a:pt x="11215" y="12591"/>
                  </a:lnTo>
                  <a:cubicBezTo>
                    <a:pt x="11215" y="12738"/>
                    <a:pt x="11092" y="12885"/>
                    <a:pt x="10945" y="12885"/>
                  </a:cubicBezTo>
                  <a:lnTo>
                    <a:pt x="10016" y="12885"/>
                  </a:lnTo>
                  <a:cubicBezTo>
                    <a:pt x="9846" y="12885"/>
                    <a:pt x="9722" y="13008"/>
                    <a:pt x="9722" y="13155"/>
                  </a:cubicBezTo>
                  <a:cubicBezTo>
                    <a:pt x="9722" y="13325"/>
                    <a:pt x="9846" y="13449"/>
                    <a:pt x="10016" y="13449"/>
                  </a:cubicBezTo>
                  <a:lnTo>
                    <a:pt x="10945" y="13449"/>
                  </a:lnTo>
                  <a:cubicBezTo>
                    <a:pt x="11415" y="13449"/>
                    <a:pt x="11803" y="13055"/>
                    <a:pt x="11803" y="12591"/>
                  </a:cubicBezTo>
                  <a:lnTo>
                    <a:pt x="11803" y="12320"/>
                  </a:lnTo>
                  <a:close/>
                  <a:moveTo>
                    <a:pt x="2228" y="0"/>
                  </a:moveTo>
                  <a:cubicBezTo>
                    <a:pt x="1617" y="0"/>
                    <a:pt x="1100" y="518"/>
                    <a:pt x="1100" y="1152"/>
                  </a:cubicBezTo>
                  <a:lnTo>
                    <a:pt x="1100" y="11168"/>
                  </a:lnTo>
                  <a:cubicBezTo>
                    <a:pt x="1100" y="11392"/>
                    <a:pt x="1153" y="11586"/>
                    <a:pt x="1247" y="11732"/>
                  </a:cubicBezTo>
                  <a:lnTo>
                    <a:pt x="782" y="11732"/>
                  </a:lnTo>
                  <a:cubicBezTo>
                    <a:pt x="341" y="11732"/>
                    <a:pt x="1" y="12079"/>
                    <a:pt x="1" y="12520"/>
                  </a:cubicBezTo>
                  <a:cubicBezTo>
                    <a:pt x="1" y="13843"/>
                    <a:pt x="1100" y="14942"/>
                    <a:pt x="2422" y="14942"/>
                  </a:cubicBezTo>
                  <a:lnTo>
                    <a:pt x="17070" y="14942"/>
                  </a:lnTo>
                  <a:cubicBezTo>
                    <a:pt x="18416" y="14942"/>
                    <a:pt x="19497" y="13843"/>
                    <a:pt x="19497" y="12520"/>
                  </a:cubicBezTo>
                  <a:cubicBezTo>
                    <a:pt x="19497" y="12079"/>
                    <a:pt x="19150" y="11732"/>
                    <a:pt x="18733" y="11732"/>
                  </a:cubicBezTo>
                  <a:lnTo>
                    <a:pt x="18269" y="11732"/>
                  </a:lnTo>
                  <a:cubicBezTo>
                    <a:pt x="18369" y="11586"/>
                    <a:pt x="18416" y="11392"/>
                    <a:pt x="18416" y="11168"/>
                  </a:cubicBezTo>
                  <a:lnTo>
                    <a:pt x="18416" y="3750"/>
                  </a:lnTo>
                  <a:cubicBezTo>
                    <a:pt x="18416" y="3603"/>
                    <a:pt x="18292" y="3480"/>
                    <a:pt x="18122" y="3480"/>
                  </a:cubicBezTo>
                  <a:cubicBezTo>
                    <a:pt x="17975" y="3480"/>
                    <a:pt x="17851" y="3603"/>
                    <a:pt x="17851" y="3750"/>
                  </a:cubicBezTo>
                  <a:lnTo>
                    <a:pt x="17851" y="11168"/>
                  </a:lnTo>
                  <a:cubicBezTo>
                    <a:pt x="17851" y="11491"/>
                    <a:pt x="17587" y="11732"/>
                    <a:pt x="17293" y="11732"/>
                  </a:cubicBezTo>
                  <a:lnTo>
                    <a:pt x="2228" y="11732"/>
                  </a:lnTo>
                  <a:cubicBezTo>
                    <a:pt x="1934" y="11732"/>
                    <a:pt x="1664" y="11491"/>
                    <a:pt x="1664" y="11168"/>
                  </a:cubicBezTo>
                  <a:lnTo>
                    <a:pt x="1664" y="1152"/>
                  </a:lnTo>
                  <a:cubicBezTo>
                    <a:pt x="1664" y="835"/>
                    <a:pt x="1934" y="588"/>
                    <a:pt x="2228" y="588"/>
                  </a:cubicBezTo>
                  <a:lnTo>
                    <a:pt x="17293" y="588"/>
                  </a:lnTo>
                  <a:cubicBezTo>
                    <a:pt x="17587" y="588"/>
                    <a:pt x="17851" y="835"/>
                    <a:pt x="17851" y="1152"/>
                  </a:cubicBezTo>
                  <a:lnTo>
                    <a:pt x="17851" y="2428"/>
                  </a:lnTo>
                  <a:cubicBezTo>
                    <a:pt x="17851" y="2598"/>
                    <a:pt x="17975" y="2722"/>
                    <a:pt x="18122" y="2722"/>
                  </a:cubicBezTo>
                  <a:cubicBezTo>
                    <a:pt x="18292" y="2722"/>
                    <a:pt x="18416" y="2598"/>
                    <a:pt x="18416" y="2428"/>
                  </a:cubicBezTo>
                  <a:lnTo>
                    <a:pt x="18416" y="1152"/>
                  </a:lnTo>
                  <a:cubicBezTo>
                    <a:pt x="18416" y="518"/>
                    <a:pt x="17904" y="0"/>
                    <a:pt x="1729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1"/>
            <p:cNvSpPr/>
            <p:nvPr/>
          </p:nvSpPr>
          <p:spPr>
            <a:xfrm>
              <a:off x="3563025" y="2858215"/>
              <a:ext cx="289590" cy="198910"/>
            </a:xfrm>
            <a:custGeom>
              <a:rect b="b" l="l" r="r" t="t"/>
              <a:pathLst>
                <a:path extrusionOk="0" h="10211" w="14866">
                  <a:moveTo>
                    <a:pt x="14254" y="559"/>
                  </a:moveTo>
                  <a:cubicBezTo>
                    <a:pt x="14277" y="559"/>
                    <a:pt x="14301" y="588"/>
                    <a:pt x="14301" y="588"/>
                  </a:cubicBezTo>
                  <a:lnTo>
                    <a:pt x="14301" y="2175"/>
                  </a:lnTo>
                  <a:lnTo>
                    <a:pt x="564" y="2175"/>
                  </a:lnTo>
                  <a:lnTo>
                    <a:pt x="564" y="588"/>
                  </a:lnTo>
                  <a:cubicBezTo>
                    <a:pt x="564" y="588"/>
                    <a:pt x="588" y="559"/>
                    <a:pt x="611" y="559"/>
                  </a:cubicBezTo>
                  <a:close/>
                  <a:moveTo>
                    <a:pt x="14301" y="2763"/>
                  </a:moveTo>
                  <a:lnTo>
                    <a:pt x="14301" y="9622"/>
                  </a:lnTo>
                  <a:cubicBezTo>
                    <a:pt x="14301" y="9622"/>
                    <a:pt x="14277" y="9646"/>
                    <a:pt x="14254" y="9646"/>
                  </a:cubicBezTo>
                  <a:lnTo>
                    <a:pt x="611" y="9646"/>
                  </a:lnTo>
                  <a:cubicBezTo>
                    <a:pt x="588" y="9646"/>
                    <a:pt x="564" y="9622"/>
                    <a:pt x="564" y="9622"/>
                  </a:cubicBezTo>
                  <a:lnTo>
                    <a:pt x="564" y="2763"/>
                  </a:lnTo>
                  <a:close/>
                  <a:moveTo>
                    <a:pt x="611" y="0"/>
                  </a:moveTo>
                  <a:cubicBezTo>
                    <a:pt x="271" y="0"/>
                    <a:pt x="0" y="265"/>
                    <a:pt x="0" y="588"/>
                  </a:cubicBezTo>
                  <a:lnTo>
                    <a:pt x="0" y="9622"/>
                  </a:lnTo>
                  <a:cubicBezTo>
                    <a:pt x="0" y="9940"/>
                    <a:pt x="271" y="10210"/>
                    <a:pt x="611" y="10210"/>
                  </a:cubicBezTo>
                  <a:lnTo>
                    <a:pt x="14254" y="10210"/>
                  </a:lnTo>
                  <a:cubicBezTo>
                    <a:pt x="14595" y="10210"/>
                    <a:pt x="14865" y="9940"/>
                    <a:pt x="14865" y="9622"/>
                  </a:cubicBezTo>
                  <a:lnTo>
                    <a:pt x="14865" y="588"/>
                  </a:lnTo>
                  <a:cubicBezTo>
                    <a:pt x="14865" y="265"/>
                    <a:pt x="14595" y="0"/>
                    <a:pt x="142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1"/>
            <p:cNvSpPr/>
            <p:nvPr/>
          </p:nvSpPr>
          <p:spPr>
            <a:xfrm>
              <a:off x="3596336" y="2924057"/>
              <a:ext cx="19149" cy="49596"/>
            </a:xfrm>
            <a:custGeom>
              <a:rect b="b" l="l" r="r" t="t"/>
              <a:pathLst>
                <a:path extrusionOk="0" h="2546" w="983">
                  <a:moveTo>
                    <a:pt x="294" y="0"/>
                  </a:moveTo>
                  <a:cubicBezTo>
                    <a:pt x="124" y="0"/>
                    <a:pt x="1" y="147"/>
                    <a:pt x="1" y="294"/>
                  </a:cubicBezTo>
                  <a:cubicBezTo>
                    <a:pt x="1" y="441"/>
                    <a:pt x="124" y="588"/>
                    <a:pt x="294" y="588"/>
                  </a:cubicBezTo>
                  <a:lnTo>
                    <a:pt x="418" y="588"/>
                  </a:lnTo>
                  <a:lnTo>
                    <a:pt x="418" y="2251"/>
                  </a:lnTo>
                  <a:cubicBezTo>
                    <a:pt x="418" y="2398"/>
                    <a:pt x="541" y="2545"/>
                    <a:pt x="712" y="2545"/>
                  </a:cubicBezTo>
                  <a:cubicBezTo>
                    <a:pt x="859" y="2545"/>
                    <a:pt x="982" y="2398"/>
                    <a:pt x="982" y="2251"/>
                  </a:cubicBezTo>
                  <a:lnTo>
                    <a:pt x="982" y="294"/>
                  </a:lnTo>
                  <a:cubicBezTo>
                    <a:pt x="982" y="147"/>
                    <a:pt x="859"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1"/>
            <p:cNvSpPr/>
            <p:nvPr/>
          </p:nvSpPr>
          <p:spPr>
            <a:xfrm>
              <a:off x="3635958" y="2984620"/>
              <a:ext cx="19129" cy="49148"/>
            </a:xfrm>
            <a:custGeom>
              <a:rect b="b" l="l" r="r" t="t"/>
              <a:pathLst>
                <a:path extrusionOk="0" h="2523" w="982">
                  <a:moveTo>
                    <a:pt x="271" y="0"/>
                  </a:moveTo>
                  <a:cubicBezTo>
                    <a:pt x="124" y="0"/>
                    <a:pt x="0" y="124"/>
                    <a:pt x="0" y="294"/>
                  </a:cubicBezTo>
                  <a:cubicBezTo>
                    <a:pt x="0" y="441"/>
                    <a:pt x="124" y="565"/>
                    <a:pt x="271" y="565"/>
                  </a:cubicBezTo>
                  <a:lnTo>
                    <a:pt x="418" y="565"/>
                  </a:lnTo>
                  <a:lnTo>
                    <a:pt x="418" y="2252"/>
                  </a:lnTo>
                  <a:cubicBezTo>
                    <a:pt x="418" y="2399"/>
                    <a:pt x="541" y="2522"/>
                    <a:pt x="712" y="2522"/>
                  </a:cubicBezTo>
                  <a:cubicBezTo>
                    <a:pt x="858" y="2522"/>
                    <a:pt x="982" y="2399"/>
                    <a:pt x="982" y="2252"/>
                  </a:cubicBezTo>
                  <a:lnTo>
                    <a:pt x="982" y="294"/>
                  </a:lnTo>
                  <a:cubicBezTo>
                    <a:pt x="982" y="124"/>
                    <a:pt x="858"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1"/>
            <p:cNvSpPr/>
            <p:nvPr/>
          </p:nvSpPr>
          <p:spPr>
            <a:xfrm>
              <a:off x="3705676" y="2984620"/>
              <a:ext cx="19032" cy="49148"/>
            </a:xfrm>
            <a:custGeom>
              <a:rect b="b" l="l" r="r" t="t"/>
              <a:pathLst>
                <a:path extrusionOk="0" h="2523" w="977">
                  <a:moveTo>
                    <a:pt x="265" y="0"/>
                  </a:moveTo>
                  <a:cubicBezTo>
                    <a:pt x="118" y="0"/>
                    <a:pt x="1" y="124"/>
                    <a:pt x="1" y="294"/>
                  </a:cubicBezTo>
                  <a:cubicBezTo>
                    <a:pt x="1" y="441"/>
                    <a:pt x="118" y="565"/>
                    <a:pt x="265" y="565"/>
                  </a:cubicBezTo>
                  <a:lnTo>
                    <a:pt x="412" y="565"/>
                  </a:lnTo>
                  <a:lnTo>
                    <a:pt x="412" y="2252"/>
                  </a:lnTo>
                  <a:cubicBezTo>
                    <a:pt x="412" y="2399"/>
                    <a:pt x="536" y="2522"/>
                    <a:pt x="683" y="2522"/>
                  </a:cubicBezTo>
                  <a:cubicBezTo>
                    <a:pt x="853" y="2522"/>
                    <a:pt x="977" y="2399"/>
                    <a:pt x="977" y="2252"/>
                  </a:cubicBezTo>
                  <a:lnTo>
                    <a:pt x="977" y="294"/>
                  </a:lnTo>
                  <a:cubicBezTo>
                    <a:pt x="977" y="124"/>
                    <a:pt x="853" y="0"/>
                    <a:pt x="68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1"/>
            <p:cNvSpPr/>
            <p:nvPr/>
          </p:nvSpPr>
          <p:spPr>
            <a:xfrm>
              <a:off x="3773349" y="2984620"/>
              <a:ext cx="19597" cy="49148"/>
            </a:xfrm>
            <a:custGeom>
              <a:rect b="b" l="l" r="r" t="t"/>
              <a:pathLst>
                <a:path extrusionOk="0" h="2523" w="1006">
                  <a:moveTo>
                    <a:pt x="295" y="0"/>
                  </a:moveTo>
                  <a:cubicBezTo>
                    <a:pt x="148" y="0"/>
                    <a:pt x="1" y="124"/>
                    <a:pt x="1" y="294"/>
                  </a:cubicBezTo>
                  <a:cubicBezTo>
                    <a:pt x="1" y="441"/>
                    <a:pt x="148" y="565"/>
                    <a:pt x="295" y="565"/>
                  </a:cubicBezTo>
                  <a:lnTo>
                    <a:pt x="442" y="565"/>
                  </a:lnTo>
                  <a:lnTo>
                    <a:pt x="442" y="2252"/>
                  </a:lnTo>
                  <a:cubicBezTo>
                    <a:pt x="442" y="2399"/>
                    <a:pt x="565" y="2522"/>
                    <a:pt x="712" y="2522"/>
                  </a:cubicBezTo>
                  <a:cubicBezTo>
                    <a:pt x="882" y="2522"/>
                    <a:pt x="1006" y="2399"/>
                    <a:pt x="1006" y="2252"/>
                  </a:cubicBezTo>
                  <a:lnTo>
                    <a:pt x="1006" y="294"/>
                  </a:lnTo>
                  <a:cubicBezTo>
                    <a:pt x="1006" y="124"/>
                    <a:pt x="882"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1"/>
            <p:cNvSpPr/>
            <p:nvPr/>
          </p:nvSpPr>
          <p:spPr>
            <a:xfrm>
              <a:off x="3799569" y="2984620"/>
              <a:ext cx="19597" cy="49148"/>
            </a:xfrm>
            <a:custGeom>
              <a:rect b="b" l="l" r="r" t="t"/>
              <a:pathLst>
                <a:path extrusionOk="0" h="2523" w="1006">
                  <a:moveTo>
                    <a:pt x="295" y="0"/>
                  </a:moveTo>
                  <a:cubicBezTo>
                    <a:pt x="148" y="0"/>
                    <a:pt x="1" y="124"/>
                    <a:pt x="1" y="294"/>
                  </a:cubicBezTo>
                  <a:cubicBezTo>
                    <a:pt x="1" y="441"/>
                    <a:pt x="148" y="565"/>
                    <a:pt x="295" y="565"/>
                  </a:cubicBezTo>
                  <a:lnTo>
                    <a:pt x="418" y="565"/>
                  </a:lnTo>
                  <a:lnTo>
                    <a:pt x="418" y="2252"/>
                  </a:lnTo>
                  <a:cubicBezTo>
                    <a:pt x="418" y="2399"/>
                    <a:pt x="565" y="2522"/>
                    <a:pt x="712" y="2522"/>
                  </a:cubicBezTo>
                  <a:cubicBezTo>
                    <a:pt x="882" y="2522"/>
                    <a:pt x="1006" y="2399"/>
                    <a:pt x="1006" y="2252"/>
                  </a:cubicBezTo>
                  <a:lnTo>
                    <a:pt x="1006" y="294"/>
                  </a:lnTo>
                  <a:cubicBezTo>
                    <a:pt x="1006" y="124"/>
                    <a:pt x="882"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1"/>
            <p:cNvSpPr/>
            <p:nvPr/>
          </p:nvSpPr>
          <p:spPr>
            <a:xfrm>
              <a:off x="3662178" y="2924057"/>
              <a:ext cx="19129" cy="49596"/>
            </a:xfrm>
            <a:custGeom>
              <a:rect b="b" l="l" r="r" t="t"/>
              <a:pathLst>
                <a:path extrusionOk="0" h="2546" w="982">
                  <a:moveTo>
                    <a:pt x="294" y="0"/>
                  </a:moveTo>
                  <a:cubicBezTo>
                    <a:pt x="124" y="0"/>
                    <a:pt x="0" y="147"/>
                    <a:pt x="0" y="294"/>
                  </a:cubicBezTo>
                  <a:cubicBezTo>
                    <a:pt x="0" y="441"/>
                    <a:pt x="124" y="588"/>
                    <a:pt x="294" y="588"/>
                  </a:cubicBezTo>
                  <a:lnTo>
                    <a:pt x="418" y="588"/>
                  </a:lnTo>
                  <a:lnTo>
                    <a:pt x="418" y="2251"/>
                  </a:lnTo>
                  <a:cubicBezTo>
                    <a:pt x="418" y="2398"/>
                    <a:pt x="541" y="2545"/>
                    <a:pt x="712" y="2545"/>
                  </a:cubicBezTo>
                  <a:cubicBezTo>
                    <a:pt x="858" y="2545"/>
                    <a:pt x="982" y="2398"/>
                    <a:pt x="982" y="2251"/>
                  </a:cubicBezTo>
                  <a:lnTo>
                    <a:pt x="982" y="294"/>
                  </a:lnTo>
                  <a:cubicBezTo>
                    <a:pt x="982" y="147"/>
                    <a:pt x="858"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1"/>
            <p:cNvSpPr/>
            <p:nvPr/>
          </p:nvSpPr>
          <p:spPr>
            <a:xfrm>
              <a:off x="3689430" y="2924057"/>
              <a:ext cx="19597" cy="49596"/>
            </a:xfrm>
            <a:custGeom>
              <a:rect b="b" l="l" r="r" t="t"/>
              <a:pathLst>
                <a:path extrusionOk="0" h="2546" w="1006">
                  <a:moveTo>
                    <a:pt x="294" y="0"/>
                  </a:moveTo>
                  <a:cubicBezTo>
                    <a:pt x="147" y="0"/>
                    <a:pt x="0" y="147"/>
                    <a:pt x="0" y="294"/>
                  </a:cubicBezTo>
                  <a:cubicBezTo>
                    <a:pt x="0" y="441"/>
                    <a:pt x="147" y="588"/>
                    <a:pt x="294" y="588"/>
                  </a:cubicBezTo>
                  <a:lnTo>
                    <a:pt x="418" y="588"/>
                  </a:lnTo>
                  <a:lnTo>
                    <a:pt x="418" y="2251"/>
                  </a:lnTo>
                  <a:cubicBezTo>
                    <a:pt x="418" y="2398"/>
                    <a:pt x="565" y="2545"/>
                    <a:pt x="711" y="2545"/>
                  </a:cubicBezTo>
                  <a:cubicBezTo>
                    <a:pt x="858" y="2545"/>
                    <a:pt x="1005" y="2398"/>
                    <a:pt x="1005" y="2251"/>
                  </a:cubicBezTo>
                  <a:lnTo>
                    <a:pt x="1005" y="294"/>
                  </a:lnTo>
                  <a:cubicBezTo>
                    <a:pt x="1005" y="147"/>
                    <a:pt x="858" y="0"/>
                    <a:pt x="71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1"/>
            <p:cNvSpPr/>
            <p:nvPr/>
          </p:nvSpPr>
          <p:spPr>
            <a:xfrm>
              <a:off x="3799569" y="2924057"/>
              <a:ext cx="19597" cy="49596"/>
            </a:xfrm>
            <a:custGeom>
              <a:rect b="b" l="l" r="r" t="t"/>
              <a:pathLst>
                <a:path extrusionOk="0" h="2546" w="1006">
                  <a:moveTo>
                    <a:pt x="295" y="0"/>
                  </a:moveTo>
                  <a:cubicBezTo>
                    <a:pt x="148" y="0"/>
                    <a:pt x="1" y="147"/>
                    <a:pt x="1" y="294"/>
                  </a:cubicBezTo>
                  <a:cubicBezTo>
                    <a:pt x="1" y="441"/>
                    <a:pt x="148" y="588"/>
                    <a:pt x="295" y="588"/>
                  </a:cubicBezTo>
                  <a:lnTo>
                    <a:pt x="418" y="588"/>
                  </a:lnTo>
                  <a:lnTo>
                    <a:pt x="418" y="2251"/>
                  </a:lnTo>
                  <a:cubicBezTo>
                    <a:pt x="418" y="2398"/>
                    <a:pt x="565" y="2545"/>
                    <a:pt x="712" y="2545"/>
                  </a:cubicBezTo>
                  <a:cubicBezTo>
                    <a:pt x="882" y="2545"/>
                    <a:pt x="1006" y="2398"/>
                    <a:pt x="1006" y="2251"/>
                  </a:cubicBezTo>
                  <a:lnTo>
                    <a:pt x="1006" y="294"/>
                  </a:lnTo>
                  <a:cubicBezTo>
                    <a:pt x="1006" y="147"/>
                    <a:pt x="882"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1"/>
            <p:cNvSpPr/>
            <p:nvPr/>
          </p:nvSpPr>
          <p:spPr>
            <a:xfrm>
              <a:off x="3624036" y="2923473"/>
              <a:ext cx="33467" cy="50629"/>
            </a:xfrm>
            <a:custGeom>
              <a:rect b="b" l="l" r="r" t="t"/>
              <a:pathLst>
                <a:path extrusionOk="0" h="2599" w="1718">
                  <a:moveTo>
                    <a:pt x="859" y="565"/>
                  </a:moveTo>
                  <a:cubicBezTo>
                    <a:pt x="1006" y="565"/>
                    <a:pt x="1153" y="688"/>
                    <a:pt x="1153" y="835"/>
                  </a:cubicBezTo>
                  <a:lnTo>
                    <a:pt x="1153" y="1741"/>
                  </a:lnTo>
                  <a:cubicBezTo>
                    <a:pt x="1153" y="1911"/>
                    <a:pt x="1006" y="2034"/>
                    <a:pt x="859" y="2034"/>
                  </a:cubicBezTo>
                  <a:cubicBezTo>
                    <a:pt x="712" y="2034"/>
                    <a:pt x="589" y="1911"/>
                    <a:pt x="589" y="1741"/>
                  </a:cubicBezTo>
                  <a:lnTo>
                    <a:pt x="589" y="835"/>
                  </a:lnTo>
                  <a:cubicBezTo>
                    <a:pt x="589" y="688"/>
                    <a:pt x="712" y="565"/>
                    <a:pt x="859" y="565"/>
                  </a:cubicBezTo>
                  <a:close/>
                  <a:moveTo>
                    <a:pt x="859" y="1"/>
                  </a:moveTo>
                  <a:cubicBezTo>
                    <a:pt x="395" y="1"/>
                    <a:pt x="1" y="371"/>
                    <a:pt x="1" y="835"/>
                  </a:cubicBezTo>
                  <a:lnTo>
                    <a:pt x="1" y="1741"/>
                  </a:lnTo>
                  <a:cubicBezTo>
                    <a:pt x="1" y="2234"/>
                    <a:pt x="395" y="2599"/>
                    <a:pt x="859" y="2599"/>
                  </a:cubicBezTo>
                  <a:cubicBezTo>
                    <a:pt x="1324" y="2599"/>
                    <a:pt x="1717" y="2234"/>
                    <a:pt x="1717" y="1741"/>
                  </a:cubicBezTo>
                  <a:lnTo>
                    <a:pt x="1717" y="835"/>
                  </a:lnTo>
                  <a:cubicBezTo>
                    <a:pt x="1717" y="371"/>
                    <a:pt x="1324" y="1"/>
                    <a:pt x="8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1"/>
            <p:cNvSpPr/>
            <p:nvPr/>
          </p:nvSpPr>
          <p:spPr>
            <a:xfrm>
              <a:off x="3596336" y="2983587"/>
              <a:ext cx="33447" cy="51096"/>
            </a:xfrm>
            <a:custGeom>
              <a:rect b="b" l="l" r="r" t="t"/>
              <a:pathLst>
                <a:path extrusionOk="0" h="2623" w="1717">
                  <a:moveTo>
                    <a:pt x="859" y="588"/>
                  </a:moveTo>
                  <a:cubicBezTo>
                    <a:pt x="1006" y="588"/>
                    <a:pt x="1129" y="712"/>
                    <a:pt x="1129" y="859"/>
                  </a:cubicBezTo>
                  <a:lnTo>
                    <a:pt x="1129" y="1764"/>
                  </a:lnTo>
                  <a:cubicBezTo>
                    <a:pt x="1129" y="1940"/>
                    <a:pt x="1006" y="2058"/>
                    <a:pt x="859" y="2058"/>
                  </a:cubicBezTo>
                  <a:cubicBezTo>
                    <a:pt x="712" y="2058"/>
                    <a:pt x="565" y="1940"/>
                    <a:pt x="565" y="1764"/>
                  </a:cubicBezTo>
                  <a:lnTo>
                    <a:pt x="565" y="859"/>
                  </a:lnTo>
                  <a:cubicBezTo>
                    <a:pt x="565" y="712"/>
                    <a:pt x="712" y="588"/>
                    <a:pt x="859" y="588"/>
                  </a:cubicBezTo>
                  <a:close/>
                  <a:moveTo>
                    <a:pt x="859" y="1"/>
                  </a:moveTo>
                  <a:cubicBezTo>
                    <a:pt x="394" y="1"/>
                    <a:pt x="1" y="394"/>
                    <a:pt x="1" y="859"/>
                  </a:cubicBezTo>
                  <a:lnTo>
                    <a:pt x="1" y="1764"/>
                  </a:lnTo>
                  <a:cubicBezTo>
                    <a:pt x="1" y="2234"/>
                    <a:pt x="394" y="2622"/>
                    <a:pt x="859" y="2622"/>
                  </a:cubicBezTo>
                  <a:cubicBezTo>
                    <a:pt x="1323" y="2622"/>
                    <a:pt x="1717" y="2234"/>
                    <a:pt x="1717" y="1764"/>
                  </a:cubicBezTo>
                  <a:lnTo>
                    <a:pt x="1717" y="859"/>
                  </a:lnTo>
                  <a:cubicBezTo>
                    <a:pt x="1717" y="394"/>
                    <a:pt x="1323" y="1"/>
                    <a:pt x="8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1"/>
            <p:cNvSpPr/>
            <p:nvPr/>
          </p:nvSpPr>
          <p:spPr>
            <a:xfrm>
              <a:off x="3665606" y="2983587"/>
              <a:ext cx="33350" cy="51096"/>
            </a:xfrm>
            <a:custGeom>
              <a:rect b="b" l="l" r="r" t="t"/>
              <a:pathLst>
                <a:path extrusionOk="0" h="2623" w="1712">
                  <a:moveTo>
                    <a:pt x="853" y="588"/>
                  </a:moveTo>
                  <a:cubicBezTo>
                    <a:pt x="1029" y="588"/>
                    <a:pt x="1147" y="712"/>
                    <a:pt x="1147" y="859"/>
                  </a:cubicBezTo>
                  <a:lnTo>
                    <a:pt x="1147" y="1764"/>
                  </a:lnTo>
                  <a:cubicBezTo>
                    <a:pt x="1147" y="1940"/>
                    <a:pt x="1029" y="2058"/>
                    <a:pt x="853" y="2058"/>
                  </a:cubicBezTo>
                  <a:cubicBezTo>
                    <a:pt x="706" y="2058"/>
                    <a:pt x="588" y="1940"/>
                    <a:pt x="588" y="1764"/>
                  </a:cubicBezTo>
                  <a:lnTo>
                    <a:pt x="588" y="859"/>
                  </a:lnTo>
                  <a:cubicBezTo>
                    <a:pt x="588" y="712"/>
                    <a:pt x="706" y="588"/>
                    <a:pt x="853" y="588"/>
                  </a:cubicBezTo>
                  <a:close/>
                  <a:moveTo>
                    <a:pt x="853" y="1"/>
                  </a:moveTo>
                  <a:cubicBezTo>
                    <a:pt x="389" y="1"/>
                    <a:pt x="1" y="394"/>
                    <a:pt x="1" y="859"/>
                  </a:cubicBezTo>
                  <a:lnTo>
                    <a:pt x="1" y="1764"/>
                  </a:lnTo>
                  <a:cubicBezTo>
                    <a:pt x="1" y="2234"/>
                    <a:pt x="389" y="2622"/>
                    <a:pt x="853" y="2622"/>
                  </a:cubicBezTo>
                  <a:cubicBezTo>
                    <a:pt x="1323" y="2622"/>
                    <a:pt x="1711" y="2234"/>
                    <a:pt x="1711" y="1764"/>
                  </a:cubicBezTo>
                  <a:lnTo>
                    <a:pt x="1711" y="859"/>
                  </a:lnTo>
                  <a:cubicBezTo>
                    <a:pt x="1711" y="394"/>
                    <a:pt x="1323" y="1"/>
                    <a:pt x="85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1"/>
            <p:cNvSpPr/>
            <p:nvPr/>
          </p:nvSpPr>
          <p:spPr>
            <a:xfrm>
              <a:off x="3734759" y="2983587"/>
              <a:ext cx="33350" cy="51096"/>
            </a:xfrm>
            <a:custGeom>
              <a:rect b="b" l="l" r="r" t="t"/>
              <a:pathLst>
                <a:path extrusionOk="0" h="2623" w="1712">
                  <a:moveTo>
                    <a:pt x="859" y="588"/>
                  </a:moveTo>
                  <a:cubicBezTo>
                    <a:pt x="1029" y="588"/>
                    <a:pt x="1153" y="712"/>
                    <a:pt x="1153" y="859"/>
                  </a:cubicBezTo>
                  <a:lnTo>
                    <a:pt x="1153" y="1764"/>
                  </a:lnTo>
                  <a:cubicBezTo>
                    <a:pt x="1153" y="1940"/>
                    <a:pt x="1029" y="2058"/>
                    <a:pt x="859" y="2058"/>
                  </a:cubicBezTo>
                  <a:cubicBezTo>
                    <a:pt x="712" y="2058"/>
                    <a:pt x="589" y="1940"/>
                    <a:pt x="589" y="1764"/>
                  </a:cubicBezTo>
                  <a:lnTo>
                    <a:pt x="589" y="859"/>
                  </a:lnTo>
                  <a:cubicBezTo>
                    <a:pt x="589" y="712"/>
                    <a:pt x="712" y="588"/>
                    <a:pt x="859" y="588"/>
                  </a:cubicBezTo>
                  <a:close/>
                  <a:moveTo>
                    <a:pt x="859" y="1"/>
                  </a:moveTo>
                  <a:cubicBezTo>
                    <a:pt x="389" y="1"/>
                    <a:pt x="1" y="394"/>
                    <a:pt x="1" y="859"/>
                  </a:cubicBezTo>
                  <a:lnTo>
                    <a:pt x="1" y="1764"/>
                  </a:lnTo>
                  <a:cubicBezTo>
                    <a:pt x="1" y="2234"/>
                    <a:pt x="389" y="2622"/>
                    <a:pt x="859" y="2622"/>
                  </a:cubicBezTo>
                  <a:cubicBezTo>
                    <a:pt x="1323" y="2622"/>
                    <a:pt x="1711" y="2234"/>
                    <a:pt x="1711" y="1764"/>
                  </a:cubicBezTo>
                  <a:lnTo>
                    <a:pt x="1711" y="859"/>
                  </a:lnTo>
                  <a:cubicBezTo>
                    <a:pt x="1711" y="394"/>
                    <a:pt x="1323" y="1"/>
                    <a:pt x="8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1"/>
            <p:cNvSpPr/>
            <p:nvPr/>
          </p:nvSpPr>
          <p:spPr>
            <a:xfrm>
              <a:off x="3718513" y="2923473"/>
              <a:ext cx="33447" cy="50629"/>
            </a:xfrm>
            <a:custGeom>
              <a:rect b="b" l="l" r="r" t="t"/>
              <a:pathLst>
                <a:path extrusionOk="0" h="2599" w="1717">
                  <a:moveTo>
                    <a:pt x="858" y="565"/>
                  </a:moveTo>
                  <a:cubicBezTo>
                    <a:pt x="1005" y="565"/>
                    <a:pt x="1152" y="688"/>
                    <a:pt x="1152" y="835"/>
                  </a:cubicBezTo>
                  <a:lnTo>
                    <a:pt x="1152" y="1741"/>
                  </a:lnTo>
                  <a:cubicBezTo>
                    <a:pt x="1152" y="1911"/>
                    <a:pt x="1005" y="2034"/>
                    <a:pt x="858" y="2034"/>
                  </a:cubicBezTo>
                  <a:cubicBezTo>
                    <a:pt x="711" y="2034"/>
                    <a:pt x="588" y="1911"/>
                    <a:pt x="588" y="1741"/>
                  </a:cubicBezTo>
                  <a:lnTo>
                    <a:pt x="588" y="835"/>
                  </a:lnTo>
                  <a:cubicBezTo>
                    <a:pt x="588" y="688"/>
                    <a:pt x="711" y="565"/>
                    <a:pt x="858" y="565"/>
                  </a:cubicBezTo>
                  <a:close/>
                  <a:moveTo>
                    <a:pt x="858" y="1"/>
                  </a:moveTo>
                  <a:cubicBezTo>
                    <a:pt x="394" y="1"/>
                    <a:pt x="0" y="371"/>
                    <a:pt x="0" y="835"/>
                  </a:cubicBezTo>
                  <a:lnTo>
                    <a:pt x="0" y="1741"/>
                  </a:lnTo>
                  <a:cubicBezTo>
                    <a:pt x="0" y="2234"/>
                    <a:pt x="394" y="2599"/>
                    <a:pt x="858" y="2599"/>
                  </a:cubicBezTo>
                  <a:cubicBezTo>
                    <a:pt x="1323" y="2599"/>
                    <a:pt x="1717" y="2234"/>
                    <a:pt x="1717" y="1741"/>
                  </a:cubicBezTo>
                  <a:lnTo>
                    <a:pt x="1717" y="835"/>
                  </a:lnTo>
                  <a:cubicBezTo>
                    <a:pt x="1717" y="371"/>
                    <a:pt x="1323" y="1"/>
                    <a:pt x="8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1"/>
            <p:cNvSpPr/>
            <p:nvPr/>
          </p:nvSpPr>
          <p:spPr>
            <a:xfrm>
              <a:off x="3759499" y="2923473"/>
              <a:ext cx="33447" cy="50629"/>
            </a:xfrm>
            <a:custGeom>
              <a:rect b="b" l="l" r="r" t="t"/>
              <a:pathLst>
                <a:path extrusionOk="0" h="2599" w="1717">
                  <a:moveTo>
                    <a:pt x="859" y="565"/>
                  </a:moveTo>
                  <a:cubicBezTo>
                    <a:pt x="1006" y="565"/>
                    <a:pt x="1153" y="688"/>
                    <a:pt x="1153" y="835"/>
                  </a:cubicBezTo>
                  <a:lnTo>
                    <a:pt x="1153" y="1741"/>
                  </a:lnTo>
                  <a:cubicBezTo>
                    <a:pt x="1153" y="1911"/>
                    <a:pt x="1006" y="2034"/>
                    <a:pt x="859" y="2034"/>
                  </a:cubicBezTo>
                  <a:cubicBezTo>
                    <a:pt x="712" y="2034"/>
                    <a:pt x="588" y="1911"/>
                    <a:pt x="588" y="1741"/>
                  </a:cubicBezTo>
                  <a:lnTo>
                    <a:pt x="588" y="835"/>
                  </a:lnTo>
                  <a:cubicBezTo>
                    <a:pt x="588" y="688"/>
                    <a:pt x="712" y="565"/>
                    <a:pt x="859" y="565"/>
                  </a:cubicBezTo>
                  <a:close/>
                  <a:moveTo>
                    <a:pt x="859" y="1"/>
                  </a:moveTo>
                  <a:cubicBezTo>
                    <a:pt x="394" y="1"/>
                    <a:pt x="0" y="371"/>
                    <a:pt x="0" y="835"/>
                  </a:cubicBezTo>
                  <a:lnTo>
                    <a:pt x="0" y="1741"/>
                  </a:lnTo>
                  <a:cubicBezTo>
                    <a:pt x="0" y="2234"/>
                    <a:pt x="394" y="2599"/>
                    <a:pt x="859" y="2599"/>
                  </a:cubicBezTo>
                  <a:cubicBezTo>
                    <a:pt x="1323" y="2599"/>
                    <a:pt x="1717" y="2234"/>
                    <a:pt x="1717" y="1741"/>
                  </a:cubicBezTo>
                  <a:lnTo>
                    <a:pt x="1717" y="835"/>
                  </a:lnTo>
                  <a:cubicBezTo>
                    <a:pt x="1717" y="371"/>
                    <a:pt x="1323" y="1"/>
                    <a:pt x="8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413" name="Google Shape;2413;p51"/>
          <p:cNvCxnSpPr>
            <a:stCxn id="2346" idx="0"/>
            <a:endCxn id="2338" idx="2"/>
          </p:cNvCxnSpPr>
          <p:nvPr/>
        </p:nvCxnSpPr>
        <p:spPr>
          <a:xfrm rot="10800000">
            <a:off x="1945438" y="3715463"/>
            <a:ext cx="0" cy="276300"/>
          </a:xfrm>
          <a:prstGeom prst="straightConnector1">
            <a:avLst/>
          </a:prstGeom>
          <a:noFill/>
          <a:ln cap="flat" cmpd="sng" w="9525">
            <a:solidFill>
              <a:schemeClr val="accent4"/>
            </a:solidFill>
            <a:prstDash val="solid"/>
            <a:round/>
            <a:headEnd len="med" w="med" type="none"/>
            <a:tailEnd len="med" w="med" type="none"/>
          </a:ln>
        </p:spPr>
      </p:cxnSp>
      <p:cxnSp>
        <p:nvCxnSpPr>
          <p:cNvPr id="2414" name="Google Shape;2414;p51"/>
          <p:cNvCxnSpPr>
            <a:stCxn id="2337" idx="2"/>
            <a:endCxn id="2347" idx="0"/>
          </p:cNvCxnSpPr>
          <p:nvPr/>
        </p:nvCxnSpPr>
        <p:spPr>
          <a:xfrm>
            <a:off x="4572025" y="3715413"/>
            <a:ext cx="0" cy="276300"/>
          </a:xfrm>
          <a:prstGeom prst="straightConnector1">
            <a:avLst/>
          </a:prstGeom>
          <a:noFill/>
          <a:ln cap="flat" cmpd="sng" w="9525">
            <a:solidFill>
              <a:schemeClr val="accent4"/>
            </a:solidFill>
            <a:prstDash val="solid"/>
            <a:round/>
            <a:headEnd len="med" w="med" type="none"/>
            <a:tailEnd len="med" w="med" type="none"/>
          </a:ln>
        </p:spPr>
      </p:cxnSp>
      <p:cxnSp>
        <p:nvCxnSpPr>
          <p:cNvPr id="2415" name="Google Shape;2415;p51"/>
          <p:cNvCxnSpPr>
            <a:stCxn id="2339" idx="2"/>
            <a:endCxn id="2348" idx="0"/>
          </p:cNvCxnSpPr>
          <p:nvPr/>
        </p:nvCxnSpPr>
        <p:spPr>
          <a:xfrm>
            <a:off x="7198551" y="3715413"/>
            <a:ext cx="0" cy="2763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3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this template</a:t>
            </a:r>
            <a:endParaRPr/>
          </a:p>
        </p:txBody>
      </p:sp>
      <p:graphicFrame>
        <p:nvGraphicFramePr>
          <p:cNvPr id="731" name="Google Shape;731;p34"/>
          <p:cNvGraphicFramePr/>
          <p:nvPr/>
        </p:nvGraphicFramePr>
        <p:xfrm>
          <a:off x="720000" y="1614825"/>
          <a:ext cx="3000000" cy="3000000"/>
        </p:xfrm>
        <a:graphic>
          <a:graphicData uri="http://schemas.openxmlformats.org/drawingml/2006/table">
            <a:tbl>
              <a:tblPr>
                <a:noFill/>
                <a:tableStyleId>{8DCC3958-702F-4BF8-8815-6CB804E2D304}</a:tableStyleId>
              </a:tblPr>
              <a:tblGrid>
                <a:gridCol w="2318575"/>
                <a:gridCol w="5385425"/>
              </a:tblGrid>
              <a:tr h="350500">
                <a:tc>
                  <a:txBody>
                    <a:bodyPr/>
                    <a:lstStyle/>
                    <a:p>
                      <a:pPr indent="0" lvl="0" marL="0" rtl="0" algn="l">
                        <a:spcBef>
                          <a:spcPts val="0"/>
                        </a:spcBef>
                        <a:spcAft>
                          <a:spcPts val="0"/>
                        </a:spcAft>
                        <a:buNone/>
                      </a:pPr>
                      <a:r>
                        <a:rPr b="1" lang="en" sz="1000">
                          <a:solidFill>
                            <a:schemeClr val="dk1"/>
                          </a:solidFill>
                          <a:uFill>
                            <a:noFill/>
                          </a:uFill>
                          <a:latin typeface="Montserrat"/>
                          <a:ea typeface="Montserrat"/>
                          <a:cs typeface="Montserrat"/>
                          <a:sym typeface="Montserrat"/>
                          <a:hlinkClick action="ppaction://hlinksldjump" r:id="rId3">
                            <a:extLst>
                              <a:ext uri="{A12FA001-AC4F-418D-AE19-62706E023703}">
                                <ahyp:hlinkClr val="tx"/>
                              </a:ext>
                            </a:extLst>
                          </a:hlinkClick>
                        </a:rPr>
                        <a:t>Fonts</a:t>
                      </a:r>
                      <a:endParaRPr b="1" sz="1000">
                        <a:solidFill>
                          <a:schemeClr val="dk1"/>
                        </a:solidFill>
                        <a:latin typeface="Montserrat"/>
                        <a:ea typeface="Montserrat"/>
                        <a:cs typeface="Montserrat"/>
                        <a:sym typeface="Montserrat"/>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000">
                          <a:solidFill>
                            <a:schemeClr val="dk1"/>
                          </a:solidFill>
                          <a:latin typeface="Inter"/>
                          <a:ea typeface="Inter"/>
                          <a:cs typeface="Inter"/>
                          <a:sym typeface="Inter"/>
                        </a:rPr>
                        <a:t>To view this template correctly in PowerPoint, download and install the fonts we used</a:t>
                      </a:r>
                      <a:endParaRPr sz="1000">
                        <a:solidFill>
                          <a:schemeClr val="dk1"/>
                        </a:solidFill>
                        <a:latin typeface="Inter"/>
                        <a:ea typeface="Inter"/>
                        <a:cs typeface="Inter"/>
                        <a:sym typeface="Inter"/>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000">
                          <a:solidFill>
                            <a:schemeClr val="dk1"/>
                          </a:solidFill>
                          <a:uFill>
                            <a:noFill/>
                          </a:uFill>
                          <a:latin typeface="Montserrat"/>
                          <a:ea typeface="Montserrat"/>
                          <a:cs typeface="Montserrat"/>
                          <a:sym typeface="Montserrat"/>
                          <a:hlinkClick action="ppaction://hlinksldjump" r:id="rId4">
                            <a:extLst>
                              <a:ext uri="{A12FA001-AC4F-418D-AE19-62706E023703}">
                                <ahyp:hlinkClr val="tx"/>
                              </a:ext>
                            </a:extLst>
                          </a:hlinkClick>
                        </a:rPr>
                        <a:t>Used and</a:t>
                      </a:r>
                      <a:r>
                        <a:rPr b="1" lang="en" sz="1000">
                          <a:solidFill>
                            <a:schemeClr val="dk1"/>
                          </a:solidFill>
                          <a:latin typeface="Montserrat"/>
                          <a:ea typeface="Montserrat"/>
                          <a:cs typeface="Montserrat"/>
                          <a:sym typeface="Montserrat"/>
                        </a:rPr>
                        <a:t> </a:t>
                      </a:r>
                      <a:r>
                        <a:rPr b="1" lang="en" sz="1000">
                          <a:solidFill>
                            <a:schemeClr val="dk1"/>
                          </a:solidFill>
                          <a:uFill>
                            <a:noFill/>
                          </a:uFill>
                          <a:latin typeface="Montserrat"/>
                          <a:ea typeface="Montserrat"/>
                          <a:cs typeface="Montserrat"/>
                          <a:sym typeface="Montserrat"/>
                          <a:hlinkClick action="ppaction://hlinksldjump" r:id="rId5">
                            <a:extLst>
                              <a:ext uri="{A12FA001-AC4F-418D-AE19-62706E023703}">
                                <ahyp:hlinkClr val="tx"/>
                              </a:ext>
                            </a:extLst>
                          </a:hlinkClick>
                        </a:rPr>
                        <a:t>alternative</a:t>
                      </a:r>
                      <a:r>
                        <a:rPr b="1" lang="en" sz="1000">
                          <a:solidFill>
                            <a:schemeClr val="dk1"/>
                          </a:solidFill>
                          <a:uFill>
                            <a:noFill/>
                          </a:uFill>
                          <a:latin typeface="Montserrat"/>
                          <a:ea typeface="Montserrat"/>
                          <a:cs typeface="Montserrat"/>
                          <a:sym typeface="Montserrat"/>
                          <a:hlinkClick action="ppaction://hlinksldjump" r:id="rId6">
                            <a:extLst>
                              <a:ext uri="{A12FA001-AC4F-418D-AE19-62706E023703}">
                                <ahyp:hlinkClr val="tx"/>
                              </a:ext>
                            </a:extLst>
                          </a:hlinkClick>
                        </a:rPr>
                        <a:t> resources</a:t>
                      </a:r>
                      <a:endParaRPr b="1" sz="1000">
                        <a:solidFill>
                          <a:schemeClr val="dk1"/>
                        </a:solidFill>
                        <a:latin typeface="Montserrat"/>
                        <a:ea typeface="Montserrat"/>
                        <a:cs typeface="Montserrat"/>
                        <a:sym typeface="Montserrat"/>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Inter"/>
                          <a:ea typeface="Inter"/>
                          <a:cs typeface="Inter"/>
                          <a:sym typeface="Inter"/>
                        </a:rPr>
                        <a:t>An assortment of graphic resources that are suitable for use in this presentation</a:t>
                      </a:r>
                      <a:endParaRPr sz="1000">
                        <a:solidFill>
                          <a:schemeClr val="dk1"/>
                        </a:solidFill>
                        <a:latin typeface="Inter"/>
                        <a:ea typeface="Inter"/>
                        <a:cs typeface="Inter"/>
                        <a:sym typeface="Inter"/>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dk1"/>
                          </a:solidFill>
                          <a:uFill>
                            <a:noFill/>
                          </a:uFill>
                          <a:latin typeface="Montserrat"/>
                          <a:ea typeface="Montserrat"/>
                          <a:cs typeface="Montserrat"/>
                          <a:sym typeface="Montserrat"/>
                          <a:hlinkClick action="ppaction://hlinksldjump" r:id="rId7">
                            <a:extLst>
                              <a:ext uri="{A12FA001-AC4F-418D-AE19-62706E023703}">
                                <ahyp:hlinkClr val="tx"/>
                              </a:ext>
                            </a:extLst>
                          </a:hlinkClick>
                        </a:rPr>
                        <a:t>Thanks slide</a:t>
                      </a:r>
                      <a:endParaRPr b="1" sz="1000">
                        <a:solidFill>
                          <a:schemeClr val="dk1"/>
                        </a:solidFill>
                        <a:latin typeface="Montserrat"/>
                        <a:ea typeface="Montserrat"/>
                        <a:cs typeface="Montserrat"/>
                        <a:sym typeface="Montserrat"/>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l">
                        <a:spcBef>
                          <a:spcPts val="0"/>
                        </a:spcBef>
                        <a:spcAft>
                          <a:spcPts val="1600"/>
                        </a:spcAft>
                        <a:buNone/>
                      </a:pPr>
                      <a:r>
                        <a:rPr lang="en" sz="1000">
                          <a:solidFill>
                            <a:schemeClr val="dk1"/>
                          </a:solidFill>
                          <a:latin typeface="Inter"/>
                          <a:ea typeface="Inter"/>
                          <a:cs typeface="Inter"/>
                          <a:sym typeface="Inter"/>
                        </a:rPr>
                        <a:t>You must keep it so that proper credits for our design are given</a:t>
                      </a:r>
                      <a:endParaRPr sz="1000">
                        <a:solidFill>
                          <a:schemeClr val="dk1"/>
                        </a:solidFill>
                        <a:latin typeface="Inter"/>
                        <a:ea typeface="Inter"/>
                        <a:cs typeface="Inter"/>
                        <a:sym typeface="Inter"/>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000">
                          <a:solidFill>
                            <a:schemeClr val="dk1"/>
                          </a:solidFill>
                          <a:uFill>
                            <a:noFill/>
                          </a:uFill>
                          <a:latin typeface="Montserrat"/>
                          <a:ea typeface="Montserrat"/>
                          <a:cs typeface="Montserrat"/>
                          <a:sym typeface="Montserrat"/>
                          <a:hlinkClick action="ppaction://hlinksldjump" r:id="rId8">
                            <a:extLst>
                              <a:ext uri="{A12FA001-AC4F-418D-AE19-62706E023703}">
                                <ahyp:hlinkClr val="tx"/>
                              </a:ext>
                            </a:extLst>
                          </a:hlinkClick>
                        </a:rPr>
                        <a:t>Colors</a:t>
                      </a:r>
                      <a:endParaRPr b="1" sz="1000">
                        <a:solidFill>
                          <a:schemeClr val="dk1"/>
                        </a:solidFill>
                        <a:latin typeface="Montserrat"/>
                        <a:ea typeface="Montserrat"/>
                        <a:cs typeface="Montserrat"/>
                        <a:sym typeface="Montserrat"/>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Inter"/>
                          <a:ea typeface="Inter"/>
                          <a:cs typeface="Inter"/>
                          <a:sym typeface="Inter"/>
                        </a:rPr>
                        <a:t>All the colors used in this presentation</a:t>
                      </a:r>
                      <a:endParaRPr sz="1000">
                        <a:solidFill>
                          <a:schemeClr val="dk1"/>
                        </a:solidFill>
                        <a:latin typeface="Inter"/>
                        <a:ea typeface="Inter"/>
                        <a:cs typeface="Inter"/>
                        <a:sym typeface="Inter"/>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dk1"/>
                          </a:solidFill>
                          <a:uFill>
                            <a:noFill/>
                          </a:uFill>
                          <a:latin typeface="Montserrat"/>
                          <a:ea typeface="Montserrat"/>
                          <a:cs typeface="Montserrat"/>
                          <a:sym typeface="Montserrat"/>
                          <a:hlinkClick action="ppaction://hlinksldjump" r:id="rId9">
                            <a:extLst>
                              <a:ext uri="{A12FA001-AC4F-418D-AE19-62706E023703}">
                                <ahyp:hlinkClr val="tx"/>
                              </a:ext>
                            </a:extLst>
                          </a:hlinkClick>
                        </a:rPr>
                        <a:t>Icons and</a:t>
                      </a:r>
                      <a:r>
                        <a:rPr b="1" lang="en" sz="1000">
                          <a:solidFill>
                            <a:schemeClr val="dk1"/>
                          </a:solidFill>
                          <a:latin typeface="Montserrat"/>
                          <a:ea typeface="Montserrat"/>
                          <a:cs typeface="Montserrat"/>
                          <a:sym typeface="Montserrat"/>
                        </a:rPr>
                        <a:t> </a:t>
                      </a:r>
                      <a:r>
                        <a:rPr b="1" lang="en" sz="1000">
                          <a:solidFill>
                            <a:schemeClr val="dk1"/>
                          </a:solidFill>
                          <a:uFill>
                            <a:noFill/>
                          </a:uFill>
                          <a:latin typeface="Montserrat"/>
                          <a:ea typeface="Montserrat"/>
                          <a:cs typeface="Montserrat"/>
                          <a:sym typeface="Montserrat"/>
                          <a:hlinkClick action="ppaction://hlinksldjump" r:id="rId10">
                            <a:extLst>
                              <a:ext uri="{A12FA001-AC4F-418D-AE19-62706E023703}">
                                <ahyp:hlinkClr val="tx"/>
                              </a:ext>
                            </a:extLst>
                          </a:hlinkClick>
                        </a:rPr>
                        <a:t>infographic resources</a:t>
                      </a:r>
                      <a:endParaRPr b="1" sz="1000">
                        <a:solidFill>
                          <a:schemeClr val="dk1"/>
                        </a:solidFill>
                        <a:latin typeface="Montserrat"/>
                        <a:ea typeface="Montserrat"/>
                        <a:cs typeface="Montserrat"/>
                        <a:sym typeface="Montserrat"/>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These can be used in the template, and their size and color can be edited</a:t>
                      </a:r>
                      <a:endParaRPr sz="1000">
                        <a:solidFill>
                          <a:schemeClr val="dk1"/>
                        </a:solidFill>
                        <a:latin typeface="Inter"/>
                        <a:ea typeface="Inter"/>
                        <a:cs typeface="Inter"/>
                        <a:sym typeface="Inter"/>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000">
                          <a:solidFill>
                            <a:schemeClr val="dk1"/>
                          </a:solidFill>
                          <a:latin typeface="Montserrat"/>
                          <a:ea typeface="Montserrat"/>
                          <a:cs typeface="Montserrat"/>
                          <a:sym typeface="Montserrat"/>
                        </a:rPr>
                        <a:t>Editable presentation theme </a:t>
                      </a:r>
                      <a:endParaRPr b="1" sz="1000">
                        <a:solidFill>
                          <a:schemeClr val="dk1"/>
                        </a:solidFill>
                        <a:latin typeface="Montserrat"/>
                        <a:ea typeface="Montserrat"/>
                        <a:cs typeface="Montserrat"/>
                        <a:sym typeface="Montserrat"/>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Inter"/>
                          <a:ea typeface="Inter"/>
                          <a:cs typeface="Inter"/>
                          <a:sym typeface="Inter"/>
                        </a:rPr>
                        <a:t>You can edit the master slides easily. For more info, click </a:t>
                      </a:r>
                      <a:r>
                        <a:rPr b="1" lang="en" sz="1000" u="sng">
                          <a:solidFill>
                            <a:schemeClr val="dk1"/>
                          </a:solidFill>
                          <a:latin typeface="Inter"/>
                          <a:ea typeface="Inter"/>
                          <a:cs typeface="Inter"/>
                          <a:sym typeface="Inter"/>
                          <a:hlinkClick r:id="rId11">
                            <a:extLst>
                              <a:ext uri="{A12FA001-AC4F-418D-AE19-62706E023703}">
                                <ahyp:hlinkClr val="tx"/>
                              </a:ext>
                            </a:extLst>
                          </a:hlinkClick>
                        </a:rPr>
                        <a:t>here</a:t>
                      </a:r>
                      <a:endParaRPr sz="1000">
                        <a:solidFill>
                          <a:schemeClr val="dk1"/>
                        </a:solidFill>
                        <a:latin typeface="Inter"/>
                        <a:ea typeface="Inter"/>
                        <a:cs typeface="Inter"/>
                        <a:sym typeface="Inter"/>
                      </a:endParaRPr>
                    </a:p>
                  </a:txBody>
                  <a:tcPr marT="91425" marB="91425" marR="91425" marL="91425">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tcPr>
                </a:tc>
              </a:tr>
            </a:tbl>
          </a:graphicData>
        </a:graphic>
      </p:graphicFrame>
      <p:sp>
        <p:nvSpPr>
          <p:cNvPr id="732" name="Google Shape;732;p34"/>
          <p:cNvSpPr txBox="1"/>
          <p:nvPr/>
        </p:nvSpPr>
        <p:spPr>
          <a:xfrm>
            <a:off x="720000" y="1135163"/>
            <a:ext cx="7704000" cy="34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Inter"/>
                <a:ea typeface="Inter"/>
                <a:cs typeface="Inter"/>
                <a:sym typeface="Inter"/>
              </a:rPr>
              <a:t>You can delete this slide when you’re done editing the </a:t>
            </a:r>
            <a:r>
              <a:rPr lang="en" sz="1200">
                <a:solidFill>
                  <a:schemeClr val="dk1"/>
                </a:solidFill>
                <a:latin typeface="Inter"/>
                <a:ea typeface="Inter"/>
                <a:cs typeface="Inter"/>
                <a:sym typeface="Inter"/>
              </a:rPr>
              <a:t>presentation</a:t>
            </a:r>
            <a:endParaRPr b="1" sz="1200">
              <a:solidFill>
                <a:schemeClr val="dk1"/>
              </a:solidFill>
              <a:latin typeface="Inter"/>
              <a:ea typeface="Inter"/>
              <a:cs typeface="Inter"/>
              <a:sym typeface="Inter"/>
            </a:endParaRPr>
          </a:p>
        </p:txBody>
      </p:sp>
      <p:sp>
        <p:nvSpPr>
          <p:cNvPr id="733" name="Google Shape;733;p34"/>
          <p:cNvSpPr txBox="1"/>
          <p:nvPr/>
        </p:nvSpPr>
        <p:spPr>
          <a:xfrm>
            <a:off x="983875" y="4147800"/>
            <a:ext cx="3534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800">
                <a:solidFill>
                  <a:schemeClr val="dk1"/>
                </a:solidFill>
                <a:latin typeface="Inter"/>
                <a:ea typeface="Inter"/>
                <a:cs typeface="Inter"/>
                <a:sym typeface="Inter"/>
              </a:rPr>
              <a:t>For more info:</a:t>
            </a:r>
            <a:br>
              <a:rPr b="1" lang="en" sz="800">
                <a:solidFill>
                  <a:schemeClr val="dk1"/>
                </a:solidFill>
                <a:latin typeface="Inter"/>
                <a:ea typeface="Inter"/>
                <a:cs typeface="Inter"/>
                <a:sym typeface="Inter"/>
              </a:rPr>
            </a:br>
            <a:r>
              <a:rPr b="1" lang="en" sz="1000">
                <a:solidFill>
                  <a:schemeClr val="dk1"/>
                </a:solidFill>
                <a:uFill>
                  <a:noFill/>
                </a:uFill>
                <a:latin typeface="Inter"/>
                <a:ea typeface="Inter"/>
                <a:cs typeface="Inter"/>
                <a:sym typeface="Inter"/>
                <a:hlinkClick r:id="rId12">
                  <a:extLst>
                    <a:ext uri="{A12FA001-AC4F-418D-AE19-62706E023703}">
                      <ahyp:hlinkClr val="tx"/>
                    </a:ext>
                  </a:extLst>
                </a:hlinkClick>
              </a:rPr>
              <a:t>SLIDESGO </a:t>
            </a:r>
            <a:r>
              <a:rPr b="1" lang="en" sz="1000">
                <a:solidFill>
                  <a:schemeClr val="dk1"/>
                </a:solidFill>
                <a:latin typeface="Inter"/>
                <a:ea typeface="Inter"/>
                <a:cs typeface="Inter"/>
                <a:sym typeface="Inter"/>
              </a:rPr>
              <a:t>| </a:t>
            </a:r>
            <a:r>
              <a:rPr b="1" lang="en" sz="1000">
                <a:solidFill>
                  <a:schemeClr val="dk1"/>
                </a:solidFill>
                <a:uFill>
                  <a:noFill/>
                </a:uFill>
                <a:latin typeface="Inter"/>
                <a:ea typeface="Inter"/>
                <a:cs typeface="Inter"/>
                <a:sym typeface="Inter"/>
                <a:hlinkClick r:id="rId13">
                  <a:extLst>
                    <a:ext uri="{A12FA001-AC4F-418D-AE19-62706E023703}">
                      <ahyp:hlinkClr val="tx"/>
                    </a:ext>
                  </a:extLst>
                </a:hlinkClick>
              </a:rPr>
              <a:t>BLOG</a:t>
            </a:r>
            <a:r>
              <a:rPr b="1" lang="en" sz="1000">
                <a:solidFill>
                  <a:schemeClr val="dk1"/>
                </a:solidFill>
                <a:latin typeface="Inter"/>
                <a:ea typeface="Inter"/>
                <a:cs typeface="Inter"/>
                <a:sym typeface="Inter"/>
              </a:rPr>
              <a:t> | </a:t>
            </a:r>
            <a:r>
              <a:rPr b="1" lang="en" sz="1000">
                <a:solidFill>
                  <a:schemeClr val="dk1"/>
                </a:solidFill>
                <a:uFill>
                  <a:noFill/>
                </a:uFill>
                <a:latin typeface="Inter"/>
                <a:ea typeface="Inter"/>
                <a:cs typeface="Inter"/>
                <a:sym typeface="Inter"/>
                <a:hlinkClick r:id="rId14">
                  <a:extLst>
                    <a:ext uri="{A12FA001-AC4F-418D-AE19-62706E023703}">
                      <ahyp:hlinkClr val="tx"/>
                    </a:ext>
                  </a:extLst>
                </a:hlinkClick>
              </a:rPr>
              <a:t>FAQ</a:t>
            </a:r>
            <a:r>
              <a:rPr b="1" lang="en" sz="1000">
                <a:solidFill>
                  <a:schemeClr val="dk1"/>
                </a:solidFill>
                <a:latin typeface="Inter"/>
                <a:ea typeface="Inter"/>
                <a:cs typeface="Inter"/>
                <a:sym typeface="Inter"/>
              </a:rPr>
              <a:t>s</a:t>
            </a:r>
            <a:endParaRPr b="1" sz="1000">
              <a:solidFill>
                <a:schemeClr val="dk1"/>
              </a:solidFill>
              <a:latin typeface="Inter"/>
              <a:ea typeface="Inter"/>
              <a:cs typeface="Inter"/>
              <a:sym typeface="Inter"/>
            </a:endParaRPr>
          </a:p>
        </p:txBody>
      </p:sp>
      <p:sp>
        <p:nvSpPr>
          <p:cNvPr id="734" name="Google Shape;734;p34"/>
          <p:cNvSpPr txBox="1"/>
          <p:nvPr/>
        </p:nvSpPr>
        <p:spPr>
          <a:xfrm>
            <a:off x="4625820" y="4147800"/>
            <a:ext cx="3534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Inter"/>
                <a:ea typeface="Inter"/>
                <a:cs typeface="Inter"/>
                <a:sym typeface="Inter"/>
              </a:rPr>
              <a:t>You can visit our sister </a:t>
            </a:r>
            <a:r>
              <a:rPr b="1" lang="en" sz="800">
                <a:solidFill>
                  <a:schemeClr val="dk1"/>
                </a:solidFill>
                <a:latin typeface="Inter"/>
                <a:ea typeface="Inter"/>
                <a:cs typeface="Inter"/>
                <a:sym typeface="Inter"/>
              </a:rPr>
              <a:t>projects</a:t>
            </a:r>
            <a:r>
              <a:rPr b="1" lang="en" sz="800">
                <a:solidFill>
                  <a:schemeClr val="dk1"/>
                </a:solidFill>
                <a:latin typeface="Inter"/>
                <a:ea typeface="Inter"/>
                <a:cs typeface="Inter"/>
                <a:sym typeface="Inter"/>
              </a:rPr>
              <a:t>:</a:t>
            </a:r>
            <a:br>
              <a:rPr b="1" lang="en" sz="800">
                <a:solidFill>
                  <a:schemeClr val="dk1"/>
                </a:solidFill>
                <a:latin typeface="Inter"/>
                <a:ea typeface="Inter"/>
                <a:cs typeface="Inter"/>
                <a:sym typeface="Inter"/>
              </a:rPr>
            </a:br>
            <a:r>
              <a:rPr b="1" lang="en" sz="1000">
                <a:solidFill>
                  <a:schemeClr val="dk1"/>
                </a:solidFill>
                <a:uFill>
                  <a:noFill/>
                </a:uFill>
                <a:latin typeface="Inter"/>
                <a:ea typeface="Inter"/>
                <a:cs typeface="Inter"/>
                <a:sym typeface="Inter"/>
                <a:hlinkClick r:id="rId15">
                  <a:extLst>
                    <a:ext uri="{A12FA001-AC4F-418D-AE19-62706E023703}">
                      <ahyp:hlinkClr val="tx"/>
                    </a:ext>
                  </a:extLst>
                </a:hlinkClick>
              </a:rPr>
              <a:t>FREEPIK</a:t>
            </a:r>
            <a:r>
              <a:rPr b="1" lang="en" sz="1000">
                <a:solidFill>
                  <a:schemeClr val="dk1"/>
                </a:solidFill>
                <a:latin typeface="Inter"/>
                <a:ea typeface="Inter"/>
                <a:cs typeface="Inter"/>
                <a:sym typeface="Inter"/>
              </a:rPr>
              <a:t> | </a:t>
            </a:r>
            <a:r>
              <a:rPr b="1" lang="en" sz="1000">
                <a:solidFill>
                  <a:schemeClr val="dk1"/>
                </a:solidFill>
                <a:uFill>
                  <a:noFill/>
                </a:uFill>
                <a:latin typeface="Inter"/>
                <a:ea typeface="Inter"/>
                <a:cs typeface="Inter"/>
                <a:sym typeface="Inter"/>
                <a:hlinkClick r:id="rId16">
                  <a:extLst>
                    <a:ext uri="{A12FA001-AC4F-418D-AE19-62706E023703}">
                      <ahyp:hlinkClr val="tx"/>
                    </a:ext>
                  </a:extLst>
                </a:hlinkClick>
              </a:rPr>
              <a:t>FLATICON</a:t>
            </a:r>
            <a:r>
              <a:rPr b="1" lang="en" sz="1000">
                <a:solidFill>
                  <a:schemeClr val="dk1"/>
                </a:solidFill>
                <a:latin typeface="Inter"/>
                <a:ea typeface="Inter"/>
                <a:cs typeface="Inter"/>
                <a:sym typeface="Inter"/>
              </a:rPr>
              <a:t> | </a:t>
            </a:r>
            <a:r>
              <a:rPr b="1" lang="en" sz="1000">
                <a:solidFill>
                  <a:schemeClr val="dk1"/>
                </a:solidFill>
                <a:uFill>
                  <a:noFill/>
                </a:uFill>
                <a:latin typeface="Inter"/>
                <a:ea typeface="Inter"/>
                <a:cs typeface="Inter"/>
                <a:sym typeface="Inter"/>
                <a:hlinkClick r:id="rId17">
                  <a:extLst>
                    <a:ext uri="{A12FA001-AC4F-418D-AE19-62706E023703}">
                      <ahyp:hlinkClr val="tx"/>
                    </a:ext>
                  </a:extLst>
                </a:hlinkClick>
              </a:rPr>
              <a:t>STORYSET</a:t>
            </a:r>
            <a:r>
              <a:rPr b="1" lang="en" sz="1000">
                <a:solidFill>
                  <a:schemeClr val="dk1"/>
                </a:solidFill>
                <a:latin typeface="Inter"/>
                <a:ea typeface="Inter"/>
                <a:cs typeface="Inter"/>
                <a:sym typeface="Inter"/>
              </a:rPr>
              <a:t> | </a:t>
            </a:r>
            <a:r>
              <a:rPr b="1" lang="en" sz="1000">
                <a:solidFill>
                  <a:schemeClr val="dk1"/>
                </a:solidFill>
                <a:uFill>
                  <a:noFill/>
                </a:uFill>
                <a:latin typeface="Inter"/>
                <a:ea typeface="Inter"/>
                <a:cs typeface="Inter"/>
                <a:sym typeface="Inter"/>
                <a:hlinkClick r:id="rId18">
                  <a:extLst>
                    <a:ext uri="{A12FA001-AC4F-418D-AE19-62706E023703}">
                      <ahyp:hlinkClr val="tx"/>
                    </a:ext>
                  </a:extLst>
                </a:hlinkClick>
              </a:rPr>
              <a:t>WEPIK </a:t>
            </a:r>
            <a:r>
              <a:rPr b="1" lang="en" sz="1000">
                <a:solidFill>
                  <a:schemeClr val="dk1"/>
                </a:solidFill>
                <a:latin typeface="Inter"/>
                <a:ea typeface="Inter"/>
                <a:cs typeface="Inter"/>
                <a:sym typeface="Inter"/>
              </a:rPr>
              <a:t>| </a:t>
            </a:r>
            <a:r>
              <a:rPr b="1" lang="en" sz="1000">
                <a:solidFill>
                  <a:schemeClr val="dk1"/>
                </a:solidFill>
                <a:uFill>
                  <a:noFill/>
                </a:uFill>
                <a:latin typeface="Inter"/>
                <a:ea typeface="Inter"/>
                <a:cs typeface="Inter"/>
                <a:sym typeface="Inter"/>
                <a:hlinkClick r:id="rId19">
                  <a:extLst>
                    <a:ext uri="{A12FA001-AC4F-418D-AE19-62706E023703}">
                      <ahyp:hlinkClr val="tx"/>
                    </a:ext>
                  </a:extLst>
                </a:hlinkClick>
              </a:rPr>
              <a:t>VIDEVO</a:t>
            </a:r>
            <a:endParaRPr b="1" sz="600">
              <a:solidFill>
                <a:schemeClr val="dk1"/>
              </a:solidFill>
              <a:latin typeface="Inter"/>
              <a:ea typeface="Inter"/>
              <a:cs typeface="Inter"/>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9" name="Shape 2419"/>
        <p:cNvGrpSpPr/>
        <p:nvPr/>
      </p:nvGrpSpPr>
      <p:grpSpPr>
        <a:xfrm>
          <a:off x="0" y="0"/>
          <a:ext cx="0" cy="0"/>
          <a:chOff x="0" y="0"/>
          <a:chExt cx="0" cy="0"/>
        </a:xfrm>
      </p:grpSpPr>
      <p:sp>
        <p:nvSpPr>
          <p:cNvPr id="2420" name="Google Shape;2420;p52"/>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omputer theme blocks</a:t>
            </a:r>
            <a:endParaRPr/>
          </a:p>
        </p:txBody>
      </p:sp>
      <p:sp>
        <p:nvSpPr>
          <p:cNvPr id="2421" name="Google Shape;2421;p52"/>
          <p:cNvSpPr txBox="1"/>
          <p:nvPr/>
        </p:nvSpPr>
        <p:spPr>
          <a:xfrm>
            <a:off x="3509100" y="1372300"/>
            <a:ext cx="21258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Montserrat"/>
                <a:ea typeface="Montserrat"/>
                <a:cs typeface="Montserrat"/>
                <a:sym typeface="Montserrat"/>
              </a:rPr>
              <a:t>Block</a:t>
            </a:r>
            <a:endParaRPr b="1" sz="2000">
              <a:solidFill>
                <a:schemeClr val="dk1"/>
              </a:solidFill>
              <a:latin typeface="Montserrat"/>
              <a:ea typeface="Montserrat"/>
              <a:cs typeface="Montserrat"/>
              <a:sym typeface="Montserrat"/>
            </a:endParaRPr>
          </a:p>
        </p:txBody>
      </p:sp>
      <p:sp>
        <p:nvSpPr>
          <p:cNvPr id="2422" name="Google Shape;2422;p52"/>
          <p:cNvSpPr txBox="1"/>
          <p:nvPr>
            <p:ph idx="4294967295" type="subTitle"/>
          </p:nvPr>
        </p:nvSpPr>
        <p:spPr>
          <a:xfrm>
            <a:off x="1565525" y="2590700"/>
            <a:ext cx="2125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2423" name="Google Shape;2423;p52"/>
          <p:cNvSpPr txBox="1"/>
          <p:nvPr>
            <p:ph idx="4294967295" type="title"/>
          </p:nvPr>
        </p:nvSpPr>
        <p:spPr>
          <a:xfrm>
            <a:off x="1565525" y="2190814"/>
            <a:ext cx="21258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Mouse</a:t>
            </a:r>
            <a:endParaRPr sz="2000"/>
          </a:p>
        </p:txBody>
      </p:sp>
      <p:sp>
        <p:nvSpPr>
          <p:cNvPr id="2424" name="Google Shape;2424;p52"/>
          <p:cNvSpPr txBox="1"/>
          <p:nvPr>
            <p:ph idx="4294967295" type="subTitle"/>
          </p:nvPr>
        </p:nvSpPr>
        <p:spPr>
          <a:xfrm>
            <a:off x="706200" y="3906602"/>
            <a:ext cx="1998600" cy="52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Moon is Earth’s only natural satellite</a:t>
            </a:r>
            <a:endParaRPr/>
          </a:p>
        </p:txBody>
      </p:sp>
      <p:sp>
        <p:nvSpPr>
          <p:cNvPr id="2425" name="Google Shape;2425;p52"/>
          <p:cNvSpPr txBox="1"/>
          <p:nvPr>
            <p:ph idx="4294967295" type="title"/>
          </p:nvPr>
        </p:nvSpPr>
        <p:spPr>
          <a:xfrm>
            <a:off x="706201" y="3492231"/>
            <a:ext cx="19986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Moon</a:t>
            </a:r>
            <a:endParaRPr sz="2000"/>
          </a:p>
        </p:txBody>
      </p:sp>
      <p:sp>
        <p:nvSpPr>
          <p:cNvPr id="2426" name="Google Shape;2426;p52"/>
          <p:cNvSpPr txBox="1"/>
          <p:nvPr>
            <p:ph idx="4294967295" type="subTitle"/>
          </p:nvPr>
        </p:nvSpPr>
        <p:spPr>
          <a:xfrm>
            <a:off x="5452674" y="2590700"/>
            <a:ext cx="2125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2427" name="Google Shape;2427;p52"/>
          <p:cNvSpPr txBox="1"/>
          <p:nvPr>
            <p:ph idx="4294967295" type="title"/>
          </p:nvPr>
        </p:nvSpPr>
        <p:spPr>
          <a:xfrm>
            <a:off x="5452675" y="2190814"/>
            <a:ext cx="21258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Files</a:t>
            </a:r>
            <a:endParaRPr sz="2000"/>
          </a:p>
        </p:txBody>
      </p:sp>
      <p:sp>
        <p:nvSpPr>
          <p:cNvPr id="2428" name="Google Shape;2428;p52"/>
          <p:cNvSpPr txBox="1"/>
          <p:nvPr>
            <p:ph idx="4294967295" type="subTitle"/>
          </p:nvPr>
        </p:nvSpPr>
        <p:spPr>
          <a:xfrm>
            <a:off x="2614835" y="3906609"/>
            <a:ext cx="1998600" cy="52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doesn’t have a solid surface</a:t>
            </a:r>
            <a:endParaRPr/>
          </a:p>
        </p:txBody>
      </p:sp>
      <p:sp>
        <p:nvSpPr>
          <p:cNvPr id="2429" name="Google Shape;2429;p52"/>
          <p:cNvSpPr txBox="1"/>
          <p:nvPr>
            <p:ph idx="4294967295" type="title"/>
          </p:nvPr>
        </p:nvSpPr>
        <p:spPr>
          <a:xfrm>
            <a:off x="2614836" y="3492225"/>
            <a:ext cx="19986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Jupiter</a:t>
            </a:r>
            <a:endParaRPr sz="2000"/>
          </a:p>
        </p:txBody>
      </p:sp>
      <p:sp>
        <p:nvSpPr>
          <p:cNvPr id="2430" name="Google Shape;2430;p52"/>
          <p:cNvSpPr txBox="1"/>
          <p:nvPr>
            <p:ph idx="4294967295" type="subTitle"/>
          </p:nvPr>
        </p:nvSpPr>
        <p:spPr>
          <a:xfrm>
            <a:off x="4523469" y="3906609"/>
            <a:ext cx="1998600" cy="52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the ringed one and a gas giant</a:t>
            </a:r>
            <a:endParaRPr/>
          </a:p>
        </p:txBody>
      </p:sp>
      <p:sp>
        <p:nvSpPr>
          <p:cNvPr id="2431" name="Google Shape;2431;p52"/>
          <p:cNvSpPr txBox="1"/>
          <p:nvPr>
            <p:ph idx="4294967295" type="title"/>
          </p:nvPr>
        </p:nvSpPr>
        <p:spPr>
          <a:xfrm>
            <a:off x="4523470" y="3492225"/>
            <a:ext cx="19986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Saturn</a:t>
            </a:r>
            <a:endParaRPr sz="2000"/>
          </a:p>
        </p:txBody>
      </p:sp>
      <p:sp>
        <p:nvSpPr>
          <p:cNvPr id="2432" name="Google Shape;2432;p52"/>
          <p:cNvSpPr txBox="1"/>
          <p:nvPr>
            <p:ph idx="4294967295" type="subTitle"/>
          </p:nvPr>
        </p:nvSpPr>
        <p:spPr>
          <a:xfrm>
            <a:off x="6432103" y="3906606"/>
            <a:ext cx="1998600" cy="5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2433" name="Google Shape;2433;p52"/>
          <p:cNvSpPr txBox="1"/>
          <p:nvPr>
            <p:ph idx="4294967295" type="title"/>
          </p:nvPr>
        </p:nvSpPr>
        <p:spPr>
          <a:xfrm>
            <a:off x="6432105" y="3492225"/>
            <a:ext cx="19986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Neptune</a:t>
            </a:r>
            <a:endParaRPr sz="2000"/>
          </a:p>
        </p:txBody>
      </p:sp>
      <p:cxnSp>
        <p:nvCxnSpPr>
          <p:cNvPr id="2434" name="Google Shape;2434;p52"/>
          <p:cNvCxnSpPr>
            <a:stCxn id="2421" idx="2"/>
            <a:endCxn id="2427" idx="0"/>
          </p:cNvCxnSpPr>
          <p:nvPr/>
        </p:nvCxnSpPr>
        <p:spPr>
          <a:xfrm flipH="1" rot="-5400000">
            <a:off x="5334750" y="1009750"/>
            <a:ext cx="418200" cy="1943700"/>
          </a:xfrm>
          <a:prstGeom prst="bentConnector3">
            <a:avLst>
              <a:gd fmla="val 50014" name="adj1"/>
            </a:avLst>
          </a:prstGeom>
          <a:noFill/>
          <a:ln cap="flat" cmpd="sng" w="9525">
            <a:solidFill>
              <a:schemeClr val="accent4"/>
            </a:solidFill>
            <a:prstDash val="solid"/>
            <a:round/>
            <a:headEnd len="med" w="med" type="none"/>
            <a:tailEnd len="med" w="med" type="none"/>
          </a:ln>
        </p:spPr>
      </p:cxnSp>
      <p:cxnSp>
        <p:nvCxnSpPr>
          <p:cNvPr id="2435" name="Google Shape;2435;p52"/>
          <p:cNvCxnSpPr>
            <a:stCxn id="2421" idx="2"/>
            <a:endCxn id="2423" idx="0"/>
          </p:cNvCxnSpPr>
          <p:nvPr/>
        </p:nvCxnSpPr>
        <p:spPr>
          <a:xfrm rot="5400000">
            <a:off x="3391050" y="1009750"/>
            <a:ext cx="418200" cy="1943700"/>
          </a:xfrm>
          <a:prstGeom prst="bentConnector3">
            <a:avLst>
              <a:gd fmla="val 50014" name="adj1"/>
            </a:avLst>
          </a:prstGeom>
          <a:noFill/>
          <a:ln cap="flat" cmpd="sng" w="9525">
            <a:solidFill>
              <a:schemeClr val="accent4"/>
            </a:solidFill>
            <a:prstDash val="solid"/>
            <a:round/>
            <a:headEnd len="med" w="med" type="none"/>
            <a:tailEnd len="med" w="med" type="none"/>
          </a:ln>
        </p:spPr>
      </p:cxnSp>
      <p:cxnSp>
        <p:nvCxnSpPr>
          <p:cNvPr id="2436" name="Google Shape;2436;p52"/>
          <p:cNvCxnSpPr>
            <a:stCxn id="2422" idx="2"/>
            <a:endCxn id="2425" idx="0"/>
          </p:cNvCxnSpPr>
          <p:nvPr/>
        </p:nvCxnSpPr>
        <p:spPr>
          <a:xfrm rot="5400000">
            <a:off x="2002625" y="2866400"/>
            <a:ext cx="328800" cy="922800"/>
          </a:xfrm>
          <a:prstGeom prst="bentConnector3">
            <a:avLst>
              <a:gd fmla="val 50005" name="adj1"/>
            </a:avLst>
          </a:prstGeom>
          <a:noFill/>
          <a:ln cap="flat" cmpd="sng" w="9525">
            <a:solidFill>
              <a:schemeClr val="accent4"/>
            </a:solidFill>
            <a:prstDash val="solid"/>
            <a:round/>
            <a:headEnd len="med" w="med" type="none"/>
            <a:tailEnd len="med" w="med" type="none"/>
          </a:ln>
        </p:spPr>
      </p:cxnSp>
      <p:cxnSp>
        <p:nvCxnSpPr>
          <p:cNvPr id="2437" name="Google Shape;2437;p52"/>
          <p:cNvCxnSpPr>
            <a:stCxn id="2422" idx="2"/>
            <a:endCxn id="2429" idx="0"/>
          </p:cNvCxnSpPr>
          <p:nvPr/>
        </p:nvCxnSpPr>
        <p:spPr>
          <a:xfrm flipH="1" rot="-5400000">
            <a:off x="2956925" y="2834900"/>
            <a:ext cx="328800" cy="985800"/>
          </a:xfrm>
          <a:prstGeom prst="bentConnector3">
            <a:avLst>
              <a:gd fmla="val 50004" name="adj1"/>
            </a:avLst>
          </a:prstGeom>
          <a:noFill/>
          <a:ln cap="flat" cmpd="sng" w="9525">
            <a:solidFill>
              <a:schemeClr val="accent4"/>
            </a:solidFill>
            <a:prstDash val="solid"/>
            <a:round/>
            <a:headEnd len="med" w="med" type="none"/>
            <a:tailEnd len="med" w="med" type="none"/>
          </a:ln>
        </p:spPr>
      </p:cxnSp>
      <p:cxnSp>
        <p:nvCxnSpPr>
          <p:cNvPr id="2438" name="Google Shape;2438;p52"/>
          <p:cNvCxnSpPr>
            <a:stCxn id="2426" idx="2"/>
            <a:endCxn id="2431" idx="0"/>
          </p:cNvCxnSpPr>
          <p:nvPr/>
        </p:nvCxnSpPr>
        <p:spPr>
          <a:xfrm rot="5400000">
            <a:off x="5854824" y="2831450"/>
            <a:ext cx="328800" cy="992700"/>
          </a:xfrm>
          <a:prstGeom prst="bentConnector3">
            <a:avLst>
              <a:gd fmla="val 50004" name="adj1"/>
            </a:avLst>
          </a:prstGeom>
          <a:noFill/>
          <a:ln cap="flat" cmpd="sng" w="9525">
            <a:solidFill>
              <a:schemeClr val="accent4"/>
            </a:solidFill>
            <a:prstDash val="solid"/>
            <a:round/>
            <a:headEnd len="med" w="med" type="none"/>
            <a:tailEnd len="med" w="med" type="none"/>
          </a:ln>
        </p:spPr>
      </p:cxnSp>
      <p:cxnSp>
        <p:nvCxnSpPr>
          <p:cNvPr id="2439" name="Google Shape;2439;p52"/>
          <p:cNvCxnSpPr>
            <a:stCxn id="2426" idx="2"/>
            <a:endCxn id="2433" idx="0"/>
          </p:cNvCxnSpPr>
          <p:nvPr/>
        </p:nvCxnSpPr>
        <p:spPr>
          <a:xfrm flipH="1" rot="-5400000">
            <a:off x="6809124" y="2869850"/>
            <a:ext cx="328800" cy="915900"/>
          </a:xfrm>
          <a:prstGeom prst="bentConnector3">
            <a:avLst>
              <a:gd fmla="val 50004" name="adj1"/>
            </a:avLst>
          </a:prstGeom>
          <a:noFill/>
          <a:ln cap="flat" cmpd="sng" w="9525">
            <a:solidFill>
              <a:schemeClr val="accent4"/>
            </a:solidFill>
            <a:prstDash val="solid"/>
            <a:round/>
            <a:headEnd len="med" w="med" type="none"/>
            <a:tailEnd len="med" w="med" type="none"/>
          </a:ln>
        </p:spPr>
      </p:cxnSp>
      <p:sp>
        <p:nvSpPr>
          <p:cNvPr id="2440" name="Google Shape;2440;p52"/>
          <p:cNvSpPr txBox="1"/>
          <p:nvPr>
            <p:ph idx="4294967295" type="subTitle"/>
          </p:nvPr>
        </p:nvSpPr>
        <p:spPr>
          <a:xfrm>
            <a:off x="3572704" y="2590700"/>
            <a:ext cx="1998600" cy="57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a:t>
            </a:r>
            <a:endParaRPr/>
          </a:p>
        </p:txBody>
      </p:sp>
      <p:sp>
        <p:nvSpPr>
          <p:cNvPr id="2441" name="Google Shape;2441;p52"/>
          <p:cNvSpPr txBox="1"/>
          <p:nvPr>
            <p:ph idx="4294967295" type="title"/>
          </p:nvPr>
        </p:nvSpPr>
        <p:spPr>
          <a:xfrm>
            <a:off x="3572705" y="2190813"/>
            <a:ext cx="1998600" cy="37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t>Web</a:t>
            </a:r>
            <a:endParaRPr sz="2000"/>
          </a:p>
        </p:txBody>
      </p:sp>
      <p:cxnSp>
        <p:nvCxnSpPr>
          <p:cNvPr id="2442" name="Google Shape;2442;p52"/>
          <p:cNvCxnSpPr>
            <a:stCxn id="2421" idx="2"/>
            <a:endCxn id="2441" idx="0"/>
          </p:cNvCxnSpPr>
          <p:nvPr/>
        </p:nvCxnSpPr>
        <p:spPr>
          <a:xfrm>
            <a:off x="4572000" y="1772500"/>
            <a:ext cx="0" cy="4182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6" name="Shape 2446"/>
        <p:cNvGrpSpPr/>
        <p:nvPr/>
      </p:nvGrpSpPr>
      <p:grpSpPr>
        <a:xfrm>
          <a:off x="0" y="0"/>
          <a:ext cx="0" cy="0"/>
          <a:chOff x="0" y="0"/>
          <a:chExt cx="0" cy="0"/>
        </a:xfrm>
      </p:grpSpPr>
      <p:sp>
        <p:nvSpPr>
          <p:cNvPr id="2447" name="Google Shape;2447;p53"/>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
            </a:r>
            <a:r>
              <a:rPr lang="en"/>
              <a:t>rocess sequence</a:t>
            </a:r>
            <a:endParaRPr/>
          </a:p>
        </p:txBody>
      </p:sp>
      <p:sp>
        <p:nvSpPr>
          <p:cNvPr id="2448" name="Google Shape;2448;p53"/>
          <p:cNvSpPr txBox="1"/>
          <p:nvPr/>
        </p:nvSpPr>
        <p:spPr>
          <a:xfrm>
            <a:off x="720000" y="1921774"/>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Mercury is the closest planet to the Sun</a:t>
            </a:r>
            <a:endParaRPr>
              <a:solidFill>
                <a:schemeClr val="dk1"/>
              </a:solidFill>
              <a:latin typeface="Inter"/>
              <a:ea typeface="Inter"/>
              <a:cs typeface="Inter"/>
              <a:sym typeface="Inter"/>
            </a:endParaRPr>
          </a:p>
        </p:txBody>
      </p:sp>
      <p:sp>
        <p:nvSpPr>
          <p:cNvPr id="2449" name="Google Shape;2449;p53"/>
          <p:cNvSpPr txBox="1"/>
          <p:nvPr/>
        </p:nvSpPr>
        <p:spPr>
          <a:xfrm>
            <a:off x="720000" y="1460850"/>
            <a:ext cx="2338800" cy="4746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First</a:t>
            </a:r>
            <a:endParaRPr b="1" sz="2000">
              <a:solidFill>
                <a:schemeClr val="dk1"/>
              </a:solidFill>
              <a:latin typeface="Montserrat"/>
              <a:ea typeface="Montserrat"/>
              <a:cs typeface="Montserrat"/>
              <a:sym typeface="Montserrat"/>
            </a:endParaRPr>
          </a:p>
        </p:txBody>
      </p:sp>
      <p:sp>
        <p:nvSpPr>
          <p:cNvPr id="2450" name="Google Shape;2450;p53"/>
          <p:cNvSpPr txBox="1"/>
          <p:nvPr/>
        </p:nvSpPr>
        <p:spPr>
          <a:xfrm>
            <a:off x="3402600" y="1921774"/>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Venus is the second planet from the Sun</a:t>
            </a:r>
            <a:endParaRPr>
              <a:solidFill>
                <a:schemeClr val="dk1"/>
              </a:solidFill>
              <a:latin typeface="Inter"/>
              <a:ea typeface="Inter"/>
              <a:cs typeface="Inter"/>
              <a:sym typeface="Inter"/>
            </a:endParaRPr>
          </a:p>
        </p:txBody>
      </p:sp>
      <p:sp>
        <p:nvSpPr>
          <p:cNvPr id="2451" name="Google Shape;2451;p53"/>
          <p:cNvSpPr txBox="1"/>
          <p:nvPr/>
        </p:nvSpPr>
        <p:spPr>
          <a:xfrm>
            <a:off x="3402600" y="1460850"/>
            <a:ext cx="2338800" cy="4746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Next</a:t>
            </a:r>
            <a:endParaRPr b="1" sz="2000">
              <a:solidFill>
                <a:schemeClr val="dk1"/>
              </a:solidFill>
              <a:latin typeface="Montserrat"/>
              <a:ea typeface="Montserrat"/>
              <a:cs typeface="Montserrat"/>
              <a:sym typeface="Montserrat"/>
            </a:endParaRPr>
          </a:p>
        </p:txBody>
      </p:sp>
      <p:sp>
        <p:nvSpPr>
          <p:cNvPr id="2452" name="Google Shape;2452;p53"/>
          <p:cNvSpPr txBox="1"/>
          <p:nvPr/>
        </p:nvSpPr>
        <p:spPr>
          <a:xfrm>
            <a:off x="6085200" y="1921774"/>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Despite being red, Mars is actually a cold place</a:t>
            </a:r>
            <a:endParaRPr>
              <a:solidFill>
                <a:schemeClr val="dk1"/>
              </a:solidFill>
              <a:latin typeface="Inter"/>
              <a:ea typeface="Inter"/>
              <a:cs typeface="Inter"/>
              <a:sym typeface="Inter"/>
            </a:endParaRPr>
          </a:p>
        </p:txBody>
      </p:sp>
      <p:sp>
        <p:nvSpPr>
          <p:cNvPr id="2453" name="Google Shape;2453;p53"/>
          <p:cNvSpPr txBox="1"/>
          <p:nvPr/>
        </p:nvSpPr>
        <p:spPr>
          <a:xfrm>
            <a:off x="6085200" y="1460850"/>
            <a:ext cx="2338800" cy="4746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Next</a:t>
            </a:r>
            <a:endParaRPr b="1" sz="2000">
              <a:solidFill>
                <a:schemeClr val="dk1"/>
              </a:solidFill>
              <a:latin typeface="Montserrat"/>
              <a:ea typeface="Montserrat"/>
              <a:cs typeface="Montserrat"/>
              <a:sym typeface="Montserrat"/>
            </a:endParaRPr>
          </a:p>
        </p:txBody>
      </p:sp>
      <p:sp>
        <p:nvSpPr>
          <p:cNvPr id="2454" name="Google Shape;2454;p53"/>
          <p:cNvSpPr txBox="1"/>
          <p:nvPr/>
        </p:nvSpPr>
        <p:spPr>
          <a:xfrm>
            <a:off x="720000" y="3844450"/>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Jupiter is the biggest planet of them all</a:t>
            </a:r>
            <a:endParaRPr>
              <a:solidFill>
                <a:schemeClr val="dk1"/>
              </a:solidFill>
              <a:latin typeface="Inter"/>
              <a:ea typeface="Inter"/>
              <a:cs typeface="Inter"/>
              <a:sym typeface="Inter"/>
            </a:endParaRPr>
          </a:p>
        </p:txBody>
      </p:sp>
      <p:sp>
        <p:nvSpPr>
          <p:cNvPr id="2455" name="Google Shape;2455;p53"/>
          <p:cNvSpPr txBox="1"/>
          <p:nvPr/>
        </p:nvSpPr>
        <p:spPr>
          <a:xfrm>
            <a:off x="720000" y="3383518"/>
            <a:ext cx="2338800" cy="4746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Next</a:t>
            </a:r>
            <a:endParaRPr b="1" sz="2000">
              <a:solidFill>
                <a:schemeClr val="dk1"/>
              </a:solidFill>
              <a:latin typeface="Montserrat"/>
              <a:ea typeface="Montserrat"/>
              <a:cs typeface="Montserrat"/>
              <a:sym typeface="Montserrat"/>
            </a:endParaRPr>
          </a:p>
        </p:txBody>
      </p:sp>
      <p:sp>
        <p:nvSpPr>
          <p:cNvPr id="2456" name="Google Shape;2456;p53"/>
          <p:cNvSpPr txBox="1"/>
          <p:nvPr/>
        </p:nvSpPr>
        <p:spPr>
          <a:xfrm>
            <a:off x="3402600" y="3844450"/>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Saturn is composed of hydrogen and helium</a:t>
            </a:r>
            <a:endParaRPr>
              <a:solidFill>
                <a:schemeClr val="dk1"/>
              </a:solidFill>
              <a:latin typeface="Inter"/>
              <a:ea typeface="Inter"/>
              <a:cs typeface="Inter"/>
              <a:sym typeface="Inter"/>
            </a:endParaRPr>
          </a:p>
        </p:txBody>
      </p:sp>
      <p:sp>
        <p:nvSpPr>
          <p:cNvPr id="2457" name="Google Shape;2457;p53"/>
          <p:cNvSpPr txBox="1"/>
          <p:nvPr/>
        </p:nvSpPr>
        <p:spPr>
          <a:xfrm>
            <a:off x="3402600" y="3383518"/>
            <a:ext cx="2338800" cy="4746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Next</a:t>
            </a:r>
            <a:endParaRPr b="1" sz="2000">
              <a:solidFill>
                <a:schemeClr val="dk1"/>
              </a:solidFill>
              <a:latin typeface="Montserrat"/>
              <a:ea typeface="Montserrat"/>
              <a:cs typeface="Montserrat"/>
              <a:sym typeface="Montserrat"/>
            </a:endParaRPr>
          </a:p>
        </p:txBody>
      </p:sp>
      <p:sp>
        <p:nvSpPr>
          <p:cNvPr id="2458" name="Google Shape;2458;p53"/>
          <p:cNvSpPr txBox="1"/>
          <p:nvPr/>
        </p:nvSpPr>
        <p:spPr>
          <a:xfrm>
            <a:off x="6085200" y="3844450"/>
            <a:ext cx="2338800" cy="633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Neptune is the farthest planet from the Sun</a:t>
            </a:r>
            <a:endParaRPr>
              <a:solidFill>
                <a:schemeClr val="dk1"/>
              </a:solidFill>
              <a:latin typeface="Inter"/>
              <a:ea typeface="Inter"/>
              <a:cs typeface="Inter"/>
              <a:sym typeface="Inter"/>
            </a:endParaRPr>
          </a:p>
        </p:txBody>
      </p:sp>
      <p:sp>
        <p:nvSpPr>
          <p:cNvPr id="2459" name="Google Shape;2459;p53"/>
          <p:cNvSpPr txBox="1"/>
          <p:nvPr/>
        </p:nvSpPr>
        <p:spPr>
          <a:xfrm>
            <a:off x="6085200" y="3383518"/>
            <a:ext cx="2338800" cy="4746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Last</a:t>
            </a:r>
            <a:endParaRPr b="1" sz="2000">
              <a:solidFill>
                <a:schemeClr val="dk1"/>
              </a:solidFill>
              <a:latin typeface="Montserrat"/>
              <a:ea typeface="Montserrat"/>
              <a:cs typeface="Montserrat"/>
              <a:sym typeface="Montserrat"/>
            </a:endParaRPr>
          </a:p>
        </p:txBody>
      </p:sp>
      <p:cxnSp>
        <p:nvCxnSpPr>
          <p:cNvPr id="2460" name="Google Shape;2460;p53"/>
          <p:cNvCxnSpPr>
            <a:stCxn id="2449" idx="3"/>
            <a:endCxn id="2451" idx="1"/>
          </p:cNvCxnSpPr>
          <p:nvPr/>
        </p:nvCxnSpPr>
        <p:spPr>
          <a:xfrm>
            <a:off x="3058800" y="1698150"/>
            <a:ext cx="343800" cy="600"/>
          </a:xfrm>
          <a:prstGeom prst="bentConnector3">
            <a:avLst>
              <a:gd fmla="val 50004" name="adj1"/>
            </a:avLst>
          </a:prstGeom>
          <a:noFill/>
          <a:ln cap="flat" cmpd="sng" w="9525">
            <a:solidFill>
              <a:schemeClr val="accent4"/>
            </a:solidFill>
            <a:prstDash val="solid"/>
            <a:round/>
            <a:headEnd len="med" w="med" type="none"/>
            <a:tailEnd len="med" w="med" type="none"/>
          </a:ln>
        </p:spPr>
      </p:cxnSp>
      <p:cxnSp>
        <p:nvCxnSpPr>
          <p:cNvPr id="2461" name="Google Shape;2461;p53"/>
          <p:cNvCxnSpPr>
            <a:stCxn id="2451" idx="3"/>
            <a:endCxn id="2453" idx="1"/>
          </p:cNvCxnSpPr>
          <p:nvPr/>
        </p:nvCxnSpPr>
        <p:spPr>
          <a:xfrm>
            <a:off x="5741400" y="1698150"/>
            <a:ext cx="343800" cy="600"/>
          </a:xfrm>
          <a:prstGeom prst="bentConnector3">
            <a:avLst>
              <a:gd fmla="val 50004" name="adj1"/>
            </a:avLst>
          </a:prstGeom>
          <a:noFill/>
          <a:ln cap="flat" cmpd="sng" w="9525">
            <a:solidFill>
              <a:schemeClr val="accent4"/>
            </a:solidFill>
            <a:prstDash val="solid"/>
            <a:round/>
            <a:headEnd len="med" w="med" type="none"/>
            <a:tailEnd len="med" w="med" type="none"/>
          </a:ln>
        </p:spPr>
      </p:cxnSp>
      <p:cxnSp>
        <p:nvCxnSpPr>
          <p:cNvPr id="2462" name="Google Shape;2462;p53"/>
          <p:cNvCxnSpPr>
            <a:stCxn id="2452" idx="2"/>
            <a:endCxn id="2455" idx="0"/>
          </p:cNvCxnSpPr>
          <p:nvPr/>
        </p:nvCxnSpPr>
        <p:spPr>
          <a:xfrm rot="5400000">
            <a:off x="4158150" y="286924"/>
            <a:ext cx="827700" cy="5365200"/>
          </a:xfrm>
          <a:prstGeom prst="bentConnector3">
            <a:avLst>
              <a:gd fmla="val 50009" name="adj1"/>
            </a:avLst>
          </a:prstGeom>
          <a:noFill/>
          <a:ln cap="flat" cmpd="sng" w="9525">
            <a:solidFill>
              <a:schemeClr val="accent4"/>
            </a:solidFill>
            <a:prstDash val="solid"/>
            <a:round/>
            <a:headEnd len="med" w="med" type="none"/>
            <a:tailEnd len="med" w="med" type="none"/>
          </a:ln>
        </p:spPr>
      </p:cxnSp>
      <p:cxnSp>
        <p:nvCxnSpPr>
          <p:cNvPr id="2463" name="Google Shape;2463;p53"/>
          <p:cNvCxnSpPr>
            <a:stCxn id="2455" idx="3"/>
            <a:endCxn id="2457" idx="1"/>
          </p:cNvCxnSpPr>
          <p:nvPr/>
        </p:nvCxnSpPr>
        <p:spPr>
          <a:xfrm>
            <a:off x="3058800" y="3620818"/>
            <a:ext cx="343800" cy="600"/>
          </a:xfrm>
          <a:prstGeom prst="bentConnector3">
            <a:avLst>
              <a:gd fmla="val 50004" name="adj1"/>
            </a:avLst>
          </a:prstGeom>
          <a:noFill/>
          <a:ln cap="flat" cmpd="sng" w="9525">
            <a:solidFill>
              <a:schemeClr val="accent4"/>
            </a:solidFill>
            <a:prstDash val="solid"/>
            <a:round/>
            <a:headEnd len="med" w="med" type="none"/>
            <a:tailEnd len="med" w="med" type="none"/>
          </a:ln>
        </p:spPr>
      </p:cxnSp>
      <p:cxnSp>
        <p:nvCxnSpPr>
          <p:cNvPr id="2464" name="Google Shape;2464;p53"/>
          <p:cNvCxnSpPr>
            <a:stCxn id="2457" idx="3"/>
            <a:endCxn id="2459" idx="1"/>
          </p:cNvCxnSpPr>
          <p:nvPr/>
        </p:nvCxnSpPr>
        <p:spPr>
          <a:xfrm>
            <a:off x="5741400" y="3620818"/>
            <a:ext cx="343800" cy="600"/>
          </a:xfrm>
          <a:prstGeom prst="bentConnector3">
            <a:avLst>
              <a:gd fmla="val 50004" name="adj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8" name="Shape 2468"/>
        <p:cNvGrpSpPr/>
        <p:nvPr/>
      </p:nvGrpSpPr>
      <p:grpSpPr>
        <a:xfrm>
          <a:off x="0" y="0"/>
          <a:ext cx="0" cy="0"/>
          <a:chOff x="0" y="0"/>
          <a:chExt cx="0" cy="0"/>
        </a:xfrm>
      </p:grpSpPr>
      <p:sp>
        <p:nvSpPr>
          <p:cNvPr id="2469" name="Google Shape;2469;p5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lassification of computer parts</a:t>
            </a:r>
            <a:endParaRPr/>
          </a:p>
        </p:txBody>
      </p:sp>
      <p:graphicFrame>
        <p:nvGraphicFramePr>
          <p:cNvPr id="2470" name="Google Shape;2470;p54"/>
          <p:cNvGraphicFramePr/>
          <p:nvPr/>
        </p:nvGraphicFramePr>
        <p:xfrm>
          <a:off x="720000" y="1546975"/>
          <a:ext cx="3000000" cy="3000000"/>
        </p:xfrm>
        <a:graphic>
          <a:graphicData uri="http://schemas.openxmlformats.org/drawingml/2006/table">
            <a:tbl>
              <a:tblPr>
                <a:noFill/>
                <a:tableStyleId>{8DCC3958-702F-4BF8-8815-6CB804E2D304}</a:tableStyleId>
              </a:tblPr>
              <a:tblGrid>
                <a:gridCol w="1926000"/>
                <a:gridCol w="1926000"/>
                <a:gridCol w="1926000"/>
                <a:gridCol w="1926000"/>
              </a:tblGrid>
              <a:tr h="374050">
                <a:tc>
                  <a:txBody>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Hardware</a:t>
                      </a:r>
                      <a:endParaRPr b="1" sz="2000">
                        <a:solidFill>
                          <a:schemeClr val="dk1"/>
                        </a:solidFill>
                        <a:latin typeface="Montserrat"/>
                        <a:ea typeface="Montserrat"/>
                        <a:cs typeface="Montserrat"/>
                        <a:sym typeface="Montserrat"/>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Software</a:t>
                      </a:r>
                      <a:endParaRPr b="1" sz="2000">
                        <a:solidFill>
                          <a:schemeClr val="dk1"/>
                        </a:solidFill>
                        <a:latin typeface="Montserrat"/>
                        <a:ea typeface="Montserrat"/>
                        <a:cs typeface="Montserrat"/>
                        <a:sym typeface="Montserrat"/>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Internet</a:t>
                      </a:r>
                      <a:endParaRPr b="1" sz="2000">
                        <a:solidFill>
                          <a:schemeClr val="dk1"/>
                        </a:solidFill>
                        <a:latin typeface="Montserrat"/>
                        <a:ea typeface="Montserrat"/>
                        <a:cs typeface="Montserrat"/>
                        <a:sym typeface="Montserrat"/>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Files</a:t>
                      </a:r>
                      <a:endParaRPr b="1" sz="2000">
                        <a:solidFill>
                          <a:schemeClr val="dk1"/>
                        </a:solidFill>
                        <a:latin typeface="Montserrat"/>
                        <a:ea typeface="Montserrat"/>
                        <a:cs typeface="Montserrat"/>
                        <a:sym typeface="Montserrat"/>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r h="1146900">
                <a:tc>
                  <a:txBody>
                    <a:bodyPr/>
                    <a:lstStyle/>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Small</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Red</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Cold </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Rocky</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accent2"/>
                    </a:solidFill>
                  </a:tcPr>
                </a:tc>
                <a:tc>
                  <a:txBody>
                    <a:bodyPr/>
                    <a:lstStyle/>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Small</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Hot</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Dry</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Volcanic</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accent2"/>
                    </a:solidFill>
                  </a:tcPr>
                </a:tc>
                <a:tc>
                  <a:txBody>
                    <a:bodyPr/>
                    <a:lstStyle/>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Small</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Hot</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Rocky</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Cratered</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accent2"/>
                    </a:solidFill>
                  </a:tcPr>
                </a:tc>
                <a:tc>
                  <a:txBody>
                    <a:bodyPr/>
                    <a:lstStyle/>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Large</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Cold</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Gassy</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Striped</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accent2"/>
                    </a:solidFill>
                  </a:tcPr>
                </a:tc>
              </a:tr>
              <a:tr h="1141225">
                <a:tc>
                  <a:txBody>
                    <a:bodyPr/>
                    <a:lstStyle/>
                    <a:p>
                      <a:pPr indent="0" lvl="0" marL="230399" rtl="0" algn="l">
                        <a:lnSpc>
                          <a:spcPct val="115000"/>
                        </a:lnSpc>
                        <a:spcBef>
                          <a:spcPts val="0"/>
                        </a:spcBef>
                        <a:spcAft>
                          <a:spcPts val="0"/>
                        </a:spcAft>
                        <a:buNone/>
                      </a:pPr>
                      <a:r>
                        <a:rPr lang="en">
                          <a:solidFill>
                            <a:schemeClr val="dk1"/>
                          </a:solidFill>
                          <a:latin typeface="Inter"/>
                          <a:ea typeface="Inter"/>
                          <a:cs typeface="Inter"/>
                          <a:sym typeface="Inter"/>
                        </a:rPr>
                        <a:t>Mars is actually a very cold place</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230399" rtl="0" algn="l">
                        <a:lnSpc>
                          <a:spcPct val="115000"/>
                        </a:lnSpc>
                        <a:spcBef>
                          <a:spcPts val="0"/>
                        </a:spcBef>
                        <a:spcAft>
                          <a:spcPts val="0"/>
                        </a:spcAft>
                        <a:buNone/>
                      </a:pPr>
                      <a:r>
                        <a:rPr lang="en">
                          <a:solidFill>
                            <a:schemeClr val="dk1"/>
                          </a:solidFill>
                          <a:latin typeface="Inter"/>
                          <a:ea typeface="Inter"/>
                          <a:cs typeface="Inter"/>
                          <a:sym typeface="Inter"/>
                        </a:rPr>
                        <a:t>Venus has a beautiful name</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230399" rtl="0" algn="l">
                        <a:lnSpc>
                          <a:spcPct val="115000"/>
                        </a:lnSpc>
                        <a:spcBef>
                          <a:spcPts val="0"/>
                        </a:spcBef>
                        <a:spcAft>
                          <a:spcPts val="0"/>
                        </a:spcAft>
                        <a:buNone/>
                      </a:pPr>
                      <a:r>
                        <a:rPr lang="en">
                          <a:solidFill>
                            <a:schemeClr val="dk1"/>
                          </a:solidFill>
                          <a:latin typeface="Inter"/>
                          <a:ea typeface="Inter"/>
                          <a:cs typeface="Inter"/>
                          <a:sym typeface="Inter"/>
                        </a:rPr>
                        <a:t>Mercury is the smallest planet</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c>
                  <a:txBody>
                    <a:bodyPr/>
                    <a:lstStyle/>
                    <a:p>
                      <a:pPr indent="0" lvl="0" marL="230399" rtl="0" algn="l">
                        <a:lnSpc>
                          <a:spcPct val="115000"/>
                        </a:lnSpc>
                        <a:spcBef>
                          <a:spcPts val="0"/>
                        </a:spcBef>
                        <a:spcAft>
                          <a:spcPts val="0"/>
                        </a:spcAft>
                        <a:buNone/>
                      </a:pPr>
                      <a:r>
                        <a:rPr lang="en">
                          <a:solidFill>
                            <a:schemeClr val="dk1"/>
                          </a:solidFill>
                          <a:latin typeface="Inter"/>
                          <a:ea typeface="Inter"/>
                          <a:cs typeface="Inter"/>
                          <a:sym typeface="Inter"/>
                        </a:rPr>
                        <a:t>Jupiter is the biggest planet</a:t>
                      </a:r>
                      <a:endParaRPr>
                        <a:solidFill>
                          <a:schemeClr val="dk1"/>
                        </a:solidFill>
                        <a:latin typeface="Inter"/>
                        <a:ea typeface="Inter"/>
                        <a:cs typeface="Inter"/>
                        <a:sym typeface="Inter"/>
                      </a:endParaRPr>
                    </a:p>
                  </a:txBody>
                  <a:tcPr marT="91425" marB="91425" marR="91425" marL="91425" anchor="ctr">
                    <a:lnL cap="flat" cmpd="sng" w="9525">
                      <a:solidFill>
                        <a:schemeClr val="accent4"/>
                      </a:solidFill>
                      <a:prstDash val="solid"/>
                      <a:round/>
                      <a:headEnd len="sm" w="sm" type="none"/>
                      <a:tailEnd len="sm" w="sm" type="none"/>
                    </a:lnL>
                    <a:lnR cap="flat" cmpd="sng" w="9525">
                      <a:solidFill>
                        <a:schemeClr val="accent4"/>
                      </a:solidFill>
                      <a:prstDash val="solid"/>
                      <a:round/>
                      <a:headEnd len="sm" w="sm" type="none"/>
                      <a:tailEnd len="sm" w="sm" type="none"/>
                    </a:lnR>
                    <a:lnT cap="flat" cmpd="sng" w="9525">
                      <a:solidFill>
                        <a:schemeClr val="accent4"/>
                      </a:solidFill>
                      <a:prstDash val="solid"/>
                      <a:round/>
                      <a:headEnd len="sm" w="sm" type="none"/>
                      <a:tailEnd len="sm" w="sm" type="none"/>
                    </a:lnT>
                    <a:lnB cap="flat" cmpd="sng" w="9525">
                      <a:solidFill>
                        <a:schemeClr val="accent4"/>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4" name="Shape 2474"/>
        <p:cNvGrpSpPr/>
        <p:nvPr/>
      </p:nvGrpSpPr>
      <p:grpSpPr>
        <a:xfrm>
          <a:off x="0" y="0"/>
          <a:ext cx="0" cy="0"/>
          <a:chOff x="0" y="0"/>
          <a:chExt cx="0" cy="0"/>
        </a:xfrm>
      </p:grpSpPr>
      <p:sp>
        <p:nvSpPr>
          <p:cNvPr id="2475" name="Google Shape;2475;p55"/>
          <p:cNvSpPr/>
          <p:nvPr/>
        </p:nvSpPr>
        <p:spPr>
          <a:xfrm flipH="1">
            <a:off x="6504125" y="2851800"/>
            <a:ext cx="1912200" cy="76800"/>
          </a:xfrm>
          <a:prstGeom prst="rect">
            <a:avLst/>
          </a:prstGeom>
          <a:solidFill>
            <a:schemeClr val="dk2"/>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Cause and effect </a:t>
            </a:r>
            <a:r>
              <a:rPr lang="en"/>
              <a:t>of programming </a:t>
            </a:r>
            <a:endParaRPr/>
          </a:p>
        </p:txBody>
      </p:sp>
      <p:sp>
        <p:nvSpPr>
          <p:cNvPr id="2477" name="Google Shape;2477;p55"/>
          <p:cNvSpPr/>
          <p:nvPr/>
        </p:nvSpPr>
        <p:spPr>
          <a:xfrm flipH="1">
            <a:off x="4592025" y="2851800"/>
            <a:ext cx="1912200" cy="76800"/>
          </a:xfrm>
          <a:prstGeom prst="rect">
            <a:avLst/>
          </a:prstGeom>
          <a:solidFill>
            <a:schemeClr val="accent5"/>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flipH="1">
            <a:off x="2675625" y="2851800"/>
            <a:ext cx="1912200" cy="76800"/>
          </a:xfrm>
          <a:prstGeom prst="rect">
            <a:avLst/>
          </a:prstGeom>
          <a:solidFill>
            <a:schemeClr val="accen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flipH="1">
            <a:off x="713175" y="2702900"/>
            <a:ext cx="1962600" cy="374700"/>
          </a:xfrm>
          <a:prstGeom prst="rect">
            <a:avLst/>
          </a:prstGeom>
          <a:solidFill>
            <a:schemeClr val="lt1"/>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Montserrat"/>
                <a:ea typeface="Montserrat"/>
                <a:cs typeface="Montserrat"/>
                <a:sym typeface="Montserrat"/>
              </a:rPr>
              <a:t>Problem &amp; goal</a:t>
            </a:r>
            <a:endParaRPr b="1" sz="1600">
              <a:solidFill>
                <a:schemeClr val="dk1"/>
              </a:solidFill>
              <a:latin typeface="Montserrat"/>
              <a:ea typeface="Montserrat"/>
              <a:cs typeface="Montserrat"/>
              <a:sym typeface="Montserrat"/>
            </a:endParaRPr>
          </a:p>
        </p:txBody>
      </p:sp>
      <p:sp>
        <p:nvSpPr>
          <p:cNvPr id="2480" name="Google Shape;2480;p55"/>
          <p:cNvSpPr txBox="1"/>
          <p:nvPr/>
        </p:nvSpPr>
        <p:spPr>
          <a:xfrm>
            <a:off x="2675654" y="1413050"/>
            <a:ext cx="1912200" cy="374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Montserrat"/>
                <a:ea typeface="Montserrat"/>
                <a:cs typeface="Montserrat"/>
                <a:sym typeface="Montserrat"/>
              </a:rPr>
              <a:t>Error</a:t>
            </a:r>
            <a:endParaRPr b="1" sz="1600">
              <a:solidFill>
                <a:schemeClr val="dk1"/>
              </a:solidFill>
              <a:latin typeface="Montserrat"/>
              <a:ea typeface="Montserrat"/>
              <a:cs typeface="Montserrat"/>
              <a:sym typeface="Montserrat"/>
            </a:endParaRPr>
          </a:p>
        </p:txBody>
      </p:sp>
      <p:sp>
        <p:nvSpPr>
          <p:cNvPr id="2481" name="Google Shape;2481;p55"/>
          <p:cNvSpPr txBox="1"/>
          <p:nvPr/>
        </p:nvSpPr>
        <p:spPr>
          <a:xfrm>
            <a:off x="2675654" y="3992650"/>
            <a:ext cx="1912200" cy="374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Montserrat"/>
                <a:ea typeface="Montserrat"/>
                <a:cs typeface="Montserrat"/>
                <a:sym typeface="Montserrat"/>
              </a:rPr>
              <a:t>Behavior</a:t>
            </a:r>
            <a:endParaRPr b="1" sz="1600">
              <a:solidFill>
                <a:schemeClr val="dk1"/>
              </a:solidFill>
              <a:latin typeface="Montserrat"/>
              <a:ea typeface="Montserrat"/>
              <a:cs typeface="Montserrat"/>
              <a:sym typeface="Montserrat"/>
            </a:endParaRPr>
          </a:p>
        </p:txBody>
      </p:sp>
      <p:sp>
        <p:nvSpPr>
          <p:cNvPr id="2482" name="Google Shape;2482;p55"/>
          <p:cNvSpPr txBox="1"/>
          <p:nvPr/>
        </p:nvSpPr>
        <p:spPr>
          <a:xfrm>
            <a:off x="2675660" y="1772795"/>
            <a:ext cx="1912200" cy="72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Earth is the third planet from the Sun</a:t>
            </a:r>
            <a:endParaRPr>
              <a:solidFill>
                <a:schemeClr val="dk1"/>
              </a:solidFill>
              <a:latin typeface="Inter"/>
              <a:ea typeface="Inter"/>
              <a:cs typeface="Inter"/>
              <a:sym typeface="Inter"/>
            </a:endParaRPr>
          </a:p>
        </p:txBody>
      </p:sp>
      <p:sp>
        <p:nvSpPr>
          <p:cNvPr id="2483" name="Google Shape;2483;p55"/>
          <p:cNvSpPr txBox="1"/>
          <p:nvPr/>
        </p:nvSpPr>
        <p:spPr>
          <a:xfrm>
            <a:off x="2675625" y="3238674"/>
            <a:ext cx="1912200" cy="728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Venus is the second planet from the Sun</a:t>
            </a:r>
            <a:endParaRPr>
              <a:solidFill>
                <a:schemeClr val="dk1"/>
              </a:solidFill>
              <a:latin typeface="Inter"/>
              <a:ea typeface="Inter"/>
              <a:cs typeface="Inter"/>
              <a:sym typeface="Inter"/>
            </a:endParaRPr>
          </a:p>
        </p:txBody>
      </p:sp>
      <p:sp>
        <p:nvSpPr>
          <p:cNvPr id="2484" name="Google Shape;2484;p55"/>
          <p:cNvSpPr txBox="1"/>
          <p:nvPr/>
        </p:nvSpPr>
        <p:spPr>
          <a:xfrm>
            <a:off x="4589932" y="1413050"/>
            <a:ext cx="1912200" cy="374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Montserrat"/>
                <a:ea typeface="Montserrat"/>
                <a:cs typeface="Montserrat"/>
                <a:sym typeface="Montserrat"/>
              </a:rPr>
              <a:t>People</a:t>
            </a:r>
            <a:endParaRPr b="1" sz="1600">
              <a:solidFill>
                <a:schemeClr val="dk1"/>
              </a:solidFill>
              <a:latin typeface="Montserrat"/>
              <a:ea typeface="Montserrat"/>
              <a:cs typeface="Montserrat"/>
              <a:sym typeface="Montserrat"/>
            </a:endParaRPr>
          </a:p>
        </p:txBody>
      </p:sp>
      <p:sp>
        <p:nvSpPr>
          <p:cNvPr id="2485" name="Google Shape;2485;p55"/>
          <p:cNvSpPr txBox="1"/>
          <p:nvPr/>
        </p:nvSpPr>
        <p:spPr>
          <a:xfrm>
            <a:off x="4589932" y="3992650"/>
            <a:ext cx="1912200" cy="374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Montserrat"/>
                <a:ea typeface="Montserrat"/>
                <a:cs typeface="Montserrat"/>
                <a:sym typeface="Montserrat"/>
              </a:rPr>
              <a:t>Methods</a:t>
            </a:r>
            <a:endParaRPr b="1" sz="1600">
              <a:solidFill>
                <a:schemeClr val="dk1"/>
              </a:solidFill>
              <a:latin typeface="Montserrat"/>
              <a:ea typeface="Montserrat"/>
              <a:cs typeface="Montserrat"/>
              <a:sym typeface="Montserrat"/>
            </a:endParaRPr>
          </a:p>
        </p:txBody>
      </p:sp>
      <p:sp>
        <p:nvSpPr>
          <p:cNvPr id="2486" name="Google Shape;2486;p55"/>
          <p:cNvSpPr txBox="1"/>
          <p:nvPr/>
        </p:nvSpPr>
        <p:spPr>
          <a:xfrm>
            <a:off x="4589938" y="1772795"/>
            <a:ext cx="1912200" cy="72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Mars is actually a very cold place</a:t>
            </a:r>
            <a:endParaRPr>
              <a:solidFill>
                <a:schemeClr val="dk1"/>
              </a:solidFill>
              <a:latin typeface="Inter"/>
              <a:ea typeface="Inter"/>
              <a:cs typeface="Inter"/>
              <a:sym typeface="Inter"/>
            </a:endParaRPr>
          </a:p>
        </p:txBody>
      </p:sp>
      <p:sp>
        <p:nvSpPr>
          <p:cNvPr id="2487" name="Google Shape;2487;p55"/>
          <p:cNvSpPr txBox="1"/>
          <p:nvPr/>
        </p:nvSpPr>
        <p:spPr>
          <a:xfrm>
            <a:off x="4589903" y="3238674"/>
            <a:ext cx="1912200" cy="728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Jupiter doesn’t have a solid surface</a:t>
            </a:r>
            <a:endParaRPr>
              <a:solidFill>
                <a:schemeClr val="dk1"/>
              </a:solidFill>
              <a:latin typeface="Inter"/>
              <a:ea typeface="Inter"/>
              <a:cs typeface="Inter"/>
              <a:sym typeface="Inter"/>
            </a:endParaRPr>
          </a:p>
        </p:txBody>
      </p:sp>
      <p:sp>
        <p:nvSpPr>
          <p:cNvPr id="2488" name="Google Shape;2488;p55"/>
          <p:cNvSpPr txBox="1"/>
          <p:nvPr/>
        </p:nvSpPr>
        <p:spPr>
          <a:xfrm>
            <a:off x="6504207" y="1413050"/>
            <a:ext cx="1912200" cy="374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Montserrat"/>
                <a:ea typeface="Montserrat"/>
                <a:cs typeface="Montserrat"/>
                <a:sym typeface="Montserrat"/>
              </a:rPr>
              <a:t>Measurement</a:t>
            </a:r>
            <a:endParaRPr b="1" sz="1600">
              <a:solidFill>
                <a:schemeClr val="dk1"/>
              </a:solidFill>
              <a:latin typeface="Montserrat"/>
              <a:ea typeface="Montserrat"/>
              <a:cs typeface="Montserrat"/>
              <a:sym typeface="Montserrat"/>
            </a:endParaRPr>
          </a:p>
        </p:txBody>
      </p:sp>
      <p:sp>
        <p:nvSpPr>
          <p:cNvPr id="2489" name="Google Shape;2489;p55"/>
          <p:cNvSpPr txBox="1"/>
          <p:nvPr/>
        </p:nvSpPr>
        <p:spPr>
          <a:xfrm>
            <a:off x="6504210" y="3992650"/>
            <a:ext cx="1912200" cy="374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1600">
                <a:solidFill>
                  <a:schemeClr val="dk1"/>
                </a:solidFill>
                <a:latin typeface="Montserrat"/>
                <a:ea typeface="Montserrat"/>
                <a:cs typeface="Montserrat"/>
                <a:sym typeface="Montserrat"/>
              </a:rPr>
              <a:t>Machines</a:t>
            </a:r>
            <a:endParaRPr b="1" sz="1600">
              <a:solidFill>
                <a:schemeClr val="dk1"/>
              </a:solidFill>
              <a:latin typeface="Montserrat"/>
              <a:ea typeface="Montserrat"/>
              <a:cs typeface="Montserrat"/>
              <a:sym typeface="Montserrat"/>
            </a:endParaRPr>
          </a:p>
        </p:txBody>
      </p:sp>
      <p:sp>
        <p:nvSpPr>
          <p:cNvPr id="2490" name="Google Shape;2490;p55"/>
          <p:cNvSpPr txBox="1"/>
          <p:nvPr/>
        </p:nvSpPr>
        <p:spPr>
          <a:xfrm>
            <a:off x="6504213" y="1772795"/>
            <a:ext cx="1912200" cy="72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Saturn was named after a Roman god</a:t>
            </a:r>
            <a:endParaRPr>
              <a:solidFill>
                <a:schemeClr val="dk1"/>
              </a:solidFill>
              <a:latin typeface="Inter"/>
              <a:ea typeface="Inter"/>
              <a:cs typeface="Inter"/>
              <a:sym typeface="Inter"/>
            </a:endParaRPr>
          </a:p>
        </p:txBody>
      </p:sp>
      <p:sp>
        <p:nvSpPr>
          <p:cNvPr id="2491" name="Google Shape;2491;p55"/>
          <p:cNvSpPr txBox="1"/>
          <p:nvPr/>
        </p:nvSpPr>
        <p:spPr>
          <a:xfrm>
            <a:off x="6504181" y="3238674"/>
            <a:ext cx="1912200" cy="728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Neptune is very far away from us</a:t>
            </a:r>
            <a:endParaRPr>
              <a:solidFill>
                <a:schemeClr val="dk1"/>
              </a:solidFill>
              <a:latin typeface="Inter"/>
              <a:ea typeface="Inter"/>
              <a:cs typeface="Inter"/>
              <a:sym typeface="Inter"/>
            </a:endParaRPr>
          </a:p>
        </p:txBody>
      </p:sp>
      <p:cxnSp>
        <p:nvCxnSpPr>
          <p:cNvPr id="2492" name="Google Shape;2492;p55"/>
          <p:cNvCxnSpPr>
            <a:stCxn id="2478" idx="0"/>
            <a:endCxn id="2482" idx="2"/>
          </p:cNvCxnSpPr>
          <p:nvPr/>
        </p:nvCxnSpPr>
        <p:spPr>
          <a:xfrm rot="10800000">
            <a:off x="3631725" y="2501400"/>
            <a:ext cx="0" cy="350400"/>
          </a:xfrm>
          <a:prstGeom prst="straightConnector1">
            <a:avLst/>
          </a:prstGeom>
          <a:noFill/>
          <a:ln cap="flat" cmpd="sng" w="9525">
            <a:solidFill>
              <a:schemeClr val="accent4"/>
            </a:solidFill>
            <a:prstDash val="solid"/>
            <a:round/>
            <a:headEnd len="med" w="med" type="none"/>
            <a:tailEnd len="med" w="med" type="none"/>
          </a:ln>
        </p:spPr>
      </p:cxnSp>
      <p:cxnSp>
        <p:nvCxnSpPr>
          <p:cNvPr id="2493" name="Google Shape;2493;p55"/>
          <p:cNvCxnSpPr>
            <a:stCxn id="2477" idx="0"/>
            <a:endCxn id="2486" idx="2"/>
          </p:cNvCxnSpPr>
          <p:nvPr/>
        </p:nvCxnSpPr>
        <p:spPr>
          <a:xfrm rot="10800000">
            <a:off x="5546025" y="2501400"/>
            <a:ext cx="2100" cy="350400"/>
          </a:xfrm>
          <a:prstGeom prst="straightConnector1">
            <a:avLst/>
          </a:prstGeom>
          <a:noFill/>
          <a:ln cap="flat" cmpd="sng" w="9525">
            <a:solidFill>
              <a:schemeClr val="accent4"/>
            </a:solidFill>
            <a:prstDash val="solid"/>
            <a:round/>
            <a:headEnd len="med" w="med" type="none"/>
            <a:tailEnd len="med" w="med" type="none"/>
          </a:ln>
        </p:spPr>
      </p:cxnSp>
      <p:cxnSp>
        <p:nvCxnSpPr>
          <p:cNvPr id="2494" name="Google Shape;2494;p55"/>
          <p:cNvCxnSpPr>
            <a:stCxn id="2475" idx="0"/>
            <a:endCxn id="2490" idx="2"/>
          </p:cNvCxnSpPr>
          <p:nvPr/>
        </p:nvCxnSpPr>
        <p:spPr>
          <a:xfrm rot="10800000">
            <a:off x="7460225" y="2501400"/>
            <a:ext cx="0" cy="350400"/>
          </a:xfrm>
          <a:prstGeom prst="straightConnector1">
            <a:avLst/>
          </a:prstGeom>
          <a:noFill/>
          <a:ln cap="flat" cmpd="sng" w="9525">
            <a:solidFill>
              <a:schemeClr val="accent4"/>
            </a:solidFill>
            <a:prstDash val="solid"/>
            <a:round/>
            <a:headEnd len="med" w="med" type="none"/>
            <a:tailEnd len="med" w="med" type="none"/>
          </a:ln>
        </p:spPr>
      </p:cxnSp>
      <p:cxnSp>
        <p:nvCxnSpPr>
          <p:cNvPr id="2495" name="Google Shape;2495;p55"/>
          <p:cNvCxnSpPr>
            <a:stCxn id="2478" idx="2"/>
            <a:endCxn id="2483" idx="0"/>
          </p:cNvCxnSpPr>
          <p:nvPr/>
        </p:nvCxnSpPr>
        <p:spPr>
          <a:xfrm>
            <a:off x="3631725" y="2928600"/>
            <a:ext cx="0" cy="310200"/>
          </a:xfrm>
          <a:prstGeom prst="straightConnector1">
            <a:avLst/>
          </a:prstGeom>
          <a:noFill/>
          <a:ln cap="flat" cmpd="sng" w="9525">
            <a:solidFill>
              <a:schemeClr val="accent4"/>
            </a:solidFill>
            <a:prstDash val="solid"/>
            <a:round/>
            <a:headEnd len="med" w="med" type="none"/>
            <a:tailEnd len="med" w="med" type="none"/>
          </a:ln>
        </p:spPr>
      </p:cxnSp>
      <p:cxnSp>
        <p:nvCxnSpPr>
          <p:cNvPr id="2496" name="Google Shape;2496;p55"/>
          <p:cNvCxnSpPr>
            <a:stCxn id="2477" idx="2"/>
            <a:endCxn id="2487" idx="0"/>
          </p:cNvCxnSpPr>
          <p:nvPr/>
        </p:nvCxnSpPr>
        <p:spPr>
          <a:xfrm flipH="1">
            <a:off x="5546025" y="2928600"/>
            <a:ext cx="2100" cy="310200"/>
          </a:xfrm>
          <a:prstGeom prst="straightConnector1">
            <a:avLst/>
          </a:prstGeom>
          <a:noFill/>
          <a:ln cap="flat" cmpd="sng" w="9525">
            <a:solidFill>
              <a:schemeClr val="accent4"/>
            </a:solidFill>
            <a:prstDash val="solid"/>
            <a:round/>
            <a:headEnd len="med" w="med" type="none"/>
            <a:tailEnd len="med" w="med" type="none"/>
          </a:ln>
        </p:spPr>
      </p:cxnSp>
      <p:cxnSp>
        <p:nvCxnSpPr>
          <p:cNvPr id="2497" name="Google Shape;2497;p55"/>
          <p:cNvCxnSpPr>
            <a:stCxn id="2475" idx="2"/>
            <a:endCxn id="2491" idx="0"/>
          </p:cNvCxnSpPr>
          <p:nvPr/>
        </p:nvCxnSpPr>
        <p:spPr>
          <a:xfrm>
            <a:off x="7460225" y="2928600"/>
            <a:ext cx="0" cy="3102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1" name="Shape 2501"/>
        <p:cNvGrpSpPr/>
        <p:nvPr/>
      </p:nvGrpSpPr>
      <p:grpSpPr>
        <a:xfrm>
          <a:off x="0" y="0"/>
          <a:ext cx="0" cy="0"/>
          <a:chOff x="0" y="0"/>
          <a:chExt cx="0" cy="0"/>
        </a:xfrm>
      </p:grpSpPr>
      <p:sp>
        <p:nvSpPr>
          <p:cNvPr id="2502" name="Google Shape;2502;p56"/>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Question and answer</a:t>
            </a:r>
            <a:endParaRPr/>
          </a:p>
        </p:txBody>
      </p:sp>
      <p:sp>
        <p:nvSpPr>
          <p:cNvPr id="2503" name="Google Shape;2503;p56"/>
          <p:cNvSpPr txBox="1"/>
          <p:nvPr>
            <p:ph idx="1" type="subTitle"/>
          </p:nvPr>
        </p:nvSpPr>
        <p:spPr>
          <a:xfrm>
            <a:off x="2266925" y="2027675"/>
            <a:ext cx="5507700" cy="6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Mercury the closest planet to the Sun and the smallest one in the Solar System? Note that it’s a bit larger than the Moon</a:t>
            </a:r>
            <a:endParaRPr/>
          </a:p>
        </p:txBody>
      </p:sp>
      <p:sp>
        <p:nvSpPr>
          <p:cNvPr id="2504" name="Google Shape;2504;p56"/>
          <p:cNvSpPr txBox="1"/>
          <p:nvPr>
            <p:ph idx="2" type="subTitle"/>
          </p:nvPr>
        </p:nvSpPr>
        <p:spPr>
          <a:xfrm>
            <a:off x="2266925" y="3483400"/>
            <a:ext cx="5507700" cy="64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sp>
        <p:nvSpPr>
          <p:cNvPr id="2505" name="Google Shape;2505;p56"/>
          <p:cNvSpPr txBox="1"/>
          <p:nvPr>
            <p:ph idx="3" type="subTitle"/>
          </p:nvPr>
        </p:nvSpPr>
        <p:spPr>
          <a:xfrm>
            <a:off x="2266925" y="1613950"/>
            <a:ext cx="5507700" cy="48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an operating system?</a:t>
            </a:r>
            <a:endParaRPr/>
          </a:p>
        </p:txBody>
      </p:sp>
      <p:sp>
        <p:nvSpPr>
          <p:cNvPr id="2506" name="Google Shape;2506;p56"/>
          <p:cNvSpPr txBox="1"/>
          <p:nvPr>
            <p:ph idx="4" type="subTitle"/>
          </p:nvPr>
        </p:nvSpPr>
        <p:spPr>
          <a:xfrm>
            <a:off x="2266925" y="3072700"/>
            <a:ext cx="5507700" cy="48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the function?</a:t>
            </a:r>
            <a:endParaRPr/>
          </a:p>
        </p:txBody>
      </p:sp>
      <p:sp>
        <p:nvSpPr>
          <p:cNvPr id="2507" name="Google Shape;2507;p56"/>
          <p:cNvSpPr/>
          <p:nvPr/>
        </p:nvSpPr>
        <p:spPr>
          <a:xfrm>
            <a:off x="1369375" y="171661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1369375" y="3172338"/>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9" name="Google Shape;2509;p56"/>
          <p:cNvGrpSpPr/>
          <p:nvPr/>
        </p:nvGrpSpPr>
        <p:grpSpPr>
          <a:xfrm>
            <a:off x="1487925" y="1835343"/>
            <a:ext cx="379704" cy="379354"/>
            <a:chOff x="6974625" y="1969818"/>
            <a:chExt cx="379704" cy="379354"/>
          </a:xfrm>
        </p:grpSpPr>
        <p:sp>
          <p:nvSpPr>
            <p:cNvPr id="2510" name="Google Shape;2510;p56"/>
            <p:cNvSpPr/>
            <p:nvPr/>
          </p:nvSpPr>
          <p:spPr>
            <a:xfrm>
              <a:off x="7047557" y="2313306"/>
              <a:ext cx="233838" cy="19597"/>
            </a:xfrm>
            <a:custGeom>
              <a:rect b="b" l="l" r="r" t="t"/>
              <a:pathLst>
                <a:path extrusionOk="0" h="1006" w="12004">
                  <a:moveTo>
                    <a:pt x="124" y="1"/>
                  </a:moveTo>
                  <a:cubicBezTo>
                    <a:pt x="48" y="1"/>
                    <a:pt x="1" y="54"/>
                    <a:pt x="1" y="124"/>
                  </a:cubicBezTo>
                  <a:lnTo>
                    <a:pt x="1" y="859"/>
                  </a:lnTo>
                  <a:cubicBezTo>
                    <a:pt x="1" y="935"/>
                    <a:pt x="48" y="1006"/>
                    <a:pt x="124" y="1006"/>
                  </a:cubicBezTo>
                  <a:lnTo>
                    <a:pt x="11880" y="1006"/>
                  </a:lnTo>
                  <a:cubicBezTo>
                    <a:pt x="11950" y="1006"/>
                    <a:pt x="12003" y="935"/>
                    <a:pt x="12003" y="859"/>
                  </a:cubicBezTo>
                  <a:lnTo>
                    <a:pt x="12003" y="124"/>
                  </a:lnTo>
                  <a:cubicBezTo>
                    <a:pt x="12003" y="54"/>
                    <a:pt x="11950" y="1"/>
                    <a:pt x="11880"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7266588" y="2313306"/>
              <a:ext cx="14805" cy="19597"/>
            </a:xfrm>
            <a:custGeom>
              <a:rect b="b" l="l" r="r" t="t"/>
              <a:pathLst>
                <a:path extrusionOk="0" h="1006" w="760">
                  <a:moveTo>
                    <a:pt x="1" y="1"/>
                  </a:moveTo>
                  <a:lnTo>
                    <a:pt x="1" y="1006"/>
                  </a:lnTo>
                  <a:lnTo>
                    <a:pt x="636" y="1006"/>
                  </a:lnTo>
                  <a:cubicBezTo>
                    <a:pt x="706" y="1006"/>
                    <a:pt x="759" y="935"/>
                    <a:pt x="759" y="859"/>
                  </a:cubicBezTo>
                  <a:lnTo>
                    <a:pt x="759" y="124"/>
                  </a:lnTo>
                  <a:cubicBezTo>
                    <a:pt x="759" y="54"/>
                    <a:pt x="706" y="1"/>
                    <a:pt x="636"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7154385" y="2047095"/>
              <a:ext cx="20064" cy="31051"/>
            </a:xfrm>
            <a:custGeom>
              <a:rect b="b" l="l" r="r" t="t"/>
              <a:pathLst>
                <a:path extrusionOk="0" h="1594" w="1030">
                  <a:moveTo>
                    <a:pt x="1" y="1"/>
                  </a:moveTo>
                  <a:lnTo>
                    <a:pt x="1" y="1594"/>
                  </a:lnTo>
                  <a:lnTo>
                    <a:pt x="1029" y="1594"/>
                  </a:lnTo>
                  <a:lnTo>
                    <a:pt x="1029" y="1"/>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7154385" y="2150143"/>
              <a:ext cx="20064" cy="31051"/>
            </a:xfrm>
            <a:custGeom>
              <a:rect b="b" l="l" r="r" t="t"/>
              <a:pathLst>
                <a:path extrusionOk="0" h="1594" w="1030">
                  <a:moveTo>
                    <a:pt x="1" y="1"/>
                  </a:moveTo>
                  <a:lnTo>
                    <a:pt x="1" y="1594"/>
                  </a:lnTo>
                  <a:lnTo>
                    <a:pt x="1029" y="1594"/>
                  </a:lnTo>
                  <a:lnTo>
                    <a:pt x="1029" y="1"/>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7154385" y="2253191"/>
              <a:ext cx="20064" cy="60135"/>
            </a:xfrm>
            <a:custGeom>
              <a:rect b="b" l="l" r="r" t="t"/>
              <a:pathLst>
                <a:path extrusionOk="0" h="3087" w="1030">
                  <a:moveTo>
                    <a:pt x="1" y="1"/>
                  </a:moveTo>
                  <a:lnTo>
                    <a:pt x="1" y="3087"/>
                  </a:lnTo>
                  <a:lnTo>
                    <a:pt x="1029" y="3087"/>
                  </a:lnTo>
                  <a:lnTo>
                    <a:pt x="1029" y="1"/>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7164456" y="2047095"/>
              <a:ext cx="9993" cy="31051"/>
            </a:xfrm>
            <a:custGeom>
              <a:rect b="b" l="l" r="r" t="t"/>
              <a:pathLst>
                <a:path extrusionOk="0" h="1594" w="513">
                  <a:moveTo>
                    <a:pt x="1" y="1"/>
                  </a:moveTo>
                  <a:lnTo>
                    <a:pt x="1" y="1594"/>
                  </a:lnTo>
                  <a:lnTo>
                    <a:pt x="512" y="1594"/>
                  </a:lnTo>
                  <a:lnTo>
                    <a:pt x="512"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6"/>
            <p:cNvSpPr/>
            <p:nvPr/>
          </p:nvSpPr>
          <p:spPr>
            <a:xfrm>
              <a:off x="7164456" y="2150143"/>
              <a:ext cx="9993" cy="31051"/>
            </a:xfrm>
            <a:custGeom>
              <a:rect b="b" l="l" r="r" t="t"/>
              <a:pathLst>
                <a:path extrusionOk="0" h="1594" w="513">
                  <a:moveTo>
                    <a:pt x="1" y="1"/>
                  </a:moveTo>
                  <a:lnTo>
                    <a:pt x="1" y="1594"/>
                  </a:lnTo>
                  <a:lnTo>
                    <a:pt x="512" y="1594"/>
                  </a:lnTo>
                  <a:lnTo>
                    <a:pt x="512"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6"/>
            <p:cNvSpPr/>
            <p:nvPr/>
          </p:nvSpPr>
          <p:spPr>
            <a:xfrm>
              <a:off x="7164456" y="2253191"/>
              <a:ext cx="9993" cy="60135"/>
            </a:xfrm>
            <a:custGeom>
              <a:rect b="b" l="l" r="r" t="t"/>
              <a:pathLst>
                <a:path extrusionOk="0" h="3087" w="513">
                  <a:moveTo>
                    <a:pt x="1" y="1"/>
                  </a:moveTo>
                  <a:lnTo>
                    <a:pt x="1" y="3087"/>
                  </a:lnTo>
                  <a:lnTo>
                    <a:pt x="512" y="3087"/>
                  </a:lnTo>
                  <a:lnTo>
                    <a:pt x="512"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6980352" y="2078126"/>
              <a:ext cx="368250" cy="72037"/>
            </a:xfrm>
            <a:custGeom>
              <a:rect b="b" l="l" r="r" t="t"/>
              <a:pathLst>
                <a:path extrusionOk="0" h="3698" w="18904">
                  <a:moveTo>
                    <a:pt x="241" y="1"/>
                  </a:moveTo>
                  <a:cubicBezTo>
                    <a:pt x="94" y="1"/>
                    <a:pt x="0" y="101"/>
                    <a:pt x="0" y="248"/>
                  </a:cubicBezTo>
                  <a:lnTo>
                    <a:pt x="0" y="3457"/>
                  </a:lnTo>
                  <a:cubicBezTo>
                    <a:pt x="0" y="3604"/>
                    <a:pt x="94" y="3698"/>
                    <a:pt x="241" y="3698"/>
                  </a:cubicBezTo>
                  <a:lnTo>
                    <a:pt x="18662" y="3698"/>
                  </a:lnTo>
                  <a:cubicBezTo>
                    <a:pt x="18809" y="3698"/>
                    <a:pt x="18903" y="3604"/>
                    <a:pt x="18903" y="3457"/>
                  </a:cubicBezTo>
                  <a:lnTo>
                    <a:pt x="18903" y="248"/>
                  </a:lnTo>
                  <a:cubicBezTo>
                    <a:pt x="18903" y="101"/>
                    <a:pt x="18809" y="1"/>
                    <a:pt x="18662"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6980352" y="1975078"/>
              <a:ext cx="368250" cy="72037"/>
            </a:xfrm>
            <a:custGeom>
              <a:rect b="b" l="l" r="r" t="t"/>
              <a:pathLst>
                <a:path extrusionOk="0" h="3698" w="18904">
                  <a:moveTo>
                    <a:pt x="241" y="1"/>
                  </a:moveTo>
                  <a:cubicBezTo>
                    <a:pt x="94" y="1"/>
                    <a:pt x="0" y="124"/>
                    <a:pt x="0" y="248"/>
                  </a:cubicBezTo>
                  <a:lnTo>
                    <a:pt x="0" y="3457"/>
                  </a:lnTo>
                  <a:cubicBezTo>
                    <a:pt x="0" y="3604"/>
                    <a:pt x="94" y="3698"/>
                    <a:pt x="241" y="3698"/>
                  </a:cubicBezTo>
                  <a:lnTo>
                    <a:pt x="18662" y="3698"/>
                  </a:lnTo>
                  <a:cubicBezTo>
                    <a:pt x="18809" y="3698"/>
                    <a:pt x="18903" y="3604"/>
                    <a:pt x="18903" y="3457"/>
                  </a:cubicBezTo>
                  <a:lnTo>
                    <a:pt x="18903" y="248"/>
                  </a:lnTo>
                  <a:cubicBezTo>
                    <a:pt x="18903" y="124"/>
                    <a:pt x="18809" y="1"/>
                    <a:pt x="18662"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6980352" y="2181174"/>
              <a:ext cx="368250" cy="72037"/>
            </a:xfrm>
            <a:custGeom>
              <a:rect b="b" l="l" r="r" t="t"/>
              <a:pathLst>
                <a:path extrusionOk="0" h="3698" w="18904">
                  <a:moveTo>
                    <a:pt x="241" y="1"/>
                  </a:moveTo>
                  <a:cubicBezTo>
                    <a:pt x="94" y="1"/>
                    <a:pt x="0" y="101"/>
                    <a:pt x="0" y="248"/>
                  </a:cubicBezTo>
                  <a:lnTo>
                    <a:pt x="0" y="3457"/>
                  </a:lnTo>
                  <a:cubicBezTo>
                    <a:pt x="0" y="3575"/>
                    <a:pt x="94" y="3698"/>
                    <a:pt x="241" y="3698"/>
                  </a:cubicBezTo>
                  <a:lnTo>
                    <a:pt x="18662" y="3698"/>
                  </a:lnTo>
                  <a:cubicBezTo>
                    <a:pt x="18809" y="3698"/>
                    <a:pt x="18903" y="3575"/>
                    <a:pt x="18903" y="3457"/>
                  </a:cubicBezTo>
                  <a:lnTo>
                    <a:pt x="18903" y="248"/>
                  </a:lnTo>
                  <a:cubicBezTo>
                    <a:pt x="18903" y="101"/>
                    <a:pt x="18809" y="1"/>
                    <a:pt x="18662"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7329002" y="1975078"/>
              <a:ext cx="19597" cy="72037"/>
            </a:xfrm>
            <a:custGeom>
              <a:rect b="b" l="l" r="r" t="t"/>
              <a:pathLst>
                <a:path extrusionOk="0" h="3698" w="1006">
                  <a:moveTo>
                    <a:pt x="0" y="1"/>
                  </a:moveTo>
                  <a:cubicBezTo>
                    <a:pt x="147" y="1"/>
                    <a:pt x="247" y="124"/>
                    <a:pt x="247" y="248"/>
                  </a:cubicBezTo>
                  <a:lnTo>
                    <a:pt x="247" y="3457"/>
                  </a:lnTo>
                  <a:cubicBezTo>
                    <a:pt x="247" y="3604"/>
                    <a:pt x="147" y="3698"/>
                    <a:pt x="0" y="3698"/>
                  </a:cubicBezTo>
                  <a:lnTo>
                    <a:pt x="764" y="3698"/>
                  </a:lnTo>
                  <a:cubicBezTo>
                    <a:pt x="911" y="3698"/>
                    <a:pt x="1005" y="3604"/>
                    <a:pt x="1005" y="3457"/>
                  </a:cubicBezTo>
                  <a:lnTo>
                    <a:pt x="1005" y="248"/>
                  </a:lnTo>
                  <a:cubicBezTo>
                    <a:pt x="1005" y="124"/>
                    <a:pt x="911" y="1"/>
                    <a:pt x="7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7329002" y="2181174"/>
              <a:ext cx="19597" cy="72037"/>
            </a:xfrm>
            <a:custGeom>
              <a:rect b="b" l="l" r="r" t="t"/>
              <a:pathLst>
                <a:path extrusionOk="0" h="3698" w="1006">
                  <a:moveTo>
                    <a:pt x="0" y="1"/>
                  </a:moveTo>
                  <a:cubicBezTo>
                    <a:pt x="147" y="1"/>
                    <a:pt x="247" y="101"/>
                    <a:pt x="247" y="248"/>
                  </a:cubicBezTo>
                  <a:lnTo>
                    <a:pt x="247" y="3457"/>
                  </a:lnTo>
                  <a:cubicBezTo>
                    <a:pt x="247" y="3575"/>
                    <a:pt x="147" y="3698"/>
                    <a:pt x="0" y="3698"/>
                  </a:cubicBezTo>
                  <a:lnTo>
                    <a:pt x="764" y="3698"/>
                  </a:lnTo>
                  <a:cubicBezTo>
                    <a:pt x="911" y="3698"/>
                    <a:pt x="1005" y="3575"/>
                    <a:pt x="1005" y="3457"/>
                  </a:cubicBezTo>
                  <a:lnTo>
                    <a:pt x="1005" y="248"/>
                  </a:lnTo>
                  <a:cubicBezTo>
                    <a:pt x="1005" y="101"/>
                    <a:pt x="911" y="1"/>
                    <a:pt x="7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7037603" y="1997986"/>
              <a:ext cx="133516" cy="26688"/>
            </a:xfrm>
            <a:custGeom>
              <a:rect b="b" l="l" r="r" t="t"/>
              <a:pathLst>
                <a:path extrusionOk="0" h="1370" w="6854">
                  <a:moveTo>
                    <a:pt x="94" y="0"/>
                  </a:moveTo>
                  <a:cubicBezTo>
                    <a:pt x="47" y="0"/>
                    <a:pt x="0" y="24"/>
                    <a:pt x="0" y="77"/>
                  </a:cubicBezTo>
                  <a:lnTo>
                    <a:pt x="0" y="1276"/>
                  </a:lnTo>
                  <a:cubicBezTo>
                    <a:pt x="0" y="1323"/>
                    <a:pt x="47" y="1370"/>
                    <a:pt x="94" y="1370"/>
                  </a:cubicBezTo>
                  <a:lnTo>
                    <a:pt x="6783" y="1370"/>
                  </a:lnTo>
                  <a:cubicBezTo>
                    <a:pt x="6830" y="1370"/>
                    <a:pt x="6854" y="1323"/>
                    <a:pt x="6854" y="1276"/>
                  </a:cubicBezTo>
                  <a:lnTo>
                    <a:pt x="6854" y="77"/>
                  </a:lnTo>
                  <a:cubicBezTo>
                    <a:pt x="6854" y="24"/>
                    <a:pt x="6830" y="0"/>
                    <a:pt x="678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7141567" y="1997986"/>
              <a:ext cx="29551" cy="26688"/>
            </a:xfrm>
            <a:custGeom>
              <a:rect b="b" l="l" r="r" t="t"/>
              <a:pathLst>
                <a:path extrusionOk="0" h="1370" w="1517">
                  <a:moveTo>
                    <a:pt x="0" y="0"/>
                  </a:moveTo>
                  <a:lnTo>
                    <a:pt x="0" y="1370"/>
                  </a:lnTo>
                  <a:lnTo>
                    <a:pt x="1446" y="1370"/>
                  </a:lnTo>
                  <a:cubicBezTo>
                    <a:pt x="1493" y="1370"/>
                    <a:pt x="1517" y="1323"/>
                    <a:pt x="1517" y="1276"/>
                  </a:cubicBezTo>
                  <a:lnTo>
                    <a:pt x="1517" y="77"/>
                  </a:lnTo>
                  <a:cubicBezTo>
                    <a:pt x="1517" y="24"/>
                    <a:pt x="1493" y="0"/>
                    <a:pt x="144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7154969" y="1997986"/>
              <a:ext cx="16149" cy="26688"/>
            </a:xfrm>
            <a:custGeom>
              <a:rect b="b" l="l" r="r" t="t"/>
              <a:pathLst>
                <a:path extrusionOk="0" h="1370" w="829">
                  <a:moveTo>
                    <a:pt x="0" y="0"/>
                  </a:moveTo>
                  <a:cubicBezTo>
                    <a:pt x="24" y="0"/>
                    <a:pt x="71" y="24"/>
                    <a:pt x="71" y="77"/>
                  </a:cubicBezTo>
                  <a:lnTo>
                    <a:pt x="71" y="1276"/>
                  </a:lnTo>
                  <a:cubicBezTo>
                    <a:pt x="71" y="1323"/>
                    <a:pt x="24" y="1370"/>
                    <a:pt x="0" y="1370"/>
                  </a:cubicBezTo>
                  <a:lnTo>
                    <a:pt x="758" y="1370"/>
                  </a:lnTo>
                  <a:cubicBezTo>
                    <a:pt x="805" y="1370"/>
                    <a:pt x="829" y="1323"/>
                    <a:pt x="829" y="1276"/>
                  </a:cubicBezTo>
                  <a:lnTo>
                    <a:pt x="829" y="77"/>
                  </a:lnTo>
                  <a:cubicBezTo>
                    <a:pt x="829" y="24"/>
                    <a:pt x="805"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7037603" y="2101034"/>
              <a:ext cx="133516" cy="26240"/>
            </a:xfrm>
            <a:custGeom>
              <a:rect b="b" l="l" r="r" t="t"/>
              <a:pathLst>
                <a:path extrusionOk="0" h="1347" w="6854">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7141567" y="2101034"/>
              <a:ext cx="29551" cy="26240"/>
            </a:xfrm>
            <a:custGeom>
              <a:rect b="b" l="l" r="r" t="t"/>
              <a:pathLst>
                <a:path extrusionOk="0" h="1347" w="1517">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7154969" y="2101034"/>
              <a:ext cx="16149" cy="26240"/>
            </a:xfrm>
            <a:custGeom>
              <a:rect b="b" l="l" r="r" t="t"/>
              <a:pathLst>
                <a:path extrusionOk="0" h="1347" w="829">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7037603" y="2204083"/>
              <a:ext cx="133516" cy="26240"/>
            </a:xfrm>
            <a:custGeom>
              <a:rect b="b" l="l" r="r" t="t"/>
              <a:pathLst>
                <a:path extrusionOk="0" h="1347" w="6854">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7141567" y="2204083"/>
              <a:ext cx="29551" cy="26240"/>
            </a:xfrm>
            <a:custGeom>
              <a:rect b="b" l="l" r="r" t="t"/>
              <a:pathLst>
                <a:path extrusionOk="0" h="1347" w="1517">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7154969" y="2204083"/>
              <a:ext cx="16149" cy="26240"/>
            </a:xfrm>
            <a:custGeom>
              <a:rect b="b" l="l" r="r" t="t"/>
              <a:pathLst>
                <a:path extrusionOk="0" h="1347" w="829">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7143963" y="2302884"/>
              <a:ext cx="41025" cy="40557"/>
            </a:xfrm>
            <a:custGeom>
              <a:rect b="b" l="l" r="r" t="t"/>
              <a:pathLst>
                <a:path extrusionOk="0" h="2082" w="2106">
                  <a:moveTo>
                    <a:pt x="1053" y="1"/>
                  </a:moveTo>
                  <a:cubicBezTo>
                    <a:pt x="465" y="1"/>
                    <a:pt x="1" y="465"/>
                    <a:pt x="1" y="1030"/>
                  </a:cubicBezTo>
                  <a:cubicBezTo>
                    <a:pt x="1" y="1617"/>
                    <a:pt x="465" y="2082"/>
                    <a:pt x="1053" y="2082"/>
                  </a:cubicBezTo>
                  <a:cubicBezTo>
                    <a:pt x="1641" y="2082"/>
                    <a:pt x="2105" y="1617"/>
                    <a:pt x="2105" y="1030"/>
                  </a:cubicBezTo>
                  <a:cubicBezTo>
                    <a:pt x="2105" y="465"/>
                    <a:pt x="1641" y="1"/>
                    <a:pt x="1053"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7031876" y="2198355"/>
              <a:ext cx="144970" cy="37694"/>
            </a:xfrm>
            <a:custGeom>
              <a:rect b="b" l="l" r="r" t="t"/>
              <a:pathLst>
                <a:path extrusionOk="0" h="1935" w="7442">
                  <a:moveTo>
                    <a:pt x="5337" y="565"/>
                  </a:moveTo>
                  <a:lnTo>
                    <a:pt x="5337" y="1370"/>
                  </a:lnTo>
                  <a:lnTo>
                    <a:pt x="588" y="1370"/>
                  </a:lnTo>
                  <a:lnTo>
                    <a:pt x="588" y="565"/>
                  </a:lnTo>
                  <a:close/>
                  <a:moveTo>
                    <a:pt x="6877" y="565"/>
                  </a:moveTo>
                  <a:lnTo>
                    <a:pt x="6877" y="1370"/>
                  </a:lnTo>
                  <a:lnTo>
                    <a:pt x="5902" y="1370"/>
                  </a:lnTo>
                  <a:lnTo>
                    <a:pt x="5902" y="565"/>
                  </a:lnTo>
                  <a:close/>
                  <a:moveTo>
                    <a:pt x="388" y="1"/>
                  </a:moveTo>
                  <a:cubicBezTo>
                    <a:pt x="171" y="1"/>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1"/>
                    <a:pt x="70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7204545" y="2211758"/>
              <a:ext cx="11006" cy="11006"/>
            </a:xfrm>
            <a:custGeom>
              <a:rect b="b" l="l" r="r" t="t"/>
              <a:pathLst>
                <a:path extrusionOk="0" h="565" w="565">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7229850" y="2211758"/>
              <a:ext cx="11006" cy="11006"/>
            </a:xfrm>
            <a:custGeom>
              <a:rect b="b" l="l" r="r" t="t"/>
              <a:pathLst>
                <a:path extrusionOk="0" h="565" w="565">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7254121" y="2211621"/>
              <a:ext cx="12954" cy="11162"/>
            </a:xfrm>
            <a:custGeom>
              <a:rect b="b" l="l" r="r" t="t"/>
              <a:pathLst>
                <a:path extrusionOk="0" h="573" w="665">
                  <a:moveTo>
                    <a:pt x="320" y="1"/>
                  </a:moveTo>
                  <a:cubicBezTo>
                    <a:pt x="211" y="1"/>
                    <a:pt x="111" y="70"/>
                    <a:pt x="77" y="178"/>
                  </a:cubicBezTo>
                  <a:cubicBezTo>
                    <a:pt x="0" y="325"/>
                    <a:pt x="77" y="495"/>
                    <a:pt x="224" y="542"/>
                  </a:cubicBezTo>
                  <a:cubicBezTo>
                    <a:pt x="263" y="563"/>
                    <a:pt x="305" y="572"/>
                    <a:pt x="345" y="572"/>
                  </a:cubicBezTo>
                  <a:cubicBezTo>
                    <a:pt x="454" y="572"/>
                    <a:pt x="554" y="502"/>
                    <a:pt x="588" y="395"/>
                  </a:cubicBezTo>
                  <a:cubicBezTo>
                    <a:pt x="664" y="248"/>
                    <a:pt x="588" y="78"/>
                    <a:pt x="441" y="31"/>
                  </a:cubicBezTo>
                  <a:cubicBezTo>
                    <a:pt x="401" y="10"/>
                    <a:pt x="360" y="1"/>
                    <a:pt x="32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7279874" y="2211758"/>
              <a:ext cx="11474" cy="11006"/>
            </a:xfrm>
            <a:custGeom>
              <a:rect b="b" l="l" r="r" t="t"/>
              <a:pathLst>
                <a:path extrusionOk="0" h="565" w="589">
                  <a:moveTo>
                    <a:pt x="295" y="0"/>
                  </a:moveTo>
                  <a:cubicBezTo>
                    <a:pt x="148" y="0"/>
                    <a:pt x="1" y="124"/>
                    <a:pt x="1" y="271"/>
                  </a:cubicBezTo>
                  <a:cubicBezTo>
                    <a:pt x="1" y="441"/>
                    <a:pt x="148" y="564"/>
                    <a:pt x="295" y="564"/>
                  </a:cubicBezTo>
                  <a:cubicBezTo>
                    <a:pt x="442" y="564"/>
                    <a:pt x="589" y="441"/>
                    <a:pt x="589" y="271"/>
                  </a:cubicBezTo>
                  <a:cubicBezTo>
                    <a:pt x="589" y="124"/>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7031876" y="1992259"/>
              <a:ext cx="144970" cy="37694"/>
            </a:xfrm>
            <a:custGeom>
              <a:rect b="b" l="l" r="r" t="t"/>
              <a:pathLst>
                <a:path extrusionOk="0" h="1935" w="7442">
                  <a:moveTo>
                    <a:pt x="6877" y="588"/>
                  </a:moveTo>
                  <a:lnTo>
                    <a:pt x="6877" y="1370"/>
                  </a:lnTo>
                  <a:lnTo>
                    <a:pt x="5902" y="1370"/>
                  </a:lnTo>
                  <a:lnTo>
                    <a:pt x="5902" y="588"/>
                  </a:lnTo>
                  <a:close/>
                  <a:moveTo>
                    <a:pt x="388" y="0"/>
                  </a:moveTo>
                  <a:cubicBezTo>
                    <a:pt x="171" y="0"/>
                    <a:pt x="0" y="171"/>
                    <a:pt x="0" y="371"/>
                  </a:cubicBezTo>
                  <a:lnTo>
                    <a:pt x="0" y="1570"/>
                  </a:lnTo>
                  <a:cubicBezTo>
                    <a:pt x="0" y="1787"/>
                    <a:pt x="171" y="1934"/>
                    <a:pt x="388" y="1934"/>
                  </a:cubicBezTo>
                  <a:lnTo>
                    <a:pt x="7077" y="1934"/>
                  </a:lnTo>
                  <a:cubicBezTo>
                    <a:pt x="7271" y="1934"/>
                    <a:pt x="7442" y="1787"/>
                    <a:pt x="7442" y="1570"/>
                  </a:cubicBezTo>
                  <a:lnTo>
                    <a:pt x="7442" y="371"/>
                  </a:lnTo>
                  <a:cubicBezTo>
                    <a:pt x="7442" y="171"/>
                    <a:pt x="7271" y="0"/>
                    <a:pt x="7077" y="0"/>
                  </a:cubicBezTo>
                  <a:lnTo>
                    <a:pt x="3380" y="0"/>
                  </a:lnTo>
                  <a:cubicBezTo>
                    <a:pt x="3204" y="0"/>
                    <a:pt x="3086" y="124"/>
                    <a:pt x="3086" y="294"/>
                  </a:cubicBezTo>
                  <a:cubicBezTo>
                    <a:pt x="3086" y="441"/>
                    <a:pt x="3204" y="588"/>
                    <a:pt x="3380" y="588"/>
                  </a:cubicBezTo>
                  <a:lnTo>
                    <a:pt x="5337" y="588"/>
                  </a:lnTo>
                  <a:lnTo>
                    <a:pt x="5337" y="1370"/>
                  </a:lnTo>
                  <a:lnTo>
                    <a:pt x="588" y="1370"/>
                  </a:lnTo>
                  <a:lnTo>
                    <a:pt x="588" y="588"/>
                  </a:lnTo>
                  <a:lnTo>
                    <a:pt x="2058" y="588"/>
                  </a:lnTo>
                  <a:cubicBezTo>
                    <a:pt x="2205" y="588"/>
                    <a:pt x="2322" y="441"/>
                    <a:pt x="2322" y="294"/>
                  </a:cubicBezTo>
                  <a:cubicBezTo>
                    <a:pt x="2322" y="124"/>
                    <a:pt x="2205" y="0"/>
                    <a:pt x="205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7204545" y="2005661"/>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7229850" y="2005661"/>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7254569" y="2005661"/>
              <a:ext cx="11474" cy="11006"/>
            </a:xfrm>
            <a:custGeom>
              <a:rect b="b" l="l" r="r" t="t"/>
              <a:pathLst>
                <a:path extrusionOk="0" h="565" w="589">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7279874" y="2005661"/>
              <a:ext cx="11474" cy="11006"/>
            </a:xfrm>
            <a:custGeom>
              <a:rect b="b" l="l" r="r" t="t"/>
              <a:pathLst>
                <a:path extrusionOk="0" h="565" w="589">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7031876" y="2095307"/>
              <a:ext cx="144970" cy="37694"/>
            </a:xfrm>
            <a:custGeom>
              <a:rect b="b" l="l" r="r" t="t"/>
              <a:pathLst>
                <a:path extrusionOk="0" h="1935" w="7442">
                  <a:moveTo>
                    <a:pt x="5337" y="565"/>
                  </a:moveTo>
                  <a:lnTo>
                    <a:pt x="5337" y="1370"/>
                  </a:lnTo>
                  <a:lnTo>
                    <a:pt x="588" y="1370"/>
                  </a:lnTo>
                  <a:lnTo>
                    <a:pt x="588" y="565"/>
                  </a:lnTo>
                  <a:close/>
                  <a:moveTo>
                    <a:pt x="6877" y="565"/>
                  </a:moveTo>
                  <a:lnTo>
                    <a:pt x="6877" y="1370"/>
                  </a:lnTo>
                  <a:lnTo>
                    <a:pt x="5902" y="1370"/>
                  </a:lnTo>
                  <a:lnTo>
                    <a:pt x="5902" y="565"/>
                  </a:lnTo>
                  <a:close/>
                  <a:moveTo>
                    <a:pt x="388" y="0"/>
                  </a:moveTo>
                  <a:cubicBezTo>
                    <a:pt x="171" y="0"/>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0"/>
                    <a:pt x="707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7204545" y="2108709"/>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7229850" y="2108709"/>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7254569" y="2108709"/>
              <a:ext cx="11474" cy="11006"/>
            </a:xfrm>
            <a:custGeom>
              <a:rect b="b" l="l" r="r" t="t"/>
              <a:pathLst>
                <a:path extrusionOk="0" h="565" w="589">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7279874" y="2108709"/>
              <a:ext cx="11474" cy="11006"/>
            </a:xfrm>
            <a:custGeom>
              <a:rect b="b" l="l" r="r" t="t"/>
              <a:pathLst>
                <a:path extrusionOk="0" h="565" w="589">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6974625" y="1969818"/>
              <a:ext cx="379704" cy="379354"/>
            </a:xfrm>
            <a:custGeom>
              <a:rect b="b" l="l" r="r" t="t"/>
              <a:pathLst>
                <a:path extrusionOk="0" h="19474" w="19492">
                  <a:moveTo>
                    <a:pt x="18927" y="565"/>
                  </a:moveTo>
                  <a:lnTo>
                    <a:pt x="18927" y="3698"/>
                  </a:lnTo>
                  <a:lnTo>
                    <a:pt x="559" y="3698"/>
                  </a:lnTo>
                  <a:lnTo>
                    <a:pt x="559" y="565"/>
                  </a:lnTo>
                  <a:close/>
                  <a:moveTo>
                    <a:pt x="9963" y="4262"/>
                  </a:moveTo>
                  <a:lnTo>
                    <a:pt x="9963" y="5267"/>
                  </a:lnTo>
                  <a:lnTo>
                    <a:pt x="9499" y="5267"/>
                  </a:lnTo>
                  <a:lnTo>
                    <a:pt x="9499" y="4262"/>
                  </a:lnTo>
                  <a:close/>
                  <a:moveTo>
                    <a:pt x="18927" y="5855"/>
                  </a:moveTo>
                  <a:lnTo>
                    <a:pt x="18927" y="8964"/>
                  </a:lnTo>
                  <a:lnTo>
                    <a:pt x="559" y="8964"/>
                  </a:lnTo>
                  <a:lnTo>
                    <a:pt x="559" y="5855"/>
                  </a:lnTo>
                  <a:close/>
                  <a:moveTo>
                    <a:pt x="9963" y="9552"/>
                  </a:moveTo>
                  <a:lnTo>
                    <a:pt x="9963" y="10557"/>
                  </a:lnTo>
                  <a:lnTo>
                    <a:pt x="9499" y="10557"/>
                  </a:lnTo>
                  <a:lnTo>
                    <a:pt x="9499" y="9552"/>
                  </a:lnTo>
                  <a:close/>
                  <a:moveTo>
                    <a:pt x="9963" y="14842"/>
                  </a:moveTo>
                  <a:lnTo>
                    <a:pt x="9963" y="16829"/>
                  </a:lnTo>
                  <a:cubicBezTo>
                    <a:pt x="9893" y="16805"/>
                    <a:pt x="9816" y="16805"/>
                    <a:pt x="9746" y="16805"/>
                  </a:cubicBezTo>
                  <a:cubicBezTo>
                    <a:pt x="9670" y="16805"/>
                    <a:pt x="9575" y="16805"/>
                    <a:pt x="9499" y="16829"/>
                  </a:cubicBezTo>
                  <a:lnTo>
                    <a:pt x="9499" y="14842"/>
                  </a:lnTo>
                  <a:close/>
                  <a:moveTo>
                    <a:pt x="8423" y="17928"/>
                  </a:moveTo>
                  <a:cubicBezTo>
                    <a:pt x="8423" y="17981"/>
                    <a:pt x="8400" y="18051"/>
                    <a:pt x="8400" y="18128"/>
                  </a:cubicBezTo>
                  <a:cubicBezTo>
                    <a:pt x="8400" y="18198"/>
                    <a:pt x="8423" y="18275"/>
                    <a:pt x="8423" y="18345"/>
                  </a:cubicBezTo>
                  <a:lnTo>
                    <a:pt x="4015" y="18345"/>
                  </a:lnTo>
                  <a:lnTo>
                    <a:pt x="4015" y="17928"/>
                  </a:lnTo>
                  <a:close/>
                  <a:moveTo>
                    <a:pt x="15453" y="17928"/>
                  </a:moveTo>
                  <a:lnTo>
                    <a:pt x="15453" y="18345"/>
                  </a:lnTo>
                  <a:lnTo>
                    <a:pt x="11068" y="18345"/>
                  </a:lnTo>
                  <a:lnTo>
                    <a:pt x="11068" y="18128"/>
                  </a:lnTo>
                  <a:lnTo>
                    <a:pt x="11068" y="17928"/>
                  </a:lnTo>
                  <a:close/>
                  <a:moveTo>
                    <a:pt x="9746" y="17363"/>
                  </a:moveTo>
                  <a:cubicBezTo>
                    <a:pt x="10163" y="17363"/>
                    <a:pt x="10504" y="17710"/>
                    <a:pt x="10504" y="18128"/>
                  </a:cubicBezTo>
                  <a:cubicBezTo>
                    <a:pt x="10504" y="18539"/>
                    <a:pt x="10163" y="18886"/>
                    <a:pt x="9746" y="18886"/>
                  </a:cubicBezTo>
                  <a:cubicBezTo>
                    <a:pt x="9329" y="18886"/>
                    <a:pt x="8988" y="18539"/>
                    <a:pt x="8988" y="18128"/>
                  </a:cubicBezTo>
                  <a:cubicBezTo>
                    <a:pt x="8988" y="17710"/>
                    <a:pt x="9329" y="17363"/>
                    <a:pt x="9746" y="17363"/>
                  </a:cubicBezTo>
                  <a:close/>
                  <a:moveTo>
                    <a:pt x="535" y="0"/>
                  </a:moveTo>
                  <a:cubicBezTo>
                    <a:pt x="242" y="0"/>
                    <a:pt x="1" y="224"/>
                    <a:pt x="1" y="518"/>
                  </a:cubicBezTo>
                  <a:lnTo>
                    <a:pt x="1" y="3727"/>
                  </a:lnTo>
                  <a:cubicBezTo>
                    <a:pt x="1" y="4021"/>
                    <a:pt x="242" y="4262"/>
                    <a:pt x="535" y="4262"/>
                  </a:cubicBezTo>
                  <a:lnTo>
                    <a:pt x="8935" y="4262"/>
                  </a:lnTo>
                  <a:lnTo>
                    <a:pt x="8935" y="5267"/>
                  </a:lnTo>
                  <a:lnTo>
                    <a:pt x="535" y="5267"/>
                  </a:lnTo>
                  <a:cubicBezTo>
                    <a:pt x="242" y="5267"/>
                    <a:pt x="1" y="5514"/>
                    <a:pt x="1" y="5808"/>
                  </a:cubicBezTo>
                  <a:lnTo>
                    <a:pt x="1" y="9017"/>
                  </a:lnTo>
                  <a:cubicBezTo>
                    <a:pt x="1" y="9311"/>
                    <a:pt x="242" y="9552"/>
                    <a:pt x="535" y="9552"/>
                  </a:cubicBezTo>
                  <a:lnTo>
                    <a:pt x="8935" y="9552"/>
                  </a:lnTo>
                  <a:lnTo>
                    <a:pt x="8935" y="10557"/>
                  </a:lnTo>
                  <a:lnTo>
                    <a:pt x="535" y="10557"/>
                  </a:lnTo>
                  <a:cubicBezTo>
                    <a:pt x="242" y="10557"/>
                    <a:pt x="1" y="10804"/>
                    <a:pt x="1" y="11098"/>
                  </a:cubicBezTo>
                  <a:lnTo>
                    <a:pt x="1" y="14307"/>
                  </a:lnTo>
                  <a:cubicBezTo>
                    <a:pt x="1" y="14601"/>
                    <a:pt x="242" y="14842"/>
                    <a:pt x="535" y="14842"/>
                  </a:cubicBezTo>
                  <a:lnTo>
                    <a:pt x="8935" y="14842"/>
                  </a:lnTo>
                  <a:lnTo>
                    <a:pt x="8935" y="17070"/>
                  </a:lnTo>
                  <a:cubicBezTo>
                    <a:pt x="8841" y="17146"/>
                    <a:pt x="8741" y="17246"/>
                    <a:pt x="8670" y="17340"/>
                  </a:cubicBezTo>
                  <a:lnTo>
                    <a:pt x="3868" y="17340"/>
                  </a:lnTo>
                  <a:cubicBezTo>
                    <a:pt x="3645" y="17340"/>
                    <a:pt x="3451" y="17540"/>
                    <a:pt x="3451" y="17757"/>
                  </a:cubicBezTo>
                  <a:lnTo>
                    <a:pt x="3451" y="18492"/>
                  </a:lnTo>
                  <a:cubicBezTo>
                    <a:pt x="3451" y="18739"/>
                    <a:pt x="3645" y="18909"/>
                    <a:pt x="3868" y="18909"/>
                  </a:cubicBezTo>
                  <a:lnTo>
                    <a:pt x="8670" y="18909"/>
                  </a:lnTo>
                  <a:cubicBezTo>
                    <a:pt x="8911" y="19250"/>
                    <a:pt x="9305" y="19474"/>
                    <a:pt x="9746" y="19474"/>
                  </a:cubicBezTo>
                  <a:cubicBezTo>
                    <a:pt x="10187" y="19474"/>
                    <a:pt x="10581" y="19250"/>
                    <a:pt x="10822" y="18909"/>
                  </a:cubicBezTo>
                  <a:lnTo>
                    <a:pt x="15624" y="18909"/>
                  </a:lnTo>
                  <a:cubicBezTo>
                    <a:pt x="15841" y="18909"/>
                    <a:pt x="16041" y="18739"/>
                    <a:pt x="16041" y="18492"/>
                  </a:cubicBezTo>
                  <a:lnTo>
                    <a:pt x="16041" y="17757"/>
                  </a:lnTo>
                  <a:cubicBezTo>
                    <a:pt x="16041" y="17540"/>
                    <a:pt x="15841" y="17340"/>
                    <a:pt x="15624" y="17340"/>
                  </a:cubicBezTo>
                  <a:lnTo>
                    <a:pt x="10822" y="17340"/>
                  </a:lnTo>
                  <a:cubicBezTo>
                    <a:pt x="10751" y="17246"/>
                    <a:pt x="10651" y="17146"/>
                    <a:pt x="10551" y="17070"/>
                  </a:cubicBezTo>
                  <a:lnTo>
                    <a:pt x="10551" y="14842"/>
                  </a:lnTo>
                  <a:lnTo>
                    <a:pt x="18956" y="14842"/>
                  </a:lnTo>
                  <a:cubicBezTo>
                    <a:pt x="19250" y="14842"/>
                    <a:pt x="19491" y="14601"/>
                    <a:pt x="19491" y="14307"/>
                  </a:cubicBezTo>
                  <a:lnTo>
                    <a:pt x="19491" y="11098"/>
                  </a:lnTo>
                  <a:cubicBezTo>
                    <a:pt x="19491" y="10804"/>
                    <a:pt x="19250" y="10557"/>
                    <a:pt x="18956" y="10557"/>
                  </a:cubicBezTo>
                  <a:lnTo>
                    <a:pt x="15012" y="10557"/>
                  </a:lnTo>
                  <a:cubicBezTo>
                    <a:pt x="14866" y="10557"/>
                    <a:pt x="14719" y="10680"/>
                    <a:pt x="14719" y="10851"/>
                  </a:cubicBezTo>
                  <a:cubicBezTo>
                    <a:pt x="14719" y="10998"/>
                    <a:pt x="14866" y="11121"/>
                    <a:pt x="15012" y="11121"/>
                  </a:cubicBezTo>
                  <a:lnTo>
                    <a:pt x="18927" y="11121"/>
                  </a:lnTo>
                  <a:lnTo>
                    <a:pt x="18927" y="14254"/>
                  </a:lnTo>
                  <a:lnTo>
                    <a:pt x="559" y="14254"/>
                  </a:lnTo>
                  <a:lnTo>
                    <a:pt x="559" y="11121"/>
                  </a:lnTo>
                  <a:lnTo>
                    <a:pt x="13690" y="11121"/>
                  </a:lnTo>
                  <a:cubicBezTo>
                    <a:pt x="13860" y="11121"/>
                    <a:pt x="13984" y="10998"/>
                    <a:pt x="13984" y="10851"/>
                  </a:cubicBezTo>
                  <a:cubicBezTo>
                    <a:pt x="13984" y="10680"/>
                    <a:pt x="13860" y="10557"/>
                    <a:pt x="13690" y="10557"/>
                  </a:cubicBezTo>
                  <a:lnTo>
                    <a:pt x="10551" y="10557"/>
                  </a:lnTo>
                  <a:lnTo>
                    <a:pt x="10551" y="9552"/>
                  </a:lnTo>
                  <a:lnTo>
                    <a:pt x="18956" y="9552"/>
                  </a:lnTo>
                  <a:cubicBezTo>
                    <a:pt x="19250" y="9552"/>
                    <a:pt x="19491" y="9311"/>
                    <a:pt x="19491" y="9017"/>
                  </a:cubicBezTo>
                  <a:lnTo>
                    <a:pt x="19491" y="5808"/>
                  </a:lnTo>
                  <a:cubicBezTo>
                    <a:pt x="19491" y="5514"/>
                    <a:pt x="19250" y="5267"/>
                    <a:pt x="18956" y="5267"/>
                  </a:cubicBezTo>
                  <a:lnTo>
                    <a:pt x="10551" y="5267"/>
                  </a:lnTo>
                  <a:lnTo>
                    <a:pt x="10551" y="4262"/>
                  </a:lnTo>
                  <a:lnTo>
                    <a:pt x="18956" y="4262"/>
                  </a:lnTo>
                  <a:cubicBezTo>
                    <a:pt x="19250" y="4262"/>
                    <a:pt x="19491" y="4021"/>
                    <a:pt x="19491" y="3727"/>
                  </a:cubicBezTo>
                  <a:lnTo>
                    <a:pt x="19491" y="518"/>
                  </a:lnTo>
                  <a:cubicBezTo>
                    <a:pt x="19491" y="224"/>
                    <a:pt x="19250" y="0"/>
                    <a:pt x="1895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9" name="Google Shape;2549;p56"/>
          <p:cNvGrpSpPr/>
          <p:nvPr/>
        </p:nvGrpSpPr>
        <p:grpSpPr>
          <a:xfrm>
            <a:off x="1508654" y="3290846"/>
            <a:ext cx="338251" cy="379818"/>
            <a:chOff x="4690829" y="3480284"/>
            <a:chExt cx="338251" cy="379818"/>
          </a:xfrm>
        </p:grpSpPr>
        <p:sp>
          <p:nvSpPr>
            <p:cNvPr id="2550" name="Google Shape;2550;p56"/>
            <p:cNvSpPr/>
            <p:nvPr/>
          </p:nvSpPr>
          <p:spPr>
            <a:xfrm>
              <a:off x="4708926" y="3788981"/>
              <a:ext cx="302057" cy="65842"/>
            </a:xfrm>
            <a:custGeom>
              <a:rect b="b" l="l" r="r" t="t"/>
              <a:pathLst>
                <a:path extrusionOk="0" h="3380" w="15506">
                  <a:moveTo>
                    <a:pt x="1252" y="0"/>
                  </a:moveTo>
                  <a:cubicBezTo>
                    <a:pt x="1105" y="0"/>
                    <a:pt x="982" y="71"/>
                    <a:pt x="958" y="194"/>
                  </a:cubicBezTo>
                  <a:lnTo>
                    <a:pt x="77" y="2986"/>
                  </a:lnTo>
                  <a:cubicBezTo>
                    <a:pt x="0" y="3180"/>
                    <a:pt x="147" y="3380"/>
                    <a:pt x="371" y="3380"/>
                  </a:cubicBezTo>
                  <a:lnTo>
                    <a:pt x="15159" y="3380"/>
                  </a:lnTo>
                  <a:cubicBezTo>
                    <a:pt x="15359" y="3380"/>
                    <a:pt x="15506" y="3180"/>
                    <a:pt x="15430" y="2986"/>
                  </a:cubicBezTo>
                  <a:lnTo>
                    <a:pt x="14548" y="194"/>
                  </a:lnTo>
                  <a:cubicBezTo>
                    <a:pt x="14524" y="71"/>
                    <a:pt x="14401" y="0"/>
                    <a:pt x="1427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4970891" y="3788981"/>
              <a:ext cx="40090" cy="65842"/>
            </a:xfrm>
            <a:custGeom>
              <a:rect b="b" l="l" r="r" t="t"/>
              <a:pathLst>
                <a:path extrusionOk="0" h="3380" w="2058">
                  <a:moveTo>
                    <a:pt x="1" y="0"/>
                  </a:moveTo>
                  <a:cubicBezTo>
                    <a:pt x="118" y="0"/>
                    <a:pt x="242" y="71"/>
                    <a:pt x="295" y="194"/>
                  </a:cubicBezTo>
                  <a:lnTo>
                    <a:pt x="1176" y="2986"/>
                  </a:lnTo>
                  <a:cubicBezTo>
                    <a:pt x="1223" y="3180"/>
                    <a:pt x="1076" y="3380"/>
                    <a:pt x="882" y="3380"/>
                  </a:cubicBezTo>
                  <a:lnTo>
                    <a:pt x="1711" y="3380"/>
                  </a:lnTo>
                  <a:cubicBezTo>
                    <a:pt x="1911" y="3380"/>
                    <a:pt x="2058" y="3180"/>
                    <a:pt x="1982" y="2986"/>
                  </a:cubicBezTo>
                  <a:lnTo>
                    <a:pt x="1100" y="194"/>
                  </a:lnTo>
                  <a:cubicBezTo>
                    <a:pt x="1076" y="71"/>
                    <a:pt x="953" y="0"/>
                    <a:pt x="830"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4822513" y="3707789"/>
              <a:ext cx="74901" cy="51544"/>
            </a:xfrm>
            <a:custGeom>
              <a:rect b="b" l="l" r="r" t="t"/>
              <a:pathLst>
                <a:path extrusionOk="0" h="2646" w="3845">
                  <a:moveTo>
                    <a:pt x="294" y="1"/>
                  </a:moveTo>
                  <a:cubicBezTo>
                    <a:pt x="294" y="1"/>
                    <a:pt x="241" y="1940"/>
                    <a:pt x="0" y="2646"/>
                  </a:cubicBezTo>
                  <a:lnTo>
                    <a:pt x="3844" y="2646"/>
                  </a:lnTo>
                  <a:cubicBezTo>
                    <a:pt x="3597" y="1940"/>
                    <a:pt x="3550" y="1"/>
                    <a:pt x="3550"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4827773" y="3707789"/>
              <a:ext cx="64829" cy="14902"/>
            </a:xfrm>
            <a:custGeom>
              <a:rect b="b" l="l" r="r" t="t"/>
              <a:pathLst>
                <a:path extrusionOk="0" h="765" w="3328">
                  <a:moveTo>
                    <a:pt x="24" y="1"/>
                  </a:moveTo>
                  <a:cubicBezTo>
                    <a:pt x="24" y="1"/>
                    <a:pt x="0" y="348"/>
                    <a:pt x="0" y="765"/>
                  </a:cubicBezTo>
                  <a:lnTo>
                    <a:pt x="3327" y="765"/>
                  </a:lnTo>
                  <a:cubicBezTo>
                    <a:pt x="3304" y="348"/>
                    <a:pt x="3280" y="1"/>
                    <a:pt x="328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4696556" y="3486011"/>
              <a:ext cx="327264" cy="221799"/>
            </a:xfrm>
            <a:custGeom>
              <a:rect b="b" l="l" r="r" t="t"/>
              <a:pathLst>
                <a:path extrusionOk="0" h="11386" w="16800">
                  <a:moveTo>
                    <a:pt x="859" y="0"/>
                  </a:moveTo>
                  <a:cubicBezTo>
                    <a:pt x="365" y="0"/>
                    <a:pt x="0" y="394"/>
                    <a:pt x="0" y="859"/>
                  </a:cubicBezTo>
                  <a:lnTo>
                    <a:pt x="0" y="10533"/>
                  </a:lnTo>
                  <a:cubicBezTo>
                    <a:pt x="0" y="11021"/>
                    <a:pt x="365" y="11386"/>
                    <a:pt x="859" y="11386"/>
                  </a:cubicBezTo>
                  <a:lnTo>
                    <a:pt x="15941" y="11386"/>
                  </a:lnTo>
                  <a:cubicBezTo>
                    <a:pt x="16405" y="11386"/>
                    <a:pt x="16799" y="11021"/>
                    <a:pt x="16799" y="10533"/>
                  </a:cubicBezTo>
                  <a:lnTo>
                    <a:pt x="16799" y="859"/>
                  </a:lnTo>
                  <a:cubicBezTo>
                    <a:pt x="16799" y="394"/>
                    <a:pt x="16405" y="0"/>
                    <a:pt x="1594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4991851" y="3486011"/>
              <a:ext cx="31967" cy="221799"/>
            </a:xfrm>
            <a:custGeom>
              <a:rect b="b" l="l" r="r" t="t"/>
              <a:pathLst>
                <a:path extrusionOk="0" h="11386" w="1641">
                  <a:moveTo>
                    <a:pt x="0" y="0"/>
                  </a:moveTo>
                  <a:cubicBezTo>
                    <a:pt x="465" y="0"/>
                    <a:pt x="859" y="394"/>
                    <a:pt x="859" y="859"/>
                  </a:cubicBezTo>
                  <a:lnTo>
                    <a:pt x="859" y="10533"/>
                  </a:lnTo>
                  <a:cubicBezTo>
                    <a:pt x="859" y="11021"/>
                    <a:pt x="465" y="11386"/>
                    <a:pt x="0" y="11386"/>
                  </a:cubicBezTo>
                  <a:lnTo>
                    <a:pt x="782" y="11386"/>
                  </a:lnTo>
                  <a:cubicBezTo>
                    <a:pt x="1246" y="11386"/>
                    <a:pt x="1640" y="11021"/>
                    <a:pt x="1640" y="10533"/>
                  </a:cubicBezTo>
                  <a:lnTo>
                    <a:pt x="1640" y="859"/>
                  </a:lnTo>
                  <a:cubicBezTo>
                    <a:pt x="1640" y="394"/>
                    <a:pt x="1246" y="0"/>
                    <a:pt x="782"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4696556" y="3665420"/>
              <a:ext cx="327264" cy="42388"/>
            </a:xfrm>
            <a:custGeom>
              <a:rect b="b" l="l" r="r" t="t"/>
              <a:pathLst>
                <a:path extrusionOk="0" h="2176" w="16800">
                  <a:moveTo>
                    <a:pt x="0" y="1"/>
                  </a:moveTo>
                  <a:lnTo>
                    <a:pt x="0" y="1323"/>
                  </a:lnTo>
                  <a:cubicBezTo>
                    <a:pt x="0" y="1811"/>
                    <a:pt x="365" y="2176"/>
                    <a:pt x="859" y="2176"/>
                  </a:cubicBezTo>
                  <a:lnTo>
                    <a:pt x="15941" y="2176"/>
                  </a:lnTo>
                  <a:cubicBezTo>
                    <a:pt x="16405" y="2176"/>
                    <a:pt x="16799" y="1811"/>
                    <a:pt x="16799" y="1323"/>
                  </a:cubicBezTo>
                  <a:lnTo>
                    <a:pt x="16799"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4991851" y="3665420"/>
              <a:ext cx="31967" cy="42388"/>
            </a:xfrm>
            <a:custGeom>
              <a:rect b="b" l="l" r="r" t="t"/>
              <a:pathLst>
                <a:path extrusionOk="0" h="2176" w="1641">
                  <a:moveTo>
                    <a:pt x="859" y="1"/>
                  </a:moveTo>
                  <a:lnTo>
                    <a:pt x="859" y="1323"/>
                  </a:lnTo>
                  <a:cubicBezTo>
                    <a:pt x="859" y="1811"/>
                    <a:pt x="465" y="2176"/>
                    <a:pt x="0" y="2176"/>
                  </a:cubicBezTo>
                  <a:lnTo>
                    <a:pt x="782" y="2176"/>
                  </a:lnTo>
                  <a:cubicBezTo>
                    <a:pt x="1246" y="2176"/>
                    <a:pt x="1640" y="1811"/>
                    <a:pt x="1640" y="1323"/>
                  </a:cubicBezTo>
                  <a:lnTo>
                    <a:pt x="1640"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4722328" y="3511315"/>
              <a:ext cx="275720" cy="154126"/>
            </a:xfrm>
            <a:custGeom>
              <a:rect b="b" l="l" r="r" t="t"/>
              <a:pathLst>
                <a:path extrusionOk="0" h="7912" w="14154">
                  <a:moveTo>
                    <a:pt x="341" y="0"/>
                  </a:moveTo>
                  <a:cubicBezTo>
                    <a:pt x="147" y="0"/>
                    <a:pt x="0" y="147"/>
                    <a:pt x="0" y="365"/>
                  </a:cubicBezTo>
                  <a:lnTo>
                    <a:pt x="0" y="7912"/>
                  </a:lnTo>
                  <a:lnTo>
                    <a:pt x="14154" y="7912"/>
                  </a:lnTo>
                  <a:lnTo>
                    <a:pt x="14154" y="365"/>
                  </a:lnTo>
                  <a:cubicBezTo>
                    <a:pt x="14154" y="147"/>
                    <a:pt x="13983" y="0"/>
                    <a:pt x="1378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4976053" y="3511315"/>
              <a:ext cx="21993" cy="154126"/>
            </a:xfrm>
            <a:custGeom>
              <a:rect b="b" l="l" r="r" t="t"/>
              <a:pathLst>
                <a:path extrusionOk="0" h="7912" w="1129">
                  <a:moveTo>
                    <a:pt x="0" y="0"/>
                  </a:moveTo>
                  <a:cubicBezTo>
                    <a:pt x="200" y="0"/>
                    <a:pt x="347" y="147"/>
                    <a:pt x="347" y="365"/>
                  </a:cubicBezTo>
                  <a:lnTo>
                    <a:pt x="347" y="7912"/>
                  </a:lnTo>
                  <a:lnTo>
                    <a:pt x="1129" y="7912"/>
                  </a:lnTo>
                  <a:lnTo>
                    <a:pt x="1129" y="365"/>
                  </a:lnTo>
                  <a:cubicBezTo>
                    <a:pt x="1129" y="147"/>
                    <a:pt x="958" y="0"/>
                    <a:pt x="76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4843006" y="3681121"/>
              <a:ext cx="33915" cy="11006"/>
            </a:xfrm>
            <a:custGeom>
              <a:rect b="b" l="l" r="r" t="t"/>
              <a:pathLst>
                <a:path extrusionOk="0" h="565" w="1741">
                  <a:moveTo>
                    <a:pt x="294" y="0"/>
                  </a:moveTo>
                  <a:cubicBezTo>
                    <a:pt x="147" y="0"/>
                    <a:pt x="0" y="124"/>
                    <a:pt x="0" y="294"/>
                  </a:cubicBezTo>
                  <a:cubicBezTo>
                    <a:pt x="0" y="441"/>
                    <a:pt x="147" y="564"/>
                    <a:pt x="294" y="564"/>
                  </a:cubicBezTo>
                  <a:lnTo>
                    <a:pt x="1446" y="564"/>
                  </a:lnTo>
                  <a:cubicBezTo>
                    <a:pt x="1617" y="564"/>
                    <a:pt x="1740" y="441"/>
                    <a:pt x="1740" y="294"/>
                  </a:cubicBezTo>
                  <a:cubicBezTo>
                    <a:pt x="1740" y="124"/>
                    <a:pt x="1617" y="0"/>
                    <a:pt x="14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4767093" y="3549048"/>
              <a:ext cx="70206" cy="78621"/>
            </a:xfrm>
            <a:custGeom>
              <a:rect b="b" l="l" r="r" t="t"/>
              <a:pathLst>
                <a:path extrusionOk="0" h="4036" w="3604">
                  <a:moveTo>
                    <a:pt x="3265" y="1"/>
                  </a:moveTo>
                  <a:cubicBezTo>
                    <a:pt x="3189" y="1"/>
                    <a:pt x="3116" y="31"/>
                    <a:pt x="3063" y="97"/>
                  </a:cubicBezTo>
                  <a:lnTo>
                    <a:pt x="100" y="3571"/>
                  </a:lnTo>
                  <a:cubicBezTo>
                    <a:pt x="0" y="3694"/>
                    <a:pt x="0" y="3865"/>
                    <a:pt x="124" y="3965"/>
                  </a:cubicBezTo>
                  <a:cubicBezTo>
                    <a:pt x="177" y="4012"/>
                    <a:pt x="247" y="4035"/>
                    <a:pt x="324" y="4035"/>
                  </a:cubicBezTo>
                  <a:cubicBezTo>
                    <a:pt x="394" y="4035"/>
                    <a:pt x="470" y="4012"/>
                    <a:pt x="517" y="3941"/>
                  </a:cubicBezTo>
                  <a:lnTo>
                    <a:pt x="3503" y="462"/>
                  </a:lnTo>
                  <a:cubicBezTo>
                    <a:pt x="3603" y="338"/>
                    <a:pt x="3580" y="168"/>
                    <a:pt x="3456" y="68"/>
                  </a:cubicBezTo>
                  <a:cubicBezTo>
                    <a:pt x="3399" y="24"/>
                    <a:pt x="3331" y="1"/>
                    <a:pt x="326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4767093" y="3563365"/>
              <a:ext cx="27720" cy="28577"/>
            </a:xfrm>
            <a:custGeom>
              <a:rect b="b" l="l" r="r" t="t"/>
              <a:pathLst>
                <a:path extrusionOk="0" h="1467" w="1423">
                  <a:moveTo>
                    <a:pt x="1109" y="0"/>
                  </a:moveTo>
                  <a:cubicBezTo>
                    <a:pt x="1034" y="0"/>
                    <a:pt x="962" y="31"/>
                    <a:pt x="911" y="97"/>
                  </a:cubicBezTo>
                  <a:lnTo>
                    <a:pt x="100" y="1002"/>
                  </a:lnTo>
                  <a:cubicBezTo>
                    <a:pt x="0" y="1125"/>
                    <a:pt x="0" y="1296"/>
                    <a:pt x="124" y="1419"/>
                  </a:cubicBezTo>
                  <a:cubicBezTo>
                    <a:pt x="177" y="1443"/>
                    <a:pt x="247" y="1466"/>
                    <a:pt x="324" y="1466"/>
                  </a:cubicBezTo>
                  <a:cubicBezTo>
                    <a:pt x="394" y="1466"/>
                    <a:pt x="470" y="1443"/>
                    <a:pt x="517" y="1390"/>
                  </a:cubicBezTo>
                  <a:lnTo>
                    <a:pt x="1323" y="485"/>
                  </a:lnTo>
                  <a:cubicBezTo>
                    <a:pt x="1423" y="361"/>
                    <a:pt x="1423" y="191"/>
                    <a:pt x="1299" y="67"/>
                  </a:cubicBezTo>
                  <a:cubicBezTo>
                    <a:pt x="1242" y="24"/>
                    <a:pt x="1174" y="0"/>
                    <a:pt x="110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4703647" y="3783254"/>
              <a:ext cx="312498" cy="76849"/>
            </a:xfrm>
            <a:custGeom>
              <a:rect b="b" l="l" r="r" t="t"/>
              <a:pathLst>
                <a:path extrusionOk="0" h="3945" w="16042">
                  <a:moveTo>
                    <a:pt x="1523" y="0"/>
                  </a:moveTo>
                  <a:cubicBezTo>
                    <a:pt x="1253" y="0"/>
                    <a:pt x="1030" y="171"/>
                    <a:pt x="959" y="418"/>
                  </a:cubicBezTo>
                  <a:lnTo>
                    <a:pt x="77" y="3180"/>
                  </a:lnTo>
                  <a:cubicBezTo>
                    <a:pt x="1" y="3380"/>
                    <a:pt x="54" y="3550"/>
                    <a:pt x="148" y="3721"/>
                  </a:cubicBezTo>
                  <a:cubicBezTo>
                    <a:pt x="271" y="3868"/>
                    <a:pt x="442" y="3944"/>
                    <a:pt x="642" y="3944"/>
                  </a:cubicBezTo>
                  <a:lnTo>
                    <a:pt x="15430" y="3944"/>
                  </a:lnTo>
                  <a:cubicBezTo>
                    <a:pt x="15601" y="3944"/>
                    <a:pt x="15777" y="3868"/>
                    <a:pt x="15895" y="3721"/>
                  </a:cubicBezTo>
                  <a:cubicBezTo>
                    <a:pt x="15994" y="3550"/>
                    <a:pt x="16041" y="3380"/>
                    <a:pt x="15971" y="3180"/>
                  </a:cubicBezTo>
                  <a:lnTo>
                    <a:pt x="15089" y="418"/>
                  </a:lnTo>
                  <a:cubicBezTo>
                    <a:pt x="15013" y="171"/>
                    <a:pt x="14795" y="0"/>
                    <a:pt x="14549" y="0"/>
                  </a:cubicBezTo>
                  <a:lnTo>
                    <a:pt x="4874" y="0"/>
                  </a:lnTo>
                  <a:cubicBezTo>
                    <a:pt x="4703" y="0"/>
                    <a:pt x="4580" y="124"/>
                    <a:pt x="4580" y="294"/>
                  </a:cubicBezTo>
                  <a:cubicBezTo>
                    <a:pt x="4580" y="441"/>
                    <a:pt x="4703" y="564"/>
                    <a:pt x="4874" y="564"/>
                  </a:cubicBezTo>
                  <a:lnTo>
                    <a:pt x="14549" y="564"/>
                  </a:lnTo>
                  <a:lnTo>
                    <a:pt x="14549" y="588"/>
                  </a:lnTo>
                  <a:lnTo>
                    <a:pt x="15430" y="3356"/>
                  </a:lnTo>
                  <a:lnTo>
                    <a:pt x="15430" y="3380"/>
                  </a:lnTo>
                  <a:lnTo>
                    <a:pt x="612" y="3380"/>
                  </a:lnTo>
                  <a:lnTo>
                    <a:pt x="612" y="3356"/>
                  </a:lnTo>
                  <a:lnTo>
                    <a:pt x="1494" y="588"/>
                  </a:lnTo>
                  <a:cubicBezTo>
                    <a:pt x="1494" y="588"/>
                    <a:pt x="1494" y="564"/>
                    <a:pt x="1523" y="564"/>
                  </a:cubicBezTo>
                  <a:lnTo>
                    <a:pt x="3581" y="564"/>
                  </a:lnTo>
                  <a:cubicBezTo>
                    <a:pt x="3751" y="564"/>
                    <a:pt x="3874" y="441"/>
                    <a:pt x="3874" y="294"/>
                  </a:cubicBezTo>
                  <a:cubicBezTo>
                    <a:pt x="3874" y="124"/>
                    <a:pt x="3751" y="0"/>
                    <a:pt x="358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4690829" y="3480284"/>
              <a:ext cx="338251" cy="284330"/>
            </a:xfrm>
            <a:custGeom>
              <a:rect b="b" l="l" r="r" t="t"/>
              <a:pathLst>
                <a:path extrusionOk="0" h="14596" w="17364">
                  <a:moveTo>
                    <a:pt x="16235" y="588"/>
                  </a:moveTo>
                  <a:cubicBezTo>
                    <a:pt x="16529" y="588"/>
                    <a:pt x="16799" y="835"/>
                    <a:pt x="16799" y="1153"/>
                  </a:cubicBezTo>
                  <a:lnTo>
                    <a:pt x="16799" y="9235"/>
                  </a:lnTo>
                  <a:lnTo>
                    <a:pt x="16041" y="9235"/>
                  </a:lnTo>
                  <a:lnTo>
                    <a:pt x="16041" y="4997"/>
                  </a:lnTo>
                  <a:cubicBezTo>
                    <a:pt x="16041" y="4850"/>
                    <a:pt x="15918" y="4726"/>
                    <a:pt x="15771" y="4726"/>
                  </a:cubicBezTo>
                  <a:cubicBezTo>
                    <a:pt x="15600" y="4726"/>
                    <a:pt x="15477" y="4850"/>
                    <a:pt x="15477" y="4997"/>
                  </a:cubicBezTo>
                  <a:lnTo>
                    <a:pt x="15477" y="9235"/>
                  </a:lnTo>
                  <a:lnTo>
                    <a:pt x="1887" y="9235"/>
                  </a:lnTo>
                  <a:lnTo>
                    <a:pt x="1887" y="1958"/>
                  </a:lnTo>
                  <a:cubicBezTo>
                    <a:pt x="1887" y="1911"/>
                    <a:pt x="1934" y="1864"/>
                    <a:pt x="1958" y="1864"/>
                  </a:cubicBezTo>
                  <a:lnTo>
                    <a:pt x="15406" y="1864"/>
                  </a:lnTo>
                  <a:cubicBezTo>
                    <a:pt x="15430" y="1864"/>
                    <a:pt x="15477" y="1911"/>
                    <a:pt x="15477" y="1958"/>
                  </a:cubicBezTo>
                  <a:lnTo>
                    <a:pt x="15477" y="3698"/>
                  </a:lnTo>
                  <a:cubicBezTo>
                    <a:pt x="15477" y="3868"/>
                    <a:pt x="15600" y="3992"/>
                    <a:pt x="15771" y="3992"/>
                  </a:cubicBezTo>
                  <a:cubicBezTo>
                    <a:pt x="15918" y="3992"/>
                    <a:pt x="16041" y="3868"/>
                    <a:pt x="16041" y="3698"/>
                  </a:cubicBezTo>
                  <a:lnTo>
                    <a:pt x="16041" y="1958"/>
                  </a:lnTo>
                  <a:cubicBezTo>
                    <a:pt x="16041" y="1593"/>
                    <a:pt x="15747" y="1300"/>
                    <a:pt x="15406" y="1300"/>
                  </a:cubicBezTo>
                  <a:lnTo>
                    <a:pt x="1958" y="1300"/>
                  </a:lnTo>
                  <a:cubicBezTo>
                    <a:pt x="1617" y="1300"/>
                    <a:pt x="1323" y="1593"/>
                    <a:pt x="1323" y="1958"/>
                  </a:cubicBezTo>
                  <a:lnTo>
                    <a:pt x="1323" y="9235"/>
                  </a:lnTo>
                  <a:lnTo>
                    <a:pt x="565" y="9235"/>
                  </a:lnTo>
                  <a:lnTo>
                    <a:pt x="565" y="1153"/>
                  </a:lnTo>
                  <a:cubicBezTo>
                    <a:pt x="565" y="835"/>
                    <a:pt x="829" y="588"/>
                    <a:pt x="1153" y="588"/>
                  </a:cubicBezTo>
                  <a:close/>
                  <a:moveTo>
                    <a:pt x="16799" y="9799"/>
                  </a:moveTo>
                  <a:lnTo>
                    <a:pt x="16799" y="10827"/>
                  </a:lnTo>
                  <a:cubicBezTo>
                    <a:pt x="16799" y="11145"/>
                    <a:pt x="16529" y="11415"/>
                    <a:pt x="16235" y="11415"/>
                  </a:cubicBezTo>
                  <a:lnTo>
                    <a:pt x="1153" y="11415"/>
                  </a:lnTo>
                  <a:cubicBezTo>
                    <a:pt x="829" y="11415"/>
                    <a:pt x="565" y="11145"/>
                    <a:pt x="565" y="10827"/>
                  </a:cubicBezTo>
                  <a:lnTo>
                    <a:pt x="565" y="9799"/>
                  </a:lnTo>
                  <a:close/>
                  <a:moveTo>
                    <a:pt x="10040" y="11974"/>
                  </a:moveTo>
                  <a:cubicBezTo>
                    <a:pt x="10063" y="12444"/>
                    <a:pt x="10116" y="13396"/>
                    <a:pt x="10234" y="14031"/>
                  </a:cubicBezTo>
                  <a:lnTo>
                    <a:pt x="7125" y="14031"/>
                  </a:lnTo>
                  <a:cubicBezTo>
                    <a:pt x="7271" y="13396"/>
                    <a:pt x="7295" y="12444"/>
                    <a:pt x="7324" y="11974"/>
                  </a:cubicBezTo>
                  <a:close/>
                  <a:moveTo>
                    <a:pt x="1153" y="1"/>
                  </a:moveTo>
                  <a:cubicBezTo>
                    <a:pt x="512" y="1"/>
                    <a:pt x="1" y="512"/>
                    <a:pt x="1" y="1153"/>
                  </a:cubicBezTo>
                  <a:lnTo>
                    <a:pt x="1" y="10827"/>
                  </a:lnTo>
                  <a:cubicBezTo>
                    <a:pt x="1" y="11462"/>
                    <a:pt x="512" y="11974"/>
                    <a:pt x="1153" y="11974"/>
                  </a:cubicBezTo>
                  <a:lnTo>
                    <a:pt x="6760" y="11974"/>
                  </a:lnTo>
                  <a:cubicBezTo>
                    <a:pt x="6737" y="12538"/>
                    <a:pt x="6684" y="13496"/>
                    <a:pt x="6560" y="14031"/>
                  </a:cubicBezTo>
                  <a:lnTo>
                    <a:pt x="5314" y="14031"/>
                  </a:lnTo>
                  <a:cubicBezTo>
                    <a:pt x="5167" y="14031"/>
                    <a:pt x="5044" y="14154"/>
                    <a:pt x="5044" y="14325"/>
                  </a:cubicBezTo>
                  <a:cubicBezTo>
                    <a:pt x="5044" y="14472"/>
                    <a:pt x="5167" y="14595"/>
                    <a:pt x="5314" y="14595"/>
                  </a:cubicBezTo>
                  <a:lnTo>
                    <a:pt x="12050" y="14595"/>
                  </a:lnTo>
                  <a:cubicBezTo>
                    <a:pt x="12197" y="14595"/>
                    <a:pt x="12321" y="14472"/>
                    <a:pt x="12321" y="14325"/>
                  </a:cubicBezTo>
                  <a:cubicBezTo>
                    <a:pt x="12321" y="14154"/>
                    <a:pt x="12197" y="14031"/>
                    <a:pt x="12050" y="14031"/>
                  </a:cubicBezTo>
                  <a:lnTo>
                    <a:pt x="10822" y="14031"/>
                  </a:lnTo>
                  <a:cubicBezTo>
                    <a:pt x="10704" y="13496"/>
                    <a:pt x="10628" y="12538"/>
                    <a:pt x="10604" y="11974"/>
                  </a:cubicBezTo>
                  <a:lnTo>
                    <a:pt x="16235" y="11974"/>
                  </a:lnTo>
                  <a:cubicBezTo>
                    <a:pt x="16846" y="11974"/>
                    <a:pt x="17364" y="11462"/>
                    <a:pt x="17364" y="10827"/>
                  </a:cubicBezTo>
                  <a:lnTo>
                    <a:pt x="17364" y="1153"/>
                  </a:lnTo>
                  <a:cubicBezTo>
                    <a:pt x="17364" y="512"/>
                    <a:pt x="16846" y="1"/>
                    <a:pt x="162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4760450" y="3806142"/>
              <a:ext cx="18681" cy="11474"/>
            </a:xfrm>
            <a:custGeom>
              <a:rect b="b" l="l" r="r" t="t"/>
              <a:pathLst>
                <a:path extrusionOk="0" h="589" w="959">
                  <a:moveTo>
                    <a:pt x="271" y="1"/>
                  </a:moveTo>
                  <a:cubicBezTo>
                    <a:pt x="124" y="1"/>
                    <a:pt x="0" y="124"/>
                    <a:pt x="0" y="295"/>
                  </a:cubicBezTo>
                  <a:cubicBezTo>
                    <a:pt x="0" y="442"/>
                    <a:pt x="124" y="589"/>
                    <a:pt x="271" y="589"/>
                  </a:cubicBezTo>
                  <a:lnTo>
                    <a:pt x="665" y="589"/>
                  </a:lnTo>
                  <a:cubicBezTo>
                    <a:pt x="835" y="589"/>
                    <a:pt x="958" y="442"/>
                    <a:pt x="958" y="295"/>
                  </a:cubicBezTo>
                  <a:cubicBezTo>
                    <a:pt x="958" y="124"/>
                    <a:pt x="835" y="1"/>
                    <a:pt x="66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4790566" y="3806142"/>
              <a:ext cx="18564" cy="11474"/>
            </a:xfrm>
            <a:custGeom>
              <a:rect b="b" l="l" r="r" t="t"/>
              <a:pathLst>
                <a:path extrusionOk="0" h="589" w="953">
                  <a:moveTo>
                    <a:pt x="294" y="1"/>
                  </a:moveTo>
                  <a:cubicBezTo>
                    <a:pt x="118" y="1"/>
                    <a:pt x="0" y="124"/>
                    <a:pt x="0" y="295"/>
                  </a:cubicBezTo>
                  <a:cubicBezTo>
                    <a:pt x="0" y="442"/>
                    <a:pt x="118" y="589"/>
                    <a:pt x="294" y="589"/>
                  </a:cubicBezTo>
                  <a:lnTo>
                    <a:pt x="682" y="589"/>
                  </a:lnTo>
                  <a:cubicBezTo>
                    <a:pt x="829" y="589"/>
                    <a:pt x="952" y="442"/>
                    <a:pt x="952" y="295"/>
                  </a:cubicBezTo>
                  <a:cubicBezTo>
                    <a:pt x="952" y="124"/>
                    <a:pt x="829" y="1"/>
                    <a:pt x="6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4820565" y="3806142"/>
              <a:ext cx="19129" cy="11474"/>
            </a:xfrm>
            <a:custGeom>
              <a:rect b="b" l="l" r="r" t="t"/>
              <a:pathLst>
                <a:path extrusionOk="0" h="589" w="982">
                  <a:moveTo>
                    <a:pt x="294" y="1"/>
                  </a:moveTo>
                  <a:cubicBezTo>
                    <a:pt x="147" y="1"/>
                    <a:pt x="0" y="124"/>
                    <a:pt x="0" y="295"/>
                  </a:cubicBezTo>
                  <a:cubicBezTo>
                    <a:pt x="0" y="442"/>
                    <a:pt x="147" y="589"/>
                    <a:pt x="294" y="589"/>
                  </a:cubicBezTo>
                  <a:lnTo>
                    <a:pt x="688" y="589"/>
                  </a:lnTo>
                  <a:cubicBezTo>
                    <a:pt x="835" y="589"/>
                    <a:pt x="982" y="442"/>
                    <a:pt x="982" y="295"/>
                  </a:cubicBezTo>
                  <a:cubicBezTo>
                    <a:pt x="982"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4851129" y="3806142"/>
              <a:ext cx="18564" cy="11474"/>
            </a:xfrm>
            <a:custGeom>
              <a:rect b="b" l="l" r="r" t="t"/>
              <a:pathLst>
                <a:path extrusionOk="0" h="589" w="953">
                  <a:moveTo>
                    <a:pt x="271" y="1"/>
                  </a:moveTo>
                  <a:cubicBezTo>
                    <a:pt x="124" y="1"/>
                    <a:pt x="1" y="124"/>
                    <a:pt x="1" y="295"/>
                  </a:cubicBezTo>
                  <a:cubicBezTo>
                    <a:pt x="1" y="442"/>
                    <a:pt x="124" y="589"/>
                    <a:pt x="271" y="589"/>
                  </a:cubicBezTo>
                  <a:lnTo>
                    <a:pt x="659" y="589"/>
                  </a:lnTo>
                  <a:cubicBezTo>
                    <a:pt x="829" y="589"/>
                    <a:pt x="953" y="442"/>
                    <a:pt x="953" y="295"/>
                  </a:cubicBezTo>
                  <a:cubicBezTo>
                    <a:pt x="953" y="124"/>
                    <a:pt x="829"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4881128" y="3806142"/>
              <a:ext cx="18681" cy="11474"/>
            </a:xfrm>
            <a:custGeom>
              <a:rect b="b" l="l" r="r" t="t"/>
              <a:pathLst>
                <a:path extrusionOk="0" h="589" w="959">
                  <a:moveTo>
                    <a:pt x="294" y="1"/>
                  </a:moveTo>
                  <a:cubicBezTo>
                    <a:pt x="124" y="1"/>
                    <a:pt x="1" y="124"/>
                    <a:pt x="1" y="295"/>
                  </a:cubicBezTo>
                  <a:cubicBezTo>
                    <a:pt x="1" y="442"/>
                    <a:pt x="124" y="589"/>
                    <a:pt x="294" y="589"/>
                  </a:cubicBezTo>
                  <a:lnTo>
                    <a:pt x="688" y="589"/>
                  </a:lnTo>
                  <a:cubicBezTo>
                    <a:pt x="835" y="589"/>
                    <a:pt x="959" y="442"/>
                    <a:pt x="959" y="295"/>
                  </a:cubicBezTo>
                  <a:cubicBezTo>
                    <a:pt x="959"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4911244" y="3806142"/>
              <a:ext cx="19032" cy="11474"/>
            </a:xfrm>
            <a:custGeom>
              <a:rect b="b" l="l" r="r" t="t"/>
              <a:pathLst>
                <a:path extrusionOk="0" h="589" w="977">
                  <a:moveTo>
                    <a:pt x="294" y="1"/>
                  </a:moveTo>
                  <a:cubicBezTo>
                    <a:pt x="147" y="1"/>
                    <a:pt x="0" y="124"/>
                    <a:pt x="0" y="295"/>
                  </a:cubicBezTo>
                  <a:cubicBezTo>
                    <a:pt x="0" y="442"/>
                    <a:pt x="147" y="589"/>
                    <a:pt x="294" y="589"/>
                  </a:cubicBezTo>
                  <a:lnTo>
                    <a:pt x="682" y="589"/>
                  </a:lnTo>
                  <a:cubicBezTo>
                    <a:pt x="829" y="589"/>
                    <a:pt x="976" y="442"/>
                    <a:pt x="976" y="295"/>
                  </a:cubicBezTo>
                  <a:cubicBezTo>
                    <a:pt x="976" y="124"/>
                    <a:pt x="829" y="1"/>
                    <a:pt x="6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4940775" y="3806142"/>
              <a:ext cx="18681" cy="11474"/>
            </a:xfrm>
            <a:custGeom>
              <a:rect b="b" l="l" r="r" t="t"/>
              <a:pathLst>
                <a:path extrusionOk="0" h="589" w="959">
                  <a:moveTo>
                    <a:pt x="295" y="1"/>
                  </a:moveTo>
                  <a:cubicBezTo>
                    <a:pt x="124" y="1"/>
                    <a:pt x="1" y="124"/>
                    <a:pt x="1" y="295"/>
                  </a:cubicBezTo>
                  <a:cubicBezTo>
                    <a:pt x="1" y="442"/>
                    <a:pt x="124" y="589"/>
                    <a:pt x="295" y="589"/>
                  </a:cubicBezTo>
                  <a:lnTo>
                    <a:pt x="689" y="589"/>
                  </a:lnTo>
                  <a:cubicBezTo>
                    <a:pt x="836" y="589"/>
                    <a:pt x="959" y="442"/>
                    <a:pt x="959" y="295"/>
                  </a:cubicBezTo>
                  <a:cubicBezTo>
                    <a:pt x="959" y="124"/>
                    <a:pt x="836" y="1"/>
                    <a:pt x="6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4760450" y="3826187"/>
              <a:ext cx="18681" cy="11006"/>
            </a:xfrm>
            <a:custGeom>
              <a:rect b="b" l="l" r="r" t="t"/>
              <a:pathLst>
                <a:path extrusionOk="0" h="565" w="959">
                  <a:moveTo>
                    <a:pt x="271" y="0"/>
                  </a:moveTo>
                  <a:cubicBezTo>
                    <a:pt x="124" y="0"/>
                    <a:pt x="0" y="124"/>
                    <a:pt x="0" y="294"/>
                  </a:cubicBezTo>
                  <a:cubicBezTo>
                    <a:pt x="0" y="441"/>
                    <a:pt x="124" y="565"/>
                    <a:pt x="271" y="565"/>
                  </a:cubicBezTo>
                  <a:lnTo>
                    <a:pt x="665" y="565"/>
                  </a:lnTo>
                  <a:cubicBezTo>
                    <a:pt x="835" y="565"/>
                    <a:pt x="958" y="441"/>
                    <a:pt x="958" y="294"/>
                  </a:cubicBezTo>
                  <a:cubicBezTo>
                    <a:pt x="958" y="124"/>
                    <a:pt x="835" y="0"/>
                    <a:pt x="66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4790566" y="3826187"/>
              <a:ext cx="18564" cy="11006"/>
            </a:xfrm>
            <a:custGeom>
              <a:rect b="b" l="l" r="r" t="t"/>
              <a:pathLst>
                <a:path extrusionOk="0" h="565" w="953">
                  <a:moveTo>
                    <a:pt x="294" y="0"/>
                  </a:moveTo>
                  <a:cubicBezTo>
                    <a:pt x="118" y="0"/>
                    <a:pt x="0" y="124"/>
                    <a:pt x="0" y="294"/>
                  </a:cubicBezTo>
                  <a:cubicBezTo>
                    <a:pt x="0" y="441"/>
                    <a:pt x="118" y="565"/>
                    <a:pt x="294" y="565"/>
                  </a:cubicBezTo>
                  <a:lnTo>
                    <a:pt x="682" y="565"/>
                  </a:lnTo>
                  <a:cubicBezTo>
                    <a:pt x="829" y="565"/>
                    <a:pt x="952" y="441"/>
                    <a:pt x="952" y="294"/>
                  </a:cubicBezTo>
                  <a:cubicBezTo>
                    <a:pt x="952" y="124"/>
                    <a:pt x="829" y="0"/>
                    <a:pt x="6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4820565" y="3826187"/>
              <a:ext cx="19129" cy="11006"/>
            </a:xfrm>
            <a:custGeom>
              <a:rect b="b" l="l" r="r" t="t"/>
              <a:pathLst>
                <a:path extrusionOk="0" h="565" w="982">
                  <a:moveTo>
                    <a:pt x="294" y="0"/>
                  </a:moveTo>
                  <a:cubicBezTo>
                    <a:pt x="147" y="0"/>
                    <a:pt x="0" y="124"/>
                    <a:pt x="0" y="294"/>
                  </a:cubicBezTo>
                  <a:cubicBezTo>
                    <a:pt x="0" y="441"/>
                    <a:pt x="147" y="565"/>
                    <a:pt x="294" y="565"/>
                  </a:cubicBezTo>
                  <a:lnTo>
                    <a:pt x="688" y="565"/>
                  </a:lnTo>
                  <a:cubicBezTo>
                    <a:pt x="835" y="565"/>
                    <a:pt x="982" y="441"/>
                    <a:pt x="982" y="294"/>
                  </a:cubicBezTo>
                  <a:cubicBezTo>
                    <a:pt x="982" y="124"/>
                    <a:pt x="835" y="0"/>
                    <a:pt x="6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4851129" y="3826187"/>
              <a:ext cx="18564" cy="11006"/>
            </a:xfrm>
            <a:custGeom>
              <a:rect b="b" l="l" r="r" t="t"/>
              <a:pathLst>
                <a:path extrusionOk="0" h="565" w="953">
                  <a:moveTo>
                    <a:pt x="271" y="0"/>
                  </a:moveTo>
                  <a:cubicBezTo>
                    <a:pt x="124" y="0"/>
                    <a:pt x="1" y="124"/>
                    <a:pt x="1" y="294"/>
                  </a:cubicBezTo>
                  <a:cubicBezTo>
                    <a:pt x="1" y="441"/>
                    <a:pt x="124" y="565"/>
                    <a:pt x="271" y="565"/>
                  </a:cubicBezTo>
                  <a:lnTo>
                    <a:pt x="659" y="565"/>
                  </a:lnTo>
                  <a:cubicBezTo>
                    <a:pt x="829" y="565"/>
                    <a:pt x="953" y="441"/>
                    <a:pt x="953" y="294"/>
                  </a:cubicBezTo>
                  <a:cubicBezTo>
                    <a:pt x="953" y="124"/>
                    <a:pt x="829" y="0"/>
                    <a:pt x="65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4881128" y="3826187"/>
              <a:ext cx="18681" cy="11006"/>
            </a:xfrm>
            <a:custGeom>
              <a:rect b="b" l="l" r="r" t="t"/>
              <a:pathLst>
                <a:path extrusionOk="0" h="565" w="959">
                  <a:moveTo>
                    <a:pt x="294" y="0"/>
                  </a:moveTo>
                  <a:cubicBezTo>
                    <a:pt x="124" y="0"/>
                    <a:pt x="1" y="124"/>
                    <a:pt x="1" y="294"/>
                  </a:cubicBezTo>
                  <a:cubicBezTo>
                    <a:pt x="1" y="441"/>
                    <a:pt x="124" y="565"/>
                    <a:pt x="294" y="565"/>
                  </a:cubicBezTo>
                  <a:lnTo>
                    <a:pt x="688" y="565"/>
                  </a:lnTo>
                  <a:cubicBezTo>
                    <a:pt x="835" y="565"/>
                    <a:pt x="959" y="441"/>
                    <a:pt x="959" y="294"/>
                  </a:cubicBezTo>
                  <a:cubicBezTo>
                    <a:pt x="959" y="124"/>
                    <a:pt x="835" y="0"/>
                    <a:pt x="6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4911244" y="3826187"/>
              <a:ext cx="19032" cy="11006"/>
            </a:xfrm>
            <a:custGeom>
              <a:rect b="b" l="l" r="r" t="t"/>
              <a:pathLst>
                <a:path extrusionOk="0" h="565" w="977">
                  <a:moveTo>
                    <a:pt x="294" y="0"/>
                  </a:moveTo>
                  <a:cubicBezTo>
                    <a:pt x="147" y="0"/>
                    <a:pt x="0" y="124"/>
                    <a:pt x="0" y="294"/>
                  </a:cubicBezTo>
                  <a:cubicBezTo>
                    <a:pt x="0" y="441"/>
                    <a:pt x="147" y="565"/>
                    <a:pt x="294" y="565"/>
                  </a:cubicBezTo>
                  <a:lnTo>
                    <a:pt x="682" y="565"/>
                  </a:lnTo>
                  <a:cubicBezTo>
                    <a:pt x="829" y="565"/>
                    <a:pt x="976" y="441"/>
                    <a:pt x="976" y="294"/>
                  </a:cubicBezTo>
                  <a:cubicBezTo>
                    <a:pt x="976" y="124"/>
                    <a:pt x="829" y="0"/>
                    <a:pt x="6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4940775" y="3826187"/>
              <a:ext cx="18681" cy="11006"/>
            </a:xfrm>
            <a:custGeom>
              <a:rect b="b" l="l" r="r" t="t"/>
              <a:pathLst>
                <a:path extrusionOk="0" h="565" w="959">
                  <a:moveTo>
                    <a:pt x="295" y="0"/>
                  </a:moveTo>
                  <a:cubicBezTo>
                    <a:pt x="124" y="0"/>
                    <a:pt x="1" y="124"/>
                    <a:pt x="1" y="294"/>
                  </a:cubicBezTo>
                  <a:cubicBezTo>
                    <a:pt x="1" y="441"/>
                    <a:pt x="124" y="565"/>
                    <a:pt x="295" y="565"/>
                  </a:cubicBezTo>
                  <a:lnTo>
                    <a:pt x="689" y="565"/>
                  </a:lnTo>
                  <a:cubicBezTo>
                    <a:pt x="836" y="565"/>
                    <a:pt x="959" y="441"/>
                    <a:pt x="959" y="294"/>
                  </a:cubicBezTo>
                  <a:cubicBezTo>
                    <a:pt x="959" y="124"/>
                    <a:pt x="836" y="0"/>
                    <a:pt x="6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2" name="Shape 2582"/>
        <p:cNvGrpSpPr/>
        <p:nvPr/>
      </p:nvGrpSpPr>
      <p:grpSpPr>
        <a:xfrm>
          <a:off x="0" y="0"/>
          <a:ext cx="0" cy="0"/>
          <a:chOff x="0" y="0"/>
          <a:chExt cx="0" cy="0"/>
        </a:xfrm>
      </p:grpSpPr>
      <p:sp>
        <p:nvSpPr>
          <p:cNvPr id="2583" name="Google Shape;2583;p57"/>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Internet t</a:t>
            </a:r>
            <a:r>
              <a:rPr lang="en"/>
              <a:t>imeline</a:t>
            </a:r>
            <a:endParaRPr/>
          </a:p>
        </p:txBody>
      </p:sp>
      <p:sp>
        <p:nvSpPr>
          <p:cNvPr id="2584" name="Google Shape;2584;p57"/>
          <p:cNvSpPr txBox="1"/>
          <p:nvPr/>
        </p:nvSpPr>
        <p:spPr>
          <a:xfrm flipH="1">
            <a:off x="719890" y="2082203"/>
            <a:ext cx="2300100" cy="461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ARPANET</a:t>
            </a:r>
            <a:endParaRPr b="1" sz="2000">
              <a:solidFill>
                <a:schemeClr val="dk1"/>
              </a:solidFill>
              <a:latin typeface="Montserrat"/>
              <a:ea typeface="Montserrat"/>
              <a:cs typeface="Montserrat"/>
              <a:sym typeface="Montserrat"/>
            </a:endParaRPr>
          </a:p>
        </p:txBody>
      </p:sp>
      <p:sp>
        <p:nvSpPr>
          <p:cNvPr id="2585" name="Google Shape;2585;p57"/>
          <p:cNvSpPr txBox="1"/>
          <p:nvPr/>
        </p:nvSpPr>
        <p:spPr>
          <a:xfrm flipH="1">
            <a:off x="719892" y="1596835"/>
            <a:ext cx="2300100" cy="571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Venus is the second planet from the Sun</a:t>
            </a:r>
            <a:endParaRPr>
              <a:solidFill>
                <a:schemeClr val="dk1"/>
              </a:solidFill>
              <a:latin typeface="Inter"/>
              <a:ea typeface="Inter"/>
              <a:cs typeface="Inter"/>
              <a:sym typeface="Inter"/>
            </a:endParaRPr>
          </a:p>
        </p:txBody>
      </p:sp>
      <p:sp>
        <p:nvSpPr>
          <p:cNvPr id="2586" name="Google Shape;2586;p57"/>
          <p:cNvSpPr txBox="1"/>
          <p:nvPr/>
        </p:nvSpPr>
        <p:spPr>
          <a:xfrm flipH="1">
            <a:off x="2523712" y="3303265"/>
            <a:ext cx="2300100" cy="4611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WWW</a:t>
            </a:r>
            <a:endParaRPr b="1" sz="2000">
              <a:solidFill>
                <a:schemeClr val="dk1"/>
              </a:solidFill>
              <a:latin typeface="Montserrat"/>
              <a:ea typeface="Montserrat"/>
              <a:cs typeface="Montserrat"/>
              <a:sym typeface="Montserrat"/>
            </a:endParaRPr>
          </a:p>
        </p:txBody>
      </p:sp>
      <p:sp>
        <p:nvSpPr>
          <p:cNvPr id="2587" name="Google Shape;2587;p57"/>
          <p:cNvSpPr txBox="1"/>
          <p:nvPr/>
        </p:nvSpPr>
        <p:spPr>
          <a:xfrm flipH="1">
            <a:off x="2521228" y="3684365"/>
            <a:ext cx="23001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Mercury is the closest planet to the Sun</a:t>
            </a:r>
            <a:endParaRPr>
              <a:solidFill>
                <a:schemeClr val="dk1"/>
              </a:solidFill>
              <a:latin typeface="Inter"/>
              <a:ea typeface="Inter"/>
              <a:cs typeface="Inter"/>
              <a:sym typeface="Inter"/>
            </a:endParaRPr>
          </a:p>
        </p:txBody>
      </p:sp>
      <p:sp>
        <p:nvSpPr>
          <p:cNvPr id="2588" name="Google Shape;2588;p57"/>
          <p:cNvSpPr txBox="1"/>
          <p:nvPr/>
        </p:nvSpPr>
        <p:spPr>
          <a:xfrm flipH="1">
            <a:off x="4322571" y="2082203"/>
            <a:ext cx="2300100" cy="461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Web browsers</a:t>
            </a:r>
            <a:endParaRPr b="1" sz="2000">
              <a:solidFill>
                <a:schemeClr val="dk1"/>
              </a:solidFill>
              <a:latin typeface="Montserrat"/>
              <a:ea typeface="Montserrat"/>
              <a:cs typeface="Montserrat"/>
              <a:sym typeface="Montserrat"/>
            </a:endParaRPr>
          </a:p>
        </p:txBody>
      </p:sp>
      <p:sp>
        <p:nvSpPr>
          <p:cNvPr id="2589" name="Google Shape;2589;p57"/>
          <p:cNvSpPr txBox="1"/>
          <p:nvPr/>
        </p:nvSpPr>
        <p:spPr>
          <a:xfrm flipH="1">
            <a:off x="4322564" y="1596835"/>
            <a:ext cx="2300100" cy="5718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Despite being red, Mars is a very cold place</a:t>
            </a:r>
            <a:endParaRPr>
              <a:solidFill>
                <a:schemeClr val="dk1"/>
              </a:solidFill>
              <a:latin typeface="Inter"/>
              <a:ea typeface="Inter"/>
              <a:cs typeface="Inter"/>
              <a:sym typeface="Inter"/>
            </a:endParaRPr>
          </a:p>
        </p:txBody>
      </p:sp>
      <p:sp>
        <p:nvSpPr>
          <p:cNvPr id="2590" name="Google Shape;2590;p57"/>
          <p:cNvSpPr txBox="1"/>
          <p:nvPr/>
        </p:nvSpPr>
        <p:spPr>
          <a:xfrm flipH="1">
            <a:off x="6123898" y="3303265"/>
            <a:ext cx="2300100" cy="4611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Montserrat"/>
                <a:ea typeface="Montserrat"/>
                <a:cs typeface="Montserrat"/>
                <a:sym typeface="Montserrat"/>
              </a:rPr>
              <a:t>Social media</a:t>
            </a:r>
            <a:endParaRPr b="1" sz="2000">
              <a:solidFill>
                <a:schemeClr val="dk1"/>
              </a:solidFill>
              <a:latin typeface="Montserrat"/>
              <a:ea typeface="Montserrat"/>
              <a:cs typeface="Montserrat"/>
              <a:sym typeface="Montserrat"/>
            </a:endParaRPr>
          </a:p>
        </p:txBody>
      </p:sp>
      <p:sp>
        <p:nvSpPr>
          <p:cNvPr id="2591" name="Google Shape;2591;p57"/>
          <p:cNvSpPr txBox="1"/>
          <p:nvPr/>
        </p:nvSpPr>
        <p:spPr>
          <a:xfrm flipH="1">
            <a:off x="6123900" y="3684365"/>
            <a:ext cx="23001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Inter"/>
                <a:ea typeface="Inter"/>
                <a:cs typeface="Inter"/>
                <a:sym typeface="Inter"/>
              </a:rPr>
              <a:t>Jupiter is the biggest planet of them all</a:t>
            </a:r>
            <a:endParaRPr>
              <a:solidFill>
                <a:schemeClr val="dk1"/>
              </a:solidFill>
              <a:latin typeface="Inter"/>
              <a:ea typeface="Inter"/>
              <a:cs typeface="Inter"/>
              <a:sym typeface="Inter"/>
            </a:endParaRPr>
          </a:p>
        </p:txBody>
      </p:sp>
      <p:sp>
        <p:nvSpPr>
          <p:cNvPr id="2592" name="Google Shape;2592;p57"/>
          <p:cNvSpPr/>
          <p:nvPr/>
        </p:nvSpPr>
        <p:spPr>
          <a:xfrm>
            <a:off x="1722950" y="2780625"/>
            <a:ext cx="294000" cy="294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7"/>
          <p:cNvSpPr/>
          <p:nvPr/>
        </p:nvSpPr>
        <p:spPr>
          <a:xfrm>
            <a:off x="3524275" y="2780625"/>
            <a:ext cx="294000" cy="2940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7"/>
          <p:cNvSpPr/>
          <p:nvPr/>
        </p:nvSpPr>
        <p:spPr>
          <a:xfrm>
            <a:off x="5325600" y="2780625"/>
            <a:ext cx="294000" cy="2940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7"/>
          <p:cNvSpPr/>
          <p:nvPr/>
        </p:nvSpPr>
        <p:spPr>
          <a:xfrm>
            <a:off x="7126925" y="2780625"/>
            <a:ext cx="294000" cy="2940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96" name="Google Shape;2596;p57"/>
          <p:cNvCxnSpPr>
            <a:stCxn id="2592" idx="6"/>
            <a:endCxn id="2593" idx="2"/>
          </p:cNvCxnSpPr>
          <p:nvPr/>
        </p:nvCxnSpPr>
        <p:spPr>
          <a:xfrm>
            <a:off x="2016950" y="2927625"/>
            <a:ext cx="1507200" cy="0"/>
          </a:xfrm>
          <a:prstGeom prst="straightConnector1">
            <a:avLst/>
          </a:prstGeom>
          <a:noFill/>
          <a:ln cap="flat" cmpd="sng" w="9525">
            <a:solidFill>
              <a:schemeClr val="accent4"/>
            </a:solidFill>
            <a:prstDash val="solid"/>
            <a:round/>
            <a:headEnd len="med" w="med" type="none"/>
            <a:tailEnd len="med" w="med" type="none"/>
          </a:ln>
        </p:spPr>
      </p:cxnSp>
      <p:cxnSp>
        <p:nvCxnSpPr>
          <p:cNvPr id="2597" name="Google Shape;2597;p57"/>
          <p:cNvCxnSpPr>
            <a:stCxn id="2593" idx="6"/>
            <a:endCxn id="2594" idx="2"/>
          </p:cNvCxnSpPr>
          <p:nvPr/>
        </p:nvCxnSpPr>
        <p:spPr>
          <a:xfrm>
            <a:off x="3818275" y="2927625"/>
            <a:ext cx="1507200" cy="0"/>
          </a:xfrm>
          <a:prstGeom prst="straightConnector1">
            <a:avLst/>
          </a:prstGeom>
          <a:noFill/>
          <a:ln cap="flat" cmpd="sng" w="9525">
            <a:solidFill>
              <a:schemeClr val="accent4"/>
            </a:solidFill>
            <a:prstDash val="solid"/>
            <a:round/>
            <a:headEnd len="med" w="med" type="none"/>
            <a:tailEnd len="med" w="med" type="none"/>
          </a:ln>
        </p:spPr>
      </p:cxnSp>
      <p:cxnSp>
        <p:nvCxnSpPr>
          <p:cNvPr id="2598" name="Google Shape;2598;p57"/>
          <p:cNvCxnSpPr>
            <a:stCxn id="2594" idx="6"/>
            <a:endCxn id="2595" idx="2"/>
          </p:cNvCxnSpPr>
          <p:nvPr/>
        </p:nvCxnSpPr>
        <p:spPr>
          <a:xfrm>
            <a:off x="5619600" y="2927625"/>
            <a:ext cx="1507200" cy="0"/>
          </a:xfrm>
          <a:prstGeom prst="straightConnector1">
            <a:avLst/>
          </a:prstGeom>
          <a:noFill/>
          <a:ln cap="flat" cmpd="sng" w="9525">
            <a:solidFill>
              <a:schemeClr val="accent4"/>
            </a:solidFill>
            <a:prstDash val="solid"/>
            <a:round/>
            <a:headEnd len="med" w="med" type="none"/>
            <a:tailEnd len="med" w="med" type="none"/>
          </a:ln>
        </p:spPr>
      </p:cxnSp>
      <p:cxnSp>
        <p:nvCxnSpPr>
          <p:cNvPr id="2599" name="Google Shape;2599;p57"/>
          <p:cNvCxnSpPr>
            <a:stCxn id="2592" idx="0"/>
            <a:endCxn id="2584" idx="2"/>
          </p:cNvCxnSpPr>
          <p:nvPr/>
        </p:nvCxnSpPr>
        <p:spPr>
          <a:xfrm rot="10800000">
            <a:off x="1869950" y="2543325"/>
            <a:ext cx="0" cy="237300"/>
          </a:xfrm>
          <a:prstGeom prst="straightConnector1">
            <a:avLst/>
          </a:prstGeom>
          <a:noFill/>
          <a:ln cap="flat" cmpd="sng" w="9525">
            <a:solidFill>
              <a:schemeClr val="accent4"/>
            </a:solidFill>
            <a:prstDash val="solid"/>
            <a:round/>
            <a:headEnd len="med" w="med" type="none"/>
            <a:tailEnd len="med" w="med" type="none"/>
          </a:ln>
        </p:spPr>
      </p:cxnSp>
      <p:cxnSp>
        <p:nvCxnSpPr>
          <p:cNvPr id="2600" name="Google Shape;2600;p57"/>
          <p:cNvCxnSpPr>
            <a:stCxn id="2593" idx="4"/>
            <a:endCxn id="2586" idx="0"/>
          </p:cNvCxnSpPr>
          <p:nvPr/>
        </p:nvCxnSpPr>
        <p:spPr>
          <a:xfrm>
            <a:off x="3671275" y="3074625"/>
            <a:ext cx="2400" cy="228600"/>
          </a:xfrm>
          <a:prstGeom prst="straightConnector1">
            <a:avLst/>
          </a:prstGeom>
          <a:noFill/>
          <a:ln cap="flat" cmpd="sng" w="9525">
            <a:solidFill>
              <a:schemeClr val="accent4"/>
            </a:solidFill>
            <a:prstDash val="solid"/>
            <a:round/>
            <a:headEnd len="med" w="med" type="none"/>
            <a:tailEnd len="med" w="med" type="none"/>
          </a:ln>
        </p:spPr>
      </p:cxnSp>
      <p:cxnSp>
        <p:nvCxnSpPr>
          <p:cNvPr id="2601" name="Google Shape;2601;p57"/>
          <p:cNvCxnSpPr>
            <a:stCxn id="2594" idx="0"/>
            <a:endCxn id="2588" idx="2"/>
          </p:cNvCxnSpPr>
          <p:nvPr/>
        </p:nvCxnSpPr>
        <p:spPr>
          <a:xfrm rot="10800000">
            <a:off x="5472600" y="2543325"/>
            <a:ext cx="0" cy="237300"/>
          </a:xfrm>
          <a:prstGeom prst="straightConnector1">
            <a:avLst/>
          </a:prstGeom>
          <a:noFill/>
          <a:ln cap="flat" cmpd="sng" w="9525">
            <a:solidFill>
              <a:schemeClr val="accent4"/>
            </a:solidFill>
            <a:prstDash val="solid"/>
            <a:round/>
            <a:headEnd len="med" w="med" type="none"/>
            <a:tailEnd len="med" w="med" type="none"/>
          </a:ln>
        </p:spPr>
      </p:cxnSp>
      <p:cxnSp>
        <p:nvCxnSpPr>
          <p:cNvPr id="2602" name="Google Shape;2602;p57"/>
          <p:cNvCxnSpPr>
            <a:stCxn id="2595" idx="4"/>
            <a:endCxn id="2590" idx="0"/>
          </p:cNvCxnSpPr>
          <p:nvPr/>
        </p:nvCxnSpPr>
        <p:spPr>
          <a:xfrm>
            <a:off x="7273925" y="3074625"/>
            <a:ext cx="0" cy="2286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6" name="Shape 2606"/>
        <p:cNvGrpSpPr/>
        <p:nvPr/>
      </p:nvGrpSpPr>
      <p:grpSpPr>
        <a:xfrm>
          <a:off x="0" y="0"/>
          <a:ext cx="0" cy="0"/>
          <a:chOff x="0" y="0"/>
          <a:chExt cx="0" cy="0"/>
        </a:xfrm>
      </p:grpSpPr>
      <p:sp>
        <p:nvSpPr>
          <p:cNvPr id="2607" name="Google Shape;2607;p58"/>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
            </a:r>
            <a:r>
              <a:rPr lang="en"/>
              <a:t>arts and whole</a:t>
            </a:r>
            <a:endParaRPr/>
          </a:p>
        </p:txBody>
      </p:sp>
      <p:sp>
        <p:nvSpPr>
          <p:cNvPr id="2608" name="Google Shape;2608;p58"/>
          <p:cNvSpPr/>
          <p:nvPr/>
        </p:nvSpPr>
        <p:spPr>
          <a:xfrm>
            <a:off x="720025" y="1537083"/>
            <a:ext cx="2178000" cy="1138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Mercury is the closest planet to the Sun and the smallest one in the entire Solar System</a:t>
            </a:r>
            <a:endParaRPr>
              <a:solidFill>
                <a:schemeClr val="dk1"/>
              </a:solidFill>
              <a:latin typeface="Inter"/>
              <a:ea typeface="Inter"/>
              <a:cs typeface="Inter"/>
              <a:sym typeface="Inter"/>
            </a:endParaRPr>
          </a:p>
        </p:txBody>
      </p:sp>
      <p:sp>
        <p:nvSpPr>
          <p:cNvPr id="2609" name="Google Shape;2609;p58"/>
          <p:cNvSpPr/>
          <p:nvPr/>
        </p:nvSpPr>
        <p:spPr>
          <a:xfrm>
            <a:off x="3374920" y="1537189"/>
            <a:ext cx="3526200" cy="1138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Venus has a beautiful name and is the second planet from the Sun. It’s hot and has a poisonous atmosphere</a:t>
            </a:r>
            <a:endParaRPr>
              <a:solidFill>
                <a:schemeClr val="dk1"/>
              </a:solidFill>
              <a:latin typeface="Inter"/>
              <a:ea typeface="Inter"/>
              <a:cs typeface="Inter"/>
              <a:sym typeface="Inter"/>
            </a:endParaRPr>
          </a:p>
        </p:txBody>
      </p:sp>
      <p:sp>
        <p:nvSpPr>
          <p:cNvPr id="2610" name="Google Shape;2610;p58"/>
          <p:cNvSpPr/>
          <p:nvPr/>
        </p:nvSpPr>
        <p:spPr>
          <a:xfrm>
            <a:off x="720037" y="3145000"/>
            <a:ext cx="2178000" cy="3858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Montserrat"/>
                <a:ea typeface="Montserrat"/>
                <a:cs typeface="Montserrat"/>
                <a:sym typeface="Montserrat"/>
              </a:rPr>
              <a:t>P</a:t>
            </a:r>
            <a:r>
              <a:rPr b="1" lang="en">
                <a:solidFill>
                  <a:schemeClr val="dk1"/>
                </a:solidFill>
                <a:latin typeface="Montserrat"/>
                <a:ea typeface="Montserrat"/>
                <a:cs typeface="Montserrat"/>
                <a:sym typeface="Montserrat"/>
              </a:rPr>
              <a:t>arts of the object</a:t>
            </a:r>
            <a:endParaRPr b="1">
              <a:solidFill>
                <a:schemeClr val="dk1"/>
              </a:solidFill>
              <a:latin typeface="Montserrat"/>
              <a:ea typeface="Montserrat"/>
              <a:cs typeface="Montserrat"/>
              <a:sym typeface="Montserrat"/>
            </a:endParaRPr>
          </a:p>
        </p:txBody>
      </p:sp>
      <p:sp>
        <p:nvSpPr>
          <p:cNvPr id="2611" name="Google Shape;2611;p58"/>
          <p:cNvSpPr/>
          <p:nvPr/>
        </p:nvSpPr>
        <p:spPr>
          <a:xfrm>
            <a:off x="720000" y="1205175"/>
            <a:ext cx="2178000" cy="3858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Montserrat"/>
                <a:ea typeface="Montserrat"/>
                <a:cs typeface="Montserrat"/>
                <a:sym typeface="Montserrat"/>
              </a:rPr>
              <a:t>T</a:t>
            </a:r>
            <a:r>
              <a:rPr b="1" lang="en">
                <a:solidFill>
                  <a:schemeClr val="dk1"/>
                </a:solidFill>
                <a:latin typeface="Montserrat"/>
                <a:ea typeface="Montserrat"/>
                <a:cs typeface="Montserrat"/>
                <a:sym typeface="Montserrat"/>
              </a:rPr>
              <a:t>he whole object</a:t>
            </a:r>
            <a:endParaRPr b="1">
              <a:solidFill>
                <a:schemeClr val="dk1"/>
              </a:solidFill>
              <a:latin typeface="Montserrat"/>
              <a:ea typeface="Montserrat"/>
              <a:cs typeface="Montserrat"/>
              <a:sym typeface="Montserrat"/>
            </a:endParaRPr>
          </a:p>
        </p:txBody>
      </p:sp>
      <p:sp>
        <p:nvSpPr>
          <p:cNvPr id="2612" name="Google Shape;2612;p58"/>
          <p:cNvSpPr/>
          <p:nvPr/>
        </p:nvSpPr>
        <p:spPr>
          <a:xfrm>
            <a:off x="3374900" y="1205175"/>
            <a:ext cx="3526200" cy="3858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Montserrat"/>
                <a:ea typeface="Montserrat"/>
                <a:cs typeface="Montserrat"/>
                <a:sym typeface="Montserrat"/>
              </a:rPr>
              <a:t>What if the pieces were missing?</a:t>
            </a:r>
            <a:endParaRPr b="1">
              <a:solidFill>
                <a:schemeClr val="dk1"/>
              </a:solidFill>
              <a:latin typeface="Montserrat"/>
              <a:ea typeface="Montserrat"/>
              <a:cs typeface="Montserrat"/>
              <a:sym typeface="Montserrat"/>
            </a:endParaRPr>
          </a:p>
        </p:txBody>
      </p:sp>
      <p:sp>
        <p:nvSpPr>
          <p:cNvPr id="2613" name="Google Shape;2613;p58"/>
          <p:cNvSpPr/>
          <p:nvPr/>
        </p:nvSpPr>
        <p:spPr>
          <a:xfrm>
            <a:off x="3374942" y="3483705"/>
            <a:ext cx="3526200" cy="86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Saturn is a gas giant and has several rings. It’s composed mostly of hydrogen and helium</a:t>
            </a:r>
            <a:endParaRPr>
              <a:solidFill>
                <a:schemeClr val="dk1"/>
              </a:solidFill>
              <a:latin typeface="Inter"/>
              <a:ea typeface="Inter"/>
              <a:cs typeface="Inter"/>
              <a:sym typeface="Inter"/>
            </a:endParaRPr>
          </a:p>
          <a:p>
            <a:pPr indent="0" lvl="0" marL="0" rtl="0" algn="l">
              <a:lnSpc>
                <a:spcPct val="115000"/>
              </a:lnSpc>
              <a:spcBef>
                <a:spcPts val="0"/>
              </a:spcBef>
              <a:spcAft>
                <a:spcPts val="0"/>
              </a:spcAft>
              <a:buNone/>
            </a:pPr>
            <a:r>
              <a:t/>
            </a:r>
            <a:endParaRPr>
              <a:solidFill>
                <a:schemeClr val="dk1"/>
              </a:solidFill>
              <a:latin typeface="Inter"/>
              <a:ea typeface="Inter"/>
              <a:cs typeface="Inter"/>
              <a:sym typeface="Inter"/>
            </a:endParaRPr>
          </a:p>
        </p:txBody>
      </p:sp>
      <p:sp>
        <p:nvSpPr>
          <p:cNvPr id="2614" name="Google Shape;2614;p58"/>
          <p:cNvSpPr/>
          <p:nvPr/>
        </p:nvSpPr>
        <p:spPr>
          <a:xfrm>
            <a:off x="3374903" y="3137576"/>
            <a:ext cx="3526200" cy="3858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Montserrat"/>
                <a:ea typeface="Montserrat"/>
                <a:cs typeface="Montserrat"/>
                <a:sym typeface="Montserrat"/>
              </a:rPr>
              <a:t>W</a:t>
            </a:r>
            <a:r>
              <a:rPr b="1" lang="en">
                <a:solidFill>
                  <a:schemeClr val="dk1"/>
                </a:solidFill>
                <a:latin typeface="Montserrat"/>
                <a:ea typeface="Montserrat"/>
                <a:cs typeface="Montserrat"/>
                <a:sym typeface="Montserrat"/>
              </a:rPr>
              <a:t>hat’s the function of the part?</a:t>
            </a:r>
            <a:endParaRPr b="1">
              <a:solidFill>
                <a:schemeClr val="dk1"/>
              </a:solidFill>
              <a:latin typeface="Montserrat"/>
              <a:ea typeface="Montserrat"/>
              <a:cs typeface="Montserrat"/>
              <a:sym typeface="Montserrat"/>
            </a:endParaRPr>
          </a:p>
        </p:txBody>
      </p:sp>
      <p:sp>
        <p:nvSpPr>
          <p:cNvPr id="2615" name="Google Shape;2615;p58"/>
          <p:cNvSpPr/>
          <p:nvPr/>
        </p:nvSpPr>
        <p:spPr>
          <a:xfrm>
            <a:off x="720018" y="3483705"/>
            <a:ext cx="2178000" cy="8634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Mercury </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Mars</a:t>
            </a:r>
            <a:endParaRPr>
              <a:solidFill>
                <a:schemeClr val="dk1"/>
              </a:solidFill>
              <a:latin typeface="Inter"/>
              <a:ea typeface="Inter"/>
              <a:cs typeface="Inter"/>
              <a:sym typeface="Inter"/>
            </a:endParaRPr>
          </a:p>
          <a:p>
            <a:pPr indent="-317500" lvl="0" marL="457200" rtl="0" algn="l">
              <a:lnSpc>
                <a:spcPct val="115000"/>
              </a:lnSpc>
              <a:spcBef>
                <a:spcPts val="0"/>
              </a:spcBef>
              <a:spcAft>
                <a:spcPts val="0"/>
              </a:spcAft>
              <a:buClr>
                <a:schemeClr val="accent1"/>
              </a:buClr>
              <a:buSzPts val="1400"/>
              <a:buFont typeface="Inter"/>
              <a:buChar char="●"/>
            </a:pPr>
            <a:r>
              <a:rPr lang="en">
                <a:solidFill>
                  <a:schemeClr val="dk1"/>
                </a:solidFill>
                <a:latin typeface="Inter"/>
                <a:ea typeface="Inter"/>
                <a:cs typeface="Inter"/>
                <a:sym typeface="Inter"/>
              </a:rPr>
              <a:t>Saturn</a:t>
            </a:r>
            <a:endParaRPr>
              <a:solidFill>
                <a:schemeClr val="dk1"/>
              </a:solidFill>
              <a:latin typeface="Inter"/>
              <a:ea typeface="Inter"/>
              <a:cs typeface="Inter"/>
              <a:sym typeface="Inter"/>
            </a:endParaRPr>
          </a:p>
        </p:txBody>
      </p:sp>
      <p:cxnSp>
        <p:nvCxnSpPr>
          <p:cNvPr id="2616" name="Google Shape;2616;p58"/>
          <p:cNvCxnSpPr>
            <a:stCxn id="2608" idx="2"/>
            <a:endCxn id="2610" idx="0"/>
          </p:cNvCxnSpPr>
          <p:nvPr/>
        </p:nvCxnSpPr>
        <p:spPr>
          <a:xfrm>
            <a:off x="1809025" y="2675583"/>
            <a:ext cx="0" cy="469500"/>
          </a:xfrm>
          <a:prstGeom prst="straightConnector1">
            <a:avLst/>
          </a:prstGeom>
          <a:noFill/>
          <a:ln cap="flat" cmpd="sng" w="9525">
            <a:solidFill>
              <a:schemeClr val="accent4"/>
            </a:solidFill>
            <a:prstDash val="solid"/>
            <a:round/>
            <a:headEnd len="med" w="med" type="none"/>
            <a:tailEnd len="med" w="med" type="none"/>
          </a:ln>
        </p:spPr>
      </p:cxnSp>
      <p:cxnSp>
        <p:nvCxnSpPr>
          <p:cNvPr id="2617" name="Google Shape;2617;p58"/>
          <p:cNvCxnSpPr>
            <a:stCxn id="2610" idx="3"/>
            <a:endCxn id="2612" idx="1"/>
          </p:cNvCxnSpPr>
          <p:nvPr/>
        </p:nvCxnSpPr>
        <p:spPr>
          <a:xfrm flipH="1" rot="10800000">
            <a:off x="2898037" y="1398100"/>
            <a:ext cx="477000" cy="1939800"/>
          </a:xfrm>
          <a:prstGeom prst="bentConnector3">
            <a:avLst>
              <a:gd fmla="val 49986" name="adj1"/>
            </a:avLst>
          </a:prstGeom>
          <a:noFill/>
          <a:ln cap="flat" cmpd="sng" w="9525">
            <a:solidFill>
              <a:schemeClr val="accent4"/>
            </a:solidFill>
            <a:prstDash val="solid"/>
            <a:round/>
            <a:headEnd len="med" w="med" type="none"/>
            <a:tailEnd len="med" w="med" type="none"/>
          </a:ln>
        </p:spPr>
      </p:cxnSp>
      <p:cxnSp>
        <p:nvCxnSpPr>
          <p:cNvPr id="2618" name="Google Shape;2618;p58"/>
          <p:cNvCxnSpPr>
            <a:stCxn id="2609" idx="2"/>
            <a:endCxn id="2614" idx="0"/>
          </p:cNvCxnSpPr>
          <p:nvPr/>
        </p:nvCxnSpPr>
        <p:spPr>
          <a:xfrm>
            <a:off x="5138020" y="2675689"/>
            <a:ext cx="0" cy="462000"/>
          </a:xfrm>
          <a:prstGeom prst="straightConnector1">
            <a:avLst/>
          </a:prstGeom>
          <a:noFill/>
          <a:ln cap="flat" cmpd="sng" w="9525">
            <a:solidFill>
              <a:schemeClr val="accent4"/>
            </a:solidFill>
            <a:prstDash val="solid"/>
            <a:round/>
            <a:headEnd len="med" w="med" type="none"/>
            <a:tailEnd len="med" w="med" type="none"/>
          </a:ln>
        </p:spPr>
      </p:cxnSp>
      <p:grpSp>
        <p:nvGrpSpPr>
          <p:cNvPr id="2619" name="Google Shape;2619;p58"/>
          <p:cNvGrpSpPr/>
          <p:nvPr/>
        </p:nvGrpSpPr>
        <p:grpSpPr>
          <a:xfrm>
            <a:off x="7357272" y="1541721"/>
            <a:ext cx="948658" cy="2651740"/>
            <a:chOff x="7357272" y="1541721"/>
            <a:chExt cx="948658" cy="2651740"/>
          </a:xfrm>
        </p:grpSpPr>
        <p:grpSp>
          <p:nvGrpSpPr>
            <p:cNvPr id="2620" name="Google Shape;2620;p58"/>
            <p:cNvGrpSpPr/>
            <p:nvPr/>
          </p:nvGrpSpPr>
          <p:grpSpPr>
            <a:xfrm>
              <a:off x="7418753" y="1541721"/>
              <a:ext cx="825701" cy="825712"/>
              <a:chOff x="3295675" y="450448"/>
              <a:chExt cx="1414599" cy="1414617"/>
            </a:xfrm>
          </p:grpSpPr>
          <p:sp>
            <p:nvSpPr>
              <p:cNvPr id="2621" name="Google Shape;2621;p58"/>
              <p:cNvSpPr/>
              <p:nvPr/>
            </p:nvSpPr>
            <p:spPr>
              <a:xfrm>
                <a:off x="3307550" y="458365"/>
                <a:ext cx="1394996" cy="1398784"/>
              </a:xfrm>
              <a:custGeom>
                <a:rect b="b" l="l" r="r" t="t"/>
                <a:pathLst>
                  <a:path extrusionOk="0" h="7421" w="7401">
                    <a:moveTo>
                      <a:pt x="3692" y="0"/>
                    </a:moveTo>
                    <a:cubicBezTo>
                      <a:pt x="1660" y="0"/>
                      <a:pt x="0" y="1660"/>
                      <a:pt x="0" y="3713"/>
                    </a:cubicBezTo>
                    <a:cubicBezTo>
                      <a:pt x="0" y="5761"/>
                      <a:pt x="1660" y="7421"/>
                      <a:pt x="3692" y="7421"/>
                    </a:cubicBezTo>
                    <a:cubicBezTo>
                      <a:pt x="5740" y="7421"/>
                      <a:pt x="7400" y="5761"/>
                      <a:pt x="7400" y="3713"/>
                    </a:cubicBezTo>
                    <a:cubicBezTo>
                      <a:pt x="7400" y="1660"/>
                      <a:pt x="5740" y="0"/>
                      <a:pt x="36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8"/>
              <p:cNvSpPr/>
              <p:nvPr/>
            </p:nvSpPr>
            <p:spPr>
              <a:xfrm>
                <a:off x="3295675" y="450448"/>
                <a:ext cx="1414599" cy="1414617"/>
              </a:xfrm>
              <a:custGeom>
                <a:rect b="b" l="l" r="r" t="t"/>
                <a:pathLst>
                  <a:path extrusionOk="0" h="7505" w="7505">
                    <a:moveTo>
                      <a:pt x="3755" y="110"/>
                    </a:moveTo>
                    <a:cubicBezTo>
                      <a:pt x="5782" y="110"/>
                      <a:pt x="7395" y="1744"/>
                      <a:pt x="7395" y="3755"/>
                    </a:cubicBezTo>
                    <a:cubicBezTo>
                      <a:pt x="7395" y="5761"/>
                      <a:pt x="5782" y="7395"/>
                      <a:pt x="3755" y="7395"/>
                    </a:cubicBezTo>
                    <a:cubicBezTo>
                      <a:pt x="1744" y="7395"/>
                      <a:pt x="110" y="5761"/>
                      <a:pt x="110" y="3755"/>
                    </a:cubicBezTo>
                    <a:cubicBezTo>
                      <a:pt x="110" y="1744"/>
                      <a:pt x="1744" y="110"/>
                      <a:pt x="3755" y="110"/>
                    </a:cubicBezTo>
                    <a:close/>
                    <a:moveTo>
                      <a:pt x="3755" y="0"/>
                    </a:moveTo>
                    <a:cubicBezTo>
                      <a:pt x="1682" y="0"/>
                      <a:pt x="1" y="1681"/>
                      <a:pt x="1" y="3755"/>
                    </a:cubicBezTo>
                    <a:cubicBezTo>
                      <a:pt x="1" y="5824"/>
                      <a:pt x="1682" y="7505"/>
                      <a:pt x="3755" y="7505"/>
                    </a:cubicBezTo>
                    <a:cubicBezTo>
                      <a:pt x="5824" y="7505"/>
                      <a:pt x="7505" y="5824"/>
                      <a:pt x="7505" y="3755"/>
                    </a:cubicBezTo>
                    <a:cubicBezTo>
                      <a:pt x="7505" y="1681"/>
                      <a:pt x="5824" y="0"/>
                      <a:pt x="375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8"/>
              <p:cNvSpPr/>
              <p:nvPr/>
            </p:nvSpPr>
            <p:spPr>
              <a:xfrm>
                <a:off x="3369750" y="507749"/>
                <a:ext cx="666492" cy="1298696"/>
              </a:xfrm>
              <a:custGeom>
                <a:rect b="b" l="l" r="r" t="t"/>
                <a:pathLst>
                  <a:path extrusionOk="0" h="6890" w="3536">
                    <a:moveTo>
                      <a:pt x="2027" y="0"/>
                    </a:moveTo>
                    <a:cubicBezTo>
                      <a:pt x="2027" y="0"/>
                      <a:pt x="1922" y="47"/>
                      <a:pt x="1723" y="131"/>
                    </a:cubicBezTo>
                    <a:cubicBezTo>
                      <a:pt x="1529" y="241"/>
                      <a:pt x="1241" y="414"/>
                      <a:pt x="1137" y="503"/>
                    </a:cubicBezTo>
                    <a:cubicBezTo>
                      <a:pt x="1048" y="571"/>
                      <a:pt x="634" y="917"/>
                      <a:pt x="545" y="1068"/>
                    </a:cubicBezTo>
                    <a:cubicBezTo>
                      <a:pt x="435" y="1199"/>
                      <a:pt x="262" y="1487"/>
                      <a:pt x="262" y="1508"/>
                    </a:cubicBezTo>
                    <a:cubicBezTo>
                      <a:pt x="241" y="1550"/>
                      <a:pt x="194" y="1618"/>
                      <a:pt x="173" y="1681"/>
                    </a:cubicBezTo>
                    <a:cubicBezTo>
                      <a:pt x="131" y="1723"/>
                      <a:pt x="110" y="1791"/>
                      <a:pt x="89" y="1880"/>
                    </a:cubicBezTo>
                    <a:cubicBezTo>
                      <a:pt x="42" y="1943"/>
                      <a:pt x="63" y="1964"/>
                      <a:pt x="42" y="2053"/>
                    </a:cubicBezTo>
                    <a:cubicBezTo>
                      <a:pt x="21" y="2142"/>
                      <a:pt x="0" y="2184"/>
                      <a:pt x="21" y="2205"/>
                    </a:cubicBezTo>
                    <a:cubicBezTo>
                      <a:pt x="24" y="2208"/>
                      <a:pt x="27" y="2209"/>
                      <a:pt x="29" y="2209"/>
                    </a:cubicBezTo>
                    <a:cubicBezTo>
                      <a:pt x="42" y="2209"/>
                      <a:pt x="42" y="2160"/>
                      <a:pt x="42" y="2142"/>
                    </a:cubicBezTo>
                    <a:cubicBezTo>
                      <a:pt x="42" y="2095"/>
                      <a:pt x="63" y="2032"/>
                      <a:pt x="89" y="1985"/>
                    </a:cubicBezTo>
                    <a:cubicBezTo>
                      <a:pt x="110" y="1922"/>
                      <a:pt x="131" y="1854"/>
                      <a:pt x="152" y="1791"/>
                    </a:cubicBezTo>
                    <a:cubicBezTo>
                      <a:pt x="173" y="1749"/>
                      <a:pt x="220" y="1618"/>
                      <a:pt x="220" y="1618"/>
                    </a:cubicBezTo>
                    <a:lnTo>
                      <a:pt x="241" y="1639"/>
                    </a:lnTo>
                    <a:cubicBezTo>
                      <a:pt x="241" y="1639"/>
                      <a:pt x="241" y="1681"/>
                      <a:pt x="194" y="1770"/>
                    </a:cubicBezTo>
                    <a:cubicBezTo>
                      <a:pt x="152" y="1833"/>
                      <a:pt x="152" y="1880"/>
                      <a:pt x="131" y="1964"/>
                    </a:cubicBezTo>
                    <a:cubicBezTo>
                      <a:pt x="110" y="2053"/>
                      <a:pt x="89" y="2142"/>
                      <a:pt x="63" y="2226"/>
                    </a:cubicBezTo>
                    <a:cubicBezTo>
                      <a:pt x="21" y="2315"/>
                      <a:pt x="42" y="2378"/>
                      <a:pt x="42" y="2488"/>
                    </a:cubicBezTo>
                    <a:cubicBezTo>
                      <a:pt x="21" y="2577"/>
                      <a:pt x="89" y="2666"/>
                      <a:pt x="152" y="2749"/>
                    </a:cubicBezTo>
                    <a:cubicBezTo>
                      <a:pt x="220" y="2859"/>
                      <a:pt x="262" y="2880"/>
                      <a:pt x="325" y="2969"/>
                    </a:cubicBezTo>
                    <a:cubicBezTo>
                      <a:pt x="372" y="3032"/>
                      <a:pt x="482" y="3210"/>
                      <a:pt x="456" y="3273"/>
                    </a:cubicBezTo>
                    <a:cubicBezTo>
                      <a:pt x="435" y="3341"/>
                      <a:pt x="566" y="3341"/>
                      <a:pt x="587" y="3404"/>
                    </a:cubicBezTo>
                    <a:cubicBezTo>
                      <a:pt x="613" y="3472"/>
                      <a:pt x="634" y="3493"/>
                      <a:pt x="676" y="3514"/>
                    </a:cubicBezTo>
                    <a:cubicBezTo>
                      <a:pt x="680" y="3518"/>
                      <a:pt x="683" y="3520"/>
                      <a:pt x="685" y="3520"/>
                    </a:cubicBezTo>
                    <a:cubicBezTo>
                      <a:pt x="696" y="3520"/>
                      <a:pt x="693" y="3485"/>
                      <a:pt x="676" y="3451"/>
                    </a:cubicBezTo>
                    <a:cubicBezTo>
                      <a:pt x="676" y="3431"/>
                      <a:pt x="688" y="3420"/>
                      <a:pt x="703" y="3420"/>
                    </a:cubicBezTo>
                    <a:cubicBezTo>
                      <a:pt x="725" y="3420"/>
                      <a:pt x="753" y="3442"/>
                      <a:pt x="765" y="3493"/>
                    </a:cubicBezTo>
                    <a:cubicBezTo>
                      <a:pt x="786" y="3556"/>
                      <a:pt x="807" y="3582"/>
                      <a:pt x="807" y="3666"/>
                    </a:cubicBezTo>
                    <a:cubicBezTo>
                      <a:pt x="786" y="3776"/>
                      <a:pt x="807" y="3797"/>
                      <a:pt x="744" y="3907"/>
                    </a:cubicBezTo>
                    <a:cubicBezTo>
                      <a:pt x="676" y="3996"/>
                      <a:pt x="676" y="3996"/>
                      <a:pt x="676" y="4106"/>
                    </a:cubicBezTo>
                    <a:cubicBezTo>
                      <a:pt x="676" y="4211"/>
                      <a:pt x="655" y="4169"/>
                      <a:pt x="634" y="4279"/>
                    </a:cubicBezTo>
                    <a:cubicBezTo>
                      <a:pt x="587" y="4389"/>
                      <a:pt x="697" y="4451"/>
                      <a:pt x="765" y="4582"/>
                    </a:cubicBezTo>
                    <a:cubicBezTo>
                      <a:pt x="807" y="4734"/>
                      <a:pt x="875" y="4823"/>
                      <a:pt x="917" y="4933"/>
                    </a:cubicBezTo>
                    <a:cubicBezTo>
                      <a:pt x="980" y="5043"/>
                      <a:pt x="1048" y="5043"/>
                      <a:pt x="1137" y="5127"/>
                    </a:cubicBezTo>
                    <a:cubicBezTo>
                      <a:pt x="1241" y="5195"/>
                      <a:pt x="1330" y="5258"/>
                      <a:pt x="1330" y="5347"/>
                    </a:cubicBezTo>
                    <a:cubicBezTo>
                      <a:pt x="1351" y="5457"/>
                      <a:pt x="1372" y="5478"/>
                      <a:pt x="1372" y="5609"/>
                    </a:cubicBezTo>
                    <a:cubicBezTo>
                      <a:pt x="1372" y="5761"/>
                      <a:pt x="1482" y="5850"/>
                      <a:pt x="1503" y="6023"/>
                    </a:cubicBezTo>
                    <a:cubicBezTo>
                      <a:pt x="1550" y="6174"/>
                      <a:pt x="1571" y="6201"/>
                      <a:pt x="1613" y="6305"/>
                    </a:cubicBezTo>
                    <a:cubicBezTo>
                      <a:pt x="1660" y="6394"/>
                      <a:pt x="1702" y="6415"/>
                      <a:pt x="1791" y="6546"/>
                    </a:cubicBezTo>
                    <a:cubicBezTo>
                      <a:pt x="1854" y="6677"/>
                      <a:pt x="1875" y="6656"/>
                      <a:pt x="1964" y="6724"/>
                    </a:cubicBezTo>
                    <a:cubicBezTo>
                      <a:pt x="2053" y="6808"/>
                      <a:pt x="2137" y="6829"/>
                      <a:pt x="2247" y="6876"/>
                    </a:cubicBezTo>
                    <a:cubicBezTo>
                      <a:pt x="2272" y="6886"/>
                      <a:pt x="2290" y="6890"/>
                      <a:pt x="2300" y="6890"/>
                    </a:cubicBezTo>
                    <a:cubicBezTo>
                      <a:pt x="2335" y="6890"/>
                      <a:pt x="2294" y="6844"/>
                      <a:pt x="2226" y="6808"/>
                    </a:cubicBezTo>
                    <a:cubicBezTo>
                      <a:pt x="2158" y="6787"/>
                      <a:pt x="2158" y="6787"/>
                      <a:pt x="2116" y="6677"/>
                    </a:cubicBezTo>
                    <a:cubicBezTo>
                      <a:pt x="2074" y="6567"/>
                      <a:pt x="2053" y="6546"/>
                      <a:pt x="2053" y="6483"/>
                    </a:cubicBezTo>
                    <a:cubicBezTo>
                      <a:pt x="2053" y="6436"/>
                      <a:pt x="2116" y="6462"/>
                      <a:pt x="2205" y="6394"/>
                    </a:cubicBezTo>
                    <a:cubicBezTo>
                      <a:pt x="2289" y="6332"/>
                      <a:pt x="2247" y="6332"/>
                      <a:pt x="2336" y="6243"/>
                    </a:cubicBezTo>
                    <a:cubicBezTo>
                      <a:pt x="2420" y="6153"/>
                      <a:pt x="2619" y="5892"/>
                      <a:pt x="2640" y="5850"/>
                    </a:cubicBezTo>
                    <a:cubicBezTo>
                      <a:pt x="2661" y="5808"/>
                      <a:pt x="2682" y="5782"/>
                      <a:pt x="2771" y="5740"/>
                    </a:cubicBezTo>
                    <a:cubicBezTo>
                      <a:pt x="2881" y="5677"/>
                      <a:pt x="2970" y="5698"/>
                      <a:pt x="3053" y="5630"/>
                    </a:cubicBezTo>
                    <a:cubicBezTo>
                      <a:pt x="3142" y="5567"/>
                      <a:pt x="3184" y="5478"/>
                      <a:pt x="3205" y="5305"/>
                    </a:cubicBezTo>
                    <a:cubicBezTo>
                      <a:pt x="3231" y="5127"/>
                      <a:pt x="3231" y="5153"/>
                      <a:pt x="3273" y="5085"/>
                    </a:cubicBezTo>
                    <a:cubicBezTo>
                      <a:pt x="3336" y="4996"/>
                      <a:pt x="3467" y="4912"/>
                      <a:pt x="3493" y="4844"/>
                    </a:cubicBezTo>
                    <a:cubicBezTo>
                      <a:pt x="3535" y="4760"/>
                      <a:pt x="3514" y="4650"/>
                      <a:pt x="3404" y="4561"/>
                    </a:cubicBezTo>
                    <a:cubicBezTo>
                      <a:pt x="3294" y="4499"/>
                      <a:pt x="3252" y="4520"/>
                      <a:pt x="2991" y="4410"/>
                    </a:cubicBezTo>
                    <a:cubicBezTo>
                      <a:pt x="2729" y="4321"/>
                      <a:pt x="2619" y="4300"/>
                      <a:pt x="2509" y="4211"/>
                    </a:cubicBezTo>
                    <a:cubicBezTo>
                      <a:pt x="2420" y="4127"/>
                      <a:pt x="2467" y="4038"/>
                      <a:pt x="2336" y="3907"/>
                    </a:cubicBezTo>
                    <a:cubicBezTo>
                      <a:pt x="2184" y="3755"/>
                      <a:pt x="2137" y="3797"/>
                      <a:pt x="1964" y="3687"/>
                    </a:cubicBezTo>
                    <a:cubicBezTo>
                      <a:pt x="1791" y="3582"/>
                      <a:pt x="1660" y="3493"/>
                      <a:pt x="1503" y="3425"/>
                    </a:cubicBezTo>
                    <a:cubicBezTo>
                      <a:pt x="1417" y="3383"/>
                      <a:pt x="1374" y="3378"/>
                      <a:pt x="1344" y="3378"/>
                    </a:cubicBezTo>
                    <a:cubicBezTo>
                      <a:pt x="1334" y="3378"/>
                      <a:pt x="1326" y="3378"/>
                      <a:pt x="1318" y="3378"/>
                    </a:cubicBezTo>
                    <a:cubicBezTo>
                      <a:pt x="1303" y="3378"/>
                      <a:pt x="1289" y="3376"/>
                      <a:pt x="1268" y="3362"/>
                    </a:cubicBezTo>
                    <a:cubicBezTo>
                      <a:pt x="1200" y="3320"/>
                      <a:pt x="1158" y="3273"/>
                      <a:pt x="1048" y="3273"/>
                    </a:cubicBezTo>
                    <a:cubicBezTo>
                      <a:pt x="938" y="3273"/>
                      <a:pt x="980" y="3320"/>
                      <a:pt x="938" y="3362"/>
                    </a:cubicBezTo>
                    <a:cubicBezTo>
                      <a:pt x="896" y="3425"/>
                      <a:pt x="896" y="3425"/>
                      <a:pt x="849" y="3472"/>
                    </a:cubicBezTo>
                    <a:cubicBezTo>
                      <a:pt x="841" y="3480"/>
                      <a:pt x="836" y="3483"/>
                      <a:pt x="833" y="3483"/>
                    </a:cubicBezTo>
                    <a:cubicBezTo>
                      <a:pt x="820" y="3483"/>
                      <a:pt x="845" y="3421"/>
                      <a:pt x="828" y="3404"/>
                    </a:cubicBezTo>
                    <a:cubicBezTo>
                      <a:pt x="828" y="3380"/>
                      <a:pt x="813" y="3369"/>
                      <a:pt x="784" y="3369"/>
                    </a:cubicBezTo>
                    <a:cubicBezTo>
                      <a:pt x="762" y="3369"/>
                      <a:pt x="734" y="3374"/>
                      <a:pt x="697" y="3383"/>
                    </a:cubicBezTo>
                    <a:cubicBezTo>
                      <a:pt x="678" y="3389"/>
                      <a:pt x="667" y="3392"/>
                      <a:pt x="659" y="3392"/>
                    </a:cubicBezTo>
                    <a:cubicBezTo>
                      <a:pt x="641" y="3392"/>
                      <a:pt x="643" y="3377"/>
                      <a:pt x="613" y="3362"/>
                    </a:cubicBezTo>
                    <a:cubicBezTo>
                      <a:pt x="587" y="3341"/>
                      <a:pt x="587" y="3320"/>
                      <a:pt x="566" y="3252"/>
                    </a:cubicBezTo>
                    <a:cubicBezTo>
                      <a:pt x="566" y="3189"/>
                      <a:pt x="613" y="3121"/>
                      <a:pt x="613" y="3058"/>
                    </a:cubicBezTo>
                    <a:cubicBezTo>
                      <a:pt x="634" y="3011"/>
                      <a:pt x="613" y="2948"/>
                      <a:pt x="587" y="2880"/>
                    </a:cubicBezTo>
                    <a:cubicBezTo>
                      <a:pt x="578" y="2853"/>
                      <a:pt x="569" y="2846"/>
                      <a:pt x="558" y="2846"/>
                    </a:cubicBezTo>
                    <a:cubicBezTo>
                      <a:pt x="544" y="2846"/>
                      <a:pt x="527" y="2859"/>
                      <a:pt x="503" y="2859"/>
                    </a:cubicBezTo>
                    <a:cubicBezTo>
                      <a:pt x="456" y="2859"/>
                      <a:pt x="456" y="2839"/>
                      <a:pt x="435" y="2797"/>
                    </a:cubicBezTo>
                    <a:cubicBezTo>
                      <a:pt x="414" y="2770"/>
                      <a:pt x="482" y="2770"/>
                      <a:pt x="503" y="2687"/>
                    </a:cubicBezTo>
                    <a:cubicBezTo>
                      <a:pt x="545" y="2598"/>
                      <a:pt x="566" y="2598"/>
                      <a:pt x="587" y="2535"/>
                    </a:cubicBezTo>
                    <a:cubicBezTo>
                      <a:pt x="587" y="2488"/>
                      <a:pt x="545" y="2488"/>
                      <a:pt x="503" y="2488"/>
                    </a:cubicBezTo>
                    <a:cubicBezTo>
                      <a:pt x="435" y="2488"/>
                      <a:pt x="456" y="2509"/>
                      <a:pt x="435" y="2598"/>
                    </a:cubicBezTo>
                    <a:cubicBezTo>
                      <a:pt x="414" y="2653"/>
                      <a:pt x="404" y="2663"/>
                      <a:pt x="390" y="2663"/>
                    </a:cubicBezTo>
                    <a:cubicBezTo>
                      <a:pt x="381" y="2663"/>
                      <a:pt x="372" y="2659"/>
                      <a:pt x="357" y="2659"/>
                    </a:cubicBezTo>
                    <a:cubicBezTo>
                      <a:pt x="349" y="2659"/>
                      <a:pt x="338" y="2661"/>
                      <a:pt x="325" y="2666"/>
                    </a:cubicBezTo>
                    <a:cubicBezTo>
                      <a:pt x="262" y="2666"/>
                      <a:pt x="283" y="2666"/>
                      <a:pt x="241" y="2619"/>
                    </a:cubicBezTo>
                    <a:cubicBezTo>
                      <a:pt x="220" y="2598"/>
                      <a:pt x="220" y="2509"/>
                      <a:pt x="220" y="2446"/>
                    </a:cubicBezTo>
                    <a:cubicBezTo>
                      <a:pt x="220" y="2378"/>
                      <a:pt x="283" y="2273"/>
                      <a:pt x="304" y="2163"/>
                    </a:cubicBezTo>
                    <a:cubicBezTo>
                      <a:pt x="325" y="2053"/>
                      <a:pt x="393" y="2032"/>
                      <a:pt x="456" y="1985"/>
                    </a:cubicBezTo>
                    <a:cubicBezTo>
                      <a:pt x="506" y="1954"/>
                      <a:pt x="519" y="1935"/>
                      <a:pt x="547" y="1935"/>
                    </a:cubicBezTo>
                    <a:cubicBezTo>
                      <a:pt x="558" y="1935"/>
                      <a:pt x="570" y="1937"/>
                      <a:pt x="587" y="1943"/>
                    </a:cubicBezTo>
                    <a:cubicBezTo>
                      <a:pt x="634" y="1943"/>
                      <a:pt x="613" y="1964"/>
                      <a:pt x="655" y="1985"/>
                    </a:cubicBezTo>
                    <a:cubicBezTo>
                      <a:pt x="662" y="1989"/>
                      <a:pt x="667" y="1991"/>
                      <a:pt x="671" y="1991"/>
                    </a:cubicBezTo>
                    <a:cubicBezTo>
                      <a:pt x="689" y="1991"/>
                      <a:pt x="688" y="1960"/>
                      <a:pt x="721" y="1960"/>
                    </a:cubicBezTo>
                    <a:cubicBezTo>
                      <a:pt x="727" y="1960"/>
                      <a:pt x="735" y="1961"/>
                      <a:pt x="744" y="1964"/>
                    </a:cubicBezTo>
                    <a:cubicBezTo>
                      <a:pt x="786" y="1964"/>
                      <a:pt x="765" y="1985"/>
                      <a:pt x="828" y="1985"/>
                    </a:cubicBezTo>
                    <a:cubicBezTo>
                      <a:pt x="896" y="2011"/>
                      <a:pt x="896" y="2011"/>
                      <a:pt x="896" y="2032"/>
                    </a:cubicBezTo>
                    <a:cubicBezTo>
                      <a:pt x="917" y="2053"/>
                      <a:pt x="875" y="2116"/>
                      <a:pt x="849" y="2163"/>
                    </a:cubicBezTo>
                    <a:lnTo>
                      <a:pt x="849" y="2273"/>
                    </a:lnTo>
                    <a:cubicBezTo>
                      <a:pt x="865" y="2313"/>
                      <a:pt x="880" y="2327"/>
                      <a:pt x="893" y="2327"/>
                    </a:cubicBezTo>
                    <a:cubicBezTo>
                      <a:pt x="901" y="2327"/>
                      <a:pt x="909" y="2322"/>
                      <a:pt x="917" y="2315"/>
                    </a:cubicBezTo>
                    <a:cubicBezTo>
                      <a:pt x="959" y="2273"/>
                      <a:pt x="1006" y="2184"/>
                      <a:pt x="980" y="2116"/>
                    </a:cubicBezTo>
                    <a:cubicBezTo>
                      <a:pt x="980" y="2053"/>
                      <a:pt x="1006" y="2011"/>
                      <a:pt x="1027" y="1922"/>
                    </a:cubicBezTo>
                    <a:cubicBezTo>
                      <a:pt x="1069" y="1854"/>
                      <a:pt x="1090" y="1880"/>
                      <a:pt x="1158" y="1833"/>
                    </a:cubicBezTo>
                    <a:cubicBezTo>
                      <a:pt x="1241" y="1791"/>
                      <a:pt x="1351" y="1681"/>
                      <a:pt x="1419" y="1592"/>
                    </a:cubicBezTo>
                    <a:cubicBezTo>
                      <a:pt x="1482" y="1508"/>
                      <a:pt x="1503" y="1508"/>
                      <a:pt x="1571" y="1419"/>
                    </a:cubicBezTo>
                    <a:cubicBezTo>
                      <a:pt x="1634" y="1356"/>
                      <a:pt x="1702" y="1330"/>
                      <a:pt x="1791" y="1267"/>
                    </a:cubicBezTo>
                    <a:cubicBezTo>
                      <a:pt x="1896" y="1226"/>
                      <a:pt x="1943" y="1178"/>
                      <a:pt x="2053" y="1178"/>
                    </a:cubicBezTo>
                    <a:cubicBezTo>
                      <a:pt x="2073" y="1174"/>
                      <a:pt x="2084" y="1173"/>
                      <a:pt x="2089" y="1173"/>
                    </a:cubicBezTo>
                    <a:cubicBezTo>
                      <a:pt x="2111" y="1173"/>
                      <a:pt x="2015" y="1204"/>
                      <a:pt x="1964" y="1226"/>
                    </a:cubicBezTo>
                    <a:cubicBezTo>
                      <a:pt x="1922" y="1226"/>
                      <a:pt x="1943" y="1267"/>
                      <a:pt x="1985" y="1288"/>
                    </a:cubicBezTo>
                    <a:cubicBezTo>
                      <a:pt x="2027" y="1288"/>
                      <a:pt x="2053" y="1267"/>
                      <a:pt x="2137" y="1199"/>
                    </a:cubicBezTo>
                    <a:cubicBezTo>
                      <a:pt x="2181" y="1178"/>
                      <a:pt x="2204" y="1173"/>
                      <a:pt x="2220" y="1173"/>
                    </a:cubicBezTo>
                    <a:cubicBezTo>
                      <a:pt x="2236" y="1173"/>
                      <a:pt x="2247" y="1178"/>
                      <a:pt x="2268" y="1178"/>
                    </a:cubicBezTo>
                    <a:cubicBezTo>
                      <a:pt x="2315" y="1157"/>
                      <a:pt x="2268" y="1137"/>
                      <a:pt x="2226" y="1116"/>
                    </a:cubicBezTo>
                    <a:lnTo>
                      <a:pt x="2116" y="1116"/>
                    </a:lnTo>
                    <a:cubicBezTo>
                      <a:pt x="2074" y="1095"/>
                      <a:pt x="2095" y="1068"/>
                      <a:pt x="2137" y="1047"/>
                    </a:cubicBezTo>
                    <a:cubicBezTo>
                      <a:pt x="2184" y="1006"/>
                      <a:pt x="2205" y="1006"/>
                      <a:pt x="2184" y="964"/>
                    </a:cubicBezTo>
                    <a:cubicBezTo>
                      <a:pt x="2179" y="958"/>
                      <a:pt x="2172" y="956"/>
                      <a:pt x="2164" y="956"/>
                    </a:cubicBezTo>
                    <a:cubicBezTo>
                      <a:pt x="2132" y="956"/>
                      <a:pt x="2077" y="993"/>
                      <a:pt x="2006" y="1027"/>
                    </a:cubicBezTo>
                    <a:cubicBezTo>
                      <a:pt x="1971" y="1035"/>
                      <a:pt x="1951" y="1040"/>
                      <a:pt x="1942" y="1040"/>
                    </a:cubicBezTo>
                    <a:cubicBezTo>
                      <a:pt x="1929" y="1040"/>
                      <a:pt x="1940" y="1030"/>
                      <a:pt x="1964" y="1006"/>
                    </a:cubicBezTo>
                    <a:cubicBezTo>
                      <a:pt x="2006" y="964"/>
                      <a:pt x="2053" y="964"/>
                      <a:pt x="2116" y="938"/>
                    </a:cubicBezTo>
                    <a:cubicBezTo>
                      <a:pt x="2137" y="925"/>
                      <a:pt x="2155" y="920"/>
                      <a:pt x="2172" y="920"/>
                    </a:cubicBezTo>
                    <a:cubicBezTo>
                      <a:pt x="2210" y="920"/>
                      <a:pt x="2239" y="946"/>
                      <a:pt x="2268" y="964"/>
                    </a:cubicBezTo>
                    <a:cubicBezTo>
                      <a:pt x="2336" y="964"/>
                      <a:pt x="2357" y="938"/>
                      <a:pt x="2420" y="896"/>
                    </a:cubicBezTo>
                    <a:cubicBezTo>
                      <a:pt x="2467" y="875"/>
                      <a:pt x="2551" y="896"/>
                      <a:pt x="2598" y="854"/>
                    </a:cubicBezTo>
                    <a:cubicBezTo>
                      <a:pt x="2619" y="833"/>
                      <a:pt x="2598" y="807"/>
                      <a:pt x="2551" y="744"/>
                    </a:cubicBezTo>
                    <a:cubicBezTo>
                      <a:pt x="2488" y="676"/>
                      <a:pt x="2488" y="702"/>
                      <a:pt x="2467" y="655"/>
                    </a:cubicBezTo>
                    <a:cubicBezTo>
                      <a:pt x="2446" y="634"/>
                      <a:pt x="2488" y="592"/>
                      <a:pt x="2488" y="545"/>
                    </a:cubicBezTo>
                    <a:cubicBezTo>
                      <a:pt x="2488" y="505"/>
                      <a:pt x="2488" y="490"/>
                      <a:pt x="2470" y="490"/>
                    </a:cubicBezTo>
                    <a:cubicBezTo>
                      <a:pt x="2460" y="490"/>
                      <a:pt x="2445" y="495"/>
                      <a:pt x="2420" y="503"/>
                    </a:cubicBezTo>
                    <a:cubicBezTo>
                      <a:pt x="2378" y="503"/>
                      <a:pt x="2399" y="524"/>
                      <a:pt x="2357" y="545"/>
                    </a:cubicBezTo>
                    <a:cubicBezTo>
                      <a:pt x="2348" y="550"/>
                      <a:pt x="2340" y="552"/>
                      <a:pt x="2333" y="552"/>
                    </a:cubicBezTo>
                    <a:cubicBezTo>
                      <a:pt x="2305" y="552"/>
                      <a:pt x="2289" y="519"/>
                      <a:pt x="2289" y="503"/>
                    </a:cubicBezTo>
                    <a:cubicBezTo>
                      <a:pt x="2268" y="482"/>
                      <a:pt x="2336" y="461"/>
                      <a:pt x="2315" y="440"/>
                    </a:cubicBezTo>
                    <a:cubicBezTo>
                      <a:pt x="2289" y="393"/>
                      <a:pt x="2289" y="372"/>
                      <a:pt x="2226" y="372"/>
                    </a:cubicBezTo>
                    <a:cubicBezTo>
                      <a:pt x="2215" y="366"/>
                      <a:pt x="2208" y="364"/>
                      <a:pt x="2203" y="364"/>
                    </a:cubicBezTo>
                    <a:cubicBezTo>
                      <a:pt x="2190" y="364"/>
                      <a:pt x="2192" y="383"/>
                      <a:pt x="2158" y="414"/>
                    </a:cubicBezTo>
                    <a:cubicBezTo>
                      <a:pt x="2116" y="482"/>
                      <a:pt x="2116" y="461"/>
                      <a:pt x="2095" y="482"/>
                    </a:cubicBezTo>
                    <a:cubicBezTo>
                      <a:pt x="2053" y="482"/>
                      <a:pt x="2053" y="503"/>
                      <a:pt x="2027" y="545"/>
                    </a:cubicBezTo>
                    <a:cubicBezTo>
                      <a:pt x="2027" y="592"/>
                      <a:pt x="2027" y="571"/>
                      <a:pt x="2006" y="613"/>
                    </a:cubicBezTo>
                    <a:cubicBezTo>
                      <a:pt x="1964" y="655"/>
                      <a:pt x="1943" y="655"/>
                      <a:pt x="1896" y="655"/>
                    </a:cubicBezTo>
                    <a:cubicBezTo>
                      <a:pt x="1854" y="676"/>
                      <a:pt x="1875" y="655"/>
                      <a:pt x="1833" y="702"/>
                    </a:cubicBezTo>
                    <a:cubicBezTo>
                      <a:pt x="1812" y="744"/>
                      <a:pt x="1833" y="765"/>
                      <a:pt x="1791" y="807"/>
                    </a:cubicBezTo>
                    <a:cubicBezTo>
                      <a:pt x="1758" y="825"/>
                      <a:pt x="1737" y="841"/>
                      <a:pt x="1721" y="841"/>
                    </a:cubicBezTo>
                    <a:cubicBezTo>
                      <a:pt x="1714" y="841"/>
                      <a:pt x="1708" y="839"/>
                      <a:pt x="1702" y="833"/>
                    </a:cubicBezTo>
                    <a:cubicBezTo>
                      <a:pt x="1702" y="833"/>
                      <a:pt x="1681" y="786"/>
                      <a:pt x="1702" y="744"/>
                    </a:cubicBezTo>
                    <a:cubicBezTo>
                      <a:pt x="1744" y="676"/>
                      <a:pt x="1791" y="655"/>
                      <a:pt x="1765" y="634"/>
                    </a:cubicBezTo>
                    <a:cubicBezTo>
                      <a:pt x="1744" y="613"/>
                      <a:pt x="1723" y="592"/>
                      <a:pt x="1681" y="571"/>
                    </a:cubicBezTo>
                    <a:cubicBezTo>
                      <a:pt x="1634" y="524"/>
                      <a:pt x="1660" y="482"/>
                      <a:pt x="1702" y="414"/>
                    </a:cubicBezTo>
                    <a:cubicBezTo>
                      <a:pt x="1744" y="372"/>
                      <a:pt x="1854" y="330"/>
                      <a:pt x="1922" y="309"/>
                    </a:cubicBezTo>
                    <a:cubicBezTo>
                      <a:pt x="1985" y="283"/>
                      <a:pt x="2074" y="283"/>
                      <a:pt x="2137" y="241"/>
                    </a:cubicBezTo>
                    <a:cubicBezTo>
                      <a:pt x="2205" y="220"/>
                      <a:pt x="2158" y="220"/>
                      <a:pt x="2205" y="199"/>
                    </a:cubicBezTo>
                    <a:cubicBezTo>
                      <a:pt x="2268" y="199"/>
                      <a:pt x="2289" y="199"/>
                      <a:pt x="2336" y="178"/>
                    </a:cubicBezTo>
                    <a:cubicBezTo>
                      <a:pt x="2378" y="178"/>
                      <a:pt x="2399" y="131"/>
                      <a:pt x="2399" y="110"/>
                    </a:cubicBezTo>
                    <a:cubicBezTo>
                      <a:pt x="2399" y="97"/>
                      <a:pt x="2395" y="92"/>
                      <a:pt x="2388" y="92"/>
                    </a:cubicBezTo>
                    <a:cubicBezTo>
                      <a:pt x="2373" y="92"/>
                      <a:pt x="2344" y="117"/>
                      <a:pt x="2315" y="131"/>
                    </a:cubicBezTo>
                    <a:cubicBezTo>
                      <a:pt x="2288" y="158"/>
                      <a:pt x="2270" y="170"/>
                      <a:pt x="2255" y="170"/>
                    </a:cubicBezTo>
                    <a:cubicBezTo>
                      <a:pt x="2244" y="170"/>
                      <a:pt x="2235" y="163"/>
                      <a:pt x="2226" y="152"/>
                    </a:cubicBezTo>
                    <a:cubicBezTo>
                      <a:pt x="2205" y="152"/>
                      <a:pt x="2268" y="110"/>
                      <a:pt x="2289" y="89"/>
                    </a:cubicBezTo>
                    <a:cubicBezTo>
                      <a:pt x="2315" y="89"/>
                      <a:pt x="2336" y="47"/>
                      <a:pt x="2336" y="21"/>
                    </a:cubicBezTo>
                    <a:cubicBezTo>
                      <a:pt x="2332" y="18"/>
                      <a:pt x="2329" y="16"/>
                      <a:pt x="2325" y="16"/>
                    </a:cubicBezTo>
                    <a:cubicBezTo>
                      <a:pt x="2306" y="16"/>
                      <a:pt x="2282" y="54"/>
                      <a:pt x="2247" y="89"/>
                    </a:cubicBezTo>
                    <a:cubicBezTo>
                      <a:pt x="2184" y="131"/>
                      <a:pt x="2184" y="131"/>
                      <a:pt x="2116" y="131"/>
                    </a:cubicBezTo>
                    <a:cubicBezTo>
                      <a:pt x="2074" y="131"/>
                      <a:pt x="2074" y="110"/>
                      <a:pt x="2027" y="110"/>
                    </a:cubicBezTo>
                    <a:cubicBezTo>
                      <a:pt x="1985" y="110"/>
                      <a:pt x="1985" y="89"/>
                      <a:pt x="2027" y="68"/>
                    </a:cubicBezTo>
                    <a:cubicBezTo>
                      <a:pt x="2095" y="47"/>
                      <a:pt x="2095" y="0"/>
                      <a:pt x="2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8"/>
              <p:cNvSpPr/>
              <p:nvPr/>
            </p:nvSpPr>
            <p:spPr>
              <a:xfrm>
                <a:off x="3361834" y="499832"/>
                <a:ext cx="686283" cy="1316037"/>
              </a:xfrm>
              <a:custGeom>
                <a:rect b="b" l="l" r="r" t="t"/>
                <a:pathLst>
                  <a:path extrusionOk="0" h="6982" w="3641">
                    <a:moveTo>
                      <a:pt x="980" y="2158"/>
                    </a:moveTo>
                    <a:cubicBezTo>
                      <a:pt x="980" y="2184"/>
                      <a:pt x="980" y="2226"/>
                      <a:pt x="959" y="2247"/>
                    </a:cubicBezTo>
                    <a:lnTo>
                      <a:pt x="959" y="2268"/>
                    </a:lnTo>
                    <a:lnTo>
                      <a:pt x="938" y="2247"/>
                    </a:lnTo>
                    <a:lnTo>
                      <a:pt x="959" y="2226"/>
                    </a:lnTo>
                    <a:cubicBezTo>
                      <a:pt x="959" y="2205"/>
                      <a:pt x="959" y="2184"/>
                      <a:pt x="980" y="2158"/>
                    </a:cubicBezTo>
                    <a:close/>
                    <a:moveTo>
                      <a:pt x="566" y="2598"/>
                    </a:moveTo>
                    <a:cubicBezTo>
                      <a:pt x="545" y="2619"/>
                      <a:pt x="545" y="2639"/>
                      <a:pt x="499" y="2706"/>
                    </a:cubicBezTo>
                    <a:lnTo>
                      <a:pt x="499" y="2706"/>
                    </a:lnTo>
                    <a:cubicBezTo>
                      <a:pt x="501" y="2691"/>
                      <a:pt x="507" y="2675"/>
                      <a:pt x="524" y="2661"/>
                    </a:cubicBezTo>
                    <a:cubicBezTo>
                      <a:pt x="545" y="2619"/>
                      <a:pt x="545" y="2598"/>
                      <a:pt x="545" y="2598"/>
                    </a:cubicBezTo>
                    <a:close/>
                    <a:moveTo>
                      <a:pt x="1985" y="131"/>
                    </a:moveTo>
                    <a:cubicBezTo>
                      <a:pt x="1985" y="152"/>
                      <a:pt x="1985" y="173"/>
                      <a:pt x="2006" y="194"/>
                    </a:cubicBezTo>
                    <a:cubicBezTo>
                      <a:pt x="2027" y="220"/>
                      <a:pt x="2048" y="220"/>
                      <a:pt x="2069" y="220"/>
                    </a:cubicBezTo>
                    <a:lnTo>
                      <a:pt x="2179" y="220"/>
                    </a:lnTo>
                    <a:lnTo>
                      <a:pt x="2179" y="241"/>
                    </a:lnTo>
                    <a:lnTo>
                      <a:pt x="2158" y="241"/>
                    </a:lnTo>
                    <a:cubicBezTo>
                      <a:pt x="2137" y="262"/>
                      <a:pt x="2095" y="262"/>
                      <a:pt x="2069" y="262"/>
                    </a:cubicBezTo>
                    <a:cubicBezTo>
                      <a:pt x="2027" y="283"/>
                      <a:pt x="1985" y="283"/>
                      <a:pt x="1938" y="283"/>
                    </a:cubicBezTo>
                    <a:cubicBezTo>
                      <a:pt x="1917" y="304"/>
                      <a:pt x="1854" y="325"/>
                      <a:pt x="1807" y="351"/>
                    </a:cubicBezTo>
                    <a:cubicBezTo>
                      <a:pt x="1765" y="372"/>
                      <a:pt x="1723" y="393"/>
                      <a:pt x="1702" y="435"/>
                    </a:cubicBezTo>
                    <a:cubicBezTo>
                      <a:pt x="1676" y="456"/>
                      <a:pt x="1655" y="503"/>
                      <a:pt x="1655" y="524"/>
                    </a:cubicBezTo>
                    <a:cubicBezTo>
                      <a:pt x="1634" y="545"/>
                      <a:pt x="1634" y="566"/>
                      <a:pt x="1655" y="587"/>
                    </a:cubicBezTo>
                    <a:cubicBezTo>
                      <a:pt x="1655" y="613"/>
                      <a:pt x="1676" y="634"/>
                      <a:pt x="1702" y="655"/>
                    </a:cubicBezTo>
                    <a:cubicBezTo>
                      <a:pt x="1723" y="676"/>
                      <a:pt x="1744" y="676"/>
                      <a:pt x="1744" y="697"/>
                    </a:cubicBezTo>
                    <a:cubicBezTo>
                      <a:pt x="1744" y="697"/>
                      <a:pt x="1723" y="718"/>
                      <a:pt x="1702" y="744"/>
                    </a:cubicBezTo>
                    <a:cubicBezTo>
                      <a:pt x="1676" y="786"/>
                      <a:pt x="1676" y="807"/>
                      <a:pt x="1676" y="849"/>
                    </a:cubicBezTo>
                    <a:cubicBezTo>
                      <a:pt x="1676" y="875"/>
                      <a:pt x="1702" y="896"/>
                      <a:pt x="1723" y="917"/>
                    </a:cubicBezTo>
                    <a:cubicBezTo>
                      <a:pt x="1723" y="938"/>
                      <a:pt x="1744" y="938"/>
                      <a:pt x="1765" y="938"/>
                    </a:cubicBezTo>
                    <a:lnTo>
                      <a:pt x="1807" y="938"/>
                    </a:lnTo>
                    <a:cubicBezTo>
                      <a:pt x="1833" y="917"/>
                      <a:pt x="1854" y="896"/>
                      <a:pt x="1875" y="875"/>
                    </a:cubicBezTo>
                    <a:cubicBezTo>
                      <a:pt x="1896" y="849"/>
                      <a:pt x="1896" y="828"/>
                      <a:pt x="1917" y="807"/>
                    </a:cubicBezTo>
                    <a:cubicBezTo>
                      <a:pt x="1917" y="807"/>
                      <a:pt x="1917" y="786"/>
                      <a:pt x="1938" y="765"/>
                    </a:cubicBezTo>
                    <a:lnTo>
                      <a:pt x="1964" y="765"/>
                    </a:lnTo>
                    <a:cubicBezTo>
                      <a:pt x="1964" y="744"/>
                      <a:pt x="1985" y="744"/>
                      <a:pt x="2006" y="744"/>
                    </a:cubicBezTo>
                    <a:cubicBezTo>
                      <a:pt x="2027" y="718"/>
                      <a:pt x="2048" y="718"/>
                      <a:pt x="2069" y="676"/>
                    </a:cubicBezTo>
                    <a:cubicBezTo>
                      <a:pt x="2116" y="655"/>
                      <a:pt x="2116" y="655"/>
                      <a:pt x="2137" y="613"/>
                    </a:cubicBezTo>
                    <a:lnTo>
                      <a:pt x="2137" y="566"/>
                    </a:lnTo>
                    <a:cubicBezTo>
                      <a:pt x="2158" y="566"/>
                      <a:pt x="2179" y="566"/>
                      <a:pt x="2200" y="545"/>
                    </a:cubicBezTo>
                    <a:cubicBezTo>
                      <a:pt x="2226" y="545"/>
                      <a:pt x="2226" y="524"/>
                      <a:pt x="2247" y="503"/>
                    </a:cubicBezTo>
                    <a:cubicBezTo>
                      <a:pt x="2268" y="482"/>
                      <a:pt x="2268" y="482"/>
                      <a:pt x="2268" y="456"/>
                    </a:cubicBezTo>
                    <a:lnTo>
                      <a:pt x="2289" y="482"/>
                    </a:lnTo>
                    <a:lnTo>
                      <a:pt x="2289" y="503"/>
                    </a:lnTo>
                    <a:cubicBezTo>
                      <a:pt x="2268" y="524"/>
                      <a:pt x="2268" y="566"/>
                      <a:pt x="2289" y="587"/>
                    </a:cubicBezTo>
                    <a:cubicBezTo>
                      <a:pt x="2289" y="587"/>
                      <a:pt x="2289" y="613"/>
                      <a:pt x="2310" y="634"/>
                    </a:cubicBezTo>
                    <a:cubicBezTo>
                      <a:pt x="2310" y="634"/>
                      <a:pt x="2331" y="655"/>
                      <a:pt x="2357" y="655"/>
                    </a:cubicBezTo>
                    <a:cubicBezTo>
                      <a:pt x="2378" y="655"/>
                      <a:pt x="2399" y="655"/>
                      <a:pt x="2399" y="634"/>
                    </a:cubicBezTo>
                    <a:cubicBezTo>
                      <a:pt x="2441" y="634"/>
                      <a:pt x="2462" y="613"/>
                      <a:pt x="2462" y="587"/>
                    </a:cubicBezTo>
                    <a:lnTo>
                      <a:pt x="2462" y="634"/>
                    </a:lnTo>
                    <a:cubicBezTo>
                      <a:pt x="2462" y="655"/>
                      <a:pt x="2441" y="655"/>
                      <a:pt x="2441" y="676"/>
                    </a:cubicBezTo>
                    <a:cubicBezTo>
                      <a:pt x="2441" y="697"/>
                      <a:pt x="2462" y="718"/>
                      <a:pt x="2462" y="744"/>
                    </a:cubicBezTo>
                    <a:cubicBezTo>
                      <a:pt x="2488" y="765"/>
                      <a:pt x="2509" y="765"/>
                      <a:pt x="2509" y="786"/>
                    </a:cubicBezTo>
                    <a:cubicBezTo>
                      <a:pt x="2509" y="786"/>
                      <a:pt x="2530" y="786"/>
                      <a:pt x="2551" y="807"/>
                    </a:cubicBezTo>
                    <a:cubicBezTo>
                      <a:pt x="2572" y="849"/>
                      <a:pt x="2572" y="849"/>
                      <a:pt x="2572" y="875"/>
                    </a:cubicBezTo>
                    <a:lnTo>
                      <a:pt x="2551" y="875"/>
                    </a:lnTo>
                    <a:cubicBezTo>
                      <a:pt x="2509" y="875"/>
                      <a:pt x="2462" y="875"/>
                      <a:pt x="2420" y="896"/>
                    </a:cubicBezTo>
                    <a:cubicBezTo>
                      <a:pt x="2399" y="917"/>
                      <a:pt x="2378" y="938"/>
                      <a:pt x="2378" y="938"/>
                    </a:cubicBezTo>
                    <a:cubicBezTo>
                      <a:pt x="2367" y="948"/>
                      <a:pt x="2362" y="953"/>
                      <a:pt x="2356" y="953"/>
                    </a:cubicBezTo>
                    <a:cubicBezTo>
                      <a:pt x="2350" y="953"/>
                      <a:pt x="2344" y="948"/>
                      <a:pt x="2331" y="938"/>
                    </a:cubicBezTo>
                    <a:cubicBezTo>
                      <a:pt x="2310" y="938"/>
                      <a:pt x="2289" y="917"/>
                      <a:pt x="2247" y="917"/>
                    </a:cubicBezTo>
                    <a:cubicBezTo>
                      <a:pt x="2226" y="917"/>
                      <a:pt x="2179" y="917"/>
                      <a:pt x="2137" y="938"/>
                    </a:cubicBezTo>
                    <a:cubicBezTo>
                      <a:pt x="2095" y="938"/>
                      <a:pt x="2069" y="938"/>
                      <a:pt x="2048" y="959"/>
                    </a:cubicBezTo>
                    <a:cubicBezTo>
                      <a:pt x="2027" y="959"/>
                      <a:pt x="2006" y="980"/>
                      <a:pt x="1985" y="1006"/>
                    </a:cubicBezTo>
                    <a:cubicBezTo>
                      <a:pt x="1964" y="1006"/>
                      <a:pt x="1964" y="1027"/>
                      <a:pt x="1938" y="1027"/>
                    </a:cubicBezTo>
                    <a:lnTo>
                      <a:pt x="1938" y="1048"/>
                    </a:lnTo>
                    <a:cubicBezTo>
                      <a:pt x="1938" y="1048"/>
                      <a:pt x="1917" y="1048"/>
                      <a:pt x="1917" y="1069"/>
                    </a:cubicBezTo>
                    <a:lnTo>
                      <a:pt x="1917" y="1089"/>
                    </a:lnTo>
                    <a:lnTo>
                      <a:pt x="1938" y="1110"/>
                    </a:lnTo>
                    <a:lnTo>
                      <a:pt x="1964" y="1137"/>
                    </a:lnTo>
                    <a:lnTo>
                      <a:pt x="2006" y="1137"/>
                    </a:lnTo>
                    <a:cubicBezTo>
                      <a:pt x="2027" y="1137"/>
                      <a:pt x="2027" y="1110"/>
                      <a:pt x="2069" y="1110"/>
                    </a:cubicBezTo>
                    <a:lnTo>
                      <a:pt x="2095" y="1089"/>
                    </a:lnTo>
                    <a:lnTo>
                      <a:pt x="2095" y="1110"/>
                    </a:lnTo>
                    <a:cubicBezTo>
                      <a:pt x="2069" y="1110"/>
                      <a:pt x="2069" y="1137"/>
                      <a:pt x="2095" y="1158"/>
                    </a:cubicBezTo>
                    <a:cubicBezTo>
                      <a:pt x="1964" y="1179"/>
                      <a:pt x="1917" y="1199"/>
                      <a:pt x="1807" y="1268"/>
                    </a:cubicBezTo>
                    <a:cubicBezTo>
                      <a:pt x="1723" y="1330"/>
                      <a:pt x="1655" y="1351"/>
                      <a:pt x="1571" y="1440"/>
                    </a:cubicBezTo>
                    <a:cubicBezTo>
                      <a:pt x="1503" y="1503"/>
                      <a:pt x="1482" y="1529"/>
                      <a:pt x="1414" y="1613"/>
                    </a:cubicBezTo>
                    <a:cubicBezTo>
                      <a:pt x="1352" y="1681"/>
                      <a:pt x="1242" y="1791"/>
                      <a:pt x="1179" y="1833"/>
                    </a:cubicBezTo>
                    <a:cubicBezTo>
                      <a:pt x="1153" y="1854"/>
                      <a:pt x="1132" y="1854"/>
                      <a:pt x="1111" y="1854"/>
                    </a:cubicBezTo>
                    <a:cubicBezTo>
                      <a:pt x="1069" y="1875"/>
                      <a:pt x="1048" y="1922"/>
                      <a:pt x="1022" y="1964"/>
                    </a:cubicBezTo>
                    <a:cubicBezTo>
                      <a:pt x="1010" y="1987"/>
                      <a:pt x="999" y="2017"/>
                      <a:pt x="991" y="2051"/>
                    </a:cubicBezTo>
                    <a:lnTo>
                      <a:pt x="991" y="2051"/>
                    </a:lnTo>
                    <a:cubicBezTo>
                      <a:pt x="980" y="2044"/>
                      <a:pt x="980" y="2027"/>
                      <a:pt x="980" y="2027"/>
                    </a:cubicBezTo>
                    <a:lnTo>
                      <a:pt x="959" y="2006"/>
                    </a:lnTo>
                    <a:cubicBezTo>
                      <a:pt x="938" y="1985"/>
                      <a:pt x="917" y="1985"/>
                      <a:pt x="870" y="1985"/>
                    </a:cubicBezTo>
                    <a:lnTo>
                      <a:pt x="849" y="1985"/>
                    </a:lnTo>
                    <a:cubicBezTo>
                      <a:pt x="849" y="1985"/>
                      <a:pt x="828" y="1964"/>
                      <a:pt x="786" y="1943"/>
                    </a:cubicBezTo>
                    <a:cubicBezTo>
                      <a:pt x="760" y="1943"/>
                      <a:pt x="739" y="1943"/>
                      <a:pt x="718" y="1964"/>
                    </a:cubicBezTo>
                    <a:lnTo>
                      <a:pt x="697" y="1985"/>
                    </a:lnTo>
                    <a:lnTo>
                      <a:pt x="697" y="1964"/>
                    </a:lnTo>
                    <a:cubicBezTo>
                      <a:pt x="697" y="1964"/>
                      <a:pt x="655" y="1922"/>
                      <a:pt x="629" y="1922"/>
                    </a:cubicBezTo>
                    <a:cubicBezTo>
                      <a:pt x="608" y="1922"/>
                      <a:pt x="566" y="1922"/>
                      <a:pt x="545" y="1943"/>
                    </a:cubicBezTo>
                    <a:cubicBezTo>
                      <a:pt x="524" y="1943"/>
                      <a:pt x="498" y="1964"/>
                      <a:pt x="456" y="1985"/>
                    </a:cubicBezTo>
                    <a:cubicBezTo>
                      <a:pt x="393" y="2027"/>
                      <a:pt x="325" y="2074"/>
                      <a:pt x="304" y="2184"/>
                    </a:cubicBezTo>
                    <a:cubicBezTo>
                      <a:pt x="262" y="2289"/>
                      <a:pt x="215" y="2399"/>
                      <a:pt x="215" y="2488"/>
                    </a:cubicBezTo>
                    <a:lnTo>
                      <a:pt x="215" y="2598"/>
                    </a:lnTo>
                    <a:cubicBezTo>
                      <a:pt x="215" y="2640"/>
                      <a:pt x="215" y="2682"/>
                      <a:pt x="262" y="2708"/>
                    </a:cubicBezTo>
                    <a:cubicBezTo>
                      <a:pt x="262" y="2708"/>
                      <a:pt x="262" y="2729"/>
                      <a:pt x="283" y="2750"/>
                    </a:cubicBezTo>
                    <a:lnTo>
                      <a:pt x="456" y="2750"/>
                    </a:lnTo>
                    <a:cubicBezTo>
                      <a:pt x="477" y="2750"/>
                      <a:pt x="477" y="2729"/>
                      <a:pt x="477" y="2729"/>
                    </a:cubicBezTo>
                    <a:lnTo>
                      <a:pt x="477" y="2729"/>
                    </a:lnTo>
                    <a:cubicBezTo>
                      <a:pt x="477" y="2750"/>
                      <a:pt x="477" y="2750"/>
                      <a:pt x="456" y="2750"/>
                    </a:cubicBezTo>
                    <a:cubicBezTo>
                      <a:pt x="456" y="2771"/>
                      <a:pt x="435" y="2771"/>
                      <a:pt x="435" y="2791"/>
                    </a:cubicBezTo>
                    <a:cubicBezTo>
                      <a:pt x="414" y="2812"/>
                      <a:pt x="435" y="2860"/>
                      <a:pt x="435" y="2860"/>
                    </a:cubicBezTo>
                    <a:cubicBezTo>
                      <a:pt x="435" y="2881"/>
                      <a:pt x="456" y="2901"/>
                      <a:pt x="456" y="2922"/>
                    </a:cubicBezTo>
                    <a:cubicBezTo>
                      <a:pt x="477" y="2943"/>
                      <a:pt x="524" y="2970"/>
                      <a:pt x="545" y="2970"/>
                    </a:cubicBezTo>
                    <a:cubicBezTo>
                      <a:pt x="566" y="2970"/>
                      <a:pt x="566" y="2943"/>
                      <a:pt x="587" y="2943"/>
                    </a:cubicBezTo>
                    <a:cubicBezTo>
                      <a:pt x="608" y="3011"/>
                      <a:pt x="629" y="3053"/>
                      <a:pt x="608" y="3100"/>
                    </a:cubicBezTo>
                    <a:cubicBezTo>
                      <a:pt x="587" y="3142"/>
                      <a:pt x="545" y="3205"/>
                      <a:pt x="566" y="3294"/>
                    </a:cubicBezTo>
                    <a:lnTo>
                      <a:pt x="566" y="3336"/>
                    </a:lnTo>
                    <a:cubicBezTo>
                      <a:pt x="566" y="3315"/>
                      <a:pt x="545" y="3315"/>
                      <a:pt x="545" y="3315"/>
                    </a:cubicBezTo>
                    <a:cubicBezTo>
                      <a:pt x="566" y="3252"/>
                      <a:pt x="524" y="3205"/>
                      <a:pt x="498" y="3142"/>
                    </a:cubicBezTo>
                    <a:cubicBezTo>
                      <a:pt x="477" y="3074"/>
                      <a:pt x="435" y="3011"/>
                      <a:pt x="414" y="2970"/>
                    </a:cubicBezTo>
                    <a:cubicBezTo>
                      <a:pt x="346" y="2901"/>
                      <a:pt x="304" y="2860"/>
                      <a:pt x="236" y="2771"/>
                    </a:cubicBezTo>
                    <a:cubicBezTo>
                      <a:pt x="173" y="2661"/>
                      <a:pt x="131" y="2598"/>
                      <a:pt x="131" y="2530"/>
                    </a:cubicBezTo>
                    <a:cubicBezTo>
                      <a:pt x="131" y="2420"/>
                      <a:pt x="131" y="2357"/>
                      <a:pt x="152" y="2289"/>
                    </a:cubicBezTo>
                    <a:cubicBezTo>
                      <a:pt x="194" y="2184"/>
                      <a:pt x="194" y="2095"/>
                      <a:pt x="215" y="2027"/>
                    </a:cubicBezTo>
                    <a:cubicBezTo>
                      <a:pt x="236" y="1922"/>
                      <a:pt x="236" y="1896"/>
                      <a:pt x="283" y="1833"/>
                    </a:cubicBezTo>
                    <a:cubicBezTo>
                      <a:pt x="325" y="1744"/>
                      <a:pt x="325" y="1681"/>
                      <a:pt x="325" y="1681"/>
                    </a:cubicBezTo>
                    <a:lnTo>
                      <a:pt x="325" y="1660"/>
                    </a:lnTo>
                    <a:lnTo>
                      <a:pt x="304" y="1660"/>
                    </a:lnTo>
                    <a:cubicBezTo>
                      <a:pt x="325" y="1613"/>
                      <a:pt x="325" y="1592"/>
                      <a:pt x="346" y="1571"/>
                    </a:cubicBezTo>
                    <a:cubicBezTo>
                      <a:pt x="346" y="1571"/>
                      <a:pt x="393" y="1482"/>
                      <a:pt x="456" y="1398"/>
                    </a:cubicBezTo>
                    <a:cubicBezTo>
                      <a:pt x="498" y="1309"/>
                      <a:pt x="587" y="1199"/>
                      <a:pt x="629" y="1137"/>
                    </a:cubicBezTo>
                    <a:cubicBezTo>
                      <a:pt x="655" y="1069"/>
                      <a:pt x="786" y="938"/>
                      <a:pt x="917" y="828"/>
                    </a:cubicBezTo>
                    <a:cubicBezTo>
                      <a:pt x="1048" y="718"/>
                      <a:pt x="1179" y="613"/>
                      <a:pt x="1221" y="587"/>
                    </a:cubicBezTo>
                    <a:cubicBezTo>
                      <a:pt x="1310" y="503"/>
                      <a:pt x="1592" y="325"/>
                      <a:pt x="1786" y="241"/>
                    </a:cubicBezTo>
                    <a:cubicBezTo>
                      <a:pt x="1917" y="173"/>
                      <a:pt x="1938" y="152"/>
                      <a:pt x="1985" y="131"/>
                    </a:cubicBezTo>
                    <a:close/>
                    <a:moveTo>
                      <a:pt x="1090" y="3383"/>
                    </a:moveTo>
                    <a:cubicBezTo>
                      <a:pt x="1179" y="3383"/>
                      <a:pt x="1221" y="3404"/>
                      <a:pt x="1262" y="3446"/>
                    </a:cubicBezTo>
                    <a:cubicBezTo>
                      <a:pt x="1310" y="3467"/>
                      <a:pt x="1352" y="3467"/>
                      <a:pt x="1393" y="3467"/>
                    </a:cubicBezTo>
                    <a:cubicBezTo>
                      <a:pt x="1414" y="3467"/>
                      <a:pt x="1441" y="3467"/>
                      <a:pt x="1524" y="3514"/>
                    </a:cubicBezTo>
                    <a:cubicBezTo>
                      <a:pt x="1676" y="3577"/>
                      <a:pt x="1807" y="3666"/>
                      <a:pt x="1985" y="3776"/>
                    </a:cubicBezTo>
                    <a:cubicBezTo>
                      <a:pt x="2069" y="3818"/>
                      <a:pt x="2137" y="3839"/>
                      <a:pt x="2179" y="3860"/>
                    </a:cubicBezTo>
                    <a:cubicBezTo>
                      <a:pt x="2226" y="3886"/>
                      <a:pt x="2268" y="3907"/>
                      <a:pt x="2331" y="3970"/>
                    </a:cubicBezTo>
                    <a:cubicBezTo>
                      <a:pt x="2399" y="4038"/>
                      <a:pt x="2420" y="4080"/>
                      <a:pt x="2420" y="4148"/>
                    </a:cubicBezTo>
                    <a:cubicBezTo>
                      <a:pt x="2441" y="4190"/>
                      <a:pt x="2462" y="4253"/>
                      <a:pt x="2530" y="4300"/>
                    </a:cubicBezTo>
                    <a:cubicBezTo>
                      <a:pt x="2640" y="4384"/>
                      <a:pt x="2750" y="4410"/>
                      <a:pt x="3012" y="4514"/>
                    </a:cubicBezTo>
                    <a:cubicBezTo>
                      <a:pt x="3143" y="4562"/>
                      <a:pt x="3226" y="4583"/>
                      <a:pt x="3294" y="4583"/>
                    </a:cubicBezTo>
                    <a:cubicBezTo>
                      <a:pt x="3336" y="4603"/>
                      <a:pt x="3357" y="4624"/>
                      <a:pt x="3425" y="4645"/>
                    </a:cubicBezTo>
                    <a:cubicBezTo>
                      <a:pt x="3509" y="4713"/>
                      <a:pt x="3509" y="4802"/>
                      <a:pt x="3488" y="4865"/>
                    </a:cubicBezTo>
                    <a:cubicBezTo>
                      <a:pt x="3467" y="4886"/>
                      <a:pt x="3446" y="4907"/>
                      <a:pt x="3404" y="4954"/>
                    </a:cubicBezTo>
                    <a:cubicBezTo>
                      <a:pt x="3357" y="4996"/>
                      <a:pt x="3315" y="5038"/>
                      <a:pt x="3273" y="5085"/>
                    </a:cubicBezTo>
                    <a:cubicBezTo>
                      <a:pt x="3247" y="5127"/>
                      <a:pt x="3226" y="5148"/>
                      <a:pt x="3226" y="5169"/>
                    </a:cubicBezTo>
                    <a:cubicBezTo>
                      <a:pt x="3205" y="5216"/>
                      <a:pt x="3205" y="5258"/>
                      <a:pt x="3184" y="5347"/>
                    </a:cubicBezTo>
                    <a:cubicBezTo>
                      <a:pt x="3184" y="5499"/>
                      <a:pt x="3143" y="5562"/>
                      <a:pt x="3053" y="5630"/>
                    </a:cubicBezTo>
                    <a:cubicBezTo>
                      <a:pt x="3033" y="5672"/>
                      <a:pt x="2985" y="5672"/>
                      <a:pt x="2944" y="5672"/>
                    </a:cubicBezTo>
                    <a:cubicBezTo>
                      <a:pt x="2902" y="5693"/>
                      <a:pt x="2854" y="5693"/>
                      <a:pt x="2792" y="5719"/>
                    </a:cubicBezTo>
                    <a:cubicBezTo>
                      <a:pt x="2750" y="5761"/>
                      <a:pt x="2703" y="5782"/>
                      <a:pt x="2682" y="5803"/>
                    </a:cubicBezTo>
                    <a:cubicBezTo>
                      <a:pt x="2661" y="5824"/>
                      <a:pt x="2661" y="5850"/>
                      <a:pt x="2640" y="5871"/>
                    </a:cubicBezTo>
                    <a:cubicBezTo>
                      <a:pt x="2640" y="5871"/>
                      <a:pt x="2619" y="5913"/>
                      <a:pt x="2593" y="5934"/>
                    </a:cubicBezTo>
                    <a:cubicBezTo>
                      <a:pt x="2572" y="5955"/>
                      <a:pt x="2551" y="6002"/>
                      <a:pt x="2530" y="6044"/>
                    </a:cubicBezTo>
                    <a:cubicBezTo>
                      <a:pt x="2462" y="6112"/>
                      <a:pt x="2399" y="6195"/>
                      <a:pt x="2357" y="6243"/>
                    </a:cubicBezTo>
                    <a:cubicBezTo>
                      <a:pt x="2289" y="6305"/>
                      <a:pt x="2289" y="6326"/>
                      <a:pt x="2268" y="6347"/>
                    </a:cubicBezTo>
                    <a:cubicBezTo>
                      <a:pt x="2268" y="6374"/>
                      <a:pt x="2268" y="6374"/>
                      <a:pt x="2226" y="6394"/>
                    </a:cubicBezTo>
                    <a:cubicBezTo>
                      <a:pt x="2179" y="6415"/>
                      <a:pt x="2158" y="6415"/>
                      <a:pt x="2116" y="6436"/>
                    </a:cubicBezTo>
                    <a:cubicBezTo>
                      <a:pt x="2116" y="6436"/>
                      <a:pt x="2095" y="6436"/>
                      <a:pt x="2069" y="6457"/>
                    </a:cubicBezTo>
                    <a:cubicBezTo>
                      <a:pt x="2048" y="6478"/>
                      <a:pt x="2048" y="6504"/>
                      <a:pt x="2048" y="6525"/>
                    </a:cubicBezTo>
                    <a:cubicBezTo>
                      <a:pt x="2027" y="6567"/>
                      <a:pt x="2048" y="6588"/>
                      <a:pt x="2048" y="6635"/>
                    </a:cubicBezTo>
                    <a:cubicBezTo>
                      <a:pt x="2069" y="6656"/>
                      <a:pt x="2095" y="6698"/>
                      <a:pt x="2116" y="6740"/>
                    </a:cubicBezTo>
                    <a:cubicBezTo>
                      <a:pt x="2116" y="6766"/>
                      <a:pt x="2116" y="6766"/>
                      <a:pt x="2137" y="6787"/>
                    </a:cubicBezTo>
                    <a:cubicBezTo>
                      <a:pt x="2095" y="6766"/>
                      <a:pt x="2069" y="6766"/>
                      <a:pt x="2048" y="6740"/>
                    </a:cubicBezTo>
                    <a:cubicBezTo>
                      <a:pt x="2006" y="6698"/>
                      <a:pt x="1964" y="6677"/>
                      <a:pt x="1938" y="6656"/>
                    </a:cubicBezTo>
                    <a:cubicBezTo>
                      <a:pt x="1917" y="6656"/>
                      <a:pt x="1896" y="6635"/>
                      <a:pt x="1875" y="6567"/>
                    </a:cubicBezTo>
                    <a:cubicBezTo>
                      <a:pt x="1833" y="6504"/>
                      <a:pt x="1786" y="6457"/>
                      <a:pt x="1765" y="6415"/>
                    </a:cubicBezTo>
                    <a:cubicBezTo>
                      <a:pt x="1744" y="6394"/>
                      <a:pt x="1723" y="6374"/>
                      <a:pt x="1702" y="6326"/>
                    </a:cubicBezTo>
                    <a:cubicBezTo>
                      <a:pt x="1676" y="6264"/>
                      <a:pt x="1655" y="6243"/>
                      <a:pt x="1655" y="6195"/>
                    </a:cubicBezTo>
                    <a:cubicBezTo>
                      <a:pt x="1634" y="6154"/>
                      <a:pt x="1613" y="6112"/>
                      <a:pt x="1613" y="6044"/>
                    </a:cubicBezTo>
                    <a:cubicBezTo>
                      <a:pt x="1592" y="5955"/>
                      <a:pt x="1545" y="5892"/>
                      <a:pt x="1524" y="5824"/>
                    </a:cubicBezTo>
                    <a:cubicBezTo>
                      <a:pt x="1503" y="5782"/>
                      <a:pt x="1482" y="5719"/>
                      <a:pt x="1482" y="5651"/>
                    </a:cubicBezTo>
                    <a:cubicBezTo>
                      <a:pt x="1482" y="5588"/>
                      <a:pt x="1461" y="5541"/>
                      <a:pt x="1461" y="5499"/>
                    </a:cubicBezTo>
                    <a:cubicBezTo>
                      <a:pt x="1441" y="5457"/>
                      <a:pt x="1441" y="5431"/>
                      <a:pt x="1441" y="5389"/>
                    </a:cubicBezTo>
                    <a:cubicBezTo>
                      <a:pt x="1414" y="5326"/>
                      <a:pt x="1393" y="5279"/>
                      <a:pt x="1352" y="5237"/>
                    </a:cubicBezTo>
                    <a:cubicBezTo>
                      <a:pt x="1310" y="5195"/>
                      <a:pt x="1262" y="5169"/>
                      <a:pt x="1221" y="5127"/>
                    </a:cubicBezTo>
                    <a:cubicBezTo>
                      <a:pt x="1179" y="5085"/>
                      <a:pt x="1132" y="5064"/>
                      <a:pt x="1090" y="5038"/>
                    </a:cubicBezTo>
                    <a:cubicBezTo>
                      <a:pt x="1048" y="5017"/>
                      <a:pt x="1022" y="4996"/>
                      <a:pt x="1022" y="4954"/>
                    </a:cubicBezTo>
                    <a:cubicBezTo>
                      <a:pt x="959" y="4844"/>
                      <a:pt x="891" y="4755"/>
                      <a:pt x="849" y="4603"/>
                    </a:cubicBezTo>
                    <a:cubicBezTo>
                      <a:pt x="828" y="4541"/>
                      <a:pt x="786" y="4473"/>
                      <a:pt x="739" y="4431"/>
                    </a:cubicBezTo>
                    <a:cubicBezTo>
                      <a:pt x="718" y="4384"/>
                      <a:pt x="718" y="4384"/>
                      <a:pt x="718" y="4342"/>
                    </a:cubicBezTo>
                    <a:cubicBezTo>
                      <a:pt x="739" y="4279"/>
                      <a:pt x="739" y="4279"/>
                      <a:pt x="760" y="4253"/>
                    </a:cubicBezTo>
                    <a:lnTo>
                      <a:pt x="760" y="4148"/>
                    </a:lnTo>
                    <a:cubicBezTo>
                      <a:pt x="760" y="4080"/>
                      <a:pt x="760" y="4080"/>
                      <a:pt x="786" y="4059"/>
                    </a:cubicBezTo>
                    <a:cubicBezTo>
                      <a:pt x="786" y="4059"/>
                      <a:pt x="807" y="4017"/>
                      <a:pt x="828" y="3970"/>
                    </a:cubicBezTo>
                    <a:cubicBezTo>
                      <a:pt x="891" y="3860"/>
                      <a:pt x="891" y="3818"/>
                      <a:pt x="891" y="3729"/>
                    </a:cubicBezTo>
                    <a:cubicBezTo>
                      <a:pt x="891" y="3645"/>
                      <a:pt x="891" y="3598"/>
                      <a:pt x="870" y="3556"/>
                    </a:cubicBezTo>
                    <a:lnTo>
                      <a:pt x="917" y="3556"/>
                    </a:lnTo>
                    <a:cubicBezTo>
                      <a:pt x="980" y="3514"/>
                      <a:pt x="980" y="3493"/>
                      <a:pt x="1022" y="3446"/>
                    </a:cubicBezTo>
                    <a:cubicBezTo>
                      <a:pt x="1048" y="3404"/>
                      <a:pt x="1048" y="3383"/>
                      <a:pt x="1069" y="3383"/>
                    </a:cubicBezTo>
                    <a:close/>
                    <a:moveTo>
                      <a:pt x="2048" y="0"/>
                    </a:moveTo>
                    <a:cubicBezTo>
                      <a:pt x="2048" y="0"/>
                      <a:pt x="1938" y="42"/>
                      <a:pt x="1744" y="131"/>
                    </a:cubicBezTo>
                    <a:cubicBezTo>
                      <a:pt x="1524" y="241"/>
                      <a:pt x="1242" y="414"/>
                      <a:pt x="1153" y="503"/>
                    </a:cubicBezTo>
                    <a:cubicBezTo>
                      <a:pt x="1090" y="524"/>
                      <a:pt x="980" y="634"/>
                      <a:pt x="849" y="744"/>
                    </a:cubicBezTo>
                    <a:cubicBezTo>
                      <a:pt x="718" y="875"/>
                      <a:pt x="587" y="980"/>
                      <a:pt x="545" y="1069"/>
                    </a:cubicBezTo>
                    <a:cubicBezTo>
                      <a:pt x="498" y="1158"/>
                      <a:pt x="414" y="1241"/>
                      <a:pt x="367" y="1330"/>
                    </a:cubicBezTo>
                    <a:cubicBezTo>
                      <a:pt x="304" y="1440"/>
                      <a:pt x="262" y="1503"/>
                      <a:pt x="236" y="1529"/>
                    </a:cubicBezTo>
                    <a:cubicBezTo>
                      <a:pt x="236" y="1550"/>
                      <a:pt x="215" y="1571"/>
                      <a:pt x="215" y="1613"/>
                    </a:cubicBezTo>
                    <a:cubicBezTo>
                      <a:pt x="194" y="1634"/>
                      <a:pt x="173" y="1681"/>
                      <a:pt x="173" y="1702"/>
                    </a:cubicBezTo>
                    <a:cubicBezTo>
                      <a:pt x="131" y="1744"/>
                      <a:pt x="105" y="1812"/>
                      <a:pt x="63" y="1896"/>
                    </a:cubicBezTo>
                    <a:cubicBezTo>
                      <a:pt x="42" y="1943"/>
                      <a:pt x="42" y="1964"/>
                      <a:pt x="42" y="1985"/>
                    </a:cubicBezTo>
                    <a:cubicBezTo>
                      <a:pt x="42" y="2027"/>
                      <a:pt x="42" y="2027"/>
                      <a:pt x="21" y="2074"/>
                    </a:cubicBezTo>
                    <a:cubicBezTo>
                      <a:pt x="21" y="2116"/>
                      <a:pt x="0" y="2158"/>
                      <a:pt x="0" y="2184"/>
                    </a:cubicBezTo>
                    <a:cubicBezTo>
                      <a:pt x="0" y="2226"/>
                      <a:pt x="0" y="2247"/>
                      <a:pt x="21" y="2268"/>
                    </a:cubicBezTo>
                    <a:lnTo>
                      <a:pt x="42" y="2289"/>
                    </a:lnTo>
                    <a:cubicBezTo>
                      <a:pt x="21" y="2378"/>
                      <a:pt x="21" y="2446"/>
                      <a:pt x="21" y="2509"/>
                    </a:cubicBezTo>
                    <a:cubicBezTo>
                      <a:pt x="21" y="2640"/>
                      <a:pt x="84" y="2729"/>
                      <a:pt x="152" y="2839"/>
                    </a:cubicBezTo>
                    <a:cubicBezTo>
                      <a:pt x="236" y="2922"/>
                      <a:pt x="262" y="2970"/>
                      <a:pt x="325" y="3032"/>
                    </a:cubicBezTo>
                    <a:cubicBezTo>
                      <a:pt x="346" y="3074"/>
                      <a:pt x="393" y="3121"/>
                      <a:pt x="414" y="3184"/>
                    </a:cubicBezTo>
                    <a:cubicBezTo>
                      <a:pt x="435" y="3231"/>
                      <a:pt x="456" y="3294"/>
                      <a:pt x="456" y="3294"/>
                    </a:cubicBezTo>
                    <a:cubicBezTo>
                      <a:pt x="435" y="3336"/>
                      <a:pt x="456" y="3362"/>
                      <a:pt x="477" y="3383"/>
                    </a:cubicBezTo>
                    <a:cubicBezTo>
                      <a:pt x="477" y="3404"/>
                      <a:pt x="498" y="3425"/>
                      <a:pt x="524" y="3425"/>
                    </a:cubicBezTo>
                    <a:cubicBezTo>
                      <a:pt x="545" y="3446"/>
                      <a:pt x="566" y="3467"/>
                      <a:pt x="587" y="3467"/>
                    </a:cubicBezTo>
                    <a:cubicBezTo>
                      <a:pt x="608" y="3535"/>
                      <a:pt x="629" y="3556"/>
                      <a:pt x="676" y="3598"/>
                    </a:cubicBezTo>
                    <a:cubicBezTo>
                      <a:pt x="697" y="3598"/>
                      <a:pt x="697" y="3624"/>
                      <a:pt x="739" y="3624"/>
                    </a:cubicBezTo>
                    <a:cubicBezTo>
                      <a:pt x="760" y="3624"/>
                      <a:pt x="760" y="3598"/>
                      <a:pt x="760" y="3598"/>
                    </a:cubicBezTo>
                    <a:cubicBezTo>
                      <a:pt x="786" y="3624"/>
                      <a:pt x="786" y="3645"/>
                      <a:pt x="786" y="3708"/>
                    </a:cubicBezTo>
                    <a:cubicBezTo>
                      <a:pt x="786" y="3818"/>
                      <a:pt x="786" y="3818"/>
                      <a:pt x="739" y="3928"/>
                    </a:cubicBezTo>
                    <a:cubicBezTo>
                      <a:pt x="718" y="3970"/>
                      <a:pt x="697" y="3991"/>
                      <a:pt x="676" y="4017"/>
                    </a:cubicBezTo>
                    <a:cubicBezTo>
                      <a:pt x="655" y="4059"/>
                      <a:pt x="655" y="4080"/>
                      <a:pt x="655" y="4148"/>
                    </a:cubicBezTo>
                    <a:lnTo>
                      <a:pt x="655" y="4211"/>
                    </a:lnTo>
                    <a:cubicBezTo>
                      <a:pt x="655" y="4232"/>
                      <a:pt x="629" y="4253"/>
                      <a:pt x="608" y="4300"/>
                    </a:cubicBezTo>
                    <a:cubicBezTo>
                      <a:pt x="587" y="4384"/>
                      <a:pt x="629" y="4452"/>
                      <a:pt x="655" y="4493"/>
                    </a:cubicBezTo>
                    <a:cubicBezTo>
                      <a:pt x="697" y="4541"/>
                      <a:pt x="718" y="4583"/>
                      <a:pt x="760" y="4645"/>
                    </a:cubicBezTo>
                    <a:cubicBezTo>
                      <a:pt x="807" y="4802"/>
                      <a:pt x="870" y="4886"/>
                      <a:pt x="917" y="4996"/>
                    </a:cubicBezTo>
                    <a:cubicBezTo>
                      <a:pt x="938" y="5064"/>
                      <a:pt x="980" y="5106"/>
                      <a:pt x="1022" y="5127"/>
                    </a:cubicBezTo>
                    <a:cubicBezTo>
                      <a:pt x="1069" y="5148"/>
                      <a:pt x="1111" y="5169"/>
                      <a:pt x="1153" y="5216"/>
                    </a:cubicBezTo>
                    <a:cubicBezTo>
                      <a:pt x="1200" y="5258"/>
                      <a:pt x="1242" y="5279"/>
                      <a:pt x="1283" y="5300"/>
                    </a:cubicBezTo>
                    <a:cubicBezTo>
                      <a:pt x="1310" y="5347"/>
                      <a:pt x="1331" y="5368"/>
                      <a:pt x="1331" y="5410"/>
                    </a:cubicBezTo>
                    <a:cubicBezTo>
                      <a:pt x="1331" y="5457"/>
                      <a:pt x="1352" y="5499"/>
                      <a:pt x="1352" y="5520"/>
                    </a:cubicBezTo>
                    <a:cubicBezTo>
                      <a:pt x="1372" y="5562"/>
                      <a:pt x="1372" y="5588"/>
                      <a:pt x="1372" y="5651"/>
                    </a:cubicBezTo>
                    <a:cubicBezTo>
                      <a:pt x="1372" y="5740"/>
                      <a:pt x="1393" y="5803"/>
                      <a:pt x="1441" y="5871"/>
                    </a:cubicBezTo>
                    <a:cubicBezTo>
                      <a:pt x="1461" y="5934"/>
                      <a:pt x="1482" y="6002"/>
                      <a:pt x="1503" y="6065"/>
                    </a:cubicBezTo>
                    <a:cubicBezTo>
                      <a:pt x="1503" y="6154"/>
                      <a:pt x="1524" y="6195"/>
                      <a:pt x="1545" y="6243"/>
                    </a:cubicBezTo>
                    <a:cubicBezTo>
                      <a:pt x="1571" y="6285"/>
                      <a:pt x="1592" y="6305"/>
                      <a:pt x="1613" y="6347"/>
                    </a:cubicBezTo>
                    <a:cubicBezTo>
                      <a:pt x="1634" y="6415"/>
                      <a:pt x="1655" y="6457"/>
                      <a:pt x="1676" y="6478"/>
                    </a:cubicBezTo>
                    <a:cubicBezTo>
                      <a:pt x="1723" y="6525"/>
                      <a:pt x="1744" y="6546"/>
                      <a:pt x="1786" y="6609"/>
                    </a:cubicBezTo>
                    <a:cubicBezTo>
                      <a:pt x="1807" y="6698"/>
                      <a:pt x="1854" y="6719"/>
                      <a:pt x="1875" y="6740"/>
                    </a:cubicBezTo>
                    <a:cubicBezTo>
                      <a:pt x="1917" y="6766"/>
                      <a:pt x="1938" y="6787"/>
                      <a:pt x="1964" y="6808"/>
                    </a:cubicBezTo>
                    <a:cubicBezTo>
                      <a:pt x="2048" y="6897"/>
                      <a:pt x="2179" y="6939"/>
                      <a:pt x="2268" y="6960"/>
                    </a:cubicBezTo>
                    <a:cubicBezTo>
                      <a:pt x="2310" y="6981"/>
                      <a:pt x="2331" y="6981"/>
                      <a:pt x="2357" y="6981"/>
                    </a:cubicBezTo>
                    <a:cubicBezTo>
                      <a:pt x="2378" y="6981"/>
                      <a:pt x="2399" y="6960"/>
                      <a:pt x="2399" y="6939"/>
                    </a:cubicBezTo>
                    <a:cubicBezTo>
                      <a:pt x="2420" y="6918"/>
                      <a:pt x="2399" y="6897"/>
                      <a:pt x="2399" y="6871"/>
                    </a:cubicBezTo>
                    <a:cubicBezTo>
                      <a:pt x="2378" y="6850"/>
                      <a:pt x="2378" y="6850"/>
                      <a:pt x="2357" y="6829"/>
                    </a:cubicBezTo>
                    <a:cubicBezTo>
                      <a:pt x="2331" y="6829"/>
                      <a:pt x="2310" y="6808"/>
                      <a:pt x="2289" y="6808"/>
                    </a:cubicBezTo>
                    <a:cubicBezTo>
                      <a:pt x="2268" y="6787"/>
                      <a:pt x="2247" y="6787"/>
                      <a:pt x="2247" y="6787"/>
                    </a:cubicBezTo>
                    <a:cubicBezTo>
                      <a:pt x="2247" y="6787"/>
                      <a:pt x="2226" y="6740"/>
                      <a:pt x="2200" y="6698"/>
                    </a:cubicBezTo>
                    <a:cubicBezTo>
                      <a:pt x="2179" y="6656"/>
                      <a:pt x="2158" y="6609"/>
                      <a:pt x="2158" y="6588"/>
                    </a:cubicBezTo>
                    <a:cubicBezTo>
                      <a:pt x="2137" y="6567"/>
                      <a:pt x="2137" y="6567"/>
                      <a:pt x="2137" y="6546"/>
                    </a:cubicBezTo>
                    <a:lnTo>
                      <a:pt x="2158" y="6546"/>
                    </a:lnTo>
                    <a:cubicBezTo>
                      <a:pt x="2179" y="6525"/>
                      <a:pt x="2226" y="6525"/>
                      <a:pt x="2268" y="6478"/>
                    </a:cubicBezTo>
                    <a:cubicBezTo>
                      <a:pt x="2331" y="6457"/>
                      <a:pt x="2357" y="6436"/>
                      <a:pt x="2357" y="6394"/>
                    </a:cubicBezTo>
                    <a:cubicBezTo>
                      <a:pt x="2378" y="6374"/>
                      <a:pt x="2378" y="6374"/>
                      <a:pt x="2420" y="6326"/>
                    </a:cubicBezTo>
                    <a:cubicBezTo>
                      <a:pt x="2462" y="6264"/>
                      <a:pt x="2551" y="6175"/>
                      <a:pt x="2593" y="6112"/>
                    </a:cubicBezTo>
                    <a:cubicBezTo>
                      <a:pt x="2640" y="6065"/>
                      <a:pt x="2661" y="6023"/>
                      <a:pt x="2682" y="6002"/>
                    </a:cubicBezTo>
                    <a:cubicBezTo>
                      <a:pt x="2703" y="5955"/>
                      <a:pt x="2724" y="5934"/>
                      <a:pt x="2724" y="5913"/>
                    </a:cubicBezTo>
                    <a:cubicBezTo>
                      <a:pt x="2750" y="5913"/>
                      <a:pt x="2750" y="5892"/>
                      <a:pt x="2771" y="5871"/>
                    </a:cubicBezTo>
                    <a:lnTo>
                      <a:pt x="2854" y="5824"/>
                    </a:lnTo>
                    <a:cubicBezTo>
                      <a:pt x="2881" y="5803"/>
                      <a:pt x="2923" y="5782"/>
                      <a:pt x="2964" y="5782"/>
                    </a:cubicBezTo>
                    <a:cubicBezTo>
                      <a:pt x="3012" y="5782"/>
                      <a:pt x="3074" y="5761"/>
                      <a:pt x="3116" y="5719"/>
                    </a:cubicBezTo>
                    <a:cubicBezTo>
                      <a:pt x="3226" y="5630"/>
                      <a:pt x="3273" y="5520"/>
                      <a:pt x="3294" y="5347"/>
                    </a:cubicBezTo>
                    <a:cubicBezTo>
                      <a:pt x="3315" y="5258"/>
                      <a:pt x="3315" y="5237"/>
                      <a:pt x="3315" y="5216"/>
                    </a:cubicBezTo>
                    <a:cubicBezTo>
                      <a:pt x="3315" y="5216"/>
                      <a:pt x="3336" y="5195"/>
                      <a:pt x="3357" y="5148"/>
                    </a:cubicBezTo>
                    <a:cubicBezTo>
                      <a:pt x="3404" y="5127"/>
                      <a:pt x="3446" y="5085"/>
                      <a:pt x="3488" y="5038"/>
                    </a:cubicBezTo>
                    <a:cubicBezTo>
                      <a:pt x="3509" y="4996"/>
                      <a:pt x="3556" y="4954"/>
                      <a:pt x="3577" y="4907"/>
                    </a:cubicBezTo>
                    <a:cubicBezTo>
                      <a:pt x="3640" y="4802"/>
                      <a:pt x="3598" y="4672"/>
                      <a:pt x="3467" y="4562"/>
                    </a:cubicBezTo>
                    <a:cubicBezTo>
                      <a:pt x="3425" y="4541"/>
                      <a:pt x="3378" y="4514"/>
                      <a:pt x="3315" y="4493"/>
                    </a:cubicBezTo>
                    <a:cubicBezTo>
                      <a:pt x="3247" y="4473"/>
                      <a:pt x="3184" y="4452"/>
                      <a:pt x="3053" y="4410"/>
                    </a:cubicBezTo>
                    <a:cubicBezTo>
                      <a:pt x="2792" y="4321"/>
                      <a:pt x="2682" y="4300"/>
                      <a:pt x="2593" y="4211"/>
                    </a:cubicBezTo>
                    <a:cubicBezTo>
                      <a:pt x="2551" y="4190"/>
                      <a:pt x="2551" y="4148"/>
                      <a:pt x="2530" y="4101"/>
                    </a:cubicBezTo>
                    <a:cubicBezTo>
                      <a:pt x="2509" y="4059"/>
                      <a:pt x="2488" y="3970"/>
                      <a:pt x="2420" y="3907"/>
                    </a:cubicBezTo>
                    <a:cubicBezTo>
                      <a:pt x="2331" y="3818"/>
                      <a:pt x="2289" y="3797"/>
                      <a:pt x="2226" y="3776"/>
                    </a:cubicBezTo>
                    <a:cubicBezTo>
                      <a:pt x="2179" y="3755"/>
                      <a:pt x="2116" y="3729"/>
                      <a:pt x="2048" y="3687"/>
                    </a:cubicBezTo>
                    <a:cubicBezTo>
                      <a:pt x="1875" y="3577"/>
                      <a:pt x="1744" y="3493"/>
                      <a:pt x="1571" y="3404"/>
                    </a:cubicBezTo>
                    <a:cubicBezTo>
                      <a:pt x="1482" y="3383"/>
                      <a:pt x="1414" y="3362"/>
                      <a:pt x="1393" y="3362"/>
                    </a:cubicBezTo>
                    <a:cubicBezTo>
                      <a:pt x="1365" y="3362"/>
                      <a:pt x="1356" y="3372"/>
                      <a:pt x="1347" y="3372"/>
                    </a:cubicBezTo>
                    <a:cubicBezTo>
                      <a:pt x="1342" y="3372"/>
                      <a:pt x="1338" y="3369"/>
                      <a:pt x="1331" y="3362"/>
                    </a:cubicBezTo>
                    <a:cubicBezTo>
                      <a:pt x="1262" y="3315"/>
                      <a:pt x="1200" y="3273"/>
                      <a:pt x="1090" y="3273"/>
                    </a:cubicBezTo>
                    <a:lnTo>
                      <a:pt x="1022" y="3273"/>
                    </a:lnTo>
                    <a:cubicBezTo>
                      <a:pt x="1001" y="3273"/>
                      <a:pt x="980" y="3315"/>
                      <a:pt x="959" y="3315"/>
                    </a:cubicBezTo>
                    <a:cubicBezTo>
                      <a:pt x="959" y="3362"/>
                      <a:pt x="959" y="3362"/>
                      <a:pt x="938" y="3383"/>
                    </a:cubicBezTo>
                    <a:cubicBezTo>
                      <a:pt x="938" y="3404"/>
                      <a:pt x="917" y="3404"/>
                      <a:pt x="917" y="3404"/>
                    </a:cubicBezTo>
                    <a:cubicBezTo>
                      <a:pt x="917" y="3404"/>
                      <a:pt x="917" y="3383"/>
                      <a:pt x="891" y="3383"/>
                    </a:cubicBezTo>
                    <a:cubicBezTo>
                      <a:pt x="870" y="3362"/>
                      <a:pt x="849" y="3362"/>
                      <a:pt x="849" y="3362"/>
                    </a:cubicBezTo>
                    <a:lnTo>
                      <a:pt x="739" y="3362"/>
                    </a:lnTo>
                    <a:lnTo>
                      <a:pt x="718" y="3383"/>
                    </a:lnTo>
                    <a:cubicBezTo>
                      <a:pt x="718" y="3383"/>
                      <a:pt x="697" y="3362"/>
                      <a:pt x="676" y="3362"/>
                    </a:cubicBezTo>
                    <a:lnTo>
                      <a:pt x="676" y="3273"/>
                    </a:lnTo>
                    <a:cubicBezTo>
                      <a:pt x="676" y="3231"/>
                      <a:pt x="697" y="3184"/>
                      <a:pt x="718" y="3121"/>
                    </a:cubicBezTo>
                    <a:cubicBezTo>
                      <a:pt x="739" y="3032"/>
                      <a:pt x="697" y="2970"/>
                      <a:pt x="676" y="2901"/>
                    </a:cubicBezTo>
                    <a:cubicBezTo>
                      <a:pt x="676" y="2901"/>
                      <a:pt x="676" y="2881"/>
                      <a:pt x="655" y="2860"/>
                    </a:cubicBezTo>
                    <a:cubicBezTo>
                      <a:pt x="629" y="2839"/>
                      <a:pt x="608" y="2839"/>
                      <a:pt x="587" y="2839"/>
                    </a:cubicBezTo>
                    <a:cubicBezTo>
                      <a:pt x="566" y="2860"/>
                      <a:pt x="566" y="2860"/>
                      <a:pt x="545" y="2860"/>
                    </a:cubicBezTo>
                    <a:lnTo>
                      <a:pt x="545" y="2839"/>
                    </a:lnTo>
                    <a:cubicBezTo>
                      <a:pt x="545" y="2812"/>
                      <a:pt x="587" y="2791"/>
                      <a:pt x="608" y="2750"/>
                    </a:cubicBezTo>
                    <a:cubicBezTo>
                      <a:pt x="629" y="2682"/>
                      <a:pt x="655" y="2640"/>
                      <a:pt x="676" y="2598"/>
                    </a:cubicBezTo>
                    <a:lnTo>
                      <a:pt x="676" y="2530"/>
                    </a:lnTo>
                    <a:cubicBezTo>
                      <a:pt x="655" y="2509"/>
                      <a:pt x="629" y="2488"/>
                      <a:pt x="608" y="2488"/>
                    </a:cubicBezTo>
                    <a:lnTo>
                      <a:pt x="477" y="2488"/>
                    </a:lnTo>
                    <a:cubicBezTo>
                      <a:pt x="456" y="2488"/>
                      <a:pt x="456" y="2530"/>
                      <a:pt x="435" y="2530"/>
                    </a:cubicBezTo>
                    <a:cubicBezTo>
                      <a:pt x="435" y="2551"/>
                      <a:pt x="435" y="2577"/>
                      <a:pt x="414" y="2619"/>
                    </a:cubicBezTo>
                    <a:lnTo>
                      <a:pt x="414" y="2640"/>
                    </a:lnTo>
                    <a:lnTo>
                      <a:pt x="346" y="2640"/>
                    </a:lnTo>
                    <a:lnTo>
                      <a:pt x="325" y="2619"/>
                    </a:lnTo>
                    <a:lnTo>
                      <a:pt x="325" y="2598"/>
                    </a:lnTo>
                    <a:lnTo>
                      <a:pt x="325" y="2488"/>
                    </a:lnTo>
                    <a:cubicBezTo>
                      <a:pt x="325" y="2446"/>
                      <a:pt x="367" y="2336"/>
                      <a:pt x="393" y="2226"/>
                    </a:cubicBezTo>
                    <a:cubicBezTo>
                      <a:pt x="414" y="2116"/>
                      <a:pt x="456" y="2116"/>
                      <a:pt x="524" y="2074"/>
                    </a:cubicBezTo>
                    <a:cubicBezTo>
                      <a:pt x="566" y="2053"/>
                      <a:pt x="566" y="2027"/>
                      <a:pt x="587" y="2027"/>
                    </a:cubicBezTo>
                    <a:lnTo>
                      <a:pt x="608" y="2027"/>
                    </a:lnTo>
                    <a:cubicBezTo>
                      <a:pt x="608" y="2027"/>
                      <a:pt x="629" y="2074"/>
                      <a:pt x="676" y="2074"/>
                    </a:cubicBezTo>
                    <a:cubicBezTo>
                      <a:pt x="686" y="2085"/>
                      <a:pt x="697" y="2090"/>
                      <a:pt x="707" y="2090"/>
                    </a:cubicBezTo>
                    <a:cubicBezTo>
                      <a:pt x="718" y="2090"/>
                      <a:pt x="728" y="2085"/>
                      <a:pt x="739" y="2074"/>
                    </a:cubicBezTo>
                    <a:cubicBezTo>
                      <a:pt x="760" y="2074"/>
                      <a:pt x="760" y="2053"/>
                      <a:pt x="786" y="2053"/>
                    </a:cubicBezTo>
                    <a:lnTo>
                      <a:pt x="786" y="2074"/>
                    </a:lnTo>
                    <a:lnTo>
                      <a:pt x="828" y="2074"/>
                    </a:lnTo>
                    <a:cubicBezTo>
                      <a:pt x="828" y="2095"/>
                      <a:pt x="849" y="2095"/>
                      <a:pt x="870" y="2095"/>
                    </a:cubicBezTo>
                    <a:lnTo>
                      <a:pt x="891" y="2095"/>
                    </a:lnTo>
                    <a:lnTo>
                      <a:pt x="891" y="2116"/>
                    </a:lnTo>
                    <a:cubicBezTo>
                      <a:pt x="870" y="2116"/>
                      <a:pt x="870" y="2158"/>
                      <a:pt x="849" y="2184"/>
                    </a:cubicBezTo>
                    <a:lnTo>
                      <a:pt x="849" y="2247"/>
                    </a:lnTo>
                    <a:lnTo>
                      <a:pt x="849" y="2336"/>
                    </a:lnTo>
                    <a:cubicBezTo>
                      <a:pt x="849" y="2357"/>
                      <a:pt x="849" y="2357"/>
                      <a:pt x="870" y="2378"/>
                    </a:cubicBezTo>
                    <a:cubicBezTo>
                      <a:pt x="870" y="2399"/>
                      <a:pt x="891" y="2420"/>
                      <a:pt x="917" y="2420"/>
                    </a:cubicBezTo>
                    <a:lnTo>
                      <a:pt x="959" y="2420"/>
                    </a:lnTo>
                    <a:cubicBezTo>
                      <a:pt x="980" y="2399"/>
                      <a:pt x="1001" y="2399"/>
                      <a:pt x="1001" y="2399"/>
                    </a:cubicBezTo>
                    <a:cubicBezTo>
                      <a:pt x="1048" y="2357"/>
                      <a:pt x="1048" y="2336"/>
                      <a:pt x="1069" y="2289"/>
                    </a:cubicBezTo>
                    <a:cubicBezTo>
                      <a:pt x="1090" y="2247"/>
                      <a:pt x="1090" y="2205"/>
                      <a:pt x="1090" y="2158"/>
                    </a:cubicBezTo>
                    <a:cubicBezTo>
                      <a:pt x="1090" y="2095"/>
                      <a:pt x="1090" y="2074"/>
                      <a:pt x="1132" y="1985"/>
                    </a:cubicBezTo>
                    <a:cubicBezTo>
                      <a:pt x="1132" y="1964"/>
                      <a:pt x="1132" y="1964"/>
                      <a:pt x="1153" y="1964"/>
                    </a:cubicBezTo>
                    <a:cubicBezTo>
                      <a:pt x="1153" y="1964"/>
                      <a:pt x="1200" y="1943"/>
                      <a:pt x="1242" y="1922"/>
                    </a:cubicBezTo>
                    <a:cubicBezTo>
                      <a:pt x="1331" y="1875"/>
                      <a:pt x="1441" y="1744"/>
                      <a:pt x="1503" y="1681"/>
                    </a:cubicBezTo>
                    <a:cubicBezTo>
                      <a:pt x="1571" y="1592"/>
                      <a:pt x="1592" y="1571"/>
                      <a:pt x="1655" y="1503"/>
                    </a:cubicBezTo>
                    <a:cubicBezTo>
                      <a:pt x="1723" y="1440"/>
                      <a:pt x="1765" y="1419"/>
                      <a:pt x="1875" y="1351"/>
                    </a:cubicBezTo>
                    <a:cubicBezTo>
                      <a:pt x="1896" y="1330"/>
                      <a:pt x="1917" y="1330"/>
                      <a:pt x="1964" y="1330"/>
                    </a:cubicBezTo>
                    <a:cubicBezTo>
                      <a:pt x="1964" y="1351"/>
                      <a:pt x="1985" y="1372"/>
                      <a:pt x="2006" y="1372"/>
                    </a:cubicBezTo>
                    <a:lnTo>
                      <a:pt x="2069" y="1372"/>
                    </a:lnTo>
                    <a:cubicBezTo>
                      <a:pt x="2095" y="1372"/>
                      <a:pt x="2095" y="1351"/>
                      <a:pt x="2116" y="1351"/>
                    </a:cubicBezTo>
                    <a:cubicBezTo>
                      <a:pt x="2137" y="1330"/>
                      <a:pt x="2158" y="1330"/>
                      <a:pt x="2200" y="1309"/>
                    </a:cubicBezTo>
                    <a:cubicBezTo>
                      <a:pt x="2247" y="1288"/>
                      <a:pt x="2268" y="1268"/>
                      <a:pt x="2268" y="1268"/>
                    </a:cubicBezTo>
                    <a:lnTo>
                      <a:pt x="2331" y="1268"/>
                    </a:lnTo>
                    <a:cubicBezTo>
                      <a:pt x="2331" y="1268"/>
                      <a:pt x="2357" y="1268"/>
                      <a:pt x="2378" y="1220"/>
                    </a:cubicBezTo>
                    <a:cubicBezTo>
                      <a:pt x="2399" y="1220"/>
                      <a:pt x="2399" y="1199"/>
                      <a:pt x="2378" y="1179"/>
                    </a:cubicBezTo>
                    <a:lnTo>
                      <a:pt x="2378" y="1158"/>
                    </a:lnTo>
                    <a:cubicBezTo>
                      <a:pt x="2331" y="1137"/>
                      <a:pt x="2310" y="1110"/>
                      <a:pt x="2289" y="1110"/>
                    </a:cubicBezTo>
                    <a:lnTo>
                      <a:pt x="2247" y="1110"/>
                    </a:lnTo>
                    <a:cubicBezTo>
                      <a:pt x="2247" y="1089"/>
                      <a:pt x="2268" y="1089"/>
                      <a:pt x="2268" y="1089"/>
                    </a:cubicBezTo>
                    <a:cubicBezTo>
                      <a:pt x="2268" y="1069"/>
                      <a:pt x="2289" y="1048"/>
                      <a:pt x="2289" y="1048"/>
                    </a:cubicBezTo>
                    <a:lnTo>
                      <a:pt x="2420" y="1048"/>
                    </a:lnTo>
                    <a:cubicBezTo>
                      <a:pt x="2441" y="1027"/>
                      <a:pt x="2462" y="1006"/>
                      <a:pt x="2488" y="980"/>
                    </a:cubicBezTo>
                    <a:lnTo>
                      <a:pt x="2551" y="980"/>
                    </a:lnTo>
                    <a:cubicBezTo>
                      <a:pt x="2572" y="980"/>
                      <a:pt x="2593" y="980"/>
                      <a:pt x="2619" y="959"/>
                    </a:cubicBezTo>
                    <a:cubicBezTo>
                      <a:pt x="2640" y="959"/>
                      <a:pt x="2661" y="959"/>
                      <a:pt x="2682" y="938"/>
                    </a:cubicBezTo>
                    <a:lnTo>
                      <a:pt x="2682" y="896"/>
                    </a:lnTo>
                    <a:cubicBezTo>
                      <a:pt x="2703" y="875"/>
                      <a:pt x="2682" y="849"/>
                      <a:pt x="2682" y="828"/>
                    </a:cubicBezTo>
                    <a:cubicBezTo>
                      <a:pt x="2682" y="807"/>
                      <a:pt x="2661" y="786"/>
                      <a:pt x="2640" y="744"/>
                    </a:cubicBezTo>
                    <a:cubicBezTo>
                      <a:pt x="2593" y="718"/>
                      <a:pt x="2593" y="697"/>
                      <a:pt x="2572" y="676"/>
                    </a:cubicBezTo>
                    <a:lnTo>
                      <a:pt x="2551" y="676"/>
                    </a:lnTo>
                    <a:cubicBezTo>
                      <a:pt x="2572" y="655"/>
                      <a:pt x="2572" y="634"/>
                      <a:pt x="2593" y="587"/>
                    </a:cubicBezTo>
                    <a:lnTo>
                      <a:pt x="2593" y="545"/>
                    </a:lnTo>
                    <a:cubicBezTo>
                      <a:pt x="2572" y="524"/>
                      <a:pt x="2572" y="503"/>
                      <a:pt x="2551" y="482"/>
                    </a:cubicBezTo>
                    <a:lnTo>
                      <a:pt x="2462" y="482"/>
                    </a:lnTo>
                    <a:cubicBezTo>
                      <a:pt x="2420" y="503"/>
                      <a:pt x="2420" y="503"/>
                      <a:pt x="2399" y="524"/>
                    </a:cubicBezTo>
                    <a:cubicBezTo>
                      <a:pt x="2420" y="503"/>
                      <a:pt x="2399" y="456"/>
                      <a:pt x="2399" y="435"/>
                    </a:cubicBezTo>
                    <a:cubicBezTo>
                      <a:pt x="2378" y="435"/>
                      <a:pt x="2378" y="414"/>
                      <a:pt x="2357" y="393"/>
                    </a:cubicBezTo>
                    <a:cubicBezTo>
                      <a:pt x="2357" y="372"/>
                      <a:pt x="2331" y="372"/>
                      <a:pt x="2289" y="351"/>
                    </a:cubicBezTo>
                    <a:lnTo>
                      <a:pt x="2247" y="351"/>
                    </a:lnTo>
                    <a:cubicBezTo>
                      <a:pt x="2226" y="351"/>
                      <a:pt x="2226" y="351"/>
                      <a:pt x="2200" y="372"/>
                    </a:cubicBezTo>
                    <a:cubicBezTo>
                      <a:pt x="2200" y="372"/>
                      <a:pt x="2179" y="372"/>
                      <a:pt x="2179" y="393"/>
                    </a:cubicBezTo>
                    <a:cubicBezTo>
                      <a:pt x="2179" y="414"/>
                      <a:pt x="2179" y="414"/>
                      <a:pt x="2158" y="435"/>
                    </a:cubicBezTo>
                    <a:lnTo>
                      <a:pt x="2137" y="456"/>
                    </a:lnTo>
                    <a:lnTo>
                      <a:pt x="2116" y="482"/>
                    </a:lnTo>
                    <a:lnTo>
                      <a:pt x="2069" y="482"/>
                    </a:lnTo>
                    <a:lnTo>
                      <a:pt x="2048" y="503"/>
                    </a:lnTo>
                    <a:cubicBezTo>
                      <a:pt x="2027" y="524"/>
                      <a:pt x="2027" y="545"/>
                      <a:pt x="2027" y="566"/>
                    </a:cubicBezTo>
                    <a:cubicBezTo>
                      <a:pt x="2006" y="613"/>
                      <a:pt x="2027" y="587"/>
                      <a:pt x="2006" y="613"/>
                    </a:cubicBezTo>
                    <a:lnTo>
                      <a:pt x="1985" y="634"/>
                    </a:lnTo>
                    <a:cubicBezTo>
                      <a:pt x="1964" y="634"/>
                      <a:pt x="1938" y="655"/>
                      <a:pt x="1917" y="655"/>
                    </a:cubicBezTo>
                    <a:lnTo>
                      <a:pt x="1896" y="655"/>
                    </a:lnTo>
                    <a:lnTo>
                      <a:pt x="1875" y="676"/>
                    </a:lnTo>
                    <a:cubicBezTo>
                      <a:pt x="1854" y="676"/>
                      <a:pt x="1854" y="676"/>
                      <a:pt x="1854" y="697"/>
                    </a:cubicBezTo>
                    <a:lnTo>
                      <a:pt x="1854" y="655"/>
                    </a:lnTo>
                    <a:cubicBezTo>
                      <a:pt x="1833" y="634"/>
                      <a:pt x="1807" y="587"/>
                      <a:pt x="1744" y="566"/>
                    </a:cubicBezTo>
                    <a:lnTo>
                      <a:pt x="1744" y="545"/>
                    </a:lnTo>
                    <a:cubicBezTo>
                      <a:pt x="1744" y="545"/>
                      <a:pt x="1765" y="524"/>
                      <a:pt x="1786" y="503"/>
                    </a:cubicBezTo>
                    <a:cubicBezTo>
                      <a:pt x="1786" y="482"/>
                      <a:pt x="1833" y="456"/>
                      <a:pt x="1875" y="435"/>
                    </a:cubicBezTo>
                    <a:cubicBezTo>
                      <a:pt x="1896" y="414"/>
                      <a:pt x="1938" y="414"/>
                      <a:pt x="1985" y="393"/>
                    </a:cubicBezTo>
                    <a:cubicBezTo>
                      <a:pt x="2006" y="393"/>
                      <a:pt x="2027" y="372"/>
                      <a:pt x="2069" y="372"/>
                    </a:cubicBezTo>
                    <a:cubicBezTo>
                      <a:pt x="2116" y="372"/>
                      <a:pt x="2158" y="372"/>
                      <a:pt x="2200" y="351"/>
                    </a:cubicBezTo>
                    <a:cubicBezTo>
                      <a:pt x="2226" y="325"/>
                      <a:pt x="2247" y="325"/>
                      <a:pt x="2247" y="304"/>
                    </a:cubicBezTo>
                    <a:lnTo>
                      <a:pt x="2268" y="304"/>
                    </a:lnTo>
                    <a:cubicBezTo>
                      <a:pt x="2310" y="304"/>
                      <a:pt x="2357" y="304"/>
                      <a:pt x="2399" y="283"/>
                    </a:cubicBezTo>
                    <a:cubicBezTo>
                      <a:pt x="2420" y="262"/>
                      <a:pt x="2441" y="241"/>
                      <a:pt x="2462" y="220"/>
                    </a:cubicBezTo>
                    <a:cubicBezTo>
                      <a:pt x="2488" y="194"/>
                      <a:pt x="2509" y="173"/>
                      <a:pt x="2488" y="131"/>
                    </a:cubicBezTo>
                    <a:lnTo>
                      <a:pt x="2488" y="110"/>
                    </a:lnTo>
                    <a:cubicBezTo>
                      <a:pt x="2462" y="89"/>
                      <a:pt x="2462" y="89"/>
                      <a:pt x="2441" y="89"/>
                    </a:cubicBezTo>
                    <a:lnTo>
                      <a:pt x="2420" y="89"/>
                    </a:lnTo>
                    <a:lnTo>
                      <a:pt x="2420" y="42"/>
                    </a:lnTo>
                    <a:cubicBezTo>
                      <a:pt x="2405" y="27"/>
                      <a:pt x="2390" y="12"/>
                      <a:pt x="2375" y="12"/>
                    </a:cubicBezTo>
                    <a:cubicBezTo>
                      <a:pt x="2369" y="12"/>
                      <a:pt x="2363" y="15"/>
                      <a:pt x="2357" y="21"/>
                    </a:cubicBezTo>
                    <a:cubicBezTo>
                      <a:pt x="2331" y="21"/>
                      <a:pt x="2310" y="21"/>
                      <a:pt x="2310" y="42"/>
                    </a:cubicBezTo>
                    <a:cubicBezTo>
                      <a:pt x="2289" y="42"/>
                      <a:pt x="2268" y="63"/>
                      <a:pt x="2247" y="89"/>
                    </a:cubicBezTo>
                    <a:cubicBezTo>
                      <a:pt x="2226" y="110"/>
                      <a:pt x="2200" y="110"/>
                      <a:pt x="2200" y="110"/>
                    </a:cubicBezTo>
                    <a:lnTo>
                      <a:pt x="2137" y="110"/>
                    </a:lnTo>
                    <a:cubicBezTo>
                      <a:pt x="2158" y="110"/>
                      <a:pt x="2158" y="89"/>
                      <a:pt x="2158" y="63"/>
                    </a:cubicBezTo>
                    <a:cubicBezTo>
                      <a:pt x="2158" y="42"/>
                      <a:pt x="2137" y="0"/>
                      <a:pt x="2116" y="0"/>
                    </a:cubicBezTo>
                    <a:lnTo>
                      <a:pt x="2069" y="0"/>
                    </a:lnTo>
                    <a:lnTo>
                      <a:pt x="2069" y="42"/>
                    </a:lnTo>
                    <a:lnTo>
                      <a:pt x="2048" y="42"/>
                    </a:lnTo>
                    <a:lnTo>
                      <a:pt x="204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8"/>
              <p:cNvSpPr/>
              <p:nvPr/>
            </p:nvSpPr>
            <p:spPr>
              <a:xfrm>
                <a:off x="3912594" y="475140"/>
                <a:ext cx="152298" cy="132508"/>
              </a:xfrm>
              <a:custGeom>
                <a:rect b="b" l="l" r="r" t="t"/>
                <a:pathLst>
                  <a:path extrusionOk="0" h="703" w="808">
                    <a:moveTo>
                      <a:pt x="545" y="0"/>
                    </a:moveTo>
                    <a:cubicBezTo>
                      <a:pt x="435" y="21"/>
                      <a:pt x="435" y="21"/>
                      <a:pt x="351" y="21"/>
                    </a:cubicBezTo>
                    <a:cubicBezTo>
                      <a:pt x="262" y="21"/>
                      <a:pt x="152" y="42"/>
                      <a:pt x="152" y="42"/>
                    </a:cubicBezTo>
                    <a:cubicBezTo>
                      <a:pt x="111" y="63"/>
                      <a:pt x="90" y="89"/>
                      <a:pt x="63" y="110"/>
                    </a:cubicBezTo>
                    <a:cubicBezTo>
                      <a:pt x="22" y="152"/>
                      <a:pt x="1" y="131"/>
                      <a:pt x="63" y="152"/>
                    </a:cubicBezTo>
                    <a:cubicBezTo>
                      <a:pt x="131" y="173"/>
                      <a:pt x="173" y="152"/>
                      <a:pt x="131" y="220"/>
                    </a:cubicBezTo>
                    <a:cubicBezTo>
                      <a:pt x="90" y="304"/>
                      <a:pt x="63" y="262"/>
                      <a:pt x="90" y="325"/>
                    </a:cubicBezTo>
                    <a:cubicBezTo>
                      <a:pt x="90" y="393"/>
                      <a:pt x="90" y="372"/>
                      <a:pt x="63" y="435"/>
                    </a:cubicBezTo>
                    <a:cubicBezTo>
                      <a:pt x="42" y="524"/>
                      <a:pt x="22" y="503"/>
                      <a:pt x="63" y="545"/>
                    </a:cubicBezTo>
                    <a:cubicBezTo>
                      <a:pt x="111" y="587"/>
                      <a:pt x="63" y="587"/>
                      <a:pt x="131" y="634"/>
                    </a:cubicBezTo>
                    <a:cubicBezTo>
                      <a:pt x="194" y="655"/>
                      <a:pt x="194" y="655"/>
                      <a:pt x="241" y="676"/>
                    </a:cubicBezTo>
                    <a:cubicBezTo>
                      <a:pt x="258" y="692"/>
                      <a:pt x="261" y="702"/>
                      <a:pt x="263" y="702"/>
                    </a:cubicBezTo>
                    <a:cubicBezTo>
                      <a:pt x="267" y="702"/>
                      <a:pt x="266" y="677"/>
                      <a:pt x="304" y="613"/>
                    </a:cubicBezTo>
                    <a:cubicBezTo>
                      <a:pt x="372" y="524"/>
                      <a:pt x="325" y="524"/>
                      <a:pt x="435" y="482"/>
                    </a:cubicBezTo>
                    <a:cubicBezTo>
                      <a:pt x="545" y="435"/>
                      <a:pt x="587" y="393"/>
                      <a:pt x="676" y="372"/>
                    </a:cubicBezTo>
                    <a:cubicBezTo>
                      <a:pt x="786" y="351"/>
                      <a:pt x="786" y="372"/>
                      <a:pt x="786" y="304"/>
                    </a:cubicBezTo>
                    <a:cubicBezTo>
                      <a:pt x="786" y="262"/>
                      <a:pt x="807" y="241"/>
                      <a:pt x="765" y="173"/>
                    </a:cubicBezTo>
                    <a:cubicBezTo>
                      <a:pt x="718" y="110"/>
                      <a:pt x="744" y="110"/>
                      <a:pt x="697" y="63"/>
                    </a:cubicBezTo>
                    <a:cubicBezTo>
                      <a:pt x="634" y="21"/>
                      <a:pt x="634" y="0"/>
                      <a:pt x="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8"/>
              <p:cNvSpPr/>
              <p:nvPr/>
            </p:nvSpPr>
            <p:spPr>
              <a:xfrm>
                <a:off x="3908636" y="467224"/>
                <a:ext cx="163984" cy="152111"/>
              </a:xfrm>
              <a:custGeom>
                <a:rect b="b" l="l" r="r" t="t"/>
                <a:pathLst>
                  <a:path extrusionOk="0" h="807" w="870">
                    <a:moveTo>
                      <a:pt x="634" y="105"/>
                    </a:moveTo>
                    <a:cubicBezTo>
                      <a:pt x="655" y="105"/>
                      <a:pt x="655" y="105"/>
                      <a:pt x="676" y="152"/>
                    </a:cubicBezTo>
                    <a:lnTo>
                      <a:pt x="697" y="173"/>
                    </a:lnTo>
                    <a:cubicBezTo>
                      <a:pt x="718" y="194"/>
                      <a:pt x="718" y="215"/>
                      <a:pt x="739" y="236"/>
                    </a:cubicBezTo>
                    <a:lnTo>
                      <a:pt x="765" y="283"/>
                    </a:lnTo>
                    <a:lnTo>
                      <a:pt x="765" y="346"/>
                    </a:lnTo>
                    <a:cubicBezTo>
                      <a:pt x="765" y="346"/>
                      <a:pt x="739" y="346"/>
                      <a:pt x="697" y="367"/>
                    </a:cubicBezTo>
                    <a:cubicBezTo>
                      <a:pt x="587" y="393"/>
                      <a:pt x="545" y="414"/>
                      <a:pt x="435" y="477"/>
                    </a:cubicBezTo>
                    <a:cubicBezTo>
                      <a:pt x="414" y="477"/>
                      <a:pt x="393" y="498"/>
                      <a:pt x="372" y="498"/>
                    </a:cubicBezTo>
                    <a:cubicBezTo>
                      <a:pt x="372" y="524"/>
                      <a:pt x="346" y="524"/>
                      <a:pt x="346" y="545"/>
                    </a:cubicBezTo>
                    <a:cubicBezTo>
                      <a:pt x="325" y="566"/>
                      <a:pt x="325" y="587"/>
                      <a:pt x="283" y="629"/>
                    </a:cubicBezTo>
                    <a:cubicBezTo>
                      <a:pt x="283" y="655"/>
                      <a:pt x="283" y="655"/>
                      <a:pt x="262" y="676"/>
                    </a:cubicBezTo>
                    <a:cubicBezTo>
                      <a:pt x="262" y="655"/>
                      <a:pt x="242" y="655"/>
                      <a:pt x="242" y="655"/>
                    </a:cubicBezTo>
                    <a:cubicBezTo>
                      <a:pt x="215" y="629"/>
                      <a:pt x="194" y="629"/>
                      <a:pt x="173" y="608"/>
                    </a:cubicBezTo>
                    <a:lnTo>
                      <a:pt x="152" y="608"/>
                    </a:lnTo>
                    <a:cubicBezTo>
                      <a:pt x="152" y="587"/>
                      <a:pt x="152" y="566"/>
                      <a:pt x="132" y="566"/>
                    </a:cubicBezTo>
                    <a:lnTo>
                      <a:pt x="111" y="545"/>
                    </a:lnTo>
                    <a:cubicBezTo>
                      <a:pt x="132" y="545"/>
                      <a:pt x="132" y="545"/>
                      <a:pt x="132" y="498"/>
                    </a:cubicBezTo>
                    <a:cubicBezTo>
                      <a:pt x="152" y="477"/>
                      <a:pt x="152" y="456"/>
                      <a:pt x="152" y="435"/>
                    </a:cubicBezTo>
                    <a:lnTo>
                      <a:pt x="152" y="393"/>
                    </a:lnTo>
                    <a:lnTo>
                      <a:pt x="152" y="367"/>
                    </a:lnTo>
                    <a:lnTo>
                      <a:pt x="152" y="346"/>
                    </a:lnTo>
                    <a:lnTo>
                      <a:pt x="194" y="304"/>
                    </a:lnTo>
                    <a:cubicBezTo>
                      <a:pt x="194" y="283"/>
                      <a:pt x="215" y="262"/>
                      <a:pt x="215" y="236"/>
                    </a:cubicBezTo>
                    <a:lnTo>
                      <a:pt x="215" y="194"/>
                    </a:lnTo>
                    <a:cubicBezTo>
                      <a:pt x="194" y="173"/>
                      <a:pt x="173" y="173"/>
                      <a:pt x="173" y="173"/>
                    </a:cubicBezTo>
                    <a:lnTo>
                      <a:pt x="152" y="152"/>
                    </a:lnTo>
                    <a:cubicBezTo>
                      <a:pt x="173" y="152"/>
                      <a:pt x="194" y="152"/>
                      <a:pt x="194" y="131"/>
                    </a:cubicBezTo>
                    <a:cubicBezTo>
                      <a:pt x="215" y="131"/>
                      <a:pt x="304" y="105"/>
                      <a:pt x="372" y="105"/>
                    </a:cubicBezTo>
                    <a:close/>
                    <a:moveTo>
                      <a:pt x="372" y="0"/>
                    </a:moveTo>
                    <a:cubicBezTo>
                      <a:pt x="283" y="21"/>
                      <a:pt x="173" y="21"/>
                      <a:pt x="173" y="21"/>
                    </a:cubicBezTo>
                    <a:lnTo>
                      <a:pt x="152" y="42"/>
                    </a:lnTo>
                    <a:cubicBezTo>
                      <a:pt x="111" y="63"/>
                      <a:pt x="84" y="84"/>
                      <a:pt x="43" y="105"/>
                    </a:cubicBezTo>
                    <a:lnTo>
                      <a:pt x="22" y="131"/>
                    </a:lnTo>
                    <a:lnTo>
                      <a:pt x="1" y="152"/>
                    </a:lnTo>
                    <a:lnTo>
                      <a:pt x="1" y="173"/>
                    </a:lnTo>
                    <a:lnTo>
                      <a:pt x="1" y="194"/>
                    </a:lnTo>
                    <a:lnTo>
                      <a:pt x="1" y="215"/>
                    </a:lnTo>
                    <a:lnTo>
                      <a:pt x="22" y="215"/>
                    </a:lnTo>
                    <a:lnTo>
                      <a:pt x="43" y="236"/>
                    </a:lnTo>
                    <a:lnTo>
                      <a:pt x="63" y="236"/>
                    </a:lnTo>
                    <a:cubicBezTo>
                      <a:pt x="63" y="262"/>
                      <a:pt x="84" y="262"/>
                      <a:pt x="84" y="262"/>
                    </a:cubicBezTo>
                    <a:lnTo>
                      <a:pt x="63" y="283"/>
                    </a:lnTo>
                    <a:cubicBezTo>
                      <a:pt x="43" y="304"/>
                      <a:pt x="43" y="325"/>
                      <a:pt x="43" y="346"/>
                    </a:cubicBezTo>
                    <a:lnTo>
                      <a:pt x="43" y="393"/>
                    </a:lnTo>
                    <a:lnTo>
                      <a:pt x="43" y="414"/>
                    </a:lnTo>
                    <a:lnTo>
                      <a:pt x="43" y="477"/>
                    </a:lnTo>
                    <a:cubicBezTo>
                      <a:pt x="22" y="498"/>
                      <a:pt x="1" y="524"/>
                      <a:pt x="1" y="545"/>
                    </a:cubicBezTo>
                    <a:cubicBezTo>
                      <a:pt x="1" y="566"/>
                      <a:pt x="22" y="587"/>
                      <a:pt x="22" y="608"/>
                    </a:cubicBezTo>
                    <a:cubicBezTo>
                      <a:pt x="43" y="608"/>
                      <a:pt x="43" y="608"/>
                      <a:pt x="63" y="629"/>
                    </a:cubicBezTo>
                    <a:cubicBezTo>
                      <a:pt x="63" y="655"/>
                      <a:pt x="63" y="676"/>
                      <a:pt x="84" y="697"/>
                    </a:cubicBezTo>
                    <a:cubicBezTo>
                      <a:pt x="84" y="697"/>
                      <a:pt x="111" y="718"/>
                      <a:pt x="132" y="718"/>
                    </a:cubicBezTo>
                    <a:cubicBezTo>
                      <a:pt x="173" y="739"/>
                      <a:pt x="173" y="739"/>
                      <a:pt x="194" y="739"/>
                    </a:cubicBezTo>
                    <a:lnTo>
                      <a:pt x="215" y="760"/>
                    </a:lnTo>
                    <a:cubicBezTo>
                      <a:pt x="242" y="760"/>
                      <a:pt x="242" y="786"/>
                      <a:pt x="242" y="786"/>
                    </a:cubicBezTo>
                    <a:lnTo>
                      <a:pt x="262" y="786"/>
                    </a:lnTo>
                    <a:lnTo>
                      <a:pt x="262" y="807"/>
                    </a:lnTo>
                    <a:lnTo>
                      <a:pt x="283" y="807"/>
                    </a:lnTo>
                    <a:lnTo>
                      <a:pt x="304" y="786"/>
                    </a:lnTo>
                    <a:lnTo>
                      <a:pt x="325" y="760"/>
                    </a:lnTo>
                    <a:cubicBezTo>
                      <a:pt x="346" y="760"/>
                      <a:pt x="346" y="760"/>
                      <a:pt x="346" y="739"/>
                    </a:cubicBezTo>
                    <a:cubicBezTo>
                      <a:pt x="346" y="739"/>
                      <a:pt x="372" y="718"/>
                      <a:pt x="372" y="697"/>
                    </a:cubicBezTo>
                    <a:cubicBezTo>
                      <a:pt x="414" y="629"/>
                      <a:pt x="414" y="608"/>
                      <a:pt x="435" y="608"/>
                    </a:cubicBezTo>
                    <a:lnTo>
                      <a:pt x="435" y="587"/>
                    </a:lnTo>
                    <a:cubicBezTo>
                      <a:pt x="435" y="587"/>
                      <a:pt x="456" y="587"/>
                      <a:pt x="477" y="566"/>
                    </a:cubicBezTo>
                    <a:cubicBezTo>
                      <a:pt x="587" y="524"/>
                      <a:pt x="634" y="477"/>
                      <a:pt x="718" y="456"/>
                    </a:cubicBezTo>
                    <a:cubicBezTo>
                      <a:pt x="765" y="456"/>
                      <a:pt x="786" y="456"/>
                      <a:pt x="807" y="435"/>
                    </a:cubicBezTo>
                    <a:cubicBezTo>
                      <a:pt x="828" y="435"/>
                      <a:pt x="849" y="414"/>
                      <a:pt x="849" y="393"/>
                    </a:cubicBezTo>
                    <a:cubicBezTo>
                      <a:pt x="870" y="393"/>
                      <a:pt x="870" y="367"/>
                      <a:pt x="870" y="346"/>
                    </a:cubicBezTo>
                    <a:lnTo>
                      <a:pt x="870" y="283"/>
                    </a:lnTo>
                    <a:cubicBezTo>
                      <a:pt x="870" y="262"/>
                      <a:pt x="870" y="215"/>
                      <a:pt x="828" y="194"/>
                    </a:cubicBezTo>
                    <a:cubicBezTo>
                      <a:pt x="807" y="152"/>
                      <a:pt x="807" y="152"/>
                      <a:pt x="807" y="131"/>
                    </a:cubicBezTo>
                    <a:cubicBezTo>
                      <a:pt x="786" y="105"/>
                      <a:pt x="786" y="84"/>
                      <a:pt x="739" y="63"/>
                    </a:cubicBezTo>
                    <a:cubicBezTo>
                      <a:pt x="718" y="42"/>
                      <a:pt x="697" y="21"/>
                      <a:pt x="67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8"/>
              <p:cNvSpPr/>
              <p:nvPr/>
            </p:nvSpPr>
            <p:spPr>
              <a:xfrm>
                <a:off x="4195890" y="602370"/>
                <a:ext cx="94998" cy="85197"/>
              </a:xfrm>
              <a:custGeom>
                <a:rect b="b" l="l" r="r" t="t"/>
                <a:pathLst>
                  <a:path extrusionOk="0" h="452" w="504">
                    <a:moveTo>
                      <a:pt x="48" y="1"/>
                    </a:moveTo>
                    <a:cubicBezTo>
                      <a:pt x="27" y="22"/>
                      <a:pt x="27" y="22"/>
                      <a:pt x="48" y="69"/>
                    </a:cubicBezTo>
                    <a:cubicBezTo>
                      <a:pt x="48" y="111"/>
                      <a:pt x="69" y="111"/>
                      <a:pt x="111" y="132"/>
                    </a:cubicBezTo>
                    <a:cubicBezTo>
                      <a:pt x="158" y="174"/>
                      <a:pt x="158" y="174"/>
                      <a:pt x="200" y="200"/>
                    </a:cubicBezTo>
                    <a:cubicBezTo>
                      <a:pt x="241" y="221"/>
                      <a:pt x="241" y="221"/>
                      <a:pt x="241" y="242"/>
                    </a:cubicBezTo>
                    <a:cubicBezTo>
                      <a:pt x="252" y="252"/>
                      <a:pt x="252" y="257"/>
                      <a:pt x="244" y="257"/>
                    </a:cubicBezTo>
                    <a:cubicBezTo>
                      <a:pt x="236" y="257"/>
                      <a:pt x="221" y="252"/>
                      <a:pt x="200" y="242"/>
                    </a:cubicBezTo>
                    <a:cubicBezTo>
                      <a:pt x="158" y="242"/>
                      <a:pt x="158" y="221"/>
                      <a:pt x="131" y="200"/>
                    </a:cubicBezTo>
                    <a:cubicBezTo>
                      <a:pt x="111" y="187"/>
                      <a:pt x="100" y="180"/>
                      <a:pt x="90" y="180"/>
                    </a:cubicBezTo>
                    <a:cubicBezTo>
                      <a:pt x="79" y="180"/>
                      <a:pt x="69" y="187"/>
                      <a:pt x="48" y="200"/>
                    </a:cubicBezTo>
                    <a:cubicBezTo>
                      <a:pt x="1" y="200"/>
                      <a:pt x="27" y="200"/>
                      <a:pt x="27" y="263"/>
                    </a:cubicBezTo>
                    <a:cubicBezTo>
                      <a:pt x="1" y="331"/>
                      <a:pt x="48" y="352"/>
                      <a:pt x="90" y="373"/>
                    </a:cubicBezTo>
                    <a:cubicBezTo>
                      <a:pt x="99" y="376"/>
                      <a:pt x="107" y="377"/>
                      <a:pt x="114" y="377"/>
                    </a:cubicBezTo>
                    <a:cubicBezTo>
                      <a:pt x="152" y="377"/>
                      <a:pt x="141" y="331"/>
                      <a:pt x="200" y="331"/>
                    </a:cubicBezTo>
                    <a:cubicBezTo>
                      <a:pt x="289" y="331"/>
                      <a:pt x="241" y="331"/>
                      <a:pt x="289" y="352"/>
                    </a:cubicBezTo>
                    <a:cubicBezTo>
                      <a:pt x="330" y="373"/>
                      <a:pt x="289" y="373"/>
                      <a:pt x="330" y="436"/>
                    </a:cubicBezTo>
                    <a:cubicBezTo>
                      <a:pt x="336" y="447"/>
                      <a:pt x="339" y="451"/>
                      <a:pt x="343" y="451"/>
                    </a:cubicBezTo>
                    <a:cubicBezTo>
                      <a:pt x="354" y="451"/>
                      <a:pt x="361" y="405"/>
                      <a:pt x="393" y="373"/>
                    </a:cubicBezTo>
                    <a:cubicBezTo>
                      <a:pt x="427" y="362"/>
                      <a:pt x="444" y="362"/>
                      <a:pt x="456" y="362"/>
                    </a:cubicBezTo>
                    <a:cubicBezTo>
                      <a:pt x="467" y="362"/>
                      <a:pt x="472" y="362"/>
                      <a:pt x="482" y="352"/>
                    </a:cubicBezTo>
                    <a:cubicBezTo>
                      <a:pt x="503" y="331"/>
                      <a:pt x="461" y="305"/>
                      <a:pt x="420" y="263"/>
                    </a:cubicBezTo>
                    <a:cubicBezTo>
                      <a:pt x="351" y="242"/>
                      <a:pt x="351" y="221"/>
                      <a:pt x="289" y="200"/>
                    </a:cubicBezTo>
                    <a:cubicBezTo>
                      <a:pt x="221" y="153"/>
                      <a:pt x="221" y="132"/>
                      <a:pt x="179" y="111"/>
                    </a:cubicBezTo>
                    <a:cubicBezTo>
                      <a:pt x="158" y="69"/>
                      <a:pt x="158" y="43"/>
                      <a:pt x="111" y="43"/>
                    </a:cubicBezTo>
                    <a:cubicBezTo>
                      <a:pt x="111" y="43"/>
                      <a:pt x="69" y="1"/>
                      <a:pt x="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8"/>
              <p:cNvSpPr/>
              <p:nvPr/>
            </p:nvSpPr>
            <p:spPr>
              <a:xfrm>
                <a:off x="4187974" y="594453"/>
                <a:ext cx="111773" cy="102916"/>
              </a:xfrm>
              <a:custGeom>
                <a:rect b="b" l="l" r="r" t="t"/>
                <a:pathLst>
                  <a:path extrusionOk="0" h="546" w="593">
                    <a:moveTo>
                      <a:pt x="153" y="43"/>
                    </a:moveTo>
                    <a:lnTo>
                      <a:pt x="153" y="111"/>
                    </a:lnTo>
                    <a:lnTo>
                      <a:pt x="132" y="111"/>
                    </a:lnTo>
                    <a:lnTo>
                      <a:pt x="153" y="43"/>
                    </a:lnTo>
                    <a:close/>
                    <a:moveTo>
                      <a:pt x="132" y="263"/>
                    </a:moveTo>
                    <a:lnTo>
                      <a:pt x="132" y="284"/>
                    </a:lnTo>
                    <a:cubicBezTo>
                      <a:pt x="153" y="284"/>
                      <a:pt x="153" y="284"/>
                      <a:pt x="173" y="305"/>
                    </a:cubicBezTo>
                    <a:cubicBezTo>
                      <a:pt x="173" y="305"/>
                      <a:pt x="200" y="326"/>
                      <a:pt x="221" y="326"/>
                    </a:cubicBezTo>
                    <a:cubicBezTo>
                      <a:pt x="200" y="347"/>
                      <a:pt x="173" y="347"/>
                      <a:pt x="153" y="347"/>
                    </a:cubicBezTo>
                    <a:cubicBezTo>
                      <a:pt x="132" y="347"/>
                      <a:pt x="111" y="326"/>
                      <a:pt x="111" y="326"/>
                    </a:cubicBezTo>
                    <a:lnTo>
                      <a:pt x="111" y="305"/>
                    </a:lnTo>
                    <a:lnTo>
                      <a:pt x="111" y="284"/>
                    </a:lnTo>
                    <a:lnTo>
                      <a:pt x="132" y="263"/>
                    </a:lnTo>
                    <a:close/>
                    <a:moveTo>
                      <a:pt x="352" y="305"/>
                    </a:moveTo>
                    <a:cubicBezTo>
                      <a:pt x="372" y="326"/>
                      <a:pt x="393" y="326"/>
                      <a:pt x="435" y="347"/>
                    </a:cubicBezTo>
                    <a:lnTo>
                      <a:pt x="435" y="373"/>
                    </a:lnTo>
                    <a:lnTo>
                      <a:pt x="414" y="373"/>
                    </a:lnTo>
                    <a:lnTo>
                      <a:pt x="393" y="394"/>
                    </a:lnTo>
                    <a:lnTo>
                      <a:pt x="393" y="373"/>
                    </a:lnTo>
                    <a:cubicBezTo>
                      <a:pt x="393" y="347"/>
                      <a:pt x="372" y="347"/>
                      <a:pt x="352" y="326"/>
                    </a:cubicBezTo>
                    <a:lnTo>
                      <a:pt x="352" y="305"/>
                    </a:lnTo>
                    <a:close/>
                    <a:moveTo>
                      <a:pt x="69" y="1"/>
                    </a:moveTo>
                    <a:cubicBezTo>
                      <a:pt x="43" y="1"/>
                      <a:pt x="43" y="22"/>
                      <a:pt x="22" y="43"/>
                    </a:cubicBezTo>
                    <a:lnTo>
                      <a:pt x="22" y="85"/>
                    </a:lnTo>
                    <a:lnTo>
                      <a:pt x="22" y="132"/>
                    </a:lnTo>
                    <a:cubicBezTo>
                      <a:pt x="43" y="153"/>
                      <a:pt x="69" y="174"/>
                      <a:pt x="69" y="174"/>
                    </a:cubicBezTo>
                    <a:cubicBezTo>
                      <a:pt x="69" y="195"/>
                      <a:pt x="43" y="195"/>
                      <a:pt x="43" y="195"/>
                    </a:cubicBezTo>
                    <a:cubicBezTo>
                      <a:pt x="43" y="195"/>
                      <a:pt x="22" y="216"/>
                      <a:pt x="22" y="242"/>
                    </a:cubicBezTo>
                    <a:cubicBezTo>
                      <a:pt x="1" y="263"/>
                      <a:pt x="1" y="263"/>
                      <a:pt x="1" y="305"/>
                    </a:cubicBezTo>
                    <a:cubicBezTo>
                      <a:pt x="1" y="347"/>
                      <a:pt x="1" y="394"/>
                      <a:pt x="43" y="415"/>
                    </a:cubicBezTo>
                    <a:cubicBezTo>
                      <a:pt x="69" y="436"/>
                      <a:pt x="90" y="436"/>
                      <a:pt x="111" y="457"/>
                    </a:cubicBezTo>
                    <a:lnTo>
                      <a:pt x="173" y="457"/>
                    </a:lnTo>
                    <a:cubicBezTo>
                      <a:pt x="200" y="457"/>
                      <a:pt x="221" y="436"/>
                      <a:pt x="221" y="436"/>
                    </a:cubicBezTo>
                    <a:lnTo>
                      <a:pt x="242" y="436"/>
                    </a:lnTo>
                    <a:cubicBezTo>
                      <a:pt x="263" y="425"/>
                      <a:pt x="278" y="420"/>
                      <a:pt x="286" y="417"/>
                    </a:cubicBezTo>
                    <a:lnTo>
                      <a:pt x="286" y="417"/>
                    </a:lnTo>
                    <a:lnTo>
                      <a:pt x="304" y="436"/>
                    </a:lnTo>
                    <a:lnTo>
                      <a:pt x="304" y="504"/>
                    </a:lnTo>
                    <a:cubicBezTo>
                      <a:pt x="331" y="504"/>
                      <a:pt x="331" y="525"/>
                      <a:pt x="331" y="525"/>
                    </a:cubicBezTo>
                    <a:cubicBezTo>
                      <a:pt x="331" y="525"/>
                      <a:pt x="352" y="546"/>
                      <a:pt x="372" y="546"/>
                    </a:cubicBezTo>
                    <a:cubicBezTo>
                      <a:pt x="393" y="546"/>
                      <a:pt x="414" y="546"/>
                      <a:pt x="414" y="525"/>
                    </a:cubicBezTo>
                    <a:cubicBezTo>
                      <a:pt x="435" y="525"/>
                      <a:pt x="435" y="525"/>
                      <a:pt x="435" y="504"/>
                    </a:cubicBezTo>
                    <a:cubicBezTo>
                      <a:pt x="462" y="478"/>
                      <a:pt x="462" y="478"/>
                      <a:pt x="482" y="457"/>
                    </a:cubicBezTo>
                    <a:lnTo>
                      <a:pt x="524" y="457"/>
                    </a:lnTo>
                    <a:cubicBezTo>
                      <a:pt x="545" y="436"/>
                      <a:pt x="545" y="436"/>
                      <a:pt x="566" y="415"/>
                    </a:cubicBezTo>
                    <a:cubicBezTo>
                      <a:pt x="566" y="415"/>
                      <a:pt x="592" y="394"/>
                      <a:pt x="566" y="373"/>
                    </a:cubicBezTo>
                    <a:cubicBezTo>
                      <a:pt x="566" y="347"/>
                      <a:pt x="566" y="326"/>
                      <a:pt x="545" y="326"/>
                    </a:cubicBezTo>
                    <a:cubicBezTo>
                      <a:pt x="524" y="284"/>
                      <a:pt x="503" y="284"/>
                      <a:pt x="482" y="263"/>
                    </a:cubicBezTo>
                    <a:cubicBezTo>
                      <a:pt x="414" y="242"/>
                      <a:pt x="414" y="216"/>
                      <a:pt x="352" y="174"/>
                    </a:cubicBezTo>
                    <a:cubicBezTo>
                      <a:pt x="331" y="174"/>
                      <a:pt x="304" y="153"/>
                      <a:pt x="304" y="153"/>
                    </a:cubicBezTo>
                    <a:cubicBezTo>
                      <a:pt x="304" y="153"/>
                      <a:pt x="283" y="132"/>
                      <a:pt x="263" y="111"/>
                    </a:cubicBezTo>
                    <a:cubicBezTo>
                      <a:pt x="242" y="85"/>
                      <a:pt x="242" y="85"/>
                      <a:pt x="242" y="64"/>
                    </a:cubicBezTo>
                    <a:cubicBezTo>
                      <a:pt x="242" y="64"/>
                      <a:pt x="221" y="43"/>
                      <a:pt x="200" y="43"/>
                    </a:cubicBezTo>
                    <a:lnTo>
                      <a:pt x="173" y="43"/>
                    </a:lnTo>
                    <a:cubicBezTo>
                      <a:pt x="173" y="22"/>
                      <a:pt x="173" y="22"/>
                      <a:pt x="153" y="22"/>
                    </a:cubicBezTo>
                    <a:cubicBezTo>
                      <a:pt x="153" y="22"/>
                      <a:pt x="132" y="1"/>
                      <a:pt x="11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8"/>
              <p:cNvSpPr/>
              <p:nvPr/>
            </p:nvSpPr>
            <p:spPr>
              <a:xfrm>
                <a:off x="4208707" y="516608"/>
                <a:ext cx="493837" cy="1098520"/>
              </a:xfrm>
              <a:custGeom>
                <a:rect b="b" l="l" r="r" t="t"/>
                <a:pathLst>
                  <a:path extrusionOk="0" h="5828" w="2620">
                    <a:moveTo>
                      <a:pt x="1441" y="828"/>
                    </a:moveTo>
                    <a:cubicBezTo>
                      <a:pt x="1483" y="870"/>
                      <a:pt x="1483" y="917"/>
                      <a:pt x="1530" y="959"/>
                    </a:cubicBezTo>
                    <a:cubicBezTo>
                      <a:pt x="1572" y="1000"/>
                      <a:pt x="1572" y="1000"/>
                      <a:pt x="1614" y="1021"/>
                    </a:cubicBezTo>
                    <a:cubicBezTo>
                      <a:pt x="1661" y="1069"/>
                      <a:pt x="1682" y="1090"/>
                      <a:pt x="1682" y="1090"/>
                    </a:cubicBezTo>
                    <a:cubicBezTo>
                      <a:pt x="1682" y="1090"/>
                      <a:pt x="1672" y="1080"/>
                      <a:pt x="1652" y="1080"/>
                    </a:cubicBezTo>
                    <a:cubicBezTo>
                      <a:pt x="1642" y="1080"/>
                      <a:pt x="1629" y="1083"/>
                      <a:pt x="1614" y="1090"/>
                    </a:cubicBezTo>
                    <a:cubicBezTo>
                      <a:pt x="1551" y="1110"/>
                      <a:pt x="1572" y="1110"/>
                      <a:pt x="1551" y="1152"/>
                    </a:cubicBezTo>
                    <a:cubicBezTo>
                      <a:pt x="1530" y="1179"/>
                      <a:pt x="1504" y="1179"/>
                      <a:pt x="1530" y="1199"/>
                    </a:cubicBezTo>
                    <a:cubicBezTo>
                      <a:pt x="1551" y="1241"/>
                      <a:pt x="1593" y="1330"/>
                      <a:pt x="1614" y="1351"/>
                    </a:cubicBezTo>
                    <a:cubicBezTo>
                      <a:pt x="1635" y="1393"/>
                      <a:pt x="1724" y="1393"/>
                      <a:pt x="1745" y="1414"/>
                    </a:cubicBezTo>
                    <a:cubicBezTo>
                      <a:pt x="1765" y="1414"/>
                      <a:pt x="1765" y="1414"/>
                      <a:pt x="1792" y="1393"/>
                    </a:cubicBezTo>
                    <a:cubicBezTo>
                      <a:pt x="1792" y="1351"/>
                      <a:pt x="1813" y="1309"/>
                      <a:pt x="1813" y="1309"/>
                    </a:cubicBezTo>
                    <a:cubicBezTo>
                      <a:pt x="1834" y="1330"/>
                      <a:pt x="1834" y="1372"/>
                      <a:pt x="1855" y="1440"/>
                    </a:cubicBezTo>
                    <a:cubicBezTo>
                      <a:pt x="1875" y="1524"/>
                      <a:pt x="1896" y="1545"/>
                      <a:pt x="1944" y="1571"/>
                    </a:cubicBezTo>
                    <a:cubicBezTo>
                      <a:pt x="1985" y="1613"/>
                      <a:pt x="1985" y="1634"/>
                      <a:pt x="1944" y="1655"/>
                    </a:cubicBezTo>
                    <a:cubicBezTo>
                      <a:pt x="1923" y="1676"/>
                      <a:pt x="1875" y="1655"/>
                      <a:pt x="1923" y="1702"/>
                    </a:cubicBezTo>
                    <a:cubicBezTo>
                      <a:pt x="1935" y="1727"/>
                      <a:pt x="1924" y="1737"/>
                      <a:pt x="1904" y="1737"/>
                    </a:cubicBezTo>
                    <a:cubicBezTo>
                      <a:pt x="1890" y="1737"/>
                      <a:pt x="1872" y="1732"/>
                      <a:pt x="1855" y="1723"/>
                    </a:cubicBezTo>
                    <a:cubicBezTo>
                      <a:pt x="1834" y="1702"/>
                      <a:pt x="1765" y="1676"/>
                      <a:pt x="1724" y="1676"/>
                    </a:cubicBezTo>
                    <a:cubicBezTo>
                      <a:pt x="1682" y="1676"/>
                      <a:pt x="1635" y="1702"/>
                      <a:pt x="1682" y="1765"/>
                    </a:cubicBezTo>
                    <a:cubicBezTo>
                      <a:pt x="1695" y="1808"/>
                      <a:pt x="1683" y="1832"/>
                      <a:pt x="1661" y="1832"/>
                    </a:cubicBezTo>
                    <a:cubicBezTo>
                      <a:pt x="1647" y="1832"/>
                      <a:pt x="1631" y="1824"/>
                      <a:pt x="1614" y="1807"/>
                    </a:cubicBezTo>
                    <a:cubicBezTo>
                      <a:pt x="1572" y="1786"/>
                      <a:pt x="1551" y="1786"/>
                      <a:pt x="1504" y="1765"/>
                    </a:cubicBezTo>
                    <a:cubicBezTo>
                      <a:pt x="1441" y="1744"/>
                      <a:pt x="1420" y="1765"/>
                      <a:pt x="1352" y="1723"/>
                    </a:cubicBezTo>
                    <a:cubicBezTo>
                      <a:pt x="1310" y="1655"/>
                      <a:pt x="1289" y="1655"/>
                      <a:pt x="1268" y="1613"/>
                    </a:cubicBezTo>
                    <a:cubicBezTo>
                      <a:pt x="1221" y="1571"/>
                      <a:pt x="1242" y="1524"/>
                      <a:pt x="1179" y="1524"/>
                    </a:cubicBezTo>
                    <a:cubicBezTo>
                      <a:pt x="1111" y="1524"/>
                      <a:pt x="1048" y="1545"/>
                      <a:pt x="1006" y="1571"/>
                    </a:cubicBezTo>
                    <a:cubicBezTo>
                      <a:pt x="959" y="1592"/>
                      <a:pt x="849" y="1634"/>
                      <a:pt x="807" y="1655"/>
                    </a:cubicBezTo>
                    <a:cubicBezTo>
                      <a:pt x="773" y="1672"/>
                      <a:pt x="720" y="1707"/>
                      <a:pt x="691" y="1707"/>
                    </a:cubicBezTo>
                    <a:cubicBezTo>
                      <a:pt x="685" y="1707"/>
                      <a:pt x="680" y="1706"/>
                      <a:pt x="676" y="1702"/>
                    </a:cubicBezTo>
                    <a:cubicBezTo>
                      <a:pt x="655" y="1702"/>
                      <a:pt x="613" y="1676"/>
                      <a:pt x="587" y="1676"/>
                    </a:cubicBezTo>
                    <a:cubicBezTo>
                      <a:pt x="613" y="1676"/>
                      <a:pt x="613" y="1676"/>
                      <a:pt x="634" y="1655"/>
                    </a:cubicBezTo>
                    <a:cubicBezTo>
                      <a:pt x="676" y="1613"/>
                      <a:pt x="697" y="1634"/>
                      <a:pt x="744" y="1613"/>
                    </a:cubicBezTo>
                    <a:cubicBezTo>
                      <a:pt x="786" y="1592"/>
                      <a:pt x="786" y="1571"/>
                      <a:pt x="786" y="1524"/>
                    </a:cubicBezTo>
                    <a:cubicBezTo>
                      <a:pt x="765" y="1461"/>
                      <a:pt x="676" y="1440"/>
                      <a:pt x="718" y="1393"/>
                    </a:cubicBezTo>
                    <a:cubicBezTo>
                      <a:pt x="726" y="1381"/>
                      <a:pt x="733" y="1378"/>
                      <a:pt x="740" y="1378"/>
                    </a:cubicBezTo>
                    <a:cubicBezTo>
                      <a:pt x="748" y="1378"/>
                      <a:pt x="755" y="1381"/>
                      <a:pt x="761" y="1381"/>
                    </a:cubicBezTo>
                    <a:cubicBezTo>
                      <a:pt x="770" y="1381"/>
                      <a:pt x="778" y="1376"/>
                      <a:pt x="786" y="1351"/>
                    </a:cubicBezTo>
                    <a:cubicBezTo>
                      <a:pt x="807" y="1283"/>
                      <a:pt x="828" y="1309"/>
                      <a:pt x="786" y="1262"/>
                    </a:cubicBezTo>
                    <a:cubicBezTo>
                      <a:pt x="744" y="1199"/>
                      <a:pt x="676" y="1199"/>
                      <a:pt x="744" y="1199"/>
                    </a:cubicBezTo>
                    <a:cubicBezTo>
                      <a:pt x="776" y="1199"/>
                      <a:pt x="786" y="1205"/>
                      <a:pt x="794" y="1205"/>
                    </a:cubicBezTo>
                    <a:cubicBezTo>
                      <a:pt x="802" y="1205"/>
                      <a:pt x="807" y="1199"/>
                      <a:pt x="828" y="1179"/>
                    </a:cubicBezTo>
                    <a:cubicBezTo>
                      <a:pt x="861" y="1160"/>
                      <a:pt x="838" y="1135"/>
                      <a:pt x="844" y="1135"/>
                    </a:cubicBezTo>
                    <a:cubicBezTo>
                      <a:pt x="846" y="1135"/>
                      <a:pt x="854" y="1140"/>
                      <a:pt x="875" y="1152"/>
                    </a:cubicBezTo>
                    <a:cubicBezTo>
                      <a:pt x="959" y="1179"/>
                      <a:pt x="896" y="1179"/>
                      <a:pt x="980" y="1199"/>
                    </a:cubicBezTo>
                    <a:cubicBezTo>
                      <a:pt x="1048" y="1220"/>
                      <a:pt x="1027" y="1199"/>
                      <a:pt x="1111" y="1241"/>
                    </a:cubicBezTo>
                    <a:cubicBezTo>
                      <a:pt x="1200" y="1262"/>
                      <a:pt x="1200" y="1283"/>
                      <a:pt x="1268" y="1309"/>
                    </a:cubicBezTo>
                    <a:cubicBezTo>
                      <a:pt x="1310" y="1351"/>
                      <a:pt x="1310" y="1393"/>
                      <a:pt x="1289" y="1414"/>
                    </a:cubicBezTo>
                    <a:cubicBezTo>
                      <a:pt x="1289" y="1440"/>
                      <a:pt x="1221" y="1440"/>
                      <a:pt x="1268" y="1482"/>
                    </a:cubicBezTo>
                    <a:cubicBezTo>
                      <a:pt x="1311" y="1497"/>
                      <a:pt x="1334" y="1533"/>
                      <a:pt x="1351" y="1533"/>
                    </a:cubicBezTo>
                    <a:cubicBezTo>
                      <a:pt x="1359" y="1533"/>
                      <a:pt x="1366" y="1525"/>
                      <a:pt x="1373" y="1503"/>
                    </a:cubicBezTo>
                    <a:cubicBezTo>
                      <a:pt x="1373" y="1440"/>
                      <a:pt x="1352" y="1440"/>
                      <a:pt x="1352" y="1372"/>
                    </a:cubicBezTo>
                    <a:cubicBezTo>
                      <a:pt x="1352" y="1309"/>
                      <a:pt x="1420" y="1309"/>
                      <a:pt x="1352" y="1262"/>
                    </a:cubicBezTo>
                    <a:cubicBezTo>
                      <a:pt x="1268" y="1199"/>
                      <a:pt x="1268" y="1241"/>
                      <a:pt x="1200" y="1199"/>
                    </a:cubicBezTo>
                    <a:cubicBezTo>
                      <a:pt x="1111" y="1152"/>
                      <a:pt x="1090" y="1131"/>
                      <a:pt x="1027" y="1110"/>
                    </a:cubicBezTo>
                    <a:cubicBezTo>
                      <a:pt x="980" y="1069"/>
                      <a:pt x="938" y="1048"/>
                      <a:pt x="959" y="1021"/>
                    </a:cubicBezTo>
                    <a:cubicBezTo>
                      <a:pt x="959" y="1013"/>
                      <a:pt x="962" y="1008"/>
                      <a:pt x="969" y="1008"/>
                    </a:cubicBezTo>
                    <a:cubicBezTo>
                      <a:pt x="980" y="1008"/>
                      <a:pt x="999" y="1019"/>
                      <a:pt x="1027" y="1048"/>
                    </a:cubicBezTo>
                    <a:cubicBezTo>
                      <a:pt x="1069" y="1069"/>
                      <a:pt x="1027" y="1090"/>
                      <a:pt x="1111" y="1131"/>
                    </a:cubicBezTo>
                    <a:cubicBezTo>
                      <a:pt x="1179" y="1152"/>
                      <a:pt x="1179" y="1152"/>
                      <a:pt x="1242" y="1179"/>
                    </a:cubicBezTo>
                    <a:cubicBezTo>
                      <a:pt x="1289" y="1199"/>
                      <a:pt x="1310" y="1199"/>
                      <a:pt x="1331" y="1241"/>
                    </a:cubicBezTo>
                    <a:cubicBezTo>
                      <a:pt x="1373" y="1262"/>
                      <a:pt x="1399" y="1283"/>
                      <a:pt x="1420" y="1309"/>
                    </a:cubicBezTo>
                    <a:cubicBezTo>
                      <a:pt x="1462" y="1351"/>
                      <a:pt x="1483" y="1372"/>
                      <a:pt x="1504" y="1393"/>
                    </a:cubicBezTo>
                    <a:cubicBezTo>
                      <a:pt x="1525" y="1411"/>
                      <a:pt x="1543" y="1446"/>
                      <a:pt x="1561" y="1446"/>
                    </a:cubicBezTo>
                    <a:cubicBezTo>
                      <a:pt x="1564" y="1446"/>
                      <a:pt x="1568" y="1444"/>
                      <a:pt x="1572" y="1440"/>
                    </a:cubicBezTo>
                    <a:cubicBezTo>
                      <a:pt x="1572" y="1414"/>
                      <a:pt x="1551" y="1393"/>
                      <a:pt x="1530" y="1351"/>
                    </a:cubicBezTo>
                    <a:cubicBezTo>
                      <a:pt x="1504" y="1330"/>
                      <a:pt x="1462" y="1283"/>
                      <a:pt x="1462" y="1262"/>
                    </a:cubicBezTo>
                    <a:cubicBezTo>
                      <a:pt x="1462" y="1241"/>
                      <a:pt x="1420" y="1199"/>
                      <a:pt x="1441" y="1179"/>
                    </a:cubicBezTo>
                    <a:cubicBezTo>
                      <a:pt x="1457" y="1179"/>
                      <a:pt x="1470" y="1182"/>
                      <a:pt x="1478" y="1182"/>
                    </a:cubicBezTo>
                    <a:cubicBezTo>
                      <a:pt x="1493" y="1182"/>
                      <a:pt x="1496" y="1174"/>
                      <a:pt x="1483" y="1131"/>
                    </a:cubicBezTo>
                    <a:cubicBezTo>
                      <a:pt x="1462" y="1069"/>
                      <a:pt x="1373" y="1021"/>
                      <a:pt x="1373" y="959"/>
                    </a:cubicBezTo>
                    <a:cubicBezTo>
                      <a:pt x="1373" y="917"/>
                      <a:pt x="1331" y="891"/>
                      <a:pt x="1399" y="870"/>
                    </a:cubicBezTo>
                    <a:cubicBezTo>
                      <a:pt x="1441" y="870"/>
                      <a:pt x="1399" y="828"/>
                      <a:pt x="1420" y="828"/>
                    </a:cubicBezTo>
                    <a:close/>
                    <a:moveTo>
                      <a:pt x="2074" y="1807"/>
                    </a:moveTo>
                    <a:cubicBezTo>
                      <a:pt x="2116" y="1854"/>
                      <a:pt x="2158" y="1964"/>
                      <a:pt x="2205" y="2048"/>
                    </a:cubicBezTo>
                    <a:cubicBezTo>
                      <a:pt x="2158" y="1985"/>
                      <a:pt x="2137" y="1964"/>
                      <a:pt x="2095" y="1896"/>
                    </a:cubicBezTo>
                    <a:cubicBezTo>
                      <a:pt x="2074" y="1854"/>
                      <a:pt x="2054" y="1807"/>
                      <a:pt x="2054" y="1807"/>
                    </a:cubicBezTo>
                    <a:close/>
                    <a:moveTo>
                      <a:pt x="352" y="0"/>
                    </a:moveTo>
                    <a:cubicBezTo>
                      <a:pt x="352" y="42"/>
                      <a:pt x="372" y="42"/>
                      <a:pt x="435" y="84"/>
                    </a:cubicBezTo>
                    <a:cubicBezTo>
                      <a:pt x="476" y="125"/>
                      <a:pt x="482" y="177"/>
                      <a:pt x="452" y="177"/>
                    </a:cubicBezTo>
                    <a:cubicBezTo>
                      <a:pt x="447" y="177"/>
                      <a:pt x="442" y="176"/>
                      <a:pt x="435" y="173"/>
                    </a:cubicBezTo>
                    <a:cubicBezTo>
                      <a:pt x="414" y="152"/>
                      <a:pt x="372" y="131"/>
                      <a:pt x="325" y="84"/>
                    </a:cubicBezTo>
                    <a:cubicBezTo>
                      <a:pt x="304" y="42"/>
                      <a:pt x="325" y="42"/>
                      <a:pt x="262" y="42"/>
                    </a:cubicBezTo>
                    <a:cubicBezTo>
                      <a:pt x="173" y="42"/>
                      <a:pt x="132" y="42"/>
                      <a:pt x="90" y="21"/>
                    </a:cubicBezTo>
                    <a:cubicBezTo>
                      <a:pt x="43" y="21"/>
                      <a:pt x="1" y="63"/>
                      <a:pt x="43" y="105"/>
                    </a:cubicBezTo>
                    <a:cubicBezTo>
                      <a:pt x="90" y="152"/>
                      <a:pt x="132" y="152"/>
                      <a:pt x="111" y="215"/>
                    </a:cubicBezTo>
                    <a:cubicBezTo>
                      <a:pt x="111" y="283"/>
                      <a:pt x="43" y="283"/>
                      <a:pt x="111" y="325"/>
                    </a:cubicBezTo>
                    <a:cubicBezTo>
                      <a:pt x="173" y="346"/>
                      <a:pt x="173" y="367"/>
                      <a:pt x="221" y="414"/>
                    </a:cubicBezTo>
                    <a:cubicBezTo>
                      <a:pt x="265" y="444"/>
                      <a:pt x="289" y="473"/>
                      <a:pt x="306" y="473"/>
                    </a:cubicBezTo>
                    <a:cubicBezTo>
                      <a:pt x="313" y="473"/>
                      <a:pt x="319" y="468"/>
                      <a:pt x="325" y="456"/>
                    </a:cubicBezTo>
                    <a:cubicBezTo>
                      <a:pt x="361" y="440"/>
                      <a:pt x="343" y="398"/>
                      <a:pt x="361" y="398"/>
                    </a:cubicBezTo>
                    <a:cubicBezTo>
                      <a:pt x="367" y="398"/>
                      <a:pt x="377" y="402"/>
                      <a:pt x="393" y="414"/>
                    </a:cubicBezTo>
                    <a:cubicBezTo>
                      <a:pt x="456" y="456"/>
                      <a:pt x="456" y="456"/>
                      <a:pt x="503" y="498"/>
                    </a:cubicBezTo>
                    <a:cubicBezTo>
                      <a:pt x="524" y="566"/>
                      <a:pt x="503" y="566"/>
                      <a:pt x="545" y="566"/>
                    </a:cubicBezTo>
                    <a:cubicBezTo>
                      <a:pt x="562" y="566"/>
                      <a:pt x="580" y="569"/>
                      <a:pt x="593" y="569"/>
                    </a:cubicBezTo>
                    <a:cubicBezTo>
                      <a:pt x="614" y="569"/>
                      <a:pt x="626" y="562"/>
                      <a:pt x="613" y="524"/>
                    </a:cubicBezTo>
                    <a:cubicBezTo>
                      <a:pt x="613" y="456"/>
                      <a:pt x="566" y="435"/>
                      <a:pt x="524" y="414"/>
                    </a:cubicBezTo>
                    <a:cubicBezTo>
                      <a:pt x="482" y="367"/>
                      <a:pt x="482" y="325"/>
                      <a:pt x="435" y="325"/>
                    </a:cubicBezTo>
                    <a:cubicBezTo>
                      <a:pt x="372" y="304"/>
                      <a:pt x="372" y="304"/>
                      <a:pt x="352" y="262"/>
                    </a:cubicBezTo>
                    <a:cubicBezTo>
                      <a:pt x="304" y="194"/>
                      <a:pt x="262" y="194"/>
                      <a:pt x="262" y="173"/>
                    </a:cubicBezTo>
                    <a:cubicBezTo>
                      <a:pt x="271" y="164"/>
                      <a:pt x="276" y="159"/>
                      <a:pt x="282" y="159"/>
                    </a:cubicBezTo>
                    <a:cubicBezTo>
                      <a:pt x="291" y="159"/>
                      <a:pt x="301" y="169"/>
                      <a:pt x="325" y="194"/>
                    </a:cubicBezTo>
                    <a:cubicBezTo>
                      <a:pt x="393" y="236"/>
                      <a:pt x="372" y="262"/>
                      <a:pt x="435" y="304"/>
                    </a:cubicBezTo>
                    <a:cubicBezTo>
                      <a:pt x="502" y="320"/>
                      <a:pt x="519" y="362"/>
                      <a:pt x="541" y="362"/>
                    </a:cubicBezTo>
                    <a:cubicBezTo>
                      <a:pt x="548" y="362"/>
                      <a:pt x="556" y="358"/>
                      <a:pt x="566" y="346"/>
                    </a:cubicBezTo>
                    <a:cubicBezTo>
                      <a:pt x="613" y="304"/>
                      <a:pt x="587" y="304"/>
                      <a:pt x="613" y="283"/>
                    </a:cubicBezTo>
                    <a:cubicBezTo>
                      <a:pt x="655" y="283"/>
                      <a:pt x="613" y="236"/>
                      <a:pt x="634" y="236"/>
                    </a:cubicBezTo>
                    <a:cubicBezTo>
                      <a:pt x="676" y="262"/>
                      <a:pt x="697" y="304"/>
                      <a:pt x="676" y="325"/>
                    </a:cubicBezTo>
                    <a:cubicBezTo>
                      <a:pt x="655" y="346"/>
                      <a:pt x="613" y="325"/>
                      <a:pt x="634" y="367"/>
                    </a:cubicBezTo>
                    <a:cubicBezTo>
                      <a:pt x="655" y="414"/>
                      <a:pt x="655" y="393"/>
                      <a:pt x="697" y="435"/>
                    </a:cubicBezTo>
                    <a:cubicBezTo>
                      <a:pt x="744" y="477"/>
                      <a:pt x="676" y="477"/>
                      <a:pt x="718" y="524"/>
                    </a:cubicBezTo>
                    <a:cubicBezTo>
                      <a:pt x="765" y="566"/>
                      <a:pt x="786" y="545"/>
                      <a:pt x="786" y="566"/>
                    </a:cubicBezTo>
                    <a:cubicBezTo>
                      <a:pt x="786" y="608"/>
                      <a:pt x="786" y="608"/>
                      <a:pt x="718" y="608"/>
                    </a:cubicBezTo>
                    <a:cubicBezTo>
                      <a:pt x="682" y="596"/>
                      <a:pt x="653" y="584"/>
                      <a:pt x="629" y="584"/>
                    </a:cubicBezTo>
                    <a:cubicBezTo>
                      <a:pt x="612" y="584"/>
                      <a:pt x="598" y="590"/>
                      <a:pt x="587" y="608"/>
                    </a:cubicBezTo>
                    <a:cubicBezTo>
                      <a:pt x="575" y="620"/>
                      <a:pt x="570" y="634"/>
                      <a:pt x="559" y="634"/>
                    </a:cubicBezTo>
                    <a:cubicBezTo>
                      <a:pt x="552" y="634"/>
                      <a:pt x="542" y="627"/>
                      <a:pt x="524" y="608"/>
                    </a:cubicBezTo>
                    <a:cubicBezTo>
                      <a:pt x="503" y="566"/>
                      <a:pt x="482" y="524"/>
                      <a:pt x="456" y="498"/>
                    </a:cubicBezTo>
                    <a:cubicBezTo>
                      <a:pt x="444" y="486"/>
                      <a:pt x="425" y="474"/>
                      <a:pt x="415" y="474"/>
                    </a:cubicBezTo>
                    <a:cubicBezTo>
                      <a:pt x="408" y="474"/>
                      <a:pt x="406" y="480"/>
                      <a:pt x="414" y="498"/>
                    </a:cubicBezTo>
                    <a:cubicBezTo>
                      <a:pt x="435" y="545"/>
                      <a:pt x="414" y="545"/>
                      <a:pt x="456" y="587"/>
                    </a:cubicBezTo>
                    <a:cubicBezTo>
                      <a:pt x="503" y="608"/>
                      <a:pt x="545" y="629"/>
                      <a:pt x="545" y="655"/>
                    </a:cubicBezTo>
                    <a:cubicBezTo>
                      <a:pt x="541" y="659"/>
                      <a:pt x="537" y="661"/>
                      <a:pt x="534" y="661"/>
                    </a:cubicBezTo>
                    <a:cubicBezTo>
                      <a:pt x="530" y="661"/>
                      <a:pt x="527" y="658"/>
                      <a:pt x="524" y="658"/>
                    </a:cubicBezTo>
                    <a:cubicBezTo>
                      <a:pt x="519" y="658"/>
                      <a:pt x="513" y="664"/>
                      <a:pt x="503" y="697"/>
                    </a:cubicBezTo>
                    <a:cubicBezTo>
                      <a:pt x="482" y="760"/>
                      <a:pt x="482" y="760"/>
                      <a:pt x="482" y="786"/>
                    </a:cubicBezTo>
                    <a:cubicBezTo>
                      <a:pt x="482" y="828"/>
                      <a:pt x="482" y="807"/>
                      <a:pt x="456" y="849"/>
                    </a:cubicBezTo>
                    <a:cubicBezTo>
                      <a:pt x="435" y="870"/>
                      <a:pt x="482" y="849"/>
                      <a:pt x="414" y="891"/>
                    </a:cubicBezTo>
                    <a:cubicBezTo>
                      <a:pt x="372" y="959"/>
                      <a:pt x="372" y="917"/>
                      <a:pt x="325" y="959"/>
                    </a:cubicBezTo>
                    <a:cubicBezTo>
                      <a:pt x="304" y="980"/>
                      <a:pt x="283" y="1000"/>
                      <a:pt x="352" y="1021"/>
                    </a:cubicBezTo>
                    <a:cubicBezTo>
                      <a:pt x="375" y="1029"/>
                      <a:pt x="390" y="1030"/>
                      <a:pt x="401" y="1030"/>
                    </a:cubicBezTo>
                    <a:cubicBezTo>
                      <a:pt x="409" y="1030"/>
                      <a:pt x="415" y="1029"/>
                      <a:pt x="420" y="1029"/>
                    </a:cubicBezTo>
                    <a:cubicBezTo>
                      <a:pt x="430" y="1029"/>
                      <a:pt x="435" y="1035"/>
                      <a:pt x="456" y="1069"/>
                    </a:cubicBezTo>
                    <a:cubicBezTo>
                      <a:pt x="503" y="1110"/>
                      <a:pt x="482" y="1110"/>
                      <a:pt x="503" y="1152"/>
                    </a:cubicBezTo>
                    <a:cubicBezTo>
                      <a:pt x="524" y="1179"/>
                      <a:pt x="545" y="1179"/>
                      <a:pt x="545" y="1220"/>
                    </a:cubicBezTo>
                    <a:cubicBezTo>
                      <a:pt x="545" y="1241"/>
                      <a:pt x="524" y="1241"/>
                      <a:pt x="456" y="1262"/>
                    </a:cubicBezTo>
                    <a:cubicBezTo>
                      <a:pt x="406" y="1262"/>
                      <a:pt x="369" y="1236"/>
                      <a:pt x="332" y="1236"/>
                    </a:cubicBezTo>
                    <a:cubicBezTo>
                      <a:pt x="323" y="1236"/>
                      <a:pt x="314" y="1237"/>
                      <a:pt x="304" y="1241"/>
                    </a:cubicBezTo>
                    <a:cubicBezTo>
                      <a:pt x="283" y="1262"/>
                      <a:pt x="242" y="1283"/>
                      <a:pt x="283" y="1330"/>
                    </a:cubicBezTo>
                    <a:cubicBezTo>
                      <a:pt x="325" y="1372"/>
                      <a:pt x="352" y="1372"/>
                      <a:pt x="352" y="1440"/>
                    </a:cubicBezTo>
                    <a:cubicBezTo>
                      <a:pt x="325" y="1482"/>
                      <a:pt x="352" y="1482"/>
                      <a:pt x="304" y="1524"/>
                    </a:cubicBezTo>
                    <a:cubicBezTo>
                      <a:pt x="262" y="1545"/>
                      <a:pt x="242" y="1545"/>
                      <a:pt x="262" y="1592"/>
                    </a:cubicBezTo>
                    <a:cubicBezTo>
                      <a:pt x="304" y="1613"/>
                      <a:pt x="325" y="1613"/>
                      <a:pt x="393" y="1634"/>
                    </a:cubicBezTo>
                    <a:cubicBezTo>
                      <a:pt x="435" y="1655"/>
                      <a:pt x="482" y="1676"/>
                      <a:pt x="524" y="1676"/>
                    </a:cubicBezTo>
                    <a:lnTo>
                      <a:pt x="566" y="1676"/>
                    </a:lnTo>
                    <a:lnTo>
                      <a:pt x="566" y="1702"/>
                    </a:lnTo>
                    <a:cubicBezTo>
                      <a:pt x="545" y="1723"/>
                      <a:pt x="566" y="1765"/>
                      <a:pt x="524" y="1807"/>
                    </a:cubicBezTo>
                    <a:cubicBezTo>
                      <a:pt x="503" y="1875"/>
                      <a:pt x="456" y="1854"/>
                      <a:pt x="435" y="1875"/>
                    </a:cubicBezTo>
                    <a:cubicBezTo>
                      <a:pt x="435" y="1917"/>
                      <a:pt x="414" y="1917"/>
                      <a:pt x="435" y="1985"/>
                    </a:cubicBezTo>
                    <a:cubicBezTo>
                      <a:pt x="456" y="2027"/>
                      <a:pt x="456" y="2048"/>
                      <a:pt x="414" y="2116"/>
                    </a:cubicBezTo>
                    <a:cubicBezTo>
                      <a:pt x="372" y="2179"/>
                      <a:pt x="352" y="2268"/>
                      <a:pt x="304" y="2357"/>
                    </a:cubicBezTo>
                    <a:cubicBezTo>
                      <a:pt x="262" y="2420"/>
                      <a:pt x="242" y="2488"/>
                      <a:pt x="242" y="2572"/>
                    </a:cubicBezTo>
                    <a:cubicBezTo>
                      <a:pt x="221" y="2682"/>
                      <a:pt x="262" y="2854"/>
                      <a:pt x="262" y="2943"/>
                    </a:cubicBezTo>
                    <a:cubicBezTo>
                      <a:pt x="242" y="3032"/>
                      <a:pt x="242" y="2985"/>
                      <a:pt x="242" y="3095"/>
                    </a:cubicBezTo>
                    <a:cubicBezTo>
                      <a:pt x="221" y="3184"/>
                      <a:pt x="173" y="3184"/>
                      <a:pt x="242" y="3247"/>
                    </a:cubicBezTo>
                    <a:cubicBezTo>
                      <a:pt x="304" y="3336"/>
                      <a:pt x="372" y="3404"/>
                      <a:pt x="435" y="3446"/>
                    </a:cubicBezTo>
                    <a:cubicBezTo>
                      <a:pt x="503" y="3509"/>
                      <a:pt x="524" y="3577"/>
                      <a:pt x="587" y="3619"/>
                    </a:cubicBezTo>
                    <a:cubicBezTo>
                      <a:pt x="655" y="3666"/>
                      <a:pt x="718" y="3708"/>
                      <a:pt x="786" y="3729"/>
                    </a:cubicBezTo>
                    <a:cubicBezTo>
                      <a:pt x="816" y="3744"/>
                      <a:pt x="824" y="3759"/>
                      <a:pt x="851" y="3759"/>
                    </a:cubicBezTo>
                    <a:cubicBezTo>
                      <a:pt x="862" y="3759"/>
                      <a:pt x="876" y="3756"/>
                      <a:pt x="896" y="3750"/>
                    </a:cubicBezTo>
                    <a:cubicBezTo>
                      <a:pt x="959" y="3750"/>
                      <a:pt x="959" y="3750"/>
                      <a:pt x="1048" y="3729"/>
                    </a:cubicBezTo>
                    <a:cubicBezTo>
                      <a:pt x="1158" y="3708"/>
                      <a:pt x="1111" y="3708"/>
                      <a:pt x="1221" y="3687"/>
                    </a:cubicBezTo>
                    <a:cubicBezTo>
                      <a:pt x="1310" y="3666"/>
                      <a:pt x="1310" y="3666"/>
                      <a:pt x="1373" y="3619"/>
                    </a:cubicBezTo>
                    <a:cubicBezTo>
                      <a:pt x="1399" y="3584"/>
                      <a:pt x="1417" y="3569"/>
                      <a:pt x="1435" y="3569"/>
                    </a:cubicBezTo>
                    <a:cubicBezTo>
                      <a:pt x="1449" y="3569"/>
                      <a:pt x="1464" y="3579"/>
                      <a:pt x="1483" y="3598"/>
                    </a:cubicBezTo>
                    <a:cubicBezTo>
                      <a:pt x="1522" y="3633"/>
                      <a:pt x="1510" y="3671"/>
                      <a:pt x="1544" y="3671"/>
                    </a:cubicBezTo>
                    <a:cubicBezTo>
                      <a:pt x="1551" y="3671"/>
                      <a:pt x="1560" y="3670"/>
                      <a:pt x="1572" y="3666"/>
                    </a:cubicBezTo>
                    <a:cubicBezTo>
                      <a:pt x="1623" y="3666"/>
                      <a:pt x="1604" y="3635"/>
                      <a:pt x="1633" y="3635"/>
                    </a:cubicBezTo>
                    <a:cubicBezTo>
                      <a:pt x="1640" y="3635"/>
                      <a:pt x="1648" y="3636"/>
                      <a:pt x="1661" y="3640"/>
                    </a:cubicBezTo>
                    <a:cubicBezTo>
                      <a:pt x="1745" y="3666"/>
                      <a:pt x="1765" y="3687"/>
                      <a:pt x="1745" y="3771"/>
                    </a:cubicBezTo>
                    <a:cubicBezTo>
                      <a:pt x="1724" y="3860"/>
                      <a:pt x="1682" y="3970"/>
                      <a:pt x="1703" y="4033"/>
                    </a:cubicBezTo>
                    <a:cubicBezTo>
                      <a:pt x="1724" y="4101"/>
                      <a:pt x="1745" y="4122"/>
                      <a:pt x="1765" y="4211"/>
                    </a:cubicBezTo>
                    <a:cubicBezTo>
                      <a:pt x="1792" y="4295"/>
                      <a:pt x="1792" y="4342"/>
                      <a:pt x="1765" y="4425"/>
                    </a:cubicBezTo>
                    <a:cubicBezTo>
                      <a:pt x="1765" y="4494"/>
                      <a:pt x="1765" y="4535"/>
                      <a:pt x="1745" y="4603"/>
                    </a:cubicBezTo>
                    <a:cubicBezTo>
                      <a:pt x="1745" y="4687"/>
                      <a:pt x="1745" y="4645"/>
                      <a:pt x="1703" y="4776"/>
                    </a:cubicBezTo>
                    <a:cubicBezTo>
                      <a:pt x="1682" y="4907"/>
                      <a:pt x="1635" y="4907"/>
                      <a:pt x="1661" y="5017"/>
                    </a:cubicBezTo>
                    <a:cubicBezTo>
                      <a:pt x="1661" y="5106"/>
                      <a:pt x="1614" y="5127"/>
                      <a:pt x="1635" y="5211"/>
                    </a:cubicBezTo>
                    <a:cubicBezTo>
                      <a:pt x="1635" y="5321"/>
                      <a:pt x="1614" y="5368"/>
                      <a:pt x="1593" y="5452"/>
                    </a:cubicBezTo>
                    <a:cubicBezTo>
                      <a:pt x="1551" y="5520"/>
                      <a:pt x="1572" y="5541"/>
                      <a:pt x="1551" y="5604"/>
                    </a:cubicBezTo>
                    <a:cubicBezTo>
                      <a:pt x="1551" y="5672"/>
                      <a:pt x="1530" y="5714"/>
                      <a:pt x="1504" y="5735"/>
                    </a:cubicBezTo>
                    <a:cubicBezTo>
                      <a:pt x="1486" y="5775"/>
                      <a:pt x="1467" y="5828"/>
                      <a:pt x="1507" y="5828"/>
                    </a:cubicBezTo>
                    <a:cubicBezTo>
                      <a:pt x="1513" y="5828"/>
                      <a:pt x="1521" y="5827"/>
                      <a:pt x="1530" y="5824"/>
                    </a:cubicBezTo>
                    <a:cubicBezTo>
                      <a:pt x="1572" y="5803"/>
                      <a:pt x="1745" y="5672"/>
                      <a:pt x="1834" y="5562"/>
                    </a:cubicBezTo>
                    <a:cubicBezTo>
                      <a:pt x="1923" y="5473"/>
                      <a:pt x="2095" y="5148"/>
                      <a:pt x="2184" y="5017"/>
                    </a:cubicBezTo>
                    <a:cubicBezTo>
                      <a:pt x="2289" y="4865"/>
                      <a:pt x="2420" y="4452"/>
                      <a:pt x="2467" y="4321"/>
                    </a:cubicBezTo>
                    <a:cubicBezTo>
                      <a:pt x="2509" y="4190"/>
                      <a:pt x="2551" y="3619"/>
                      <a:pt x="2577" y="3467"/>
                    </a:cubicBezTo>
                    <a:cubicBezTo>
                      <a:pt x="2619" y="3294"/>
                      <a:pt x="2577" y="2901"/>
                      <a:pt x="2551" y="2812"/>
                    </a:cubicBezTo>
                    <a:cubicBezTo>
                      <a:pt x="2551" y="2723"/>
                      <a:pt x="2467" y="2682"/>
                      <a:pt x="2446" y="2619"/>
                    </a:cubicBezTo>
                    <a:cubicBezTo>
                      <a:pt x="2420" y="2551"/>
                      <a:pt x="2378" y="2509"/>
                      <a:pt x="2357" y="2420"/>
                    </a:cubicBezTo>
                    <a:lnTo>
                      <a:pt x="2357" y="2357"/>
                    </a:lnTo>
                    <a:cubicBezTo>
                      <a:pt x="2399" y="2462"/>
                      <a:pt x="2420" y="2462"/>
                      <a:pt x="2488" y="2551"/>
                    </a:cubicBezTo>
                    <a:cubicBezTo>
                      <a:pt x="2509" y="2572"/>
                      <a:pt x="2509" y="2572"/>
                      <a:pt x="2530" y="2593"/>
                    </a:cubicBezTo>
                    <a:cubicBezTo>
                      <a:pt x="2268" y="1440"/>
                      <a:pt x="1462" y="456"/>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8"/>
              <p:cNvSpPr/>
              <p:nvPr/>
            </p:nvSpPr>
            <p:spPr>
              <a:xfrm>
                <a:off x="4204749" y="507749"/>
                <a:ext cx="501754" cy="1118311"/>
              </a:xfrm>
              <a:custGeom>
                <a:rect b="b" l="l" r="r" t="t"/>
                <a:pathLst>
                  <a:path extrusionOk="0" h="5933" w="2662">
                    <a:moveTo>
                      <a:pt x="545" y="199"/>
                    </a:moveTo>
                    <a:cubicBezTo>
                      <a:pt x="566" y="220"/>
                      <a:pt x="587" y="220"/>
                      <a:pt x="634" y="241"/>
                    </a:cubicBezTo>
                    <a:lnTo>
                      <a:pt x="608" y="262"/>
                    </a:lnTo>
                    <a:lnTo>
                      <a:pt x="587" y="283"/>
                    </a:lnTo>
                    <a:cubicBezTo>
                      <a:pt x="566" y="309"/>
                      <a:pt x="566" y="330"/>
                      <a:pt x="566" y="330"/>
                    </a:cubicBezTo>
                    <a:lnTo>
                      <a:pt x="545" y="351"/>
                    </a:lnTo>
                    <a:cubicBezTo>
                      <a:pt x="545" y="330"/>
                      <a:pt x="524" y="309"/>
                      <a:pt x="477" y="283"/>
                    </a:cubicBezTo>
                    <a:lnTo>
                      <a:pt x="456" y="283"/>
                    </a:lnTo>
                    <a:cubicBezTo>
                      <a:pt x="477" y="283"/>
                      <a:pt x="503" y="283"/>
                      <a:pt x="503" y="262"/>
                    </a:cubicBezTo>
                    <a:cubicBezTo>
                      <a:pt x="545" y="241"/>
                      <a:pt x="545" y="220"/>
                      <a:pt x="545" y="199"/>
                    </a:cubicBezTo>
                    <a:close/>
                    <a:moveTo>
                      <a:pt x="435" y="414"/>
                    </a:moveTo>
                    <a:cubicBezTo>
                      <a:pt x="452" y="414"/>
                      <a:pt x="455" y="414"/>
                      <a:pt x="456" y="427"/>
                    </a:cubicBezTo>
                    <a:lnTo>
                      <a:pt x="456" y="427"/>
                    </a:lnTo>
                    <a:cubicBezTo>
                      <a:pt x="450" y="423"/>
                      <a:pt x="443" y="418"/>
                      <a:pt x="435" y="414"/>
                    </a:cubicBezTo>
                    <a:close/>
                    <a:moveTo>
                      <a:pt x="304" y="131"/>
                    </a:moveTo>
                    <a:lnTo>
                      <a:pt x="304" y="152"/>
                    </a:lnTo>
                    <a:lnTo>
                      <a:pt x="263" y="152"/>
                    </a:lnTo>
                    <a:cubicBezTo>
                      <a:pt x="242" y="178"/>
                      <a:pt x="242" y="178"/>
                      <a:pt x="242" y="199"/>
                    </a:cubicBezTo>
                    <a:lnTo>
                      <a:pt x="242" y="262"/>
                    </a:lnTo>
                    <a:cubicBezTo>
                      <a:pt x="263" y="283"/>
                      <a:pt x="263" y="283"/>
                      <a:pt x="283" y="283"/>
                    </a:cubicBezTo>
                    <a:cubicBezTo>
                      <a:pt x="283" y="309"/>
                      <a:pt x="304" y="309"/>
                      <a:pt x="325" y="330"/>
                    </a:cubicBezTo>
                    <a:cubicBezTo>
                      <a:pt x="346" y="351"/>
                      <a:pt x="346" y="372"/>
                      <a:pt x="373" y="393"/>
                    </a:cubicBezTo>
                    <a:cubicBezTo>
                      <a:pt x="346" y="393"/>
                      <a:pt x="346" y="414"/>
                      <a:pt x="325" y="414"/>
                    </a:cubicBezTo>
                    <a:lnTo>
                      <a:pt x="325" y="440"/>
                    </a:lnTo>
                    <a:cubicBezTo>
                      <a:pt x="304" y="440"/>
                      <a:pt x="304" y="440"/>
                      <a:pt x="283" y="414"/>
                    </a:cubicBezTo>
                    <a:cubicBezTo>
                      <a:pt x="215" y="372"/>
                      <a:pt x="215" y="351"/>
                      <a:pt x="174" y="330"/>
                    </a:cubicBezTo>
                    <a:cubicBezTo>
                      <a:pt x="174" y="309"/>
                      <a:pt x="174" y="309"/>
                      <a:pt x="194" y="283"/>
                    </a:cubicBezTo>
                    <a:cubicBezTo>
                      <a:pt x="194" y="241"/>
                      <a:pt x="174" y="199"/>
                      <a:pt x="174" y="178"/>
                    </a:cubicBezTo>
                    <a:cubicBezTo>
                      <a:pt x="153" y="152"/>
                      <a:pt x="132" y="131"/>
                      <a:pt x="111" y="131"/>
                    </a:cubicBezTo>
                    <a:close/>
                    <a:moveTo>
                      <a:pt x="494" y="460"/>
                    </a:moveTo>
                    <a:lnTo>
                      <a:pt x="494" y="460"/>
                    </a:lnTo>
                    <a:cubicBezTo>
                      <a:pt x="500" y="467"/>
                      <a:pt x="503" y="474"/>
                      <a:pt x="503" y="482"/>
                    </a:cubicBezTo>
                    <a:cubicBezTo>
                      <a:pt x="503" y="475"/>
                      <a:pt x="500" y="467"/>
                      <a:pt x="494" y="460"/>
                    </a:cubicBezTo>
                    <a:close/>
                    <a:moveTo>
                      <a:pt x="1462" y="964"/>
                    </a:moveTo>
                    <a:cubicBezTo>
                      <a:pt x="1462" y="985"/>
                      <a:pt x="1483" y="1027"/>
                      <a:pt x="1525" y="1047"/>
                    </a:cubicBezTo>
                    <a:cubicBezTo>
                      <a:pt x="1551" y="1068"/>
                      <a:pt x="1572" y="1095"/>
                      <a:pt x="1593" y="1095"/>
                    </a:cubicBezTo>
                    <a:cubicBezTo>
                      <a:pt x="1572" y="1116"/>
                      <a:pt x="1551" y="1116"/>
                      <a:pt x="1551" y="1137"/>
                    </a:cubicBezTo>
                    <a:cubicBezTo>
                      <a:pt x="1525" y="1095"/>
                      <a:pt x="1504" y="1068"/>
                      <a:pt x="1483" y="1047"/>
                    </a:cubicBezTo>
                    <a:cubicBezTo>
                      <a:pt x="1462" y="1047"/>
                      <a:pt x="1462" y="1027"/>
                      <a:pt x="1441" y="1027"/>
                    </a:cubicBezTo>
                    <a:cubicBezTo>
                      <a:pt x="1462" y="985"/>
                      <a:pt x="1441" y="985"/>
                      <a:pt x="1441" y="964"/>
                    </a:cubicBezTo>
                    <a:close/>
                    <a:moveTo>
                      <a:pt x="1310" y="1330"/>
                    </a:moveTo>
                    <a:lnTo>
                      <a:pt x="1331" y="1356"/>
                    </a:lnTo>
                    <a:lnTo>
                      <a:pt x="1352" y="1356"/>
                    </a:lnTo>
                    <a:cubicBezTo>
                      <a:pt x="1331" y="1356"/>
                      <a:pt x="1331" y="1377"/>
                      <a:pt x="1331" y="1377"/>
                    </a:cubicBezTo>
                    <a:cubicBezTo>
                      <a:pt x="1331" y="1377"/>
                      <a:pt x="1331" y="1356"/>
                      <a:pt x="1310" y="1330"/>
                    </a:cubicBezTo>
                    <a:close/>
                    <a:moveTo>
                      <a:pt x="1745" y="1116"/>
                    </a:moveTo>
                    <a:cubicBezTo>
                      <a:pt x="1786" y="1178"/>
                      <a:pt x="1813" y="1246"/>
                      <a:pt x="1876" y="1309"/>
                    </a:cubicBezTo>
                    <a:lnTo>
                      <a:pt x="1834" y="1309"/>
                    </a:lnTo>
                    <a:cubicBezTo>
                      <a:pt x="1813" y="1309"/>
                      <a:pt x="1786" y="1309"/>
                      <a:pt x="1786" y="1330"/>
                    </a:cubicBezTo>
                    <a:cubicBezTo>
                      <a:pt x="1766" y="1330"/>
                      <a:pt x="1766" y="1356"/>
                      <a:pt x="1766" y="1356"/>
                    </a:cubicBezTo>
                    <a:lnTo>
                      <a:pt x="1766" y="1398"/>
                    </a:lnTo>
                    <a:cubicBezTo>
                      <a:pt x="1745" y="1398"/>
                      <a:pt x="1724" y="1398"/>
                      <a:pt x="1724" y="1377"/>
                    </a:cubicBezTo>
                    <a:lnTo>
                      <a:pt x="1682" y="1377"/>
                    </a:lnTo>
                    <a:cubicBezTo>
                      <a:pt x="1682" y="1377"/>
                      <a:pt x="1656" y="1330"/>
                      <a:pt x="1635" y="1309"/>
                    </a:cubicBezTo>
                    <a:cubicBezTo>
                      <a:pt x="1635" y="1288"/>
                      <a:pt x="1614" y="1267"/>
                      <a:pt x="1593" y="1246"/>
                    </a:cubicBezTo>
                    <a:lnTo>
                      <a:pt x="1614" y="1226"/>
                    </a:lnTo>
                    <a:cubicBezTo>
                      <a:pt x="1635" y="1199"/>
                      <a:pt x="1635" y="1178"/>
                      <a:pt x="1635" y="1178"/>
                    </a:cubicBezTo>
                    <a:lnTo>
                      <a:pt x="1682" y="1178"/>
                    </a:lnTo>
                    <a:lnTo>
                      <a:pt x="1745" y="1116"/>
                    </a:lnTo>
                    <a:close/>
                    <a:moveTo>
                      <a:pt x="896" y="1246"/>
                    </a:moveTo>
                    <a:cubicBezTo>
                      <a:pt x="917" y="1267"/>
                      <a:pt x="917" y="1267"/>
                      <a:pt x="917" y="1288"/>
                    </a:cubicBezTo>
                    <a:cubicBezTo>
                      <a:pt x="938" y="1288"/>
                      <a:pt x="959" y="1288"/>
                      <a:pt x="980" y="1309"/>
                    </a:cubicBezTo>
                    <a:lnTo>
                      <a:pt x="1069" y="1309"/>
                    </a:lnTo>
                    <a:cubicBezTo>
                      <a:pt x="1069" y="1309"/>
                      <a:pt x="1090" y="1309"/>
                      <a:pt x="1132" y="1330"/>
                    </a:cubicBezTo>
                    <a:cubicBezTo>
                      <a:pt x="1200" y="1356"/>
                      <a:pt x="1200" y="1356"/>
                      <a:pt x="1242" y="1398"/>
                    </a:cubicBezTo>
                    <a:cubicBezTo>
                      <a:pt x="1263" y="1419"/>
                      <a:pt x="1263" y="1440"/>
                      <a:pt x="1263" y="1440"/>
                    </a:cubicBezTo>
                    <a:lnTo>
                      <a:pt x="1242" y="1440"/>
                    </a:lnTo>
                    <a:cubicBezTo>
                      <a:pt x="1242" y="1461"/>
                      <a:pt x="1242" y="1461"/>
                      <a:pt x="1221" y="1461"/>
                    </a:cubicBezTo>
                    <a:lnTo>
                      <a:pt x="1221" y="1529"/>
                    </a:lnTo>
                    <a:lnTo>
                      <a:pt x="1200" y="1508"/>
                    </a:lnTo>
                    <a:cubicBezTo>
                      <a:pt x="1111" y="1529"/>
                      <a:pt x="1048" y="1529"/>
                      <a:pt x="980" y="1571"/>
                    </a:cubicBezTo>
                    <a:cubicBezTo>
                      <a:pt x="980" y="1571"/>
                      <a:pt x="938" y="1592"/>
                      <a:pt x="917" y="1618"/>
                    </a:cubicBezTo>
                    <a:cubicBezTo>
                      <a:pt x="896" y="1618"/>
                      <a:pt x="870" y="1639"/>
                      <a:pt x="849" y="1639"/>
                    </a:cubicBezTo>
                    <a:lnTo>
                      <a:pt x="849" y="1550"/>
                    </a:lnTo>
                    <a:cubicBezTo>
                      <a:pt x="849" y="1508"/>
                      <a:pt x="807" y="1487"/>
                      <a:pt x="786" y="1461"/>
                    </a:cubicBezTo>
                    <a:lnTo>
                      <a:pt x="807" y="1461"/>
                    </a:lnTo>
                    <a:cubicBezTo>
                      <a:pt x="828" y="1461"/>
                      <a:pt x="849" y="1440"/>
                      <a:pt x="849" y="1419"/>
                    </a:cubicBezTo>
                    <a:lnTo>
                      <a:pt x="870" y="1398"/>
                    </a:lnTo>
                    <a:cubicBezTo>
                      <a:pt x="870" y="1398"/>
                      <a:pt x="870" y="1377"/>
                      <a:pt x="896" y="1356"/>
                    </a:cubicBezTo>
                    <a:cubicBezTo>
                      <a:pt x="896" y="1356"/>
                      <a:pt x="896" y="1309"/>
                      <a:pt x="870" y="1309"/>
                    </a:cubicBezTo>
                    <a:lnTo>
                      <a:pt x="870" y="1288"/>
                    </a:lnTo>
                    <a:lnTo>
                      <a:pt x="870" y="1267"/>
                    </a:lnTo>
                    <a:cubicBezTo>
                      <a:pt x="896" y="1267"/>
                      <a:pt x="896" y="1267"/>
                      <a:pt x="896" y="1246"/>
                    </a:cubicBezTo>
                    <a:close/>
                    <a:moveTo>
                      <a:pt x="765" y="330"/>
                    </a:moveTo>
                    <a:cubicBezTo>
                      <a:pt x="1001" y="461"/>
                      <a:pt x="1221" y="634"/>
                      <a:pt x="1420" y="807"/>
                    </a:cubicBezTo>
                    <a:lnTo>
                      <a:pt x="1420" y="833"/>
                    </a:lnTo>
                    <a:lnTo>
                      <a:pt x="1394" y="833"/>
                    </a:lnTo>
                    <a:lnTo>
                      <a:pt x="1373" y="854"/>
                    </a:lnTo>
                    <a:lnTo>
                      <a:pt x="1373" y="875"/>
                    </a:lnTo>
                    <a:lnTo>
                      <a:pt x="1352" y="896"/>
                    </a:lnTo>
                    <a:cubicBezTo>
                      <a:pt x="1331" y="917"/>
                      <a:pt x="1331" y="938"/>
                      <a:pt x="1331" y="964"/>
                    </a:cubicBezTo>
                    <a:cubicBezTo>
                      <a:pt x="1331" y="985"/>
                      <a:pt x="1352" y="1006"/>
                      <a:pt x="1352" y="1006"/>
                    </a:cubicBezTo>
                    <a:cubicBezTo>
                      <a:pt x="1331" y="1027"/>
                      <a:pt x="1352" y="1068"/>
                      <a:pt x="1352" y="1068"/>
                    </a:cubicBezTo>
                    <a:cubicBezTo>
                      <a:pt x="1373" y="1095"/>
                      <a:pt x="1394" y="1116"/>
                      <a:pt x="1394" y="1137"/>
                    </a:cubicBezTo>
                    <a:lnTo>
                      <a:pt x="1441" y="1178"/>
                    </a:lnTo>
                    <a:cubicBezTo>
                      <a:pt x="1420" y="1199"/>
                      <a:pt x="1394" y="1226"/>
                      <a:pt x="1394" y="1246"/>
                    </a:cubicBezTo>
                    <a:cubicBezTo>
                      <a:pt x="1352" y="1199"/>
                      <a:pt x="1331" y="1199"/>
                      <a:pt x="1289" y="1178"/>
                    </a:cubicBezTo>
                    <a:lnTo>
                      <a:pt x="1158" y="1137"/>
                    </a:lnTo>
                    <a:cubicBezTo>
                      <a:pt x="1111" y="1116"/>
                      <a:pt x="1111" y="1116"/>
                      <a:pt x="1111" y="1095"/>
                    </a:cubicBezTo>
                    <a:cubicBezTo>
                      <a:pt x="1111" y="1095"/>
                      <a:pt x="1090" y="1068"/>
                      <a:pt x="1069" y="1047"/>
                    </a:cubicBezTo>
                    <a:cubicBezTo>
                      <a:pt x="1048" y="1027"/>
                      <a:pt x="1027" y="1006"/>
                      <a:pt x="1001" y="1006"/>
                    </a:cubicBezTo>
                    <a:cubicBezTo>
                      <a:pt x="980" y="1006"/>
                      <a:pt x="959" y="1006"/>
                      <a:pt x="959" y="1027"/>
                    </a:cubicBezTo>
                    <a:cubicBezTo>
                      <a:pt x="938" y="1027"/>
                      <a:pt x="938" y="1047"/>
                      <a:pt x="938" y="1047"/>
                    </a:cubicBezTo>
                    <a:cubicBezTo>
                      <a:pt x="917" y="1068"/>
                      <a:pt x="917" y="1116"/>
                      <a:pt x="938" y="1116"/>
                    </a:cubicBezTo>
                    <a:cubicBezTo>
                      <a:pt x="938" y="1137"/>
                      <a:pt x="959" y="1157"/>
                      <a:pt x="959" y="1157"/>
                    </a:cubicBezTo>
                    <a:cubicBezTo>
                      <a:pt x="980" y="1157"/>
                      <a:pt x="1001" y="1178"/>
                      <a:pt x="1027" y="1199"/>
                    </a:cubicBezTo>
                    <a:lnTo>
                      <a:pt x="980" y="1199"/>
                    </a:lnTo>
                    <a:lnTo>
                      <a:pt x="980" y="1178"/>
                    </a:lnTo>
                    <a:cubicBezTo>
                      <a:pt x="959" y="1157"/>
                      <a:pt x="938" y="1157"/>
                      <a:pt x="917" y="1137"/>
                    </a:cubicBezTo>
                    <a:lnTo>
                      <a:pt x="849" y="1137"/>
                    </a:lnTo>
                    <a:lnTo>
                      <a:pt x="828" y="1157"/>
                    </a:lnTo>
                    <a:cubicBezTo>
                      <a:pt x="807" y="1178"/>
                      <a:pt x="828" y="1178"/>
                      <a:pt x="828" y="1178"/>
                    </a:cubicBezTo>
                    <a:lnTo>
                      <a:pt x="807" y="1199"/>
                    </a:lnTo>
                    <a:lnTo>
                      <a:pt x="718" y="1199"/>
                    </a:lnTo>
                    <a:lnTo>
                      <a:pt x="697" y="1226"/>
                    </a:lnTo>
                    <a:lnTo>
                      <a:pt x="676" y="1246"/>
                    </a:lnTo>
                    <a:lnTo>
                      <a:pt x="697" y="1267"/>
                    </a:lnTo>
                    <a:lnTo>
                      <a:pt x="697" y="1288"/>
                    </a:lnTo>
                    <a:lnTo>
                      <a:pt x="718" y="1288"/>
                    </a:lnTo>
                    <a:lnTo>
                      <a:pt x="718" y="1309"/>
                    </a:lnTo>
                    <a:cubicBezTo>
                      <a:pt x="739" y="1309"/>
                      <a:pt x="765" y="1330"/>
                      <a:pt x="765" y="1330"/>
                    </a:cubicBezTo>
                    <a:lnTo>
                      <a:pt x="786" y="1356"/>
                    </a:lnTo>
                    <a:cubicBezTo>
                      <a:pt x="765" y="1356"/>
                      <a:pt x="765" y="1356"/>
                      <a:pt x="765" y="1377"/>
                    </a:cubicBezTo>
                    <a:lnTo>
                      <a:pt x="739" y="1377"/>
                    </a:lnTo>
                    <a:cubicBezTo>
                      <a:pt x="718" y="1377"/>
                      <a:pt x="697" y="1398"/>
                      <a:pt x="697" y="1398"/>
                    </a:cubicBezTo>
                    <a:cubicBezTo>
                      <a:pt x="676" y="1419"/>
                      <a:pt x="676" y="1461"/>
                      <a:pt x="676" y="1487"/>
                    </a:cubicBezTo>
                    <a:cubicBezTo>
                      <a:pt x="697" y="1508"/>
                      <a:pt x="697" y="1529"/>
                      <a:pt x="718" y="1529"/>
                    </a:cubicBezTo>
                    <a:cubicBezTo>
                      <a:pt x="739" y="1550"/>
                      <a:pt x="739" y="1571"/>
                      <a:pt x="739" y="1571"/>
                    </a:cubicBezTo>
                    <a:cubicBezTo>
                      <a:pt x="765" y="1592"/>
                      <a:pt x="739" y="1592"/>
                      <a:pt x="765" y="1592"/>
                    </a:cubicBezTo>
                    <a:cubicBezTo>
                      <a:pt x="765" y="1592"/>
                      <a:pt x="739" y="1592"/>
                      <a:pt x="718" y="1618"/>
                    </a:cubicBezTo>
                    <a:lnTo>
                      <a:pt x="676" y="1618"/>
                    </a:lnTo>
                    <a:cubicBezTo>
                      <a:pt x="676" y="1639"/>
                      <a:pt x="634" y="1639"/>
                      <a:pt x="608" y="1660"/>
                    </a:cubicBezTo>
                    <a:cubicBezTo>
                      <a:pt x="608" y="1681"/>
                      <a:pt x="587" y="1681"/>
                      <a:pt x="587" y="1681"/>
                    </a:cubicBezTo>
                    <a:lnTo>
                      <a:pt x="545" y="1681"/>
                    </a:lnTo>
                    <a:cubicBezTo>
                      <a:pt x="503" y="1660"/>
                      <a:pt x="477" y="1660"/>
                      <a:pt x="435" y="1639"/>
                    </a:cubicBezTo>
                    <a:cubicBezTo>
                      <a:pt x="393" y="1618"/>
                      <a:pt x="373" y="1618"/>
                      <a:pt x="373" y="1618"/>
                    </a:cubicBezTo>
                    <a:cubicBezTo>
                      <a:pt x="393" y="1592"/>
                      <a:pt x="393" y="1571"/>
                      <a:pt x="414" y="1550"/>
                    </a:cubicBezTo>
                    <a:lnTo>
                      <a:pt x="414" y="1487"/>
                    </a:lnTo>
                    <a:lnTo>
                      <a:pt x="414" y="1419"/>
                    </a:lnTo>
                    <a:lnTo>
                      <a:pt x="393" y="1398"/>
                    </a:lnTo>
                    <a:cubicBezTo>
                      <a:pt x="373" y="1377"/>
                      <a:pt x="346" y="1377"/>
                      <a:pt x="346" y="1356"/>
                    </a:cubicBezTo>
                    <a:lnTo>
                      <a:pt x="373" y="1330"/>
                    </a:lnTo>
                    <a:cubicBezTo>
                      <a:pt x="393" y="1356"/>
                      <a:pt x="435" y="1356"/>
                      <a:pt x="477" y="1356"/>
                    </a:cubicBezTo>
                    <a:lnTo>
                      <a:pt x="566" y="1356"/>
                    </a:lnTo>
                    <a:cubicBezTo>
                      <a:pt x="587" y="1330"/>
                      <a:pt x="587" y="1330"/>
                      <a:pt x="608" y="1309"/>
                    </a:cubicBezTo>
                    <a:lnTo>
                      <a:pt x="608" y="1267"/>
                    </a:lnTo>
                    <a:cubicBezTo>
                      <a:pt x="608" y="1246"/>
                      <a:pt x="608" y="1226"/>
                      <a:pt x="587" y="1199"/>
                    </a:cubicBezTo>
                    <a:cubicBezTo>
                      <a:pt x="587" y="1178"/>
                      <a:pt x="587" y="1178"/>
                      <a:pt x="566" y="1157"/>
                    </a:cubicBezTo>
                    <a:cubicBezTo>
                      <a:pt x="566" y="1137"/>
                      <a:pt x="566" y="1137"/>
                      <a:pt x="524" y="1068"/>
                    </a:cubicBezTo>
                    <a:cubicBezTo>
                      <a:pt x="524" y="1068"/>
                      <a:pt x="503" y="1047"/>
                      <a:pt x="503" y="1027"/>
                    </a:cubicBezTo>
                    <a:lnTo>
                      <a:pt x="414" y="1027"/>
                    </a:lnTo>
                    <a:cubicBezTo>
                      <a:pt x="435" y="1006"/>
                      <a:pt x="456" y="1006"/>
                      <a:pt x="477" y="985"/>
                    </a:cubicBezTo>
                    <a:lnTo>
                      <a:pt x="503" y="964"/>
                    </a:lnTo>
                    <a:lnTo>
                      <a:pt x="524" y="938"/>
                    </a:lnTo>
                    <a:lnTo>
                      <a:pt x="524" y="917"/>
                    </a:lnTo>
                    <a:lnTo>
                      <a:pt x="545" y="896"/>
                    </a:lnTo>
                    <a:cubicBezTo>
                      <a:pt x="545" y="896"/>
                      <a:pt x="566" y="875"/>
                      <a:pt x="566" y="854"/>
                    </a:cubicBezTo>
                    <a:lnTo>
                      <a:pt x="566" y="833"/>
                    </a:lnTo>
                    <a:cubicBezTo>
                      <a:pt x="566" y="786"/>
                      <a:pt x="545" y="807"/>
                      <a:pt x="566" y="765"/>
                    </a:cubicBezTo>
                    <a:lnTo>
                      <a:pt x="587" y="744"/>
                    </a:lnTo>
                    <a:lnTo>
                      <a:pt x="608" y="723"/>
                    </a:lnTo>
                    <a:cubicBezTo>
                      <a:pt x="634" y="723"/>
                      <a:pt x="634" y="702"/>
                      <a:pt x="634" y="702"/>
                    </a:cubicBezTo>
                    <a:lnTo>
                      <a:pt x="655" y="676"/>
                    </a:lnTo>
                    <a:cubicBezTo>
                      <a:pt x="676" y="702"/>
                      <a:pt x="697" y="702"/>
                      <a:pt x="739" y="702"/>
                    </a:cubicBezTo>
                    <a:lnTo>
                      <a:pt x="828" y="702"/>
                    </a:lnTo>
                    <a:cubicBezTo>
                      <a:pt x="849" y="676"/>
                      <a:pt x="849" y="655"/>
                      <a:pt x="849" y="655"/>
                    </a:cubicBezTo>
                    <a:lnTo>
                      <a:pt x="849" y="634"/>
                    </a:lnTo>
                    <a:cubicBezTo>
                      <a:pt x="849" y="613"/>
                      <a:pt x="849" y="592"/>
                      <a:pt x="828" y="571"/>
                    </a:cubicBezTo>
                    <a:cubicBezTo>
                      <a:pt x="828" y="545"/>
                      <a:pt x="807" y="545"/>
                      <a:pt x="807" y="545"/>
                    </a:cubicBezTo>
                    <a:cubicBezTo>
                      <a:pt x="786" y="545"/>
                      <a:pt x="786" y="545"/>
                      <a:pt x="786" y="524"/>
                    </a:cubicBezTo>
                    <a:lnTo>
                      <a:pt x="786" y="503"/>
                    </a:lnTo>
                    <a:cubicBezTo>
                      <a:pt x="786" y="482"/>
                      <a:pt x="765" y="461"/>
                      <a:pt x="739" y="440"/>
                    </a:cubicBezTo>
                    <a:cubicBezTo>
                      <a:pt x="739" y="414"/>
                      <a:pt x="718" y="414"/>
                      <a:pt x="718" y="414"/>
                    </a:cubicBezTo>
                    <a:lnTo>
                      <a:pt x="739" y="414"/>
                    </a:lnTo>
                    <a:cubicBezTo>
                      <a:pt x="765" y="393"/>
                      <a:pt x="765" y="372"/>
                      <a:pt x="765" y="351"/>
                    </a:cubicBezTo>
                    <a:lnTo>
                      <a:pt x="765" y="330"/>
                    </a:lnTo>
                    <a:close/>
                    <a:moveTo>
                      <a:pt x="1441" y="1419"/>
                    </a:moveTo>
                    <a:cubicBezTo>
                      <a:pt x="1462" y="1440"/>
                      <a:pt x="1483" y="1461"/>
                      <a:pt x="1504" y="1487"/>
                    </a:cubicBezTo>
                    <a:lnTo>
                      <a:pt x="1525" y="1508"/>
                    </a:lnTo>
                    <a:cubicBezTo>
                      <a:pt x="1525" y="1529"/>
                      <a:pt x="1525" y="1529"/>
                      <a:pt x="1572" y="1529"/>
                    </a:cubicBezTo>
                    <a:cubicBezTo>
                      <a:pt x="1572" y="1540"/>
                      <a:pt x="1577" y="1545"/>
                      <a:pt x="1585" y="1545"/>
                    </a:cubicBezTo>
                    <a:cubicBezTo>
                      <a:pt x="1593" y="1545"/>
                      <a:pt x="1603" y="1540"/>
                      <a:pt x="1614" y="1529"/>
                    </a:cubicBezTo>
                    <a:cubicBezTo>
                      <a:pt x="1635" y="1508"/>
                      <a:pt x="1635" y="1508"/>
                      <a:pt x="1635" y="1487"/>
                    </a:cubicBezTo>
                    <a:lnTo>
                      <a:pt x="1635" y="1461"/>
                    </a:lnTo>
                    <a:cubicBezTo>
                      <a:pt x="1656" y="1461"/>
                      <a:pt x="1682" y="1487"/>
                      <a:pt x="1682" y="1487"/>
                    </a:cubicBezTo>
                    <a:cubicBezTo>
                      <a:pt x="1724" y="1487"/>
                      <a:pt x="1745" y="1508"/>
                      <a:pt x="1745" y="1508"/>
                    </a:cubicBezTo>
                    <a:lnTo>
                      <a:pt x="1766" y="1508"/>
                    </a:lnTo>
                    <a:cubicBezTo>
                      <a:pt x="1766" y="1508"/>
                      <a:pt x="1775" y="1518"/>
                      <a:pt x="1789" y="1518"/>
                    </a:cubicBezTo>
                    <a:cubicBezTo>
                      <a:pt x="1796" y="1518"/>
                      <a:pt x="1804" y="1515"/>
                      <a:pt x="1813" y="1508"/>
                    </a:cubicBezTo>
                    <a:lnTo>
                      <a:pt x="1834" y="1508"/>
                    </a:lnTo>
                    <a:cubicBezTo>
                      <a:pt x="1834" y="1550"/>
                      <a:pt x="1855" y="1571"/>
                      <a:pt x="1855" y="1592"/>
                    </a:cubicBezTo>
                    <a:cubicBezTo>
                      <a:pt x="1876" y="1618"/>
                      <a:pt x="1896" y="1639"/>
                      <a:pt x="1917" y="1660"/>
                    </a:cubicBezTo>
                    <a:lnTo>
                      <a:pt x="1896" y="1681"/>
                    </a:lnTo>
                    <a:cubicBezTo>
                      <a:pt x="1896" y="1681"/>
                      <a:pt x="1896" y="1702"/>
                      <a:pt x="1876" y="1702"/>
                    </a:cubicBezTo>
                    <a:cubicBezTo>
                      <a:pt x="1834" y="1681"/>
                      <a:pt x="1786" y="1660"/>
                      <a:pt x="1745" y="1660"/>
                    </a:cubicBezTo>
                    <a:cubicBezTo>
                      <a:pt x="1703" y="1660"/>
                      <a:pt x="1682" y="1681"/>
                      <a:pt x="1656" y="1702"/>
                    </a:cubicBezTo>
                    <a:cubicBezTo>
                      <a:pt x="1635" y="1749"/>
                      <a:pt x="1635" y="1770"/>
                      <a:pt x="1635" y="1812"/>
                    </a:cubicBezTo>
                    <a:cubicBezTo>
                      <a:pt x="1614" y="1791"/>
                      <a:pt x="1593" y="1791"/>
                      <a:pt x="1551" y="1770"/>
                    </a:cubicBezTo>
                    <a:cubicBezTo>
                      <a:pt x="1504" y="1749"/>
                      <a:pt x="1483" y="1749"/>
                      <a:pt x="1462" y="1749"/>
                    </a:cubicBezTo>
                    <a:cubicBezTo>
                      <a:pt x="1462" y="1749"/>
                      <a:pt x="1441" y="1749"/>
                      <a:pt x="1420" y="1723"/>
                    </a:cubicBezTo>
                    <a:cubicBezTo>
                      <a:pt x="1373" y="1660"/>
                      <a:pt x="1352" y="1660"/>
                      <a:pt x="1331" y="1618"/>
                    </a:cubicBezTo>
                    <a:lnTo>
                      <a:pt x="1331" y="1618"/>
                    </a:lnTo>
                    <a:lnTo>
                      <a:pt x="1352" y="1639"/>
                    </a:lnTo>
                    <a:cubicBezTo>
                      <a:pt x="1373" y="1639"/>
                      <a:pt x="1394" y="1639"/>
                      <a:pt x="1420" y="1618"/>
                    </a:cubicBezTo>
                    <a:cubicBezTo>
                      <a:pt x="1441" y="1592"/>
                      <a:pt x="1441" y="1571"/>
                      <a:pt x="1441" y="1550"/>
                    </a:cubicBezTo>
                    <a:lnTo>
                      <a:pt x="1441" y="1487"/>
                    </a:lnTo>
                    <a:lnTo>
                      <a:pt x="1441" y="1419"/>
                    </a:lnTo>
                    <a:close/>
                    <a:moveTo>
                      <a:pt x="2075" y="1791"/>
                    </a:moveTo>
                    <a:lnTo>
                      <a:pt x="2048" y="1812"/>
                    </a:lnTo>
                    <a:lnTo>
                      <a:pt x="2027" y="1812"/>
                    </a:lnTo>
                    <a:lnTo>
                      <a:pt x="2027" y="1833"/>
                    </a:lnTo>
                    <a:lnTo>
                      <a:pt x="2027" y="1854"/>
                    </a:lnTo>
                    <a:lnTo>
                      <a:pt x="2027" y="1880"/>
                    </a:lnTo>
                    <a:cubicBezTo>
                      <a:pt x="2027" y="1880"/>
                      <a:pt x="2027" y="1901"/>
                      <a:pt x="2048" y="1901"/>
                    </a:cubicBezTo>
                    <a:cubicBezTo>
                      <a:pt x="2048" y="1922"/>
                      <a:pt x="2075" y="1964"/>
                      <a:pt x="2075" y="1985"/>
                    </a:cubicBezTo>
                    <a:cubicBezTo>
                      <a:pt x="2116" y="2032"/>
                      <a:pt x="2137" y="2053"/>
                      <a:pt x="2179" y="2116"/>
                    </a:cubicBezTo>
                    <a:cubicBezTo>
                      <a:pt x="2179" y="2142"/>
                      <a:pt x="2179" y="2142"/>
                      <a:pt x="2205" y="2163"/>
                    </a:cubicBezTo>
                    <a:lnTo>
                      <a:pt x="2289" y="2116"/>
                    </a:lnTo>
                    <a:lnTo>
                      <a:pt x="2289" y="2095"/>
                    </a:lnTo>
                    <a:cubicBezTo>
                      <a:pt x="2268" y="2095"/>
                      <a:pt x="2268" y="2074"/>
                      <a:pt x="2268" y="2074"/>
                    </a:cubicBezTo>
                    <a:cubicBezTo>
                      <a:pt x="2247" y="2032"/>
                      <a:pt x="2226" y="1985"/>
                      <a:pt x="2205" y="1943"/>
                    </a:cubicBezTo>
                    <a:cubicBezTo>
                      <a:pt x="2179" y="1901"/>
                      <a:pt x="2158" y="1854"/>
                      <a:pt x="2137" y="1812"/>
                    </a:cubicBezTo>
                    <a:lnTo>
                      <a:pt x="2116" y="1812"/>
                    </a:lnTo>
                    <a:cubicBezTo>
                      <a:pt x="2116" y="1812"/>
                      <a:pt x="2095" y="1791"/>
                      <a:pt x="2075" y="1791"/>
                    </a:cubicBezTo>
                    <a:close/>
                    <a:moveTo>
                      <a:pt x="1896" y="1377"/>
                    </a:moveTo>
                    <a:cubicBezTo>
                      <a:pt x="2116" y="1681"/>
                      <a:pt x="2289" y="2032"/>
                      <a:pt x="2399" y="2378"/>
                    </a:cubicBezTo>
                    <a:lnTo>
                      <a:pt x="2310" y="2425"/>
                    </a:lnTo>
                    <a:cubicBezTo>
                      <a:pt x="2310" y="2446"/>
                      <a:pt x="2336" y="2446"/>
                      <a:pt x="2336" y="2467"/>
                    </a:cubicBezTo>
                    <a:cubicBezTo>
                      <a:pt x="2357" y="2577"/>
                      <a:pt x="2399" y="2619"/>
                      <a:pt x="2420" y="2687"/>
                    </a:cubicBezTo>
                    <a:cubicBezTo>
                      <a:pt x="2441" y="2729"/>
                      <a:pt x="2467" y="2749"/>
                      <a:pt x="2488" y="2770"/>
                    </a:cubicBezTo>
                    <a:cubicBezTo>
                      <a:pt x="2509" y="2818"/>
                      <a:pt x="2530" y="2839"/>
                      <a:pt x="2530" y="2859"/>
                    </a:cubicBezTo>
                    <a:cubicBezTo>
                      <a:pt x="2530" y="2901"/>
                      <a:pt x="2551" y="3032"/>
                      <a:pt x="2551" y="3163"/>
                    </a:cubicBezTo>
                    <a:lnTo>
                      <a:pt x="2551" y="3493"/>
                    </a:lnTo>
                    <a:cubicBezTo>
                      <a:pt x="2530" y="3582"/>
                      <a:pt x="2509" y="3776"/>
                      <a:pt x="2509" y="3949"/>
                    </a:cubicBezTo>
                    <a:cubicBezTo>
                      <a:pt x="2488" y="4038"/>
                      <a:pt x="2488" y="4127"/>
                      <a:pt x="2467" y="4190"/>
                    </a:cubicBezTo>
                    <a:cubicBezTo>
                      <a:pt x="2467" y="4258"/>
                      <a:pt x="2441" y="4321"/>
                      <a:pt x="2441" y="4342"/>
                    </a:cubicBezTo>
                    <a:cubicBezTo>
                      <a:pt x="2399" y="4410"/>
                      <a:pt x="2357" y="4541"/>
                      <a:pt x="2310" y="4692"/>
                    </a:cubicBezTo>
                    <a:cubicBezTo>
                      <a:pt x="2268" y="4823"/>
                      <a:pt x="2205" y="4975"/>
                      <a:pt x="2179" y="5022"/>
                    </a:cubicBezTo>
                    <a:cubicBezTo>
                      <a:pt x="2116" y="5085"/>
                      <a:pt x="2048" y="5216"/>
                      <a:pt x="1985" y="5326"/>
                    </a:cubicBezTo>
                    <a:cubicBezTo>
                      <a:pt x="1917" y="5436"/>
                      <a:pt x="1855" y="5546"/>
                      <a:pt x="1813" y="5588"/>
                    </a:cubicBezTo>
                    <a:cubicBezTo>
                      <a:pt x="1766" y="5630"/>
                      <a:pt x="1703" y="5698"/>
                      <a:pt x="1656" y="5740"/>
                    </a:cubicBezTo>
                    <a:cubicBezTo>
                      <a:pt x="1614" y="5761"/>
                      <a:pt x="1614" y="5761"/>
                      <a:pt x="1572" y="5782"/>
                    </a:cubicBezTo>
                    <a:cubicBezTo>
                      <a:pt x="1593" y="5761"/>
                      <a:pt x="1614" y="5719"/>
                      <a:pt x="1635" y="5677"/>
                    </a:cubicBezTo>
                    <a:cubicBezTo>
                      <a:pt x="1635" y="5588"/>
                      <a:pt x="1635" y="5588"/>
                      <a:pt x="1656" y="5499"/>
                    </a:cubicBezTo>
                    <a:cubicBezTo>
                      <a:pt x="1682" y="5436"/>
                      <a:pt x="1703" y="5368"/>
                      <a:pt x="1703" y="5258"/>
                    </a:cubicBezTo>
                    <a:lnTo>
                      <a:pt x="1703" y="5174"/>
                    </a:lnTo>
                    <a:cubicBezTo>
                      <a:pt x="1724" y="5153"/>
                      <a:pt x="1724" y="5106"/>
                      <a:pt x="1724" y="5064"/>
                    </a:cubicBezTo>
                    <a:cubicBezTo>
                      <a:pt x="1724" y="5022"/>
                      <a:pt x="1724" y="4996"/>
                      <a:pt x="1745" y="4975"/>
                    </a:cubicBezTo>
                    <a:cubicBezTo>
                      <a:pt x="1745" y="4933"/>
                      <a:pt x="1766" y="4891"/>
                      <a:pt x="1786" y="4823"/>
                    </a:cubicBezTo>
                    <a:cubicBezTo>
                      <a:pt x="1786" y="4760"/>
                      <a:pt x="1813" y="4760"/>
                      <a:pt x="1813" y="4734"/>
                    </a:cubicBezTo>
                    <a:cubicBezTo>
                      <a:pt x="1813" y="4734"/>
                      <a:pt x="1813" y="4713"/>
                      <a:pt x="1834" y="4671"/>
                    </a:cubicBezTo>
                    <a:cubicBezTo>
                      <a:pt x="1834" y="4582"/>
                      <a:pt x="1855" y="4561"/>
                      <a:pt x="1855" y="4472"/>
                    </a:cubicBezTo>
                    <a:cubicBezTo>
                      <a:pt x="1855" y="4410"/>
                      <a:pt x="1876" y="4342"/>
                      <a:pt x="1855" y="4258"/>
                    </a:cubicBezTo>
                    <a:cubicBezTo>
                      <a:pt x="1813" y="4148"/>
                      <a:pt x="1786" y="4127"/>
                      <a:pt x="1786" y="4059"/>
                    </a:cubicBezTo>
                    <a:cubicBezTo>
                      <a:pt x="1766" y="4059"/>
                      <a:pt x="1786" y="4017"/>
                      <a:pt x="1786" y="3975"/>
                    </a:cubicBezTo>
                    <a:cubicBezTo>
                      <a:pt x="1786" y="3928"/>
                      <a:pt x="1813" y="3886"/>
                      <a:pt x="1813" y="3844"/>
                    </a:cubicBezTo>
                    <a:cubicBezTo>
                      <a:pt x="1834" y="3776"/>
                      <a:pt x="1834" y="3734"/>
                      <a:pt x="1813" y="3713"/>
                    </a:cubicBezTo>
                    <a:cubicBezTo>
                      <a:pt x="1786" y="3666"/>
                      <a:pt x="1745" y="3645"/>
                      <a:pt x="1703" y="3624"/>
                    </a:cubicBezTo>
                    <a:lnTo>
                      <a:pt x="1635" y="3624"/>
                    </a:lnTo>
                    <a:cubicBezTo>
                      <a:pt x="1614" y="3645"/>
                      <a:pt x="1593" y="3645"/>
                      <a:pt x="1593" y="3666"/>
                    </a:cubicBezTo>
                    <a:lnTo>
                      <a:pt x="1572" y="3666"/>
                    </a:lnTo>
                    <a:cubicBezTo>
                      <a:pt x="1572" y="3666"/>
                      <a:pt x="1572" y="3624"/>
                      <a:pt x="1551" y="3603"/>
                    </a:cubicBezTo>
                    <a:cubicBezTo>
                      <a:pt x="1504" y="3582"/>
                      <a:pt x="1483" y="3556"/>
                      <a:pt x="1441" y="3556"/>
                    </a:cubicBezTo>
                    <a:cubicBezTo>
                      <a:pt x="1394" y="3582"/>
                      <a:pt x="1373" y="3603"/>
                      <a:pt x="1352" y="3624"/>
                    </a:cubicBezTo>
                    <a:cubicBezTo>
                      <a:pt x="1331" y="3645"/>
                      <a:pt x="1331" y="3645"/>
                      <a:pt x="1310" y="3666"/>
                    </a:cubicBezTo>
                    <a:cubicBezTo>
                      <a:pt x="1310" y="3666"/>
                      <a:pt x="1289" y="3666"/>
                      <a:pt x="1221" y="3687"/>
                    </a:cubicBezTo>
                    <a:cubicBezTo>
                      <a:pt x="1111" y="3713"/>
                      <a:pt x="1158" y="3687"/>
                      <a:pt x="1069" y="3734"/>
                    </a:cubicBezTo>
                    <a:cubicBezTo>
                      <a:pt x="1014" y="3744"/>
                      <a:pt x="992" y="3744"/>
                      <a:pt x="975" y="3744"/>
                    </a:cubicBezTo>
                    <a:cubicBezTo>
                      <a:pt x="959" y="3744"/>
                      <a:pt x="949" y="3744"/>
                      <a:pt x="917" y="3755"/>
                    </a:cubicBezTo>
                    <a:lnTo>
                      <a:pt x="870" y="3755"/>
                    </a:lnTo>
                    <a:cubicBezTo>
                      <a:pt x="870" y="3755"/>
                      <a:pt x="849" y="3734"/>
                      <a:pt x="807" y="3713"/>
                    </a:cubicBezTo>
                    <a:cubicBezTo>
                      <a:pt x="765" y="3713"/>
                      <a:pt x="718" y="3666"/>
                      <a:pt x="655" y="3624"/>
                    </a:cubicBezTo>
                    <a:cubicBezTo>
                      <a:pt x="587" y="3582"/>
                      <a:pt x="566" y="3514"/>
                      <a:pt x="503" y="3451"/>
                    </a:cubicBezTo>
                    <a:cubicBezTo>
                      <a:pt x="435" y="3404"/>
                      <a:pt x="373" y="3341"/>
                      <a:pt x="304" y="3273"/>
                    </a:cubicBezTo>
                    <a:cubicBezTo>
                      <a:pt x="304" y="3252"/>
                      <a:pt x="283" y="3231"/>
                      <a:pt x="283" y="3231"/>
                    </a:cubicBezTo>
                    <a:cubicBezTo>
                      <a:pt x="283" y="3231"/>
                      <a:pt x="304" y="3189"/>
                      <a:pt x="304" y="3142"/>
                    </a:cubicBezTo>
                    <a:cubicBezTo>
                      <a:pt x="304" y="3079"/>
                      <a:pt x="304" y="3079"/>
                      <a:pt x="325" y="3079"/>
                    </a:cubicBezTo>
                    <a:lnTo>
                      <a:pt x="325" y="2990"/>
                    </a:lnTo>
                    <a:lnTo>
                      <a:pt x="325" y="2797"/>
                    </a:lnTo>
                    <a:cubicBezTo>
                      <a:pt x="304" y="2729"/>
                      <a:pt x="304" y="2666"/>
                      <a:pt x="304" y="2619"/>
                    </a:cubicBezTo>
                    <a:cubicBezTo>
                      <a:pt x="304" y="2535"/>
                      <a:pt x="325" y="2488"/>
                      <a:pt x="373" y="2425"/>
                    </a:cubicBezTo>
                    <a:cubicBezTo>
                      <a:pt x="414" y="2336"/>
                      <a:pt x="456" y="2247"/>
                      <a:pt x="477" y="2184"/>
                    </a:cubicBezTo>
                    <a:cubicBezTo>
                      <a:pt x="503" y="2142"/>
                      <a:pt x="524" y="2116"/>
                      <a:pt x="524" y="2095"/>
                    </a:cubicBezTo>
                    <a:cubicBezTo>
                      <a:pt x="524" y="2074"/>
                      <a:pt x="524" y="2032"/>
                      <a:pt x="503" y="2011"/>
                    </a:cubicBezTo>
                    <a:cubicBezTo>
                      <a:pt x="503" y="1964"/>
                      <a:pt x="503" y="1985"/>
                      <a:pt x="524" y="1964"/>
                    </a:cubicBezTo>
                    <a:lnTo>
                      <a:pt x="524" y="1943"/>
                    </a:lnTo>
                    <a:cubicBezTo>
                      <a:pt x="545" y="1943"/>
                      <a:pt x="566" y="1922"/>
                      <a:pt x="587" y="1901"/>
                    </a:cubicBezTo>
                    <a:cubicBezTo>
                      <a:pt x="608" y="1854"/>
                      <a:pt x="634" y="1812"/>
                      <a:pt x="634" y="1791"/>
                    </a:cubicBezTo>
                    <a:lnTo>
                      <a:pt x="676" y="1791"/>
                    </a:lnTo>
                    <a:cubicBezTo>
                      <a:pt x="690" y="1798"/>
                      <a:pt x="702" y="1800"/>
                      <a:pt x="712" y="1800"/>
                    </a:cubicBezTo>
                    <a:cubicBezTo>
                      <a:pt x="733" y="1800"/>
                      <a:pt x="748" y="1791"/>
                      <a:pt x="765" y="1791"/>
                    </a:cubicBezTo>
                    <a:cubicBezTo>
                      <a:pt x="807" y="1770"/>
                      <a:pt x="828" y="1770"/>
                      <a:pt x="849" y="1749"/>
                    </a:cubicBezTo>
                    <a:cubicBezTo>
                      <a:pt x="870" y="1749"/>
                      <a:pt x="896" y="1723"/>
                      <a:pt x="938" y="1702"/>
                    </a:cubicBezTo>
                    <a:cubicBezTo>
                      <a:pt x="980" y="1702"/>
                      <a:pt x="1027" y="1681"/>
                      <a:pt x="1048" y="1660"/>
                    </a:cubicBezTo>
                    <a:cubicBezTo>
                      <a:pt x="1069" y="1639"/>
                      <a:pt x="1132" y="1618"/>
                      <a:pt x="1200" y="1618"/>
                    </a:cubicBezTo>
                    <a:cubicBezTo>
                      <a:pt x="1200" y="1639"/>
                      <a:pt x="1221" y="1660"/>
                      <a:pt x="1242" y="1681"/>
                    </a:cubicBezTo>
                    <a:cubicBezTo>
                      <a:pt x="1263" y="1723"/>
                      <a:pt x="1289" y="1749"/>
                      <a:pt x="1352" y="1791"/>
                    </a:cubicBezTo>
                    <a:cubicBezTo>
                      <a:pt x="1373" y="1833"/>
                      <a:pt x="1420" y="1833"/>
                      <a:pt x="1441" y="1854"/>
                    </a:cubicBezTo>
                    <a:cubicBezTo>
                      <a:pt x="1462" y="1854"/>
                      <a:pt x="1483" y="1854"/>
                      <a:pt x="1504" y="1880"/>
                    </a:cubicBezTo>
                    <a:cubicBezTo>
                      <a:pt x="1572" y="1880"/>
                      <a:pt x="1572" y="1880"/>
                      <a:pt x="1593" y="1901"/>
                    </a:cubicBezTo>
                    <a:cubicBezTo>
                      <a:pt x="1622" y="1916"/>
                      <a:pt x="1655" y="1931"/>
                      <a:pt x="1686" y="1931"/>
                    </a:cubicBezTo>
                    <a:cubicBezTo>
                      <a:pt x="1699" y="1931"/>
                      <a:pt x="1711" y="1928"/>
                      <a:pt x="1724" y="1922"/>
                    </a:cubicBezTo>
                    <a:cubicBezTo>
                      <a:pt x="1745" y="1901"/>
                      <a:pt x="1745" y="1880"/>
                      <a:pt x="1745" y="1854"/>
                    </a:cubicBezTo>
                    <a:lnTo>
                      <a:pt x="1745" y="1791"/>
                    </a:lnTo>
                    <a:cubicBezTo>
                      <a:pt x="1724" y="1770"/>
                      <a:pt x="1745" y="1770"/>
                      <a:pt x="1745" y="1770"/>
                    </a:cubicBezTo>
                    <a:cubicBezTo>
                      <a:pt x="1766" y="1770"/>
                      <a:pt x="1834" y="1791"/>
                      <a:pt x="1855" y="1812"/>
                    </a:cubicBezTo>
                    <a:cubicBezTo>
                      <a:pt x="1876" y="1833"/>
                      <a:pt x="1896" y="1833"/>
                      <a:pt x="1944" y="1833"/>
                    </a:cubicBezTo>
                    <a:cubicBezTo>
                      <a:pt x="1965" y="1833"/>
                      <a:pt x="1985" y="1812"/>
                      <a:pt x="1985" y="1770"/>
                    </a:cubicBezTo>
                    <a:lnTo>
                      <a:pt x="1985" y="1749"/>
                    </a:lnTo>
                    <a:lnTo>
                      <a:pt x="2006" y="1749"/>
                    </a:lnTo>
                    <a:lnTo>
                      <a:pt x="2027" y="1723"/>
                    </a:lnTo>
                    <a:cubicBezTo>
                      <a:pt x="2048" y="1702"/>
                      <a:pt x="2048" y="1681"/>
                      <a:pt x="2048" y="1660"/>
                    </a:cubicBezTo>
                    <a:cubicBezTo>
                      <a:pt x="2048" y="1618"/>
                      <a:pt x="2006" y="1592"/>
                      <a:pt x="1985" y="1571"/>
                    </a:cubicBezTo>
                    <a:cubicBezTo>
                      <a:pt x="1965" y="1571"/>
                      <a:pt x="1965" y="1550"/>
                      <a:pt x="1965" y="1550"/>
                    </a:cubicBezTo>
                    <a:cubicBezTo>
                      <a:pt x="1944" y="1529"/>
                      <a:pt x="1944" y="1508"/>
                      <a:pt x="1917" y="1461"/>
                    </a:cubicBezTo>
                    <a:cubicBezTo>
                      <a:pt x="1917" y="1440"/>
                      <a:pt x="1917" y="1419"/>
                      <a:pt x="1896" y="1398"/>
                    </a:cubicBezTo>
                    <a:lnTo>
                      <a:pt x="1896" y="1377"/>
                    </a:lnTo>
                    <a:close/>
                    <a:moveTo>
                      <a:pt x="346" y="0"/>
                    </a:moveTo>
                    <a:lnTo>
                      <a:pt x="346" y="21"/>
                    </a:lnTo>
                    <a:lnTo>
                      <a:pt x="132" y="21"/>
                    </a:lnTo>
                    <a:cubicBezTo>
                      <a:pt x="119" y="16"/>
                      <a:pt x="107" y="13"/>
                      <a:pt x="96" y="13"/>
                    </a:cubicBezTo>
                    <a:cubicBezTo>
                      <a:pt x="64" y="13"/>
                      <a:pt x="37" y="33"/>
                      <a:pt x="22" y="68"/>
                    </a:cubicBezTo>
                    <a:cubicBezTo>
                      <a:pt x="1" y="68"/>
                      <a:pt x="1" y="110"/>
                      <a:pt x="1" y="131"/>
                    </a:cubicBezTo>
                    <a:cubicBezTo>
                      <a:pt x="1" y="152"/>
                      <a:pt x="22" y="178"/>
                      <a:pt x="22" y="199"/>
                    </a:cubicBezTo>
                    <a:cubicBezTo>
                      <a:pt x="64" y="220"/>
                      <a:pt x="84" y="241"/>
                      <a:pt x="84" y="241"/>
                    </a:cubicBezTo>
                    <a:lnTo>
                      <a:pt x="84" y="262"/>
                    </a:lnTo>
                    <a:cubicBezTo>
                      <a:pt x="84" y="272"/>
                      <a:pt x="79" y="272"/>
                      <a:pt x="74" y="272"/>
                    </a:cubicBezTo>
                    <a:cubicBezTo>
                      <a:pt x="69" y="272"/>
                      <a:pt x="64" y="272"/>
                      <a:pt x="64" y="283"/>
                    </a:cubicBezTo>
                    <a:cubicBezTo>
                      <a:pt x="64" y="309"/>
                      <a:pt x="43" y="309"/>
                      <a:pt x="43" y="330"/>
                    </a:cubicBezTo>
                    <a:cubicBezTo>
                      <a:pt x="43" y="330"/>
                      <a:pt x="43" y="351"/>
                      <a:pt x="64" y="372"/>
                    </a:cubicBezTo>
                    <a:cubicBezTo>
                      <a:pt x="64" y="393"/>
                      <a:pt x="84" y="393"/>
                      <a:pt x="111" y="393"/>
                    </a:cubicBezTo>
                    <a:cubicBezTo>
                      <a:pt x="153" y="440"/>
                      <a:pt x="153" y="461"/>
                      <a:pt x="215" y="503"/>
                    </a:cubicBezTo>
                    <a:cubicBezTo>
                      <a:pt x="242" y="524"/>
                      <a:pt x="263" y="524"/>
                      <a:pt x="283" y="545"/>
                    </a:cubicBezTo>
                    <a:cubicBezTo>
                      <a:pt x="283" y="571"/>
                      <a:pt x="304" y="571"/>
                      <a:pt x="325" y="571"/>
                    </a:cubicBezTo>
                    <a:cubicBezTo>
                      <a:pt x="346" y="571"/>
                      <a:pt x="373" y="571"/>
                      <a:pt x="373" y="545"/>
                    </a:cubicBezTo>
                    <a:lnTo>
                      <a:pt x="393" y="571"/>
                    </a:lnTo>
                    <a:lnTo>
                      <a:pt x="393" y="613"/>
                    </a:lnTo>
                    <a:cubicBezTo>
                      <a:pt x="414" y="634"/>
                      <a:pt x="414" y="655"/>
                      <a:pt x="456" y="676"/>
                    </a:cubicBezTo>
                    <a:cubicBezTo>
                      <a:pt x="477" y="676"/>
                      <a:pt x="477" y="676"/>
                      <a:pt x="477" y="702"/>
                    </a:cubicBezTo>
                    <a:lnTo>
                      <a:pt x="477" y="723"/>
                    </a:lnTo>
                    <a:cubicBezTo>
                      <a:pt x="456" y="786"/>
                      <a:pt x="456" y="807"/>
                      <a:pt x="456" y="833"/>
                    </a:cubicBezTo>
                    <a:lnTo>
                      <a:pt x="456" y="854"/>
                    </a:lnTo>
                    <a:lnTo>
                      <a:pt x="435" y="854"/>
                    </a:lnTo>
                    <a:cubicBezTo>
                      <a:pt x="435" y="875"/>
                      <a:pt x="414" y="875"/>
                      <a:pt x="414" y="896"/>
                    </a:cubicBezTo>
                    <a:lnTo>
                      <a:pt x="414" y="917"/>
                    </a:lnTo>
                    <a:lnTo>
                      <a:pt x="373" y="917"/>
                    </a:lnTo>
                    <a:cubicBezTo>
                      <a:pt x="373" y="938"/>
                      <a:pt x="346" y="938"/>
                      <a:pt x="304" y="964"/>
                    </a:cubicBezTo>
                    <a:cubicBezTo>
                      <a:pt x="304" y="964"/>
                      <a:pt x="304" y="985"/>
                      <a:pt x="283" y="985"/>
                    </a:cubicBezTo>
                    <a:cubicBezTo>
                      <a:pt x="283" y="1006"/>
                      <a:pt x="263" y="1027"/>
                      <a:pt x="263" y="1047"/>
                    </a:cubicBezTo>
                    <a:cubicBezTo>
                      <a:pt x="283" y="1068"/>
                      <a:pt x="304" y="1095"/>
                      <a:pt x="304" y="1095"/>
                    </a:cubicBezTo>
                    <a:cubicBezTo>
                      <a:pt x="325" y="1116"/>
                      <a:pt x="346" y="1116"/>
                      <a:pt x="373" y="1116"/>
                    </a:cubicBezTo>
                    <a:cubicBezTo>
                      <a:pt x="393" y="1137"/>
                      <a:pt x="414" y="1137"/>
                      <a:pt x="435" y="1137"/>
                    </a:cubicBezTo>
                    <a:cubicBezTo>
                      <a:pt x="456" y="1178"/>
                      <a:pt x="456" y="1178"/>
                      <a:pt x="477" y="1226"/>
                    </a:cubicBezTo>
                    <a:lnTo>
                      <a:pt x="503" y="1246"/>
                    </a:lnTo>
                    <a:lnTo>
                      <a:pt x="414" y="1246"/>
                    </a:lnTo>
                    <a:cubicBezTo>
                      <a:pt x="393" y="1226"/>
                      <a:pt x="393" y="1226"/>
                      <a:pt x="373" y="1226"/>
                    </a:cubicBezTo>
                    <a:cubicBezTo>
                      <a:pt x="346" y="1226"/>
                      <a:pt x="325" y="1246"/>
                      <a:pt x="304" y="1246"/>
                    </a:cubicBezTo>
                    <a:cubicBezTo>
                      <a:pt x="283" y="1267"/>
                      <a:pt x="263" y="1267"/>
                      <a:pt x="242" y="1309"/>
                    </a:cubicBezTo>
                    <a:cubicBezTo>
                      <a:pt x="242" y="1309"/>
                      <a:pt x="215" y="1356"/>
                      <a:pt x="242" y="1377"/>
                    </a:cubicBezTo>
                    <a:cubicBezTo>
                      <a:pt x="242" y="1398"/>
                      <a:pt x="242" y="1398"/>
                      <a:pt x="263" y="1419"/>
                    </a:cubicBezTo>
                    <a:cubicBezTo>
                      <a:pt x="283" y="1440"/>
                      <a:pt x="304" y="1461"/>
                      <a:pt x="304" y="1461"/>
                    </a:cubicBezTo>
                    <a:lnTo>
                      <a:pt x="304" y="1508"/>
                    </a:lnTo>
                    <a:lnTo>
                      <a:pt x="283" y="1529"/>
                    </a:lnTo>
                    <a:cubicBezTo>
                      <a:pt x="283" y="1550"/>
                      <a:pt x="263" y="1550"/>
                      <a:pt x="242" y="1571"/>
                    </a:cubicBezTo>
                    <a:lnTo>
                      <a:pt x="242" y="1592"/>
                    </a:lnTo>
                    <a:cubicBezTo>
                      <a:pt x="215" y="1592"/>
                      <a:pt x="215" y="1618"/>
                      <a:pt x="215" y="1639"/>
                    </a:cubicBezTo>
                    <a:cubicBezTo>
                      <a:pt x="242" y="1660"/>
                      <a:pt x="242" y="1660"/>
                      <a:pt x="263" y="1681"/>
                    </a:cubicBezTo>
                    <a:cubicBezTo>
                      <a:pt x="283" y="1702"/>
                      <a:pt x="304" y="1702"/>
                      <a:pt x="325" y="1702"/>
                    </a:cubicBezTo>
                    <a:cubicBezTo>
                      <a:pt x="346" y="1723"/>
                      <a:pt x="373" y="1723"/>
                      <a:pt x="393" y="1723"/>
                    </a:cubicBezTo>
                    <a:cubicBezTo>
                      <a:pt x="435" y="1749"/>
                      <a:pt x="477" y="1770"/>
                      <a:pt x="524" y="1770"/>
                    </a:cubicBezTo>
                    <a:lnTo>
                      <a:pt x="524" y="1791"/>
                    </a:lnTo>
                    <a:cubicBezTo>
                      <a:pt x="524" y="1812"/>
                      <a:pt x="524" y="1812"/>
                      <a:pt x="503" y="1833"/>
                    </a:cubicBezTo>
                    <a:cubicBezTo>
                      <a:pt x="503" y="1854"/>
                      <a:pt x="503" y="1854"/>
                      <a:pt x="477" y="1854"/>
                    </a:cubicBezTo>
                    <a:cubicBezTo>
                      <a:pt x="477" y="1854"/>
                      <a:pt x="456" y="1854"/>
                      <a:pt x="456" y="1880"/>
                    </a:cubicBezTo>
                    <a:cubicBezTo>
                      <a:pt x="435" y="1880"/>
                      <a:pt x="414" y="1901"/>
                      <a:pt x="414" y="1922"/>
                    </a:cubicBezTo>
                    <a:cubicBezTo>
                      <a:pt x="414" y="1943"/>
                      <a:pt x="393" y="1985"/>
                      <a:pt x="414" y="2032"/>
                    </a:cubicBezTo>
                    <a:lnTo>
                      <a:pt x="414" y="2074"/>
                    </a:lnTo>
                    <a:cubicBezTo>
                      <a:pt x="414" y="2095"/>
                      <a:pt x="414" y="2095"/>
                      <a:pt x="393" y="2142"/>
                    </a:cubicBezTo>
                    <a:cubicBezTo>
                      <a:pt x="346" y="2205"/>
                      <a:pt x="304" y="2294"/>
                      <a:pt x="283" y="2378"/>
                    </a:cubicBezTo>
                    <a:cubicBezTo>
                      <a:pt x="242" y="2446"/>
                      <a:pt x="215" y="2509"/>
                      <a:pt x="194" y="2619"/>
                    </a:cubicBezTo>
                    <a:cubicBezTo>
                      <a:pt x="194" y="2687"/>
                      <a:pt x="194" y="2749"/>
                      <a:pt x="215" y="2818"/>
                    </a:cubicBezTo>
                    <a:lnTo>
                      <a:pt x="215" y="2990"/>
                    </a:lnTo>
                    <a:lnTo>
                      <a:pt x="215" y="3032"/>
                    </a:lnTo>
                    <a:cubicBezTo>
                      <a:pt x="215" y="3058"/>
                      <a:pt x="194" y="3079"/>
                      <a:pt x="194" y="3121"/>
                    </a:cubicBezTo>
                    <a:cubicBezTo>
                      <a:pt x="194" y="3163"/>
                      <a:pt x="194" y="3189"/>
                      <a:pt x="174" y="3210"/>
                    </a:cubicBezTo>
                    <a:cubicBezTo>
                      <a:pt x="174" y="3231"/>
                      <a:pt x="174" y="3252"/>
                      <a:pt x="194" y="3273"/>
                    </a:cubicBezTo>
                    <a:cubicBezTo>
                      <a:pt x="194" y="3294"/>
                      <a:pt x="215" y="3320"/>
                      <a:pt x="215" y="3341"/>
                    </a:cubicBezTo>
                    <a:lnTo>
                      <a:pt x="414" y="3535"/>
                    </a:lnTo>
                    <a:cubicBezTo>
                      <a:pt x="477" y="3582"/>
                      <a:pt x="524" y="3645"/>
                      <a:pt x="587" y="3713"/>
                    </a:cubicBezTo>
                    <a:cubicBezTo>
                      <a:pt x="655" y="3755"/>
                      <a:pt x="718" y="3797"/>
                      <a:pt x="786" y="3818"/>
                    </a:cubicBezTo>
                    <a:cubicBezTo>
                      <a:pt x="807" y="3818"/>
                      <a:pt x="807" y="3844"/>
                      <a:pt x="828" y="3844"/>
                    </a:cubicBezTo>
                    <a:cubicBezTo>
                      <a:pt x="849" y="3865"/>
                      <a:pt x="896" y="3865"/>
                      <a:pt x="938" y="3865"/>
                    </a:cubicBezTo>
                    <a:cubicBezTo>
                      <a:pt x="980" y="3844"/>
                      <a:pt x="980" y="3865"/>
                      <a:pt x="1090" y="3818"/>
                    </a:cubicBezTo>
                    <a:cubicBezTo>
                      <a:pt x="1179" y="3797"/>
                      <a:pt x="1158" y="3818"/>
                      <a:pt x="1242" y="3776"/>
                    </a:cubicBezTo>
                    <a:cubicBezTo>
                      <a:pt x="1310" y="3776"/>
                      <a:pt x="1331" y="3776"/>
                      <a:pt x="1352" y="3755"/>
                    </a:cubicBezTo>
                    <a:cubicBezTo>
                      <a:pt x="1373" y="3734"/>
                      <a:pt x="1394" y="3734"/>
                      <a:pt x="1420" y="3687"/>
                    </a:cubicBezTo>
                    <a:cubicBezTo>
                      <a:pt x="1441" y="3666"/>
                      <a:pt x="1462" y="3666"/>
                      <a:pt x="1462" y="3666"/>
                    </a:cubicBezTo>
                    <a:cubicBezTo>
                      <a:pt x="1483" y="3687"/>
                      <a:pt x="1483" y="3687"/>
                      <a:pt x="1483" y="3713"/>
                    </a:cubicBezTo>
                    <a:cubicBezTo>
                      <a:pt x="1483" y="3734"/>
                      <a:pt x="1504" y="3755"/>
                      <a:pt x="1525" y="3755"/>
                    </a:cubicBezTo>
                    <a:cubicBezTo>
                      <a:pt x="1551" y="3776"/>
                      <a:pt x="1572" y="3776"/>
                      <a:pt x="1593" y="3776"/>
                    </a:cubicBezTo>
                    <a:cubicBezTo>
                      <a:pt x="1614" y="3776"/>
                      <a:pt x="1635" y="3776"/>
                      <a:pt x="1656" y="3755"/>
                    </a:cubicBezTo>
                    <a:cubicBezTo>
                      <a:pt x="1656" y="3755"/>
                      <a:pt x="1656" y="3734"/>
                      <a:pt x="1682" y="3734"/>
                    </a:cubicBezTo>
                    <a:cubicBezTo>
                      <a:pt x="1703" y="3734"/>
                      <a:pt x="1724" y="3755"/>
                      <a:pt x="1724" y="3755"/>
                    </a:cubicBezTo>
                    <a:lnTo>
                      <a:pt x="1724" y="3818"/>
                    </a:lnTo>
                    <a:cubicBezTo>
                      <a:pt x="1703" y="3865"/>
                      <a:pt x="1703" y="3907"/>
                      <a:pt x="1682" y="3949"/>
                    </a:cubicBezTo>
                    <a:cubicBezTo>
                      <a:pt x="1682" y="3996"/>
                      <a:pt x="1656" y="4038"/>
                      <a:pt x="1682" y="4106"/>
                    </a:cubicBezTo>
                    <a:cubicBezTo>
                      <a:pt x="1703" y="4169"/>
                      <a:pt x="1724" y="4190"/>
                      <a:pt x="1745" y="4279"/>
                    </a:cubicBezTo>
                    <a:cubicBezTo>
                      <a:pt x="1766" y="4368"/>
                      <a:pt x="1745" y="4389"/>
                      <a:pt x="1745" y="4472"/>
                    </a:cubicBezTo>
                    <a:cubicBezTo>
                      <a:pt x="1745" y="4541"/>
                      <a:pt x="1724" y="4561"/>
                      <a:pt x="1724" y="4650"/>
                    </a:cubicBezTo>
                    <a:cubicBezTo>
                      <a:pt x="1724" y="4692"/>
                      <a:pt x="1724" y="4671"/>
                      <a:pt x="1703" y="4692"/>
                    </a:cubicBezTo>
                    <a:cubicBezTo>
                      <a:pt x="1703" y="4713"/>
                      <a:pt x="1703" y="4734"/>
                      <a:pt x="1682" y="4802"/>
                    </a:cubicBezTo>
                    <a:cubicBezTo>
                      <a:pt x="1656" y="4865"/>
                      <a:pt x="1656" y="4891"/>
                      <a:pt x="1635" y="4933"/>
                    </a:cubicBezTo>
                    <a:cubicBezTo>
                      <a:pt x="1635" y="4954"/>
                      <a:pt x="1614" y="4996"/>
                      <a:pt x="1614" y="5064"/>
                    </a:cubicBezTo>
                    <a:lnTo>
                      <a:pt x="1614" y="5153"/>
                    </a:lnTo>
                    <a:cubicBezTo>
                      <a:pt x="1593" y="5174"/>
                      <a:pt x="1593" y="5216"/>
                      <a:pt x="1593" y="5258"/>
                    </a:cubicBezTo>
                    <a:cubicBezTo>
                      <a:pt x="1614" y="5368"/>
                      <a:pt x="1593" y="5389"/>
                      <a:pt x="1551" y="5478"/>
                    </a:cubicBezTo>
                    <a:cubicBezTo>
                      <a:pt x="1525" y="5567"/>
                      <a:pt x="1525" y="5588"/>
                      <a:pt x="1525" y="5651"/>
                    </a:cubicBezTo>
                    <a:cubicBezTo>
                      <a:pt x="1504" y="5719"/>
                      <a:pt x="1504" y="5719"/>
                      <a:pt x="1483" y="5761"/>
                    </a:cubicBezTo>
                    <a:cubicBezTo>
                      <a:pt x="1462" y="5782"/>
                      <a:pt x="1441" y="5808"/>
                      <a:pt x="1441" y="5850"/>
                    </a:cubicBezTo>
                    <a:cubicBezTo>
                      <a:pt x="1441" y="5871"/>
                      <a:pt x="1441" y="5892"/>
                      <a:pt x="1483" y="5913"/>
                    </a:cubicBezTo>
                    <a:cubicBezTo>
                      <a:pt x="1493" y="5926"/>
                      <a:pt x="1504" y="5932"/>
                      <a:pt x="1515" y="5932"/>
                    </a:cubicBezTo>
                    <a:cubicBezTo>
                      <a:pt x="1526" y="5932"/>
                      <a:pt x="1538" y="5926"/>
                      <a:pt x="1551" y="5913"/>
                    </a:cubicBezTo>
                    <a:cubicBezTo>
                      <a:pt x="1614" y="5913"/>
                      <a:pt x="1656" y="5871"/>
                      <a:pt x="1724" y="5829"/>
                    </a:cubicBezTo>
                    <a:cubicBezTo>
                      <a:pt x="1786" y="5761"/>
                      <a:pt x="1855" y="5698"/>
                      <a:pt x="1896" y="5651"/>
                    </a:cubicBezTo>
                    <a:cubicBezTo>
                      <a:pt x="1944" y="5588"/>
                      <a:pt x="2006" y="5478"/>
                      <a:pt x="2075" y="5368"/>
                    </a:cubicBezTo>
                    <a:cubicBezTo>
                      <a:pt x="2137" y="5258"/>
                      <a:pt x="2205" y="5153"/>
                      <a:pt x="2247" y="5085"/>
                    </a:cubicBezTo>
                    <a:cubicBezTo>
                      <a:pt x="2310" y="4996"/>
                      <a:pt x="2357" y="4865"/>
                      <a:pt x="2420" y="4713"/>
                    </a:cubicBezTo>
                    <a:cubicBezTo>
                      <a:pt x="2467" y="4582"/>
                      <a:pt x="2509" y="4451"/>
                      <a:pt x="2530" y="4389"/>
                    </a:cubicBezTo>
                    <a:cubicBezTo>
                      <a:pt x="2551" y="4342"/>
                      <a:pt x="2551" y="4279"/>
                      <a:pt x="2572" y="4211"/>
                    </a:cubicBezTo>
                    <a:cubicBezTo>
                      <a:pt x="2572" y="4127"/>
                      <a:pt x="2598" y="4038"/>
                      <a:pt x="2598" y="3949"/>
                    </a:cubicBezTo>
                    <a:cubicBezTo>
                      <a:pt x="2619" y="3776"/>
                      <a:pt x="2640" y="3603"/>
                      <a:pt x="2661" y="3514"/>
                    </a:cubicBezTo>
                    <a:lnTo>
                      <a:pt x="2661" y="3142"/>
                    </a:lnTo>
                    <a:cubicBezTo>
                      <a:pt x="2640" y="3011"/>
                      <a:pt x="2640" y="2901"/>
                      <a:pt x="2640" y="2839"/>
                    </a:cubicBezTo>
                    <a:cubicBezTo>
                      <a:pt x="2619" y="2797"/>
                      <a:pt x="2598" y="2749"/>
                      <a:pt x="2572" y="2708"/>
                    </a:cubicBezTo>
                    <a:cubicBezTo>
                      <a:pt x="2551" y="2687"/>
                      <a:pt x="2530" y="2666"/>
                      <a:pt x="2530" y="2666"/>
                    </a:cubicBezTo>
                    <a:lnTo>
                      <a:pt x="2598" y="2619"/>
                    </a:lnTo>
                    <a:cubicBezTo>
                      <a:pt x="2336" y="1440"/>
                      <a:pt x="1525" y="482"/>
                      <a:pt x="414" y="0"/>
                    </a:cubicBezTo>
                    <a:lnTo>
                      <a:pt x="393" y="47"/>
                    </a:lnTo>
                    <a:lnTo>
                      <a:pt x="373" y="0"/>
                    </a:lnTo>
                    <a:lnTo>
                      <a:pt x="373" y="47"/>
                    </a:lnTo>
                    <a:lnTo>
                      <a:pt x="34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 name="Google Shape;2631;p58"/>
            <p:cNvGrpSpPr/>
            <p:nvPr/>
          </p:nvGrpSpPr>
          <p:grpSpPr>
            <a:xfrm>
              <a:off x="7357272" y="2467844"/>
              <a:ext cx="948658" cy="1725618"/>
              <a:chOff x="3427051" y="2433574"/>
              <a:chExt cx="1345423" cy="2447337"/>
            </a:xfrm>
          </p:grpSpPr>
          <p:sp>
            <p:nvSpPr>
              <p:cNvPr id="2632" name="Google Shape;2632;p58"/>
              <p:cNvSpPr/>
              <p:nvPr/>
            </p:nvSpPr>
            <p:spPr>
              <a:xfrm>
                <a:off x="3435910" y="2972651"/>
                <a:ext cx="1249861" cy="1501511"/>
              </a:xfrm>
              <a:custGeom>
                <a:rect b="b" l="l" r="r" t="t"/>
                <a:pathLst>
                  <a:path extrusionOk="0" h="7966" w="6631">
                    <a:moveTo>
                      <a:pt x="173" y="0"/>
                    </a:moveTo>
                    <a:cubicBezTo>
                      <a:pt x="63" y="0"/>
                      <a:pt x="0" y="84"/>
                      <a:pt x="0" y="173"/>
                    </a:cubicBezTo>
                    <a:lnTo>
                      <a:pt x="0" y="7787"/>
                    </a:lnTo>
                    <a:cubicBezTo>
                      <a:pt x="0" y="7876"/>
                      <a:pt x="63" y="7966"/>
                      <a:pt x="173" y="7966"/>
                    </a:cubicBezTo>
                    <a:lnTo>
                      <a:pt x="6457" y="7966"/>
                    </a:lnTo>
                    <a:cubicBezTo>
                      <a:pt x="6567" y="7966"/>
                      <a:pt x="6630" y="7876"/>
                      <a:pt x="6630" y="7787"/>
                    </a:cubicBezTo>
                    <a:lnTo>
                      <a:pt x="6630" y="173"/>
                    </a:lnTo>
                    <a:cubicBezTo>
                      <a:pt x="6630" y="84"/>
                      <a:pt x="6567" y="0"/>
                      <a:pt x="64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8"/>
              <p:cNvSpPr/>
              <p:nvPr/>
            </p:nvSpPr>
            <p:spPr>
              <a:xfrm>
                <a:off x="3427051" y="2963792"/>
                <a:ext cx="1271537" cy="1518287"/>
              </a:xfrm>
              <a:custGeom>
                <a:rect b="b" l="l" r="r" t="t"/>
                <a:pathLst>
                  <a:path extrusionOk="0" h="8055" w="6746">
                    <a:moveTo>
                      <a:pt x="6504" y="110"/>
                    </a:moveTo>
                    <a:cubicBezTo>
                      <a:pt x="6567" y="110"/>
                      <a:pt x="6635" y="157"/>
                      <a:pt x="6635" y="220"/>
                    </a:cubicBezTo>
                    <a:lnTo>
                      <a:pt x="6635" y="7834"/>
                    </a:lnTo>
                    <a:cubicBezTo>
                      <a:pt x="6635" y="7903"/>
                      <a:pt x="6567" y="7944"/>
                      <a:pt x="6504" y="7944"/>
                    </a:cubicBezTo>
                    <a:lnTo>
                      <a:pt x="220" y="7944"/>
                    </a:lnTo>
                    <a:cubicBezTo>
                      <a:pt x="152" y="7944"/>
                      <a:pt x="89" y="7903"/>
                      <a:pt x="89" y="7834"/>
                    </a:cubicBezTo>
                    <a:lnTo>
                      <a:pt x="89" y="220"/>
                    </a:lnTo>
                    <a:cubicBezTo>
                      <a:pt x="89" y="157"/>
                      <a:pt x="152" y="110"/>
                      <a:pt x="220" y="110"/>
                    </a:cubicBezTo>
                    <a:close/>
                    <a:moveTo>
                      <a:pt x="220" y="0"/>
                    </a:moveTo>
                    <a:cubicBezTo>
                      <a:pt x="89" y="0"/>
                      <a:pt x="0" y="89"/>
                      <a:pt x="0" y="220"/>
                    </a:cubicBezTo>
                    <a:lnTo>
                      <a:pt x="0" y="7834"/>
                    </a:lnTo>
                    <a:cubicBezTo>
                      <a:pt x="0" y="7965"/>
                      <a:pt x="89" y="8054"/>
                      <a:pt x="220" y="8054"/>
                    </a:cubicBezTo>
                    <a:lnTo>
                      <a:pt x="6504" y="8054"/>
                    </a:lnTo>
                    <a:cubicBezTo>
                      <a:pt x="6635" y="8054"/>
                      <a:pt x="6745" y="7965"/>
                      <a:pt x="6745" y="7834"/>
                    </a:cubicBezTo>
                    <a:lnTo>
                      <a:pt x="6745" y="220"/>
                    </a:lnTo>
                    <a:cubicBezTo>
                      <a:pt x="6745" y="89"/>
                      <a:pt x="6635" y="0"/>
                      <a:pt x="650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8"/>
              <p:cNvSpPr/>
              <p:nvPr/>
            </p:nvSpPr>
            <p:spPr>
              <a:xfrm>
                <a:off x="3538447" y="3042581"/>
                <a:ext cx="1044598" cy="304223"/>
              </a:xfrm>
              <a:custGeom>
                <a:rect b="b" l="l" r="r" t="t"/>
                <a:pathLst>
                  <a:path extrusionOk="0" h="1614" w="5542">
                    <a:moveTo>
                      <a:pt x="174" y="1"/>
                    </a:moveTo>
                    <a:cubicBezTo>
                      <a:pt x="85" y="1"/>
                      <a:pt x="1" y="85"/>
                      <a:pt x="1" y="174"/>
                    </a:cubicBezTo>
                    <a:lnTo>
                      <a:pt x="1" y="1441"/>
                    </a:lnTo>
                    <a:cubicBezTo>
                      <a:pt x="1" y="1525"/>
                      <a:pt x="85" y="1614"/>
                      <a:pt x="174" y="1614"/>
                    </a:cubicBezTo>
                    <a:lnTo>
                      <a:pt x="5390" y="1614"/>
                    </a:lnTo>
                    <a:cubicBezTo>
                      <a:pt x="5479" y="1614"/>
                      <a:pt x="5541" y="1525"/>
                      <a:pt x="5541" y="1441"/>
                    </a:cubicBezTo>
                    <a:lnTo>
                      <a:pt x="5541" y="174"/>
                    </a:lnTo>
                    <a:cubicBezTo>
                      <a:pt x="5541" y="85"/>
                      <a:pt x="5479" y="1"/>
                      <a:pt x="53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8"/>
              <p:cNvSpPr/>
              <p:nvPr/>
            </p:nvSpPr>
            <p:spPr>
              <a:xfrm>
                <a:off x="3529588" y="3033722"/>
                <a:ext cx="1066274" cy="320998"/>
              </a:xfrm>
              <a:custGeom>
                <a:rect b="b" l="l" r="r" t="t"/>
                <a:pathLst>
                  <a:path extrusionOk="0" h="1703" w="5657">
                    <a:moveTo>
                      <a:pt x="5437" y="111"/>
                    </a:moveTo>
                    <a:cubicBezTo>
                      <a:pt x="5499" y="111"/>
                      <a:pt x="5547" y="153"/>
                      <a:pt x="5547" y="221"/>
                    </a:cubicBezTo>
                    <a:lnTo>
                      <a:pt x="5547" y="1488"/>
                    </a:lnTo>
                    <a:cubicBezTo>
                      <a:pt x="5547" y="1551"/>
                      <a:pt x="5499" y="1593"/>
                      <a:pt x="5437" y="1593"/>
                    </a:cubicBezTo>
                    <a:lnTo>
                      <a:pt x="221" y="1593"/>
                    </a:lnTo>
                    <a:cubicBezTo>
                      <a:pt x="158" y="1593"/>
                      <a:pt x="111" y="1551"/>
                      <a:pt x="111" y="1488"/>
                    </a:cubicBezTo>
                    <a:lnTo>
                      <a:pt x="111" y="221"/>
                    </a:lnTo>
                    <a:cubicBezTo>
                      <a:pt x="111" y="153"/>
                      <a:pt x="158" y="111"/>
                      <a:pt x="221" y="111"/>
                    </a:cubicBezTo>
                    <a:close/>
                    <a:moveTo>
                      <a:pt x="221" y="1"/>
                    </a:moveTo>
                    <a:cubicBezTo>
                      <a:pt x="111" y="1"/>
                      <a:pt x="1" y="90"/>
                      <a:pt x="1" y="221"/>
                    </a:cubicBezTo>
                    <a:lnTo>
                      <a:pt x="1" y="1488"/>
                    </a:lnTo>
                    <a:cubicBezTo>
                      <a:pt x="1" y="1593"/>
                      <a:pt x="111" y="1703"/>
                      <a:pt x="221" y="1703"/>
                    </a:cubicBezTo>
                    <a:lnTo>
                      <a:pt x="5437" y="1703"/>
                    </a:lnTo>
                    <a:cubicBezTo>
                      <a:pt x="5547" y="1703"/>
                      <a:pt x="5657" y="1593"/>
                      <a:pt x="5657" y="1488"/>
                    </a:cubicBezTo>
                    <a:lnTo>
                      <a:pt x="5657" y="221"/>
                    </a:lnTo>
                    <a:cubicBezTo>
                      <a:pt x="5657" y="90"/>
                      <a:pt x="5547" y="1"/>
                      <a:pt x="543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8"/>
              <p:cNvSpPr/>
              <p:nvPr/>
            </p:nvSpPr>
            <p:spPr>
              <a:xfrm>
                <a:off x="3538447" y="3388080"/>
                <a:ext cx="1044598" cy="304223"/>
              </a:xfrm>
              <a:custGeom>
                <a:rect b="b" l="l" r="r" t="t"/>
                <a:pathLst>
                  <a:path extrusionOk="0" h="1614" w="5542">
                    <a:moveTo>
                      <a:pt x="174" y="1"/>
                    </a:moveTo>
                    <a:cubicBezTo>
                      <a:pt x="85" y="1"/>
                      <a:pt x="1" y="85"/>
                      <a:pt x="1" y="174"/>
                    </a:cubicBezTo>
                    <a:lnTo>
                      <a:pt x="1" y="1441"/>
                    </a:lnTo>
                    <a:cubicBezTo>
                      <a:pt x="1" y="1525"/>
                      <a:pt x="85" y="1614"/>
                      <a:pt x="174" y="1614"/>
                    </a:cubicBezTo>
                    <a:lnTo>
                      <a:pt x="5390" y="1614"/>
                    </a:lnTo>
                    <a:cubicBezTo>
                      <a:pt x="5479" y="1614"/>
                      <a:pt x="5541" y="1525"/>
                      <a:pt x="5541" y="1441"/>
                    </a:cubicBezTo>
                    <a:lnTo>
                      <a:pt x="5541" y="174"/>
                    </a:lnTo>
                    <a:cubicBezTo>
                      <a:pt x="5541" y="85"/>
                      <a:pt x="5479" y="1"/>
                      <a:pt x="53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8"/>
              <p:cNvSpPr/>
              <p:nvPr/>
            </p:nvSpPr>
            <p:spPr>
              <a:xfrm>
                <a:off x="3529588" y="3379221"/>
                <a:ext cx="1066274" cy="320998"/>
              </a:xfrm>
              <a:custGeom>
                <a:rect b="b" l="l" r="r" t="t"/>
                <a:pathLst>
                  <a:path extrusionOk="0" h="1703" w="5657">
                    <a:moveTo>
                      <a:pt x="5437" y="111"/>
                    </a:moveTo>
                    <a:cubicBezTo>
                      <a:pt x="5499" y="111"/>
                      <a:pt x="5547" y="153"/>
                      <a:pt x="5547" y="221"/>
                    </a:cubicBezTo>
                    <a:lnTo>
                      <a:pt x="5547" y="1488"/>
                    </a:lnTo>
                    <a:cubicBezTo>
                      <a:pt x="5547" y="1551"/>
                      <a:pt x="5499" y="1593"/>
                      <a:pt x="5437" y="1593"/>
                    </a:cubicBezTo>
                    <a:lnTo>
                      <a:pt x="221" y="1593"/>
                    </a:lnTo>
                    <a:cubicBezTo>
                      <a:pt x="158" y="1593"/>
                      <a:pt x="111" y="1551"/>
                      <a:pt x="111" y="1488"/>
                    </a:cubicBezTo>
                    <a:lnTo>
                      <a:pt x="111" y="221"/>
                    </a:lnTo>
                    <a:cubicBezTo>
                      <a:pt x="111" y="153"/>
                      <a:pt x="158" y="111"/>
                      <a:pt x="221" y="111"/>
                    </a:cubicBezTo>
                    <a:close/>
                    <a:moveTo>
                      <a:pt x="221" y="1"/>
                    </a:moveTo>
                    <a:cubicBezTo>
                      <a:pt x="111" y="1"/>
                      <a:pt x="1" y="90"/>
                      <a:pt x="1" y="221"/>
                    </a:cubicBezTo>
                    <a:lnTo>
                      <a:pt x="1" y="1488"/>
                    </a:lnTo>
                    <a:cubicBezTo>
                      <a:pt x="1" y="1619"/>
                      <a:pt x="111" y="1703"/>
                      <a:pt x="221" y="1703"/>
                    </a:cubicBezTo>
                    <a:lnTo>
                      <a:pt x="5437" y="1703"/>
                    </a:lnTo>
                    <a:cubicBezTo>
                      <a:pt x="5547" y="1703"/>
                      <a:pt x="5657" y="1619"/>
                      <a:pt x="5657" y="1488"/>
                    </a:cubicBezTo>
                    <a:lnTo>
                      <a:pt x="5657" y="221"/>
                    </a:lnTo>
                    <a:cubicBezTo>
                      <a:pt x="5657" y="90"/>
                      <a:pt x="5547" y="1"/>
                      <a:pt x="543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8"/>
              <p:cNvSpPr/>
              <p:nvPr/>
            </p:nvSpPr>
            <p:spPr>
              <a:xfrm>
                <a:off x="3538447" y="3758271"/>
                <a:ext cx="1044598" cy="300265"/>
              </a:xfrm>
              <a:custGeom>
                <a:rect b="b" l="l" r="r" t="t"/>
                <a:pathLst>
                  <a:path extrusionOk="0" h="1593" w="5542">
                    <a:moveTo>
                      <a:pt x="174" y="1"/>
                    </a:moveTo>
                    <a:cubicBezTo>
                      <a:pt x="85" y="1"/>
                      <a:pt x="1" y="64"/>
                      <a:pt x="1" y="153"/>
                    </a:cubicBezTo>
                    <a:lnTo>
                      <a:pt x="1" y="1415"/>
                    </a:lnTo>
                    <a:cubicBezTo>
                      <a:pt x="1" y="1525"/>
                      <a:pt x="85" y="1593"/>
                      <a:pt x="174" y="1593"/>
                    </a:cubicBezTo>
                    <a:lnTo>
                      <a:pt x="5390" y="1593"/>
                    </a:lnTo>
                    <a:cubicBezTo>
                      <a:pt x="5479" y="1593"/>
                      <a:pt x="5541" y="1525"/>
                      <a:pt x="5541" y="1415"/>
                    </a:cubicBezTo>
                    <a:lnTo>
                      <a:pt x="5541" y="153"/>
                    </a:lnTo>
                    <a:cubicBezTo>
                      <a:pt x="5541" y="64"/>
                      <a:pt x="5479" y="1"/>
                      <a:pt x="53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8"/>
              <p:cNvSpPr/>
              <p:nvPr/>
            </p:nvSpPr>
            <p:spPr>
              <a:xfrm>
                <a:off x="3529588" y="3745454"/>
                <a:ext cx="1066274" cy="324957"/>
              </a:xfrm>
              <a:custGeom>
                <a:rect b="b" l="l" r="r" t="t"/>
                <a:pathLst>
                  <a:path extrusionOk="0" h="1724" w="5657">
                    <a:moveTo>
                      <a:pt x="5437" y="111"/>
                    </a:moveTo>
                    <a:cubicBezTo>
                      <a:pt x="5499" y="111"/>
                      <a:pt x="5547" y="153"/>
                      <a:pt x="5547" y="221"/>
                    </a:cubicBezTo>
                    <a:lnTo>
                      <a:pt x="5547" y="1483"/>
                    </a:lnTo>
                    <a:cubicBezTo>
                      <a:pt x="5547" y="1551"/>
                      <a:pt x="5499" y="1614"/>
                      <a:pt x="5437" y="1614"/>
                    </a:cubicBezTo>
                    <a:lnTo>
                      <a:pt x="221" y="1614"/>
                    </a:lnTo>
                    <a:cubicBezTo>
                      <a:pt x="158" y="1614"/>
                      <a:pt x="111" y="1551"/>
                      <a:pt x="111" y="1483"/>
                    </a:cubicBezTo>
                    <a:lnTo>
                      <a:pt x="111" y="221"/>
                    </a:lnTo>
                    <a:cubicBezTo>
                      <a:pt x="111" y="153"/>
                      <a:pt x="158" y="111"/>
                      <a:pt x="221" y="111"/>
                    </a:cubicBezTo>
                    <a:close/>
                    <a:moveTo>
                      <a:pt x="221" y="1"/>
                    </a:moveTo>
                    <a:cubicBezTo>
                      <a:pt x="111" y="1"/>
                      <a:pt x="1" y="111"/>
                      <a:pt x="1" y="221"/>
                    </a:cubicBezTo>
                    <a:lnTo>
                      <a:pt x="1" y="1483"/>
                    </a:lnTo>
                    <a:cubicBezTo>
                      <a:pt x="1" y="1614"/>
                      <a:pt x="111" y="1724"/>
                      <a:pt x="221" y="1724"/>
                    </a:cubicBezTo>
                    <a:lnTo>
                      <a:pt x="5437" y="1724"/>
                    </a:lnTo>
                    <a:cubicBezTo>
                      <a:pt x="5547" y="1724"/>
                      <a:pt x="5657" y="1614"/>
                      <a:pt x="5657" y="1483"/>
                    </a:cubicBezTo>
                    <a:lnTo>
                      <a:pt x="5657" y="221"/>
                    </a:lnTo>
                    <a:cubicBezTo>
                      <a:pt x="5657" y="111"/>
                      <a:pt x="5547" y="1"/>
                      <a:pt x="543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8"/>
              <p:cNvSpPr/>
              <p:nvPr/>
            </p:nvSpPr>
            <p:spPr>
              <a:xfrm>
                <a:off x="3538447" y="4119604"/>
                <a:ext cx="1044598" cy="300265"/>
              </a:xfrm>
              <a:custGeom>
                <a:rect b="b" l="l" r="r" t="t"/>
                <a:pathLst>
                  <a:path extrusionOk="0" h="1593" w="5542">
                    <a:moveTo>
                      <a:pt x="174" y="0"/>
                    </a:moveTo>
                    <a:cubicBezTo>
                      <a:pt x="85" y="0"/>
                      <a:pt x="1" y="69"/>
                      <a:pt x="1" y="179"/>
                    </a:cubicBezTo>
                    <a:lnTo>
                      <a:pt x="1" y="1441"/>
                    </a:lnTo>
                    <a:cubicBezTo>
                      <a:pt x="1" y="1530"/>
                      <a:pt x="85" y="1592"/>
                      <a:pt x="174" y="1592"/>
                    </a:cubicBezTo>
                    <a:lnTo>
                      <a:pt x="5390" y="1592"/>
                    </a:lnTo>
                    <a:cubicBezTo>
                      <a:pt x="5479" y="1592"/>
                      <a:pt x="5541" y="1530"/>
                      <a:pt x="5541" y="1441"/>
                    </a:cubicBezTo>
                    <a:lnTo>
                      <a:pt x="5541" y="179"/>
                    </a:lnTo>
                    <a:cubicBezTo>
                      <a:pt x="5541" y="69"/>
                      <a:pt x="5479" y="0"/>
                      <a:pt x="539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8"/>
              <p:cNvSpPr/>
              <p:nvPr/>
            </p:nvSpPr>
            <p:spPr>
              <a:xfrm>
                <a:off x="3529588" y="4107729"/>
                <a:ext cx="1066274" cy="324957"/>
              </a:xfrm>
              <a:custGeom>
                <a:rect b="b" l="l" r="r" t="t"/>
                <a:pathLst>
                  <a:path extrusionOk="0" h="1724" w="5657">
                    <a:moveTo>
                      <a:pt x="5437" y="111"/>
                    </a:moveTo>
                    <a:cubicBezTo>
                      <a:pt x="5499" y="111"/>
                      <a:pt x="5547" y="173"/>
                      <a:pt x="5547" y="242"/>
                    </a:cubicBezTo>
                    <a:lnTo>
                      <a:pt x="5547" y="1504"/>
                    </a:lnTo>
                    <a:cubicBezTo>
                      <a:pt x="5547" y="1572"/>
                      <a:pt x="5499" y="1614"/>
                      <a:pt x="5437" y="1614"/>
                    </a:cubicBezTo>
                    <a:lnTo>
                      <a:pt x="221" y="1614"/>
                    </a:lnTo>
                    <a:cubicBezTo>
                      <a:pt x="158" y="1614"/>
                      <a:pt x="111" y="1572"/>
                      <a:pt x="111" y="1504"/>
                    </a:cubicBezTo>
                    <a:lnTo>
                      <a:pt x="111" y="242"/>
                    </a:lnTo>
                    <a:cubicBezTo>
                      <a:pt x="111" y="173"/>
                      <a:pt x="158" y="111"/>
                      <a:pt x="221" y="111"/>
                    </a:cubicBezTo>
                    <a:close/>
                    <a:moveTo>
                      <a:pt x="221" y="1"/>
                    </a:moveTo>
                    <a:cubicBezTo>
                      <a:pt x="111" y="1"/>
                      <a:pt x="1" y="111"/>
                      <a:pt x="1" y="242"/>
                    </a:cubicBezTo>
                    <a:lnTo>
                      <a:pt x="1" y="1504"/>
                    </a:lnTo>
                    <a:cubicBezTo>
                      <a:pt x="1" y="1614"/>
                      <a:pt x="111" y="1724"/>
                      <a:pt x="221" y="1724"/>
                    </a:cubicBezTo>
                    <a:lnTo>
                      <a:pt x="5437" y="1724"/>
                    </a:lnTo>
                    <a:cubicBezTo>
                      <a:pt x="5547" y="1724"/>
                      <a:pt x="5657" y="1614"/>
                      <a:pt x="5657" y="1504"/>
                    </a:cubicBezTo>
                    <a:lnTo>
                      <a:pt x="5657" y="242"/>
                    </a:lnTo>
                    <a:cubicBezTo>
                      <a:pt x="5657" y="111"/>
                      <a:pt x="5547" y="1"/>
                      <a:pt x="543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8"/>
              <p:cNvSpPr/>
              <p:nvPr/>
            </p:nvSpPr>
            <p:spPr>
              <a:xfrm>
                <a:off x="3764631" y="3280642"/>
                <a:ext cx="45425" cy="193579"/>
              </a:xfrm>
              <a:custGeom>
                <a:rect b="b" l="l" r="r" t="t"/>
                <a:pathLst>
                  <a:path extrusionOk="0" h="1027" w="241">
                    <a:moveTo>
                      <a:pt x="131" y="0"/>
                    </a:moveTo>
                    <a:cubicBezTo>
                      <a:pt x="42" y="0"/>
                      <a:pt x="0" y="47"/>
                      <a:pt x="0" y="131"/>
                    </a:cubicBezTo>
                    <a:lnTo>
                      <a:pt x="0" y="896"/>
                    </a:lnTo>
                    <a:cubicBezTo>
                      <a:pt x="0" y="985"/>
                      <a:pt x="42" y="1027"/>
                      <a:pt x="131" y="1027"/>
                    </a:cubicBezTo>
                    <a:cubicBezTo>
                      <a:pt x="194" y="1027"/>
                      <a:pt x="241" y="985"/>
                      <a:pt x="241" y="896"/>
                    </a:cubicBezTo>
                    <a:lnTo>
                      <a:pt x="241" y="131"/>
                    </a:lnTo>
                    <a:cubicBezTo>
                      <a:pt x="241" y="47"/>
                      <a:pt x="194" y="0"/>
                      <a:pt x="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8"/>
              <p:cNvSpPr/>
              <p:nvPr/>
            </p:nvSpPr>
            <p:spPr>
              <a:xfrm>
                <a:off x="3749163" y="3268767"/>
                <a:ext cx="70306" cy="218271"/>
              </a:xfrm>
              <a:custGeom>
                <a:rect b="b" l="l" r="r" t="t"/>
                <a:pathLst>
                  <a:path extrusionOk="0" h="1158" w="373">
                    <a:moveTo>
                      <a:pt x="200" y="110"/>
                    </a:moveTo>
                    <a:cubicBezTo>
                      <a:pt x="242" y="110"/>
                      <a:pt x="263" y="152"/>
                      <a:pt x="263" y="194"/>
                    </a:cubicBezTo>
                    <a:lnTo>
                      <a:pt x="263" y="959"/>
                    </a:lnTo>
                    <a:cubicBezTo>
                      <a:pt x="263" y="1000"/>
                      <a:pt x="242" y="1048"/>
                      <a:pt x="200" y="1048"/>
                    </a:cubicBezTo>
                    <a:cubicBezTo>
                      <a:pt x="158" y="1048"/>
                      <a:pt x="111" y="1000"/>
                      <a:pt x="111" y="959"/>
                    </a:cubicBezTo>
                    <a:lnTo>
                      <a:pt x="111" y="194"/>
                    </a:lnTo>
                    <a:cubicBezTo>
                      <a:pt x="111" y="152"/>
                      <a:pt x="158" y="110"/>
                      <a:pt x="200" y="110"/>
                    </a:cubicBezTo>
                    <a:close/>
                    <a:moveTo>
                      <a:pt x="200" y="0"/>
                    </a:moveTo>
                    <a:cubicBezTo>
                      <a:pt x="90" y="0"/>
                      <a:pt x="1" y="84"/>
                      <a:pt x="1" y="194"/>
                    </a:cubicBezTo>
                    <a:lnTo>
                      <a:pt x="1" y="959"/>
                    </a:lnTo>
                    <a:cubicBezTo>
                      <a:pt x="1" y="1069"/>
                      <a:pt x="90" y="1158"/>
                      <a:pt x="200" y="1158"/>
                    </a:cubicBezTo>
                    <a:cubicBezTo>
                      <a:pt x="289" y="1158"/>
                      <a:pt x="373" y="1069"/>
                      <a:pt x="373" y="959"/>
                    </a:cubicBezTo>
                    <a:lnTo>
                      <a:pt x="373" y="194"/>
                    </a:lnTo>
                    <a:cubicBezTo>
                      <a:pt x="373" y="84"/>
                      <a:pt x="289"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8"/>
              <p:cNvSpPr/>
              <p:nvPr/>
            </p:nvSpPr>
            <p:spPr>
              <a:xfrm>
                <a:off x="3764631" y="3626141"/>
                <a:ext cx="45425" cy="193579"/>
              </a:xfrm>
              <a:custGeom>
                <a:rect b="b" l="l" r="r" t="t"/>
                <a:pathLst>
                  <a:path extrusionOk="0" h="1027" w="241">
                    <a:moveTo>
                      <a:pt x="131" y="0"/>
                    </a:moveTo>
                    <a:cubicBezTo>
                      <a:pt x="42" y="0"/>
                      <a:pt x="0" y="68"/>
                      <a:pt x="0" y="131"/>
                    </a:cubicBezTo>
                    <a:lnTo>
                      <a:pt x="0" y="896"/>
                    </a:lnTo>
                    <a:cubicBezTo>
                      <a:pt x="0" y="985"/>
                      <a:pt x="42" y="1026"/>
                      <a:pt x="131" y="1026"/>
                    </a:cubicBezTo>
                    <a:cubicBezTo>
                      <a:pt x="194" y="1026"/>
                      <a:pt x="241" y="985"/>
                      <a:pt x="241" y="896"/>
                    </a:cubicBezTo>
                    <a:lnTo>
                      <a:pt x="241" y="131"/>
                    </a:lnTo>
                    <a:cubicBezTo>
                      <a:pt x="241" y="68"/>
                      <a:pt x="194" y="0"/>
                      <a:pt x="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8"/>
              <p:cNvSpPr/>
              <p:nvPr/>
            </p:nvSpPr>
            <p:spPr>
              <a:xfrm>
                <a:off x="3749163" y="3618224"/>
                <a:ext cx="70306" cy="214313"/>
              </a:xfrm>
              <a:custGeom>
                <a:rect b="b" l="l" r="r" t="t"/>
                <a:pathLst>
                  <a:path extrusionOk="0" h="1137" w="373">
                    <a:moveTo>
                      <a:pt x="200" y="89"/>
                    </a:moveTo>
                    <a:cubicBezTo>
                      <a:pt x="242" y="89"/>
                      <a:pt x="263" y="131"/>
                      <a:pt x="263" y="173"/>
                    </a:cubicBezTo>
                    <a:lnTo>
                      <a:pt x="263" y="938"/>
                    </a:lnTo>
                    <a:cubicBezTo>
                      <a:pt x="263" y="979"/>
                      <a:pt x="242" y="1027"/>
                      <a:pt x="200" y="1027"/>
                    </a:cubicBezTo>
                    <a:cubicBezTo>
                      <a:pt x="158" y="1027"/>
                      <a:pt x="111" y="979"/>
                      <a:pt x="111" y="938"/>
                    </a:cubicBezTo>
                    <a:lnTo>
                      <a:pt x="111" y="173"/>
                    </a:lnTo>
                    <a:cubicBezTo>
                      <a:pt x="111" y="131"/>
                      <a:pt x="158" y="89"/>
                      <a:pt x="200" y="89"/>
                    </a:cubicBezTo>
                    <a:close/>
                    <a:moveTo>
                      <a:pt x="200" y="0"/>
                    </a:moveTo>
                    <a:cubicBezTo>
                      <a:pt x="90" y="0"/>
                      <a:pt x="1" y="63"/>
                      <a:pt x="1" y="173"/>
                    </a:cubicBezTo>
                    <a:lnTo>
                      <a:pt x="1" y="938"/>
                    </a:lnTo>
                    <a:cubicBezTo>
                      <a:pt x="1" y="1047"/>
                      <a:pt x="90" y="1137"/>
                      <a:pt x="200" y="1137"/>
                    </a:cubicBezTo>
                    <a:cubicBezTo>
                      <a:pt x="289" y="1137"/>
                      <a:pt x="373" y="1047"/>
                      <a:pt x="373" y="938"/>
                    </a:cubicBezTo>
                    <a:lnTo>
                      <a:pt x="373" y="173"/>
                    </a:lnTo>
                    <a:cubicBezTo>
                      <a:pt x="373" y="63"/>
                      <a:pt x="289"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8"/>
              <p:cNvSpPr/>
              <p:nvPr/>
            </p:nvSpPr>
            <p:spPr>
              <a:xfrm>
                <a:off x="3764631" y="3992186"/>
                <a:ext cx="45425" cy="197726"/>
              </a:xfrm>
              <a:custGeom>
                <a:rect b="b" l="l" r="r" t="t"/>
                <a:pathLst>
                  <a:path extrusionOk="0" h="1049" w="241">
                    <a:moveTo>
                      <a:pt x="131" y="1"/>
                    </a:moveTo>
                    <a:cubicBezTo>
                      <a:pt x="42" y="1"/>
                      <a:pt x="0" y="69"/>
                      <a:pt x="0" y="132"/>
                    </a:cubicBezTo>
                    <a:lnTo>
                      <a:pt x="0" y="917"/>
                    </a:lnTo>
                    <a:cubicBezTo>
                      <a:pt x="0" y="985"/>
                      <a:pt x="42" y="1048"/>
                      <a:pt x="131" y="1048"/>
                    </a:cubicBezTo>
                    <a:cubicBezTo>
                      <a:pt x="194" y="1048"/>
                      <a:pt x="241" y="985"/>
                      <a:pt x="241" y="917"/>
                    </a:cubicBezTo>
                    <a:lnTo>
                      <a:pt x="241" y="132"/>
                    </a:lnTo>
                    <a:cubicBezTo>
                      <a:pt x="241" y="69"/>
                      <a:pt x="194" y="1"/>
                      <a:pt x="1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8"/>
              <p:cNvSpPr/>
              <p:nvPr/>
            </p:nvSpPr>
            <p:spPr>
              <a:xfrm>
                <a:off x="3749163" y="3984458"/>
                <a:ext cx="70306" cy="213371"/>
              </a:xfrm>
              <a:custGeom>
                <a:rect b="b" l="l" r="r" t="t"/>
                <a:pathLst>
                  <a:path extrusionOk="0" h="1132" w="373">
                    <a:moveTo>
                      <a:pt x="200" y="110"/>
                    </a:moveTo>
                    <a:cubicBezTo>
                      <a:pt x="242" y="110"/>
                      <a:pt x="263" y="131"/>
                      <a:pt x="263" y="173"/>
                    </a:cubicBezTo>
                    <a:lnTo>
                      <a:pt x="263" y="958"/>
                    </a:lnTo>
                    <a:cubicBezTo>
                      <a:pt x="263" y="1000"/>
                      <a:pt x="242" y="1026"/>
                      <a:pt x="200" y="1026"/>
                    </a:cubicBezTo>
                    <a:cubicBezTo>
                      <a:pt x="158" y="1026"/>
                      <a:pt x="111" y="1000"/>
                      <a:pt x="111" y="958"/>
                    </a:cubicBezTo>
                    <a:lnTo>
                      <a:pt x="111" y="173"/>
                    </a:lnTo>
                    <a:cubicBezTo>
                      <a:pt x="111" y="131"/>
                      <a:pt x="158" y="110"/>
                      <a:pt x="200" y="110"/>
                    </a:cubicBezTo>
                    <a:close/>
                    <a:moveTo>
                      <a:pt x="200" y="0"/>
                    </a:moveTo>
                    <a:cubicBezTo>
                      <a:pt x="90" y="0"/>
                      <a:pt x="1" y="84"/>
                      <a:pt x="1" y="173"/>
                    </a:cubicBezTo>
                    <a:lnTo>
                      <a:pt x="1" y="958"/>
                    </a:lnTo>
                    <a:cubicBezTo>
                      <a:pt x="1" y="1047"/>
                      <a:pt x="90" y="1131"/>
                      <a:pt x="200" y="1131"/>
                    </a:cubicBezTo>
                    <a:cubicBezTo>
                      <a:pt x="289" y="1131"/>
                      <a:pt x="373" y="1047"/>
                      <a:pt x="373" y="958"/>
                    </a:cubicBezTo>
                    <a:lnTo>
                      <a:pt x="373" y="173"/>
                    </a:lnTo>
                    <a:cubicBezTo>
                      <a:pt x="373" y="84"/>
                      <a:pt x="289"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8"/>
              <p:cNvSpPr/>
              <p:nvPr/>
            </p:nvSpPr>
            <p:spPr>
              <a:xfrm>
                <a:off x="3863210" y="3280642"/>
                <a:ext cx="45614" cy="193579"/>
              </a:xfrm>
              <a:custGeom>
                <a:rect b="b" l="l" r="r" t="t"/>
                <a:pathLst>
                  <a:path extrusionOk="0" h="1027" w="242">
                    <a:moveTo>
                      <a:pt x="132" y="0"/>
                    </a:moveTo>
                    <a:cubicBezTo>
                      <a:pt x="43" y="0"/>
                      <a:pt x="1" y="47"/>
                      <a:pt x="1" y="131"/>
                    </a:cubicBezTo>
                    <a:lnTo>
                      <a:pt x="1" y="896"/>
                    </a:lnTo>
                    <a:cubicBezTo>
                      <a:pt x="1" y="985"/>
                      <a:pt x="43" y="1027"/>
                      <a:pt x="132" y="1027"/>
                    </a:cubicBezTo>
                    <a:cubicBezTo>
                      <a:pt x="194" y="1027"/>
                      <a:pt x="242" y="985"/>
                      <a:pt x="242" y="896"/>
                    </a:cubicBezTo>
                    <a:lnTo>
                      <a:pt x="242" y="131"/>
                    </a:lnTo>
                    <a:cubicBezTo>
                      <a:pt x="242" y="47"/>
                      <a:pt x="194" y="0"/>
                      <a:pt x="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8"/>
              <p:cNvSpPr/>
              <p:nvPr/>
            </p:nvSpPr>
            <p:spPr>
              <a:xfrm>
                <a:off x="3847930" y="3268767"/>
                <a:ext cx="70306" cy="218271"/>
              </a:xfrm>
              <a:custGeom>
                <a:rect b="b" l="l" r="r" t="t"/>
                <a:pathLst>
                  <a:path extrusionOk="0" h="1158" w="373">
                    <a:moveTo>
                      <a:pt x="200" y="110"/>
                    </a:moveTo>
                    <a:cubicBezTo>
                      <a:pt x="221" y="110"/>
                      <a:pt x="262" y="152"/>
                      <a:pt x="262" y="194"/>
                    </a:cubicBezTo>
                    <a:lnTo>
                      <a:pt x="262" y="959"/>
                    </a:lnTo>
                    <a:cubicBezTo>
                      <a:pt x="262" y="1000"/>
                      <a:pt x="221" y="1048"/>
                      <a:pt x="200" y="1048"/>
                    </a:cubicBezTo>
                    <a:cubicBezTo>
                      <a:pt x="158" y="1048"/>
                      <a:pt x="111" y="1000"/>
                      <a:pt x="111" y="959"/>
                    </a:cubicBezTo>
                    <a:lnTo>
                      <a:pt x="111" y="194"/>
                    </a:lnTo>
                    <a:cubicBezTo>
                      <a:pt x="111" y="152"/>
                      <a:pt x="158" y="110"/>
                      <a:pt x="200" y="110"/>
                    </a:cubicBezTo>
                    <a:close/>
                    <a:moveTo>
                      <a:pt x="200" y="0"/>
                    </a:moveTo>
                    <a:cubicBezTo>
                      <a:pt x="90" y="0"/>
                      <a:pt x="1" y="84"/>
                      <a:pt x="1" y="194"/>
                    </a:cubicBezTo>
                    <a:lnTo>
                      <a:pt x="1" y="959"/>
                    </a:lnTo>
                    <a:cubicBezTo>
                      <a:pt x="1" y="1069"/>
                      <a:pt x="90" y="1158"/>
                      <a:pt x="200" y="1158"/>
                    </a:cubicBezTo>
                    <a:cubicBezTo>
                      <a:pt x="289" y="1158"/>
                      <a:pt x="372" y="1069"/>
                      <a:pt x="372" y="959"/>
                    </a:cubicBezTo>
                    <a:lnTo>
                      <a:pt x="372" y="194"/>
                    </a:lnTo>
                    <a:cubicBezTo>
                      <a:pt x="372" y="84"/>
                      <a:pt x="289"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8"/>
              <p:cNvSpPr/>
              <p:nvPr/>
            </p:nvSpPr>
            <p:spPr>
              <a:xfrm>
                <a:off x="3863210" y="3626141"/>
                <a:ext cx="45614" cy="193579"/>
              </a:xfrm>
              <a:custGeom>
                <a:rect b="b" l="l" r="r" t="t"/>
                <a:pathLst>
                  <a:path extrusionOk="0" h="1027" w="242">
                    <a:moveTo>
                      <a:pt x="132" y="0"/>
                    </a:moveTo>
                    <a:cubicBezTo>
                      <a:pt x="43" y="0"/>
                      <a:pt x="1" y="68"/>
                      <a:pt x="1" y="131"/>
                    </a:cubicBezTo>
                    <a:lnTo>
                      <a:pt x="1" y="896"/>
                    </a:lnTo>
                    <a:cubicBezTo>
                      <a:pt x="1" y="985"/>
                      <a:pt x="43" y="1026"/>
                      <a:pt x="132" y="1026"/>
                    </a:cubicBezTo>
                    <a:cubicBezTo>
                      <a:pt x="194" y="1026"/>
                      <a:pt x="242" y="985"/>
                      <a:pt x="242" y="896"/>
                    </a:cubicBezTo>
                    <a:lnTo>
                      <a:pt x="242" y="131"/>
                    </a:lnTo>
                    <a:cubicBezTo>
                      <a:pt x="242" y="68"/>
                      <a:pt x="194" y="0"/>
                      <a:pt x="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8"/>
              <p:cNvSpPr/>
              <p:nvPr/>
            </p:nvSpPr>
            <p:spPr>
              <a:xfrm>
                <a:off x="3847930" y="3618224"/>
                <a:ext cx="70306" cy="214313"/>
              </a:xfrm>
              <a:custGeom>
                <a:rect b="b" l="l" r="r" t="t"/>
                <a:pathLst>
                  <a:path extrusionOk="0" h="1137" w="373">
                    <a:moveTo>
                      <a:pt x="200" y="89"/>
                    </a:moveTo>
                    <a:cubicBezTo>
                      <a:pt x="221" y="89"/>
                      <a:pt x="262" y="131"/>
                      <a:pt x="262" y="173"/>
                    </a:cubicBezTo>
                    <a:lnTo>
                      <a:pt x="262" y="938"/>
                    </a:lnTo>
                    <a:cubicBezTo>
                      <a:pt x="262" y="979"/>
                      <a:pt x="221" y="1027"/>
                      <a:pt x="200" y="1027"/>
                    </a:cubicBezTo>
                    <a:cubicBezTo>
                      <a:pt x="158" y="1027"/>
                      <a:pt x="111" y="979"/>
                      <a:pt x="111" y="938"/>
                    </a:cubicBezTo>
                    <a:lnTo>
                      <a:pt x="111" y="173"/>
                    </a:lnTo>
                    <a:cubicBezTo>
                      <a:pt x="111" y="131"/>
                      <a:pt x="158" y="89"/>
                      <a:pt x="200" y="89"/>
                    </a:cubicBezTo>
                    <a:close/>
                    <a:moveTo>
                      <a:pt x="200" y="0"/>
                    </a:moveTo>
                    <a:cubicBezTo>
                      <a:pt x="90" y="0"/>
                      <a:pt x="1" y="63"/>
                      <a:pt x="1" y="173"/>
                    </a:cubicBezTo>
                    <a:lnTo>
                      <a:pt x="1" y="938"/>
                    </a:lnTo>
                    <a:cubicBezTo>
                      <a:pt x="1" y="1047"/>
                      <a:pt x="90" y="1137"/>
                      <a:pt x="200" y="1137"/>
                    </a:cubicBezTo>
                    <a:cubicBezTo>
                      <a:pt x="289" y="1137"/>
                      <a:pt x="372" y="1047"/>
                      <a:pt x="372" y="938"/>
                    </a:cubicBezTo>
                    <a:lnTo>
                      <a:pt x="372" y="173"/>
                    </a:lnTo>
                    <a:cubicBezTo>
                      <a:pt x="372" y="63"/>
                      <a:pt x="289"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8"/>
              <p:cNvSpPr/>
              <p:nvPr/>
            </p:nvSpPr>
            <p:spPr>
              <a:xfrm>
                <a:off x="3863210" y="3992186"/>
                <a:ext cx="45614" cy="197726"/>
              </a:xfrm>
              <a:custGeom>
                <a:rect b="b" l="l" r="r" t="t"/>
                <a:pathLst>
                  <a:path extrusionOk="0" h="1049" w="242">
                    <a:moveTo>
                      <a:pt x="132" y="1"/>
                    </a:moveTo>
                    <a:cubicBezTo>
                      <a:pt x="43" y="1"/>
                      <a:pt x="1" y="69"/>
                      <a:pt x="1" y="132"/>
                    </a:cubicBezTo>
                    <a:lnTo>
                      <a:pt x="1" y="917"/>
                    </a:lnTo>
                    <a:cubicBezTo>
                      <a:pt x="1" y="985"/>
                      <a:pt x="43" y="1048"/>
                      <a:pt x="132" y="1048"/>
                    </a:cubicBezTo>
                    <a:cubicBezTo>
                      <a:pt x="194" y="1048"/>
                      <a:pt x="242" y="985"/>
                      <a:pt x="242" y="917"/>
                    </a:cubicBezTo>
                    <a:lnTo>
                      <a:pt x="242" y="132"/>
                    </a:lnTo>
                    <a:cubicBezTo>
                      <a:pt x="242" y="69"/>
                      <a:pt x="194" y="1"/>
                      <a:pt x="1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8"/>
              <p:cNvSpPr/>
              <p:nvPr/>
            </p:nvSpPr>
            <p:spPr>
              <a:xfrm>
                <a:off x="3847930" y="3984458"/>
                <a:ext cx="70306" cy="213371"/>
              </a:xfrm>
              <a:custGeom>
                <a:rect b="b" l="l" r="r" t="t"/>
                <a:pathLst>
                  <a:path extrusionOk="0" h="1132" w="373">
                    <a:moveTo>
                      <a:pt x="200" y="110"/>
                    </a:moveTo>
                    <a:cubicBezTo>
                      <a:pt x="221" y="110"/>
                      <a:pt x="262" y="131"/>
                      <a:pt x="262" y="173"/>
                    </a:cubicBezTo>
                    <a:lnTo>
                      <a:pt x="262" y="958"/>
                    </a:lnTo>
                    <a:cubicBezTo>
                      <a:pt x="262" y="1000"/>
                      <a:pt x="221" y="1026"/>
                      <a:pt x="200" y="1026"/>
                    </a:cubicBezTo>
                    <a:cubicBezTo>
                      <a:pt x="158" y="1026"/>
                      <a:pt x="111" y="1000"/>
                      <a:pt x="111" y="958"/>
                    </a:cubicBezTo>
                    <a:lnTo>
                      <a:pt x="111" y="173"/>
                    </a:lnTo>
                    <a:cubicBezTo>
                      <a:pt x="111" y="131"/>
                      <a:pt x="158" y="110"/>
                      <a:pt x="200" y="110"/>
                    </a:cubicBezTo>
                    <a:close/>
                    <a:moveTo>
                      <a:pt x="200" y="0"/>
                    </a:moveTo>
                    <a:cubicBezTo>
                      <a:pt x="90" y="0"/>
                      <a:pt x="1" y="84"/>
                      <a:pt x="1" y="173"/>
                    </a:cubicBezTo>
                    <a:lnTo>
                      <a:pt x="1" y="958"/>
                    </a:lnTo>
                    <a:cubicBezTo>
                      <a:pt x="1" y="1047"/>
                      <a:pt x="90" y="1131"/>
                      <a:pt x="200" y="1131"/>
                    </a:cubicBezTo>
                    <a:cubicBezTo>
                      <a:pt x="289" y="1131"/>
                      <a:pt x="372" y="1047"/>
                      <a:pt x="372" y="958"/>
                    </a:cubicBezTo>
                    <a:lnTo>
                      <a:pt x="372" y="173"/>
                    </a:lnTo>
                    <a:cubicBezTo>
                      <a:pt x="372" y="84"/>
                      <a:pt x="289"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8"/>
              <p:cNvSpPr/>
              <p:nvPr/>
            </p:nvSpPr>
            <p:spPr>
              <a:xfrm>
                <a:off x="3954061" y="3062372"/>
                <a:ext cx="98956" cy="267656"/>
              </a:xfrm>
              <a:custGeom>
                <a:rect b="b" l="l" r="r" t="t"/>
                <a:pathLst>
                  <a:path extrusionOk="0" h="1420" w="525">
                    <a:moveTo>
                      <a:pt x="131" y="1"/>
                    </a:moveTo>
                    <a:cubicBezTo>
                      <a:pt x="63" y="1"/>
                      <a:pt x="1" y="69"/>
                      <a:pt x="1" y="132"/>
                    </a:cubicBezTo>
                    <a:lnTo>
                      <a:pt x="1" y="1289"/>
                    </a:lnTo>
                    <a:cubicBezTo>
                      <a:pt x="1" y="1357"/>
                      <a:pt x="63" y="1420"/>
                      <a:pt x="131" y="1420"/>
                    </a:cubicBezTo>
                    <a:lnTo>
                      <a:pt x="393" y="1420"/>
                    </a:lnTo>
                    <a:cubicBezTo>
                      <a:pt x="477" y="1420"/>
                      <a:pt x="524" y="1357"/>
                      <a:pt x="524" y="1289"/>
                    </a:cubicBezTo>
                    <a:lnTo>
                      <a:pt x="524" y="132"/>
                    </a:lnTo>
                    <a:cubicBezTo>
                      <a:pt x="524" y="69"/>
                      <a:pt x="477" y="1"/>
                      <a:pt x="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8"/>
              <p:cNvSpPr/>
              <p:nvPr/>
            </p:nvSpPr>
            <p:spPr>
              <a:xfrm>
                <a:off x="3941244" y="3054455"/>
                <a:ext cx="123648" cy="284620"/>
              </a:xfrm>
              <a:custGeom>
                <a:rect b="b" l="l" r="r" t="t"/>
                <a:pathLst>
                  <a:path extrusionOk="0" h="1510" w="656">
                    <a:moveTo>
                      <a:pt x="461" y="111"/>
                    </a:moveTo>
                    <a:cubicBezTo>
                      <a:pt x="503" y="111"/>
                      <a:pt x="545" y="132"/>
                      <a:pt x="545" y="174"/>
                    </a:cubicBezTo>
                    <a:lnTo>
                      <a:pt x="545" y="1331"/>
                    </a:lnTo>
                    <a:cubicBezTo>
                      <a:pt x="545" y="1378"/>
                      <a:pt x="503" y="1399"/>
                      <a:pt x="461" y="1399"/>
                    </a:cubicBezTo>
                    <a:lnTo>
                      <a:pt x="199" y="1399"/>
                    </a:lnTo>
                    <a:cubicBezTo>
                      <a:pt x="152" y="1399"/>
                      <a:pt x="110" y="1378"/>
                      <a:pt x="110" y="1331"/>
                    </a:cubicBezTo>
                    <a:lnTo>
                      <a:pt x="110" y="174"/>
                    </a:lnTo>
                    <a:cubicBezTo>
                      <a:pt x="110" y="132"/>
                      <a:pt x="152" y="111"/>
                      <a:pt x="199" y="111"/>
                    </a:cubicBezTo>
                    <a:close/>
                    <a:moveTo>
                      <a:pt x="199" y="1"/>
                    </a:moveTo>
                    <a:cubicBezTo>
                      <a:pt x="89" y="1"/>
                      <a:pt x="0" y="90"/>
                      <a:pt x="0" y="174"/>
                    </a:cubicBezTo>
                    <a:lnTo>
                      <a:pt x="0" y="1331"/>
                    </a:lnTo>
                    <a:cubicBezTo>
                      <a:pt x="0" y="1420"/>
                      <a:pt x="89" y="1509"/>
                      <a:pt x="199" y="1509"/>
                    </a:cubicBezTo>
                    <a:lnTo>
                      <a:pt x="461" y="1509"/>
                    </a:lnTo>
                    <a:cubicBezTo>
                      <a:pt x="566" y="1509"/>
                      <a:pt x="655" y="1420"/>
                      <a:pt x="655" y="1331"/>
                    </a:cubicBezTo>
                    <a:lnTo>
                      <a:pt x="655" y="174"/>
                    </a:lnTo>
                    <a:cubicBezTo>
                      <a:pt x="655" y="90"/>
                      <a:pt x="566" y="1"/>
                      <a:pt x="46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8"/>
              <p:cNvSpPr/>
              <p:nvPr/>
            </p:nvSpPr>
            <p:spPr>
              <a:xfrm>
                <a:off x="3954061" y="3412772"/>
                <a:ext cx="98956" cy="262755"/>
              </a:xfrm>
              <a:custGeom>
                <a:rect b="b" l="l" r="r" t="t"/>
                <a:pathLst>
                  <a:path extrusionOk="0" h="1394" w="525">
                    <a:moveTo>
                      <a:pt x="131" y="1"/>
                    </a:moveTo>
                    <a:cubicBezTo>
                      <a:pt x="63" y="1"/>
                      <a:pt x="1" y="43"/>
                      <a:pt x="1" y="106"/>
                    </a:cubicBezTo>
                    <a:lnTo>
                      <a:pt x="1" y="1263"/>
                    </a:lnTo>
                    <a:cubicBezTo>
                      <a:pt x="1" y="1331"/>
                      <a:pt x="63" y="1394"/>
                      <a:pt x="131" y="1394"/>
                    </a:cubicBezTo>
                    <a:lnTo>
                      <a:pt x="393" y="1394"/>
                    </a:lnTo>
                    <a:cubicBezTo>
                      <a:pt x="477" y="1394"/>
                      <a:pt x="524" y="1331"/>
                      <a:pt x="524" y="1263"/>
                    </a:cubicBezTo>
                    <a:lnTo>
                      <a:pt x="524" y="106"/>
                    </a:lnTo>
                    <a:cubicBezTo>
                      <a:pt x="524" y="43"/>
                      <a:pt x="477" y="1"/>
                      <a:pt x="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8"/>
              <p:cNvSpPr/>
              <p:nvPr/>
            </p:nvSpPr>
            <p:spPr>
              <a:xfrm>
                <a:off x="3941244" y="3399955"/>
                <a:ext cx="123648" cy="284431"/>
              </a:xfrm>
              <a:custGeom>
                <a:rect b="b" l="l" r="r" t="t"/>
                <a:pathLst>
                  <a:path extrusionOk="0" h="1509" w="656">
                    <a:moveTo>
                      <a:pt x="461" y="111"/>
                    </a:moveTo>
                    <a:cubicBezTo>
                      <a:pt x="503" y="111"/>
                      <a:pt x="545" y="132"/>
                      <a:pt x="545" y="174"/>
                    </a:cubicBezTo>
                    <a:lnTo>
                      <a:pt x="545" y="1331"/>
                    </a:lnTo>
                    <a:cubicBezTo>
                      <a:pt x="545" y="1378"/>
                      <a:pt x="503" y="1399"/>
                      <a:pt x="461" y="1399"/>
                    </a:cubicBezTo>
                    <a:lnTo>
                      <a:pt x="199" y="1399"/>
                    </a:lnTo>
                    <a:cubicBezTo>
                      <a:pt x="152" y="1399"/>
                      <a:pt x="110" y="1378"/>
                      <a:pt x="110" y="1331"/>
                    </a:cubicBezTo>
                    <a:lnTo>
                      <a:pt x="110" y="174"/>
                    </a:lnTo>
                    <a:cubicBezTo>
                      <a:pt x="110" y="132"/>
                      <a:pt x="152" y="111"/>
                      <a:pt x="199" y="111"/>
                    </a:cubicBezTo>
                    <a:close/>
                    <a:moveTo>
                      <a:pt x="199" y="1"/>
                    </a:moveTo>
                    <a:cubicBezTo>
                      <a:pt x="89" y="1"/>
                      <a:pt x="0" y="90"/>
                      <a:pt x="0" y="174"/>
                    </a:cubicBezTo>
                    <a:lnTo>
                      <a:pt x="0" y="1331"/>
                    </a:lnTo>
                    <a:cubicBezTo>
                      <a:pt x="0" y="1441"/>
                      <a:pt x="89" y="1509"/>
                      <a:pt x="199" y="1509"/>
                    </a:cubicBezTo>
                    <a:lnTo>
                      <a:pt x="461" y="1509"/>
                    </a:lnTo>
                    <a:cubicBezTo>
                      <a:pt x="566" y="1509"/>
                      <a:pt x="655" y="1441"/>
                      <a:pt x="655" y="1331"/>
                    </a:cubicBezTo>
                    <a:lnTo>
                      <a:pt x="655" y="174"/>
                    </a:lnTo>
                    <a:cubicBezTo>
                      <a:pt x="655" y="90"/>
                      <a:pt x="566" y="1"/>
                      <a:pt x="46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8"/>
              <p:cNvSpPr/>
              <p:nvPr/>
            </p:nvSpPr>
            <p:spPr>
              <a:xfrm>
                <a:off x="3954061" y="3778063"/>
                <a:ext cx="98956" cy="263698"/>
              </a:xfrm>
              <a:custGeom>
                <a:rect b="b" l="l" r="r" t="t"/>
                <a:pathLst>
                  <a:path extrusionOk="0" h="1399" w="525">
                    <a:moveTo>
                      <a:pt x="131" y="0"/>
                    </a:moveTo>
                    <a:cubicBezTo>
                      <a:pt x="63" y="0"/>
                      <a:pt x="1" y="48"/>
                      <a:pt x="1" y="131"/>
                    </a:cubicBezTo>
                    <a:lnTo>
                      <a:pt x="1" y="1268"/>
                    </a:lnTo>
                    <a:cubicBezTo>
                      <a:pt x="1" y="1357"/>
                      <a:pt x="63" y="1399"/>
                      <a:pt x="131" y="1399"/>
                    </a:cubicBezTo>
                    <a:lnTo>
                      <a:pt x="393" y="1399"/>
                    </a:lnTo>
                    <a:cubicBezTo>
                      <a:pt x="477" y="1399"/>
                      <a:pt x="524" y="1357"/>
                      <a:pt x="524" y="1268"/>
                    </a:cubicBezTo>
                    <a:lnTo>
                      <a:pt x="524" y="131"/>
                    </a:lnTo>
                    <a:cubicBezTo>
                      <a:pt x="524" y="48"/>
                      <a:pt x="477" y="0"/>
                      <a:pt x="3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8"/>
              <p:cNvSpPr/>
              <p:nvPr/>
            </p:nvSpPr>
            <p:spPr>
              <a:xfrm>
                <a:off x="3941244" y="3766188"/>
                <a:ext cx="123648" cy="288390"/>
              </a:xfrm>
              <a:custGeom>
                <a:rect b="b" l="l" r="r" t="t"/>
                <a:pathLst>
                  <a:path extrusionOk="0" h="1530" w="656">
                    <a:moveTo>
                      <a:pt x="461" y="111"/>
                    </a:moveTo>
                    <a:cubicBezTo>
                      <a:pt x="503" y="111"/>
                      <a:pt x="545" y="153"/>
                      <a:pt x="545" y="194"/>
                    </a:cubicBezTo>
                    <a:lnTo>
                      <a:pt x="545" y="1331"/>
                    </a:lnTo>
                    <a:cubicBezTo>
                      <a:pt x="545" y="1373"/>
                      <a:pt x="503" y="1420"/>
                      <a:pt x="461" y="1420"/>
                    </a:cubicBezTo>
                    <a:lnTo>
                      <a:pt x="199" y="1420"/>
                    </a:lnTo>
                    <a:cubicBezTo>
                      <a:pt x="152" y="1420"/>
                      <a:pt x="110" y="1373"/>
                      <a:pt x="110" y="1331"/>
                    </a:cubicBezTo>
                    <a:lnTo>
                      <a:pt x="110" y="194"/>
                    </a:lnTo>
                    <a:cubicBezTo>
                      <a:pt x="110" y="153"/>
                      <a:pt x="152" y="111"/>
                      <a:pt x="199" y="111"/>
                    </a:cubicBezTo>
                    <a:close/>
                    <a:moveTo>
                      <a:pt x="199" y="1"/>
                    </a:moveTo>
                    <a:cubicBezTo>
                      <a:pt x="89" y="1"/>
                      <a:pt x="0" y="90"/>
                      <a:pt x="0" y="194"/>
                    </a:cubicBezTo>
                    <a:lnTo>
                      <a:pt x="0" y="1331"/>
                    </a:lnTo>
                    <a:cubicBezTo>
                      <a:pt x="0" y="1441"/>
                      <a:pt x="89" y="1530"/>
                      <a:pt x="199" y="1530"/>
                    </a:cubicBezTo>
                    <a:lnTo>
                      <a:pt x="461" y="1530"/>
                    </a:lnTo>
                    <a:cubicBezTo>
                      <a:pt x="566" y="1530"/>
                      <a:pt x="655" y="1441"/>
                      <a:pt x="655" y="1331"/>
                    </a:cubicBezTo>
                    <a:lnTo>
                      <a:pt x="655" y="194"/>
                    </a:lnTo>
                    <a:cubicBezTo>
                      <a:pt x="655" y="90"/>
                      <a:pt x="566" y="1"/>
                      <a:pt x="46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8"/>
              <p:cNvSpPr/>
              <p:nvPr/>
            </p:nvSpPr>
            <p:spPr>
              <a:xfrm>
                <a:off x="3954061" y="4140338"/>
                <a:ext cx="98956" cy="263698"/>
              </a:xfrm>
              <a:custGeom>
                <a:rect b="b" l="l" r="r" t="t"/>
                <a:pathLst>
                  <a:path extrusionOk="0" h="1399" w="525">
                    <a:moveTo>
                      <a:pt x="131" y="0"/>
                    </a:moveTo>
                    <a:cubicBezTo>
                      <a:pt x="63" y="0"/>
                      <a:pt x="1" y="69"/>
                      <a:pt x="1" y="131"/>
                    </a:cubicBezTo>
                    <a:lnTo>
                      <a:pt x="1" y="1289"/>
                    </a:lnTo>
                    <a:cubicBezTo>
                      <a:pt x="1" y="1352"/>
                      <a:pt x="63" y="1399"/>
                      <a:pt x="131" y="1399"/>
                    </a:cubicBezTo>
                    <a:lnTo>
                      <a:pt x="393" y="1399"/>
                    </a:lnTo>
                    <a:cubicBezTo>
                      <a:pt x="477" y="1399"/>
                      <a:pt x="524" y="1352"/>
                      <a:pt x="524" y="1289"/>
                    </a:cubicBezTo>
                    <a:lnTo>
                      <a:pt x="524" y="131"/>
                    </a:lnTo>
                    <a:cubicBezTo>
                      <a:pt x="524" y="69"/>
                      <a:pt x="477" y="0"/>
                      <a:pt x="3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8"/>
              <p:cNvSpPr/>
              <p:nvPr/>
            </p:nvSpPr>
            <p:spPr>
              <a:xfrm>
                <a:off x="3941244" y="4132421"/>
                <a:ext cx="123648" cy="283489"/>
              </a:xfrm>
              <a:custGeom>
                <a:rect b="b" l="l" r="r" t="t"/>
                <a:pathLst>
                  <a:path extrusionOk="0" h="1504" w="656">
                    <a:moveTo>
                      <a:pt x="461" y="111"/>
                    </a:moveTo>
                    <a:cubicBezTo>
                      <a:pt x="503" y="111"/>
                      <a:pt x="545" y="131"/>
                      <a:pt x="545" y="173"/>
                    </a:cubicBezTo>
                    <a:lnTo>
                      <a:pt x="545" y="1331"/>
                    </a:lnTo>
                    <a:cubicBezTo>
                      <a:pt x="545" y="1373"/>
                      <a:pt x="503" y="1394"/>
                      <a:pt x="461" y="1394"/>
                    </a:cubicBezTo>
                    <a:lnTo>
                      <a:pt x="199" y="1394"/>
                    </a:lnTo>
                    <a:cubicBezTo>
                      <a:pt x="152" y="1394"/>
                      <a:pt x="110" y="1373"/>
                      <a:pt x="110" y="1331"/>
                    </a:cubicBezTo>
                    <a:lnTo>
                      <a:pt x="110" y="173"/>
                    </a:lnTo>
                    <a:cubicBezTo>
                      <a:pt x="110" y="131"/>
                      <a:pt x="152" y="111"/>
                      <a:pt x="199" y="111"/>
                    </a:cubicBezTo>
                    <a:close/>
                    <a:moveTo>
                      <a:pt x="199" y="1"/>
                    </a:moveTo>
                    <a:cubicBezTo>
                      <a:pt x="89" y="1"/>
                      <a:pt x="0" y="63"/>
                      <a:pt x="0" y="173"/>
                    </a:cubicBezTo>
                    <a:lnTo>
                      <a:pt x="0" y="1331"/>
                    </a:lnTo>
                    <a:cubicBezTo>
                      <a:pt x="0" y="1420"/>
                      <a:pt x="89" y="1504"/>
                      <a:pt x="199" y="1504"/>
                    </a:cubicBezTo>
                    <a:lnTo>
                      <a:pt x="461" y="1504"/>
                    </a:lnTo>
                    <a:cubicBezTo>
                      <a:pt x="566" y="1504"/>
                      <a:pt x="655" y="1420"/>
                      <a:pt x="655" y="1331"/>
                    </a:cubicBezTo>
                    <a:lnTo>
                      <a:pt x="655" y="173"/>
                    </a:lnTo>
                    <a:cubicBezTo>
                      <a:pt x="655" y="63"/>
                      <a:pt x="566" y="1"/>
                      <a:pt x="46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8"/>
              <p:cNvSpPr/>
              <p:nvPr/>
            </p:nvSpPr>
            <p:spPr>
              <a:xfrm>
                <a:off x="4081478" y="3062372"/>
                <a:ext cx="98767" cy="267656"/>
              </a:xfrm>
              <a:custGeom>
                <a:rect b="b" l="l" r="r" t="t"/>
                <a:pathLst>
                  <a:path extrusionOk="0" h="1420" w="524">
                    <a:moveTo>
                      <a:pt x="131" y="1"/>
                    </a:moveTo>
                    <a:cubicBezTo>
                      <a:pt x="63" y="1"/>
                      <a:pt x="0" y="69"/>
                      <a:pt x="0" y="132"/>
                    </a:cubicBezTo>
                    <a:lnTo>
                      <a:pt x="0" y="1289"/>
                    </a:lnTo>
                    <a:cubicBezTo>
                      <a:pt x="0" y="1357"/>
                      <a:pt x="63" y="1420"/>
                      <a:pt x="131" y="1420"/>
                    </a:cubicBezTo>
                    <a:lnTo>
                      <a:pt x="414" y="1420"/>
                    </a:lnTo>
                    <a:cubicBezTo>
                      <a:pt x="477" y="1420"/>
                      <a:pt x="524" y="1357"/>
                      <a:pt x="524" y="1289"/>
                    </a:cubicBezTo>
                    <a:lnTo>
                      <a:pt x="524" y="132"/>
                    </a:lnTo>
                    <a:cubicBezTo>
                      <a:pt x="524" y="69"/>
                      <a:pt x="477" y="1"/>
                      <a:pt x="4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8"/>
              <p:cNvSpPr/>
              <p:nvPr/>
            </p:nvSpPr>
            <p:spPr>
              <a:xfrm>
                <a:off x="4072431" y="3054455"/>
                <a:ext cx="119690" cy="284620"/>
              </a:xfrm>
              <a:custGeom>
                <a:rect b="b" l="l" r="r" t="t"/>
                <a:pathLst>
                  <a:path extrusionOk="0" h="1510" w="635">
                    <a:moveTo>
                      <a:pt x="462" y="111"/>
                    </a:moveTo>
                    <a:cubicBezTo>
                      <a:pt x="483" y="111"/>
                      <a:pt x="525" y="132"/>
                      <a:pt x="525" y="174"/>
                    </a:cubicBezTo>
                    <a:lnTo>
                      <a:pt x="525" y="1331"/>
                    </a:lnTo>
                    <a:cubicBezTo>
                      <a:pt x="525" y="1378"/>
                      <a:pt x="483" y="1399"/>
                      <a:pt x="462" y="1399"/>
                    </a:cubicBezTo>
                    <a:lnTo>
                      <a:pt x="179" y="1399"/>
                    </a:lnTo>
                    <a:cubicBezTo>
                      <a:pt x="132" y="1399"/>
                      <a:pt x="111" y="1378"/>
                      <a:pt x="111" y="1331"/>
                    </a:cubicBezTo>
                    <a:lnTo>
                      <a:pt x="111" y="174"/>
                    </a:lnTo>
                    <a:cubicBezTo>
                      <a:pt x="111" y="132"/>
                      <a:pt x="132" y="111"/>
                      <a:pt x="179" y="111"/>
                    </a:cubicBezTo>
                    <a:close/>
                    <a:moveTo>
                      <a:pt x="179" y="1"/>
                    </a:moveTo>
                    <a:cubicBezTo>
                      <a:pt x="69" y="1"/>
                      <a:pt x="1" y="90"/>
                      <a:pt x="1" y="174"/>
                    </a:cubicBezTo>
                    <a:lnTo>
                      <a:pt x="1" y="1331"/>
                    </a:lnTo>
                    <a:cubicBezTo>
                      <a:pt x="1" y="1420"/>
                      <a:pt x="69" y="1509"/>
                      <a:pt x="179" y="1509"/>
                    </a:cubicBezTo>
                    <a:lnTo>
                      <a:pt x="462" y="1509"/>
                    </a:lnTo>
                    <a:cubicBezTo>
                      <a:pt x="551" y="1509"/>
                      <a:pt x="635" y="1420"/>
                      <a:pt x="635" y="1331"/>
                    </a:cubicBezTo>
                    <a:lnTo>
                      <a:pt x="635" y="174"/>
                    </a:lnTo>
                    <a:cubicBezTo>
                      <a:pt x="635" y="90"/>
                      <a:pt x="551" y="1"/>
                      <a:pt x="46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8"/>
              <p:cNvSpPr/>
              <p:nvPr/>
            </p:nvSpPr>
            <p:spPr>
              <a:xfrm>
                <a:off x="4081478" y="3412772"/>
                <a:ext cx="98767" cy="262755"/>
              </a:xfrm>
              <a:custGeom>
                <a:rect b="b" l="l" r="r" t="t"/>
                <a:pathLst>
                  <a:path extrusionOk="0" h="1394" w="524">
                    <a:moveTo>
                      <a:pt x="131" y="1"/>
                    </a:moveTo>
                    <a:cubicBezTo>
                      <a:pt x="63" y="1"/>
                      <a:pt x="0" y="43"/>
                      <a:pt x="0" y="106"/>
                    </a:cubicBezTo>
                    <a:lnTo>
                      <a:pt x="0" y="1263"/>
                    </a:lnTo>
                    <a:cubicBezTo>
                      <a:pt x="0" y="1331"/>
                      <a:pt x="63" y="1394"/>
                      <a:pt x="131" y="1394"/>
                    </a:cubicBezTo>
                    <a:lnTo>
                      <a:pt x="414" y="1394"/>
                    </a:lnTo>
                    <a:cubicBezTo>
                      <a:pt x="477" y="1394"/>
                      <a:pt x="524" y="1331"/>
                      <a:pt x="524" y="1263"/>
                    </a:cubicBezTo>
                    <a:lnTo>
                      <a:pt x="524" y="106"/>
                    </a:lnTo>
                    <a:cubicBezTo>
                      <a:pt x="524" y="43"/>
                      <a:pt x="477" y="1"/>
                      <a:pt x="4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8"/>
              <p:cNvSpPr/>
              <p:nvPr/>
            </p:nvSpPr>
            <p:spPr>
              <a:xfrm>
                <a:off x="4072431" y="3399955"/>
                <a:ext cx="119690" cy="284431"/>
              </a:xfrm>
              <a:custGeom>
                <a:rect b="b" l="l" r="r" t="t"/>
                <a:pathLst>
                  <a:path extrusionOk="0" h="1509" w="635">
                    <a:moveTo>
                      <a:pt x="462" y="111"/>
                    </a:moveTo>
                    <a:cubicBezTo>
                      <a:pt x="483" y="111"/>
                      <a:pt x="525" y="132"/>
                      <a:pt x="525" y="174"/>
                    </a:cubicBezTo>
                    <a:lnTo>
                      <a:pt x="525" y="1331"/>
                    </a:lnTo>
                    <a:cubicBezTo>
                      <a:pt x="525" y="1378"/>
                      <a:pt x="483" y="1399"/>
                      <a:pt x="462" y="1399"/>
                    </a:cubicBezTo>
                    <a:lnTo>
                      <a:pt x="179" y="1399"/>
                    </a:lnTo>
                    <a:cubicBezTo>
                      <a:pt x="132" y="1399"/>
                      <a:pt x="111" y="1378"/>
                      <a:pt x="111" y="1331"/>
                    </a:cubicBezTo>
                    <a:lnTo>
                      <a:pt x="111" y="174"/>
                    </a:lnTo>
                    <a:cubicBezTo>
                      <a:pt x="111" y="132"/>
                      <a:pt x="132" y="111"/>
                      <a:pt x="179" y="111"/>
                    </a:cubicBezTo>
                    <a:close/>
                    <a:moveTo>
                      <a:pt x="179" y="1"/>
                    </a:moveTo>
                    <a:cubicBezTo>
                      <a:pt x="69" y="1"/>
                      <a:pt x="1" y="90"/>
                      <a:pt x="1" y="174"/>
                    </a:cubicBezTo>
                    <a:lnTo>
                      <a:pt x="1" y="1331"/>
                    </a:lnTo>
                    <a:cubicBezTo>
                      <a:pt x="1" y="1441"/>
                      <a:pt x="69" y="1509"/>
                      <a:pt x="179" y="1509"/>
                    </a:cubicBezTo>
                    <a:lnTo>
                      <a:pt x="462" y="1509"/>
                    </a:lnTo>
                    <a:cubicBezTo>
                      <a:pt x="551" y="1509"/>
                      <a:pt x="635" y="1441"/>
                      <a:pt x="635" y="1331"/>
                    </a:cubicBezTo>
                    <a:lnTo>
                      <a:pt x="635" y="174"/>
                    </a:lnTo>
                    <a:cubicBezTo>
                      <a:pt x="635" y="90"/>
                      <a:pt x="551" y="1"/>
                      <a:pt x="46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8"/>
              <p:cNvSpPr/>
              <p:nvPr/>
            </p:nvSpPr>
            <p:spPr>
              <a:xfrm>
                <a:off x="4081478" y="3778063"/>
                <a:ext cx="98767" cy="263698"/>
              </a:xfrm>
              <a:custGeom>
                <a:rect b="b" l="l" r="r" t="t"/>
                <a:pathLst>
                  <a:path extrusionOk="0" h="1399" w="524">
                    <a:moveTo>
                      <a:pt x="131" y="0"/>
                    </a:moveTo>
                    <a:cubicBezTo>
                      <a:pt x="63" y="0"/>
                      <a:pt x="0" y="48"/>
                      <a:pt x="0" y="131"/>
                    </a:cubicBezTo>
                    <a:lnTo>
                      <a:pt x="0" y="1268"/>
                    </a:lnTo>
                    <a:cubicBezTo>
                      <a:pt x="0" y="1357"/>
                      <a:pt x="63" y="1399"/>
                      <a:pt x="131" y="1399"/>
                    </a:cubicBezTo>
                    <a:lnTo>
                      <a:pt x="414" y="1399"/>
                    </a:lnTo>
                    <a:cubicBezTo>
                      <a:pt x="477" y="1399"/>
                      <a:pt x="524" y="1357"/>
                      <a:pt x="524" y="1268"/>
                    </a:cubicBezTo>
                    <a:lnTo>
                      <a:pt x="524" y="131"/>
                    </a:lnTo>
                    <a:cubicBezTo>
                      <a:pt x="524" y="48"/>
                      <a:pt x="477" y="0"/>
                      <a:pt x="4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8"/>
              <p:cNvSpPr/>
              <p:nvPr/>
            </p:nvSpPr>
            <p:spPr>
              <a:xfrm>
                <a:off x="4072431" y="3766188"/>
                <a:ext cx="119690" cy="288390"/>
              </a:xfrm>
              <a:custGeom>
                <a:rect b="b" l="l" r="r" t="t"/>
                <a:pathLst>
                  <a:path extrusionOk="0" h="1530" w="635">
                    <a:moveTo>
                      <a:pt x="462" y="111"/>
                    </a:moveTo>
                    <a:cubicBezTo>
                      <a:pt x="483" y="111"/>
                      <a:pt x="525" y="153"/>
                      <a:pt x="525" y="194"/>
                    </a:cubicBezTo>
                    <a:lnTo>
                      <a:pt x="525" y="1331"/>
                    </a:lnTo>
                    <a:cubicBezTo>
                      <a:pt x="525" y="1373"/>
                      <a:pt x="483" y="1420"/>
                      <a:pt x="462" y="1420"/>
                    </a:cubicBezTo>
                    <a:lnTo>
                      <a:pt x="179" y="1420"/>
                    </a:lnTo>
                    <a:cubicBezTo>
                      <a:pt x="132" y="1420"/>
                      <a:pt x="111" y="1373"/>
                      <a:pt x="111" y="1331"/>
                    </a:cubicBezTo>
                    <a:lnTo>
                      <a:pt x="111" y="194"/>
                    </a:lnTo>
                    <a:cubicBezTo>
                      <a:pt x="111" y="153"/>
                      <a:pt x="132" y="111"/>
                      <a:pt x="179" y="111"/>
                    </a:cubicBezTo>
                    <a:close/>
                    <a:moveTo>
                      <a:pt x="179" y="1"/>
                    </a:moveTo>
                    <a:cubicBezTo>
                      <a:pt x="69" y="1"/>
                      <a:pt x="1" y="90"/>
                      <a:pt x="1" y="194"/>
                    </a:cubicBezTo>
                    <a:lnTo>
                      <a:pt x="1" y="1331"/>
                    </a:lnTo>
                    <a:cubicBezTo>
                      <a:pt x="1" y="1441"/>
                      <a:pt x="69" y="1530"/>
                      <a:pt x="179" y="1530"/>
                    </a:cubicBezTo>
                    <a:lnTo>
                      <a:pt x="462" y="1530"/>
                    </a:lnTo>
                    <a:cubicBezTo>
                      <a:pt x="551" y="1530"/>
                      <a:pt x="635" y="1441"/>
                      <a:pt x="635" y="1331"/>
                    </a:cubicBezTo>
                    <a:lnTo>
                      <a:pt x="635" y="194"/>
                    </a:lnTo>
                    <a:cubicBezTo>
                      <a:pt x="635" y="90"/>
                      <a:pt x="551" y="1"/>
                      <a:pt x="46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8"/>
              <p:cNvSpPr/>
              <p:nvPr/>
            </p:nvSpPr>
            <p:spPr>
              <a:xfrm>
                <a:off x="4081478" y="4140338"/>
                <a:ext cx="98767" cy="263698"/>
              </a:xfrm>
              <a:custGeom>
                <a:rect b="b" l="l" r="r" t="t"/>
                <a:pathLst>
                  <a:path extrusionOk="0" h="1399" w="524">
                    <a:moveTo>
                      <a:pt x="131" y="0"/>
                    </a:moveTo>
                    <a:cubicBezTo>
                      <a:pt x="63" y="0"/>
                      <a:pt x="0" y="69"/>
                      <a:pt x="0" y="131"/>
                    </a:cubicBezTo>
                    <a:lnTo>
                      <a:pt x="0" y="1289"/>
                    </a:lnTo>
                    <a:cubicBezTo>
                      <a:pt x="0" y="1352"/>
                      <a:pt x="63" y="1399"/>
                      <a:pt x="131" y="1399"/>
                    </a:cubicBezTo>
                    <a:lnTo>
                      <a:pt x="414" y="1399"/>
                    </a:lnTo>
                    <a:cubicBezTo>
                      <a:pt x="477" y="1399"/>
                      <a:pt x="524" y="1352"/>
                      <a:pt x="524" y="1289"/>
                    </a:cubicBezTo>
                    <a:lnTo>
                      <a:pt x="524" y="131"/>
                    </a:lnTo>
                    <a:cubicBezTo>
                      <a:pt x="524" y="69"/>
                      <a:pt x="477" y="0"/>
                      <a:pt x="4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8"/>
              <p:cNvSpPr/>
              <p:nvPr/>
            </p:nvSpPr>
            <p:spPr>
              <a:xfrm>
                <a:off x="4072431" y="4132421"/>
                <a:ext cx="119690" cy="283489"/>
              </a:xfrm>
              <a:custGeom>
                <a:rect b="b" l="l" r="r" t="t"/>
                <a:pathLst>
                  <a:path extrusionOk="0" h="1504" w="635">
                    <a:moveTo>
                      <a:pt x="462" y="111"/>
                    </a:moveTo>
                    <a:cubicBezTo>
                      <a:pt x="483" y="111"/>
                      <a:pt x="525" y="131"/>
                      <a:pt x="525" y="173"/>
                    </a:cubicBezTo>
                    <a:lnTo>
                      <a:pt x="525" y="1331"/>
                    </a:lnTo>
                    <a:cubicBezTo>
                      <a:pt x="525" y="1373"/>
                      <a:pt x="483" y="1394"/>
                      <a:pt x="462" y="1394"/>
                    </a:cubicBezTo>
                    <a:lnTo>
                      <a:pt x="179" y="1394"/>
                    </a:lnTo>
                    <a:cubicBezTo>
                      <a:pt x="132" y="1394"/>
                      <a:pt x="111" y="1373"/>
                      <a:pt x="111" y="1331"/>
                    </a:cubicBezTo>
                    <a:lnTo>
                      <a:pt x="111" y="173"/>
                    </a:lnTo>
                    <a:cubicBezTo>
                      <a:pt x="111" y="131"/>
                      <a:pt x="132" y="111"/>
                      <a:pt x="179" y="111"/>
                    </a:cubicBezTo>
                    <a:close/>
                    <a:moveTo>
                      <a:pt x="179" y="1"/>
                    </a:moveTo>
                    <a:cubicBezTo>
                      <a:pt x="69" y="1"/>
                      <a:pt x="1" y="63"/>
                      <a:pt x="1" y="173"/>
                    </a:cubicBezTo>
                    <a:lnTo>
                      <a:pt x="1" y="1331"/>
                    </a:lnTo>
                    <a:cubicBezTo>
                      <a:pt x="1" y="1420"/>
                      <a:pt x="69" y="1504"/>
                      <a:pt x="179" y="1504"/>
                    </a:cubicBezTo>
                    <a:lnTo>
                      <a:pt x="462" y="1504"/>
                    </a:lnTo>
                    <a:cubicBezTo>
                      <a:pt x="551" y="1504"/>
                      <a:pt x="635" y="1420"/>
                      <a:pt x="635" y="1331"/>
                    </a:cubicBezTo>
                    <a:lnTo>
                      <a:pt x="635" y="173"/>
                    </a:lnTo>
                    <a:cubicBezTo>
                      <a:pt x="635" y="63"/>
                      <a:pt x="551" y="1"/>
                      <a:pt x="46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8"/>
              <p:cNvSpPr/>
              <p:nvPr/>
            </p:nvSpPr>
            <p:spPr>
              <a:xfrm>
                <a:off x="4208707" y="3062372"/>
                <a:ext cx="102914" cy="267656"/>
              </a:xfrm>
              <a:custGeom>
                <a:rect b="b" l="l" r="r" t="t"/>
                <a:pathLst>
                  <a:path extrusionOk="0" h="1420" w="546">
                    <a:moveTo>
                      <a:pt x="132" y="1"/>
                    </a:moveTo>
                    <a:cubicBezTo>
                      <a:pt x="63" y="1"/>
                      <a:pt x="1" y="69"/>
                      <a:pt x="1" y="132"/>
                    </a:cubicBezTo>
                    <a:lnTo>
                      <a:pt x="1" y="1289"/>
                    </a:lnTo>
                    <a:cubicBezTo>
                      <a:pt x="1" y="1357"/>
                      <a:pt x="63" y="1420"/>
                      <a:pt x="132" y="1420"/>
                    </a:cubicBezTo>
                    <a:lnTo>
                      <a:pt x="414" y="1420"/>
                    </a:lnTo>
                    <a:cubicBezTo>
                      <a:pt x="482" y="1420"/>
                      <a:pt x="545" y="1357"/>
                      <a:pt x="545" y="1289"/>
                    </a:cubicBezTo>
                    <a:lnTo>
                      <a:pt x="545" y="132"/>
                    </a:lnTo>
                    <a:cubicBezTo>
                      <a:pt x="545" y="69"/>
                      <a:pt x="482" y="1"/>
                      <a:pt x="4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8"/>
              <p:cNvSpPr/>
              <p:nvPr/>
            </p:nvSpPr>
            <p:spPr>
              <a:xfrm>
                <a:off x="4200791" y="3054455"/>
                <a:ext cx="118747" cy="284620"/>
              </a:xfrm>
              <a:custGeom>
                <a:rect b="b" l="l" r="r" t="t"/>
                <a:pathLst>
                  <a:path extrusionOk="0" h="1510" w="630">
                    <a:moveTo>
                      <a:pt x="456" y="111"/>
                    </a:moveTo>
                    <a:cubicBezTo>
                      <a:pt x="498" y="111"/>
                      <a:pt x="524" y="132"/>
                      <a:pt x="524" y="174"/>
                    </a:cubicBezTo>
                    <a:lnTo>
                      <a:pt x="524" y="1331"/>
                    </a:lnTo>
                    <a:cubicBezTo>
                      <a:pt x="524" y="1378"/>
                      <a:pt x="498" y="1399"/>
                      <a:pt x="456" y="1399"/>
                    </a:cubicBezTo>
                    <a:lnTo>
                      <a:pt x="174" y="1399"/>
                    </a:lnTo>
                    <a:cubicBezTo>
                      <a:pt x="132" y="1399"/>
                      <a:pt x="105" y="1378"/>
                      <a:pt x="105" y="1331"/>
                    </a:cubicBezTo>
                    <a:lnTo>
                      <a:pt x="105" y="174"/>
                    </a:lnTo>
                    <a:cubicBezTo>
                      <a:pt x="105" y="132"/>
                      <a:pt x="132" y="111"/>
                      <a:pt x="174" y="111"/>
                    </a:cubicBezTo>
                    <a:close/>
                    <a:moveTo>
                      <a:pt x="174" y="1"/>
                    </a:moveTo>
                    <a:cubicBezTo>
                      <a:pt x="85" y="1"/>
                      <a:pt x="1" y="90"/>
                      <a:pt x="1" y="174"/>
                    </a:cubicBezTo>
                    <a:lnTo>
                      <a:pt x="1" y="1331"/>
                    </a:lnTo>
                    <a:cubicBezTo>
                      <a:pt x="1" y="1420"/>
                      <a:pt x="85" y="1509"/>
                      <a:pt x="174" y="1509"/>
                    </a:cubicBezTo>
                    <a:lnTo>
                      <a:pt x="456" y="1509"/>
                    </a:lnTo>
                    <a:cubicBezTo>
                      <a:pt x="545" y="1509"/>
                      <a:pt x="629" y="1420"/>
                      <a:pt x="629" y="1331"/>
                    </a:cubicBezTo>
                    <a:lnTo>
                      <a:pt x="629" y="174"/>
                    </a:lnTo>
                    <a:cubicBezTo>
                      <a:pt x="629" y="90"/>
                      <a:pt x="545" y="1"/>
                      <a:pt x="4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8"/>
              <p:cNvSpPr/>
              <p:nvPr/>
            </p:nvSpPr>
            <p:spPr>
              <a:xfrm>
                <a:off x="4208707" y="3412772"/>
                <a:ext cx="102914" cy="262755"/>
              </a:xfrm>
              <a:custGeom>
                <a:rect b="b" l="l" r="r" t="t"/>
                <a:pathLst>
                  <a:path extrusionOk="0" h="1394" w="546">
                    <a:moveTo>
                      <a:pt x="132" y="1"/>
                    </a:moveTo>
                    <a:cubicBezTo>
                      <a:pt x="63" y="1"/>
                      <a:pt x="1" y="43"/>
                      <a:pt x="1" y="106"/>
                    </a:cubicBezTo>
                    <a:lnTo>
                      <a:pt x="1" y="1263"/>
                    </a:lnTo>
                    <a:cubicBezTo>
                      <a:pt x="1" y="1331"/>
                      <a:pt x="63" y="1394"/>
                      <a:pt x="132" y="1394"/>
                    </a:cubicBezTo>
                    <a:lnTo>
                      <a:pt x="414" y="1394"/>
                    </a:lnTo>
                    <a:cubicBezTo>
                      <a:pt x="482" y="1394"/>
                      <a:pt x="545" y="1331"/>
                      <a:pt x="545" y="1263"/>
                    </a:cubicBezTo>
                    <a:lnTo>
                      <a:pt x="545" y="106"/>
                    </a:lnTo>
                    <a:cubicBezTo>
                      <a:pt x="545" y="43"/>
                      <a:pt x="482" y="1"/>
                      <a:pt x="4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8"/>
              <p:cNvSpPr/>
              <p:nvPr/>
            </p:nvSpPr>
            <p:spPr>
              <a:xfrm>
                <a:off x="4200791" y="3399955"/>
                <a:ext cx="118747" cy="284431"/>
              </a:xfrm>
              <a:custGeom>
                <a:rect b="b" l="l" r="r" t="t"/>
                <a:pathLst>
                  <a:path extrusionOk="0" h="1509" w="630">
                    <a:moveTo>
                      <a:pt x="456" y="111"/>
                    </a:moveTo>
                    <a:cubicBezTo>
                      <a:pt x="498" y="111"/>
                      <a:pt x="524" y="132"/>
                      <a:pt x="524" y="174"/>
                    </a:cubicBezTo>
                    <a:lnTo>
                      <a:pt x="524" y="1331"/>
                    </a:lnTo>
                    <a:cubicBezTo>
                      <a:pt x="524" y="1378"/>
                      <a:pt x="498" y="1399"/>
                      <a:pt x="456" y="1399"/>
                    </a:cubicBezTo>
                    <a:lnTo>
                      <a:pt x="174" y="1399"/>
                    </a:lnTo>
                    <a:cubicBezTo>
                      <a:pt x="132" y="1399"/>
                      <a:pt x="105" y="1378"/>
                      <a:pt x="105" y="1331"/>
                    </a:cubicBezTo>
                    <a:lnTo>
                      <a:pt x="105" y="174"/>
                    </a:lnTo>
                    <a:cubicBezTo>
                      <a:pt x="105" y="132"/>
                      <a:pt x="132" y="111"/>
                      <a:pt x="174" y="111"/>
                    </a:cubicBezTo>
                    <a:close/>
                    <a:moveTo>
                      <a:pt x="174" y="1"/>
                    </a:moveTo>
                    <a:cubicBezTo>
                      <a:pt x="85" y="1"/>
                      <a:pt x="1" y="90"/>
                      <a:pt x="1" y="174"/>
                    </a:cubicBezTo>
                    <a:lnTo>
                      <a:pt x="1" y="1331"/>
                    </a:lnTo>
                    <a:cubicBezTo>
                      <a:pt x="1" y="1441"/>
                      <a:pt x="85" y="1509"/>
                      <a:pt x="174" y="1509"/>
                    </a:cubicBezTo>
                    <a:lnTo>
                      <a:pt x="456" y="1509"/>
                    </a:lnTo>
                    <a:cubicBezTo>
                      <a:pt x="545" y="1509"/>
                      <a:pt x="629" y="1441"/>
                      <a:pt x="629" y="1331"/>
                    </a:cubicBezTo>
                    <a:lnTo>
                      <a:pt x="629" y="174"/>
                    </a:lnTo>
                    <a:cubicBezTo>
                      <a:pt x="629" y="90"/>
                      <a:pt x="545" y="1"/>
                      <a:pt x="4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8"/>
              <p:cNvSpPr/>
              <p:nvPr/>
            </p:nvSpPr>
            <p:spPr>
              <a:xfrm>
                <a:off x="4208707" y="3778063"/>
                <a:ext cx="102914" cy="263698"/>
              </a:xfrm>
              <a:custGeom>
                <a:rect b="b" l="l" r="r" t="t"/>
                <a:pathLst>
                  <a:path extrusionOk="0" h="1399" w="546">
                    <a:moveTo>
                      <a:pt x="132" y="0"/>
                    </a:moveTo>
                    <a:cubicBezTo>
                      <a:pt x="63" y="0"/>
                      <a:pt x="1" y="48"/>
                      <a:pt x="1" y="131"/>
                    </a:cubicBezTo>
                    <a:lnTo>
                      <a:pt x="1" y="1268"/>
                    </a:lnTo>
                    <a:cubicBezTo>
                      <a:pt x="1" y="1357"/>
                      <a:pt x="63" y="1399"/>
                      <a:pt x="132" y="1399"/>
                    </a:cubicBezTo>
                    <a:lnTo>
                      <a:pt x="414" y="1399"/>
                    </a:lnTo>
                    <a:cubicBezTo>
                      <a:pt x="482" y="1399"/>
                      <a:pt x="545" y="1357"/>
                      <a:pt x="545" y="1268"/>
                    </a:cubicBezTo>
                    <a:lnTo>
                      <a:pt x="545" y="131"/>
                    </a:lnTo>
                    <a:cubicBezTo>
                      <a:pt x="545" y="48"/>
                      <a:pt x="482" y="0"/>
                      <a:pt x="4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8"/>
              <p:cNvSpPr/>
              <p:nvPr/>
            </p:nvSpPr>
            <p:spPr>
              <a:xfrm>
                <a:off x="4200791" y="3766188"/>
                <a:ext cx="118747" cy="288390"/>
              </a:xfrm>
              <a:custGeom>
                <a:rect b="b" l="l" r="r" t="t"/>
                <a:pathLst>
                  <a:path extrusionOk="0" h="1530" w="630">
                    <a:moveTo>
                      <a:pt x="456" y="111"/>
                    </a:moveTo>
                    <a:cubicBezTo>
                      <a:pt x="498" y="111"/>
                      <a:pt x="524" y="153"/>
                      <a:pt x="524" y="194"/>
                    </a:cubicBezTo>
                    <a:lnTo>
                      <a:pt x="524" y="1331"/>
                    </a:lnTo>
                    <a:cubicBezTo>
                      <a:pt x="524" y="1373"/>
                      <a:pt x="498" y="1420"/>
                      <a:pt x="456" y="1420"/>
                    </a:cubicBezTo>
                    <a:lnTo>
                      <a:pt x="174" y="1420"/>
                    </a:lnTo>
                    <a:cubicBezTo>
                      <a:pt x="132" y="1420"/>
                      <a:pt x="105" y="1373"/>
                      <a:pt x="105" y="1331"/>
                    </a:cubicBezTo>
                    <a:lnTo>
                      <a:pt x="105" y="194"/>
                    </a:lnTo>
                    <a:cubicBezTo>
                      <a:pt x="105" y="153"/>
                      <a:pt x="132" y="111"/>
                      <a:pt x="174" y="111"/>
                    </a:cubicBezTo>
                    <a:close/>
                    <a:moveTo>
                      <a:pt x="174" y="1"/>
                    </a:moveTo>
                    <a:cubicBezTo>
                      <a:pt x="85" y="1"/>
                      <a:pt x="1" y="90"/>
                      <a:pt x="1" y="194"/>
                    </a:cubicBezTo>
                    <a:lnTo>
                      <a:pt x="1" y="1331"/>
                    </a:lnTo>
                    <a:cubicBezTo>
                      <a:pt x="1" y="1441"/>
                      <a:pt x="85" y="1530"/>
                      <a:pt x="174" y="1530"/>
                    </a:cubicBezTo>
                    <a:lnTo>
                      <a:pt x="456" y="1530"/>
                    </a:lnTo>
                    <a:cubicBezTo>
                      <a:pt x="545" y="1530"/>
                      <a:pt x="629" y="1441"/>
                      <a:pt x="629" y="1331"/>
                    </a:cubicBezTo>
                    <a:lnTo>
                      <a:pt x="629" y="194"/>
                    </a:lnTo>
                    <a:cubicBezTo>
                      <a:pt x="629" y="90"/>
                      <a:pt x="545" y="1"/>
                      <a:pt x="4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8"/>
              <p:cNvSpPr/>
              <p:nvPr/>
            </p:nvSpPr>
            <p:spPr>
              <a:xfrm>
                <a:off x="4208707" y="4140338"/>
                <a:ext cx="102914" cy="263698"/>
              </a:xfrm>
              <a:custGeom>
                <a:rect b="b" l="l" r="r" t="t"/>
                <a:pathLst>
                  <a:path extrusionOk="0" h="1399" w="546">
                    <a:moveTo>
                      <a:pt x="132" y="0"/>
                    </a:moveTo>
                    <a:cubicBezTo>
                      <a:pt x="63" y="0"/>
                      <a:pt x="1" y="69"/>
                      <a:pt x="1" y="131"/>
                    </a:cubicBezTo>
                    <a:lnTo>
                      <a:pt x="1" y="1289"/>
                    </a:lnTo>
                    <a:cubicBezTo>
                      <a:pt x="1" y="1352"/>
                      <a:pt x="63" y="1399"/>
                      <a:pt x="132" y="1399"/>
                    </a:cubicBezTo>
                    <a:lnTo>
                      <a:pt x="414" y="1399"/>
                    </a:lnTo>
                    <a:cubicBezTo>
                      <a:pt x="482" y="1399"/>
                      <a:pt x="545" y="1352"/>
                      <a:pt x="545" y="1289"/>
                    </a:cubicBezTo>
                    <a:lnTo>
                      <a:pt x="545" y="131"/>
                    </a:lnTo>
                    <a:cubicBezTo>
                      <a:pt x="545" y="69"/>
                      <a:pt x="482" y="0"/>
                      <a:pt x="4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8"/>
              <p:cNvSpPr/>
              <p:nvPr/>
            </p:nvSpPr>
            <p:spPr>
              <a:xfrm>
                <a:off x="4200791" y="4132421"/>
                <a:ext cx="118747" cy="283489"/>
              </a:xfrm>
              <a:custGeom>
                <a:rect b="b" l="l" r="r" t="t"/>
                <a:pathLst>
                  <a:path extrusionOk="0" h="1504" w="630">
                    <a:moveTo>
                      <a:pt x="456" y="111"/>
                    </a:moveTo>
                    <a:cubicBezTo>
                      <a:pt x="498" y="111"/>
                      <a:pt x="524" y="131"/>
                      <a:pt x="524" y="173"/>
                    </a:cubicBezTo>
                    <a:lnTo>
                      <a:pt x="524" y="1331"/>
                    </a:lnTo>
                    <a:cubicBezTo>
                      <a:pt x="524" y="1373"/>
                      <a:pt x="498" y="1394"/>
                      <a:pt x="456" y="1394"/>
                    </a:cubicBezTo>
                    <a:lnTo>
                      <a:pt x="174" y="1394"/>
                    </a:lnTo>
                    <a:cubicBezTo>
                      <a:pt x="132" y="1394"/>
                      <a:pt x="105" y="1373"/>
                      <a:pt x="105" y="1331"/>
                    </a:cubicBezTo>
                    <a:lnTo>
                      <a:pt x="105" y="173"/>
                    </a:lnTo>
                    <a:cubicBezTo>
                      <a:pt x="105" y="131"/>
                      <a:pt x="132" y="111"/>
                      <a:pt x="174" y="111"/>
                    </a:cubicBezTo>
                    <a:close/>
                    <a:moveTo>
                      <a:pt x="174" y="1"/>
                    </a:moveTo>
                    <a:cubicBezTo>
                      <a:pt x="85" y="1"/>
                      <a:pt x="1" y="63"/>
                      <a:pt x="1" y="173"/>
                    </a:cubicBezTo>
                    <a:lnTo>
                      <a:pt x="1" y="1331"/>
                    </a:lnTo>
                    <a:cubicBezTo>
                      <a:pt x="1" y="1420"/>
                      <a:pt x="85" y="1504"/>
                      <a:pt x="174" y="1504"/>
                    </a:cubicBezTo>
                    <a:lnTo>
                      <a:pt x="456" y="1504"/>
                    </a:lnTo>
                    <a:cubicBezTo>
                      <a:pt x="545" y="1504"/>
                      <a:pt x="629" y="1420"/>
                      <a:pt x="629" y="1331"/>
                    </a:cubicBezTo>
                    <a:lnTo>
                      <a:pt x="629" y="173"/>
                    </a:lnTo>
                    <a:cubicBezTo>
                      <a:pt x="629" y="63"/>
                      <a:pt x="545" y="1"/>
                      <a:pt x="4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8"/>
              <p:cNvSpPr/>
              <p:nvPr/>
            </p:nvSpPr>
            <p:spPr>
              <a:xfrm>
                <a:off x="4340083" y="3062372"/>
                <a:ext cx="98767" cy="267656"/>
              </a:xfrm>
              <a:custGeom>
                <a:rect b="b" l="l" r="r" t="t"/>
                <a:pathLst>
                  <a:path extrusionOk="0" h="1420" w="524">
                    <a:moveTo>
                      <a:pt x="131" y="1"/>
                    </a:moveTo>
                    <a:cubicBezTo>
                      <a:pt x="47" y="1"/>
                      <a:pt x="0" y="69"/>
                      <a:pt x="0" y="132"/>
                    </a:cubicBezTo>
                    <a:lnTo>
                      <a:pt x="0" y="1289"/>
                    </a:lnTo>
                    <a:cubicBezTo>
                      <a:pt x="0" y="1357"/>
                      <a:pt x="47" y="1420"/>
                      <a:pt x="131" y="1420"/>
                    </a:cubicBezTo>
                    <a:lnTo>
                      <a:pt x="393" y="1420"/>
                    </a:lnTo>
                    <a:cubicBezTo>
                      <a:pt x="461" y="1420"/>
                      <a:pt x="524" y="1357"/>
                      <a:pt x="524" y="1289"/>
                    </a:cubicBezTo>
                    <a:lnTo>
                      <a:pt x="524" y="132"/>
                    </a:lnTo>
                    <a:cubicBezTo>
                      <a:pt x="524" y="69"/>
                      <a:pt x="461" y="1"/>
                      <a:pt x="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8"/>
              <p:cNvSpPr/>
              <p:nvPr/>
            </p:nvSpPr>
            <p:spPr>
              <a:xfrm>
                <a:off x="4328208" y="3054455"/>
                <a:ext cx="119501" cy="284620"/>
              </a:xfrm>
              <a:custGeom>
                <a:rect b="b" l="l" r="r" t="t"/>
                <a:pathLst>
                  <a:path extrusionOk="0" h="1510" w="634">
                    <a:moveTo>
                      <a:pt x="456" y="111"/>
                    </a:moveTo>
                    <a:cubicBezTo>
                      <a:pt x="503" y="111"/>
                      <a:pt x="524" y="132"/>
                      <a:pt x="524" y="174"/>
                    </a:cubicBezTo>
                    <a:lnTo>
                      <a:pt x="524" y="1331"/>
                    </a:lnTo>
                    <a:cubicBezTo>
                      <a:pt x="524" y="1378"/>
                      <a:pt x="503" y="1399"/>
                      <a:pt x="456" y="1399"/>
                    </a:cubicBezTo>
                    <a:lnTo>
                      <a:pt x="194" y="1399"/>
                    </a:lnTo>
                    <a:cubicBezTo>
                      <a:pt x="152" y="1399"/>
                      <a:pt x="110" y="1378"/>
                      <a:pt x="110" y="1331"/>
                    </a:cubicBezTo>
                    <a:lnTo>
                      <a:pt x="110" y="174"/>
                    </a:lnTo>
                    <a:cubicBezTo>
                      <a:pt x="110" y="132"/>
                      <a:pt x="152" y="111"/>
                      <a:pt x="194" y="111"/>
                    </a:cubicBezTo>
                    <a:close/>
                    <a:moveTo>
                      <a:pt x="194" y="1"/>
                    </a:moveTo>
                    <a:cubicBezTo>
                      <a:pt x="84" y="1"/>
                      <a:pt x="0" y="90"/>
                      <a:pt x="0" y="174"/>
                    </a:cubicBezTo>
                    <a:lnTo>
                      <a:pt x="0" y="1331"/>
                    </a:lnTo>
                    <a:cubicBezTo>
                      <a:pt x="0" y="1420"/>
                      <a:pt x="84" y="1509"/>
                      <a:pt x="194" y="1509"/>
                    </a:cubicBezTo>
                    <a:lnTo>
                      <a:pt x="456" y="1509"/>
                    </a:lnTo>
                    <a:cubicBezTo>
                      <a:pt x="566" y="1509"/>
                      <a:pt x="634" y="1420"/>
                      <a:pt x="634" y="1331"/>
                    </a:cubicBezTo>
                    <a:lnTo>
                      <a:pt x="634" y="174"/>
                    </a:lnTo>
                    <a:cubicBezTo>
                      <a:pt x="634" y="90"/>
                      <a:pt x="566" y="1"/>
                      <a:pt x="4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8"/>
              <p:cNvSpPr/>
              <p:nvPr/>
            </p:nvSpPr>
            <p:spPr>
              <a:xfrm>
                <a:off x="4340083" y="3412772"/>
                <a:ext cx="98767" cy="262755"/>
              </a:xfrm>
              <a:custGeom>
                <a:rect b="b" l="l" r="r" t="t"/>
                <a:pathLst>
                  <a:path extrusionOk="0" h="1394" w="524">
                    <a:moveTo>
                      <a:pt x="131" y="1"/>
                    </a:moveTo>
                    <a:cubicBezTo>
                      <a:pt x="47" y="1"/>
                      <a:pt x="0" y="43"/>
                      <a:pt x="0" y="106"/>
                    </a:cubicBezTo>
                    <a:lnTo>
                      <a:pt x="0" y="1263"/>
                    </a:lnTo>
                    <a:cubicBezTo>
                      <a:pt x="0" y="1331"/>
                      <a:pt x="47" y="1394"/>
                      <a:pt x="131" y="1394"/>
                    </a:cubicBezTo>
                    <a:lnTo>
                      <a:pt x="393" y="1394"/>
                    </a:lnTo>
                    <a:cubicBezTo>
                      <a:pt x="461" y="1394"/>
                      <a:pt x="524" y="1331"/>
                      <a:pt x="524" y="1263"/>
                    </a:cubicBezTo>
                    <a:lnTo>
                      <a:pt x="524" y="106"/>
                    </a:lnTo>
                    <a:cubicBezTo>
                      <a:pt x="524" y="43"/>
                      <a:pt x="461" y="1"/>
                      <a:pt x="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8"/>
              <p:cNvSpPr/>
              <p:nvPr/>
            </p:nvSpPr>
            <p:spPr>
              <a:xfrm>
                <a:off x="4328208" y="3399955"/>
                <a:ext cx="119501" cy="284431"/>
              </a:xfrm>
              <a:custGeom>
                <a:rect b="b" l="l" r="r" t="t"/>
                <a:pathLst>
                  <a:path extrusionOk="0" h="1509" w="634">
                    <a:moveTo>
                      <a:pt x="456" y="111"/>
                    </a:moveTo>
                    <a:cubicBezTo>
                      <a:pt x="503" y="111"/>
                      <a:pt x="524" y="132"/>
                      <a:pt x="524" y="174"/>
                    </a:cubicBezTo>
                    <a:lnTo>
                      <a:pt x="524" y="1331"/>
                    </a:lnTo>
                    <a:cubicBezTo>
                      <a:pt x="524" y="1378"/>
                      <a:pt x="503" y="1399"/>
                      <a:pt x="456" y="1399"/>
                    </a:cubicBezTo>
                    <a:lnTo>
                      <a:pt x="194" y="1399"/>
                    </a:lnTo>
                    <a:cubicBezTo>
                      <a:pt x="152" y="1399"/>
                      <a:pt x="110" y="1378"/>
                      <a:pt x="110" y="1331"/>
                    </a:cubicBezTo>
                    <a:lnTo>
                      <a:pt x="110" y="174"/>
                    </a:lnTo>
                    <a:cubicBezTo>
                      <a:pt x="110" y="132"/>
                      <a:pt x="152" y="111"/>
                      <a:pt x="194" y="111"/>
                    </a:cubicBezTo>
                    <a:close/>
                    <a:moveTo>
                      <a:pt x="194" y="1"/>
                    </a:moveTo>
                    <a:cubicBezTo>
                      <a:pt x="84" y="1"/>
                      <a:pt x="0" y="90"/>
                      <a:pt x="0" y="174"/>
                    </a:cubicBezTo>
                    <a:lnTo>
                      <a:pt x="0" y="1331"/>
                    </a:lnTo>
                    <a:cubicBezTo>
                      <a:pt x="0" y="1441"/>
                      <a:pt x="84" y="1509"/>
                      <a:pt x="194" y="1509"/>
                    </a:cubicBezTo>
                    <a:lnTo>
                      <a:pt x="456" y="1509"/>
                    </a:lnTo>
                    <a:cubicBezTo>
                      <a:pt x="566" y="1509"/>
                      <a:pt x="634" y="1441"/>
                      <a:pt x="634" y="1331"/>
                    </a:cubicBezTo>
                    <a:lnTo>
                      <a:pt x="634" y="174"/>
                    </a:lnTo>
                    <a:cubicBezTo>
                      <a:pt x="634" y="90"/>
                      <a:pt x="566" y="1"/>
                      <a:pt x="4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8"/>
              <p:cNvSpPr/>
              <p:nvPr/>
            </p:nvSpPr>
            <p:spPr>
              <a:xfrm>
                <a:off x="4340083" y="3778063"/>
                <a:ext cx="98767" cy="263698"/>
              </a:xfrm>
              <a:custGeom>
                <a:rect b="b" l="l" r="r" t="t"/>
                <a:pathLst>
                  <a:path extrusionOk="0" h="1399" w="524">
                    <a:moveTo>
                      <a:pt x="131" y="0"/>
                    </a:moveTo>
                    <a:cubicBezTo>
                      <a:pt x="47" y="0"/>
                      <a:pt x="0" y="48"/>
                      <a:pt x="0" y="131"/>
                    </a:cubicBezTo>
                    <a:lnTo>
                      <a:pt x="0" y="1268"/>
                    </a:lnTo>
                    <a:cubicBezTo>
                      <a:pt x="0" y="1357"/>
                      <a:pt x="47" y="1399"/>
                      <a:pt x="131" y="1399"/>
                    </a:cubicBezTo>
                    <a:lnTo>
                      <a:pt x="393" y="1399"/>
                    </a:lnTo>
                    <a:cubicBezTo>
                      <a:pt x="461" y="1399"/>
                      <a:pt x="524" y="1357"/>
                      <a:pt x="524" y="1268"/>
                    </a:cubicBezTo>
                    <a:lnTo>
                      <a:pt x="524" y="131"/>
                    </a:lnTo>
                    <a:cubicBezTo>
                      <a:pt x="524" y="48"/>
                      <a:pt x="461" y="0"/>
                      <a:pt x="3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8"/>
              <p:cNvSpPr/>
              <p:nvPr/>
            </p:nvSpPr>
            <p:spPr>
              <a:xfrm>
                <a:off x="4328208" y="3766188"/>
                <a:ext cx="119501" cy="288390"/>
              </a:xfrm>
              <a:custGeom>
                <a:rect b="b" l="l" r="r" t="t"/>
                <a:pathLst>
                  <a:path extrusionOk="0" h="1530" w="634">
                    <a:moveTo>
                      <a:pt x="456" y="111"/>
                    </a:moveTo>
                    <a:cubicBezTo>
                      <a:pt x="503" y="111"/>
                      <a:pt x="524" y="153"/>
                      <a:pt x="524" y="194"/>
                    </a:cubicBezTo>
                    <a:lnTo>
                      <a:pt x="524" y="1331"/>
                    </a:lnTo>
                    <a:cubicBezTo>
                      <a:pt x="524" y="1373"/>
                      <a:pt x="503" y="1420"/>
                      <a:pt x="456" y="1420"/>
                    </a:cubicBezTo>
                    <a:lnTo>
                      <a:pt x="194" y="1420"/>
                    </a:lnTo>
                    <a:cubicBezTo>
                      <a:pt x="152" y="1420"/>
                      <a:pt x="110" y="1373"/>
                      <a:pt x="110" y="1331"/>
                    </a:cubicBezTo>
                    <a:lnTo>
                      <a:pt x="110" y="194"/>
                    </a:lnTo>
                    <a:cubicBezTo>
                      <a:pt x="110" y="153"/>
                      <a:pt x="152" y="111"/>
                      <a:pt x="194" y="111"/>
                    </a:cubicBezTo>
                    <a:close/>
                    <a:moveTo>
                      <a:pt x="194" y="1"/>
                    </a:moveTo>
                    <a:cubicBezTo>
                      <a:pt x="84" y="1"/>
                      <a:pt x="0" y="90"/>
                      <a:pt x="0" y="194"/>
                    </a:cubicBezTo>
                    <a:lnTo>
                      <a:pt x="0" y="1331"/>
                    </a:lnTo>
                    <a:cubicBezTo>
                      <a:pt x="0" y="1441"/>
                      <a:pt x="84" y="1530"/>
                      <a:pt x="194" y="1530"/>
                    </a:cubicBezTo>
                    <a:lnTo>
                      <a:pt x="456" y="1530"/>
                    </a:lnTo>
                    <a:cubicBezTo>
                      <a:pt x="566" y="1530"/>
                      <a:pt x="634" y="1441"/>
                      <a:pt x="634" y="1331"/>
                    </a:cubicBezTo>
                    <a:lnTo>
                      <a:pt x="634" y="194"/>
                    </a:lnTo>
                    <a:cubicBezTo>
                      <a:pt x="634" y="90"/>
                      <a:pt x="566" y="1"/>
                      <a:pt x="4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8"/>
              <p:cNvSpPr/>
              <p:nvPr/>
            </p:nvSpPr>
            <p:spPr>
              <a:xfrm>
                <a:off x="4340083" y="4140338"/>
                <a:ext cx="98767" cy="263698"/>
              </a:xfrm>
              <a:custGeom>
                <a:rect b="b" l="l" r="r" t="t"/>
                <a:pathLst>
                  <a:path extrusionOk="0" h="1399" w="524">
                    <a:moveTo>
                      <a:pt x="131" y="0"/>
                    </a:moveTo>
                    <a:cubicBezTo>
                      <a:pt x="47" y="0"/>
                      <a:pt x="0" y="69"/>
                      <a:pt x="0" y="131"/>
                    </a:cubicBezTo>
                    <a:lnTo>
                      <a:pt x="0" y="1289"/>
                    </a:lnTo>
                    <a:cubicBezTo>
                      <a:pt x="0" y="1352"/>
                      <a:pt x="47" y="1399"/>
                      <a:pt x="131" y="1399"/>
                    </a:cubicBezTo>
                    <a:lnTo>
                      <a:pt x="393" y="1399"/>
                    </a:lnTo>
                    <a:cubicBezTo>
                      <a:pt x="461" y="1399"/>
                      <a:pt x="524" y="1352"/>
                      <a:pt x="524" y="1289"/>
                    </a:cubicBezTo>
                    <a:lnTo>
                      <a:pt x="524" y="131"/>
                    </a:lnTo>
                    <a:cubicBezTo>
                      <a:pt x="524" y="69"/>
                      <a:pt x="461" y="0"/>
                      <a:pt x="3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8"/>
              <p:cNvSpPr/>
              <p:nvPr/>
            </p:nvSpPr>
            <p:spPr>
              <a:xfrm>
                <a:off x="4328208" y="4132421"/>
                <a:ext cx="119501" cy="283489"/>
              </a:xfrm>
              <a:custGeom>
                <a:rect b="b" l="l" r="r" t="t"/>
                <a:pathLst>
                  <a:path extrusionOk="0" h="1504" w="634">
                    <a:moveTo>
                      <a:pt x="456" y="111"/>
                    </a:moveTo>
                    <a:cubicBezTo>
                      <a:pt x="503" y="111"/>
                      <a:pt x="524" y="131"/>
                      <a:pt x="524" y="173"/>
                    </a:cubicBezTo>
                    <a:lnTo>
                      <a:pt x="524" y="1331"/>
                    </a:lnTo>
                    <a:cubicBezTo>
                      <a:pt x="524" y="1373"/>
                      <a:pt x="503" y="1394"/>
                      <a:pt x="456" y="1394"/>
                    </a:cubicBezTo>
                    <a:lnTo>
                      <a:pt x="194" y="1394"/>
                    </a:lnTo>
                    <a:cubicBezTo>
                      <a:pt x="152" y="1394"/>
                      <a:pt x="110" y="1373"/>
                      <a:pt x="110" y="1331"/>
                    </a:cubicBezTo>
                    <a:lnTo>
                      <a:pt x="110" y="173"/>
                    </a:lnTo>
                    <a:cubicBezTo>
                      <a:pt x="110" y="131"/>
                      <a:pt x="152" y="111"/>
                      <a:pt x="194" y="111"/>
                    </a:cubicBezTo>
                    <a:close/>
                    <a:moveTo>
                      <a:pt x="194" y="1"/>
                    </a:moveTo>
                    <a:cubicBezTo>
                      <a:pt x="84" y="1"/>
                      <a:pt x="0" y="63"/>
                      <a:pt x="0" y="173"/>
                    </a:cubicBezTo>
                    <a:lnTo>
                      <a:pt x="0" y="1331"/>
                    </a:lnTo>
                    <a:cubicBezTo>
                      <a:pt x="0" y="1420"/>
                      <a:pt x="84" y="1504"/>
                      <a:pt x="194" y="1504"/>
                    </a:cubicBezTo>
                    <a:lnTo>
                      <a:pt x="456" y="1504"/>
                    </a:lnTo>
                    <a:cubicBezTo>
                      <a:pt x="566" y="1504"/>
                      <a:pt x="634" y="1420"/>
                      <a:pt x="634" y="1331"/>
                    </a:cubicBezTo>
                    <a:lnTo>
                      <a:pt x="634" y="173"/>
                    </a:lnTo>
                    <a:cubicBezTo>
                      <a:pt x="634" y="63"/>
                      <a:pt x="566" y="1"/>
                      <a:pt x="4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8"/>
              <p:cNvSpPr/>
              <p:nvPr/>
            </p:nvSpPr>
            <p:spPr>
              <a:xfrm>
                <a:off x="4467312" y="3062372"/>
                <a:ext cx="98956" cy="267656"/>
              </a:xfrm>
              <a:custGeom>
                <a:rect b="b" l="l" r="r" t="t"/>
                <a:pathLst>
                  <a:path extrusionOk="0" h="1420" w="525">
                    <a:moveTo>
                      <a:pt x="132" y="1"/>
                    </a:moveTo>
                    <a:cubicBezTo>
                      <a:pt x="69" y="1"/>
                      <a:pt x="1" y="69"/>
                      <a:pt x="1" y="132"/>
                    </a:cubicBezTo>
                    <a:lnTo>
                      <a:pt x="1" y="1289"/>
                    </a:lnTo>
                    <a:cubicBezTo>
                      <a:pt x="1" y="1357"/>
                      <a:pt x="69" y="1420"/>
                      <a:pt x="132" y="1420"/>
                    </a:cubicBezTo>
                    <a:lnTo>
                      <a:pt x="393" y="1420"/>
                    </a:lnTo>
                    <a:cubicBezTo>
                      <a:pt x="483" y="1420"/>
                      <a:pt x="524" y="1357"/>
                      <a:pt x="524" y="1289"/>
                    </a:cubicBezTo>
                    <a:lnTo>
                      <a:pt x="524" y="132"/>
                    </a:lnTo>
                    <a:cubicBezTo>
                      <a:pt x="524" y="69"/>
                      <a:pt x="483" y="1"/>
                      <a:pt x="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8"/>
              <p:cNvSpPr/>
              <p:nvPr/>
            </p:nvSpPr>
            <p:spPr>
              <a:xfrm>
                <a:off x="4459395" y="3054455"/>
                <a:ext cx="119690" cy="284620"/>
              </a:xfrm>
              <a:custGeom>
                <a:rect b="b" l="l" r="r" t="t"/>
                <a:pathLst>
                  <a:path extrusionOk="0" h="1510" w="635">
                    <a:moveTo>
                      <a:pt x="435" y="111"/>
                    </a:moveTo>
                    <a:cubicBezTo>
                      <a:pt x="483" y="111"/>
                      <a:pt x="525" y="132"/>
                      <a:pt x="525" y="174"/>
                    </a:cubicBezTo>
                    <a:lnTo>
                      <a:pt x="525" y="1331"/>
                    </a:lnTo>
                    <a:cubicBezTo>
                      <a:pt x="525" y="1378"/>
                      <a:pt x="483" y="1399"/>
                      <a:pt x="435" y="1399"/>
                    </a:cubicBezTo>
                    <a:lnTo>
                      <a:pt x="174" y="1399"/>
                    </a:lnTo>
                    <a:cubicBezTo>
                      <a:pt x="132" y="1399"/>
                      <a:pt x="90" y="1378"/>
                      <a:pt x="90" y="1331"/>
                    </a:cubicBezTo>
                    <a:lnTo>
                      <a:pt x="90" y="174"/>
                    </a:lnTo>
                    <a:cubicBezTo>
                      <a:pt x="90" y="132"/>
                      <a:pt x="132" y="111"/>
                      <a:pt x="174" y="111"/>
                    </a:cubicBezTo>
                    <a:close/>
                    <a:moveTo>
                      <a:pt x="174" y="1"/>
                    </a:moveTo>
                    <a:cubicBezTo>
                      <a:pt x="69" y="1"/>
                      <a:pt x="1" y="90"/>
                      <a:pt x="1" y="174"/>
                    </a:cubicBezTo>
                    <a:lnTo>
                      <a:pt x="1" y="1331"/>
                    </a:lnTo>
                    <a:cubicBezTo>
                      <a:pt x="1" y="1420"/>
                      <a:pt x="69" y="1509"/>
                      <a:pt x="174" y="1509"/>
                    </a:cubicBezTo>
                    <a:lnTo>
                      <a:pt x="435" y="1509"/>
                    </a:lnTo>
                    <a:cubicBezTo>
                      <a:pt x="545" y="1509"/>
                      <a:pt x="634" y="1420"/>
                      <a:pt x="634" y="1331"/>
                    </a:cubicBezTo>
                    <a:lnTo>
                      <a:pt x="634" y="174"/>
                    </a:lnTo>
                    <a:cubicBezTo>
                      <a:pt x="634" y="90"/>
                      <a:pt x="545" y="1"/>
                      <a:pt x="4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8"/>
              <p:cNvSpPr/>
              <p:nvPr/>
            </p:nvSpPr>
            <p:spPr>
              <a:xfrm>
                <a:off x="4467312" y="3412772"/>
                <a:ext cx="98956" cy="262755"/>
              </a:xfrm>
              <a:custGeom>
                <a:rect b="b" l="l" r="r" t="t"/>
                <a:pathLst>
                  <a:path extrusionOk="0" h="1394" w="525">
                    <a:moveTo>
                      <a:pt x="132" y="1"/>
                    </a:moveTo>
                    <a:cubicBezTo>
                      <a:pt x="69" y="1"/>
                      <a:pt x="1" y="43"/>
                      <a:pt x="1" y="106"/>
                    </a:cubicBezTo>
                    <a:lnTo>
                      <a:pt x="1" y="1263"/>
                    </a:lnTo>
                    <a:cubicBezTo>
                      <a:pt x="1" y="1331"/>
                      <a:pt x="69" y="1394"/>
                      <a:pt x="132" y="1394"/>
                    </a:cubicBezTo>
                    <a:lnTo>
                      <a:pt x="393" y="1394"/>
                    </a:lnTo>
                    <a:cubicBezTo>
                      <a:pt x="483" y="1394"/>
                      <a:pt x="524" y="1331"/>
                      <a:pt x="524" y="1263"/>
                    </a:cubicBezTo>
                    <a:lnTo>
                      <a:pt x="524" y="106"/>
                    </a:lnTo>
                    <a:cubicBezTo>
                      <a:pt x="524" y="43"/>
                      <a:pt x="483" y="1"/>
                      <a:pt x="3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8"/>
              <p:cNvSpPr/>
              <p:nvPr/>
            </p:nvSpPr>
            <p:spPr>
              <a:xfrm>
                <a:off x="4459395" y="3399955"/>
                <a:ext cx="119690" cy="284431"/>
              </a:xfrm>
              <a:custGeom>
                <a:rect b="b" l="l" r="r" t="t"/>
                <a:pathLst>
                  <a:path extrusionOk="0" h="1509" w="635">
                    <a:moveTo>
                      <a:pt x="435" y="111"/>
                    </a:moveTo>
                    <a:cubicBezTo>
                      <a:pt x="483" y="111"/>
                      <a:pt x="525" y="132"/>
                      <a:pt x="525" y="174"/>
                    </a:cubicBezTo>
                    <a:lnTo>
                      <a:pt x="525" y="1331"/>
                    </a:lnTo>
                    <a:cubicBezTo>
                      <a:pt x="525" y="1378"/>
                      <a:pt x="483" y="1399"/>
                      <a:pt x="435" y="1399"/>
                    </a:cubicBezTo>
                    <a:lnTo>
                      <a:pt x="174" y="1399"/>
                    </a:lnTo>
                    <a:cubicBezTo>
                      <a:pt x="132" y="1399"/>
                      <a:pt x="90" y="1378"/>
                      <a:pt x="90" y="1331"/>
                    </a:cubicBezTo>
                    <a:lnTo>
                      <a:pt x="90" y="174"/>
                    </a:lnTo>
                    <a:cubicBezTo>
                      <a:pt x="90" y="132"/>
                      <a:pt x="132" y="111"/>
                      <a:pt x="174" y="111"/>
                    </a:cubicBezTo>
                    <a:close/>
                    <a:moveTo>
                      <a:pt x="174" y="1"/>
                    </a:moveTo>
                    <a:cubicBezTo>
                      <a:pt x="69" y="1"/>
                      <a:pt x="1" y="90"/>
                      <a:pt x="1" y="174"/>
                    </a:cubicBezTo>
                    <a:lnTo>
                      <a:pt x="1" y="1331"/>
                    </a:lnTo>
                    <a:cubicBezTo>
                      <a:pt x="1" y="1441"/>
                      <a:pt x="69" y="1509"/>
                      <a:pt x="174" y="1509"/>
                    </a:cubicBezTo>
                    <a:lnTo>
                      <a:pt x="435" y="1509"/>
                    </a:lnTo>
                    <a:cubicBezTo>
                      <a:pt x="545" y="1509"/>
                      <a:pt x="634" y="1441"/>
                      <a:pt x="634" y="1331"/>
                    </a:cubicBezTo>
                    <a:lnTo>
                      <a:pt x="634" y="174"/>
                    </a:lnTo>
                    <a:cubicBezTo>
                      <a:pt x="634" y="90"/>
                      <a:pt x="545" y="1"/>
                      <a:pt x="4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8"/>
              <p:cNvSpPr/>
              <p:nvPr/>
            </p:nvSpPr>
            <p:spPr>
              <a:xfrm>
                <a:off x="4467312" y="3778063"/>
                <a:ext cx="98956" cy="263698"/>
              </a:xfrm>
              <a:custGeom>
                <a:rect b="b" l="l" r="r" t="t"/>
                <a:pathLst>
                  <a:path extrusionOk="0" h="1399" w="525">
                    <a:moveTo>
                      <a:pt x="132" y="0"/>
                    </a:moveTo>
                    <a:cubicBezTo>
                      <a:pt x="69" y="0"/>
                      <a:pt x="1" y="48"/>
                      <a:pt x="1" y="131"/>
                    </a:cubicBezTo>
                    <a:lnTo>
                      <a:pt x="1" y="1268"/>
                    </a:lnTo>
                    <a:cubicBezTo>
                      <a:pt x="1" y="1357"/>
                      <a:pt x="69" y="1399"/>
                      <a:pt x="132" y="1399"/>
                    </a:cubicBezTo>
                    <a:lnTo>
                      <a:pt x="393" y="1399"/>
                    </a:lnTo>
                    <a:cubicBezTo>
                      <a:pt x="483" y="1399"/>
                      <a:pt x="524" y="1357"/>
                      <a:pt x="524" y="1268"/>
                    </a:cubicBezTo>
                    <a:lnTo>
                      <a:pt x="524" y="131"/>
                    </a:lnTo>
                    <a:cubicBezTo>
                      <a:pt x="524" y="48"/>
                      <a:pt x="483" y="0"/>
                      <a:pt x="3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8"/>
              <p:cNvSpPr/>
              <p:nvPr/>
            </p:nvSpPr>
            <p:spPr>
              <a:xfrm>
                <a:off x="4459395" y="3766188"/>
                <a:ext cx="119690" cy="288390"/>
              </a:xfrm>
              <a:custGeom>
                <a:rect b="b" l="l" r="r" t="t"/>
                <a:pathLst>
                  <a:path extrusionOk="0" h="1530" w="635">
                    <a:moveTo>
                      <a:pt x="435" y="111"/>
                    </a:moveTo>
                    <a:cubicBezTo>
                      <a:pt x="483" y="111"/>
                      <a:pt x="525" y="153"/>
                      <a:pt x="525" y="194"/>
                    </a:cubicBezTo>
                    <a:lnTo>
                      <a:pt x="525" y="1331"/>
                    </a:lnTo>
                    <a:cubicBezTo>
                      <a:pt x="525" y="1373"/>
                      <a:pt x="483" y="1420"/>
                      <a:pt x="435" y="1420"/>
                    </a:cubicBezTo>
                    <a:lnTo>
                      <a:pt x="174" y="1420"/>
                    </a:lnTo>
                    <a:cubicBezTo>
                      <a:pt x="132" y="1420"/>
                      <a:pt x="90" y="1373"/>
                      <a:pt x="90" y="1331"/>
                    </a:cubicBezTo>
                    <a:lnTo>
                      <a:pt x="90" y="194"/>
                    </a:lnTo>
                    <a:cubicBezTo>
                      <a:pt x="90" y="153"/>
                      <a:pt x="132" y="111"/>
                      <a:pt x="174" y="111"/>
                    </a:cubicBezTo>
                    <a:close/>
                    <a:moveTo>
                      <a:pt x="174" y="1"/>
                    </a:moveTo>
                    <a:cubicBezTo>
                      <a:pt x="69" y="1"/>
                      <a:pt x="1" y="90"/>
                      <a:pt x="1" y="194"/>
                    </a:cubicBezTo>
                    <a:lnTo>
                      <a:pt x="1" y="1331"/>
                    </a:lnTo>
                    <a:cubicBezTo>
                      <a:pt x="1" y="1441"/>
                      <a:pt x="69" y="1530"/>
                      <a:pt x="174" y="1530"/>
                    </a:cubicBezTo>
                    <a:lnTo>
                      <a:pt x="435" y="1530"/>
                    </a:lnTo>
                    <a:cubicBezTo>
                      <a:pt x="545" y="1530"/>
                      <a:pt x="634" y="1441"/>
                      <a:pt x="634" y="1331"/>
                    </a:cubicBezTo>
                    <a:lnTo>
                      <a:pt x="634" y="194"/>
                    </a:lnTo>
                    <a:cubicBezTo>
                      <a:pt x="634" y="90"/>
                      <a:pt x="545" y="1"/>
                      <a:pt x="4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8"/>
              <p:cNvSpPr/>
              <p:nvPr/>
            </p:nvSpPr>
            <p:spPr>
              <a:xfrm>
                <a:off x="4467312" y="4140338"/>
                <a:ext cx="98956" cy="263698"/>
              </a:xfrm>
              <a:custGeom>
                <a:rect b="b" l="l" r="r" t="t"/>
                <a:pathLst>
                  <a:path extrusionOk="0" h="1399" w="525">
                    <a:moveTo>
                      <a:pt x="132" y="0"/>
                    </a:moveTo>
                    <a:cubicBezTo>
                      <a:pt x="69" y="0"/>
                      <a:pt x="1" y="69"/>
                      <a:pt x="1" y="131"/>
                    </a:cubicBezTo>
                    <a:lnTo>
                      <a:pt x="1" y="1289"/>
                    </a:lnTo>
                    <a:cubicBezTo>
                      <a:pt x="1" y="1352"/>
                      <a:pt x="69" y="1399"/>
                      <a:pt x="132" y="1399"/>
                    </a:cubicBezTo>
                    <a:lnTo>
                      <a:pt x="393" y="1399"/>
                    </a:lnTo>
                    <a:cubicBezTo>
                      <a:pt x="483" y="1399"/>
                      <a:pt x="524" y="1352"/>
                      <a:pt x="524" y="1289"/>
                    </a:cubicBezTo>
                    <a:lnTo>
                      <a:pt x="524" y="131"/>
                    </a:lnTo>
                    <a:cubicBezTo>
                      <a:pt x="524" y="69"/>
                      <a:pt x="483" y="0"/>
                      <a:pt x="3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8"/>
              <p:cNvSpPr/>
              <p:nvPr/>
            </p:nvSpPr>
            <p:spPr>
              <a:xfrm>
                <a:off x="4459395" y="4132421"/>
                <a:ext cx="119690" cy="283489"/>
              </a:xfrm>
              <a:custGeom>
                <a:rect b="b" l="l" r="r" t="t"/>
                <a:pathLst>
                  <a:path extrusionOk="0" h="1504" w="635">
                    <a:moveTo>
                      <a:pt x="435" y="111"/>
                    </a:moveTo>
                    <a:cubicBezTo>
                      <a:pt x="483" y="111"/>
                      <a:pt x="525" y="131"/>
                      <a:pt x="525" y="173"/>
                    </a:cubicBezTo>
                    <a:lnTo>
                      <a:pt x="525" y="1331"/>
                    </a:lnTo>
                    <a:cubicBezTo>
                      <a:pt x="525" y="1373"/>
                      <a:pt x="483" y="1394"/>
                      <a:pt x="435" y="1394"/>
                    </a:cubicBezTo>
                    <a:lnTo>
                      <a:pt x="174" y="1394"/>
                    </a:lnTo>
                    <a:cubicBezTo>
                      <a:pt x="132" y="1394"/>
                      <a:pt x="90" y="1373"/>
                      <a:pt x="90" y="1331"/>
                    </a:cubicBezTo>
                    <a:lnTo>
                      <a:pt x="90" y="173"/>
                    </a:lnTo>
                    <a:cubicBezTo>
                      <a:pt x="90" y="131"/>
                      <a:pt x="132" y="111"/>
                      <a:pt x="174" y="111"/>
                    </a:cubicBezTo>
                    <a:close/>
                    <a:moveTo>
                      <a:pt x="174" y="1"/>
                    </a:moveTo>
                    <a:cubicBezTo>
                      <a:pt x="69" y="1"/>
                      <a:pt x="1" y="63"/>
                      <a:pt x="1" y="173"/>
                    </a:cubicBezTo>
                    <a:lnTo>
                      <a:pt x="1" y="1331"/>
                    </a:lnTo>
                    <a:cubicBezTo>
                      <a:pt x="1" y="1420"/>
                      <a:pt x="69" y="1504"/>
                      <a:pt x="174" y="1504"/>
                    </a:cubicBezTo>
                    <a:lnTo>
                      <a:pt x="435" y="1504"/>
                    </a:lnTo>
                    <a:cubicBezTo>
                      <a:pt x="545" y="1504"/>
                      <a:pt x="634" y="1420"/>
                      <a:pt x="634" y="1331"/>
                    </a:cubicBezTo>
                    <a:lnTo>
                      <a:pt x="634" y="173"/>
                    </a:lnTo>
                    <a:cubicBezTo>
                      <a:pt x="634" y="63"/>
                      <a:pt x="545" y="1"/>
                      <a:pt x="4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8"/>
              <p:cNvSpPr/>
              <p:nvPr/>
            </p:nvSpPr>
            <p:spPr>
              <a:xfrm>
                <a:off x="3595747" y="3091965"/>
                <a:ext cx="197535" cy="192825"/>
              </a:xfrm>
              <a:custGeom>
                <a:rect b="b" l="l" r="r" t="t"/>
                <a:pathLst>
                  <a:path extrusionOk="0" h="1023" w="1048">
                    <a:moveTo>
                      <a:pt x="524" y="1"/>
                    </a:moveTo>
                    <a:cubicBezTo>
                      <a:pt x="241" y="1"/>
                      <a:pt x="1" y="236"/>
                      <a:pt x="1" y="525"/>
                    </a:cubicBezTo>
                    <a:cubicBezTo>
                      <a:pt x="1" y="807"/>
                      <a:pt x="241" y="1022"/>
                      <a:pt x="524" y="1022"/>
                    </a:cubicBezTo>
                    <a:cubicBezTo>
                      <a:pt x="807" y="1022"/>
                      <a:pt x="1048" y="807"/>
                      <a:pt x="1048" y="525"/>
                    </a:cubicBezTo>
                    <a:cubicBezTo>
                      <a:pt x="1048" y="236"/>
                      <a:pt x="807" y="1"/>
                      <a:pt x="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8"/>
              <p:cNvSpPr/>
              <p:nvPr/>
            </p:nvSpPr>
            <p:spPr>
              <a:xfrm>
                <a:off x="3587730" y="3083106"/>
                <a:ext cx="213368" cy="214502"/>
              </a:xfrm>
              <a:custGeom>
                <a:rect b="b" l="l" r="r" t="t"/>
                <a:pathLst>
                  <a:path extrusionOk="0" h="1138" w="1132">
                    <a:moveTo>
                      <a:pt x="566" y="111"/>
                    </a:moveTo>
                    <a:cubicBezTo>
                      <a:pt x="828" y="111"/>
                      <a:pt x="1027" y="310"/>
                      <a:pt x="1027" y="572"/>
                    </a:cubicBezTo>
                    <a:cubicBezTo>
                      <a:pt x="1027" y="833"/>
                      <a:pt x="828" y="1027"/>
                      <a:pt x="566" y="1027"/>
                    </a:cubicBezTo>
                    <a:cubicBezTo>
                      <a:pt x="304" y="1027"/>
                      <a:pt x="111" y="833"/>
                      <a:pt x="111" y="572"/>
                    </a:cubicBezTo>
                    <a:cubicBezTo>
                      <a:pt x="111" y="310"/>
                      <a:pt x="304" y="111"/>
                      <a:pt x="566" y="111"/>
                    </a:cubicBezTo>
                    <a:close/>
                    <a:moveTo>
                      <a:pt x="566" y="1"/>
                    </a:moveTo>
                    <a:cubicBezTo>
                      <a:pt x="262" y="1"/>
                      <a:pt x="1" y="242"/>
                      <a:pt x="1" y="572"/>
                    </a:cubicBezTo>
                    <a:cubicBezTo>
                      <a:pt x="1" y="875"/>
                      <a:pt x="262" y="1137"/>
                      <a:pt x="566" y="1137"/>
                    </a:cubicBezTo>
                    <a:cubicBezTo>
                      <a:pt x="870" y="1137"/>
                      <a:pt x="1132" y="875"/>
                      <a:pt x="1132" y="572"/>
                    </a:cubicBezTo>
                    <a:cubicBezTo>
                      <a:pt x="1132" y="242"/>
                      <a:pt x="870" y="1"/>
                      <a:pt x="56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8"/>
              <p:cNvSpPr/>
              <p:nvPr/>
            </p:nvSpPr>
            <p:spPr>
              <a:xfrm>
                <a:off x="3595747" y="3437464"/>
                <a:ext cx="197535" cy="197726"/>
              </a:xfrm>
              <a:custGeom>
                <a:rect b="b" l="l" r="r" t="t"/>
                <a:pathLst>
                  <a:path extrusionOk="0" h="1049" w="1048">
                    <a:moveTo>
                      <a:pt x="524" y="1"/>
                    </a:moveTo>
                    <a:cubicBezTo>
                      <a:pt x="241" y="1"/>
                      <a:pt x="1" y="236"/>
                      <a:pt x="1" y="524"/>
                    </a:cubicBezTo>
                    <a:cubicBezTo>
                      <a:pt x="1" y="807"/>
                      <a:pt x="241" y="1048"/>
                      <a:pt x="524" y="1048"/>
                    </a:cubicBezTo>
                    <a:cubicBezTo>
                      <a:pt x="807" y="1048"/>
                      <a:pt x="1048" y="807"/>
                      <a:pt x="1048" y="524"/>
                    </a:cubicBezTo>
                    <a:cubicBezTo>
                      <a:pt x="1048" y="236"/>
                      <a:pt x="807" y="1"/>
                      <a:pt x="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8"/>
              <p:cNvSpPr/>
              <p:nvPr/>
            </p:nvSpPr>
            <p:spPr>
              <a:xfrm>
                <a:off x="3587730" y="3428605"/>
                <a:ext cx="213368" cy="214502"/>
              </a:xfrm>
              <a:custGeom>
                <a:rect b="b" l="l" r="r" t="t"/>
                <a:pathLst>
                  <a:path extrusionOk="0" h="1138" w="1132">
                    <a:moveTo>
                      <a:pt x="566" y="111"/>
                    </a:moveTo>
                    <a:cubicBezTo>
                      <a:pt x="828" y="111"/>
                      <a:pt x="1027" y="310"/>
                      <a:pt x="1027" y="571"/>
                    </a:cubicBezTo>
                    <a:cubicBezTo>
                      <a:pt x="1027" y="833"/>
                      <a:pt x="828" y="1027"/>
                      <a:pt x="566" y="1027"/>
                    </a:cubicBezTo>
                    <a:cubicBezTo>
                      <a:pt x="304" y="1027"/>
                      <a:pt x="111" y="833"/>
                      <a:pt x="111" y="571"/>
                    </a:cubicBezTo>
                    <a:cubicBezTo>
                      <a:pt x="111" y="310"/>
                      <a:pt x="304" y="111"/>
                      <a:pt x="566" y="111"/>
                    </a:cubicBezTo>
                    <a:close/>
                    <a:moveTo>
                      <a:pt x="566" y="1"/>
                    </a:moveTo>
                    <a:cubicBezTo>
                      <a:pt x="262" y="1"/>
                      <a:pt x="1" y="262"/>
                      <a:pt x="1" y="571"/>
                    </a:cubicBezTo>
                    <a:cubicBezTo>
                      <a:pt x="1" y="875"/>
                      <a:pt x="262" y="1137"/>
                      <a:pt x="566" y="1137"/>
                    </a:cubicBezTo>
                    <a:cubicBezTo>
                      <a:pt x="870" y="1137"/>
                      <a:pt x="1132" y="875"/>
                      <a:pt x="1132" y="571"/>
                    </a:cubicBezTo>
                    <a:cubicBezTo>
                      <a:pt x="1132" y="262"/>
                      <a:pt x="870" y="1"/>
                      <a:pt x="56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8"/>
              <p:cNvSpPr/>
              <p:nvPr/>
            </p:nvSpPr>
            <p:spPr>
              <a:xfrm>
                <a:off x="3595747" y="3807655"/>
                <a:ext cx="197535" cy="192637"/>
              </a:xfrm>
              <a:custGeom>
                <a:rect b="b" l="l" r="r" t="t"/>
                <a:pathLst>
                  <a:path extrusionOk="0" h="1022" w="1048">
                    <a:moveTo>
                      <a:pt x="524" y="1"/>
                    </a:moveTo>
                    <a:cubicBezTo>
                      <a:pt x="241" y="1"/>
                      <a:pt x="1" y="215"/>
                      <a:pt x="1" y="498"/>
                    </a:cubicBezTo>
                    <a:cubicBezTo>
                      <a:pt x="1" y="786"/>
                      <a:pt x="241" y="1022"/>
                      <a:pt x="524" y="1022"/>
                    </a:cubicBezTo>
                    <a:cubicBezTo>
                      <a:pt x="807" y="1022"/>
                      <a:pt x="1048" y="786"/>
                      <a:pt x="1048" y="498"/>
                    </a:cubicBezTo>
                    <a:cubicBezTo>
                      <a:pt x="1048" y="215"/>
                      <a:pt x="807" y="1"/>
                      <a:pt x="5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8"/>
              <p:cNvSpPr/>
              <p:nvPr/>
            </p:nvSpPr>
            <p:spPr>
              <a:xfrm>
                <a:off x="3587730" y="3794838"/>
                <a:ext cx="213368" cy="214313"/>
              </a:xfrm>
              <a:custGeom>
                <a:rect b="b" l="l" r="r" t="t"/>
                <a:pathLst>
                  <a:path extrusionOk="0" h="1137" w="1132">
                    <a:moveTo>
                      <a:pt x="566" y="110"/>
                    </a:moveTo>
                    <a:cubicBezTo>
                      <a:pt x="828" y="110"/>
                      <a:pt x="1027" y="304"/>
                      <a:pt x="1027" y="566"/>
                    </a:cubicBezTo>
                    <a:cubicBezTo>
                      <a:pt x="1027" y="828"/>
                      <a:pt x="828" y="1048"/>
                      <a:pt x="566" y="1048"/>
                    </a:cubicBezTo>
                    <a:cubicBezTo>
                      <a:pt x="304" y="1048"/>
                      <a:pt x="111" y="828"/>
                      <a:pt x="111" y="566"/>
                    </a:cubicBezTo>
                    <a:cubicBezTo>
                      <a:pt x="111" y="304"/>
                      <a:pt x="304" y="110"/>
                      <a:pt x="566" y="110"/>
                    </a:cubicBezTo>
                    <a:close/>
                    <a:moveTo>
                      <a:pt x="566" y="1"/>
                    </a:moveTo>
                    <a:cubicBezTo>
                      <a:pt x="262" y="1"/>
                      <a:pt x="1" y="262"/>
                      <a:pt x="1" y="566"/>
                    </a:cubicBezTo>
                    <a:cubicBezTo>
                      <a:pt x="1" y="896"/>
                      <a:pt x="262" y="1137"/>
                      <a:pt x="566" y="1137"/>
                    </a:cubicBezTo>
                    <a:cubicBezTo>
                      <a:pt x="870" y="1137"/>
                      <a:pt x="1132" y="896"/>
                      <a:pt x="1132" y="566"/>
                    </a:cubicBezTo>
                    <a:cubicBezTo>
                      <a:pt x="1132" y="262"/>
                      <a:pt x="870" y="1"/>
                      <a:pt x="56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8"/>
              <p:cNvSpPr/>
              <p:nvPr/>
            </p:nvSpPr>
            <p:spPr>
              <a:xfrm>
                <a:off x="3595747" y="4168988"/>
                <a:ext cx="197535" cy="193579"/>
              </a:xfrm>
              <a:custGeom>
                <a:rect b="b" l="l" r="r" t="t"/>
                <a:pathLst>
                  <a:path extrusionOk="0" h="1027" w="1048">
                    <a:moveTo>
                      <a:pt x="524" y="0"/>
                    </a:moveTo>
                    <a:cubicBezTo>
                      <a:pt x="241" y="0"/>
                      <a:pt x="1" y="220"/>
                      <a:pt x="1" y="503"/>
                    </a:cubicBezTo>
                    <a:cubicBezTo>
                      <a:pt x="1" y="807"/>
                      <a:pt x="241" y="1027"/>
                      <a:pt x="524" y="1027"/>
                    </a:cubicBezTo>
                    <a:cubicBezTo>
                      <a:pt x="807" y="1027"/>
                      <a:pt x="1048" y="807"/>
                      <a:pt x="1048" y="503"/>
                    </a:cubicBezTo>
                    <a:cubicBezTo>
                      <a:pt x="1048" y="220"/>
                      <a:pt x="807" y="0"/>
                      <a:pt x="5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8"/>
              <p:cNvSpPr/>
              <p:nvPr/>
            </p:nvSpPr>
            <p:spPr>
              <a:xfrm>
                <a:off x="3587730" y="4157113"/>
                <a:ext cx="213368" cy="218271"/>
              </a:xfrm>
              <a:custGeom>
                <a:rect b="b" l="l" r="r" t="t"/>
                <a:pathLst>
                  <a:path extrusionOk="0" h="1158" w="1132">
                    <a:moveTo>
                      <a:pt x="566" y="110"/>
                    </a:moveTo>
                    <a:cubicBezTo>
                      <a:pt x="828" y="110"/>
                      <a:pt x="1027" y="325"/>
                      <a:pt x="1027" y="566"/>
                    </a:cubicBezTo>
                    <a:cubicBezTo>
                      <a:pt x="1027" y="828"/>
                      <a:pt x="828" y="1048"/>
                      <a:pt x="566" y="1048"/>
                    </a:cubicBezTo>
                    <a:cubicBezTo>
                      <a:pt x="304" y="1048"/>
                      <a:pt x="111" y="828"/>
                      <a:pt x="111" y="566"/>
                    </a:cubicBezTo>
                    <a:cubicBezTo>
                      <a:pt x="111" y="325"/>
                      <a:pt x="304" y="110"/>
                      <a:pt x="566" y="110"/>
                    </a:cubicBezTo>
                    <a:close/>
                    <a:moveTo>
                      <a:pt x="566" y="0"/>
                    </a:moveTo>
                    <a:cubicBezTo>
                      <a:pt x="262" y="0"/>
                      <a:pt x="1" y="262"/>
                      <a:pt x="1" y="566"/>
                    </a:cubicBezTo>
                    <a:cubicBezTo>
                      <a:pt x="1" y="896"/>
                      <a:pt x="262" y="1158"/>
                      <a:pt x="566" y="1158"/>
                    </a:cubicBezTo>
                    <a:cubicBezTo>
                      <a:pt x="870" y="1158"/>
                      <a:pt x="1132" y="896"/>
                      <a:pt x="1132" y="566"/>
                    </a:cubicBezTo>
                    <a:cubicBezTo>
                      <a:pt x="1132" y="262"/>
                      <a:pt x="870" y="0"/>
                      <a:pt x="56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8"/>
              <p:cNvSpPr/>
              <p:nvPr/>
            </p:nvSpPr>
            <p:spPr>
              <a:xfrm>
                <a:off x="3633256" y="3128531"/>
                <a:ext cx="123648" cy="123649"/>
              </a:xfrm>
              <a:custGeom>
                <a:rect b="b" l="l" r="r" t="t"/>
                <a:pathLst>
                  <a:path extrusionOk="0" h="656" w="656">
                    <a:moveTo>
                      <a:pt x="325" y="1"/>
                    </a:moveTo>
                    <a:cubicBezTo>
                      <a:pt x="152" y="1"/>
                      <a:pt x="1" y="132"/>
                      <a:pt x="1" y="331"/>
                    </a:cubicBezTo>
                    <a:cubicBezTo>
                      <a:pt x="1" y="503"/>
                      <a:pt x="152" y="655"/>
                      <a:pt x="325" y="655"/>
                    </a:cubicBezTo>
                    <a:cubicBezTo>
                      <a:pt x="498" y="655"/>
                      <a:pt x="655" y="503"/>
                      <a:pt x="655" y="331"/>
                    </a:cubicBezTo>
                    <a:cubicBezTo>
                      <a:pt x="655" y="132"/>
                      <a:pt x="498" y="1"/>
                      <a:pt x="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8"/>
              <p:cNvSpPr/>
              <p:nvPr/>
            </p:nvSpPr>
            <p:spPr>
              <a:xfrm>
                <a:off x="3620439" y="3116657"/>
                <a:ext cx="148151" cy="143441"/>
              </a:xfrm>
              <a:custGeom>
                <a:rect b="b" l="l" r="r" t="t"/>
                <a:pathLst>
                  <a:path extrusionOk="0" h="761" w="786">
                    <a:moveTo>
                      <a:pt x="393" y="105"/>
                    </a:moveTo>
                    <a:cubicBezTo>
                      <a:pt x="545" y="105"/>
                      <a:pt x="676" y="236"/>
                      <a:pt x="676" y="394"/>
                    </a:cubicBezTo>
                    <a:cubicBezTo>
                      <a:pt x="676" y="545"/>
                      <a:pt x="545" y="655"/>
                      <a:pt x="393" y="655"/>
                    </a:cubicBezTo>
                    <a:cubicBezTo>
                      <a:pt x="241" y="655"/>
                      <a:pt x="110" y="545"/>
                      <a:pt x="110" y="394"/>
                    </a:cubicBezTo>
                    <a:cubicBezTo>
                      <a:pt x="110" y="236"/>
                      <a:pt x="241" y="105"/>
                      <a:pt x="393" y="105"/>
                    </a:cubicBezTo>
                    <a:close/>
                    <a:moveTo>
                      <a:pt x="393" y="1"/>
                    </a:moveTo>
                    <a:cubicBezTo>
                      <a:pt x="173" y="1"/>
                      <a:pt x="0" y="174"/>
                      <a:pt x="0" y="394"/>
                    </a:cubicBezTo>
                    <a:cubicBezTo>
                      <a:pt x="0" y="587"/>
                      <a:pt x="173" y="760"/>
                      <a:pt x="393" y="760"/>
                    </a:cubicBezTo>
                    <a:cubicBezTo>
                      <a:pt x="613" y="760"/>
                      <a:pt x="786" y="587"/>
                      <a:pt x="786" y="394"/>
                    </a:cubicBezTo>
                    <a:cubicBezTo>
                      <a:pt x="786" y="174"/>
                      <a:pt x="613" y="1"/>
                      <a:pt x="3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8"/>
              <p:cNvSpPr/>
              <p:nvPr/>
            </p:nvSpPr>
            <p:spPr>
              <a:xfrm>
                <a:off x="3633256" y="3474031"/>
                <a:ext cx="123648" cy="123649"/>
              </a:xfrm>
              <a:custGeom>
                <a:rect b="b" l="l" r="r" t="t"/>
                <a:pathLst>
                  <a:path extrusionOk="0" h="656" w="656">
                    <a:moveTo>
                      <a:pt x="325" y="1"/>
                    </a:moveTo>
                    <a:cubicBezTo>
                      <a:pt x="152" y="1"/>
                      <a:pt x="1" y="152"/>
                      <a:pt x="1" y="330"/>
                    </a:cubicBezTo>
                    <a:cubicBezTo>
                      <a:pt x="1" y="503"/>
                      <a:pt x="152" y="655"/>
                      <a:pt x="325" y="655"/>
                    </a:cubicBezTo>
                    <a:cubicBezTo>
                      <a:pt x="498" y="655"/>
                      <a:pt x="655" y="503"/>
                      <a:pt x="655" y="330"/>
                    </a:cubicBezTo>
                    <a:cubicBezTo>
                      <a:pt x="655" y="152"/>
                      <a:pt x="498" y="1"/>
                      <a:pt x="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8"/>
              <p:cNvSpPr/>
              <p:nvPr/>
            </p:nvSpPr>
            <p:spPr>
              <a:xfrm>
                <a:off x="3620439" y="3462156"/>
                <a:ext cx="148151" cy="143441"/>
              </a:xfrm>
              <a:custGeom>
                <a:rect b="b" l="l" r="r" t="t"/>
                <a:pathLst>
                  <a:path extrusionOk="0" h="761" w="786">
                    <a:moveTo>
                      <a:pt x="393" y="105"/>
                    </a:moveTo>
                    <a:cubicBezTo>
                      <a:pt x="545" y="105"/>
                      <a:pt x="676" y="236"/>
                      <a:pt x="676" y="393"/>
                    </a:cubicBezTo>
                    <a:cubicBezTo>
                      <a:pt x="676" y="545"/>
                      <a:pt x="545" y="676"/>
                      <a:pt x="393" y="676"/>
                    </a:cubicBezTo>
                    <a:cubicBezTo>
                      <a:pt x="241" y="676"/>
                      <a:pt x="110" y="545"/>
                      <a:pt x="110" y="393"/>
                    </a:cubicBezTo>
                    <a:cubicBezTo>
                      <a:pt x="110" y="236"/>
                      <a:pt x="241" y="105"/>
                      <a:pt x="393" y="105"/>
                    </a:cubicBezTo>
                    <a:close/>
                    <a:moveTo>
                      <a:pt x="393" y="1"/>
                    </a:moveTo>
                    <a:cubicBezTo>
                      <a:pt x="173" y="1"/>
                      <a:pt x="0" y="174"/>
                      <a:pt x="0" y="393"/>
                    </a:cubicBezTo>
                    <a:cubicBezTo>
                      <a:pt x="0" y="608"/>
                      <a:pt x="173" y="760"/>
                      <a:pt x="393" y="760"/>
                    </a:cubicBezTo>
                    <a:cubicBezTo>
                      <a:pt x="613" y="760"/>
                      <a:pt x="786" y="608"/>
                      <a:pt x="786" y="393"/>
                    </a:cubicBezTo>
                    <a:cubicBezTo>
                      <a:pt x="786" y="174"/>
                      <a:pt x="613" y="1"/>
                      <a:pt x="3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8"/>
              <p:cNvSpPr/>
              <p:nvPr/>
            </p:nvSpPr>
            <p:spPr>
              <a:xfrm>
                <a:off x="3633256" y="3840264"/>
                <a:ext cx="123648" cy="123649"/>
              </a:xfrm>
              <a:custGeom>
                <a:rect b="b" l="l" r="r" t="t"/>
                <a:pathLst>
                  <a:path extrusionOk="0" h="656" w="656">
                    <a:moveTo>
                      <a:pt x="325" y="0"/>
                    </a:moveTo>
                    <a:cubicBezTo>
                      <a:pt x="152" y="0"/>
                      <a:pt x="1" y="152"/>
                      <a:pt x="1" y="325"/>
                    </a:cubicBezTo>
                    <a:cubicBezTo>
                      <a:pt x="1" y="524"/>
                      <a:pt x="152" y="655"/>
                      <a:pt x="325" y="655"/>
                    </a:cubicBezTo>
                    <a:cubicBezTo>
                      <a:pt x="498" y="655"/>
                      <a:pt x="655" y="524"/>
                      <a:pt x="655" y="325"/>
                    </a:cubicBezTo>
                    <a:cubicBezTo>
                      <a:pt x="655" y="152"/>
                      <a:pt x="498" y="0"/>
                      <a:pt x="3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8"/>
              <p:cNvSpPr/>
              <p:nvPr/>
            </p:nvSpPr>
            <p:spPr>
              <a:xfrm>
                <a:off x="3620439" y="3832347"/>
                <a:ext cx="148151" cy="143252"/>
              </a:xfrm>
              <a:custGeom>
                <a:rect b="b" l="l" r="r" t="t"/>
                <a:pathLst>
                  <a:path extrusionOk="0" h="760" w="786">
                    <a:moveTo>
                      <a:pt x="393" y="105"/>
                    </a:moveTo>
                    <a:cubicBezTo>
                      <a:pt x="545" y="105"/>
                      <a:pt x="676" y="215"/>
                      <a:pt x="676" y="367"/>
                    </a:cubicBezTo>
                    <a:cubicBezTo>
                      <a:pt x="676" y="524"/>
                      <a:pt x="545" y="655"/>
                      <a:pt x="393" y="655"/>
                    </a:cubicBezTo>
                    <a:cubicBezTo>
                      <a:pt x="241" y="655"/>
                      <a:pt x="110" y="524"/>
                      <a:pt x="110" y="367"/>
                    </a:cubicBezTo>
                    <a:cubicBezTo>
                      <a:pt x="110" y="215"/>
                      <a:pt x="241" y="105"/>
                      <a:pt x="393" y="105"/>
                    </a:cubicBezTo>
                    <a:close/>
                    <a:moveTo>
                      <a:pt x="393" y="1"/>
                    </a:moveTo>
                    <a:cubicBezTo>
                      <a:pt x="173" y="1"/>
                      <a:pt x="0" y="173"/>
                      <a:pt x="0" y="367"/>
                    </a:cubicBezTo>
                    <a:cubicBezTo>
                      <a:pt x="0" y="587"/>
                      <a:pt x="173" y="760"/>
                      <a:pt x="393" y="760"/>
                    </a:cubicBezTo>
                    <a:cubicBezTo>
                      <a:pt x="613" y="760"/>
                      <a:pt x="786" y="587"/>
                      <a:pt x="786" y="367"/>
                    </a:cubicBezTo>
                    <a:cubicBezTo>
                      <a:pt x="786" y="173"/>
                      <a:pt x="613" y="1"/>
                      <a:pt x="3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8"/>
              <p:cNvSpPr/>
              <p:nvPr/>
            </p:nvSpPr>
            <p:spPr>
              <a:xfrm>
                <a:off x="3633256" y="4202539"/>
                <a:ext cx="123648" cy="127419"/>
              </a:xfrm>
              <a:custGeom>
                <a:rect b="b" l="l" r="r" t="t"/>
                <a:pathLst>
                  <a:path extrusionOk="0" h="676" w="656">
                    <a:moveTo>
                      <a:pt x="325" y="0"/>
                    </a:moveTo>
                    <a:cubicBezTo>
                      <a:pt x="152" y="0"/>
                      <a:pt x="1" y="152"/>
                      <a:pt x="1" y="325"/>
                    </a:cubicBezTo>
                    <a:cubicBezTo>
                      <a:pt x="1" y="524"/>
                      <a:pt x="152" y="676"/>
                      <a:pt x="325" y="676"/>
                    </a:cubicBezTo>
                    <a:cubicBezTo>
                      <a:pt x="498" y="676"/>
                      <a:pt x="655" y="524"/>
                      <a:pt x="655" y="325"/>
                    </a:cubicBezTo>
                    <a:cubicBezTo>
                      <a:pt x="655" y="152"/>
                      <a:pt x="498" y="0"/>
                      <a:pt x="3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8"/>
              <p:cNvSpPr/>
              <p:nvPr/>
            </p:nvSpPr>
            <p:spPr>
              <a:xfrm>
                <a:off x="3620439" y="4193680"/>
                <a:ext cx="148151" cy="144195"/>
              </a:xfrm>
              <a:custGeom>
                <a:rect b="b" l="l" r="r" t="t"/>
                <a:pathLst>
                  <a:path extrusionOk="0" h="765" w="786">
                    <a:moveTo>
                      <a:pt x="393" y="110"/>
                    </a:moveTo>
                    <a:cubicBezTo>
                      <a:pt x="545" y="110"/>
                      <a:pt x="676" y="220"/>
                      <a:pt x="676" y="372"/>
                    </a:cubicBezTo>
                    <a:cubicBezTo>
                      <a:pt x="676" y="545"/>
                      <a:pt x="545" y="655"/>
                      <a:pt x="393" y="655"/>
                    </a:cubicBezTo>
                    <a:cubicBezTo>
                      <a:pt x="241" y="655"/>
                      <a:pt x="110" y="545"/>
                      <a:pt x="110" y="372"/>
                    </a:cubicBezTo>
                    <a:cubicBezTo>
                      <a:pt x="110" y="220"/>
                      <a:pt x="241" y="110"/>
                      <a:pt x="393" y="110"/>
                    </a:cubicBezTo>
                    <a:close/>
                    <a:moveTo>
                      <a:pt x="393" y="0"/>
                    </a:moveTo>
                    <a:cubicBezTo>
                      <a:pt x="173" y="0"/>
                      <a:pt x="0" y="178"/>
                      <a:pt x="0" y="372"/>
                    </a:cubicBezTo>
                    <a:cubicBezTo>
                      <a:pt x="0" y="592"/>
                      <a:pt x="173" y="765"/>
                      <a:pt x="393" y="765"/>
                    </a:cubicBezTo>
                    <a:cubicBezTo>
                      <a:pt x="613" y="765"/>
                      <a:pt x="786" y="592"/>
                      <a:pt x="786" y="372"/>
                    </a:cubicBezTo>
                    <a:cubicBezTo>
                      <a:pt x="786" y="178"/>
                      <a:pt x="613" y="0"/>
                      <a:pt x="39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8"/>
              <p:cNvSpPr/>
              <p:nvPr/>
            </p:nvSpPr>
            <p:spPr>
              <a:xfrm>
                <a:off x="3809868" y="3198649"/>
                <a:ext cx="53530" cy="53531"/>
              </a:xfrm>
              <a:custGeom>
                <a:rect b="b" l="l" r="r" t="t"/>
                <a:pathLst>
                  <a:path extrusionOk="0" h="284" w="284">
                    <a:moveTo>
                      <a:pt x="132" y="0"/>
                    </a:moveTo>
                    <a:cubicBezTo>
                      <a:pt x="64" y="0"/>
                      <a:pt x="1" y="63"/>
                      <a:pt x="1" y="152"/>
                    </a:cubicBezTo>
                    <a:cubicBezTo>
                      <a:pt x="1" y="220"/>
                      <a:pt x="64" y="283"/>
                      <a:pt x="132" y="283"/>
                    </a:cubicBezTo>
                    <a:cubicBezTo>
                      <a:pt x="216" y="283"/>
                      <a:pt x="284" y="220"/>
                      <a:pt x="284" y="152"/>
                    </a:cubicBezTo>
                    <a:cubicBezTo>
                      <a:pt x="284" y="63"/>
                      <a:pt x="216" y="0"/>
                      <a:pt x="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8"/>
              <p:cNvSpPr/>
              <p:nvPr/>
            </p:nvSpPr>
            <p:spPr>
              <a:xfrm>
                <a:off x="3799489" y="3190733"/>
                <a:ext cx="74264" cy="74265"/>
              </a:xfrm>
              <a:custGeom>
                <a:rect b="b" l="l" r="r" t="t"/>
                <a:pathLst>
                  <a:path extrusionOk="0" h="394" w="394">
                    <a:moveTo>
                      <a:pt x="200" y="105"/>
                    </a:moveTo>
                    <a:cubicBezTo>
                      <a:pt x="263" y="105"/>
                      <a:pt x="284" y="131"/>
                      <a:pt x="284" y="194"/>
                    </a:cubicBezTo>
                    <a:cubicBezTo>
                      <a:pt x="284" y="236"/>
                      <a:pt x="263" y="283"/>
                      <a:pt x="200" y="283"/>
                    </a:cubicBezTo>
                    <a:cubicBezTo>
                      <a:pt x="153" y="283"/>
                      <a:pt x="111" y="236"/>
                      <a:pt x="111" y="194"/>
                    </a:cubicBezTo>
                    <a:cubicBezTo>
                      <a:pt x="111" y="131"/>
                      <a:pt x="153" y="105"/>
                      <a:pt x="200" y="105"/>
                    </a:cubicBezTo>
                    <a:close/>
                    <a:moveTo>
                      <a:pt x="200" y="1"/>
                    </a:moveTo>
                    <a:cubicBezTo>
                      <a:pt x="90" y="1"/>
                      <a:pt x="1" y="84"/>
                      <a:pt x="1" y="194"/>
                    </a:cubicBezTo>
                    <a:cubicBezTo>
                      <a:pt x="1" y="304"/>
                      <a:pt x="90" y="393"/>
                      <a:pt x="200" y="393"/>
                    </a:cubicBezTo>
                    <a:cubicBezTo>
                      <a:pt x="310" y="393"/>
                      <a:pt x="394" y="304"/>
                      <a:pt x="394" y="194"/>
                    </a:cubicBezTo>
                    <a:cubicBezTo>
                      <a:pt x="394" y="84"/>
                      <a:pt x="310" y="1"/>
                      <a:pt x="20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8"/>
              <p:cNvSpPr/>
              <p:nvPr/>
            </p:nvSpPr>
            <p:spPr>
              <a:xfrm>
                <a:off x="3809868" y="3544148"/>
                <a:ext cx="53530" cy="57489"/>
              </a:xfrm>
              <a:custGeom>
                <a:rect b="b" l="l" r="r" t="t"/>
                <a:pathLst>
                  <a:path extrusionOk="0" h="305" w="284">
                    <a:moveTo>
                      <a:pt x="132" y="0"/>
                    </a:moveTo>
                    <a:cubicBezTo>
                      <a:pt x="64" y="0"/>
                      <a:pt x="1" y="63"/>
                      <a:pt x="1" y="152"/>
                    </a:cubicBezTo>
                    <a:cubicBezTo>
                      <a:pt x="1" y="241"/>
                      <a:pt x="64" y="304"/>
                      <a:pt x="132" y="304"/>
                    </a:cubicBezTo>
                    <a:cubicBezTo>
                      <a:pt x="216" y="304"/>
                      <a:pt x="284" y="241"/>
                      <a:pt x="284" y="152"/>
                    </a:cubicBezTo>
                    <a:cubicBezTo>
                      <a:pt x="284" y="63"/>
                      <a:pt x="216" y="0"/>
                      <a:pt x="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8"/>
              <p:cNvSpPr/>
              <p:nvPr/>
            </p:nvSpPr>
            <p:spPr>
              <a:xfrm>
                <a:off x="3799489" y="3536232"/>
                <a:ext cx="74264" cy="74265"/>
              </a:xfrm>
              <a:custGeom>
                <a:rect b="b" l="l" r="r" t="t"/>
                <a:pathLst>
                  <a:path extrusionOk="0" h="394" w="394">
                    <a:moveTo>
                      <a:pt x="200" y="105"/>
                    </a:moveTo>
                    <a:cubicBezTo>
                      <a:pt x="263" y="105"/>
                      <a:pt x="284" y="152"/>
                      <a:pt x="284" y="194"/>
                    </a:cubicBezTo>
                    <a:cubicBezTo>
                      <a:pt x="284" y="236"/>
                      <a:pt x="263" y="283"/>
                      <a:pt x="200" y="283"/>
                    </a:cubicBezTo>
                    <a:cubicBezTo>
                      <a:pt x="153" y="283"/>
                      <a:pt x="111" y="236"/>
                      <a:pt x="111" y="194"/>
                    </a:cubicBezTo>
                    <a:cubicBezTo>
                      <a:pt x="111" y="152"/>
                      <a:pt x="153" y="105"/>
                      <a:pt x="200" y="105"/>
                    </a:cubicBezTo>
                    <a:close/>
                    <a:moveTo>
                      <a:pt x="200" y="0"/>
                    </a:moveTo>
                    <a:cubicBezTo>
                      <a:pt x="90" y="0"/>
                      <a:pt x="1" y="84"/>
                      <a:pt x="1" y="194"/>
                    </a:cubicBezTo>
                    <a:cubicBezTo>
                      <a:pt x="1" y="304"/>
                      <a:pt x="90" y="393"/>
                      <a:pt x="200" y="393"/>
                    </a:cubicBezTo>
                    <a:cubicBezTo>
                      <a:pt x="310" y="393"/>
                      <a:pt x="394" y="304"/>
                      <a:pt x="394" y="194"/>
                    </a:cubicBezTo>
                    <a:cubicBezTo>
                      <a:pt x="394" y="84"/>
                      <a:pt x="310"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8"/>
              <p:cNvSpPr/>
              <p:nvPr/>
            </p:nvSpPr>
            <p:spPr>
              <a:xfrm>
                <a:off x="3809868" y="3914340"/>
                <a:ext cx="53530" cy="53343"/>
              </a:xfrm>
              <a:custGeom>
                <a:rect b="b" l="l" r="r" t="t"/>
                <a:pathLst>
                  <a:path extrusionOk="0" h="283" w="284">
                    <a:moveTo>
                      <a:pt x="132" y="0"/>
                    </a:moveTo>
                    <a:cubicBezTo>
                      <a:pt x="64" y="0"/>
                      <a:pt x="1" y="63"/>
                      <a:pt x="1" y="131"/>
                    </a:cubicBezTo>
                    <a:cubicBezTo>
                      <a:pt x="1" y="220"/>
                      <a:pt x="64" y="283"/>
                      <a:pt x="132" y="283"/>
                    </a:cubicBezTo>
                    <a:cubicBezTo>
                      <a:pt x="216" y="283"/>
                      <a:pt x="284" y="220"/>
                      <a:pt x="284" y="131"/>
                    </a:cubicBezTo>
                    <a:cubicBezTo>
                      <a:pt x="284" y="63"/>
                      <a:pt x="216" y="0"/>
                      <a:pt x="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8"/>
              <p:cNvSpPr/>
              <p:nvPr/>
            </p:nvSpPr>
            <p:spPr>
              <a:xfrm>
                <a:off x="3799489" y="3901523"/>
                <a:ext cx="74264" cy="74077"/>
              </a:xfrm>
              <a:custGeom>
                <a:rect b="b" l="l" r="r" t="t"/>
                <a:pathLst>
                  <a:path extrusionOk="0" h="393" w="394">
                    <a:moveTo>
                      <a:pt x="200" y="110"/>
                    </a:moveTo>
                    <a:cubicBezTo>
                      <a:pt x="263" y="110"/>
                      <a:pt x="284" y="157"/>
                      <a:pt x="284" y="199"/>
                    </a:cubicBezTo>
                    <a:cubicBezTo>
                      <a:pt x="284" y="262"/>
                      <a:pt x="263" y="288"/>
                      <a:pt x="200" y="288"/>
                    </a:cubicBezTo>
                    <a:cubicBezTo>
                      <a:pt x="153" y="288"/>
                      <a:pt x="111" y="262"/>
                      <a:pt x="111" y="199"/>
                    </a:cubicBezTo>
                    <a:cubicBezTo>
                      <a:pt x="111" y="157"/>
                      <a:pt x="153" y="110"/>
                      <a:pt x="200" y="110"/>
                    </a:cubicBezTo>
                    <a:close/>
                    <a:moveTo>
                      <a:pt x="200" y="0"/>
                    </a:moveTo>
                    <a:cubicBezTo>
                      <a:pt x="90" y="0"/>
                      <a:pt x="1" y="89"/>
                      <a:pt x="1" y="199"/>
                    </a:cubicBezTo>
                    <a:cubicBezTo>
                      <a:pt x="1" y="309"/>
                      <a:pt x="90" y="393"/>
                      <a:pt x="200" y="393"/>
                    </a:cubicBezTo>
                    <a:cubicBezTo>
                      <a:pt x="310" y="393"/>
                      <a:pt x="394" y="309"/>
                      <a:pt x="394" y="199"/>
                    </a:cubicBezTo>
                    <a:cubicBezTo>
                      <a:pt x="394" y="89"/>
                      <a:pt x="310"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8"/>
              <p:cNvSpPr/>
              <p:nvPr/>
            </p:nvSpPr>
            <p:spPr>
              <a:xfrm>
                <a:off x="3809868" y="4276615"/>
                <a:ext cx="53530" cy="53343"/>
              </a:xfrm>
              <a:custGeom>
                <a:rect b="b" l="l" r="r" t="t"/>
                <a:pathLst>
                  <a:path extrusionOk="0" h="283" w="284">
                    <a:moveTo>
                      <a:pt x="132" y="0"/>
                    </a:moveTo>
                    <a:cubicBezTo>
                      <a:pt x="64" y="0"/>
                      <a:pt x="1" y="63"/>
                      <a:pt x="1" y="131"/>
                    </a:cubicBezTo>
                    <a:cubicBezTo>
                      <a:pt x="1" y="215"/>
                      <a:pt x="64" y="283"/>
                      <a:pt x="132" y="283"/>
                    </a:cubicBezTo>
                    <a:cubicBezTo>
                      <a:pt x="216" y="283"/>
                      <a:pt x="284" y="215"/>
                      <a:pt x="284" y="131"/>
                    </a:cubicBezTo>
                    <a:cubicBezTo>
                      <a:pt x="284" y="63"/>
                      <a:pt x="216" y="0"/>
                      <a:pt x="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8"/>
              <p:cNvSpPr/>
              <p:nvPr/>
            </p:nvSpPr>
            <p:spPr>
              <a:xfrm>
                <a:off x="3799489" y="4263797"/>
                <a:ext cx="74264" cy="78035"/>
              </a:xfrm>
              <a:custGeom>
                <a:rect b="b" l="l" r="r" t="t"/>
                <a:pathLst>
                  <a:path extrusionOk="0" h="414" w="394">
                    <a:moveTo>
                      <a:pt x="200" y="110"/>
                    </a:moveTo>
                    <a:cubicBezTo>
                      <a:pt x="263" y="110"/>
                      <a:pt x="284" y="152"/>
                      <a:pt x="284" y="199"/>
                    </a:cubicBezTo>
                    <a:cubicBezTo>
                      <a:pt x="284" y="262"/>
                      <a:pt x="263" y="304"/>
                      <a:pt x="200" y="304"/>
                    </a:cubicBezTo>
                    <a:cubicBezTo>
                      <a:pt x="153" y="304"/>
                      <a:pt x="111" y="262"/>
                      <a:pt x="111" y="199"/>
                    </a:cubicBezTo>
                    <a:cubicBezTo>
                      <a:pt x="111" y="152"/>
                      <a:pt x="153" y="110"/>
                      <a:pt x="200" y="110"/>
                    </a:cubicBezTo>
                    <a:close/>
                    <a:moveTo>
                      <a:pt x="200" y="0"/>
                    </a:moveTo>
                    <a:cubicBezTo>
                      <a:pt x="90" y="0"/>
                      <a:pt x="1" y="89"/>
                      <a:pt x="1" y="199"/>
                    </a:cubicBezTo>
                    <a:cubicBezTo>
                      <a:pt x="1" y="304"/>
                      <a:pt x="90" y="414"/>
                      <a:pt x="200" y="414"/>
                    </a:cubicBezTo>
                    <a:cubicBezTo>
                      <a:pt x="310" y="414"/>
                      <a:pt x="394" y="304"/>
                      <a:pt x="394" y="199"/>
                    </a:cubicBezTo>
                    <a:cubicBezTo>
                      <a:pt x="394" y="89"/>
                      <a:pt x="310"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8"/>
              <p:cNvSpPr/>
              <p:nvPr/>
            </p:nvSpPr>
            <p:spPr>
              <a:xfrm>
                <a:off x="3879985" y="3198649"/>
                <a:ext cx="57489" cy="53531"/>
              </a:xfrm>
              <a:custGeom>
                <a:rect b="b" l="l" r="r" t="t"/>
                <a:pathLst>
                  <a:path extrusionOk="0" h="284" w="305">
                    <a:moveTo>
                      <a:pt x="153" y="0"/>
                    </a:moveTo>
                    <a:cubicBezTo>
                      <a:pt x="64" y="0"/>
                      <a:pt x="1" y="63"/>
                      <a:pt x="1" y="152"/>
                    </a:cubicBezTo>
                    <a:cubicBezTo>
                      <a:pt x="1" y="220"/>
                      <a:pt x="64" y="283"/>
                      <a:pt x="153" y="283"/>
                    </a:cubicBezTo>
                    <a:cubicBezTo>
                      <a:pt x="236" y="283"/>
                      <a:pt x="304" y="220"/>
                      <a:pt x="304" y="152"/>
                    </a:cubicBezTo>
                    <a:cubicBezTo>
                      <a:pt x="304" y="63"/>
                      <a:pt x="236" y="0"/>
                      <a:pt x="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8"/>
              <p:cNvSpPr/>
              <p:nvPr/>
            </p:nvSpPr>
            <p:spPr>
              <a:xfrm>
                <a:off x="3873564" y="3190733"/>
                <a:ext cx="74264" cy="74265"/>
              </a:xfrm>
              <a:custGeom>
                <a:rect b="b" l="l" r="r" t="t"/>
                <a:pathLst>
                  <a:path extrusionOk="0" h="394" w="394">
                    <a:moveTo>
                      <a:pt x="200" y="105"/>
                    </a:moveTo>
                    <a:cubicBezTo>
                      <a:pt x="242" y="105"/>
                      <a:pt x="283" y="131"/>
                      <a:pt x="283" y="194"/>
                    </a:cubicBezTo>
                    <a:cubicBezTo>
                      <a:pt x="283" y="236"/>
                      <a:pt x="242" y="283"/>
                      <a:pt x="200" y="283"/>
                    </a:cubicBezTo>
                    <a:cubicBezTo>
                      <a:pt x="152" y="283"/>
                      <a:pt x="111" y="236"/>
                      <a:pt x="111" y="194"/>
                    </a:cubicBezTo>
                    <a:cubicBezTo>
                      <a:pt x="111" y="131"/>
                      <a:pt x="152" y="105"/>
                      <a:pt x="200" y="105"/>
                    </a:cubicBezTo>
                    <a:close/>
                    <a:moveTo>
                      <a:pt x="200" y="1"/>
                    </a:moveTo>
                    <a:cubicBezTo>
                      <a:pt x="90" y="1"/>
                      <a:pt x="1" y="84"/>
                      <a:pt x="1" y="194"/>
                    </a:cubicBezTo>
                    <a:cubicBezTo>
                      <a:pt x="1" y="304"/>
                      <a:pt x="90" y="393"/>
                      <a:pt x="200" y="393"/>
                    </a:cubicBezTo>
                    <a:cubicBezTo>
                      <a:pt x="310" y="393"/>
                      <a:pt x="393" y="304"/>
                      <a:pt x="393" y="194"/>
                    </a:cubicBezTo>
                    <a:cubicBezTo>
                      <a:pt x="393" y="84"/>
                      <a:pt x="310" y="1"/>
                      <a:pt x="20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8"/>
              <p:cNvSpPr/>
              <p:nvPr/>
            </p:nvSpPr>
            <p:spPr>
              <a:xfrm>
                <a:off x="3879985" y="3544148"/>
                <a:ext cx="57489" cy="57489"/>
              </a:xfrm>
              <a:custGeom>
                <a:rect b="b" l="l" r="r" t="t"/>
                <a:pathLst>
                  <a:path extrusionOk="0" h="305" w="305">
                    <a:moveTo>
                      <a:pt x="153" y="0"/>
                    </a:moveTo>
                    <a:cubicBezTo>
                      <a:pt x="64" y="0"/>
                      <a:pt x="1" y="63"/>
                      <a:pt x="1" y="152"/>
                    </a:cubicBezTo>
                    <a:cubicBezTo>
                      <a:pt x="1" y="241"/>
                      <a:pt x="64" y="304"/>
                      <a:pt x="153" y="304"/>
                    </a:cubicBezTo>
                    <a:cubicBezTo>
                      <a:pt x="236" y="304"/>
                      <a:pt x="304" y="241"/>
                      <a:pt x="304" y="152"/>
                    </a:cubicBezTo>
                    <a:cubicBezTo>
                      <a:pt x="304" y="63"/>
                      <a:pt x="236" y="0"/>
                      <a:pt x="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8"/>
              <p:cNvSpPr/>
              <p:nvPr/>
            </p:nvSpPr>
            <p:spPr>
              <a:xfrm>
                <a:off x="3873564" y="3536232"/>
                <a:ext cx="74264" cy="74265"/>
              </a:xfrm>
              <a:custGeom>
                <a:rect b="b" l="l" r="r" t="t"/>
                <a:pathLst>
                  <a:path extrusionOk="0" h="394" w="394">
                    <a:moveTo>
                      <a:pt x="200" y="105"/>
                    </a:moveTo>
                    <a:cubicBezTo>
                      <a:pt x="242" y="105"/>
                      <a:pt x="283" y="152"/>
                      <a:pt x="283" y="194"/>
                    </a:cubicBezTo>
                    <a:cubicBezTo>
                      <a:pt x="283" y="236"/>
                      <a:pt x="242" y="283"/>
                      <a:pt x="200" y="283"/>
                    </a:cubicBezTo>
                    <a:cubicBezTo>
                      <a:pt x="152" y="283"/>
                      <a:pt x="111" y="236"/>
                      <a:pt x="111" y="194"/>
                    </a:cubicBezTo>
                    <a:cubicBezTo>
                      <a:pt x="111" y="152"/>
                      <a:pt x="152" y="105"/>
                      <a:pt x="200" y="105"/>
                    </a:cubicBezTo>
                    <a:close/>
                    <a:moveTo>
                      <a:pt x="200" y="0"/>
                    </a:moveTo>
                    <a:cubicBezTo>
                      <a:pt x="90" y="0"/>
                      <a:pt x="1" y="84"/>
                      <a:pt x="1" y="194"/>
                    </a:cubicBezTo>
                    <a:cubicBezTo>
                      <a:pt x="1" y="304"/>
                      <a:pt x="90" y="393"/>
                      <a:pt x="200" y="393"/>
                    </a:cubicBezTo>
                    <a:cubicBezTo>
                      <a:pt x="310" y="393"/>
                      <a:pt x="393" y="304"/>
                      <a:pt x="393" y="194"/>
                    </a:cubicBezTo>
                    <a:cubicBezTo>
                      <a:pt x="393" y="84"/>
                      <a:pt x="310"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8"/>
              <p:cNvSpPr/>
              <p:nvPr/>
            </p:nvSpPr>
            <p:spPr>
              <a:xfrm>
                <a:off x="3879985" y="3914340"/>
                <a:ext cx="57489" cy="53343"/>
              </a:xfrm>
              <a:custGeom>
                <a:rect b="b" l="l" r="r" t="t"/>
                <a:pathLst>
                  <a:path extrusionOk="0" h="283" w="305">
                    <a:moveTo>
                      <a:pt x="153" y="0"/>
                    </a:moveTo>
                    <a:cubicBezTo>
                      <a:pt x="64" y="0"/>
                      <a:pt x="1" y="63"/>
                      <a:pt x="1" y="131"/>
                    </a:cubicBezTo>
                    <a:cubicBezTo>
                      <a:pt x="1" y="220"/>
                      <a:pt x="64" y="283"/>
                      <a:pt x="153" y="283"/>
                    </a:cubicBezTo>
                    <a:cubicBezTo>
                      <a:pt x="236" y="283"/>
                      <a:pt x="304" y="220"/>
                      <a:pt x="304" y="131"/>
                    </a:cubicBezTo>
                    <a:cubicBezTo>
                      <a:pt x="304" y="63"/>
                      <a:pt x="236" y="0"/>
                      <a:pt x="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8"/>
              <p:cNvSpPr/>
              <p:nvPr/>
            </p:nvSpPr>
            <p:spPr>
              <a:xfrm>
                <a:off x="3873564" y="3901523"/>
                <a:ext cx="74264" cy="74077"/>
              </a:xfrm>
              <a:custGeom>
                <a:rect b="b" l="l" r="r" t="t"/>
                <a:pathLst>
                  <a:path extrusionOk="0" h="393" w="394">
                    <a:moveTo>
                      <a:pt x="200" y="110"/>
                    </a:moveTo>
                    <a:cubicBezTo>
                      <a:pt x="242" y="110"/>
                      <a:pt x="283" y="157"/>
                      <a:pt x="283" y="199"/>
                    </a:cubicBezTo>
                    <a:cubicBezTo>
                      <a:pt x="283" y="262"/>
                      <a:pt x="242" y="288"/>
                      <a:pt x="200" y="288"/>
                    </a:cubicBezTo>
                    <a:cubicBezTo>
                      <a:pt x="152" y="288"/>
                      <a:pt x="111" y="262"/>
                      <a:pt x="111" y="199"/>
                    </a:cubicBezTo>
                    <a:cubicBezTo>
                      <a:pt x="111" y="157"/>
                      <a:pt x="152" y="110"/>
                      <a:pt x="200" y="110"/>
                    </a:cubicBezTo>
                    <a:close/>
                    <a:moveTo>
                      <a:pt x="200" y="0"/>
                    </a:moveTo>
                    <a:cubicBezTo>
                      <a:pt x="90" y="0"/>
                      <a:pt x="1" y="89"/>
                      <a:pt x="1" y="199"/>
                    </a:cubicBezTo>
                    <a:cubicBezTo>
                      <a:pt x="1" y="309"/>
                      <a:pt x="90" y="393"/>
                      <a:pt x="200" y="393"/>
                    </a:cubicBezTo>
                    <a:cubicBezTo>
                      <a:pt x="310" y="393"/>
                      <a:pt x="393" y="309"/>
                      <a:pt x="393" y="199"/>
                    </a:cubicBezTo>
                    <a:cubicBezTo>
                      <a:pt x="393" y="89"/>
                      <a:pt x="310"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8"/>
              <p:cNvSpPr/>
              <p:nvPr/>
            </p:nvSpPr>
            <p:spPr>
              <a:xfrm>
                <a:off x="3879985" y="4276615"/>
                <a:ext cx="57489" cy="53343"/>
              </a:xfrm>
              <a:custGeom>
                <a:rect b="b" l="l" r="r" t="t"/>
                <a:pathLst>
                  <a:path extrusionOk="0" h="283" w="305">
                    <a:moveTo>
                      <a:pt x="153" y="0"/>
                    </a:moveTo>
                    <a:cubicBezTo>
                      <a:pt x="64" y="0"/>
                      <a:pt x="1" y="63"/>
                      <a:pt x="1" y="131"/>
                    </a:cubicBezTo>
                    <a:cubicBezTo>
                      <a:pt x="1" y="215"/>
                      <a:pt x="64" y="283"/>
                      <a:pt x="153" y="283"/>
                    </a:cubicBezTo>
                    <a:cubicBezTo>
                      <a:pt x="236" y="283"/>
                      <a:pt x="304" y="215"/>
                      <a:pt x="304" y="131"/>
                    </a:cubicBezTo>
                    <a:cubicBezTo>
                      <a:pt x="304" y="63"/>
                      <a:pt x="236" y="0"/>
                      <a:pt x="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8"/>
              <p:cNvSpPr/>
              <p:nvPr/>
            </p:nvSpPr>
            <p:spPr>
              <a:xfrm>
                <a:off x="3873564" y="4263797"/>
                <a:ext cx="74264" cy="78035"/>
              </a:xfrm>
              <a:custGeom>
                <a:rect b="b" l="l" r="r" t="t"/>
                <a:pathLst>
                  <a:path extrusionOk="0" h="414" w="394">
                    <a:moveTo>
                      <a:pt x="200" y="110"/>
                    </a:moveTo>
                    <a:cubicBezTo>
                      <a:pt x="242" y="110"/>
                      <a:pt x="283" y="152"/>
                      <a:pt x="283" y="199"/>
                    </a:cubicBezTo>
                    <a:cubicBezTo>
                      <a:pt x="283" y="262"/>
                      <a:pt x="242" y="304"/>
                      <a:pt x="200" y="304"/>
                    </a:cubicBezTo>
                    <a:cubicBezTo>
                      <a:pt x="152" y="304"/>
                      <a:pt x="111" y="262"/>
                      <a:pt x="111" y="199"/>
                    </a:cubicBezTo>
                    <a:cubicBezTo>
                      <a:pt x="111" y="152"/>
                      <a:pt x="152" y="110"/>
                      <a:pt x="200" y="110"/>
                    </a:cubicBezTo>
                    <a:close/>
                    <a:moveTo>
                      <a:pt x="200" y="0"/>
                    </a:moveTo>
                    <a:cubicBezTo>
                      <a:pt x="90" y="0"/>
                      <a:pt x="1" y="89"/>
                      <a:pt x="1" y="199"/>
                    </a:cubicBezTo>
                    <a:cubicBezTo>
                      <a:pt x="1" y="304"/>
                      <a:pt x="90" y="414"/>
                      <a:pt x="200" y="414"/>
                    </a:cubicBezTo>
                    <a:cubicBezTo>
                      <a:pt x="310" y="414"/>
                      <a:pt x="393" y="304"/>
                      <a:pt x="393" y="199"/>
                    </a:cubicBezTo>
                    <a:cubicBezTo>
                      <a:pt x="393" y="89"/>
                      <a:pt x="310" y="0"/>
                      <a:pt x="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8"/>
              <p:cNvSpPr/>
              <p:nvPr/>
            </p:nvSpPr>
            <p:spPr>
              <a:xfrm>
                <a:off x="4028136" y="2454308"/>
                <a:ext cx="19980" cy="460293"/>
              </a:xfrm>
              <a:custGeom>
                <a:rect b="b" l="l" r="r" t="t"/>
                <a:pathLst>
                  <a:path extrusionOk="0" h="2442" w="106">
                    <a:moveTo>
                      <a:pt x="63" y="1"/>
                    </a:moveTo>
                    <a:cubicBezTo>
                      <a:pt x="21" y="1"/>
                      <a:pt x="0" y="22"/>
                      <a:pt x="0" y="43"/>
                    </a:cubicBezTo>
                    <a:lnTo>
                      <a:pt x="0" y="2399"/>
                    </a:lnTo>
                    <a:cubicBezTo>
                      <a:pt x="0" y="2420"/>
                      <a:pt x="21" y="2441"/>
                      <a:pt x="63" y="2441"/>
                    </a:cubicBezTo>
                    <a:cubicBezTo>
                      <a:pt x="84" y="2441"/>
                      <a:pt x="105" y="2420"/>
                      <a:pt x="105" y="2399"/>
                    </a:cubicBezTo>
                    <a:lnTo>
                      <a:pt x="105" y="43"/>
                    </a:lnTo>
                    <a:cubicBezTo>
                      <a:pt x="105" y="22"/>
                      <a:pt x="84" y="1"/>
                      <a:pt x="6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8"/>
              <p:cNvSpPr/>
              <p:nvPr/>
            </p:nvSpPr>
            <p:spPr>
              <a:xfrm>
                <a:off x="4047928" y="4523346"/>
                <a:ext cx="24692" cy="357566"/>
              </a:xfrm>
              <a:custGeom>
                <a:rect b="b" l="l" r="r" t="t"/>
                <a:pathLst>
                  <a:path extrusionOk="0" h="1897" w="131">
                    <a:moveTo>
                      <a:pt x="68" y="0"/>
                    </a:moveTo>
                    <a:cubicBezTo>
                      <a:pt x="26" y="0"/>
                      <a:pt x="0" y="21"/>
                      <a:pt x="0" y="42"/>
                    </a:cubicBezTo>
                    <a:lnTo>
                      <a:pt x="0" y="1833"/>
                    </a:lnTo>
                    <a:cubicBezTo>
                      <a:pt x="0" y="1875"/>
                      <a:pt x="26" y="1896"/>
                      <a:pt x="68" y="1896"/>
                    </a:cubicBezTo>
                    <a:cubicBezTo>
                      <a:pt x="89" y="1896"/>
                      <a:pt x="131" y="1875"/>
                      <a:pt x="131" y="1833"/>
                    </a:cubicBezTo>
                    <a:lnTo>
                      <a:pt x="131" y="42"/>
                    </a:lnTo>
                    <a:cubicBezTo>
                      <a:pt x="131" y="21"/>
                      <a:pt x="89" y="0"/>
                      <a:pt x="6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8"/>
              <p:cNvSpPr/>
              <p:nvPr/>
            </p:nvSpPr>
            <p:spPr>
              <a:xfrm>
                <a:off x="4126715" y="2433574"/>
                <a:ext cx="645758" cy="2397970"/>
              </a:xfrm>
              <a:custGeom>
                <a:rect b="b" l="l" r="r" t="t"/>
                <a:pathLst>
                  <a:path extrusionOk="0" h="12722" w="3426">
                    <a:moveTo>
                      <a:pt x="64" y="1"/>
                    </a:moveTo>
                    <a:cubicBezTo>
                      <a:pt x="22" y="1"/>
                      <a:pt x="1" y="22"/>
                      <a:pt x="1" y="64"/>
                    </a:cubicBezTo>
                    <a:lnTo>
                      <a:pt x="1" y="2316"/>
                    </a:lnTo>
                    <a:lnTo>
                      <a:pt x="64" y="2378"/>
                    </a:lnTo>
                    <a:lnTo>
                      <a:pt x="3316" y="2378"/>
                    </a:lnTo>
                    <a:lnTo>
                      <a:pt x="3316" y="11302"/>
                    </a:lnTo>
                    <a:lnTo>
                      <a:pt x="132" y="11302"/>
                    </a:lnTo>
                    <a:lnTo>
                      <a:pt x="85" y="11370"/>
                    </a:lnTo>
                    <a:lnTo>
                      <a:pt x="85" y="12658"/>
                    </a:lnTo>
                    <a:cubicBezTo>
                      <a:pt x="85" y="12700"/>
                      <a:pt x="106" y="12721"/>
                      <a:pt x="132" y="12721"/>
                    </a:cubicBezTo>
                    <a:cubicBezTo>
                      <a:pt x="174" y="12721"/>
                      <a:pt x="195" y="12700"/>
                      <a:pt x="195" y="12658"/>
                    </a:cubicBezTo>
                    <a:lnTo>
                      <a:pt x="195" y="11412"/>
                    </a:lnTo>
                    <a:lnTo>
                      <a:pt x="3379" y="11412"/>
                    </a:lnTo>
                    <a:lnTo>
                      <a:pt x="3426" y="11370"/>
                    </a:lnTo>
                    <a:lnTo>
                      <a:pt x="3426" y="2316"/>
                    </a:lnTo>
                    <a:lnTo>
                      <a:pt x="3379" y="2268"/>
                    </a:lnTo>
                    <a:lnTo>
                      <a:pt x="106" y="2268"/>
                    </a:lnTo>
                    <a:lnTo>
                      <a:pt x="106" y="64"/>
                    </a:lnTo>
                    <a:cubicBezTo>
                      <a:pt x="106" y="22"/>
                      <a:pt x="85" y="1"/>
                      <a:pt x="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2" name="Shape 2732"/>
        <p:cNvGrpSpPr/>
        <p:nvPr/>
      </p:nvGrpSpPr>
      <p:grpSpPr>
        <a:xfrm>
          <a:off x="0" y="0"/>
          <a:ext cx="0" cy="0"/>
          <a:chOff x="0" y="0"/>
          <a:chExt cx="0" cy="0"/>
        </a:xfrm>
      </p:grpSpPr>
      <p:sp>
        <p:nvSpPr>
          <p:cNvPr id="2733" name="Google Shape;2733;p59"/>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Web browsers</a:t>
            </a:r>
            <a:endParaRPr/>
          </a:p>
        </p:txBody>
      </p:sp>
      <p:sp>
        <p:nvSpPr>
          <p:cNvPr id="2734" name="Google Shape;2734;p59"/>
          <p:cNvSpPr txBox="1"/>
          <p:nvPr/>
        </p:nvSpPr>
        <p:spPr>
          <a:xfrm>
            <a:off x="4572000" y="4158575"/>
            <a:ext cx="3852000" cy="45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Inter"/>
                <a:ea typeface="Inter"/>
                <a:cs typeface="Inter"/>
                <a:sym typeface="Inter"/>
              </a:rPr>
              <a:t>Follow the link in the graph to modify its data and then paste the new one here. </a:t>
            </a:r>
            <a:r>
              <a:rPr b="1" lang="en" sz="1000">
                <a:solidFill>
                  <a:schemeClr val="dk1"/>
                </a:solidFill>
                <a:uFill>
                  <a:noFill/>
                </a:uFill>
                <a:latin typeface="Inter"/>
                <a:ea typeface="Inter"/>
                <a:cs typeface="Inter"/>
                <a:sym typeface="Inter"/>
                <a:hlinkClick r:id="rId3">
                  <a:extLst>
                    <a:ext uri="{A12FA001-AC4F-418D-AE19-62706E023703}">
                      <ahyp:hlinkClr val="tx"/>
                    </a:ext>
                  </a:extLst>
                </a:hlinkClick>
              </a:rPr>
              <a:t>For more info, click here</a:t>
            </a:r>
            <a:endParaRPr b="1" sz="1000">
              <a:solidFill>
                <a:schemeClr val="dk1"/>
              </a:solidFill>
              <a:latin typeface="Inter"/>
              <a:ea typeface="Inter"/>
              <a:cs typeface="Inter"/>
              <a:sym typeface="Inter"/>
            </a:endParaRPr>
          </a:p>
        </p:txBody>
      </p:sp>
      <p:sp>
        <p:nvSpPr>
          <p:cNvPr id="2735" name="Google Shape;2735;p59"/>
          <p:cNvSpPr txBox="1"/>
          <p:nvPr/>
        </p:nvSpPr>
        <p:spPr>
          <a:xfrm flipH="1">
            <a:off x="1298497" y="1290225"/>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Montserrat"/>
                <a:ea typeface="Montserrat"/>
                <a:cs typeface="Montserrat"/>
                <a:sym typeface="Montserrat"/>
              </a:rPr>
              <a:t>Explorer</a:t>
            </a:r>
            <a:endParaRPr b="1" sz="2000">
              <a:solidFill>
                <a:schemeClr val="dk1"/>
              </a:solidFill>
              <a:latin typeface="Montserrat"/>
              <a:ea typeface="Montserrat"/>
              <a:cs typeface="Montserrat"/>
              <a:sym typeface="Montserrat"/>
            </a:endParaRPr>
          </a:p>
        </p:txBody>
      </p:sp>
      <p:sp>
        <p:nvSpPr>
          <p:cNvPr id="2736" name="Google Shape;2736;p59"/>
          <p:cNvSpPr txBox="1"/>
          <p:nvPr/>
        </p:nvSpPr>
        <p:spPr>
          <a:xfrm flipH="1">
            <a:off x="1298497" y="3524204"/>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Montserrat"/>
                <a:ea typeface="Montserrat"/>
                <a:cs typeface="Montserrat"/>
                <a:sym typeface="Montserrat"/>
              </a:rPr>
              <a:t>Chrome</a:t>
            </a:r>
            <a:endParaRPr b="1" sz="2000">
              <a:solidFill>
                <a:schemeClr val="dk1"/>
              </a:solidFill>
              <a:latin typeface="Montserrat"/>
              <a:ea typeface="Montserrat"/>
              <a:cs typeface="Montserrat"/>
              <a:sym typeface="Montserrat"/>
            </a:endParaRPr>
          </a:p>
        </p:txBody>
      </p:sp>
      <p:sp>
        <p:nvSpPr>
          <p:cNvPr id="2737" name="Google Shape;2737;p59"/>
          <p:cNvSpPr txBox="1"/>
          <p:nvPr/>
        </p:nvSpPr>
        <p:spPr>
          <a:xfrm flipH="1">
            <a:off x="1298523" y="2407215"/>
            <a:ext cx="22758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Montserrat"/>
                <a:ea typeface="Montserrat"/>
                <a:cs typeface="Montserrat"/>
                <a:sym typeface="Montserrat"/>
              </a:rPr>
              <a:t>Safari</a:t>
            </a:r>
            <a:endParaRPr b="1" sz="2000">
              <a:solidFill>
                <a:schemeClr val="dk1"/>
              </a:solidFill>
              <a:latin typeface="Montserrat"/>
              <a:ea typeface="Montserrat"/>
              <a:cs typeface="Montserrat"/>
              <a:sym typeface="Montserrat"/>
            </a:endParaRPr>
          </a:p>
        </p:txBody>
      </p:sp>
      <p:sp>
        <p:nvSpPr>
          <p:cNvPr id="2738" name="Google Shape;2738;p59"/>
          <p:cNvSpPr txBox="1"/>
          <p:nvPr/>
        </p:nvSpPr>
        <p:spPr>
          <a:xfrm flipH="1">
            <a:off x="1298509" y="1657915"/>
            <a:ext cx="2275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Venus is the second planet from the Sun</a:t>
            </a:r>
            <a:endParaRPr>
              <a:solidFill>
                <a:schemeClr val="dk1"/>
              </a:solidFill>
              <a:latin typeface="Inter"/>
              <a:ea typeface="Inter"/>
              <a:cs typeface="Inter"/>
              <a:sym typeface="Inter"/>
            </a:endParaRPr>
          </a:p>
        </p:txBody>
      </p:sp>
      <p:sp>
        <p:nvSpPr>
          <p:cNvPr id="2739" name="Google Shape;2739;p59"/>
          <p:cNvSpPr txBox="1"/>
          <p:nvPr/>
        </p:nvSpPr>
        <p:spPr>
          <a:xfrm flipH="1">
            <a:off x="1298510" y="3891894"/>
            <a:ext cx="2275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Despite being red, Mars is a very cold place</a:t>
            </a:r>
            <a:endParaRPr>
              <a:solidFill>
                <a:schemeClr val="dk1"/>
              </a:solidFill>
              <a:latin typeface="Inter"/>
              <a:ea typeface="Inter"/>
              <a:cs typeface="Inter"/>
              <a:sym typeface="Inter"/>
            </a:endParaRPr>
          </a:p>
        </p:txBody>
      </p:sp>
      <p:sp>
        <p:nvSpPr>
          <p:cNvPr id="2740" name="Google Shape;2740;p59"/>
          <p:cNvSpPr txBox="1"/>
          <p:nvPr/>
        </p:nvSpPr>
        <p:spPr>
          <a:xfrm flipH="1">
            <a:off x="1298525" y="2774905"/>
            <a:ext cx="2275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Mercury is the closest planet to the Sun</a:t>
            </a:r>
            <a:endParaRPr>
              <a:solidFill>
                <a:schemeClr val="dk1"/>
              </a:solidFill>
              <a:latin typeface="Inter"/>
              <a:ea typeface="Inter"/>
              <a:cs typeface="Inter"/>
              <a:sym typeface="Inter"/>
            </a:endParaRPr>
          </a:p>
        </p:txBody>
      </p:sp>
      <p:sp>
        <p:nvSpPr>
          <p:cNvPr id="2741" name="Google Shape;2741;p59"/>
          <p:cNvSpPr/>
          <p:nvPr/>
        </p:nvSpPr>
        <p:spPr>
          <a:xfrm>
            <a:off x="720000" y="2421950"/>
            <a:ext cx="294000" cy="2940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9"/>
          <p:cNvSpPr/>
          <p:nvPr/>
        </p:nvSpPr>
        <p:spPr>
          <a:xfrm>
            <a:off x="720000" y="1307325"/>
            <a:ext cx="294000" cy="294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9"/>
          <p:cNvSpPr/>
          <p:nvPr/>
        </p:nvSpPr>
        <p:spPr>
          <a:xfrm>
            <a:off x="720000" y="3536575"/>
            <a:ext cx="294000" cy="2940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44" name="Google Shape;2744;p59" title="Gráfico">
            <a:hlinkClick r:id="rId4"/>
          </p:cNvPr>
          <p:cNvPicPr preferRelativeResize="0"/>
          <p:nvPr/>
        </p:nvPicPr>
        <p:blipFill>
          <a:blip r:embed="rId5">
            <a:alphaModFix/>
          </a:blip>
          <a:stretch>
            <a:fillRect/>
          </a:stretch>
        </p:blipFill>
        <p:spPr>
          <a:xfrm>
            <a:off x="3967398" y="1246325"/>
            <a:ext cx="4463370" cy="27598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8" name="Shape 2748"/>
        <p:cNvGrpSpPr/>
        <p:nvPr/>
      </p:nvGrpSpPr>
      <p:grpSpPr>
        <a:xfrm>
          <a:off x="0" y="0"/>
          <a:ext cx="0" cy="0"/>
          <a:chOff x="0" y="0"/>
          <a:chExt cx="0" cy="0"/>
        </a:xfrm>
      </p:grpSpPr>
      <p:sp>
        <p:nvSpPr>
          <p:cNvPr id="2749" name="Google Shape;2749;p60"/>
          <p:cNvSpPr txBox="1"/>
          <p:nvPr/>
        </p:nvSpPr>
        <p:spPr>
          <a:xfrm flipH="1">
            <a:off x="6235648" y="1366425"/>
            <a:ext cx="21951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Montserrat"/>
                <a:ea typeface="Montserrat"/>
                <a:cs typeface="Montserrat"/>
                <a:sym typeface="Montserrat"/>
              </a:rPr>
              <a:t>Venus</a:t>
            </a:r>
            <a:endParaRPr b="1" sz="2000">
              <a:solidFill>
                <a:schemeClr val="dk1"/>
              </a:solidFill>
              <a:latin typeface="Montserrat"/>
              <a:ea typeface="Montserrat"/>
              <a:cs typeface="Montserrat"/>
              <a:sym typeface="Montserrat"/>
            </a:endParaRPr>
          </a:p>
        </p:txBody>
      </p:sp>
      <p:sp>
        <p:nvSpPr>
          <p:cNvPr id="2750" name="Google Shape;2750;p60"/>
          <p:cNvSpPr txBox="1"/>
          <p:nvPr/>
        </p:nvSpPr>
        <p:spPr>
          <a:xfrm flipH="1">
            <a:off x="6235648" y="3600409"/>
            <a:ext cx="21951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Montserrat"/>
                <a:ea typeface="Montserrat"/>
                <a:cs typeface="Montserrat"/>
                <a:sym typeface="Montserrat"/>
              </a:rPr>
              <a:t>Mars</a:t>
            </a:r>
            <a:endParaRPr b="1" sz="2000">
              <a:solidFill>
                <a:schemeClr val="dk1"/>
              </a:solidFill>
              <a:latin typeface="Montserrat"/>
              <a:ea typeface="Montserrat"/>
              <a:cs typeface="Montserrat"/>
              <a:sym typeface="Montserrat"/>
            </a:endParaRPr>
          </a:p>
        </p:txBody>
      </p:sp>
      <p:sp>
        <p:nvSpPr>
          <p:cNvPr id="2751" name="Google Shape;2751;p60"/>
          <p:cNvSpPr txBox="1"/>
          <p:nvPr/>
        </p:nvSpPr>
        <p:spPr>
          <a:xfrm flipH="1">
            <a:off x="6235673" y="2483417"/>
            <a:ext cx="2195100" cy="4500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2000">
                <a:solidFill>
                  <a:schemeClr val="dk1"/>
                </a:solidFill>
                <a:latin typeface="Montserrat"/>
                <a:ea typeface="Montserrat"/>
                <a:cs typeface="Montserrat"/>
                <a:sym typeface="Montserrat"/>
              </a:rPr>
              <a:t>Mercury</a:t>
            </a:r>
            <a:endParaRPr b="1" sz="2000">
              <a:solidFill>
                <a:schemeClr val="dk1"/>
              </a:solidFill>
              <a:latin typeface="Montserrat"/>
              <a:ea typeface="Montserrat"/>
              <a:cs typeface="Montserrat"/>
              <a:sym typeface="Montserrat"/>
            </a:endParaRPr>
          </a:p>
        </p:txBody>
      </p:sp>
      <p:sp>
        <p:nvSpPr>
          <p:cNvPr id="2752" name="Google Shape;2752;p60"/>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Tech hubs of the world</a:t>
            </a:r>
            <a:endParaRPr/>
          </a:p>
        </p:txBody>
      </p:sp>
      <p:sp>
        <p:nvSpPr>
          <p:cNvPr id="2753" name="Google Shape;2753;p60"/>
          <p:cNvSpPr txBox="1"/>
          <p:nvPr/>
        </p:nvSpPr>
        <p:spPr>
          <a:xfrm flipH="1">
            <a:off x="6235660" y="1734116"/>
            <a:ext cx="2195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Venus is the second planet from the Sun</a:t>
            </a:r>
            <a:endParaRPr>
              <a:solidFill>
                <a:schemeClr val="dk1"/>
              </a:solidFill>
              <a:latin typeface="Inter"/>
              <a:ea typeface="Inter"/>
              <a:cs typeface="Inter"/>
              <a:sym typeface="Inter"/>
            </a:endParaRPr>
          </a:p>
        </p:txBody>
      </p:sp>
      <p:sp>
        <p:nvSpPr>
          <p:cNvPr id="2754" name="Google Shape;2754;p60"/>
          <p:cNvSpPr txBox="1"/>
          <p:nvPr/>
        </p:nvSpPr>
        <p:spPr>
          <a:xfrm flipH="1">
            <a:off x="6235660" y="3968099"/>
            <a:ext cx="2195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Despite being red, Mars is a cold place</a:t>
            </a:r>
            <a:endParaRPr>
              <a:solidFill>
                <a:schemeClr val="dk1"/>
              </a:solidFill>
              <a:latin typeface="Inter"/>
              <a:ea typeface="Inter"/>
              <a:cs typeface="Inter"/>
              <a:sym typeface="Inter"/>
            </a:endParaRPr>
          </a:p>
        </p:txBody>
      </p:sp>
      <p:sp>
        <p:nvSpPr>
          <p:cNvPr id="2755" name="Google Shape;2755;p60"/>
          <p:cNvSpPr txBox="1"/>
          <p:nvPr/>
        </p:nvSpPr>
        <p:spPr>
          <a:xfrm flipH="1">
            <a:off x="6235675" y="2851107"/>
            <a:ext cx="21951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Mercury is the closest planet to the Sun</a:t>
            </a:r>
            <a:endParaRPr>
              <a:solidFill>
                <a:schemeClr val="dk1"/>
              </a:solidFill>
              <a:latin typeface="Inter"/>
              <a:ea typeface="Inter"/>
              <a:cs typeface="Inter"/>
              <a:sym typeface="Inter"/>
            </a:endParaRPr>
          </a:p>
        </p:txBody>
      </p:sp>
      <p:grpSp>
        <p:nvGrpSpPr>
          <p:cNvPr id="2756" name="Google Shape;2756;p60"/>
          <p:cNvGrpSpPr/>
          <p:nvPr/>
        </p:nvGrpSpPr>
        <p:grpSpPr>
          <a:xfrm>
            <a:off x="719991" y="1572843"/>
            <a:ext cx="4919741" cy="2620545"/>
            <a:chOff x="233350" y="949250"/>
            <a:chExt cx="7137300" cy="3802300"/>
          </a:xfrm>
        </p:grpSpPr>
        <p:sp>
          <p:nvSpPr>
            <p:cNvPr id="2757" name="Google Shape;2757;p6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8" name="Google Shape;2808;p60"/>
          <p:cNvSpPr/>
          <p:nvPr/>
        </p:nvSpPr>
        <p:spPr>
          <a:xfrm>
            <a:off x="5812375" y="2498150"/>
            <a:ext cx="294000" cy="2940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0"/>
          <p:cNvSpPr/>
          <p:nvPr/>
        </p:nvSpPr>
        <p:spPr>
          <a:xfrm>
            <a:off x="5812375" y="1383525"/>
            <a:ext cx="294000" cy="294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0"/>
          <p:cNvSpPr/>
          <p:nvPr/>
        </p:nvSpPr>
        <p:spPr>
          <a:xfrm>
            <a:off x="5812375" y="3612775"/>
            <a:ext cx="294000" cy="2940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0"/>
          <p:cNvSpPr/>
          <p:nvPr/>
        </p:nvSpPr>
        <p:spPr>
          <a:xfrm>
            <a:off x="1436450" y="2247050"/>
            <a:ext cx="294000" cy="2940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0"/>
          <p:cNvSpPr/>
          <p:nvPr/>
        </p:nvSpPr>
        <p:spPr>
          <a:xfrm>
            <a:off x="2942925" y="2193850"/>
            <a:ext cx="294000" cy="2940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0"/>
          <p:cNvSpPr/>
          <p:nvPr/>
        </p:nvSpPr>
        <p:spPr>
          <a:xfrm>
            <a:off x="1988825" y="2954125"/>
            <a:ext cx="294000" cy="2940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7" name="Shape 2817"/>
        <p:cNvGrpSpPr/>
        <p:nvPr/>
      </p:nvGrpSpPr>
      <p:grpSpPr>
        <a:xfrm>
          <a:off x="0" y="0"/>
          <a:ext cx="0" cy="0"/>
          <a:chOff x="0" y="0"/>
          <a:chExt cx="0" cy="0"/>
        </a:xfrm>
      </p:grpSpPr>
      <p:sp>
        <p:nvSpPr>
          <p:cNvPr id="2818" name="Google Shape;2818;p61"/>
          <p:cNvSpPr txBox="1"/>
          <p:nvPr>
            <p:ph type="title"/>
          </p:nvPr>
        </p:nvSpPr>
        <p:spPr>
          <a:xfrm>
            <a:off x="720000" y="1965575"/>
            <a:ext cx="3785100" cy="62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Mockups</a:t>
            </a:r>
            <a:endParaRPr/>
          </a:p>
        </p:txBody>
      </p:sp>
      <p:sp>
        <p:nvSpPr>
          <p:cNvPr id="2819" name="Google Shape;2819;p61"/>
          <p:cNvSpPr txBox="1"/>
          <p:nvPr>
            <p:ph idx="1" type="subTitle"/>
          </p:nvPr>
        </p:nvSpPr>
        <p:spPr>
          <a:xfrm>
            <a:off x="720000" y="2639855"/>
            <a:ext cx="37851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right-click on it and select “Replace images”</a:t>
            </a:r>
            <a:endParaRPr/>
          </a:p>
        </p:txBody>
      </p:sp>
      <p:grpSp>
        <p:nvGrpSpPr>
          <p:cNvPr id="2820" name="Google Shape;2820;p61"/>
          <p:cNvGrpSpPr/>
          <p:nvPr/>
        </p:nvGrpSpPr>
        <p:grpSpPr>
          <a:xfrm>
            <a:off x="4792505" y="1359457"/>
            <a:ext cx="3432984" cy="2776768"/>
            <a:chOff x="4792505" y="1359457"/>
            <a:chExt cx="3432984" cy="2776768"/>
          </a:xfrm>
        </p:grpSpPr>
        <p:sp>
          <p:nvSpPr>
            <p:cNvPr id="2821" name="Google Shape;2821;p61"/>
            <p:cNvSpPr/>
            <p:nvPr/>
          </p:nvSpPr>
          <p:spPr>
            <a:xfrm>
              <a:off x="5433500" y="3678425"/>
              <a:ext cx="2151000" cy="457800"/>
            </a:xfrm>
            <a:prstGeom prst="ellipse">
              <a:avLst/>
            </a:prstGeom>
            <a:solidFill>
              <a:srgbClr val="3E285A">
                <a:alpha val="13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2" name="Google Shape;2822;p61"/>
            <p:cNvGrpSpPr/>
            <p:nvPr/>
          </p:nvGrpSpPr>
          <p:grpSpPr>
            <a:xfrm>
              <a:off x="4792505" y="1359457"/>
              <a:ext cx="3432984" cy="2496295"/>
              <a:chOff x="331763" y="414153"/>
              <a:chExt cx="6903246" cy="5019697"/>
            </a:xfrm>
          </p:grpSpPr>
          <p:sp>
            <p:nvSpPr>
              <p:cNvPr id="2823" name="Google Shape;2823;p61"/>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accen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1"/>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1"/>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2826" name="Google Shape;2826;p61"/>
          <p:cNvPicPr preferRelativeResize="0"/>
          <p:nvPr/>
        </p:nvPicPr>
        <p:blipFill>
          <a:blip r:embed="rId3">
            <a:alphaModFix/>
          </a:blip>
          <a:stretch>
            <a:fillRect/>
          </a:stretch>
        </p:blipFill>
        <p:spPr>
          <a:xfrm>
            <a:off x="4904625" y="1461275"/>
            <a:ext cx="3208752" cy="1804899"/>
          </a:xfrm>
          <a:prstGeom prst="rect">
            <a:avLst/>
          </a:prstGeom>
          <a:noFill/>
          <a:ln cap="flat" cmpd="sng" w="9525">
            <a:solidFill>
              <a:schemeClr val="accent6"/>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3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740" name="Google Shape;740;p35"/>
          <p:cNvSpPr txBox="1"/>
          <p:nvPr>
            <p:ph idx="3" type="subTitle"/>
          </p:nvPr>
        </p:nvSpPr>
        <p:spPr>
          <a:xfrm>
            <a:off x="1276777" y="3969595"/>
            <a:ext cx="3144000" cy="6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solidFill>
                <a:srgbClr val="666666"/>
              </a:solidFill>
            </a:endParaRPr>
          </a:p>
        </p:txBody>
      </p:sp>
      <p:sp>
        <p:nvSpPr>
          <p:cNvPr id="741" name="Google Shape;741;p35"/>
          <p:cNvSpPr txBox="1"/>
          <p:nvPr>
            <p:ph idx="1" type="subTitle"/>
          </p:nvPr>
        </p:nvSpPr>
        <p:spPr>
          <a:xfrm>
            <a:off x="1276777" y="2273420"/>
            <a:ext cx="3144000" cy="6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42" name="Google Shape;742;p35"/>
          <p:cNvSpPr txBox="1"/>
          <p:nvPr>
            <p:ph idx="2" type="subTitle"/>
          </p:nvPr>
        </p:nvSpPr>
        <p:spPr>
          <a:xfrm>
            <a:off x="4947925" y="2273420"/>
            <a:ext cx="3144000" cy="6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43" name="Google Shape;743;p35"/>
          <p:cNvSpPr txBox="1"/>
          <p:nvPr>
            <p:ph idx="4" type="subTitle"/>
          </p:nvPr>
        </p:nvSpPr>
        <p:spPr>
          <a:xfrm>
            <a:off x="4947925" y="3969595"/>
            <a:ext cx="3144000" cy="6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44" name="Google Shape;744;p35"/>
          <p:cNvSpPr txBox="1"/>
          <p:nvPr>
            <p:ph idx="5" type="title"/>
          </p:nvPr>
        </p:nvSpPr>
        <p:spPr>
          <a:xfrm>
            <a:off x="1276775" y="1429475"/>
            <a:ext cx="954600" cy="47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45" name="Google Shape;745;p35"/>
          <p:cNvSpPr txBox="1"/>
          <p:nvPr>
            <p:ph idx="7" type="title"/>
          </p:nvPr>
        </p:nvSpPr>
        <p:spPr>
          <a:xfrm>
            <a:off x="4947925" y="1429475"/>
            <a:ext cx="954600" cy="47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46" name="Google Shape;746;p35"/>
          <p:cNvSpPr txBox="1"/>
          <p:nvPr>
            <p:ph idx="8" type="title"/>
          </p:nvPr>
        </p:nvSpPr>
        <p:spPr>
          <a:xfrm>
            <a:off x="4947925" y="3125724"/>
            <a:ext cx="954600" cy="47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747" name="Google Shape;747;p35"/>
          <p:cNvSpPr txBox="1"/>
          <p:nvPr>
            <p:ph idx="6" type="title"/>
          </p:nvPr>
        </p:nvSpPr>
        <p:spPr>
          <a:xfrm>
            <a:off x="1276775" y="3125724"/>
            <a:ext cx="954600" cy="47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748" name="Google Shape;748;p35"/>
          <p:cNvSpPr txBox="1"/>
          <p:nvPr>
            <p:ph idx="9" type="subTitle"/>
          </p:nvPr>
        </p:nvSpPr>
        <p:spPr>
          <a:xfrm>
            <a:off x="1276775" y="1900175"/>
            <a:ext cx="3144000" cy="44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 to PC</a:t>
            </a:r>
            <a:endParaRPr/>
          </a:p>
        </p:txBody>
      </p:sp>
      <p:sp>
        <p:nvSpPr>
          <p:cNvPr id="749" name="Google Shape;749;p35"/>
          <p:cNvSpPr txBox="1"/>
          <p:nvPr>
            <p:ph idx="13" type="subTitle"/>
          </p:nvPr>
        </p:nvSpPr>
        <p:spPr>
          <a:xfrm>
            <a:off x="4947926" y="1900175"/>
            <a:ext cx="3144000" cy="44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Web browsing</a:t>
            </a:r>
            <a:endParaRPr/>
          </a:p>
        </p:txBody>
      </p:sp>
      <p:sp>
        <p:nvSpPr>
          <p:cNvPr id="750" name="Google Shape;750;p35"/>
          <p:cNvSpPr txBox="1"/>
          <p:nvPr>
            <p:ph idx="14" type="subTitle"/>
          </p:nvPr>
        </p:nvSpPr>
        <p:spPr>
          <a:xfrm>
            <a:off x="1276775" y="3596200"/>
            <a:ext cx="3144000" cy="44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File management</a:t>
            </a:r>
            <a:endParaRPr/>
          </a:p>
        </p:txBody>
      </p:sp>
      <p:sp>
        <p:nvSpPr>
          <p:cNvPr id="751" name="Google Shape;751;p35"/>
          <p:cNvSpPr txBox="1"/>
          <p:nvPr>
            <p:ph idx="15" type="subTitle"/>
          </p:nvPr>
        </p:nvSpPr>
        <p:spPr>
          <a:xfrm>
            <a:off x="4947926" y="3596200"/>
            <a:ext cx="3144000" cy="44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t>
            </a:r>
            <a:r>
              <a:rPr lang="en"/>
              <a:t>asic programs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0" name="Shape 2830"/>
        <p:cNvGrpSpPr/>
        <p:nvPr/>
      </p:nvGrpSpPr>
      <p:grpSpPr>
        <a:xfrm>
          <a:off x="0" y="0"/>
          <a:ext cx="0" cy="0"/>
          <a:chOff x="0" y="0"/>
          <a:chExt cx="0" cy="0"/>
        </a:xfrm>
      </p:grpSpPr>
      <p:sp>
        <p:nvSpPr>
          <p:cNvPr id="2831" name="Google Shape;2831;p62"/>
          <p:cNvSpPr txBox="1"/>
          <p:nvPr>
            <p:ph type="title"/>
          </p:nvPr>
        </p:nvSpPr>
        <p:spPr>
          <a:xfrm>
            <a:off x="4571998" y="609989"/>
            <a:ext cx="38589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832" name="Google Shape;2832;p62"/>
          <p:cNvSpPr txBox="1"/>
          <p:nvPr>
            <p:ph idx="1" type="subTitle"/>
          </p:nvPr>
        </p:nvSpPr>
        <p:spPr>
          <a:xfrm>
            <a:off x="4572000" y="1718261"/>
            <a:ext cx="3858900" cy="110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D</a:t>
            </a:r>
            <a:r>
              <a:rPr b="1" lang="en"/>
              <a:t>o you have any questions?</a:t>
            </a:r>
            <a:endParaRPr b="1"/>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2833" name="Google Shape;2833;p62"/>
          <p:cNvSpPr txBox="1"/>
          <p:nvPr/>
        </p:nvSpPr>
        <p:spPr>
          <a:xfrm>
            <a:off x="4571875" y="4283653"/>
            <a:ext cx="38589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ter"/>
                <a:ea typeface="Inter"/>
                <a:cs typeface="Inter"/>
                <a:sym typeface="Inter"/>
              </a:rPr>
              <a:t>Please keep this slide for attribution</a:t>
            </a:r>
            <a:endParaRPr sz="1200">
              <a:solidFill>
                <a:schemeClr val="dk1"/>
              </a:solidFill>
              <a:latin typeface="Inter"/>
              <a:ea typeface="Inter"/>
              <a:cs typeface="Inter"/>
              <a:sym typeface="Inter"/>
            </a:endParaRPr>
          </a:p>
        </p:txBody>
      </p:sp>
      <p:grpSp>
        <p:nvGrpSpPr>
          <p:cNvPr id="2834" name="Google Shape;2834;p62"/>
          <p:cNvGrpSpPr/>
          <p:nvPr/>
        </p:nvGrpSpPr>
        <p:grpSpPr>
          <a:xfrm>
            <a:off x="5753927" y="2976675"/>
            <a:ext cx="400733" cy="387661"/>
            <a:chOff x="266768" y="1721375"/>
            <a:chExt cx="397907" cy="397887"/>
          </a:xfrm>
        </p:grpSpPr>
        <p:sp>
          <p:nvSpPr>
            <p:cNvPr id="2835" name="Google Shape;2835;p6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7" name="Google Shape;2837;p62"/>
          <p:cNvGrpSpPr/>
          <p:nvPr/>
        </p:nvGrpSpPr>
        <p:grpSpPr>
          <a:xfrm>
            <a:off x="6848261" y="2976437"/>
            <a:ext cx="400712" cy="387661"/>
            <a:chOff x="1379798" y="1723250"/>
            <a:chExt cx="397887" cy="397887"/>
          </a:xfrm>
        </p:grpSpPr>
        <p:sp>
          <p:nvSpPr>
            <p:cNvPr id="2838" name="Google Shape;2838;p6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2" name="Google Shape;2842;p62"/>
          <p:cNvGrpSpPr/>
          <p:nvPr/>
        </p:nvGrpSpPr>
        <p:grpSpPr>
          <a:xfrm>
            <a:off x="6299340" y="2976437"/>
            <a:ext cx="400691" cy="387661"/>
            <a:chOff x="864491" y="1723250"/>
            <a:chExt cx="397866" cy="397887"/>
          </a:xfrm>
        </p:grpSpPr>
        <p:sp>
          <p:nvSpPr>
            <p:cNvPr id="2843" name="Google Shape;2843;p6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6" name="Google Shape;2846;p62"/>
          <p:cNvGrpSpPr/>
          <p:nvPr/>
        </p:nvGrpSpPr>
        <p:grpSpPr>
          <a:xfrm>
            <a:off x="1311900" y="1759647"/>
            <a:ext cx="2222728" cy="2764328"/>
            <a:chOff x="1311900" y="2073147"/>
            <a:chExt cx="2222728" cy="2764328"/>
          </a:xfrm>
        </p:grpSpPr>
        <p:sp>
          <p:nvSpPr>
            <p:cNvPr id="2847" name="Google Shape;2847;p62"/>
            <p:cNvSpPr/>
            <p:nvPr/>
          </p:nvSpPr>
          <p:spPr>
            <a:xfrm>
              <a:off x="1311900" y="4379675"/>
              <a:ext cx="2151000" cy="457800"/>
            </a:xfrm>
            <a:prstGeom prst="ellipse">
              <a:avLst/>
            </a:prstGeom>
            <a:solidFill>
              <a:srgbClr val="3E285A">
                <a:alpha val="13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8" name="Google Shape;2848;p62"/>
            <p:cNvGrpSpPr/>
            <p:nvPr/>
          </p:nvGrpSpPr>
          <p:grpSpPr>
            <a:xfrm>
              <a:off x="1553108" y="2073147"/>
              <a:ext cx="1981520" cy="2535354"/>
              <a:chOff x="900306" y="1128050"/>
              <a:chExt cx="3138296" cy="4015448"/>
            </a:xfrm>
          </p:grpSpPr>
          <p:sp>
            <p:nvSpPr>
              <p:cNvPr id="2849" name="Google Shape;2849;p62"/>
              <p:cNvSpPr/>
              <p:nvPr/>
            </p:nvSpPr>
            <p:spPr>
              <a:xfrm flipH="1">
                <a:off x="1939169" y="2402385"/>
                <a:ext cx="398524" cy="570418"/>
              </a:xfrm>
              <a:custGeom>
                <a:rect b="b" l="l" r="r" t="t"/>
                <a:pathLst>
                  <a:path extrusionOk="0" h="2970" w="2075">
                    <a:moveTo>
                      <a:pt x="241" y="1"/>
                    </a:moveTo>
                    <a:cubicBezTo>
                      <a:pt x="110" y="1"/>
                      <a:pt x="0" y="111"/>
                      <a:pt x="0" y="241"/>
                    </a:cubicBezTo>
                    <a:lnTo>
                      <a:pt x="0" y="2729"/>
                    </a:lnTo>
                    <a:cubicBezTo>
                      <a:pt x="0" y="2860"/>
                      <a:pt x="110" y="2970"/>
                      <a:pt x="241" y="2970"/>
                    </a:cubicBezTo>
                    <a:lnTo>
                      <a:pt x="1833" y="2970"/>
                    </a:lnTo>
                    <a:cubicBezTo>
                      <a:pt x="1964" y="2970"/>
                      <a:pt x="2074" y="2860"/>
                      <a:pt x="2074" y="2729"/>
                    </a:cubicBezTo>
                    <a:lnTo>
                      <a:pt x="2074" y="241"/>
                    </a:lnTo>
                    <a:cubicBezTo>
                      <a:pt x="2074" y="111"/>
                      <a:pt x="1964" y="1"/>
                      <a:pt x="18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2"/>
              <p:cNvSpPr/>
              <p:nvPr/>
            </p:nvSpPr>
            <p:spPr>
              <a:xfrm flipH="1">
                <a:off x="1931103" y="2389325"/>
                <a:ext cx="414658" cy="595578"/>
              </a:xfrm>
              <a:custGeom>
                <a:rect b="b" l="l" r="r" t="t"/>
                <a:pathLst>
                  <a:path extrusionOk="0" h="3101" w="2159">
                    <a:moveTo>
                      <a:pt x="1875" y="131"/>
                    </a:moveTo>
                    <a:cubicBezTo>
                      <a:pt x="1964" y="131"/>
                      <a:pt x="2053" y="220"/>
                      <a:pt x="2053" y="309"/>
                    </a:cubicBezTo>
                    <a:lnTo>
                      <a:pt x="2053" y="2797"/>
                    </a:lnTo>
                    <a:cubicBezTo>
                      <a:pt x="2053" y="2907"/>
                      <a:pt x="1964" y="2991"/>
                      <a:pt x="1875" y="2991"/>
                    </a:cubicBezTo>
                    <a:lnTo>
                      <a:pt x="283" y="2991"/>
                    </a:lnTo>
                    <a:cubicBezTo>
                      <a:pt x="194" y="2991"/>
                      <a:pt x="110" y="2907"/>
                      <a:pt x="110" y="2797"/>
                    </a:cubicBezTo>
                    <a:lnTo>
                      <a:pt x="110" y="309"/>
                    </a:lnTo>
                    <a:cubicBezTo>
                      <a:pt x="110" y="220"/>
                      <a:pt x="194" y="131"/>
                      <a:pt x="283" y="131"/>
                    </a:cubicBezTo>
                    <a:close/>
                    <a:moveTo>
                      <a:pt x="283" y="1"/>
                    </a:moveTo>
                    <a:cubicBezTo>
                      <a:pt x="131" y="1"/>
                      <a:pt x="1" y="158"/>
                      <a:pt x="1" y="309"/>
                    </a:cubicBezTo>
                    <a:lnTo>
                      <a:pt x="1" y="2797"/>
                    </a:lnTo>
                    <a:cubicBezTo>
                      <a:pt x="1" y="2970"/>
                      <a:pt x="131" y="3101"/>
                      <a:pt x="283" y="3101"/>
                    </a:cubicBezTo>
                    <a:lnTo>
                      <a:pt x="1875" y="3101"/>
                    </a:lnTo>
                    <a:cubicBezTo>
                      <a:pt x="2027" y="3101"/>
                      <a:pt x="2158" y="2970"/>
                      <a:pt x="2158" y="2797"/>
                    </a:cubicBezTo>
                    <a:lnTo>
                      <a:pt x="2158" y="309"/>
                    </a:lnTo>
                    <a:cubicBezTo>
                      <a:pt x="2158" y="158"/>
                      <a:pt x="2027" y="1"/>
                      <a:pt x="187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2"/>
              <p:cNvSpPr/>
              <p:nvPr/>
            </p:nvSpPr>
            <p:spPr>
              <a:xfrm flipH="1">
                <a:off x="2215740" y="4623204"/>
                <a:ext cx="394491" cy="431751"/>
              </a:xfrm>
              <a:custGeom>
                <a:rect b="b" l="l" r="r" t="t"/>
                <a:pathLst>
                  <a:path extrusionOk="0" h="2248" w="2054">
                    <a:moveTo>
                      <a:pt x="0" y="1"/>
                    </a:moveTo>
                    <a:lnTo>
                      <a:pt x="0" y="2247"/>
                    </a:lnTo>
                    <a:lnTo>
                      <a:pt x="2053" y="2247"/>
                    </a:lnTo>
                    <a:lnTo>
                      <a:pt x="20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2"/>
              <p:cNvSpPr/>
              <p:nvPr/>
            </p:nvSpPr>
            <p:spPr>
              <a:xfrm flipH="1">
                <a:off x="2207865" y="4615138"/>
                <a:ext cx="410432" cy="452877"/>
              </a:xfrm>
              <a:custGeom>
                <a:rect b="b" l="l" r="r" t="t"/>
                <a:pathLst>
                  <a:path extrusionOk="0" h="2358" w="2137">
                    <a:moveTo>
                      <a:pt x="2032" y="111"/>
                    </a:moveTo>
                    <a:lnTo>
                      <a:pt x="2032"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2"/>
              <p:cNvSpPr/>
              <p:nvPr/>
            </p:nvSpPr>
            <p:spPr>
              <a:xfrm flipH="1">
                <a:off x="1473609" y="4623204"/>
                <a:ext cx="394299" cy="431751"/>
              </a:xfrm>
              <a:custGeom>
                <a:rect b="b" l="l" r="r" t="t"/>
                <a:pathLst>
                  <a:path extrusionOk="0" h="2248" w="2053">
                    <a:moveTo>
                      <a:pt x="0" y="1"/>
                    </a:moveTo>
                    <a:lnTo>
                      <a:pt x="0" y="2247"/>
                    </a:lnTo>
                    <a:lnTo>
                      <a:pt x="2053" y="2247"/>
                    </a:lnTo>
                    <a:lnTo>
                      <a:pt x="205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2"/>
              <p:cNvSpPr/>
              <p:nvPr/>
            </p:nvSpPr>
            <p:spPr>
              <a:xfrm flipH="1">
                <a:off x="1465543" y="4615138"/>
                <a:ext cx="415618" cy="452877"/>
              </a:xfrm>
              <a:custGeom>
                <a:rect b="b" l="l" r="r" t="t"/>
                <a:pathLst>
                  <a:path extrusionOk="0" h="2358" w="2164">
                    <a:moveTo>
                      <a:pt x="2054" y="111"/>
                    </a:moveTo>
                    <a:lnTo>
                      <a:pt x="2054" y="2226"/>
                    </a:lnTo>
                    <a:lnTo>
                      <a:pt x="132" y="2226"/>
                    </a:lnTo>
                    <a:lnTo>
                      <a:pt x="132" y="111"/>
                    </a:lnTo>
                    <a:close/>
                    <a:moveTo>
                      <a:pt x="1" y="1"/>
                    </a:moveTo>
                    <a:lnTo>
                      <a:pt x="1" y="43"/>
                    </a:lnTo>
                    <a:lnTo>
                      <a:pt x="1" y="2357"/>
                    </a:lnTo>
                    <a:lnTo>
                      <a:pt x="2164" y="2357"/>
                    </a:lnTo>
                    <a:lnTo>
                      <a:pt x="216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2"/>
              <p:cNvSpPr/>
              <p:nvPr/>
            </p:nvSpPr>
            <p:spPr>
              <a:xfrm flipH="1">
                <a:off x="2610044" y="4623204"/>
                <a:ext cx="393531" cy="431751"/>
              </a:xfrm>
              <a:custGeom>
                <a:rect b="b" l="l" r="r" t="t"/>
                <a:pathLst>
                  <a:path extrusionOk="0" h="2248" w="2049">
                    <a:moveTo>
                      <a:pt x="1" y="1"/>
                    </a:moveTo>
                    <a:lnTo>
                      <a:pt x="1" y="2247"/>
                    </a:lnTo>
                    <a:lnTo>
                      <a:pt x="2048" y="2247"/>
                    </a:lnTo>
                    <a:lnTo>
                      <a:pt x="20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2"/>
              <p:cNvSpPr/>
              <p:nvPr/>
            </p:nvSpPr>
            <p:spPr>
              <a:xfrm flipH="1">
                <a:off x="2596984" y="4615138"/>
                <a:ext cx="415618" cy="452877"/>
              </a:xfrm>
              <a:custGeom>
                <a:rect b="b" l="l" r="r" t="t"/>
                <a:pathLst>
                  <a:path extrusionOk="0" h="2358" w="2164">
                    <a:moveTo>
                      <a:pt x="2032" y="111"/>
                    </a:moveTo>
                    <a:lnTo>
                      <a:pt x="2032" y="2226"/>
                    </a:lnTo>
                    <a:lnTo>
                      <a:pt x="110" y="2226"/>
                    </a:lnTo>
                    <a:lnTo>
                      <a:pt x="110" y="111"/>
                    </a:lnTo>
                    <a:close/>
                    <a:moveTo>
                      <a:pt x="0" y="1"/>
                    </a:moveTo>
                    <a:lnTo>
                      <a:pt x="0" y="43"/>
                    </a:lnTo>
                    <a:lnTo>
                      <a:pt x="0" y="2357"/>
                    </a:lnTo>
                    <a:lnTo>
                      <a:pt x="2163" y="2357"/>
                    </a:lnTo>
                    <a:lnTo>
                      <a:pt x="2163"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2"/>
              <p:cNvSpPr/>
              <p:nvPr/>
            </p:nvSpPr>
            <p:spPr>
              <a:xfrm flipH="1">
                <a:off x="1867722" y="4623204"/>
                <a:ext cx="394491" cy="431751"/>
              </a:xfrm>
              <a:custGeom>
                <a:rect b="b" l="l" r="r" t="t"/>
                <a:pathLst>
                  <a:path extrusionOk="0" h="2248" w="2054">
                    <a:moveTo>
                      <a:pt x="0" y="1"/>
                    </a:moveTo>
                    <a:lnTo>
                      <a:pt x="0" y="2247"/>
                    </a:lnTo>
                    <a:lnTo>
                      <a:pt x="2053" y="2247"/>
                    </a:lnTo>
                    <a:lnTo>
                      <a:pt x="20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2"/>
              <p:cNvSpPr/>
              <p:nvPr/>
            </p:nvSpPr>
            <p:spPr>
              <a:xfrm flipH="1">
                <a:off x="1859847" y="4615138"/>
                <a:ext cx="410432" cy="452877"/>
              </a:xfrm>
              <a:custGeom>
                <a:rect b="b" l="l" r="r" t="t"/>
                <a:pathLst>
                  <a:path extrusionOk="0" h="2358" w="2137">
                    <a:moveTo>
                      <a:pt x="2027" y="111"/>
                    </a:moveTo>
                    <a:lnTo>
                      <a:pt x="2027"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2"/>
              <p:cNvSpPr/>
              <p:nvPr/>
            </p:nvSpPr>
            <p:spPr>
              <a:xfrm flipH="1">
                <a:off x="2194615" y="4916868"/>
                <a:ext cx="553517" cy="213571"/>
              </a:xfrm>
              <a:custGeom>
                <a:rect b="b" l="l" r="r" t="t"/>
                <a:pathLst>
                  <a:path extrusionOk="0" h="1112" w="2882">
                    <a:moveTo>
                      <a:pt x="1" y="1"/>
                    </a:moveTo>
                    <a:lnTo>
                      <a:pt x="1" y="1111"/>
                    </a:lnTo>
                    <a:lnTo>
                      <a:pt x="2881" y="1111"/>
                    </a:lnTo>
                    <a:lnTo>
                      <a:pt x="28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2"/>
              <p:cNvSpPr/>
              <p:nvPr/>
            </p:nvSpPr>
            <p:spPr>
              <a:xfrm flipH="1">
                <a:off x="2182707" y="4903808"/>
                <a:ext cx="578485" cy="239691"/>
              </a:xfrm>
              <a:custGeom>
                <a:rect b="b" l="l" r="r" t="t"/>
                <a:pathLst>
                  <a:path extrusionOk="0" h="1248" w="3012">
                    <a:moveTo>
                      <a:pt x="2881" y="111"/>
                    </a:moveTo>
                    <a:lnTo>
                      <a:pt x="2881"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2"/>
              <p:cNvSpPr/>
              <p:nvPr/>
            </p:nvSpPr>
            <p:spPr>
              <a:xfrm flipH="1">
                <a:off x="1453445" y="4916868"/>
                <a:ext cx="553325" cy="213571"/>
              </a:xfrm>
              <a:custGeom>
                <a:rect b="b" l="l" r="r" t="t"/>
                <a:pathLst>
                  <a:path extrusionOk="0" h="1112" w="2881">
                    <a:moveTo>
                      <a:pt x="0" y="1"/>
                    </a:moveTo>
                    <a:lnTo>
                      <a:pt x="0" y="1111"/>
                    </a:lnTo>
                    <a:lnTo>
                      <a:pt x="2881" y="1111"/>
                    </a:lnTo>
                    <a:lnTo>
                      <a:pt x="288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2"/>
              <p:cNvSpPr/>
              <p:nvPr/>
            </p:nvSpPr>
            <p:spPr>
              <a:xfrm flipH="1">
                <a:off x="1440385" y="4903808"/>
                <a:ext cx="578485" cy="239691"/>
              </a:xfrm>
              <a:custGeom>
                <a:rect b="b" l="l" r="r" t="t"/>
                <a:pathLst>
                  <a:path extrusionOk="0" h="1248" w="3012">
                    <a:moveTo>
                      <a:pt x="2881" y="111"/>
                    </a:moveTo>
                    <a:lnTo>
                      <a:pt x="2881" y="1137"/>
                    </a:lnTo>
                    <a:lnTo>
                      <a:pt x="110" y="1137"/>
                    </a:lnTo>
                    <a:lnTo>
                      <a:pt x="110" y="111"/>
                    </a:lnTo>
                    <a:close/>
                    <a:moveTo>
                      <a:pt x="0" y="1"/>
                    </a:moveTo>
                    <a:lnTo>
                      <a:pt x="0" y="69"/>
                    </a:lnTo>
                    <a:lnTo>
                      <a:pt x="0" y="1247"/>
                    </a:lnTo>
                    <a:lnTo>
                      <a:pt x="3012" y="1247"/>
                    </a:lnTo>
                    <a:lnTo>
                      <a:pt x="301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2"/>
              <p:cNvSpPr/>
              <p:nvPr/>
            </p:nvSpPr>
            <p:spPr>
              <a:xfrm flipH="1">
                <a:off x="1377979" y="1137077"/>
                <a:ext cx="1571243" cy="1349029"/>
              </a:xfrm>
              <a:custGeom>
                <a:rect b="b" l="l" r="r" t="t"/>
                <a:pathLst>
                  <a:path extrusionOk="0" h="7024" w="8181">
                    <a:moveTo>
                      <a:pt x="2289" y="1"/>
                    </a:moveTo>
                    <a:cubicBezTo>
                      <a:pt x="1027" y="1"/>
                      <a:pt x="0" y="1022"/>
                      <a:pt x="0" y="2310"/>
                    </a:cubicBezTo>
                    <a:lnTo>
                      <a:pt x="0" y="4714"/>
                    </a:lnTo>
                    <a:cubicBezTo>
                      <a:pt x="0" y="5976"/>
                      <a:pt x="1027" y="7023"/>
                      <a:pt x="2289" y="7023"/>
                    </a:cubicBezTo>
                    <a:lnTo>
                      <a:pt x="5871" y="7023"/>
                    </a:lnTo>
                    <a:cubicBezTo>
                      <a:pt x="7159" y="7023"/>
                      <a:pt x="8180" y="5976"/>
                      <a:pt x="8180" y="4714"/>
                    </a:cubicBezTo>
                    <a:lnTo>
                      <a:pt x="8180" y="2310"/>
                    </a:lnTo>
                    <a:cubicBezTo>
                      <a:pt x="8180" y="1022"/>
                      <a:pt x="7159" y="1"/>
                      <a:pt x="58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2"/>
              <p:cNvSpPr/>
              <p:nvPr/>
            </p:nvSpPr>
            <p:spPr>
              <a:xfrm flipH="1">
                <a:off x="1368952" y="1128050"/>
                <a:ext cx="1593330" cy="1367083"/>
              </a:xfrm>
              <a:custGeom>
                <a:rect b="b" l="l" r="r" t="t"/>
                <a:pathLst>
                  <a:path extrusionOk="0" h="7118" w="8296">
                    <a:moveTo>
                      <a:pt x="5939" y="110"/>
                    </a:moveTo>
                    <a:cubicBezTo>
                      <a:pt x="7180" y="110"/>
                      <a:pt x="8186" y="1116"/>
                      <a:pt x="8186" y="2357"/>
                    </a:cubicBezTo>
                    <a:lnTo>
                      <a:pt x="8186" y="4761"/>
                    </a:lnTo>
                    <a:cubicBezTo>
                      <a:pt x="8186" y="6002"/>
                      <a:pt x="7180" y="7007"/>
                      <a:pt x="5939" y="7007"/>
                    </a:cubicBezTo>
                    <a:lnTo>
                      <a:pt x="2357" y="7007"/>
                    </a:lnTo>
                    <a:cubicBezTo>
                      <a:pt x="1116" y="7007"/>
                      <a:pt x="110" y="6002"/>
                      <a:pt x="110" y="4761"/>
                    </a:cubicBezTo>
                    <a:lnTo>
                      <a:pt x="110" y="2357"/>
                    </a:lnTo>
                    <a:cubicBezTo>
                      <a:pt x="110" y="1116"/>
                      <a:pt x="1116" y="110"/>
                      <a:pt x="2357" y="110"/>
                    </a:cubicBezTo>
                    <a:close/>
                    <a:moveTo>
                      <a:pt x="2357" y="0"/>
                    </a:moveTo>
                    <a:cubicBezTo>
                      <a:pt x="1048" y="0"/>
                      <a:pt x="0" y="1048"/>
                      <a:pt x="0" y="2357"/>
                    </a:cubicBezTo>
                    <a:lnTo>
                      <a:pt x="0" y="4761"/>
                    </a:lnTo>
                    <a:cubicBezTo>
                      <a:pt x="0" y="6070"/>
                      <a:pt x="1048" y="7117"/>
                      <a:pt x="2357" y="7117"/>
                    </a:cubicBezTo>
                    <a:lnTo>
                      <a:pt x="5939" y="7117"/>
                    </a:lnTo>
                    <a:cubicBezTo>
                      <a:pt x="7248" y="7117"/>
                      <a:pt x="8296" y="6070"/>
                      <a:pt x="8296" y="4761"/>
                    </a:cubicBezTo>
                    <a:lnTo>
                      <a:pt x="8296" y="2357"/>
                    </a:lnTo>
                    <a:cubicBezTo>
                      <a:pt x="8296" y="1048"/>
                      <a:pt x="7248" y="0"/>
                      <a:pt x="593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2"/>
              <p:cNvSpPr/>
              <p:nvPr/>
            </p:nvSpPr>
            <p:spPr>
              <a:xfrm flipH="1">
                <a:off x="1813569" y="1450907"/>
                <a:ext cx="1023104" cy="1035203"/>
              </a:xfrm>
              <a:custGeom>
                <a:rect b="b" l="l" r="r" t="t"/>
                <a:pathLst>
                  <a:path extrusionOk="0" h="5390" w="5327">
                    <a:moveTo>
                      <a:pt x="786" y="0"/>
                    </a:moveTo>
                    <a:cubicBezTo>
                      <a:pt x="352" y="0"/>
                      <a:pt x="1" y="351"/>
                      <a:pt x="1" y="786"/>
                    </a:cubicBezTo>
                    <a:lnTo>
                      <a:pt x="1" y="4625"/>
                    </a:lnTo>
                    <a:cubicBezTo>
                      <a:pt x="441" y="5086"/>
                      <a:pt x="1027" y="5389"/>
                      <a:pt x="1703" y="5389"/>
                    </a:cubicBezTo>
                    <a:lnTo>
                      <a:pt x="5327" y="5389"/>
                    </a:lnTo>
                    <a:lnTo>
                      <a:pt x="5327" y="786"/>
                    </a:lnTo>
                    <a:cubicBezTo>
                      <a:pt x="5327" y="351"/>
                      <a:pt x="4976" y="0"/>
                      <a:pt x="45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2"/>
              <p:cNvSpPr/>
              <p:nvPr/>
            </p:nvSpPr>
            <p:spPr>
              <a:xfrm flipH="1">
                <a:off x="1800509" y="1442841"/>
                <a:ext cx="1044038" cy="1052297"/>
              </a:xfrm>
              <a:custGeom>
                <a:rect b="b" l="l" r="r" t="t"/>
                <a:pathLst>
                  <a:path extrusionOk="0" h="5479" w="5436">
                    <a:moveTo>
                      <a:pt x="4582" y="111"/>
                    </a:moveTo>
                    <a:cubicBezTo>
                      <a:pt x="4996" y="111"/>
                      <a:pt x="5305" y="435"/>
                      <a:pt x="5305" y="828"/>
                    </a:cubicBezTo>
                    <a:lnTo>
                      <a:pt x="5305" y="5368"/>
                    </a:lnTo>
                    <a:lnTo>
                      <a:pt x="1744" y="5368"/>
                    </a:lnTo>
                    <a:cubicBezTo>
                      <a:pt x="1089" y="5368"/>
                      <a:pt x="524" y="5086"/>
                      <a:pt x="110" y="4646"/>
                    </a:cubicBezTo>
                    <a:lnTo>
                      <a:pt x="110" y="828"/>
                    </a:lnTo>
                    <a:cubicBezTo>
                      <a:pt x="110" y="435"/>
                      <a:pt x="435" y="111"/>
                      <a:pt x="827" y="111"/>
                    </a:cubicBezTo>
                    <a:close/>
                    <a:moveTo>
                      <a:pt x="827" y="1"/>
                    </a:moveTo>
                    <a:cubicBezTo>
                      <a:pt x="372" y="1"/>
                      <a:pt x="0" y="372"/>
                      <a:pt x="0" y="828"/>
                    </a:cubicBezTo>
                    <a:lnTo>
                      <a:pt x="0" y="4693"/>
                    </a:lnTo>
                    <a:lnTo>
                      <a:pt x="0" y="4714"/>
                    </a:lnTo>
                    <a:cubicBezTo>
                      <a:pt x="435" y="5190"/>
                      <a:pt x="1047" y="5478"/>
                      <a:pt x="1744" y="5478"/>
                    </a:cubicBezTo>
                    <a:lnTo>
                      <a:pt x="5436" y="5478"/>
                    </a:lnTo>
                    <a:lnTo>
                      <a:pt x="5436" y="828"/>
                    </a:lnTo>
                    <a:cubicBezTo>
                      <a:pt x="5436" y="372"/>
                      <a:pt x="5043" y="1"/>
                      <a:pt x="45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2"/>
              <p:cNvSpPr/>
              <p:nvPr/>
            </p:nvSpPr>
            <p:spPr>
              <a:xfrm flipH="1">
                <a:off x="2651333" y="1589768"/>
                <a:ext cx="88732" cy="150959"/>
              </a:xfrm>
              <a:custGeom>
                <a:rect b="b" l="l" r="r" t="t"/>
                <a:pathLst>
                  <a:path extrusionOk="0" h="786" w="462">
                    <a:moveTo>
                      <a:pt x="242" y="0"/>
                    </a:moveTo>
                    <a:cubicBezTo>
                      <a:pt x="111" y="0"/>
                      <a:pt x="1" y="173"/>
                      <a:pt x="1" y="393"/>
                    </a:cubicBezTo>
                    <a:cubicBezTo>
                      <a:pt x="1" y="608"/>
                      <a:pt x="111" y="786"/>
                      <a:pt x="242" y="786"/>
                    </a:cubicBezTo>
                    <a:cubicBezTo>
                      <a:pt x="352" y="786"/>
                      <a:pt x="461" y="608"/>
                      <a:pt x="461" y="393"/>
                    </a:cubicBezTo>
                    <a:cubicBezTo>
                      <a:pt x="461" y="173"/>
                      <a:pt x="352" y="0"/>
                      <a:pt x="24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2"/>
              <p:cNvSpPr/>
              <p:nvPr/>
            </p:nvSpPr>
            <p:spPr>
              <a:xfrm flipH="1">
                <a:off x="2039806" y="1589768"/>
                <a:ext cx="92765" cy="150959"/>
              </a:xfrm>
              <a:custGeom>
                <a:rect b="b" l="l" r="r" t="t"/>
                <a:pathLst>
                  <a:path extrusionOk="0" h="786" w="483">
                    <a:moveTo>
                      <a:pt x="242" y="0"/>
                    </a:moveTo>
                    <a:cubicBezTo>
                      <a:pt x="111" y="0"/>
                      <a:pt x="1" y="173"/>
                      <a:pt x="1" y="393"/>
                    </a:cubicBezTo>
                    <a:cubicBezTo>
                      <a:pt x="1" y="608"/>
                      <a:pt x="111" y="786"/>
                      <a:pt x="242" y="786"/>
                    </a:cubicBezTo>
                    <a:cubicBezTo>
                      <a:pt x="373" y="786"/>
                      <a:pt x="483" y="608"/>
                      <a:pt x="483" y="393"/>
                    </a:cubicBezTo>
                    <a:cubicBezTo>
                      <a:pt x="483" y="173"/>
                      <a:pt x="373" y="0"/>
                      <a:pt x="24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2"/>
              <p:cNvSpPr/>
              <p:nvPr/>
            </p:nvSpPr>
            <p:spPr>
              <a:xfrm flipH="1">
                <a:off x="2299285" y="1759168"/>
                <a:ext cx="251599" cy="98719"/>
              </a:xfrm>
              <a:custGeom>
                <a:rect b="b" l="l" r="r" t="t"/>
                <a:pathLst>
                  <a:path extrusionOk="0" h="514" w="1310">
                    <a:moveTo>
                      <a:pt x="1233" y="0"/>
                    </a:moveTo>
                    <a:cubicBezTo>
                      <a:pt x="1209" y="0"/>
                      <a:pt x="1194" y="21"/>
                      <a:pt x="1178" y="56"/>
                    </a:cubicBezTo>
                    <a:cubicBezTo>
                      <a:pt x="1178" y="56"/>
                      <a:pt x="1158" y="139"/>
                      <a:pt x="1069" y="228"/>
                    </a:cubicBezTo>
                    <a:cubicBezTo>
                      <a:pt x="979" y="317"/>
                      <a:pt x="849" y="401"/>
                      <a:pt x="587" y="401"/>
                    </a:cubicBezTo>
                    <a:cubicBezTo>
                      <a:pt x="346" y="380"/>
                      <a:pt x="241" y="296"/>
                      <a:pt x="173" y="228"/>
                    </a:cubicBezTo>
                    <a:cubicBezTo>
                      <a:pt x="110" y="139"/>
                      <a:pt x="110" y="77"/>
                      <a:pt x="110" y="77"/>
                    </a:cubicBezTo>
                    <a:cubicBezTo>
                      <a:pt x="110" y="56"/>
                      <a:pt x="84" y="35"/>
                      <a:pt x="42" y="35"/>
                    </a:cubicBezTo>
                    <a:cubicBezTo>
                      <a:pt x="21" y="35"/>
                      <a:pt x="0" y="56"/>
                      <a:pt x="0" y="97"/>
                    </a:cubicBezTo>
                    <a:cubicBezTo>
                      <a:pt x="0" y="97"/>
                      <a:pt x="0" y="186"/>
                      <a:pt x="84" y="296"/>
                    </a:cubicBezTo>
                    <a:cubicBezTo>
                      <a:pt x="173" y="401"/>
                      <a:pt x="325" y="490"/>
                      <a:pt x="587" y="511"/>
                    </a:cubicBezTo>
                    <a:cubicBezTo>
                      <a:pt x="611" y="513"/>
                      <a:pt x="635" y="514"/>
                      <a:pt x="658" y="514"/>
                    </a:cubicBezTo>
                    <a:cubicBezTo>
                      <a:pt x="900" y="514"/>
                      <a:pt x="1057" y="418"/>
                      <a:pt x="1158" y="317"/>
                    </a:cubicBezTo>
                    <a:cubicBezTo>
                      <a:pt x="1262" y="186"/>
                      <a:pt x="1288" y="77"/>
                      <a:pt x="1288" y="77"/>
                    </a:cubicBezTo>
                    <a:cubicBezTo>
                      <a:pt x="1309" y="56"/>
                      <a:pt x="1288" y="8"/>
                      <a:pt x="1262" y="8"/>
                    </a:cubicBezTo>
                    <a:cubicBezTo>
                      <a:pt x="1251" y="3"/>
                      <a:pt x="1242" y="0"/>
                      <a:pt x="123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2"/>
              <p:cNvSpPr/>
              <p:nvPr/>
            </p:nvSpPr>
            <p:spPr>
              <a:xfrm flipH="1">
                <a:off x="1561976" y="2829916"/>
                <a:ext cx="1630589" cy="1953442"/>
              </a:xfrm>
              <a:custGeom>
                <a:rect b="b" l="l" r="r" t="t"/>
                <a:pathLst>
                  <a:path extrusionOk="0" h="10171" w="8490">
                    <a:moveTo>
                      <a:pt x="2294" y="0"/>
                    </a:moveTo>
                    <a:cubicBezTo>
                      <a:pt x="1985" y="0"/>
                      <a:pt x="1723" y="220"/>
                      <a:pt x="1681" y="524"/>
                    </a:cubicBezTo>
                    <a:lnTo>
                      <a:pt x="89" y="9317"/>
                    </a:lnTo>
                    <a:cubicBezTo>
                      <a:pt x="0" y="9710"/>
                      <a:pt x="262" y="10081"/>
                      <a:pt x="676" y="10170"/>
                    </a:cubicBezTo>
                    <a:lnTo>
                      <a:pt x="8489" y="10170"/>
                    </a:lnTo>
                    <a:lnTo>
                      <a:pt x="84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2"/>
              <p:cNvSpPr/>
              <p:nvPr/>
            </p:nvSpPr>
            <p:spPr>
              <a:xfrm flipH="1">
                <a:off x="1548916" y="2821850"/>
                <a:ext cx="1655749" cy="1973609"/>
              </a:xfrm>
              <a:custGeom>
                <a:rect b="b" l="l" r="r" t="t"/>
                <a:pathLst>
                  <a:path extrusionOk="0" h="10276" w="8621">
                    <a:moveTo>
                      <a:pt x="8489" y="105"/>
                    </a:moveTo>
                    <a:lnTo>
                      <a:pt x="8489" y="10144"/>
                    </a:lnTo>
                    <a:lnTo>
                      <a:pt x="870" y="10144"/>
                    </a:lnTo>
                    <a:cubicBezTo>
                      <a:pt x="435" y="10144"/>
                      <a:pt x="131" y="9772"/>
                      <a:pt x="194" y="9359"/>
                    </a:cubicBezTo>
                    <a:lnTo>
                      <a:pt x="1786" y="566"/>
                    </a:lnTo>
                    <a:cubicBezTo>
                      <a:pt x="1833" y="304"/>
                      <a:pt x="2095" y="105"/>
                      <a:pt x="2357" y="105"/>
                    </a:cubicBezTo>
                    <a:close/>
                    <a:moveTo>
                      <a:pt x="2310" y="0"/>
                    </a:moveTo>
                    <a:lnTo>
                      <a:pt x="2310" y="21"/>
                    </a:lnTo>
                    <a:cubicBezTo>
                      <a:pt x="2006" y="42"/>
                      <a:pt x="1744" y="236"/>
                      <a:pt x="1681" y="545"/>
                    </a:cubicBezTo>
                    <a:lnTo>
                      <a:pt x="84" y="9338"/>
                    </a:lnTo>
                    <a:cubicBezTo>
                      <a:pt x="0" y="9820"/>
                      <a:pt x="372" y="10275"/>
                      <a:pt x="870" y="10275"/>
                    </a:cubicBezTo>
                    <a:lnTo>
                      <a:pt x="8620" y="10275"/>
                    </a:lnTo>
                    <a:lnTo>
                      <a:pt x="862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2"/>
              <p:cNvSpPr/>
              <p:nvPr/>
            </p:nvSpPr>
            <p:spPr>
              <a:xfrm flipH="1">
                <a:off x="1130592" y="2831837"/>
                <a:ext cx="859084" cy="1951522"/>
              </a:xfrm>
              <a:custGeom>
                <a:rect b="b" l="l" r="r" t="t"/>
                <a:pathLst>
                  <a:path extrusionOk="0" h="10161" w="4473">
                    <a:moveTo>
                      <a:pt x="2200" y="0"/>
                    </a:moveTo>
                    <a:cubicBezTo>
                      <a:pt x="1913" y="0"/>
                      <a:pt x="1653" y="204"/>
                      <a:pt x="1592" y="514"/>
                    </a:cubicBezTo>
                    <a:lnTo>
                      <a:pt x="0" y="9307"/>
                    </a:lnTo>
                    <a:lnTo>
                      <a:pt x="0" y="9417"/>
                    </a:lnTo>
                    <a:cubicBezTo>
                      <a:pt x="0" y="9830"/>
                      <a:pt x="330" y="10160"/>
                      <a:pt x="723" y="10160"/>
                    </a:cubicBezTo>
                    <a:lnTo>
                      <a:pt x="3577" y="10160"/>
                    </a:lnTo>
                    <a:cubicBezTo>
                      <a:pt x="3645" y="10160"/>
                      <a:pt x="3687" y="10160"/>
                      <a:pt x="3734" y="10134"/>
                    </a:cubicBezTo>
                    <a:cubicBezTo>
                      <a:pt x="4190" y="10071"/>
                      <a:pt x="4473" y="9637"/>
                      <a:pt x="4410" y="9176"/>
                    </a:cubicBezTo>
                    <a:lnTo>
                      <a:pt x="2839" y="514"/>
                    </a:lnTo>
                    <a:cubicBezTo>
                      <a:pt x="2771" y="252"/>
                      <a:pt x="2577" y="53"/>
                      <a:pt x="2315" y="11"/>
                    </a:cubicBezTo>
                    <a:cubicBezTo>
                      <a:pt x="2277" y="4"/>
                      <a:pt x="2238" y="0"/>
                      <a:pt x="22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2"/>
              <p:cNvSpPr/>
              <p:nvPr/>
            </p:nvSpPr>
            <p:spPr>
              <a:xfrm flipH="1">
                <a:off x="1113499" y="2821850"/>
                <a:ext cx="901338" cy="1973609"/>
              </a:xfrm>
              <a:custGeom>
                <a:rect b="b" l="l" r="r" t="t"/>
                <a:pathLst>
                  <a:path extrusionOk="0" h="10276" w="4693">
                    <a:moveTo>
                      <a:pt x="2336" y="105"/>
                    </a:moveTo>
                    <a:cubicBezTo>
                      <a:pt x="2598" y="105"/>
                      <a:pt x="2839" y="262"/>
                      <a:pt x="2902" y="566"/>
                    </a:cubicBezTo>
                    <a:lnTo>
                      <a:pt x="4473" y="9249"/>
                    </a:lnTo>
                    <a:cubicBezTo>
                      <a:pt x="4562" y="9731"/>
                      <a:pt x="4190" y="10144"/>
                      <a:pt x="3708" y="10144"/>
                    </a:cubicBezTo>
                    <a:lnTo>
                      <a:pt x="854" y="10144"/>
                    </a:lnTo>
                    <a:cubicBezTo>
                      <a:pt x="435" y="10144"/>
                      <a:pt x="110" y="9772"/>
                      <a:pt x="199" y="9359"/>
                    </a:cubicBezTo>
                    <a:lnTo>
                      <a:pt x="1791" y="566"/>
                    </a:lnTo>
                    <a:cubicBezTo>
                      <a:pt x="1833" y="262"/>
                      <a:pt x="2095" y="105"/>
                      <a:pt x="2336" y="105"/>
                    </a:cubicBezTo>
                    <a:close/>
                    <a:moveTo>
                      <a:pt x="2336" y="0"/>
                    </a:moveTo>
                    <a:cubicBezTo>
                      <a:pt x="2053" y="0"/>
                      <a:pt x="1744" y="173"/>
                      <a:pt x="1681" y="545"/>
                    </a:cubicBezTo>
                    <a:lnTo>
                      <a:pt x="89" y="9338"/>
                    </a:lnTo>
                    <a:cubicBezTo>
                      <a:pt x="0" y="9820"/>
                      <a:pt x="372" y="10275"/>
                      <a:pt x="854" y="10275"/>
                    </a:cubicBezTo>
                    <a:lnTo>
                      <a:pt x="3708" y="10275"/>
                    </a:lnTo>
                    <a:cubicBezTo>
                      <a:pt x="4258" y="10275"/>
                      <a:pt x="4693" y="9772"/>
                      <a:pt x="4583" y="9228"/>
                    </a:cubicBezTo>
                    <a:lnTo>
                      <a:pt x="3012" y="545"/>
                    </a:lnTo>
                    <a:cubicBezTo>
                      <a:pt x="2949" y="173"/>
                      <a:pt x="2640" y="0"/>
                      <a:pt x="233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2"/>
              <p:cNvSpPr/>
              <p:nvPr/>
            </p:nvSpPr>
            <p:spPr>
              <a:xfrm flipH="1">
                <a:off x="1264261" y="1472034"/>
                <a:ext cx="410624" cy="746537"/>
              </a:xfrm>
              <a:custGeom>
                <a:rect b="b" l="l" r="r" t="t"/>
                <a:pathLst>
                  <a:path extrusionOk="0" h="3887" w="2138">
                    <a:moveTo>
                      <a:pt x="1069" y="0"/>
                    </a:moveTo>
                    <a:cubicBezTo>
                      <a:pt x="477" y="0"/>
                      <a:pt x="1" y="875"/>
                      <a:pt x="1" y="1943"/>
                    </a:cubicBezTo>
                    <a:cubicBezTo>
                      <a:pt x="1" y="3012"/>
                      <a:pt x="477" y="3886"/>
                      <a:pt x="1069" y="3886"/>
                    </a:cubicBezTo>
                    <a:cubicBezTo>
                      <a:pt x="1655" y="3886"/>
                      <a:pt x="2137" y="3012"/>
                      <a:pt x="2137" y="1943"/>
                    </a:cubicBezTo>
                    <a:cubicBezTo>
                      <a:pt x="2137" y="875"/>
                      <a:pt x="1655" y="0"/>
                      <a:pt x="10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2"/>
              <p:cNvSpPr/>
              <p:nvPr/>
            </p:nvSpPr>
            <p:spPr>
              <a:xfrm flipH="1">
                <a:off x="1252353" y="1463967"/>
                <a:ext cx="431559" cy="762670"/>
              </a:xfrm>
              <a:custGeom>
                <a:rect b="b" l="l" r="r" t="t"/>
                <a:pathLst>
                  <a:path extrusionOk="0" h="3971" w="2247">
                    <a:moveTo>
                      <a:pt x="1116" y="105"/>
                    </a:moveTo>
                    <a:cubicBezTo>
                      <a:pt x="1378" y="105"/>
                      <a:pt x="1640" y="304"/>
                      <a:pt x="1812" y="655"/>
                    </a:cubicBezTo>
                    <a:cubicBezTo>
                      <a:pt x="2011" y="980"/>
                      <a:pt x="2116" y="1462"/>
                      <a:pt x="2116" y="1985"/>
                    </a:cubicBezTo>
                    <a:cubicBezTo>
                      <a:pt x="2116" y="2509"/>
                      <a:pt x="2011" y="2986"/>
                      <a:pt x="1812" y="3336"/>
                    </a:cubicBezTo>
                    <a:cubicBezTo>
                      <a:pt x="1640" y="3666"/>
                      <a:pt x="1378" y="3860"/>
                      <a:pt x="1116" y="3860"/>
                    </a:cubicBezTo>
                    <a:cubicBezTo>
                      <a:pt x="854" y="3860"/>
                      <a:pt x="592" y="3666"/>
                      <a:pt x="414" y="3336"/>
                    </a:cubicBezTo>
                    <a:cubicBezTo>
                      <a:pt x="220" y="2986"/>
                      <a:pt x="110" y="2509"/>
                      <a:pt x="110" y="1985"/>
                    </a:cubicBezTo>
                    <a:cubicBezTo>
                      <a:pt x="110" y="1462"/>
                      <a:pt x="220" y="980"/>
                      <a:pt x="414" y="655"/>
                    </a:cubicBezTo>
                    <a:cubicBezTo>
                      <a:pt x="592" y="304"/>
                      <a:pt x="854" y="105"/>
                      <a:pt x="1116" y="105"/>
                    </a:cubicBezTo>
                    <a:close/>
                    <a:moveTo>
                      <a:pt x="1116" y="1"/>
                    </a:moveTo>
                    <a:cubicBezTo>
                      <a:pt x="786" y="1"/>
                      <a:pt x="503" y="236"/>
                      <a:pt x="309" y="587"/>
                    </a:cubicBezTo>
                    <a:cubicBezTo>
                      <a:pt x="110" y="959"/>
                      <a:pt x="0" y="1441"/>
                      <a:pt x="0" y="1985"/>
                    </a:cubicBezTo>
                    <a:cubicBezTo>
                      <a:pt x="0" y="2530"/>
                      <a:pt x="110" y="3033"/>
                      <a:pt x="309" y="3378"/>
                    </a:cubicBezTo>
                    <a:cubicBezTo>
                      <a:pt x="503" y="3750"/>
                      <a:pt x="786" y="3970"/>
                      <a:pt x="1116" y="3970"/>
                    </a:cubicBezTo>
                    <a:cubicBezTo>
                      <a:pt x="1441" y="3970"/>
                      <a:pt x="1723" y="3750"/>
                      <a:pt x="1922" y="3378"/>
                    </a:cubicBezTo>
                    <a:cubicBezTo>
                      <a:pt x="2116" y="3033"/>
                      <a:pt x="2247" y="2530"/>
                      <a:pt x="2247" y="1985"/>
                    </a:cubicBezTo>
                    <a:cubicBezTo>
                      <a:pt x="2247" y="1441"/>
                      <a:pt x="2116" y="959"/>
                      <a:pt x="1922" y="587"/>
                    </a:cubicBezTo>
                    <a:cubicBezTo>
                      <a:pt x="1723" y="236"/>
                      <a:pt x="1441" y="1"/>
                      <a:pt x="111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2"/>
              <p:cNvSpPr/>
              <p:nvPr/>
            </p:nvSpPr>
            <p:spPr>
              <a:xfrm flipH="1">
                <a:off x="1260225" y="1568642"/>
                <a:ext cx="251791" cy="553325"/>
              </a:xfrm>
              <a:custGeom>
                <a:rect b="b" l="l" r="r" t="t"/>
                <a:pathLst>
                  <a:path extrusionOk="0" h="2881" w="1311">
                    <a:moveTo>
                      <a:pt x="656" y="0"/>
                    </a:moveTo>
                    <a:cubicBezTo>
                      <a:pt x="305" y="0"/>
                      <a:pt x="1" y="655"/>
                      <a:pt x="1" y="1440"/>
                    </a:cubicBezTo>
                    <a:cubicBezTo>
                      <a:pt x="1" y="2247"/>
                      <a:pt x="305" y="2880"/>
                      <a:pt x="656" y="2880"/>
                    </a:cubicBezTo>
                    <a:cubicBezTo>
                      <a:pt x="1027" y="2880"/>
                      <a:pt x="1310" y="2247"/>
                      <a:pt x="1310" y="1440"/>
                    </a:cubicBezTo>
                    <a:cubicBezTo>
                      <a:pt x="1310" y="655"/>
                      <a:pt x="1027" y="0"/>
                      <a:pt x="6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2"/>
              <p:cNvSpPr/>
              <p:nvPr/>
            </p:nvSpPr>
            <p:spPr>
              <a:xfrm flipH="1">
                <a:off x="1248125" y="1559615"/>
                <a:ext cx="272917" cy="574451"/>
              </a:xfrm>
              <a:custGeom>
                <a:rect b="b" l="l" r="r" t="t"/>
                <a:pathLst>
                  <a:path extrusionOk="0" h="2991" w="1421">
                    <a:moveTo>
                      <a:pt x="698" y="110"/>
                    </a:moveTo>
                    <a:cubicBezTo>
                      <a:pt x="787" y="110"/>
                      <a:pt x="849" y="131"/>
                      <a:pt x="917" y="199"/>
                    </a:cubicBezTo>
                    <a:cubicBezTo>
                      <a:pt x="980" y="262"/>
                      <a:pt x="1069" y="372"/>
                      <a:pt x="1111" y="503"/>
                    </a:cubicBezTo>
                    <a:cubicBezTo>
                      <a:pt x="1221" y="744"/>
                      <a:pt x="1310" y="1095"/>
                      <a:pt x="1310" y="1487"/>
                    </a:cubicBezTo>
                    <a:cubicBezTo>
                      <a:pt x="1310" y="1880"/>
                      <a:pt x="1221" y="2226"/>
                      <a:pt x="1111" y="2488"/>
                    </a:cubicBezTo>
                    <a:cubicBezTo>
                      <a:pt x="1069" y="2598"/>
                      <a:pt x="980" y="2708"/>
                      <a:pt x="917" y="2776"/>
                    </a:cubicBezTo>
                    <a:cubicBezTo>
                      <a:pt x="849" y="2838"/>
                      <a:pt x="787" y="2859"/>
                      <a:pt x="698" y="2859"/>
                    </a:cubicBezTo>
                    <a:cubicBezTo>
                      <a:pt x="635" y="2859"/>
                      <a:pt x="567" y="2838"/>
                      <a:pt x="478" y="2776"/>
                    </a:cubicBezTo>
                    <a:cubicBezTo>
                      <a:pt x="415" y="2708"/>
                      <a:pt x="347" y="2598"/>
                      <a:pt x="305" y="2488"/>
                    </a:cubicBezTo>
                    <a:cubicBezTo>
                      <a:pt x="174" y="2226"/>
                      <a:pt x="111" y="1880"/>
                      <a:pt x="111" y="1487"/>
                    </a:cubicBezTo>
                    <a:cubicBezTo>
                      <a:pt x="111" y="1095"/>
                      <a:pt x="174" y="744"/>
                      <a:pt x="305" y="503"/>
                    </a:cubicBezTo>
                    <a:cubicBezTo>
                      <a:pt x="347" y="372"/>
                      <a:pt x="415" y="262"/>
                      <a:pt x="478" y="199"/>
                    </a:cubicBezTo>
                    <a:cubicBezTo>
                      <a:pt x="567" y="131"/>
                      <a:pt x="635" y="110"/>
                      <a:pt x="698" y="110"/>
                    </a:cubicBezTo>
                    <a:close/>
                    <a:moveTo>
                      <a:pt x="698" y="0"/>
                    </a:moveTo>
                    <a:cubicBezTo>
                      <a:pt x="588" y="0"/>
                      <a:pt x="504" y="47"/>
                      <a:pt x="415" y="110"/>
                    </a:cubicBezTo>
                    <a:cubicBezTo>
                      <a:pt x="326" y="199"/>
                      <a:pt x="263" y="309"/>
                      <a:pt x="195" y="440"/>
                    </a:cubicBezTo>
                    <a:cubicBezTo>
                      <a:pt x="64" y="723"/>
                      <a:pt x="1" y="1095"/>
                      <a:pt x="1" y="1487"/>
                    </a:cubicBezTo>
                    <a:cubicBezTo>
                      <a:pt x="1" y="1901"/>
                      <a:pt x="64" y="2252"/>
                      <a:pt x="195" y="2535"/>
                    </a:cubicBezTo>
                    <a:cubicBezTo>
                      <a:pt x="263" y="2666"/>
                      <a:pt x="326" y="2776"/>
                      <a:pt x="415" y="2859"/>
                    </a:cubicBezTo>
                    <a:cubicBezTo>
                      <a:pt x="504" y="2927"/>
                      <a:pt x="588" y="2990"/>
                      <a:pt x="698" y="2990"/>
                    </a:cubicBezTo>
                    <a:cubicBezTo>
                      <a:pt x="807" y="2990"/>
                      <a:pt x="917" y="2927"/>
                      <a:pt x="1001" y="2859"/>
                    </a:cubicBezTo>
                    <a:cubicBezTo>
                      <a:pt x="1090" y="2776"/>
                      <a:pt x="1158" y="2666"/>
                      <a:pt x="1221" y="2535"/>
                    </a:cubicBezTo>
                    <a:cubicBezTo>
                      <a:pt x="1331" y="2252"/>
                      <a:pt x="1420" y="1901"/>
                      <a:pt x="1420" y="1487"/>
                    </a:cubicBezTo>
                    <a:cubicBezTo>
                      <a:pt x="1420" y="1095"/>
                      <a:pt x="1331" y="723"/>
                      <a:pt x="1221" y="440"/>
                    </a:cubicBezTo>
                    <a:cubicBezTo>
                      <a:pt x="1158" y="309"/>
                      <a:pt x="1090" y="199"/>
                      <a:pt x="1001" y="110"/>
                    </a:cubicBezTo>
                    <a:cubicBezTo>
                      <a:pt x="917" y="47"/>
                      <a:pt x="807" y="0"/>
                      <a:pt x="69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2"/>
              <p:cNvSpPr/>
              <p:nvPr/>
            </p:nvSpPr>
            <p:spPr>
              <a:xfrm flipH="1">
                <a:off x="1277318" y="1605710"/>
                <a:ext cx="217604" cy="478037"/>
              </a:xfrm>
              <a:custGeom>
                <a:rect b="b" l="l" r="r" t="t"/>
                <a:pathLst>
                  <a:path extrusionOk="0" h="2489" w="1133">
                    <a:moveTo>
                      <a:pt x="567" y="1"/>
                    </a:moveTo>
                    <a:cubicBezTo>
                      <a:pt x="263" y="1"/>
                      <a:pt x="1" y="546"/>
                      <a:pt x="1" y="1247"/>
                    </a:cubicBezTo>
                    <a:cubicBezTo>
                      <a:pt x="1" y="1944"/>
                      <a:pt x="263" y="2488"/>
                      <a:pt x="567" y="2488"/>
                    </a:cubicBezTo>
                    <a:cubicBezTo>
                      <a:pt x="896" y="2488"/>
                      <a:pt x="1132" y="1944"/>
                      <a:pt x="1132" y="1247"/>
                    </a:cubicBezTo>
                    <a:cubicBezTo>
                      <a:pt x="1132" y="546"/>
                      <a:pt x="896" y="1"/>
                      <a:pt x="5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2"/>
              <p:cNvSpPr/>
              <p:nvPr/>
            </p:nvSpPr>
            <p:spPr>
              <a:xfrm flipH="1">
                <a:off x="1264258" y="1593802"/>
                <a:ext cx="239691" cy="503005"/>
              </a:xfrm>
              <a:custGeom>
                <a:rect b="b" l="l" r="r" t="t"/>
                <a:pathLst>
                  <a:path extrusionOk="0" h="2619" w="1248">
                    <a:moveTo>
                      <a:pt x="614" y="110"/>
                    </a:moveTo>
                    <a:cubicBezTo>
                      <a:pt x="682" y="110"/>
                      <a:pt x="744" y="152"/>
                      <a:pt x="813" y="194"/>
                    </a:cubicBezTo>
                    <a:cubicBezTo>
                      <a:pt x="854" y="262"/>
                      <a:pt x="917" y="346"/>
                      <a:pt x="964" y="456"/>
                    </a:cubicBezTo>
                    <a:cubicBezTo>
                      <a:pt x="1074" y="676"/>
                      <a:pt x="1137" y="979"/>
                      <a:pt x="1137" y="1309"/>
                    </a:cubicBezTo>
                    <a:cubicBezTo>
                      <a:pt x="1137" y="1655"/>
                      <a:pt x="1074" y="1964"/>
                      <a:pt x="964" y="2179"/>
                    </a:cubicBezTo>
                    <a:cubicBezTo>
                      <a:pt x="917" y="2289"/>
                      <a:pt x="854" y="2357"/>
                      <a:pt x="813" y="2420"/>
                    </a:cubicBezTo>
                    <a:cubicBezTo>
                      <a:pt x="744" y="2488"/>
                      <a:pt x="682" y="2509"/>
                      <a:pt x="614" y="2509"/>
                    </a:cubicBezTo>
                    <a:cubicBezTo>
                      <a:pt x="572" y="2509"/>
                      <a:pt x="504" y="2488"/>
                      <a:pt x="441" y="2420"/>
                    </a:cubicBezTo>
                    <a:cubicBezTo>
                      <a:pt x="373" y="2357"/>
                      <a:pt x="331" y="2289"/>
                      <a:pt x="263" y="2179"/>
                    </a:cubicBezTo>
                    <a:cubicBezTo>
                      <a:pt x="179" y="1964"/>
                      <a:pt x="111" y="1655"/>
                      <a:pt x="111" y="1309"/>
                    </a:cubicBezTo>
                    <a:cubicBezTo>
                      <a:pt x="111" y="979"/>
                      <a:pt x="179" y="676"/>
                      <a:pt x="263" y="456"/>
                    </a:cubicBezTo>
                    <a:cubicBezTo>
                      <a:pt x="331" y="346"/>
                      <a:pt x="373" y="262"/>
                      <a:pt x="441" y="194"/>
                    </a:cubicBezTo>
                    <a:cubicBezTo>
                      <a:pt x="504" y="152"/>
                      <a:pt x="572" y="110"/>
                      <a:pt x="614" y="110"/>
                    </a:cubicBezTo>
                    <a:close/>
                    <a:moveTo>
                      <a:pt x="614" y="0"/>
                    </a:moveTo>
                    <a:cubicBezTo>
                      <a:pt x="524" y="0"/>
                      <a:pt x="441" y="42"/>
                      <a:pt x="352" y="110"/>
                    </a:cubicBezTo>
                    <a:cubicBezTo>
                      <a:pt x="289" y="194"/>
                      <a:pt x="221" y="283"/>
                      <a:pt x="179" y="393"/>
                    </a:cubicBezTo>
                    <a:cubicBezTo>
                      <a:pt x="69" y="634"/>
                      <a:pt x="1" y="958"/>
                      <a:pt x="1" y="1309"/>
                    </a:cubicBezTo>
                    <a:cubicBezTo>
                      <a:pt x="1" y="1655"/>
                      <a:pt x="69" y="1985"/>
                      <a:pt x="179" y="2226"/>
                    </a:cubicBezTo>
                    <a:cubicBezTo>
                      <a:pt x="221" y="2336"/>
                      <a:pt x="289" y="2441"/>
                      <a:pt x="352" y="2509"/>
                    </a:cubicBezTo>
                    <a:cubicBezTo>
                      <a:pt x="441" y="2571"/>
                      <a:pt x="524" y="2619"/>
                      <a:pt x="614" y="2619"/>
                    </a:cubicBezTo>
                    <a:cubicBezTo>
                      <a:pt x="723" y="2619"/>
                      <a:pt x="813" y="2571"/>
                      <a:pt x="875" y="2509"/>
                    </a:cubicBezTo>
                    <a:cubicBezTo>
                      <a:pt x="964" y="2441"/>
                      <a:pt x="1027" y="2336"/>
                      <a:pt x="1074" y="2226"/>
                    </a:cubicBezTo>
                    <a:cubicBezTo>
                      <a:pt x="1179" y="1985"/>
                      <a:pt x="1247" y="1655"/>
                      <a:pt x="1247" y="1309"/>
                    </a:cubicBezTo>
                    <a:cubicBezTo>
                      <a:pt x="1247" y="958"/>
                      <a:pt x="1179" y="634"/>
                      <a:pt x="1074" y="393"/>
                    </a:cubicBezTo>
                    <a:cubicBezTo>
                      <a:pt x="1027" y="283"/>
                      <a:pt x="964" y="194"/>
                      <a:pt x="875" y="110"/>
                    </a:cubicBezTo>
                    <a:cubicBezTo>
                      <a:pt x="813" y="42"/>
                      <a:pt x="723" y="0"/>
                      <a:pt x="61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2"/>
              <p:cNvSpPr/>
              <p:nvPr/>
            </p:nvSpPr>
            <p:spPr>
              <a:xfrm flipH="1">
                <a:off x="1331671" y="1614929"/>
                <a:ext cx="163251" cy="460752"/>
              </a:xfrm>
              <a:custGeom>
                <a:rect b="b" l="l" r="r" t="t"/>
                <a:pathLst>
                  <a:path extrusionOk="0" h="2399" w="850">
                    <a:moveTo>
                      <a:pt x="415" y="0"/>
                    </a:moveTo>
                    <a:cubicBezTo>
                      <a:pt x="174" y="152"/>
                      <a:pt x="1" y="629"/>
                      <a:pt x="1" y="1199"/>
                    </a:cubicBezTo>
                    <a:cubicBezTo>
                      <a:pt x="1" y="1765"/>
                      <a:pt x="174" y="2268"/>
                      <a:pt x="415" y="2399"/>
                    </a:cubicBezTo>
                    <a:cubicBezTo>
                      <a:pt x="676" y="2268"/>
                      <a:pt x="828" y="1765"/>
                      <a:pt x="828" y="1199"/>
                    </a:cubicBezTo>
                    <a:cubicBezTo>
                      <a:pt x="849" y="629"/>
                      <a:pt x="676" y="152"/>
                      <a:pt x="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2"/>
              <p:cNvSpPr/>
              <p:nvPr/>
            </p:nvSpPr>
            <p:spPr>
              <a:xfrm flipH="1">
                <a:off x="1322645" y="1601868"/>
                <a:ext cx="181305" cy="485912"/>
              </a:xfrm>
              <a:custGeom>
                <a:rect b="b" l="l" r="r" t="t"/>
                <a:pathLst>
                  <a:path extrusionOk="0" h="2530" w="944">
                    <a:moveTo>
                      <a:pt x="462" y="152"/>
                    </a:moveTo>
                    <a:cubicBezTo>
                      <a:pt x="572" y="220"/>
                      <a:pt x="655" y="351"/>
                      <a:pt x="723" y="524"/>
                    </a:cubicBezTo>
                    <a:cubicBezTo>
                      <a:pt x="786" y="744"/>
                      <a:pt x="833" y="985"/>
                      <a:pt x="833" y="1267"/>
                    </a:cubicBezTo>
                    <a:cubicBezTo>
                      <a:pt x="833" y="1550"/>
                      <a:pt x="786" y="1812"/>
                      <a:pt x="723" y="2006"/>
                    </a:cubicBezTo>
                    <a:cubicBezTo>
                      <a:pt x="655" y="2184"/>
                      <a:pt x="572" y="2315"/>
                      <a:pt x="462" y="2378"/>
                    </a:cubicBezTo>
                    <a:cubicBezTo>
                      <a:pt x="373" y="2315"/>
                      <a:pt x="289" y="2184"/>
                      <a:pt x="221" y="2006"/>
                    </a:cubicBezTo>
                    <a:cubicBezTo>
                      <a:pt x="158" y="1812"/>
                      <a:pt x="111" y="1550"/>
                      <a:pt x="111" y="1267"/>
                    </a:cubicBezTo>
                    <a:cubicBezTo>
                      <a:pt x="111" y="985"/>
                      <a:pt x="158" y="744"/>
                      <a:pt x="221" y="524"/>
                    </a:cubicBezTo>
                    <a:cubicBezTo>
                      <a:pt x="289" y="351"/>
                      <a:pt x="373" y="220"/>
                      <a:pt x="462" y="152"/>
                    </a:cubicBezTo>
                    <a:close/>
                    <a:moveTo>
                      <a:pt x="462" y="0"/>
                    </a:moveTo>
                    <a:lnTo>
                      <a:pt x="441" y="21"/>
                    </a:lnTo>
                    <a:cubicBezTo>
                      <a:pt x="310" y="110"/>
                      <a:pt x="200" y="262"/>
                      <a:pt x="111" y="482"/>
                    </a:cubicBezTo>
                    <a:cubicBezTo>
                      <a:pt x="48" y="723"/>
                      <a:pt x="1" y="985"/>
                      <a:pt x="1" y="1267"/>
                    </a:cubicBezTo>
                    <a:cubicBezTo>
                      <a:pt x="1" y="1550"/>
                      <a:pt x="48" y="1833"/>
                      <a:pt x="111" y="2053"/>
                    </a:cubicBezTo>
                    <a:cubicBezTo>
                      <a:pt x="200" y="2268"/>
                      <a:pt x="310" y="2446"/>
                      <a:pt x="441" y="2529"/>
                    </a:cubicBezTo>
                    <a:lnTo>
                      <a:pt x="504" y="2529"/>
                    </a:lnTo>
                    <a:cubicBezTo>
                      <a:pt x="634" y="2446"/>
                      <a:pt x="744" y="2268"/>
                      <a:pt x="833" y="2053"/>
                    </a:cubicBezTo>
                    <a:cubicBezTo>
                      <a:pt x="896" y="1833"/>
                      <a:pt x="943" y="1550"/>
                      <a:pt x="943" y="1267"/>
                    </a:cubicBezTo>
                    <a:cubicBezTo>
                      <a:pt x="943" y="985"/>
                      <a:pt x="896" y="723"/>
                      <a:pt x="833" y="503"/>
                    </a:cubicBezTo>
                    <a:cubicBezTo>
                      <a:pt x="744" y="262"/>
                      <a:pt x="634" y="110"/>
                      <a:pt x="504" y="21"/>
                    </a:cubicBezTo>
                    <a:lnTo>
                      <a:pt x="46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2"/>
              <p:cNvSpPr/>
              <p:nvPr/>
            </p:nvSpPr>
            <p:spPr>
              <a:xfrm flipH="1">
                <a:off x="2140458" y="4259054"/>
                <a:ext cx="880211" cy="373365"/>
              </a:xfrm>
              <a:custGeom>
                <a:rect b="b" l="l" r="r" t="t"/>
                <a:pathLst>
                  <a:path extrusionOk="0" h="1944" w="4583">
                    <a:moveTo>
                      <a:pt x="283" y="1"/>
                    </a:moveTo>
                    <a:lnTo>
                      <a:pt x="1" y="1944"/>
                    </a:lnTo>
                    <a:lnTo>
                      <a:pt x="4300" y="1944"/>
                    </a:lnTo>
                    <a:lnTo>
                      <a:pt x="458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2"/>
              <p:cNvSpPr/>
              <p:nvPr/>
            </p:nvSpPr>
            <p:spPr>
              <a:xfrm flipH="1">
                <a:off x="2127398" y="4245993"/>
                <a:ext cx="905371" cy="398525"/>
              </a:xfrm>
              <a:custGeom>
                <a:rect b="b" l="l" r="r" t="t"/>
                <a:pathLst>
                  <a:path extrusionOk="0" h="2075" w="4714">
                    <a:moveTo>
                      <a:pt x="4583" y="111"/>
                    </a:moveTo>
                    <a:lnTo>
                      <a:pt x="4295" y="1965"/>
                    </a:lnTo>
                    <a:lnTo>
                      <a:pt x="132" y="1965"/>
                    </a:lnTo>
                    <a:lnTo>
                      <a:pt x="393" y="111"/>
                    </a:lnTo>
                    <a:close/>
                    <a:moveTo>
                      <a:pt x="283" y="1"/>
                    </a:moveTo>
                    <a:lnTo>
                      <a:pt x="283" y="69"/>
                    </a:lnTo>
                    <a:lnTo>
                      <a:pt x="1" y="2075"/>
                    </a:lnTo>
                    <a:lnTo>
                      <a:pt x="4405" y="2075"/>
                    </a:lnTo>
                    <a:lnTo>
                      <a:pt x="471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2"/>
              <p:cNvSpPr/>
              <p:nvPr/>
            </p:nvSpPr>
            <p:spPr>
              <a:xfrm flipH="1">
                <a:off x="2588920" y="4916868"/>
                <a:ext cx="553517" cy="213571"/>
              </a:xfrm>
              <a:custGeom>
                <a:rect b="b" l="l" r="r" t="t"/>
                <a:pathLst>
                  <a:path extrusionOk="0" h="1112" w="2882">
                    <a:moveTo>
                      <a:pt x="1" y="1"/>
                    </a:moveTo>
                    <a:lnTo>
                      <a:pt x="1" y="1111"/>
                    </a:lnTo>
                    <a:lnTo>
                      <a:pt x="2881" y="1111"/>
                    </a:lnTo>
                    <a:lnTo>
                      <a:pt x="288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2"/>
              <p:cNvSpPr/>
              <p:nvPr/>
            </p:nvSpPr>
            <p:spPr>
              <a:xfrm flipH="1">
                <a:off x="2575860" y="4903808"/>
                <a:ext cx="578485" cy="239691"/>
              </a:xfrm>
              <a:custGeom>
                <a:rect b="b" l="l" r="r" t="t"/>
                <a:pathLst>
                  <a:path extrusionOk="0" h="1248" w="3012">
                    <a:moveTo>
                      <a:pt x="2901" y="111"/>
                    </a:moveTo>
                    <a:lnTo>
                      <a:pt x="2901" y="1137"/>
                    </a:lnTo>
                    <a:lnTo>
                      <a:pt x="110" y="1137"/>
                    </a:lnTo>
                    <a:lnTo>
                      <a:pt x="110" y="111"/>
                    </a:lnTo>
                    <a:close/>
                    <a:moveTo>
                      <a:pt x="0" y="1"/>
                    </a:moveTo>
                    <a:lnTo>
                      <a:pt x="0" y="69"/>
                    </a:lnTo>
                    <a:lnTo>
                      <a:pt x="0" y="1247"/>
                    </a:lnTo>
                    <a:lnTo>
                      <a:pt x="3011" y="1247"/>
                    </a:lnTo>
                    <a:lnTo>
                      <a:pt x="301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2"/>
              <p:cNvSpPr/>
              <p:nvPr/>
            </p:nvSpPr>
            <p:spPr>
              <a:xfrm flipH="1">
                <a:off x="1846789" y="4916868"/>
                <a:ext cx="553325" cy="213571"/>
              </a:xfrm>
              <a:custGeom>
                <a:rect b="b" l="l" r="r" t="t"/>
                <a:pathLst>
                  <a:path extrusionOk="0" h="1112" w="2881">
                    <a:moveTo>
                      <a:pt x="1" y="1"/>
                    </a:moveTo>
                    <a:lnTo>
                      <a:pt x="1" y="1111"/>
                    </a:lnTo>
                    <a:lnTo>
                      <a:pt x="2881" y="1111"/>
                    </a:lnTo>
                    <a:lnTo>
                      <a:pt x="2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2"/>
              <p:cNvSpPr/>
              <p:nvPr/>
            </p:nvSpPr>
            <p:spPr>
              <a:xfrm flipH="1">
                <a:off x="1834690" y="4903808"/>
                <a:ext cx="578485" cy="239691"/>
              </a:xfrm>
              <a:custGeom>
                <a:rect b="b" l="l" r="r" t="t"/>
                <a:pathLst>
                  <a:path extrusionOk="0" h="1248" w="3012">
                    <a:moveTo>
                      <a:pt x="2902" y="111"/>
                    </a:moveTo>
                    <a:lnTo>
                      <a:pt x="2902"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2"/>
              <p:cNvSpPr/>
              <p:nvPr/>
            </p:nvSpPr>
            <p:spPr>
              <a:xfrm flipH="1">
                <a:off x="912214" y="2687022"/>
                <a:ext cx="671058" cy="675091"/>
              </a:xfrm>
              <a:custGeom>
                <a:rect b="b" l="l" r="r" t="t"/>
                <a:pathLst>
                  <a:path extrusionOk="0" h="3515" w="3494">
                    <a:moveTo>
                      <a:pt x="1749" y="1"/>
                    </a:moveTo>
                    <a:cubicBezTo>
                      <a:pt x="786" y="1"/>
                      <a:pt x="0" y="786"/>
                      <a:pt x="0" y="1750"/>
                    </a:cubicBezTo>
                    <a:cubicBezTo>
                      <a:pt x="0" y="2729"/>
                      <a:pt x="786" y="3515"/>
                      <a:pt x="1749" y="3515"/>
                    </a:cubicBezTo>
                    <a:cubicBezTo>
                      <a:pt x="2728" y="3515"/>
                      <a:pt x="3493" y="2729"/>
                      <a:pt x="3493" y="1750"/>
                    </a:cubicBezTo>
                    <a:cubicBezTo>
                      <a:pt x="3493" y="786"/>
                      <a:pt x="2728" y="1"/>
                      <a:pt x="17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2"/>
              <p:cNvSpPr/>
              <p:nvPr/>
            </p:nvSpPr>
            <p:spPr>
              <a:xfrm flipH="1">
                <a:off x="900306" y="2678955"/>
                <a:ext cx="695065" cy="691224"/>
              </a:xfrm>
              <a:custGeom>
                <a:rect b="b" l="l" r="r" t="t"/>
                <a:pathLst>
                  <a:path extrusionOk="0" h="3599" w="3619">
                    <a:moveTo>
                      <a:pt x="1812" y="111"/>
                    </a:moveTo>
                    <a:cubicBezTo>
                      <a:pt x="2750" y="111"/>
                      <a:pt x="3514" y="849"/>
                      <a:pt x="3514" y="1792"/>
                    </a:cubicBezTo>
                    <a:cubicBezTo>
                      <a:pt x="3514" y="2729"/>
                      <a:pt x="2750" y="3494"/>
                      <a:pt x="1812" y="3494"/>
                    </a:cubicBezTo>
                    <a:cubicBezTo>
                      <a:pt x="870" y="3494"/>
                      <a:pt x="131" y="2729"/>
                      <a:pt x="131" y="1792"/>
                    </a:cubicBezTo>
                    <a:cubicBezTo>
                      <a:pt x="131" y="849"/>
                      <a:pt x="870" y="111"/>
                      <a:pt x="1812" y="111"/>
                    </a:cubicBezTo>
                    <a:close/>
                    <a:moveTo>
                      <a:pt x="1812" y="1"/>
                    </a:moveTo>
                    <a:cubicBezTo>
                      <a:pt x="807" y="1"/>
                      <a:pt x="0" y="807"/>
                      <a:pt x="0" y="1792"/>
                    </a:cubicBezTo>
                    <a:cubicBezTo>
                      <a:pt x="0" y="2792"/>
                      <a:pt x="807" y="3599"/>
                      <a:pt x="1812" y="3599"/>
                    </a:cubicBezTo>
                    <a:cubicBezTo>
                      <a:pt x="2812" y="3599"/>
                      <a:pt x="3619" y="2792"/>
                      <a:pt x="3619" y="1792"/>
                    </a:cubicBezTo>
                    <a:cubicBezTo>
                      <a:pt x="3619" y="807"/>
                      <a:pt x="2812" y="1"/>
                      <a:pt x="181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2"/>
              <p:cNvSpPr/>
              <p:nvPr/>
            </p:nvSpPr>
            <p:spPr>
              <a:xfrm flipH="1">
                <a:off x="937368" y="2855076"/>
                <a:ext cx="268884" cy="268692"/>
              </a:xfrm>
              <a:custGeom>
                <a:rect b="b" l="l" r="r" t="t"/>
                <a:pathLst>
                  <a:path extrusionOk="0" h="1399" w="1400">
                    <a:moveTo>
                      <a:pt x="703" y="0"/>
                    </a:moveTo>
                    <a:cubicBezTo>
                      <a:pt x="310" y="0"/>
                      <a:pt x="1" y="325"/>
                      <a:pt x="1" y="697"/>
                    </a:cubicBezTo>
                    <a:cubicBezTo>
                      <a:pt x="1" y="1089"/>
                      <a:pt x="310" y="1398"/>
                      <a:pt x="703" y="1398"/>
                    </a:cubicBezTo>
                    <a:cubicBezTo>
                      <a:pt x="1069" y="1398"/>
                      <a:pt x="1399" y="1089"/>
                      <a:pt x="1399" y="697"/>
                    </a:cubicBezTo>
                    <a:cubicBezTo>
                      <a:pt x="1399" y="325"/>
                      <a:pt x="1069" y="0"/>
                      <a:pt x="70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2"/>
              <p:cNvSpPr/>
              <p:nvPr/>
            </p:nvSpPr>
            <p:spPr>
              <a:xfrm flipH="1">
                <a:off x="929302" y="2847010"/>
                <a:ext cx="284825" cy="284825"/>
              </a:xfrm>
              <a:custGeom>
                <a:rect b="b" l="l" r="r" t="t"/>
                <a:pathLst>
                  <a:path extrusionOk="0" h="1483" w="1483">
                    <a:moveTo>
                      <a:pt x="744" y="105"/>
                    </a:moveTo>
                    <a:cubicBezTo>
                      <a:pt x="1089" y="105"/>
                      <a:pt x="1372" y="393"/>
                      <a:pt x="1372" y="739"/>
                    </a:cubicBezTo>
                    <a:cubicBezTo>
                      <a:pt x="1372" y="1090"/>
                      <a:pt x="1089" y="1372"/>
                      <a:pt x="744" y="1372"/>
                    </a:cubicBezTo>
                    <a:cubicBezTo>
                      <a:pt x="393" y="1372"/>
                      <a:pt x="110" y="1090"/>
                      <a:pt x="110" y="739"/>
                    </a:cubicBezTo>
                    <a:cubicBezTo>
                      <a:pt x="110" y="393"/>
                      <a:pt x="393" y="105"/>
                      <a:pt x="744" y="105"/>
                    </a:cubicBezTo>
                    <a:close/>
                    <a:moveTo>
                      <a:pt x="744" y="0"/>
                    </a:moveTo>
                    <a:cubicBezTo>
                      <a:pt x="325" y="0"/>
                      <a:pt x="0" y="325"/>
                      <a:pt x="0" y="739"/>
                    </a:cubicBezTo>
                    <a:cubicBezTo>
                      <a:pt x="0" y="1152"/>
                      <a:pt x="325" y="1482"/>
                      <a:pt x="744" y="1482"/>
                    </a:cubicBezTo>
                    <a:cubicBezTo>
                      <a:pt x="1157" y="1482"/>
                      <a:pt x="1482" y="1152"/>
                      <a:pt x="1482" y="739"/>
                    </a:cubicBezTo>
                    <a:cubicBezTo>
                      <a:pt x="1482" y="325"/>
                      <a:pt x="1157" y="0"/>
                      <a:pt x="74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2"/>
              <p:cNvSpPr/>
              <p:nvPr/>
            </p:nvSpPr>
            <p:spPr>
              <a:xfrm flipH="1">
                <a:off x="1314585" y="3079982"/>
                <a:ext cx="692184" cy="579829"/>
              </a:xfrm>
              <a:custGeom>
                <a:rect b="b" l="l" r="r" t="t"/>
                <a:pathLst>
                  <a:path extrusionOk="0" h="3019" w="3604">
                    <a:moveTo>
                      <a:pt x="2939" y="1"/>
                    </a:moveTo>
                    <a:cubicBezTo>
                      <a:pt x="2927" y="1"/>
                      <a:pt x="2916" y="3"/>
                      <a:pt x="2907" y="8"/>
                    </a:cubicBezTo>
                    <a:lnTo>
                      <a:pt x="0" y="2144"/>
                    </a:lnTo>
                    <a:lnTo>
                      <a:pt x="613" y="3019"/>
                    </a:lnTo>
                    <a:lnTo>
                      <a:pt x="3514" y="903"/>
                    </a:lnTo>
                    <a:cubicBezTo>
                      <a:pt x="3603" y="835"/>
                      <a:pt x="3535" y="594"/>
                      <a:pt x="3362" y="358"/>
                    </a:cubicBezTo>
                    <a:cubicBezTo>
                      <a:pt x="3209" y="144"/>
                      <a:pt x="3035" y="1"/>
                      <a:pt x="2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2"/>
              <p:cNvSpPr/>
              <p:nvPr/>
            </p:nvSpPr>
            <p:spPr>
              <a:xfrm flipH="1">
                <a:off x="1310552" y="3069418"/>
                <a:ext cx="708317" cy="607486"/>
              </a:xfrm>
              <a:custGeom>
                <a:rect b="b" l="l" r="r" t="t"/>
                <a:pathLst>
                  <a:path extrusionOk="0" h="3163" w="3688">
                    <a:moveTo>
                      <a:pt x="3012" y="104"/>
                    </a:moveTo>
                    <a:lnTo>
                      <a:pt x="3033" y="125"/>
                    </a:lnTo>
                    <a:cubicBezTo>
                      <a:pt x="3054" y="125"/>
                      <a:pt x="3101" y="152"/>
                      <a:pt x="3143" y="172"/>
                    </a:cubicBezTo>
                    <a:cubicBezTo>
                      <a:pt x="3205" y="235"/>
                      <a:pt x="3295" y="324"/>
                      <a:pt x="3384" y="434"/>
                    </a:cubicBezTo>
                    <a:cubicBezTo>
                      <a:pt x="3467" y="565"/>
                      <a:pt x="3514" y="675"/>
                      <a:pt x="3556" y="759"/>
                    </a:cubicBezTo>
                    <a:lnTo>
                      <a:pt x="3556" y="869"/>
                    </a:lnTo>
                    <a:lnTo>
                      <a:pt x="3556" y="911"/>
                    </a:lnTo>
                    <a:lnTo>
                      <a:pt x="697" y="3006"/>
                    </a:lnTo>
                    <a:lnTo>
                      <a:pt x="152" y="2199"/>
                    </a:lnTo>
                    <a:lnTo>
                      <a:pt x="3012" y="104"/>
                    </a:lnTo>
                    <a:close/>
                    <a:moveTo>
                      <a:pt x="3011" y="1"/>
                    </a:moveTo>
                    <a:cubicBezTo>
                      <a:pt x="2989" y="1"/>
                      <a:pt x="2967" y="8"/>
                      <a:pt x="2944" y="21"/>
                    </a:cubicBezTo>
                    <a:lnTo>
                      <a:pt x="0" y="2178"/>
                    </a:lnTo>
                    <a:lnTo>
                      <a:pt x="676" y="3163"/>
                    </a:lnTo>
                    <a:lnTo>
                      <a:pt x="3624" y="1000"/>
                    </a:lnTo>
                    <a:cubicBezTo>
                      <a:pt x="3666" y="979"/>
                      <a:pt x="3666" y="937"/>
                      <a:pt x="3666" y="890"/>
                    </a:cubicBezTo>
                    <a:cubicBezTo>
                      <a:pt x="3687" y="848"/>
                      <a:pt x="3666" y="780"/>
                      <a:pt x="3666" y="738"/>
                    </a:cubicBezTo>
                    <a:cubicBezTo>
                      <a:pt x="3624" y="628"/>
                      <a:pt x="3556" y="497"/>
                      <a:pt x="3467" y="366"/>
                    </a:cubicBezTo>
                    <a:cubicBezTo>
                      <a:pt x="3384" y="256"/>
                      <a:pt x="3295" y="152"/>
                      <a:pt x="3205" y="83"/>
                    </a:cubicBezTo>
                    <a:cubicBezTo>
                      <a:pt x="3164" y="42"/>
                      <a:pt x="3122" y="21"/>
                      <a:pt x="3075" y="21"/>
                    </a:cubicBezTo>
                    <a:cubicBezTo>
                      <a:pt x="3054" y="8"/>
                      <a:pt x="3033" y="1"/>
                      <a:pt x="301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2"/>
              <p:cNvSpPr/>
              <p:nvPr/>
            </p:nvSpPr>
            <p:spPr>
              <a:xfrm flipH="1">
                <a:off x="2069005" y="2599633"/>
                <a:ext cx="503005" cy="540265"/>
              </a:xfrm>
              <a:custGeom>
                <a:rect b="b" l="l" r="r" t="t"/>
                <a:pathLst>
                  <a:path extrusionOk="0" h="2813" w="2619">
                    <a:moveTo>
                      <a:pt x="1288" y="0"/>
                    </a:moveTo>
                    <a:cubicBezTo>
                      <a:pt x="1179" y="0"/>
                      <a:pt x="1089" y="21"/>
                      <a:pt x="980" y="63"/>
                    </a:cubicBezTo>
                    <a:lnTo>
                      <a:pt x="0" y="456"/>
                    </a:lnTo>
                    <a:lnTo>
                      <a:pt x="152" y="869"/>
                    </a:lnTo>
                    <a:lnTo>
                      <a:pt x="676" y="655"/>
                    </a:lnTo>
                    <a:lnTo>
                      <a:pt x="697" y="655"/>
                    </a:lnTo>
                    <a:cubicBezTo>
                      <a:pt x="697" y="676"/>
                      <a:pt x="718" y="676"/>
                      <a:pt x="718" y="676"/>
                    </a:cubicBezTo>
                    <a:cubicBezTo>
                      <a:pt x="744" y="697"/>
                      <a:pt x="765" y="697"/>
                      <a:pt x="786" y="717"/>
                    </a:cubicBezTo>
                    <a:cubicBezTo>
                      <a:pt x="807" y="738"/>
                      <a:pt x="828" y="738"/>
                      <a:pt x="849" y="765"/>
                    </a:cubicBezTo>
                    <a:cubicBezTo>
                      <a:pt x="875" y="786"/>
                      <a:pt x="896" y="786"/>
                      <a:pt x="896" y="807"/>
                    </a:cubicBezTo>
                    <a:cubicBezTo>
                      <a:pt x="917" y="827"/>
                      <a:pt x="938" y="848"/>
                      <a:pt x="959" y="869"/>
                    </a:cubicBezTo>
                    <a:cubicBezTo>
                      <a:pt x="980" y="896"/>
                      <a:pt x="980" y="896"/>
                      <a:pt x="1006" y="916"/>
                    </a:cubicBezTo>
                    <a:cubicBezTo>
                      <a:pt x="1027" y="937"/>
                      <a:pt x="1048" y="958"/>
                      <a:pt x="1048" y="979"/>
                    </a:cubicBezTo>
                    <a:cubicBezTo>
                      <a:pt x="1069" y="1000"/>
                      <a:pt x="1089" y="1026"/>
                      <a:pt x="1110" y="1047"/>
                    </a:cubicBezTo>
                    <a:cubicBezTo>
                      <a:pt x="1110" y="1068"/>
                      <a:pt x="1137" y="1089"/>
                      <a:pt x="1137" y="1110"/>
                    </a:cubicBezTo>
                    <a:cubicBezTo>
                      <a:pt x="1158" y="1131"/>
                      <a:pt x="1179" y="1157"/>
                      <a:pt x="1179" y="1178"/>
                    </a:cubicBezTo>
                    <a:cubicBezTo>
                      <a:pt x="1199" y="1199"/>
                      <a:pt x="1199" y="1220"/>
                      <a:pt x="1220" y="1241"/>
                    </a:cubicBezTo>
                    <a:cubicBezTo>
                      <a:pt x="1220" y="1288"/>
                      <a:pt x="1241" y="1309"/>
                      <a:pt x="1241" y="1330"/>
                    </a:cubicBezTo>
                    <a:cubicBezTo>
                      <a:pt x="1268" y="1330"/>
                      <a:pt x="1268" y="1351"/>
                      <a:pt x="1268" y="1351"/>
                    </a:cubicBezTo>
                    <a:lnTo>
                      <a:pt x="1268" y="1372"/>
                    </a:lnTo>
                    <a:lnTo>
                      <a:pt x="503" y="1723"/>
                    </a:lnTo>
                    <a:lnTo>
                      <a:pt x="938" y="2812"/>
                    </a:lnTo>
                    <a:lnTo>
                      <a:pt x="1922" y="2419"/>
                    </a:lnTo>
                    <a:cubicBezTo>
                      <a:pt x="2420" y="2226"/>
                      <a:pt x="2619" y="1550"/>
                      <a:pt x="2357" y="896"/>
                    </a:cubicBezTo>
                    <a:cubicBezTo>
                      <a:pt x="2158" y="372"/>
                      <a:pt x="1723" y="21"/>
                      <a:pt x="12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2"/>
              <p:cNvSpPr/>
              <p:nvPr/>
            </p:nvSpPr>
            <p:spPr>
              <a:xfrm flipH="1">
                <a:off x="2082065" y="2590414"/>
                <a:ext cx="507038" cy="566577"/>
              </a:xfrm>
              <a:custGeom>
                <a:rect b="b" l="l" r="r" t="t"/>
                <a:pathLst>
                  <a:path extrusionOk="0" h="2950" w="2640">
                    <a:moveTo>
                      <a:pt x="1377" y="111"/>
                    </a:moveTo>
                    <a:cubicBezTo>
                      <a:pt x="1770" y="111"/>
                      <a:pt x="2184" y="462"/>
                      <a:pt x="2378" y="964"/>
                    </a:cubicBezTo>
                    <a:cubicBezTo>
                      <a:pt x="2509" y="1268"/>
                      <a:pt x="2535" y="1598"/>
                      <a:pt x="2467" y="1860"/>
                    </a:cubicBezTo>
                    <a:cubicBezTo>
                      <a:pt x="2378" y="2122"/>
                      <a:pt x="2226" y="2337"/>
                      <a:pt x="1985" y="2426"/>
                    </a:cubicBezTo>
                    <a:lnTo>
                      <a:pt x="1048" y="2797"/>
                    </a:lnTo>
                    <a:lnTo>
                      <a:pt x="655" y="1792"/>
                    </a:lnTo>
                    <a:lnTo>
                      <a:pt x="1398" y="1467"/>
                    </a:lnTo>
                    <a:lnTo>
                      <a:pt x="1419" y="1399"/>
                    </a:lnTo>
                    <a:lnTo>
                      <a:pt x="1398" y="1378"/>
                    </a:lnTo>
                    <a:lnTo>
                      <a:pt x="1398" y="1357"/>
                    </a:lnTo>
                    <a:cubicBezTo>
                      <a:pt x="1377" y="1336"/>
                      <a:pt x="1377" y="1289"/>
                      <a:pt x="1357" y="1268"/>
                    </a:cubicBezTo>
                    <a:cubicBezTo>
                      <a:pt x="1357" y="1247"/>
                      <a:pt x="1330" y="1226"/>
                      <a:pt x="1330" y="1205"/>
                    </a:cubicBezTo>
                    <a:cubicBezTo>
                      <a:pt x="1309" y="1179"/>
                      <a:pt x="1288" y="1158"/>
                      <a:pt x="1288" y="1137"/>
                    </a:cubicBezTo>
                    <a:cubicBezTo>
                      <a:pt x="1268" y="1116"/>
                      <a:pt x="1247" y="1074"/>
                      <a:pt x="1247" y="1048"/>
                    </a:cubicBezTo>
                    <a:cubicBezTo>
                      <a:pt x="1226" y="1027"/>
                      <a:pt x="1199" y="1006"/>
                      <a:pt x="1199" y="985"/>
                    </a:cubicBezTo>
                    <a:cubicBezTo>
                      <a:pt x="1178" y="964"/>
                      <a:pt x="1158" y="944"/>
                      <a:pt x="1137" y="944"/>
                    </a:cubicBezTo>
                    <a:cubicBezTo>
                      <a:pt x="1116" y="917"/>
                      <a:pt x="1116" y="896"/>
                      <a:pt x="1095" y="875"/>
                    </a:cubicBezTo>
                    <a:lnTo>
                      <a:pt x="1027" y="813"/>
                    </a:lnTo>
                    <a:cubicBezTo>
                      <a:pt x="1006" y="813"/>
                      <a:pt x="985" y="786"/>
                      <a:pt x="964" y="765"/>
                    </a:cubicBezTo>
                    <a:cubicBezTo>
                      <a:pt x="964" y="745"/>
                      <a:pt x="938" y="745"/>
                      <a:pt x="917" y="724"/>
                    </a:cubicBezTo>
                    <a:cubicBezTo>
                      <a:pt x="896" y="703"/>
                      <a:pt x="875" y="703"/>
                      <a:pt x="854" y="682"/>
                    </a:cubicBezTo>
                    <a:cubicBezTo>
                      <a:pt x="833" y="682"/>
                      <a:pt x="807" y="656"/>
                      <a:pt x="807" y="656"/>
                    </a:cubicBezTo>
                    <a:lnTo>
                      <a:pt x="765" y="635"/>
                    </a:lnTo>
                    <a:lnTo>
                      <a:pt x="283" y="834"/>
                    </a:lnTo>
                    <a:lnTo>
                      <a:pt x="152" y="525"/>
                    </a:lnTo>
                    <a:lnTo>
                      <a:pt x="1095" y="158"/>
                    </a:lnTo>
                    <a:cubicBezTo>
                      <a:pt x="1178" y="132"/>
                      <a:pt x="1268" y="111"/>
                      <a:pt x="1377" y="111"/>
                    </a:cubicBezTo>
                    <a:close/>
                    <a:moveTo>
                      <a:pt x="1377" y="1"/>
                    </a:moveTo>
                    <a:cubicBezTo>
                      <a:pt x="1268" y="1"/>
                      <a:pt x="1158" y="1"/>
                      <a:pt x="1048" y="48"/>
                    </a:cubicBezTo>
                    <a:lnTo>
                      <a:pt x="0" y="462"/>
                    </a:lnTo>
                    <a:lnTo>
                      <a:pt x="220" y="985"/>
                    </a:lnTo>
                    <a:lnTo>
                      <a:pt x="765" y="765"/>
                    </a:lnTo>
                    <a:lnTo>
                      <a:pt x="786" y="765"/>
                    </a:lnTo>
                    <a:cubicBezTo>
                      <a:pt x="807" y="786"/>
                      <a:pt x="833" y="813"/>
                      <a:pt x="854" y="813"/>
                    </a:cubicBezTo>
                    <a:cubicBezTo>
                      <a:pt x="854" y="834"/>
                      <a:pt x="875" y="834"/>
                      <a:pt x="896" y="855"/>
                    </a:cubicBezTo>
                    <a:cubicBezTo>
                      <a:pt x="917" y="875"/>
                      <a:pt x="938" y="875"/>
                      <a:pt x="964" y="896"/>
                    </a:cubicBezTo>
                    <a:cubicBezTo>
                      <a:pt x="964" y="917"/>
                      <a:pt x="985" y="944"/>
                      <a:pt x="1006" y="944"/>
                    </a:cubicBezTo>
                    <a:cubicBezTo>
                      <a:pt x="1027" y="964"/>
                      <a:pt x="1048" y="985"/>
                      <a:pt x="1048" y="1006"/>
                    </a:cubicBezTo>
                    <a:cubicBezTo>
                      <a:pt x="1069" y="1027"/>
                      <a:pt x="1095" y="1048"/>
                      <a:pt x="1095" y="1074"/>
                    </a:cubicBezTo>
                    <a:cubicBezTo>
                      <a:pt x="1116" y="1074"/>
                      <a:pt x="1137" y="1095"/>
                      <a:pt x="1137" y="1116"/>
                    </a:cubicBezTo>
                    <a:cubicBezTo>
                      <a:pt x="1158" y="1137"/>
                      <a:pt x="1178" y="1158"/>
                      <a:pt x="1178" y="1179"/>
                    </a:cubicBezTo>
                    <a:cubicBezTo>
                      <a:pt x="1199" y="1205"/>
                      <a:pt x="1199" y="1226"/>
                      <a:pt x="1226" y="1247"/>
                    </a:cubicBezTo>
                    <a:cubicBezTo>
                      <a:pt x="1247" y="1268"/>
                      <a:pt x="1247" y="1289"/>
                      <a:pt x="1268" y="1336"/>
                    </a:cubicBezTo>
                    <a:cubicBezTo>
                      <a:pt x="1268" y="1336"/>
                      <a:pt x="1268" y="1357"/>
                      <a:pt x="1288" y="1378"/>
                    </a:cubicBezTo>
                    <a:lnTo>
                      <a:pt x="503" y="1750"/>
                    </a:lnTo>
                    <a:lnTo>
                      <a:pt x="985" y="2949"/>
                    </a:lnTo>
                    <a:lnTo>
                      <a:pt x="2032" y="2536"/>
                    </a:lnTo>
                    <a:cubicBezTo>
                      <a:pt x="2315" y="2426"/>
                      <a:pt x="2488" y="2185"/>
                      <a:pt x="2577" y="1902"/>
                    </a:cubicBezTo>
                    <a:cubicBezTo>
                      <a:pt x="2640" y="1598"/>
                      <a:pt x="2619" y="1247"/>
                      <a:pt x="2488" y="917"/>
                    </a:cubicBezTo>
                    <a:cubicBezTo>
                      <a:pt x="2294" y="373"/>
                      <a:pt x="1833" y="1"/>
                      <a:pt x="13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2"/>
              <p:cNvSpPr/>
              <p:nvPr/>
            </p:nvSpPr>
            <p:spPr>
              <a:xfrm flipH="1">
                <a:off x="2521500" y="2674922"/>
                <a:ext cx="143085" cy="130025"/>
              </a:xfrm>
              <a:custGeom>
                <a:rect b="b" l="l" r="r" t="t"/>
                <a:pathLst>
                  <a:path extrusionOk="0" h="677" w="745">
                    <a:moveTo>
                      <a:pt x="723" y="1"/>
                    </a:moveTo>
                    <a:cubicBezTo>
                      <a:pt x="634" y="22"/>
                      <a:pt x="545" y="22"/>
                      <a:pt x="482" y="64"/>
                    </a:cubicBezTo>
                    <a:cubicBezTo>
                      <a:pt x="262" y="153"/>
                      <a:pt x="89" y="325"/>
                      <a:pt x="0" y="587"/>
                    </a:cubicBezTo>
                    <a:lnTo>
                      <a:pt x="110" y="676"/>
                    </a:lnTo>
                    <a:cubicBezTo>
                      <a:pt x="199" y="435"/>
                      <a:pt x="351" y="284"/>
                      <a:pt x="524" y="195"/>
                    </a:cubicBezTo>
                    <a:cubicBezTo>
                      <a:pt x="592" y="174"/>
                      <a:pt x="655" y="174"/>
                      <a:pt x="744" y="153"/>
                    </a:cubicBezTo>
                    <a:lnTo>
                      <a:pt x="723" y="1"/>
                    </a:lnTo>
                    <a:close/>
                  </a:path>
                </a:pathLst>
              </a:custGeom>
              <a:solidFill>
                <a:srgbClr val="C7E6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2"/>
              <p:cNvSpPr/>
              <p:nvPr/>
            </p:nvSpPr>
            <p:spPr>
              <a:xfrm flipH="1">
                <a:off x="2509592" y="2665895"/>
                <a:ext cx="167092" cy="151151"/>
              </a:xfrm>
              <a:custGeom>
                <a:rect b="b" l="l" r="r" t="t"/>
                <a:pathLst>
                  <a:path extrusionOk="0" h="787" w="870">
                    <a:moveTo>
                      <a:pt x="718" y="132"/>
                    </a:moveTo>
                    <a:lnTo>
                      <a:pt x="739" y="158"/>
                    </a:lnTo>
                    <a:cubicBezTo>
                      <a:pt x="676" y="179"/>
                      <a:pt x="634" y="179"/>
                      <a:pt x="566" y="200"/>
                    </a:cubicBezTo>
                    <a:cubicBezTo>
                      <a:pt x="393" y="263"/>
                      <a:pt x="262" y="441"/>
                      <a:pt x="173" y="634"/>
                    </a:cubicBezTo>
                    <a:lnTo>
                      <a:pt x="152" y="634"/>
                    </a:lnTo>
                    <a:cubicBezTo>
                      <a:pt x="241" y="393"/>
                      <a:pt x="372" y="242"/>
                      <a:pt x="566" y="158"/>
                    </a:cubicBezTo>
                    <a:cubicBezTo>
                      <a:pt x="608" y="132"/>
                      <a:pt x="676" y="132"/>
                      <a:pt x="718" y="132"/>
                    </a:cubicBezTo>
                    <a:close/>
                    <a:moveTo>
                      <a:pt x="765" y="1"/>
                    </a:moveTo>
                    <a:cubicBezTo>
                      <a:pt x="676" y="1"/>
                      <a:pt x="587" y="27"/>
                      <a:pt x="524" y="48"/>
                    </a:cubicBezTo>
                    <a:cubicBezTo>
                      <a:pt x="283" y="158"/>
                      <a:pt x="111" y="352"/>
                      <a:pt x="1" y="613"/>
                    </a:cubicBezTo>
                    <a:lnTo>
                      <a:pt x="1" y="655"/>
                    </a:lnTo>
                    <a:lnTo>
                      <a:pt x="215" y="786"/>
                    </a:lnTo>
                    <a:lnTo>
                      <a:pt x="241" y="723"/>
                    </a:lnTo>
                    <a:cubicBezTo>
                      <a:pt x="304" y="524"/>
                      <a:pt x="435" y="372"/>
                      <a:pt x="608" y="310"/>
                    </a:cubicBezTo>
                    <a:cubicBezTo>
                      <a:pt x="676" y="289"/>
                      <a:pt x="739" y="263"/>
                      <a:pt x="807" y="263"/>
                    </a:cubicBezTo>
                    <a:lnTo>
                      <a:pt x="870" y="263"/>
                    </a:lnTo>
                    <a:lnTo>
                      <a:pt x="849" y="200"/>
                    </a:lnTo>
                    <a:lnTo>
                      <a:pt x="82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2"/>
              <p:cNvSpPr/>
              <p:nvPr/>
            </p:nvSpPr>
            <p:spPr>
              <a:xfrm flipH="1">
                <a:off x="2291220" y="2704115"/>
                <a:ext cx="352238" cy="418883"/>
              </a:xfrm>
              <a:custGeom>
                <a:rect b="b" l="l" r="r" t="t"/>
                <a:pathLst>
                  <a:path extrusionOk="0" h="2181" w="1834">
                    <a:moveTo>
                      <a:pt x="655" y="1"/>
                    </a:moveTo>
                    <a:cubicBezTo>
                      <a:pt x="566" y="1"/>
                      <a:pt x="503" y="22"/>
                      <a:pt x="414" y="43"/>
                    </a:cubicBezTo>
                    <a:cubicBezTo>
                      <a:pt x="241" y="132"/>
                      <a:pt x="89" y="283"/>
                      <a:pt x="0" y="524"/>
                    </a:cubicBezTo>
                    <a:lnTo>
                      <a:pt x="21" y="524"/>
                    </a:lnTo>
                    <a:lnTo>
                      <a:pt x="1048" y="111"/>
                    </a:lnTo>
                    <a:lnTo>
                      <a:pt x="1069" y="111"/>
                    </a:lnTo>
                    <a:cubicBezTo>
                      <a:pt x="938" y="43"/>
                      <a:pt x="786" y="1"/>
                      <a:pt x="655" y="1"/>
                    </a:cubicBezTo>
                    <a:close/>
                    <a:moveTo>
                      <a:pt x="1640" y="807"/>
                    </a:moveTo>
                    <a:lnTo>
                      <a:pt x="1640" y="828"/>
                    </a:lnTo>
                    <a:lnTo>
                      <a:pt x="110" y="1530"/>
                    </a:lnTo>
                    <a:cubicBezTo>
                      <a:pt x="305" y="1932"/>
                      <a:pt x="671" y="2180"/>
                      <a:pt x="1012" y="2180"/>
                    </a:cubicBezTo>
                    <a:cubicBezTo>
                      <a:pt x="1092" y="2180"/>
                      <a:pt x="1172" y="2166"/>
                      <a:pt x="1247" y="2137"/>
                    </a:cubicBezTo>
                    <a:cubicBezTo>
                      <a:pt x="1681" y="1965"/>
                      <a:pt x="1833" y="1373"/>
                      <a:pt x="1640" y="80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2"/>
              <p:cNvSpPr/>
              <p:nvPr/>
            </p:nvSpPr>
            <p:spPr>
              <a:xfrm flipH="1">
                <a:off x="2295253" y="2696049"/>
                <a:ext cx="360305" cy="437513"/>
              </a:xfrm>
              <a:custGeom>
                <a:rect b="b" l="l" r="r" t="t"/>
                <a:pathLst>
                  <a:path extrusionOk="0" h="2278" w="1876">
                    <a:moveTo>
                      <a:pt x="718" y="106"/>
                    </a:moveTo>
                    <a:cubicBezTo>
                      <a:pt x="786" y="106"/>
                      <a:pt x="870" y="132"/>
                      <a:pt x="938" y="153"/>
                    </a:cubicBezTo>
                    <a:lnTo>
                      <a:pt x="236" y="435"/>
                    </a:lnTo>
                    <a:cubicBezTo>
                      <a:pt x="325" y="325"/>
                      <a:pt x="393" y="195"/>
                      <a:pt x="498" y="153"/>
                    </a:cubicBezTo>
                    <a:cubicBezTo>
                      <a:pt x="566" y="132"/>
                      <a:pt x="655" y="106"/>
                      <a:pt x="718" y="106"/>
                    </a:cubicBezTo>
                    <a:close/>
                    <a:moveTo>
                      <a:pt x="718" y="1"/>
                    </a:moveTo>
                    <a:cubicBezTo>
                      <a:pt x="629" y="1"/>
                      <a:pt x="545" y="1"/>
                      <a:pt x="456" y="43"/>
                    </a:cubicBezTo>
                    <a:cubicBezTo>
                      <a:pt x="262" y="132"/>
                      <a:pt x="105" y="305"/>
                      <a:pt x="21" y="545"/>
                    </a:cubicBezTo>
                    <a:lnTo>
                      <a:pt x="1" y="587"/>
                    </a:lnTo>
                    <a:lnTo>
                      <a:pt x="84" y="629"/>
                    </a:lnTo>
                    <a:lnTo>
                      <a:pt x="1111" y="215"/>
                    </a:lnTo>
                    <a:lnTo>
                      <a:pt x="1153" y="106"/>
                    </a:lnTo>
                    <a:lnTo>
                      <a:pt x="1132" y="106"/>
                    </a:lnTo>
                    <a:lnTo>
                      <a:pt x="1111" y="85"/>
                    </a:lnTo>
                    <a:lnTo>
                      <a:pt x="1090" y="85"/>
                    </a:lnTo>
                    <a:cubicBezTo>
                      <a:pt x="980" y="43"/>
                      <a:pt x="849" y="1"/>
                      <a:pt x="718" y="1"/>
                    </a:cubicBezTo>
                    <a:close/>
                    <a:moveTo>
                      <a:pt x="1655" y="959"/>
                    </a:moveTo>
                    <a:cubicBezTo>
                      <a:pt x="1723" y="1200"/>
                      <a:pt x="1744" y="1441"/>
                      <a:pt x="1676" y="1656"/>
                    </a:cubicBezTo>
                    <a:cubicBezTo>
                      <a:pt x="1614" y="1876"/>
                      <a:pt x="1483" y="2048"/>
                      <a:pt x="1284" y="2116"/>
                    </a:cubicBezTo>
                    <a:cubicBezTo>
                      <a:pt x="1213" y="2147"/>
                      <a:pt x="1139" y="2162"/>
                      <a:pt x="1063" y="2162"/>
                    </a:cubicBezTo>
                    <a:cubicBezTo>
                      <a:pt x="767" y="2162"/>
                      <a:pt x="450" y="1939"/>
                      <a:pt x="262" y="1593"/>
                    </a:cubicBezTo>
                    <a:lnTo>
                      <a:pt x="1655" y="959"/>
                    </a:lnTo>
                    <a:close/>
                    <a:moveTo>
                      <a:pt x="1634" y="828"/>
                    </a:moveTo>
                    <a:lnTo>
                      <a:pt x="131" y="1525"/>
                    </a:lnTo>
                    <a:lnTo>
                      <a:pt x="84" y="1546"/>
                    </a:lnTo>
                    <a:lnTo>
                      <a:pt x="105" y="1593"/>
                    </a:lnTo>
                    <a:cubicBezTo>
                      <a:pt x="315" y="2012"/>
                      <a:pt x="693" y="2277"/>
                      <a:pt x="1061" y="2277"/>
                    </a:cubicBezTo>
                    <a:cubicBezTo>
                      <a:pt x="1152" y="2277"/>
                      <a:pt x="1243" y="2261"/>
                      <a:pt x="1331" y="2226"/>
                    </a:cubicBezTo>
                    <a:cubicBezTo>
                      <a:pt x="1572" y="2137"/>
                      <a:pt x="1723" y="1938"/>
                      <a:pt x="1786" y="1677"/>
                    </a:cubicBezTo>
                    <a:cubicBezTo>
                      <a:pt x="1875" y="1441"/>
                      <a:pt x="1854" y="1153"/>
                      <a:pt x="1744" y="870"/>
                    </a:cubicBezTo>
                    <a:lnTo>
                      <a:pt x="1765" y="849"/>
                    </a:lnTo>
                    <a:lnTo>
                      <a:pt x="1744" y="828"/>
                    </a:lnTo>
                    <a:lnTo>
                      <a:pt x="1655" y="870"/>
                    </a:lnTo>
                    <a:lnTo>
                      <a:pt x="1634" y="849"/>
                    </a:lnTo>
                    <a:lnTo>
                      <a:pt x="1634" y="828"/>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2"/>
              <p:cNvSpPr/>
              <p:nvPr/>
            </p:nvSpPr>
            <p:spPr>
              <a:xfrm flipH="1">
                <a:off x="1850629" y="2934206"/>
                <a:ext cx="448844" cy="742120"/>
              </a:xfrm>
              <a:custGeom>
                <a:rect b="b" l="l" r="r" t="t"/>
                <a:pathLst>
                  <a:path extrusionOk="0" h="3864" w="2337">
                    <a:moveTo>
                      <a:pt x="700" y="1"/>
                    </a:moveTo>
                    <a:cubicBezTo>
                      <a:pt x="397" y="1"/>
                      <a:pt x="199" y="207"/>
                      <a:pt x="0" y="437"/>
                    </a:cubicBezTo>
                    <a:lnTo>
                      <a:pt x="1289" y="3799"/>
                    </a:lnTo>
                    <a:cubicBezTo>
                      <a:pt x="1309" y="3841"/>
                      <a:pt x="1373" y="3863"/>
                      <a:pt x="1465" y="3863"/>
                    </a:cubicBezTo>
                    <a:cubicBezTo>
                      <a:pt x="1568" y="3863"/>
                      <a:pt x="1705" y="3836"/>
                      <a:pt x="1854" y="3778"/>
                    </a:cubicBezTo>
                    <a:cubicBezTo>
                      <a:pt x="2137" y="3689"/>
                      <a:pt x="2336" y="3537"/>
                      <a:pt x="2310" y="3427"/>
                    </a:cubicBezTo>
                    <a:lnTo>
                      <a:pt x="1027" y="70"/>
                    </a:lnTo>
                    <a:cubicBezTo>
                      <a:pt x="905" y="22"/>
                      <a:pt x="797" y="1"/>
                      <a:pt x="7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2"/>
              <p:cNvSpPr/>
              <p:nvPr/>
            </p:nvSpPr>
            <p:spPr>
              <a:xfrm flipH="1">
                <a:off x="1842755" y="2924411"/>
                <a:ext cx="469779" cy="760558"/>
              </a:xfrm>
              <a:custGeom>
                <a:rect b="b" l="l" r="r" t="t"/>
                <a:pathLst>
                  <a:path extrusionOk="0" h="3960" w="2446">
                    <a:moveTo>
                      <a:pt x="734" y="114"/>
                    </a:moveTo>
                    <a:cubicBezTo>
                      <a:pt x="829" y="114"/>
                      <a:pt x="933" y="136"/>
                      <a:pt x="1048" y="184"/>
                    </a:cubicBezTo>
                    <a:lnTo>
                      <a:pt x="2315" y="3499"/>
                    </a:lnTo>
                    <a:cubicBezTo>
                      <a:pt x="2315" y="3499"/>
                      <a:pt x="2336" y="3525"/>
                      <a:pt x="2315" y="3546"/>
                    </a:cubicBezTo>
                    <a:cubicBezTo>
                      <a:pt x="2294" y="3567"/>
                      <a:pt x="2273" y="3588"/>
                      <a:pt x="2226" y="3609"/>
                    </a:cubicBezTo>
                    <a:cubicBezTo>
                      <a:pt x="2163" y="3677"/>
                      <a:pt x="2053" y="3740"/>
                      <a:pt x="1901" y="3787"/>
                    </a:cubicBezTo>
                    <a:cubicBezTo>
                      <a:pt x="1770" y="3829"/>
                      <a:pt x="1639" y="3850"/>
                      <a:pt x="1550" y="3850"/>
                    </a:cubicBezTo>
                    <a:lnTo>
                      <a:pt x="1440" y="3850"/>
                    </a:lnTo>
                    <a:lnTo>
                      <a:pt x="1420" y="3829"/>
                    </a:lnTo>
                    <a:lnTo>
                      <a:pt x="131" y="488"/>
                    </a:lnTo>
                    <a:cubicBezTo>
                      <a:pt x="262" y="357"/>
                      <a:pt x="372" y="226"/>
                      <a:pt x="503" y="163"/>
                    </a:cubicBezTo>
                    <a:cubicBezTo>
                      <a:pt x="574" y="131"/>
                      <a:pt x="650" y="114"/>
                      <a:pt x="734" y="114"/>
                    </a:cubicBezTo>
                    <a:close/>
                    <a:moveTo>
                      <a:pt x="777" y="1"/>
                    </a:moveTo>
                    <a:cubicBezTo>
                      <a:pt x="659" y="1"/>
                      <a:pt x="553" y="29"/>
                      <a:pt x="461" y="74"/>
                    </a:cubicBezTo>
                    <a:cubicBezTo>
                      <a:pt x="283" y="142"/>
                      <a:pt x="152" y="294"/>
                      <a:pt x="21" y="446"/>
                    </a:cubicBezTo>
                    <a:lnTo>
                      <a:pt x="0" y="467"/>
                    </a:lnTo>
                    <a:lnTo>
                      <a:pt x="1310" y="3850"/>
                    </a:lnTo>
                    <a:cubicBezTo>
                      <a:pt x="1330" y="3918"/>
                      <a:pt x="1357" y="3939"/>
                      <a:pt x="1399" y="3939"/>
                    </a:cubicBezTo>
                    <a:cubicBezTo>
                      <a:pt x="1440" y="3960"/>
                      <a:pt x="1488" y="3960"/>
                      <a:pt x="1550" y="3960"/>
                    </a:cubicBezTo>
                    <a:cubicBezTo>
                      <a:pt x="1660" y="3960"/>
                      <a:pt x="1791" y="3939"/>
                      <a:pt x="1943" y="3892"/>
                    </a:cubicBezTo>
                    <a:cubicBezTo>
                      <a:pt x="2095" y="3829"/>
                      <a:pt x="2226" y="3761"/>
                      <a:pt x="2315" y="3698"/>
                    </a:cubicBezTo>
                    <a:cubicBezTo>
                      <a:pt x="2357" y="3677"/>
                      <a:pt x="2378" y="3630"/>
                      <a:pt x="2404" y="3609"/>
                    </a:cubicBezTo>
                    <a:cubicBezTo>
                      <a:pt x="2425" y="3567"/>
                      <a:pt x="2446" y="3525"/>
                      <a:pt x="2425" y="3478"/>
                    </a:cubicBezTo>
                    <a:lnTo>
                      <a:pt x="1137" y="74"/>
                    </a:lnTo>
                    <a:lnTo>
                      <a:pt x="1116" y="74"/>
                    </a:lnTo>
                    <a:cubicBezTo>
                      <a:pt x="994" y="23"/>
                      <a:pt x="881" y="1"/>
                      <a:pt x="7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2"/>
              <p:cNvSpPr/>
              <p:nvPr/>
            </p:nvSpPr>
            <p:spPr>
              <a:xfrm flipH="1">
                <a:off x="1817592" y="3445477"/>
                <a:ext cx="280792" cy="276758"/>
              </a:xfrm>
              <a:custGeom>
                <a:rect b="b" l="l" r="r" t="t"/>
                <a:pathLst>
                  <a:path extrusionOk="0" h="1441" w="1462">
                    <a:moveTo>
                      <a:pt x="739" y="0"/>
                    </a:moveTo>
                    <a:cubicBezTo>
                      <a:pt x="325" y="0"/>
                      <a:pt x="1" y="330"/>
                      <a:pt x="1" y="723"/>
                    </a:cubicBezTo>
                    <a:cubicBezTo>
                      <a:pt x="1" y="1116"/>
                      <a:pt x="325" y="1440"/>
                      <a:pt x="739" y="1440"/>
                    </a:cubicBezTo>
                    <a:cubicBezTo>
                      <a:pt x="1132" y="1440"/>
                      <a:pt x="1462" y="1116"/>
                      <a:pt x="1462" y="723"/>
                    </a:cubicBezTo>
                    <a:cubicBezTo>
                      <a:pt x="1462" y="330"/>
                      <a:pt x="1132" y="0"/>
                      <a:pt x="7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2"/>
              <p:cNvSpPr/>
              <p:nvPr/>
            </p:nvSpPr>
            <p:spPr>
              <a:xfrm flipH="1">
                <a:off x="1809525" y="3433377"/>
                <a:ext cx="297885" cy="301918"/>
              </a:xfrm>
              <a:custGeom>
                <a:rect b="b" l="l" r="r" t="t"/>
                <a:pathLst>
                  <a:path extrusionOk="0" h="1572" w="1551">
                    <a:moveTo>
                      <a:pt x="786" y="110"/>
                    </a:moveTo>
                    <a:cubicBezTo>
                      <a:pt x="1158" y="110"/>
                      <a:pt x="1441" y="414"/>
                      <a:pt x="1441" y="786"/>
                    </a:cubicBezTo>
                    <a:cubicBezTo>
                      <a:pt x="1441" y="1158"/>
                      <a:pt x="1158" y="1462"/>
                      <a:pt x="786" y="1462"/>
                    </a:cubicBezTo>
                    <a:cubicBezTo>
                      <a:pt x="420" y="1462"/>
                      <a:pt x="111" y="1158"/>
                      <a:pt x="111" y="786"/>
                    </a:cubicBezTo>
                    <a:cubicBezTo>
                      <a:pt x="111" y="414"/>
                      <a:pt x="420" y="110"/>
                      <a:pt x="786" y="110"/>
                    </a:cubicBezTo>
                    <a:close/>
                    <a:moveTo>
                      <a:pt x="786" y="0"/>
                    </a:moveTo>
                    <a:cubicBezTo>
                      <a:pt x="352" y="0"/>
                      <a:pt x="1" y="351"/>
                      <a:pt x="1" y="786"/>
                    </a:cubicBezTo>
                    <a:cubicBezTo>
                      <a:pt x="1" y="1221"/>
                      <a:pt x="352" y="1572"/>
                      <a:pt x="786" y="1572"/>
                    </a:cubicBezTo>
                    <a:cubicBezTo>
                      <a:pt x="1205" y="1572"/>
                      <a:pt x="1551" y="1221"/>
                      <a:pt x="1551" y="786"/>
                    </a:cubicBezTo>
                    <a:cubicBezTo>
                      <a:pt x="1551" y="351"/>
                      <a:pt x="1205" y="0"/>
                      <a:pt x="78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2"/>
              <p:cNvSpPr/>
              <p:nvPr/>
            </p:nvSpPr>
            <p:spPr>
              <a:xfrm flipH="1">
                <a:off x="2454279" y="2997779"/>
                <a:ext cx="189179" cy="155184"/>
              </a:xfrm>
              <a:custGeom>
                <a:rect b="b" l="l" r="r" t="t"/>
                <a:pathLst>
                  <a:path extrusionOk="0" h="808" w="985">
                    <a:moveTo>
                      <a:pt x="110" y="1"/>
                    </a:moveTo>
                    <a:lnTo>
                      <a:pt x="0" y="85"/>
                    </a:lnTo>
                    <a:cubicBezTo>
                      <a:pt x="220" y="498"/>
                      <a:pt x="613" y="786"/>
                      <a:pt x="985" y="807"/>
                    </a:cubicBezTo>
                    <a:lnTo>
                      <a:pt x="959" y="655"/>
                    </a:lnTo>
                    <a:cubicBezTo>
                      <a:pt x="613" y="629"/>
                      <a:pt x="283" y="367"/>
                      <a:pt x="1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2"/>
              <p:cNvSpPr/>
              <p:nvPr/>
            </p:nvSpPr>
            <p:spPr>
              <a:xfrm flipH="1">
                <a:off x="2446212" y="2984752"/>
                <a:ext cx="205312" cy="180344"/>
              </a:xfrm>
              <a:custGeom>
                <a:rect b="b" l="l" r="r" t="t"/>
                <a:pathLst>
                  <a:path extrusionOk="0" h="939" w="1069">
                    <a:moveTo>
                      <a:pt x="42" y="111"/>
                    </a:moveTo>
                    <a:lnTo>
                      <a:pt x="21" y="132"/>
                    </a:lnTo>
                    <a:lnTo>
                      <a:pt x="42" y="111"/>
                    </a:lnTo>
                    <a:close/>
                    <a:moveTo>
                      <a:pt x="131" y="174"/>
                    </a:moveTo>
                    <a:cubicBezTo>
                      <a:pt x="325" y="504"/>
                      <a:pt x="634" y="744"/>
                      <a:pt x="938" y="786"/>
                    </a:cubicBezTo>
                    <a:lnTo>
                      <a:pt x="959" y="807"/>
                    </a:lnTo>
                    <a:cubicBezTo>
                      <a:pt x="634" y="765"/>
                      <a:pt x="325" y="525"/>
                      <a:pt x="131" y="174"/>
                    </a:cubicBezTo>
                    <a:close/>
                    <a:moveTo>
                      <a:pt x="152" y="1"/>
                    </a:moveTo>
                    <a:lnTo>
                      <a:pt x="42" y="111"/>
                    </a:lnTo>
                    <a:lnTo>
                      <a:pt x="0" y="174"/>
                    </a:lnTo>
                    <a:lnTo>
                      <a:pt x="0" y="195"/>
                    </a:lnTo>
                    <a:cubicBezTo>
                      <a:pt x="215" y="614"/>
                      <a:pt x="587" y="875"/>
                      <a:pt x="959" y="938"/>
                    </a:cubicBezTo>
                    <a:lnTo>
                      <a:pt x="1027" y="938"/>
                    </a:lnTo>
                    <a:lnTo>
                      <a:pt x="1027" y="828"/>
                    </a:lnTo>
                    <a:lnTo>
                      <a:pt x="1069" y="875"/>
                    </a:lnTo>
                    <a:lnTo>
                      <a:pt x="1069" y="875"/>
                    </a:lnTo>
                    <a:lnTo>
                      <a:pt x="1048" y="676"/>
                    </a:lnTo>
                    <a:lnTo>
                      <a:pt x="1001" y="676"/>
                    </a:lnTo>
                    <a:cubicBezTo>
                      <a:pt x="697" y="655"/>
                      <a:pt x="372" y="415"/>
                      <a:pt x="194" y="64"/>
                    </a:cubicBezTo>
                    <a:lnTo>
                      <a:pt x="15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2"/>
              <p:cNvSpPr/>
              <p:nvPr/>
            </p:nvSpPr>
            <p:spPr>
              <a:xfrm flipH="1">
                <a:off x="1222006" y="2255841"/>
                <a:ext cx="319012" cy="272149"/>
              </a:xfrm>
              <a:custGeom>
                <a:rect b="b" l="l" r="r" t="t"/>
                <a:pathLst>
                  <a:path extrusionOk="0" h="1417" w="1661">
                    <a:moveTo>
                      <a:pt x="990" y="1"/>
                    </a:moveTo>
                    <a:cubicBezTo>
                      <a:pt x="922" y="1"/>
                      <a:pt x="853" y="14"/>
                      <a:pt x="786" y="41"/>
                    </a:cubicBezTo>
                    <a:lnTo>
                      <a:pt x="351" y="219"/>
                    </a:lnTo>
                    <a:cubicBezTo>
                      <a:pt x="110" y="350"/>
                      <a:pt x="0" y="633"/>
                      <a:pt x="110" y="895"/>
                    </a:cubicBezTo>
                    <a:lnTo>
                      <a:pt x="194" y="1135"/>
                    </a:lnTo>
                    <a:cubicBezTo>
                      <a:pt x="290" y="1313"/>
                      <a:pt x="473" y="1417"/>
                      <a:pt x="667" y="1417"/>
                    </a:cubicBezTo>
                    <a:cubicBezTo>
                      <a:pt x="736" y="1417"/>
                      <a:pt x="806" y="1404"/>
                      <a:pt x="875" y="1376"/>
                    </a:cubicBezTo>
                    <a:lnTo>
                      <a:pt x="1288" y="1198"/>
                    </a:lnTo>
                    <a:cubicBezTo>
                      <a:pt x="1550" y="1088"/>
                      <a:pt x="1660" y="785"/>
                      <a:pt x="1550" y="544"/>
                    </a:cubicBezTo>
                    <a:lnTo>
                      <a:pt x="1461" y="303"/>
                    </a:lnTo>
                    <a:cubicBezTo>
                      <a:pt x="1364" y="109"/>
                      <a:pt x="1183" y="1"/>
                      <a:pt x="9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2"/>
              <p:cNvSpPr/>
              <p:nvPr/>
            </p:nvSpPr>
            <p:spPr>
              <a:xfrm flipH="1">
                <a:off x="1210098" y="2244126"/>
                <a:ext cx="344172" cy="296349"/>
              </a:xfrm>
              <a:custGeom>
                <a:rect b="b" l="l" r="r" t="t"/>
                <a:pathLst>
                  <a:path extrusionOk="0" h="1543" w="1792">
                    <a:moveTo>
                      <a:pt x="1061" y="115"/>
                    </a:moveTo>
                    <a:cubicBezTo>
                      <a:pt x="1239" y="115"/>
                      <a:pt x="1401" y="210"/>
                      <a:pt x="1467" y="390"/>
                    </a:cubicBezTo>
                    <a:lnTo>
                      <a:pt x="1572" y="626"/>
                    </a:lnTo>
                    <a:cubicBezTo>
                      <a:pt x="1661" y="846"/>
                      <a:pt x="1572" y="1107"/>
                      <a:pt x="1336" y="1196"/>
                    </a:cubicBezTo>
                    <a:lnTo>
                      <a:pt x="917" y="1390"/>
                    </a:lnTo>
                    <a:cubicBezTo>
                      <a:pt x="854" y="1420"/>
                      <a:pt x="789" y="1433"/>
                      <a:pt x="725" y="1433"/>
                    </a:cubicBezTo>
                    <a:cubicBezTo>
                      <a:pt x="553" y="1433"/>
                      <a:pt x="396" y="1332"/>
                      <a:pt x="331" y="1175"/>
                    </a:cubicBezTo>
                    <a:lnTo>
                      <a:pt x="221" y="935"/>
                    </a:lnTo>
                    <a:cubicBezTo>
                      <a:pt x="132" y="694"/>
                      <a:pt x="221" y="432"/>
                      <a:pt x="462" y="343"/>
                    </a:cubicBezTo>
                    <a:lnTo>
                      <a:pt x="876" y="149"/>
                    </a:lnTo>
                    <a:cubicBezTo>
                      <a:pt x="937" y="126"/>
                      <a:pt x="1000" y="115"/>
                      <a:pt x="1061" y="115"/>
                    </a:cubicBezTo>
                    <a:close/>
                    <a:moveTo>
                      <a:pt x="1040" y="0"/>
                    </a:moveTo>
                    <a:cubicBezTo>
                      <a:pt x="971" y="0"/>
                      <a:pt x="901" y="13"/>
                      <a:pt x="834" y="39"/>
                    </a:cubicBezTo>
                    <a:lnTo>
                      <a:pt x="394" y="233"/>
                    </a:lnTo>
                    <a:cubicBezTo>
                      <a:pt x="132" y="364"/>
                      <a:pt x="1" y="694"/>
                      <a:pt x="111" y="976"/>
                    </a:cubicBezTo>
                    <a:lnTo>
                      <a:pt x="221" y="1217"/>
                    </a:lnTo>
                    <a:cubicBezTo>
                      <a:pt x="318" y="1427"/>
                      <a:pt x="525" y="1542"/>
                      <a:pt x="741" y="1542"/>
                    </a:cubicBezTo>
                    <a:cubicBezTo>
                      <a:pt x="816" y="1542"/>
                      <a:pt x="892" y="1528"/>
                      <a:pt x="965" y="1500"/>
                    </a:cubicBezTo>
                    <a:lnTo>
                      <a:pt x="1399" y="1306"/>
                    </a:lnTo>
                    <a:cubicBezTo>
                      <a:pt x="1661" y="1196"/>
                      <a:pt x="1792" y="846"/>
                      <a:pt x="1682" y="584"/>
                    </a:cubicBezTo>
                    <a:lnTo>
                      <a:pt x="1572" y="343"/>
                    </a:lnTo>
                    <a:cubicBezTo>
                      <a:pt x="1472" y="128"/>
                      <a:pt x="1260" y="0"/>
                      <a:pt x="104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2"/>
              <p:cNvSpPr/>
              <p:nvPr/>
            </p:nvSpPr>
            <p:spPr>
              <a:xfrm flipH="1">
                <a:off x="1461522" y="2339004"/>
                <a:ext cx="1269517" cy="729444"/>
              </a:xfrm>
              <a:custGeom>
                <a:rect b="b" l="l" r="r" t="t"/>
                <a:pathLst>
                  <a:path extrusionOk="0" h="3798" w="6610">
                    <a:moveTo>
                      <a:pt x="6086" y="1"/>
                    </a:moveTo>
                    <a:lnTo>
                      <a:pt x="1" y="2645"/>
                    </a:lnTo>
                    <a:lnTo>
                      <a:pt x="498" y="3797"/>
                    </a:lnTo>
                    <a:lnTo>
                      <a:pt x="6610" y="1158"/>
                    </a:lnTo>
                    <a:lnTo>
                      <a:pt x="60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2"/>
              <p:cNvSpPr/>
              <p:nvPr/>
            </p:nvSpPr>
            <p:spPr>
              <a:xfrm flipH="1">
                <a:off x="1448462" y="2322871"/>
                <a:ext cx="1299670" cy="762670"/>
              </a:xfrm>
              <a:custGeom>
                <a:rect b="b" l="l" r="r" t="t"/>
                <a:pathLst>
                  <a:path extrusionOk="0" h="3971" w="6767">
                    <a:moveTo>
                      <a:pt x="6154" y="153"/>
                    </a:moveTo>
                    <a:lnTo>
                      <a:pt x="6610" y="1200"/>
                    </a:lnTo>
                    <a:lnTo>
                      <a:pt x="613" y="3819"/>
                    </a:lnTo>
                    <a:lnTo>
                      <a:pt x="153" y="2771"/>
                    </a:lnTo>
                    <a:lnTo>
                      <a:pt x="6154" y="153"/>
                    </a:lnTo>
                    <a:close/>
                    <a:moveTo>
                      <a:pt x="6217" y="1"/>
                    </a:moveTo>
                    <a:lnTo>
                      <a:pt x="6154" y="22"/>
                    </a:lnTo>
                    <a:lnTo>
                      <a:pt x="1" y="2703"/>
                    </a:lnTo>
                    <a:lnTo>
                      <a:pt x="566" y="3970"/>
                    </a:lnTo>
                    <a:lnTo>
                      <a:pt x="6767" y="1263"/>
                    </a:lnTo>
                    <a:lnTo>
                      <a:pt x="621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2"/>
              <p:cNvSpPr/>
              <p:nvPr/>
            </p:nvSpPr>
            <p:spPr>
              <a:xfrm flipH="1">
                <a:off x="1490714" y="2398352"/>
                <a:ext cx="1215164" cy="607678"/>
              </a:xfrm>
              <a:custGeom>
                <a:rect b="b" l="l" r="r" t="t"/>
                <a:pathLst>
                  <a:path extrusionOk="0" h="3164" w="6327">
                    <a:moveTo>
                      <a:pt x="6107" y="1"/>
                    </a:moveTo>
                    <a:lnTo>
                      <a:pt x="1" y="2661"/>
                    </a:lnTo>
                    <a:lnTo>
                      <a:pt x="236" y="3164"/>
                    </a:lnTo>
                    <a:lnTo>
                      <a:pt x="6327" y="524"/>
                    </a:lnTo>
                    <a:lnTo>
                      <a:pt x="61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2"/>
              <p:cNvSpPr/>
              <p:nvPr/>
            </p:nvSpPr>
            <p:spPr>
              <a:xfrm flipH="1">
                <a:off x="1473621" y="2385291"/>
                <a:ext cx="1245317" cy="637831"/>
              </a:xfrm>
              <a:custGeom>
                <a:rect b="b" l="l" r="r" t="t"/>
                <a:pathLst>
                  <a:path extrusionOk="0" h="3321" w="6484">
                    <a:moveTo>
                      <a:pt x="6154" y="152"/>
                    </a:moveTo>
                    <a:lnTo>
                      <a:pt x="6327" y="545"/>
                    </a:lnTo>
                    <a:lnTo>
                      <a:pt x="331" y="3164"/>
                    </a:lnTo>
                    <a:lnTo>
                      <a:pt x="152" y="2750"/>
                    </a:lnTo>
                    <a:lnTo>
                      <a:pt x="6154" y="152"/>
                    </a:lnTo>
                    <a:close/>
                    <a:moveTo>
                      <a:pt x="6196" y="1"/>
                    </a:moveTo>
                    <a:lnTo>
                      <a:pt x="6154" y="22"/>
                    </a:lnTo>
                    <a:lnTo>
                      <a:pt x="1" y="2708"/>
                    </a:lnTo>
                    <a:lnTo>
                      <a:pt x="262" y="3321"/>
                    </a:lnTo>
                    <a:lnTo>
                      <a:pt x="6484" y="613"/>
                    </a:lnTo>
                    <a:lnTo>
                      <a:pt x="619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2"/>
              <p:cNvSpPr/>
              <p:nvPr/>
            </p:nvSpPr>
            <p:spPr>
              <a:xfrm flipH="1">
                <a:off x="1377959" y="2301744"/>
                <a:ext cx="184186" cy="259857"/>
              </a:xfrm>
              <a:custGeom>
                <a:rect b="b" l="l" r="r" t="t"/>
                <a:pathLst>
                  <a:path extrusionOk="0" h="1353" w="959">
                    <a:moveTo>
                      <a:pt x="461" y="1"/>
                    </a:moveTo>
                    <a:lnTo>
                      <a:pt x="0" y="195"/>
                    </a:lnTo>
                    <a:lnTo>
                      <a:pt x="524" y="1352"/>
                    </a:lnTo>
                    <a:lnTo>
                      <a:pt x="958" y="1158"/>
                    </a:lnTo>
                    <a:lnTo>
                      <a:pt x="4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2"/>
              <p:cNvSpPr/>
              <p:nvPr/>
            </p:nvSpPr>
            <p:spPr>
              <a:xfrm flipH="1">
                <a:off x="1364899" y="2284651"/>
                <a:ext cx="209345" cy="290011"/>
              </a:xfrm>
              <a:custGeom>
                <a:rect b="b" l="l" r="r" t="t"/>
                <a:pathLst>
                  <a:path extrusionOk="0" h="1510" w="1090">
                    <a:moveTo>
                      <a:pt x="477" y="153"/>
                    </a:moveTo>
                    <a:lnTo>
                      <a:pt x="959" y="1200"/>
                    </a:lnTo>
                    <a:lnTo>
                      <a:pt x="608" y="1357"/>
                    </a:lnTo>
                    <a:lnTo>
                      <a:pt x="152" y="310"/>
                    </a:lnTo>
                    <a:lnTo>
                      <a:pt x="477" y="153"/>
                    </a:lnTo>
                    <a:close/>
                    <a:moveTo>
                      <a:pt x="545" y="1"/>
                    </a:moveTo>
                    <a:lnTo>
                      <a:pt x="498" y="22"/>
                    </a:lnTo>
                    <a:lnTo>
                      <a:pt x="0" y="242"/>
                    </a:lnTo>
                    <a:lnTo>
                      <a:pt x="545" y="1509"/>
                    </a:lnTo>
                    <a:lnTo>
                      <a:pt x="1089" y="1268"/>
                    </a:lnTo>
                    <a:lnTo>
                      <a:pt x="54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2"/>
              <p:cNvSpPr/>
              <p:nvPr/>
            </p:nvSpPr>
            <p:spPr>
              <a:xfrm flipH="1">
                <a:off x="2635203" y="2847010"/>
                <a:ext cx="255632" cy="221445"/>
              </a:xfrm>
              <a:custGeom>
                <a:rect b="b" l="l" r="r" t="t"/>
                <a:pathLst>
                  <a:path extrusionOk="0" h="1153" w="1331">
                    <a:moveTo>
                      <a:pt x="833" y="0"/>
                    </a:moveTo>
                    <a:lnTo>
                      <a:pt x="0" y="1048"/>
                    </a:lnTo>
                    <a:lnTo>
                      <a:pt x="1330" y="1152"/>
                    </a:lnTo>
                    <a:lnTo>
                      <a:pt x="1095" y="587"/>
                    </a:lnTo>
                    <a:lnTo>
                      <a:pt x="1068" y="587"/>
                    </a:lnTo>
                    <a:lnTo>
                      <a:pt x="833" y="0"/>
                    </a:ln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2"/>
              <p:cNvSpPr/>
              <p:nvPr/>
            </p:nvSpPr>
            <p:spPr>
              <a:xfrm flipH="1">
                <a:off x="2618109" y="2825883"/>
                <a:ext cx="276758" cy="255632"/>
              </a:xfrm>
              <a:custGeom>
                <a:rect b="b" l="l" r="r" t="t"/>
                <a:pathLst>
                  <a:path extrusionOk="0" h="1331" w="1441">
                    <a:moveTo>
                      <a:pt x="828" y="215"/>
                    </a:moveTo>
                    <a:lnTo>
                      <a:pt x="1048" y="718"/>
                    </a:lnTo>
                    <a:lnTo>
                      <a:pt x="1267" y="1200"/>
                    </a:lnTo>
                    <a:lnTo>
                      <a:pt x="131" y="1111"/>
                    </a:lnTo>
                    <a:lnTo>
                      <a:pt x="828" y="215"/>
                    </a:lnTo>
                    <a:close/>
                    <a:moveTo>
                      <a:pt x="0" y="1179"/>
                    </a:moveTo>
                    <a:lnTo>
                      <a:pt x="0" y="1221"/>
                    </a:lnTo>
                    <a:lnTo>
                      <a:pt x="21" y="1221"/>
                    </a:lnTo>
                    <a:lnTo>
                      <a:pt x="0" y="1179"/>
                    </a:lnTo>
                    <a:close/>
                    <a:moveTo>
                      <a:pt x="875" y="0"/>
                    </a:moveTo>
                    <a:lnTo>
                      <a:pt x="807" y="84"/>
                    </a:lnTo>
                    <a:lnTo>
                      <a:pt x="0" y="1111"/>
                    </a:lnTo>
                    <a:lnTo>
                      <a:pt x="0" y="1179"/>
                    </a:lnTo>
                    <a:lnTo>
                      <a:pt x="42" y="1221"/>
                    </a:lnTo>
                    <a:lnTo>
                      <a:pt x="1440" y="1331"/>
                    </a:lnTo>
                    <a:lnTo>
                      <a:pt x="1440" y="1331"/>
                    </a:lnTo>
                    <a:lnTo>
                      <a:pt x="1158" y="676"/>
                    </a:lnTo>
                    <a:lnTo>
                      <a:pt x="1158" y="655"/>
                    </a:lnTo>
                    <a:lnTo>
                      <a:pt x="875"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2"/>
              <p:cNvSpPr/>
              <p:nvPr/>
            </p:nvSpPr>
            <p:spPr>
              <a:xfrm flipH="1">
                <a:off x="2811322" y="2984719"/>
                <a:ext cx="79513" cy="71638"/>
              </a:xfrm>
              <a:custGeom>
                <a:rect b="b" l="l" r="r" t="t"/>
                <a:pathLst>
                  <a:path extrusionOk="0" h="373" w="414">
                    <a:moveTo>
                      <a:pt x="262" y="1"/>
                    </a:moveTo>
                    <a:lnTo>
                      <a:pt x="0" y="331"/>
                    </a:lnTo>
                    <a:lnTo>
                      <a:pt x="414" y="373"/>
                    </a:lnTo>
                    <a:lnTo>
                      <a:pt x="262" y="1"/>
                    </a:ln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2"/>
              <p:cNvSpPr/>
              <p:nvPr/>
            </p:nvSpPr>
            <p:spPr>
              <a:xfrm flipH="1">
                <a:off x="2794228" y="2963592"/>
                <a:ext cx="100639" cy="104865"/>
              </a:xfrm>
              <a:custGeom>
                <a:rect b="b" l="l" r="r" t="t"/>
                <a:pathLst>
                  <a:path extrusionOk="0" h="546" w="524">
                    <a:moveTo>
                      <a:pt x="262" y="221"/>
                    </a:moveTo>
                    <a:lnTo>
                      <a:pt x="351" y="415"/>
                    </a:lnTo>
                    <a:lnTo>
                      <a:pt x="351" y="415"/>
                    </a:lnTo>
                    <a:lnTo>
                      <a:pt x="131" y="394"/>
                    </a:lnTo>
                    <a:lnTo>
                      <a:pt x="262" y="221"/>
                    </a:lnTo>
                    <a:close/>
                    <a:moveTo>
                      <a:pt x="0" y="462"/>
                    </a:moveTo>
                    <a:lnTo>
                      <a:pt x="0" y="504"/>
                    </a:lnTo>
                    <a:lnTo>
                      <a:pt x="21" y="504"/>
                    </a:lnTo>
                    <a:lnTo>
                      <a:pt x="0" y="462"/>
                    </a:lnTo>
                    <a:close/>
                    <a:moveTo>
                      <a:pt x="304" y="1"/>
                    </a:moveTo>
                    <a:lnTo>
                      <a:pt x="241" y="90"/>
                    </a:lnTo>
                    <a:lnTo>
                      <a:pt x="0" y="394"/>
                    </a:lnTo>
                    <a:lnTo>
                      <a:pt x="0" y="462"/>
                    </a:lnTo>
                    <a:lnTo>
                      <a:pt x="42" y="504"/>
                    </a:lnTo>
                    <a:lnTo>
                      <a:pt x="524" y="545"/>
                    </a:lnTo>
                    <a:lnTo>
                      <a:pt x="30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2"/>
              <p:cNvSpPr/>
              <p:nvPr/>
            </p:nvSpPr>
            <p:spPr>
              <a:xfrm flipH="1">
                <a:off x="2262025" y="2674922"/>
                <a:ext cx="263698" cy="478037"/>
              </a:xfrm>
              <a:custGeom>
                <a:rect b="b" l="l" r="r" t="t"/>
                <a:pathLst>
                  <a:path extrusionOk="0" h="2489" w="1373">
                    <a:moveTo>
                      <a:pt x="0" y="1"/>
                    </a:moveTo>
                    <a:lnTo>
                      <a:pt x="21" y="153"/>
                    </a:lnTo>
                    <a:lnTo>
                      <a:pt x="42" y="153"/>
                    </a:lnTo>
                    <a:cubicBezTo>
                      <a:pt x="173" y="153"/>
                      <a:pt x="325" y="195"/>
                      <a:pt x="456" y="263"/>
                    </a:cubicBezTo>
                    <a:cubicBezTo>
                      <a:pt x="456" y="284"/>
                      <a:pt x="477" y="284"/>
                      <a:pt x="477" y="284"/>
                    </a:cubicBezTo>
                    <a:cubicBezTo>
                      <a:pt x="503" y="305"/>
                      <a:pt x="524" y="305"/>
                      <a:pt x="545" y="325"/>
                    </a:cubicBezTo>
                    <a:cubicBezTo>
                      <a:pt x="566" y="346"/>
                      <a:pt x="587" y="346"/>
                      <a:pt x="608" y="373"/>
                    </a:cubicBezTo>
                    <a:cubicBezTo>
                      <a:pt x="634" y="394"/>
                      <a:pt x="655" y="394"/>
                      <a:pt x="655" y="415"/>
                    </a:cubicBezTo>
                    <a:cubicBezTo>
                      <a:pt x="676" y="435"/>
                      <a:pt x="697" y="456"/>
                      <a:pt x="718" y="477"/>
                    </a:cubicBezTo>
                    <a:cubicBezTo>
                      <a:pt x="739" y="504"/>
                      <a:pt x="739" y="504"/>
                      <a:pt x="765" y="524"/>
                    </a:cubicBezTo>
                    <a:cubicBezTo>
                      <a:pt x="786" y="545"/>
                      <a:pt x="807" y="566"/>
                      <a:pt x="807" y="587"/>
                    </a:cubicBezTo>
                    <a:cubicBezTo>
                      <a:pt x="828" y="608"/>
                      <a:pt x="848" y="634"/>
                      <a:pt x="869" y="655"/>
                    </a:cubicBezTo>
                    <a:cubicBezTo>
                      <a:pt x="869" y="676"/>
                      <a:pt x="896" y="697"/>
                      <a:pt x="896" y="718"/>
                    </a:cubicBezTo>
                    <a:cubicBezTo>
                      <a:pt x="917" y="739"/>
                      <a:pt x="938" y="765"/>
                      <a:pt x="938" y="786"/>
                    </a:cubicBezTo>
                    <a:cubicBezTo>
                      <a:pt x="958" y="807"/>
                      <a:pt x="958" y="828"/>
                      <a:pt x="979" y="849"/>
                    </a:cubicBezTo>
                    <a:cubicBezTo>
                      <a:pt x="979" y="896"/>
                      <a:pt x="1000" y="917"/>
                      <a:pt x="1000" y="938"/>
                    </a:cubicBezTo>
                    <a:cubicBezTo>
                      <a:pt x="1027" y="938"/>
                      <a:pt x="1027" y="959"/>
                      <a:pt x="1027" y="959"/>
                    </a:cubicBezTo>
                    <a:cubicBezTo>
                      <a:pt x="1220" y="1525"/>
                      <a:pt x="1068" y="2117"/>
                      <a:pt x="634" y="2289"/>
                    </a:cubicBezTo>
                    <a:cubicBezTo>
                      <a:pt x="545" y="2310"/>
                      <a:pt x="435" y="2336"/>
                      <a:pt x="346" y="2336"/>
                    </a:cubicBezTo>
                    <a:lnTo>
                      <a:pt x="372" y="2488"/>
                    </a:lnTo>
                    <a:cubicBezTo>
                      <a:pt x="477" y="2488"/>
                      <a:pt x="587" y="2467"/>
                      <a:pt x="697" y="2420"/>
                    </a:cubicBezTo>
                    <a:cubicBezTo>
                      <a:pt x="1199" y="2226"/>
                      <a:pt x="1372" y="1551"/>
                      <a:pt x="1110" y="896"/>
                    </a:cubicBezTo>
                    <a:cubicBezTo>
                      <a:pt x="917" y="373"/>
                      <a:pt x="456" y="1"/>
                      <a:pt x="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2"/>
              <p:cNvSpPr/>
              <p:nvPr/>
            </p:nvSpPr>
            <p:spPr>
              <a:xfrm flipH="1">
                <a:off x="2270091" y="2666472"/>
                <a:ext cx="268692" cy="496667"/>
              </a:xfrm>
              <a:custGeom>
                <a:rect b="b" l="l" r="r" t="t"/>
                <a:pathLst>
                  <a:path extrusionOk="0" h="2586" w="1399">
                    <a:moveTo>
                      <a:pt x="131" y="132"/>
                    </a:moveTo>
                    <a:cubicBezTo>
                      <a:pt x="199" y="132"/>
                      <a:pt x="283" y="179"/>
                      <a:pt x="372" y="221"/>
                    </a:cubicBezTo>
                    <a:cubicBezTo>
                      <a:pt x="283" y="200"/>
                      <a:pt x="199" y="158"/>
                      <a:pt x="131" y="158"/>
                    </a:cubicBezTo>
                    <a:lnTo>
                      <a:pt x="131" y="132"/>
                    </a:lnTo>
                    <a:close/>
                    <a:moveTo>
                      <a:pt x="699" y="363"/>
                    </a:moveTo>
                    <a:lnTo>
                      <a:pt x="699" y="363"/>
                    </a:lnTo>
                    <a:cubicBezTo>
                      <a:pt x="708" y="370"/>
                      <a:pt x="716" y="379"/>
                      <a:pt x="723" y="393"/>
                    </a:cubicBezTo>
                    <a:lnTo>
                      <a:pt x="702" y="372"/>
                    </a:lnTo>
                    <a:cubicBezTo>
                      <a:pt x="702" y="369"/>
                      <a:pt x="701" y="366"/>
                      <a:pt x="699" y="363"/>
                    </a:cubicBezTo>
                    <a:close/>
                    <a:moveTo>
                      <a:pt x="1200" y="1488"/>
                    </a:moveTo>
                    <a:cubicBezTo>
                      <a:pt x="1221" y="1618"/>
                      <a:pt x="1229" y="1746"/>
                      <a:pt x="1199" y="1860"/>
                    </a:cubicBezTo>
                    <a:cubicBezTo>
                      <a:pt x="1136" y="2122"/>
                      <a:pt x="964" y="2336"/>
                      <a:pt x="744" y="2425"/>
                    </a:cubicBezTo>
                    <a:cubicBezTo>
                      <a:pt x="655" y="2467"/>
                      <a:pt x="571" y="2467"/>
                      <a:pt x="482" y="2467"/>
                    </a:cubicBezTo>
                    <a:lnTo>
                      <a:pt x="482" y="2425"/>
                    </a:lnTo>
                    <a:cubicBezTo>
                      <a:pt x="571" y="2425"/>
                      <a:pt x="655" y="2425"/>
                      <a:pt x="723" y="2383"/>
                    </a:cubicBezTo>
                    <a:cubicBezTo>
                      <a:pt x="964" y="2294"/>
                      <a:pt x="1115" y="2095"/>
                      <a:pt x="1178" y="1834"/>
                    </a:cubicBezTo>
                    <a:cubicBezTo>
                      <a:pt x="1221" y="1725"/>
                      <a:pt x="1218" y="1609"/>
                      <a:pt x="1200" y="1488"/>
                    </a:cubicBezTo>
                    <a:close/>
                    <a:moveTo>
                      <a:pt x="0" y="1"/>
                    </a:moveTo>
                    <a:lnTo>
                      <a:pt x="21" y="263"/>
                    </a:lnTo>
                    <a:lnTo>
                      <a:pt x="110" y="263"/>
                    </a:lnTo>
                    <a:cubicBezTo>
                      <a:pt x="241" y="263"/>
                      <a:pt x="372" y="289"/>
                      <a:pt x="482" y="372"/>
                    </a:cubicBezTo>
                    <a:lnTo>
                      <a:pt x="524" y="372"/>
                    </a:lnTo>
                    <a:cubicBezTo>
                      <a:pt x="545" y="393"/>
                      <a:pt x="571" y="420"/>
                      <a:pt x="592" y="420"/>
                    </a:cubicBezTo>
                    <a:cubicBezTo>
                      <a:pt x="592" y="441"/>
                      <a:pt x="613" y="441"/>
                      <a:pt x="634" y="462"/>
                    </a:cubicBezTo>
                    <a:cubicBezTo>
                      <a:pt x="655" y="482"/>
                      <a:pt x="676" y="482"/>
                      <a:pt x="702" y="503"/>
                    </a:cubicBezTo>
                    <a:cubicBezTo>
                      <a:pt x="702" y="524"/>
                      <a:pt x="723" y="551"/>
                      <a:pt x="744" y="551"/>
                    </a:cubicBezTo>
                    <a:cubicBezTo>
                      <a:pt x="765" y="571"/>
                      <a:pt x="786" y="592"/>
                      <a:pt x="786" y="613"/>
                    </a:cubicBezTo>
                    <a:cubicBezTo>
                      <a:pt x="807" y="634"/>
                      <a:pt x="833" y="655"/>
                      <a:pt x="833" y="681"/>
                    </a:cubicBezTo>
                    <a:cubicBezTo>
                      <a:pt x="854" y="681"/>
                      <a:pt x="875" y="702"/>
                      <a:pt x="875" y="723"/>
                    </a:cubicBezTo>
                    <a:cubicBezTo>
                      <a:pt x="896" y="744"/>
                      <a:pt x="916" y="765"/>
                      <a:pt x="916" y="786"/>
                    </a:cubicBezTo>
                    <a:cubicBezTo>
                      <a:pt x="937" y="812"/>
                      <a:pt x="937" y="833"/>
                      <a:pt x="964" y="854"/>
                    </a:cubicBezTo>
                    <a:cubicBezTo>
                      <a:pt x="985" y="875"/>
                      <a:pt x="985" y="896"/>
                      <a:pt x="1006" y="943"/>
                    </a:cubicBezTo>
                    <a:cubicBezTo>
                      <a:pt x="1006" y="964"/>
                      <a:pt x="1006" y="985"/>
                      <a:pt x="1026" y="1006"/>
                    </a:cubicBezTo>
                    <a:lnTo>
                      <a:pt x="1026" y="1027"/>
                    </a:lnTo>
                    <a:cubicBezTo>
                      <a:pt x="1136" y="1310"/>
                      <a:pt x="1136" y="1572"/>
                      <a:pt x="1068" y="1813"/>
                    </a:cubicBezTo>
                    <a:cubicBezTo>
                      <a:pt x="1006" y="2033"/>
                      <a:pt x="875" y="2205"/>
                      <a:pt x="676" y="2273"/>
                    </a:cubicBezTo>
                    <a:cubicBezTo>
                      <a:pt x="614" y="2304"/>
                      <a:pt x="550" y="2324"/>
                      <a:pt x="485" y="2324"/>
                    </a:cubicBezTo>
                    <a:cubicBezTo>
                      <a:pt x="461" y="2324"/>
                      <a:pt x="438" y="2321"/>
                      <a:pt x="414" y="2315"/>
                    </a:cubicBezTo>
                    <a:lnTo>
                      <a:pt x="351" y="2315"/>
                    </a:lnTo>
                    <a:lnTo>
                      <a:pt x="393" y="2577"/>
                    </a:lnTo>
                    <a:lnTo>
                      <a:pt x="440" y="2577"/>
                    </a:lnTo>
                    <a:cubicBezTo>
                      <a:pt x="468" y="2583"/>
                      <a:pt x="498" y="2585"/>
                      <a:pt x="529" y="2585"/>
                    </a:cubicBezTo>
                    <a:cubicBezTo>
                      <a:pt x="613" y="2585"/>
                      <a:pt x="705" y="2566"/>
                      <a:pt x="786" y="2535"/>
                    </a:cubicBezTo>
                    <a:cubicBezTo>
                      <a:pt x="1047" y="2425"/>
                      <a:pt x="1225" y="2184"/>
                      <a:pt x="1309" y="1902"/>
                    </a:cubicBezTo>
                    <a:cubicBezTo>
                      <a:pt x="1398" y="1598"/>
                      <a:pt x="1377" y="1247"/>
                      <a:pt x="1246" y="917"/>
                    </a:cubicBezTo>
                    <a:cubicBezTo>
                      <a:pt x="1026" y="372"/>
                      <a:pt x="571" y="1"/>
                      <a:pt x="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2"/>
              <p:cNvSpPr/>
              <p:nvPr/>
            </p:nvSpPr>
            <p:spPr>
              <a:xfrm flipH="1">
                <a:off x="2069005" y="2599633"/>
                <a:ext cx="503005" cy="540265"/>
              </a:xfrm>
              <a:custGeom>
                <a:rect b="b" l="l" r="r" t="t"/>
                <a:pathLst>
                  <a:path extrusionOk="0" h="2813" w="2619">
                    <a:moveTo>
                      <a:pt x="85" y="422"/>
                    </a:moveTo>
                    <a:cubicBezTo>
                      <a:pt x="57" y="431"/>
                      <a:pt x="29" y="442"/>
                      <a:pt x="0" y="456"/>
                    </a:cubicBezTo>
                    <a:lnTo>
                      <a:pt x="85" y="422"/>
                    </a:lnTo>
                    <a:close/>
                    <a:moveTo>
                      <a:pt x="1288" y="0"/>
                    </a:moveTo>
                    <a:cubicBezTo>
                      <a:pt x="1179" y="0"/>
                      <a:pt x="1089" y="21"/>
                      <a:pt x="980" y="63"/>
                    </a:cubicBezTo>
                    <a:lnTo>
                      <a:pt x="85" y="422"/>
                    </a:lnTo>
                    <a:lnTo>
                      <a:pt x="85" y="422"/>
                    </a:lnTo>
                    <a:cubicBezTo>
                      <a:pt x="144" y="402"/>
                      <a:pt x="202" y="393"/>
                      <a:pt x="262" y="393"/>
                    </a:cubicBezTo>
                    <a:cubicBezTo>
                      <a:pt x="697" y="393"/>
                      <a:pt x="1158" y="765"/>
                      <a:pt x="1351" y="1288"/>
                    </a:cubicBezTo>
                    <a:cubicBezTo>
                      <a:pt x="1610" y="1936"/>
                      <a:pt x="1444" y="2603"/>
                      <a:pt x="954" y="2806"/>
                    </a:cubicBezTo>
                    <a:lnTo>
                      <a:pt x="954" y="2806"/>
                    </a:lnTo>
                    <a:lnTo>
                      <a:pt x="1922" y="2419"/>
                    </a:lnTo>
                    <a:cubicBezTo>
                      <a:pt x="2420" y="2226"/>
                      <a:pt x="2619" y="1550"/>
                      <a:pt x="2357" y="896"/>
                    </a:cubicBezTo>
                    <a:cubicBezTo>
                      <a:pt x="2158" y="372"/>
                      <a:pt x="1723" y="21"/>
                      <a:pt x="1288" y="0"/>
                    </a:cubicBezTo>
                    <a:close/>
                    <a:moveTo>
                      <a:pt x="954" y="2806"/>
                    </a:moveTo>
                    <a:lnTo>
                      <a:pt x="938" y="2812"/>
                    </a:lnTo>
                    <a:cubicBezTo>
                      <a:pt x="943" y="2810"/>
                      <a:pt x="949" y="2808"/>
                      <a:pt x="954" y="280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2"/>
              <p:cNvSpPr/>
              <p:nvPr/>
            </p:nvSpPr>
            <p:spPr>
              <a:xfrm flipH="1">
                <a:off x="2082065" y="2590414"/>
                <a:ext cx="493978" cy="562544"/>
              </a:xfrm>
              <a:custGeom>
                <a:rect b="b" l="l" r="r" t="t"/>
                <a:pathLst>
                  <a:path extrusionOk="0" h="2929" w="2572">
                    <a:moveTo>
                      <a:pt x="1309" y="111"/>
                    </a:moveTo>
                    <a:cubicBezTo>
                      <a:pt x="1702" y="111"/>
                      <a:pt x="2116" y="462"/>
                      <a:pt x="2310" y="964"/>
                    </a:cubicBezTo>
                    <a:cubicBezTo>
                      <a:pt x="2441" y="1268"/>
                      <a:pt x="2467" y="1598"/>
                      <a:pt x="2399" y="1860"/>
                    </a:cubicBezTo>
                    <a:cubicBezTo>
                      <a:pt x="2310" y="2122"/>
                      <a:pt x="2158" y="2337"/>
                      <a:pt x="1917" y="2426"/>
                    </a:cubicBezTo>
                    <a:lnTo>
                      <a:pt x="1309" y="2666"/>
                    </a:lnTo>
                    <a:cubicBezTo>
                      <a:pt x="1393" y="2557"/>
                      <a:pt x="1461" y="2426"/>
                      <a:pt x="1503" y="2295"/>
                    </a:cubicBezTo>
                    <a:cubicBezTo>
                      <a:pt x="1592" y="1991"/>
                      <a:pt x="1571" y="1640"/>
                      <a:pt x="1440" y="1310"/>
                    </a:cubicBezTo>
                    <a:cubicBezTo>
                      <a:pt x="1241" y="786"/>
                      <a:pt x="807" y="462"/>
                      <a:pt x="372" y="420"/>
                    </a:cubicBezTo>
                    <a:lnTo>
                      <a:pt x="1027" y="158"/>
                    </a:lnTo>
                    <a:cubicBezTo>
                      <a:pt x="1110" y="132"/>
                      <a:pt x="1200" y="111"/>
                      <a:pt x="1309" y="111"/>
                    </a:cubicBezTo>
                    <a:close/>
                    <a:moveTo>
                      <a:pt x="1309" y="1"/>
                    </a:moveTo>
                    <a:cubicBezTo>
                      <a:pt x="1200" y="1"/>
                      <a:pt x="1090" y="1"/>
                      <a:pt x="980" y="48"/>
                    </a:cubicBezTo>
                    <a:lnTo>
                      <a:pt x="0" y="441"/>
                    </a:lnTo>
                    <a:lnTo>
                      <a:pt x="42" y="551"/>
                    </a:lnTo>
                    <a:cubicBezTo>
                      <a:pt x="110" y="525"/>
                      <a:pt x="194" y="504"/>
                      <a:pt x="283" y="504"/>
                    </a:cubicBezTo>
                    <a:cubicBezTo>
                      <a:pt x="697" y="504"/>
                      <a:pt x="1131" y="834"/>
                      <a:pt x="1330" y="1357"/>
                    </a:cubicBezTo>
                    <a:cubicBezTo>
                      <a:pt x="1461" y="1661"/>
                      <a:pt x="1461" y="1991"/>
                      <a:pt x="1393" y="2253"/>
                    </a:cubicBezTo>
                    <a:cubicBezTo>
                      <a:pt x="1330" y="2515"/>
                      <a:pt x="1158" y="2729"/>
                      <a:pt x="938" y="2818"/>
                    </a:cubicBezTo>
                    <a:lnTo>
                      <a:pt x="980" y="2928"/>
                    </a:lnTo>
                    <a:lnTo>
                      <a:pt x="1964" y="2536"/>
                    </a:lnTo>
                    <a:cubicBezTo>
                      <a:pt x="2247" y="2426"/>
                      <a:pt x="2420" y="2185"/>
                      <a:pt x="2509" y="1902"/>
                    </a:cubicBezTo>
                    <a:cubicBezTo>
                      <a:pt x="2572" y="1598"/>
                      <a:pt x="2551" y="1247"/>
                      <a:pt x="2420" y="917"/>
                    </a:cubicBezTo>
                    <a:cubicBezTo>
                      <a:pt x="2226" y="373"/>
                      <a:pt x="1765" y="1"/>
                      <a:pt x="13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2"/>
              <p:cNvSpPr/>
              <p:nvPr/>
            </p:nvSpPr>
            <p:spPr>
              <a:xfrm flipH="1">
                <a:off x="2387846" y="2595600"/>
                <a:ext cx="1638656" cy="1617529"/>
              </a:xfrm>
              <a:custGeom>
                <a:rect b="b" l="l" r="r" t="t"/>
                <a:pathLst>
                  <a:path extrusionOk="0" h="8422" w="8532">
                    <a:moveTo>
                      <a:pt x="1" y="0"/>
                    </a:moveTo>
                    <a:lnTo>
                      <a:pt x="1923" y="8421"/>
                    </a:lnTo>
                    <a:lnTo>
                      <a:pt x="8532" y="8421"/>
                    </a:lnTo>
                    <a:lnTo>
                      <a:pt x="66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2"/>
              <p:cNvSpPr/>
              <p:nvPr/>
            </p:nvSpPr>
            <p:spPr>
              <a:xfrm flipH="1">
                <a:off x="2374786" y="2582348"/>
                <a:ext cx="1663816" cy="1642689"/>
              </a:xfrm>
              <a:custGeom>
                <a:rect b="b" l="l" r="r" t="t"/>
                <a:pathLst>
                  <a:path extrusionOk="0" h="8553" w="8663">
                    <a:moveTo>
                      <a:pt x="6631" y="132"/>
                    </a:moveTo>
                    <a:lnTo>
                      <a:pt x="8511" y="8448"/>
                    </a:lnTo>
                    <a:lnTo>
                      <a:pt x="2027" y="8448"/>
                    </a:lnTo>
                    <a:lnTo>
                      <a:pt x="132" y="132"/>
                    </a:lnTo>
                    <a:close/>
                    <a:moveTo>
                      <a:pt x="1" y="1"/>
                    </a:moveTo>
                    <a:lnTo>
                      <a:pt x="1" y="90"/>
                    </a:lnTo>
                    <a:lnTo>
                      <a:pt x="1938" y="8553"/>
                    </a:lnTo>
                    <a:lnTo>
                      <a:pt x="8663" y="8553"/>
                    </a:lnTo>
                    <a:lnTo>
                      <a:pt x="672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2"/>
              <p:cNvSpPr/>
              <p:nvPr/>
            </p:nvSpPr>
            <p:spPr>
              <a:xfrm flipH="1">
                <a:off x="3510244" y="3199061"/>
                <a:ext cx="491097" cy="452685"/>
              </a:xfrm>
              <a:custGeom>
                <a:rect b="b" l="l" r="r" t="t"/>
                <a:pathLst>
                  <a:path extrusionOk="0" h="2357" w="2557">
                    <a:moveTo>
                      <a:pt x="2137" y="0"/>
                    </a:moveTo>
                    <a:lnTo>
                      <a:pt x="1" y="456"/>
                    </a:lnTo>
                    <a:lnTo>
                      <a:pt x="393" y="2357"/>
                    </a:lnTo>
                    <a:lnTo>
                      <a:pt x="2556" y="1896"/>
                    </a:lnTo>
                    <a:lnTo>
                      <a:pt x="21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2"/>
              <p:cNvSpPr/>
              <p:nvPr/>
            </p:nvSpPr>
            <p:spPr>
              <a:xfrm flipH="1">
                <a:off x="3498144" y="3186000"/>
                <a:ext cx="515297" cy="477845"/>
              </a:xfrm>
              <a:custGeom>
                <a:rect b="b" l="l" r="r" t="t"/>
                <a:pathLst>
                  <a:path extrusionOk="0" h="2488" w="2683">
                    <a:moveTo>
                      <a:pt x="2158" y="131"/>
                    </a:moveTo>
                    <a:lnTo>
                      <a:pt x="2551" y="1922"/>
                    </a:lnTo>
                    <a:lnTo>
                      <a:pt x="498" y="2357"/>
                    </a:lnTo>
                    <a:lnTo>
                      <a:pt x="132" y="566"/>
                    </a:lnTo>
                    <a:lnTo>
                      <a:pt x="2158" y="131"/>
                    </a:lnTo>
                    <a:close/>
                    <a:moveTo>
                      <a:pt x="2247" y="0"/>
                    </a:moveTo>
                    <a:lnTo>
                      <a:pt x="1" y="482"/>
                    </a:lnTo>
                    <a:lnTo>
                      <a:pt x="1" y="545"/>
                    </a:lnTo>
                    <a:lnTo>
                      <a:pt x="414" y="2488"/>
                    </a:lnTo>
                    <a:lnTo>
                      <a:pt x="2682" y="2006"/>
                    </a:lnTo>
                    <a:lnTo>
                      <a:pt x="2247"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2"/>
              <p:cNvSpPr/>
              <p:nvPr/>
            </p:nvSpPr>
            <p:spPr>
              <a:xfrm flipH="1">
                <a:off x="2287182" y="2976652"/>
                <a:ext cx="33418" cy="54545"/>
              </a:xfrm>
              <a:custGeom>
                <a:rect b="b" l="l" r="r" t="t"/>
                <a:pathLst>
                  <a:path extrusionOk="0" h="284" w="174">
                    <a:moveTo>
                      <a:pt x="89" y="1"/>
                    </a:moveTo>
                    <a:cubicBezTo>
                      <a:pt x="42" y="1"/>
                      <a:pt x="0" y="64"/>
                      <a:pt x="0" y="132"/>
                    </a:cubicBezTo>
                    <a:cubicBezTo>
                      <a:pt x="0" y="216"/>
                      <a:pt x="42" y="284"/>
                      <a:pt x="89" y="284"/>
                    </a:cubicBezTo>
                    <a:cubicBezTo>
                      <a:pt x="131" y="284"/>
                      <a:pt x="173" y="216"/>
                      <a:pt x="173" y="132"/>
                    </a:cubicBezTo>
                    <a:cubicBezTo>
                      <a:pt x="173" y="64"/>
                      <a:pt x="131" y="1"/>
                      <a:pt x="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2"/>
              <p:cNvSpPr/>
              <p:nvPr/>
            </p:nvSpPr>
            <p:spPr>
              <a:xfrm flipH="1">
                <a:off x="2274122" y="2967625"/>
                <a:ext cx="59539" cy="71638"/>
              </a:xfrm>
              <a:custGeom>
                <a:rect b="b" l="l" r="r" t="t"/>
                <a:pathLst>
                  <a:path extrusionOk="0" h="373" w="310">
                    <a:moveTo>
                      <a:pt x="157" y="111"/>
                    </a:moveTo>
                    <a:lnTo>
                      <a:pt x="178" y="132"/>
                    </a:lnTo>
                    <a:cubicBezTo>
                      <a:pt x="178" y="132"/>
                      <a:pt x="199" y="158"/>
                      <a:pt x="199" y="179"/>
                    </a:cubicBezTo>
                    <a:cubicBezTo>
                      <a:pt x="199" y="221"/>
                      <a:pt x="178" y="242"/>
                      <a:pt x="178" y="242"/>
                    </a:cubicBezTo>
                    <a:lnTo>
                      <a:pt x="157" y="263"/>
                    </a:lnTo>
                    <a:lnTo>
                      <a:pt x="131" y="242"/>
                    </a:lnTo>
                    <a:cubicBezTo>
                      <a:pt x="131" y="242"/>
                      <a:pt x="110" y="221"/>
                      <a:pt x="110" y="179"/>
                    </a:cubicBezTo>
                    <a:cubicBezTo>
                      <a:pt x="110" y="158"/>
                      <a:pt x="131" y="132"/>
                      <a:pt x="131" y="132"/>
                    </a:cubicBezTo>
                    <a:lnTo>
                      <a:pt x="157" y="111"/>
                    </a:lnTo>
                    <a:close/>
                    <a:moveTo>
                      <a:pt x="157" y="1"/>
                    </a:moveTo>
                    <a:cubicBezTo>
                      <a:pt x="110" y="1"/>
                      <a:pt x="68" y="27"/>
                      <a:pt x="47" y="69"/>
                    </a:cubicBezTo>
                    <a:cubicBezTo>
                      <a:pt x="27" y="90"/>
                      <a:pt x="0" y="132"/>
                      <a:pt x="0" y="179"/>
                    </a:cubicBezTo>
                    <a:cubicBezTo>
                      <a:pt x="0" y="242"/>
                      <a:pt x="27" y="289"/>
                      <a:pt x="47" y="310"/>
                    </a:cubicBezTo>
                    <a:cubicBezTo>
                      <a:pt x="68" y="352"/>
                      <a:pt x="110" y="373"/>
                      <a:pt x="157" y="373"/>
                    </a:cubicBezTo>
                    <a:cubicBezTo>
                      <a:pt x="199" y="373"/>
                      <a:pt x="241" y="352"/>
                      <a:pt x="262" y="310"/>
                    </a:cubicBezTo>
                    <a:cubicBezTo>
                      <a:pt x="288" y="289"/>
                      <a:pt x="309" y="242"/>
                      <a:pt x="309" y="179"/>
                    </a:cubicBezTo>
                    <a:cubicBezTo>
                      <a:pt x="309" y="132"/>
                      <a:pt x="288" y="90"/>
                      <a:pt x="262" y="69"/>
                    </a:cubicBezTo>
                    <a:cubicBezTo>
                      <a:pt x="241" y="27"/>
                      <a:pt x="199" y="1"/>
                      <a:pt x="15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1" name="Shape 2931"/>
        <p:cNvGrpSpPr/>
        <p:nvPr/>
      </p:nvGrpSpPr>
      <p:grpSpPr>
        <a:xfrm>
          <a:off x="0" y="0"/>
          <a:ext cx="0" cy="0"/>
          <a:chOff x="0" y="0"/>
          <a:chExt cx="0" cy="0"/>
        </a:xfrm>
      </p:grpSpPr>
      <p:sp>
        <p:nvSpPr>
          <p:cNvPr id="2932" name="Google Shape;2932;p63"/>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2933" name="Google Shape;2933;p63"/>
          <p:cNvGrpSpPr/>
          <p:nvPr/>
        </p:nvGrpSpPr>
        <p:grpSpPr>
          <a:xfrm>
            <a:off x="2941853" y="3506971"/>
            <a:ext cx="379704" cy="326796"/>
            <a:chOff x="2941853" y="3506971"/>
            <a:chExt cx="379704" cy="326796"/>
          </a:xfrm>
        </p:grpSpPr>
        <p:sp>
          <p:nvSpPr>
            <p:cNvPr id="2934" name="Google Shape;2934;p63"/>
            <p:cNvSpPr/>
            <p:nvPr/>
          </p:nvSpPr>
          <p:spPr>
            <a:xfrm>
              <a:off x="2947132" y="3722671"/>
              <a:ext cx="368698" cy="47668"/>
            </a:xfrm>
            <a:custGeom>
              <a:rect b="b" l="l" r="r" t="t"/>
              <a:pathLst>
                <a:path extrusionOk="0" h="2447" w="18927">
                  <a:moveTo>
                    <a:pt x="0" y="1"/>
                  </a:moveTo>
                  <a:lnTo>
                    <a:pt x="0" y="1494"/>
                  </a:lnTo>
                  <a:cubicBezTo>
                    <a:pt x="0" y="2029"/>
                    <a:pt x="441" y="2446"/>
                    <a:pt x="976" y="2446"/>
                  </a:cubicBezTo>
                  <a:lnTo>
                    <a:pt x="17975" y="2446"/>
                  </a:lnTo>
                  <a:cubicBezTo>
                    <a:pt x="18515" y="2446"/>
                    <a:pt x="18927" y="2029"/>
                    <a:pt x="18927" y="1494"/>
                  </a:cubicBezTo>
                  <a:lnTo>
                    <a:pt x="18927"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3"/>
            <p:cNvSpPr/>
            <p:nvPr/>
          </p:nvSpPr>
          <p:spPr>
            <a:xfrm>
              <a:off x="2947132" y="3512679"/>
              <a:ext cx="368698" cy="210014"/>
            </a:xfrm>
            <a:custGeom>
              <a:rect b="b" l="l" r="r" t="t"/>
              <a:pathLst>
                <a:path extrusionOk="0" h="10781" w="18927">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3"/>
            <p:cNvSpPr/>
            <p:nvPr/>
          </p:nvSpPr>
          <p:spPr>
            <a:xfrm>
              <a:off x="2947132" y="3512679"/>
              <a:ext cx="368698" cy="210014"/>
            </a:xfrm>
            <a:custGeom>
              <a:rect b="b" l="l" r="r" t="t"/>
              <a:pathLst>
                <a:path extrusionOk="0" h="10781" w="18927">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3"/>
            <p:cNvSpPr/>
            <p:nvPr/>
          </p:nvSpPr>
          <p:spPr>
            <a:xfrm>
              <a:off x="3282496" y="3512679"/>
              <a:ext cx="33330" cy="210014"/>
            </a:xfrm>
            <a:custGeom>
              <a:rect b="b" l="l" r="r" t="t"/>
              <a:pathLst>
                <a:path extrusionOk="0" h="10781" w="1711">
                  <a:moveTo>
                    <a:pt x="0" y="1"/>
                  </a:moveTo>
                  <a:cubicBezTo>
                    <a:pt x="512" y="1"/>
                    <a:pt x="953" y="418"/>
                    <a:pt x="953" y="959"/>
                  </a:cubicBezTo>
                  <a:lnTo>
                    <a:pt x="953" y="10781"/>
                  </a:lnTo>
                  <a:lnTo>
                    <a:pt x="1711" y="10781"/>
                  </a:lnTo>
                  <a:lnTo>
                    <a:pt x="1711" y="959"/>
                  </a:lnTo>
                  <a:cubicBezTo>
                    <a:pt x="1711" y="418"/>
                    <a:pt x="1299" y="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3"/>
            <p:cNvSpPr/>
            <p:nvPr/>
          </p:nvSpPr>
          <p:spPr>
            <a:xfrm>
              <a:off x="3282496" y="3722671"/>
              <a:ext cx="33330" cy="47668"/>
            </a:xfrm>
            <a:custGeom>
              <a:rect b="b" l="l" r="r" t="t"/>
              <a:pathLst>
                <a:path extrusionOk="0" h="2447" w="1711">
                  <a:moveTo>
                    <a:pt x="953" y="1"/>
                  </a:moveTo>
                  <a:lnTo>
                    <a:pt x="953" y="1494"/>
                  </a:lnTo>
                  <a:cubicBezTo>
                    <a:pt x="953" y="2029"/>
                    <a:pt x="512" y="2446"/>
                    <a:pt x="0" y="2446"/>
                  </a:cubicBezTo>
                  <a:lnTo>
                    <a:pt x="759" y="2446"/>
                  </a:lnTo>
                  <a:cubicBezTo>
                    <a:pt x="1299" y="2446"/>
                    <a:pt x="1711" y="2029"/>
                    <a:pt x="1711" y="1494"/>
                  </a:cubicBezTo>
                  <a:lnTo>
                    <a:pt x="1711"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3"/>
            <p:cNvSpPr/>
            <p:nvPr/>
          </p:nvSpPr>
          <p:spPr>
            <a:xfrm>
              <a:off x="3089685" y="3770319"/>
              <a:ext cx="84056" cy="57719"/>
            </a:xfrm>
            <a:custGeom>
              <a:rect b="b" l="l" r="r" t="t"/>
              <a:pathLst>
                <a:path extrusionOk="0" h="2963" w="4315">
                  <a:moveTo>
                    <a:pt x="294" y="0"/>
                  </a:moveTo>
                  <a:cubicBezTo>
                    <a:pt x="294" y="0"/>
                    <a:pt x="271" y="2181"/>
                    <a:pt x="0" y="2962"/>
                  </a:cubicBezTo>
                  <a:lnTo>
                    <a:pt x="4315" y="2962"/>
                  </a:lnTo>
                  <a:cubicBezTo>
                    <a:pt x="4044" y="2181"/>
                    <a:pt x="3997" y="0"/>
                    <a:pt x="3997"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3"/>
            <p:cNvSpPr/>
            <p:nvPr/>
          </p:nvSpPr>
          <p:spPr>
            <a:xfrm>
              <a:off x="3094945" y="3770319"/>
              <a:ext cx="73069" cy="14785"/>
            </a:xfrm>
            <a:custGeom>
              <a:rect b="b" l="l" r="r" t="t"/>
              <a:pathLst>
                <a:path extrusionOk="0" h="759" w="3751">
                  <a:moveTo>
                    <a:pt x="24" y="0"/>
                  </a:moveTo>
                  <a:cubicBezTo>
                    <a:pt x="24" y="0"/>
                    <a:pt x="24" y="317"/>
                    <a:pt x="1" y="758"/>
                  </a:cubicBezTo>
                  <a:lnTo>
                    <a:pt x="3751" y="758"/>
                  </a:lnTo>
                  <a:cubicBezTo>
                    <a:pt x="3727" y="317"/>
                    <a:pt x="3727" y="0"/>
                    <a:pt x="372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3"/>
            <p:cNvSpPr/>
            <p:nvPr/>
          </p:nvSpPr>
          <p:spPr>
            <a:xfrm>
              <a:off x="3094945" y="3770319"/>
              <a:ext cx="73069" cy="14785"/>
            </a:xfrm>
            <a:custGeom>
              <a:rect b="b" l="l" r="r" t="t"/>
              <a:pathLst>
                <a:path extrusionOk="0" h="759" w="3751">
                  <a:moveTo>
                    <a:pt x="24" y="0"/>
                  </a:moveTo>
                  <a:cubicBezTo>
                    <a:pt x="24" y="0"/>
                    <a:pt x="24" y="317"/>
                    <a:pt x="1" y="758"/>
                  </a:cubicBezTo>
                  <a:lnTo>
                    <a:pt x="3751" y="758"/>
                  </a:lnTo>
                  <a:cubicBezTo>
                    <a:pt x="3727" y="317"/>
                    <a:pt x="3727" y="0"/>
                    <a:pt x="372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3"/>
            <p:cNvSpPr/>
            <p:nvPr/>
          </p:nvSpPr>
          <p:spPr>
            <a:xfrm>
              <a:off x="2970488" y="3537983"/>
              <a:ext cx="321985" cy="184709"/>
            </a:xfrm>
            <a:custGeom>
              <a:rect b="b" l="l" r="r" t="t"/>
              <a:pathLst>
                <a:path extrusionOk="0" h="9482" w="16529">
                  <a:moveTo>
                    <a:pt x="418" y="1"/>
                  </a:moveTo>
                  <a:cubicBezTo>
                    <a:pt x="194" y="1"/>
                    <a:pt x="0" y="195"/>
                    <a:pt x="0" y="442"/>
                  </a:cubicBezTo>
                  <a:lnTo>
                    <a:pt x="0" y="9482"/>
                  </a:lnTo>
                  <a:lnTo>
                    <a:pt x="16529" y="9482"/>
                  </a:lnTo>
                  <a:lnTo>
                    <a:pt x="16529" y="442"/>
                  </a:lnTo>
                  <a:cubicBezTo>
                    <a:pt x="16529" y="195"/>
                    <a:pt x="16358" y="1"/>
                    <a:pt x="16112"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3"/>
            <p:cNvSpPr/>
            <p:nvPr/>
          </p:nvSpPr>
          <p:spPr>
            <a:xfrm>
              <a:off x="3269562" y="3537983"/>
              <a:ext cx="22908" cy="184709"/>
            </a:xfrm>
            <a:custGeom>
              <a:rect b="b" l="l" r="r" t="t"/>
              <a:pathLst>
                <a:path extrusionOk="0" h="9482" w="1176">
                  <a:moveTo>
                    <a:pt x="0" y="1"/>
                  </a:moveTo>
                  <a:cubicBezTo>
                    <a:pt x="247" y="1"/>
                    <a:pt x="418" y="195"/>
                    <a:pt x="418" y="442"/>
                  </a:cubicBezTo>
                  <a:lnTo>
                    <a:pt x="418" y="9482"/>
                  </a:lnTo>
                  <a:lnTo>
                    <a:pt x="1176" y="9482"/>
                  </a:lnTo>
                  <a:lnTo>
                    <a:pt x="1176" y="442"/>
                  </a:lnTo>
                  <a:cubicBezTo>
                    <a:pt x="1176" y="195"/>
                    <a:pt x="1005" y="1"/>
                    <a:pt x="75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3"/>
            <p:cNvSpPr/>
            <p:nvPr/>
          </p:nvSpPr>
          <p:spPr>
            <a:xfrm>
              <a:off x="3001519" y="3634856"/>
              <a:ext cx="201306" cy="52927"/>
            </a:xfrm>
            <a:custGeom>
              <a:rect b="b" l="l" r="r" t="t"/>
              <a:pathLst>
                <a:path extrusionOk="0" h="2717" w="10334">
                  <a:moveTo>
                    <a:pt x="341" y="1"/>
                  </a:moveTo>
                  <a:cubicBezTo>
                    <a:pt x="171" y="1"/>
                    <a:pt x="0" y="148"/>
                    <a:pt x="0" y="341"/>
                  </a:cubicBezTo>
                  <a:lnTo>
                    <a:pt x="0" y="2375"/>
                  </a:lnTo>
                  <a:cubicBezTo>
                    <a:pt x="0" y="2569"/>
                    <a:pt x="171" y="2716"/>
                    <a:pt x="341" y="2716"/>
                  </a:cubicBezTo>
                  <a:lnTo>
                    <a:pt x="10334" y="2716"/>
                  </a:lnTo>
                  <a:lnTo>
                    <a:pt x="10334"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3"/>
            <p:cNvSpPr/>
            <p:nvPr/>
          </p:nvSpPr>
          <p:spPr>
            <a:xfrm>
              <a:off x="3202804" y="3634856"/>
              <a:ext cx="58635" cy="52927"/>
            </a:xfrm>
            <a:custGeom>
              <a:rect b="b" l="l" r="r" t="t"/>
              <a:pathLst>
                <a:path extrusionOk="0" h="2717" w="3010">
                  <a:moveTo>
                    <a:pt x="1" y="1"/>
                  </a:moveTo>
                  <a:lnTo>
                    <a:pt x="1" y="2716"/>
                  </a:lnTo>
                  <a:lnTo>
                    <a:pt x="2669" y="2716"/>
                  </a:lnTo>
                  <a:cubicBezTo>
                    <a:pt x="2863" y="2716"/>
                    <a:pt x="3010" y="2569"/>
                    <a:pt x="3010" y="2375"/>
                  </a:cubicBezTo>
                  <a:lnTo>
                    <a:pt x="3010" y="341"/>
                  </a:lnTo>
                  <a:cubicBezTo>
                    <a:pt x="3010" y="148"/>
                    <a:pt x="2863" y="1"/>
                    <a:pt x="266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3"/>
            <p:cNvSpPr/>
            <p:nvPr/>
          </p:nvSpPr>
          <p:spPr>
            <a:xfrm>
              <a:off x="3113606" y="3740768"/>
              <a:ext cx="36213" cy="11474"/>
            </a:xfrm>
            <a:custGeom>
              <a:rect b="b" l="l" r="r" t="t"/>
              <a:pathLst>
                <a:path extrusionOk="0" h="589" w="1859">
                  <a:moveTo>
                    <a:pt x="271" y="1"/>
                  </a:moveTo>
                  <a:cubicBezTo>
                    <a:pt x="124" y="1"/>
                    <a:pt x="1" y="147"/>
                    <a:pt x="1" y="294"/>
                  </a:cubicBezTo>
                  <a:cubicBezTo>
                    <a:pt x="1" y="465"/>
                    <a:pt x="124" y="588"/>
                    <a:pt x="271" y="588"/>
                  </a:cubicBezTo>
                  <a:lnTo>
                    <a:pt x="1564" y="588"/>
                  </a:lnTo>
                  <a:cubicBezTo>
                    <a:pt x="1741" y="588"/>
                    <a:pt x="1858" y="465"/>
                    <a:pt x="1858" y="294"/>
                  </a:cubicBezTo>
                  <a:cubicBezTo>
                    <a:pt x="1858" y="147"/>
                    <a:pt x="1741" y="1"/>
                    <a:pt x="15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3"/>
            <p:cNvSpPr/>
            <p:nvPr/>
          </p:nvSpPr>
          <p:spPr>
            <a:xfrm>
              <a:off x="2941853" y="3506971"/>
              <a:ext cx="379704" cy="326796"/>
            </a:xfrm>
            <a:custGeom>
              <a:rect b="b" l="l" r="r" t="t"/>
              <a:pathLst>
                <a:path extrusionOk="0" h="16776" w="19492">
                  <a:moveTo>
                    <a:pt x="17582" y="1887"/>
                  </a:moveTo>
                  <a:cubicBezTo>
                    <a:pt x="17658" y="1887"/>
                    <a:pt x="17728" y="1934"/>
                    <a:pt x="17728" y="2034"/>
                  </a:cubicBezTo>
                  <a:lnTo>
                    <a:pt x="17728" y="10780"/>
                  </a:lnTo>
                  <a:lnTo>
                    <a:pt x="1764" y="10780"/>
                  </a:lnTo>
                  <a:lnTo>
                    <a:pt x="1764" y="2034"/>
                  </a:lnTo>
                  <a:cubicBezTo>
                    <a:pt x="1764" y="1934"/>
                    <a:pt x="1811" y="1887"/>
                    <a:pt x="1888" y="1887"/>
                  </a:cubicBezTo>
                  <a:close/>
                  <a:moveTo>
                    <a:pt x="18933" y="11368"/>
                  </a:moveTo>
                  <a:lnTo>
                    <a:pt x="18933" y="12567"/>
                  </a:lnTo>
                  <a:lnTo>
                    <a:pt x="18904" y="12567"/>
                  </a:lnTo>
                  <a:cubicBezTo>
                    <a:pt x="18904" y="12931"/>
                    <a:pt x="18610" y="13225"/>
                    <a:pt x="18246" y="13225"/>
                  </a:cubicBezTo>
                  <a:lnTo>
                    <a:pt x="1247" y="13225"/>
                  </a:lnTo>
                  <a:cubicBezTo>
                    <a:pt x="883" y="13225"/>
                    <a:pt x="565" y="12931"/>
                    <a:pt x="565" y="12567"/>
                  </a:cubicBezTo>
                  <a:lnTo>
                    <a:pt x="565" y="11368"/>
                  </a:lnTo>
                  <a:close/>
                  <a:moveTo>
                    <a:pt x="11316" y="13813"/>
                  </a:moveTo>
                  <a:cubicBezTo>
                    <a:pt x="11316" y="14330"/>
                    <a:pt x="11386" y="15453"/>
                    <a:pt x="11533" y="16217"/>
                  </a:cubicBezTo>
                  <a:lnTo>
                    <a:pt x="7960" y="16217"/>
                  </a:lnTo>
                  <a:cubicBezTo>
                    <a:pt x="8106" y="15453"/>
                    <a:pt x="8154" y="14330"/>
                    <a:pt x="8177" y="13813"/>
                  </a:cubicBezTo>
                  <a:close/>
                  <a:moveTo>
                    <a:pt x="1247" y="0"/>
                  </a:moveTo>
                  <a:cubicBezTo>
                    <a:pt x="565" y="0"/>
                    <a:pt x="1" y="564"/>
                    <a:pt x="1" y="1252"/>
                  </a:cubicBezTo>
                  <a:lnTo>
                    <a:pt x="1" y="8012"/>
                  </a:lnTo>
                  <a:cubicBezTo>
                    <a:pt x="1" y="8158"/>
                    <a:pt x="124" y="8282"/>
                    <a:pt x="271" y="8282"/>
                  </a:cubicBezTo>
                  <a:cubicBezTo>
                    <a:pt x="442" y="8282"/>
                    <a:pt x="565" y="8158"/>
                    <a:pt x="565" y="8012"/>
                  </a:cubicBezTo>
                  <a:lnTo>
                    <a:pt x="565" y="1252"/>
                  </a:lnTo>
                  <a:cubicBezTo>
                    <a:pt x="565" y="882"/>
                    <a:pt x="883" y="564"/>
                    <a:pt x="1247" y="564"/>
                  </a:cubicBezTo>
                  <a:lnTo>
                    <a:pt x="18246" y="564"/>
                  </a:lnTo>
                  <a:cubicBezTo>
                    <a:pt x="18610" y="564"/>
                    <a:pt x="18904" y="882"/>
                    <a:pt x="18904" y="1252"/>
                  </a:cubicBezTo>
                  <a:lnTo>
                    <a:pt x="18904" y="10780"/>
                  </a:lnTo>
                  <a:lnTo>
                    <a:pt x="18293" y="10780"/>
                  </a:lnTo>
                  <a:lnTo>
                    <a:pt x="18293" y="2034"/>
                  </a:lnTo>
                  <a:cubicBezTo>
                    <a:pt x="18293" y="1640"/>
                    <a:pt x="17975" y="1323"/>
                    <a:pt x="17582" y="1323"/>
                  </a:cubicBezTo>
                  <a:lnTo>
                    <a:pt x="1888" y="1323"/>
                  </a:lnTo>
                  <a:cubicBezTo>
                    <a:pt x="1494" y="1323"/>
                    <a:pt x="1177" y="1640"/>
                    <a:pt x="1177" y="2034"/>
                  </a:cubicBezTo>
                  <a:lnTo>
                    <a:pt x="1177" y="10780"/>
                  </a:lnTo>
                  <a:lnTo>
                    <a:pt x="565" y="10780"/>
                  </a:lnTo>
                  <a:lnTo>
                    <a:pt x="565" y="9334"/>
                  </a:lnTo>
                  <a:cubicBezTo>
                    <a:pt x="565" y="9187"/>
                    <a:pt x="442" y="9040"/>
                    <a:pt x="271" y="9040"/>
                  </a:cubicBezTo>
                  <a:cubicBezTo>
                    <a:pt x="124" y="9040"/>
                    <a:pt x="1" y="9187"/>
                    <a:pt x="1" y="9334"/>
                  </a:cubicBezTo>
                  <a:lnTo>
                    <a:pt x="1" y="12567"/>
                  </a:lnTo>
                  <a:cubicBezTo>
                    <a:pt x="1" y="13249"/>
                    <a:pt x="565" y="13813"/>
                    <a:pt x="1247" y="13813"/>
                  </a:cubicBezTo>
                  <a:lnTo>
                    <a:pt x="7619" y="13813"/>
                  </a:lnTo>
                  <a:cubicBezTo>
                    <a:pt x="7589" y="14454"/>
                    <a:pt x="7519" y="15600"/>
                    <a:pt x="7372" y="16217"/>
                  </a:cubicBezTo>
                  <a:lnTo>
                    <a:pt x="6390" y="16217"/>
                  </a:lnTo>
                  <a:cubicBezTo>
                    <a:pt x="6220" y="16217"/>
                    <a:pt x="6096" y="16334"/>
                    <a:pt x="6096" y="16481"/>
                  </a:cubicBezTo>
                  <a:cubicBezTo>
                    <a:pt x="6096" y="16658"/>
                    <a:pt x="6220" y="16775"/>
                    <a:pt x="6390" y="16775"/>
                  </a:cubicBezTo>
                  <a:lnTo>
                    <a:pt x="13103" y="16775"/>
                  </a:lnTo>
                  <a:cubicBezTo>
                    <a:pt x="13273" y="16775"/>
                    <a:pt x="13397" y="16658"/>
                    <a:pt x="13397" y="16481"/>
                  </a:cubicBezTo>
                  <a:cubicBezTo>
                    <a:pt x="13397" y="16334"/>
                    <a:pt x="13273" y="16217"/>
                    <a:pt x="13103" y="16217"/>
                  </a:cubicBezTo>
                  <a:lnTo>
                    <a:pt x="12121" y="16217"/>
                  </a:lnTo>
                  <a:cubicBezTo>
                    <a:pt x="11974" y="15600"/>
                    <a:pt x="11904" y="14454"/>
                    <a:pt x="11880" y="13813"/>
                  </a:cubicBezTo>
                  <a:lnTo>
                    <a:pt x="18246" y="13813"/>
                  </a:lnTo>
                  <a:cubicBezTo>
                    <a:pt x="18933" y="13813"/>
                    <a:pt x="19492" y="13249"/>
                    <a:pt x="19492" y="12567"/>
                  </a:cubicBezTo>
                  <a:lnTo>
                    <a:pt x="19492" y="1252"/>
                  </a:lnTo>
                  <a:cubicBezTo>
                    <a:pt x="19492" y="564"/>
                    <a:pt x="18933" y="0"/>
                    <a:pt x="182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3"/>
            <p:cNvSpPr/>
            <p:nvPr/>
          </p:nvSpPr>
          <p:spPr>
            <a:xfrm>
              <a:off x="2996240" y="3629129"/>
              <a:ext cx="270928" cy="64362"/>
            </a:xfrm>
            <a:custGeom>
              <a:rect b="b" l="l" r="r" t="t"/>
              <a:pathLst>
                <a:path extrusionOk="0" h="3304" w="13908">
                  <a:moveTo>
                    <a:pt x="13273" y="588"/>
                  </a:moveTo>
                  <a:cubicBezTo>
                    <a:pt x="13297" y="588"/>
                    <a:pt x="13349" y="612"/>
                    <a:pt x="13349" y="635"/>
                  </a:cubicBezTo>
                  <a:lnTo>
                    <a:pt x="13349" y="2669"/>
                  </a:lnTo>
                  <a:cubicBezTo>
                    <a:pt x="13349" y="2693"/>
                    <a:pt x="13297" y="2746"/>
                    <a:pt x="13273" y="2746"/>
                  </a:cubicBezTo>
                  <a:lnTo>
                    <a:pt x="10898" y="2746"/>
                  </a:lnTo>
                  <a:lnTo>
                    <a:pt x="10898" y="588"/>
                  </a:lnTo>
                  <a:close/>
                  <a:moveTo>
                    <a:pt x="612" y="1"/>
                  </a:moveTo>
                  <a:cubicBezTo>
                    <a:pt x="271" y="1"/>
                    <a:pt x="1" y="295"/>
                    <a:pt x="1" y="635"/>
                  </a:cubicBezTo>
                  <a:lnTo>
                    <a:pt x="1" y="2669"/>
                  </a:lnTo>
                  <a:cubicBezTo>
                    <a:pt x="1" y="3010"/>
                    <a:pt x="271" y="3304"/>
                    <a:pt x="612" y="3304"/>
                  </a:cubicBezTo>
                  <a:lnTo>
                    <a:pt x="13273" y="3304"/>
                  </a:lnTo>
                  <a:cubicBezTo>
                    <a:pt x="13614" y="3304"/>
                    <a:pt x="13908" y="3010"/>
                    <a:pt x="13908" y="2669"/>
                  </a:cubicBezTo>
                  <a:lnTo>
                    <a:pt x="13908" y="635"/>
                  </a:lnTo>
                  <a:cubicBezTo>
                    <a:pt x="13908" y="295"/>
                    <a:pt x="13614" y="1"/>
                    <a:pt x="13273" y="1"/>
                  </a:cubicBezTo>
                  <a:lnTo>
                    <a:pt x="8718" y="1"/>
                  </a:lnTo>
                  <a:cubicBezTo>
                    <a:pt x="8571" y="1"/>
                    <a:pt x="8424" y="148"/>
                    <a:pt x="8424" y="295"/>
                  </a:cubicBezTo>
                  <a:cubicBezTo>
                    <a:pt x="8424" y="442"/>
                    <a:pt x="8571" y="588"/>
                    <a:pt x="8718" y="588"/>
                  </a:cubicBezTo>
                  <a:lnTo>
                    <a:pt x="10311" y="588"/>
                  </a:lnTo>
                  <a:lnTo>
                    <a:pt x="10311" y="2746"/>
                  </a:lnTo>
                  <a:lnTo>
                    <a:pt x="612" y="2746"/>
                  </a:lnTo>
                  <a:cubicBezTo>
                    <a:pt x="589" y="2746"/>
                    <a:pt x="565" y="2693"/>
                    <a:pt x="565" y="2669"/>
                  </a:cubicBezTo>
                  <a:lnTo>
                    <a:pt x="565" y="635"/>
                  </a:lnTo>
                  <a:cubicBezTo>
                    <a:pt x="565" y="612"/>
                    <a:pt x="589" y="588"/>
                    <a:pt x="612" y="588"/>
                  </a:cubicBezTo>
                  <a:lnTo>
                    <a:pt x="7372" y="588"/>
                  </a:lnTo>
                  <a:cubicBezTo>
                    <a:pt x="7519" y="588"/>
                    <a:pt x="7666" y="442"/>
                    <a:pt x="7666" y="295"/>
                  </a:cubicBezTo>
                  <a:cubicBezTo>
                    <a:pt x="7666" y="148"/>
                    <a:pt x="7519" y="1"/>
                    <a:pt x="737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3"/>
            <p:cNvSpPr/>
            <p:nvPr/>
          </p:nvSpPr>
          <p:spPr>
            <a:xfrm>
              <a:off x="3218038" y="3647031"/>
              <a:ext cx="28636" cy="28382"/>
            </a:xfrm>
            <a:custGeom>
              <a:rect b="b" l="l" r="r" t="t"/>
              <a:pathLst>
                <a:path extrusionOk="0" h="1457" w="1470">
                  <a:moveTo>
                    <a:pt x="588" y="381"/>
                  </a:moveTo>
                  <a:cubicBezTo>
                    <a:pt x="664" y="381"/>
                    <a:pt x="711" y="404"/>
                    <a:pt x="759" y="451"/>
                  </a:cubicBezTo>
                  <a:cubicBezTo>
                    <a:pt x="835" y="551"/>
                    <a:pt x="835" y="675"/>
                    <a:pt x="759" y="769"/>
                  </a:cubicBezTo>
                  <a:cubicBezTo>
                    <a:pt x="711" y="807"/>
                    <a:pt x="651" y="826"/>
                    <a:pt x="593" y="826"/>
                  </a:cubicBezTo>
                  <a:cubicBezTo>
                    <a:pt x="535" y="826"/>
                    <a:pt x="479" y="807"/>
                    <a:pt x="441" y="769"/>
                  </a:cubicBezTo>
                  <a:cubicBezTo>
                    <a:pt x="347" y="675"/>
                    <a:pt x="347" y="551"/>
                    <a:pt x="441" y="451"/>
                  </a:cubicBezTo>
                  <a:cubicBezTo>
                    <a:pt x="494" y="404"/>
                    <a:pt x="541" y="381"/>
                    <a:pt x="588" y="381"/>
                  </a:cubicBezTo>
                  <a:close/>
                  <a:moveTo>
                    <a:pt x="602" y="0"/>
                  </a:moveTo>
                  <a:cubicBezTo>
                    <a:pt x="448" y="0"/>
                    <a:pt x="294" y="60"/>
                    <a:pt x="171" y="181"/>
                  </a:cubicBezTo>
                  <a:cubicBezTo>
                    <a:pt x="53" y="304"/>
                    <a:pt x="0" y="451"/>
                    <a:pt x="0" y="598"/>
                  </a:cubicBezTo>
                  <a:cubicBezTo>
                    <a:pt x="0" y="769"/>
                    <a:pt x="53" y="916"/>
                    <a:pt x="171" y="1039"/>
                  </a:cubicBezTo>
                  <a:cubicBezTo>
                    <a:pt x="294" y="1162"/>
                    <a:pt x="441" y="1209"/>
                    <a:pt x="588" y="1209"/>
                  </a:cubicBezTo>
                  <a:cubicBezTo>
                    <a:pt x="688" y="1209"/>
                    <a:pt x="788" y="1186"/>
                    <a:pt x="858" y="1139"/>
                  </a:cubicBezTo>
                  <a:lnTo>
                    <a:pt x="1129" y="1409"/>
                  </a:lnTo>
                  <a:cubicBezTo>
                    <a:pt x="1176" y="1456"/>
                    <a:pt x="1229" y="1456"/>
                    <a:pt x="1276" y="1456"/>
                  </a:cubicBezTo>
                  <a:cubicBezTo>
                    <a:pt x="1323" y="1456"/>
                    <a:pt x="1376" y="1456"/>
                    <a:pt x="1399" y="1409"/>
                  </a:cubicBezTo>
                  <a:cubicBezTo>
                    <a:pt x="1470" y="1333"/>
                    <a:pt x="1470" y="1209"/>
                    <a:pt x="1399" y="1139"/>
                  </a:cubicBezTo>
                  <a:lnTo>
                    <a:pt x="1129" y="869"/>
                  </a:lnTo>
                  <a:cubicBezTo>
                    <a:pt x="1252" y="651"/>
                    <a:pt x="1229" y="381"/>
                    <a:pt x="1029" y="181"/>
                  </a:cubicBezTo>
                  <a:cubicBezTo>
                    <a:pt x="908" y="60"/>
                    <a:pt x="756" y="0"/>
                    <a:pt x="60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3"/>
            <p:cNvSpPr/>
            <p:nvPr/>
          </p:nvSpPr>
          <p:spPr>
            <a:xfrm>
              <a:off x="3079263" y="3563755"/>
              <a:ext cx="44785" cy="51992"/>
            </a:xfrm>
            <a:custGeom>
              <a:rect b="b" l="l" r="r" t="t"/>
              <a:pathLst>
                <a:path extrusionOk="0" h="2669" w="2299">
                  <a:moveTo>
                    <a:pt x="1152" y="1006"/>
                  </a:moveTo>
                  <a:lnTo>
                    <a:pt x="1370" y="1593"/>
                  </a:lnTo>
                  <a:lnTo>
                    <a:pt x="929" y="1593"/>
                  </a:lnTo>
                  <a:lnTo>
                    <a:pt x="1152" y="1006"/>
                  </a:lnTo>
                  <a:close/>
                  <a:moveTo>
                    <a:pt x="1152" y="0"/>
                  </a:moveTo>
                  <a:cubicBezTo>
                    <a:pt x="1029" y="0"/>
                    <a:pt x="906" y="100"/>
                    <a:pt x="859" y="224"/>
                  </a:cubicBezTo>
                  <a:lnTo>
                    <a:pt x="71" y="2281"/>
                  </a:lnTo>
                  <a:cubicBezTo>
                    <a:pt x="0" y="2428"/>
                    <a:pt x="71" y="2598"/>
                    <a:pt x="218" y="2645"/>
                  </a:cubicBezTo>
                  <a:cubicBezTo>
                    <a:pt x="271" y="2669"/>
                    <a:pt x="294" y="2669"/>
                    <a:pt x="341" y="2669"/>
                  </a:cubicBezTo>
                  <a:cubicBezTo>
                    <a:pt x="441" y="2669"/>
                    <a:pt x="565" y="2598"/>
                    <a:pt x="588" y="2475"/>
                  </a:cubicBezTo>
                  <a:lnTo>
                    <a:pt x="712" y="2158"/>
                  </a:lnTo>
                  <a:lnTo>
                    <a:pt x="1593" y="2158"/>
                  </a:lnTo>
                  <a:lnTo>
                    <a:pt x="1711" y="2475"/>
                  </a:lnTo>
                  <a:cubicBezTo>
                    <a:pt x="1753" y="2591"/>
                    <a:pt x="1868" y="2660"/>
                    <a:pt x="1988" y="2660"/>
                  </a:cubicBezTo>
                  <a:cubicBezTo>
                    <a:pt x="2019" y="2660"/>
                    <a:pt x="2051" y="2655"/>
                    <a:pt x="2081" y="2645"/>
                  </a:cubicBezTo>
                  <a:cubicBezTo>
                    <a:pt x="2228" y="2598"/>
                    <a:pt x="2299" y="2428"/>
                    <a:pt x="2252" y="2281"/>
                  </a:cubicBezTo>
                  <a:lnTo>
                    <a:pt x="1470" y="224"/>
                  </a:lnTo>
                  <a:cubicBezTo>
                    <a:pt x="1417" y="100"/>
                    <a:pt x="1299" y="0"/>
                    <a:pt x="115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3"/>
            <p:cNvSpPr/>
            <p:nvPr/>
          </p:nvSpPr>
          <p:spPr>
            <a:xfrm>
              <a:off x="3227076" y="3563755"/>
              <a:ext cx="39174" cy="51992"/>
            </a:xfrm>
            <a:custGeom>
              <a:rect b="b" l="l" r="r" t="t"/>
              <a:pathLst>
                <a:path extrusionOk="0" h="2669" w="2011">
                  <a:moveTo>
                    <a:pt x="295" y="0"/>
                  </a:moveTo>
                  <a:cubicBezTo>
                    <a:pt x="124" y="0"/>
                    <a:pt x="1" y="147"/>
                    <a:pt x="1" y="294"/>
                  </a:cubicBezTo>
                  <a:lnTo>
                    <a:pt x="1" y="2375"/>
                  </a:lnTo>
                  <a:cubicBezTo>
                    <a:pt x="1" y="2546"/>
                    <a:pt x="124" y="2669"/>
                    <a:pt x="295" y="2669"/>
                  </a:cubicBezTo>
                  <a:cubicBezTo>
                    <a:pt x="441" y="2669"/>
                    <a:pt x="565" y="2546"/>
                    <a:pt x="565" y="2375"/>
                  </a:cubicBezTo>
                  <a:lnTo>
                    <a:pt x="565" y="1593"/>
                  </a:lnTo>
                  <a:lnTo>
                    <a:pt x="1447" y="1593"/>
                  </a:lnTo>
                  <a:lnTo>
                    <a:pt x="1447" y="2375"/>
                  </a:lnTo>
                  <a:cubicBezTo>
                    <a:pt x="1447" y="2546"/>
                    <a:pt x="1570" y="2669"/>
                    <a:pt x="1717" y="2669"/>
                  </a:cubicBezTo>
                  <a:cubicBezTo>
                    <a:pt x="1887" y="2669"/>
                    <a:pt x="2011" y="2546"/>
                    <a:pt x="2011" y="2375"/>
                  </a:cubicBezTo>
                  <a:lnTo>
                    <a:pt x="2011" y="294"/>
                  </a:lnTo>
                  <a:cubicBezTo>
                    <a:pt x="2011" y="147"/>
                    <a:pt x="1887" y="0"/>
                    <a:pt x="1717" y="0"/>
                  </a:cubicBezTo>
                  <a:cubicBezTo>
                    <a:pt x="1570" y="0"/>
                    <a:pt x="1447" y="147"/>
                    <a:pt x="1447" y="294"/>
                  </a:cubicBezTo>
                  <a:lnTo>
                    <a:pt x="1447" y="1029"/>
                  </a:lnTo>
                  <a:lnTo>
                    <a:pt x="565" y="1029"/>
                  </a:lnTo>
                  <a:lnTo>
                    <a:pt x="565" y="294"/>
                  </a:lnTo>
                  <a:cubicBezTo>
                    <a:pt x="565" y="147"/>
                    <a:pt x="44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3"/>
            <p:cNvSpPr/>
            <p:nvPr/>
          </p:nvSpPr>
          <p:spPr>
            <a:xfrm>
              <a:off x="3043888" y="3564203"/>
              <a:ext cx="28188" cy="51544"/>
            </a:xfrm>
            <a:custGeom>
              <a:rect b="b" l="l" r="r" t="t"/>
              <a:pathLst>
                <a:path extrusionOk="0" h="2646" w="1447">
                  <a:moveTo>
                    <a:pt x="294" y="1"/>
                  </a:moveTo>
                  <a:cubicBezTo>
                    <a:pt x="147" y="1"/>
                    <a:pt x="0" y="124"/>
                    <a:pt x="0" y="295"/>
                  </a:cubicBezTo>
                  <a:lnTo>
                    <a:pt x="0" y="2352"/>
                  </a:lnTo>
                  <a:cubicBezTo>
                    <a:pt x="0" y="2523"/>
                    <a:pt x="147" y="2646"/>
                    <a:pt x="294" y="2646"/>
                  </a:cubicBezTo>
                  <a:lnTo>
                    <a:pt x="1176" y="2646"/>
                  </a:lnTo>
                  <a:cubicBezTo>
                    <a:pt x="1323" y="2646"/>
                    <a:pt x="1446" y="2523"/>
                    <a:pt x="1446" y="2352"/>
                  </a:cubicBezTo>
                  <a:cubicBezTo>
                    <a:pt x="1446" y="2205"/>
                    <a:pt x="1323" y="2058"/>
                    <a:pt x="1176" y="2058"/>
                  </a:cubicBezTo>
                  <a:lnTo>
                    <a:pt x="588" y="2058"/>
                  </a:lnTo>
                  <a:lnTo>
                    <a:pt x="588" y="1617"/>
                  </a:lnTo>
                  <a:lnTo>
                    <a:pt x="1105" y="1617"/>
                  </a:lnTo>
                  <a:cubicBezTo>
                    <a:pt x="1252" y="1617"/>
                    <a:pt x="1399" y="1470"/>
                    <a:pt x="1399" y="1323"/>
                  </a:cubicBezTo>
                  <a:cubicBezTo>
                    <a:pt x="1399" y="1177"/>
                    <a:pt x="1252" y="1030"/>
                    <a:pt x="1105" y="1030"/>
                  </a:cubicBezTo>
                  <a:lnTo>
                    <a:pt x="588" y="1030"/>
                  </a:lnTo>
                  <a:lnTo>
                    <a:pt x="588" y="589"/>
                  </a:lnTo>
                  <a:lnTo>
                    <a:pt x="1176" y="589"/>
                  </a:lnTo>
                  <a:cubicBezTo>
                    <a:pt x="1323" y="589"/>
                    <a:pt x="1446" y="442"/>
                    <a:pt x="1446" y="295"/>
                  </a:cubicBezTo>
                  <a:cubicBezTo>
                    <a:pt x="1446" y="124"/>
                    <a:pt x="1323" y="1"/>
                    <a:pt x="117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3"/>
            <p:cNvSpPr/>
            <p:nvPr/>
          </p:nvSpPr>
          <p:spPr>
            <a:xfrm>
              <a:off x="3173273" y="3563755"/>
              <a:ext cx="44785" cy="51992"/>
            </a:xfrm>
            <a:custGeom>
              <a:rect b="b" l="l" r="r" t="t"/>
              <a:pathLst>
                <a:path extrusionOk="0" h="2669" w="2299">
                  <a:moveTo>
                    <a:pt x="1346" y="0"/>
                  </a:moveTo>
                  <a:cubicBezTo>
                    <a:pt x="611" y="0"/>
                    <a:pt x="0" y="612"/>
                    <a:pt x="0" y="1346"/>
                  </a:cubicBezTo>
                  <a:cubicBezTo>
                    <a:pt x="0" y="2081"/>
                    <a:pt x="611" y="2669"/>
                    <a:pt x="1346" y="2669"/>
                  </a:cubicBezTo>
                  <a:cubicBezTo>
                    <a:pt x="1616" y="2669"/>
                    <a:pt x="1881" y="2575"/>
                    <a:pt x="2104" y="2375"/>
                  </a:cubicBezTo>
                  <a:cubicBezTo>
                    <a:pt x="2128" y="2352"/>
                    <a:pt x="2175" y="2305"/>
                    <a:pt x="2204" y="2281"/>
                  </a:cubicBezTo>
                  <a:cubicBezTo>
                    <a:pt x="2298" y="2158"/>
                    <a:pt x="2298" y="1958"/>
                    <a:pt x="2175" y="1864"/>
                  </a:cubicBezTo>
                  <a:cubicBezTo>
                    <a:pt x="2125" y="1822"/>
                    <a:pt x="2061" y="1801"/>
                    <a:pt x="1996" y="1801"/>
                  </a:cubicBezTo>
                  <a:cubicBezTo>
                    <a:pt x="1908" y="1801"/>
                    <a:pt x="1818" y="1839"/>
                    <a:pt x="1763" y="1911"/>
                  </a:cubicBezTo>
                  <a:cubicBezTo>
                    <a:pt x="1763" y="1911"/>
                    <a:pt x="1734" y="1934"/>
                    <a:pt x="1710" y="1958"/>
                  </a:cubicBezTo>
                  <a:cubicBezTo>
                    <a:pt x="1616" y="2058"/>
                    <a:pt x="1493" y="2081"/>
                    <a:pt x="1346" y="2081"/>
                  </a:cubicBezTo>
                  <a:cubicBezTo>
                    <a:pt x="905" y="2081"/>
                    <a:pt x="588" y="1764"/>
                    <a:pt x="588" y="1346"/>
                  </a:cubicBezTo>
                  <a:cubicBezTo>
                    <a:pt x="588" y="929"/>
                    <a:pt x="905" y="588"/>
                    <a:pt x="1346" y="588"/>
                  </a:cubicBezTo>
                  <a:cubicBezTo>
                    <a:pt x="1493" y="588"/>
                    <a:pt x="1640" y="635"/>
                    <a:pt x="1763" y="712"/>
                  </a:cubicBezTo>
                  <a:cubicBezTo>
                    <a:pt x="1806" y="748"/>
                    <a:pt x="1856" y="764"/>
                    <a:pt x="1908" y="764"/>
                  </a:cubicBezTo>
                  <a:cubicBezTo>
                    <a:pt x="1998" y="764"/>
                    <a:pt x="2091" y="714"/>
                    <a:pt x="2151" y="635"/>
                  </a:cubicBezTo>
                  <a:cubicBezTo>
                    <a:pt x="2251" y="518"/>
                    <a:pt x="2204" y="318"/>
                    <a:pt x="2081" y="247"/>
                  </a:cubicBezTo>
                  <a:cubicBezTo>
                    <a:pt x="1857" y="100"/>
                    <a:pt x="1587" y="0"/>
                    <a:pt x="13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3"/>
            <p:cNvSpPr/>
            <p:nvPr/>
          </p:nvSpPr>
          <p:spPr>
            <a:xfrm>
              <a:off x="2996240" y="3563833"/>
              <a:ext cx="39077" cy="51914"/>
            </a:xfrm>
            <a:custGeom>
              <a:rect b="b" l="l" r="r" t="t"/>
              <a:pathLst>
                <a:path extrusionOk="0" h="2665" w="2006">
                  <a:moveTo>
                    <a:pt x="1011" y="1"/>
                  </a:moveTo>
                  <a:cubicBezTo>
                    <a:pt x="916" y="1"/>
                    <a:pt x="816" y="13"/>
                    <a:pt x="712" y="43"/>
                  </a:cubicBezTo>
                  <a:cubicBezTo>
                    <a:pt x="418" y="143"/>
                    <a:pt x="195" y="367"/>
                    <a:pt x="171" y="661"/>
                  </a:cubicBezTo>
                  <a:cubicBezTo>
                    <a:pt x="95" y="1025"/>
                    <a:pt x="318" y="1295"/>
                    <a:pt x="636" y="1419"/>
                  </a:cubicBezTo>
                  <a:cubicBezTo>
                    <a:pt x="806" y="1489"/>
                    <a:pt x="977" y="1566"/>
                    <a:pt x="1124" y="1613"/>
                  </a:cubicBezTo>
                  <a:cubicBezTo>
                    <a:pt x="1200" y="1636"/>
                    <a:pt x="1417" y="1736"/>
                    <a:pt x="1394" y="1883"/>
                  </a:cubicBezTo>
                  <a:cubicBezTo>
                    <a:pt x="1370" y="1983"/>
                    <a:pt x="1247" y="2077"/>
                    <a:pt x="1053" y="2077"/>
                  </a:cubicBezTo>
                  <a:cubicBezTo>
                    <a:pt x="859" y="2077"/>
                    <a:pt x="659" y="2007"/>
                    <a:pt x="536" y="1883"/>
                  </a:cubicBezTo>
                  <a:cubicBezTo>
                    <a:pt x="486" y="1818"/>
                    <a:pt x="407" y="1787"/>
                    <a:pt x="327" y="1787"/>
                  </a:cubicBezTo>
                  <a:cubicBezTo>
                    <a:pt x="254" y="1787"/>
                    <a:pt x="180" y="1812"/>
                    <a:pt x="124" y="1860"/>
                  </a:cubicBezTo>
                  <a:cubicBezTo>
                    <a:pt x="24" y="1954"/>
                    <a:pt x="1" y="2154"/>
                    <a:pt x="124" y="2248"/>
                  </a:cubicBezTo>
                  <a:cubicBezTo>
                    <a:pt x="342" y="2518"/>
                    <a:pt x="683" y="2665"/>
                    <a:pt x="1053" y="2665"/>
                  </a:cubicBezTo>
                  <a:cubicBezTo>
                    <a:pt x="1494" y="2665"/>
                    <a:pt x="1888" y="2371"/>
                    <a:pt x="1958" y="1983"/>
                  </a:cubicBezTo>
                  <a:cubicBezTo>
                    <a:pt x="2005" y="1660"/>
                    <a:pt x="1858" y="1272"/>
                    <a:pt x="1323" y="1072"/>
                  </a:cubicBezTo>
                  <a:cubicBezTo>
                    <a:pt x="1077" y="1002"/>
                    <a:pt x="830" y="878"/>
                    <a:pt x="759" y="855"/>
                  </a:cubicBezTo>
                  <a:cubicBezTo>
                    <a:pt x="736" y="831"/>
                    <a:pt x="736" y="755"/>
                    <a:pt x="736" y="755"/>
                  </a:cubicBezTo>
                  <a:cubicBezTo>
                    <a:pt x="736" y="708"/>
                    <a:pt x="759" y="631"/>
                    <a:pt x="883" y="608"/>
                  </a:cubicBezTo>
                  <a:cubicBezTo>
                    <a:pt x="931" y="591"/>
                    <a:pt x="979" y="584"/>
                    <a:pt x="1025" y="584"/>
                  </a:cubicBezTo>
                  <a:cubicBezTo>
                    <a:pt x="1239" y="584"/>
                    <a:pt x="1417" y="731"/>
                    <a:pt x="1417" y="731"/>
                  </a:cubicBezTo>
                  <a:cubicBezTo>
                    <a:pt x="1470" y="773"/>
                    <a:pt x="1530" y="793"/>
                    <a:pt x="1592" y="793"/>
                  </a:cubicBezTo>
                  <a:cubicBezTo>
                    <a:pt x="1676" y="793"/>
                    <a:pt x="1763" y="756"/>
                    <a:pt x="1835" y="684"/>
                  </a:cubicBezTo>
                  <a:cubicBezTo>
                    <a:pt x="1935" y="561"/>
                    <a:pt x="1911" y="390"/>
                    <a:pt x="1788" y="290"/>
                  </a:cubicBezTo>
                  <a:cubicBezTo>
                    <a:pt x="1768" y="271"/>
                    <a:pt x="1450" y="1"/>
                    <a:pt x="101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3"/>
            <p:cNvSpPr/>
            <p:nvPr/>
          </p:nvSpPr>
          <p:spPr>
            <a:xfrm>
              <a:off x="3132618" y="3563755"/>
              <a:ext cx="33915" cy="51992"/>
            </a:xfrm>
            <a:custGeom>
              <a:rect b="b" l="l" r="r" t="t"/>
              <a:pathLst>
                <a:path extrusionOk="0" h="2669" w="1741">
                  <a:moveTo>
                    <a:pt x="859" y="588"/>
                  </a:moveTo>
                  <a:cubicBezTo>
                    <a:pt x="1006" y="588"/>
                    <a:pt x="1129" y="712"/>
                    <a:pt x="1129" y="835"/>
                  </a:cubicBezTo>
                  <a:cubicBezTo>
                    <a:pt x="1129" y="982"/>
                    <a:pt x="1006" y="1105"/>
                    <a:pt x="859" y="1105"/>
                  </a:cubicBezTo>
                  <a:lnTo>
                    <a:pt x="588" y="1105"/>
                  </a:lnTo>
                  <a:lnTo>
                    <a:pt x="588" y="588"/>
                  </a:lnTo>
                  <a:close/>
                  <a:moveTo>
                    <a:pt x="294" y="0"/>
                  </a:moveTo>
                  <a:cubicBezTo>
                    <a:pt x="147" y="0"/>
                    <a:pt x="0" y="147"/>
                    <a:pt x="0" y="294"/>
                  </a:cubicBezTo>
                  <a:lnTo>
                    <a:pt x="0" y="2375"/>
                  </a:lnTo>
                  <a:cubicBezTo>
                    <a:pt x="0" y="2546"/>
                    <a:pt x="147" y="2669"/>
                    <a:pt x="294" y="2669"/>
                  </a:cubicBezTo>
                  <a:cubicBezTo>
                    <a:pt x="441" y="2669"/>
                    <a:pt x="588" y="2546"/>
                    <a:pt x="588" y="2375"/>
                  </a:cubicBezTo>
                  <a:lnTo>
                    <a:pt x="588" y="1864"/>
                  </a:lnTo>
                  <a:lnTo>
                    <a:pt x="1205" y="2575"/>
                  </a:lnTo>
                  <a:cubicBezTo>
                    <a:pt x="1276" y="2622"/>
                    <a:pt x="1352" y="2669"/>
                    <a:pt x="1423" y="2669"/>
                  </a:cubicBezTo>
                  <a:cubicBezTo>
                    <a:pt x="1499" y="2669"/>
                    <a:pt x="1546" y="2645"/>
                    <a:pt x="1617" y="2598"/>
                  </a:cubicBezTo>
                  <a:cubicBezTo>
                    <a:pt x="1717" y="2499"/>
                    <a:pt x="1740" y="2305"/>
                    <a:pt x="1646" y="2181"/>
                  </a:cubicBezTo>
                  <a:lnTo>
                    <a:pt x="1129" y="1617"/>
                  </a:lnTo>
                  <a:cubicBezTo>
                    <a:pt x="1470" y="1493"/>
                    <a:pt x="1717" y="1200"/>
                    <a:pt x="1717" y="835"/>
                  </a:cubicBezTo>
                  <a:cubicBezTo>
                    <a:pt x="1717" y="394"/>
                    <a:pt x="1323" y="0"/>
                    <a:pt x="85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6" name="Google Shape;2956;p63"/>
          <p:cNvGrpSpPr/>
          <p:nvPr/>
        </p:nvGrpSpPr>
        <p:grpSpPr>
          <a:xfrm>
            <a:off x="2365483" y="3480284"/>
            <a:ext cx="379802" cy="379821"/>
            <a:chOff x="2365483" y="3480284"/>
            <a:chExt cx="379802" cy="379821"/>
          </a:xfrm>
        </p:grpSpPr>
        <p:sp>
          <p:nvSpPr>
            <p:cNvPr id="2957" name="Google Shape;2957;p63"/>
            <p:cNvSpPr/>
            <p:nvPr/>
          </p:nvSpPr>
          <p:spPr>
            <a:xfrm>
              <a:off x="2371191" y="3486011"/>
              <a:ext cx="368834" cy="368815"/>
            </a:xfrm>
            <a:custGeom>
              <a:rect b="b" l="l" r="r" t="t"/>
              <a:pathLst>
                <a:path extrusionOk="0" h="18933" w="18934">
                  <a:moveTo>
                    <a:pt x="9458" y="0"/>
                  </a:moveTo>
                  <a:cubicBezTo>
                    <a:pt x="4239" y="0"/>
                    <a:pt x="1" y="4238"/>
                    <a:pt x="1" y="9452"/>
                  </a:cubicBezTo>
                  <a:cubicBezTo>
                    <a:pt x="1" y="14695"/>
                    <a:pt x="4239" y="18933"/>
                    <a:pt x="9458" y="18933"/>
                  </a:cubicBezTo>
                  <a:cubicBezTo>
                    <a:pt x="14695" y="18933"/>
                    <a:pt x="18933" y="14695"/>
                    <a:pt x="18933" y="9452"/>
                  </a:cubicBezTo>
                  <a:cubicBezTo>
                    <a:pt x="18933" y="4238"/>
                    <a:pt x="14695" y="0"/>
                    <a:pt x="945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3"/>
            <p:cNvSpPr/>
            <p:nvPr/>
          </p:nvSpPr>
          <p:spPr>
            <a:xfrm>
              <a:off x="2484778" y="3495050"/>
              <a:ext cx="255246" cy="359776"/>
            </a:xfrm>
            <a:custGeom>
              <a:rect b="b" l="l" r="r" t="t"/>
              <a:pathLst>
                <a:path extrusionOk="0" h="18469" w="13103">
                  <a:moveTo>
                    <a:pt x="6513" y="1"/>
                  </a:moveTo>
                  <a:lnTo>
                    <a:pt x="6513" y="1"/>
                  </a:lnTo>
                  <a:cubicBezTo>
                    <a:pt x="9946" y="1423"/>
                    <a:pt x="12344" y="4803"/>
                    <a:pt x="12344" y="8718"/>
                  </a:cubicBezTo>
                  <a:cubicBezTo>
                    <a:pt x="12344" y="13961"/>
                    <a:pt x="8106" y="18198"/>
                    <a:pt x="2893" y="18198"/>
                  </a:cubicBezTo>
                  <a:cubicBezTo>
                    <a:pt x="1888" y="18198"/>
                    <a:pt x="906" y="18028"/>
                    <a:pt x="1" y="17734"/>
                  </a:cubicBezTo>
                  <a:lnTo>
                    <a:pt x="1" y="17734"/>
                  </a:lnTo>
                  <a:cubicBezTo>
                    <a:pt x="1129" y="18198"/>
                    <a:pt x="2352" y="18469"/>
                    <a:pt x="3627" y="18469"/>
                  </a:cubicBezTo>
                  <a:cubicBezTo>
                    <a:pt x="8864" y="18469"/>
                    <a:pt x="13102" y="14231"/>
                    <a:pt x="13102" y="8988"/>
                  </a:cubicBezTo>
                  <a:cubicBezTo>
                    <a:pt x="13102" y="4779"/>
                    <a:pt x="10334" y="1200"/>
                    <a:pt x="6513"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3"/>
            <p:cNvSpPr/>
            <p:nvPr/>
          </p:nvSpPr>
          <p:spPr>
            <a:xfrm>
              <a:off x="2498180" y="3612883"/>
              <a:ext cx="114523" cy="114971"/>
            </a:xfrm>
            <a:custGeom>
              <a:rect b="b" l="l" r="r" t="t"/>
              <a:pathLst>
                <a:path extrusionOk="0" h="5902" w="5879">
                  <a:moveTo>
                    <a:pt x="2939" y="0"/>
                  </a:moveTo>
                  <a:cubicBezTo>
                    <a:pt x="1323" y="0"/>
                    <a:pt x="0" y="1323"/>
                    <a:pt x="0" y="2939"/>
                  </a:cubicBezTo>
                  <a:cubicBezTo>
                    <a:pt x="0" y="4579"/>
                    <a:pt x="1323" y="5901"/>
                    <a:pt x="2939" y="5901"/>
                  </a:cubicBezTo>
                  <a:cubicBezTo>
                    <a:pt x="4579" y="5901"/>
                    <a:pt x="5878" y="4579"/>
                    <a:pt x="5878" y="2939"/>
                  </a:cubicBezTo>
                  <a:cubicBezTo>
                    <a:pt x="5878" y="1323"/>
                    <a:pt x="4579" y="0"/>
                    <a:pt x="2939"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3"/>
            <p:cNvSpPr/>
            <p:nvPr/>
          </p:nvSpPr>
          <p:spPr>
            <a:xfrm>
              <a:off x="2532990" y="3647674"/>
              <a:ext cx="44901" cy="45369"/>
            </a:xfrm>
            <a:custGeom>
              <a:rect b="b" l="l" r="r" t="t"/>
              <a:pathLst>
                <a:path extrusionOk="0" h="2329" w="2305">
                  <a:moveTo>
                    <a:pt x="1152" y="1"/>
                  </a:moveTo>
                  <a:cubicBezTo>
                    <a:pt x="512" y="1"/>
                    <a:pt x="0" y="518"/>
                    <a:pt x="0" y="1153"/>
                  </a:cubicBezTo>
                  <a:cubicBezTo>
                    <a:pt x="0" y="1794"/>
                    <a:pt x="512" y="2328"/>
                    <a:pt x="1152" y="2328"/>
                  </a:cubicBezTo>
                  <a:cubicBezTo>
                    <a:pt x="1787" y="2328"/>
                    <a:pt x="2304" y="1794"/>
                    <a:pt x="2304" y="1153"/>
                  </a:cubicBezTo>
                  <a:cubicBezTo>
                    <a:pt x="2304" y="518"/>
                    <a:pt x="1787" y="1"/>
                    <a:pt x="1152"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3"/>
            <p:cNvSpPr/>
            <p:nvPr/>
          </p:nvSpPr>
          <p:spPr>
            <a:xfrm>
              <a:off x="2535386" y="3649622"/>
              <a:ext cx="42505" cy="43421"/>
            </a:xfrm>
            <a:custGeom>
              <a:rect b="b" l="l" r="r" t="t"/>
              <a:pathLst>
                <a:path extrusionOk="0" h="2229" w="2182">
                  <a:moveTo>
                    <a:pt x="1447" y="1"/>
                  </a:moveTo>
                  <a:lnTo>
                    <a:pt x="1447" y="1"/>
                  </a:lnTo>
                  <a:cubicBezTo>
                    <a:pt x="1517" y="148"/>
                    <a:pt x="1564" y="318"/>
                    <a:pt x="1564" y="518"/>
                  </a:cubicBezTo>
                  <a:cubicBezTo>
                    <a:pt x="1564" y="1153"/>
                    <a:pt x="1053" y="1664"/>
                    <a:pt x="418" y="1664"/>
                  </a:cubicBezTo>
                  <a:cubicBezTo>
                    <a:pt x="271" y="1664"/>
                    <a:pt x="124" y="1641"/>
                    <a:pt x="1" y="1594"/>
                  </a:cubicBezTo>
                  <a:lnTo>
                    <a:pt x="1" y="1594"/>
                  </a:lnTo>
                  <a:cubicBezTo>
                    <a:pt x="195" y="1958"/>
                    <a:pt x="589" y="2228"/>
                    <a:pt x="1029" y="2228"/>
                  </a:cubicBezTo>
                  <a:cubicBezTo>
                    <a:pt x="1664" y="2228"/>
                    <a:pt x="2181" y="1694"/>
                    <a:pt x="2181" y="1053"/>
                  </a:cubicBezTo>
                  <a:cubicBezTo>
                    <a:pt x="2181" y="565"/>
                    <a:pt x="1888" y="148"/>
                    <a:pt x="1447"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3"/>
            <p:cNvSpPr/>
            <p:nvPr/>
          </p:nvSpPr>
          <p:spPr>
            <a:xfrm>
              <a:off x="2365483" y="3480284"/>
              <a:ext cx="379802" cy="379821"/>
            </a:xfrm>
            <a:custGeom>
              <a:rect b="b" l="l" r="r" t="t"/>
              <a:pathLst>
                <a:path extrusionOk="0" h="19498" w="19497">
                  <a:moveTo>
                    <a:pt x="9751" y="1"/>
                  </a:moveTo>
                  <a:cubicBezTo>
                    <a:pt x="7153" y="1"/>
                    <a:pt x="4702" y="1029"/>
                    <a:pt x="2868" y="2863"/>
                  </a:cubicBezTo>
                  <a:cubicBezTo>
                    <a:pt x="1029" y="4703"/>
                    <a:pt x="0" y="7154"/>
                    <a:pt x="0" y="9746"/>
                  </a:cubicBezTo>
                  <a:cubicBezTo>
                    <a:pt x="0" y="12367"/>
                    <a:pt x="1029" y="14818"/>
                    <a:pt x="2868" y="16652"/>
                  </a:cubicBezTo>
                  <a:cubicBezTo>
                    <a:pt x="4702" y="18492"/>
                    <a:pt x="7153" y="19497"/>
                    <a:pt x="9751" y="19497"/>
                  </a:cubicBezTo>
                  <a:cubicBezTo>
                    <a:pt x="11291" y="19497"/>
                    <a:pt x="12761" y="19150"/>
                    <a:pt x="14136" y="18469"/>
                  </a:cubicBezTo>
                  <a:cubicBezTo>
                    <a:pt x="14283" y="18392"/>
                    <a:pt x="14330" y="18222"/>
                    <a:pt x="14254" y="18098"/>
                  </a:cubicBezTo>
                  <a:cubicBezTo>
                    <a:pt x="14201" y="17988"/>
                    <a:pt x="14091" y="17934"/>
                    <a:pt x="13978" y="17934"/>
                  </a:cubicBezTo>
                  <a:cubicBezTo>
                    <a:pt x="13940" y="17934"/>
                    <a:pt x="13902" y="17940"/>
                    <a:pt x="13866" y="17951"/>
                  </a:cubicBezTo>
                  <a:cubicBezTo>
                    <a:pt x="12590" y="18616"/>
                    <a:pt x="11197" y="18933"/>
                    <a:pt x="9751" y="18933"/>
                  </a:cubicBezTo>
                  <a:cubicBezTo>
                    <a:pt x="7300" y="18933"/>
                    <a:pt x="4996" y="17975"/>
                    <a:pt x="3262" y="16235"/>
                  </a:cubicBezTo>
                  <a:cubicBezTo>
                    <a:pt x="1546" y="14525"/>
                    <a:pt x="588" y="12220"/>
                    <a:pt x="588" y="9746"/>
                  </a:cubicBezTo>
                  <a:cubicBezTo>
                    <a:pt x="588" y="7301"/>
                    <a:pt x="1546" y="4997"/>
                    <a:pt x="3262" y="3280"/>
                  </a:cubicBezTo>
                  <a:cubicBezTo>
                    <a:pt x="4996" y="1541"/>
                    <a:pt x="7300" y="588"/>
                    <a:pt x="9751" y="588"/>
                  </a:cubicBezTo>
                  <a:cubicBezTo>
                    <a:pt x="12197" y="588"/>
                    <a:pt x="14501" y="1541"/>
                    <a:pt x="16240" y="3280"/>
                  </a:cubicBezTo>
                  <a:cubicBezTo>
                    <a:pt x="17980" y="4997"/>
                    <a:pt x="18932" y="7301"/>
                    <a:pt x="18932" y="9746"/>
                  </a:cubicBezTo>
                  <a:cubicBezTo>
                    <a:pt x="18932" y="12761"/>
                    <a:pt x="17440" y="15600"/>
                    <a:pt x="14965" y="17317"/>
                  </a:cubicBezTo>
                  <a:cubicBezTo>
                    <a:pt x="14842" y="17387"/>
                    <a:pt x="14818" y="17587"/>
                    <a:pt x="14894" y="17704"/>
                  </a:cubicBezTo>
                  <a:cubicBezTo>
                    <a:pt x="14954" y="17783"/>
                    <a:pt x="15048" y="17833"/>
                    <a:pt x="15146" y="17833"/>
                  </a:cubicBezTo>
                  <a:cubicBezTo>
                    <a:pt x="15201" y="17833"/>
                    <a:pt x="15259" y="17817"/>
                    <a:pt x="15312" y="17781"/>
                  </a:cubicBezTo>
                  <a:cubicBezTo>
                    <a:pt x="17927" y="15971"/>
                    <a:pt x="19497" y="12955"/>
                    <a:pt x="19497" y="9746"/>
                  </a:cubicBezTo>
                  <a:cubicBezTo>
                    <a:pt x="19497" y="7154"/>
                    <a:pt x="18492" y="4703"/>
                    <a:pt x="16658" y="2863"/>
                  </a:cubicBezTo>
                  <a:cubicBezTo>
                    <a:pt x="14795" y="1029"/>
                    <a:pt x="12373" y="1"/>
                    <a:pt x="97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3"/>
            <p:cNvSpPr/>
            <p:nvPr/>
          </p:nvSpPr>
          <p:spPr>
            <a:xfrm>
              <a:off x="2552568" y="3521737"/>
              <a:ext cx="148866" cy="148866"/>
            </a:xfrm>
            <a:custGeom>
              <a:rect b="b" l="l" r="r" t="t"/>
              <a:pathLst>
                <a:path extrusionOk="0" h="7642" w="7642">
                  <a:moveTo>
                    <a:pt x="294" y="0"/>
                  </a:moveTo>
                  <a:cubicBezTo>
                    <a:pt x="124" y="0"/>
                    <a:pt x="0" y="124"/>
                    <a:pt x="0" y="271"/>
                  </a:cubicBezTo>
                  <a:cubicBezTo>
                    <a:pt x="0" y="441"/>
                    <a:pt x="124" y="565"/>
                    <a:pt x="294" y="565"/>
                  </a:cubicBezTo>
                  <a:cubicBezTo>
                    <a:pt x="4015" y="565"/>
                    <a:pt x="7077" y="3603"/>
                    <a:pt x="7077" y="7348"/>
                  </a:cubicBezTo>
                  <a:cubicBezTo>
                    <a:pt x="7077" y="7524"/>
                    <a:pt x="7201" y="7641"/>
                    <a:pt x="7348" y="7641"/>
                  </a:cubicBezTo>
                  <a:cubicBezTo>
                    <a:pt x="7518" y="7641"/>
                    <a:pt x="7642" y="7524"/>
                    <a:pt x="7642" y="7348"/>
                  </a:cubicBezTo>
                  <a:cubicBezTo>
                    <a:pt x="7642" y="3309"/>
                    <a:pt x="4332"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3"/>
            <p:cNvSpPr/>
            <p:nvPr/>
          </p:nvSpPr>
          <p:spPr>
            <a:xfrm>
              <a:off x="2552568" y="3560891"/>
              <a:ext cx="109711" cy="109711"/>
            </a:xfrm>
            <a:custGeom>
              <a:rect b="b" l="l" r="r" t="t"/>
              <a:pathLst>
                <a:path extrusionOk="0" h="5632" w="5632">
                  <a:moveTo>
                    <a:pt x="294" y="1"/>
                  </a:moveTo>
                  <a:cubicBezTo>
                    <a:pt x="124" y="1"/>
                    <a:pt x="0" y="124"/>
                    <a:pt x="0" y="271"/>
                  </a:cubicBezTo>
                  <a:cubicBezTo>
                    <a:pt x="0" y="441"/>
                    <a:pt x="124" y="565"/>
                    <a:pt x="294" y="565"/>
                  </a:cubicBezTo>
                  <a:cubicBezTo>
                    <a:pt x="2916" y="565"/>
                    <a:pt x="5067" y="2722"/>
                    <a:pt x="5067" y="5338"/>
                  </a:cubicBezTo>
                  <a:cubicBezTo>
                    <a:pt x="5067" y="5514"/>
                    <a:pt x="5191" y="5631"/>
                    <a:pt x="5361" y="5631"/>
                  </a:cubicBezTo>
                  <a:cubicBezTo>
                    <a:pt x="5508" y="5631"/>
                    <a:pt x="5631" y="5514"/>
                    <a:pt x="5631" y="5338"/>
                  </a:cubicBezTo>
                  <a:cubicBezTo>
                    <a:pt x="5631" y="2399"/>
                    <a:pt x="3233"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3"/>
            <p:cNvSpPr/>
            <p:nvPr/>
          </p:nvSpPr>
          <p:spPr>
            <a:xfrm>
              <a:off x="2409449" y="3670115"/>
              <a:ext cx="149314" cy="148886"/>
            </a:xfrm>
            <a:custGeom>
              <a:rect b="b" l="l" r="r" t="t"/>
              <a:pathLst>
                <a:path extrusionOk="0" h="7643" w="7665">
                  <a:moveTo>
                    <a:pt x="294" y="1"/>
                  </a:moveTo>
                  <a:cubicBezTo>
                    <a:pt x="147" y="1"/>
                    <a:pt x="0" y="124"/>
                    <a:pt x="0" y="295"/>
                  </a:cubicBezTo>
                  <a:cubicBezTo>
                    <a:pt x="0" y="4339"/>
                    <a:pt x="3303" y="7642"/>
                    <a:pt x="7371" y="7642"/>
                  </a:cubicBezTo>
                  <a:cubicBezTo>
                    <a:pt x="7518" y="7642"/>
                    <a:pt x="7665" y="7519"/>
                    <a:pt x="7665" y="7372"/>
                  </a:cubicBezTo>
                  <a:cubicBezTo>
                    <a:pt x="7665" y="7201"/>
                    <a:pt x="7518" y="7078"/>
                    <a:pt x="7371" y="7078"/>
                  </a:cubicBezTo>
                  <a:cubicBezTo>
                    <a:pt x="3621" y="7078"/>
                    <a:pt x="588" y="4045"/>
                    <a:pt x="588" y="295"/>
                  </a:cubicBezTo>
                  <a:cubicBezTo>
                    <a:pt x="588" y="124"/>
                    <a:pt x="464"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3"/>
            <p:cNvSpPr/>
            <p:nvPr/>
          </p:nvSpPr>
          <p:spPr>
            <a:xfrm>
              <a:off x="2448487" y="3670115"/>
              <a:ext cx="110276" cy="109828"/>
            </a:xfrm>
            <a:custGeom>
              <a:rect b="b" l="l" r="r" t="t"/>
              <a:pathLst>
                <a:path extrusionOk="0" h="5638" w="5661">
                  <a:moveTo>
                    <a:pt x="294" y="1"/>
                  </a:moveTo>
                  <a:cubicBezTo>
                    <a:pt x="147" y="1"/>
                    <a:pt x="0" y="124"/>
                    <a:pt x="0" y="295"/>
                  </a:cubicBezTo>
                  <a:cubicBezTo>
                    <a:pt x="0" y="3234"/>
                    <a:pt x="2404" y="5638"/>
                    <a:pt x="5367" y="5638"/>
                  </a:cubicBezTo>
                  <a:cubicBezTo>
                    <a:pt x="5514" y="5638"/>
                    <a:pt x="5661" y="5514"/>
                    <a:pt x="5661" y="5367"/>
                  </a:cubicBezTo>
                  <a:cubicBezTo>
                    <a:pt x="5661" y="5197"/>
                    <a:pt x="5514" y="5073"/>
                    <a:pt x="5367" y="5073"/>
                  </a:cubicBezTo>
                  <a:cubicBezTo>
                    <a:pt x="2722" y="5073"/>
                    <a:pt x="588" y="2916"/>
                    <a:pt x="588" y="295"/>
                  </a:cubicBezTo>
                  <a:cubicBezTo>
                    <a:pt x="588"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3"/>
            <p:cNvSpPr/>
            <p:nvPr/>
          </p:nvSpPr>
          <p:spPr>
            <a:xfrm>
              <a:off x="2492453" y="3607604"/>
              <a:ext cx="125977" cy="125510"/>
            </a:xfrm>
            <a:custGeom>
              <a:rect b="b" l="l" r="r" t="t"/>
              <a:pathLst>
                <a:path extrusionOk="0" h="6443" w="6467">
                  <a:moveTo>
                    <a:pt x="3233" y="1"/>
                  </a:moveTo>
                  <a:cubicBezTo>
                    <a:pt x="2863" y="1"/>
                    <a:pt x="2499" y="54"/>
                    <a:pt x="2152" y="177"/>
                  </a:cubicBezTo>
                  <a:cubicBezTo>
                    <a:pt x="2005" y="224"/>
                    <a:pt x="1934" y="394"/>
                    <a:pt x="1981" y="541"/>
                  </a:cubicBezTo>
                  <a:cubicBezTo>
                    <a:pt x="2023" y="657"/>
                    <a:pt x="2137" y="729"/>
                    <a:pt x="2255" y="729"/>
                  </a:cubicBezTo>
                  <a:cubicBezTo>
                    <a:pt x="2287" y="729"/>
                    <a:pt x="2320" y="723"/>
                    <a:pt x="2352" y="712"/>
                  </a:cubicBezTo>
                  <a:cubicBezTo>
                    <a:pt x="2646" y="618"/>
                    <a:pt x="2939" y="565"/>
                    <a:pt x="3233" y="565"/>
                  </a:cubicBezTo>
                  <a:cubicBezTo>
                    <a:pt x="4703" y="565"/>
                    <a:pt x="5902" y="1764"/>
                    <a:pt x="5902" y="3210"/>
                  </a:cubicBezTo>
                  <a:cubicBezTo>
                    <a:pt x="5902" y="4679"/>
                    <a:pt x="4703" y="5878"/>
                    <a:pt x="3233" y="5878"/>
                  </a:cubicBezTo>
                  <a:cubicBezTo>
                    <a:pt x="1764" y="5878"/>
                    <a:pt x="588" y="4679"/>
                    <a:pt x="588" y="3210"/>
                  </a:cubicBezTo>
                  <a:cubicBezTo>
                    <a:pt x="588" y="2528"/>
                    <a:pt x="859" y="1864"/>
                    <a:pt x="1347" y="1376"/>
                  </a:cubicBezTo>
                  <a:cubicBezTo>
                    <a:pt x="1446" y="1253"/>
                    <a:pt x="1446" y="1082"/>
                    <a:pt x="1323" y="959"/>
                  </a:cubicBezTo>
                  <a:cubicBezTo>
                    <a:pt x="1273" y="909"/>
                    <a:pt x="1200" y="884"/>
                    <a:pt x="1126" y="884"/>
                  </a:cubicBezTo>
                  <a:cubicBezTo>
                    <a:pt x="1053" y="884"/>
                    <a:pt x="979" y="909"/>
                    <a:pt x="929" y="959"/>
                  </a:cubicBezTo>
                  <a:cubicBezTo>
                    <a:pt x="341" y="1570"/>
                    <a:pt x="1" y="2381"/>
                    <a:pt x="1" y="3210"/>
                  </a:cubicBezTo>
                  <a:cubicBezTo>
                    <a:pt x="1" y="4997"/>
                    <a:pt x="1470" y="6443"/>
                    <a:pt x="3233" y="6443"/>
                  </a:cubicBezTo>
                  <a:cubicBezTo>
                    <a:pt x="5020" y="6443"/>
                    <a:pt x="6466" y="4997"/>
                    <a:pt x="6466" y="3210"/>
                  </a:cubicBezTo>
                  <a:cubicBezTo>
                    <a:pt x="6466" y="1447"/>
                    <a:pt x="5020" y="1"/>
                    <a:pt x="323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3"/>
            <p:cNvSpPr/>
            <p:nvPr/>
          </p:nvSpPr>
          <p:spPr>
            <a:xfrm>
              <a:off x="2527711" y="3642531"/>
              <a:ext cx="55908" cy="55771"/>
            </a:xfrm>
            <a:custGeom>
              <a:rect b="b" l="l" r="r" t="t"/>
              <a:pathLst>
                <a:path extrusionOk="0" h="2863" w="2870">
                  <a:moveTo>
                    <a:pt x="1423" y="559"/>
                  </a:moveTo>
                  <a:cubicBezTo>
                    <a:pt x="1911" y="559"/>
                    <a:pt x="2305" y="953"/>
                    <a:pt x="2305" y="1417"/>
                  </a:cubicBezTo>
                  <a:cubicBezTo>
                    <a:pt x="2305" y="1911"/>
                    <a:pt x="1911" y="2299"/>
                    <a:pt x="1423" y="2299"/>
                  </a:cubicBezTo>
                  <a:cubicBezTo>
                    <a:pt x="959" y="2299"/>
                    <a:pt x="565" y="1911"/>
                    <a:pt x="565" y="1417"/>
                  </a:cubicBezTo>
                  <a:cubicBezTo>
                    <a:pt x="565" y="953"/>
                    <a:pt x="959" y="559"/>
                    <a:pt x="1423" y="559"/>
                  </a:cubicBezTo>
                  <a:close/>
                  <a:moveTo>
                    <a:pt x="1423" y="0"/>
                  </a:moveTo>
                  <a:cubicBezTo>
                    <a:pt x="636" y="0"/>
                    <a:pt x="1" y="635"/>
                    <a:pt x="1" y="1417"/>
                  </a:cubicBezTo>
                  <a:cubicBezTo>
                    <a:pt x="1" y="2228"/>
                    <a:pt x="636" y="2863"/>
                    <a:pt x="1423" y="2863"/>
                  </a:cubicBezTo>
                  <a:cubicBezTo>
                    <a:pt x="2229" y="2863"/>
                    <a:pt x="2869" y="2228"/>
                    <a:pt x="2869" y="1417"/>
                  </a:cubicBezTo>
                  <a:cubicBezTo>
                    <a:pt x="2869" y="635"/>
                    <a:pt x="2229" y="0"/>
                    <a:pt x="142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63"/>
          <p:cNvGrpSpPr/>
          <p:nvPr/>
        </p:nvGrpSpPr>
        <p:grpSpPr>
          <a:xfrm>
            <a:off x="1789660" y="3485543"/>
            <a:ext cx="379821" cy="369750"/>
            <a:chOff x="1789660" y="3485543"/>
            <a:chExt cx="379821" cy="369750"/>
          </a:xfrm>
        </p:grpSpPr>
        <p:sp>
          <p:nvSpPr>
            <p:cNvPr id="2970" name="Google Shape;2970;p63"/>
            <p:cNvSpPr/>
            <p:nvPr/>
          </p:nvSpPr>
          <p:spPr>
            <a:xfrm>
              <a:off x="1794919" y="3744099"/>
              <a:ext cx="368834" cy="47765"/>
            </a:xfrm>
            <a:custGeom>
              <a:rect b="b" l="l" r="r" t="t"/>
              <a:pathLst>
                <a:path extrusionOk="0" h="2452" w="18934">
                  <a:moveTo>
                    <a:pt x="1" y="0"/>
                  </a:moveTo>
                  <a:lnTo>
                    <a:pt x="1" y="1493"/>
                  </a:lnTo>
                  <a:cubicBezTo>
                    <a:pt x="1" y="2034"/>
                    <a:pt x="442" y="2451"/>
                    <a:pt x="982" y="2451"/>
                  </a:cubicBezTo>
                  <a:lnTo>
                    <a:pt x="17975" y="2451"/>
                  </a:lnTo>
                  <a:cubicBezTo>
                    <a:pt x="18492" y="2451"/>
                    <a:pt x="18933" y="2010"/>
                    <a:pt x="18933" y="1493"/>
                  </a:cubicBezTo>
                  <a:lnTo>
                    <a:pt x="18933"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3"/>
            <p:cNvSpPr/>
            <p:nvPr/>
          </p:nvSpPr>
          <p:spPr>
            <a:xfrm>
              <a:off x="1794919" y="3534204"/>
              <a:ext cx="368834" cy="209897"/>
            </a:xfrm>
            <a:custGeom>
              <a:rect b="b" l="l" r="r" t="t"/>
              <a:pathLst>
                <a:path extrusionOk="0" h="10775" w="18934">
                  <a:moveTo>
                    <a:pt x="982" y="1"/>
                  </a:moveTo>
                  <a:cubicBezTo>
                    <a:pt x="442" y="1"/>
                    <a:pt x="1" y="418"/>
                    <a:pt x="1" y="953"/>
                  </a:cubicBezTo>
                  <a:lnTo>
                    <a:pt x="1" y="10775"/>
                  </a:lnTo>
                  <a:lnTo>
                    <a:pt x="18933" y="10775"/>
                  </a:lnTo>
                  <a:lnTo>
                    <a:pt x="18933" y="953"/>
                  </a:lnTo>
                  <a:cubicBezTo>
                    <a:pt x="18933" y="418"/>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3"/>
            <p:cNvSpPr/>
            <p:nvPr/>
          </p:nvSpPr>
          <p:spPr>
            <a:xfrm>
              <a:off x="1794919" y="3534204"/>
              <a:ext cx="368834" cy="209897"/>
            </a:xfrm>
            <a:custGeom>
              <a:rect b="b" l="l" r="r" t="t"/>
              <a:pathLst>
                <a:path extrusionOk="0" h="10775" w="18934">
                  <a:moveTo>
                    <a:pt x="982" y="1"/>
                  </a:moveTo>
                  <a:cubicBezTo>
                    <a:pt x="442" y="1"/>
                    <a:pt x="1" y="418"/>
                    <a:pt x="1" y="953"/>
                  </a:cubicBezTo>
                  <a:lnTo>
                    <a:pt x="1" y="10775"/>
                  </a:lnTo>
                  <a:lnTo>
                    <a:pt x="18933" y="10775"/>
                  </a:lnTo>
                  <a:lnTo>
                    <a:pt x="18933" y="953"/>
                  </a:lnTo>
                  <a:cubicBezTo>
                    <a:pt x="18933" y="418"/>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3"/>
            <p:cNvSpPr/>
            <p:nvPr/>
          </p:nvSpPr>
          <p:spPr>
            <a:xfrm>
              <a:off x="2129836" y="3534204"/>
              <a:ext cx="33915" cy="209897"/>
            </a:xfrm>
            <a:custGeom>
              <a:rect b="b" l="l" r="r" t="t"/>
              <a:pathLst>
                <a:path extrusionOk="0" h="10775" w="1741">
                  <a:moveTo>
                    <a:pt x="1" y="1"/>
                  </a:moveTo>
                  <a:cubicBezTo>
                    <a:pt x="541" y="1"/>
                    <a:pt x="982" y="418"/>
                    <a:pt x="982" y="953"/>
                  </a:cubicBezTo>
                  <a:lnTo>
                    <a:pt x="982" y="10775"/>
                  </a:lnTo>
                  <a:lnTo>
                    <a:pt x="1740" y="10775"/>
                  </a:lnTo>
                  <a:lnTo>
                    <a:pt x="1740" y="953"/>
                  </a:lnTo>
                  <a:cubicBezTo>
                    <a:pt x="1740" y="418"/>
                    <a:pt x="1299" y="1"/>
                    <a:pt x="782"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3"/>
            <p:cNvSpPr/>
            <p:nvPr/>
          </p:nvSpPr>
          <p:spPr>
            <a:xfrm>
              <a:off x="2129836" y="3744099"/>
              <a:ext cx="33915" cy="47765"/>
            </a:xfrm>
            <a:custGeom>
              <a:rect b="b" l="l" r="r" t="t"/>
              <a:pathLst>
                <a:path extrusionOk="0" h="2452" w="1741">
                  <a:moveTo>
                    <a:pt x="982" y="0"/>
                  </a:moveTo>
                  <a:lnTo>
                    <a:pt x="982" y="1493"/>
                  </a:lnTo>
                  <a:cubicBezTo>
                    <a:pt x="982" y="2010"/>
                    <a:pt x="541" y="2451"/>
                    <a:pt x="1" y="2451"/>
                  </a:cubicBezTo>
                  <a:lnTo>
                    <a:pt x="782" y="2451"/>
                  </a:lnTo>
                  <a:cubicBezTo>
                    <a:pt x="1299" y="2451"/>
                    <a:pt x="1740" y="2010"/>
                    <a:pt x="1740" y="1493"/>
                  </a:cubicBezTo>
                  <a:lnTo>
                    <a:pt x="1740"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3"/>
            <p:cNvSpPr/>
            <p:nvPr/>
          </p:nvSpPr>
          <p:spPr>
            <a:xfrm>
              <a:off x="1937590" y="3791844"/>
              <a:ext cx="83959" cy="57719"/>
            </a:xfrm>
            <a:custGeom>
              <a:rect b="b" l="l" r="r" t="t"/>
              <a:pathLst>
                <a:path extrusionOk="0" h="2963" w="4310">
                  <a:moveTo>
                    <a:pt x="295" y="0"/>
                  </a:moveTo>
                  <a:cubicBezTo>
                    <a:pt x="295" y="0"/>
                    <a:pt x="271" y="2181"/>
                    <a:pt x="1" y="2962"/>
                  </a:cubicBezTo>
                  <a:lnTo>
                    <a:pt x="4309" y="2962"/>
                  </a:lnTo>
                  <a:cubicBezTo>
                    <a:pt x="4015" y="2181"/>
                    <a:pt x="3992" y="0"/>
                    <a:pt x="3992"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3"/>
            <p:cNvSpPr/>
            <p:nvPr/>
          </p:nvSpPr>
          <p:spPr>
            <a:xfrm>
              <a:off x="1942869" y="3791844"/>
              <a:ext cx="72953" cy="14785"/>
            </a:xfrm>
            <a:custGeom>
              <a:rect b="b" l="l" r="r" t="t"/>
              <a:pathLst>
                <a:path extrusionOk="0" h="759" w="3745">
                  <a:moveTo>
                    <a:pt x="24" y="0"/>
                  </a:moveTo>
                  <a:cubicBezTo>
                    <a:pt x="24" y="0"/>
                    <a:pt x="24" y="317"/>
                    <a:pt x="0" y="758"/>
                  </a:cubicBezTo>
                  <a:lnTo>
                    <a:pt x="3744" y="758"/>
                  </a:lnTo>
                  <a:cubicBezTo>
                    <a:pt x="3721" y="317"/>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3"/>
            <p:cNvSpPr/>
            <p:nvPr/>
          </p:nvSpPr>
          <p:spPr>
            <a:xfrm>
              <a:off x="1942869" y="3791844"/>
              <a:ext cx="72953" cy="14785"/>
            </a:xfrm>
            <a:custGeom>
              <a:rect b="b" l="l" r="r" t="t"/>
              <a:pathLst>
                <a:path extrusionOk="0" h="759" w="3745">
                  <a:moveTo>
                    <a:pt x="24" y="0"/>
                  </a:moveTo>
                  <a:cubicBezTo>
                    <a:pt x="24" y="0"/>
                    <a:pt x="24" y="317"/>
                    <a:pt x="0" y="758"/>
                  </a:cubicBezTo>
                  <a:lnTo>
                    <a:pt x="3744" y="758"/>
                  </a:lnTo>
                  <a:cubicBezTo>
                    <a:pt x="3721" y="317"/>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3"/>
            <p:cNvSpPr/>
            <p:nvPr/>
          </p:nvSpPr>
          <p:spPr>
            <a:xfrm>
              <a:off x="1818276" y="3559508"/>
              <a:ext cx="322121" cy="184592"/>
            </a:xfrm>
            <a:custGeom>
              <a:rect b="b" l="l" r="r" t="t"/>
              <a:pathLst>
                <a:path extrusionOk="0" h="9476" w="16536">
                  <a:moveTo>
                    <a:pt x="418" y="1"/>
                  </a:moveTo>
                  <a:cubicBezTo>
                    <a:pt x="201" y="1"/>
                    <a:pt x="1" y="195"/>
                    <a:pt x="1" y="442"/>
                  </a:cubicBezTo>
                  <a:lnTo>
                    <a:pt x="1" y="9476"/>
                  </a:lnTo>
                  <a:lnTo>
                    <a:pt x="16535" y="9476"/>
                  </a:lnTo>
                  <a:lnTo>
                    <a:pt x="16535" y="442"/>
                  </a:lnTo>
                  <a:cubicBezTo>
                    <a:pt x="16535" y="195"/>
                    <a:pt x="16365" y="1"/>
                    <a:pt x="1611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3"/>
            <p:cNvSpPr/>
            <p:nvPr/>
          </p:nvSpPr>
          <p:spPr>
            <a:xfrm>
              <a:off x="2117466" y="3559508"/>
              <a:ext cx="22928" cy="184592"/>
            </a:xfrm>
            <a:custGeom>
              <a:rect b="b" l="l" r="r" t="t"/>
              <a:pathLst>
                <a:path extrusionOk="0" h="9476" w="1177">
                  <a:moveTo>
                    <a:pt x="1" y="1"/>
                  </a:moveTo>
                  <a:cubicBezTo>
                    <a:pt x="218" y="1"/>
                    <a:pt x="418" y="195"/>
                    <a:pt x="418" y="442"/>
                  </a:cubicBezTo>
                  <a:lnTo>
                    <a:pt x="418" y="9476"/>
                  </a:lnTo>
                  <a:lnTo>
                    <a:pt x="1176" y="9476"/>
                  </a:lnTo>
                  <a:lnTo>
                    <a:pt x="1176" y="442"/>
                  </a:lnTo>
                  <a:cubicBezTo>
                    <a:pt x="1176" y="195"/>
                    <a:pt x="1006" y="1"/>
                    <a:pt x="75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3"/>
            <p:cNvSpPr/>
            <p:nvPr/>
          </p:nvSpPr>
          <p:spPr>
            <a:xfrm>
              <a:off x="1818276" y="3559508"/>
              <a:ext cx="322121" cy="33798"/>
            </a:xfrm>
            <a:custGeom>
              <a:rect b="b" l="l" r="r" t="t"/>
              <a:pathLst>
                <a:path extrusionOk="0" h="1735" w="16536">
                  <a:moveTo>
                    <a:pt x="418" y="1"/>
                  </a:moveTo>
                  <a:cubicBezTo>
                    <a:pt x="201" y="1"/>
                    <a:pt x="1" y="195"/>
                    <a:pt x="1" y="442"/>
                  </a:cubicBezTo>
                  <a:lnTo>
                    <a:pt x="1" y="1735"/>
                  </a:lnTo>
                  <a:lnTo>
                    <a:pt x="16535" y="1735"/>
                  </a:lnTo>
                  <a:lnTo>
                    <a:pt x="16535" y="442"/>
                  </a:lnTo>
                  <a:cubicBezTo>
                    <a:pt x="16535" y="195"/>
                    <a:pt x="16365" y="1"/>
                    <a:pt x="1611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3"/>
            <p:cNvSpPr/>
            <p:nvPr/>
          </p:nvSpPr>
          <p:spPr>
            <a:xfrm>
              <a:off x="2117466" y="3559508"/>
              <a:ext cx="22928" cy="33798"/>
            </a:xfrm>
            <a:custGeom>
              <a:rect b="b" l="l" r="r" t="t"/>
              <a:pathLst>
                <a:path extrusionOk="0" h="1735" w="1177">
                  <a:moveTo>
                    <a:pt x="1" y="1"/>
                  </a:moveTo>
                  <a:cubicBezTo>
                    <a:pt x="218" y="1"/>
                    <a:pt x="418" y="195"/>
                    <a:pt x="418" y="442"/>
                  </a:cubicBezTo>
                  <a:lnTo>
                    <a:pt x="418" y="1735"/>
                  </a:lnTo>
                  <a:lnTo>
                    <a:pt x="1176" y="1735"/>
                  </a:lnTo>
                  <a:lnTo>
                    <a:pt x="1176" y="442"/>
                  </a:lnTo>
                  <a:cubicBezTo>
                    <a:pt x="1176" y="218"/>
                    <a:pt x="1029" y="48"/>
                    <a:pt x="829" y="24"/>
                  </a:cubicBezTo>
                  <a:cubicBezTo>
                    <a:pt x="806" y="1"/>
                    <a:pt x="782" y="1"/>
                    <a:pt x="759"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3"/>
            <p:cNvSpPr/>
            <p:nvPr/>
          </p:nvSpPr>
          <p:spPr>
            <a:xfrm>
              <a:off x="1854118" y="3491271"/>
              <a:ext cx="227994" cy="187008"/>
            </a:xfrm>
            <a:custGeom>
              <a:rect b="b" l="l" r="r" t="t"/>
              <a:pathLst>
                <a:path extrusionOk="0" h="9600" w="11704">
                  <a:moveTo>
                    <a:pt x="442" y="1"/>
                  </a:moveTo>
                  <a:cubicBezTo>
                    <a:pt x="195" y="1"/>
                    <a:pt x="1" y="195"/>
                    <a:pt x="1" y="442"/>
                  </a:cubicBezTo>
                  <a:lnTo>
                    <a:pt x="1" y="9599"/>
                  </a:lnTo>
                  <a:lnTo>
                    <a:pt x="11703" y="9599"/>
                  </a:lnTo>
                  <a:lnTo>
                    <a:pt x="11703" y="1982"/>
                  </a:lnTo>
                  <a:cubicBezTo>
                    <a:pt x="11703" y="1741"/>
                    <a:pt x="11509" y="1541"/>
                    <a:pt x="11239" y="1541"/>
                  </a:cubicBezTo>
                  <a:lnTo>
                    <a:pt x="3380" y="1541"/>
                  </a:lnTo>
                  <a:cubicBezTo>
                    <a:pt x="3210" y="1541"/>
                    <a:pt x="3063" y="1447"/>
                    <a:pt x="2987" y="1300"/>
                  </a:cubicBezTo>
                  <a:lnTo>
                    <a:pt x="2446" y="242"/>
                  </a:lnTo>
                  <a:cubicBezTo>
                    <a:pt x="2352" y="95"/>
                    <a:pt x="2205" y="1"/>
                    <a:pt x="2034"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3"/>
            <p:cNvSpPr/>
            <p:nvPr/>
          </p:nvSpPr>
          <p:spPr>
            <a:xfrm>
              <a:off x="2058267" y="3521269"/>
              <a:ext cx="23844" cy="157009"/>
            </a:xfrm>
            <a:custGeom>
              <a:rect b="b" l="l" r="r" t="t"/>
              <a:pathLst>
                <a:path extrusionOk="0" h="8060" w="1224">
                  <a:moveTo>
                    <a:pt x="1" y="1"/>
                  </a:moveTo>
                  <a:cubicBezTo>
                    <a:pt x="248" y="1"/>
                    <a:pt x="465" y="201"/>
                    <a:pt x="465" y="442"/>
                  </a:cubicBezTo>
                  <a:lnTo>
                    <a:pt x="465" y="8059"/>
                  </a:lnTo>
                  <a:lnTo>
                    <a:pt x="1223" y="8059"/>
                  </a:lnTo>
                  <a:lnTo>
                    <a:pt x="1223" y="442"/>
                  </a:lnTo>
                  <a:cubicBezTo>
                    <a:pt x="1223" y="201"/>
                    <a:pt x="1029" y="1"/>
                    <a:pt x="759"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3"/>
            <p:cNvSpPr/>
            <p:nvPr/>
          </p:nvSpPr>
          <p:spPr>
            <a:xfrm>
              <a:off x="1854118" y="3553801"/>
              <a:ext cx="250435" cy="148282"/>
            </a:xfrm>
            <a:custGeom>
              <a:rect b="b" l="l" r="r" t="t"/>
              <a:pathLst>
                <a:path extrusionOk="0" h="7612" w="12856">
                  <a:moveTo>
                    <a:pt x="1935" y="0"/>
                  </a:moveTo>
                  <a:cubicBezTo>
                    <a:pt x="1764" y="0"/>
                    <a:pt x="1641" y="118"/>
                    <a:pt x="1641" y="294"/>
                  </a:cubicBezTo>
                  <a:lnTo>
                    <a:pt x="1641" y="4502"/>
                  </a:lnTo>
                  <a:cubicBezTo>
                    <a:pt x="1641" y="5214"/>
                    <a:pt x="1053" y="5801"/>
                    <a:pt x="342" y="5801"/>
                  </a:cubicBezTo>
                  <a:lnTo>
                    <a:pt x="1" y="5801"/>
                  </a:lnTo>
                  <a:lnTo>
                    <a:pt x="1" y="7171"/>
                  </a:lnTo>
                  <a:cubicBezTo>
                    <a:pt x="1" y="7418"/>
                    <a:pt x="195" y="7612"/>
                    <a:pt x="442" y="7612"/>
                  </a:cubicBezTo>
                  <a:lnTo>
                    <a:pt x="12415" y="7612"/>
                  </a:lnTo>
                  <a:cubicBezTo>
                    <a:pt x="12662" y="7612"/>
                    <a:pt x="12856" y="7418"/>
                    <a:pt x="12856" y="7171"/>
                  </a:cubicBezTo>
                  <a:lnTo>
                    <a:pt x="12856" y="294"/>
                  </a:lnTo>
                  <a:cubicBezTo>
                    <a:pt x="12856" y="118"/>
                    <a:pt x="12732" y="0"/>
                    <a:pt x="12562"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3"/>
            <p:cNvSpPr/>
            <p:nvPr/>
          </p:nvSpPr>
          <p:spPr>
            <a:xfrm>
              <a:off x="1960946" y="3762177"/>
              <a:ext cx="37246" cy="11474"/>
            </a:xfrm>
            <a:custGeom>
              <a:rect b="b" l="l" r="r" t="t"/>
              <a:pathLst>
                <a:path extrusionOk="0" h="589" w="1912">
                  <a:moveTo>
                    <a:pt x="318" y="1"/>
                  </a:moveTo>
                  <a:cubicBezTo>
                    <a:pt x="171" y="1"/>
                    <a:pt x="24" y="124"/>
                    <a:pt x="24" y="271"/>
                  </a:cubicBezTo>
                  <a:cubicBezTo>
                    <a:pt x="1" y="442"/>
                    <a:pt x="124" y="588"/>
                    <a:pt x="295" y="588"/>
                  </a:cubicBezTo>
                  <a:lnTo>
                    <a:pt x="1594" y="588"/>
                  </a:lnTo>
                  <a:cubicBezTo>
                    <a:pt x="1764" y="588"/>
                    <a:pt x="1911" y="442"/>
                    <a:pt x="1888" y="271"/>
                  </a:cubicBezTo>
                  <a:cubicBezTo>
                    <a:pt x="1864" y="124"/>
                    <a:pt x="1741" y="1"/>
                    <a:pt x="15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3"/>
            <p:cNvSpPr/>
            <p:nvPr/>
          </p:nvSpPr>
          <p:spPr>
            <a:xfrm>
              <a:off x="1789660" y="3485543"/>
              <a:ext cx="379821" cy="369750"/>
            </a:xfrm>
            <a:custGeom>
              <a:rect b="b" l="l" r="r" t="t"/>
              <a:pathLst>
                <a:path extrusionOk="0" h="18981" w="19498">
                  <a:moveTo>
                    <a:pt x="3016" y="4115"/>
                  </a:moveTo>
                  <a:lnTo>
                    <a:pt x="3016" y="5267"/>
                  </a:lnTo>
                  <a:lnTo>
                    <a:pt x="1764" y="5267"/>
                  </a:lnTo>
                  <a:lnTo>
                    <a:pt x="1764" y="4239"/>
                  </a:lnTo>
                  <a:cubicBezTo>
                    <a:pt x="1764" y="4162"/>
                    <a:pt x="1817" y="4115"/>
                    <a:pt x="1887" y="4115"/>
                  </a:cubicBezTo>
                  <a:close/>
                  <a:moveTo>
                    <a:pt x="17587" y="4115"/>
                  </a:moveTo>
                  <a:cubicBezTo>
                    <a:pt x="17657" y="4115"/>
                    <a:pt x="17734" y="4162"/>
                    <a:pt x="17734" y="4239"/>
                  </a:cubicBezTo>
                  <a:lnTo>
                    <a:pt x="17734" y="5267"/>
                  </a:lnTo>
                  <a:lnTo>
                    <a:pt x="16458" y="5267"/>
                  </a:lnTo>
                  <a:lnTo>
                    <a:pt x="16458" y="4115"/>
                  </a:lnTo>
                  <a:close/>
                  <a:moveTo>
                    <a:pt x="5343" y="565"/>
                  </a:moveTo>
                  <a:cubicBezTo>
                    <a:pt x="5414" y="565"/>
                    <a:pt x="5461" y="612"/>
                    <a:pt x="5490" y="659"/>
                  </a:cubicBezTo>
                  <a:lnTo>
                    <a:pt x="6025" y="1711"/>
                  </a:lnTo>
                  <a:cubicBezTo>
                    <a:pt x="6149" y="1958"/>
                    <a:pt x="6419" y="2105"/>
                    <a:pt x="6689" y="2105"/>
                  </a:cubicBezTo>
                  <a:lnTo>
                    <a:pt x="14548" y="2105"/>
                  </a:lnTo>
                  <a:cubicBezTo>
                    <a:pt x="14648" y="2105"/>
                    <a:pt x="14719" y="2182"/>
                    <a:pt x="14719" y="2276"/>
                  </a:cubicBezTo>
                  <a:lnTo>
                    <a:pt x="14719" y="3210"/>
                  </a:lnTo>
                  <a:lnTo>
                    <a:pt x="5244" y="3210"/>
                  </a:lnTo>
                  <a:cubicBezTo>
                    <a:pt x="4926" y="3210"/>
                    <a:pt x="4656" y="3475"/>
                    <a:pt x="4656" y="3798"/>
                  </a:cubicBezTo>
                  <a:lnTo>
                    <a:pt x="4656" y="8006"/>
                  </a:lnTo>
                  <a:cubicBezTo>
                    <a:pt x="4656" y="8571"/>
                    <a:pt x="4215" y="9035"/>
                    <a:pt x="3651" y="9035"/>
                  </a:cubicBezTo>
                  <a:lnTo>
                    <a:pt x="3604" y="9035"/>
                  </a:lnTo>
                  <a:lnTo>
                    <a:pt x="3604" y="736"/>
                  </a:lnTo>
                  <a:cubicBezTo>
                    <a:pt x="3604" y="636"/>
                    <a:pt x="3674" y="565"/>
                    <a:pt x="3751" y="565"/>
                  </a:cubicBezTo>
                  <a:close/>
                  <a:moveTo>
                    <a:pt x="3016" y="2769"/>
                  </a:moveTo>
                  <a:lnTo>
                    <a:pt x="3016" y="3528"/>
                  </a:lnTo>
                  <a:lnTo>
                    <a:pt x="1887" y="3528"/>
                  </a:lnTo>
                  <a:cubicBezTo>
                    <a:pt x="1493" y="3528"/>
                    <a:pt x="1176" y="3845"/>
                    <a:pt x="1176" y="4239"/>
                  </a:cubicBezTo>
                  <a:lnTo>
                    <a:pt x="1176" y="12979"/>
                  </a:lnTo>
                  <a:lnTo>
                    <a:pt x="565" y="12979"/>
                  </a:lnTo>
                  <a:lnTo>
                    <a:pt x="565" y="3451"/>
                  </a:lnTo>
                  <a:cubicBezTo>
                    <a:pt x="565" y="3087"/>
                    <a:pt x="859" y="2769"/>
                    <a:pt x="1252" y="2769"/>
                  </a:cubicBezTo>
                  <a:close/>
                  <a:moveTo>
                    <a:pt x="15871" y="3769"/>
                  </a:moveTo>
                  <a:lnTo>
                    <a:pt x="15894" y="3798"/>
                  </a:lnTo>
                  <a:lnTo>
                    <a:pt x="15894" y="7295"/>
                  </a:lnTo>
                  <a:cubicBezTo>
                    <a:pt x="15894" y="7442"/>
                    <a:pt x="15994" y="7566"/>
                    <a:pt x="16141" y="7589"/>
                  </a:cubicBezTo>
                  <a:cubicBezTo>
                    <a:pt x="16156" y="7592"/>
                    <a:pt x="16170" y="7593"/>
                    <a:pt x="16185" y="7593"/>
                  </a:cubicBezTo>
                  <a:cubicBezTo>
                    <a:pt x="16336" y="7593"/>
                    <a:pt x="16458" y="7456"/>
                    <a:pt x="16458" y="7295"/>
                  </a:cubicBezTo>
                  <a:lnTo>
                    <a:pt x="16458" y="5855"/>
                  </a:lnTo>
                  <a:lnTo>
                    <a:pt x="17734" y="5855"/>
                  </a:lnTo>
                  <a:lnTo>
                    <a:pt x="17734" y="12979"/>
                  </a:lnTo>
                  <a:lnTo>
                    <a:pt x="1764" y="12979"/>
                  </a:lnTo>
                  <a:lnTo>
                    <a:pt x="1764" y="5855"/>
                  </a:lnTo>
                  <a:lnTo>
                    <a:pt x="3016" y="5855"/>
                  </a:lnTo>
                  <a:lnTo>
                    <a:pt x="3016" y="10675"/>
                  </a:lnTo>
                  <a:cubicBezTo>
                    <a:pt x="3016" y="11069"/>
                    <a:pt x="3357" y="11410"/>
                    <a:pt x="3751" y="11410"/>
                  </a:cubicBezTo>
                  <a:lnTo>
                    <a:pt x="15724" y="11410"/>
                  </a:lnTo>
                  <a:cubicBezTo>
                    <a:pt x="16117" y="11410"/>
                    <a:pt x="16458" y="11069"/>
                    <a:pt x="16458" y="10675"/>
                  </a:cubicBezTo>
                  <a:lnTo>
                    <a:pt x="16458" y="8647"/>
                  </a:lnTo>
                  <a:cubicBezTo>
                    <a:pt x="16458" y="8500"/>
                    <a:pt x="16364" y="8377"/>
                    <a:pt x="16217" y="8353"/>
                  </a:cubicBezTo>
                  <a:cubicBezTo>
                    <a:pt x="16202" y="8351"/>
                    <a:pt x="16187" y="8349"/>
                    <a:pt x="16172" y="8349"/>
                  </a:cubicBezTo>
                  <a:cubicBezTo>
                    <a:pt x="16017" y="8349"/>
                    <a:pt x="15894" y="8484"/>
                    <a:pt x="15894" y="8618"/>
                  </a:cubicBezTo>
                  <a:lnTo>
                    <a:pt x="15894" y="10675"/>
                  </a:lnTo>
                  <a:cubicBezTo>
                    <a:pt x="15894" y="10775"/>
                    <a:pt x="15824" y="10851"/>
                    <a:pt x="15724" y="10851"/>
                  </a:cubicBezTo>
                  <a:lnTo>
                    <a:pt x="3751" y="10851"/>
                  </a:lnTo>
                  <a:cubicBezTo>
                    <a:pt x="3674" y="10851"/>
                    <a:pt x="3604" y="10775"/>
                    <a:pt x="3604" y="10675"/>
                  </a:cubicBezTo>
                  <a:lnTo>
                    <a:pt x="3604" y="9599"/>
                  </a:lnTo>
                  <a:lnTo>
                    <a:pt x="3651" y="9599"/>
                  </a:lnTo>
                  <a:cubicBezTo>
                    <a:pt x="4509" y="9599"/>
                    <a:pt x="5220" y="8888"/>
                    <a:pt x="5220" y="8006"/>
                  </a:cubicBezTo>
                  <a:lnTo>
                    <a:pt x="5220" y="3798"/>
                  </a:lnTo>
                  <a:lnTo>
                    <a:pt x="5244" y="3769"/>
                  </a:lnTo>
                  <a:close/>
                  <a:moveTo>
                    <a:pt x="18245" y="2769"/>
                  </a:moveTo>
                  <a:cubicBezTo>
                    <a:pt x="18616" y="2769"/>
                    <a:pt x="18909" y="3087"/>
                    <a:pt x="18909" y="3451"/>
                  </a:cubicBezTo>
                  <a:lnTo>
                    <a:pt x="18909" y="12979"/>
                  </a:lnTo>
                  <a:lnTo>
                    <a:pt x="18298" y="12979"/>
                  </a:lnTo>
                  <a:lnTo>
                    <a:pt x="18298" y="4239"/>
                  </a:lnTo>
                  <a:cubicBezTo>
                    <a:pt x="18298" y="3845"/>
                    <a:pt x="17981" y="3528"/>
                    <a:pt x="17587" y="3528"/>
                  </a:cubicBezTo>
                  <a:lnTo>
                    <a:pt x="16388" y="3528"/>
                  </a:lnTo>
                  <a:cubicBezTo>
                    <a:pt x="16288" y="3328"/>
                    <a:pt x="16094" y="3210"/>
                    <a:pt x="15871" y="3210"/>
                  </a:cubicBezTo>
                  <a:lnTo>
                    <a:pt x="15283" y="3210"/>
                  </a:lnTo>
                  <a:lnTo>
                    <a:pt x="15283" y="2769"/>
                  </a:lnTo>
                  <a:close/>
                  <a:moveTo>
                    <a:pt x="11315" y="16018"/>
                  </a:moveTo>
                  <a:cubicBezTo>
                    <a:pt x="11315" y="16529"/>
                    <a:pt x="11368" y="17658"/>
                    <a:pt x="11539" y="18416"/>
                  </a:cubicBezTo>
                  <a:lnTo>
                    <a:pt x="7959" y="18416"/>
                  </a:lnTo>
                  <a:cubicBezTo>
                    <a:pt x="8106" y="17658"/>
                    <a:pt x="8159" y="16529"/>
                    <a:pt x="8182" y="16018"/>
                  </a:cubicBezTo>
                  <a:close/>
                  <a:moveTo>
                    <a:pt x="3751" y="1"/>
                  </a:moveTo>
                  <a:cubicBezTo>
                    <a:pt x="3357" y="1"/>
                    <a:pt x="3016" y="342"/>
                    <a:pt x="3016" y="736"/>
                  </a:cubicBezTo>
                  <a:lnTo>
                    <a:pt x="3016" y="2205"/>
                  </a:lnTo>
                  <a:lnTo>
                    <a:pt x="1252" y="2205"/>
                  </a:lnTo>
                  <a:cubicBezTo>
                    <a:pt x="565" y="2205"/>
                    <a:pt x="1" y="2769"/>
                    <a:pt x="1" y="3451"/>
                  </a:cubicBezTo>
                  <a:lnTo>
                    <a:pt x="1" y="14766"/>
                  </a:lnTo>
                  <a:cubicBezTo>
                    <a:pt x="1" y="15454"/>
                    <a:pt x="565" y="16018"/>
                    <a:pt x="1252" y="16018"/>
                  </a:cubicBezTo>
                  <a:lnTo>
                    <a:pt x="3580" y="16018"/>
                  </a:lnTo>
                  <a:cubicBezTo>
                    <a:pt x="3727" y="16018"/>
                    <a:pt x="3845" y="15918"/>
                    <a:pt x="3874" y="15771"/>
                  </a:cubicBezTo>
                  <a:cubicBezTo>
                    <a:pt x="3898" y="15601"/>
                    <a:pt x="3751" y="15430"/>
                    <a:pt x="3580" y="15430"/>
                  </a:cubicBezTo>
                  <a:lnTo>
                    <a:pt x="1252" y="15430"/>
                  </a:lnTo>
                  <a:cubicBezTo>
                    <a:pt x="859" y="15430"/>
                    <a:pt x="565" y="15136"/>
                    <a:pt x="565" y="14766"/>
                  </a:cubicBezTo>
                  <a:lnTo>
                    <a:pt x="565" y="13567"/>
                  </a:lnTo>
                  <a:lnTo>
                    <a:pt x="18909" y="13567"/>
                  </a:lnTo>
                  <a:lnTo>
                    <a:pt x="18909" y="14766"/>
                  </a:lnTo>
                  <a:cubicBezTo>
                    <a:pt x="18909" y="15136"/>
                    <a:pt x="18616" y="15430"/>
                    <a:pt x="18245" y="15430"/>
                  </a:cubicBezTo>
                  <a:lnTo>
                    <a:pt x="4873" y="15430"/>
                  </a:lnTo>
                  <a:cubicBezTo>
                    <a:pt x="4726" y="15430"/>
                    <a:pt x="4609" y="15554"/>
                    <a:pt x="4579" y="15701"/>
                  </a:cubicBezTo>
                  <a:cubicBezTo>
                    <a:pt x="4579" y="15871"/>
                    <a:pt x="4703" y="16018"/>
                    <a:pt x="4873" y="16018"/>
                  </a:cubicBezTo>
                  <a:lnTo>
                    <a:pt x="7595" y="16018"/>
                  </a:lnTo>
                  <a:cubicBezTo>
                    <a:pt x="7571" y="16653"/>
                    <a:pt x="7518" y="17805"/>
                    <a:pt x="7371" y="18416"/>
                  </a:cubicBezTo>
                  <a:lnTo>
                    <a:pt x="6396" y="18416"/>
                  </a:lnTo>
                  <a:cubicBezTo>
                    <a:pt x="6249" y="18416"/>
                    <a:pt x="6102" y="18516"/>
                    <a:pt x="6102" y="18663"/>
                  </a:cubicBezTo>
                  <a:cubicBezTo>
                    <a:pt x="6078" y="18833"/>
                    <a:pt x="6196" y="18980"/>
                    <a:pt x="6372" y="18980"/>
                  </a:cubicBezTo>
                  <a:lnTo>
                    <a:pt x="13102" y="18980"/>
                  </a:lnTo>
                  <a:cubicBezTo>
                    <a:pt x="13226" y="18980"/>
                    <a:pt x="13373" y="18880"/>
                    <a:pt x="13396" y="18733"/>
                  </a:cubicBezTo>
                  <a:cubicBezTo>
                    <a:pt x="13396" y="18563"/>
                    <a:pt x="13278" y="18416"/>
                    <a:pt x="13102" y="18416"/>
                  </a:cubicBezTo>
                  <a:lnTo>
                    <a:pt x="12103" y="18416"/>
                  </a:lnTo>
                  <a:cubicBezTo>
                    <a:pt x="11980" y="17805"/>
                    <a:pt x="11903" y="16653"/>
                    <a:pt x="11880" y="16018"/>
                  </a:cubicBezTo>
                  <a:lnTo>
                    <a:pt x="18245" y="16018"/>
                  </a:lnTo>
                  <a:cubicBezTo>
                    <a:pt x="18933" y="16018"/>
                    <a:pt x="19497" y="15454"/>
                    <a:pt x="19497" y="14766"/>
                  </a:cubicBezTo>
                  <a:lnTo>
                    <a:pt x="19497" y="3451"/>
                  </a:lnTo>
                  <a:cubicBezTo>
                    <a:pt x="19497" y="2769"/>
                    <a:pt x="18933" y="2205"/>
                    <a:pt x="18245" y="2205"/>
                  </a:cubicBezTo>
                  <a:lnTo>
                    <a:pt x="15283" y="2205"/>
                  </a:lnTo>
                  <a:cubicBezTo>
                    <a:pt x="15259" y="1835"/>
                    <a:pt x="14942" y="1541"/>
                    <a:pt x="14548" y="1541"/>
                  </a:cubicBezTo>
                  <a:lnTo>
                    <a:pt x="6689" y="1541"/>
                  </a:lnTo>
                  <a:cubicBezTo>
                    <a:pt x="6637" y="1541"/>
                    <a:pt x="6566" y="1517"/>
                    <a:pt x="6543" y="1447"/>
                  </a:cubicBezTo>
                  <a:lnTo>
                    <a:pt x="6002" y="389"/>
                  </a:lnTo>
                  <a:cubicBezTo>
                    <a:pt x="5878" y="148"/>
                    <a:pt x="5608" y="1"/>
                    <a:pt x="534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7" name="Google Shape;2987;p63"/>
          <p:cNvGrpSpPr/>
          <p:nvPr/>
        </p:nvGrpSpPr>
        <p:grpSpPr>
          <a:xfrm>
            <a:off x="4670337" y="4228757"/>
            <a:ext cx="379704" cy="379821"/>
            <a:chOff x="4670337" y="4228757"/>
            <a:chExt cx="379704" cy="379821"/>
          </a:xfrm>
        </p:grpSpPr>
        <p:sp>
          <p:nvSpPr>
            <p:cNvPr id="2988" name="Google Shape;2988;p63"/>
            <p:cNvSpPr/>
            <p:nvPr/>
          </p:nvSpPr>
          <p:spPr>
            <a:xfrm>
              <a:off x="4698952" y="4257393"/>
              <a:ext cx="322452" cy="322569"/>
            </a:xfrm>
            <a:custGeom>
              <a:rect b="b" l="l" r="r" t="t"/>
              <a:pathLst>
                <a:path extrusionOk="0" h="16559" w="16553">
                  <a:moveTo>
                    <a:pt x="759" y="0"/>
                  </a:moveTo>
                  <a:cubicBezTo>
                    <a:pt x="342" y="0"/>
                    <a:pt x="1" y="347"/>
                    <a:pt x="1" y="788"/>
                  </a:cubicBezTo>
                  <a:lnTo>
                    <a:pt x="1" y="15776"/>
                  </a:lnTo>
                  <a:cubicBezTo>
                    <a:pt x="1" y="16217"/>
                    <a:pt x="342" y="16558"/>
                    <a:pt x="759" y="16558"/>
                  </a:cubicBezTo>
                  <a:lnTo>
                    <a:pt x="15771" y="16558"/>
                  </a:lnTo>
                  <a:cubicBezTo>
                    <a:pt x="16188" y="16558"/>
                    <a:pt x="16553" y="16217"/>
                    <a:pt x="16553" y="15776"/>
                  </a:cubicBezTo>
                  <a:lnTo>
                    <a:pt x="16553" y="788"/>
                  </a:lnTo>
                  <a:cubicBezTo>
                    <a:pt x="16553" y="347"/>
                    <a:pt x="16188" y="0"/>
                    <a:pt x="15771"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3"/>
            <p:cNvSpPr/>
            <p:nvPr/>
          </p:nvSpPr>
          <p:spPr>
            <a:xfrm>
              <a:off x="4807728" y="4365701"/>
              <a:ext cx="104452" cy="105932"/>
            </a:xfrm>
            <a:custGeom>
              <a:rect b="b" l="l" r="r" t="t"/>
              <a:pathLst>
                <a:path extrusionOk="0" h="5438" w="5362">
                  <a:moveTo>
                    <a:pt x="389" y="1"/>
                  </a:moveTo>
                  <a:cubicBezTo>
                    <a:pt x="171" y="1"/>
                    <a:pt x="1" y="171"/>
                    <a:pt x="1" y="394"/>
                  </a:cubicBezTo>
                  <a:lnTo>
                    <a:pt x="1" y="5050"/>
                  </a:lnTo>
                  <a:cubicBezTo>
                    <a:pt x="1" y="5267"/>
                    <a:pt x="171" y="5438"/>
                    <a:pt x="389" y="5438"/>
                  </a:cubicBezTo>
                  <a:lnTo>
                    <a:pt x="4039" y="5438"/>
                  </a:lnTo>
                  <a:cubicBezTo>
                    <a:pt x="4162" y="5438"/>
                    <a:pt x="4286" y="5391"/>
                    <a:pt x="4356" y="5291"/>
                  </a:cubicBezTo>
                  <a:lnTo>
                    <a:pt x="5291" y="4092"/>
                  </a:lnTo>
                  <a:cubicBezTo>
                    <a:pt x="5338" y="4021"/>
                    <a:pt x="5361" y="3945"/>
                    <a:pt x="5361" y="3845"/>
                  </a:cubicBezTo>
                  <a:lnTo>
                    <a:pt x="5361" y="394"/>
                  </a:lnTo>
                  <a:cubicBezTo>
                    <a:pt x="5361" y="171"/>
                    <a:pt x="5191" y="1"/>
                    <a:pt x="4968"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3"/>
            <p:cNvSpPr/>
            <p:nvPr/>
          </p:nvSpPr>
          <p:spPr>
            <a:xfrm>
              <a:off x="4868758" y="4365701"/>
              <a:ext cx="43421" cy="105932"/>
            </a:xfrm>
            <a:custGeom>
              <a:rect b="b" l="l" r="r" t="t"/>
              <a:pathLst>
                <a:path extrusionOk="0" h="5438" w="2229">
                  <a:moveTo>
                    <a:pt x="1076" y="1"/>
                  </a:moveTo>
                  <a:cubicBezTo>
                    <a:pt x="1300" y="1"/>
                    <a:pt x="1470" y="171"/>
                    <a:pt x="1470" y="394"/>
                  </a:cubicBezTo>
                  <a:lnTo>
                    <a:pt x="1470" y="3627"/>
                  </a:lnTo>
                  <a:cubicBezTo>
                    <a:pt x="1470" y="3698"/>
                    <a:pt x="1447" y="3798"/>
                    <a:pt x="1394" y="3874"/>
                  </a:cubicBezTo>
                  <a:lnTo>
                    <a:pt x="295" y="5291"/>
                  </a:lnTo>
                  <a:cubicBezTo>
                    <a:pt x="218" y="5391"/>
                    <a:pt x="124" y="5438"/>
                    <a:pt x="1" y="5438"/>
                  </a:cubicBezTo>
                  <a:lnTo>
                    <a:pt x="906" y="5438"/>
                  </a:lnTo>
                  <a:cubicBezTo>
                    <a:pt x="1029" y="5438"/>
                    <a:pt x="1153" y="5391"/>
                    <a:pt x="1223" y="5291"/>
                  </a:cubicBezTo>
                  <a:lnTo>
                    <a:pt x="2158" y="4092"/>
                  </a:lnTo>
                  <a:cubicBezTo>
                    <a:pt x="2205" y="4021"/>
                    <a:pt x="2228" y="3945"/>
                    <a:pt x="2228" y="3845"/>
                  </a:cubicBezTo>
                  <a:lnTo>
                    <a:pt x="2228" y="394"/>
                  </a:lnTo>
                  <a:cubicBezTo>
                    <a:pt x="2228" y="171"/>
                    <a:pt x="2058" y="1"/>
                    <a:pt x="1835"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3"/>
            <p:cNvSpPr/>
            <p:nvPr/>
          </p:nvSpPr>
          <p:spPr>
            <a:xfrm>
              <a:off x="4670337" y="4228757"/>
              <a:ext cx="379704" cy="379821"/>
            </a:xfrm>
            <a:custGeom>
              <a:rect b="b" l="l" r="r" t="t"/>
              <a:pathLst>
                <a:path extrusionOk="0" h="19498" w="19492">
                  <a:moveTo>
                    <a:pt x="3574" y="1"/>
                  </a:moveTo>
                  <a:cubicBezTo>
                    <a:pt x="3404" y="1"/>
                    <a:pt x="3280" y="124"/>
                    <a:pt x="3280" y="271"/>
                  </a:cubicBezTo>
                  <a:lnTo>
                    <a:pt x="3280" y="1176"/>
                  </a:lnTo>
                  <a:lnTo>
                    <a:pt x="2228" y="1176"/>
                  </a:lnTo>
                  <a:cubicBezTo>
                    <a:pt x="1640" y="1176"/>
                    <a:pt x="1176" y="1670"/>
                    <a:pt x="1176" y="2258"/>
                  </a:cubicBezTo>
                  <a:lnTo>
                    <a:pt x="1176" y="3286"/>
                  </a:lnTo>
                  <a:lnTo>
                    <a:pt x="265" y="3286"/>
                  </a:lnTo>
                  <a:cubicBezTo>
                    <a:pt x="118" y="3286"/>
                    <a:pt x="0" y="3433"/>
                    <a:pt x="0" y="3580"/>
                  </a:cubicBezTo>
                  <a:cubicBezTo>
                    <a:pt x="0" y="3727"/>
                    <a:pt x="118" y="3874"/>
                    <a:pt x="265" y="3874"/>
                  </a:cubicBezTo>
                  <a:lnTo>
                    <a:pt x="1176" y="3874"/>
                  </a:lnTo>
                  <a:lnTo>
                    <a:pt x="1176" y="5344"/>
                  </a:lnTo>
                  <a:lnTo>
                    <a:pt x="265" y="5344"/>
                  </a:lnTo>
                  <a:cubicBezTo>
                    <a:pt x="118" y="5344"/>
                    <a:pt x="0" y="5491"/>
                    <a:pt x="0" y="5638"/>
                  </a:cubicBezTo>
                  <a:cubicBezTo>
                    <a:pt x="0" y="5785"/>
                    <a:pt x="118" y="5932"/>
                    <a:pt x="265" y="5932"/>
                  </a:cubicBezTo>
                  <a:lnTo>
                    <a:pt x="1176" y="5932"/>
                  </a:lnTo>
                  <a:lnTo>
                    <a:pt x="1176" y="7401"/>
                  </a:lnTo>
                  <a:lnTo>
                    <a:pt x="265" y="7401"/>
                  </a:lnTo>
                  <a:cubicBezTo>
                    <a:pt x="118" y="7401"/>
                    <a:pt x="0" y="7524"/>
                    <a:pt x="0" y="7695"/>
                  </a:cubicBezTo>
                  <a:cubicBezTo>
                    <a:pt x="0" y="7842"/>
                    <a:pt x="118" y="7989"/>
                    <a:pt x="265" y="7989"/>
                  </a:cubicBezTo>
                  <a:lnTo>
                    <a:pt x="1176" y="7989"/>
                  </a:lnTo>
                  <a:lnTo>
                    <a:pt x="1176" y="9458"/>
                  </a:lnTo>
                  <a:lnTo>
                    <a:pt x="265" y="9458"/>
                  </a:lnTo>
                  <a:cubicBezTo>
                    <a:pt x="118" y="9458"/>
                    <a:pt x="0" y="9582"/>
                    <a:pt x="0" y="9752"/>
                  </a:cubicBezTo>
                  <a:cubicBezTo>
                    <a:pt x="0" y="9899"/>
                    <a:pt x="118" y="10022"/>
                    <a:pt x="265" y="10022"/>
                  </a:cubicBezTo>
                  <a:lnTo>
                    <a:pt x="1176" y="10022"/>
                  </a:lnTo>
                  <a:lnTo>
                    <a:pt x="1176" y="11515"/>
                  </a:lnTo>
                  <a:lnTo>
                    <a:pt x="265" y="11515"/>
                  </a:lnTo>
                  <a:cubicBezTo>
                    <a:pt x="118" y="11515"/>
                    <a:pt x="0" y="11639"/>
                    <a:pt x="0" y="11809"/>
                  </a:cubicBezTo>
                  <a:cubicBezTo>
                    <a:pt x="0" y="11956"/>
                    <a:pt x="118" y="12080"/>
                    <a:pt x="265" y="12080"/>
                  </a:cubicBezTo>
                  <a:lnTo>
                    <a:pt x="1176" y="12080"/>
                  </a:lnTo>
                  <a:lnTo>
                    <a:pt x="1176" y="13573"/>
                  </a:lnTo>
                  <a:lnTo>
                    <a:pt x="265" y="13573"/>
                  </a:lnTo>
                  <a:cubicBezTo>
                    <a:pt x="118" y="13573"/>
                    <a:pt x="0" y="13696"/>
                    <a:pt x="0" y="13867"/>
                  </a:cubicBezTo>
                  <a:cubicBezTo>
                    <a:pt x="0" y="14013"/>
                    <a:pt x="118" y="14137"/>
                    <a:pt x="265" y="14137"/>
                  </a:cubicBezTo>
                  <a:lnTo>
                    <a:pt x="1176" y="14137"/>
                  </a:lnTo>
                  <a:lnTo>
                    <a:pt x="1176" y="15630"/>
                  </a:lnTo>
                  <a:lnTo>
                    <a:pt x="265" y="15630"/>
                  </a:lnTo>
                  <a:cubicBezTo>
                    <a:pt x="118" y="15630"/>
                    <a:pt x="0" y="15753"/>
                    <a:pt x="0" y="15924"/>
                  </a:cubicBezTo>
                  <a:cubicBezTo>
                    <a:pt x="0" y="16071"/>
                    <a:pt x="118" y="16194"/>
                    <a:pt x="265" y="16194"/>
                  </a:cubicBezTo>
                  <a:lnTo>
                    <a:pt x="1176" y="16194"/>
                  </a:lnTo>
                  <a:lnTo>
                    <a:pt x="1176" y="17246"/>
                  </a:lnTo>
                  <a:cubicBezTo>
                    <a:pt x="1176" y="17834"/>
                    <a:pt x="1640" y="18298"/>
                    <a:pt x="2228" y="18298"/>
                  </a:cubicBezTo>
                  <a:lnTo>
                    <a:pt x="3280" y="18298"/>
                  </a:lnTo>
                  <a:lnTo>
                    <a:pt x="3280" y="19204"/>
                  </a:lnTo>
                  <a:cubicBezTo>
                    <a:pt x="3280" y="19374"/>
                    <a:pt x="3404" y="19497"/>
                    <a:pt x="3574" y="19497"/>
                  </a:cubicBezTo>
                  <a:cubicBezTo>
                    <a:pt x="3721" y="19497"/>
                    <a:pt x="3845" y="19374"/>
                    <a:pt x="3845" y="19204"/>
                  </a:cubicBezTo>
                  <a:lnTo>
                    <a:pt x="3845" y="18298"/>
                  </a:lnTo>
                  <a:lnTo>
                    <a:pt x="5338" y="18298"/>
                  </a:lnTo>
                  <a:lnTo>
                    <a:pt x="5338" y="19204"/>
                  </a:lnTo>
                  <a:cubicBezTo>
                    <a:pt x="5338" y="19374"/>
                    <a:pt x="5461" y="19497"/>
                    <a:pt x="5631" y="19497"/>
                  </a:cubicBezTo>
                  <a:cubicBezTo>
                    <a:pt x="5778" y="19497"/>
                    <a:pt x="5902" y="19374"/>
                    <a:pt x="5902" y="19204"/>
                  </a:cubicBezTo>
                  <a:lnTo>
                    <a:pt x="5902" y="18298"/>
                  </a:lnTo>
                  <a:lnTo>
                    <a:pt x="7395" y="18298"/>
                  </a:lnTo>
                  <a:lnTo>
                    <a:pt x="7395" y="19204"/>
                  </a:lnTo>
                  <a:cubicBezTo>
                    <a:pt x="7395" y="19374"/>
                    <a:pt x="7518" y="19497"/>
                    <a:pt x="7689" y="19497"/>
                  </a:cubicBezTo>
                  <a:cubicBezTo>
                    <a:pt x="7836" y="19497"/>
                    <a:pt x="7959" y="19374"/>
                    <a:pt x="7959" y="19204"/>
                  </a:cubicBezTo>
                  <a:lnTo>
                    <a:pt x="7959" y="18298"/>
                  </a:lnTo>
                  <a:lnTo>
                    <a:pt x="9452" y="18298"/>
                  </a:lnTo>
                  <a:lnTo>
                    <a:pt x="9452" y="19204"/>
                  </a:lnTo>
                  <a:cubicBezTo>
                    <a:pt x="9452" y="19374"/>
                    <a:pt x="9575" y="19497"/>
                    <a:pt x="9746" y="19497"/>
                  </a:cubicBezTo>
                  <a:cubicBezTo>
                    <a:pt x="9893" y="19497"/>
                    <a:pt x="10016" y="19374"/>
                    <a:pt x="10016" y="19204"/>
                  </a:cubicBezTo>
                  <a:lnTo>
                    <a:pt x="10016" y="18298"/>
                  </a:lnTo>
                  <a:lnTo>
                    <a:pt x="11509" y="18298"/>
                  </a:lnTo>
                  <a:lnTo>
                    <a:pt x="11509" y="19204"/>
                  </a:lnTo>
                  <a:cubicBezTo>
                    <a:pt x="11509" y="19374"/>
                    <a:pt x="11633" y="19497"/>
                    <a:pt x="11803" y="19497"/>
                  </a:cubicBezTo>
                  <a:cubicBezTo>
                    <a:pt x="11950" y="19497"/>
                    <a:pt x="12074" y="19374"/>
                    <a:pt x="12074" y="19204"/>
                  </a:cubicBezTo>
                  <a:lnTo>
                    <a:pt x="12074" y="18298"/>
                  </a:lnTo>
                  <a:lnTo>
                    <a:pt x="13566" y="18298"/>
                  </a:lnTo>
                  <a:lnTo>
                    <a:pt x="13566" y="19204"/>
                  </a:lnTo>
                  <a:cubicBezTo>
                    <a:pt x="13566" y="19374"/>
                    <a:pt x="13690" y="19497"/>
                    <a:pt x="13837" y="19497"/>
                  </a:cubicBezTo>
                  <a:cubicBezTo>
                    <a:pt x="14007" y="19497"/>
                    <a:pt x="14131" y="19374"/>
                    <a:pt x="14131" y="19204"/>
                  </a:cubicBezTo>
                  <a:lnTo>
                    <a:pt x="14131" y="18298"/>
                  </a:lnTo>
                  <a:lnTo>
                    <a:pt x="15624" y="18298"/>
                  </a:lnTo>
                  <a:lnTo>
                    <a:pt x="15624" y="19204"/>
                  </a:lnTo>
                  <a:cubicBezTo>
                    <a:pt x="15624" y="19374"/>
                    <a:pt x="15747" y="19497"/>
                    <a:pt x="15894" y="19497"/>
                  </a:cubicBezTo>
                  <a:cubicBezTo>
                    <a:pt x="16065" y="19497"/>
                    <a:pt x="16188" y="19374"/>
                    <a:pt x="16188" y="19204"/>
                  </a:cubicBezTo>
                  <a:lnTo>
                    <a:pt x="16188" y="18298"/>
                  </a:lnTo>
                  <a:lnTo>
                    <a:pt x="17240" y="18298"/>
                  </a:lnTo>
                  <a:cubicBezTo>
                    <a:pt x="17605" y="18298"/>
                    <a:pt x="17975" y="18104"/>
                    <a:pt x="18169" y="17781"/>
                  </a:cubicBezTo>
                  <a:cubicBezTo>
                    <a:pt x="18245" y="17634"/>
                    <a:pt x="18192" y="17464"/>
                    <a:pt x="18045" y="17393"/>
                  </a:cubicBezTo>
                  <a:cubicBezTo>
                    <a:pt x="18003" y="17357"/>
                    <a:pt x="17950" y="17340"/>
                    <a:pt x="17896" y="17340"/>
                  </a:cubicBezTo>
                  <a:cubicBezTo>
                    <a:pt x="17800" y="17340"/>
                    <a:pt x="17703" y="17393"/>
                    <a:pt x="17657" y="17487"/>
                  </a:cubicBezTo>
                  <a:cubicBezTo>
                    <a:pt x="17581" y="17634"/>
                    <a:pt x="17411" y="17734"/>
                    <a:pt x="17240" y="17734"/>
                  </a:cubicBezTo>
                  <a:lnTo>
                    <a:pt x="2228" y="17734"/>
                  </a:lnTo>
                  <a:cubicBezTo>
                    <a:pt x="1958" y="17734"/>
                    <a:pt x="1734" y="17517"/>
                    <a:pt x="1734" y="17246"/>
                  </a:cubicBezTo>
                  <a:lnTo>
                    <a:pt x="1734" y="2258"/>
                  </a:lnTo>
                  <a:cubicBezTo>
                    <a:pt x="1734" y="1987"/>
                    <a:pt x="1958" y="1741"/>
                    <a:pt x="2228" y="1741"/>
                  </a:cubicBezTo>
                  <a:lnTo>
                    <a:pt x="17240" y="1741"/>
                  </a:lnTo>
                  <a:cubicBezTo>
                    <a:pt x="17510" y="1741"/>
                    <a:pt x="17728" y="1987"/>
                    <a:pt x="17728" y="2258"/>
                  </a:cubicBezTo>
                  <a:lnTo>
                    <a:pt x="17728" y="16288"/>
                  </a:lnTo>
                  <a:cubicBezTo>
                    <a:pt x="17728" y="16435"/>
                    <a:pt x="17851" y="16582"/>
                    <a:pt x="18022" y="16582"/>
                  </a:cubicBezTo>
                  <a:cubicBezTo>
                    <a:pt x="18169" y="16582"/>
                    <a:pt x="18292" y="16435"/>
                    <a:pt x="18292" y="16288"/>
                  </a:cubicBezTo>
                  <a:lnTo>
                    <a:pt x="18292" y="16194"/>
                  </a:lnTo>
                  <a:lnTo>
                    <a:pt x="19197" y="16194"/>
                  </a:lnTo>
                  <a:cubicBezTo>
                    <a:pt x="19344" y="16194"/>
                    <a:pt x="19491" y="16071"/>
                    <a:pt x="19491" y="15924"/>
                  </a:cubicBezTo>
                  <a:cubicBezTo>
                    <a:pt x="19491" y="15753"/>
                    <a:pt x="19344" y="15630"/>
                    <a:pt x="19197" y="15630"/>
                  </a:cubicBezTo>
                  <a:lnTo>
                    <a:pt x="18292" y="15630"/>
                  </a:lnTo>
                  <a:lnTo>
                    <a:pt x="18292" y="14137"/>
                  </a:lnTo>
                  <a:lnTo>
                    <a:pt x="19197" y="14137"/>
                  </a:lnTo>
                  <a:cubicBezTo>
                    <a:pt x="19344" y="14137"/>
                    <a:pt x="19491" y="14013"/>
                    <a:pt x="19491" y="13867"/>
                  </a:cubicBezTo>
                  <a:cubicBezTo>
                    <a:pt x="19491" y="13696"/>
                    <a:pt x="19344" y="13573"/>
                    <a:pt x="19197" y="13573"/>
                  </a:cubicBezTo>
                  <a:lnTo>
                    <a:pt x="18292" y="13573"/>
                  </a:lnTo>
                  <a:lnTo>
                    <a:pt x="18292" y="12080"/>
                  </a:lnTo>
                  <a:lnTo>
                    <a:pt x="19197" y="12080"/>
                  </a:lnTo>
                  <a:cubicBezTo>
                    <a:pt x="19344" y="12080"/>
                    <a:pt x="19491" y="11956"/>
                    <a:pt x="19491" y="11809"/>
                  </a:cubicBezTo>
                  <a:cubicBezTo>
                    <a:pt x="19491" y="11639"/>
                    <a:pt x="19344" y="11515"/>
                    <a:pt x="19197" y="11515"/>
                  </a:cubicBezTo>
                  <a:lnTo>
                    <a:pt x="18292" y="11515"/>
                  </a:lnTo>
                  <a:lnTo>
                    <a:pt x="18292" y="10022"/>
                  </a:lnTo>
                  <a:lnTo>
                    <a:pt x="19197" y="10022"/>
                  </a:lnTo>
                  <a:cubicBezTo>
                    <a:pt x="19344" y="10022"/>
                    <a:pt x="19491" y="9899"/>
                    <a:pt x="19491" y="9752"/>
                  </a:cubicBezTo>
                  <a:cubicBezTo>
                    <a:pt x="19491" y="9582"/>
                    <a:pt x="19344" y="9458"/>
                    <a:pt x="19197" y="9458"/>
                  </a:cubicBezTo>
                  <a:lnTo>
                    <a:pt x="18292" y="9458"/>
                  </a:lnTo>
                  <a:lnTo>
                    <a:pt x="18292" y="7989"/>
                  </a:lnTo>
                  <a:lnTo>
                    <a:pt x="19197" y="7989"/>
                  </a:lnTo>
                  <a:cubicBezTo>
                    <a:pt x="19344" y="7989"/>
                    <a:pt x="19491" y="7842"/>
                    <a:pt x="19491" y="7695"/>
                  </a:cubicBezTo>
                  <a:cubicBezTo>
                    <a:pt x="19491" y="7524"/>
                    <a:pt x="19344" y="7401"/>
                    <a:pt x="19197" y="7401"/>
                  </a:cubicBezTo>
                  <a:lnTo>
                    <a:pt x="18292" y="7401"/>
                  </a:lnTo>
                  <a:lnTo>
                    <a:pt x="18292" y="5932"/>
                  </a:lnTo>
                  <a:lnTo>
                    <a:pt x="19197" y="5932"/>
                  </a:lnTo>
                  <a:cubicBezTo>
                    <a:pt x="19344" y="5932"/>
                    <a:pt x="19491" y="5785"/>
                    <a:pt x="19491" y="5638"/>
                  </a:cubicBezTo>
                  <a:cubicBezTo>
                    <a:pt x="19491" y="5491"/>
                    <a:pt x="19344" y="5344"/>
                    <a:pt x="19197" y="5344"/>
                  </a:cubicBezTo>
                  <a:lnTo>
                    <a:pt x="18292" y="5344"/>
                  </a:lnTo>
                  <a:lnTo>
                    <a:pt x="18292" y="3874"/>
                  </a:lnTo>
                  <a:lnTo>
                    <a:pt x="19197" y="3874"/>
                  </a:lnTo>
                  <a:cubicBezTo>
                    <a:pt x="19344" y="3874"/>
                    <a:pt x="19491" y="3727"/>
                    <a:pt x="19491" y="3580"/>
                  </a:cubicBezTo>
                  <a:cubicBezTo>
                    <a:pt x="19491" y="3433"/>
                    <a:pt x="19344" y="3286"/>
                    <a:pt x="19197" y="3286"/>
                  </a:cubicBezTo>
                  <a:lnTo>
                    <a:pt x="18292" y="3286"/>
                  </a:lnTo>
                  <a:lnTo>
                    <a:pt x="18292" y="2258"/>
                  </a:lnTo>
                  <a:cubicBezTo>
                    <a:pt x="18292" y="1670"/>
                    <a:pt x="17828" y="1176"/>
                    <a:pt x="17240" y="1176"/>
                  </a:cubicBezTo>
                  <a:lnTo>
                    <a:pt x="16188" y="1176"/>
                  </a:lnTo>
                  <a:lnTo>
                    <a:pt x="16188" y="271"/>
                  </a:lnTo>
                  <a:cubicBezTo>
                    <a:pt x="16188" y="124"/>
                    <a:pt x="16065" y="1"/>
                    <a:pt x="15894" y="1"/>
                  </a:cubicBezTo>
                  <a:cubicBezTo>
                    <a:pt x="15747" y="1"/>
                    <a:pt x="15624" y="124"/>
                    <a:pt x="15624" y="271"/>
                  </a:cubicBezTo>
                  <a:lnTo>
                    <a:pt x="15624" y="1176"/>
                  </a:lnTo>
                  <a:lnTo>
                    <a:pt x="14131" y="1176"/>
                  </a:lnTo>
                  <a:lnTo>
                    <a:pt x="14131" y="271"/>
                  </a:lnTo>
                  <a:cubicBezTo>
                    <a:pt x="14131" y="124"/>
                    <a:pt x="14007" y="1"/>
                    <a:pt x="13837" y="1"/>
                  </a:cubicBezTo>
                  <a:cubicBezTo>
                    <a:pt x="13690" y="1"/>
                    <a:pt x="13566" y="124"/>
                    <a:pt x="13566" y="271"/>
                  </a:cubicBezTo>
                  <a:lnTo>
                    <a:pt x="13566" y="1176"/>
                  </a:lnTo>
                  <a:lnTo>
                    <a:pt x="12074" y="1176"/>
                  </a:lnTo>
                  <a:lnTo>
                    <a:pt x="12074" y="271"/>
                  </a:lnTo>
                  <a:cubicBezTo>
                    <a:pt x="12074" y="124"/>
                    <a:pt x="11950" y="1"/>
                    <a:pt x="11803" y="1"/>
                  </a:cubicBezTo>
                  <a:cubicBezTo>
                    <a:pt x="11633" y="1"/>
                    <a:pt x="11509" y="124"/>
                    <a:pt x="11509" y="271"/>
                  </a:cubicBezTo>
                  <a:lnTo>
                    <a:pt x="11509" y="1176"/>
                  </a:lnTo>
                  <a:lnTo>
                    <a:pt x="10016" y="1176"/>
                  </a:lnTo>
                  <a:lnTo>
                    <a:pt x="10016" y="271"/>
                  </a:lnTo>
                  <a:cubicBezTo>
                    <a:pt x="10016" y="124"/>
                    <a:pt x="9893" y="1"/>
                    <a:pt x="9746" y="1"/>
                  </a:cubicBezTo>
                  <a:cubicBezTo>
                    <a:pt x="9575" y="1"/>
                    <a:pt x="9452" y="124"/>
                    <a:pt x="9452" y="271"/>
                  </a:cubicBezTo>
                  <a:lnTo>
                    <a:pt x="9452" y="1176"/>
                  </a:lnTo>
                  <a:lnTo>
                    <a:pt x="7959" y="1176"/>
                  </a:lnTo>
                  <a:lnTo>
                    <a:pt x="7959" y="271"/>
                  </a:lnTo>
                  <a:cubicBezTo>
                    <a:pt x="7959" y="124"/>
                    <a:pt x="7836" y="1"/>
                    <a:pt x="7689" y="1"/>
                  </a:cubicBezTo>
                  <a:cubicBezTo>
                    <a:pt x="7518" y="1"/>
                    <a:pt x="7395" y="124"/>
                    <a:pt x="7395" y="271"/>
                  </a:cubicBezTo>
                  <a:lnTo>
                    <a:pt x="7395" y="1176"/>
                  </a:lnTo>
                  <a:lnTo>
                    <a:pt x="5902" y="1176"/>
                  </a:lnTo>
                  <a:lnTo>
                    <a:pt x="5902" y="271"/>
                  </a:lnTo>
                  <a:cubicBezTo>
                    <a:pt x="5902" y="124"/>
                    <a:pt x="5778" y="1"/>
                    <a:pt x="5631" y="1"/>
                  </a:cubicBezTo>
                  <a:cubicBezTo>
                    <a:pt x="5461" y="1"/>
                    <a:pt x="5338" y="124"/>
                    <a:pt x="5338" y="271"/>
                  </a:cubicBezTo>
                  <a:lnTo>
                    <a:pt x="5338" y="1176"/>
                  </a:lnTo>
                  <a:lnTo>
                    <a:pt x="3845" y="1176"/>
                  </a:lnTo>
                  <a:lnTo>
                    <a:pt x="3845" y="271"/>
                  </a:lnTo>
                  <a:cubicBezTo>
                    <a:pt x="3845" y="124"/>
                    <a:pt x="3721" y="1"/>
                    <a:pt x="357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3"/>
            <p:cNvSpPr/>
            <p:nvPr/>
          </p:nvSpPr>
          <p:spPr>
            <a:xfrm>
              <a:off x="4728503" y="4292768"/>
              <a:ext cx="18564" cy="11474"/>
            </a:xfrm>
            <a:custGeom>
              <a:rect b="b" l="l" r="r" t="t"/>
              <a:pathLst>
                <a:path extrusionOk="0" h="589" w="953">
                  <a:moveTo>
                    <a:pt x="271" y="0"/>
                  </a:moveTo>
                  <a:cubicBezTo>
                    <a:pt x="124" y="0"/>
                    <a:pt x="0" y="147"/>
                    <a:pt x="0" y="294"/>
                  </a:cubicBezTo>
                  <a:cubicBezTo>
                    <a:pt x="0" y="441"/>
                    <a:pt x="124" y="588"/>
                    <a:pt x="271" y="588"/>
                  </a:cubicBezTo>
                  <a:lnTo>
                    <a:pt x="659" y="588"/>
                  </a:lnTo>
                  <a:cubicBezTo>
                    <a:pt x="806" y="588"/>
                    <a:pt x="953" y="441"/>
                    <a:pt x="953" y="294"/>
                  </a:cubicBezTo>
                  <a:cubicBezTo>
                    <a:pt x="953" y="147"/>
                    <a:pt x="806" y="0"/>
                    <a:pt x="65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3"/>
            <p:cNvSpPr/>
            <p:nvPr/>
          </p:nvSpPr>
          <p:spPr>
            <a:xfrm>
              <a:off x="4763314" y="4292768"/>
              <a:ext cx="18681" cy="11474"/>
            </a:xfrm>
            <a:custGeom>
              <a:rect b="b" l="l" r="r" t="t"/>
              <a:pathLst>
                <a:path extrusionOk="0" h="589" w="959">
                  <a:moveTo>
                    <a:pt x="271" y="0"/>
                  </a:moveTo>
                  <a:cubicBezTo>
                    <a:pt x="124" y="0"/>
                    <a:pt x="0" y="147"/>
                    <a:pt x="0" y="294"/>
                  </a:cubicBezTo>
                  <a:cubicBezTo>
                    <a:pt x="0" y="441"/>
                    <a:pt x="124" y="588"/>
                    <a:pt x="271" y="588"/>
                  </a:cubicBezTo>
                  <a:lnTo>
                    <a:pt x="664" y="588"/>
                  </a:lnTo>
                  <a:cubicBezTo>
                    <a:pt x="835" y="588"/>
                    <a:pt x="958" y="441"/>
                    <a:pt x="958" y="294"/>
                  </a:cubicBezTo>
                  <a:cubicBezTo>
                    <a:pt x="958" y="147"/>
                    <a:pt x="835" y="0"/>
                    <a:pt x="66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3"/>
            <p:cNvSpPr/>
            <p:nvPr/>
          </p:nvSpPr>
          <p:spPr>
            <a:xfrm>
              <a:off x="4798124" y="4292768"/>
              <a:ext cx="18681" cy="11474"/>
            </a:xfrm>
            <a:custGeom>
              <a:rect b="b" l="l" r="r" t="t"/>
              <a:pathLst>
                <a:path extrusionOk="0" h="589" w="959">
                  <a:moveTo>
                    <a:pt x="294" y="0"/>
                  </a:moveTo>
                  <a:cubicBezTo>
                    <a:pt x="124" y="0"/>
                    <a:pt x="0" y="147"/>
                    <a:pt x="0" y="294"/>
                  </a:cubicBezTo>
                  <a:cubicBezTo>
                    <a:pt x="0" y="441"/>
                    <a:pt x="124" y="588"/>
                    <a:pt x="294" y="588"/>
                  </a:cubicBezTo>
                  <a:lnTo>
                    <a:pt x="688" y="588"/>
                  </a:lnTo>
                  <a:cubicBezTo>
                    <a:pt x="835" y="588"/>
                    <a:pt x="958" y="441"/>
                    <a:pt x="958" y="294"/>
                  </a:cubicBezTo>
                  <a:cubicBezTo>
                    <a:pt x="958" y="147"/>
                    <a:pt x="835" y="0"/>
                    <a:pt x="6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3"/>
            <p:cNvSpPr/>
            <p:nvPr/>
          </p:nvSpPr>
          <p:spPr>
            <a:xfrm>
              <a:off x="4832915" y="4292768"/>
              <a:ext cx="18701" cy="11474"/>
            </a:xfrm>
            <a:custGeom>
              <a:rect b="b" l="l" r="r" t="t"/>
              <a:pathLst>
                <a:path extrusionOk="0" h="589" w="960">
                  <a:moveTo>
                    <a:pt x="295" y="0"/>
                  </a:moveTo>
                  <a:cubicBezTo>
                    <a:pt x="148" y="0"/>
                    <a:pt x="1" y="147"/>
                    <a:pt x="1" y="294"/>
                  </a:cubicBezTo>
                  <a:cubicBezTo>
                    <a:pt x="1" y="441"/>
                    <a:pt x="148" y="588"/>
                    <a:pt x="295" y="588"/>
                  </a:cubicBezTo>
                  <a:lnTo>
                    <a:pt x="689" y="588"/>
                  </a:lnTo>
                  <a:cubicBezTo>
                    <a:pt x="836" y="588"/>
                    <a:pt x="959" y="441"/>
                    <a:pt x="959" y="294"/>
                  </a:cubicBezTo>
                  <a:cubicBezTo>
                    <a:pt x="959" y="147"/>
                    <a:pt x="836" y="0"/>
                    <a:pt x="6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3"/>
            <p:cNvSpPr/>
            <p:nvPr/>
          </p:nvSpPr>
          <p:spPr>
            <a:xfrm>
              <a:off x="4868310" y="4292768"/>
              <a:ext cx="18564" cy="11474"/>
            </a:xfrm>
            <a:custGeom>
              <a:rect b="b" l="l" r="r" t="t"/>
              <a:pathLst>
                <a:path extrusionOk="0" h="589" w="953">
                  <a:moveTo>
                    <a:pt x="271" y="0"/>
                  </a:moveTo>
                  <a:cubicBezTo>
                    <a:pt x="124" y="0"/>
                    <a:pt x="0" y="147"/>
                    <a:pt x="0" y="294"/>
                  </a:cubicBezTo>
                  <a:cubicBezTo>
                    <a:pt x="0" y="441"/>
                    <a:pt x="124" y="588"/>
                    <a:pt x="271" y="588"/>
                  </a:cubicBezTo>
                  <a:lnTo>
                    <a:pt x="659" y="588"/>
                  </a:lnTo>
                  <a:cubicBezTo>
                    <a:pt x="829" y="588"/>
                    <a:pt x="952" y="441"/>
                    <a:pt x="952" y="294"/>
                  </a:cubicBezTo>
                  <a:cubicBezTo>
                    <a:pt x="952" y="147"/>
                    <a:pt x="829" y="0"/>
                    <a:pt x="65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3"/>
            <p:cNvSpPr/>
            <p:nvPr/>
          </p:nvSpPr>
          <p:spPr>
            <a:xfrm>
              <a:off x="4903121" y="4292768"/>
              <a:ext cx="18564" cy="11474"/>
            </a:xfrm>
            <a:custGeom>
              <a:rect b="b" l="l" r="r" t="t"/>
              <a:pathLst>
                <a:path extrusionOk="0" h="589" w="953">
                  <a:moveTo>
                    <a:pt x="294" y="0"/>
                  </a:moveTo>
                  <a:cubicBezTo>
                    <a:pt x="124" y="0"/>
                    <a:pt x="0" y="147"/>
                    <a:pt x="0" y="294"/>
                  </a:cubicBezTo>
                  <a:cubicBezTo>
                    <a:pt x="0" y="441"/>
                    <a:pt x="124" y="588"/>
                    <a:pt x="294" y="588"/>
                  </a:cubicBezTo>
                  <a:lnTo>
                    <a:pt x="658" y="588"/>
                  </a:lnTo>
                  <a:cubicBezTo>
                    <a:pt x="835" y="588"/>
                    <a:pt x="952" y="441"/>
                    <a:pt x="952" y="294"/>
                  </a:cubicBezTo>
                  <a:cubicBezTo>
                    <a:pt x="952" y="147"/>
                    <a:pt x="835" y="0"/>
                    <a:pt x="65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3"/>
            <p:cNvSpPr/>
            <p:nvPr/>
          </p:nvSpPr>
          <p:spPr>
            <a:xfrm>
              <a:off x="4937911" y="4292768"/>
              <a:ext cx="18701" cy="11474"/>
            </a:xfrm>
            <a:custGeom>
              <a:rect b="b" l="l" r="r" t="t"/>
              <a:pathLst>
                <a:path extrusionOk="0" h="589" w="960">
                  <a:moveTo>
                    <a:pt x="295" y="0"/>
                  </a:moveTo>
                  <a:cubicBezTo>
                    <a:pt x="124" y="0"/>
                    <a:pt x="1" y="147"/>
                    <a:pt x="1" y="294"/>
                  </a:cubicBezTo>
                  <a:cubicBezTo>
                    <a:pt x="1" y="441"/>
                    <a:pt x="124" y="588"/>
                    <a:pt x="295" y="588"/>
                  </a:cubicBezTo>
                  <a:lnTo>
                    <a:pt x="689" y="588"/>
                  </a:lnTo>
                  <a:cubicBezTo>
                    <a:pt x="836" y="588"/>
                    <a:pt x="959" y="441"/>
                    <a:pt x="959" y="294"/>
                  </a:cubicBezTo>
                  <a:cubicBezTo>
                    <a:pt x="959" y="147"/>
                    <a:pt x="836" y="0"/>
                    <a:pt x="6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3"/>
            <p:cNvSpPr/>
            <p:nvPr/>
          </p:nvSpPr>
          <p:spPr>
            <a:xfrm>
              <a:off x="4972722" y="4292768"/>
              <a:ext cx="19149" cy="11474"/>
            </a:xfrm>
            <a:custGeom>
              <a:rect b="b" l="l" r="r" t="t"/>
              <a:pathLst>
                <a:path extrusionOk="0" h="589" w="983">
                  <a:moveTo>
                    <a:pt x="295" y="0"/>
                  </a:moveTo>
                  <a:cubicBezTo>
                    <a:pt x="148" y="0"/>
                    <a:pt x="1" y="147"/>
                    <a:pt x="1" y="294"/>
                  </a:cubicBezTo>
                  <a:cubicBezTo>
                    <a:pt x="1" y="441"/>
                    <a:pt x="148" y="588"/>
                    <a:pt x="295" y="588"/>
                  </a:cubicBezTo>
                  <a:lnTo>
                    <a:pt x="688" y="588"/>
                  </a:lnTo>
                  <a:cubicBezTo>
                    <a:pt x="835" y="588"/>
                    <a:pt x="982" y="441"/>
                    <a:pt x="982" y="294"/>
                  </a:cubicBezTo>
                  <a:cubicBezTo>
                    <a:pt x="982" y="147"/>
                    <a:pt x="835" y="0"/>
                    <a:pt x="6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3"/>
            <p:cNvSpPr/>
            <p:nvPr/>
          </p:nvSpPr>
          <p:spPr>
            <a:xfrm>
              <a:off x="4728503" y="4332838"/>
              <a:ext cx="18564" cy="11474"/>
            </a:xfrm>
            <a:custGeom>
              <a:rect b="b" l="l" r="r" t="t"/>
              <a:pathLst>
                <a:path extrusionOk="0" h="589" w="953">
                  <a:moveTo>
                    <a:pt x="271" y="1"/>
                  </a:moveTo>
                  <a:cubicBezTo>
                    <a:pt x="124" y="1"/>
                    <a:pt x="0" y="148"/>
                    <a:pt x="0" y="295"/>
                  </a:cubicBezTo>
                  <a:cubicBezTo>
                    <a:pt x="0" y="442"/>
                    <a:pt x="124" y="589"/>
                    <a:pt x="271" y="589"/>
                  </a:cubicBezTo>
                  <a:lnTo>
                    <a:pt x="659" y="589"/>
                  </a:lnTo>
                  <a:cubicBezTo>
                    <a:pt x="806" y="589"/>
                    <a:pt x="953" y="442"/>
                    <a:pt x="953" y="295"/>
                  </a:cubicBezTo>
                  <a:cubicBezTo>
                    <a:pt x="953" y="148"/>
                    <a:pt x="806"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3"/>
            <p:cNvSpPr/>
            <p:nvPr/>
          </p:nvSpPr>
          <p:spPr>
            <a:xfrm>
              <a:off x="4763314" y="4332838"/>
              <a:ext cx="18681" cy="11474"/>
            </a:xfrm>
            <a:custGeom>
              <a:rect b="b" l="l" r="r" t="t"/>
              <a:pathLst>
                <a:path extrusionOk="0" h="589" w="959">
                  <a:moveTo>
                    <a:pt x="271" y="1"/>
                  </a:moveTo>
                  <a:cubicBezTo>
                    <a:pt x="124" y="1"/>
                    <a:pt x="0" y="148"/>
                    <a:pt x="0" y="295"/>
                  </a:cubicBezTo>
                  <a:cubicBezTo>
                    <a:pt x="0" y="442"/>
                    <a:pt x="124" y="589"/>
                    <a:pt x="271" y="589"/>
                  </a:cubicBezTo>
                  <a:lnTo>
                    <a:pt x="664" y="589"/>
                  </a:lnTo>
                  <a:cubicBezTo>
                    <a:pt x="835" y="589"/>
                    <a:pt x="958" y="442"/>
                    <a:pt x="958" y="295"/>
                  </a:cubicBezTo>
                  <a:cubicBezTo>
                    <a:pt x="958" y="148"/>
                    <a:pt x="835" y="1"/>
                    <a:pt x="6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3"/>
            <p:cNvSpPr/>
            <p:nvPr/>
          </p:nvSpPr>
          <p:spPr>
            <a:xfrm>
              <a:off x="4798124" y="4332838"/>
              <a:ext cx="18681" cy="11474"/>
            </a:xfrm>
            <a:custGeom>
              <a:rect b="b" l="l" r="r" t="t"/>
              <a:pathLst>
                <a:path extrusionOk="0" h="589" w="959">
                  <a:moveTo>
                    <a:pt x="294" y="1"/>
                  </a:moveTo>
                  <a:cubicBezTo>
                    <a:pt x="124" y="1"/>
                    <a:pt x="0" y="148"/>
                    <a:pt x="0" y="295"/>
                  </a:cubicBezTo>
                  <a:cubicBezTo>
                    <a:pt x="0" y="442"/>
                    <a:pt x="124" y="589"/>
                    <a:pt x="294" y="589"/>
                  </a:cubicBezTo>
                  <a:lnTo>
                    <a:pt x="688" y="589"/>
                  </a:lnTo>
                  <a:cubicBezTo>
                    <a:pt x="835" y="589"/>
                    <a:pt x="958" y="442"/>
                    <a:pt x="958" y="295"/>
                  </a:cubicBezTo>
                  <a:cubicBezTo>
                    <a:pt x="958" y="148"/>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3"/>
            <p:cNvSpPr/>
            <p:nvPr/>
          </p:nvSpPr>
          <p:spPr>
            <a:xfrm>
              <a:off x="4832915" y="4332838"/>
              <a:ext cx="18701" cy="11474"/>
            </a:xfrm>
            <a:custGeom>
              <a:rect b="b" l="l" r="r" t="t"/>
              <a:pathLst>
                <a:path extrusionOk="0" h="589" w="960">
                  <a:moveTo>
                    <a:pt x="295" y="1"/>
                  </a:moveTo>
                  <a:cubicBezTo>
                    <a:pt x="148" y="1"/>
                    <a:pt x="1" y="148"/>
                    <a:pt x="1" y="295"/>
                  </a:cubicBezTo>
                  <a:cubicBezTo>
                    <a:pt x="1" y="442"/>
                    <a:pt x="148" y="589"/>
                    <a:pt x="295" y="589"/>
                  </a:cubicBezTo>
                  <a:lnTo>
                    <a:pt x="689" y="589"/>
                  </a:lnTo>
                  <a:cubicBezTo>
                    <a:pt x="836" y="589"/>
                    <a:pt x="959" y="442"/>
                    <a:pt x="959" y="295"/>
                  </a:cubicBezTo>
                  <a:cubicBezTo>
                    <a:pt x="959" y="148"/>
                    <a:pt x="836" y="1"/>
                    <a:pt x="6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3"/>
            <p:cNvSpPr/>
            <p:nvPr/>
          </p:nvSpPr>
          <p:spPr>
            <a:xfrm>
              <a:off x="4868310" y="4332838"/>
              <a:ext cx="18564" cy="11474"/>
            </a:xfrm>
            <a:custGeom>
              <a:rect b="b" l="l" r="r" t="t"/>
              <a:pathLst>
                <a:path extrusionOk="0" h="589" w="953">
                  <a:moveTo>
                    <a:pt x="271" y="1"/>
                  </a:moveTo>
                  <a:cubicBezTo>
                    <a:pt x="124" y="1"/>
                    <a:pt x="0" y="148"/>
                    <a:pt x="0" y="295"/>
                  </a:cubicBezTo>
                  <a:cubicBezTo>
                    <a:pt x="0" y="442"/>
                    <a:pt x="124" y="589"/>
                    <a:pt x="271" y="589"/>
                  </a:cubicBezTo>
                  <a:lnTo>
                    <a:pt x="659" y="589"/>
                  </a:lnTo>
                  <a:cubicBezTo>
                    <a:pt x="829" y="589"/>
                    <a:pt x="952" y="442"/>
                    <a:pt x="952" y="295"/>
                  </a:cubicBezTo>
                  <a:cubicBezTo>
                    <a:pt x="952" y="148"/>
                    <a:pt x="829"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3"/>
            <p:cNvSpPr/>
            <p:nvPr/>
          </p:nvSpPr>
          <p:spPr>
            <a:xfrm>
              <a:off x="4903121" y="4332838"/>
              <a:ext cx="18564" cy="11474"/>
            </a:xfrm>
            <a:custGeom>
              <a:rect b="b" l="l" r="r" t="t"/>
              <a:pathLst>
                <a:path extrusionOk="0" h="589" w="953">
                  <a:moveTo>
                    <a:pt x="294" y="1"/>
                  </a:moveTo>
                  <a:cubicBezTo>
                    <a:pt x="124" y="1"/>
                    <a:pt x="0" y="148"/>
                    <a:pt x="0" y="295"/>
                  </a:cubicBezTo>
                  <a:cubicBezTo>
                    <a:pt x="0" y="442"/>
                    <a:pt x="124" y="589"/>
                    <a:pt x="294" y="589"/>
                  </a:cubicBezTo>
                  <a:lnTo>
                    <a:pt x="658" y="589"/>
                  </a:lnTo>
                  <a:cubicBezTo>
                    <a:pt x="835" y="589"/>
                    <a:pt x="952" y="442"/>
                    <a:pt x="952" y="295"/>
                  </a:cubicBezTo>
                  <a:cubicBezTo>
                    <a:pt x="952" y="148"/>
                    <a:pt x="835" y="1"/>
                    <a:pt x="6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3"/>
            <p:cNvSpPr/>
            <p:nvPr/>
          </p:nvSpPr>
          <p:spPr>
            <a:xfrm>
              <a:off x="4937911" y="4332838"/>
              <a:ext cx="18701" cy="11474"/>
            </a:xfrm>
            <a:custGeom>
              <a:rect b="b" l="l" r="r" t="t"/>
              <a:pathLst>
                <a:path extrusionOk="0" h="589" w="960">
                  <a:moveTo>
                    <a:pt x="295" y="1"/>
                  </a:moveTo>
                  <a:cubicBezTo>
                    <a:pt x="124" y="1"/>
                    <a:pt x="1" y="148"/>
                    <a:pt x="1" y="295"/>
                  </a:cubicBezTo>
                  <a:cubicBezTo>
                    <a:pt x="1" y="442"/>
                    <a:pt x="124" y="589"/>
                    <a:pt x="295" y="589"/>
                  </a:cubicBezTo>
                  <a:lnTo>
                    <a:pt x="689" y="589"/>
                  </a:lnTo>
                  <a:cubicBezTo>
                    <a:pt x="836" y="589"/>
                    <a:pt x="959" y="442"/>
                    <a:pt x="959" y="295"/>
                  </a:cubicBezTo>
                  <a:cubicBezTo>
                    <a:pt x="959" y="148"/>
                    <a:pt x="836" y="1"/>
                    <a:pt x="6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3"/>
            <p:cNvSpPr/>
            <p:nvPr/>
          </p:nvSpPr>
          <p:spPr>
            <a:xfrm>
              <a:off x="4972722" y="4332838"/>
              <a:ext cx="19149" cy="11474"/>
            </a:xfrm>
            <a:custGeom>
              <a:rect b="b" l="l" r="r" t="t"/>
              <a:pathLst>
                <a:path extrusionOk="0" h="589" w="983">
                  <a:moveTo>
                    <a:pt x="295" y="1"/>
                  </a:moveTo>
                  <a:cubicBezTo>
                    <a:pt x="148" y="1"/>
                    <a:pt x="1" y="148"/>
                    <a:pt x="1" y="295"/>
                  </a:cubicBezTo>
                  <a:cubicBezTo>
                    <a:pt x="1" y="442"/>
                    <a:pt x="148" y="589"/>
                    <a:pt x="295" y="589"/>
                  </a:cubicBezTo>
                  <a:lnTo>
                    <a:pt x="688" y="589"/>
                  </a:lnTo>
                  <a:cubicBezTo>
                    <a:pt x="835" y="589"/>
                    <a:pt x="982" y="442"/>
                    <a:pt x="982" y="295"/>
                  </a:cubicBezTo>
                  <a:cubicBezTo>
                    <a:pt x="982" y="148"/>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3"/>
            <p:cNvSpPr/>
            <p:nvPr/>
          </p:nvSpPr>
          <p:spPr>
            <a:xfrm>
              <a:off x="4728503" y="4372908"/>
              <a:ext cx="18564" cy="11474"/>
            </a:xfrm>
            <a:custGeom>
              <a:rect b="b" l="l" r="r" t="t"/>
              <a:pathLst>
                <a:path extrusionOk="0" h="589" w="953">
                  <a:moveTo>
                    <a:pt x="271" y="1"/>
                  </a:moveTo>
                  <a:cubicBezTo>
                    <a:pt x="124" y="1"/>
                    <a:pt x="0" y="124"/>
                    <a:pt x="0" y="295"/>
                  </a:cubicBezTo>
                  <a:cubicBezTo>
                    <a:pt x="0" y="442"/>
                    <a:pt x="124" y="589"/>
                    <a:pt x="271" y="589"/>
                  </a:cubicBezTo>
                  <a:lnTo>
                    <a:pt x="659" y="589"/>
                  </a:lnTo>
                  <a:cubicBezTo>
                    <a:pt x="806" y="589"/>
                    <a:pt x="953" y="442"/>
                    <a:pt x="953" y="295"/>
                  </a:cubicBezTo>
                  <a:cubicBezTo>
                    <a:pt x="953" y="124"/>
                    <a:pt x="806"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3"/>
            <p:cNvSpPr/>
            <p:nvPr/>
          </p:nvSpPr>
          <p:spPr>
            <a:xfrm>
              <a:off x="4763314" y="4372908"/>
              <a:ext cx="18681" cy="11474"/>
            </a:xfrm>
            <a:custGeom>
              <a:rect b="b" l="l" r="r" t="t"/>
              <a:pathLst>
                <a:path extrusionOk="0" h="589" w="959">
                  <a:moveTo>
                    <a:pt x="271" y="1"/>
                  </a:moveTo>
                  <a:cubicBezTo>
                    <a:pt x="124" y="1"/>
                    <a:pt x="0" y="124"/>
                    <a:pt x="0" y="295"/>
                  </a:cubicBezTo>
                  <a:cubicBezTo>
                    <a:pt x="0" y="442"/>
                    <a:pt x="124" y="589"/>
                    <a:pt x="271" y="589"/>
                  </a:cubicBezTo>
                  <a:lnTo>
                    <a:pt x="664" y="589"/>
                  </a:lnTo>
                  <a:cubicBezTo>
                    <a:pt x="835" y="589"/>
                    <a:pt x="958" y="442"/>
                    <a:pt x="958" y="295"/>
                  </a:cubicBezTo>
                  <a:cubicBezTo>
                    <a:pt x="958" y="124"/>
                    <a:pt x="835" y="1"/>
                    <a:pt x="6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3"/>
            <p:cNvSpPr/>
            <p:nvPr/>
          </p:nvSpPr>
          <p:spPr>
            <a:xfrm>
              <a:off x="4937911" y="4372908"/>
              <a:ext cx="18701" cy="11474"/>
            </a:xfrm>
            <a:custGeom>
              <a:rect b="b" l="l" r="r" t="t"/>
              <a:pathLst>
                <a:path extrusionOk="0" h="589" w="960">
                  <a:moveTo>
                    <a:pt x="295" y="1"/>
                  </a:moveTo>
                  <a:cubicBezTo>
                    <a:pt x="124" y="1"/>
                    <a:pt x="1" y="124"/>
                    <a:pt x="1" y="295"/>
                  </a:cubicBezTo>
                  <a:cubicBezTo>
                    <a:pt x="1" y="442"/>
                    <a:pt x="124" y="589"/>
                    <a:pt x="295" y="589"/>
                  </a:cubicBezTo>
                  <a:lnTo>
                    <a:pt x="689" y="589"/>
                  </a:lnTo>
                  <a:cubicBezTo>
                    <a:pt x="836" y="589"/>
                    <a:pt x="959" y="442"/>
                    <a:pt x="959" y="295"/>
                  </a:cubicBezTo>
                  <a:cubicBezTo>
                    <a:pt x="959" y="124"/>
                    <a:pt x="836" y="1"/>
                    <a:pt x="6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3"/>
            <p:cNvSpPr/>
            <p:nvPr/>
          </p:nvSpPr>
          <p:spPr>
            <a:xfrm>
              <a:off x="4972722" y="4372908"/>
              <a:ext cx="19149" cy="11474"/>
            </a:xfrm>
            <a:custGeom>
              <a:rect b="b" l="l" r="r" t="t"/>
              <a:pathLst>
                <a:path extrusionOk="0" h="589" w="983">
                  <a:moveTo>
                    <a:pt x="295" y="1"/>
                  </a:moveTo>
                  <a:cubicBezTo>
                    <a:pt x="148" y="1"/>
                    <a:pt x="1" y="124"/>
                    <a:pt x="1" y="295"/>
                  </a:cubicBezTo>
                  <a:cubicBezTo>
                    <a:pt x="1" y="442"/>
                    <a:pt x="148" y="589"/>
                    <a:pt x="295" y="589"/>
                  </a:cubicBezTo>
                  <a:lnTo>
                    <a:pt x="688" y="589"/>
                  </a:lnTo>
                  <a:cubicBezTo>
                    <a:pt x="835" y="589"/>
                    <a:pt x="982" y="442"/>
                    <a:pt x="982" y="295"/>
                  </a:cubicBezTo>
                  <a:cubicBezTo>
                    <a:pt x="982"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3"/>
            <p:cNvSpPr/>
            <p:nvPr/>
          </p:nvSpPr>
          <p:spPr>
            <a:xfrm>
              <a:off x="4728503" y="4412998"/>
              <a:ext cx="18564" cy="11006"/>
            </a:xfrm>
            <a:custGeom>
              <a:rect b="b" l="l" r="r" t="t"/>
              <a:pathLst>
                <a:path extrusionOk="0" h="565" w="953">
                  <a:moveTo>
                    <a:pt x="271" y="0"/>
                  </a:moveTo>
                  <a:cubicBezTo>
                    <a:pt x="124" y="0"/>
                    <a:pt x="0" y="124"/>
                    <a:pt x="0" y="294"/>
                  </a:cubicBezTo>
                  <a:cubicBezTo>
                    <a:pt x="0" y="441"/>
                    <a:pt x="124" y="564"/>
                    <a:pt x="271" y="564"/>
                  </a:cubicBezTo>
                  <a:lnTo>
                    <a:pt x="659" y="564"/>
                  </a:lnTo>
                  <a:cubicBezTo>
                    <a:pt x="806" y="564"/>
                    <a:pt x="953" y="441"/>
                    <a:pt x="953" y="294"/>
                  </a:cubicBezTo>
                  <a:cubicBezTo>
                    <a:pt x="953" y="124"/>
                    <a:pt x="806" y="0"/>
                    <a:pt x="65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3"/>
            <p:cNvSpPr/>
            <p:nvPr/>
          </p:nvSpPr>
          <p:spPr>
            <a:xfrm>
              <a:off x="4763314" y="4412998"/>
              <a:ext cx="18681" cy="11006"/>
            </a:xfrm>
            <a:custGeom>
              <a:rect b="b" l="l" r="r" t="t"/>
              <a:pathLst>
                <a:path extrusionOk="0" h="565" w="959">
                  <a:moveTo>
                    <a:pt x="271" y="0"/>
                  </a:moveTo>
                  <a:cubicBezTo>
                    <a:pt x="124" y="0"/>
                    <a:pt x="0" y="124"/>
                    <a:pt x="0" y="294"/>
                  </a:cubicBezTo>
                  <a:cubicBezTo>
                    <a:pt x="0" y="441"/>
                    <a:pt x="124" y="564"/>
                    <a:pt x="271" y="564"/>
                  </a:cubicBezTo>
                  <a:lnTo>
                    <a:pt x="664" y="564"/>
                  </a:lnTo>
                  <a:cubicBezTo>
                    <a:pt x="835" y="564"/>
                    <a:pt x="958" y="441"/>
                    <a:pt x="958" y="294"/>
                  </a:cubicBezTo>
                  <a:cubicBezTo>
                    <a:pt x="958" y="124"/>
                    <a:pt x="835" y="0"/>
                    <a:pt x="66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3"/>
            <p:cNvSpPr/>
            <p:nvPr/>
          </p:nvSpPr>
          <p:spPr>
            <a:xfrm>
              <a:off x="4937911" y="4412998"/>
              <a:ext cx="18701" cy="11006"/>
            </a:xfrm>
            <a:custGeom>
              <a:rect b="b" l="l" r="r" t="t"/>
              <a:pathLst>
                <a:path extrusionOk="0" h="565" w="960">
                  <a:moveTo>
                    <a:pt x="295" y="0"/>
                  </a:moveTo>
                  <a:cubicBezTo>
                    <a:pt x="124" y="0"/>
                    <a:pt x="1" y="124"/>
                    <a:pt x="1" y="294"/>
                  </a:cubicBezTo>
                  <a:cubicBezTo>
                    <a:pt x="1" y="441"/>
                    <a:pt x="124" y="564"/>
                    <a:pt x="295" y="564"/>
                  </a:cubicBezTo>
                  <a:lnTo>
                    <a:pt x="689" y="564"/>
                  </a:lnTo>
                  <a:cubicBezTo>
                    <a:pt x="836" y="564"/>
                    <a:pt x="959" y="441"/>
                    <a:pt x="959" y="294"/>
                  </a:cubicBezTo>
                  <a:cubicBezTo>
                    <a:pt x="959" y="124"/>
                    <a:pt x="836" y="0"/>
                    <a:pt x="6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3"/>
            <p:cNvSpPr/>
            <p:nvPr/>
          </p:nvSpPr>
          <p:spPr>
            <a:xfrm>
              <a:off x="4972722" y="4412998"/>
              <a:ext cx="19149" cy="11006"/>
            </a:xfrm>
            <a:custGeom>
              <a:rect b="b" l="l" r="r" t="t"/>
              <a:pathLst>
                <a:path extrusionOk="0" h="565" w="983">
                  <a:moveTo>
                    <a:pt x="295" y="0"/>
                  </a:moveTo>
                  <a:cubicBezTo>
                    <a:pt x="148" y="0"/>
                    <a:pt x="1" y="124"/>
                    <a:pt x="1" y="294"/>
                  </a:cubicBezTo>
                  <a:cubicBezTo>
                    <a:pt x="1" y="441"/>
                    <a:pt x="148" y="564"/>
                    <a:pt x="295" y="564"/>
                  </a:cubicBezTo>
                  <a:lnTo>
                    <a:pt x="688" y="564"/>
                  </a:lnTo>
                  <a:cubicBezTo>
                    <a:pt x="835" y="564"/>
                    <a:pt x="982" y="441"/>
                    <a:pt x="982" y="294"/>
                  </a:cubicBezTo>
                  <a:cubicBezTo>
                    <a:pt x="982" y="124"/>
                    <a:pt x="835" y="0"/>
                    <a:pt x="6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3"/>
            <p:cNvSpPr/>
            <p:nvPr/>
          </p:nvSpPr>
          <p:spPr>
            <a:xfrm>
              <a:off x="4728503" y="4453068"/>
              <a:ext cx="18564" cy="11006"/>
            </a:xfrm>
            <a:custGeom>
              <a:rect b="b" l="l" r="r" t="t"/>
              <a:pathLst>
                <a:path extrusionOk="0" h="565" w="953">
                  <a:moveTo>
                    <a:pt x="271" y="0"/>
                  </a:moveTo>
                  <a:cubicBezTo>
                    <a:pt x="124" y="0"/>
                    <a:pt x="0" y="124"/>
                    <a:pt x="0" y="294"/>
                  </a:cubicBezTo>
                  <a:cubicBezTo>
                    <a:pt x="0" y="441"/>
                    <a:pt x="124" y="565"/>
                    <a:pt x="271" y="565"/>
                  </a:cubicBezTo>
                  <a:lnTo>
                    <a:pt x="659" y="565"/>
                  </a:lnTo>
                  <a:cubicBezTo>
                    <a:pt x="806" y="565"/>
                    <a:pt x="953" y="441"/>
                    <a:pt x="953" y="294"/>
                  </a:cubicBezTo>
                  <a:cubicBezTo>
                    <a:pt x="953" y="124"/>
                    <a:pt x="806" y="0"/>
                    <a:pt x="65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3"/>
            <p:cNvSpPr/>
            <p:nvPr/>
          </p:nvSpPr>
          <p:spPr>
            <a:xfrm>
              <a:off x="4763314" y="4453068"/>
              <a:ext cx="18681" cy="11006"/>
            </a:xfrm>
            <a:custGeom>
              <a:rect b="b" l="l" r="r" t="t"/>
              <a:pathLst>
                <a:path extrusionOk="0" h="565" w="959">
                  <a:moveTo>
                    <a:pt x="271" y="0"/>
                  </a:moveTo>
                  <a:cubicBezTo>
                    <a:pt x="124" y="0"/>
                    <a:pt x="0" y="124"/>
                    <a:pt x="0" y="294"/>
                  </a:cubicBezTo>
                  <a:cubicBezTo>
                    <a:pt x="0" y="441"/>
                    <a:pt x="124" y="565"/>
                    <a:pt x="271" y="565"/>
                  </a:cubicBezTo>
                  <a:lnTo>
                    <a:pt x="664" y="565"/>
                  </a:lnTo>
                  <a:cubicBezTo>
                    <a:pt x="835" y="565"/>
                    <a:pt x="958" y="441"/>
                    <a:pt x="958" y="294"/>
                  </a:cubicBezTo>
                  <a:cubicBezTo>
                    <a:pt x="958" y="124"/>
                    <a:pt x="835" y="0"/>
                    <a:pt x="66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3"/>
            <p:cNvSpPr/>
            <p:nvPr/>
          </p:nvSpPr>
          <p:spPr>
            <a:xfrm>
              <a:off x="4937911" y="4453068"/>
              <a:ext cx="18701" cy="11006"/>
            </a:xfrm>
            <a:custGeom>
              <a:rect b="b" l="l" r="r" t="t"/>
              <a:pathLst>
                <a:path extrusionOk="0" h="565" w="960">
                  <a:moveTo>
                    <a:pt x="295" y="0"/>
                  </a:moveTo>
                  <a:cubicBezTo>
                    <a:pt x="124" y="0"/>
                    <a:pt x="1" y="124"/>
                    <a:pt x="1" y="294"/>
                  </a:cubicBezTo>
                  <a:cubicBezTo>
                    <a:pt x="1" y="441"/>
                    <a:pt x="124" y="565"/>
                    <a:pt x="295" y="565"/>
                  </a:cubicBezTo>
                  <a:lnTo>
                    <a:pt x="689" y="565"/>
                  </a:lnTo>
                  <a:cubicBezTo>
                    <a:pt x="836" y="565"/>
                    <a:pt x="959" y="441"/>
                    <a:pt x="959" y="294"/>
                  </a:cubicBezTo>
                  <a:cubicBezTo>
                    <a:pt x="959" y="124"/>
                    <a:pt x="836" y="0"/>
                    <a:pt x="6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3"/>
            <p:cNvSpPr/>
            <p:nvPr/>
          </p:nvSpPr>
          <p:spPr>
            <a:xfrm>
              <a:off x="4972722" y="4453068"/>
              <a:ext cx="19149" cy="11006"/>
            </a:xfrm>
            <a:custGeom>
              <a:rect b="b" l="l" r="r" t="t"/>
              <a:pathLst>
                <a:path extrusionOk="0" h="565" w="983">
                  <a:moveTo>
                    <a:pt x="295" y="0"/>
                  </a:moveTo>
                  <a:cubicBezTo>
                    <a:pt x="148" y="0"/>
                    <a:pt x="1" y="124"/>
                    <a:pt x="1" y="294"/>
                  </a:cubicBezTo>
                  <a:cubicBezTo>
                    <a:pt x="1" y="441"/>
                    <a:pt x="148" y="565"/>
                    <a:pt x="295" y="565"/>
                  </a:cubicBezTo>
                  <a:lnTo>
                    <a:pt x="688" y="565"/>
                  </a:lnTo>
                  <a:cubicBezTo>
                    <a:pt x="835" y="565"/>
                    <a:pt x="982" y="441"/>
                    <a:pt x="982" y="294"/>
                  </a:cubicBezTo>
                  <a:cubicBezTo>
                    <a:pt x="982" y="124"/>
                    <a:pt x="835" y="0"/>
                    <a:pt x="6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3"/>
            <p:cNvSpPr/>
            <p:nvPr/>
          </p:nvSpPr>
          <p:spPr>
            <a:xfrm>
              <a:off x="4728503" y="4493138"/>
              <a:ext cx="18564" cy="11006"/>
            </a:xfrm>
            <a:custGeom>
              <a:rect b="b" l="l" r="r" t="t"/>
              <a:pathLst>
                <a:path extrusionOk="0" h="565" w="953">
                  <a:moveTo>
                    <a:pt x="271" y="1"/>
                  </a:moveTo>
                  <a:cubicBezTo>
                    <a:pt x="124" y="1"/>
                    <a:pt x="0" y="124"/>
                    <a:pt x="0" y="295"/>
                  </a:cubicBezTo>
                  <a:cubicBezTo>
                    <a:pt x="0" y="441"/>
                    <a:pt x="124" y="565"/>
                    <a:pt x="271" y="565"/>
                  </a:cubicBezTo>
                  <a:lnTo>
                    <a:pt x="659" y="565"/>
                  </a:lnTo>
                  <a:cubicBezTo>
                    <a:pt x="806" y="565"/>
                    <a:pt x="953" y="441"/>
                    <a:pt x="953" y="295"/>
                  </a:cubicBezTo>
                  <a:cubicBezTo>
                    <a:pt x="953" y="124"/>
                    <a:pt x="806"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3"/>
            <p:cNvSpPr/>
            <p:nvPr/>
          </p:nvSpPr>
          <p:spPr>
            <a:xfrm>
              <a:off x="4763314" y="4493138"/>
              <a:ext cx="18681" cy="11006"/>
            </a:xfrm>
            <a:custGeom>
              <a:rect b="b" l="l" r="r" t="t"/>
              <a:pathLst>
                <a:path extrusionOk="0" h="565" w="959">
                  <a:moveTo>
                    <a:pt x="271" y="1"/>
                  </a:moveTo>
                  <a:cubicBezTo>
                    <a:pt x="124" y="1"/>
                    <a:pt x="0" y="124"/>
                    <a:pt x="0" y="295"/>
                  </a:cubicBezTo>
                  <a:cubicBezTo>
                    <a:pt x="0" y="441"/>
                    <a:pt x="124" y="565"/>
                    <a:pt x="271" y="565"/>
                  </a:cubicBezTo>
                  <a:lnTo>
                    <a:pt x="664" y="565"/>
                  </a:lnTo>
                  <a:cubicBezTo>
                    <a:pt x="835" y="565"/>
                    <a:pt x="958" y="441"/>
                    <a:pt x="958" y="295"/>
                  </a:cubicBezTo>
                  <a:cubicBezTo>
                    <a:pt x="958" y="124"/>
                    <a:pt x="835" y="1"/>
                    <a:pt x="6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3"/>
            <p:cNvSpPr/>
            <p:nvPr/>
          </p:nvSpPr>
          <p:spPr>
            <a:xfrm>
              <a:off x="4798124" y="4493138"/>
              <a:ext cx="18681" cy="11006"/>
            </a:xfrm>
            <a:custGeom>
              <a:rect b="b" l="l" r="r" t="t"/>
              <a:pathLst>
                <a:path extrusionOk="0" h="565" w="959">
                  <a:moveTo>
                    <a:pt x="294" y="1"/>
                  </a:moveTo>
                  <a:cubicBezTo>
                    <a:pt x="124" y="1"/>
                    <a:pt x="0" y="124"/>
                    <a:pt x="0" y="295"/>
                  </a:cubicBezTo>
                  <a:cubicBezTo>
                    <a:pt x="0" y="441"/>
                    <a:pt x="124"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3"/>
            <p:cNvSpPr/>
            <p:nvPr/>
          </p:nvSpPr>
          <p:spPr>
            <a:xfrm>
              <a:off x="4832915" y="4493138"/>
              <a:ext cx="18701" cy="11006"/>
            </a:xfrm>
            <a:custGeom>
              <a:rect b="b" l="l" r="r" t="t"/>
              <a:pathLst>
                <a:path extrusionOk="0" h="565" w="960">
                  <a:moveTo>
                    <a:pt x="295" y="1"/>
                  </a:moveTo>
                  <a:cubicBezTo>
                    <a:pt x="148" y="1"/>
                    <a:pt x="1" y="124"/>
                    <a:pt x="1" y="295"/>
                  </a:cubicBezTo>
                  <a:cubicBezTo>
                    <a:pt x="1" y="441"/>
                    <a:pt x="148" y="565"/>
                    <a:pt x="295" y="565"/>
                  </a:cubicBezTo>
                  <a:lnTo>
                    <a:pt x="689" y="565"/>
                  </a:lnTo>
                  <a:cubicBezTo>
                    <a:pt x="836" y="565"/>
                    <a:pt x="959" y="441"/>
                    <a:pt x="959" y="295"/>
                  </a:cubicBezTo>
                  <a:cubicBezTo>
                    <a:pt x="959" y="124"/>
                    <a:pt x="836" y="1"/>
                    <a:pt x="6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3"/>
            <p:cNvSpPr/>
            <p:nvPr/>
          </p:nvSpPr>
          <p:spPr>
            <a:xfrm>
              <a:off x="4868310" y="4493138"/>
              <a:ext cx="18564" cy="11006"/>
            </a:xfrm>
            <a:custGeom>
              <a:rect b="b" l="l" r="r" t="t"/>
              <a:pathLst>
                <a:path extrusionOk="0" h="565" w="953">
                  <a:moveTo>
                    <a:pt x="271" y="1"/>
                  </a:moveTo>
                  <a:cubicBezTo>
                    <a:pt x="124" y="1"/>
                    <a:pt x="0" y="124"/>
                    <a:pt x="0" y="295"/>
                  </a:cubicBezTo>
                  <a:cubicBezTo>
                    <a:pt x="0" y="441"/>
                    <a:pt x="124" y="565"/>
                    <a:pt x="271" y="565"/>
                  </a:cubicBezTo>
                  <a:lnTo>
                    <a:pt x="659" y="565"/>
                  </a:lnTo>
                  <a:cubicBezTo>
                    <a:pt x="829" y="565"/>
                    <a:pt x="952" y="441"/>
                    <a:pt x="952" y="295"/>
                  </a:cubicBezTo>
                  <a:cubicBezTo>
                    <a:pt x="952" y="124"/>
                    <a:pt x="829"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3"/>
            <p:cNvSpPr/>
            <p:nvPr/>
          </p:nvSpPr>
          <p:spPr>
            <a:xfrm>
              <a:off x="4903121" y="4493138"/>
              <a:ext cx="18564" cy="11006"/>
            </a:xfrm>
            <a:custGeom>
              <a:rect b="b" l="l" r="r" t="t"/>
              <a:pathLst>
                <a:path extrusionOk="0" h="565" w="953">
                  <a:moveTo>
                    <a:pt x="294" y="1"/>
                  </a:moveTo>
                  <a:cubicBezTo>
                    <a:pt x="124" y="1"/>
                    <a:pt x="0" y="124"/>
                    <a:pt x="0" y="295"/>
                  </a:cubicBezTo>
                  <a:cubicBezTo>
                    <a:pt x="0" y="441"/>
                    <a:pt x="124" y="565"/>
                    <a:pt x="294" y="565"/>
                  </a:cubicBezTo>
                  <a:lnTo>
                    <a:pt x="658" y="565"/>
                  </a:lnTo>
                  <a:cubicBezTo>
                    <a:pt x="835" y="565"/>
                    <a:pt x="952" y="441"/>
                    <a:pt x="952" y="295"/>
                  </a:cubicBezTo>
                  <a:cubicBezTo>
                    <a:pt x="952" y="124"/>
                    <a:pt x="835" y="1"/>
                    <a:pt x="6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3"/>
            <p:cNvSpPr/>
            <p:nvPr/>
          </p:nvSpPr>
          <p:spPr>
            <a:xfrm>
              <a:off x="4937911" y="4493138"/>
              <a:ext cx="18701" cy="11006"/>
            </a:xfrm>
            <a:custGeom>
              <a:rect b="b" l="l" r="r" t="t"/>
              <a:pathLst>
                <a:path extrusionOk="0" h="565" w="960">
                  <a:moveTo>
                    <a:pt x="295" y="1"/>
                  </a:moveTo>
                  <a:cubicBezTo>
                    <a:pt x="124" y="1"/>
                    <a:pt x="1" y="124"/>
                    <a:pt x="1" y="295"/>
                  </a:cubicBezTo>
                  <a:cubicBezTo>
                    <a:pt x="1" y="441"/>
                    <a:pt x="124" y="565"/>
                    <a:pt x="295" y="565"/>
                  </a:cubicBezTo>
                  <a:lnTo>
                    <a:pt x="689" y="565"/>
                  </a:lnTo>
                  <a:cubicBezTo>
                    <a:pt x="836" y="565"/>
                    <a:pt x="959" y="441"/>
                    <a:pt x="959" y="295"/>
                  </a:cubicBezTo>
                  <a:cubicBezTo>
                    <a:pt x="959" y="124"/>
                    <a:pt x="836" y="1"/>
                    <a:pt x="6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3"/>
            <p:cNvSpPr/>
            <p:nvPr/>
          </p:nvSpPr>
          <p:spPr>
            <a:xfrm>
              <a:off x="4972722" y="4493138"/>
              <a:ext cx="19149" cy="11006"/>
            </a:xfrm>
            <a:custGeom>
              <a:rect b="b" l="l" r="r" t="t"/>
              <a:pathLst>
                <a:path extrusionOk="0" h="565" w="983">
                  <a:moveTo>
                    <a:pt x="295" y="1"/>
                  </a:moveTo>
                  <a:cubicBezTo>
                    <a:pt x="148" y="1"/>
                    <a:pt x="1" y="124"/>
                    <a:pt x="1" y="295"/>
                  </a:cubicBezTo>
                  <a:cubicBezTo>
                    <a:pt x="1" y="441"/>
                    <a:pt x="148" y="565"/>
                    <a:pt x="295" y="565"/>
                  </a:cubicBezTo>
                  <a:lnTo>
                    <a:pt x="688" y="565"/>
                  </a:lnTo>
                  <a:cubicBezTo>
                    <a:pt x="835" y="565"/>
                    <a:pt x="982" y="441"/>
                    <a:pt x="982" y="295"/>
                  </a:cubicBezTo>
                  <a:cubicBezTo>
                    <a:pt x="982"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3"/>
            <p:cNvSpPr/>
            <p:nvPr/>
          </p:nvSpPr>
          <p:spPr>
            <a:xfrm>
              <a:off x="4728503" y="4533208"/>
              <a:ext cx="18564" cy="11026"/>
            </a:xfrm>
            <a:custGeom>
              <a:rect b="b" l="l" r="r" t="t"/>
              <a:pathLst>
                <a:path extrusionOk="0" h="566" w="953">
                  <a:moveTo>
                    <a:pt x="271" y="1"/>
                  </a:moveTo>
                  <a:cubicBezTo>
                    <a:pt x="124" y="1"/>
                    <a:pt x="0" y="124"/>
                    <a:pt x="0" y="295"/>
                  </a:cubicBezTo>
                  <a:cubicBezTo>
                    <a:pt x="0" y="442"/>
                    <a:pt x="124" y="565"/>
                    <a:pt x="271" y="565"/>
                  </a:cubicBezTo>
                  <a:lnTo>
                    <a:pt x="659" y="565"/>
                  </a:lnTo>
                  <a:cubicBezTo>
                    <a:pt x="806" y="565"/>
                    <a:pt x="953" y="442"/>
                    <a:pt x="953" y="295"/>
                  </a:cubicBezTo>
                  <a:cubicBezTo>
                    <a:pt x="953" y="124"/>
                    <a:pt x="806"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3"/>
            <p:cNvSpPr/>
            <p:nvPr/>
          </p:nvSpPr>
          <p:spPr>
            <a:xfrm>
              <a:off x="4763314" y="4533208"/>
              <a:ext cx="18681" cy="11026"/>
            </a:xfrm>
            <a:custGeom>
              <a:rect b="b" l="l" r="r" t="t"/>
              <a:pathLst>
                <a:path extrusionOk="0" h="566" w="959">
                  <a:moveTo>
                    <a:pt x="271" y="1"/>
                  </a:moveTo>
                  <a:cubicBezTo>
                    <a:pt x="124" y="1"/>
                    <a:pt x="0" y="124"/>
                    <a:pt x="0" y="295"/>
                  </a:cubicBezTo>
                  <a:cubicBezTo>
                    <a:pt x="0" y="442"/>
                    <a:pt x="124" y="565"/>
                    <a:pt x="271" y="565"/>
                  </a:cubicBezTo>
                  <a:lnTo>
                    <a:pt x="664" y="565"/>
                  </a:lnTo>
                  <a:cubicBezTo>
                    <a:pt x="835" y="565"/>
                    <a:pt x="958" y="442"/>
                    <a:pt x="958" y="295"/>
                  </a:cubicBezTo>
                  <a:cubicBezTo>
                    <a:pt x="958" y="124"/>
                    <a:pt x="835" y="1"/>
                    <a:pt x="6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3"/>
            <p:cNvSpPr/>
            <p:nvPr/>
          </p:nvSpPr>
          <p:spPr>
            <a:xfrm>
              <a:off x="4798124" y="4533208"/>
              <a:ext cx="18681" cy="11026"/>
            </a:xfrm>
            <a:custGeom>
              <a:rect b="b" l="l" r="r" t="t"/>
              <a:pathLst>
                <a:path extrusionOk="0" h="566" w="959">
                  <a:moveTo>
                    <a:pt x="294" y="1"/>
                  </a:moveTo>
                  <a:cubicBezTo>
                    <a:pt x="124" y="1"/>
                    <a:pt x="0" y="124"/>
                    <a:pt x="0" y="295"/>
                  </a:cubicBezTo>
                  <a:cubicBezTo>
                    <a:pt x="0" y="442"/>
                    <a:pt x="124" y="565"/>
                    <a:pt x="294" y="565"/>
                  </a:cubicBezTo>
                  <a:lnTo>
                    <a:pt x="688" y="565"/>
                  </a:lnTo>
                  <a:cubicBezTo>
                    <a:pt x="835" y="565"/>
                    <a:pt x="958" y="442"/>
                    <a:pt x="958" y="295"/>
                  </a:cubicBezTo>
                  <a:cubicBezTo>
                    <a:pt x="958"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3"/>
            <p:cNvSpPr/>
            <p:nvPr/>
          </p:nvSpPr>
          <p:spPr>
            <a:xfrm>
              <a:off x="4832915" y="4533208"/>
              <a:ext cx="18701" cy="11026"/>
            </a:xfrm>
            <a:custGeom>
              <a:rect b="b" l="l" r="r" t="t"/>
              <a:pathLst>
                <a:path extrusionOk="0" h="566" w="960">
                  <a:moveTo>
                    <a:pt x="295" y="1"/>
                  </a:moveTo>
                  <a:cubicBezTo>
                    <a:pt x="148" y="1"/>
                    <a:pt x="1" y="124"/>
                    <a:pt x="1" y="295"/>
                  </a:cubicBezTo>
                  <a:cubicBezTo>
                    <a:pt x="1" y="442"/>
                    <a:pt x="148" y="565"/>
                    <a:pt x="295" y="565"/>
                  </a:cubicBezTo>
                  <a:lnTo>
                    <a:pt x="689" y="565"/>
                  </a:lnTo>
                  <a:cubicBezTo>
                    <a:pt x="836" y="565"/>
                    <a:pt x="959" y="442"/>
                    <a:pt x="959" y="295"/>
                  </a:cubicBezTo>
                  <a:cubicBezTo>
                    <a:pt x="959" y="124"/>
                    <a:pt x="836" y="1"/>
                    <a:pt x="6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3"/>
            <p:cNvSpPr/>
            <p:nvPr/>
          </p:nvSpPr>
          <p:spPr>
            <a:xfrm>
              <a:off x="4868310" y="4533208"/>
              <a:ext cx="18564" cy="11026"/>
            </a:xfrm>
            <a:custGeom>
              <a:rect b="b" l="l" r="r" t="t"/>
              <a:pathLst>
                <a:path extrusionOk="0" h="566" w="953">
                  <a:moveTo>
                    <a:pt x="271" y="1"/>
                  </a:moveTo>
                  <a:cubicBezTo>
                    <a:pt x="124" y="1"/>
                    <a:pt x="0" y="124"/>
                    <a:pt x="0" y="295"/>
                  </a:cubicBezTo>
                  <a:cubicBezTo>
                    <a:pt x="0" y="442"/>
                    <a:pt x="124" y="565"/>
                    <a:pt x="271" y="565"/>
                  </a:cubicBezTo>
                  <a:lnTo>
                    <a:pt x="659" y="565"/>
                  </a:lnTo>
                  <a:cubicBezTo>
                    <a:pt x="829" y="565"/>
                    <a:pt x="952" y="442"/>
                    <a:pt x="952" y="295"/>
                  </a:cubicBezTo>
                  <a:cubicBezTo>
                    <a:pt x="952" y="124"/>
                    <a:pt x="829"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3"/>
            <p:cNvSpPr/>
            <p:nvPr/>
          </p:nvSpPr>
          <p:spPr>
            <a:xfrm>
              <a:off x="4903121" y="4533208"/>
              <a:ext cx="18564" cy="11026"/>
            </a:xfrm>
            <a:custGeom>
              <a:rect b="b" l="l" r="r" t="t"/>
              <a:pathLst>
                <a:path extrusionOk="0" h="566" w="953">
                  <a:moveTo>
                    <a:pt x="294" y="1"/>
                  </a:moveTo>
                  <a:cubicBezTo>
                    <a:pt x="124" y="1"/>
                    <a:pt x="0" y="124"/>
                    <a:pt x="0" y="295"/>
                  </a:cubicBezTo>
                  <a:cubicBezTo>
                    <a:pt x="0" y="442"/>
                    <a:pt x="124" y="565"/>
                    <a:pt x="294" y="565"/>
                  </a:cubicBezTo>
                  <a:lnTo>
                    <a:pt x="658" y="565"/>
                  </a:lnTo>
                  <a:cubicBezTo>
                    <a:pt x="835" y="565"/>
                    <a:pt x="952" y="442"/>
                    <a:pt x="952" y="295"/>
                  </a:cubicBezTo>
                  <a:cubicBezTo>
                    <a:pt x="952" y="124"/>
                    <a:pt x="835" y="1"/>
                    <a:pt x="6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3"/>
            <p:cNvSpPr/>
            <p:nvPr/>
          </p:nvSpPr>
          <p:spPr>
            <a:xfrm>
              <a:off x="4937911" y="4533208"/>
              <a:ext cx="18701" cy="11026"/>
            </a:xfrm>
            <a:custGeom>
              <a:rect b="b" l="l" r="r" t="t"/>
              <a:pathLst>
                <a:path extrusionOk="0" h="566" w="960">
                  <a:moveTo>
                    <a:pt x="295" y="1"/>
                  </a:moveTo>
                  <a:cubicBezTo>
                    <a:pt x="124" y="1"/>
                    <a:pt x="1" y="124"/>
                    <a:pt x="1" y="295"/>
                  </a:cubicBezTo>
                  <a:cubicBezTo>
                    <a:pt x="1" y="442"/>
                    <a:pt x="124" y="565"/>
                    <a:pt x="295" y="565"/>
                  </a:cubicBezTo>
                  <a:lnTo>
                    <a:pt x="689" y="565"/>
                  </a:lnTo>
                  <a:cubicBezTo>
                    <a:pt x="836" y="565"/>
                    <a:pt x="959" y="442"/>
                    <a:pt x="959" y="295"/>
                  </a:cubicBezTo>
                  <a:cubicBezTo>
                    <a:pt x="959" y="124"/>
                    <a:pt x="836" y="1"/>
                    <a:pt x="6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3"/>
            <p:cNvSpPr/>
            <p:nvPr/>
          </p:nvSpPr>
          <p:spPr>
            <a:xfrm>
              <a:off x="4972722" y="4533208"/>
              <a:ext cx="19149" cy="11026"/>
            </a:xfrm>
            <a:custGeom>
              <a:rect b="b" l="l" r="r" t="t"/>
              <a:pathLst>
                <a:path extrusionOk="0" h="566" w="983">
                  <a:moveTo>
                    <a:pt x="295" y="1"/>
                  </a:moveTo>
                  <a:cubicBezTo>
                    <a:pt x="148" y="1"/>
                    <a:pt x="1" y="124"/>
                    <a:pt x="1" y="295"/>
                  </a:cubicBezTo>
                  <a:cubicBezTo>
                    <a:pt x="1" y="442"/>
                    <a:pt x="148" y="565"/>
                    <a:pt x="295" y="565"/>
                  </a:cubicBezTo>
                  <a:lnTo>
                    <a:pt x="688" y="565"/>
                  </a:lnTo>
                  <a:cubicBezTo>
                    <a:pt x="835" y="565"/>
                    <a:pt x="982" y="442"/>
                    <a:pt x="982" y="295"/>
                  </a:cubicBezTo>
                  <a:cubicBezTo>
                    <a:pt x="982"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3"/>
            <p:cNvSpPr/>
            <p:nvPr/>
          </p:nvSpPr>
          <p:spPr>
            <a:xfrm>
              <a:off x="4802001" y="4359973"/>
              <a:ext cx="115906" cy="117386"/>
            </a:xfrm>
            <a:custGeom>
              <a:rect b="b" l="l" r="r" t="t"/>
              <a:pathLst>
                <a:path extrusionOk="0" h="6026" w="5950">
                  <a:moveTo>
                    <a:pt x="683" y="1"/>
                  </a:moveTo>
                  <a:cubicBezTo>
                    <a:pt x="318" y="1"/>
                    <a:pt x="1" y="295"/>
                    <a:pt x="1" y="688"/>
                  </a:cubicBezTo>
                  <a:lnTo>
                    <a:pt x="1" y="5344"/>
                  </a:lnTo>
                  <a:cubicBezTo>
                    <a:pt x="1" y="5708"/>
                    <a:pt x="318" y="6026"/>
                    <a:pt x="683" y="6026"/>
                  </a:cubicBezTo>
                  <a:lnTo>
                    <a:pt x="4333" y="6026"/>
                  </a:lnTo>
                  <a:cubicBezTo>
                    <a:pt x="4556" y="6026"/>
                    <a:pt x="4750" y="5931"/>
                    <a:pt x="4874" y="5755"/>
                  </a:cubicBezTo>
                  <a:lnTo>
                    <a:pt x="5802" y="4556"/>
                  </a:lnTo>
                  <a:cubicBezTo>
                    <a:pt x="5902" y="4433"/>
                    <a:pt x="5949" y="4286"/>
                    <a:pt x="5949" y="4139"/>
                  </a:cubicBezTo>
                  <a:lnTo>
                    <a:pt x="5949" y="688"/>
                  </a:lnTo>
                  <a:cubicBezTo>
                    <a:pt x="5949" y="295"/>
                    <a:pt x="5632" y="1"/>
                    <a:pt x="5262" y="1"/>
                  </a:cubicBezTo>
                  <a:lnTo>
                    <a:pt x="2740" y="1"/>
                  </a:lnTo>
                  <a:cubicBezTo>
                    <a:pt x="2570" y="1"/>
                    <a:pt x="2446" y="124"/>
                    <a:pt x="2446" y="295"/>
                  </a:cubicBezTo>
                  <a:cubicBezTo>
                    <a:pt x="2446" y="442"/>
                    <a:pt x="2570" y="565"/>
                    <a:pt x="2740" y="565"/>
                  </a:cubicBezTo>
                  <a:lnTo>
                    <a:pt x="5262" y="565"/>
                  </a:lnTo>
                  <a:cubicBezTo>
                    <a:pt x="5338" y="565"/>
                    <a:pt x="5385" y="612"/>
                    <a:pt x="5385" y="688"/>
                  </a:cubicBezTo>
                  <a:lnTo>
                    <a:pt x="5385" y="4139"/>
                  </a:lnTo>
                  <a:cubicBezTo>
                    <a:pt x="5385" y="4168"/>
                    <a:pt x="5362" y="4192"/>
                    <a:pt x="5362" y="4215"/>
                  </a:cubicBezTo>
                  <a:lnTo>
                    <a:pt x="4433" y="5414"/>
                  </a:lnTo>
                  <a:cubicBezTo>
                    <a:pt x="4409" y="5438"/>
                    <a:pt x="4356" y="5438"/>
                    <a:pt x="4333" y="5438"/>
                  </a:cubicBezTo>
                  <a:lnTo>
                    <a:pt x="683" y="5438"/>
                  </a:lnTo>
                  <a:cubicBezTo>
                    <a:pt x="612" y="5438"/>
                    <a:pt x="589" y="5391"/>
                    <a:pt x="589" y="5344"/>
                  </a:cubicBezTo>
                  <a:lnTo>
                    <a:pt x="589" y="688"/>
                  </a:lnTo>
                  <a:cubicBezTo>
                    <a:pt x="589" y="612"/>
                    <a:pt x="612" y="565"/>
                    <a:pt x="683" y="565"/>
                  </a:cubicBezTo>
                  <a:lnTo>
                    <a:pt x="1394" y="565"/>
                  </a:lnTo>
                  <a:cubicBezTo>
                    <a:pt x="1564" y="565"/>
                    <a:pt x="1688" y="442"/>
                    <a:pt x="1688" y="295"/>
                  </a:cubicBezTo>
                  <a:cubicBezTo>
                    <a:pt x="1688" y="124"/>
                    <a:pt x="1564" y="1"/>
                    <a:pt x="13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3"/>
            <p:cNvSpPr/>
            <p:nvPr/>
          </p:nvSpPr>
          <p:spPr>
            <a:xfrm>
              <a:off x="4822513" y="4378635"/>
              <a:ext cx="11006" cy="31967"/>
            </a:xfrm>
            <a:custGeom>
              <a:rect b="b" l="l" r="r" t="t"/>
              <a:pathLst>
                <a:path extrusionOk="0" h="1641" w="565">
                  <a:moveTo>
                    <a:pt x="270" y="1"/>
                  </a:moveTo>
                  <a:cubicBezTo>
                    <a:pt x="124" y="1"/>
                    <a:pt x="0" y="124"/>
                    <a:pt x="0" y="295"/>
                  </a:cubicBezTo>
                  <a:lnTo>
                    <a:pt x="0" y="1347"/>
                  </a:lnTo>
                  <a:cubicBezTo>
                    <a:pt x="0" y="1494"/>
                    <a:pt x="124" y="1641"/>
                    <a:pt x="270" y="1641"/>
                  </a:cubicBezTo>
                  <a:cubicBezTo>
                    <a:pt x="441" y="1641"/>
                    <a:pt x="564" y="1494"/>
                    <a:pt x="564" y="1347"/>
                  </a:cubicBezTo>
                  <a:lnTo>
                    <a:pt x="564" y="295"/>
                  </a:lnTo>
                  <a:cubicBezTo>
                    <a:pt x="564" y="124"/>
                    <a:pt x="441" y="1"/>
                    <a:pt x="2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3"/>
            <p:cNvSpPr/>
            <p:nvPr/>
          </p:nvSpPr>
          <p:spPr>
            <a:xfrm>
              <a:off x="4843921" y="4378635"/>
              <a:ext cx="11006" cy="31967"/>
            </a:xfrm>
            <a:custGeom>
              <a:rect b="b" l="l" r="r" t="t"/>
              <a:pathLst>
                <a:path extrusionOk="0" h="1641" w="565">
                  <a:moveTo>
                    <a:pt x="271" y="1"/>
                  </a:moveTo>
                  <a:cubicBezTo>
                    <a:pt x="124" y="1"/>
                    <a:pt x="0" y="124"/>
                    <a:pt x="0" y="295"/>
                  </a:cubicBezTo>
                  <a:lnTo>
                    <a:pt x="0" y="1347"/>
                  </a:lnTo>
                  <a:cubicBezTo>
                    <a:pt x="0" y="1494"/>
                    <a:pt x="124" y="1641"/>
                    <a:pt x="271" y="1641"/>
                  </a:cubicBezTo>
                  <a:cubicBezTo>
                    <a:pt x="441" y="1641"/>
                    <a:pt x="565" y="1494"/>
                    <a:pt x="565" y="1347"/>
                  </a:cubicBezTo>
                  <a:lnTo>
                    <a:pt x="565" y="295"/>
                  </a:lnTo>
                  <a:cubicBezTo>
                    <a:pt x="565" y="124"/>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3"/>
            <p:cNvSpPr/>
            <p:nvPr/>
          </p:nvSpPr>
          <p:spPr>
            <a:xfrm>
              <a:off x="4864979" y="4378635"/>
              <a:ext cx="11474" cy="31967"/>
            </a:xfrm>
            <a:custGeom>
              <a:rect b="b" l="l" r="r" t="t"/>
              <a:pathLst>
                <a:path extrusionOk="0" h="1641" w="589">
                  <a:moveTo>
                    <a:pt x="295" y="1"/>
                  </a:moveTo>
                  <a:cubicBezTo>
                    <a:pt x="148" y="1"/>
                    <a:pt x="1" y="124"/>
                    <a:pt x="1" y="295"/>
                  </a:cubicBezTo>
                  <a:lnTo>
                    <a:pt x="1" y="1347"/>
                  </a:lnTo>
                  <a:cubicBezTo>
                    <a:pt x="1" y="1494"/>
                    <a:pt x="148" y="1641"/>
                    <a:pt x="295" y="1641"/>
                  </a:cubicBezTo>
                  <a:cubicBezTo>
                    <a:pt x="442" y="1641"/>
                    <a:pt x="589" y="1494"/>
                    <a:pt x="589" y="1347"/>
                  </a:cubicBezTo>
                  <a:lnTo>
                    <a:pt x="589" y="295"/>
                  </a:lnTo>
                  <a:cubicBezTo>
                    <a:pt x="589" y="124"/>
                    <a:pt x="442"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3"/>
            <p:cNvSpPr/>
            <p:nvPr/>
          </p:nvSpPr>
          <p:spPr>
            <a:xfrm>
              <a:off x="4886387" y="4378635"/>
              <a:ext cx="11026" cy="31967"/>
            </a:xfrm>
            <a:custGeom>
              <a:rect b="b" l="l" r="r" t="t"/>
              <a:pathLst>
                <a:path extrusionOk="0" h="1641" w="566">
                  <a:moveTo>
                    <a:pt x="295" y="1"/>
                  </a:moveTo>
                  <a:cubicBezTo>
                    <a:pt x="124" y="1"/>
                    <a:pt x="1" y="124"/>
                    <a:pt x="1" y="295"/>
                  </a:cubicBezTo>
                  <a:lnTo>
                    <a:pt x="1" y="1347"/>
                  </a:lnTo>
                  <a:cubicBezTo>
                    <a:pt x="1" y="1494"/>
                    <a:pt x="124" y="1641"/>
                    <a:pt x="295" y="1641"/>
                  </a:cubicBezTo>
                  <a:cubicBezTo>
                    <a:pt x="442" y="1641"/>
                    <a:pt x="565" y="1494"/>
                    <a:pt x="565" y="1347"/>
                  </a:cubicBezTo>
                  <a:lnTo>
                    <a:pt x="565" y="295"/>
                  </a:lnTo>
                  <a:cubicBezTo>
                    <a:pt x="565" y="124"/>
                    <a:pt x="442"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1" name="Google Shape;3041;p63"/>
          <p:cNvGrpSpPr/>
          <p:nvPr/>
        </p:nvGrpSpPr>
        <p:grpSpPr>
          <a:xfrm>
            <a:off x="4093948" y="4228757"/>
            <a:ext cx="379821" cy="379821"/>
            <a:chOff x="4093948" y="4228757"/>
            <a:chExt cx="379821" cy="379821"/>
          </a:xfrm>
        </p:grpSpPr>
        <p:sp>
          <p:nvSpPr>
            <p:cNvPr id="3042" name="Google Shape;3042;p63"/>
            <p:cNvSpPr/>
            <p:nvPr/>
          </p:nvSpPr>
          <p:spPr>
            <a:xfrm>
              <a:off x="4099675" y="4497384"/>
              <a:ext cx="368367" cy="47765"/>
            </a:xfrm>
            <a:custGeom>
              <a:rect b="b" l="l" r="r" t="t"/>
              <a:pathLst>
                <a:path extrusionOk="0" h="2452" w="18910">
                  <a:moveTo>
                    <a:pt x="0" y="0"/>
                  </a:moveTo>
                  <a:lnTo>
                    <a:pt x="0" y="1493"/>
                  </a:lnTo>
                  <a:cubicBezTo>
                    <a:pt x="0" y="2010"/>
                    <a:pt x="418" y="2451"/>
                    <a:pt x="959" y="2451"/>
                  </a:cubicBezTo>
                  <a:lnTo>
                    <a:pt x="17951" y="2451"/>
                  </a:lnTo>
                  <a:cubicBezTo>
                    <a:pt x="18492" y="2451"/>
                    <a:pt x="18909" y="2010"/>
                    <a:pt x="18909" y="1493"/>
                  </a:cubicBezTo>
                  <a:lnTo>
                    <a:pt x="18909"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3"/>
            <p:cNvSpPr/>
            <p:nvPr/>
          </p:nvSpPr>
          <p:spPr>
            <a:xfrm>
              <a:off x="4099675" y="4287508"/>
              <a:ext cx="368367" cy="209897"/>
            </a:xfrm>
            <a:custGeom>
              <a:rect b="b" l="l" r="r" t="t"/>
              <a:pathLst>
                <a:path extrusionOk="0" h="10775" w="18910">
                  <a:moveTo>
                    <a:pt x="959" y="0"/>
                  </a:moveTo>
                  <a:cubicBezTo>
                    <a:pt x="418" y="0"/>
                    <a:pt x="0" y="417"/>
                    <a:pt x="0" y="952"/>
                  </a:cubicBezTo>
                  <a:lnTo>
                    <a:pt x="0" y="10774"/>
                  </a:lnTo>
                  <a:lnTo>
                    <a:pt x="18909" y="10774"/>
                  </a:lnTo>
                  <a:lnTo>
                    <a:pt x="18909" y="952"/>
                  </a:lnTo>
                  <a:cubicBezTo>
                    <a:pt x="18909" y="417"/>
                    <a:pt x="18492" y="0"/>
                    <a:pt x="1795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3"/>
            <p:cNvSpPr/>
            <p:nvPr/>
          </p:nvSpPr>
          <p:spPr>
            <a:xfrm>
              <a:off x="4099675" y="4287508"/>
              <a:ext cx="368367" cy="209897"/>
            </a:xfrm>
            <a:custGeom>
              <a:rect b="b" l="l" r="r" t="t"/>
              <a:pathLst>
                <a:path extrusionOk="0" h="10775" w="18910">
                  <a:moveTo>
                    <a:pt x="959" y="0"/>
                  </a:moveTo>
                  <a:cubicBezTo>
                    <a:pt x="418" y="0"/>
                    <a:pt x="0" y="417"/>
                    <a:pt x="0" y="952"/>
                  </a:cubicBezTo>
                  <a:lnTo>
                    <a:pt x="0" y="10774"/>
                  </a:lnTo>
                  <a:lnTo>
                    <a:pt x="18909" y="10774"/>
                  </a:lnTo>
                  <a:lnTo>
                    <a:pt x="18909" y="952"/>
                  </a:lnTo>
                  <a:cubicBezTo>
                    <a:pt x="18909" y="417"/>
                    <a:pt x="18492" y="0"/>
                    <a:pt x="1795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3"/>
            <p:cNvSpPr/>
            <p:nvPr/>
          </p:nvSpPr>
          <p:spPr>
            <a:xfrm>
              <a:off x="4434592" y="4287508"/>
              <a:ext cx="33447" cy="209897"/>
            </a:xfrm>
            <a:custGeom>
              <a:rect b="b" l="l" r="r" t="t"/>
              <a:pathLst>
                <a:path extrusionOk="0" h="10775" w="1717">
                  <a:moveTo>
                    <a:pt x="0" y="0"/>
                  </a:moveTo>
                  <a:cubicBezTo>
                    <a:pt x="541" y="0"/>
                    <a:pt x="958" y="417"/>
                    <a:pt x="958" y="952"/>
                  </a:cubicBezTo>
                  <a:lnTo>
                    <a:pt x="958" y="10774"/>
                  </a:lnTo>
                  <a:lnTo>
                    <a:pt x="1716" y="10774"/>
                  </a:lnTo>
                  <a:lnTo>
                    <a:pt x="1716" y="952"/>
                  </a:lnTo>
                  <a:cubicBezTo>
                    <a:pt x="1716" y="417"/>
                    <a:pt x="1299" y="0"/>
                    <a:pt x="75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3"/>
            <p:cNvSpPr/>
            <p:nvPr/>
          </p:nvSpPr>
          <p:spPr>
            <a:xfrm>
              <a:off x="4434592" y="4497384"/>
              <a:ext cx="33447" cy="47765"/>
            </a:xfrm>
            <a:custGeom>
              <a:rect b="b" l="l" r="r" t="t"/>
              <a:pathLst>
                <a:path extrusionOk="0" h="2452" w="1717">
                  <a:moveTo>
                    <a:pt x="958" y="0"/>
                  </a:moveTo>
                  <a:lnTo>
                    <a:pt x="958" y="1493"/>
                  </a:lnTo>
                  <a:cubicBezTo>
                    <a:pt x="958" y="2010"/>
                    <a:pt x="541" y="2451"/>
                    <a:pt x="0" y="2451"/>
                  </a:cubicBezTo>
                  <a:lnTo>
                    <a:pt x="758" y="2451"/>
                  </a:lnTo>
                  <a:cubicBezTo>
                    <a:pt x="1299" y="2451"/>
                    <a:pt x="1716" y="2010"/>
                    <a:pt x="1716" y="1493"/>
                  </a:cubicBezTo>
                  <a:lnTo>
                    <a:pt x="1716"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3"/>
            <p:cNvSpPr/>
            <p:nvPr/>
          </p:nvSpPr>
          <p:spPr>
            <a:xfrm>
              <a:off x="4241878" y="4545129"/>
              <a:ext cx="83959" cy="57719"/>
            </a:xfrm>
            <a:custGeom>
              <a:rect b="b" l="l" r="r" t="t"/>
              <a:pathLst>
                <a:path extrusionOk="0" h="2963" w="4310">
                  <a:moveTo>
                    <a:pt x="318" y="0"/>
                  </a:moveTo>
                  <a:cubicBezTo>
                    <a:pt x="318" y="0"/>
                    <a:pt x="271" y="2181"/>
                    <a:pt x="1" y="2963"/>
                  </a:cubicBezTo>
                  <a:lnTo>
                    <a:pt x="4309" y="2963"/>
                  </a:lnTo>
                  <a:cubicBezTo>
                    <a:pt x="4039" y="2181"/>
                    <a:pt x="3992" y="0"/>
                    <a:pt x="3992"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3"/>
            <p:cNvSpPr/>
            <p:nvPr/>
          </p:nvSpPr>
          <p:spPr>
            <a:xfrm>
              <a:off x="4247605" y="4545129"/>
              <a:ext cx="72505" cy="14785"/>
            </a:xfrm>
            <a:custGeom>
              <a:rect b="b" l="l" r="r" t="t"/>
              <a:pathLst>
                <a:path extrusionOk="0" h="759" w="3722">
                  <a:moveTo>
                    <a:pt x="24" y="0"/>
                  </a:moveTo>
                  <a:cubicBezTo>
                    <a:pt x="24" y="0"/>
                    <a:pt x="1" y="318"/>
                    <a:pt x="1" y="758"/>
                  </a:cubicBezTo>
                  <a:lnTo>
                    <a:pt x="3721" y="758"/>
                  </a:lnTo>
                  <a:cubicBezTo>
                    <a:pt x="3721" y="318"/>
                    <a:pt x="3698" y="0"/>
                    <a:pt x="369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3"/>
            <p:cNvSpPr/>
            <p:nvPr/>
          </p:nvSpPr>
          <p:spPr>
            <a:xfrm>
              <a:off x="4247605" y="4545129"/>
              <a:ext cx="72505" cy="14785"/>
            </a:xfrm>
            <a:custGeom>
              <a:rect b="b" l="l" r="r" t="t"/>
              <a:pathLst>
                <a:path extrusionOk="0" h="759" w="3722">
                  <a:moveTo>
                    <a:pt x="24" y="0"/>
                  </a:moveTo>
                  <a:cubicBezTo>
                    <a:pt x="24" y="0"/>
                    <a:pt x="1" y="318"/>
                    <a:pt x="1" y="758"/>
                  </a:cubicBezTo>
                  <a:lnTo>
                    <a:pt x="3721" y="758"/>
                  </a:lnTo>
                  <a:cubicBezTo>
                    <a:pt x="3721" y="318"/>
                    <a:pt x="3698" y="0"/>
                    <a:pt x="369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3"/>
            <p:cNvSpPr/>
            <p:nvPr/>
          </p:nvSpPr>
          <p:spPr>
            <a:xfrm>
              <a:off x="4122583" y="4312813"/>
              <a:ext cx="322550" cy="184592"/>
            </a:xfrm>
            <a:custGeom>
              <a:rect b="b" l="l" r="r" t="t"/>
              <a:pathLst>
                <a:path extrusionOk="0" h="9476" w="16558">
                  <a:moveTo>
                    <a:pt x="441" y="0"/>
                  </a:moveTo>
                  <a:cubicBezTo>
                    <a:pt x="200" y="0"/>
                    <a:pt x="0" y="194"/>
                    <a:pt x="0" y="417"/>
                  </a:cubicBezTo>
                  <a:lnTo>
                    <a:pt x="0" y="9475"/>
                  </a:lnTo>
                  <a:lnTo>
                    <a:pt x="16558" y="9475"/>
                  </a:lnTo>
                  <a:lnTo>
                    <a:pt x="16558" y="417"/>
                  </a:lnTo>
                  <a:cubicBezTo>
                    <a:pt x="16558" y="194"/>
                    <a:pt x="16364" y="0"/>
                    <a:pt x="1611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3"/>
            <p:cNvSpPr/>
            <p:nvPr/>
          </p:nvSpPr>
          <p:spPr>
            <a:xfrm>
              <a:off x="4421755" y="4312813"/>
              <a:ext cx="23376" cy="184592"/>
            </a:xfrm>
            <a:custGeom>
              <a:rect b="b" l="l" r="r" t="t"/>
              <a:pathLst>
                <a:path extrusionOk="0" h="9476" w="1200">
                  <a:moveTo>
                    <a:pt x="1" y="0"/>
                  </a:moveTo>
                  <a:cubicBezTo>
                    <a:pt x="242" y="0"/>
                    <a:pt x="442" y="194"/>
                    <a:pt x="442" y="417"/>
                  </a:cubicBezTo>
                  <a:lnTo>
                    <a:pt x="442" y="9475"/>
                  </a:lnTo>
                  <a:lnTo>
                    <a:pt x="1200" y="9475"/>
                  </a:lnTo>
                  <a:lnTo>
                    <a:pt x="1200" y="417"/>
                  </a:lnTo>
                  <a:cubicBezTo>
                    <a:pt x="1200" y="194"/>
                    <a:pt x="1006" y="0"/>
                    <a:pt x="75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3"/>
            <p:cNvSpPr/>
            <p:nvPr/>
          </p:nvSpPr>
          <p:spPr>
            <a:xfrm>
              <a:off x="4175120" y="4234484"/>
              <a:ext cx="217572" cy="125062"/>
            </a:xfrm>
            <a:custGeom>
              <a:rect b="b" l="l" r="r" t="t"/>
              <a:pathLst>
                <a:path extrusionOk="0" h="6420" w="11169">
                  <a:moveTo>
                    <a:pt x="5585" y="1"/>
                  </a:moveTo>
                  <a:cubicBezTo>
                    <a:pt x="4162" y="1"/>
                    <a:pt x="2963" y="935"/>
                    <a:pt x="2593" y="2234"/>
                  </a:cubicBezTo>
                  <a:cubicBezTo>
                    <a:pt x="2423" y="2205"/>
                    <a:pt x="2276" y="2181"/>
                    <a:pt x="2105" y="2181"/>
                  </a:cubicBezTo>
                  <a:cubicBezTo>
                    <a:pt x="930" y="2181"/>
                    <a:pt x="1" y="3139"/>
                    <a:pt x="1" y="4315"/>
                  </a:cubicBezTo>
                  <a:cubicBezTo>
                    <a:pt x="1" y="5467"/>
                    <a:pt x="930" y="6419"/>
                    <a:pt x="2105" y="6419"/>
                  </a:cubicBezTo>
                  <a:cubicBezTo>
                    <a:pt x="2764" y="6419"/>
                    <a:pt x="3351" y="6125"/>
                    <a:pt x="3745" y="5638"/>
                  </a:cubicBezTo>
                  <a:cubicBezTo>
                    <a:pt x="4262" y="6002"/>
                    <a:pt x="4897" y="6225"/>
                    <a:pt x="5585" y="6225"/>
                  </a:cubicBezTo>
                  <a:cubicBezTo>
                    <a:pt x="6267" y="6225"/>
                    <a:pt x="6907" y="6002"/>
                    <a:pt x="7419" y="5638"/>
                  </a:cubicBezTo>
                  <a:cubicBezTo>
                    <a:pt x="7813" y="6125"/>
                    <a:pt x="8400" y="6419"/>
                    <a:pt x="9059" y="6419"/>
                  </a:cubicBezTo>
                  <a:cubicBezTo>
                    <a:pt x="10234" y="6419"/>
                    <a:pt x="11169" y="5467"/>
                    <a:pt x="11169" y="4315"/>
                  </a:cubicBezTo>
                  <a:cubicBezTo>
                    <a:pt x="11169" y="3139"/>
                    <a:pt x="10234" y="2181"/>
                    <a:pt x="9059" y="2181"/>
                  </a:cubicBezTo>
                  <a:cubicBezTo>
                    <a:pt x="8888" y="2181"/>
                    <a:pt x="8741" y="2205"/>
                    <a:pt x="8571" y="2234"/>
                  </a:cubicBezTo>
                  <a:cubicBezTo>
                    <a:pt x="8200" y="935"/>
                    <a:pt x="7001" y="1"/>
                    <a:pt x="5585"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3"/>
            <p:cNvSpPr/>
            <p:nvPr/>
          </p:nvSpPr>
          <p:spPr>
            <a:xfrm>
              <a:off x="4247157" y="4329001"/>
              <a:ext cx="73985" cy="109322"/>
            </a:xfrm>
            <a:custGeom>
              <a:rect b="b" l="l" r="r" t="t"/>
              <a:pathLst>
                <a:path extrusionOk="0" h="5612" w="3798">
                  <a:moveTo>
                    <a:pt x="1867" y="0"/>
                  </a:moveTo>
                  <a:cubicBezTo>
                    <a:pt x="1732" y="0"/>
                    <a:pt x="1594" y="68"/>
                    <a:pt x="1517" y="198"/>
                  </a:cubicBezTo>
                  <a:lnTo>
                    <a:pt x="147" y="2425"/>
                  </a:lnTo>
                  <a:cubicBezTo>
                    <a:pt x="0" y="2696"/>
                    <a:pt x="194" y="3037"/>
                    <a:pt x="488" y="3037"/>
                  </a:cubicBezTo>
                  <a:lnTo>
                    <a:pt x="952" y="3013"/>
                  </a:lnTo>
                  <a:lnTo>
                    <a:pt x="976" y="5217"/>
                  </a:lnTo>
                  <a:cubicBezTo>
                    <a:pt x="976" y="5435"/>
                    <a:pt x="1176" y="5611"/>
                    <a:pt x="1393" y="5611"/>
                  </a:cubicBezTo>
                  <a:lnTo>
                    <a:pt x="2475" y="5611"/>
                  </a:lnTo>
                  <a:cubicBezTo>
                    <a:pt x="2692" y="5611"/>
                    <a:pt x="2863" y="5411"/>
                    <a:pt x="2863" y="5194"/>
                  </a:cubicBezTo>
                  <a:lnTo>
                    <a:pt x="2863" y="2990"/>
                  </a:lnTo>
                  <a:lnTo>
                    <a:pt x="3303" y="2990"/>
                  </a:lnTo>
                  <a:cubicBezTo>
                    <a:pt x="3597" y="2990"/>
                    <a:pt x="3797" y="2619"/>
                    <a:pt x="3621" y="2378"/>
                  </a:cubicBezTo>
                  <a:lnTo>
                    <a:pt x="2181" y="174"/>
                  </a:lnTo>
                  <a:cubicBezTo>
                    <a:pt x="2111" y="57"/>
                    <a:pt x="1990" y="0"/>
                    <a:pt x="1867"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3"/>
            <p:cNvSpPr/>
            <p:nvPr/>
          </p:nvSpPr>
          <p:spPr>
            <a:xfrm>
              <a:off x="4122583" y="4467833"/>
              <a:ext cx="322550" cy="29571"/>
            </a:xfrm>
            <a:custGeom>
              <a:rect b="b" l="l" r="r" t="t"/>
              <a:pathLst>
                <a:path extrusionOk="0" h="1518" w="16558">
                  <a:moveTo>
                    <a:pt x="0" y="1"/>
                  </a:moveTo>
                  <a:lnTo>
                    <a:pt x="0" y="1517"/>
                  </a:lnTo>
                  <a:lnTo>
                    <a:pt x="16558" y="1517"/>
                  </a:lnTo>
                  <a:lnTo>
                    <a:pt x="16558"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3"/>
            <p:cNvSpPr/>
            <p:nvPr/>
          </p:nvSpPr>
          <p:spPr>
            <a:xfrm>
              <a:off x="4430345" y="4467833"/>
              <a:ext cx="14785" cy="29571"/>
            </a:xfrm>
            <a:custGeom>
              <a:rect b="b" l="l" r="r" t="t"/>
              <a:pathLst>
                <a:path extrusionOk="0" h="1518" w="759">
                  <a:moveTo>
                    <a:pt x="1" y="1"/>
                  </a:moveTo>
                  <a:lnTo>
                    <a:pt x="1" y="1517"/>
                  </a:lnTo>
                  <a:lnTo>
                    <a:pt x="759" y="1517"/>
                  </a:lnTo>
                  <a:lnTo>
                    <a:pt x="759"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3"/>
            <p:cNvSpPr/>
            <p:nvPr/>
          </p:nvSpPr>
          <p:spPr>
            <a:xfrm>
              <a:off x="4265702" y="4515578"/>
              <a:ext cx="36311" cy="11474"/>
            </a:xfrm>
            <a:custGeom>
              <a:rect b="b" l="l" r="r" t="t"/>
              <a:pathLst>
                <a:path extrusionOk="0" h="589" w="1864">
                  <a:moveTo>
                    <a:pt x="271" y="1"/>
                  </a:moveTo>
                  <a:cubicBezTo>
                    <a:pt x="124" y="1"/>
                    <a:pt x="0" y="148"/>
                    <a:pt x="0" y="295"/>
                  </a:cubicBezTo>
                  <a:cubicBezTo>
                    <a:pt x="0" y="442"/>
                    <a:pt x="124" y="588"/>
                    <a:pt x="271" y="588"/>
                  </a:cubicBezTo>
                  <a:lnTo>
                    <a:pt x="1593" y="588"/>
                  </a:lnTo>
                  <a:cubicBezTo>
                    <a:pt x="1740" y="588"/>
                    <a:pt x="1864" y="442"/>
                    <a:pt x="1864" y="295"/>
                  </a:cubicBezTo>
                  <a:cubicBezTo>
                    <a:pt x="1864" y="148"/>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3"/>
            <p:cNvSpPr/>
            <p:nvPr/>
          </p:nvSpPr>
          <p:spPr>
            <a:xfrm>
              <a:off x="4093948" y="4228757"/>
              <a:ext cx="379821" cy="379821"/>
            </a:xfrm>
            <a:custGeom>
              <a:rect b="b" l="l" r="r" t="t"/>
              <a:pathLst>
                <a:path extrusionOk="0" h="19498" w="19498">
                  <a:moveTo>
                    <a:pt x="9722" y="5438"/>
                  </a:moveTo>
                  <a:cubicBezTo>
                    <a:pt x="9752" y="5438"/>
                    <a:pt x="9775" y="5438"/>
                    <a:pt x="9822" y="5491"/>
                  </a:cubicBezTo>
                  <a:lnTo>
                    <a:pt x="11245" y="7671"/>
                  </a:lnTo>
                  <a:cubicBezTo>
                    <a:pt x="11268" y="7718"/>
                    <a:pt x="11268" y="7765"/>
                    <a:pt x="11245" y="7789"/>
                  </a:cubicBezTo>
                  <a:cubicBezTo>
                    <a:pt x="11245" y="7818"/>
                    <a:pt x="11221" y="7842"/>
                    <a:pt x="11145" y="7842"/>
                  </a:cubicBezTo>
                  <a:lnTo>
                    <a:pt x="10728" y="7842"/>
                  </a:lnTo>
                  <a:cubicBezTo>
                    <a:pt x="10557" y="7865"/>
                    <a:pt x="10434" y="7989"/>
                    <a:pt x="10434" y="8136"/>
                  </a:cubicBezTo>
                  <a:lnTo>
                    <a:pt x="10434" y="10340"/>
                  </a:lnTo>
                  <a:cubicBezTo>
                    <a:pt x="10434" y="10363"/>
                    <a:pt x="10434" y="10410"/>
                    <a:pt x="10410" y="10434"/>
                  </a:cubicBezTo>
                  <a:cubicBezTo>
                    <a:pt x="10387" y="10434"/>
                    <a:pt x="10363" y="10463"/>
                    <a:pt x="10340" y="10463"/>
                  </a:cubicBezTo>
                  <a:lnTo>
                    <a:pt x="9235" y="10463"/>
                  </a:lnTo>
                  <a:cubicBezTo>
                    <a:pt x="9188" y="10463"/>
                    <a:pt x="9135" y="10410"/>
                    <a:pt x="9135" y="10363"/>
                  </a:cubicBezTo>
                  <a:lnTo>
                    <a:pt x="9111" y="8159"/>
                  </a:lnTo>
                  <a:cubicBezTo>
                    <a:pt x="9111" y="8083"/>
                    <a:pt x="9064" y="8012"/>
                    <a:pt x="9017" y="7965"/>
                  </a:cubicBezTo>
                  <a:cubicBezTo>
                    <a:pt x="8964" y="7912"/>
                    <a:pt x="8894" y="7889"/>
                    <a:pt x="8817" y="7889"/>
                  </a:cubicBezTo>
                  <a:lnTo>
                    <a:pt x="8353" y="7889"/>
                  </a:lnTo>
                  <a:cubicBezTo>
                    <a:pt x="8306" y="7889"/>
                    <a:pt x="8282" y="7865"/>
                    <a:pt x="8253" y="7842"/>
                  </a:cubicBezTo>
                  <a:cubicBezTo>
                    <a:pt x="8253" y="7818"/>
                    <a:pt x="8229" y="7765"/>
                    <a:pt x="8253" y="7718"/>
                  </a:cubicBezTo>
                  <a:lnTo>
                    <a:pt x="9628" y="5491"/>
                  </a:lnTo>
                  <a:cubicBezTo>
                    <a:pt x="9652" y="5438"/>
                    <a:pt x="9699" y="5438"/>
                    <a:pt x="9722" y="5438"/>
                  </a:cubicBezTo>
                  <a:close/>
                  <a:moveTo>
                    <a:pt x="4262" y="3286"/>
                  </a:moveTo>
                  <a:cubicBezTo>
                    <a:pt x="4115" y="3504"/>
                    <a:pt x="3992" y="3774"/>
                    <a:pt x="3945" y="4045"/>
                  </a:cubicBezTo>
                  <a:lnTo>
                    <a:pt x="1911" y="4045"/>
                  </a:lnTo>
                  <a:cubicBezTo>
                    <a:pt x="1523" y="4045"/>
                    <a:pt x="1200" y="4362"/>
                    <a:pt x="1200" y="4732"/>
                  </a:cubicBezTo>
                  <a:lnTo>
                    <a:pt x="1200" y="13496"/>
                  </a:lnTo>
                  <a:lnTo>
                    <a:pt x="565" y="13496"/>
                  </a:lnTo>
                  <a:lnTo>
                    <a:pt x="565" y="3968"/>
                  </a:lnTo>
                  <a:cubicBezTo>
                    <a:pt x="565" y="3604"/>
                    <a:pt x="882" y="3286"/>
                    <a:pt x="1253" y="3286"/>
                  </a:cubicBezTo>
                  <a:close/>
                  <a:moveTo>
                    <a:pt x="17587" y="4609"/>
                  </a:moveTo>
                  <a:cubicBezTo>
                    <a:pt x="17687" y="4609"/>
                    <a:pt x="17734" y="4656"/>
                    <a:pt x="17734" y="4732"/>
                  </a:cubicBezTo>
                  <a:lnTo>
                    <a:pt x="17734" y="11980"/>
                  </a:lnTo>
                  <a:lnTo>
                    <a:pt x="5902" y="11980"/>
                  </a:lnTo>
                  <a:cubicBezTo>
                    <a:pt x="5731" y="11980"/>
                    <a:pt x="5608" y="12103"/>
                    <a:pt x="5608" y="12274"/>
                  </a:cubicBezTo>
                  <a:cubicBezTo>
                    <a:pt x="5608" y="12421"/>
                    <a:pt x="5731" y="12544"/>
                    <a:pt x="5902" y="12544"/>
                  </a:cubicBezTo>
                  <a:lnTo>
                    <a:pt x="17734" y="12544"/>
                  </a:lnTo>
                  <a:lnTo>
                    <a:pt x="17734" y="13496"/>
                  </a:lnTo>
                  <a:lnTo>
                    <a:pt x="1764" y="13496"/>
                  </a:lnTo>
                  <a:lnTo>
                    <a:pt x="1764" y="12544"/>
                  </a:lnTo>
                  <a:lnTo>
                    <a:pt x="4556" y="12544"/>
                  </a:lnTo>
                  <a:cubicBezTo>
                    <a:pt x="4703" y="12544"/>
                    <a:pt x="4826" y="12421"/>
                    <a:pt x="4826" y="12274"/>
                  </a:cubicBezTo>
                  <a:cubicBezTo>
                    <a:pt x="4826" y="12103"/>
                    <a:pt x="4703" y="11980"/>
                    <a:pt x="4556" y="11980"/>
                  </a:cubicBezTo>
                  <a:lnTo>
                    <a:pt x="1764" y="11980"/>
                  </a:lnTo>
                  <a:lnTo>
                    <a:pt x="1764" y="4732"/>
                  </a:lnTo>
                  <a:cubicBezTo>
                    <a:pt x="1764" y="4656"/>
                    <a:pt x="1817" y="4609"/>
                    <a:pt x="1911" y="4609"/>
                  </a:cubicBezTo>
                  <a:lnTo>
                    <a:pt x="3874" y="4609"/>
                  </a:lnTo>
                  <a:cubicBezTo>
                    <a:pt x="3874" y="5932"/>
                    <a:pt x="4950" y="7007"/>
                    <a:pt x="6272" y="7007"/>
                  </a:cubicBezTo>
                  <a:cubicBezTo>
                    <a:pt x="6907" y="7007"/>
                    <a:pt x="7518" y="6760"/>
                    <a:pt x="7959" y="6296"/>
                  </a:cubicBezTo>
                  <a:cubicBezTo>
                    <a:pt x="8083" y="6372"/>
                    <a:pt x="8206" y="6443"/>
                    <a:pt x="8329" y="6496"/>
                  </a:cubicBezTo>
                  <a:lnTo>
                    <a:pt x="7765" y="7424"/>
                  </a:lnTo>
                  <a:cubicBezTo>
                    <a:pt x="7642" y="7642"/>
                    <a:pt x="7642" y="7912"/>
                    <a:pt x="7765" y="8112"/>
                  </a:cubicBezTo>
                  <a:cubicBezTo>
                    <a:pt x="7880" y="8314"/>
                    <a:pt x="8101" y="8456"/>
                    <a:pt x="8325" y="8456"/>
                  </a:cubicBezTo>
                  <a:cubicBezTo>
                    <a:pt x="8342" y="8456"/>
                    <a:pt x="8359" y="8455"/>
                    <a:pt x="8376" y="8453"/>
                  </a:cubicBezTo>
                  <a:lnTo>
                    <a:pt x="8547" y="8453"/>
                  </a:lnTo>
                  <a:lnTo>
                    <a:pt x="8547" y="10363"/>
                  </a:lnTo>
                  <a:cubicBezTo>
                    <a:pt x="8576" y="10728"/>
                    <a:pt x="8870" y="11022"/>
                    <a:pt x="9235" y="11022"/>
                  </a:cubicBezTo>
                  <a:lnTo>
                    <a:pt x="10340" y="11022"/>
                  </a:lnTo>
                  <a:cubicBezTo>
                    <a:pt x="10704" y="11022"/>
                    <a:pt x="11021" y="10704"/>
                    <a:pt x="11021" y="10316"/>
                  </a:cubicBezTo>
                  <a:lnTo>
                    <a:pt x="11021" y="8430"/>
                  </a:lnTo>
                  <a:lnTo>
                    <a:pt x="11168" y="8406"/>
                  </a:lnTo>
                  <a:cubicBezTo>
                    <a:pt x="11415" y="8406"/>
                    <a:pt x="11633" y="8283"/>
                    <a:pt x="11756" y="8059"/>
                  </a:cubicBezTo>
                  <a:cubicBezTo>
                    <a:pt x="11880" y="7842"/>
                    <a:pt x="11856" y="7571"/>
                    <a:pt x="11733" y="7348"/>
                  </a:cubicBezTo>
                  <a:lnTo>
                    <a:pt x="11168" y="6496"/>
                  </a:lnTo>
                  <a:cubicBezTo>
                    <a:pt x="11292" y="6443"/>
                    <a:pt x="11415" y="6372"/>
                    <a:pt x="11539" y="6296"/>
                  </a:cubicBezTo>
                  <a:cubicBezTo>
                    <a:pt x="11980" y="6760"/>
                    <a:pt x="12591" y="7007"/>
                    <a:pt x="13226" y="7007"/>
                  </a:cubicBezTo>
                  <a:cubicBezTo>
                    <a:pt x="14548" y="7007"/>
                    <a:pt x="15630" y="5932"/>
                    <a:pt x="15630" y="4609"/>
                  </a:cubicBezTo>
                  <a:close/>
                  <a:moveTo>
                    <a:pt x="18245" y="3286"/>
                  </a:moveTo>
                  <a:cubicBezTo>
                    <a:pt x="18616" y="3286"/>
                    <a:pt x="18933" y="3604"/>
                    <a:pt x="18933" y="3968"/>
                  </a:cubicBezTo>
                  <a:lnTo>
                    <a:pt x="18933" y="13496"/>
                  </a:lnTo>
                  <a:lnTo>
                    <a:pt x="18298" y="13496"/>
                  </a:lnTo>
                  <a:lnTo>
                    <a:pt x="18298" y="12274"/>
                  </a:lnTo>
                  <a:lnTo>
                    <a:pt x="18298" y="4732"/>
                  </a:lnTo>
                  <a:cubicBezTo>
                    <a:pt x="18298" y="4362"/>
                    <a:pt x="17981" y="4045"/>
                    <a:pt x="17587" y="4045"/>
                  </a:cubicBezTo>
                  <a:lnTo>
                    <a:pt x="15553" y="4045"/>
                  </a:lnTo>
                  <a:cubicBezTo>
                    <a:pt x="15506" y="3774"/>
                    <a:pt x="15383" y="3504"/>
                    <a:pt x="15236" y="3286"/>
                  </a:cubicBezTo>
                  <a:close/>
                  <a:moveTo>
                    <a:pt x="18933" y="14084"/>
                  </a:moveTo>
                  <a:lnTo>
                    <a:pt x="18933" y="15283"/>
                  </a:lnTo>
                  <a:cubicBezTo>
                    <a:pt x="18933" y="15653"/>
                    <a:pt x="18616" y="15947"/>
                    <a:pt x="18245" y="15947"/>
                  </a:cubicBezTo>
                  <a:lnTo>
                    <a:pt x="1253" y="15947"/>
                  </a:lnTo>
                  <a:cubicBezTo>
                    <a:pt x="882" y="15947"/>
                    <a:pt x="565" y="15653"/>
                    <a:pt x="565" y="15283"/>
                  </a:cubicBezTo>
                  <a:lnTo>
                    <a:pt x="565" y="14084"/>
                  </a:lnTo>
                  <a:close/>
                  <a:moveTo>
                    <a:pt x="11315" y="16535"/>
                  </a:moveTo>
                  <a:cubicBezTo>
                    <a:pt x="11339" y="17046"/>
                    <a:pt x="11392" y="18175"/>
                    <a:pt x="11539" y="18910"/>
                  </a:cubicBezTo>
                  <a:lnTo>
                    <a:pt x="7959" y="18910"/>
                  </a:lnTo>
                  <a:cubicBezTo>
                    <a:pt x="8106" y="18175"/>
                    <a:pt x="8159" y="17046"/>
                    <a:pt x="8182" y="16535"/>
                  </a:cubicBezTo>
                  <a:close/>
                  <a:moveTo>
                    <a:pt x="9752" y="1"/>
                  </a:moveTo>
                  <a:cubicBezTo>
                    <a:pt x="8329" y="1"/>
                    <a:pt x="7054" y="912"/>
                    <a:pt x="6566" y="2205"/>
                  </a:cubicBezTo>
                  <a:lnTo>
                    <a:pt x="6272" y="2205"/>
                  </a:lnTo>
                  <a:cubicBezTo>
                    <a:pt x="5708" y="2205"/>
                    <a:pt x="5197" y="2405"/>
                    <a:pt x="4779" y="2722"/>
                  </a:cubicBezTo>
                  <a:lnTo>
                    <a:pt x="1253" y="2722"/>
                  </a:lnTo>
                  <a:cubicBezTo>
                    <a:pt x="565" y="2722"/>
                    <a:pt x="1" y="3286"/>
                    <a:pt x="1" y="3968"/>
                  </a:cubicBezTo>
                  <a:lnTo>
                    <a:pt x="1" y="15283"/>
                  </a:lnTo>
                  <a:cubicBezTo>
                    <a:pt x="1" y="15971"/>
                    <a:pt x="565" y="16535"/>
                    <a:pt x="1253" y="16535"/>
                  </a:cubicBezTo>
                  <a:lnTo>
                    <a:pt x="7618" y="16535"/>
                  </a:lnTo>
                  <a:cubicBezTo>
                    <a:pt x="7595" y="17170"/>
                    <a:pt x="7518" y="18298"/>
                    <a:pt x="7371" y="18910"/>
                  </a:cubicBezTo>
                  <a:lnTo>
                    <a:pt x="6396" y="18910"/>
                  </a:lnTo>
                  <a:cubicBezTo>
                    <a:pt x="6225" y="18910"/>
                    <a:pt x="6102" y="19057"/>
                    <a:pt x="6102" y="19204"/>
                  </a:cubicBezTo>
                  <a:cubicBezTo>
                    <a:pt x="6102" y="19374"/>
                    <a:pt x="6225" y="19497"/>
                    <a:pt x="6396" y="19497"/>
                  </a:cubicBezTo>
                  <a:lnTo>
                    <a:pt x="13102" y="19497"/>
                  </a:lnTo>
                  <a:cubicBezTo>
                    <a:pt x="13279" y="19497"/>
                    <a:pt x="13396" y="19374"/>
                    <a:pt x="13396" y="19204"/>
                  </a:cubicBezTo>
                  <a:cubicBezTo>
                    <a:pt x="13396" y="19057"/>
                    <a:pt x="13279" y="18910"/>
                    <a:pt x="13102" y="18910"/>
                  </a:cubicBezTo>
                  <a:lnTo>
                    <a:pt x="12126" y="18910"/>
                  </a:lnTo>
                  <a:cubicBezTo>
                    <a:pt x="11980" y="18298"/>
                    <a:pt x="11903" y="17170"/>
                    <a:pt x="11880" y="16535"/>
                  </a:cubicBezTo>
                  <a:lnTo>
                    <a:pt x="18245" y="16535"/>
                  </a:lnTo>
                  <a:cubicBezTo>
                    <a:pt x="18933" y="16535"/>
                    <a:pt x="19497" y="15971"/>
                    <a:pt x="19497" y="15283"/>
                  </a:cubicBezTo>
                  <a:lnTo>
                    <a:pt x="19497" y="3968"/>
                  </a:lnTo>
                  <a:cubicBezTo>
                    <a:pt x="19497" y="3286"/>
                    <a:pt x="18933" y="2722"/>
                    <a:pt x="18245" y="2722"/>
                  </a:cubicBezTo>
                  <a:lnTo>
                    <a:pt x="14719" y="2722"/>
                  </a:lnTo>
                  <a:cubicBezTo>
                    <a:pt x="14307" y="2405"/>
                    <a:pt x="13790" y="2205"/>
                    <a:pt x="13226" y="2205"/>
                  </a:cubicBezTo>
                  <a:lnTo>
                    <a:pt x="12932" y="2205"/>
                  </a:lnTo>
                  <a:cubicBezTo>
                    <a:pt x="12808" y="1841"/>
                    <a:pt x="12591" y="1500"/>
                    <a:pt x="12320" y="1176"/>
                  </a:cubicBezTo>
                  <a:cubicBezTo>
                    <a:pt x="12268" y="1114"/>
                    <a:pt x="12195" y="1085"/>
                    <a:pt x="12121" y="1085"/>
                  </a:cubicBezTo>
                  <a:cubicBezTo>
                    <a:pt x="12054" y="1085"/>
                    <a:pt x="11985" y="1108"/>
                    <a:pt x="11927" y="1153"/>
                  </a:cubicBezTo>
                  <a:cubicBezTo>
                    <a:pt x="11809" y="1253"/>
                    <a:pt x="11780" y="1423"/>
                    <a:pt x="11903" y="1547"/>
                  </a:cubicBezTo>
                  <a:cubicBezTo>
                    <a:pt x="12174" y="1864"/>
                    <a:pt x="12367" y="2234"/>
                    <a:pt x="12467" y="2622"/>
                  </a:cubicBezTo>
                  <a:cubicBezTo>
                    <a:pt x="12509" y="2752"/>
                    <a:pt x="12628" y="2826"/>
                    <a:pt x="12756" y="2826"/>
                  </a:cubicBezTo>
                  <a:cubicBezTo>
                    <a:pt x="12773" y="2826"/>
                    <a:pt x="12791" y="2825"/>
                    <a:pt x="12808" y="2822"/>
                  </a:cubicBezTo>
                  <a:cubicBezTo>
                    <a:pt x="12955" y="2793"/>
                    <a:pt x="13079" y="2769"/>
                    <a:pt x="13226" y="2769"/>
                  </a:cubicBezTo>
                  <a:cubicBezTo>
                    <a:pt x="14231" y="2769"/>
                    <a:pt x="15065" y="3580"/>
                    <a:pt x="15065" y="4609"/>
                  </a:cubicBezTo>
                  <a:cubicBezTo>
                    <a:pt x="15065" y="5614"/>
                    <a:pt x="14231" y="6443"/>
                    <a:pt x="13226" y="6443"/>
                  </a:cubicBezTo>
                  <a:cubicBezTo>
                    <a:pt x="12661" y="6443"/>
                    <a:pt x="12150" y="6172"/>
                    <a:pt x="11809" y="5761"/>
                  </a:cubicBezTo>
                  <a:cubicBezTo>
                    <a:pt x="11750" y="5689"/>
                    <a:pt x="11667" y="5651"/>
                    <a:pt x="11584" y="5651"/>
                  </a:cubicBezTo>
                  <a:cubicBezTo>
                    <a:pt x="11525" y="5651"/>
                    <a:pt x="11466" y="5669"/>
                    <a:pt x="11415" y="5708"/>
                  </a:cubicBezTo>
                  <a:cubicBezTo>
                    <a:pt x="11245" y="5832"/>
                    <a:pt x="11045" y="5932"/>
                    <a:pt x="10851" y="6026"/>
                  </a:cubicBezTo>
                  <a:lnTo>
                    <a:pt x="10287" y="5173"/>
                  </a:lnTo>
                  <a:cubicBezTo>
                    <a:pt x="10163" y="4973"/>
                    <a:pt x="9946" y="4850"/>
                    <a:pt x="9699" y="4850"/>
                  </a:cubicBezTo>
                  <a:cubicBezTo>
                    <a:pt x="9481" y="4879"/>
                    <a:pt x="9258" y="4997"/>
                    <a:pt x="9135" y="5197"/>
                  </a:cubicBezTo>
                  <a:lnTo>
                    <a:pt x="8623" y="6002"/>
                  </a:lnTo>
                  <a:cubicBezTo>
                    <a:pt x="8453" y="5932"/>
                    <a:pt x="8253" y="5832"/>
                    <a:pt x="8083" y="5708"/>
                  </a:cubicBezTo>
                  <a:cubicBezTo>
                    <a:pt x="8032" y="5669"/>
                    <a:pt x="7973" y="5651"/>
                    <a:pt x="7914" y="5651"/>
                  </a:cubicBezTo>
                  <a:cubicBezTo>
                    <a:pt x="7831" y="5651"/>
                    <a:pt x="7750" y="5689"/>
                    <a:pt x="7695" y="5761"/>
                  </a:cubicBezTo>
                  <a:cubicBezTo>
                    <a:pt x="7348" y="6172"/>
                    <a:pt x="6836" y="6443"/>
                    <a:pt x="6272" y="6443"/>
                  </a:cubicBezTo>
                  <a:cubicBezTo>
                    <a:pt x="5267" y="6443"/>
                    <a:pt x="4432" y="5614"/>
                    <a:pt x="4432" y="4609"/>
                  </a:cubicBezTo>
                  <a:cubicBezTo>
                    <a:pt x="4432" y="3580"/>
                    <a:pt x="5267" y="2769"/>
                    <a:pt x="6272" y="2769"/>
                  </a:cubicBezTo>
                  <a:cubicBezTo>
                    <a:pt x="6419" y="2769"/>
                    <a:pt x="6543" y="2793"/>
                    <a:pt x="6690" y="2822"/>
                  </a:cubicBezTo>
                  <a:cubicBezTo>
                    <a:pt x="6707" y="2825"/>
                    <a:pt x="6725" y="2826"/>
                    <a:pt x="6742" y="2826"/>
                  </a:cubicBezTo>
                  <a:cubicBezTo>
                    <a:pt x="6870" y="2826"/>
                    <a:pt x="6989" y="2752"/>
                    <a:pt x="7030" y="2622"/>
                  </a:cubicBezTo>
                  <a:cubicBezTo>
                    <a:pt x="7371" y="1423"/>
                    <a:pt x="8500" y="565"/>
                    <a:pt x="9752" y="565"/>
                  </a:cubicBezTo>
                  <a:cubicBezTo>
                    <a:pt x="10163" y="565"/>
                    <a:pt x="10557" y="665"/>
                    <a:pt x="10927" y="835"/>
                  </a:cubicBezTo>
                  <a:cubicBezTo>
                    <a:pt x="10964" y="847"/>
                    <a:pt x="11002" y="853"/>
                    <a:pt x="11039" y="853"/>
                  </a:cubicBezTo>
                  <a:cubicBezTo>
                    <a:pt x="11153" y="853"/>
                    <a:pt x="11262" y="799"/>
                    <a:pt x="11315" y="688"/>
                  </a:cubicBezTo>
                  <a:cubicBezTo>
                    <a:pt x="11392" y="542"/>
                    <a:pt x="11315" y="371"/>
                    <a:pt x="11168" y="324"/>
                  </a:cubicBezTo>
                  <a:cubicBezTo>
                    <a:pt x="10728" y="101"/>
                    <a:pt x="10240" y="1"/>
                    <a:pt x="975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8" name="Google Shape;3058;p63"/>
          <p:cNvGrpSpPr/>
          <p:nvPr/>
        </p:nvGrpSpPr>
        <p:grpSpPr>
          <a:xfrm>
            <a:off x="3529130" y="3480284"/>
            <a:ext cx="356913" cy="379821"/>
            <a:chOff x="3529130" y="3480284"/>
            <a:chExt cx="356913" cy="379821"/>
          </a:xfrm>
        </p:grpSpPr>
        <p:sp>
          <p:nvSpPr>
            <p:cNvPr id="3059" name="Google Shape;3059;p63"/>
            <p:cNvSpPr/>
            <p:nvPr/>
          </p:nvSpPr>
          <p:spPr>
            <a:xfrm>
              <a:off x="3534857" y="3486011"/>
              <a:ext cx="345926" cy="368815"/>
            </a:xfrm>
            <a:custGeom>
              <a:rect b="b" l="l" r="r" t="t"/>
              <a:pathLst>
                <a:path extrusionOk="0" h="18933" w="17758">
                  <a:moveTo>
                    <a:pt x="441" y="0"/>
                  </a:moveTo>
                  <a:cubicBezTo>
                    <a:pt x="194" y="0"/>
                    <a:pt x="0" y="194"/>
                    <a:pt x="0" y="441"/>
                  </a:cubicBezTo>
                  <a:lnTo>
                    <a:pt x="0" y="18492"/>
                  </a:lnTo>
                  <a:cubicBezTo>
                    <a:pt x="0" y="18733"/>
                    <a:pt x="194" y="18933"/>
                    <a:pt x="441" y="18933"/>
                  </a:cubicBezTo>
                  <a:lnTo>
                    <a:pt x="17316" y="18933"/>
                  </a:lnTo>
                  <a:cubicBezTo>
                    <a:pt x="17557" y="18933"/>
                    <a:pt x="17757" y="18733"/>
                    <a:pt x="17757" y="18492"/>
                  </a:cubicBezTo>
                  <a:lnTo>
                    <a:pt x="17757" y="3210"/>
                  </a:lnTo>
                  <a:cubicBezTo>
                    <a:pt x="17757" y="3133"/>
                    <a:pt x="17734" y="3063"/>
                    <a:pt x="17681" y="2986"/>
                  </a:cubicBezTo>
                  <a:lnTo>
                    <a:pt x="15994" y="218"/>
                  </a:lnTo>
                  <a:cubicBezTo>
                    <a:pt x="15917" y="71"/>
                    <a:pt x="15770" y="0"/>
                    <a:pt x="15623"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3"/>
            <p:cNvSpPr/>
            <p:nvPr/>
          </p:nvSpPr>
          <p:spPr>
            <a:xfrm>
              <a:off x="3824425" y="3486011"/>
              <a:ext cx="56356" cy="368815"/>
            </a:xfrm>
            <a:custGeom>
              <a:rect b="b" l="l" r="r" t="t"/>
              <a:pathLst>
                <a:path extrusionOk="0" h="18933" w="2893">
                  <a:moveTo>
                    <a:pt x="0" y="0"/>
                  </a:moveTo>
                  <a:cubicBezTo>
                    <a:pt x="147" y="0"/>
                    <a:pt x="294" y="71"/>
                    <a:pt x="370" y="218"/>
                  </a:cubicBezTo>
                  <a:lnTo>
                    <a:pt x="2057" y="2986"/>
                  </a:lnTo>
                  <a:cubicBezTo>
                    <a:pt x="2104" y="3063"/>
                    <a:pt x="2134" y="3133"/>
                    <a:pt x="2134" y="3210"/>
                  </a:cubicBezTo>
                  <a:lnTo>
                    <a:pt x="2134" y="18492"/>
                  </a:lnTo>
                  <a:cubicBezTo>
                    <a:pt x="2134" y="18733"/>
                    <a:pt x="1934" y="18933"/>
                    <a:pt x="1693" y="18933"/>
                  </a:cubicBezTo>
                  <a:lnTo>
                    <a:pt x="2451" y="18933"/>
                  </a:lnTo>
                  <a:cubicBezTo>
                    <a:pt x="2692" y="18933"/>
                    <a:pt x="2892" y="18733"/>
                    <a:pt x="2892" y="18492"/>
                  </a:cubicBezTo>
                  <a:lnTo>
                    <a:pt x="2892" y="3210"/>
                  </a:lnTo>
                  <a:cubicBezTo>
                    <a:pt x="2892" y="3133"/>
                    <a:pt x="2869" y="3063"/>
                    <a:pt x="2816" y="2986"/>
                  </a:cubicBezTo>
                  <a:lnTo>
                    <a:pt x="1129" y="218"/>
                  </a:lnTo>
                  <a:cubicBezTo>
                    <a:pt x="1052" y="71"/>
                    <a:pt x="905"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3"/>
            <p:cNvSpPr/>
            <p:nvPr/>
          </p:nvSpPr>
          <p:spPr>
            <a:xfrm>
              <a:off x="3600232" y="3486011"/>
              <a:ext cx="212761" cy="92530"/>
            </a:xfrm>
            <a:custGeom>
              <a:rect b="b" l="l" r="r" t="t"/>
              <a:pathLst>
                <a:path extrusionOk="0" h="4750" w="10922">
                  <a:moveTo>
                    <a:pt x="0" y="0"/>
                  </a:moveTo>
                  <a:lnTo>
                    <a:pt x="0" y="3991"/>
                  </a:lnTo>
                  <a:cubicBezTo>
                    <a:pt x="0" y="4409"/>
                    <a:pt x="341" y="4750"/>
                    <a:pt x="782" y="4750"/>
                  </a:cubicBezTo>
                  <a:lnTo>
                    <a:pt x="10163" y="4750"/>
                  </a:lnTo>
                  <a:cubicBezTo>
                    <a:pt x="10580" y="4750"/>
                    <a:pt x="10921" y="4409"/>
                    <a:pt x="10921" y="3991"/>
                  </a:cubicBezTo>
                  <a:lnTo>
                    <a:pt x="10921"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3"/>
            <p:cNvSpPr/>
            <p:nvPr/>
          </p:nvSpPr>
          <p:spPr>
            <a:xfrm>
              <a:off x="3707507" y="3486011"/>
              <a:ext cx="105484" cy="92530"/>
            </a:xfrm>
            <a:custGeom>
              <a:rect b="b" l="l" r="r" t="t"/>
              <a:pathLst>
                <a:path extrusionOk="0" h="4750" w="5415">
                  <a:moveTo>
                    <a:pt x="1" y="0"/>
                  </a:moveTo>
                  <a:lnTo>
                    <a:pt x="1" y="3991"/>
                  </a:lnTo>
                  <a:cubicBezTo>
                    <a:pt x="1" y="4409"/>
                    <a:pt x="371" y="4750"/>
                    <a:pt x="789" y="4750"/>
                  </a:cubicBezTo>
                  <a:lnTo>
                    <a:pt x="4656" y="4750"/>
                  </a:lnTo>
                  <a:cubicBezTo>
                    <a:pt x="5073" y="4750"/>
                    <a:pt x="5414" y="4409"/>
                    <a:pt x="5414" y="3991"/>
                  </a:cubicBezTo>
                  <a:lnTo>
                    <a:pt x="5414" y="0"/>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3"/>
            <p:cNvSpPr/>
            <p:nvPr/>
          </p:nvSpPr>
          <p:spPr>
            <a:xfrm>
              <a:off x="3783420" y="3486011"/>
              <a:ext cx="29571" cy="92530"/>
            </a:xfrm>
            <a:custGeom>
              <a:rect b="b" l="l" r="r" t="t"/>
              <a:pathLst>
                <a:path extrusionOk="0" h="4750" w="1518">
                  <a:moveTo>
                    <a:pt x="759" y="0"/>
                  </a:moveTo>
                  <a:lnTo>
                    <a:pt x="759" y="3991"/>
                  </a:lnTo>
                  <a:cubicBezTo>
                    <a:pt x="759" y="4409"/>
                    <a:pt x="418" y="4750"/>
                    <a:pt x="1" y="4750"/>
                  </a:cubicBezTo>
                  <a:lnTo>
                    <a:pt x="759" y="4750"/>
                  </a:lnTo>
                  <a:cubicBezTo>
                    <a:pt x="1176" y="4750"/>
                    <a:pt x="1517" y="4409"/>
                    <a:pt x="1517" y="3991"/>
                  </a:cubicBezTo>
                  <a:lnTo>
                    <a:pt x="1517" y="0"/>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3"/>
            <p:cNvSpPr/>
            <p:nvPr/>
          </p:nvSpPr>
          <p:spPr>
            <a:xfrm>
              <a:off x="3573447" y="3687764"/>
              <a:ext cx="266214" cy="167060"/>
            </a:xfrm>
            <a:custGeom>
              <a:rect b="b" l="l" r="r" t="t"/>
              <a:pathLst>
                <a:path extrusionOk="0" h="8576" w="13666">
                  <a:moveTo>
                    <a:pt x="617" y="0"/>
                  </a:moveTo>
                  <a:cubicBezTo>
                    <a:pt x="270" y="0"/>
                    <a:pt x="0" y="270"/>
                    <a:pt x="0" y="588"/>
                  </a:cubicBezTo>
                  <a:lnTo>
                    <a:pt x="0" y="8576"/>
                  </a:lnTo>
                  <a:lnTo>
                    <a:pt x="13666" y="8576"/>
                  </a:lnTo>
                  <a:lnTo>
                    <a:pt x="13666" y="588"/>
                  </a:lnTo>
                  <a:cubicBezTo>
                    <a:pt x="13666" y="270"/>
                    <a:pt x="13401" y="0"/>
                    <a:pt x="1307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3"/>
            <p:cNvSpPr/>
            <p:nvPr/>
          </p:nvSpPr>
          <p:spPr>
            <a:xfrm>
              <a:off x="3813419" y="3687764"/>
              <a:ext cx="26240" cy="167060"/>
            </a:xfrm>
            <a:custGeom>
              <a:rect b="b" l="l" r="r" t="t"/>
              <a:pathLst>
                <a:path extrusionOk="0" h="8576" w="1347">
                  <a:moveTo>
                    <a:pt x="1" y="0"/>
                  </a:moveTo>
                  <a:cubicBezTo>
                    <a:pt x="318" y="0"/>
                    <a:pt x="589" y="270"/>
                    <a:pt x="589" y="588"/>
                  </a:cubicBezTo>
                  <a:lnTo>
                    <a:pt x="589" y="8576"/>
                  </a:lnTo>
                  <a:lnTo>
                    <a:pt x="1347" y="8576"/>
                  </a:lnTo>
                  <a:lnTo>
                    <a:pt x="1347" y="588"/>
                  </a:lnTo>
                  <a:cubicBezTo>
                    <a:pt x="1347" y="270"/>
                    <a:pt x="1082" y="0"/>
                    <a:pt x="75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3"/>
            <p:cNvSpPr/>
            <p:nvPr/>
          </p:nvSpPr>
          <p:spPr>
            <a:xfrm>
              <a:off x="3745766" y="3508900"/>
              <a:ext cx="29551" cy="47200"/>
            </a:xfrm>
            <a:custGeom>
              <a:rect b="b" l="l" r="r" t="t"/>
              <a:pathLst>
                <a:path extrusionOk="0" h="2423" w="1517">
                  <a:moveTo>
                    <a:pt x="194" y="1"/>
                  </a:moveTo>
                  <a:cubicBezTo>
                    <a:pt x="94" y="1"/>
                    <a:pt x="0" y="101"/>
                    <a:pt x="0" y="218"/>
                  </a:cubicBezTo>
                  <a:lnTo>
                    <a:pt x="0" y="2205"/>
                  </a:lnTo>
                  <a:cubicBezTo>
                    <a:pt x="0" y="2329"/>
                    <a:pt x="94" y="2423"/>
                    <a:pt x="194" y="2423"/>
                  </a:cubicBezTo>
                  <a:lnTo>
                    <a:pt x="1293" y="2423"/>
                  </a:lnTo>
                  <a:cubicBezTo>
                    <a:pt x="1417" y="2423"/>
                    <a:pt x="1517" y="2329"/>
                    <a:pt x="1517" y="2205"/>
                  </a:cubicBezTo>
                  <a:lnTo>
                    <a:pt x="1517" y="218"/>
                  </a:lnTo>
                  <a:cubicBezTo>
                    <a:pt x="1517" y="101"/>
                    <a:pt x="1417" y="1"/>
                    <a:pt x="1293"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3"/>
            <p:cNvSpPr/>
            <p:nvPr/>
          </p:nvSpPr>
          <p:spPr>
            <a:xfrm>
              <a:off x="3756168" y="3508900"/>
              <a:ext cx="19149" cy="47200"/>
            </a:xfrm>
            <a:custGeom>
              <a:rect b="b" l="l" r="r" t="t"/>
              <a:pathLst>
                <a:path extrusionOk="0" h="2423" w="983">
                  <a:moveTo>
                    <a:pt x="1" y="1"/>
                  </a:moveTo>
                  <a:cubicBezTo>
                    <a:pt x="124" y="1"/>
                    <a:pt x="224" y="101"/>
                    <a:pt x="224" y="218"/>
                  </a:cubicBezTo>
                  <a:lnTo>
                    <a:pt x="224" y="2205"/>
                  </a:lnTo>
                  <a:cubicBezTo>
                    <a:pt x="224" y="2329"/>
                    <a:pt x="124" y="2423"/>
                    <a:pt x="1" y="2423"/>
                  </a:cubicBezTo>
                  <a:lnTo>
                    <a:pt x="759" y="2423"/>
                  </a:lnTo>
                  <a:cubicBezTo>
                    <a:pt x="883" y="2423"/>
                    <a:pt x="983" y="2329"/>
                    <a:pt x="983" y="2205"/>
                  </a:cubicBezTo>
                  <a:lnTo>
                    <a:pt x="983" y="218"/>
                  </a:lnTo>
                  <a:cubicBezTo>
                    <a:pt x="983" y="101"/>
                    <a:pt x="883" y="1"/>
                    <a:pt x="7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3"/>
            <p:cNvSpPr/>
            <p:nvPr/>
          </p:nvSpPr>
          <p:spPr>
            <a:xfrm>
              <a:off x="3740038" y="3503192"/>
              <a:ext cx="41005" cy="58167"/>
            </a:xfrm>
            <a:custGeom>
              <a:rect b="b" l="l" r="r" t="t"/>
              <a:pathLst>
                <a:path extrusionOk="0" h="2986" w="2105">
                  <a:moveTo>
                    <a:pt x="1517" y="588"/>
                  </a:moveTo>
                  <a:lnTo>
                    <a:pt x="1517" y="2422"/>
                  </a:lnTo>
                  <a:lnTo>
                    <a:pt x="559" y="2422"/>
                  </a:lnTo>
                  <a:lnTo>
                    <a:pt x="559" y="588"/>
                  </a:lnTo>
                  <a:close/>
                  <a:moveTo>
                    <a:pt x="488" y="0"/>
                  </a:moveTo>
                  <a:cubicBezTo>
                    <a:pt x="218" y="0"/>
                    <a:pt x="0" y="247"/>
                    <a:pt x="0" y="511"/>
                  </a:cubicBezTo>
                  <a:lnTo>
                    <a:pt x="0" y="2498"/>
                  </a:lnTo>
                  <a:cubicBezTo>
                    <a:pt x="0" y="2769"/>
                    <a:pt x="218" y="2986"/>
                    <a:pt x="488" y="2986"/>
                  </a:cubicBezTo>
                  <a:lnTo>
                    <a:pt x="1587" y="2986"/>
                  </a:lnTo>
                  <a:cubicBezTo>
                    <a:pt x="1881" y="2986"/>
                    <a:pt x="2104" y="2769"/>
                    <a:pt x="2104" y="2498"/>
                  </a:cubicBezTo>
                  <a:lnTo>
                    <a:pt x="2104" y="511"/>
                  </a:lnTo>
                  <a:cubicBezTo>
                    <a:pt x="2104" y="247"/>
                    <a:pt x="1881" y="0"/>
                    <a:pt x="158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3"/>
            <p:cNvSpPr/>
            <p:nvPr/>
          </p:nvSpPr>
          <p:spPr>
            <a:xfrm>
              <a:off x="3529130" y="3480284"/>
              <a:ext cx="356913" cy="379821"/>
            </a:xfrm>
            <a:custGeom>
              <a:rect b="b" l="l" r="r" t="t"/>
              <a:pathLst>
                <a:path extrusionOk="0" h="19498" w="18322">
                  <a:moveTo>
                    <a:pt x="8888" y="588"/>
                  </a:moveTo>
                  <a:lnTo>
                    <a:pt x="8888" y="4285"/>
                  </a:lnTo>
                  <a:cubicBezTo>
                    <a:pt x="8888" y="4456"/>
                    <a:pt x="8940" y="4626"/>
                    <a:pt x="9011" y="4773"/>
                  </a:cubicBezTo>
                  <a:lnTo>
                    <a:pt x="4432" y="4773"/>
                  </a:lnTo>
                  <a:cubicBezTo>
                    <a:pt x="4162" y="4773"/>
                    <a:pt x="3944" y="4556"/>
                    <a:pt x="3944" y="4285"/>
                  </a:cubicBezTo>
                  <a:lnTo>
                    <a:pt x="3944" y="588"/>
                  </a:lnTo>
                  <a:close/>
                  <a:moveTo>
                    <a:pt x="15917" y="588"/>
                  </a:moveTo>
                  <a:cubicBezTo>
                    <a:pt x="15970" y="588"/>
                    <a:pt x="16017" y="612"/>
                    <a:pt x="16041" y="659"/>
                  </a:cubicBezTo>
                  <a:lnTo>
                    <a:pt x="17734" y="3427"/>
                  </a:lnTo>
                  <a:cubicBezTo>
                    <a:pt x="17757" y="3451"/>
                    <a:pt x="17757" y="3480"/>
                    <a:pt x="17757" y="3504"/>
                  </a:cubicBezTo>
                  <a:lnTo>
                    <a:pt x="17757" y="18786"/>
                  </a:lnTo>
                  <a:cubicBezTo>
                    <a:pt x="17757" y="18857"/>
                    <a:pt x="17681" y="18933"/>
                    <a:pt x="17610" y="18933"/>
                  </a:cubicBezTo>
                  <a:lnTo>
                    <a:pt x="16235" y="18933"/>
                  </a:lnTo>
                  <a:lnTo>
                    <a:pt x="16235" y="11239"/>
                  </a:lnTo>
                  <a:cubicBezTo>
                    <a:pt x="16235" y="10751"/>
                    <a:pt x="15847" y="10357"/>
                    <a:pt x="15353" y="10357"/>
                  </a:cubicBezTo>
                  <a:lnTo>
                    <a:pt x="2892" y="10357"/>
                  </a:lnTo>
                  <a:cubicBezTo>
                    <a:pt x="2398" y="10357"/>
                    <a:pt x="1981" y="10751"/>
                    <a:pt x="1981" y="11239"/>
                  </a:cubicBezTo>
                  <a:lnTo>
                    <a:pt x="1981" y="12638"/>
                  </a:lnTo>
                  <a:cubicBezTo>
                    <a:pt x="1981" y="12808"/>
                    <a:pt x="2128" y="12932"/>
                    <a:pt x="2275" y="12932"/>
                  </a:cubicBezTo>
                  <a:cubicBezTo>
                    <a:pt x="2451" y="12932"/>
                    <a:pt x="2569" y="12808"/>
                    <a:pt x="2569" y="12638"/>
                  </a:cubicBezTo>
                  <a:lnTo>
                    <a:pt x="2569" y="11239"/>
                  </a:lnTo>
                  <a:cubicBezTo>
                    <a:pt x="2569" y="11068"/>
                    <a:pt x="2716" y="10921"/>
                    <a:pt x="2892" y="10921"/>
                  </a:cubicBezTo>
                  <a:lnTo>
                    <a:pt x="15353" y="10921"/>
                  </a:lnTo>
                  <a:cubicBezTo>
                    <a:pt x="15529" y="10921"/>
                    <a:pt x="15676" y="11068"/>
                    <a:pt x="15676" y="11239"/>
                  </a:cubicBezTo>
                  <a:lnTo>
                    <a:pt x="15676" y="18933"/>
                  </a:lnTo>
                  <a:lnTo>
                    <a:pt x="2569" y="18933"/>
                  </a:lnTo>
                  <a:lnTo>
                    <a:pt x="2569" y="13960"/>
                  </a:lnTo>
                  <a:cubicBezTo>
                    <a:pt x="2569" y="13813"/>
                    <a:pt x="2451" y="13690"/>
                    <a:pt x="2275" y="13690"/>
                  </a:cubicBezTo>
                  <a:cubicBezTo>
                    <a:pt x="2128" y="13690"/>
                    <a:pt x="1981" y="13813"/>
                    <a:pt x="1981" y="13960"/>
                  </a:cubicBezTo>
                  <a:lnTo>
                    <a:pt x="1981" y="18933"/>
                  </a:lnTo>
                  <a:lnTo>
                    <a:pt x="735" y="18933"/>
                  </a:lnTo>
                  <a:cubicBezTo>
                    <a:pt x="635" y="18933"/>
                    <a:pt x="588" y="18857"/>
                    <a:pt x="588" y="18786"/>
                  </a:cubicBezTo>
                  <a:lnTo>
                    <a:pt x="588" y="735"/>
                  </a:lnTo>
                  <a:cubicBezTo>
                    <a:pt x="588" y="659"/>
                    <a:pt x="635" y="588"/>
                    <a:pt x="735" y="588"/>
                  </a:cubicBezTo>
                  <a:lnTo>
                    <a:pt x="3380" y="588"/>
                  </a:lnTo>
                  <a:lnTo>
                    <a:pt x="3380" y="4285"/>
                  </a:lnTo>
                  <a:cubicBezTo>
                    <a:pt x="3380" y="4873"/>
                    <a:pt x="3844" y="5338"/>
                    <a:pt x="4432" y="5338"/>
                  </a:cubicBezTo>
                  <a:lnTo>
                    <a:pt x="13813" y="5338"/>
                  </a:lnTo>
                  <a:cubicBezTo>
                    <a:pt x="14401" y="5338"/>
                    <a:pt x="14865" y="4873"/>
                    <a:pt x="14865" y="4285"/>
                  </a:cubicBezTo>
                  <a:lnTo>
                    <a:pt x="14865" y="3480"/>
                  </a:lnTo>
                  <a:cubicBezTo>
                    <a:pt x="14865" y="3333"/>
                    <a:pt x="14742" y="3186"/>
                    <a:pt x="14571" y="3186"/>
                  </a:cubicBezTo>
                  <a:cubicBezTo>
                    <a:pt x="14424" y="3186"/>
                    <a:pt x="14301" y="3333"/>
                    <a:pt x="14301" y="3480"/>
                  </a:cubicBezTo>
                  <a:lnTo>
                    <a:pt x="14301" y="4285"/>
                  </a:lnTo>
                  <a:cubicBezTo>
                    <a:pt x="14301" y="4556"/>
                    <a:pt x="14084" y="4773"/>
                    <a:pt x="13813" y="4773"/>
                  </a:cubicBezTo>
                  <a:lnTo>
                    <a:pt x="9946" y="4773"/>
                  </a:lnTo>
                  <a:cubicBezTo>
                    <a:pt x="9675" y="4773"/>
                    <a:pt x="9452" y="4556"/>
                    <a:pt x="9452" y="4285"/>
                  </a:cubicBezTo>
                  <a:lnTo>
                    <a:pt x="9452" y="588"/>
                  </a:lnTo>
                  <a:lnTo>
                    <a:pt x="14301" y="588"/>
                  </a:lnTo>
                  <a:lnTo>
                    <a:pt x="14301" y="2158"/>
                  </a:lnTo>
                  <a:cubicBezTo>
                    <a:pt x="14301" y="2328"/>
                    <a:pt x="14424" y="2452"/>
                    <a:pt x="14571" y="2452"/>
                  </a:cubicBezTo>
                  <a:cubicBezTo>
                    <a:pt x="14742" y="2452"/>
                    <a:pt x="14865" y="2328"/>
                    <a:pt x="14865" y="2158"/>
                  </a:cubicBezTo>
                  <a:lnTo>
                    <a:pt x="14865" y="588"/>
                  </a:lnTo>
                  <a:close/>
                  <a:moveTo>
                    <a:pt x="735" y="1"/>
                  </a:moveTo>
                  <a:cubicBezTo>
                    <a:pt x="341" y="1"/>
                    <a:pt x="0" y="341"/>
                    <a:pt x="0" y="735"/>
                  </a:cubicBezTo>
                  <a:lnTo>
                    <a:pt x="0" y="18786"/>
                  </a:lnTo>
                  <a:cubicBezTo>
                    <a:pt x="0" y="19174"/>
                    <a:pt x="341" y="19497"/>
                    <a:pt x="735" y="19497"/>
                  </a:cubicBezTo>
                  <a:lnTo>
                    <a:pt x="17610" y="19497"/>
                  </a:lnTo>
                  <a:cubicBezTo>
                    <a:pt x="17998" y="19497"/>
                    <a:pt x="18321" y="19174"/>
                    <a:pt x="18321" y="18786"/>
                  </a:cubicBezTo>
                  <a:lnTo>
                    <a:pt x="18321" y="3504"/>
                  </a:lnTo>
                  <a:cubicBezTo>
                    <a:pt x="18321" y="3380"/>
                    <a:pt x="18292" y="3257"/>
                    <a:pt x="18222" y="3133"/>
                  </a:cubicBezTo>
                  <a:lnTo>
                    <a:pt x="16529" y="365"/>
                  </a:lnTo>
                  <a:cubicBezTo>
                    <a:pt x="16411" y="147"/>
                    <a:pt x="16164" y="1"/>
                    <a:pt x="1591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3"/>
            <p:cNvSpPr/>
            <p:nvPr/>
          </p:nvSpPr>
          <p:spPr>
            <a:xfrm>
              <a:off x="3601147" y="3717412"/>
              <a:ext cx="210929" cy="11006"/>
            </a:xfrm>
            <a:custGeom>
              <a:rect b="b" l="l" r="r" t="t"/>
              <a:pathLst>
                <a:path extrusionOk="0" h="565" w="10828">
                  <a:moveTo>
                    <a:pt x="294" y="0"/>
                  </a:moveTo>
                  <a:cubicBezTo>
                    <a:pt x="147" y="0"/>
                    <a:pt x="0" y="124"/>
                    <a:pt x="0" y="271"/>
                  </a:cubicBezTo>
                  <a:cubicBezTo>
                    <a:pt x="0" y="441"/>
                    <a:pt x="147" y="565"/>
                    <a:pt x="294" y="565"/>
                  </a:cubicBezTo>
                  <a:lnTo>
                    <a:pt x="10533" y="565"/>
                  </a:lnTo>
                  <a:cubicBezTo>
                    <a:pt x="10704" y="565"/>
                    <a:pt x="10827" y="441"/>
                    <a:pt x="10827" y="271"/>
                  </a:cubicBezTo>
                  <a:cubicBezTo>
                    <a:pt x="10827" y="124"/>
                    <a:pt x="10704" y="0"/>
                    <a:pt x="1053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3"/>
            <p:cNvSpPr/>
            <p:nvPr/>
          </p:nvSpPr>
          <p:spPr>
            <a:xfrm>
              <a:off x="3601147" y="3749359"/>
              <a:ext cx="210929" cy="11474"/>
            </a:xfrm>
            <a:custGeom>
              <a:rect b="b" l="l" r="r" t="t"/>
              <a:pathLst>
                <a:path extrusionOk="0" h="589" w="10828">
                  <a:moveTo>
                    <a:pt x="294" y="0"/>
                  </a:moveTo>
                  <a:cubicBezTo>
                    <a:pt x="147" y="0"/>
                    <a:pt x="0" y="124"/>
                    <a:pt x="0" y="294"/>
                  </a:cubicBezTo>
                  <a:cubicBezTo>
                    <a:pt x="0" y="441"/>
                    <a:pt x="147" y="588"/>
                    <a:pt x="294" y="588"/>
                  </a:cubicBezTo>
                  <a:lnTo>
                    <a:pt x="10533" y="588"/>
                  </a:lnTo>
                  <a:cubicBezTo>
                    <a:pt x="10704" y="588"/>
                    <a:pt x="10827" y="441"/>
                    <a:pt x="10827" y="294"/>
                  </a:cubicBezTo>
                  <a:cubicBezTo>
                    <a:pt x="10827" y="124"/>
                    <a:pt x="10704" y="0"/>
                    <a:pt x="1053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3"/>
            <p:cNvSpPr/>
            <p:nvPr/>
          </p:nvSpPr>
          <p:spPr>
            <a:xfrm>
              <a:off x="3601147" y="3781754"/>
              <a:ext cx="210929" cy="11026"/>
            </a:xfrm>
            <a:custGeom>
              <a:rect b="b" l="l" r="r" t="t"/>
              <a:pathLst>
                <a:path extrusionOk="0" h="566" w="10828">
                  <a:moveTo>
                    <a:pt x="294" y="1"/>
                  </a:moveTo>
                  <a:cubicBezTo>
                    <a:pt x="147" y="1"/>
                    <a:pt x="0" y="124"/>
                    <a:pt x="0" y="295"/>
                  </a:cubicBezTo>
                  <a:cubicBezTo>
                    <a:pt x="0" y="442"/>
                    <a:pt x="147" y="565"/>
                    <a:pt x="294" y="565"/>
                  </a:cubicBezTo>
                  <a:lnTo>
                    <a:pt x="10533" y="565"/>
                  </a:lnTo>
                  <a:cubicBezTo>
                    <a:pt x="10704" y="565"/>
                    <a:pt x="10827" y="442"/>
                    <a:pt x="10827" y="295"/>
                  </a:cubicBezTo>
                  <a:cubicBezTo>
                    <a:pt x="10827" y="124"/>
                    <a:pt x="10704" y="1"/>
                    <a:pt x="1053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3"/>
            <p:cNvSpPr/>
            <p:nvPr/>
          </p:nvSpPr>
          <p:spPr>
            <a:xfrm>
              <a:off x="3601147" y="3813701"/>
              <a:ext cx="210929" cy="11474"/>
            </a:xfrm>
            <a:custGeom>
              <a:rect b="b" l="l" r="r" t="t"/>
              <a:pathLst>
                <a:path extrusionOk="0" h="589" w="10828">
                  <a:moveTo>
                    <a:pt x="294" y="1"/>
                  </a:moveTo>
                  <a:cubicBezTo>
                    <a:pt x="147" y="1"/>
                    <a:pt x="0" y="148"/>
                    <a:pt x="0" y="295"/>
                  </a:cubicBezTo>
                  <a:cubicBezTo>
                    <a:pt x="0" y="471"/>
                    <a:pt x="147" y="588"/>
                    <a:pt x="294" y="588"/>
                  </a:cubicBezTo>
                  <a:lnTo>
                    <a:pt x="10533" y="588"/>
                  </a:lnTo>
                  <a:cubicBezTo>
                    <a:pt x="10704" y="588"/>
                    <a:pt x="10827" y="471"/>
                    <a:pt x="10827" y="295"/>
                  </a:cubicBezTo>
                  <a:cubicBezTo>
                    <a:pt x="10827" y="148"/>
                    <a:pt x="10704" y="1"/>
                    <a:pt x="1053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4" name="Google Shape;3074;p63"/>
          <p:cNvGrpSpPr/>
          <p:nvPr/>
        </p:nvGrpSpPr>
        <p:grpSpPr>
          <a:xfrm>
            <a:off x="3517676" y="4255094"/>
            <a:ext cx="379821" cy="326796"/>
            <a:chOff x="3517676" y="4255094"/>
            <a:chExt cx="379821" cy="326796"/>
          </a:xfrm>
        </p:grpSpPr>
        <p:sp>
          <p:nvSpPr>
            <p:cNvPr id="3075" name="Google Shape;3075;p63"/>
            <p:cNvSpPr/>
            <p:nvPr/>
          </p:nvSpPr>
          <p:spPr>
            <a:xfrm>
              <a:off x="3523403" y="4470697"/>
              <a:ext cx="368815" cy="47765"/>
            </a:xfrm>
            <a:custGeom>
              <a:rect b="b" l="l" r="r" t="t"/>
              <a:pathLst>
                <a:path extrusionOk="0" h="2452" w="18933">
                  <a:moveTo>
                    <a:pt x="0" y="1"/>
                  </a:moveTo>
                  <a:lnTo>
                    <a:pt x="0" y="1494"/>
                  </a:lnTo>
                  <a:cubicBezTo>
                    <a:pt x="0" y="2034"/>
                    <a:pt x="441" y="2452"/>
                    <a:pt x="953" y="2452"/>
                  </a:cubicBezTo>
                  <a:lnTo>
                    <a:pt x="17951" y="2452"/>
                  </a:lnTo>
                  <a:cubicBezTo>
                    <a:pt x="18492" y="2452"/>
                    <a:pt x="18933" y="2034"/>
                    <a:pt x="18933" y="1494"/>
                  </a:cubicBezTo>
                  <a:lnTo>
                    <a:pt x="18933"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3"/>
            <p:cNvSpPr/>
            <p:nvPr/>
          </p:nvSpPr>
          <p:spPr>
            <a:xfrm>
              <a:off x="3523403" y="4260821"/>
              <a:ext cx="368815" cy="209897"/>
            </a:xfrm>
            <a:custGeom>
              <a:rect b="b" l="l" r="r" t="t"/>
              <a:pathLst>
                <a:path extrusionOk="0" h="10775" w="18933">
                  <a:moveTo>
                    <a:pt x="953" y="1"/>
                  </a:moveTo>
                  <a:cubicBezTo>
                    <a:pt x="441" y="1"/>
                    <a:pt x="0" y="441"/>
                    <a:pt x="0" y="976"/>
                  </a:cubicBezTo>
                  <a:lnTo>
                    <a:pt x="0" y="10775"/>
                  </a:lnTo>
                  <a:lnTo>
                    <a:pt x="18933" y="10775"/>
                  </a:lnTo>
                  <a:lnTo>
                    <a:pt x="18933" y="976"/>
                  </a:lnTo>
                  <a:cubicBezTo>
                    <a:pt x="18933" y="441"/>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3"/>
            <p:cNvSpPr/>
            <p:nvPr/>
          </p:nvSpPr>
          <p:spPr>
            <a:xfrm>
              <a:off x="3523403" y="4260821"/>
              <a:ext cx="368815" cy="209897"/>
            </a:xfrm>
            <a:custGeom>
              <a:rect b="b" l="l" r="r" t="t"/>
              <a:pathLst>
                <a:path extrusionOk="0" h="10775" w="18933">
                  <a:moveTo>
                    <a:pt x="953" y="1"/>
                  </a:moveTo>
                  <a:cubicBezTo>
                    <a:pt x="441" y="1"/>
                    <a:pt x="0" y="441"/>
                    <a:pt x="0" y="976"/>
                  </a:cubicBezTo>
                  <a:lnTo>
                    <a:pt x="0" y="10775"/>
                  </a:lnTo>
                  <a:lnTo>
                    <a:pt x="18933" y="10775"/>
                  </a:lnTo>
                  <a:lnTo>
                    <a:pt x="18933" y="976"/>
                  </a:lnTo>
                  <a:cubicBezTo>
                    <a:pt x="18933" y="441"/>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3"/>
            <p:cNvSpPr/>
            <p:nvPr/>
          </p:nvSpPr>
          <p:spPr>
            <a:xfrm>
              <a:off x="3858320" y="4260821"/>
              <a:ext cx="33895" cy="209897"/>
            </a:xfrm>
            <a:custGeom>
              <a:rect b="b" l="l" r="r" t="t"/>
              <a:pathLst>
                <a:path extrusionOk="0" h="10775" w="1740">
                  <a:moveTo>
                    <a:pt x="0" y="1"/>
                  </a:moveTo>
                  <a:cubicBezTo>
                    <a:pt x="541" y="1"/>
                    <a:pt x="982" y="441"/>
                    <a:pt x="982" y="976"/>
                  </a:cubicBezTo>
                  <a:lnTo>
                    <a:pt x="982" y="10775"/>
                  </a:lnTo>
                  <a:lnTo>
                    <a:pt x="1740" y="10775"/>
                  </a:lnTo>
                  <a:lnTo>
                    <a:pt x="1740" y="976"/>
                  </a:lnTo>
                  <a:cubicBezTo>
                    <a:pt x="1740" y="441"/>
                    <a:pt x="1299" y="1"/>
                    <a:pt x="758"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3"/>
            <p:cNvSpPr/>
            <p:nvPr/>
          </p:nvSpPr>
          <p:spPr>
            <a:xfrm>
              <a:off x="3858320" y="4470697"/>
              <a:ext cx="33895" cy="47765"/>
            </a:xfrm>
            <a:custGeom>
              <a:rect b="b" l="l" r="r" t="t"/>
              <a:pathLst>
                <a:path extrusionOk="0" h="2452" w="1740">
                  <a:moveTo>
                    <a:pt x="982" y="1"/>
                  </a:moveTo>
                  <a:lnTo>
                    <a:pt x="982" y="1494"/>
                  </a:lnTo>
                  <a:cubicBezTo>
                    <a:pt x="982" y="2034"/>
                    <a:pt x="541" y="2452"/>
                    <a:pt x="0" y="2452"/>
                  </a:cubicBezTo>
                  <a:lnTo>
                    <a:pt x="758" y="2452"/>
                  </a:lnTo>
                  <a:cubicBezTo>
                    <a:pt x="1299" y="2452"/>
                    <a:pt x="1740" y="2034"/>
                    <a:pt x="1740" y="1494"/>
                  </a:cubicBezTo>
                  <a:lnTo>
                    <a:pt x="1740"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3"/>
            <p:cNvSpPr/>
            <p:nvPr/>
          </p:nvSpPr>
          <p:spPr>
            <a:xfrm>
              <a:off x="3665606" y="4518442"/>
              <a:ext cx="83959" cy="58187"/>
            </a:xfrm>
            <a:custGeom>
              <a:rect b="b" l="l" r="r" t="t"/>
              <a:pathLst>
                <a:path extrusionOk="0" h="2987" w="4310">
                  <a:moveTo>
                    <a:pt x="318" y="1"/>
                  </a:moveTo>
                  <a:cubicBezTo>
                    <a:pt x="318" y="1"/>
                    <a:pt x="295" y="2175"/>
                    <a:pt x="1" y="2987"/>
                  </a:cubicBezTo>
                  <a:lnTo>
                    <a:pt x="4309" y="2987"/>
                  </a:lnTo>
                  <a:cubicBezTo>
                    <a:pt x="4039" y="2175"/>
                    <a:pt x="4015" y="1"/>
                    <a:pt x="4015"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3"/>
            <p:cNvSpPr/>
            <p:nvPr/>
          </p:nvSpPr>
          <p:spPr>
            <a:xfrm>
              <a:off x="3671333" y="4518442"/>
              <a:ext cx="72953" cy="15253"/>
            </a:xfrm>
            <a:custGeom>
              <a:rect b="b" l="l" r="r" t="t"/>
              <a:pathLst>
                <a:path extrusionOk="0" h="783" w="3745">
                  <a:moveTo>
                    <a:pt x="24" y="1"/>
                  </a:moveTo>
                  <a:cubicBezTo>
                    <a:pt x="24" y="1"/>
                    <a:pt x="24" y="342"/>
                    <a:pt x="1" y="782"/>
                  </a:cubicBezTo>
                  <a:lnTo>
                    <a:pt x="3745" y="782"/>
                  </a:lnTo>
                  <a:cubicBezTo>
                    <a:pt x="3721" y="342"/>
                    <a:pt x="3721" y="1"/>
                    <a:pt x="3721"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3"/>
            <p:cNvSpPr/>
            <p:nvPr/>
          </p:nvSpPr>
          <p:spPr>
            <a:xfrm>
              <a:off x="3671333" y="4518442"/>
              <a:ext cx="72953" cy="15253"/>
            </a:xfrm>
            <a:custGeom>
              <a:rect b="b" l="l" r="r" t="t"/>
              <a:pathLst>
                <a:path extrusionOk="0" h="783" w="3745">
                  <a:moveTo>
                    <a:pt x="24" y="1"/>
                  </a:moveTo>
                  <a:cubicBezTo>
                    <a:pt x="24" y="1"/>
                    <a:pt x="24" y="342"/>
                    <a:pt x="1" y="782"/>
                  </a:cubicBezTo>
                  <a:lnTo>
                    <a:pt x="3745" y="782"/>
                  </a:lnTo>
                  <a:cubicBezTo>
                    <a:pt x="3721" y="342"/>
                    <a:pt x="3721" y="1"/>
                    <a:pt x="372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3"/>
            <p:cNvSpPr/>
            <p:nvPr/>
          </p:nvSpPr>
          <p:spPr>
            <a:xfrm>
              <a:off x="3546760" y="4286593"/>
              <a:ext cx="322102" cy="184125"/>
            </a:xfrm>
            <a:custGeom>
              <a:rect b="b" l="l" r="r" t="t"/>
              <a:pathLst>
                <a:path extrusionOk="0" h="9452" w="16535">
                  <a:moveTo>
                    <a:pt x="418" y="0"/>
                  </a:moveTo>
                  <a:cubicBezTo>
                    <a:pt x="171" y="0"/>
                    <a:pt x="0" y="171"/>
                    <a:pt x="0" y="412"/>
                  </a:cubicBezTo>
                  <a:lnTo>
                    <a:pt x="0" y="9452"/>
                  </a:lnTo>
                  <a:lnTo>
                    <a:pt x="16535" y="9452"/>
                  </a:lnTo>
                  <a:lnTo>
                    <a:pt x="16535" y="412"/>
                  </a:lnTo>
                  <a:cubicBezTo>
                    <a:pt x="16535" y="171"/>
                    <a:pt x="16335" y="0"/>
                    <a:pt x="16117"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3"/>
            <p:cNvSpPr/>
            <p:nvPr/>
          </p:nvSpPr>
          <p:spPr>
            <a:xfrm>
              <a:off x="3845950" y="4286593"/>
              <a:ext cx="22908" cy="184125"/>
            </a:xfrm>
            <a:custGeom>
              <a:rect b="b" l="l" r="r" t="t"/>
              <a:pathLst>
                <a:path extrusionOk="0" h="9452" w="1176">
                  <a:moveTo>
                    <a:pt x="0" y="0"/>
                  </a:moveTo>
                  <a:cubicBezTo>
                    <a:pt x="218" y="0"/>
                    <a:pt x="412" y="171"/>
                    <a:pt x="412" y="412"/>
                  </a:cubicBezTo>
                  <a:lnTo>
                    <a:pt x="412" y="9452"/>
                  </a:lnTo>
                  <a:lnTo>
                    <a:pt x="1176" y="9452"/>
                  </a:lnTo>
                  <a:lnTo>
                    <a:pt x="1176" y="412"/>
                  </a:lnTo>
                  <a:cubicBezTo>
                    <a:pt x="1176" y="171"/>
                    <a:pt x="976" y="0"/>
                    <a:pt x="75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3"/>
            <p:cNvSpPr/>
            <p:nvPr/>
          </p:nvSpPr>
          <p:spPr>
            <a:xfrm>
              <a:off x="3569668" y="4310397"/>
              <a:ext cx="276304" cy="105017"/>
            </a:xfrm>
            <a:custGeom>
              <a:rect b="b" l="l" r="r" t="t"/>
              <a:pathLst>
                <a:path extrusionOk="0" h="5391" w="14184">
                  <a:moveTo>
                    <a:pt x="223" y="1"/>
                  </a:moveTo>
                  <a:cubicBezTo>
                    <a:pt x="100" y="1"/>
                    <a:pt x="0" y="124"/>
                    <a:pt x="0" y="248"/>
                  </a:cubicBezTo>
                  <a:lnTo>
                    <a:pt x="0" y="5167"/>
                  </a:lnTo>
                  <a:cubicBezTo>
                    <a:pt x="0" y="5291"/>
                    <a:pt x="100" y="5391"/>
                    <a:pt x="223" y="5391"/>
                  </a:cubicBezTo>
                  <a:lnTo>
                    <a:pt x="13960" y="5391"/>
                  </a:lnTo>
                  <a:cubicBezTo>
                    <a:pt x="14083" y="5391"/>
                    <a:pt x="14183" y="5291"/>
                    <a:pt x="14183" y="5167"/>
                  </a:cubicBezTo>
                  <a:lnTo>
                    <a:pt x="14183" y="248"/>
                  </a:lnTo>
                  <a:cubicBezTo>
                    <a:pt x="14183" y="124"/>
                    <a:pt x="14083" y="1"/>
                    <a:pt x="13960"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3"/>
            <p:cNvSpPr/>
            <p:nvPr/>
          </p:nvSpPr>
          <p:spPr>
            <a:xfrm>
              <a:off x="3692293" y="4345851"/>
              <a:ext cx="31499" cy="34304"/>
            </a:xfrm>
            <a:custGeom>
              <a:rect b="b" l="l" r="r" t="t"/>
              <a:pathLst>
                <a:path extrusionOk="0" h="1761" w="1617">
                  <a:moveTo>
                    <a:pt x="217" y="1"/>
                  </a:moveTo>
                  <a:cubicBezTo>
                    <a:pt x="110" y="1"/>
                    <a:pt x="0" y="73"/>
                    <a:pt x="0" y="191"/>
                  </a:cubicBezTo>
                  <a:lnTo>
                    <a:pt x="0" y="1584"/>
                  </a:lnTo>
                  <a:cubicBezTo>
                    <a:pt x="0" y="1691"/>
                    <a:pt x="91" y="1761"/>
                    <a:pt x="188" y="1761"/>
                  </a:cubicBezTo>
                  <a:cubicBezTo>
                    <a:pt x="224" y="1761"/>
                    <a:pt x="261" y="1751"/>
                    <a:pt x="294" y="1731"/>
                  </a:cubicBezTo>
                  <a:lnTo>
                    <a:pt x="1493" y="1043"/>
                  </a:lnTo>
                  <a:cubicBezTo>
                    <a:pt x="1617" y="973"/>
                    <a:pt x="1617" y="802"/>
                    <a:pt x="1493" y="726"/>
                  </a:cubicBezTo>
                  <a:lnTo>
                    <a:pt x="294" y="15"/>
                  </a:lnTo>
                  <a:cubicBezTo>
                    <a:pt x="270" y="5"/>
                    <a:pt x="243" y="1"/>
                    <a:pt x="217"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3"/>
            <p:cNvSpPr/>
            <p:nvPr/>
          </p:nvSpPr>
          <p:spPr>
            <a:xfrm>
              <a:off x="3692293" y="4356194"/>
              <a:ext cx="31499" cy="23960"/>
            </a:xfrm>
            <a:custGeom>
              <a:rect b="b" l="l" r="r" t="t"/>
              <a:pathLst>
                <a:path extrusionOk="0" h="1230" w="1617">
                  <a:moveTo>
                    <a:pt x="1152" y="1"/>
                  </a:moveTo>
                  <a:cubicBezTo>
                    <a:pt x="1152" y="24"/>
                    <a:pt x="1129" y="48"/>
                    <a:pt x="1099" y="71"/>
                  </a:cubicBezTo>
                  <a:lnTo>
                    <a:pt x="0" y="712"/>
                  </a:lnTo>
                  <a:lnTo>
                    <a:pt x="0" y="1053"/>
                  </a:lnTo>
                  <a:cubicBezTo>
                    <a:pt x="0" y="1160"/>
                    <a:pt x="91" y="1230"/>
                    <a:pt x="188" y="1230"/>
                  </a:cubicBezTo>
                  <a:cubicBezTo>
                    <a:pt x="224" y="1230"/>
                    <a:pt x="261" y="1220"/>
                    <a:pt x="294" y="1200"/>
                  </a:cubicBezTo>
                  <a:lnTo>
                    <a:pt x="1493" y="512"/>
                  </a:lnTo>
                  <a:cubicBezTo>
                    <a:pt x="1617" y="442"/>
                    <a:pt x="1617" y="271"/>
                    <a:pt x="1493" y="195"/>
                  </a:cubicBezTo>
                  <a:lnTo>
                    <a:pt x="1152"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3"/>
            <p:cNvSpPr/>
            <p:nvPr/>
          </p:nvSpPr>
          <p:spPr>
            <a:xfrm>
              <a:off x="3689430" y="4489242"/>
              <a:ext cx="36778" cy="11026"/>
            </a:xfrm>
            <a:custGeom>
              <a:rect b="b" l="l" r="r" t="t"/>
              <a:pathLst>
                <a:path extrusionOk="0" h="566" w="1888">
                  <a:moveTo>
                    <a:pt x="294" y="1"/>
                  </a:moveTo>
                  <a:cubicBezTo>
                    <a:pt x="124" y="1"/>
                    <a:pt x="0" y="124"/>
                    <a:pt x="0" y="271"/>
                  </a:cubicBezTo>
                  <a:cubicBezTo>
                    <a:pt x="0" y="442"/>
                    <a:pt x="124" y="565"/>
                    <a:pt x="294" y="565"/>
                  </a:cubicBezTo>
                  <a:lnTo>
                    <a:pt x="1593" y="565"/>
                  </a:lnTo>
                  <a:cubicBezTo>
                    <a:pt x="1740" y="565"/>
                    <a:pt x="1887" y="442"/>
                    <a:pt x="1887" y="271"/>
                  </a:cubicBezTo>
                  <a:cubicBezTo>
                    <a:pt x="1887" y="124"/>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3"/>
            <p:cNvSpPr/>
            <p:nvPr/>
          </p:nvSpPr>
          <p:spPr>
            <a:xfrm>
              <a:off x="3517676" y="4255094"/>
              <a:ext cx="379821" cy="326796"/>
            </a:xfrm>
            <a:custGeom>
              <a:rect b="b" l="l" r="r" t="t"/>
              <a:pathLst>
                <a:path extrusionOk="0" h="16776" w="19498">
                  <a:moveTo>
                    <a:pt x="18245" y="588"/>
                  </a:moveTo>
                  <a:cubicBezTo>
                    <a:pt x="18639" y="588"/>
                    <a:pt x="18933" y="882"/>
                    <a:pt x="18933" y="1270"/>
                  </a:cubicBezTo>
                  <a:lnTo>
                    <a:pt x="18933" y="10798"/>
                  </a:lnTo>
                  <a:lnTo>
                    <a:pt x="18322" y="10798"/>
                  </a:lnTo>
                  <a:lnTo>
                    <a:pt x="18322" y="8053"/>
                  </a:lnTo>
                  <a:cubicBezTo>
                    <a:pt x="18322" y="7906"/>
                    <a:pt x="18198" y="7759"/>
                    <a:pt x="18028" y="7759"/>
                  </a:cubicBezTo>
                  <a:cubicBezTo>
                    <a:pt x="17881" y="7759"/>
                    <a:pt x="17734" y="7906"/>
                    <a:pt x="17734" y="8053"/>
                  </a:cubicBezTo>
                  <a:lnTo>
                    <a:pt x="17734" y="10798"/>
                  </a:lnTo>
                  <a:lnTo>
                    <a:pt x="1764" y="10798"/>
                  </a:lnTo>
                  <a:lnTo>
                    <a:pt x="1764" y="2029"/>
                  </a:lnTo>
                  <a:cubicBezTo>
                    <a:pt x="1764" y="1958"/>
                    <a:pt x="1834" y="1882"/>
                    <a:pt x="1911" y="1882"/>
                  </a:cubicBezTo>
                  <a:lnTo>
                    <a:pt x="17610" y="1882"/>
                  </a:lnTo>
                  <a:cubicBezTo>
                    <a:pt x="17681" y="1882"/>
                    <a:pt x="17734" y="1958"/>
                    <a:pt x="17734" y="2029"/>
                  </a:cubicBezTo>
                  <a:lnTo>
                    <a:pt x="17734" y="6760"/>
                  </a:lnTo>
                  <a:cubicBezTo>
                    <a:pt x="17734" y="6907"/>
                    <a:pt x="17881" y="7025"/>
                    <a:pt x="18028" y="7025"/>
                  </a:cubicBezTo>
                  <a:cubicBezTo>
                    <a:pt x="18198" y="7025"/>
                    <a:pt x="18322" y="6907"/>
                    <a:pt x="18322" y="6760"/>
                  </a:cubicBezTo>
                  <a:lnTo>
                    <a:pt x="18322" y="2029"/>
                  </a:lnTo>
                  <a:cubicBezTo>
                    <a:pt x="18322" y="1641"/>
                    <a:pt x="17998" y="1323"/>
                    <a:pt x="17610" y="1323"/>
                  </a:cubicBezTo>
                  <a:lnTo>
                    <a:pt x="1911" y="1323"/>
                  </a:lnTo>
                  <a:cubicBezTo>
                    <a:pt x="1517" y="1323"/>
                    <a:pt x="1200" y="1641"/>
                    <a:pt x="1200" y="2029"/>
                  </a:cubicBezTo>
                  <a:lnTo>
                    <a:pt x="1200" y="10798"/>
                  </a:lnTo>
                  <a:lnTo>
                    <a:pt x="588" y="10798"/>
                  </a:lnTo>
                  <a:lnTo>
                    <a:pt x="588" y="1270"/>
                  </a:lnTo>
                  <a:cubicBezTo>
                    <a:pt x="588" y="882"/>
                    <a:pt x="882" y="588"/>
                    <a:pt x="1247" y="588"/>
                  </a:cubicBezTo>
                  <a:close/>
                  <a:moveTo>
                    <a:pt x="18933" y="11362"/>
                  </a:moveTo>
                  <a:lnTo>
                    <a:pt x="18933" y="12562"/>
                  </a:lnTo>
                  <a:cubicBezTo>
                    <a:pt x="18933" y="12932"/>
                    <a:pt x="18639" y="13249"/>
                    <a:pt x="18245" y="13249"/>
                  </a:cubicBezTo>
                  <a:lnTo>
                    <a:pt x="1247" y="13249"/>
                  </a:lnTo>
                  <a:cubicBezTo>
                    <a:pt x="882" y="13249"/>
                    <a:pt x="588" y="12932"/>
                    <a:pt x="588" y="12562"/>
                  </a:cubicBezTo>
                  <a:lnTo>
                    <a:pt x="588" y="11362"/>
                  </a:lnTo>
                  <a:close/>
                  <a:moveTo>
                    <a:pt x="11315" y="13814"/>
                  </a:moveTo>
                  <a:cubicBezTo>
                    <a:pt x="11339" y="14325"/>
                    <a:pt x="11386" y="15477"/>
                    <a:pt x="11533" y="16212"/>
                  </a:cubicBezTo>
                  <a:lnTo>
                    <a:pt x="7959" y="16212"/>
                  </a:lnTo>
                  <a:cubicBezTo>
                    <a:pt x="8130" y="15477"/>
                    <a:pt x="8182" y="14325"/>
                    <a:pt x="8182" y="13814"/>
                  </a:cubicBezTo>
                  <a:close/>
                  <a:moveTo>
                    <a:pt x="1247" y="1"/>
                  </a:moveTo>
                  <a:cubicBezTo>
                    <a:pt x="565" y="1"/>
                    <a:pt x="1" y="559"/>
                    <a:pt x="1" y="1270"/>
                  </a:cubicBezTo>
                  <a:lnTo>
                    <a:pt x="1" y="12562"/>
                  </a:lnTo>
                  <a:cubicBezTo>
                    <a:pt x="1" y="13249"/>
                    <a:pt x="565" y="13814"/>
                    <a:pt x="1247" y="13814"/>
                  </a:cubicBezTo>
                  <a:lnTo>
                    <a:pt x="7618" y="13814"/>
                  </a:lnTo>
                  <a:cubicBezTo>
                    <a:pt x="7595" y="14472"/>
                    <a:pt x="7542" y="15600"/>
                    <a:pt x="7395" y="16212"/>
                  </a:cubicBezTo>
                  <a:lnTo>
                    <a:pt x="6390" y="16212"/>
                  </a:lnTo>
                  <a:cubicBezTo>
                    <a:pt x="6243" y="16212"/>
                    <a:pt x="6096" y="16335"/>
                    <a:pt x="6096" y="16506"/>
                  </a:cubicBezTo>
                  <a:cubicBezTo>
                    <a:pt x="6096" y="16653"/>
                    <a:pt x="6243" y="16776"/>
                    <a:pt x="6390" y="16776"/>
                  </a:cubicBezTo>
                  <a:lnTo>
                    <a:pt x="13126" y="16776"/>
                  </a:lnTo>
                  <a:cubicBezTo>
                    <a:pt x="13273" y="16776"/>
                    <a:pt x="13396" y="16653"/>
                    <a:pt x="13396" y="16506"/>
                  </a:cubicBezTo>
                  <a:cubicBezTo>
                    <a:pt x="13396" y="16335"/>
                    <a:pt x="13273" y="16212"/>
                    <a:pt x="13126" y="16212"/>
                  </a:cubicBezTo>
                  <a:lnTo>
                    <a:pt x="12121" y="16212"/>
                  </a:lnTo>
                  <a:cubicBezTo>
                    <a:pt x="11974" y="15600"/>
                    <a:pt x="11927" y="14472"/>
                    <a:pt x="11903" y="13814"/>
                  </a:cubicBezTo>
                  <a:lnTo>
                    <a:pt x="18245" y="13814"/>
                  </a:lnTo>
                  <a:cubicBezTo>
                    <a:pt x="18933" y="13814"/>
                    <a:pt x="19497" y="13249"/>
                    <a:pt x="19497" y="12562"/>
                  </a:cubicBezTo>
                  <a:lnTo>
                    <a:pt x="19497" y="1270"/>
                  </a:lnTo>
                  <a:cubicBezTo>
                    <a:pt x="19497" y="559"/>
                    <a:pt x="18933" y="1"/>
                    <a:pt x="1824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3"/>
            <p:cNvSpPr/>
            <p:nvPr/>
          </p:nvSpPr>
          <p:spPr>
            <a:xfrm>
              <a:off x="3563941" y="4305138"/>
              <a:ext cx="287759" cy="116003"/>
            </a:xfrm>
            <a:custGeom>
              <a:rect b="b" l="l" r="r" t="t"/>
              <a:pathLst>
                <a:path extrusionOk="0" h="5955" w="14772">
                  <a:moveTo>
                    <a:pt x="517" y="0"/>
                  </a:moveTo>
                  <a:cubicBezTo>
                    <a:pt x="224" y="0"/>
                    <a:pt x="0" y="224"/>
                    <a:pt x="0" y="518"/>
                  </a:cubicBezTo>
                  <a:lnTo>
                    <a:pt x="0" y="5437"/>
                  </a:lnTo>
                  <a:cubicBezTo>
                    <a:pt x="0" y="5731"/>
                    <a:pt x="224" y="5955"/>
                    <a:pt x="517" y="5955"/>
                  </a:cubicBezTo>
                  <a:lnTo>
                    <a:pt x="14254" y="5955"/>
                  </a:lnTo>
                  <a:cubicBezTo>
                    <a:pt x="14524" y="5955"/>
                    <a:pt x="14771" y="5731"/>
                    <a:pt x="14771" y="5437"/>
                  </a:cubicBezTo>
                  <a:lnTo>
                    <a:pt x="14771" y="518"/>
                  </a:lnTo>
                  <a:cubicBezTo>
                    <a:pt x="14771" y="224"/>
                    <a:pt x="14524" y="0"/>
                    <a:pt x="14254" y="0"/>
                  </a:cubicBezTo>
                  <a:lnTo>
                    <a:pt x="4749" y="0"/>
                  </a:lnTo>
                  <a:cubicBezTo>
                    <a:pt x="4602" y="0"/>
                    <a:pt x="4485" y="124"/>
                    <a:pt x="4485" y="271"/>
                  </a:cubicBezTo>
                  <a:cubicBezTo>
                    <a:pt x="4485" y="441"/>
                    <a:pt x="4602" y="565"/>
                    <a:pt x="4749" y="565"/>
                  </a:cubicBezTo>
                  <a:lnTo>
                    <a:pt x="14183" y="565"/>
                  </a:lnTo>
                  <a:lnTo>
                    <a:pt x="14183" y="5390"/>
                  </a:lnTo>
                  <a:lnTo>
                    <a:pt x="564" y="5390"/>
                  </a:lnTo>
                  <a:lnTo>
                    <a:pt x="564" y="565"/>
                  </a:lnTo>
                  <a:lnTo>
                    <a:pt x="3427" y="565"/>
                  </a:lnTo>
                  <a:cubicBezTo>
                    <a:pt x="3603" y="565"/>
                    <a:pt x="3721" y="441"/>
                    <a:pt x="3721" y="271"/>
                  </a:cubicBezTo>
                  <a:cubicBezTo>
                    <a:pt x="3721" y="124"/>
                    <a:pt x="3603" y="0"/>
                    <a:pt x="342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3"/>
            <p:cNvSpPr/>
            <p:nvPr/>
          </p:nvSpPr>
          <p:spPr>
            <a:xfrm>
              <a:off x="3563941" y="4431542"/>
              <a:ext cx="287759" cy="20512"/>
            </a:xfrm>
            <a:custGeom>
              <a:rect b="b" l="l" r="r" t="t"/>
              <a:pathLst>
                <a:path extrusionOk="0" h="1053" w="14772">
                  <a:moveTo>
                    <a:pt x="9552" y="0"/>
                  </a:moveTo>
                  <a:cubicBezTo>
                    <a:pt x="9405" y="0"/>
                    <a:pt x="9281" y="124"/>
                    <a:pt x="9258" y="247"/>
                  </a:cubicBezTo>
                  <a:lnTo>
                    <a:pt x="294" y="247"/>
                  </a:lnTo>
                  <a:cubicBezTo>
                    <a:pt x="124" y="247"/>
                    <a:pt x="0" y="371"/>
                    <a:pt x="0" y="541"/>
                  </a:cubicBezTo>
                  <a:cubicBezTo>
                    <a:pt x="0" y="688"/>
                    <a:pt x="124" y="812"/>
                    <a:pt x="294" y="812"/>
                  </a:cubicBezTo>
                  <a:lnTo>
                    <a:pt x="9258" y="812"/>
                  </a:lnTo>
                  <a:cubicBezTo>
                    <a:pt x="9281" y="958"/>
                    <a:pt x="9405" y="1053"/>
                    <a:pt x="9552" y="1053"/>
                  </a:cubicBezTo>
                  <a:cubicBezTo>
                    <a:pt x="9699" y="1053"/>
                    <a:pt x="9798" y="958"/>
                    <a:pt x="9822" y="812"/>
                  </a:cubicBezTo>
                  <a:lnTo>
                    <a:pt x="14477" y="812"/>
                  </a:lnTo>
                  <a:cubicBezTo>
                    <a:pt x="14648" y="812"/>
                    <a:pt x="14771" y="688"/>
                    <a:pt x="14771" y="541"/>
                  </a:cubicBezTo>
                  <a:cubicBezTo>
                    <a:pt x="14771" y="371"/>
                    <a:pt x="14648" y="247"/>
                    <a:pt x="14477" y="247"/>
                  </a:cubicBezTo>
                  <a:lnTo>
                    <a:pt x="9822" y="247"/>
                  </a:lnTo>
                  <a:cubicBezTo>
                    <a:pt x="9798" y="124"/>
                    <a:pt x="9699" y="0"/>
                    <a:pt x="955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3"/>
            <p:cNvSpPr/>
            <p:nvPr/>
          </p:nvSpPr>
          <p:spPr>
            <a:xfrm>
              <a:off x="3687014" y="4340318"/>
              <a:ext cx="41590" cy="45447"/>
            </a:xfrm>
            <a:custGeom>
              <a:rect b="b" l="l" r="r" t="t"/>
              <a:pathLst>
                <a:path extrusionOk="0" h="2333" w="2135">
                  <a:moveTo>
                    <a:pt x="565" y="645"/>
                  </a:moveTo>
                  <a:lnTo>
                    <a:pt x="1470" y="1157"/>
                  </a:lnTo>
                  <a:lnTo>
                    <a:pt x="565" y="1697"/>
                  </a:lnTo>
                  <a:lnTo>
                    <a:pt x="565" y="645"/>
                  </a:lnTo>
                  <a:close/>
                  <a:moveTo>
                    <a:pt x="456" y="0"/>
                  </a:moveTo>
                  <a:cubicBezTo>
                    <a:pt x="377" y="0"/>
                    <a:pt x="298" y="19"/>
                    <a:pt x="224" y="58"/>
                  </a:cubicBezTo>
                  <a:cubicBezTo>
                    <a:pt x="77" y="152"/>
                    <a:pt x="1" y="299"/>
                    <a:pt x="1" y="475"/>
                  </a:cubicBezTo>
                  <a:lnTo>
                    <a:pt x="1" y="1868"/>
                  </a:lnTo>
                  <a:cubicBezTo>
                    <a:pt x="1" y="2038"/>
                    <a:pt x="77" y="2185"/>
                    <a:pt x="224" y="2262"/>
                  </a:cubicBezTo>
                  <a:cubicBezTo>
                    <a:pt x="295" y="2309"/>
                    <a:pt x="395" y="2332"/>
                    <a:pt x="465" y="2332"/>
                  </a:cubicBezTo>
                  <a:cubicBezTo>
                    <a:pt x="542" y="2332"/>
                    <a:pt x="612" y="2309"/>
                    <a:pt x="689" y="2262"/>
                  </a:cubicBezTo>
                  <a:lnTo>
                    <a:pt x="1911" y="1574"/>
                  </a:lnTo>
                  <a:cubicBezTo>
                    <a:pt x="2058" y="1503"/>
                    <a:pt x="2134" y="1327"/>
                    <a:pt x="2134" y="1157"/>
                  </a:cubicBezTo>
                  <a:cubicBezTo>
                    <a:pt x="2134" y="1010"/>
                    <a:pt x="2058" y="839"/>
                    <a:pt x="1911" y="769"/>
                  </a:cubicBezTo>
                  <a:lnTo>
                    <a:pt x="689" y="58"/>
                  </a:lnTo>
                  <a:cubicBezTo>
                    <a:pt x="615" y="19"/>
                    <a:pt x="536" y="0"/>
                    <a:pt x="45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3" name="Google Shape;3093;p63"/>
          <p:cNvGrpSpPr/>
          <p:nvPr/>
        </p:nvGrpSpPr>
        <p:grpSpPr>
          <a:xfrm>
            <a:off x="6974625" y="1969818"/>
            <a:ext cx="379704" cy="379354"/>
            <a:chOff x="6974625" y="1969818"/>
            <a:chExt cx="379704" cy="379354"/>
          </a:xfrm>
        </p:grpSpPr>
        <p:sp>
          <p:nvSpPr>
            <p:cNvPr id="3094" name="Google Shape;3094;p63"/>
            <p:cNvSpPr/>
            <p:nvPr/>
          </p:nvSpPr>
          <p:spPr>
            <a:xfrm>
              <a:off x="7047557" y="2313306"/>
              <a:ext cx="233838" cy="19597"/>
            </a:xfrm>
            <a:custGeom>
              <a:rect b="b" l="l" r="r" t="t"/>
              <a:pathLst>
                <a:path extrusionOk="0" h="1006" w="12004">
                  <a:moveTo>
                    <a:pt x="124" y="1"/>
                  </a:moveTo>
                  <a:cubicBezTo>
                    <a:pt x="48" y="1"/>
                    <a:pt x="1" y="54"/>
                    <a:pt x="1" y="124"/>
                  </a:cubicBezTo>
                  <a:lnTo>
                    <a:pt x="1" y="859"/>
                  </a:lnTo>
                  <a:cubicBezTo>
                    <a:pt x="1" y="935"/>
                    <a:pt x="48" y="1006"/>
                    <a:pt x="124" y="1006"/>
                  </a:cubicBezTo>
                  <a:lnTo>
                    <a:pt x="11880" y="1006"/>
                  </a:lnTo>
                  <a:cubicBezTo>
                    <a:pt x="11950" y="1006"/>
                    <a:pt x="12003" y="935"/>
                    <a:pt x="12003" y="859"/>
                  </a:cubicBezTo>
                  <a:lnTo>
                    <a:pt x="12003" y="124"/>
                  </a:lnTo>
                  <a:cubicBezTo>
                    <a:pt x="12003" y="54"/>
                    <a:pt x="11950" y="1"/>
                    <a:pt x="11880"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3"/>
            <p:cNvSpPr/>
            <p:nvPr/>
          </p:nvSpPr>
          <p:spPr>
            <a:xfrm>
              <a:off x="7266588" y="2313306"/>
              <a:ext cx="14805" cy="19597"/>
            </a:xfrm>
            <a:custGeom>
              <a:rect b="b" l="l" r="r" t="t"/>
              <a:pathLst>
                <a:path extrusionOk="0" h="1006" w="760">
                  <a:moveTo>
                    <a:pt x="1" y="1"/>
                  </a:moveTo>
                  <a:lnTo>
                    <a:pt x="1" y="1006"/>
                  </a:lnTo>
                  <a:lnTo>
                    <a:pt x="636" y="1006"/>
                  </a:lnTo>
                  <a:cubicBezTo>
                    <a:pt x="706" y="1006"/>
                    <a:pt x="759" y="935"/>
                    <a:pt x="759" y="859"/>
                  </a:cubicBezTo>
                  <a:lnTo>
                    <a:pt x="759" y="124"/>
                  </a:lnTo>
                  <a:cubicBezTo>
                    <a:pt x="759" y="54"/>
                    <a:pt x="706" y="1"/>
                    <a:pt x="636"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3"/>
            <p:cNvSpPr/>
            <p:nvPr/>
          </p:nvSpPr>
          <p:spPr>
            <a:xfrm>
              <a:off x="7154385" y="2047095"/>
              <a:ext cx="20064" cy="31051"/>
            </a:xfrm>
            <a:custGeom>
              <a:rect b="b" l="l" r="r" t="t"/>
              <a:pathLst>
                <a:path extrusionOk="0" h="1594" w="1030">
                  <a:moveTo>
                    <a:pt x="1" y="1"/>
                  </a:moveTo>
                  <a:lnTo>
                    <a:pt x="1" y="1594"/>
                  </a:lnTo>
                  <a:lnTo>
                    <a:pt x="1029" y="1594"/>
                  </a:lnTo>
                  <a:lnTo>
                    <a:pt x="1029" y="1"/>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3"/>
            <p:cNvSpPr/>
            <p:nvPr/>
          </p:nvSpPr>
          <p:spPr>
            <a:xfrm>
              <a:off x="7154385" y="2150143"/>
              <a:ext cx="20064" cy="31051"/>
            </a:xfrm>
            <a:custGeom>
              <a:rect b="b" l="l" r="r" t="t"/>
              <a:pathLst>
                <a:path extrusionOk="0" h="1594" w="1030">
                  <a:moveTo>
                    <a:pt x="1" y="1"/>
                  </a:moveTo>
                  <a:lnTo>
                    <a:pt x="1" y="1594"/>
                  </a:lnTo>
                  <a:lnTo>
                    <a:pt x="1029" y="1594"/>
                  </a:lnTo>
                  <a:lnTo>
                    <a:pt x="1029" y="1"/>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3"/>
            <p:cNvSpPr/>
            <p:nvPr/>
          </p:nvSpPr>
          <p:spPr>
            <a:xfrm>
              <a:off x="7154385" y="2253191"/>
              <a:ext cx="20064" cy="60135"/>
            </a:xfrm>
            <a:custGeom>
              <a:rect b="b" l="l" r="r" t="t"/>
              <a:pathLst>
                <a:path extrusionOk="0" h="3087" w="1030">
                  <a:moveTo>
                    <a:pt x="1" y="1"/>
                  </a:moveTo>
                  <a:lnTo>
                    <a:pt x="1" y="3087"/>
                  </a:lnTo>
                  <a:lnTo>
                    <a:pt x="1029" y="3087"/>
                  </a:lnTo>
                  <a:lnTo>
                    <a:pt x="1029" y="1"/>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3"/>
            <p:cNvSpPr/>
            <p:nvPr/>
          </p:nvSpPr>
          <p:spPr>
            <a:xfrm>
              <a:off x="7164456" y="2047095"/>
              <a:ext cx="9993" cy="31051"/>
            </a:xfrm>
            <a:custGeom>
              <a:rect b="b" l="l" r="r" t="t"/>
              <a:pathLst>
                <a:path extrusionOk="0" h="1594" w="513">
                  <a:moveTo>
                    <a:pt x="1" y="1"/>
                  </a:moveTo>
                  <a:lnTo>
                    <a:pt x="1" y="1594"/>
                  </a:lnTo>
                  <a:lnTo>
                    <a:pt x="512" y="1594"/>
                  </a:lnTo>
                  <a:lnTo>
                    <a:pt x="512"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3"/>
            <p:cNvSpPr/>
            <p:nvPr/>
          </p:nvSpPr>
          <p:spPr>
            <a:xfrm>
              <a:off x="7164456" y="2150143"/>
              <a:ext cx="9993" cy="31051"/>
            </a:xfrm>
            <a:custGeom>
              <a:rect b="b" l="l" r="r" t="t"/>
              <a:pathLst>
                <a:path extrusionOk="0" h="1594" w="513">
                  <a:moveTo>
                    <a:pt x="1" y="1"/>
                  </a:moveTo>
                  <a:lnTo>
                    <a:pt x="1" y="1594"/>
                  </a:lnTo>
                  <a:lnTo>
                    <a:pt x="512" y="1594"/>
                  </a:lnTo>
                  <a:lnTo>
                    <a:pt x="512"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3"/>
            <p:cNvSpPr/>
            <p:nvPr/>
          </p:nvSpPr>
          <p:spPr>
            <a:xfrm>
              <a:off x="7164456" y="2253191"/>
              <a:ext cx="9993" cy="60135"/>
            </a:xfrm>
            <a:custGeom>
              <a:rect b="b" l="l" r="r" t="t"/>
              <a:pathLst>
                <a:path extrusionOk="0" h="3087" w="513">
                  <a:moveTo>
                    <a:pt x="1" y="1"/>
                  </a:moveTo>
                  <a:lnTo>
                    <a:pt x="1" y="3087"/>
                  </a:lnTo>
                  <a:lnTo>
                    <a:pt x="512" y="3087"/>
                  </a:lnTo>
                  <a:lnTo>
                    <a:pt x="512"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3"/>
            <p:cNvSpPr/>
            <p:nvPr/>
          </p:nvSpPr>
          <p:spPr>
            <a:xfrm>
              <a:off x="6980352" y="2078126"/>
              <a:ext cx="368250" cy="72037"/>
            </a:xfrm>
            <a:custGeom>
              <a:rect b="b" l="l" r="r" t="t"/>
              <a:pathLst>
                <a:path extrusionOk="0" h="3698" w="18904">
                  <a:moveTo>
                    <a:pt x="241" y="1"/>
                  </a:moveTo>
                  <a:cubicBezTo>
                    <a:pt x="94" y="1"/>
                    <a:pt x="0" y="101"/>
                    <a:pt x="0" y="248"/>
                  </a:cubicBezTo>
                  <a:lnTo>
                    <a:pt x="0" y="3457"/>
                  </a:lnTo>
                  <a:cubicBezTo>
                    <a:pt x="0" y="3604"/>
                    <a:pt x="94" y="3698"/>
                    <a:pt x="241" y="3698"/>
                  </a:cubicBezTo>
                  <a:lnTo>
                    <a:pt x="18662" y="3698"/>
                  </a:lnTo>
                  <a:cubicBezTo>
                    <a:pt x="18809" y="3698"/>
                    <a:pt x="18903" y="3604"/>
                    <a:pt x="18903" y="3457"/>
                  </a:cubicBezTo>
                  <a:lnTo>
                    <a:pt x="18903" y="248"/>
                  </a:lnTo>
                  <a:cubicBezTo>
                    <a:pt x="18903" y="101"/>
                    <a:pt x="18809" y="1"/>
                    <a:pt x="18662"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3"/>
            <p:cNvSpPr/>
            <p:nvPr/>
          </p:nvSpPr>
          <p:spPr>
            <a:xfrm>
              <a:off x="6980352" y="1975078"/>
              <a:ext cx="368250" cy="72037"/>
            </a:xfrm>
            <a:custGeom>
              <a:rect b="b" l="l" r="r" t="t"/>
              <a:pathLst>
                <a:path extrusionOk="0" h="3698" w="18904">
                  <a:moveTo>
                    <a:pt x="241" y="1"/>
                  </a:moveTo>
                  <a:cubicBezTo>
                    <a:pt x="94" y="1"/>
                    <a:pt x="0" y="124"/>
                    <a:pt x="0" y="248"/>
                  </a:cubicBezTo>
                  <a:lnTo>
                    <a:pt x="0" y="3457"/>
                  </a:lnTo>
                  <a:cubicBezTo>
                    <a:pt x="0" y="3604"/>
                    <a:pt x="94" y="3698"/>
                    <a:pt x="241" y="3698"/>
                  </a:cubicBezTo>
                  <a:lnTo>
                    <a:pt x="18662" y="3698"/>
                  </a:lnTo>
                  <a:cubicBezTo>
                    <a:pt x="18809" y="3698"/>
                    <a:pt x="18903" y="3604"/>
                    <a:pt x="18903" y="3457"/>
                  </a:cubicBezTo>
                  <a:lnTo>
                    <a:pt x="18903" y="248"/>
                  </a:lnTo>
                  <a:cubicBezTo>
                    <a:pt x="18903" y="124"/>
                    <a:pt x="18809" y="1"/>
                    <a:pt x="18662"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3"/>
            <p:cNvSpPr/>
            <p:nvPr/>
          </p:nvSpPr>
          <p:spPr>
            <a:xfrm>
              <a:off x="6980352" y="2181174"/>
              <a:ext cx="368250" cy="72037"/>
            </a:xfrm>
            <a:custGeom>
              <a:rect b="b" l="l" r="r" t="t"/>
              <a:pathLst>
                <a:path extrusionOk="0" h="3698" w="18904">
                  <a:moveTo>
                    <a:pt x="241" y="1"/>
                  </a:moveTo>
                  <a:cubicBezTo>
                    <a:pt x="94" y="1"/>
                    <a:pt x="0" y="101"/>
                    <a:pt x="0" y="248"/>
                  </a:cubicBezTo>
                  <a:lnTo>
                    <a:pt x="0" y="3457"/>
                  </a:lnTo>
                  <a:cubicBezTo>
                    <a:pt x="0" y="3575"/>
                    <a:pt x="94" y="3698"/>
                    <a:pt x="241" y="3698"/>
                  </a:cubicBezTo>
                  <a:lnTo>
                    <a:pt x="18662" y="3698"/>
                  </a:lnTo>
                  <a:cubicBezTo>
                    <a:pt x="18809" y="3698"/>
                    <a:pt x="18903" y="3575"/>
                    <a:pt x="18903" y="3457"/>
                  </a:cubicBezTo>
                  <a:lnTo>
                    <a:pt x="18903" y="248"/>
                  </a:lnTo>
                  <a:cubicBezTo>
                    <a:pt x="18903" y="101"/>
                    <a:pt x="18809" y="1"/>
                    <a:pt x="18662"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3"/>
            <p:cNvSpPr/>
            <p:nvPr/>
          </p:nvSpPr>
          <p:spPr>
            <a:xfrm>
              <a:off x="7329002" y="1975078"/>
              <a:ext cx="19597" cy="72037"/>
            </a:xfrm>
            <a:custGeom>
              <a:rect b="b" l="l" r="r" t="t"/>
              <a:pathLst>
                <a:path extrusionOk="0" h="3698" w="1006">
                  <a:moveTo>
                    <a:pt x="0" y="1"/>
                  </a:moveTo>
                  <a:cubicBezTo>
                    <a:pt x="147" y="1"/>
                    <a:pt x="247" y="124"/>
                    <a:pt x="247" y="248"/>
                  </a:cubicBezTo>
                  <a:lnTo>
                    <a:pt x="247" y="3457"/>
                  </a:lnTo>
                  <a:cubicBezTo>
                    <a:pt x="247" y="3604"/>
                    <a:pt x="147" y="3698"/>
                    <a:pt x="0" y="3698"/>
                  </a:cubicBezTo>
                  <a:lnTo>
                    <a:pt x="764" y="3698"/>
                  </a:lnTo>
                  <a:cubicBezTo>
                    <a:pt x="911" y="3698"/>
                    <a:pt x="1005" y="3604"/>
                    <a:pt x="1005" y="3457"/>
                  </a:cubicBezTo>
                  <a:lnTo>
                    <a:pt x="1005" y="248"/>
                  </a:lnTo>
                  <a:cubicBezTo>
                    <a:pt x="1005" y="124"/>
                    <a:pt x="911" y="1"/>
                    <a:pt x="7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3"/>
            <p:cNvSpPr/>
            <p:nvPr/>
          </p:nvSpPr>
          <p:spPr>
            <a:xfrm>
              <a:off x="7329002" y="2181174"/>
              <a:ext cx="19597" cy="72037"/>
            </a:xfrm>
            <a:custGeom>
              <a:rect b="b" l="l" r="r" t="t"/>
              <a:pathLst>
                <a:path extrusionOk="0" h="3698" w="1006">
                  <a:moveTo>
                    <a:pt x="0" y="1"/>
                  </a:moveTo>
                  <a:cubicBezTo>
                    <a:pt x="147" y="1"/>
                    <a:pt x="247" y="101"/>
                    <a:pt x="247" y="248"/>
                  </a:cubicBezTo>
                  <a:lnTo>
                    <a:pt x="247" y="3457"/>
                  </a:lnTo>
                  <a:cubicBezTo>
                    <a:pt x="247" y="3575"/>
                    <a:pt x="147" y="3698"/>
                    <a:pt x="0" y="3698"/>
                  </a:cubicBezTo>
                  <a:lnTo>
                    <a:pt x="764" y="3698"/>
                  </a:lnTo>
                  <a:cubicBezTo>
                    <a:pt x="911" y="3698"/>
                    <a:pt x="1005" y="3575"/>
                    <a:pt x="1005" y="3457"/>
                  </a:cubicBezTo>
                  <a:lnTo>
                    <a:pt x="1005" y="248"/>
                  </a:lnTo>
                  <a:cubicBezTo>
                    <a:pt x="1005" y="101"/>
                    <a:pt x="911" y="1"/>
                    <a:pt x="7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3"/>
            <p:cNvSpPr/>
            <p:nvPr/>
          </p:nvSpPr>
          <p:spPr>
            <a:xfrm>
              <a:off x="7037603" y="1997986"/>
              <a:ext cx="133516" cy="26688"/>
            </a:xfrm>
            <a:custGeom>
              <a:rect b="b" l="l" r="r" t="t"/>
              <a:pathLst>
                <a:path extrusionOk="0" h="1370" w="6854">
                  <a:moveTo>
                    <a:pt x="94" y="0"/>
                  </a:moveTo>
                  <a:cubicBezTo>
                    <a:pt x="47" y="0"/>
                    <a:pt x="0" y="24"/>
                    <a:pt x="0" y="77"/>
                  </a:cubicBezTo>
                  <a:lnTo>
                    <a:pt x="0" y="1276"/>
                  </a:lnTo>
                  <a:cubicBezTo>
                    <a:pt x="0" y="1323"/>
                    <a:pt x="47" y="1370"/>
                    <a:pt x="94" y="1370"/>
                  </a:cubicBezTo>
                  <a:lnTo>
                    <a:pt x="6783" y="1370"/>
                  </a:lnTo>
                  <a:cubicBezTo>
                    <a:pt x="6830" y="1370"/>
                    <a:pt x="6854" y="1323"/>
                    <a:pt x="6854" y="1276"/>
                  </a:cubicBezTo>
                  <a:lnTo>
                    <a:pt x="6854" y="77"/>
                  </a:lnTo>
                  <a:cubicBezTo>
                    <a:pt x="6854" y="24"/>
                    <a:pt x="6830" y="0"/>
                    <a:pt x="678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3"/>
            <p:cNvSpPr/>
            <p:nvPr/>
          </p:nvSpPr>
          <p:spPr>
            <a:xfrm>
              <a:off x="7141567" y="1997986"/>
              <a:ext cx="29551" cy="26688"/>
            </a:xfrm>
            <a:custGeom>
              <a:rect b="b" l="l" r="r" t="t"/>
              <a:pathLst>
                <a:path extrusionOk="0" h="1370" w="1517">
                  <a:moveTo>
                    <a:pt x="0" y="0"/>
                  </a:moveTo>
                  <a:lnTo>
                    <a:pt x="0" y="1370"/>
                  </a:lnTo>
                  <a:lnTo>
                    <a:pt x="1446" y="1370"/>
                  </a:lnTo>
                  <a:cubicBezTo>
                    <a:pt x="1493" y="1370"/>
                    <a:pt x="1517" y="1323"/>
                    <a:pt x="1517" y="1276"/>
                  </a:cubicBezTo>
                  <a:lnTo>
                    <a:pt x="1517" y="77"/>
                  </a:lnTo>
                  <a:cubicBezTo>
                    <a:pt x="1517" y="24"/>
                    <a:pt x="1493" y="0"/>
                    <a:pt x="144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3"/>
            <p:cNvSpPr/>
            <p:nvPr/>
          </p:nvSpPr>
          <p:spPr>
            <a:xfrm>
              <a:off x="7154969" y="1997986"/>
              <a:ext cx="16149" cy="26688"/>
            </a:xfrm>
            <a:custGeom>
              <a:rect b="b" l="l" r="r" t="t"/>
              <a:pathLst>
                <a:path extrusionOk="0" h="1370" w="829">
                  <a:moveTo>
                    <a:pt x="0" y="0"/>
                  </a:moveTo>
                  <a:cubicBezTo>
                    <a:pt x="24" y="0"/>
                    <a:pt x="71" y="24"/>
                    <a:pt x="71" y="77"/>
                  </a:cubicBezTo>
                  <a:lnTo>
                    <a:pt x="71" y="1276"/>
                  </a:lnTo>
                  <a:cubicBezTo>
                    <a:pt x="71" y="1323"/>
                    <a:pt x="24" y="1370"/>
                    <a:pt x="0" y="1370"/>
                  </a:cubicBezTo>
                  <a:lnTo>
                    <a:pt x="758" y="1370"/>
                  </a:lnTo>
                  <a:cubicBezTo>
                    <a:pt x="805" y="1370"/>
                    <a:pt x="829" y="1323"/>
                    <a:pt x="829" y="1276"/>
                  </a:cubicBezTo>
                  <a:lnTo>
                    <a:pt x="829" y="77"/>
                  </a:lnTo>
                  <a:cubicBezTo>
                    <a:pt x="829" y="24"/>
                    <a:pt x="805"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3"/>
            <p:cNvSpPr/>
            <p:nvPr/>
          </p:nvSpPr>
          <p:spPr>
            <a:xfrm>
              <a:off x="7037603" y="2101034"/>
              <a:ext cx="133516" cy="26240"/>
            </a:xfrm>
            <a:custGeom>
              <a:rect b="b" l="l" r="r" t="t"/>
              <a:pathLst>
                <a:path extrusionOk="0" h="1347" w="6854">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3"/>
            <p:cNvSpPr/>
            <p:nvPr/>
          </p:nvSpPr>
          <p:spPr>
            <a:xfrm>
              <a:off x="7141567" y="2101034"/>
              <a:ext cx="29551" cy="26240"/>
            </a:xfrm>
            <a:custGeom>
              <a:rect b="b" l="l" r="r" t="t"/>
              <a:pathLst>
                <a:path extrusionOk="0" h="1347" w="1517">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3"/>
            <p:cNvSpPr/>
            <p:nvPr/>
          </p:nvSpPr>
          <p:spPr>
            <a:xfrm>
              <a:off x="7154969" y="2101034"/>
              <a:ext cx="16149" cy="26240"/>
            </a:xfrm>
            <a:custGeom>
              <a:rect b="b" l="l" r="r" t="t"/>
              <a:pathLst>
                <a:path extrusionOk="0" h="1347" w="829">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3"/>
            <p:cNvSpPr/>
            <p:nvPr/>
          </p:nvSpPr>
          <p:spPr>
            <a:xfrm>
              <a:off x="7037603" y="2204083"/>
              <a:ext cx="133516" cy="26240"/>
            </a:xfrm>
            <a:custGeom>
              <a:rect b="b" l="l" r="r" t="t"/>
              <a:pathLst>
                <a:path extrusionOk="0" h="1347" w="6854">
                  <a:moveTo>
                    <a:pt x="94" y="0"/>
                  </a:moveTo>
                  <a:cubicBezTo>
                    <a:pt x="47" y="0"/>
                    <a:pt x="0" y="24"/>
                    <a:pt x="0" y="77"/>
                  </a:cubicBezTo>
                  <a:lnTo>
                    <a:pt x="0" y="1276"/>
                  </a:lnTo>
                  <a:cubicBezTo>
                    <a:pt x="0" y="1323"/>
                    <a:pt x="47" y="1346"/>
                    <a:pt x="94" y="1346"/>
                  </a:cubicBezTo>
                  <a:lnTo>
                    <a:pt x="6783" y="1346"/>
                  </a:lnTo>
                  <a:cubicBezTo>
                    <a:pt x="6830" y="1346"/>
                    <a:pt x="6854" y="1323"/>
                    <a:pt x="6854" y="1276"/>
                  </a:cubicBezTo>
                  <a:lnTo>
                    <a:pt x="6854" y="77"/>
                  </a:lnTo>
                  <a:cubicBezTo>
                    <a:pt x="6854" y="24"/>
                    <a:pt x="6830" y="0"/>
                    <a:pt x="678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3"/>
            <p:cNvSpPr/>
            <p:nvPr/>
          </p:nvSpPr>
          <p:spPr>
            <a:xfrm>
              <a:off x="7141567" y="2204083"/>
              <a:ext cx="29551" cy="26240"/>
            </a:xfrm>
            <a:custGeom>
              <a:rect b="b" l="l" r="r" t="t"/>
              <a:pathLst>
                <a:path extrusionOk="0" h="1347" w="1517">
                  <a:moveTo>
                    <a:pt x="0" y="0"/>
                  </a:moveTo>
                  <a:lnTo>
                    <a:pt x="0" y="1346"/>
                  </a:lnTo>
                  <a:lnTo>
                    <a:pt x="1446" y="1346"/>
                  </a:lnTo>
                  <a:cubicBezTo>
                    <a:pt x="1493" y="1346"/>
                    <a:pt x="1517" y="1323"/>
                    <a:pt x="1517" y="1276"/>
                  </a:cubicBezTo>
                  <a:lnTo>
                    <a:pt x="1517" y="77"/>
                  </a:lnTo>
                  <a:cubicBezTo>
                    <a:pt x="1517" y="24"/>
                    <a:pt x="1493" y="0"/>
                    <a:pt x="144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3"/>
            <p:cNvSpPr/>
            <p:nvPr/>
          </p:nvSpPr>
          <p:spPr>
            <a:xfrm>
              <a:off x="7154969" y="2204083"/>
              <a:ext cx="16149" cy="26240"/>
            </a:xfrm>
            <a:custGeom>
              <a:rect b="b" l="l" r="r" t="t"/>
              <a:pathLst>
                <a:path extrusionOk="0" h="1347" w="829">
                  <a:moveTo>
                    <a:pt x="0" y="0"/>
                  </a:moveTo>
                  <a:cubicBezTo>
                    <a:pt x="24" y="0"/>
                    <a:pt x="71" y="24"/>
                    <a:pt x="71" y="77"/>
                  </a:cubicBezTo>
                  <a:lnTo>
                    <a:pt x="71" y="1276"/>
                  </a:lnTo>
                  <a:cubicBezTo>
                    <a:pt x="71" y="1323"/>
                    <a:pt x="24" y="1346"/>
                    <a:pt x="0" y="1346"/>
                  </a:cubicBezTo>
                  <a:lnTo>
                    <a:pt x="758" y="1346"/>
                  </a:lnTo>
                  <a:cubicBezTo>
                    <a:pt x="805" y="1346"/>
                    <a:pt x="829" y="1323"/>
                    <a:pt x="829" y="1276"/>
                  </a:cubicBezTo>
                  <a:lnTo>
                    <a:pt x="829" y="77"/>
                  </a:lnTo>
                  <a:cubicBezTo>
                    <a:pt x="829" y="24"/>
                    <a:pt x="805"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3"/>
            <p:cNvSpPr/>
            <p:nvPr/>
          </p:nvSpPr>
          <p:spPr>
            <a:xfrm>
              <a:off x="7143963" y="2302884"/>
              <a:ext cx="41025" cy="40557"/>
            </a:xfrm>
            <a:custGeom>
              <a:rect b="b" l="l" r="r" t="t"/>
              <a:pathLst>
                <a:path extrusionOk="0" h="2082" w="2106">
                  <a:moveTo>
                    <a:pt x="1053" y="1"/>
                  </a:moveTo>
                  <a:cubicBezTo>
                    <a:pt x="465" y="1"/>
                    <a:pt x="1" y="465"/>
                    <a:pt x="1" y="1030"/>
                  </a:cubicBezTo>
                  <a:cubicBezTo>
                    <a:pt x="1" y="1617"/>
                    <a:pt x="465" y="2082"/>
                    <a:pt x="1053" y="2082"/>
                  </a:cubicBezTo>
                  <a:cubicBezTo>
                    <a:pt x="1641" y="2082"/>
                    <a:pt x="2105" y="1617"/>
                    <a:pt x="2105" y="1030"/>
                  </a:cubicBezTo>
                  <a:cubicBezTo>
                    <a:pt x="2105" y="465"/>
                    <a:pt x="1641" y="1"/>
                    <a:pt x="1053"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3"/>
            <p:cNvSpPr/>
            <p:nvPr/>
          </p:nvSpPr>
          <p:spPr>
            <a:xfrm>
              <a:off x="7031876" y="2198355"/>
              <a:ext cx="144970" cy="37694"/>
            </a:xfrm>
            <a:custGeom>
              <a:rect b="b" l="l" r="r" t="t"/>
              <a:pathLst>
                <a:path extrusionOk="0" h="1935" w="7442">
                  <a:moveTo>
                    <a:pt x="5337" y="565"/>
                  </a:moveTo>
                  <a:lnTo>
                    <a:pt x="5337" y="1370"/>
                  </a:lnTo>
                  <a:lnTo>
                    <a:pt x="588" y="1370"/>
                  </a:lnTo>
                  <a:lnTo>
                    <a:pt x="588" y="565"/>
                  </a:lnTo>
                  <a:close/>
                  <a:moveTo>
                    <a:pt x="6877" y="565"/>
                  </a:moveTo>
                  <a:lnTo>
                    <a:pt x="6877" y="1370"/>
                  </a:lnTo>
                  <a:lnTo>
                    <a:pt x="5902" y="1370"/>
                  </a:lnTo>
                  <a:lnTo>
                    <a:pt x="5902" y="565"/>
                  </a:lnTo>
                  <a:close/>
                  <a:moveTo>
                    <a:pt x="388" y="1"/>
                  </a:moveTo>
                  <a:cubicBezTo>
                    <a:pt x="171" y="1"/>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1"/>
                    <a:pt x="70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3"/>
            <p:cNvSpPr/>
            <p:nvPr/>
          </p:nvSpPr>
          <p:spPr>
            <a:xfrm>
              <a:off x="7204545" y="2211758"/>
              <a:ext cx="11006" cy="11006"/>
            </a:xfrm>
            <a:custGeom>
              <a:rect b="b" l="l" r="r" t="t"/>
              <a:pathLst>
                <a:path extrusionOk="0" h="565" w="565">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3"/>
            <p:cNvSpPr/>
            <p:nvPr/>
          </p:nvSpPr>
          <p:spPr>
            <a:xfrm>
              <a:off x="7229850" y="2211758"/>
              <a:ext cx="11006" cy="11006"/>
            </a:xfrm>
            <a:custGeom>
              <a:rect b="b" l="l" r="r" t="t"/>
              <a:pathLst>
                <a:path extrusionOk="0" h="565" w="565">
                  <a:moveTo>
                    <a:pt x="271" y="0"/>
                  </a:moveTo>
                  <a:cubicBezTo>
                    <a:pt x="124" y="0"/>
                    <a:pt x="0" y="124"/>
                    <a:pt x="0" y="271"/>
                  </a:cubicBezTo>
                  <a:cubicBezTo>
                    <a:pt x="0" y="441"/>
                    <a:pt x="124" y="564"/>
                    <a:pt x="271" y="564"/>
                  </a:cubicBezTo>
                  <a:cubicBezTo>
                    <a:pt x="441" y="564"/>
                    <a:pt x="564" y="441"/>
                    <a:pt x="564" y="271"/>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3"/>
            <p:cNvSpPr/>
            <p:nvPr/>
          </p:nvSpPr>
          <p:spPr>
            <a:xfrm>
              <a:off x="7254121" y="2211621"/>
              <a:ext cx="12954" cy="11162"/>
            </a:xfrm>
            <a:custGeom>
              <a:rect b="b" l="l" r="r" t="t"/>
              <a:pathLst>
                <a:path extrusionOk="0" h="573" w="665">
                  <a:moveTo>
                    <a:pt x="320" y="1"/>
                  </a:moveTo>
                  <a:cubicBezTo>
                    <a:pt x="211" y="1"/>
                    <a:pt x="111" y="70"/>
                    <a:pt x="77" y="178"/>
                  </a:cubicBezTo>
                  <a:cubicBezTo>
                    <a:pt x="0" y="325"/>
                    <a:pt x="77" y="495"/>
                    <a:pt x="224" y="542"/>
                  </a:cubicBezTo>
                  <a:cubicBezTo>
                    <a:pt x="263" y="563"/>
                    <a:pt x="305" y="572"/>
                    <a:pt x="345" y="572"/>
                  </a:cubicBezTo>
                  <a:cubicBezTo>
                    <a:pt x="454" y="572"/>
                    <a:pt x="554" y="502"/>
                    <a:pt x="588" y="395"/>
                  </a:cubicBezTo>
                  <a:cubicBezTo>
                    <a:pt x="664" y="248"/>
                    <a:pt x="588" y="78"/>
                    <a:pt x="441" y="31"/>
                  </a:cubicBezTo>
                  <a:cubicBezTo>
                    <a:pt x="401" y="10"/>
                    <a:pt x="360" y="1"/>
                    <a:pt x="32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3"/>
            <p:cNvSpPr/>
            <p:nvPr/>
          </p:nvSpPr>
          <p:spPr>
            <a:xfrm>
              <a:off x="7279874" y="2211758"/>
              <a:ext cx="11474" cy="11006"/>
            </a:xfrm>
            <a:custGeom>
              <a:rect b="b" l="l" r="r" t="t"/>
              <a:pathLst>
                <a:path extrusionOk="0" h="565" w="589">
                  <a:moveTo>
                    <a:pt x="295" y="0"/>
                  </a:moveTo>
                  <a:cubicBezTo>
                    <a:pt x="148" y="0"/>
                    <a:pt x="1" y="124"/>
                    <a:pt x="1" y="271"/>
                  </a:cubicBezTo>
                  <a:cubicBezTo>
                    <a:pt x="1" y="441"/>
                    <a:pt x="148" y="564"/>
                    <a:pt x="295" y="564"/>
                  </a:cubicBezTo>
                  <a:cubicBezTo>
                    <a:pt x="442" y="564"/>
                    <a:pt x="589" y="441"/>
                    <a:pt x="589" y="271"/>
                  </a:cubicBezTo>
                  <a:cubicBezTo>
                    <a:pt x="589" y="124"/>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3"/>
            <p:cNvSpPr/>
            <p:nvPr/>
          </p:nvSpPr>
          <p:spPr>
            <a:xfrm>
              <a:off x="7031876" y="1992259"/>
              <a:ext cx="144970" cy="37694"/>
            </a:xfrm>
            <a:custGeom>
              <a:rect b="b" l="l" r="r" t="t"/>
              <a:pathLst>
                <a:path extrusionOk="0" h="1935" w="7442">
                  <a:moveTo>
                    <a:pt x="6877" y="588"/>
                  </a:moveTo>
                  <a:lnTo>
                    <a:pt x="6877" y="1370"/>
                  </a:lnTo>
                  <a:lnTo>
                    <a:pt x="5902" y="1370"/>
                  </a:lnTo>
                  <a:lnTo>
                    <a:pt x="5902" y="588"/>
                  </a:lnTo>
                  <a:close/>
                  <a:moveTo>
                    <a:pt x="388" y="0"/>
                  </a:moveTo>
                  <a:cubicBezTo>
                    <a:pt x="171" y="0"/>
                    <a:pt x="0" y="171"/>
                    <a:pt x="0" y="371"/>
                  </a:cubicBezTo>
                  <a:lnTo>
                    <a:pt x="0" y="1570"/>
                  </a:lnTo>
                  <a:cubicBezTo>
                    <a:pt x="0" y="1787"/>
                    <a:pt x="171" y="1934"/>
                    <a:pt x="388" y="1934"/>
                  </a:cubicBezTo>
                  <a:lnTo>
                    <a:pt x="7077" y="1934"/>
                  </a:lnTo>
                  <a:cubicBezTo>
                    <a:pt x="7271" y="1934"/>
                    <a:pt x="7442" y="1787"/>
                    <a:pt x="7442" y="1570"/>
                  </a:cubicBezTo>
                  <a:lnTo>
                    <a:pt x="7442" y="371"/>
                  </a:lnTo>
                  <a:cubicBezTo>
                    <a:pt x="7442" y="171"/>
                    <a:pt x="7271" y="0"/>
                    <a:pt x="7077" y="0"/>
                  </a:cubicBezTo>
                  <a:lnTo>
                    <a:pt x="3380" y="0"/>
                  </a:lnTo>
                  <a:cubicBezTo>
                    <a:pt x="3204" y="0"/>
                    <a:pt x="3086" y="124"/>
                    <a:pt x="3086" y="294"/>
                  </a:cubicBezTo>
                  <a:cubicBezTo>
                    <a:pt x="3086" y="441"/>
                    <a:pt x="3204" y="588"/>
                    <a:pt x="3380" y="588"/>
                  </a:cubicBezTo>
                  <a:lnTo>
                    <a:pt x="5337" y="588"/>
                  </a:lnTo>
                  <a:lnTo>
                    <a:pt x="5337" y="1370"/>
                  </a:lnTo>
                  <a:lnTo>
                    <a:pt x="588" y="1370"/>
                  </a:lnTo>
                  <a:lnTo>
                    <a:pt x="588" y="588"/>
                  </a:lnTo>
                  <a:lnTo>
                    <a:pt x="2058" y="588"/>
                  </a:lnTo>
                  <a:cubicBezTo>
                    <a:pt x="2205" y="588"/>
                    <a:pt x="2322" y="441"/>
                    <a:pt x="2322" y="294"/>
                  </a:cubicBezTo>
                  <a:cubicBezTo>
                    <a:pt x="2322" y="124"/>
                    <a:pt x="2205" y="0"/>
                    <a:pt x="205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3"/>
            <p:cNvSpPr/>
            <p:nvPr/>
          </p:nvSpPr>
          <p:spPr>
            <a:xfrm>
              <a:off x="7204545" y="2005661"/>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3"/>
            <p:cNvSpPr/>
            <p:nvPr/>
          </p:nvSpPr>
          <p:spPr>
            <a:xfrm>
              <a:off x="7229850" y="2005661"/>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3"/>
            <p:cNvSpPr/>
            <p:nvPr/>
          </p:nvSpPr>
          <p:spPr>
            <a:xfrm>
              <a:off x="7254569" y="2005661"/>
              <a:ext cx="11474" cy="11006"/>
            </a:xfrm>
            <a:custGeom>
              <a:rect b="b" l="l" r="r" t="t"/>
              <a:pathLst>
                <a:path extrusionOk="0" h="565" w="589">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3"/>
            <p:cNvSpPr/>
            <p:nvPr/>
          </p:nvSpPr>
          <p:spPr>
            <a:xfrm>
              <a:off x="7279874" y="2005661"/>
              <a:ext cx="11474" cy="11006"/>
            </a:xfrm>
            <a:custGeom>
              <a:rect b="b" l="l" r="r" t="t"/>
              <a:pathLst>
                <a:path extrusionOk="0" h="565" w="589">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3"/>
            <p:cNvSpPr/>
            <p:nvPr/>
          </p:nvSpPr>
          <p:spPr>
            <a:xfrm>
              <a:off x="7031876" y="2095307"/>
              <a:ext cx="144970" cy="37694"/>
            </a:xfrm>
            <a:custGeom>
              <a:rect b="b" l="l" r="r" t="t"/>
              <a:pathLst>
                <a:path extrusionOk="0" h="1935" w="7442">
                  <a:moveTo>
                    <a:pt x="5337" y="565"/>
                  </a:moveTo>
                  <a:lnTo>
                    <a:pt x="5337" y="1370"/>
                  </a:lnTo>
                  <a:lnTo>
                    <a:pt x="588" y="1370"/>
                  </a:lnTo>
                  <a:lnTo>
                    <a:pt x="588" y="565"/>
                  </a:lnTo>
                  <a:close/>
                  <a:moveTo>
                    <a:pt x="6877" y="565"/>
                  </a:moveTo>
                  <a:lnTo>
                    <a:pt x="6877" y="1370"/>
                  </a:lnTo>
                  <a:lnTo>
                    <a:pt x="5902" y="1370"/>
                  </a:lnTo>
                  <a:lnTo>
                    <a:pt x="5902" y="565"/>
                  </a:lnTo>
                  <a:close/>
                  <a:moveTo>
                    <a:pt x="388" y="0"/>
                  </a:moveTo>
                  <a:cubicBezTo>
                    <a:pt x="171" y="0"/>
                    <a:pt x="0" y="171"/>
                    <a:pt x="0" y="371"/>
                  </a:cubicBezTo>
                  <a:lnTo>
                    <a:pt x="0" y="1570"/>
                  </a:lnTo>
                  <a:cubicBezTo>
                    <a:pt x="0" y="1764"/>
                    <a:pt x="171" y="1934"/>
                    <a:pt x="388" y="1934"/>
                  </a:cubicBezTo>
                  <a:lnTo>
                    <a:pt x="7077" y="1934"/>
                  </a:lnTo>
                  <a:cubicBezTo>
                    <a:pt x="7271" y="1934"/>
                    <a:pt x="7442" y="1764"/>
                    <a:pt x="7442" y="1570"/>
                  </a:cubicBezTo>
                  <a:lnTo>
                    <a:pt x="7442" y="371"/>
                  </a:lnTo>
                  <a:cubicBezTo>
                    <a:pt x="7442" y="171"/>
                    <a:pt x="7271" y="0"/>
                    <a:pt x="707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3"/>
            <p:cNvSpPr/>
            <p:nvPr/>
          </p:nvSpPr>
          <p:spPr>
            <a:xfrm>
              <a:off x="7204545" y="2108709"/>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3"/>
            <p:cNvSpPr/>
            <p:nvPr/>
          </p:nvSpPr>
          <p:spPr>
            <a:xfrm>
              <a:off x="7229850" y="2108709"/>
              <a:ext cx="11006" cy="11006"/>
            </a:xfrm>
            <a:custGeom>
              <a:rect b="b" l="l" r="r" t="t"/>
              <a:pathLst>
                <a:path extrusionOk="0" h="565" w="565">
                  <a:moveTo>
                    <a:pt x="271" y="0"/>
                  </a:moveTo>
                  <a:cubicBezTo>
                    <a:pt x="124" y="0"/>
                    <a:pt x="0" y="124"/>
                    <a:pt x="0" y="294"/>
                  </a:cubicBezTo>
                  <a:cubicBezTo>
                    <a:pt x="0" y="441"/>
                    <a:pt x="124" y="564"/>
                    <a:pt x="271" y="564"/>
                  </a:cubicBezTo>
                  <a:cubicBezTo>
                    <a:pt x="441" y="564"/>
                    <a:pt x="564" y="441"/>
                    <a:pt x="564" y="294"/>
                  </a:cubicBezTo>
                  <a:cubicBezTo>
                    <a:pt x="564"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3"/>
            <p:cNvSpPr/>
            <p:nvPr/>
          </p:nvSpPr>
          <p:spPr>
            <a:xfrm>
              <a:off x="7254569" y="2108709"/>
              <a:ext cx="11474" cy="11006"/>
            </a:xfrm>
            <a:custGeom>
              <a:rect b="b" l="l" r="r" t="t"/>
              <a:pathLst>
                <a:path extrusionOk="0" h="565" w="589">
                  <a:moveTo>
                    <a:pt x="295" y="0"/>
                  </a:moveTo>
                  <a:cubicBezTo>
                    <a:pt x="148" y="0"/>
                    <a:pt x="1" y="124"/>
                    <a:pt x="1" y="294"/>
                  </a:cubicBezTo>
                  <a:cubicBezTo>
                    <a:pt x="1" y="441"/>
                    <a:pt x="148" y="564"/>
                    <a:pt x="295" y="564"/>
                  </a:cubicBezTo>
                  <a:cubicBezTo>
                    <a:pt x="471" y="564"/>
                    <a:pt x="589" y="441"/>
                    <a:pt x="589" y="294"/>
                  </a:cubicBezTo>
                  <a:cubicBezTo>
                    <a:pt x="589" y="124"/>
                    <a:pt x="47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3"/>
            <p:cNvSpPr/>
            <p:nvPr/>
          </p:nvSpPr>
          <p:spPr>
            <a:xfrm>
              <a:off x="7279874" y="2108709"/>
              <a:ext cx="11474" cy="11006"/>
            </a:xfrm>
            <a:custGeom>
              <a:rect b="b" l="l" r="r" t="t"/>
              <a:pathLst>
                <a:path extrusionOk="0" h="565" w="589">
                  <a:moveTo>
                    <a:pt x="295" y="0"/>
                  </a:moveTo>
                  <a:cubicBezTo>
                    <a:pt x="148" y="0"/>
                    <a:pt x="1" y="124"/>
                    <a:pt x="1" y="294"/>
                  </a:cubicBezTo>
                  <a:cubicBezTo>
                    <a:pt x="1" y="441"/>
                    <a:pt x="148" y="564"/>
                    <a:pt x="295" y="564"/>
                  </a:cubicBezTo>
                  <a:cubicBezTo>
                    <a:pt x="442" y="564"/>
                    <a:pt x="589" y="441"/>
                    <a:pt x="589" y="294"/>
                  </a:cubicBezTo>
                  <a:cubicBezTo>
                    <a:pt x="589" y="124"/>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3"/>
            <p:cNvSpPr/>
            <p:nvPr/>
          </p:nvSpPr>
          <p:spPr>
            <a:xfrm>
              <a:off x="6974625" y="1969818"/>
              <a:ext cx="379704" cy="379354"/>
            </a:xfrm>
            <a:custGeom>
              <a:rect b="b" l="l" r="r" t="t"/>
              <a:pathLst>
                <a:path extrusionOk="0" h="19474" w="19492">
                  <a:moveTo>
                    <a:pt x="18927" y="565"/>
                  </a:moveTo>
                  <a:lnTo>
                    <a:pt x="18927" y="3698"/>
                  </a:lnTo>
                  <a:lnTo>
                    <a:pt x="559" y="3698"/>
                  </a:lnTo>
                  <a:lnTo>
                    <a:pt x="559" y="565"/>
                  </a:lnTo>
                  <a:close/>
                  <a:moveTo>
                    <a:pt x="9963" y="4262"/>
                  </a:moveTo>
                  <a:lnTo>
                    <a:pt x="9963" y="5267"/>
                  </a:lnTo>
                  <a:lnTo>
                    <a:pt x="9499" y="5267"/>
                  </a:lnTo>
                  <a:lnTo>
                    <a:pt x="9499" y="4262"/>
                  </a:lnTo>
                  <a:close/>
                  <a:moveTo>
                    <a:pt x="18927" y="5855"/>
                  </a:moveTo>
                  <a:lnTo>
                    <a:pt x="18927" y="8964"/>
                  </a:lnTo>
                  <a:lnTo>
                    <a:pt x="559" y="8964"/>
                  </a:lnTo>
                  <a:lnTo>
                    <a:pt x="559" y="5855"/>
                  </a:lnTo>
                  <a:close/>
                  <a:moveTo>
                    <a:pt x="9963" y="9552"/>
                  </a:moveTo>
                  <a:lnTo>
                    <a:pt x="9963" y="10557"/>
                  </a:lnTo>
                  <a:lnTo>
                    <a:pt x="9499" y="10557"/>
                  </a:lnTo>
                  <a:lnTo>
                    <a:pt x="9499" y="9552"/>
                  </a:lnTo>
                  <a:close/>
                  <a:moveTo>
                    <a:pt x="9963" y="14842"/>
                  </a:moveTo>
                  <a:lnTo>
                    <a:pt x="9963" y="16829"/>
                  </a:lnTo>
                  <a:cubicBezTo>
                    <a:pt x="9893" y="16805"/>
                    <a:pt x="9816" y="16805"/>
                    <a:pt x="9746" y="16805"/>
                  </a:cubicBezTo>
                  <a:cubicBezTo>
                    <a:pt x="9670" y="16805"/>
                    <a:pt x="9575" y="16805"/>
                    <a:pt x="9499" y="16829"/>
                  </a:cubicBezTo>
                  <a:lnTo>
                    <a:pt x="9499" y="14842"/>
                  </a:lnTo>
                  <a:close/>
                  <a:moveTo>
                    <a:pt x="8423" y="17928"/>
                  </a:moveTo>
                  <a:cubicBezTo>
                    <a:pt x="8423" y="17981"/>
                    <a:pt x="8400" y="18051"/>
                    <a:pt x="8400" y="18128"/>
                  </a:cubicBezTo>
                  <a:cubicBezTo>
                    <a:pt x="8400" y="18198"/>
                    <a:pt x="8423" y="18275"/>
                    <a:pt x="8423" y="18345"/>
                  </a:cubicBezTo>
                  <a:lnTo>
                    <a:pt x="4015" y="18345"/>
                  </a:lnTo>
                  <a:lnTo>
                    <a:pt x="4015" y="17928"/>
                  </a:lnTo>
                  <a:close/>
                  <a:moveTo>
                    <a:pt x="15453" y="17928"/>
                  </a:moveTo>
                  <a:lnTo>
                    <a:pt x="15453" y="18345"/>
                  </a:lnTo>
                  <a:lnTo>
                    <a:pt x="11068" y="18345"/>
                  </a:lnTo>
                  <a:lnTo>
                    <a:pt x="11068" y="18128"/>
                  </a:lnTo>
                  <a:lnTo>
                    <a:pt x="11068" y="17928"/>
                  </a:lnTo>
                  <a:close/>
                  <a:moveTo>
                    <a:pt x="9746" y="17363"/>
                  </a:moveTo>
                  <a:cubicBezTo>
                    <a:pt x="10163" y="17363"/>
                    <a:pt x="10504" y="17710"/>
                    <a:pt x="10504" y="18128"/>
                  </a:cubicBezTo>
                  <a:cubicBezTo>
                    <a:pt x="10504" y="18539"/>
                    <a:pt x="10163" y="18886"/>
                    <a:pt x="9746" y="18886"/>
                  </a:cubicBezTo>
                  <a:cubicBezTo>
                    <a:pt x="9329" y="18886"/>
                    <a:pt x="8988" y="18539"/>
                    <a:pt x="8988" y="18128"/>
                  </a:cubicBezTo>
                  <a:cubicBezTo>
                    <a:pt x="8988" y="17710"/>
                    <a:pt x="9329" y="17363"/>
                    <a:pt x="9746" y="17363"/>
                  </a:cubicBezTo>
                  <a:close/>
                  <a:moveTo>
                    <a:pt x="535" y="0"/>
                  </a:moveTo>
                  <a:cubicBezTo>
                    <a:pt x="242" y="0"/>
                    <a:pt x="1" y="224"/>
                    <a:pt x="1" y="518"/>
                  </a:cubicBezTo>
                  <a:lnTo>
                    <a:pt x="1" y="3727"/>
                  </a:lnTo>
                  <a:cubicBezTo>
                    <a:pt x="1" y="4021"/>
                    <a:pt x="242" y="4262"/>
                    <a:pt x="535" y="4262"/>
                  </a:cubicBezTo>
                  <a:lnTo>
                    <a:pt x="8935" y="4262"/>
                  </a:lnTo>
                  <a:lnTo>
                    <a:pt x="8935" y="5267"/>
                  </a:lnTo>
                  <a:lnTo>
                    <a:pt x="535" y="5267"/>
                  </a:lnTo>
                  <a:cubicBezTo>
                    <a:pt x="242" y="5267"/>
                    <a:pt x="1" y="5514"/>
                    <a:pt x="1" y="5808"/>
                  </a:cubicBezTo>
                  <a:lnTo>
                    <a:pt x="1" y="9017"/>
                  </a:lnTo>
                  <a:cubicBezTo>
                    <a:pt x="1" y="9311"/>
                    <a:pt x="242" y="9552"/>
                    <a:pt x="535" y="9552"/>
                  </a:cubicBezTo>
                  <a:lnTo>
                    <a:pt x="8935" y="9552"/>
                  </a:lnTo>
                  <a:lnTo>
                    <a:pt x="8935" y="10557"/>
                  </a:lnTo>
                  <a:lnTo>
                    <a:pt x="535" y="10557"/>
                  </a:lnTo>
                  <a:cubicBezTo>
                    <a:pt x="242" y="10557"/>
                    <a:pt x="1" y="10804"/>
                    <a:pt x="1" y="11098"/>
                  </a:cubicBezTo>
                  <a:lnTo>
                    <a:pt x="1" y="14307"/>
                  </a:lnTo>
                  <a:cubicBezTo>
                    <a:pt x="1" y="14601"/>
                    <a:pt x="242" y="14842"/>
                    <a:pt x="535" y="14842"/>
                  </a:cubicBezTo>
                  <a:lnTo>
                    <a:pt x="8935" y="14842"/>
                  </a:lnTo>
                  <a:lnTo>
                    <a:pt x="8935" y="17070"/>
                  </a:lnTo>
                  <a:cubicBezTo>
                    <a:pt x="8841" y="17146"/>
                    <a:pt x="8741" y="17246"/>
                    <a:pt x="8670" y="17340"/>
                  </a:cubicBezTo>
                  <a:lnTo>
                    <a:pt x="3868" y="17340"/>
                  </a:lnTo>
                  <a:cubicBezTo>
                    <a:pt x="3645" y="17340"/>
                    <a:pt x="3451" y="17540"/>
                    <a:pt x="3451" y="17757"/>
                  </a:cubicBezTo>
                  <a:lnTo>
                    <a:pt x="3451" y="18492"/>
                  </a:lnTo>
                  <a:cubicBezTo>
                    <a:pt x="3451" y="18739"/>
                    <a:pt x="3645" y="18909"/>
                    <a:pt x="3868" y="18909"/>
                  </a:cubicBezTo>
                  <a:lnTo>
                    <a:pt x="8670" y="18909"/>
                  </a:lnTo>
                  <a:cubicBezTo>
                    <a:pt x="8911" y="19250"/>
                    <a:pt x="9305" y="19474"/>
                    <a:pt x="9746" y="19474"/>
                  </a:cubicBezTo>
                  <a:cubicBezTo>
                    <a:pt x="10187" y="19474"/>
                    <a:pt x="10581" y="19250"/>
                    <a:pt x="10822" y="18909"/>
                  </a:cubicBezTo>
                  <a:lnTo>
                    <a:pt x="15624" y="18909"/>
                  </a:lnTo>
                  <a:cubicBezTo>
                    <a:pt x="15841" y="18909"/>
                    <a:pt x="16041" y="18739"/>
                    <a:pt x="16041" y="18492"/>
                  </a:cubicBezTo>
                  <a:lnTo>
                    <a:pt x="16041" y="17757"/>
                  </a:lnTo>
                  <a:cubicBezTo>
                    <a:pt x="16041" y="17540"/>
                    <a:pt x="15841" y="17340"/>
                    <a:pt x="15624" y="17340"/>
                  </a:cubicBezTo>
                  <a:lnTo>
                    <a:pt x="10822" y="17340"/>
                  </a:lnTo>
                  <a:cubicBezTo>
                    <a:pt x="10751" y="17246"/>
                    <a:pt x="10651" y="17146"/>
                    <a:pt x="10551" y="17070"/>
                  </a:cubicBezTo>
                  <a:lnTo>
                    <a:pt x="10551" y="14842"/>
                  </a:lnTo>
                  <a:lnTo>
                    <a:pt x="18956" y="14842"/>
                  </a:lnTo>
                  <a:cubicBezTo>
                    <a:pt x="19250" y="14842"/>
                    <a:pt x="19491" y="14601"/>
                    <a:pt x="19491" y="14307"/>
                  </a:cubicBezTo>
                  <a:lnTo>
                    <a:pt x="19491" y="11098"/>
                  </a:lnTo>
                  <a:cubicBezTo>
                    <a:pt x="19491" y="10804"/>
                    <a:pt x="19250" y="10557"/>
                    <a:pt x="18956" y="10557"/>
                  </a:cubicBezTo>
                  <a:lnTo>
                    <a:pt x="15012" y="10557"/>
                  </a:lnTo>
                  <a:cubicBezTo>
                    <a:pt x="14866" y="10557"/>
                    <a:pt x="14719" y="10680"/>
                    <a:pt x="14719" y="10851"/>
                  </a:cubicBezTo>
                  <a:cubicBezTo>
                    <a:pt x="14719" y="10998"/>
                    <a:pt x="14866" y="11121"/>
                    <a:pt x="15012" y="11121"/>
                  </a:cubicBezTo>
                  <a:lnTo>
                    <a:pt x="18927" y="11121"/>
                  </a:lnTo>
                  <a:lnTo>
                    <a:pt x="18927" y="14254"/>
                  </a:lnTo>
                  <a:lnTo>
                    <a:pt x="559" y="14254"/>
                  </a:lnTo>
                  <a:lnTo>
                    <a:pt x="559" y="11121"/>
                  </a:lnTo>
                  <a:lnTo>
                    <a:pt x="13690" y="11121"/>
                  </a:lnTo>
                  <a:cubicBezTo>
                    <a:pt x="13860" y="11121"/>
                    <a:pt x="13984" y="10998"/>
                    <a:pt x="13984" y="10851"/>
                  </a:cubicBezTo>
                  <a:cubicBezTo>
                    <a:pt x="13984" y="10680"/>
                    <a:pt x="13860" y="10557"/>
                    <a:pt x="13690" y="10557"/>
                  </a:cubicBezTo>
                  <a:lnTo>
                    <a:pt x="10551" y="10557"/>
                  </a:lnTo>
                  <a:lnTo>
                    <a:pt x="10551" y="9552"/>
                  </a:lnTo>
                  <a:lnTo>
                    <a:pt x="18956" y="9552"/>
                  </a:lnTo>
                  <a:cubicBezTo>
                    <a:pt x="19250" y="9552"/>
                    <a:pt x="19491" y="9311"/>
                    <a:pt x="19491" y="9017"/>
                  </a:cubicBezTo>
                  <a:lnTo>
                    <a:pt x="19491" y="5808"/>
                  </a:lnTo>
                  <a:cubicBezTo>
                    <a:pt x="19491" y="5514"/>
                    <a:pt x="19250" y="5267"/>
                    <a:pt x="18956" y="5267"/>
                  </a:cubicBezTo>
                  <a:lnTo>
                    <a:pt x="10551" y="5267"/>
                  </a:lnTo>
                  <a:lnTo>
                    <a:pt x="10551" y="4262"/>
                  </a:lnTo>
                  <a:lnTo>
                    <a:pt x="18956" y="4262"/>
                  </a:lnTo>
                  <a:cubicBezTo>
                    <a:pt x="19250" y="4262"/>
                    <a:pt x="19491" y="4021"/>
                    <a:pt x="19491" y="3727"/>
                  </a:cubicBezTo>
                  <a:lnTo>
                    <a:pt x="19491" y="518"/>
                  </a:lnTo>
                  <a:cubicBezTo>
                    <a:pt x="19491" y="224"/>
                    <a:pt x="19250" y="0"/>
                    <a:pt x="1895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3" name="Google Shape;3133;p63"/>
          <p:cNvGrpSpPr/>
          <p:nvPr/>
        </p:nvGrpSpPr>
        <p:grpSpPr>
          <a:xfrm>
            <a:off x="6398236" y="1982753"/>
            <a:ext cx="379821" cy="353017"/>
            <a:chOff x="6398236" y="1982753"/>
            <a:chExt cx="379821" cy="353017"/>
          </a:xfrm>
        </p:grpSpPr>
        <p:sp>
          <p:nvSpPr>
            <p:cNvPr id="3134" name="Google Shape;3134;p63"/>
            <p:cNvSpPr/>
            <p:nvPr/>
          </p:nvSpPr>
          <p:spPr>
            <a:xfrm>
              <a:off x="6403963" y="2225043"/>
              <a:ext cx="368815" cy="47765"/>
            </a:xfrm>
            <a:custGeom>
              <a:rect b="b" l="l" r="r" t="t"/>
              <a:pathLst>
                <a:path extrusionOk="0" h="2452" w="18933">
                  <a:moveTo>
                    <a:pt x="0" y="0"/>
                  </a:moveTo>
                  <a:lnTo>
                    <a:pt x="0" y="1469"/>
                  </a:lnTo>
                  <a:cubicBezTo>
                    <a:pt x="0" y="2010"/>
                    <a:pt x="441" y="2451"/>
                    <a:pt x="959" y="2451"/>
                  </a:cubicBezTo>
                  <a:lnTo>
                    <a:pt x="17951" y="2451"/>
                  </a:lnTo>
                  <a:cubicBezTo>
                    <a:pt x="18492" y="2451"/>
                    <a:pt x="18933" y="2010"/>
                    <a:pt x="18933" y="1469"/>
                  </a:cubicBezTo>
                  <a:lnTo>
                    <a:pt x="18933"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3"/>
            <p:cNvSpPr/>
            <p:nvPr/>
          </p:nvSpPr>
          <p:spPr>
            <a:xfrm>
              <a:off x="6403963" y="2015167"/>
              <a:ext cx="368815" cy="209897"/>
            </a:xfrm>
            <a:custGeom>
              <a:rect b="b" l="l" r="r" t="t"/>
              <a:pathLst>
                <a:path extrusionOk="0" h="10775" w="18933">
                  <a:moveTo>
                    <a:pt x="959" y="0"/>
                  </a:moveTo>
                  <a:cubicBezTo>
                    <a:pt x="441" y="0"/>
                    <a:pt x="0" y="417"/>
                    <a:pt x="0" y="958"/>
                  </a:cubicBezTo>
                  <a:lnTo>
                    <a:pt x="0" y="10774"/>
                  </a:lnTo>
                  <a:lnTo>
                    <a:pt x="18933" y="10774"/>
                  </a:lnTo>
                  <a:lnTo>
                    <a:pt x="18933" y="958"/>
                  </a:lnTo>
                  <a:cubicBezTo>
                    <a:pt x="18933" y="417"/>
                    <a:pt x="18492" y="0"/>
                    <a:pt x="1795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3"/>
            <p:cNvSpPr/>
            <p:nvPr/>
          </p:nvSpPr>
          <p:spPr>
            <a:xfrm>
              <a:off x="6403963" y="2015167"/>
              <a:ext cx="368815" cy="209897"/>
            </a:xfrm>
            <a:custGeom>
              <a:rect b="b" l="l" r="r" t="t"/>
              <a:pathLst>
                <a:path extrusionOk="0" h="10775" w="18933">
                  <a:moveTo>
                    <a:pt x="959" y="0"/>
                  </a:moveTo>
                  <a:cubicBezTo>
                    <a:pt x="441" y="0"/>
                    <a:pt x="0" y="417"/>
                    <a:pt x="0" y="958"/>
                  </a:cubicBezTo>
                  <a:lnTo>
                    <a:pt x="0" y="10774"/>
                  </a:lnTo>
                  <a:lnTo>
                    <a:pt x="18933" y="10774"/>
                  </a:lnTo>
                  <a:lnTo>
                    <a:pt x="18933" y="958"/>
                  </a:lnTo>
                  <a:cubicBezTo>
                    <a:pt x="18933" y="417"/>
                    <a:pt x="18492" y="0"/>
                    <a:pt x="1795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3"/>
            <p:cNvSpPr/>
            <p:nvPr/>
          </p:nvSpPr>
          <p:spPr>
            <a:xfrm>
              <a:off x="6738880" y="2015167"/>
              <a:ext cx="33895" cy="209897"/>
            </a:xfrm>
            <a:custGeom>
              <a:rect b="b" l="l" r="r" t="t"/>
              <a:pathLst>
                <a:path extrusionOk="0" h="10775" w="1740">
                  <a:moveTo>
                    <a:pt x="0" y="0"/>
                  </a:moveTo>
                  <a:cubicBezTo>
                    <a:pt x="541" y="0"/>
                    <a:pt x="982" y="417"/>
                    <a:pt x="982" y="958"/>
                  </a:cubicBezTo>
                  <a:lnTo>
                    <a:pt x="982" y="10774"/>
                  </a:lnTo>
                  <a:lnTo>
                    <a:pt x="1740" y="10774"/>
                  </a:lnTo>
                  <a:lnTo>
                    <a:pt x="1740" y="958"/>
                  </a:lnTo>
                  <a:cubicBezTo>
                    <a:pt x="1740" y="417"/>
                    <a:pt x="1299" y="0"/>
                    <a:pt x="75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3"/>
            <p:cNvSpPr/>
            <p:nvPr/>
          </p:nvSpPr>
          <p:spPr>
            <a:xfrm>
              <a:off x="6738880" y="2225043"/>
              <a:ext cx="33895" cy="47765"/>
            </a:xfrm>
            <a:custGeom>
              <a:rect b="b" l="l" r="r" t="t"/>
              <a:pathLst>
                <a:path extrusionOk="0" h="2452" w="1740">
                  <a:moveTo>
                    <a:pt x="982" y="0"/>
                  </a:moveTo>
                  <a:lnTo>
                    <a:pt x="982" y="1469"/>
                  </a:lnTo>
                  <a:cubicBezTo>
                    <a:pt x="982" y="2010"/>
                    <a:pt x="541" y="2451"/>
                    <a:pt x="0" y="2451"/>
                  </a:cubicBezTo>
                  <a:lnTo>
                    <a:pt x="758" y="2451"/>
                  </a:lnTo>
                  <a:cubicBezTo>
                    <a:pt x="1299" y="2451"/>
                    <a:pt x="1740" y="2010"/>
                    <a:pt x="1740" y="1469"/>
                  </a:cubicBezTo>
                  <a:lnTo>
                    <a:pt x="1740"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3"/>
            <p:cNvSpPr/>
            <p:nvPr/>
          </p:nvSpPr>
          <p:spPr>
            <a:xfrm>
              <a:off x="6546166" y="2272788"/>
              <a:ext cx="83959" cy="57719"/>
            </a:xfrm>
            <a:custGeom>
              <a:rect b="b" l="l" r="r" t="t"/>
              <a:pathLst>
                <a:path extrusionOk="0" h="2963" w="4310">
                  <a:moveTo>
                    <a:pt x="318" y="0"/>
                  </a:moveTo>
                  <a:cubicBezTo>
                    <a:pt x="318" y="0"/>
                    <a:pt x="295" y="2181"/>
                    <a:pt x="1" y="2963"/>
                  </a:cubicBezTo>
                  <a:lnTo>
                    <a:pt x="4309" y="2963"/>
                  </a:lnTo>
                  <a:cubicBezTo>
                    <a:pt x="4039" y="2181"/>
                    <a:pt x="4015" y="0"/>
                    <a:pt x="401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3"/>
            <p:cNvSpPr/>
            <p:nvPr/>
          </p:nvSpPr>
          <p:spPr>
            <a:xfrm>
              <a:off x="6551893" y="2272788"/>
              <a:ext cx="72953" cy="14785"/>
            </a:xfrm>
            <a:custGeom>
              <a:rect b="b" l="l" r="r" t="t"/>
              <a:pathLst>
                <a:path extrusionOk="0" h="759" w="3745">
                  <a:moveTo>
                    <a:pt x="24" y="0"/>
                  </a:moveTo>
                  <a:cubicBezTo>
                    <a:pt x="24" y="0"/>
                    <a:pt x="24" y="317"/>
                    <a:pt x="1" y="758"/>
                  </a:cubicBezTo>
                  <a:lnTo>
                    <a:pt x="3745" y="758"/>
                  </a:lnTo>
                  <a:cubicBezTo>
                    <a:pt x="3721" y="317"/>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3"/>
            <p:cNvSpPr/>
            <p:nvPr/>
          </p:nvSpPr>
          <p:spPr>
            <a:xfrm>
              <a:off x="6551893" y="2272788"/>
              <a:ext cx="72953" cy="14785"/>
            </a:xfrm>
            <a:custGeom>
              <a:rect b="b" l="l" r="r" t="t"/>
              <a:pathLst>
                <a:path extrusionOk="0" h="759" w="3745">
                  <a:moveTo>
                    <a:pt x="24" y="0"/>
                  </a:moveTo>
                  <a:cubicBezTo>
                    <a:pt x="24" y="0"/>
                    <a:pt x="24" y="317"/>
                    <a:pt x="1" y="758"/>
                  </a:cubicBezTo>
                  <a:lnTo>
                    <a:pt x="3745" y="758"/>
                  </a:lnTo>
                  <a:cubicBezTo>
                    <a:pt x="3721" y="317"/>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3"/>
            <p:cNvSpPr/>
            <p:nvPr/>
          </p:nvSpPr>
          <p:spPr>
            <a:xfrm>
              <a:off x="6569990" y="2243237"/>
              <a:ext cx="36778" cy="11006"/>
            </a:xfrm>
            <a:custGeom>
              <a:rect b="b" l="l" r="r" t="t"/>
              <a:pathLst>
                <a:path extrusionOk="0" h="565" w="1888">
                  <a:moveTo>
                    <a:pt x="294" y="1"/>
                  </a:moveTo>
                  <a:cubicBezTo>
                    <a:pt x="124" y="1"/>
                    <a:pt x="0" y="124"/>
                    <a:pt x="0" y="295"/>
                  </a:cubicBezTo>
                  <a:cubicBezTo>
                    <a:pt x="0" y="441"/>
                    <a:pt x="124" y="565"/>
                    <a:pt x="294" y="565"/>
                  </a:cubicBezTo>
                  <a:lnTo>
                    <a:pt x="1593" y="565"/>
                  </a:lnTo>
                  <a:cubicBezTo>
                    <a:pt x="1740" y="565"/>
                    <a:pt x="1887" y="441"/>
                    <a:pt x="1887" y="295"/>
                  </a:cubicBezTo>
                  <a:cubicBezTo>
                    <a:pt x="1887" y="124"/>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3"/>
            <p:cNvSpPr/>
            <p:nvPr/>
          </p:nvSpPr>
          <p:spPr>
            <a:xfrm>
              <a:off x="6427320" y="2040471"/>
              <a:ext cx="322102" cy="184592"/>
            </a:xfrm>
            <a:custGeom>
              <a:rect b="b" l="l" r="r" t="t"/>
              <a:pathLst>
                <a:path extrusionOk="0" h="9476" w="16535">
                  <a:moveTo>
                    <a:pt x="418" y="0"/>
                  </a:moveTo>
                  <a:cubicBezTo>
                    <a:pt x="177" y="0"/>
                    <a:pt x="1" y="194"/>
                    <a:pt x="1" y="417"/>
                  </a:cubicBezTo>
                  <a:lnTo>
                    <a:pt x="1" y="9475"/>
                  </a:lnTo>
                  <a:lnTo>
                    <a:pt x="16535" y="9475"/>
                  </a:lnTo>
                  <a:lnTo>
                    <a:pt x="16535" y="417"/>
                  </a:lnTo>
                  <a:cubicBezTo>
                    <a:pt x="16535" y="194"/>
                    <a:pt x="16341" y="0"/>
                    <a:pt x="1611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3"/>
            <p:cNvSpPr/>
            <p:nvPr/>
          </p:nvSpPr>
          <p:spPr>
            <a:xfrm>
              <a:off x="6726510" y="2040471"/>
              <a:ext cx="22908" cy="184592"/>
            </a:xfrm>
            <a:custGeom>
              <a:rect b="b" l="l" r="r" t="t"/>
              <a:pathLst>
                <a:path extrusionOk="0" h="9476" w="1176">
                  <a:moveTo>
                    <a:pt x="0" y="0"/>
                  </a:moveTo>
                  <a:cubicBezTo>
                    <a:pt x="218" y="0"/>
                    <a:pt x="418" y="194"/>
                    <a:pt x="418" y="417"/>
                  </a:cubicBezTo>
                  <a:lnTo>
                    <a:pt x="418" y="9475"/>
                  </a:lnTo>
                  <a:lnTo>
                    <a:pt x="1176" y="9475"/>
                  </a:lnTo>
                  <a:lnTo>
                    <a:pt x="1176" y="417"/>
                  </a:lnTo>
                  <a:cubicBezTo>
                    <a:pt x="1176" y="194"/>
                    <a:pt x="982" y="0"/>
                    <a:pt x="75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3"/>
            <p:cNvSpPr/>
            <p:nvPr/>
          </p:nvSpPr>
          <p:spPr>
            <a:xfrm>
              <a:off x="6598606" y="1988480"/>
              <a:ext cx="124594" cy="140918"/>
            </a:xfrm>
            <a:custGeom>
              <a:rect b="b" l="l" r="r" t="t"/>
              <a:pathLst>
                <a:path extrusionOk="0" h="7234" w="6396">
                  <a:moveTo>
                    <a:pt x="224" y="0"/>
                  </a:moveTo>
                  <a:cubicBezTo>
                    <a:pt x="101" y="0"/>
                    <a:pt x="1" y="95"/>
                    <a:pt x="1" y="218"/>
                  </a:cubicBezTo>
                  <a:lnTo>
                    <a:pt x="1" y="5678"/>
                  </a:lnTo>
                  <a:cubicBezTo>
                    <a:pt x="1" y="5825"/>
                    <a:pt x="101" y="5925"/>
                    <a:pt x="224" y="5925"/>
                  </a:cubicBezTo>
                  <a:lnTo>
                    <a:pt x="3921" y="5925"/>
                  </a:lnTo>
                  <a:cubicBezTo>
                    <a:pt x="4021" y="5925"/>
                    <a:pt x="4115" y="6002"/>
                    <a:pt x="4139" y="6119"/>
                  </a:cubicBezTo>
                  <a:cubicBezTo>
                    <a:pt x="4168" y="6443"/>
                    <a:pt x="4339" y="7054"/>
                    <a:pt x="5097" y="7224"/>
                  </a:cubicBezTo>
                  <a:cubicBezTo>
                    <a:pt x="5116" y="7230"/>
                    <a:pt x="5135" y="7233"/>
                    <a:pt x="5154" y="7233"/>
                  </a:cubicBezTo>
                  <a:cubicBezTo>
                    <a:pt x="5279" y="7233"/>
                    <a:pt x="5388" y="7105"/>
                    <a:pt x="5367" y="6977"/>
                  </a:cubicBezTo>
                  <a:cubicBezTo>
                    <a:pt x="5344" y="6783"/>
                    <a:pt x="5314" y="6513"/>
                    <a:pt x="5344" y="6119"/>
                  </a:cubicBezTo>
                  <a:cubicBezTo>
                    <a:pt x="5344" y="6002"/>
                    <a:pt x="5438" y="5925"/>
                    <a:pt x="5561" y="5925"/>
                  </a:cubicBezTo>
                  <a:lnTo>
                    <a:pt x="6149" y="5925"/>
                  </a:lnTo>
                  <a:cubicBezTo>
                    <a:pt x="6272" y="5925"/>
                    <a:pt x="6396" y="5825"/>
                    <a:pt x="6396" y="5678"/>
                  </a:cubicBezTo>
                  <a:lnTo>
                    <a:pt x="6396" y="218"/>
                  </a:lnTo>
                  <a:cubicBezTo>
                    <a:pt x="6396" y="95"/>
                    <a:pt x="6272" y="0"/>
                    <a:pt x="6149"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3"/>
            <p:cNvSpPr/>
            <p:nvPr/>
          </p:nvSpPr>
          <p:spPr>
            <a:xfrm>
              <a:off x="6453656" y="2060497"/>
              <a:ext cx="124029" cy="141249"/>
            </a:xfrm>
            <a:custGeom>
              <a:rect b="b" l="l" r="r" t="t"/>
              <a:pathLst>
                <a:path extrusionOk="0" h="7251" w="6367">
                  <a:moveTo>
                    <a:pt x="218" y="1"/>
                  </a:moveTo>
                  <a:cubicBezTo>
                    <a:pt x="95" y="1"/>
                    <a:pt x="0" y="101"/>
                    <a:pt x="0" y="218"/>
                  </a:cubicBezTo>
                  <a:lnTo>
                    <a:pt x="0" y="5708"/>
                  </a:lnTo>
                  <a:cubicBezTo>
                    <a:pt x="0" y="5831"/>
                    <a:pt x="95" y="5925"/>
                    <a:pt x="218" y="5925"/>
                  </a:cubicBezTo>
                  <a:lnTo>
                    <a:pt x="806" y="5925"/>
                  </a:lnTo>
                  <a:cubicBezTo>
                    <a:pt x="929" y="5925"/>
                    <a:pt x="1029" y="6025"/>
                    <a:pt x="1053" y="6125"/>
                  </a:cubicBezTo>
                  <a:cubicBezTo>
                    <a:pt x="1076" y="6513"/>
                    <a:pt x="1053" y="6784"/>
                    <a:pt x="1029" y="6978"/>
                  </a:cubicBezTo>
                  <a:cubicBezTo>
                    <a:pt x="1002" y="7139"/>
                    <a:pt x="1103" y="7251"/>
                    <a:pt x="1251" y="7251"/>
                  </a:cubicBezTo>
                  <a:cubicBezTo>
                    <a:pt x="1265" y="7251"/>
                    <a:pt x="1279" y="7250"/>
                    <a:pt x="1294" y="7248"/>
                  </a:cubicBezTo>
                  <a:cubicBezTo>
                    <a:pt x="2028" y="7054"/>
                    <a:pt x="2205" y="6443"/>
                    <a:pt x="2252" y="6125"/>
                  </a:cubicBezTo>
                  <a:cubicBezTo>
                    <a:pt x="2275" y="6002"/>
                    <a:pt x="2352" y="5925"/>
                    <a:pt x="2469" y="5925"/>
                  </a:cubicBezTo>
                  <a:lnTo>
                    <a:pt x="6143" y="5925"/>
                  </a:lnTo>
                  <a:cubicBezTo>
                    <a:pt x="6266" y="5925"/>
                    <a:pt x="6366" y="5831"/>
                    <a:pt x="6366" y="5708"/>
                  </a:cubicBezTo>
                  <a:lnTo>
                    <a:pt x="6366" y="218"/>
                  </a:lnTo>
                  <a:cubicBezTo>
                    <a:pt x="6366" y="101"/>
                    <a:pt x="6266" y="1"/>
                    <a:pt x="6143"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3"/>
            <p:cNvSpPr/>
            <p:nvPr/>
          </p:nvSpPr>
          <p:spPr>
            <a:xfrm>
              <a:off x="6558536" y="2060497"/>
              <a:ext cx="19149" cy="115438"/>
            </a:xfrm>
            <a:custGeom>
              <a:rect b="b" l="l" r="r" t="t"/>
              <a:pathLst>
                <a:path extrusionOk="0" h="5926" w="983">
                  <a:moveTo>
                    <a:pt x="1" y="1"/>
                  </a:moveTo>
                  <a:cubicBezTo>
                    <a:pt x="124" y="1"/>
                    <a:pt x="224" y="101"/>
                    <a:pt x="224" y="218"/>
                  </a:cubicBezTo>
                  <a:lnTo>
                    <a:pt x="224" y="5708"/>
                  </a:lnTo>
                  <a:cubicBezTo>
                    <a:pt x="224" y="5831"/>
                    <a:pt x="124" y="5925"/>
                    <a:pt x="1" y="5925"/>
                  </a:cubicBezTo>
                  <a:lnTo>
                    <a:pt x="759" y="5925"/>
                  </a:lnTo>
                  <a:cubicBezTo>
                    <a:pt x="882" y="5925"/>
                    <a:pt x="982" y="5831"/>
                    <a:pt x="982" y="5708"/>
                  </a:cubicBezTo>
                  <a:lnTo>
                    <a:pt x="982" y="218"/>
                  </a:lnTo>
                  <a:cubicBezTo>
                    <a:pt x="982" y="101"/>
                    <a:pt x="882" y="1"/>
                    <a:pt x="759"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3"/>
            <p:cNvSpPr/>
            <p:nvPr/>
          </p:nvSpPr>
          <p:spPr>
            <a:xfrm>
              <a:off x="6648299" y="2002330"/>
              <a:ext cx="58187" cy="10909"/>
            </a:xfrm>
            <a:custGeom>
              <a:rect b="b" l="l" r="r" t="t"/>
              <a:pathLst>
                <a:path extrusionOk="0" h="560" w="2987">
                  <a:moveTo>
                    <a:pt x="295" y="1"/>
                  </a:moveTo>
                  <a:cubicBezTo>
                    <a:pt x="118" y="1"/>
                    <a:pt x="1" y="118"/>
                    <a:pt x="1" y="295"/>
                  </a:cubicBezTo>
                  <a:cubicBezTo>
                    <a:pt x="1" y="442"/>
                    <a:pt x="118" y="559"/>
                    <a:pt x="295" y="559"/>
                  </a:cubicBezTo>
                  <a:lnTo>
                    <a:pt x="2693" y="559"/>
                  </a:lnTo>
                  <a:cubicBezTo>
                    <a:pt x="2863" y="559"/>
                    <a:pt x="2987" y="442"/>
                    <a:pt x="2987" y="295"/>
                  </a:cubicBezTo>
                  <a:cubicBezTo>
                    <a:pt x="2987" y="118"/>
                    <a:pt x="2863" y="1"/>
                    <a:pt x="26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3"/>
            <p:cNvSpPr/>
            <p:nvPr/>
          </p:nvSpPr>
          <p:spPr>
            <a:xfrm>
              <a:off x="6615319" y="2002330"/>
              <a:ext cx="22012" cy="10909"/>
            </a:xfrm>
            <a:custGeom>
              <a:rect b="b" l="l" r="r" t="t"/>
              <a:pathLst>
                <a:path extrusionOk="0" h="560" w="1130">
                  <a:moveTo>
                    <a:pt x="271" y="1"/>
                  </a:moveTo>
                  <a:cubicBezTo>
                    <a:pt x="124" y="1"/>
                    <a:pt x="1" y="118"/>
                    <a:pt x="1" y="295"/>
                  </a:cubicBezTo>
                  <a:cubicBezTo>
                    <a:pt x="1" y="442"/>
                    <a:pt x="124" y="559"/>
                    <a:pt x="271" y="559"/>
                  </a:cubicBezTo>
                  <a:lnTo>
                    <a:pt x="836" y="559"/>
                  </a:lnTo>
                  <a:cubicBezTo>
                    <a:pt x="1006" y="559"/>
                    <a:pt x="1129" y="442"/>
                    <a:pt x="1129" y="295"/>
                  </a:cubicBezTo>
                  <a:cubicBezTo>
                    <a:pt x="1129" y="118"/>
                    <a:pt x="1006" y="1"/>
                    <a:pt x="83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3"/>
            <p:cNvSpPr/>
            <p:nvPr/>
          </p:nvSpPr>
          <p:spPr>
            <a:xfrm>
              <a:off x="6615319" y="2027517"/>
              <a:ext cx="91166" cy="11026"/>
            </a:xfrm>
            <a:custGeom>
              <a:rect b="b" l="l" r="r" t="t"/>
              <a:pathLst>
                <a:path extrusionOk="0" h="566" w="4680">
                  <a:moveTo>
                    <a:pt x="271" y="1"/>
                  </a:moveTo>
                  <a:cubicBezTo>
                    <a:pt x="124" y="1"/>
                    <a:pt x="1" y="124"/>
                    <a:pt x="1" y="295"/>
                  </a:cubicBezTo>
                  <a:cubicBezTo>
                    <a:pt x="1" y="442"/>
                    <a:pt x="124" y="565"/>
                    <a:pt x="271" y="565"/>
                  </a:cubicBezTo>
                  <a:lnTo>
                    <a:pt x="4386" y="565"/>
                  </a:lnTo>
                  <a:cubicBezTo>
                    <a:pt x="4556" y="565"/>
                    <a:pt x="4680" y="442"/>
                    <a:pt x="4680" y="295"/>
                  </a:cubicBezTo>
                  <a:cubicBezTo>
                    <a:pt x="4680" y="124"/>
                    <a:pt x="4556" y="1"/>
                    <a:pt x="438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3"/>
            <p:cNvSpPr/>
            <p:nvPr/>
          </p:nvSpPr>
          <p:spPr>
            <a:xfrm>
              <a:off x="6615319" y="2052822"/>
              <a:ext cx="91166" cy="11026"/>
            </a:xfrm>
            <a:custGeom>
              <a:rect b="b" l="l" r="r" t="t"/>
              <a:pathLst>
                <a:path extrusionOk="0" h="566" w="4680">
                  <a:moveTo>
                    <a:pt x="271" y="1"/>
                  </a:moveTo>
                  <a:cubicBezTo>
                    <a:pt x="124" y="1"/>
                    <a:pt x="1" y="124"/>
                    <a:pt x="1" y="295"/>
                  </a:cubicBezTo>
                  <a:cubicBezTo>
                    <a:pt x="1" y="442"/>
                    <a:pt x="124" y="565"/>
                    <a:pt x="271" y="565"/>
                  </a:cubicBezTo>
                  <a:lnTo>
                    <a:pt x="4386" y="565"/>
                  </a:lnTo>
                  <a:cubicBezTo>
                    <a:pt x="4556" y="565"/>
                    <a:pt x="4680" y="442"/>
                    <a:pt x="4680" y="295"/>
                  </a:cubicBezTo>
                  <a:cubicBezTo>
                    <a:pt x="4680" y="124"/>
                    <a:pt x="4556" y="1"/>
                    <a:pt x="438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3"/>
            <p:cNvSpPr/>
            <p:nvPr/>
          </p:nvSpPr>
          <p:spPr>
            <a:xfrm>
              <a:off x="6615319" y="2078126"/>
              <a:ext cx="91166" cy="11026"/>
            </a:xfrm>
            <a:custGeom>
              <a:rect b="b" l="l" r="r" t="t"/>
              <a:pathLst>
                <a:path extrusionOk="0" h="566" w="4680">
                  <a:moveTo>
                    <a:pt x="271" y="1"/>
                  </a:moveTo>
                  <a:cubicBezTo>
                    <a:pt x="124" y="1"/>
                    <a:pt x="1" y="124"/>
                    <a:pt x="1" y="271"/>
                  </a:cubicBezTo>
                  <a:cubicBezTo>
                    <a:pt x="1" y="442"/>
                    <a:pt x="124" y="565"/>
                    <a:pt x="271" y="565"/>
                  </a:cubicBezTo>
                  <a:lnTo>
                    <a:pt x="4386" y="565"/>
                  </a:lnTo>
                  <a:cubicBezTo>
                    <a:pt x="4556" y="565"/>
                    <a:pt x="4680" y="442"/>
                    <a:pt x="4680" y="271"/>
                  </a:cubicBezTo>
                  <a:cubicBezTo>
                    <a:pt x="4680" y="124"/>
                    <a:pt x="4556" y="1"/>
                    <a:pt x="438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3"/>
            <p:cNvSpPr/>
            <p:nvPr/>
          </p:nvSpPr>
          <p:spPr>
            <a:xfrm>
              <a:off x="6398236" y="1982753"/>
              <a:ext cx="379821" cy="353017"/>
            </a:xfrm>
            <a:custGeom>
              <a:rect b="b" l="l" r="r" t="t"/>
              <a:pathLst>
                <a:path extrusionOk="0" h="18122" w="19498">
                  <a:moveTo>
                    <a:pt x="16388" y="565"/>
                  </a:moveTo>
                  <a:lnTo>
                    <a:pt x="16388" y="5925"/>
                  </a:lnTo>
                  <a:lnTo>
                    <a:pt x="15847" y="5925"/>
                  </a:lnTo>
                  <a:cubicBezTo>
                    <a:pt x="15577" y="5925"/>
                    <a:pt x="15359" y="6119"/>
                    <a:pt x="15336" y="6390"/>
                  </a:cubicBezTo>
                  <a:cubicBezTo>
                    <a:pt x="15306" y="6707"/>
                    <a:pt x="15336" y="6978"/>
                    <a:pt x="15359" y="7224"/>
                  </a:cubicBezTo>
                  <a:cubicBezTo>
                    <a:pt x="14895" y="7077"/>
                    <a:pt x="14748" y="6684"/>
                    <a:pt x="14695" y="6366"/>
                  </a:cubicBezTo>
                  <a:cubicBezTo>
                    <a:pt x="14672" y="6119"/>
                    <a:pt x="14454" y="5925"/>
                    <a:pt x="14207" y="5925"/>
                  </a:cubicBezTo>
                  <a:lnTo>
                    <a:pt x="13079" y="5925"/>
                  </a:lnTo>
                  <a:cubicBezTo>
                    <a:pt x="12908" y="5925"/>
                    <a:pt x="12785" y="6049"/>
                    <a:pt x="12785" y="6219"/>
                  </a:cubicBezTo>
                  <a:cubicBezTo>
                    <a:pt x="12785" y="6366"/>
                    <a:pt x="12908" y="6490"/>
                    <a:pt x="13079" y="6490"/>
                  </a:cubicBezTo>
                  <a:lnTo>
                    <a:pt x="14131" y="6490"/>
                  </a:lnTo>
                  <a:cubicBezTo>
                    <a:pt x="14207" y="6854"/>
                    <a:pt x="14425" y="7589"/>
                    <a:pt x="15306" y="7812"/>
                  </a:cubicBezTo>
                  <a:cubicBezTo>
                    <a:pt x="15346" y="7817"/>
                    <a:pt x="15385" y="7820"/>
                    <a:pt x="15423" y="7820"/>
                  </a:cubicBezTo>
                  <a:cubicBezTo>
                    <a:pt x="15556" y="7820"/>
                    <a:pt x="15681" y="7785"/>
                    <a:pt x="15777" y="7689"/>
                  </a:cubicBezTo>
                  <a:cubicBezTo>
                    <a:pt x="15894" y="7565"/>
                    <a:pt x="15971" y="7395"/>
                    <a:pt x="15947" y="7224"/>
                  </a:cubicBezTo>
                  <a:cubicBezTo>
                    <a:pt x="15924" y="7077"/>
                    <a:pt x="15894" y="6831"/>
                    <a:pt x="15924" y="6490"/>
                  </a:cubicBezTo>
                  <a:lnTo>
                    <a:pt x="16435" y="6490"/>
                  </a:lnTo>
                  <a:cubicBezTo>
                    <a:pt x="16729" y="6490"/>
                    <a:pt x="16952" y="6266"/>
                    <a:pt x="16952" y="5972"/>
                  </a:cubicBezTo>
                  <a:lnTo>
                    <a:pt x="16952" y="3257"/>
                  </a:lnTo>
                  <a:lnTo>
                    <a:pt x="17611" y="3257"/>
                  </a:lnTo>
                  <a:cubicBezTo>
                    <a:pt x="17687" y="3257"/>
                    <a:pt x="17734" y="3304"/>
                    <a:pt x="17734" y="3380"/>
                  </a:cubicBezTo>
                  <a:lnTo>
                    <a:pt x="17734" y="12144"/>
                  </a:lnTo>
                  <a:lnTo>
                    <a:pt x="1764" y="12144"/>
                  </a:lnTo>
                  <a:lnTo>
                    <a:pt x="1764" y="3380"/>
                  </a:lnTo>
                  <a:cubicBezTo>
                    <a:pt x="1764" y="3304"/>
                    <a:pt x="1840" y="3257"/>
                    <a:pt x="1911" y="3257"/>
                  </a:cubicBezTo>
                  <a:lnTo>
                    <a:pt x="10016" y="3257"/>
                  </a:lnTo>
                  <a:lnTo>
                    <a:pt x="10016" y="5972"/>
                  </a:lnTo>
                  <a:cubicBezTo>
                    <a:pt x="10016" y="6266"/>
                    <a:pt x="10240" y="6490"/>
                    <a:pt x="10510" y="6490"/>
                  </a:cubicBezTo>
                  <a:lnTo>
                    <a:pt x="11733" y="6490"/>
                  </a:lnTo>
                  <a:cubicBezTo>
                    <a:pt x="11903" y="6490"/>
                    <a:pt x="12027" y="6366"/>
                    <a:pt x="12027" y="6219"/>
                  </a:cubicBezTo>
                  <a:cubicBezTo>
                    <a:pt x="12027" y="6049"/>
                    <a:pt x="11903" y="5925"/>
                    <a:pt x="11733" y="5925"/>
                  </a:cubicBezTo>
                  <a:lnTo>
                    <a:pt x="10581" y="5925"/>
                  </a:lnTo>
                  <a:lnTo>
                    <a:pt x="10581" y="565"/>
                  </a:lnTo>
                  <a:close/>
                  <a:moveTo>
                    <a:pt x="18245" y="1934"/>
                  </a:moveTo>
                  <a:cubicBezTo>
                    <a:pt x="18639" y="1934"/>
                    <a:pt x="18933" y="2252"/>
                    <a:pt x="18933" y="2622"/>
                  </a:cubicBezTo>
                  <a:lnTo>
                    <a:pt x="18933" y="12144"/>
                  </a:lnTo>
                  <a:lnTo>
                    <a:pt x="18322" y="12144"/>
                  </a:lnTo>
                  <a:lnTo>
                    <a:pt x="18322" y="3380"/>
                  </a:lnTo>
                  <a:cubicBezTo>
                    <a:pt x="18322" y="2987"/>
                    <a:pt x="18004" y="2669"/>
                    <a:pt x="17611" y="2669"/>
                  </a:cubicBezTo>
                  <a:lnTo>
                    <a:pt x="16952" y="2669"/>
                  </a:lnTo>
                  <a:lnTo>
                    <a:pt x="16952" y="1934"/>
                  </a:lnTo>
                  <a:close/>
                  <a:moveTo>
                    <a:pt x="18933" y="12708"/>
                  </a:moveTo>
                  <a:lnTo>
                    <a:pt x="18933" y="13907"/>
                  </a:lnTo>
                  <a:cubicBezTo>
                    <a:pt x="18933" y="14301"/>
                    <a:pt x="18639" y="14595"/>
                    <a:pt x="18245" y="14595"/>
                  </a:cubicBezTo>
                  <a:lnTo>
                    <a:pt x="1253" y="14595"/>
                  </a:lnTo>
                  <a:cubicBezTo>
                    <a:pt x="882" y="14595"/>
                    <a:pt x="588" y="14301"/>
                    <a:pt x="588" y="13907"/>
                  </a:cubicBezTo>
                  <a:lnTo>
                    <a:pt x="588" y="12708"/>
                  </a:lnTo>
                  <a:close/>
                  <a:moveTo>
                    <a:pt x="11315" y="15183"/>
                  </a:moveTo>
                  <a:cubicBezTo>
                    <a:pt x="11339" y="15700"/>
                    <a:pt x="11392" y="16823"/>
                    <a:pt x="11539" y="17558"/>
                  </a:cubicBezTo>
                  <a:lnTo>
                    <a:pt x="7959" y="17558"/>
                  </a:lnTo>
                  <a:cubicBezTo>
                    <a:pt x="8106" y="16823"/>
                    <a:pt x="8159" y="15700"/>
                    <a:pt x="8183" y="15183"/>
                  </a:cubicBezTo>
                  <a:close/>
                  <a:moveTo>
                    <a:pt x="10510" y="1"/>
                  </a:moveTo>
                  <a:cubicBezTo>
                    <a:pt x="10240" y="1"/>
                    <a:pt x="10016" y="218"/>
                    <a:pt x="10016" y="512"/>
                  </a:cubicBezTo>
                  <a:lnTo>
                    <a:pt x="10016" y="1370"/>
                  </a:lnTo>
                  <a:lnTo>
                    <a:pt x="1253" y="1370"/>
                  </a:lnTo>
                  <a:cubicBezTo>
                    <a:pt x="565" y="1370"/>
                    <a:pt x="1" y="1934"/>
                    <a:pt x="1" y="2622"/>
                  </a:cubicBezTo>
                  <a:lnTo>
                    <a:pt x="1" y="5508"/>
                  </a:lnTo>
                  <a:cubicBezTo>
                    <a:pt x="1" y="5655"/>
                    <a:pt x="148" y="5778"/>
                    <a:pt x="294" y="5778"/>
                  </a:cubicBezTo>
                  <a:cubicBezTo>
                    <a:pt x="441" y="5778"/>
                    <a:pt x="588" y="5655"/>
                    <a:pt x="588" y="5508"/>
                  </a:cubicBezTo>
                  <a:lnTo>
                    <a:pt x="588" y="2622"/>
                  </a:lnTo>
                  <a:cubicBezTo>
                    <a:pt x="588" y="2252"/>
                    <a:pt x="882" y="1934"/>
                    <a:pt x="1253" y="1934"/>
                  </a:cubicBezTo>
                  <a:lnTo>
                    <a:pt x="10016" y="1934"/>
                  </a:lnTo>
                  <a:lnTo>
                    <a:pt x="10016" y="2669"/>
                  </a:lnTo>
                  <a:lnTo>
                    <a:pt x="1911" y="2669"/>
                  </a:lnTo>
                  <a:cubicBezTo>
                    <a:pt x="1523" y="2669"/>
                    <a:pt x="1200" y="2987"/>
                    <a:pt x="1200" y="3380"/>
                  </a:cubicBezTo>
                  <a:lnTo>
                    <a:pt x="1200" y="12144"/>
                  </a:lnTo>
                  <a:lnTo>
                    <a:pt x="588" y="12144"/>
                  </a:lnTo>
                  <a:lnTo>
                    <a:pt x="588" y="6831"/>
                  </a:lnTo>
                  <a:cubicBezTo>
                    <a:pt x="588" y="6684"/>
                    <a:pt x="441" y="6537"/>
                    <a:pt x="294" y="6537"/>
                  </a:cubicBezTo>
                  <a:cubicBezTo>
                    <a:pt x="148" y="6537"/>
                    <a:pt x="1" y="6684"/>
                    <a:pt x="1" y="6831"/>
                  </a:cubicBezTo>
                  <a:lnTo>
                    <a:pt x="1" y="13907"/>
                  </a:lnTo>
                  <a:cubicBezTo>
                    <a:pt x="1" y="14619"/>
                    <a:pt x="565" y="15183"/>
                    <a:pt x="1253" y="15183"/>
                  </a:cubicBezTo>
                  <a:lnTo>
                    <a:pt x="7618" y="15183"/>
                  </a:lnTo>
                  <a:cubicBezTo>
                    <a:pt x="7595" y="15818"/>
                    <a:pt x="7518" y="16946"/>
                    <a:pt x="7371" y="17558"/>
                  </a:cubicBezTo>
                  <a:lnTo>
                    <a:pt x="6396" y="17558"/>
                  </a:lnTo>
                  <a:cubicBezTo>
                    <a:pt x="6225" y="17558"/>
                    <a:pt x="6102" y="17681"/>
                    <a:pt x="6102" y="17852"/>
                  </a:cubicBezTo>
                  <a:cubicBezTo>
                    <a:pt x="6102" y="17998"/>
                    <a:pt x="6225" y="18122"/>
                    <a:pt x="6396" y="18122"/>
                  </a:cubicBezTo>
                  <a:lnTo>
                    <a:pt x="13102" y="18122"/>
                  </a:lnTo>
                  <a:cubicBezTo>
                    <a:pt x="13279" y="18122"/>
                    <a:pt x="13396" y="17998"/>
                    <a:pt x="13396" y="17852"/>
                  </a:cubicBezTo>
                  <a:cubicBezTo>
                    <a:pt x="13396" y="17681"/>
                    <a:pt x="13279" y="17558"/>
                    <a:pt x="13102" y="17558"/>
                  </a:cubicBezTo>
                  <a:lnTo>
                    <a:pt x="12127" y="17558"/>
                  </a:lnTo>
                  <a:cubicBezTo>
                    <a:pt x="11980" y="16946"/>
                    <a:pt x="11903" y="15818"/>
                    <a:pt x="11880" y="15183"/>
                  </a:cubicBezTo>
                  <a:lnTo>
                    <a:pt x="18245" y="15183"/>
                  </a:lnTo>
                  <a:cubicBezTo>
                    <a:pt x="18933" y="15183"/>
                    <a:pt x="19497" y="14619"/>
                    <a:pt x="19497" y="13907"/>
                  </a:cubicBezTo>
                  <a:lnTo>
                    <a:pt x="19497" y="2622"/>
                  </a:lnTo>
                  <a:cubicBezTo>
                    <a:pt x="19497" y="1934"/>
                    <a:pt x="18933" y="1370"/>
                    <a:pt x="18245" y="1370"/>
                  </a:cubicBezTo>
                  <a:lnTo>
                    <a:pt x="16952" y="1370"/>
                  </a:lnTo>
                  <a:lnTo>
                    <a:pt x="16952" y="512"/>
                  </a:lnTo>
                  <a:cubicBezTo>
                    <a:pt x="16952" y="218"/>
                    <a:pt x="16729" y="1"/>
                    <a:pt x="164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3"/>
            <p:cNvSpPr/>
            <p:nvPr/>
          </p:nvSpPr>
          <p:spPr>
            <a:xfrm>
              <a:off x="6447929" y="2054770"/>
              <a:ext cx="135483" cy="152645"/>
            </a:xfrm>
            <a:custGeom>
              <a:rect b="b" l="l" r="r" t="t"/>
              <a:pathLst>
                <a:path extrusionOk="0" h="7836" w="6955">
                  <a:moveTo>
                    <a:pt x="6390" y="589"/>
                  </a:moveTo>
                  <a:lnTo>
                    <a:pt x="6390" y="5926"/>
                  </a:lnTo>
                  <a:lnTo>
                    <a:pt x="2763" y="5926"/>
                  </a:lnTo>
                  <a:cubicBezTo>
                    <a:pt x="2522" y="5926"/>
                    <a:pt x="2299" y="6125"/>
                    <a:pt x="2252" y="6390"/>
                  </a:cubicBezTo>
                  <a:cubicBezTo>
                    <a:pt x="2228" y="6684"/>
                    <a:pt x="2081" y="7078"/>
                    <a:pt x="1617" y="7225"/>
                  </a:cubicBezTo>
                  <a:cubicBezTo>
                    <a:pt x="1640" y="6978"/>
                    <a:pt x="1640" y="6713"/>
                    <a:pt x="1617" y="6390"/>
                  </a:cubicBezTo>
                  <a:cubicBezTo>
                    <a:pt x="1588" y="6149"/>
                    <a:pt x="1370" y="5926"/>
                    <a:pt x="1100" y="5926"/>
                  </a:cubicBezTo>
                  <a:lnTo>
                    <a:pt x="588" y="5926"/>
                  </a:lnTo>
                  <a:lnTo>
                    <a:pt x="588" y="589"/>
                  </a:lnTo>
                  <a:close/>
                  <a:moveTo>
                    <a:pt x="512" y="1"/>
                  </a:moveTo>
                  <a:cubicBezTo>
                    <a:pt x="242" y="1"/>
                    <a:pt x="1" y="248"/>
                    <a:pt x="1" y="512"/>
                  </a:cubicBezTo>
                  <a:lnTo>
                    <a:pt x="1" y="6002"/>
                  </a:lnTo>
                  <a:cubicBezTo>
                    <a:pt x="1" y="6272"/>
                    <a:pt x="242" y="6513"/>
                    <a:pt x="512" y="6513"/>
                  </a:cubicBezTo>
                  <a:lnTo>
                    <a:pt x="1053" y="6513"/>
                  </a:lnTo>
                  <a:cubicBezTo>
                    <a:pt x="1076" y="6860"/>
                    <a:pt x="1053" y="7078"/>
                    <a:pt x="1029" y="7225"/>
                  </a:cubicBezTo>
                  <a:cubicBezTo>
                    <a:pt x="1000" y="7395"/>
                    <a:pt x="1053" y="7565"/>
                    <a:pt x="1200" y="7689"/>
                  </a:cubicBezTo>
                  <a:cubicBezTo>
                    <a:pt x="1270" y="7789"/>
                    <a:pt x="1394" y="7836"/>
                    <a:pt x="1541" y="7836"/>
                  </a:cubicBezTo>
                  <a:cubicBezTo>
                    <a:pt x="1564" y="7836"/>
                    <a:pt x="1617" y="7812"/>
                    <a:pt x="1640" y="7812"/>
                  </a:cubicBezTo>
                  <a:cubicBezTo>
                    <a:pt x="2546" y="7595"/>
                    <a:pt x="2763" y="6860"/>
                    <a:pt x="2816" y="6513"/>
                  </a:cubicBezTo>
                  <a:lnTo>
                    <a:pt x="6437" y="6513"/>
                  </a:lnTo>
                  <a:cubicBezTo>
                    <a:pt x="6731" y="6513"/>
                    <a:pt x="6954" y="6272"/>
                    <a:pt x="6954" y="6002"/>
                  </a:cubicBezTo>
                  <a:lnTo>
                    <a:pt x="6954" y="512"/>
                  </a:lnTo>
                  <a:cubicBezTo>
                    <a:pt x="6954" y="248"/>
                    <a:pt x="6731" y="1"/>
                    <a:pt x="643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3"/>
            <p:cNvSpPr/>
            <p:nvPr/>
          </p:nvSpPr>
          <p:spPr>
            <a:xfrm>
              <a:off x="6503232" y="2150143"/>
              <a:ext cx="58187" cy="11026"/>
            </a:xfrm>
            <a:custGeom>
              <a:rect b="b" l="l" r="r" t="t"/>
              <a:pathLst>
                <a:path extrusionOk="0" h="566" w="2987">
                  <a:moveTo>
                    <a:pt x="294" y="1"/>
                  </a:moveTo>
                  <a:cubicBezTo>
                    <a:pt x="124" y="1"/>
                    <a:pt x="1" y="124"/>
                    <a:pt x="1" y="295"/>
                  </a:cubicBezTo>
                  <a:cubicBezTo>
                    <a:pt x="1" y="442"/>
                    <a:pt x="124" y="565"/>
                    <a:pt x="294" y="565"/>
                  </a:cubicBezTo>
                  <a:lnTo>
                    <a:pt x="2693" y="565"/>
                  </a:lnTo>
                  <a:cubicBezTo>
                    <a:pt x="2863" y="565"/>
                    <a:pt x="2986" y="442"/>
                    <a:pt x="2986" y="295"/>
                  </a:cubicBezTo>
                  <a:cubicBezTo>
                    <a:pt x="2986" y="124"/>
                    <a:pt x="2863" y="1"/>
                    <a:pt x="26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3"/>
            <p:cNvSpPr/>
            <p:nvPr/>
          </p:nvSpPr>
          <p:spPr>
            <a:xfrm>
              <a:off x="6470253" y="2150143"/>
              <a:ext cx="22012" cy="11026"/>
            </a:xfrm>
            <a:custGeom>
              <a:rect b="b" l="l" r="r" t="t"/>
              <a:pathLst>
                <a:path extrusionOk="0" h="566" w="1130">
                  <a:moveTo>
                    <a:pt x="271" y="1"/>
                  </a:moveTo>
                  <a:cubicBezTo>
                    <a:pt x="124" y="1"/>
                    <a:pt x="1" y="124"/>
                    <a:pt x="1" y="295"/>
                  </a:cubicBezTo>
                  <a:cubicBezTo>
                    <a:pt x="1" y="442"/>
                    <a:pt x="124" y="565"/>
                    <a:pt x="271" y="565"/>
                  </a:cubicBezTo>
                  <a:lnTo>
                    <a:pt x="835" y="565"/>
                  </a:lnTo>
                  <a:cubicBezTo>
                    <a:pt x="982" y="565"/>
                    <a:pt x="1129" y="442"/>
                    <a:pt x="1129" y="295"/>
                  </a:cubicBezTo>
                  <a:cubicBezTo>
                    <a:pt x="1129" y="124"/>
                    <a:pt x="982" y="1"/>
                    <a:pt x="8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3"/>
            <p:cNvSpPr/>
            <p:nvPr/>
          </p:nvSpPr>
          <p:spPr>
            <a:xfrm>
              <a:off x="6470253" y="2124839"/>
              <a:ext cx="91166" cy="11026"/>
            </a:xfrm>
            <a:custGeom>
              <a:rect b="b" l="l" r="r" t="t"/>
              <a:pathLst>
                <a:path extrusionOk="0" h="566" w="4680">
                  <a:moveTo>
                    <a:pt x="271" y="1"/>
                  </a:moveTo>
                  <a:cubicBezTo>
                    <a:pt x="124" y="1"/>
                    <a:pt x="1" y="124"/>
                    <a:pt x="1" y="295"/>
                  </a:cubicBezTo>
                  <a:cubicBezTo>
                    <a:pt x="1" y="442"/>
                    <a:pt x="124" y="565"/>
                    <a:pt x="271" y="565"/>
                  </a:cubicBezTo>
                  <a:lnTo>
                    <a:pt x="4386" y="565"/>
                  </a:lnTo>
                  <a:cubicBezTo>
                    <a:pt x="4556" y="565"/>
                    <a:pt x="4679" y="442"/>
                    <a:pt x="4679" y="295"/>
                  </a:cubicBezTo>
                  <a:cubicBezTo>
                    <a:pt x="4679" y="124"/>
                    <a:pt x="4556" y="1"/>
                    <a:pt x="438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3"/>
            <p:cNvSpPr/>
            <p:nvPr/>
          </p:nvSpPr>
          <p:spPr>
            <a:xfrm>
              <a:off x="6470253" y="2099651"/>
              <a:ext cx="91166" cy="10909"/>
            </a:xfrm>
            <a:custGeom>
              <a:rect b="b" l="l" r="r" t="t"/>
              <a:pathLst>
                <a:path extrusionOk="0" h="560" w="4680">
                  <a:moveTo>
                    <a:pt x="271" y="1"/>
                  </a:moveTo>
                  <a:cubicBezTo>
                    <a:pt x="124" y="1"/>
                    <a:pt x="1" y="118"/>
                    <a:pt x="1" y="295"/>
                  </a:cubicBezTo>
                  <a:cubicBezTo>
                    <a:pt x="1" y="442"/>
                    <a:pt x="124" y="559"/>
                    <a:pt x="271" y="559"/>
                  </a:cubicBezTo>
                  <a:lnTo>
                    <a:pt x="4386" y="559"/>
                  </a:lnTo>
                  <a:cubicBezTo>
                    <a:pt x="4556" y="559"/>
                    <a:pt x="4679" y="442"/>
                    <a:pt x="4679" y="295"/>
                  </a:cubicBezTo>
                  <a:cubicBezTo>
                    <a:pt x="4679" y="118"/>
                    <a:pt x="4556" y="1"/>
                    <a:pt x="438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3"/>
            <p:cNvSpPr/>
            <p:nvPr/>
          </p:nvSpPr>
          <p:spPr>
            <a:xfrm>
              <a:off x="6470253" y="2074347"/>
              <a:ext cx="91166" cy="11474"/>
            </a:xfrm>
            <a:custGeom>
              <a:rect b="b" l="l" r="r" t="t"/>
              <a:pathLst>
                <a:path extrusionOk="0" h="589" w="4680">
                  <a:moveTo>
                    <a:pt x="271" y="1"/>
                  </a:moveTo>
                  <a:cubicBezTo>
                    <a:pt x="124" y="1"/>
                    <a:pt x="1" y="124"/>
                    <a:pt x="1" y="295"/>
                  </a:cubicBezTo>
                  <a:cubicBezTo>
                    <a:pt x="1" y="442"/>
                    <a:pt x="124" y="589"/>
                    <a:pt x="271" y="589"/>
                  </a:cubicBezTo>
                  <a:lnTo>
                    <a:pt x="4386" y="589"/>
                  </a:lnTo>
                  <a:cubicBezTo>
                    <a:pt x="4556" y="589"/>
                    <a:pt x="4679" y="442"/>
                    <a:pt x="4679" y="295"/>
                  </a:cubicBezTo>
                  <a:cubicBezTo>
                    <a:pt x="4679" y="124"/>
                    <a:pt x="4556" y="1"/>
                    <a:pt x="438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0" name="Google Shape;3160;p63"/>
          <p:cNvGrpSpPr/>
          <p:nvPr/>
        </p:nvGrpSpPr>
        <p:grpSpPr>
          <a:xfrm>
            <a:off x="6492694" y="3480284"/>
            <a:ext cx="190904" cy="379819"/>
            <a:chOff x="6492694" y="3480284"/>
            <a:chExt cx="190904" cy="379819"/>
          </a:xfrm>
        </p:grpSpPr>
        <p:sp>
          <p:nvSpPr>
            <p:cNvPr id="3161" name="Google Shape;3161;p63"/>
            <p:cNvSpPr/>
            <p:nvPr/>
          </p:nvSpPr>
          <p:spPr>
            <a:xfrm>
              <a:off x="6498421" y="3550353"/>
              <a:ext cx="179898" cy="304472"/>
            </a:xfrm>
            <a:custGeom>
              <a:rect b="b" l="l" r="r" t="t"/>
              <a:pathLst>
                <a:path extrusionOk="0" h="15630" w="9235">
                  <a:moveTo>
                    <a:pt x="4609" y="1"/>
                  </a:moveTo>
                  <a:cubicBezTo>
                    <a:pt x="2058" y="1"/>
                    <a:pt x="1" y="2058"/>
                    <a:pt x="1" y="4609"/>
                  </a:cubicBezTo>
                  <a:lnTo>
                    <a:pt x="1" y="11022"/>
                  </a:lnTo>
                  <a:cubicBezTo>
                    <a:pt x="1" y="13573"/>
                    <a:pt x="2058" y="15630"/>
                    <a:pt x="4609" y="15630"/>
                  </a:cubicBezTo>
                  <a:cubicBezTo>
                    <a:pt x="7154" y="15630"/>
                    <a:pt x="9235" y="13573"/>
                    <a:pt x="9235" y="11022"/>
                  </a:cubicBezTo>
                  <a:lnTo>
                    <a:pt x="9235" y="4609"/>
                  </a:lnTo>
                  <a:cubicBezTo>
                    <a:pt x="9235" y="2058"/>
                    <a:pt x="7154" y="1"/>
                    <a:pt x="460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3"/>
            <p:cNvSpPr/>
            <p:nvPr/>
          </p:nvSpPr>
          <p:spPr>
            <a:xfrm>
              <a:off x="6580976" y="3550353"/>
              <a:ext cx="97342" cy="304472"/>
            </a:xfrm>
            <a:custGeom>
              <a:rect b="b" l="l" r="r" t="t"/>
              <a:pathLst>
                <a:path extrusionOk="0" h="15630" w="4997">
                  <a:moveTo>
                    <a:pt x="371" y="1"/>
                  </a:moveTo>
                  <a:cubicBezTo>
                    <a:pt x="247" y="1"/>
                    <a:pt x="124" y="1"/>
                    <a:pt x="1" y="30"/>
                  </a:cubicBezTo>
                  <a:cubicBezTo>
                    <a:pt x="1129" y="124"/>
                    <a:pt x="2134" y="618"/>
                    <a:pt x="2869" y="1353"/>
                  </a:cubicBezTo>
                  <a:cubicBezTo>
                    <a:pt x="3698" y="2181"/>
                    <a:pt x="4215" y="3333"/>
                    <a:pt x="4215" y="4609"/>
                  </a:cubicBezTo>
                  <a:lnTo>
                    <a:pt x="4215" y="11022"/>
                  </a:lnTo>
                  <a:cubicBezTo>
                    <a:pt x="4215" y="13426"/>
                    <a:pt x="2352" y="15406"/>
                    <a:pt x="1" y="15606"/>
                  </a:cubicBezTo>
                  <a:cubicBezTo>
                    <a:pt x="124" y="15630"/>
                    <a:pt x="247" y="15630"/>
                    <a:pt x="371" y="15630"/>
                  </a:cubicBezTo>
                  <a:cubicBezTo>
                    <a:pt x="2916" y="15630"/>
                    <a:pt x="4997" y="13573"/>
                    <a:pt x="4997" y="11022"/>
                  </a:cubicBezTo>
                  <a:lnTo>
                    <a:pt x="4997" y="4609"/>
                  </a:lnTo>
                  <a:cubicBezTo>
                    <a:pt x="4997" y="3333"/>
                    <a:pt x="4456" y="2181"/>
                    <a:pt x="3627" y="1353"/>
                  </a:cubicBezTo>
                  <a:cubicBezTo>
                    <a:pt x="2793" y="518"/>
                    <a:pt x="1640" y="1"/>
                    <a:pt x="371"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3"/>
            <p:cNvSpPr/>
            <p:nvPr/>
          </p:nvSpPr>
          <p:spPr>
            <a:xfrm>
              <a:off x="6571938" y="3596150"/>
              <a:ext cx="32415" cy="32084"/>
            </a:xfrm>
            <a:custGeom>
              <a:rect b="b" l="l" r="r" t="t"/>
              <a:pathLst>
                <a:path extrusionOk="0" h="1647" w="1664">
                  <a:moveTo>
                    <a:pt x="835" y="1"/>
                  </a:moveTo>
                  <a:cubicBezTo>
                    <a:pt x="394" y="1"/>
                    <a:pt x="0" y="371"/>
                    <a:pt x="0" y="812"/>
                  </a:cubicBezTo>
                  <a:cubicBezTo>
                    <a:pt x="0" y="1276"/>
                    <a:pt x="394" y="1647"/>
                    <a:pt x="835" y="1647"/>
                  </a:cubicBezTo>
                  <a:cubicBezTo>
                    <a:pt x="1299" y="1647"/>
                    <a:pt x="1664" y="1276"/>
                    <a:pt x="1664" y="812"/>
                  </a:cubicBezTo>
                  <a:cubicBezTo>
                    <a:pt x="1664" y="371"/>
                    <a:pt x="1299" y="1"/>
                    <a:pt x="83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3"/>
            <p:cNvSpPr/>
            <p:nvPr/>
          </p:nvSpPr>
          <p:spPr>
            <a:xfrm>
              <a:off x="6573301" y="3597650"/>
              <a:ext cx="31051" cy="30584"/>
            </a:xfrm>
            <a:custGeom>
              <a:rect b="b" l="l" r="r" t="t"/>
              <a:pathLst>
                <a:path extrusionOk="0" h="1570" w="1594">
                  <a:moveTo>
                    <a:pt x="1106" y="0"/>
                  </a:moveTo>
                  <a:lnTo>
                    <a:pt x="1106" y="0"/>
                  </a:lnTo>
                  <a:cubicBezTo>
                    <a:pt x="1153" y="100"/>
                    <a:pt x="1176" y="194"/>
                    <a:pt x="1176" y="294"/>
                  </a:cubicBezTo>
                  <a:cubicBezTo>
                    <a:pt x="1176" y="759"/>
                    <a:pt x="812" y="1129"/>
                    <a:pt x="348" y="1129"/>
                  </a:cubicBezTo>
                  <a:cubicBezTo>
                    <a:pt x="224" y="1129"/>
                    <a:pt x="101" y="1099"/>
                    <a:pt x="1" y="1052"/>
                  </a:cubicBezTo>
                  <a:lnTo>
                    <a:pt x="1" y="1052"/>
                  </a:lnTo>
                  <a:cubicBezTo>
                    <a:pt x="124" y="1370"/>
                    <a:pt x="418" y="1570"/>
                    <a:pt x="765" y="1570"/>
                  </a:cubicBezTo>
                  <a:cubicBezTo>
                    <a:pt x="1229" y="1570"/>
                    <a:pt x="1594" y="1199"/>
                    <a:pt x="1594" y="735"/>
                  </a:cubicBezTo>
                  <a:cubicBezTo>
                    <a:pt x="1594" y="418"/>
                    <a:pt x="1400" y="124"/>
                    <a:pt x="1106"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3"/>
            <p:cNvSpPr/>
            <p:nvPr/>
          </p:nvSpPr>
          <p:spPr>
            <a:xfrm>
              <a:off x="6516050" y="3674478"/>
              <a:ext cx="167547" cy="185625"/>
            </a:xfrm>
            <a:custGeom>
              <a:rect b="b" l="l" r="r" t="t"/>
              <a:pathLst>
                <a:path extrusionOk="0" h="9529" w="8601">
                  <a:moveTo>
                    <a:pt x="8330" y="0"/>
                  </a:moveTo>
                  <a:cubicBezTo>
                    <a:pt x="8159" y="0"/>
                    <a:pt x="8036" y="147"/>
                    <a:pt x="8036" y="294"/>
                  </a:cubicBezTo>
                  <a:lnTo>
                    <a:pt x="8036" y="4650"/>
                  </a:lnTo>
                  <a:cubicBezTo>
                    <a:pt x="8036" y="7030"/>
                    <a:pt x="6102" y="8964"/>
                    <a:pt x="3704" y="8964"/>
                  </a:cubicBezTo>
                  <a:cubicBezTo>
                    <a:pt x="2499" y="8964"/>
                    <a:pt x="1353" y="8447"/>
                    <a:pt x="542" y="7565"/>
                  </a:cubicBezTo>
                  <a:cubicBezTo>
                    <a:pt x="476" y="7515"/>
                    <a:pt x="397" y="7483"/>
                    <a:pt x="318" y="7483"/>
                  </a:cubicBezTo>
                  <a:cubicBezTo>
                    <a:pt x="250" y="7483"/>
                    <a:pt x="182" y="7507"/>
                    <a:pt x="124" y="7565"/>
                  </a:cubicBezTo>
                  <a:cubicBezTo>
                    <a:pt x="1" y="7665"/>
                    <a:pt x="1" y="7835"/>
                    <a:pt x="101" y="7959"/>
                  </a:cubicBezTo>
                  <a:cubicBezTo>
                    <a:pt x="1029" y="8964"/>
                    <a:pt x="2352" y="9528"/>
                    <a:pt x="3704" y="9528"/>
                  </a:cubicBezTo>
                  <a:cubicBezTo>
                    <a:pt x="6419" y="9528"/>
                    <a:pt x="8600" y="7348"/>
                    <a:pt x="8600" y="4650"/>
                  </a:cubicBezTo>
                  <a:lnTo>
                    <a:pt x="8600" y="294"/>
                  </a:lnTo>
                  <a:cubicBezTo>
                    <a:pt x="8600" y="147"/>
                    <a:pt x="8477" y="0"/>
                    <a:pt x="833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3"/>
            <p:cNvSpPr/>
            <p:nvPr/>
          </p:nvSpPr>
          <p:spPr>
            <a:xfrm>
              <a:off x="6492694" y="3544626"/>
              <a:ext cx="190904" cy="265318"/>
            </a:xfrm>
            <a:custGeom>
              <a:rect b="b" l="l" r="r" t="t"/>
              <a:pathLst>
                <a:path extrusionOk="0" h="13620" w="9800">
                  <a:moveTo>
                    <a:pt x="4903" y="1"/>
                  </a:moveTo>
                  <a:cubicBezTo>
                    <a:pt x="2205" y="1"/>
                    <a:pt x="1" y="2205"/>
                    <a:pt x="1" y="4903"/>
                  </a:cubicBezTo>
                  <a:lnTo>
                    <a:pt x="1" y="11316"/>
                  </a:lnTo>
                  <a:cubicBezTo>
                    <a:pt x="1" y="12050"/>
                    <a:pt x="171" y="12785"/>
                    <a:pt x="518" y="13473"/>
                  </a:cubicBezTo>
                  <a:cubicBezTo>
                    <a:pt x="565" y="13573"/>
                    <a:pt x="665" y="13620"/>
                    <a:pt x="759" y="13620"/>
                  </a:cubicBezTo>
                  <a:cubicBezTo>
                    <a:pt x="812" y="13620"/>
                    <a:pt x="859" y="13620"/>
                    <a:pt x="882" y="13596"/>
                  </a:cubicBezTo>
                  <a:cubicBezTo>
                    <a:pt x="1029" y="13520"/>
                    <a:pt x="1106" y="13349"/>
                    <a:pt x="1029" y="13202"/>
                  </a:cubicBezTo>
                  <a:cubicBezTo>
                    <a:pt x="736" y="12615"/>
                    <a:pt x="589" y="11980"/>
                    <a:pt x="589" y="11316"/>
                  </a:cubicBezTo>
                  <a:lnTo>
                    <a:pt x="589" y="4903"/>
                  </a:lnTo>
                  <a:cubicBezTo>
                    <a:pt x="589" y="2528"/>
                    <a:pt x="2522" y="589"/>
                    <a:pt x="4903" y="589"/>
                  </a:cubicBezTo>
                  <a:cubicBezTo>
                    <a:pt x="7301" y="589"/>
                    <a:pt x="9235" y="2528"/>
                    <a:pt x="9235" y="4903"/>
                  </a:cubicBezTo>
                  <a:lnTo>
                    <a:pt x="9235" y="5638"/>
                  </a:lnTo>
                  <a:cubicBezTo>
                    <a:pt x="9235" y="5785"/>
                    <a:pt x="9358" y="5932"/>
                    <a:pt x="9529" y="5932"/>
                  </a:cubicBezTo>
                  <a:cubicBezTo>
                    <a:pt x="9676" y="5932"/>
                    <a:pt x="9799" y="5785"/>
                    <a:pt x="9799" y="5638"/>
                  </a:cubicBezTo>
                  <a:lnTo>
                    <a:pt x="9799" y="4903"/>
                  </a:lnTo>
                  <a:cubicBezTo>
                    <a:pt x="9799" y="2205"/>
                    <a:pt x="7618" y="1"/>
                    <a:pt x="490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3"/>
            <p:cNvSpPr/>
            <p:nvPr/>
          </p:nvSpPr>
          <p:spPr>
            <a:xfrm>
              <a:off x="6566659" y="3577157"/>
              <a:ext cx="43421" cy="70089"/>
            </a:xfrm>
            <a:custGeom>
              <a:rect b="b" l="l" r="r" t="t"/>
              <a:pathLst>
                <a:path extrusionOk="0" h="3598" w="2229">
                  <a:moveTo>
                    <a:pt x="1106" y="1246"/>
                  </a:moveTo>
                  <a:cubicBezTo>
                    <a:pt x="1423" y="1246"/>
                    <a:pt x="1641" y="1493"/>
                    <a:pt x="1641" y="1787"/>
                  </a:cubicBezTo>
                  <a:cubicBezTo>
                    <a:pt x="1641" y="2104"/>
                    <a:pt x="1423" y="2351"/>
                    <a:pt x="1106" y="2351"/>
                  </a:cubicBezTo>
                  <a:cubicBezTo>
                    <a:pt x="812" y="2351"/>
                    <a:pt x="565" y="2104"/>
                    <a:pt x="565" y="1787"/>
                  </a:cubicBezTo>
                  <a:cubicBezTo>
                    <a:pt x="565" y="1493"/>
                    <a:pt x="812" y="1246"/>
                    <a:pt x="1106" y="1246"/>
                  </a:cubicBezTo>
                  <a:close/>
                  <a:moveTo>
                    <a:pt x="1106" y="0"/>
                  </a:moveTo>
                  <a:cubicBezTo>
                    <a:pt x="959" y="0"/>
                    <a:pt x="836" y="124"/>
                    <a:pt x="836" y="271"/>
                  </a:cubicBezTo>
                  <a:lnTo>
                    <a:pt x="836" y="711"/>
                  </a:lnTo>
                  <a:cubicBezTo>
                    <a:pt x="342" y="858"/>
                    <a:pt x="1" y="1270"/>
                    <a:pt x="1" y="1787"/>
                  </a:cubicBezTo>
                  <a:cubicBezTo>
                    <a:pt x="1" y="2328"/>
                    <a:pt x="342" y="2739"/>
                    <a:pt x="836" y="2863"/>
                  </a:cubicBezTo>
                  <a:lnTo>
                    <a:pt x="836" y="3327"/>
                  </a:lnTo>
                  <a:cubicBezTo>
                    <a:pt x="836" y="3474"/>
                    <a:pt x="959" y="3597"/>
                    <a:pt x="1106" y="3597"/>
                  </a:cubicBezTo>
                  <a:cubicBezTo>
                    <a:pt x="1276" y="3597"/>
                    <a:pt x="1400" y="3474"/>
                    <a:pt x="1400" y="3327"/>
                  </a:cubicBezTo>
                  <a:lnTo>
                    <a:pt x="1400" y="2863"/>
                  </a:lnTo>
                  <a:cubicBezTo>
                    <a:pt x="1864" y="2739"/>
                    <a:pt x="2229" y="2328"/>
                    <a:pt x="2229" y="1787"/>
                  </a:cubicBezTo>
                  <a:cubicBezTo>
                    <a:pt x="2229" y="1270"/>
                    <a:pt x="1864" y="858"/>
                    <a:pt x="1400" y="711"/>
                  </a:cubicBezTo>
                  <a:lnTo>
                    <a:pt x="1400" y="271"/>
                  </a:lnTo>
                  <a:cubicBezTo>
                    <a:pt x="1400" y="124"/>
                    <a:pt x="1276" y="0"/>
                    <a:pt x="11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3"/>
            <p:cNvSpPr/>
            <p:nvPr/>
          </p:nvSpPr>
          <p:spPr>
            <a:xfrm>
              <a:off x="6560016" y="3508900"/>
              <a:ext cx="56239" cy="23434"/>
            </a:xfrm>
            <a:custGeom>
              <a:rect b="b" l="l" r="r" t="t"/>
              <a:pathLst>
                <a:path extrusionOk="0" h="1203" w="2887">
                  <a:moveTo>
                    <a:pt x="1447" y="1"/>
                  </a:moveTo>
                  <a:cubicBezTo>
                    <a:pt x="883" y="1"/>
                    <a:pt x="365" y="295"/>
                    <a:pt x="95" y="759"/>
                  </a:cubicBezTo>
                  <a:cubicBezTo>
                    <a:pt x="1" y="906"/>
                    <a:pt x="48" y="1077"/>
                    <a:pt x="171" y="1153"/>
                  </a:cubicBezTo>
                  <a:cubicBezTo>
                    <a:pt x="225" y="1187"/>
                    <a:pt x="281" y="1203"/>
                    <a:pt x="335" y="1203"/>
                  </a:cubicBezTo>
                  <a:cubicBezTo>
                    <a:pt x="430" y="1203"/>
                    <a:pt x="517" y="1155"/>
                    <a:pt x="565" y="1077"/>
                  </a:cubicBezTo>
                  <a:cubicBezTo>
                    <a:pt x="759" y="759"/>
                    <a:pt x="1100" y="565"/>
                    <a:pt x="1447" y="565"/>
                  </a:cubicBezTo>
                  <a:cubicBezTo>
                    <a:pt x="1811" y="565"/>
                    <a:pt x="2129" y="759"/>
                    <a:pt x="2329" y="1077"/>
                  </a:cubicBezTo>
                  <a:cubicBezTo>
                    <a:pt x="2376" y="1153"/>
                    <a:pt x="2476" y="1200"/>
                    <a:pt x="2570" y="1200"/>
                  </a:cubicBezTo>
                  <a:cubicBezTo>
                    <a:pt x="2622" y="1200"/>
                    <a:pt x="2669" y="1200"/>
                    <a:pt x="2716" y="1177"/>
                  </a:cubicBezTo>
                  <a:cubicBezTo>
                    <a:pt x="2863" y="1077"/>
                    <a:pt x="2887" y="906"/>
                    <a:pt x="2816" y="759"/>
                  </a:cubicBezTo>
                  <a:cubicBezTo>
                    <a:pt x="2523" y="295"/>
                    <a:pt x="2005" y="1"/>
                    <a:pt x="144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3"/>
            <p:cNvSpPr/>
            <p:nvPr/>
          </p:nvSpPr>
          <p:spPr>
            <a:xfrm>
              <a:off x="6536095" y="3480284"/>
              <a:ext cx="104549" cy="37265"/>
            </a:xfrm>
            <a:custGeom>
              <a:rect b="b" l="l" r="r" t="t"/>
              <a:pathLst>
                <a:path extrusionOk="0" h="1913" w="5367">
                  <a:moveTo>
                    <a:pt x="2675" y="1"/>
                  </a:moveTo>
                  <a:cubicBezTo>
                    <a:pt x="1617" y="1"/>
                    <a:pt x="641" y="565"/>
                    <a:pt x="77" y="1470"/>
                  </a:cubicBezTo>
                  <a:cubicBezTo>
                    <a:pt x="0" y="1617"/>
                    <a:pt x="30" y="1787"/>
                    <a:pt x="177" y="1864"/>
                  </a:cubicBezTo>
                  <a:cubicBezTo>
                    <a:pt x="218" y="1897"/>
                    <a:pt x="270" y="1912"/>
                    <a:pt x="322" y="1912"/>
                  </a:cubicBezTo>
                  <a:cubicBezTo>
                    <a:pt x="419" y="1912"/>
                    <a:pt x="519" y="1859"/>
                    <a:pt x="565" y="1764"/>
                  </a:cubicBezTo>
                  <a:cubicBezTo>
                    <a:pt x="1029" y="1029"/>
                    <a:pt x="1817" y="588"/>
                    <a:pt x="2675" y="588"/>
                  </a:cubicBezTo>
                  <a:cubicBezTo>
                    <a:pt x="3557" y="588"/>
                    <a:pt x="4338" y="1029"/>
                    <a:pt x="4803" y="1764"/>
                  </a:cubicBezTo>
                  <a:cubicBezTo>
                    <a:pt x="4850" y="1864"/>
                    <a:pt x="4950" y="1911"/>
                    <a:pt x="5050" y="1911"/>
                  </a:cubicBezTo>
                  <a:cubicBezTo>
                    <a:pt x="5097" y="1911"/>
                    <a:pt x="5144" y="1887"/>
                    <a:pt x="5196" y="1864"/>
                  </a:cubicBezTo>
                  <a:cubicBezTo>
                    <a:pt x="5320" y="1787"/>
                    <a:pt x="5367" y="1617"/>
                    <a:pt x="5291" y="1470"/>
                  </a:cubicBezTo>
                  <a:cubicBezTo>
                    <a:pt x="4732" y="565"/>
                    <a:pt x="3751" y="1"/>
                    <a:pt x="267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0" name="Google Shape;3170;p63"/>
          <p:cNvGrpSpPr/>
          <p:nvPr/>
        </p:nvGrpSpPr>
        <p:grpSpPr>
          <a:xfrm>
            <a:off x="5822432" y="1996038"/>
            <a:ext cx="379802" cy="326913"/>
            <a:chOff x="5822432" y="1996038"/>
            <a:chExt cx="379802" cy="326913"/>
          </a:xfrm>
        </p:grpSpPr>
        <p:sp>
          <p:nvSpPr>
            <p:cNvPr id="3171" name="Google Shape;3171;p63"/>
            <p:cNvSpPr/>
            <p:nvPr/>
          </p:nvSpPr>
          <p:spPr>
            <a:xfrm>
              <a:off x="5827692" y="2211758"/>
              <a:ext cx="368815" cy="47648"/>
            </a:xfrm>
            <a:custGeom>
              <a:rect b="b" l="l" r="r" t="t"/>
              <a:pathLst>
                <a:path extrusionOk="0" h="2446" w="18933">
                  <a:moveTo>
                    <a:pt x="0" y="0"/>
                  </a:moveTo>
                  <a:lnTo>
                    <a:pt x="0" y="1470"/>
                  </a:lnTo>
                  <a:cubicBezTo>
                    <a:pt x="0" y="2005"/>
                    <a:pt x="441" y="2445"/>
                    <a:pt x="982" y="2445"/>
                  </a:cubicBezTo>
                  <a:lnTo>
                    <a:pt x="17975" y="2445"/>
                  </a:lnTo>
                  <a:cubicBezTo>
                    <a:pt x="18492" y="2445"/>
                    <a:pt x="18933" y="2005"/>
                    <a:pt x="18933" y="1470"/>
                  </a:cubicBezTo>
                  <a:lnTo>
                    <a:pt x="18933"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3"/>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3"/>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3"/>
            <p:cNvSpPr/>
            <p:nvPr/>
          </p:nvSpPr>
          <p:spPr>
            <a:xfrm>
              <a:off x="6163056" y="2001298"/>
              <a:ext cx="33447" cy="210481"/>
            </a:xfrm>
            <a:custGeom>
              <a:rect b="b" l="l" r="r" t="t"/>
              <a:pathLst>
                <a:path extrusionOk="0" h="10805" w="1717">
                  <a:moveTo>
                    <a:pt x="1" y="1"/>
                  </a:moveTo>
                  <a:cubicBezTo>
                    <a:pt x="518" y="1"/>
                    <a:pt x="959" y="442"/>
                    <a:pt x="959" y="982"/>
                  </a:cubicBezTo>
                  <a:lnTo>
                    <a:pt x="959" y="10804"/>
                  </a:lnTo>
                  <a:lnTo>
                    <a:pt x="1717" y="10804"/>
                  </a:lnTo>
                  <a:lnTo>
                    <a:pt x="1717" y="982"/>
                  </a:lnTo>
                  <a:cubicBezTo>
                    <a:pt x="1717" y="442"/>
                    <a:pt x="1276" y="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3"/>
            <p:cNvSpPr/>
            <p:nvPr/>
          </p:nvSpPr>
          <p:spPr>
            <a:xfrm>
              <a:off x="6163056" y="2211758"/>
              <a:ext cx="33447" cy="47648"/>
            </a:xfrm>
            <a:custGeom>
              <a:rect b="b" l="l" r="r" t="t"/>
              <a:pathLst>
                <a:path extrusionOk="0" h="2446" w="1717">
                  <a:moveTo>
                    <a:pt x="959" y="0"/>
                  </a:moveTo>
                  <a:lnTo>
                    <a:pt x="959" y="1470"/>
                  </a:lnTo>
                  <a:cubicBezTo>
                    <a:pt x="959" y="2005"/>
                    <a:pt x="518" y="2445"/>
                    <a:pt x="1" y="2445"/>
                  </a:cubicBezTo>
                  <a:lnTo>
                    <a:pt x="759" y="2445"/>
                  </a:lnTo>
                  <a:cubicBezTo>
                    <a:pt x="1276" y="2445"/>
                    <a:pt x="1717" y="2005"/>
                    <a:pt x="1717" y="1470"/>
                  </a:cubicBezTo>
                  <a:lnTo>
                    <a:pt x="1717"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3"/>
            <p:cNvSpPr/>
            <p:nvPr/>
          </p:nvSpPr>
          <p:spPr>
            <a:xfrm>
              <a:off x="5970362" y="2259386"/>
              <a:ext cx="83939" cy="57836"/>
            </a:xfrm>
            <a:custGeom>
              <a:rect b="b" l="l" r="r" t="t"/>
              <a:pathLst>
                <a:path extrusionOk="0" h="2969" w="4309">
                  <a:moveTo>
                    <a:pt x="294" y="0"/>
                  </a:moveTo>
                  <a:cubicBezTo>
                    <a:pt x="294" y="0"/>
                    <a:pt x="271" y="2158"/>
                    <a:pt x="0" y="2969"/>
                  </a:cubicBezTo>
                  <a:lnTo>
                    <a:pt x="4309" y="2969"/>
                  </a:lnTo>
                  <a:cubicBezTo>
                    <a:pt x="4038" y="2158"/>
                    <a:pt x="3991" y="0"/>
                    <a:pt x="3991"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3"/>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3"/>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3"/>
            <p:cNvSpPr/>
            <p:nvPr/>
          </p:nvSpPr>
          <p:spPr>
            <a:xfrm>
              <a:off x="5851048" y="2027069"/>
              <a:ext cx="322102" cy="184709"/>
            </a:xfrm>
            <a:custGeom>
              <a:rect b="b" l="l" r="r" t="t"/>
              <a:pathLst>
                <a:path extrusionOk="0" h="9482" w="16535">
                  <a:moveTo>
                    <a:pt x="418" y="0"/>
                  </a:moveTo>
                  <a:cubicBezTo>
                    <a:pt x="194" y="0"/>
                    <a:pt x="1" y="200"/>
                    <a:pt x="1" y="418"/>
                  </a:cubicBezTo>
                  <a:lnTo>
                    <a:pt x="1" y="9481"/>
                  </a:lnTo>
                  <a:lnTo>
                    <a:pt x="16535" y="9481"/>
                  </a:lnTo>
                  <a:lnTo>
                    <a:pt x="16535" y="418"/>
                  </a:lnTo>
                  <a:cubicBezTo>
                    <a:pt x="16535" y="200"/>
                    <a:pt x="16358" y="0"/>
                    <a:pt x="1611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3"/>
            <p:cNvSpPr/>
            <p:nvPr/>
          </p:nvSpPr>
          <p:spPr>
            <a:xfrm>
              <a:off x="6150239" y="2027069"/>
              <a:ext cx="22908" cy="184709"/>
            </a:xfrm>
            <a:custGeom>
              <a:rect b="b" l="l" r="r" t="t"/>
              <a:pathLst>
                <a:path extrusionOk="0" h="9482" w="1176">
                  <a:moveTo>
                    <a:pt x="0" y="0"/>
                  </a:moveTo>
                  <a:cubicBezTo>
                    <a:pt x="241" y="0"/>
                    <a:pt x="412" y="200"/>
                    <a:pt x="412" y="418"/>
                  </a:cubicBezTo>
                  <a:lnTo>
                    <a:pt x="412" y="9481"/>
                  </a:lnTo>
                  <a:lnTo>
                    <a:pt x="1176" y="9481"/>
                  </a:lnTo>
                  <a:lnTo>
                    <a:pt x="1176" y="418"/>
                  </a:lnTo>
                  <a:cubicBezTo>
                    <a:pt x="1176" y="200"/>
                    <a:pt x="999" y="0"/>
                    <a:pt x="75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3"/>
            <p:cNvSpPr/>
            <p:nvPr/>
          </p:nvSpPr>
          <p:spPr>
            <a:xfrm>
              <a:off x="5965083" y="2051906"/>
              <a:ext cx="94030" cy="41473"/>
            </a:xfrm>
            <a:custGeom>
              <a:rect b="b" l="l" r="r" t="t"/>
              <a:pathLst>
                <a:path extrusionOk="0" h="2129" w="4827">
                  <a:moveTo>
                    <a:pt x="248" y="1"/>
                  </a:moveTo>
                  <a:cubicBezTo>
                    <a:pt x="101" y="1"/>
                    <a:pt x="1" y="101"/>
                    <a:pt x="1" y="218"/>
                  </a:cubicBezTo>
                  <a:lnTo>
                    <a:pt x="1" y="1911"/>
                  </a:lnTo>
                  <a:cubicBezTo>
                    <a:pt x="1" y="2035"/>
                    <a:pt x="101" y="2129"/>
                    <a:pt x="248" y="2129"/>
                  </a:cubicBezTo>
                  <a:lnTo>
                    <a:pt x="4603" y="2129"/>
                  </a:lnTo>
                  <a:cubicBezTo>
                    <a:pt x="4727" y="2129"/>
                    <a:pt x="4827" y="2035"/>
                    <a:pt x="4827" y="1911"/>
                  </a:cubicBezTo>
                  <a:lnTo>
                    <a:pt x="4827" y="218"/>
                  </a:lnTo>
                  <a:cubicBezTo>
                    <a:pt x="4827" y="101"/>
                    <a:pt x="4727" y="1"/>
                    <a:pt x="4603"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3"/>
            <p:cNvSpPr/>
            <p:nvPr/>
          </p:nvSpPr>
          <p:spPr>
            <a:xfrm>
              <a:off x="5901656" y="2141572"/>
              <a:ext cx="94030" cy="42038"/>
            </a:xfrm>
            <a:custGeom>
              <a:rect b="b" l="l" r="r" t="t"/>
              <a:pathLst>
                <a:path extrusionOk="0" h="2158" w="4827">
                  <a:moveTo>
                    <a:pt x="241" y="0"/>
                  </a:moveTo>
                  <a:cubicBezTo>
                    <a:pt x="95" y="0"/>
                    <a:pt x="1" y="124"/>
                    <a:pt x="1" y="247"/>
                  </a:cubicBezTo>
                  <a:lnTo>
                    <a:pt x="1" y="1910"/>
                  </a:lnTo>
                  <a:cubicBezTo>
                    <a:pt x="1" y="2034"/>
                    <a:pt x="95" y="2157"/>
                    <a:pt x="241" y="2157"/>
                  </a:cubicBezTo>
                  <a:lnTo>
                    <a:pt x="4603" y="2157"/>
                  </a:lnTo>
                  <a:cubicBezTo>
                    <a:pt x="4726" y="2157"/>
                    <a:pt x="4826" y="2034"/>
                    <a:pt x="4826" y="1910"/>
                  </a:cubicBezTo>
                  <a:lnTo>
                    <a:pt x="4826" y="247"/>
                  </a:lnTo>
                  <a:cubicBezTo>
                    <a:pt x="4826" y="124"/>
                    <a:pt x="4726" y="0"/>
                    <a:pt x="460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3"/>
            <p:cNvSpPr/>
            <p:nvPr/>
          </p:nvSpPr>
          <p:spPr>
            <a:xfrm>
              <a:off x="6028529" y="2141572"/>
              <a:ext cx="94010" cy="42038"/>
            </a:xfrm>
            <a:custGeom>
              <a:rect b="b" l="l" r="r" t="t"/>
              <a:pathLst>
                <a:path extrusionOk="0" h="2158" w="4826">
                  <a:moveTo>
                    <a:pt x="247" y="0"/>
                  </a:moveTo>
                  <a:cubicBezTo>
                    <a:pt x="100" y="0"/>
                    <a:pt x="0" y="124"/>
                    <a:pt x="0" y="247"/>
                  </a:cubicBezTo>
                  <a:lnTo>
                    <a:pt x="0" y="1910"/>
                  </a:lnTo>
                  <a:cubicBezTo>
                    <a:pt x="0" y="2034"/>
                    <a:pt x="100" y="2157"/>
                    <a:pt x="247" y="2157"/>
                  </a:cubicBezTo>
                  <a:lnTo>
                    <a:pt x="4602" y="2157"/>
                  </a:lnTo>
                  <a:cubicBezTo>
                    <a:pt x="4726" y="2157"/>
                    <a:pt x="4826" y="2034"/>
                    <a:pt x="4826" y="1910"/>
                  </a:cubicBezTo>
                  <a:lnTo>
                    <a:pt x="4826" y="247"/>
                  </a:lnTo>
                  <a:cubicBezTo>
                    <a:pt x="4826" y="124"/>
                    <a:pt x="4726" y="0"/>
                    <a:pt x="4602"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3"/>
            <p:cNvSpPr/>
            <p:nvPr/>
          </p:nvSpPr>
          <p:spPr>
            <a:xfrm>
              <a:off x="5994166" y="2229835"/>
              <a:ext cx="36330" cy="11026"/>
            </a:xfrm>
            <a:custGeom>
              <a:rect b="b" l="l" r="r" t="t"/>
              <a:pathLst>
                <a:path extrusionOk="0" h="566" w="1865">
                  <a:moveTo>
                    <a:pt x="271" y="1"/>
                  </a:moveTo>
                  <a:cubicBezTo>
                    <a:pt x="124" y="1"/>
                    <a:pt x="1" y="124"/>
                    <a:pt x="1" y="295"/>
                  </a:cubicBezTo>
                  <a:cubicBezTo>
                    <a:pt x="1" y="442"/>
                    <a:pt x="124" y="565"/>
                    <a:pt x="271" y="565"/>
                  </a:cubicBezTo>
                  <a:lnTo>
                    <a:pt x="1570" y="565"/>
                  </a:lnTo>
                  <a:cubicBezTo>
                    <a:pt x="1741" y="565"/>
                    <a:pt x="1864" y="442"/>
                    <a:pt x="1864" y="295"/>
                  </a:cubicBezTo>
                  <a:cubicBezTo>
                    <a:pt x="1864" y="124"/>
                    <a:pt x="1741" y="1"/>
                    <a:pt x="15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3"/>
            <p:cNvSpPr/>
            <p:nvPr/>
          </p:nvSpPr>
          <p:spPr>
            <a:xfrm>
              <a:off x="5822432" y="1996038"/>
              <a:ext cx="379802" cy="326913"/>
            </a:xfrm>
            <a:custGeom>
              <a:rect b="b" l="l" r="r" t="t"/>
              <a:pathLst>
                <a:path extrusionOk="0" h="16782" w="19497">
                  <a:moveTo>
                    <a:pt x="18245" y="565"/>
                  </a:moveTo>
                  <a:cubicBezTo>
                    <a:pt x="18615" y="565"/>
                    <a:pt x="18909" y="882"/>
                    <a:pt x="18909" y="1252"/>
                  </a:cubicBezTo>
                  <a:lnTo>
                    <a:pt x="18909" y="10780"/>
                  </a:lnTo>
                  <a:lnTo>
                    <a:pt x="18298" y="10780"/>
                  </a:lnTo>
                  <a:lnTo>
                    <a:pt x="18298" y="2011"/>
                  </a:lnTo>
                  <a:cubicBezTo>
                    <a:pt x="18298" y="1617"/>
                    <a:pt x="17974" y="1299"/>
                    <a:pt x="17586" y="1299"/>
                  </a:cubicBezTo>
                  <a:lnTo>
                    <a:pt x="6836" y="1299"/>
                  </a:lnTo>
                  <a:cubicBezTo>
                    <a:pt x="6660" y="1299"/>
                    <a:pt x="6542" y="1446"/>
                    <a:pt x="6542" y="1593"/>
                  </a:cubicBezTo>
                  <a:cubicBezTo>
                    <a:pt x="6542" y="1740"/>
                    <a:pt x="6660" y="1887"/>
                    <a:pt x="6836" y="1887"/>
                  </a:cubicBezTo>
                  <a:lnTo>
                    <a:pt x="17586" y="1887"/>
                  </a:lnTo>
                  <a:cubicBezTo>
                    <a:pt x="17657" y="1887"/>
                    <a:pt x="17733" y="1940"/>
                    <a:pt x="17733" y="2011"/>
                  </a:cubicBezTo>
                  <a:lnTo>
                    <a:pt x="17733" y="10780"/>
                  </a:lnTo>
                  <a:lnTo>
                    <a:pt x="1763" y="10780"/>
                  </a:lnTo>
                  <a:lnTo>
                    <a:pt x="1763" y="2011"/>
                  </a:lnTo>
                  <a:cubicBezTo>
                    <a:pt x="1763" y="1940"/>
                    <a:pt x="1810" y="1887"/>
                    <a:pt x="1887" y="1887"/>
                  </a:cubicBezTo>
                  <a:lnTo>
                    <a:pt x="5484" y="1887"/>
                  </a:lnTo>
                  <a:cubicBezTo>
                    <a:pt x="5660" y="1887"/>
                    <a:pt x="5778" y="1740"/>
                    <a:pt x="5778" y="1593"/>
                  </a:cubicBezTo>
                  <a:cubicBezTo>
                    <a:pt x="5778" y="1446"/>
                    <a:pt x="5660" y="1299"/>
                    <a:pt x="5484" y="1299"/>
                  </a:cubicBezTo>
                  <a:lnTo>
                    <a:pt x="1887" y="1299"/>
                  </a:lnTo>
                  <a:cubicBezTo>
                    <a:pt x="1493" y="1299"/>
                    <a:pt x="1176" y="1617"/>
                    <a:pt x="1176" y="2011"/>
                  </a:cubicBezTo>
                  <a:lnTo>
                    <a:pt x="1176" y="10780"/>
                  </a:lnTo>
                  <a:lnTo>
                    <a:pt x="564" y="10780"/>
                  </a:lnTo>
                  <a:lnTo>
                    <a:pt x="564" y="1252"/>
                  </a:lnTo>
                  <a:cubicBezTo>
                    <a:pt x="564" y="882"/>
                    <a:pt x="882" y="565"/>
                    <a:pt x="1252" y="565"/>
                  </a:cubicBezTo>
                  <a:close/>
                  <a:moveTo>
                    <a:pt x="18909" y="11345"/>
                  </a:moveTo>
                  <a:lnTo>
                    <a:pt x="18909" y="12544"/>
                  </a:lnTo>
                  <a:cubicBezTo>
                    <a:pt x="18909" y="12932"/>
                    <a:pt x="18615" y="13225"/>
                    <a:pt x="18245" y="13225"/>
                  </a:cubicBezTo>
                  <a:lnTo>
                    <a:pt x="1252" y="13225"/>
                  </a:lnTo>
                  <a:cubicBezTo>
                    <a:pt x="882" y="13225"/>
                    <a:pt x="564" y="12932"/>
                    <a:pt x="564" y="12544"/>
                  </a:cubicBezTo>
                  <a:lnTo>
                    <a:pt x="564" y="11345"/>
                  </a:lnTo>
                  <a:close/>
                  <a:moveTo>
                    <a:pt x="11315" y="13790"/>
                  </a:moveTo>
                  <a:cubicBezTo>
                    <a:pt x="11315" y="14331"/>
                    <a:pt x="11391" y="15459"/>
                    <a:pt x="11538" y="16194"/>
                  </a:cubicBezTo>
                  <a:lnTo>
                    <a:pt x="7959" y="16194"/>
                  </a:lnTo>
                  <a:cubicBezTo>
                    <a:pt x="8106" y="15459"/>
                    <a:pt x="8158" y="14331"/>
                    <a:pt x="8182" y="13790"/>
                  </a:cubicBezTo>
                  <a:close/>
                  <a:moveTo>
                    <a:pt x="1252" y="0"/>
                  </a:moveTo>
                  <a:cubicBezTo>
                    <a:pt x="564" y="0"/>
                    <a:pt x="0" y="565"/>
                    <a:pt x="0" y="1252"/>
                  </a:cubicBezTo>
                  <a:lnTo>
                    <a:pt x="0" y="12544"/>
                  </a:lnTo>
                  <a:cubicBezTo>
                    <a:pt x="0" y="13255"/>
                    <a:pt x="564" y="13790"/>
                    <a:pt x="1252" y="13790"/>
                  </a:cubicBezTo>
                  <a:lnTo>
                    <a:pt x="7594" y="13790"/>
                  </a:lnTo>
                  <a:cubicBezTo>
                    <a:pt x="7594" y="14454"/>
                    <a:pt x="7518" y="15577"/>
                    <a:pt x="7371" y="16194"/>
                  </a:cubicBezTo>
                  <a:lnTo>
                    <a:pt x="6366" y="16194"/>
                  </a:lnTo>
                  <a:cubicBezTo>
                    <a:pt x="6219" y="16194"/>
                    <a:pt x="6101" y="16311"/>
                    <a:pt x="6101" y="16488"/>
                  </a:cubicBezTo>
                  <a:cubicBezTo>
                    <a:pt x="6101" y="16635"/>
                    <a:pt x="6219" y="16782"/>
                    <a:pt x="6366" y="16782"/>
                  </a:cubicBezTo>
                  <a:lnTo>
                    <a:pt x="13102" y="16782"/>
                  </a:lnTo>
                  <a:cubicBezTo>
                    <a:pt x="13249" y="16782"/>
                    <a:pt x="13396" y="16635"/>
                    <a:pt x="13396" y="16488"/>
                  </a:cubicBezTo>
                  <a:cubicBezTo>
                    <a:pt x="13396" y="16311"/>
                    <a:pt x="13249" y="16194"/>
                    <a:pt x="13102" y="16194"/>
                  </a:cubicBezTo>
                  <a:lnTo>
                    <a:pt x="12126" y="16194"/>
                  </a:lnTo>
                  <a:cubicBezTo>
                    <a:pt x="11979" y="15577"/>
                    <a:pt x="11903" y="14454"/>
                    <a:pt x="11879"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3"/>
            <p:cNvSpPr/>
            <p:nvPr/>
          </p:nvSpPr>
          <p:spPr>
            <a:xfrm>
              <a:off x="5896397" y="2046179"/>
              <a:ext cx="231870" cy="142691"/>
            </a:xfrm>
            <a:custGeom>
              <a:rect b="b" l="l" r="r" t="t"/>
              <a:pathLst>
                <a:path extrusionOk="0" h="7325" w="11903">
                  <a:moveTo>
                    <a:pt x="8082" y="589"/>
                  </a:moveTo>
                  <a:lnTo>
                    <a:pt x="8082" y="2129"/>
                  </a:lnTo>
                  <a:lnTo>
                    <a:pt x="3821" y="2129"/>
                  </a:lnTo>
                  <a:lnTo>
                    <a:pt x="3821" y="589"/>
                  </a:lnTo>
                  <a:close/>
                  <a:moveTo>
                    <a:pt x="4826" y="5191"/>
                  </a:moveTo>
                  <a:lnTo>
                    <a:pt x="4826" y="6760"/>
                  </a:lnTo>
                  <a:lnTo>
                    <a:pt x="564" y="6760"/>
                  </a:lnTo>
                  <a:lnTo>
                    <a:pt x="564" y="5191"/>
                  </a:lnTo>
                  <a:close/>
                  <a:moveTo>
                    <a:pt x="3774" y="1"/>
                  </a:moveTo>
                  <a:cubicBezTo>
                    <a:pt x="3480" y="1"/>
                    <a:pt x="3233" y="248"/>
                    <a:pt x="3233" y="512"/>
                  </a:cubicBezTo>
                  <a:lnTo>
                    <a:pt x="3233" y="2205"/>
                  </a:lnTo>
                  <a:cubicBezTo>
                    <a:pt x="3233" y="2475"/>
                    <a:pt x="3480" y="2716"/>
                    <a:pt x="3774" y="2716"/>
                  </a:cubicBezTo>
                  <a:lnTo>
                    <a:pt x="5655" y="2716"/>
                  </a:lnTo>
                  <a:lnTo>
                    <a:pt x="5655" y="3504"/>
                  </a:lnTo>
                  <a:lnTo>
                    <a:pt x="2916" y="3504"/>
                  </a:lnTo>
                  <a:cubicBezTo>
                    <a:pt x="2645" y="3504"/>
                    <a:pt x="2398" y="3722"/>
                    <a:pt x="2398" y="4015"/>
                  </a:cubicBezTo>
                  <a:lnTo>
                    <a:pt x="2398" y="4627"/>
                  </a:lnTo>
                  <a:lnTo>
                    <a:pt x="511" y="4627"/>
                  </a:lnTo>
                  <a:cubicBezTo>
                    <a:pt x="218" y="4627"/>
                    <a:pt x="0" y="4850"/>
                    <a:pt x="0" y="5144"/>
                  </a:cubicBezTo>
                  <a:lnTo>
                    <a:pt x="0" y="6807"/>
                  </a:lnTo>
                  <a:cubicBezTo>
                    <a:pt x="0" y="7101"/>
                    <a:pt x="218" y="7325"/>
                    <a:pt x="511" y="7325"/>
                  </a:cubicBezTo>
                  <a:lnTo>
                    <a:pt x="4873" y="7325"/>
                  </a:lnTo>
                  <a:cubicBezTo>
                    <a:pt x="5167" y="7325"/>
                    <a:pt x="5390" y="7101"/>
                    <a:pt x="5390" y="6807"/>
                  </a:cubicBezTo>
                  <a:lnTo>
                    <a:pt x="5390" y="5144"/>
                  </a:lnTo>
                  <a:cubicBezTo>
                    <a:pt x="5390" y="4850"/>
                    <a:pt x="5167" y="4627"/>
                    <a:pt x="4873" y="4627"/>
                  </a:cubicBezTo>
                  <a:lnTo>
                    <a:pt x="2963" y="4627"/>
                  </a:lnTo>
                  <a:lnTo>
                    <a:pt x="2963" y="4068"/>
                  </a:lnTo>
                  <a:lnTo>
                    <a:pt x="8917" y="4068"/>
                  </a:lnTo>
                  <a:lnTo>
                    <a:pt x="8917" y="4627"/>
                  </a:lnTo>
                  <a:lnTo>
                    <a:pt x="7030" y="4627"/>
                  </a:lnTo>
                  <a:cubicBezTo>
                    <a:pt x="6736" y="4627"/>
                    <a:pt x="6489" y="4850"/>
                    <a:pt x="6489" y="5144"/>
                  </a:cubicBezTo>
                  <a:lnTo>
                    <a:pt x="6489" y="6807"/>
                  </a:lnTo>
                  <a:cubicBezTo>
                    <a:pt x="6489" y="7101"/>
                    <a:pt x="6736" y="7325"/>
                    <a:pt x="7030" y="7325"/>
                  </a:cubicBezTo>
                  <a:lnTo>
                    <a:pt x="7741" y="7325"/>
                  </a:lnTo>
                  <a:cubicBezTo>
                    <a:pt x="7912" y="7325"/>
                    <a:pt x="8035" y="7201"/>
                    <a:pt x="8035" y="7054"/>
                  </a:cubicBezTo>
                  <a:cubicBezTo>
                    <a:pt x="8035" y="6884"/>
                    <a:pt x="7912" y="6760"/>
                    <a:pt x="7741" y="6760"/>
                  </a:cubicBezTo>
                  <a:lnTo>
                    <a:pt x="7077" y="6760"/>
                  </a:lnTo>
                  <a:lnTo>
                    <a:pt x="7077" y="5191"/>
                  </a:lnTo>
                  <a:lnTo>
                    <a:pt x="11338" y="5191"/>
                  </a:lnTo>
                  <a:lnTo>
                    <a:pt x="11338" y="6760"/>
                  </a:lnTo>
                  <a:lnTo>
                    <a:pt x="9087" y="6760"/>
                  </a:lnTo>
                  <a:cubicBezTo>
                    <a:pt x="8917" y="6760"/>
                    <a:pt x="8793" y="6884"/>
                    <a:pt x="8793" y="7054"/>
                  </a:cubicBezTo>
                  <a:cubicBezTo>
                    <a:pt x="8793" y="7201"/>
                    <a:pt x="8917" y="7325"/>
                    <a:pt x="9087" y="7325"/>
                  </a:cubicBezTo>
                  <a:lnTo>
                    <a:pt x="11385" y="7325"/>
                  </a:lnTo>
                  <a:cubicBezTo>
                    <a:pt x="11656" y="7325"/>
                    <a:pt x="11903" y="7101"/>
                    <a:pt x="11903" y="6807"/>
                  </a:cubicBezTo>
                  <a:lnTo>
                    <a:pt x="11903" y="5144"/>
                  </a:lnTo>
                  <a:cubicBezTo>
                    <a:pt x="11903" y="4850"/>
                    <a:pt x="11656" y="4627"/>
                    <a:pt x="11385" y="4627"/>
                  </a:cubicBezTo>
                  <a:lnTo>
                    <a:pt x="9475" y="4627"/>
                  </a:lnTo>
                  <a:lnTo>
                    <a:pt x="9475" y="4015"/>
                  </a:lnTo>
                  <a:cubicBezTo>
                    <a:pt x="9475" y="3722"/>
                    <a:pt x="9258" y="3504"/>
                    <a:pt x="8964" y="3504"/>
                  </a:cubicBezTo>
                  <a:lnTo>
                    <a:pt x="6219" y="3504"/>
                  </a:lnTo>
                  <a:lnTo>
                    <a:pt x="6219" y="2716"/>
                  </a:lnTo>
                  <a:lnTo>
                    <a:pt x="8129" y="2716"/>
                  </a:lnTo>
                  <a:cubicBezTo>
                    <a:pt x="8423" y="2716"/>
                    <a:pt x="8646" y="2475"/>
                    <a:pt x="8646" y="2205"/>
                  </a:cubicBezTo>
                  <a:lnTo>
                    <a:pt x="8646" y="512"/>
                  </a:lnTo>
                  <a:cubicBezTo>
                    <a:pt x="8646" y="248"/>
                    <a:pt x="8423" y="1"/>
                    <a:pt x="812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7" name="Google Shape;3187;p63"/>
          <p:cNvGrpSpPr/>
          <p:nvPr/>
        </p:nvGrpSpPr>
        <p:grpSpPr>
          <a:xfrm>
            <a:off x="5246160" y="2013784"/>
            <a:ext cx="379685" cy="290953"/>
            <a:chOff x="5246160" y="2013784"/>
            <a:chExt cx="379685" cy="290953"/>
          </a:xfrm>
        </p:grpSpPr>
        <p:sp>
          <p:nvSpPr>
            <p:cNvPr id="3188" name="Google Shape;3188;p63"/>
            <p:cNvSpPr/>
            <p:nvPr/>
          </p:nvSpPr>
          <p:spPr>
            <a:xfrm>
              <a:off x="5272828" y="2019511"/>
              <a:ext cx="326348" cy="228442"/>
            </a:xfrm>
            <a:custGeom>
              <a:rect b="b" l="l" r="r" t="t"/>
              <a:pathLst>
                <a:path extrusionOk="0" h="11727" w="16753">
                  <a:moveTo>
                    <a:pt x="859" y="0"/>
                  </a:moveTo>
                  <a:cubicBezTo>
                    <a:pt x="394" y="0"/>
                    <a:pt x="1" y="388"/>
                    <a:pt x="1" y="853"/>
                  </a:cubicBezTo>
                  <a:lnTo>
                    <a:pt x="1" y="10898"/>
                  </a:lnTo>
                  <a:cubicBezTo>
                    <a:pt x="1" y="11362"/>
                    <a:pt x="394" y="11727"/>
                    <a:pt x="859" y="11727"/>
                  </a:cubicBezTo>
                  <a:lnTo>
                    <a:pt x="15894" y="11727"/>
                  </a:lnTo>
                  <a:cubicBezTo>
                    <a:pt x="16359" y="11727"/>
                    <a:pt x="16752" y="11362"/>
                    <a:pt x="16752" y="10898"/>
                  </a:cubicBezTo>
                  <a:lnTo>
                    <a:pt x="16752" y="853"/>
                  </a:lnTo>
                  <a:cubicBezTo>
                    <a:pt x="16752" y="388"/>
                    <a:pt x="16359" y="0"/>
                    <a:pt x="1589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3"/>
            <p:cNvSpPr/>
            <p:nvPr/>
          </p:nvSpPr>
          <p:spPr>
            <a:xfrm>
              <a:off x="5567655" y="2019511"/>
              <a:ext cx="31519" cy="228442"/>
            </a:xfrm>
            <a:custGeom>
              <a:rect b="b" l="l" r="r" t="t"/>
              <a:pathLst>
                <a:path extrusionOk="0" h="11727" w="1618">
                  <a:moveTo>
                    <a:pt x="1" y="0"/>
                  </a:moveTo>
                  <a:cubicBezTo>
                    <a:pt x="465" y="0"/>
                    <a:pt x="859" y="388"/>
                    <a:pt x="859" y="853"/>
                  </a:cubicBezTo>
                  <a:lnTo>
                    <a:pt x="859" y="10898"/>
                  </a:lnTo>
                  <a:cubicBezTo>
                    <a:pt x="859" y="11362"/>
                    <a:pt x="465" y="11727"/>
                    <a:pt x="1" y="11727"/>
                  </a:cubicBezTo>
                  <a:lnTo>
                    <a:pt x="759" y="11727"/>
                  </a:lnTo>
                  <a:cubicBezTo>
                    <a:pt x="1224" y="11727"/>
                    <a:pt x="1617" y="11362"/>
                    <a:pt x="1617" y="10898"/>
                  </a:cubicBezTo>
                  <a:lnTo>
                    <a:pt x="1617" y="853"/>
                  </a:lnTo>
                  <a:cubicBezTo>
                    <a:pt x="1617" y="388"/>
                    <a:pt x="1224" y="0"/>
                    <a:pt x="75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3"/>
            <p:cNvSpPr/>
            <p:nvPr/>
          </p:nvSpPr>
          <p:spPr>
            <a:xfrm>
              <a:off x="5296652" y="2040004"/>
              <a:ext cx="278700" cy="187904"/>
            </a:xfrm>
            <a:custGeom>
              <a:rect b="b" l="l" r="r" t="t"/>
              <a:pathLst>
                <a:path extrusionOk="0" h="9646" w="14307">
                  <a:moveTo>
                    <a:pt x="323" y="0"/>
                  </a:moveTo>
                  <a:cubicBezTo>
                    <a:pt x="147" y="0"/>
                    <a:pt x="0" y="124"/>
                    <a:pt x="0" y="318"/>
                  </a:cubicBezTo>
                  <a:lnTo>
                    <a:pt x="0" y="9329"/>
                  </a:lnTo>
                  <a:cubicBezTo>
                    <a:pt x="0" y="9499"/>
                    <a:pt x="147" y="9646"/>
                    <a:pt x="323" y="9646"/>
                  </a:cubicBezTo>
                  <a:lnTo>
                    <a:pt x="13989" y="9646"/>
                  </a:lnTo>
                  <a:cubicBezTo>
                    <a:pt x="14160" y="9646"/>
                    <a:pt x="14307" y="9499"/>
                    <a:pt x="14307" y="9329"/>
                  </a:cubicBezTo>
                  <a:lnTo>
                    <a:pt x="14307" y="318"/>
                  </a:lnTo>
                  <a:cubicBezTo>
                    <a:pt x="14307" y="124"/>
                    <a:pt x="14160" y="0"/>
                    <a:pt x="1398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3"/>
            <p:cNvSpPr/>
            <p:nvPr/>
          </p:nvSpPr>
          <p:spPr>
            <a:xfrm>
              <a:off x="5554273" y="2040004"/>
              <a:ext cx="21077" cy="187904"/>
            </a:xfrm>
            <a:custGeom>
              <a:rect b="b" l="l" r="r" t="t"/>
              <a:pathLst>
                <a:path extrusionOk="0" h="9646" w="1082">
                  <a:moveTo>
                    <a:pt x="0" y="0"/>
                  </a:moveTo>
                  <a:cubicBezTo>
                    <a:pt x="177" y="0"/>
                    <a:pt x="323" y="124"/>
                    <a:pt x="323" y="318"/>
                  </a:cubicBezTo>
                  <a:lnTo>
                    <a:pt x="323" y="9329"/>
                  </a:lnTo>
                  <a:cubicBezTo>
                    <a:pt x="323" y="9499"/>
                    <a:pt x="177" y="9646"/>
                    <a:pt x="0" y="9646"/>
                  </a:cubicBezTo>
                  <a:lnTo>
                    <a:pt x="764" y="9646"/>
                  </a:lnTo>
                  <a:cubicBezTo>
                    <a:pt x="935" y="9646"/>
                    <a:pt x="1082" y="9499"/>
                    <a:pt x="1082" y="9329"/>
                  </a:cubicBezTo>
                  <a:lnTo>
                    <a:pt x="1082" y="318"/>
                  </a:lnTo>
                  <a:cubicBezTo>
                    <a:pt x="1082" y="124"/>
                    <a:pt x="935" y="0"/>
                    <a:pt x="76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3"/>
            <p:cNvSpPr/>
            <p:nvPr/>
          </p:nvSpPr>
          <p:spPr>
            <a:xfrm>
              <a:off x="5481788" y="2166409"/>
              <a:ext cx="22928" cy="36778"/>
            </a:xfrm>
            <a:custGeom>
              <a:rect b="b" l="l" r="r" t="t"/>
              <a:pathLst>
                <a:path extrusionOk="0" h="1888" w="1177">
                  <a:moveTo>
                    <a:pt x="1" y="1"/>
                  </a:moveTo>
                  <a:cubicBezTo>
                    <a:pt x="247" y="1"/>
                    <a:pt x="418" y="195"/>
                    <a:pt x="418" y="418"/>
                  </a:cubicBezTo>
                  <a:lnTo>
                    <a:pt x="418" y="1494"/>
                  </a:lnTo>
                  <a:cubicBezTo>
                    <a:pt x="418" y="1717"/>
                    <a:pt x="247" y="1887"/>
                    <a:pt x="1" y="1887"/>
                  </a:cubicBezTo>
                  <a:lnTo>
                    <a:pt x="782" y="1887"/>
                  </a:lnTo>
                  <a:cubicBezTo>
                    <a:pt x="1006" y="1887"/>
                    <a:pt x="1176" y="1717"/>
                    <a:pt x="1176" y="1494"/>
                  </a:cubicBezTo>
                  <a:lnTo>
                    <a:pt x="1176" y="418"/>
                  </a:lnTo>
                  <a:cubicBezTo>
                    <a:pt x="1176" y="195"/>
                    <a:pt x="1006" y="1"/>
                    <a:pt x="782"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3"/>
            <p:cNvSpPr/>
            <p:nvPr/>
          </p:nvSpPr>
          <p:spPr>
            <a:xfrm>
              <a:off x="5251868" y="2247932"/>
              <a:ext cx="368250" cy="51096"/>
            </a:xfrm>
            <a:custGeom>
              <a:rect b="b" l="l" r="r" t="t"/>
              <a:pathLst>
                <a:path extrusionOk="0" h="2623" w="18904">
                  <a:moveTo>
                    <a:pt x="465" y="1"/>
                  </a:moveTo>
                  <a:cubicBezTo>
                    <a:pt x="218" y="1"/>
                    <a:pt x="1" y="224"/>
                    <a:pt x="1" y="494"/>
                  </a:cubicBezTo>
                  <a:cubicBezTo>
                    <a:pt x="1" y="1670"/>
                    <a:pt x="953" y="2622"/>
                    <a:pt x="2129" y="2622"/>
                  </a:cubicBezTo>
                  <a:lnTo>
                    <a:pt x="16776" y="2622"/>
                  </a:lnTo>
                  <a:cubicBezTo>
                    <a:pt x="17952" y="2622"/>
                    <a:pt x="18904" y="1670"/>
                    <a:pt x="18904" y="494"/>
                  </a:cubicBezTo>
                  <a:cubicBezTo>
                    <a:pt x="18904" y="224"/>
                    <a:pt x="18710" y="1"/>
                    <a:pt x="18440"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3"/>
            <p:cNvSpPr/>
            <p:nvPr/>
          </p:nvSpPr>
          <p:spPr>
            <a:xfrm>
              <a:off x="5561032" y="2247932"/>
              <a:ext cx="59083" cy="51096"/>
            </a:xfrm>
            <a:custGeom>
              <a:rect b="b" l="l" r="r" t="t"/>
              <a:pathLst>
                <a:path extrusionOk="0" h="2623" w="3033">
                  <a:moveTo>
                    <a:pt x="1663" y="1"/>
                  </a:moveTo>
                  <a:cubicBezTo>
                    <a:pt x="1934" y="1"/>
                    <a:pt x="2151" y="224"/>
                    <a:pt x="2151" y="494"/>
                  </a:cubicBezTo>
                  <a:cubicBezTo>
                    <a:pt x="2151" y="1082"/>
                    <a:pt x="1910" y="1617"/>
                    <a:pt x="1516" y="2011"/>
                  </a:cubicBezTo>
                  <a:cubicBezTo>
                    <a:pt x="1123" y="2381"/>
                    <a:pt x="588" y="2622"/>
                    <a:pt x="0" y="2622"/>
                  </a:cubicBezTo>
                  <a:lnTo>
                    <a:pt x="905" y="2622"/>
                  </a:lnTo>
                  <a:cubicBezTo>
                    <a:pt x="1493" y="2622"/>
                    <a:pt x="2034" y="2381"/>
                    <a:pt x="2422" y="2011"/>
                  </a:cubicBezTo>
                  <a:cubicBezTo>
                    <a:pt x="2815" y="1617"/>
                    <a:pt x="3033" y="1082"/>
                    <a:pt x="3033" y="494"/>
                  </a:cubicBezTo>
                  <a:cubicBezTo>
                    <a:pt x="3033" y="224"/>
                    <a:pt x="2839" y="1"/>
                    <a:pt x="256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3"/>
            <p:cNvSpPr/>
            <p:nvPr/>
          </p:nvSpPr>
          <p:spPr>
            <a:xfrm>
              <a:off x="5402096" y="2247932"/>
              <a:ext cx="68258" cy="22012"/>
            </a:xfrm>
            <a:custGeom>
              <a:rect b="b" l="l" r="r" t="t"/>
              <a:pathLst>
                <a:path extrusionOk="0" h="1130" w="3504">
                  <a:moveTo>
                    <a:pt x="1" y="1"/>
                  </a:moveTo>
                  <a:lnTo>
                    <a:pt x="1" y="565"/>
                  </a:lnTo>
                  <a:cubicBezTo>
                    <a:pt x="1" y="882"/>
                    <a:pt x="247" y="1129"/>
                    <a:pt x="565" y="1129"/>
                  </a:cubicBezTo>
                  <a:lnTo>
                    <a:pt x="2940" y="1129"/>
                  </a:lnTo>
                  <a:cubicBezTo>
                    <a:pt x="3233" y="1129"/>
                    <a:pt x="3504" y="882"/>
                    <a:pt x="3504" y="565"/>
                  </a:cubicBezTo>
                  <a:lnTo>
                    <a:pt x="3504" y="1"/>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3"/>
            <p:cNvSpPr/>
            <p:nvPr/>
          </p:nvSpPr>
          <p:spPr>
            <a:xfrm>
              <a:off x="5406908" y="2100119"/>
              <a:ext cx="58635" cy="45349"/>
            </a:xfrm>
            <a:custGeom>
              <a:rect b="b" l="l" r="r" t="t"/>
              <a:pathLst>
                <a:path extrusionOk="0" h="2328" w="3010">
                  <a:moveTo>
                    <a:pt x="394" y="0"/>
                  </a:moveTo>
                  <a:cubicBezTo>
                    <a:pt x="171" y="0"/>
                    <a:pt x="0" y="171"/>
                    <a:pt x="0" y="388"/>
                  </a:cubicBezTo>
                  <a:lnTo>
                    <a:pt x="0" y="1934"/>
                  </a:lnTo>
                  <a:cubicBezTo>
                    <a:pt x="0" y="2152"/>
                    <a:pt x="171" y="2328"/>
                    <a:pt x="394" y="2328"/>
                  </a:cubicBezTo>
                  <a:lnTo>
                    <a:pt x="2598" y="2328"/>
                  </a:lnTo>
                  <a:cubicBezTo>
                    <a:pt x="2816" y="2328"/>
                    <a:pt x="3010" y="2152"/>
                    <a:pt x="3010" y="1934"/>
                  </a:cubicBezTo>
                  <a:lnTo>
                    <a:pt x="3010" y="388"/>
                  </a:lnTo>
                  <a:cubicBezTo>
                    <a:pt x="3010" y="171"/>
                    <a:pt x="2816" y="0"/>
                    <a:pt x="2598"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3"/>
            <p:cNvSpPr/>
            <p:nvPr/>
          </p:nvSpPr>
          <p:spPr>
            <a:xfrm>
              <a:off x="5442634" y="2100119"/>
              <a:ext cx="22908" cy="45349"/>
            </a:xfrm>
            <a:custGeom>
              <a:rect b="b" l="l" r="r" t="t"/>
              <a:pathLst>
                <a:path extrusionOk="0" h="2328" w="1176">
                  <a:moveTo>
                    <a:pt x="0" y="0"/>
                  </a:moveTo>
                  <a:cubicBezTo>
                    <a:pt x="224" y="0"/>
                    <a:pt x="418" y="171"/>
                    <a:pt x="418" y="388"/>
                  </a:cubicBezTo>
                  <a:lnTo>
                    <a:pt x="418" y="1934"/>
                  </a:lnTo>
                  <a:cubicBezTo>
                    <a:pt x="418" y="2152"/>
                    <a:pt x="224" y="2328"/>
                    <a:pt x="0" y="2328"/>
                  </a:cubicBezTo>
                  <a:lnTo>
                    <a:pt x="764" y="2328"/>
                  </a:lnTo>
                  <a:cubicBezTo>
                    <a:pt x="982" y="2328"/>
                    <a:pt x="1176" y="2152"/>
                    <a:pt x="1176" y="1934"/>
                  </a:cubicBezTo>
                  <a:lnTo>
                    <a:pt x="1176" y="388"/>
                  </a:lnTo>
                  <a:cubicBezTo>
                    <a:pt x="1176" y="171"/>
                    <a:pt x="982" y="0"/>
                    <a:pt x="764"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3"/>
            <p:cNvSpPr/>
            <p:nvPr/>
          </p:nvSpPr>
          <p:spPr>
            <a:xfrm>
              <a:off x="5362026" y="2160681"/>
              <a:ext cx="148399" cy="48232"/>
            </a:xfrm>
            <a:custGeom>
              <a:rect b="b" l="l" r="r" t="t"/>
              <a:pathLst>
                <a:path extrusionOk="0" h="2476" w="7618">
                  <a:moveTo>
                    <a:pt x="688" y="1"/>
                  </a:moveTo>
                  <a:cubicBezTo>
                    <a:pt x="294" y="1"/>
                    <a:pt x="0" y="318"/>
                    <a:pt x="0" y="712"/>
                  </a:cubicBezTo>
                  <a:lnTo>
                    <a:pt x="0" y="1788"/>
                  </a:lnTo>
                  <a:cubicBezTo>
                    <a:pt x="0" y="2158"/>
                    <a:pt x="294" y="2475"/>
                    <a:pt x="688" y="2475"/>
                  </a:cubicBezTo>
                  <a:lnTo>
                    <a:pt x="6930" y="2475"/>
                  </a:lnTo>
                  <a:cubicBezTo>
                    <a:pt x="7301" y="2475"/>
                    <a:pt x="7618" y="2158"/>
                    <a:pt x="7618" y="1788"/>
                  </a:cubicBezTo>
                  <a:lnTo>
                    <a:pt x="7618" y="712"/>
                  </a:lnTo>
                  <a:cubicBezTo>
                    <a:pt x="7618" y="318"/>
                    <a:pt x="7301" y="1"/>
                    <a:pt x="6930" y="1"/>
                  </a:cubicBezTo>
                  <a:lnTo>
                    <a:pt x="5978" y="1"/>
                  </a:lnTo>
                  <a:cubicBezTo>
                    <a:pt x="5831" y="1"/>
                    <a:pt x="5708" y="148"/>
                    <a:pt x="5708" y="295"/>
                  </a:cubicBezTo>
                  <a:cubicBezTo>
                    <a:pt x="5708" y="465"/>
                    <a:pt x="5831" y="588"/>
                    <a:pt x="5978" y="588"/>
                  </a:cubicBezTo>
                  <a:lnTo>
                    <a:pt x="6930" y="588"/>
                  </a:lnTo>
                  <a:cubicBezTo>
                    <a:pt x="6983" y="588"/>
                    <a:pt x="7030" y="636"/>
                    <a:pt x="7030" y="712"/>
                  </a:cubicBezTo>
                  <a:lnTo>
                    <a:pt x="7030" y="1788"/>
                  </a:lnTo>
                  <a:cubicBezTo>
                    <a:pt x="7030" y="1835"/>
                    <a:pt x="6983" y="1911"/>
                    <a:pt x="6930" y="1911"/>
                  </a:cubicBezTo>
                  <a:lnTo>
                    <a:pt x="688" y="1911"/>
                  </a:lnTo>
                  <a:cubicBezTo>
                    <a:pt x="612" y="1911"/>
                    <a:pt x="565" y="1835"/>
                    <a:pt x="565" y="1788"/>
                  </a:cubicBezTo>
                  <a:lnTo>
                    <a:pt x="565" y="712"/>
                  </a:lnTo>
                  <a:cubicBezTo>
                    <a:pt x="565" y="636"/>
                    <a:pt x="612" y="588"/>
                    <a:pt x="688" y="588"/>
                  </a:cubicBezTo>
                  <a:lnTo>
                    <a:pt x="4656" y="588"/>
                  </a:lnTo>
                  <a:cubicBezTo>
                    <a:pt x="4803" y="588"/>
                    <a:pt x="4926" y="465"/>
                    <a:pt x="4926" y="295"/>
                  </a:cubicBezTo>
                  <a:cubicBezTo>
                    <a:pt x="4926" y="148"/>
                    <a:pt x="4803" y="1"/>
                    <a:pt x="46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3"/>
            <p:cNvSpPr/>
            <p:nvPr/>
          </p:nvSpPr>
          <p:spPr>
            <a:xfrm>
              <a:off x="5291490" y="2034277"/>
              <a:ext cx="289590" cy="199358"/>
            </a:xfrm>
            <a:custGeom>
              <a:rect b="b" l="l" r="r" t="t"/>
              <a:pathLst>
                <a:path extrusionOk="0" h="10234" w="14866">
                  <a:moveTo>
                    <a:pt x="588" y="1"/>
                  </a:moveTo>
                  <a:cubicBezTo>
                    <a:pt x="265" y="1"/>
                    <a:pt x="1" y="271"/>
                    <a:pt x="1" y="612"/>
                  </a:cubicBezTo>
                  <a:lnTo>
                    <a:pt x="1" y="9623"/>
                  </a:lnTo>
                  <a:cubicBezTo>
                    <a:pt x="1" y="9940"/>
                    <a:pt x="265" y="10234"/>
                    <a:pt x="588" y="10234"/>
                  </a:cubicBezTo>
                  <a:lnTo>
                    <a:pt x="14254" y="10234"/>
                  </a:lnTo>
                  <a:cubicBezTo>
                    <a:pt x="14595" y="10234"/>
                    <a:pt x="14866" y="9940"/>
                    <a:pt x="14866" y="9623"/>
                  </a:cubicBezTo>
                  <a:lnTo>
                    <a:pt x="14866" y="612"/>
                  </a:lnTo>
                  <a:cubicBezTo>
                    <a:pt x="14866" y="271"/>
                    <a:pt x="14595" y="1"/>
                    <a:pt x="14254" y="1"/>
                  </a:cubicBezTo>
                  <a:lnTo>
                    <a:pt x="2987" y="1"/>
                  </a:lnTo>
                  <a:cubicBezTo>
                    <a:pt x="2840" y="1"/>
                    <a:pt x="2693" y="124"/>
                    <a:pt x="2693" y="294"/>
                  </a:cubicBezTo>
                  <a:cubicBezTo>
                    <a:pt x="2693" y="441"/>
                    <a:pt x="2840" y="565"/>
                    <a:pt x="2987" y="565"/>
                  </a:cubicBezTo>
                  <a:lnTo>
                    <a:pt x="14254" y="565"/>
                  </a:lnTo>
                  <a:cubicBezTo>
                    <a:pt x="14278" y="565"/>
                    <a:pt x="14278" y="588"/>
                    <a:pt x="14278" y="612"/>
                  </a:cubicBezTo>
                  <a:lnTo>
                    <a:pt x="14278" y="9623"/>
                  </a:lnTo>
                  <a:cubicBezTo>
                    <a:pt x="14278" y="9646"/>
                    <a:pt x="14278" y="9646"/>
                    <a:pt x="14254" y="9646"/>
                  </a:cubicBezTo>
                  <a:lnTo>
                    <a:pt x="588" y="9646"/>
                  </a:lnTo>
                  <a:cubicBezTo>
                    <a:pt x="588" y="9646"/>
                    <a:pt x="559" y="9646"/>
                    <a:pt x="559" y="9623"/>
                  </a:cubicBezTo>
                  <a:lnTo>
                    <a:pt x="559" y="612"/>
                  </a:lnTo>
                  <a:cubicBezTo>
                    <a:pt x="559" y="588"/>
                    <a:pt x="588" y="565"/>
                    <a:pt x="588" y="565"/>
                  </a:cubicBezTo>
                  <a:lnTo>
                    <a:pt x="1641" y="565"/>
                  </a:lnTo>
                  <a:cubicBezTo>
                    <a:pt x="1811" y="565"/>
                    <a:pt x="1934" y="441"/>
                    <a:pt x="1934" y="294"/>
                  </a:cubicBezTo>
                  <a:cubicBezTo>
                    <a:pt x="1934" y="124"/>
                    <a:pt x="1811" y="1"/>
                    <a:pt x="164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3"/>
            <p:cNvSpPr/>
            <p:nvPr/>
          </p:nvSpPr>
          <p:spPr>
            <a:xfrm>
              <a:off x="5246160" y="2013784"/>
              <a:ext cx="379685" cy="290953"/>
            </a:xfrm>
            <a:custGeom>
              <a:rect b="b" l="l" r="r" t="t"/>
              <a:pathLst>
                <a:path extrusionOk="0" h="14936" w="19491">
                  <a:moveTo>
                    <a:pt x="17263" y="588"/>
                  </a:moveTo>
                  <a:cubicBezTo>
                    <a:pt x="17581" y="588"/>
                    <a:pt x="17827" y="829"/>
                    <a:pt x="17827" y="1147"/>
                  </a:cubicBezTo>
                  <a:lnTo>
                    <a:pt x="17827" y="11192"/>
                  </a:lnTo>
                  <a:cubicBezTo>
                    <a:pt x="17827" y="11486"/>
                    <a:pt x="17581" y="11756"/>
                    <a:pt x="17263" y="11756"/>
                  </a:cubicBezTo>
                  <a:lnTo>
                    <a:pt x="2228" y="11756"/>
                  </a:lnTo>
                  <a:cubicBezTo>
                    <a:pt x="1910" y="11756"/>
                    <a:pt x="1663" y="11486"/>
                    <a:pt x="1663" y="11192"/>
                  </a:cubicBezTo>
                  <a:lnTo>
                    <a:pt x="1663" y="1147"/>
                  </a:lnTo>
                  <a:cubicBezTo>
                    <a:pt x="1663" y="829"/>
                    <a:pt x="1910" y="588"/>
                    <a:pt x="2228" y="588"/>
                  </a:cubicBezTo>
                  <a:close/>
                  <a:moveTo>
                    <a:pt x="11215" y="12314"/>
                  </a:moveTo>
                  <a:lnTo>
                    <a:pt x="11215" y="12585"/>
                  </a:lnTo>
                  <a:cubicBezTo>
                    <a:pt x="11215" y="12755"/>
                    <a:pt x="11091" y="12879"/>
                    <a:pt x="10945" y="12879"/>
                  </a:cubicBezTo>
                  <a:lnTo>
                    <a:pt x="8570" y="12879"/>
                  </a:lnTo>
                  <a:cubicBezTo>
                    <a:pt x="8399" y="12879"/>
                    <a:pt x="8276" y="12755"/>
                    <a:pt x="8276" y="12585"/>
                  </a:cubicBezTo>
                  <a:lnTo>
                    <a:pt x="8276" y="12314"/>
                  </a:lnTo>
                  <a:close/>
                  <a:moveTo>
                    <a:pt x="18733" y="12314"/>
                  </a:moveTo>
                  <a:cubicBezTo>
                    <a:pt x="18833" y="12314"/>
                    <a:pt x="18932" y="12414"/>
                    <a:pt x="18932" y="12514"/>
                  </a:cubicBezTo>
                  <a:cubicBezTo>
                    <a:pt x="18932" y="13543"/>
                    <a:pt x="18098" y="14372"/>
                    <a:pt x="17069" y="14372"/>
                  </a:cubicBezTo>
                  <a:lnTo>
                    <a:pt x="2422" y="14372"/>
                  </a:lnTo>
                  <a:cubicBezTo>
                    <a:pt x="1393" y="14372"/>
                    <a:pt x="564" y="13543"/>
                    <a:pt x="564" y="12514"/>
                  </a:cubicBezTo>
                  <a:cubicBezTo>
                    <a:pt x="564" y="12414"/>
                    <a:pt x="658" y="12314"/>
                    <a:pt x="758" y="12314"/>
                  </a:cubicBezTo>
                  <a:lnTo>
                    <a:pt x="7712" y="12314"/>
                  </a:lnTo>
                  <a:lnTo>
                    <a:pt x="7712" y="12585"/>
                  </a:lnTo>
                  <a:cubicBezTo>
                    <a:pt x="7712" y="13079"/>
                    <a:pt x="8106" y="13443"/>
                    <a:pt x="8570" y="13443"/>
                  </a:cubicBezTo>
                  <a:lnTo>
                    <a:pt x="10945" y="13443"/>
                  </a:lnTo>
                  <a:cubicBezTo>
                    <a:pt x="11409" y="13443"/>
                    <a:pt x="11779" y="13079"/>
                    <a:pt x="11779" y="12585"/>
                  </a:cubicBezTo>
                  <a:lnTo>
                    <a:pt x="11779" y="12314"/>
                  </a:lnTo>
                  <a:close/>
                  <a:moveTo>
                    <a:pt x="2228" y="0"/>
                  </a:moveTo>
                  <a:cubicBezTo>
                    <a:pt x="1593" y="0"/>
                    <a:pt x="1099" y="512"/>
                    <a:pt x="1099" y="1147"/>
                  </a:cubicBezTo>
                  <a:lnTo>
                    <a:pt x="1099" y="11192"/>
                  </a:lnTo>
                  <a:cubicBezTo>
                    <a:pt x="1099" y="11386"/>
                    <a:pt x="1152" y="11580"/>
                    <a:pt x="1246" y="11756"/>
                  </a:cubicBezTo>
                  <a:lnTo>
                    <a:pt x="758" y="11756"/>
                  </a:lnTo>
                  <a:cubicBezTo>
                    <a:pt x="341" y="11756"/>
                    <a:pt x="0" y="12097"/>
                    <a:pt x="0" y="12514"/>
                  </a:cubicBezTo>
                  <a:cubicBezTo>
                    <a:pt x="0" y="13837"/>
                    <a:pt x="1099" y="14936"/>
                    <a:pt x="2422" y="14936"/>
                  </a:cubicBezTo>
                  <a:lnTo>
                    <a:pt x="17069" y="14936"/>
                  </a:lnTo>
                  <a:cubicBezTo>
                    <a:pt x="18415" y="14936"/>
                    <a:pt x="19491" y="13837"/>
                    <a:pt x="19491" y="12514"/>
                  </a:cubicBezTo>
                  <a:cubicBezTo>
                    <a:pt x="19491" y="12097"/>
                    <a:pt x="19150" y="11756"/>
                    <a:pt x="18733" y="11756"/>
                  </a:cubicBezTo>
                  <a:lnTo>
                    <a:pt x="18268" y="11756"/>
                  </a:lnTo>
                  <a:cubicBezTo>
                    <a:pt x="18345" y="11580"/>
                    <a:pt x="18415" y="11386"/>
                    <a:pt x="18415" y="11192"/>
                  </a:cubicBezTo>
                  <a:lnTo>
                    <a:pt x="18415" y="1147"/>
                  </a:lnTo>
                  <a:cubicBezTo>
                    <a:pt x="18415" y="512"/>
                    <a:pt x="17904" y="0"/>
                    <a:pt x="1726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3"/>
            <p:cNvSpPr/>
            <p:nvPr/>
          </p:nvSpPr>
          <p:spPr>
            <a:xfrm>
              <a:off x="5401181" y="2059016"/>
              <a:ext cx="69641" cy="92179"/>
            </a:xfrm>
            <a:custGeom>
              <a:rect b="b" l="l" r="r" t="t"/>
              <a:pathLst>
                <a:path extrusionOk="0" h="4732" w="3575">
                  <a:moveTo>
                    <a:pt x="1787" y="564"/>
                  </a:moveTo>
                  <a:cubicBezTo>
                    <a:pt x="2128" y="564"/>
                    <a:pt x="2399" y="835"/>
                    <a:pt x="2399" y="1176"/>
                  </a:cubicBezTo>
                  <a:lnTo>
                    <a:pt x="2399" y="1816"/>
                  </a:lnTo>
                  <a:lnTo>
                    <a:pt x="1176" y="1816"/>
                  </a:lnTo>
                  <a:lnTo>
                    <a:pt x="1176" y="1176"/>
                  </a:lnTo>
                  <a:cubicBezTo>
                    <a:pt x="1176" y="835"/>
                    <a:pt x="1447" y="564"/>
                    <a:pt x="1787" y="564"/>
                  </a:cubicBezTo>
                  <a:close/>
                  <a:moveTo>
                    <a:pt x="2892" y="2381"/>
                  </a:moveTo>
                  <a:cubicBezTo>
                    <a:pt x="2963" y="2381"/>
                    <a:pt x="3010" y="2451"/>
                    <a:pt x="3010" y="2498"/>
                  </a:cubicBezTo>
                  <a:lnTo>
                    <a:pt x="3010" y="4044"/>
                  </a:lnTo>
                  <a:cubicBezTo>
                    <a:pt x="3010" y="4115"/>
                    <a:pt x="2963" y="4168"/>
                    <a:pt x="2892" y="4168"/>
                  </a:cubicBezTo>
                  <a:lnTo>
                    <a:pt x="688" y="4168"/>
                  </a:lnTo>
                  <a:cubicBezTo>
                    <a:pt x="635" y="4168"/>
                    <a:pt x="565" y="4115"/>
                    <a:pt x="565" y="4044"/>
                  </a:cubicBezTo>
                  <a:lnTo>
                    <a:pt x="565" y="2498"/>
                  </a:lnTo>
                  <a:cubicBezTo>
                    <a:pt x="565" y="2451"/>
                    <a:pt x="635" y="2381"/>
                    <a:pt x="688" y="2381"/>
                  </a:cubicBezTo>
                  <a:close/>
                  <a:moveTo>
                    <a:pt x="1787" y="0"/>
                  </a:moveTo>
                  <a:cubicBezTo>
                    <a:pt x="1153" y="0"/>
                    <a:pt x="612" y="517"/>
                    <a:pt x="612" y="1176"/>
                  </a:cubicBezTo>
                  <a:lnTo>
                    <a:pt x="612" y="1816"/>
                  </a:lnTo>
                  <a:cubicBezTo>
                    <a:pt x="271" y="1863"/>
                    <a:pt x="1" y="2157"/>
                    <a:pt x="1" y="2498"/>
                  </a:cubicBezTo>
                  <a:lnTo>
                    <a:pt x="1" y="4044"/>
                  </a:lnTo>
                  <a:cubicBezTo>
                    <a:pt x="1" y="4409"/>
                    <a:pt x="318" y="4732"/>
                    <a:pt x="688" y="4732"/>
                  </a:cubicBezTo>
                  <a:lnTo>
                    <a:pt x="2892" y="4732"/>
                  </a:lnTo>
                  <a:cubicBezTo>
                    <a:pt x="3280" y="4732"/>
                    <a:pt x="3574" y="4409"/>
                    <a:pt x="3574" y="4044"/>
                  </a:cubicBezTo>
                  <a:lnTo>
                    <a:pt x="3574" y="2498"/>
                  </a:lnTo>
                  <a:cubicBezTo>
                    <a:pt x="3574" y="2157"/>
                    <a:pt x="3304" y="1863"/>
                    <a:pt x="2963" y="1816"/>
                  </a:cubicBezTo>
                  <a:lnTo>
                    <a:pt x="2963" y="1176"/>
                  </a:lnTo>
                  <a:cubicBezTo>
                    <a:pt x="2963" y="517"/>
                    <a:pt x="2452" y="0"/>
                    <a:pt x="178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3"/>
            <p:cNvSpPr/>
            <p:nvPr/>
          </p:nvSpPr>
          <p:spPr>
            <a:xfrm>
              <a:off x="5408271" y="2179226"/>
              <a:ext cx="11474" cy="11026"/>
            </a:xfrm>
            <a:custGeom>
              <a:rect b="b" l="l" r="r" t="t"/>
              <a:pathLst>
                <a:path extrusionOk="0" h="566" w="589">
                  <a:moveTo>
                    <a:pt x="295" y="1"/>
                  </a:moveTo>
                  <a:cubicBezTo>
                    <a:pt x="124" y="1"/>
                    <a:pt x="1" y="124"/>
                    <a:pt x="1" y="295"/>
                  </a:cubicBezTo>
                  <a:cubicBezTo>
                    <a:pt x="1" y="442"/>
                    <a:pt x="124" y="565"/>
                    <a:pt x="295" y="565"/>
                  </a:cubicBezTo>
                  <a:cubicBezTo>
                    <a:pt x="442" y="565"/>
                    <a:pt x="589" y="442"/>
                    <a:pt x="589" y="295"/>
                  </a:cubicBezTo>
                  <a:cubicBezTo>
                    <a:pt x="589" y="124"/>
                    <a:pt x="442"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3"/>
            <p:cNvSpPr/>
            <p:nvPr/>
          </p:nvSpPr>
          <p:spPr>
            <a:xfrm>
              <a:off x="5430264" y="2179226"/>
              <a:ext cx="11474" cy="11026"/>
            </a:xfrm>
            <a:custGeom>
              <a:rect b="b" l="l" r="r" t="t"/>
              <a:pathLst>
                <a:path extrusionOk="0" h="566" w="589">
                  <a:moveTo>
                    <a:pt x="294" y="1"/>
                  </a:moveTo>
                  <a:cubicBezTo>
                    <a:pt x="147" y="1"/>
                    <a:pt x="1" y="124"/>
                    <a:pt x="1" y="295"/>
                  </a:cubicBezTo>
                  <a:cubicBezTo>
                    <a:pt x="1" y="442"/>
                    <a:pt x="147" y="565"/>
                    <a:pt x="294" y="565"/>
                  </a:cubicBezTo>
                  <a:cubicBezTo>
                    <a:pt x="465" y="565"/>
                    <a:pt x="588" y="442"/>
                    <a:pt x="588" y="295"/>
                  </a:cubicBezTo>
                  <a:cubicBezTo>
                    <a:pt x="588" y="124"/>
                    <a:pt x="465"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3"/>
            <p:cNvSpPr/>
            <p:nvPr/>
          </p:nvSpPr>
          <p:spPr>
            <a:xfrm>
              <a:off x="5452705" y="2179226"/>
              <a:ext cx="11006" cy="11026"/>
            </a:xfrm>
            <a:custGeom>
              <a:rect b="b" l="l" r="r" t="t"/>
              <a:pathLst>
                <a:path extrusionOk="0" h="566" w="565">
                  <a:moveTo>
                    <a:pt x="271" y="1"/>
                  </a:moveTo>
                  <a:cubicBezTo>
                    <a:pt x="124" y="1"/>
                    <a:pt x="1" y="124"/>
                    <a:pt x="1" y="295"/>
                  </a:cubicBezTo>
                  <a:cubicBezTo>
                    <a:pt x="1" y="442"/>
                    <a:pt x="124" y="565"/>
                    <a:pt x="271" y="565"/>
                  </a:cubicBezTo>
                  <a:cubicBezTo>
                    <a:pt x="441" y="565"/>
                    <a:pt x="565" y="442"/>
                    <a:pt x="565" y="295"/>
                  </a:cubicBezTo>
                  <a:cubicBezTo>
                    <a:pt x="565" y="124"/>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5" name="Google Shape;3205;p63"/>
          <p:cNvGrpSpPr/>
          <p:nvPr/>
        </p:nvGrpSpPr>
        <p:grpSpPr>
          <a:xfrm>
            <a:off x="4670337" y="1996038"/>
            <a:ext cx="379704" cy="326913"/>
            <a:chOff x="4670337" y="1996038"/>
            <a:chExt cx="379704" cy="326913"/>
          </a:xfrm>
        </p:grpSpPr>
        <p:sp>
          <p:nvSpPr>
            <p:cNvPr id="3206" name="Google Shape;3206;p63"/>
            <p:cNvSpPr/>
            <p:nvPr/>
          </p:nvSpPr>
          <p:spPr>
            <a:xfrm>
              <a:off x="4675479" y="2211758"/>
              <a:ext cx="368834" cy="47648"/>
            </a:xfrm>
            <a:custGeom>
              <a:rect b="b" l="l" r="r" t="t"/>
              <a:pathLst>
                <a:path extrusionOk="0" h="2446" w="18934">
                  <a:moveTo>
                    <a:pt x="1" y="0"/>
                  </a:moveTo>
                  <a:lnTo>
                    <a:pt x="1" y="1470"/>
                  </a:lnTo>
                  <a:cubicBezTo>
                    <a:pt x="1" y="2005"/>
                    <a:pt x="442" y="2445"/>
                    <a:pt x="983" y="2445"/>
                  </a:cubicBezTo>
                  <a:lnTo>
                    <a:pt x="17958" y="2445"/>
                  </a:lnTo>
                  <a:cubicBezTo>
                    <a:pt x="18493" y="2445"/>
                    <a:pt x="18933" y="2005"/>
                    <a:pt x="18933" y="1470"/>
                  </a:cubicBezTo>
                  <a:lnTo>
                    <a:pt x="18933"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3"/>
            <p:cNvSpPr/>
            <p:nvPr/>
          </p:nvSpPr>
          <p:spPr>
            <a:xfrm>
              <a:off x="4675479" y="2001298"/>
              <a:ext cx="368834" cy="210481"/>
            </a:xfrm>
            <a:custGeom>
              <a:rect b="b" l="l" r="r" t="t"/>
              <a:pathLst>
                <a:path extrusionOk="0" h="10805" w="18934">
                  <a:moveTo>
                    <a:pt x="983" y="1"/>
                  </a:moveTo>
                  <a:cubicBezTo>
                    <a:pt x="442" y="1"/>
                    <a:pt x="1" y="442"/>
                    <a:pt x="1" y="982"/>
                  </a:cubicBezTo>
                  <a:lnTo>
                    <a:pt x="1" y="10804"/>
                  </a:lnTo>
                  <a:lnTo>
                    <a:pt x="18933" y="10804"/>
                  </a:lnTo>
                  <a:lnTo>
                    <a:pt x="18933" y="982"/>
                  </a:lnTo>
                  <a:cubicBezTo>
                    <a:pt x="18933" y="442"/>
                    <a:pt x="18493" y="1"/>
                    <a:pt x="17958"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3"/>
            <p:cNvSpPr/>
            <p:nvPr/>
          </p:nvSpPr>
          <p:spPr>
            <a:xfrm>
              <a:off x="4675479" y="2001298"/>
              <a:ext cx="368834" cy="210481"/>
            </a:xfrm>
            <a:custGeom>
              <a:rect b="b" l="l" r="r" t="t"/>
              <a:pathLst>
                <a:path extrusionOk="0" h="10805" w="18934">
                  <a:moveTo>
                    <a:pt x="983" y="1"/>
                  </a:moveTo>
                  <a:cubicBezTo>
                    <a:pt x="442" y="1"/>
                    <a:pt x="1" y="442"/>
                    <a:pt x="1" y="982"/>
                  </a:cubicBezTo>
                  <a:lnTo>
                    <a:pt x="1" y="10804"/>
                  </a:lnTo>
                  <a:lnTo>
                    <a:pt x="18933" y="10804"/>
                  </a:lnTo>
                  <a:lnTo>
                    <a:pt x="18933" y="982"/>
                  </a:lnTo>
                  <a:cubicBezTo>
                    <a:pt x="18933" y="442"/>
                    <a:pt x="18493" y="1"/>
                    <a:pt x="17958"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3"/>
            <p:cNvSpPr/>
            <p:nvPr/>
          </p:nvSpPr>
          <p:spPr>
            <a:xfrm>
              <a:off x="5010396" y="2001298"/>
              <a:ext cx="33915" cy="210481"/>
            </a:xfrm>
            <a:custGeom>
              <a:rect b="b" l="l" r="r" t="t"/>
              <a:pathLst>
                <a:path extrusionOk="0" h="10805" w="1741">
                  <a:moveTo>
                    <a:pt x="1" y="1"/>
                  </a:moveTo>
                  <a:cubicBezTo>
                    <a:pt x="541" y="1"/>
                    <a:pt x="982" y="442"/>
                    <a:pt x="982" y="982"/>
                  </a:cubicBezTo>
                  <a:lnTo>
                    <a:pt x="982" y="10804"/>
                  </a:lnTo>
                  <a:lnTo>
                    <a:pt x="1740" y="10804"/>
                  </a:lnTo>
                  <a:lnTo>
                    <a:pt x="1740" y="982"/>
                  </a:lnTo>
                  <a:cubicBezTo>
                    <a:pt x="1740" y="442"/>
                    <a:pt x="1300" y="1"/>
                    <a:pt x="765"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3"/>
            <p:cNvSpPr/>
            <p:nvPr/>
          </p:nvSpPr>
          <p:spPr>
            <a:xfrm>
              <a:off x="5010396" y="2211758"/>
              <a:ext cx="33915" cy="47648"/>
            </a:xfrm>
            <a:custGeom>
              <a:rect b="b" l="l" r="r" t="t"/>
              <a:pathLst>
                <a:path extrusionOk="0" h="2446" w="1741">
                  <a:moveTo>
                    <a:pt x="982" y="0"/>
                  </a:moveTo>
                  <a:lnTo>
                    <a:pt x="982" y="1470"/>
                  </a:lnTo>
                  <a:cubicBezTo>
                    <a:pt x="982" y="2005"/>
                    <a:pt x="541" y="2445"/>
                    <a:pt x="1" y="2445"/>
                  </a:cubicBezTo>
                  <a:lnTo>
                    <a:pt x="765" y="2445"/>
                  </a:lnTo>
                  <a:cubicBezTo>
                    <a:pt x="1300" y="2445"/>
                    <a:pt x="1740" y="2005"/>
                    <a:pt x="1740" y="1470"/>
                  </a:cubicBezTo>
                  <a:lnTo>
                    <a:pt x="1740"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3"/>
            <p:cNvSpPr/>
            <p:nvPr/>
          </p:nvSpPr>
          <p:spPr>
            <a:xfrm>
              <a:off x="4818150" y="2259386"/>
              <a:ext cx="84076" cy="57836"/>
            </a:xfrm>
            <a:custGeom>
              <a:rect b="b" l="l" r="r" t="t"/>
              <a:pathLst>
                <a:path extrusionOk="0" h="2969" w="4316">
                  <a:moveTo>
                    <a:pt x="295" y="0"/>
                  </a:moveTo>
                  <a:cubicBezTo>
                    <a:pt x="295" y="0"/>
                    <a:pt x="271" y="2158"/>
                    <a:pt x="1" y="2969"/>
                  </a:cubicBezTo>
                  <a:lnTo>
                    <a:pt x="4315" y="2969"/>
                  </a:lnTo>
                  <a:cubicBezTo>
                    <a:pt x="4021" y="2158"/>
                    <a:pt x="3992" y="0"/>
                    <a:pt x="3992"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3"/>
            <p:cNvSpPr/>
            <p:nvPr/>
          </p:nvSpPr>
          <p:spPr>
            <a:xfrm>
              <a:off x="4823429" y="2259386"/>
              <a:ext cx="73069" cy="14902"/>
            </a:xfrm>
            <a:custGeom>
              <a:rect b="b" l="l" r="r" t="t"/>
              <a:pathLst>
                <a:path extrusionOk="0" h="765" w="3751">
                  <a:moveTo>
                    <a:pt x="24" y="0"/>
                  </a:moveTo>
                  <a:cubicBezTo>
                    <a:pt x="24" y="0"/>
                    <a:pt x="24" y="324"/>
                    <a:pt x="0" y="765"/>
                  </a:cubicBezTo>
                  <a:lnTo>
                    <a:pt x="3750" y="765"/>
                  </a:lnTo>
                  <a:cubicBezTo>
                    <a:pt x="3721" y="324"/>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3"/>
            <p:cNvSpPr/>
            <p:nvPr/>
          </p:nvSpPr>
          <p:spPr>
            <a:xfrm>
              <a:off x="4823429" y="2259386"/>
              <a:ext cx="73069" cy="14902"/>
            </a:xfrm>
            <a:custGeom>
              <a:rect b="b" l="l" r="r" t="t"/>
              <a:pathLst>
                <a:path extrusionOk="0" h="765" w="3751">
                  <a:moveTo>
                    <a:pt x="24" y="0"/>
                  </a:moveTo>
                  <a:cubicBezTo>
                    <a:pt x="24" y="0"/>
                    <a:pt x="24" y="324"/>
                    <a:pt x="0" y="765"/>
                  </a:cubicBezTo>
                  <a:lnTo>
                    <a:pt x="3750" y="765"/>
                  </a:lnTo>
                  <a:cubicBezTo>
                    <a:pt x="3721" y="324"/>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3"/>
            <p:cNvSpPr/>
            <p:nvPr/>
          </p:nvSpPr>
          <p:spPr>
            <a:xfrm>
              <a:off x="4698952" y="2027069"/>
              <a:ext cx="322004" cy="184709"/>
            </a:xfrm>
            <a:custGeom>
              <a:rect b="b" l="l" r="r" t="t"/>
              <a:pathLst>
                <a:path extrusionOk="0" h="9482" w="16530">
                  <a:moveTo>
                    <a:pt x="412" y="0"/>
                  </a:moveTo>
                  <a:cubicBezTo>
                    <a:pt x="195" y="0"/>
                    <a:pt x="1" y="200"/>
                    <a:pt x="1" y="418"/>
                  </a:cubicBezTo>
                  <a:lnTo>
                    <a:pt x="1" y="9481"/>
                  </a:lnTo>
                  <a:lnTo>
                    <a:pt x="16529" y="9481"/>
                  </a:lnTo>
                  <a:lnTo>
                    <a:pt x="16529" y="418"/>
                  </a:lnTo>
                  <a:cubicBezTo>
                    <a:pt x="16529" y="200"/>
                    <a:pt x="16359" y="0"/>
                    <a:pt x="16112"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3"/>
            <p:cNvSpPr/>
            <p:nvPr/>
          </p:nvSpPr>
          <p:spPr>
            <a:xfrm>
              <a:off x="4998026" y="2027069"/>
              <a:ext cx="22928" cy="184709"/>
            </a:xfrm>
            <a:custGeom>
              <a:rect b="b" l="l" r="r" t="t"/>
              <a:pathLst>
                <a:path extrusionOk="0" h="9482" w="1177">
                  <a:moveTo>
                    <a:pt x="1" y="0"/>
                  </a:moveTo>
                  <a:cubicBezTo>
                    <a:pt x="224" y="0"/>
                    <a:pt x="418" y="200"/>
                    <a:pt x="418" y="418"/>
                  </a:cubicBezTo>
                  <a:lnTo>
                    <a:pt x="418" y="9481"/>
                  </a:lnTo>
                  <a:lnTo>
                    <a:pt x="1176" y="9481"/>
                  </a:lnTo>
                  <a:lnTo>
                    <a:pt x="1176" y="418"/>
                  </a:lnTo>
                  <a:cubicBezTo>
                    <a:pt x="1176" y="200"/>
                    <a:pt x="1006" y="0"/>
                    <a:pt x="75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3"/>
            <p:cNvSpPr/>
            <p:nvPr/>
          </p:nvSpPr>
          <p:spPr>
            <a:xfrm>
              <a:off x="4698952" y="2027069"/>
              <a:ext cx="322004" cy="33915"/>
            </a:xfrm>
            <a:custGeom>
              <a:rect b="b" l="l" r="r" t="t"/>
              <a:pathLst>
                <a:path extrusionOk="0" h="1741" w="16530">
                  <a:moveTo>
                    <a:pt x="412" y="0"/>
                  </a:moveTo>
                  <a:cubicBezTo>
                    <a:pt x="195" y="0"/>
                    <a:pt x="1" y="200"/>
                    <a:pt x="1" y="418"/>
                  </a:cubicBezTo>
                  <a:lnTo>
                    <a:pt x="1" y="1740"/>
                  </a:lnTo>
                  <a:lnTo>
                    <a:pt x="16529" y="1740"/>
                  </a:lnTo>
                  <a:lnTo>
                    <a:pt x="16529" y="418"/>
                  </a:lnTo>
                  <a:cubicBezTo>
                    <a:pt x="16529" y="200"/>
                    <a:pt x="16359" y="0"/>
                    <a:pt x="16112"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3"/>
            <p:cNvSpPr/>
            <p:nvPr/>
          </p:nvSpPr>
          <p:spPr>
            <a:xfrm>
              <a:off x="4998026" y="2027069"/>
              <a:ext cx="22928" cy="33915"/>
            </a:xfrm>
            <a:custGeom>
              <a:rect b="b" l="l" r="r" t="t"/>
              <a:pathLst>
                <a:path extrusionOk="0" h="1741" w="1177">
                  <a:moveTo>
                    <a:pt x="1" y="0"/>
                  </a:moveTo>
                  <a:cubicBezTo>
                    <a:pt x="224" y="0"/>
                    <a:pt x="418" y="200"/>
                    <a:pt x="418" y="418"/>
                  </a:cubicBezTo>
                  <a:lnTo>
                    <a:pt x="418" y="1740"/>
                  </a:lnTo>
                  <a:lnTo>
                    <a:pt x="1176" y="1740"/>
                  </a:lnTo>
                  <a:lnTo>
                    <a:pt x="1176" y="418"/>
                  </a:lnTo>
                  <a:cubicBezTo>
                    <a:pt x="1176" y="224"/>
                    <a:pt x="1029" y="24"/>
                    <a:pt x="83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3"/>
            <p:cNvSpPr/>
            <p:nvPr/>
          </p:nvSpPr>
          <p:spPr>
            <a:xfrm>
              <a:off x="4735146" y="2061412"/>
              <a:ext cx="57719" cy="116705"/>
            </a:xfrm>
            <a:custGeom>
              <a:rect b="b" l="l" r="r" t="t"/>
              <a:pathLst>
                <a:path extrusionOk="0" h="5991" w="2963">
                  <a:moveTo>
                    <a:pt x="0" y="1"/>
                  </a:moveTo>
                  <a:lnTo>
                    <a:pt x="0" y="5784"/>
                  </a:lnTo>
                  <a:cubicBezTo>
                    <a:pt x="0" y="5905"/>
                    <a:pt x="116" y="5991"/>
                    <a:pt x="226" y="5991"/>
                  </a:cubicBezTo>
                  <a:cubicBezTo>
                    <a:pt x="249" y="5991"/>
                    <a:pt x="272" y="5987"/>
                    <a:pt x="294" y="5978"/>
                  </a:cubicBezTo>
                  <a:lnTo>
                    <a:pt x="1399" y="5414"/>
                  </a:lnTo>
                  <a:cubicBezTo>
                    <a:pt x="1423" y="5402"/>
                    <a:pt x="1454" y="5396"/>
                    <a:pt x="1484" y="5396"/>
                  </a:cubicBezTo>
                  <a:cubicBezTo>
                    <a:pt x="1515" y="5396"/>
                    <a:pt x="1546" y="5402"/>
                    <a:pt x="1570" y="5414"/>
                  </a:cubicBezTo>
                  <a:lnTo>
                    <a:pt x="2698" y="5978"/>
                  </a:lnTo>
                  <a:cubicBezTo>
                    <a:pt x="2719" y="5987"/>
                    <a:pt x="2741" y="5991"/>
                    <a:pt x="2762" y="5991"/>
                  </a:cubicBezTo>
                  <a:cubicBezTo>
                    <a:pt x="2863" y="5991"/>
                    <a:pt x="2963" y="5905"/>
                    <a:pt x="2963" y="5784"/>
                  </a:cubicBezTo>
                  <a:lnTo>
                    <a:pt x="2963"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3"/>
            <p:cNvSpPr/>
            <p:nvPr/>
          </p:nvSpPr>
          <p:spPr>
            <a:xfrm>
              <a:off x="4841506" y="2229835"/>
              <a:ext cx="36778" cy="11026"/>
            </a:xfrm>
            <a:custGeom>
              <a:rect b="b" l="l" r="r" t="t"/>
              <a:pathLst>
                <a:path extrusionOk="0" h="566" w="1888">
                  <a:moveTo>
                    <a:pt x="295" y="1"/>
                  </a:moveTo>
                  <a:cubicBezTo>
                    <a:pt x="148" y="1"/>
                    <a:pt x="1" y="124"/>
                    <a:pt x="1" y="295"/>
                  </a:cubicBezTo>
                  <a:cubicBezTo>
                    <a:pt x="1" y="442"/>
                    <a:pt x="148" y="565"/>
                    <a:pt x="295" y="565"/>
                  </a:cubicBezTo>
                  <a:lnTo>
                    <a:pt x="1594" y="565"/>
                  </a:lnTo>
                  <a:cubicBezTo>
                    <a:pt x="1764" y="565"/>
                    <a:pt x="1888" y="442"/>
                    <a:pt x="1888" y="295"/>
                  </a:cubicBezTo>
                  <a:cubicBezTo>
                    <a:pt x="1888" y="124"/>
                    <a:pt x="1764" y="1"/>
                    <a:pt x="15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3"/>
            <p:cNvSpPr/>
            <p:nvPr/>
          </p:nvSpPr>
          <p:spPr>
            <a:xfrm>
              <a:off x="4719913" y="2038699"/>
              <a:ext cx="12389" cy="11162"/>
            </a:xfrm>
            <a:custGeom>
              <a:rect b="b" l="l" r="r" t="t"/>
              <a:pathLst>
                <a:path extrusionOk="0" h="573" w="636">
                  <a:moveTo>
                    <a:pt x="352" y="1"/>
                  </a:moveTo>
                  <a:cubicBezTo>
                    <a:pt x="230" y="1"/>
                    <a:pt x="109" y="73"/>
                    <a:pt x="48" y="191"/>
                  </a:cubicBezTo>
                  <a:cubicBezTo>
                    <a:pt x="1" y="338"/>
                    <a:pt x="71" y="508"/>
                    <a:pt x="218" y="555"/>
                  </a:cubicBezTo>
                  <a:cubicBezTo>
                    <a:pt x="255" y="567"/>
                    <a:pt x="293" y="573"/>
                    <a:pt x="330" y="573"/>
                  </a:cubicBezTo>
                  <a:cubicBezTo>
                    <a:pt x="445" y="573"/>
                    <a:pt x="553" y="519"/>
                    <a:pt x="588" y="408"/>
                  </a:cubicBezTo>
                  <a:cubicBezTo>
                    <a:pt x="635" y="261"/>
                    <a:pt x="588" y="91"/>
                    <a:pt x="441" y="15"/>
                  </a:cubicBezTo>
                  <a:cubicBezTo>
                    <a:pt x="412" y="5"/>
                    <a:pt x="382" y="1"/>
                    <a:pt x="35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3"/>
            <p:cNvSpPr/>
            <p:nvPr/>
          </p:nvSpPr>
          <p:spPr>
            <a:xfrm>
              <a:off x="4741905" y="2038699"/>
              <a:ext cx="12837" cy="11162"/>
            </a:xfrm>
            <a:custGeom>
              <a:rect b="b" l="l" r="r" t="t"/>
              <a:pathLst>
                <a:path extrusionOk="0" h="573" w="659">
                  <a:moveTo>
                    <a:pt x="351" y="1"/>
                  </a:moveTo>
                  <a:cubicBezTo>
                    <a:pt x="229" y="1"/>
                    <a:pt x="108" y="73"/>
                    <a:pt x="71" y="191"/>
                  </a:cubicBezTo>
                  <a:cubicBezTo>
                    <a:pt x="0" y="338"/>
                    <a:pt x="71" y="508"/>
                    <a:pt x="218" y="555"/>
                  </a:cubicBezTo>
                  <a:cubicBezTo>
                    <a:pt x="254" y="567"/>
                    <a:pt x="292" y="573"/>
                    <a:pt x="329" y="573"/>
                  </a:cubicBezTo>
                  <a:cubicBezTo>
                    <a:pt x="442" y="573"/>
                    <a:pt x="548" y="519"/>
                    <a:pt x="588" y="408"/>
                  </a:cubicBezTo>
                  <a:cubicBezTo>
                    <a:pt x="658" y="261"/>
                    <a:pt x="588" y="91"/>
                    <a:pt x="441" y="15"/>
                  </a:cubicBezTo>
                  <a:cubicBezTo>
                    <a:pt x="412" y="5"/>
                    <a:pt x="381" y="1"/>
                    <a:pt x="3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3"/>
            <p:cNvSpPr/>
            <p:nvPr/>
          </p:nvSpPr>
          <p:spPr>
            <a:xfrm>
              <a:off x="4764794" y="2038523"/>
              <a:ext cx="10909" cy="11454"/>
            </a:xfrm>
            <a:custGeom>
              <a:rect b="b" l="l" r="r" t="t"/>
              <a:pathLst>
                <a:path extrusionOk="0" h="588" w="560">
                  <a:moveTo>
                    <a:pt x="295" y="0"/>
                  </a:moveTo>
                  <a:cubicBezTo>
                    <a:pt x="118" y="0"/>
                    <a:pt x="1" y="147"/>
                    <a:pt x="1" y="294"/>
                  </a:cubicBezTo>
                  <a:cubicBezTo>
                    <a:pt x="1" y="464"/>
                    <a:pt x="118" y="588"/>
                    <a:pt x="295" y="588"/>
                  </a:cubicBezTo>
                  <a:cubicBezTo>
                    <a:pt x="442" y="588"/>
                    <a:pt x="559" y="464"/>
                    <a:pt x="559" y="294"/>
                  </a:cubicBezTo>
                  <a:cubicBezTo>
                    <a:pt x="559" y="147"/>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3"/>
            <p:cNvSpPr/>
            <p:nvPr/>
          </p:nvSpPr>
          <p:spPr>
            <a:xfrm>
              <a:off x="4670337" y="1996038"/>
              <a:ext cx="379704" cy="326913"/>
            </a:xfrm>
            <a:custGeom>
              <a:rect b="b" l="l" r="r" t="t"/>
              <a:pathLst>
                <a:path extrusionOk="0" h="16782" w="19492">
                  <a:moveTo>
                    <a:pt x="17581" y="1887"/>
                  </a:moveTo>
                  <a:cubicBezTo>
                    <a:pt x="17657" y="1887"/>
                    <a:pt x="17728" y="1964"/>
                    <a:pt x="17728" y="2034"/>
                  </a:cubicBezTo>
                  <a:lnTo>
                    <a:pt x="17728" y="3063"/>
                  </a:lnTo>
                  <a:lnTo>
                    <a:pt x="1764" y="3063"/>
                  </a:lnTo>
                  <a:lnTo>
                    <a:pt x="1764" y="2034"/>
                  </a:lnTo>
                  <a:cubicBezTo>
                    <a:pt x="1764" y="1964"/>
                    <a:pt x="1811" y="1887"/>
                    <a:pt x="1881" y="1887"/>
                  </a:cubicBezTo>
                  <a:close/>
                  <a:moveTo>
                    <a:pt x="18222" y="565"/>
                  </a:moveTo>
                  <a:cubicBezTo>
                    <a:pt x="18610" y="565"/>
                    <a:pt x="18904" y="882"/>
                    <a:pt x="18904" y="1252"/>
                  </a:cubicBezTo>
                  <a:lnTo>
                    <a:pt x="18904" y="10780"/>
                  </a:lnTo>
                  <a:lnTo>
                    <a:pt x="18292" y="10780"/>
                  </a:lnTo>
                  <a:lnTo>
                    <a:pt x="18292" y="2034"/>
                  </a:lnTo>
                  <a:lnTo>
                    <a:pt x="18292" y="2011"/>
                  </a:lnTo>
                  <a:cubicBezTo>
                    <a:pt x="18292" y="1617"/>
                    <a:pt x="17975" y="1299"/>
                    <a:pt x="17581" y="1299"/>
                  </a:cubicBezTo>
                  <a:lnTo>
                    <a:pt x="1881" y="1299"/>
                  </a:lnTo>
                  <a:cubicBezTo>
                    <a:pt x="1493" y="1299"/>
                    <a:pt x="1176" y="1617"/>
                    <a:pt x="1176" y="2011"/>
                  </a:cubicBezTo>
                  <a:lnTo>
                    <a:pt x="1176" y="10780"/>
                  </a:lnTo>
                  <a:lnTo>
                    <a:pt x="559" y="10780"/>
                  </a:lnTo>
                  <a:lnTo>
                    <a:pt x="559" y="1252"/>
                  </a:lnTo>
                  <a:cubicBezTo>
                    <a:pt x="559" y="882"/>
                    <a:pt x="853" y="565"/>
                    <a:pt x="1247" y="565"/>
                  </a:cubicBezTo>
                  <a:close/>
                  <a:moveTo>
                    <a:pt x="17728" y="3627"/>
                  </a:moveTo>
                  <a:lnTo>
                    <a:pt x="17728" y="10780"/>
                  </a:lnTo>
                  <a:lnTo>
                    <a:pt x="15059" y="10780"/>
                  </a:lnTo>
                  <a:cubicBezTo>
                    <a:pt x="14912" y="10780"/>
                    <a:pt x="14789" y="10904"/>
                    <a:pt x="14789" y="11074"/>
                  </a:cubicBezTo>
                  <a:cubicBezTo>
                    <a:pt x="14789" y="11221"/>
                    <a:pt x="14912" y="11345"/>
                    <a:pt x="15059" y="11345"/>
                  </a:cubicBezTo>
                  <a:lnTo>
                    <a:pt x="18904" y="11345"/>
                  </a:lnTo>
                  <a:lnTo>
                    <a:pt x="18904" y="12544"/>
                  </a:lnTo>
                  <a:cubicBezTo>
                    <a:pt x="18904" y="12932"/>
                    <a:pt x="18610" y="13225"/>
                    <a:pt x="18222" y="13225"/>
                  </a:cubicBezTo>
                  <a:lnTo>
                    <a:pt x="1247" y="13225"/>
                  </a:lnTo>
                  <a:cubicBezTo>
                    <a:pt x="853" y="13225"/>
                    <a:pt x="559" y="12932"/>
                    <a:pt x="559" y="12544"/>
                  </a:cubicBezTo>
                  <a:lnTo>
                    <a:pt x="559" y="11345"/>
                  </a:lnTo>
                  <a:lnTo>
                    <a:pt x="13760" y="11345"/>
                  </a:lnTo>
                  <a:cubicBezTo>
                    <a:pt x="13931" y="11345"/>
                    <a:pt x="14054" y="11221"/>
                    <a:pt x="14054" y="11074"/>
                  </a:cubicBezTo>
                  <a:cubicBezTo>
                    <a:pt x="14054" y="10904"/>
                    <a:pt x="13931" y="10780"/>
                    <a:pt x="13760" y="10780"/>
                  </a:cubicBezTo>
                  <a:lnTo>
                    <a:pt x="1764" y="10780"/>
                  </a:lnTo>
                  <a:lnTo>
                    <a:pt x="1764" y="3627"/>
                  </a:lnTo>
                  <a:lnTo>
                    <a:pt x="3057" y="3627"/>
                  </a:lnTo>
                  <a:lnTo>
                    <a:pt x="3057" y="5096"/>
                  </a:lnTo>
                  <a:cubicBezTo>
                    <a:pt x="3057" y="5267"/>
                    <a:pt x="3180" y="5390"/>
                    <a:pt x="3327" y="5390"/>
                  </a:cubicBezTo>
                  <a:cubicBezTo>
                    <a:pt x="3498" y="5390"/>
                    <a:pt x="3621" y="5267"/>
                    <a:pt x="3621" y="5096"/>
                  </a:cubicBezTo>
                  <a:lnTo>
                    <a:pt x="3621" y="3627"/>
                  </a:lnTo>
                  <a:lnTo>
                    <a:pt x="5996" y="3627"/>
                  </a:lnTo>
                  <a:lnTo>
                    <a:pt x="5996" y="8993"/>
                  </a:lnTo>
                  <a:lnTo>
                    <a:pt x="5044" y="8500"/>
                  </a:lnTo>
                  <a:cubicBezTo>
                    <a:pt x="4970" y="8476"/>
                    <a:pt x="4891" y="8464"/>
                    <a:pt x="4814" y="8464"/>
                  </a:cubicBezTo>
                  <a:cubicBezTo>
                    <a:pt x="4738" y="8464"/>
                    <a:pt x="4665" y="8476"/>
                    <a:pt x="4603" y="8500"/>
                  </a:cubicBezTo>
                  <a:lnTo>
                    <a:pt x="3621" y="8993"/>
                  </a:lnTo>
                  <a:lnTo>
                    <a:pt x="3621" y="6443"/>
                  </a:lnTo>
                  <a:cubicBezTo>
                    <a:pt x="3621" y="6272"/>
                    <a:pt x="3498" y="6149"/>
                    <a:pt x="3327" y="6149"/>
                  </a:cubicBezTo>
                  <a:cubicBezTo>
                    <a:pt x="3180" y="6149"/>
                    <a:pt x="3057" y="6272"/>
                    <a:pt x="3057" y="6443"/>
                  </a:cubicBezTo>
                  <a:lnTo>
                    <a:pt x="3057" y="9140"/>
                  </a:lnTo>
                  <a:cubicBezTo>
                    <a:pt x="3057" y="9311"/>
                    <a:pt x="3133" y="9481"/>
                    <a:pt x="3280" y="9552"/>
                  </a:cubicBezTo>
                  <a:cubicBezTo>
                    <a:pt x="3351" y="9605"/>
                    <a:pt x="3451" y="9628"/>
                    <a:pt x="3527" y="9628"/>
                  </a:cubicBezTo>
                  <a:cubicBezTo>
                    <a:pt x="3598" y="9628"/>
                    <a:pt x="3674" y="9605"/>
                    <a:pt x="3745" y="9581"/>
                  </a:cubicBezTo>
                  <a:lnTo>
                    <a:pt x="4820" y="9040"/>
                  </a:lnTo>
                  <a:lnTo>
                    <a:pt x="5878" y="9581"/>
                  </a:lnTo>
                  <a:cubicBezTo>
                    <a:pt x="5945" y="9613"/>
                    <a:pt x="6022" y="9631"/>
                    <a:pt x="6098" y="9631"/>
                  </a:cubicBezTo>
                  <a:cubicBezTo>
                    <a:pt x="6188" y="9631"/>
                    <a:pt x="6276" y="9606"/>
                    <a:pt x="6343" y="9552"/>
                  </a:cubicBezTo>
                  <a:cubicBezTo>
                    <a:pt x="6490" y="9481"/>
                    <a:pt x="6584" y="9311"/>
                    <a:pt x="6584" y="9140"/>
                  </a:cubicBezTo>
                  <a:lnTo>
                    <a:pt x="6584" y="3627"/>
                  </a:lnTo>
                  <a:close/>
                  <a:moveTo>
                    <a:pt x="11315" y="13790"/>
                  </a:moveTo>
                  <a:cubicBezTo>
                    <a:pt x="11315" y="14331"/>
                    <a:pt x="11362" y="15459"/>
                    <a:pt x="11533" y="16194"/>
                  </a:cubicBezTo>
                  <a:lnTo>
                    <a:pt x="7959" y="16194"/>
                  </a:lnTo>
                  <a:cubicBezTo>
                    <a:pt x="8106" y="15459"/>
                    <a:pt x="8153" y="14331"/>
                    <a:pt x="8177" y="13790"/>
                  </a:cubicBezTo>
                  <a:close/>
                  <a:moveTo>
                    <a:pt x="1247" y="0"/>
                  </a:moveTo>
                  <a:cubicBezTo>
                    <a:pt x="535" y="0"/>
                    <a:pt x="0" y="565"/>
                    <a:pt x="0" y="1252"/>
                  </a:cubicBezTo>
                  <a:lnTo>
                    <a:pt x="0" y="12544"/>
                  </a:lnTo>
                  <a:cubicBezTo>
                    <a:pt x="0" y="13255"/>
                    <a:pt x="535" y="13790"/>
                    <a:pt x="1247" y="13790"/>
                  </a:cubicBezTo>
                  <a:lnTo>
                    <a:pt x="7589" y="13790"/>
                  </a:lnTo>
                  <a:cubicBezTo>
                    <a:pt x="7565" y="14454"/>
                    <a:pt x="7518" y="15577"/>
                    <a:pt x="7371" y="16194"/>
                  </a:cubicBezTo>
                  <a:lnTo>
                    <a:pt x="6366" y="16194"/>
                  </a:lnTo>
                  <a:cubicBezTo>
                    <a:pt x="6219" y="16194"/>
                    <a:pt x="6096" y="16311"/>
                    <a:pt x="6096" y="16488"/>
                  </a:cubicBezTo>
                  <a:cubicBezTo>
                    <a:pt x="6096" y="16635"/>
                    <a:pt x="6219" y="16782"/>
                    <a:pt x="6366" y="16782"/>
                  </a:cubicBezTo>
                  <a:lnTo>
                    <a:pt x="13102" y="16782"/>
                  </a:lnTo>
                  <a:cubicBezTo>
                    <a:pt x="13249" y="16782"/>
                    <a:pt x="13396" y="16635"/>
                    <a:pt x="13396" y="16488"/>
                  </a:cubicBezTo>
                  <a:cubicBezTo>
                    <a:pt x="13396" y="16311"/>
                    <a:pt x="13249" y="16194"/>
                    <a:pt x="13102" y="16194"/>
                  </a:cubicBezTo>
                  <a:lnTo>
                    <a:pt x="12097" y="16194"/>
                  </a:lnTo>
                  <a:cubicBezTo>
                    <a:pt x="11950" y="15577"/>
                    <a:pt x="11903" y="14454"/>
                    <a:pt x="11874" y="13790"/>
                  </a:cubicBezTo>
                  <a:lnTo>
                    <a:pt x="18222" y="13790"/>
                  </a:lnTo>
                  <a:cubicBezTo>
                    <a:pt x="18927" y="13790"/>
                    <a:pt x="19491" y="13255"/>
                    <a:pt x="19491" y="12544"/>
                  </a:cubicBezTo>
                  <a:lnTo>
                    <a:pt x="19491" y="1252"/>
                  </a:lnTo>
                  <a:cubicBezTo>
                    <a:pt x="19491" y="565"/>
                    <a:pt x="18927" y="0"/>
                    <a:pt x="1822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3"/>
            <p:cNvSpPr/>
            <p:nvPr/>
          </p:nvSpPr>
          <p:spPr>
            <a:xfrm>
              <a:off x="4850681" y="2089580"/>
              <a:ext cx="18564" cy="11006"/>
            </a:xfrm>
            <a:custGeom>
              <a:rect b="b" l="l" r="r" t="t"/>
              <a:pathLst>
                <a:path extrusionOk="0" h="565" w="953">
                  <a:moveTo>
                    <a:pt x="294" y="1"/>
                  </a:moveTo>
                  <a:cubicBezTo>
                    <a:pt x="118" y="1"/>
                    <a:pt x="0" y="124"/>
                    <a:pt x="0" y="271"/>
                  </a:cubicBezTo>
                  <a:cubicBezTo>
                    <a:pt x="0" y="441"/>
                    <a:pt x="118" y="565"/>
                    <a:pt x="294" y="565"/>
                  </a:cubicBezTo>
                  <a:lnTo>
                    <a:pt x="658" y="565"/>
                  </a:lnTo>
                  <a:cubicBezTo>
                    <a:pt x="829" y="565"/>
                    <a:pt x="952" y="441"/>
                    <a:pt x="952" y="271"/>
                  </a:cubicBezTo>
                  <a:cubicBezTo>
                    <a:pt x="952" y="124"/>
                    <a:pt x="829" y="1"/>
                    <a:pt x="6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3"/>
            <p:cNvSpPr/>
            <p:nvPr/>
          </p:nvSpPr>
          <p:spPr>
            <a:xfrm>
              <a:off x="4880680" y="2089580"/>
              <a:ext cx="18681" cy="11006"/>
            </a:xfrm>
            <a:custGeom>
              <a:rect b="b" l="l" r="r" t="t"/>
              <a:pathLst>
                <a:path extrusionOk="0" h="565" w="959">
                  <a:moveTo>
                    <a:pt x="294" y="1"/>
                  </a:moveTo>
                  <a:cubicBezTo>
                    <a:pt x="123" y="1"/>
                    <a:pt x="0" y="124"/>
                    <a:pt x="0" y="271"/>
                  </a:cubicBezTo>
                  <a:cubicBezTo>
                    <a:pt x="0" y="441"/>
                    <a:pt x="123" y="565"/>
                    <a:pt x="294" y="565"/>
                  </a:cubicBezTo>
                  <a:lnTo>
                    <a:pt x="688" y="565"/>
                  </a:lnTo>
                  <a:cubicBezTo>
                    <a:pt x="835" y="565"/>
                    <a:pt x="958" y="441"/>
                    <a:pt x="958" y="271"/>
                  </a:cubicBezTo>
                  <a:cubicBezTo>
                    <a:pt x="958"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3"/>
            <p:cNvSpPr/>
            <p:nvPr/>
          </p:nvSpPr>
          <p:spPr>
            <a:xfrm>
              <a:off x="4911244" y="2089580"/>
              <a:ext cx="18564" cy="11006"/>
            </a:xfrm>
            <a:custGeom>
              <a:rect b="b" l="l" r="r" t="t"/>
              <a:pathLst>
                <a:path extrusionOk="0" h="565" w="953">
                  <a:moveTo>
                    <a:pt x="271" y="1"/>
                  </a:moveTo>
                  <a:cubicBezTo>
                    <a:pt x="124" y="1"/>
                    <a:pt x="0" y="124"/>
                    <a:pt x="0" y="271"/>
                  </a:cubicBezTo>
                  <a:cubicBezTo>
                    <a:pt x="0" y="441"/>
                    <a:pt x="124" y="565"/>
                    <a:pt x="271" y="565"/>
                  </a:cubicBezTo>
                  <a:lnTo>
                    <a:pt x="659" y="565"/>
                  </a:lnTo>
                  <a:cubicBezTo>
                    <a:pt x="829" y="565"/>
                    <a:pt x="953" y="441"/>
                    <a:pt x="953" y="271"/>
                  </a:cubicBezTo>
                  <a:cubicBezTo>
                    <a:pt x="953" y="124"/>
                    <a:pt x="829"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3"/>
            <p:cNvSpPr/>
            <p:nvPr/>
          </p:nvSpPr>
          <p:spPr>
            <a:xfrm>
              <a:off x="4941243" y="2089580"/>
              <a:ext cx="18681" cy="11006"/>
            </a:xfrm>
            <a:custGeom>
              <a:rect b="b" l="l" r="r" t="t"/>
              <a:pathLst>
                <a:path extrusionOk="0" h="565" w="959">
                  <a:moveTo>
                    <a:pt x="294" y="1"/>
                  </a:moveTo>
                  <a:cubicBezTo>
                    <a:pt x="124" y="1"/>
                    <a:pt x="0" y="124"/>
                    <a:pt x="0" y="271"/>
                  </a:cubicBezTo>
                  <a:cubicBezTo>
                    <a:pt x="0" y="441"/>
                    <a:pt x="124" y="565"/>
                    <a:pt x="294" y="565"/>
                  </a:cubicBezTo>
                  <a:lnTo>
                    <a:pt x="688" y="565"/>
                  </a:lnTo>
                  <a:cubicBezTo>
                    <a:pt x="835" y="565"/>
                    <a:pt x="958" y="441"/>
                    <a:pt x="958" y="271"/>
                  </a:cubicBezTo>
                  <a:cubicBezTo>
                    <a:pt x="958"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3"/>
            <p:cNvSpPr/>
            <p:nvPr/>
          </p:nvSpPr>
          <p:spPr>
            <a:xfrm>
              <a:off x="4971358" y="2089580"/>
              <a:ext cx="19012" cy="11006"/>
            </a:xfrm>
            <a:custGeom>
              <a:rect b="b" l="l" r="r" t="t"/>
              <a:pathLst>
                <a:path extrusionOk="0" h="565" w="976">
                  <a:moveTo>
                    <a:pt x="294" y="1"/>
                  </a:moveTo>
                  <a:cubicBezTo>
                    <a:pt x="147" y="1"/>
                    <a:pt x="0" y="124"/>
                    <a:pt x="0" y="271"/>
                  </a:cubicBezTo>
                  <a:cubicBezTo>
                    <a:pt x="0" y="441"/>
                    <a:pt x="147" y="565"/>
                    <a:pt x="294" y="565"/>
                  </a:cubicBezTo>
                  <a:lnTo>
                    <a:pt x="682" y="565"/>
                  </a:lnTo>
                  <a:cubicBezTo>
                    <a:pt x="829" y="565"/>
                    <a:pt x="976" y="441"/>
                    <a:pt x="976" y="271"/>
                  </a:cubicBezTo>
                  <a:cubicBezTo>
                    <a:pt x="976" y="124"/>
                    <a:pt x="829" y="1"/>
                    <a:pt x="6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3"/>
            <p:cNvSpPr/>
            <p:nvPr/>
          </p:nvSpPr>
          <p:spPr>
            <a:xfrm>
              <a:off x="4820565" y="2115800"/>
              <a:ext cx="18681" cy="11006"/>
            </a:xfrm>
            <a:custGeom>
              <a:rect b="b" l="l" r="r" t="t"/>
              <a:pathLst>
                <a:path extrusionOk="0" h="565" w="959">
                  <a:moveTo>
                    <a:pt x="271" y="1"/>
                  </a:moveTo>
                  <a:cubicBezTo>
                    <a:pt x="124" y="1"/>
                    <a:pt x="0" y="124"/>
                    <a:pt x="0" y="295"/>
                  </a:cubicBezTo>
                  <a:cubicBezTo>
                    <a:pt x="0" y="441"/>
                    <a:pt x="124" y="565"/>
                    <a:pt x="271" y="565"/>
                  </a:cubicBezTo>
                  <a:lnTo>
                    <a:pt x="664" y="565"/>
                  </a:lnTo>
                  <a:cubicBezTo>
                    <a:pt x="811" y="565"/>
                    <a:pt x="958" y="441"/>
                    <a:pt x="958" y="295"/>
                  </a:cubicBezTo>
                  <a:cubicBezTo>
                    <a:pt x="958" y="124"/>
                    <a:pt x="811" y="1"/>
                    <a:pt x="6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3"/>
            <p:cNvSpPr/>
            <p:nvPr/>
          </p:nvSpPr>
          <p:spPr>
            <a:xfrm>
              <a:off x="4850681" y="2115800"/>
              <a:ext cx="18564" cy="11006"/>
            </a:xfrm>
            <a:custGeom>
              <a:rect b="b" l="l" r="r" t="t"/>
              <a:pathLst>
                <a:path extrusionOk="0" h="565" w="953">
                  <a:moveTo>
                    <a:pt x="294" y="1"/>
                  </a:moveTo>
                  <a:cubicBezTo>
                    <a:pt x="118" y="1"/>
                    <a:pt x="0" y="124"/>
                    <a:pt x="0" y="295"/>
                  </a:cubicBezTo>
                  <a:cubicBezTo>
                    <a:pt x="0" y="441"/>
                    <a:pt x="118" y="565"/>
                    <a:pt x="294" y="565"/>
                  </a:cubicBezTo>
                  <a:lnTo>
                    <a:pt x="658" y="565"/>
                  </a:lnTo>
                  <a:cubicBezTo>
                    <a:pt x="829" y="565"/>
                    <a:pt x="952" y="441"/>
                    <a:pt x="952" y="295"/>
                  </a:cubicBezTo>
                  <a:cubicBezTo>
                    <a:pt x="952" y="124"/>
                    <a:pt x="829" y="1"/>
                    <a:pt x="6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3"/>
            <p:cNvSpPr/>
            <p:nvPr/>
          </p:nvSpPr>
          <p:spPr>
            <a:xfrm>
              <a:off x="4880680" y="2115800"/>
              <a:ext cx="18681" cy="11006"/>
            </a:xfrm>
            <a:custGeom>
              <a:rect b="b" l="l" r="r" t="t"/>
              <a:pathLst>
                <a:path extrusionOk="0" h="565" w="959">
                  <a:moveTo>
                    <a:pt x="294" y="1"/>
                  </a:moveTo>
                  <a:cubicBezTo>
                    <a:pt x="123" y="1"/>
                    <a:pt x="0" y="124"/>
                    <a:pt x="0" y="295"/>
                  </a:cubicBezTo>
                  <a:cubicBezTo>
                    <a:pt x="0" y="441"/>
                    <a:pt x="123"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3"/>
            <p:cNvSpPr/>
            <p:nvPr/>
          </p:nvSpPr>
          <p:spPr>
            <a:xfrm>
              <a:off x="4911244" y="2115800"/>
              <a:ext cx="18564" cy="11006"/>
            </a:xfrm>
            <a:custGeom>
              <a:rect b="b" l="l" r="r" t="t"/>
              <a:pathLst>
                <a:path extrusionOk="0" h="565" w="953">
                  <a:moveTo>
                    <a:pt x="271" y="1"/>
                  </a:moveTo>
                  <a:cubicBezTo>
                    <a:pt x="124" y="1"/>
                    <a:pt x="0" y="124"/>
                    <a:pt x="0" y="295"/>
                  </a:cubicBezTo>
                  <a:cubicBezTo>
                    <a:pt x="0" y="441"/>
                    <a:pt x="124" y="565"/>
                    <a:pt x="271" y="565"/>
                  </a:cubicBezTo>
                  <a:lnTo>
                    <a:pt x="659" y="565"/>
                  </a:lnTo>
                  <a:cubicBezTo>
                    <a:pt x="829" y="565"/>
                    <a:pt x="953" y="441"/>
                    <a:pt x="953" y="295"/>
                  </a:cubicBezTo>
                  <a:cubicBezTo>
                    <a:pt x="953" y="124"/>
                    <a:pt x="829"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3"/>
            <p:cNvSpPr/>
            <p:nvPr/>
          </p:nvSpPr>
          <p:spPr>
            <a:xfrm>
              <a:off x="4941243" y="2115800"/>
              <a:ext cx="18681" cy="11006"/>
            </a:xfrm>
            <a:custGeom>
              <a:rect b="b" l="l" r="r" t="t"/>
              <a:pathLst>
                <a:path extrusionOk="0" h="565" w="959">
                  <a:moveTo>
                    <a:pt x="294" y="1"/>
                  </a:moveTo>
                  <a:cubicBezTo>
                    <a:pt x="124" y="1"/>
                    <a:pt x="0" y="124"/>
                    <a:pt x="0" y="295"/>
                  </a:cubicBezTo>
                  <a:cubicBezTo>
                    <a:pt x="0" y="441"/>
                    <a:pt x="124"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3"/>
            <p:cNvSpPr/>
            <p:nvPr/>
          </p:nvSpPr>
          <p:spPr>
            <a:xfrm>
              <a:off x="4971358" y="2115800"/>
              <a:ext cx="19012" cy="11006"/>
            </a:xfrm>
            <a:custGeom>
              <a:rect b="b" l="l" r="r" t="t"/>
              <a:pathLst>
                <a:path extrusionOk="0" h="565" w="976">
                  <a:moveTo>
                    <a:pt x="294" y="1"/>
                  </a:moveTo>
                  <a:cubicBezTo>
                    <a:pt x="147" y="1"/>
                    <a:pt x="0" y="124"/>
                    <a:pt x="0" y="295"/>
                  </a:cubicBezTo>
                  <a:cubicBezTo>
                    <a:pt x="0" y="441"/>
                    <a:pt x="147" y="565"/>
                    <a:pt x="294" y="565"/>
                  </a:cubicBezTo>
                  <a:lnTo>
                    <a:pt x="682" y="565"/>
                  </a:lnTo>
                  <a:cubicBezTo>
                    <a:pt x="829" y="565"/>
                    <a:pt x="976" y="441"/>
                    <a:pt x="976" y="295"/>
                  </a:cubicBezTo>
                  <a:cubicBezTo>
                    <a:pt x="976" y="124"/>
                    <a:pt x="829" y="1"/>
                    <a:pt x="6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3"/>
            <p:cNvSpPr/>
            <p:nvPr/>
          </p:nvSpPr>
          <p:spPr>
            <a:xfrm>
              <a:off x="4820565" y="2142020"/>
              <a:ext cx="18681" cy="11006"/>
            </a:xfrm>
            <a:custGeom>
              <a:rect b="b" l="l" r="r" t="t"/>
              <a:pathLst>
                <a:path extrusionOk="0" h="565" w="959">
                  <a:moveTo>
                    <a:pt x="271" y="1"/>
                  </a:moveTo>
                  <a:cubicBezTo>
                    <a:pt x="124" y="1"/>
                    <a:pt x="0" y="124"/>
                    <a:pt x="0" y="295"/>
                  </a:cubicBezTo>
                  <a:cubicBezTo>
                    <a:pt x="0" y="441"/>
                    <a:pt x="124" y="565"/>
                    <a:pt x="271" y="565"/>
                  </a:cubicBezTo>
                  <a:lnTo>
                    <a:pt x="664" y="565"/>
                  </a:lnTo>
                  <a:cubicBezTo>
                    <a:pt x="811" y="565"/>
                    <a:pt x="958" y="441"/>
                    <a:pt x="958" y="295"/>
                  </a:cubicBezTo>
                  <a:cubicBezTo>
                    <a:pt x="958" y="124"/>
                    <a:pt x="811" y="1"/>
                    <a:pt x="6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3"/>
            <p:cNvSpPr/>
            <p:nvPr/>
          </p:nvSpPr>
          <p:spPr>
            <a:xfrm>
              <a:off x="4850681" y="2142020"/>
              <a:ext cx="18564" cy="11006"/>
            </a:xfrm>
            <a:custGeom>
              <a:rect b="b" l="l" r="r" t="t"/>
              <a:pathLst>
                <a:path extrusionOk="0" h="565" w="953">
                  <a:moveTo>
                    <a:pt x="294" y="1"/>
                  </a:moveTo>
                  <a:cubicBezTo>
                    <a:pt x="118" y="1"/>
                    <a:pt x="0" y="124"/>
                    <a:pt x="0" y="295"/>
                  </a:cubicBezTo>
                  <a:cubicBezTo>
                    <a:pt x="0" y="441"/>
                    <a:pt x="118" y="565"/>
                    <a:pt x="294" y="565"/>
                  </a:cubicBezTo>
                  <a:lnTo>
                    <a:pt x="658" y="565"/>
                  </a:lnTo>
                  <a:cubicBezTo>
                    <a:pt x="829" y="565"/>
                    <a:pt x="952" y="441"/>
                    <a:pt x="952" y="295"/>
                  </a:cubicBezTo>
                  <a:cubicBezTo>
                    <a:pt x="952" y="124"/>
                    <a:pt x="829" y="1"/>
                    <a:pt x="6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3"/>
            <p:cNvSpPr/>
            <p:nvPr/>
          </p:nvSpPr>
          <p:spPr>
            <a:xfrm>
              <a:off x="4880680" y="2142020"/>
              <a:ext cx="18681" cy="11006"/>
            </a:xfrm>
            <a:custGeom>
              <a:rect b="b" l="l" r="r" t="t"/>
              <a:pathLst>
                <a:path extrusionOk="0" h="565" w="959">
                  <a:moveTo>
                    <a:pt x="294" y="1"/>
                  </a:moveTo>
                  <a:cubicBezTo>
                    <a:pt x="123" y="1"/>
                    <a:pt x="0" y="124"/>
                    <a:pt x="0" y="295"/>
                  </a:cubicBezTo>
                  <a:cubicBezTo>
                    <a:pt x="0" y="441"/>
                    <a:pt x="123"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3"/>
            <p:cNvSpPr/>
            <p:nvPr/>
          </p:nvSpPr>
          <p:spPr>
            <a:xfrm>
              <a:off x="4911244" y="2142020"/>
              <a:ext cx="18564" cy="11006"/>
            </a:xfrm>
            <a:custGeom>
              <a:rect b="b" l="l" r="r" t="t"/>
              <a:pathLst>
                <a:path extrusionOk="0" h="565" w="953">
                  <a:moveTo>
                    <a:pt x="271" y="1"/>
                  </a:moveTo>
                  <a:cubicBezTo>
                    <a:pt x="124" y="1"/>
                    <a:pt x="0" y="124"/>
                    <a:pt x="0" y="295"/>
                  </a:cubicBezTo>
                  <a:cubicBezTo>
                    <a:pt x="0" y="441"/>
                    <a:pt x="124" y="565"/>
                    <a:pt x="271" y="565"/>
                  </a:cubicBezTo>
                  <a:lnTo>
                    <a:pt x="659" y="565"/>
                  </a:lnTo>
                  <a:cubicBezTo>
                    <a:pt x="829" y="565"/>
                    <a:pt x="953" y="441"/>
                    <a:pt x="953" y="295"/>
                  </a:cubicBezTo>
                  <a:cubicBezTo>
                    <a:pt x="953" y="124"/>
                    <a:pt x="829"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3"/>
            <p:cNvSpPr/>
            <p:nvPr/>
          </p:nvSpPr>
          <p:spPr>
            <a:xfrm>
              <a:off x="4941243" y="2142020"/>
              <a:ext cx="18681" cy="11006"/>
            </a:xfrm>
            <a:custGeom>
              <a:rect b="b" l="l" r="r" t="t"/>
              <a:pathLst>
                <a:path extrusionOk="0" h="565" w="959">
                  <a:moveTo>
                    <a:pt x="294" y="1"/>
                  </a:moveTo>
                  <a:cubicBezTo>
                    <a:pt x="124" y="1"/>
                    <a:pt x="0" y="124"/>
                    <a:pt x="0" y="295"/>
                  </a:cubicBezTo>
                  <a:cubicBezTo>
                    <a:pt x="0" y="441"/>
                    <a:pt x="124" y="565"/>
                    <a:pt x="294" y="565"/>
                  </a:cubicBezTo>
                  <a:lnTo>
                    <a:pt x="688" y="565"/>
                  </a:lnTo>
                  <a:cubicBezTo>
                    <a:pt x="835" y="565"/>
                    <a:pt x="958" y="441"/>
                    <a:pt x="958" y="295"/>
                  </a:cubicBezTo>
                  <a:cubicBezTo>
                    <a:pt x="958"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3"/>
            <p:cNvSpPr/>
            <p:nvPr/>
          </p:nvSpPr>
          <p:spPr>
            <a:xfrm>
              <a:off x="4971358" y="2142020"/>
              <a:ext cx="19012" cy="11006"/>
            </a:xfrm>
            <a:custGeom>
              <a:rect b="b" l="l" r="r" t="t"/>
              <a:pathLst>
                <a:path extrusionOk="0" h="565" w="976">
                  <a:moveTo>
                    <a:pt x="294" y="1"/>
                  </a:moveTo>
                  <a:cubicBezTo>
                    <a:pt x="147" y="1"/>
                    <a:pt x="0" y="124"/>
                    <a:pt x="0" y="295"/>
                  </a:cubicBezTo>
                  <a:cubicBezTo>
                    <a:pt x="0" y="441"/>
                    <a:pt x="147" y="565"/>
                    <a:pt x="294" y="565"/>
                  </a:cubicBezTo>
                  <a:lnTo>
                    <a:pt x="682" y="565"/>
                  </a:lnTo>
                  <a:cubicBezTo>
                    <a:pt x="829" y="565"/>
                    <a:pt x="976" y="441"/>
                    <a:pt x="976" y="295"/>
                  </a:cubicBezTo>
                  <a:cubicBezTo>
                    <a:pt x="976" y="124"/>
                    <a:pt x="829" y="1"/>
                    <a:pt x="6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3"/>
            <p:cNvSpPr/>
            <p:nvPr/>
          </p:nvSpPr>
          <p:spPr>
            <a:xfrm>
              <a:off x="4820565" y="2168357"/>
              <a:ext cx="18681" cy="11474"/>
            </a:xfrm>
            <a:custGeom>
              <a:rect b="b" l="l" r="r" t="t"/>
              <a:pathLst>
                <a:path extrusionOk="0" h="589" w="959">
                  <a:moveTo>
                    <a:pt x="271" y="1"/>
                  </a:moveTo>
                  <a:cubicBezTo>
                    <a:pt x="124" y="1"/>
                    <a:pt x="0" y="147"/>
                    <a:pt x="0" y="294"/>
                  </a:cubicBezTo>
                  <a:cubicBezTo>
                    <a:pt x="0" y="441"/>
                    <a:pt x="124" y="588"/>
                    <a:pt x="271" y="588"/>
                  </a:cubicBezTo>
                  <a:lnTo>
                    <a:pt x="664" y="588"/>
                  </a:lnTo>
                  <a:cubicBezTo>
                    <a:pt x="811" y="588"/>
                    <a:pt x="958" y="441"/>
                    <a:pt x="958" y="294"/>
                  </a:cubicBezTo>
                  <a:cubicBezTo>
                    <a:pt x="958" y="147"/>
                    <a:pt x="811" y="1"/>
                    <a:pt x="6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3"/>
            <p:cNvSpPr/>
            <p:nvPr/>
          </p:nvSpPr>
          <p:spPr>
            <a:xfrm>
              <a:off x="4850681" y="2168357"/>
              <a:ext cx="18564" cy="11474"/>
            </a:xfrm>
            <a:custGeom>
              <a:rect b="b" l="l" r="r" t="t"/>
              <a:pathLst>
                <a:path extrusionOk="0" h="589" w="953">
                  <a:moveTo>
                    <a:pt x="294" y="1"/>
                  </a:moveTo>
                  <a:cubicBezTo>
                    <a:pt x="118" y="1"/>
                    <a:pt x="0" y="147"/>
                    <a:pt x="0" y="294"/>
                  </a:cubicBezTo>
                  <a:cubicBezTo>
                    <a:pt x="0" y="441"/>
                    <a:pt x="118" y="588"/>
                    <a:pt x="294" y="588"/>
                  </a:cubicBezTo>
                  <a:lnTo>
                    <a:pt x="658" y="588"/>
                  </a:lnTo>
                  <a:cubicBezTo>
                    <a:pt x="829" y="588"/>
                    <a:pt x="952" y="441"/>
                    <a:pt x="952" y="294"/>
                  </a:cubicBezTo>
                  <a:cubicBezTo>
                    <a:pt x="952" y="147"/>
                    <a:pt x="829" y="1"/>
                    <a:pt x="6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3"/>
            <p:cNvSpPr/>
            <p:nvPr/>
          </p:nvSpPr>
          <p:spPr>
            <a:xfrm>
              <a:off x="4880680" y="2168357"/>
              <a:ext cx="18681" cy="11474"/>
            </a:xfrm>
            <a:custGeom>
              <a:rect b="b" l="l" r="r" t="t"/>
              <a:pathLst>
                <a:path extrusionOk="0" h="589" w="959">
                  <a:moveTo>
                    <a:pt x="294" y="1"/>
                  </a:moveTo>
                  <a:cubicBezTo>
                    <a:pt x="123" y="1"/>
                    <a:pt x="0" y="147"/>
                    <a:pt x="0" y="294"/>
                  </a:cubicBezTo>
                  <a:cubicBezTo>
                    <a:pt x="0" y="441"/>
                    <a:pt x="123" y="588"/>
                    <a:pt x="294" y="588"/>
                  </a:cubicBezTo>
                  <a:lnTo>
                    <a:pt x="688" y="588"/>
                  </a:lnTo>
                  <a:cubicBezTo>
                    <a:pt x="835" y="588"/>
                    <a:pt x="958" y="441"/>
                    <a:pt x="958" y="294"/>
                  </a:cubicBezTo>
                  <a:cubicBezTo>
                    <a:pt x="958" y="147"/>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4" name="Google Shape;3244;p63"/>
          <p:cNvGrpSpPr/>
          <p:nvPr/>
        </p:nvGrpSpPr>
        <p:grpSpPr>
          <a:xfrm>
            <a:off x="4093948" y="2013784"/>
            <a:ext cx="379821" cy="290953"/>
            <a:chOff x="4093948" y="2013784"/>
            <a:chExt cx="379821" cy="290953"/>
          </a:xfrm>
        </p:grpSpPr>
        <p:sp>
          <p:nvSpPr>
            <p:cNvPr id="3245" name="Google Shape;3245;p63"/>
            <p:cNvSpPr/>
            <p:nvPr/>
          </p:nvSpPr>
          <p:spPr>
            <a:xfrm>
              <a:off x="4099675" y="2247932"/>
              <a:ext cx="368367" cy="51096"/>
            </a:xfrm>
            <a:custGeom>
              <a:rect b="b" l="l" r="r" t="t"/>
              <a:pathLst>
                <a:path extrusionOk="0" h="2623" w="18910">
                  <a:moveTo>
                    <a:pt x="465" y="1"/>
                  </a:moveTo>
                  <a:cubicBezTo>
                    <a:pt x="200" y="1"/>
                    <a:pt x="0" y="224"/>
                    <a:pt x="0" y="494"/>
                  </a:cubicBezTo>
                  <a:cubicBezTo>
                    <a:pt x="0" y="1670"/>
                    <a:pt x="959" y="2622"/>
                    <a:pt x="2134" y="2622"/>
                  </a:cubicBezTo>
                  <a:lnTo>
                    <a:pt x="16776" y="2622"/>
                  </a:lnTo>
                  <a:cubicBezTo>
                    <a:pt x="17951" y="2622"/>
                    <a:pt x="18909" y="1670"/>
                    <a:pt x="18909" y="494"/>
                  </a:cubicBezTo>
                  <a:cubicBezTo>
                    <a:pt x="18909" y="224"/>
                    <a:pt x="18715" y="1"/>
                    <a:pt x="18445"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3"/>
            <p:cNvSpPr/>
            <p:nvPr/>
          </p:nvSpPr>
          <p:spPr>
            <a:xfrm>
              <a:off x="4408820" y="2247932"/>
              <a:ext cx="59219" cy="51096"/>
            </a:xfrm>
            <a:custGeom>
              <a:rect b="b" l="l" r="r" t="t"/>
              <a:pathLst>
                <a:path extrusionOk="0" h="2623" w="3040">
                  <a:moveTo>
                    <a:pt x="1670" y="1"/>
                  </a:moveTo>
                  <a:cubicBezTo>
                    <a:pt x="1934" y="1"/>
                    <a:pt x="2134" y="224"/>
                    <a:pt x="2134" y="494"/>
                  </a:cubicBezTo>
                  <a:cubicBezTo>
                    <a:pt x="2134" y="1082"/>
                    <a:pt x="1911" y="1617"/>
                    <a:pt x="1523" y="2011"/>
                  </a:cubicBezTo>
                  <a:cubicBezTo>
                    <a:pt x="1129" y="2381"/>
                    <a:pt x="588" y="2622"/>
                    <a:pt x="1" y="2622"/>
                  </a:cubicBezTo>
                  <a:lnTo>
                    <a:pt x="906" y="2622"/>
                  </a:lnTo>
                  <a:cubicBezTo>
                    <a:pt x="1494" y="2622"/>
                    <a:pt x="2034" y="2381"/>
                    <a:pt x="2428" y="2011"/>
                  </a:cubicBezTo>
                  <a:cubicBezTo>
                    <a:pt x="2816" y="1617"/>
                    <a:pt x="3039" y="1082"/>
                    <a:pt x="3039" y="494"/>
                  </a:cubicBezTo>
                  <a:cubicBezTo>
                    <a:pt x="3039" y="224"/>
                    <a:pt x="2845" y="1"/>
                    <a:pt x="257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3"/>
            <p:cNvSpPr/>
            <p:nvPr/>
          </p:nvSpPr>
          <p:spPr>
            <a:xfrm>
              <a:off x="4120733" y="2019511"/>
              <a:ext cx="326348" cy="228442"/>
            </a:xfrm>
            <a:custGeom>
              <a:rect b="b" l="l" r="r" t="t"/>
              <a:pathLst>
                <a:path extrusionOk="0" h="11727" w="16753">
                  <a:moveTo>
                    <a:pt x="853" y="0"/>
                  </a:moveTo>
                  <a:cubicBezTo>
                    <a:pt x="389" y="0"/>
                    <a:pt x="1" y="388"/>
                    <a:pt x="1" y="853"/>
                  </a:cubicBezTo>
                  <a:lnTo>
                    <a:pt x="1" y="10898"/>
                  </a:lnTo>
                  <a:cubicBezTo>
                    <a:pt x="1" y="11362"/>
                    <a:pt x="389" y="11727"/>
                    <a:pt x="853" y="11727"/>
                  </a:cubicBezTo>
                  <a:lnTo>
                    <a:pt x="15895" y="11727"/>
                  </a:lnTo>
                  <a:cubicBezTo>
                    <a:pt x="16359" y="11727"/>
                    <a:pt x="16753" y="11362"/>
                    <a:pt x="16753" y="10898"/>
                  </a:cubicBezTo>
                  <a:lnTo>
                    <a:pt x="16753" y="853"/>
                  </a:lnTo>
                  <a:cubicBezTo>
                    <a:pt x="16753" y="388"/>
                    <a:pt x="16359" y="0"/>
                    <a:pt x="15895"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3"/>
            <p:cNvSpPr/>
            <p:nvPr/>
          </p:nvSpPr>
          <p:spPr>
            <a:xfrm>
              <a:off x="4415579" y="2019511"/>
              <a:ext cx="31499" cy="228442"/>
            </a:xfrm>
            <a:custGeom>
              <a:rect b="b" l="l" r="r" t="t"/>
              <a:pathLst>
                <a:path extrusionOk="0" h="11727" w="1617">
                  <a:moveTo>
                    <a:pt x="0" y="0"/>
                  </a:moveTo>
                  <a:cubicBezTo>
                    <a:pt x="465" y="0"/>
                    <a:pt x="853" y="388"/>
                    <a:pt x="853" y="853"/>
                  </a:cubicBezTo>
                  <a:lnTo>
                    <a:pt x="853" y="10898"/>
                  </a:lnTo>
                  <a:cubicBezTo>
                    <a:pt x="853" y="11362"/>
                    <a:pt x="465" y="11727"/>
                    <a:pt x="0" y="11727"/>
                  </a:cubicBezTo>
                  <a:lnTo>
                    <a:pt x="759" y="11727"/>
                  </a:lnTo>
                  <a:cubicBezTo>
                    <a:pt x="1223" y="11727"/>
                    <a:pt x="1617" y="11362"/>
                    <a:pt x="1617" y="10898"/>
                  </a:cubicBezTo>
                  <a:lnTo>
                    <a:pt x="1617" y="853"/>
                  </a:lnTo>
                  <a:cubicBezTo>
                    <a:pt x="1617" y="388"/>
                    <a:pt x="1223" y="0"/>
                    <a:pt x="75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3"/>
            <p:cNvSpPr/>
            <p:nvPr/>
          </p:nvSpPr>
          <p:spPr>
            <a:xfrm>
              <a:off x="4144557" y="2040004"/>
              <a:ext cx="278603" cy="187904"/>
            </a:xfrm>
            <a:custGeom>
              <a:rect b="b" l="l" r="r" t="t"/>
              <a:pathLst>
                <a:path extrusionOk="0" h="9646" w="14302">
                  <a:moveTo>
                    <a:pt x="318" y="0"/>
                  </a:moveTo>
                  <a:cubicBezTo>
                    <a:pt x="147" y="0"/>
                    <a:pt x="1" y="124"/>
                    <a:pt x="1" y="318"/>
                  </a:cubicBezTo>
                  <a:lnTo>
                    <a:pt x="1" y="9329"/>
                  </a:lnTo>
                  <a:cubicBezTo>
                    <a:pt x="1" y="9499"/>
                    <a:pt x="147" y="9646"/>
                    <a:pt x="318" y="9646"/>
                  </a:cubicBezTo>
                  <a:lnTo>
                    <a:pt x="13984" y="9646"/>
                  </a:lnTo>
                  <a:cubicBezTo>
                    <a:pt x="14154" y="9646"/>
                    <a:pt x="14301" y="9499"/>
                    <a:pt x="14301" y="9329"/>
                  </a:cubicBezTo>
                  <a:lnTo>
                    <a:pt x="14301" y="318"/>
                  </a:lnTo>
                  <a:cubicBezTo>
                    <a:pt x="14301" y="124"/>
                    <a:pt x="14154" y="0"/>
                    <a:pt x="1398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3"/>
            <p:cNvSpPr/>
            <p:nvPr/>
          </p:nvSpPr>
          <p:spPr>
            <a:xfrm>
              <a:off x="4401729" y="2040004"/>
              <a:ext cx="21428" cy="187904"/>
            </a:xfrm>
            <a:custGeom>
              <a:rect b="b" l="l" r="r" t="t"/>
              <a:pathLst>
                <a:path extrusionOk="0" h="9646" w="1100">
                  <a:moveTo>
                    <a:pt x="0" y="0"/>
                  </a:moveTo>
                  <a:cubicBezTo>
                    <a:pt x="194" y="0"/>
                    <a:pt x="318" y="124"/>
                    <a:pt x="318" y="318"/>
                  </a:cubicBezTo>
                  <a:lnTo>
                    <a:pt x="318" y="9329"/>
                  </a:lnTo>
                  <a:cubicBezTo>
                    <a:pt x="318" y="9499"/>
                    <a:pt x="194" y="9646"/>
                    <a:pt x="0" y="9646"/>
                  </a:cubicBezTo>
                  <a:lnTo>
                    <a:pt x="782" y="9646"/>
                  </a:lnTo>
                  <a:cubicBezTo>
                    <a:pt x="952" y="9646"/>
                    <a:pt x="1099" y="9499"/>
                    <a:pt x="1099" y="9329"/>
                  </a:cubicBezTo>
                  <a:lnTo>
                    <a:pt x="1099" y="318"/>
                  </a:lnTo>
                  <a:cubicBezTo>
                    <a:pt x="1099" y="124"/>
                    <a:pt x="952" y="0"/>
                    <a:pt x="782"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3"/>
            <p:cNvSpPr/>
            <p:nvPr/>
          </p:nvSpPr>
          <p:spPr>
            <a:xfrm>
              <a:off x="4144557" y="2040004"/>
              <a:ext cx="278603" cy="42505"/>
            </a:xfrm>
            <a:custGeom>
              <a:rect b="b" l="l" r="r" t="t"/>
              <a:pathLst>
                <a:path extrusionOk="0" h="2182" w="14302">
                  <a:moveTo>
                    <a:pt x="318" y="0"/>
                  </a:moveTo>
                  <a:cubicBezTo>
                    <a:pt x="147" y="0"/>
                    <a:pt x="1" y="124"/>
                    <a:pt x="1" y="318"/>
                  </a:cubicBezTo>
                  <a:lnTo>
                    <a:pt x="1" y="2181"/>
                  </a:lnTo>
                  <a:lnTo>
                    <a:pt x="14301" y="2181"/>
                  </a:lnTo>
                  <a:lnTo>
                    <a:pt x="14301" y="318"/>
                  </a:lnTo>
                  <a:cubicBezTo>
                    <a:pt x="14301" y="124"/>
                    <a:pt x="14154" y="0"/>
                    <a:pt x="13984"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3"/>
            <p:cNvSpPr/>
            <p:nvPr/>
          </p:nvSpPr>
          <p:spPr>
            <a:xfrm>
              <a:off x="4401729" y="2040004"/>
              <a:ext cx="21428" cy="42505"/>
            </a:xfrm>
            <a:custGeom>
              <a:rect b="b" l="l" r="r" t="t"/>
              <a:pathLst>
                <a:path extrusionOk="0" h="2182" w="1100">
                  <a:moveTo>
                    <a:pt x="0" y="0"/>
                  </a:moveTo>
                  <a:cubicBezTo>
                    <a:pt x="194" y="0"/>
                    <a:pt x="318" y="124"/>
                    <a:pt x="318" y="318"/>
                  </a:cubicBezTo>
                  <a:lnTo>
                    <a:pt x="318" y="2181"/>
                  </a:lnTo>
                  <a:lnTo>
                    <a:pt x="1099" y="2181"/>
                  </a:lnTo>
                  <a:lnTo>
                    <a:pt x="1099" y="318"/>
                  </a:lnTo>
                  <a:cubicBezTo>
                    <a:pt x="1099" y="124"/>
                    <a:pt x="952" y="0"/>
                    <a:pt x="782"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3"/>
            <p:cNvSpPr/>
            <p:nvPr/>
          </p:nvSpPr>
          <p:spPr>
            <a:xfrm>
              <a:off x="4249553" y="2247932"/>
              <a:ext cx="68725" cy="22012"/>
            </a:xfrm>
            <a:custGeom>
              <a:rect b="b" l="l" r="r" t="t"/>
              <a:pathLst>
                <a:path extrusionOk="0" h="1130" w="3528">
                  <a:moveTo>
                    <a:pt x="1" y="1"/>
                  </a:moveTo>
                  <a:lnTo>
                    <a:pt x="1" y="565"/>
                  </a:lnTo>
                  <a:cubicBezTo>
                    <a:pt x="1" y="882"/>
                    <a:pt x="265" y="1129"/>
                    <a:pt x="588" y="1129"/>
                  </a:cubicBezTo>
                  <a:lnTo>
                    <a:pt x="2939" y="1129"/>
                  </a:lnTo>
                  <a:cubicBezTo>
                    <a:pt x="3257" y="1129"/>
                    <a:pt x="3527" y="882"/>
                    <a:pt x="3527" y="565"/>
                  </a:cubicBezTo>
                  <a:lnTo>
                    <a:pt x="3527" y="1"/>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3"/>
            <p:cNvSpPr/>
            <p:nvPr/>
          </p:nvSpPr>
          <p:spPr>
            <a:xfrm>
              <a:off x="4198496" y="2169272"/>
              <a:ext cx="170723" cy="27155"/>
            </a:xfrm>
            <a:custGeom>
              <a:rect b="b" l="l" r="r" t="t"/>
              <a:pathLst>
                <a:path extrusionOk="0" h="1394" w="8764">
                  <a:moveTo>
                    <a:pt x="194" y="1"/>
                  </a:moveTo>
                  <a:cubicBezTo>
                    <a:pt x="71" y="1"/>
                    <a:pt x="0" y="100"/>
                    <a:pt x="0" y="218"/>
                  </a:cubicBezTo>
                  <a:lnTo>
                    <a:pt x="0" y="1176"/>
                  </a:lnTo>
                  <a:cubicBezTo>
                    <a:pt x="0" y="1300"/>
                    <a:pt x="71" y="1394"/>
                    <a:pt x="194" y="1394"/>
                  </a:cubicBezTo>
                  <a:lnTo>
                    <a:pt x="8570" y="1394"/>
                  </a:lnTo>
                  <a:cubicBezTo>
                    <a:pt x="8670" y="1394"/>
                    <a:pt x="8764" y="1300"/>
                    <a:pt x="8764" y="1176"/>
                  </a:cubicBezTo>
                  <a:lnTo>
                    <a:pt x="8764" y="218"/>
                  </a:lnTo>
                  <a:cubicBezTo>
                    <a:pt x="8764" y="100"/>
                    <a:pt x="8670" y="1"/>
                    <a:pt x="8570"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3"/>
            <p:cNvSpPr/>
            <p:nvPr/>
          </p:nvSpPr>
          <p:spPr>
            <a:xfrm>
              <a:off x="4350653" y="2169272"/>
              <a:ext cx="18564" cy="27155"/>
            </a:xfrm>
            <a:custGeom>
              <a:rect b="b" l="l" r="r" t="t"/>
              <a:pathLst>
                <a:path extrusionOk="0" h="1394" w="953">
                  <a:moveTo>
                    <a:pt x="1" y="1"/>
                  </a:moveTo>
                  <a:cubicBezTo>
                    <a:pt x="101" y="1"/>
                    <a:pt x="195" y="100"/>
                    <a:pt x="195" y="218"/>
                  </a:cubicBezTo>
                  <a:lnTo>
                    <a:pt x="195" y="1176"/>
                  </a:lnTo>
                  <a:cubicBezTo>
                    <a:pt x="195" y="1300"/>
                    <a:pt x="101" y="1394"/>
                    <a:pt x="1" y="1394"/>
                  </a:cubicBezTo>
                  <a:lnTo>
                    <a:pt x="759" y="1394"/>
                  </a:lnTo>
                  <a:cubicBezTo>
                    <a:pt x="859" y="1394"/>
                    <a:pt x="953" y="1300"/>
                    <a:pt x="953" y="1176"/>
                  </a:cubicBezTo>
                  <a:lnTo>
                    <a:pt x="953" y="218"/>
                  </a:lnTo>
                  <a:cubicBezTo>
                    <a:pt x="953" y="100"/>
                    <a:pt x="859" y="1"/>
                    <a:pt x="759"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3"/>
            <p:cNvSpPr/>
            <p:nvPr/>
          </p:nvSpPr>
          <p:spPr>
            <a:xfrm>
              <a:off x="4198496" y="2169272"/>
              <a:ext cx="121146" cy="27155"/>
            </a:xfrm>
            <a:custGeom>
              <a:rect b="b" l="l" r="r" t="t"/>
              <a:pathLst>
                <a:path extrusionOk="0" h="1394" w="6219">
                  <a:moveTo>
                    <a:pt x="194" y="1"/>
                  </a:moveTo>
                  <a:cubicBezTo>
                    <a:pt x="71" y="1"/>
                    <a:pt x="0" y="100"/>
                    <a:pt x="0" y="218"/>
                  </a:cubicBezTo>
                  <a:lnTo>
                    <a:pt x="0" y="1176"/>
                  </a:lnTo>
                  <a:cubicBezTo>
                    <a:pt x="0" y="1300"/>
                    <a:pt x="71" y="1394"/>
                    <a:pt x="194" y="1394"/>
                  </a:cubicBezTo>
                  <a:lnTo>
                    <a:pt x="6219" y="1394"/>
                  </a:lnTo>
                  <a:lnTo>
                    <a:pt x="6219"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3"/>
            <p:cNvSpPr/>
            <p:nvPr/>
          </p:nvSpPr>
          <p:spPr>
            <a:xfrm>
              <a:off x="4138829" y="2034277"/>
              <a:ext cx="289590" cy="199358"/>
            </a:xfrm>
            <a:custGeom>
              <a:rect b="b" l="l" r="r" t="t"/>
              <a:pathLst>
                <a:path extrusionOk="0" h="10234" w="14866">
                  <a:moveTo>
                    <a:pt x="14278" y="565"/>
                  </a:moveTo>
                  <a:cubicBezTo>
                    <a:pt x="14301" y="565"/>
                    <a:pt x="14301" y="588"/>
                    <a:pt x="14301" y="612"/>
                  </a:cubicBezTo>
                  <a:lnTo>
                    <a:pt x="14301" y="2205"/>
                  </a:lnTo>
                  <a:lnTo>
                    <a:pt x="12562" y="2205"/>
                  </a:lnTo>
                  <a:cubicBezTo>
                    <a:pt x="12391" y="2205"/>
                    <a:pt x="12268" y="2328"/>
                    <a:pt x="12268" y="2475"/>
                  </a:cubicBezTo>
                  <a:cubicBezTo>
                    <a:pt x="12268" y="2646"/>
                    <a:pt x="12391" y="2769"/>
                    <a:pt x="12562" y="2769"/>
                  </a:cubicBezTo>
                  <a:lnTo>
                    <a:pt x="14301" y="2769"/>
                  </a:lnTo>
                  <a:lnTo>
                    <a:pt x="14301" y="9623"/>
                  </a:lnTo>
                  <a:cubicBezTo>
                    <a:pt x="14301" y="9646"/>
                    <a:pt x="14301" y="9646"/>
                    <a:pt x="14278" y="9646"/>
                  </a:cubicBezTo>
                  <a:lnTo>
                    <a:pt x="612" y="9646"/>
                  </a:lnTo>
                  <a:cubicBezTo>
                    <a:pt x="588" y="9646"/>
                    <a:pt x="588" y="9646"/>
                    <a:pt x="588" y="9623"/>
                  </a:cubicBezTo>
                  <a:lnTo>
                    <a:pt x="588" y="2769"/>
                  </a:lnTo>
                  <a:lnTo>
                    <a:pt x="11216" y="2769"/>
                  </a:lnTo>
                  <a:cubicBezTo>
                    <a:pt x="11362" y="2769"/>
                    <a:pt x="11486" y="2646"/>
                    <a:pt x="11486" y="2475"/>
                  </a:cubicBezTo>
                  <a:cubicBezTo>
                    <a:pt x="11486" y="2328"/>
                    <a:pt x="11362" y="2205"/>
                    <a:pt x="11216" y="2205"/>
                  </a:cubicBezTo>
                  <a:lnTo>
                    <a:pt x="588" y="2205"/>
                  </a:lnTo>
                  <a:lnTo>
                    <a:pt x="588" y="612"/>
                  </a:lnTo>
                  <a:cubicBezTo>
                    <a:pt x="588" y="588"/>
                    <a:pt x="588" y="565"/>
                    <a:pt x="612" y="565"/>
                  </a:cubicBezTo>
                  <a:close/>
                  <a:moveTo>
                    <a:pt x="612" y="1"/>
                  </a:moveTo>
                  <a:cubicBezTo>
                    <a:pt x="295" y="1"/>
                    <a:pt x="1" y="271"/>
                    <a:pt x="1" y="612"/>
                  </a:cubicBezTo>
                  <a:lnTo>
                    <a:pt x="1" y="9623"/>
                  </a:lnTo>
                  <a:cubicBezTo>
                    <a:pt x="1" y="9940"/>
                    <a:pt x="295" y="10234"/>
                    <a:pt x="612" y="10234"/>
                  </a:cubicBezTo>
                  <a:lnTo>
                    <a:pt x="14278" y="10234"/>
                  </a:lnTo>
                  <a:cubicBezTo>
                    <a:pt x="14595" y="10234"/>
                    <a:pt x="14866" y="9940"/>
                    <a:pt x="14866" y="9623"/>
                  </a:cubicBezTo>
                  <a:lnTo>
                    <a:pt x="14866" y="612"/>
                  </a:lnTo>
                  <a:cubicBezTo>
                    <a:pt x="14866" y="271"/>
                    <a:pt x="14595" y="1"/>
                    <a:pt x="1427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3"/>
            <p:cNvSpPr/>
            <p:nvPr/>
          </p:nvSpPr>
          <p:spPr>
            <a:xfrm>
              <a:off x="4170328" y="2055685"/>
              <a:ext cx="11454" cy="11026"/>
            </a:xfrm>
            <a:custGeom>
              <a:rect b="b" l="l" r="r" t="t"/>
              <a:pathLst>
                <a:path extrusionOk="0" h="566" w="588">
                  <a:moveTo>
                    <a:pt x="294" y="1"/>
                  </a:moveTo>
                  <a:cubicBezTo>
                    <a:pt x="123" y="1"/>
                    <a:pt x="0" y="124"/>
                    <a:pt x="0" y="271"/>
                  </a:cubicBezTo>
                  <a:cubicBezTo>
                    <a:pt x="0" y="442"/>
                    <a:pt x="123" y="565"/>
                    <a:pt x="294" y="565"/>
                  </a:cubicBezTo>
                  <a:cubicBezTo>
                    <a:pt x="441" y="565"/>
                    <a:pt x="588" y="442"/>
                    <a:pt x="588" y="271"/>
                  </a:cubicBezTo>
                  <a:cubicBezTo>
                    <a:pt x="588"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3"/>
            <p:cNvSpPr/>
            <p:nvPr/>
          </p:nvSpPr>
          <p:spPr>
            <a:xfrm>
              <a:off x="4192302" y="2055685"/>
              <a:ext cx="11474" cy="11026"/>
            </a:xfrm>
            <a:custGeom>
              <a:rect b="b" l="l" r="r" t="t"/>
              <a:pathLst>
                <a:path extrusionOk="0" h="566" w="589">
                  <a:moveTo>
                    <a:pt x="294" y="1"/>
                  </a:moveTo>
                  <a:cubicBezTo>
                    <a:pt x="148" y="1"/>
                    <a:pt x="1" y="124"/>
                    <a:pt x="1" y="271"/>
                  </a:cubicBezTo>
                  <a:cubicBezTo>
                    <a:pt x="1" y="442"/>
                    <a:pt x="148" y="565"/>
                    <a:pt x="294" y="565"/>
                  </a:cubicBezTo>
                  <a:cubicBezTo>
                    <a:pt x="465" y="565"/>
                    <a:pt x="588" y="442"/>
                    <a:pt x="588" y="271"/>
                  </a:cubicBezTo>
                  <a:cubicBezTo>
                    <a:pt x="588" y="124"/>
                    <a:pt x="465"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3"/>
            <p:cNvSpPr/>
            <p:nvPr/>
          </p:nvSpPr>
          <p:spPr>
            <a:xfrm>
              <a:off x="4214625" y="2055685"/>
              <a:ext cx="11026" cy="11026"/>
            </a:xfrm>
            <a:custGeom>
              <a:rect b="b" l="l" r="r" t="t"/>
              <a:pathLst>
                <a:path extrusionOk="0" h="566" w="566">
                  <a:moveTo>
                    <a:pt x="271" y="1"/>
                  </a:moveTo>
                  <a:cubicBezTo>
                    <a:pt x="124" y="1"/>
                    <a:pt x="1" y="124"/>
                    <a:pt x="1" y="271"/>
                  </a:cubicBezTo>
                  <a:cubicBezTo>
                    <a:pt x="1" y="442"/>
                    <a:pt x="124" y="565"/>
                    <a:pt x="271" y="565"/>
                  </a:cubicBezTo>
                  <a:cubicBezTo>
                    <a:pt x="442" y="565"/>
                    <a:pt x="565" y="442"/>
                    <a:pt x="565" y="271"/>
                  </a:cubicBezTo>
                  <a:cubicBezTo>
                    <a:pt x="565" y="124"/>
                    <a:pt x="442"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3"/>
            <p:cNvSpPr/>
            <p:nvPr/>
          </p:nvSpPr>
          <p:spPr>
            <a:xfrm>
              <a:off x="4093948" y="2013784"/>
              <a:ext cx="379821" cy="290953"/>
            </a:xfrm>
            <a:custGeom>
              <a:rect b="b" l="l" r="r" t="t"/>
              <a:pathLst>
                <a:path extrusionOk="0" h="14936" w="19498">
                  <a:moveTo>
                    <a:pt x="17270" y="588"/>
                  </a:moveTo>
                  <a:cubicBezTo>
                    <a:pt x="17587" y="588"/>
                    <a:pt x="17834" y="829"/>
                    <a:pt x="17834" y="1147"/>
                  </a:cubicBezTo>
                  <a:lnTo>
                    <a:pt x="17834" y="11192"/>
                  </a:lnTo>
                  <a:cubicBezTo>
                    <a:pt x="17834" y="11486"/>
                    <a:pt x="17587" y="11756"/>
                    <a:pt x="17270" y="11756"/>
                  </a:cubicBezTo>
                  <a:lnTo>
                    <a:pt x="2228" y="11756"/>
                  </a:lnTo>
                  <a:cubicBezTo>
                    <a:pt x="1911" y="11756"/>
                    <a:pt x="1670" y="11486"/>
                    <a:pt x="1670" y="11192"/>
                  </a:cubicBezTo>
                  <a:lnTo>
                    <a:pt x="1670" y="1147"/>
                  </a:lnTo>
                  <a:cubicBezTo>
                    <a:pt x="1670" y="829"/>
                    <a:pt x="1911" y="588"/>
                    <a:pt x="2228" y="588"/>
                  </a:cubicBezTo>
                  <a:close/>
                  <a:moveTo>
                    <a:pt x="11221" y="12314"/>
                  </a:moveTo>
                  <a:lnTo>
                    <a:pt x="11221" y="12585"/>
                  </a:lnTo>
                  <a:cubicBezTo>
                    <a:pt x="11221" y="12755"/>
                    <a:pt x="11098" y="12879"/>
                    <a:pt x="10927" y="12879"/>
                  </a:cubicBezTo>
                  <a:lnTo>
                    <a:pt x="8576" y="12879"/>
                  </a:lnTo>
                  <a:cubicBezTo>
                    <a:pt x="8400" y="12879"/>
                    <a:pt x="8282" y="12755"/>
                    <a:pt x="8282" y="12585"/>
                  </a:cubicBezTo>
                  <a:lnTo>
                    <a:pt x="8282" y="12314"/>
                  </a:lnTo>
                  <a:close/>
                  <a:moveTo>
                    <a:pt x="18739" y="12314"/>
                  </a:moveTo>
                  <a:cubicBezTo>
                    <a:pt x="18833" y="12314"/>
                    <a:pt x="18933" y="12414"/>
                    <a:pt x="18933" y="12514"/>
                  </a:cubicBezTo>
                  <a:cubicBezTo>
                    <a:pt x="18933" y="13543"/>
                    <a:pt x="18098" y="14372"/>
                    <a:pt x="17070" y="14372"/>
                  </a:cubicBezTo>
                  <a:lnTo>
                    <a:pt x="2428" y="14372"/>
                  </a:lnTo>
                  <a:cubicBezTo>
                    <a:pt x="1399" y="14372"/>
                    <a:pt x="565" y="13543"/>
                    <a:pt x="565" y="12514"/>
                  </a:cubicBezTo>
                  <a:cubicBezTo>
                    <a:pt x="565" y="12414"/>
                    <a:pt x="665" y="12314"/>
                    <a:pt x="759" y="12314"/>
                  </a:cubicBezTo>
                  <a:lnTo>
                    <a:pt x="7718" y="12314"/>
                  </a:lnTo>
                  <a:lnTo>
                    <a:pt x="7718" y="12585"/>
                  </a:lnTo>
                  <a:cubicBezTo>
                    <a:pt x="7718" y="13079"/>
                    <a:pt x="8083" y="13443"/>
                    <a:pt x="8576" y="13443"/>
                  </a:cubicBezTo>
                  <a:lnTo>
                    <a:pt x="10927" y="13443"/>
                  </a:lnTo>
                  <a:cubicBezTo>
                    <a:pt x="11415" y="13443"/>
                    <a:pt x="11780" y="13079"/>
                    <a:pt x="11780" y="12585"/>
                  </a:cubicBezTo>
                  <a:lnTo>
                    <a:pt x="11780" y="12314"/>
                  </a:lnTo>
                  <a:close/>
                  <a:moveTo>
                    <a:pt x="2228" y="0"/>
                  </a:moveTo>
                  <a:cubicBezTo>
                    <a:pt x="1593" y="0"/>
                    <a:pt x="1082" y="512"/>
                    <a:pt x="1082" y="1147"/>
                  </a:cubicBezTo>
                  <a:lnTo>
                    <a:pt x="1082" y="11192"/>
                  </a:lnTo>
                  <a:cubicBezTo>
                    <a:pt x="1082" y="11386"/>
                    <a:pt x="1153" y="11580"/>
                    <a:pt x="1253" y="11756"/>
                  </a:cubicBezTo>
                  <a:lnTo>
                    <a:pt x="759" y="11756"/>
                  </a:lnTo>
                  <a:cubicBezTo>
                    <a:pt x="347" y="11756"/>
                    <a:pt x="1" y="12097"/>
                    <a:pt x="1" y="12514"/>
                  </a:cubicBezTo>
                  <a:cubicBezTo>
                    <a:pt x="1" y="13837"/>
                    <a:pt x="1082" y="14936"/>
                    <a:pt x="2428" y="14936"/>
                  </a:cubicBezTo>
                  <a:lnTo>
                    <a:pt x="17070" y="14936"/>
                  </a:lnTo>
                  <a:cubicBezTo>
                    <a:pt x="18422" y="14936"/>
                    <a:pt x="19497" y="13837"/>
                    <a:pt x="19497" y="12514"/>
                  </a:cubicBezTo>
                  <a:cubicBezTo>
                    <a:pt x="19497" y="12097"/>
                    <a:pt x="19156" y="11756"/>
                    <a:pt x="18739" y="11756"/>
                  </a:cubicBezTo>
                  <a:lnTo>
                    <a:pt x="18245" y="11756"/>
                  </a:lnTo>
                  <a:cubicBezTo>
                    <a:pt x="18345" y="11580"/>
                    <a:pt x="18422" y="11386"/>
                    <a:pt x="18422" y="11192"/>
                  </a:cubicBezTo>
                  <a:lnTo>
                    <a:pt x="18422" y="1147"/>
                  </a:lnTo>
                  <a:cubicBezTo>
                    <a:pt x="18422" y="512"/>
                    <a:pt x="17904" y="0"/>
                    <a:pt x="1727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3"/>
            <p:cNvSpPr/>
            <p:nvPr/>
          </p:nvSpPr>
          <p:spPr>
            <a:xfrm>
              <a:off x="4306804" y="2109995"/>
              <a:ext cx="26240" cy="44064"/>
            </a:xfrm>
            <a:custGeom>
              <a:rect b="b" l="l" r="r" t="t"/>
              <a:pathLst>
                <a:path extrusionOk="0" h="2262" w="1347">
                  <a:moveTo>
                    <a:pt x="1017" y="1"/>
                  </a:moveTo>
                  <a:cubicBezTo>
                    <a:pt x="916" y="1"/>
                    <a:pt x="810" y="67"/>
                    <a:pt x="759" y="175"/>
                  </a:cubicBezTo>
                  <a:lnTo>
                    <a:pt x="47" y="1868"/>
                  </a:lnTo>
                  <a:cubicBezTo>
                    <a:pt x="0" y="2015"/>
                    <a:pt x="71" y="2185"/>
                    <a:pt x="194" y="2232"/>
                  </a:cubicBezTo>
                  <a:cubicBezTo>
                    <a:pt x="241" y="2262"/>
                    <a:pt x="294" y="2262"/>
                    <a:pt x="318" y="2262"/>
                  </a:cubicBezTo>
                  <a:cubicBezTo>
                    <a:pt x="441" y="2262"/>
                    <a:pt x="535" y="2209"/>
                    <a:pt x="588" y="2085"/>
                  </a:cubicBezTo>
                  <a:lnTo>
                    <a:pt x="1294" y="399"/>
                  </a:lnTo>
                  <a:cubicBezTo>
                    <a:pt x="1346" y="252"/>
                    <a:pt x="1270" y="81"/>
                    <a:pt x="1123" y="28"/>
                  </a:cubicBezTo>
                  <a:cubicBezTo>
                    <a:pt x="1090" y="9"/>
                    <a:pt x="1054" y="1"/>
                    <a:pt x="101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3"/>
            <p:cNvSpPr/>
            <p:nvPr/>
          </p:nvSpPr>
          <p:spPr>
            <a:xfrm>
              <a:off x="4300045" y="2114436"/>
              <a:ext cx="11922" cy="13870"/>
            </a:xfrm>
            <a:custGeom>
              <a:rect b="b" l="l" r="r" t="t"/>
              <a:pathLst>
                <a:path extrusionOk="0" h="712" w="612">
                  <a:moveTo>
                    <a:pt x="318" y="0"/>
                  </a:moveTo>
                  <a:cubicBezTo>
                    <a:pt x="148" y="0"/>
                    <a:pt x="1" y="147"/>
                    <a:pt x="1" y="341"/>
                  </a:cubicBezTo>
                  <a:cubicBezTo>
                    <a:pt x="1" y="564"/>
                    <a:pt x="148" y="711"/>
                    <a:pt x="318" y="711"/>
                  </a:cubicBezTo>
                  <a:cubicBezTo>
                    <a:pt x="494" y="711"/>
                    <a:pt x="612" y="564"/>
                    <a:pt x="612" y="341"/>
                  </a:cubicBezTo>
                  <a:cubicBezTo>
                    <a:pt x="612" y="147"/>
                    <a:pt x="494" y="0"/>
                    <a:pt x="31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3"/>
            <p:cNvSpPr/>
            <p:nvPr/>
          </p:nvSpPr>
          <p:spPr>
            <a:xfrm>
              <a:off x="4327764" y="2136877"/>
              <a:ext cx="11922" cy="13753"/>
            </a:xfrm>
            <a:custGeom>
              <a:rect b="b" l="l" r="r" t="t"/>
              <a:pathLst>
                <a:path extrusionOk="0" h="706" w="612">
                  <a:moveTo>
                    <a:pt x="294" y="0"/>
                  </a:moveTo>
                  <a:cubicBezTo>
                    <a:pt x="123" y="0"/>
                    <a:pt x="0" y="147"/>
                    <a:pt x="0" y="341"/>
                  </a:cubicBezTo>
                  <a:cubicBezTo>
                    <a:pt x="0" y="559"/>
                    <a:pt x="123" y="705"/>
                    <a:pt x="294" y="705"/>
                  </a:cubicBezTo>
                  <a:cubicBezTo>
                    <a:pt x="464" y="705"/>
                    <a:pt x="611" y="559"/>
                    <a:pt x="611" y="341"/>
                  </a:cubicBezTo>
                  <a:cubicBezTo>
                    <a:pt x="611" y="147"/>
                    <a:pt x="464"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3"/>
            <p:cNvSpPr/>
            <p:nvPr/>
          </p:nvSpPr>
          <p:spPr>
            <a:xfrm>
              <a:off x="4222301" y="2109625"/>
              <a:ext cx="30584" cy="45349"/>
            </a:xfrm>
            <a:custGeom>
              <a:rect b="b" l="l" r="r" t="t"/>
              <a:pathLst>
                <a:path extrusionOk="0" h="2328" w="1570">
                  <a:moveTo>
                    <a:pt x="294" y="0"/>
                  </a:moveTo>
                  <a:cubicBezTo>
                    <a:pt x="124" y="0"/>
                    <a:pt x="1" y="147"/>
                    <a:pt x="1" y="294"/>
                  </a:cubicBezTo>
                  <a:cubicBezTo>
                    <a:pt x="1" y="465"/>
                    <a:pt x="124" y="588"/>
                    <a:pt x="294" y="588"/>
                  </a:cubicBezTo>
                  <a:lnTo>
                    <a:pt x="812" y="588"/>
                  </a:lnTo>
                  <a:lnTo>
                    <a:pt x="224" y="1934"/>
                  </a:lnTo>
                  <a:cubicBezTo>
                    <a:pt x="171" y="2081"/>
                    <a:pt x="224" y="2251"/>
                    <a:pt x="371" y="2304"/>
                  </a:cubicBezTo>
                  <a:cubicBezTo>
                    <a:pt x="418" y="2328"/>
                    <a:pt x="441" y="2328"/>
                    <a:pt x="488" y="2328"/>
                  </a:cubicBezTo>
                  <a:cubicBezTo>
                    <a:pt x="588" y="2328"/>
                    <a:pt x="712" y="2281"/>
                    <a:pt x="735" y="2157"/>
                  </a:cubicBezTo>
                  <a:lnTo>
                    <a:pt x="1517" y="418"/>
                  </a:lnTo>
                  <a:cubicBezTo>
                    <a:pt x="1570" y="318"/>
                    <a:pt x="1546" y="224"/>
                    <a:pt x="1494" y="147"/>
                  </a:cubicBezTo>
                  <a:cubicBezTo>
                    <a:pt x="1447" y="47"/>
                    <a:pt x="1347" y="0"/>
                    <a:pt x="125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3"/>
            <p:cNvSpPr/>
            <p:nvPr/>
          </p:nvSpPr>
          <p:spPr>
            <a:xfrm>
              <a:off x="4257559" y="2109157"/>
              <a:ext cx="31051" cy="46733"/>
            </a:xfrm>
            <a:custGeom>
              <a:rect b="b" l="l" r="r" t="t"/>
              <a:pathLst>
                <a:path extrusionOk="0" h="2399" w="1594">
                  <a:moveTo>
                    <a:pt x="812" y="565"/>
                  </a:moveTo>
                  <a:cubicBezTo>
                    <a:pt x="936" y="565"/>
                    <a:pt x="1030" y="659"/>
                    <a:pt x="1030" y="782"/>
                  </a:cubicBezTo>
                  <a:lnTo>
                    <a:pt x="1030" y="1594"/>
                  </a:lnTo>
                  <a:cubicBezTo>
                    <a:pt x="1030" y="1717"/>
                    <a:pt x="936" y="1835"/>
                    <a:pt x="812" y="1835"/>
                  </a:cubicBezTo>
                  <a:cubicBezTo>
                    <a:pt x="689" y="1835"/>
                    <a:pt x="589" y="1717"/>
                    <a:pt x="589" y="1594"/>
                  </a:cubicBezTo>
                  <a:lnTo>
                    <a:pt x="589" y="782"/>
                  </a:lnTo>
                  <a:cubicBezTo>
                    <a:pt x="589" y="659"/>
                    <a:pt x="689" y="565"/>
                    <a:pt x="812" y="565"/>
                  </a:cubicBezTo>
                  <a:close/>
                  <a:moveTo>
                    <a:pt x="812" y="1"/>
                  </a:moveTo>
                  <a:cubicBezTo>
                    <a:pt x="371" y="1"/>
                    <a:pt x="1" y="365"/>
                    <a:pt x="1" y="782"/>
                  </a:cubicBezTo>
                  <a:lnTo>
                    <a:pt x="1" y="1594"/>
                  </a:lnTo>
                  <a:cubicBezTo>
                    <a:pt x="1" y="2034"/>
                    <a:pt x="371" y="2399"/>
                    <a:pt x="812" y="2399"/>
                  </a:cubicBezTo>
                  <a:cubicBezTo>
                    <a:pt x="1253" y="2399"/>
                    <a:pt x="1594" y="2034"/>
                    <a:pt x="1594" y="1594"/>
                  </a:cubicBezTo>
                  <a:lnTo>
                    <a:pt x="1594" y="782"/>
                  </a:lnTo>
                  <a:cubicBezTo>
                    <a:pt x="1594" y="365"/>
                    <a:pt x="1253" y="1"/>
                    <a:pt x="81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3"/>
            <p:cNvSpPr/>
            <p:nvPr/>
          </p:nvSpPr>
          <p:spPr>
            <a:xfrm>
              <a:off x="4192769" y="2164013"/>
              <a:ext cx="182177" cy="37674"/>
            </a:xfrm>
            <a:custGeom>
              <a:rect b="b" l="l" r="r" t="t"/>
              <a:pathLst>
                <a:path extrusionOk="0" h="1934" w="9352">
                  <a:moveTo>
                    <a:pt x="8793" y="564"/>
                  </a:moveTo>
                  <a:lnTo>
                    <a:pt x="8793" y="1370"/>
                  </a:lnTo>
                  <a:lnTo>
                    <a:pt x="6783" y="1370"/>
                  </a:lnTo>
                  <a:lnTo>
                    <a:pt x="6783" y="564"/>
                  </a:lnTo>
                  <a:close/>
                  <a:moveTo>
                    <a:pt x="488" y="0"/>
                  </a:moveTo>
                  <a:cubicBezTo>
                    <a:pt x="218" y="0"/>
                    <a:pt x="0" y="224"/>
                    <a:pt x="0" y="488"/>
                  </a:cubicBezTo>
                  <a:lnTo>
                    <a:pt x="0" y="1446"/>
                  </a:lnTo>
                  <a:cubicBezTo>
                    <a:pt x="0" y="1716"/>
                    <a:pt x="218" y="1934"/>
                    <a:pt x="488" y="1934"/>
                  </a:cubicBezTo>
                  <a:lnTo>
                    <a:pt x="1370" y="1934"/>
                  </a:lnTo>
                  <a:cubicBezTo>
                    <a:pt x="1540" y="1934"/>
                    <a:pt x="1664" y="1811"/>
                    <a:pt x="1664" y="1664"/>
                  </a:cubicBezTo>
                  <a:cubicBezTo>
                    <a:pt x="1664" y="1493"/>
                    <a:pt x="1540" y="1370"/>
                    <a:pt x="1370" y="1370"/>
                  </a:cubicBezTo>
                  <a:lnTo>
                    <a:pt x="564" y="1370"/>
                  </a:lnTo>
                  <a:lnTo>
                    <a:pt x="564" y="564"/>
                  </a:lnTo>
                  <a:lnTo>
                    <a:pt x="6219" y="564"/>
                  </a:lnTo>
                  <a:lnTo>
                    <a:pt x="6219" y="1370"/>
                  </a:lnTo>
                  <a:lnTo>
                    <a:pt x="2669" y="1370"/>
                  </a:lnTo>
                  <a:cubicBezTo>
                    <a:pt x="2522" y="1370"/>
                    <a:pt x="2375" y="1493"/>
                    <a:pt x="2375" y="1664"/>
                  </a:cubicBezTo>
                  <a:cubicBezTo>
                    <a:pt x="2375" y="1811"/>
                    <a:pt x="2522" y="1934"/>
                    <a:pt x="2669" y="1934"/>
                  </a:cubicBezTo>
                  <a:lnTo>
                    <a:pt x="8864" y="1934"/>
                  </a:lnTo>
                  <a:cubicBezTo>
                    <a:pt x="9134" y="1934"/>
                    <a:pt x="9352" y="1716"/>
                    <a:pt x="9352" y="1446"/>
                  </a:cubicBezTo>
                  <a:lnTo>
                    <a:pt x="9352" y="488"/>
                  </a:lnTo>
                  <a:cubicBezTo>
                    <a:pt x="9352" y="224"/>
                    <a:pt x="9134" y="0"/>
                    <a:pt x="886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8" name="Google Shape;3268;p63"/>
          <p:cNvGrpSpPr/>
          <p:nvPr/>
        </p:nvGrpSpPr>
        <p:grpSpPr>
          <a:xfrm>
            <a:off x="3517676" y="1996038"/>
            <a:ext cx="379821" cy="326913"/>
            <a:chOff x="3517676" y="1996038"/>
            <a:chExt cx="379821" cy="326913"/>
          </a:xfrm>
        </p:grpSpPr>
        <p:sp>
          <p:nvSpPr>
            <p:cNvPr id="3269" name="Google Shape;3269;p63"/>
            <p:cNvSpPr/>
            <p:nvPr/>
          </p:nvSpPr>
          <p:spPr>
            <a:xfrm>
              <a:off x="3523403" y="2211758"/>
              <a:ext cx="368815" cy="47648"/>
            </a:xfrm>
            <a:custGeom>
              <a:rect b="b" l="l" r="r" t="t"/>
              <a:pathLst>
                <a:path extrusionOk="0" h="2446" w="18933">
                  <a:moveTo>
                    <a:pt x="0" y="0"/>
                  </a:moveTo>
                  <a:lnTo>
                    <a:pt x="0" y="1470"/>
                  </a:lnTo>
                  <a:cubicBezTo>
                    <a:pt x="0" y="2005"/>
                    <a:pt x="441" y="2445"/>
                    <a:pt x="953" y="2445"/>
                  </a:cubicBezTo>
                  <a:lnTo>
                    <a:pt x="17951" y="2445"/>
                  </a:lnTo>
                  <a:cubicBezTo>
                    <a:pt x="18492" y="2445"/>
                    <a:pt x="18933" y="2005"/>
                    <a:pt x="18933" y="1470"/>
                  </a:cubicBezTo>
                  <a:lnTo>
                    <a:pt x="18933"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3"/>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3"/>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3"/>
            <p:cNvSpPr/>
            <p:nvPr/>
          </p:nvSpPr>
          <p:spPr>
            <a:xfrm>
              <a:off x="3858320" y="2001298"/>
              <a:ext cx="33895" cy="210481"/>
            </a:xfrm>
            <a:custGeom>
              <a:rect b="b" l="l" r="r" t="t"/>
              <a:pathLst>
                <a:path extrusionOk="0" h="10805" w="1740">
                  <a:moveTo>
                    <a:pt x="0" y="1"/>
                  </a:moveTo>
                  <a:cubicBezTo>
                    <a:pt x="541" y="1"/>
                    <a:pt x="982" y="442"/>
                    <a:pt x="982" y="982"/>
                  </a:cubicBezTo>
                  <a:lnTo>
                    <a:pt x="982" y="10804"/>
                  </a:lnTo>
                  <a:lnTo>
                    <a:pt x="1740" y="10804"/>
                  </a:lnTo>
                  <a:lnTo>
                    <a:pt x="1740" y="982"/>
                  </a:lnTo>
                  <a:cubicBezTo>
                    <a:pt x="1740" y="442"/>
                    <a:pt x="1299" y="1"/>
                    <a:pt x="758"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3"/>
            <p:cNvSpPr/>
            <p:nvPr/>
          </p:nvSpPr>
          <p:spPr>
            <a:xfrm>
              <a:off x="3858320" y="2211758"/>
              <a:ext cx="33895" cy="47648"/>
            </a:xfrm>
            <a:custGeom>
              <a:rect b="b" l="l" r="r" t="t"/>
              <a:pathLst>
                <a:path extrusionOk="0" h="2446" w="1740">
                  <a:moveTo>
                    <a:pt x="982" y="0"/>
                  </a:moveTo>
                  <a:lnTo>
                    <a:pt x="982" y="1470"/>
                  </a:lnTo>
                  <a:cubicBezTo>
                    <a:pt x="982" y="2005"/>
                    <a:pt x="541" y="2445"/>
                    <a:pt x="0" y="2445"/>
                  </a:cubicBezTo>
                  <a:lnTo>
                    <a:pt x="758" y="2445"/>
                  </a:lnTo>
                  <a:cubicBezTo>
                    <a:pt x="1299" y="2445"/>
                    <a:pt x="1740" y="2005"/>
                    <a:pt x="1740" y="1470"/>
                  </a:cubicBezTo>
                  <a:lnTo>
                    <a:pt x="1740"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3"/>
            <p:cNvSpPr/>
            <p:nvPr/>
          </p:nvSpPr>
          <p:spPr>
            <a:xfrm>
              <a:off x="3665606" y="2259386"/>
              <a:ext cx="83959" cy="57836"/>
            </a:xfrm>
            <a:custGeom>
              <a:rect b="b" l="l" r="r" t="t"/>
              <a:pathLst>
                <a:path extrusionOk="0" h="2969" w="4310">
                  <a:moveTo>
                    <a:pt x="318" y="0"/>
                  </a:moveTo>
                  <a:cubicBezTo>
                    <a:pt x="318" y="0"/>
                    <a:pt x="295" y="2158"/>
                    <a:pt x="1" y="2969"/>
                  </a:cubicBezTo>
                  <a:lnTo>
                    <a:pt x="4309" y="2969"/>
                  </a:lnTo>
                  <a:cubicBezTo>
                    <a:pt x="4039" y="2158"/>
                    <a:pt x="4015" y="0"/>
                    <a:pt x="401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3"/>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3"/>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3"/>
            <p:cNvSpPr/>
            <p:nvPr/>
          </p:nvSpPr>
          <p:spPr>
            <a:xfrm>
              <a:off x="3546760" y="2027069"/>
              <a:ext cx="322102" cy="184709"/>
            </a:xfrm>
            <a:custGeom>
              <a:rect b="b" l="l" r="r" t="t"/>
              <a:pathLst>
                <a:path extrusionOk="0" h="9482" w="16535">
                  <a:moveTo>
                    <a:pt x="418" y="0"/>
                  </a:moveTo>
                  <a:cubicBezTo>
                    <a:pt x="171" y="0"/>
                    <a:pt x="0" y="200"/>
                    <a:pt x="0" y="418"/>
                  </a:cubicBezTo>
                  <a:lnTo>
                    <a:pt x="0" y="9481"/>
                  </a:lnTo>
                  <a:lnTo>
                    <a:pt x="16535" y="9481"/>
                  </a:lnTo>
                  <a:lnTo>
                    <a:pt x="16535" y="418"/>
                  </a:lnTo>
                  <a:cubicBezTo>
                    <a:pt x="16535" y="200"/>
                    <a:pt x="16335" y="0"/>
                    <a:pt x="16117"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3"/>
            <p:cNvSpPr/>
            <p:nvPr/>
          </p:nvSpPr>
          <p:spPr>
            <a:xfrm>
              <a:off x="3546760" y="2027069"/>
              <a:ext cx="322102" cy="33915"/>
            </a:xfrm>
            <a:custGeom>
              <a:rect b="b" l="l" r="r" t="t"/>
              <a:pathLst>
                <a:path extrusionOk="0" h="1741" w="16535">
                  <a:moveTo>
                    <a:pt x="418" y="0"/>
                  </a:moveTo>
                  <a:cubicBezTo>
                    <a:pt x="171" y="0"/>
                    <a:pt x="0" y="200"/>
                    <a:pt x="0" y="418"/>
                  </a:cubicBezTo>
                  <a:lnTo>
                    <a:pt x="0" y="1740"/>
                  </a:lnTo>
                  <a:lnTo>
                    <a:pt x="16535" y="1740"/>
                  </a:lnTo>
                  <a:lnTo>
                    <a:pt x="16535" y="418"/>
                  </a:lnTo>
                  <a:cubicBezTo>
                    <a:pt x="16535" y="200"/>
                    <a:pt x="16335" y="0"/>
                    <a:pt x="1611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3"/>
            <p:cNvSpPr/>
            <p:nvPr/>
          </p:nvSpPr>
          <p:spPr>
            <a:xfrm>
              <a:off x="3845950" y="2027069"/>
              <a:ext cx="22908" cy="33915"/>
            </a:xfrm>
            <a:custGeom>
              <a:rect b="b" l="l" r="r" t="t"/>
              <a:pathLst>
                <a:path extrusionOk="0" h="1741" w="1176">
                  <a:moveTo>
                    <a:pt x="0" y="0"/>
                  </a:moveTo>
                  <a:cubicBezTo>
                    <a:pt x="218" y="0"/>
                    <a:pt x="412" y="200"/>
                    <a:pt x="412" y="418"/>
                  </a:cubicBezTo>
                  <a:lnTo>
                    <a:pt x="412" y="1740"/>
                  </a:lnTo>
                  <a:lnTo>
                    <a:pt x="1176" y="1740"/>
                  </a:lnTo>
                  <a:lnTo>
                    <a:pt x="1176" y="418"/>
                  </a:lnTo>
                  <a:cubicBezTo>
                    <a:pt x="1176" y="224"/>
                    <a:pt x="1029" y="24"/>
                    <a:pt x="80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3"/>
            <p:cNvSpPr/>
            <p:nvPr/>
          </p:nvSpPr>
          <p:spPr>
            <a:xfrm>
              <a:off x="3568285" y="2038523"/>
              <a:ext cx="11474" cy="11454"/>
            </a:xfrm>
            <a:custGeom>
              <a:rect b="b" l="l" r="r" t="t"/>
              <a:pathLst>
                <a:path extrusionOk="0" h="588" w="589">
                  <a:moveTo>
                    <a:pt x="294" y="0"/>
                  </a:moveTo>
                  <a:cubicBezTo>
                    <a:pt x="147" y="0"/>
                    <a:pt x="1" y="147"/>
                    <a:pt x="1" y="294"/>
                  </a:cubicBezTo>
                  <a:cubicBezTo>
                    <a:pt x="1" y="464"/>
                    <a:pt x="147" y="588"/>
                    <a:pt x="294" y="588"/>
                  </a:cubicBezTo>
                  <a:cubicBezTo>
                    <a:pt x="441" y="588"/>
                    <a:pt x="588" y="464"/>
                    <a:pt x="588" y="294"/>
                  </a:cubicBezTo>
                  <a:cubicBezTo>
                    <a:pt x="588"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3"/>
            <p:cNvSpPr/>
            <p:nvPr/>
          </p:nvSpPr>
          <p:spPr>
            <a:xfrm>
              <a:off x="3590609" y="2038523"/>
              <a:ext cx="11006" cy="11454"/>
            </a:xfrm>
            <a:custGeom>
              <a:rect b="b" l="l" r="r" t="t"/>
              <a:pathLst>
                <a:path extrusionOk="0" h="588" w="565">
                  <a:moveTo>
                    <a:pt x="271" y="0"/>
                  </a:moveTo>
                  <a:cubicBezTo>
                    <a:pt x="124" y="0"/>
                    <a:pt x="1" y="147"/>
                    <a:pt x="1" y="294"/>
                  </a:cubicBezTo>
                  <a:cubicBezTo>
                    <a:pt x="1" y="464"/>
                    <a:pt x="124" y="588"/>
                    <a:pt x="271" y="588"/>
                  </a:cubicBezTo>
                  <a:cubicBezTo>
                    <a:pt x="442" y="588"/>
                    <a:pt x="565" y="464"/>
                    <a:pt x="565" y="294"/>
                  </a:cubicBezTo>
                  <a:cubicBezTo>
                    <a:pt x="565" y="147"/>
                    <a:pt x="442"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3"/>
            <p:cNvSpPr/>
            <p:nvPr/>
          </p:nvSpPr>
          <p:spPr>
            <a:xfrm>
              <a:off x="3612601" y="2038523"/>
              <a:ext cx="11006" cy="11454"/>
            </a:xfrm>
            <a:custGeom>
              <a:rect b="b" l="l" r="r" t="t"/>
              <a:pathLst>
                <a:path extrusionOk="0" h="588" w="565">
                  <a:moveTo>
                    <a:pt x="294" y="0"/>
                  </a:moveTo>
                  <a:cubicBezTo>
                    <a:pt x="124" y="0"/>
                    <a:pt x="0" y="147"/>
                    <a:pt x="0" y="294"/>
                  </a:cubicBezTo>
                  <a:cubicBezTo>
                    <a:pt x="0" y="464"/>
                    <a:pt x="124" y="588"/>
                    <a:pt x="294" y="588"/>
                  </a:cubicBezTo>
                  <a:cubicBezTo>
                    <a:pt x="441" y="588"/>
                    <a:pt x="564" y="464"/>
                    <a:pt x="564" y="294"/>
                  </a:cubicBezTo>
                  <a:cubicBezTo>
                    <a:pt x="564"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3"/>
            <p:cNvSpPr/>
            <p:nvPr/>
          </p:nvSpPr>
          <p:spPr>
            <a:xfrm>
              <a:off x="3612601" y="2095307"/>
              <a:ext cx="26240" cy="62998"/>
            </a:xfrm>
            <a:custGeom>
              <a:rect b="b" l="l" r="r" t="t"/>
              <a:pathLst>
                <a:path extrusionOk="0" h="3234" w="1347">
                  <a:moveTo>
                    <a:pt x="664" y="0"/>
                  </a:moveTo>
                  <a:cubicBezTo>
                    <a:pt x="517" y="0"/>
                    <a:pt x="394" y="124"/>
                    <a:pt x="394" y="271"/>
                  </a:cubicBezTo>
                  <a:lnTo>
                    <a:pt x="394" y="688"/>
                  </a:lnTo>
                  <a:lnTo>
                    <a:pt x="294" y="688"/>
                  </a:lnTo>
                  <a:cubicBezTo>
                    <a:pt x="124" y="688"/>
                    <a:pt x="0" y="812"/>
                    <a:pt x="0" y="982"/>
                  </a:cubicBezTo>
                  <a:cubicBezTo>
                    <a:pt x="0" y="1129"/>
                    <a:pt x="124" y="1252"/>
                    <a:pt x="294" y="1252"/>
                  </a:cubicBezTo>
                  <a:lnTo>
                    <a:pt x="394" y="1252"/>
                  </a:lnTo>
                  <a:lnTo>
                    <a:pt x="394" y="2939"/>
                  </a:lnTo>
                  <a:cubicBezTo>
                    <a:pt x="394" y="3110"/>
                    <a:pt x="517" y="3233"/>
                    <a:pt x="664" y="3233"/>
                  </a:cubicBezTo>
                  <a:cubicBezTo>
                    <a:pt x="835" y="3233"/>
                    <a:pt x="958" y="3110"/>
                    <a:pt x="958" y="2939"/>
                  </a:cubicBezTo>
                  <a:lnTo>
                    <a:pt x="958" y="1252"/>
                  </a:lnTo>
                  <a:lnTo>
                    <a:pt x="1052" y="1252"/>
                  </a:lnTo>
                  <a:cubicBezTo>
                    <a:pt x="1223" y="1252"/>
                    <a:pt x="1346" y="1129"/>
                    <a:pt x="1346" y="982"/>
                  </a:cubicBezTo>
                  <a:cubicBezTo>
                    <a:pt x="1346" y="812"/>
                    <a:pt x="1223" y="688"/>
                    <a:pt x="1052" y="688"/>
                  </a:cubicBezTo>
                  <a:lnTo>
                    <a:pt x="958" y="688"/>
                  </a:lnTo>
                  <a:lnTo>
                    <a:pt x="958" y="271"/>
                  </a:lnTo>
                  <a:cubicBezTo>
                    <a:pt x="958" y="124"/>
                    <a:pt x="835" y="0"/>
                    <a:pt x="66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3"/>
            <p:cNvSpPr/>
            <p:nvPr/>
          </p:nvSpPr>
          <p:spPr>
            <a:xfrm>
              <a:off x="3646496" y="2095307"/>
              <a:ext cx="25772" cy="62998"/>
            </a:xfrm>
            <a:custGeom>
              <a:rect b="b" l="l" r="r" t="t"/>
              <a:pathLst>
                <a:path extrusionOk="0" h="3234" w="1323">
                  <a:moveTo>
                    <a:pt x="658" y="0"/>
                  </a:moveTo>
                  <a:cubicBezTo>
                    <a:pt x="511" y="0"/>
                    <a:pt x="364" y="124"/>
                    <a:pt x="364" y="271"/>
                  </a:cubicBezTo>
                  <a:lnTo>
                    <a:pt x="364" y="688"/>
                  </a:lnTo>
                  <a:lnTo>
                    <a:pt x="270" y="688"/>
                  </a:lnTo>
                  <a:cubicBezTo>
                    <a:pt x="123" y="688"/>
                    <a:pt x="0" y="812"/>
                    <a:pt x="0" y="982"/>
                  </a:cubicBezTo>
                  <a:cubicBezTo>
                    <a:pt x="0" y="1129"/>
                    <a:pt x="123" y="1252"/>
                    <a:pt x="270" y="1252"/>
                  </a:cubicBezTo>
                  <a:lnTo>
                    <a:pt x="364" y="1252"/>
                  </a:lnTo>
                  <a:lnTo>
                    <a:pt x="364" y="2939"/>
                  </a:lnTo>
                  <a:cubicBezTo>
                    <a:pt x="364" y="3110"/>
                    <a:pt x="511" y="3233"/>
                    <a:pt x="658" y="3233"/>
                  </a:cubicBezTo>
                  <a:cubicBezTo>
                    <a:pt x="805" y="3233"/>
                    <a:pt x="952" y="3110"/>
                    <a:pt x="952" y="2939"/>
                  </a:cubicBezTo>
                  <a:lnTo>
                    <a:pt x="952" y="1252"/>
                  </a:lnTo>
                  <a:lnTo>
                    <a:pt x="1052" y="1252"/>
                  </a:lnTo>
                  <a:cubicBezTo>
                    <a:pt x="1199" y="1252"/>
                    <a:pt x="1323" y="1129"/>
                    <a:pt x="1323" y="982"/>
                  </a:cubicBezTo>
                  <a:cubicBezTo>
                    <a:pt x="1323" y="812"/>
                    <a:pt x="1199" y="688"/>
                    <a:pt x="1052" y="688"/>
                  </a:cubicBezTo>
                  <a:lnTo>
                    <a:pt x="952" y="688"/>
                  </a:lnTo>
                  <a:lnTo>
                    <a:pt x="952" y="271"/>
                  </a:lnTo>
                  <a:cubicBezTo>
                    <a:pt x="952" y="124"/>
                    <a:pt x="805" y="0"/>
                    <a:pt x="65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3"/>
            <p:cNvSpPr/>
            <p:nvPr/>
          </p:nvSpPr>
          <p:spPr>
            <a:xfrm>
              <a:off x="3727104" y="2111943"/>
              <a:ext cx="34811" cy="45895"/>
            </a:xfrm>
            <a:custGeom>
              <a:rect b="b" l="l" r="r" t="t"/>
              <a:pathLst>
                <a:path extrusionOk="0" h="2356" w="1787">
                  <a:moveTo>
                    <a:pt x="936" y="0"/>
                  </a:moveTo>
                  <a:cubicBezTo>
                    <a:pt x="840" y="0"/>
                    <a:pt x="738" y="15"/>
                    <a:pt x="635" y="52"/>
                  </a:cubicBezTo>
                  <a:cubicBezTo>
                    <a:pt x="370" y="128"/>
                    <a:pt x="170" y="346"/>
                    <a:pt x="147" y="592"/>
                  </a:cubicBezTo>
                  <a:cubicBezTo>
                    <a:pt x="123" y="763"/>
                    <a:pt x="170" y="1010"/>
                    <a:pt x="294" y="1133"/>
                  </a:cubicBezTo>
                  <a:cubicBezTo>
                    <a:pt x="488" y="1304"/>
                    <a:pt x="782" y="1374"/>
                    <a:pt x="1005" y="1451"/>
                  </a:cubicBezTo>
                  <a:cubicBezTo>
                    <a:pt x="1105" y="1498"/>
                    <a:pt x="1199" y="1574"/>
                    <a:pt x="1199" y="1621"/>
                  </a:cubicBezTo>
                  <a:cubicBezTo>
                    <a:pt x="1176" y="1692"/>
                    <a:pt x="1105" y="1791"/>
                    <a:pt x="929" y="1791"/>
                  </a:cubicBezTo>
                  <a:cubicBezTo>
                    <a:pt x="782" y="1791"/>
                    <a:pt x="635" y="1721"/>
                    <a:pt x="541" y="1621"/>
                  </a:cubicBezTo>
                  <a:cubicBezTo>
                    <a:pt x="473" y="1553"/>
                    <a:pt x="392" y="1516"/>
                    <a:pt x="311" y="1516"/>
                  </a:cubicBezTo>
                  <a:cubicBezTo>
                    <a:pt x="245" y="1516"/>
                    <a:pt x="179" y="1542"/>
                    <a:pt x="123" y="1598"/>
                  </a:cubicBezTo>
                  <a:cubicBezTo>
                    <a:pt x="0" y="1692"/>
                    <a:pt x="0" y="1868"/>
                    <a:pt x="100" y="1985"/>
                  </a:cubicBezTo>
                  <a:cubicBezTo>
                    <a:pt x="317" y="2232"/>
                    <a:pt x="611" y="2356"/>
                    <a:pt x="929" y="2356"/>
                  </a:cubicBezTo>
                  <a:cubicBezTo>
                    <a:pt x="1346" y="2356"/>
                    <a:pt x="1693" y="2085"/>
                    <a:pt x="1740" y="1721"/>
                  </a:cubicBezTo>
                  <a:cubicBezTo>
                    <a:pt x="1787" y="1451"/>
                    <a:pt x="1693" y="1104"/>
                    <a:pt x="1199" y="910"/>
                  </a:cubicBezTo>
                  <a:cubicBezTo>
                    <a:pt x="982" y="839"/>
                    <a:pt x="782" y="763"/>
                    <a:pt x="711" y="739"/>
                  </a:cubicBezTo>
                  <a:lnTo>
                    <a:pt x="711" y="692"/>
                  </a:lnTo>
                  <a:cubicBezTo>
                    <a:pt x="711" y="639"/>
                    <a:pt x="758" y="616"/>
                    <a:pt x="811" y="592"/>
                  </a:cubicBezTo>
                  <a:cubicBezTo>
                    <a:pt x="850" y="579"/>
                    <a:pt x="888" y="573"/>
                    <a:pt x="924" y="573"/>
                  </a:cubicBezTo>
                  <a:cubicBezTo>
                    <a:pt x="1092" y="573"/>
                    <a:pt x="1223" y="692"/>
                    <a:pt x="1223" y="692"/>
                  </a:cubicBezTo>
                  <a:cubicBezTo>
                    <a:pt x="1276" y="733"/>
                    <a:pt x="1344" y="752"/>
                    <a:pt x="1411" y="752"/>
                  </a:cubicBezTo>
                  <a:cubicBezTo>
                    <a:pt x="1499" y="752"/>
                    <a:pt x="1587" y="720"/>
                    <a:pt x="1640" y="663"/>
                  </a:cubicBezTo>
                  <a:cubicBezTo>
                    <a:pt x="1740" y="545"/>
                    <a:pt x="1716" y="346"/>
                    <a:pt x="1593" y="252"/>
                  </a:cubicBezTo>
                  <a:cubicBezTo>
                    <a:pt x="1482" y="141"/>
                    <a:pt x="1232" y="0"/>
                    <a:pt x="93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3"/>
            <p:cNvSpPr/>
            <p:nvPr/>
          </p:nvSpPr>
          <p:spPr>
            <a:xfrm>
              <a:off x="3571148" y="2095307"/>
              <a:ext cx="35746" cy="62998"/>
            </a:xfrm>
            <a:custGeom>
              <a:rect b="b" l="l" r="r" t="t"/>
              <a:pathLst>
                <a:path extrusionOk="0" h="3234" w="1835">
                  <a:moveTo>
                    <a:pt x="294" y="0"/>
                  </a:moveTo>
                  <a:cubicBezTo>
                    <a:pt x="118" y="0"/>
                    <a:pt x="0" y="124"/>
                    <a:pt x="0" y="271"/>
                  </a:cubicBezTo>
                  <a:lnTo>
                    <a:pt x="0" y="2939"/>
                  </a:lnTo>
                  <a:cubicBezTo>
                    <a:pt x="0" y="3110"/>
                    <a:pt x="118" y="3233"/>
                    <a:pt x="294" y="3233"/>
                  </a:cubicBezTo>
                  <a:cubicBezTo>
                    <a:pt x="441" y="3233"/>
                    <a:pt x="559" y="3110"/>
                    <a:pt x="559" y="2939"/>
                  </a:cubicBezTo>
                  <a:lnTo>
                    <a:pt x="559" y="2034"/>
                  </a:lnTo>
                  <a:cubicBezTo>
                    <a:pt x="559" y="1693"/>
                    <a:pt x="735" y="1446"/>
                    <a:pt x="953" y="1446"/>
                  </a:cubicBezTo>
                  <a:cubicBezTo>
                    <a:pt x="1100" y="1446"/>
                    <a:pt x="1123" y="1493"/>
                    <a:pt x="1147" y="1517"/>
                  </a:cubicBezTo>
                  <a:cubicBezTo>
                    <a:pt x="1200" y="1546"/>
                    <a:pt x="1270" y="1664"/>
                    <a:pt x="1270" y="2034"/>
                  </a:cubicBezTo>
                  <a:lnTo>
                    <a:pt x="1270" y="2939"/>
                  </a:lnTo>
                  <a:cubicBezTo>
                    <a:pt x="1270" y="3110"/>
                    <a:pt x="1393" y="3233"/>
                    <a:pt x="1540" y="3233"/>
                  </a:cubicBezTo>
                  <a:cubicBezTo>
                    <a:pt x="1711" y="3233"/>
                    <a:pt x="1834" y="3110"/>
                    <a:pt x="1834" y="2939"/>
                  </a:cubicBezTo>
                  <a:lnTo>
                    <a:pt x="1834" y="2034"/>
                  </a:lnTo>
                  <a:cubicBezTo>
                    <a:pt x="1834" y="1593"/>
                    <a:pt x="1734" y="1299"/>
                    <a:pt x="1564" y="1106"/>
                  </a:cubicBezTo>
                  <a:cubicBezTo>
                    <a:pt x="1417" y="959"/>
                    <a:pt x="1200" y="882"/>
                    <a:pt x="953" y="882"/>
                  </a:cubicBezTo>
                  <a:cubicBezTo>
                    <a:pt x="806" y="882"/>
                    <a:pt x="682" y="906"/>
                    <a:pt x="559" y="982"/>
                  </a:cubicBezTo>
                  <a:lnTo>
                    <a:pt x="559" y="271"/>
                  </a:lnTo>
                  <a:cubicBezTo>
                    <a:pt x="559"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3"/>
            <p:cNvSpPr/>
            <p:nvPr/>
          </p:nvSpPr>
          <p:spPr>
            <a:xfrm>
              <a:off x="3790978" y="2105515"/>
              <a:ext cx="29688" cy="52791"/>
            </a:xfrm>
            <a:custGeom>
              <a:rect b="b" l="l" r="r" t="t"/>
              <a:pathLst>
                <a:path extrusionOk="0" h="2710" w="1524">
                  <a:moveTo>
                    <a:pt x="1203" y="0"/>
                  </a:moveTo>
                  <a:cubicBezTo>
                    <a:pt x="1085" y="0"/>
                    <a:pt x="972" y="72"/>
                    <a:pt x="935" y="188"/>
                  </a:cubicBezTo>
                  <a:lnTo>
                    <a:pt x="77" y="2315"/>
                  </a:lnTo>
                  <a:cubicBezTo>
                    <a:pt x="1" y="2515"/>
                    <a:pt x="148" y="2709"/>
                    <a:pt x="348" y="2709"/>
                  </a:cubicBezTo>
                  <a:cubicBezTo>
                    <a:pt x="471" y="2709"/>
                    <a:pt x="565" y="2639"/>
                    <a:pt x="618" y="2539"/>
                  </a:cubicBezTo>
                  <a:lnTo>
                    <a:pt x="1470" y="382"/>
                  </a:lnTo>
                  <a:cubicBezTo>
                    <a:pt x="1523" y="235"/>
                    <a:pt x="1447" y="88"/>
                    <a:pt x="1300" y="17"/>
                  </a:cubicBezTo>
                  <a:cubicBezTo>
                    <a:pt x="1268" y="6"/>
                    <a:pt x="1236" y="0"/>
                    <a:pt x="120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3"/>
            <p:cNvSpPr/>
            <p:nvPr/>
          </p:nvSpPr>
          <p:spPr>
            <a:xfrm>
              <a:off x="3815834" y="2105515"/>
              <a:ext cx="29103" cy="52791"/>
            </a:xfrm>
            <a:custGeom>
              <a:rect b="b" l="l" r="r" t="t"/>
              <a:pathLst>
                <a:path extrusionOk="0" h="2710" w="1494">
                  <a:moveTo>
                    <a:pt x="1182" y="0"/>
                  </a:moveTo>
                  <a:cubicBezTo>
                    <a:pt x="1069" y="0"/>
                    <a:pt x="966" y="72"/>
                    <a:pt x="906" y="188"/>
                  </a:cubicBezTo>
                  <a:lnTo>
                    <a:pt x="77" y="2315"/>
                  </a:lnTo>
                  <a:cubicBezTo>
                    <a:pt x="0" y="2462"/>
                    <a:pt x="77" y="2639"/>
                    <a:pt x="224" y="2686"/>
                  </a:cubicBezTo>
                  <a:cubicBezTo>
                    <a:pt x="247" y="2709"/>
                    <a:pt x="294" y="2709"/>
                    <a:pt x="318" y="2709"/>
                  </a:cubicBezTo>
                  <a:cubicBezTo>
                    <a:pt x="441" y="2709"/>
                    <a:pt x="541" y="2639"/>
                    <a:pt x="588" y="2539"/>
                  </a:cubicBezTo>
                  <a:lnTo>
                    <a:pt x="1446" y="382"/>
                  </a:lnTo>
                  <a:cubicBezTo>
                    <a:pt x="1493" y="235"/>
                    <a:pt x="1423" y="88"/>
                    <a:pt x="1276" y="17"/>
                  </a:cubicBezTo>
                  <a:cubicBezTo>
                    <a:pt x="1244" y="6"/>
                    <a:pt x="1213" y="0"/>
                    <a:pt x="11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3"/>
            <p:cNvSpPr/>
            <p:nvPr/>
          </p:nvSpPr>
          <p:spPr>
            <a:xfrm>
              <a:off x="3680372" y="2112021"/>
              <a:ext cx="42505" cy="62083"/>
            </a:xfrm>
            <a:custGeom>
              <a:rect b="b" l="l" r="r" t="t"/>
              <a:pathLst>
                <a:path extrusionOk="0" h="3187" w="2182">
                  <a:moveTo>
                    <a:pt x="1077" y="565"/>
                  </a:moveTo>
                  <a:cubicBezTo>
                    <a:pt x="1370" y="565"/>
                    <a:pt x="1617" y="806"/>
                    <a:pt x="1617" y="1076"/>
                  </a:cubicBezTo>
                  <a:cubicBezTo>
                    <a:pt x="1617" y="1370"/>
                    <a:pt x="1370" y="1594"/>
                    <a:pt x="1077" y="1594"/>
                  </a:cubicBezTo>
                  <a:cubicBezTo>
                    <a:pt x="806" y="1594"/>
                    <a:pt x="565" y="1370"/>
                    <a:pt x="565" y="1076"/>
                  </a:cubicBezTo>
                  <a:cubicBezTo>
                    <a:pt x="565" y="806"/>
                    <a:pt x="806" y="565"/>
                    <a:pt x="1077" y="565"/>
                  </a:cubicBezTo>
                  <a:close/>
                  <a:moveTo>
                    <a:pt x="295" y="1"/>
                  </a:moveTo>
                  <a:cubicBezTo>
                    <a:pt x="124" y="1"/>
                    <a:pt x="1" y="124"/>
                    <a:pt x="1" y="295"/>
                  </a:cubicBezTo>
                  <a:lnTo>
                    <a:pt x="1" y="2893"/>
                  </a:lnTo>
                  <a:cubicBezTo>
                    <a:pt x="1" y="3063"/>
                    <a:pt x="124" y="3186"/>
                    <a:pt x="295" y="3186"/>
                  </a:cubicBezTo>
                  <a:cubicBezTo>
                    <a:pt x="442" y="3186"/>
                    <a:pt x="565" y="3063"/>
                    <a:pt x="565" y="2893"/>
                  </a:cubicBezTo>
                  <a:lnTo>
                    <a:pt x="565" y="2034"/>
                  </a:lnTo>
                  <a:cubicBezTo>
                    <a:pt x="736" y="2128"/>
                    <a:pt x="906" y="2181"/>
                    <a:pt x="1077" y="2181"/>
                  </a:cubicBezTo>
                  <a:cubicBezTo>
                    <a:pt x="1688" y="2181"/>
                    <a:pt x="2182" y="1688"/>
                    <a:pt x="2182" y="1076"/>
                  </a:cubicBezTo>
                  <a:cubicBezTo>
                    <a:pt x="2182" y="489"/>
                    <a:pt x="1688" y="1"/>
                    <a:pt x="1077" y="1"/>
                  </a:cubicBezTo>
                  <a:cubicBezTo>
                    <a:pt x="883" y="1"/>
                    <a:pt x="712" y="48"/>
                    <a:pt x="536" y="148"/>
                  </a:cubicBezTo>
                  <a:cubicBezTo>
                    <a:pt x="489" y="48"/>
                    <a:pt x="389"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3"/>
            <p:cNvSpPr/>
            <p:nvPr/>
          </p:nvSpPr>
          <p:spPr>
            <a:xfrm>
              <a:off x="3772433" y="2118215"/>
              <a:ext cx="11006" cy="11454"/>
            </a:xfrm>
            <a:custGeom>
              <a:rect b="b" l="l" r="r" t="t"/>
              <a:pathLst>
                <a:path extrusionOk="0" h="588" w="565">
                  <a:moveTo>
                    <a:pt x="295" y="0"/>
                  </a:moveTo>
                  <a:cubicBezTo>
                    <a:pt x="124" y="0"/>
                    <a:pt x="1" y="147"/>
                    <a:pt x="1" y="294"/>
                  </a:cubicBezTo>
                  <a:cubicBezTo>
                    <a:pt x="1" y="441"/>
                    <a:pt x="124" y="588"/>
                    <a:pt x="295" y="588"/>
                  </a:cubicBezTo>
                  <a:cubicBezTo>
                    <a:pt x="441" y="588"/>
                    <a:pt x="565" y="441"/>
                    <a:pt x="565" y="294"/>
                  </a:cubicBezTo>
                  <a:cubicBezTo>
                    <a:pt x="565" y="147"/>
                    <a:pt x="44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3"/>
            <p:cNvSpPr/>
            <p:nvPr/>
          </p:nvSpPr>
          <p:spPr>
            <a:xfrm>
              <a:off x="3772433" y="2140656"/>
              <a:ext cx="11006" cy="11006"/>
            </a:xfrm>
            <a:custGeom>
              <a:rect b="b" l="l" r="r" t="t"/>
              <a:pathLst>
                <a:path extrusionOk="0" h="565" w="565">
                  <a:moveTo>
                    <a:pt x="295" y="0"/>
                  </a:moveTo>
                  <a:cubicBezTo>
                    <a:pt x="124" y="0"/>
                    <a:pt x="1" y="124"/>
                    <a:pt x="1" y="270"/>
                  </a:cubicBezTo>
                  <a:cubicBezTo>
                    <a:pt x="1" y="441"/>
                    <a:pt x="124" y="564"/>
                    <a:pt x="295" y="564"/>
                  </a:cubicBezTo>
                  <a:cubicBezTo>
                    <a:pt x="441" y="564"/>
                    <a:pt x="565" y="441"/>
                    <a:pt x="565" y="270"/>
                  </a:cubicBezTo>
                  <a:cubicBezTo>
                    <a:pt x="565" y="124"/>
                    <a:pt x="44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3"/>
            <p:cNvSpPr/>
            <p:nvPr/>
          </p:nvSpPr>
          <p:spPr>
            <a:xfrm>
              <a:off x="3689430" y="2229835"/>
              <a:ext cx="36778" cy="11026"/>
            </a:xfrm>
            <a:custGeom>
              <a:rect b="b" l="l" r="r" t="t"/>
              <a:pathLst>
                <a:path extrusionOk="0" h="566" w="1888">
                  <a:moveTo>
                    <a:pt x="294" y="1"/>
                  </a:moveTo>
                  <a:cubicBezTo>
                    <a:pt x="124" y="1"/>
                    <a:pt x="0" y="124"/>
                    <a:pt x="0" y="295"/>
                  </a:cubicBezTo>
                  <a:cubicBezTo>
                    <a:pt x="0" y="442"/>
                    <a:pt x="124" y="565"/>
                    <a:pt x="294" y="565"/>
                  </a:cubicBezTo>
                  <a:lnTo>
                    <a:pt x="1593" y="565"/>
                  </a:lnTo>
                  <a:cubicBezTo>
                    <a:pt x="1740" y="565"/>
                    <a:pt x="1887" y="442"/>
                    <a:pt x="1887" y="295"/>
                  </a:cubicBezTo>
                  <a:cubicBezTo>
                    <a:pt x="1887" y="124"/>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3"/>
            <p:cNvSpPr/>
            <p:nvPr/>
          </p:nvSpPr>
          <p:spPr>
            <a:xfrm>
              <a:off x="3517676" y="1996038"/>
              <a:ext cx="379821" cy="326913"/>
            </a:xfrm>
            <a:custGeom>
              <a:rect b="b" l="l" r="r" t="t"/>
              <a:pathLst>
                <a:path extrusionOk="0" h="16782" w="19498">
                  <a:moveTo>
                    <a:pt x="17734" y="3627"/>
                  </a:moveTo>
                  <a:lnTo>
                    <a:pt x="17734" y="10780"/>
                  </a:lnTo>
                  <a:lnTo>
                    <a:pt x="1764" y="10780"/>
                  </a:lnTo>
                  <a:lnTo>
                    <a:pt x="1764" y="3627"/>
                  </a:lnTo>
                  <a:close/>
                  <a:moveTo>
                    <a:pt x="18933" y="11345"/>
                  </a:moveTo>
                  <a:lnTo>
                    <a:pt x="18933" y="12544"/>
                  </a:lnTo>
                  <a:cubicBezTo>
                    <a:pt x="18933" y="12932"/>
                    <a:pt x="18639" y="13225"/>
                    <a:pt x="18245" y="13225"/>
                  </a:cubicBezTo>
                  <a:lnTo>
                    <a:pt x="1247" y="13225"/>
                  </a:lnTo>
                  <a:cubicBezTo>
                    <a:pt x="882" y="13225"/>
                    <a:pt x="588" y="12932"/>
                    <a:pt x="588" y="12544"/>
                  </a:cubicBezTo>
                  <a:lnTo>
                    <a:pt x="588" y="11345"/>
                  </a:lnTo>
                  <a:close/>
                  <a:moveTo>
                    <a:pt x="11315" y="13790"/>
                  </a:moveTo>
                  <a:cubicBezTo>
                    <a:pt x="11339" y="14331"/>
                    <a:pt x="11386" y="15459"/>
                    <a:pt x="11533" y="16194"/>
                  </a:cubicBezTo>
                  <a:lnTo>
                    <a:pt x="7959" y="16194"/>
                  </a:lnTo>
                  <a:cubicBezTo>
                    <a:pt x="8130" y="15459"/>
                    <a:pt x="8182" y="14331"/>
                    <a:pt x="8182" y="13790"/>
                  </a:cubicBezTo>
                  <a:close/>
                  <a:moveTo>
                    <a:pt x="1247" y="0"/>
                  </a:moveTo>
                  <a:cubicBezTo>
                    <a:pt x="565" y="0"/>
                    <a:pt x="1" y="565"/>
                    <a:pt x="1" y="1252"/>
                  </a:cubicBezTo>
                  <a:lnTo>
                    <a:pt x="1" y="5096"/>
                  </a:lnTo>
                  <a:cubicBezTo>
                    <a:pt x="1" y="5243"/>
                    <a:pt x="147" y="5390"/>
                    <a:pt x="294" y="5390"/>
                  </a:cubicBezTo>
                  <a:cubicBezTo>
                    <a:pt x="465" y="5390"/>
                    <a:pt x="588" y="5243"/>
                    <a:pt x="588" y="5096"/>
                  </a:cubicBezTo>
                  <a:lnTo>
                    <a:pt x="588" y="1252"/>
                  </a:lnTo>
                  <a:cubicBezTo>
                    <a:pt x="588" y="882"/>
                    <a:pt x="882" y="565"/>
                    <a:pt x="1247" y="565"/>
                  </a:cubicBezTo>
                  <a:lnTo>
                    <a:pt x="18245" y="565"/>
                  </a:lnTo>
                  <a:cubicBezTo>
                    <a:pt x="18639" y="565"/>
                    <a:pt x="18933" y="882"/>
                    <a:pt x="18933" y="1252"/>
                  </a:cubicBezTo>
                  <a:lnTo>
                    <a:pt x="18933" y="10780"/>
                  </a:lnTo>
                  <a:lnTo>
                    <a:pt x="18322" y="10780"/>
                  </a:lnTo>
                  <a:lnTo>
                    <a:pt x="18322" y="2011"/>
                  </a:lnTo>
                  <a:cubicBezTo>
                    <a:pt x="18322" y="1617"/>
                    <a:pt x="17998" y="1299"/>
                    <a:pt x="17610" y="1299"/>
                  </a:cubicBezTo>
                  <a:lnTo>
                    <a:pt x="13326" y="1299"/>
                  </a:lnTo>
                  <a:cubicBezTo>
                    <a:pt x="13149" y="1299"/>
                    <a:pt x="13032" y="1446"/>
                    <a:pt x="13032" y="1593"/>
                  </a:cubicBezTo>
                  <a:cubicBezTo>
                    <a:pt x="13032" y="1740"/>
                    <a:pt x="13149" y="1887"/>
                    <a:pt x="13326" y="1887"/>
                  </a:cubicBezTo>
                  <a:lnTo>
                    <a:pt x="17610" y="1887"/>
                  </a:lnTo>
                  <a:cubicBezTo>
                    <a:pt x="17681" y="1887"/>
                    <a:pt x="17734" y="1940"/>
                    <a:pt x="17734" y="2011"/>
                  </a:cubicBezTo>
                  <a:lnTo>
                    <a:pt x="17734" y="3063"/>
                  </a:lnTo>
                  <a:lnTo>
                    <a:pt x="1764" y="3063"/>
                  </a:lnTo>
                  <a:lnTo>
                    <a:pt x="1764" y="2011"/>
                  </a:lnTo>
                  <a:cubicBezTo>
                    <a:pt x="1764" y="1940"/>
                    <a:pt x="1834" y="1887"/>
                    <a:pt x="1911" y="1887"/>
                  </a:cubicBezTo>
                  <a:lnTo>
                    <a:pt x="12003" y="1887"/>
                  </a:lnTo>
                  <a:cubicBezTo>
                    <a:pt x="12173" y="1887"/>
                    <a:pt x="12297" y="1740"/>
                    <a:pt x="12297" y="1593"/>
                  </a:cubicBezTo>
                  <a:cubicBezTo>
                    <a:pt x="12297" y="1446"/>
                    <a:pt x="12173" y="1299"/>
                    <a:pt x="12003" y="1299"/>
                  </a:cubicBezTo>
                  <a:lnTo>
                    <a:pt x="1911" y="1299"/>
                  </a:lnTo>
                  <a:cubicBezTo>
                    <a:pt x="1517" y="1299"/>
                    <a:pt x="1200" y="1617"/>
                    <a:pt x="1200" y="2011"/>
                  </a:cubicBezTo>
                  <a:lnTo>
                    <a:pt x="1200" y="10780"/>
                  </a:lnTo>
                  <a:lnTo>
                    <a:pt x="588" y="10780"/>
                  </a:lnTo>
                  <a:lnTo>
                    <a:pt x="588" y="6419"/>
                  </a:lnTo>
                  <a:cubicBezTo>
                    <a:pt x="588" y="6249"/>
                    <a:pt x="465" y="6125"/>
                    <a:pt x="294" y="6125"/>
                  </a:cubicBezTo>
                  <a:cubicBezTo>
                    <a:pt x="147" y="6125"/>
                    <a:pt x="1" y="6249"/>
                    <a:pt x="1" y="6419"/>
                  </a:cubicBezTo>
                  <a:lnTo>
                    <a:pt x="1" y="12544"/>
                  </a:lnTo>
                  <a:cubicBezTo>
                    <a:pt x="1" y="13255"/>
                    <a:pt x="565" y="13790"/>
                    <a:pt x="1247" y="13790"/>
                  </a:cubicBezTo>
                  <a:lnTo>
                    <a:pt x="7618" y="13790"/>
                  </a:lnTo>
                  <a:cubicBezTo>
                    <a:pt x="7595" y="14454"/>
                    <a:pt x="7542" y="15577"/>
                    <a:pt x="7395" y="16194"/>
                  </a:cubicBezTo>
                  <a:lnTo>
                    <a:pt x="6390" y="16194"/>
                  </a:lnTo>
                  <a:cubicBezTo>
                    <a:pt x="6243" y="16194"/>
                    <a:pt x="6096" y="16311"/>
                    <a:pt x="6096" y="16488"/>
                  </a:cubicBezTo>
                  <a:cubicBezTo>
                    <a:pt x="6096" y="16635"/>
                    <a:pt x="6243" y="16782"/>
                    <a:pt x="6390" y="16782"/>
                  </a:cubicBezTo>
                  <a:lnTo>
                    <a:pt x="13126" y="16782"/>
                  </a:lnTo>
                  <a:cubicBezTo>
                    <a:pt x="13273" y="16782"/>
                    <a:pt x="13396" y="16635"/>
                    <a:pt x="13396" y="16488"/>
                  </a:cubicBezTo>
                  <a:cubicBezTo>
                    <a:pt x="13396" y="16311"/>
                    <a:pt x="13273" y="16194"/>
                    <a:pt x="13126" y="16194"/>
                  </a:cubicBezTo>
                  <a:lnTo>
                    <a:pt x="12121" y="16194"/>
                  </a:lnTo>
                  <a:cubicBezTo>
                    <a:pt x="11974" y="15577"/>
                    <a:pt x="11927" y="14454"/>
                    <a:pt x="11903"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4" name="Google Shape;3294;p63"/>
          <p:cNvGrpSpPr/>
          <p:nvPr/>
        </p:nvGrpSpPr>
        <p:grpSpPr>
          <a:xfrm>
            <a:off x="2941853" y="1977026"/>
            <a:ext cx="379704" cy="364471"/>
            <a:chOff x="2941853" y="1977026"/>
            <a:chExt cx="379704" cy="364471"/>
          </a:xfrm>
        </p:grpSpPr>
        <p:sp>
          <p:nvSpPr>
            <p:cNvPr id="3295" name="Google Shape;3295;p63"/>
            <p:cNvSpPr/>
            <p:nvPr/>
          </p:nvSpPr>
          <p:spPr>
            <a:xfrm>
              <a:off x="2947132" y="1982753"/>
              <a:ext cx="368698" cy="353017"/>
            </a:xfrm>
            <a:custGeom>
              <a:rect b="b" l="l" r="r" t="t"/>
              <a:pathLst>
                <a:path extrusionOk="0" h="18122" w="18927">
                  <a:moveTo>
                    <a:pt x="412" y="1"/>
                  </a:moveTo>
                  <a:cubicBezTo>
                    <a:pt x="194" y="1"/>
                    <a:pt x="0" y="195"/>
                    <a:pt x="0" y="418"/>
                  </a:cubicBezTo>
                  <a:lnTo>
                    <a:pt x="0" y="17705"/>
                  </a:lnTo>
                  <a:cubicBezTo>
                    <a:pt x="0" y="17951"/>
                    <a:pt x="194" y="18122"/>
                    <a:pt x="412" y="18122"/>
                  </a:cubicBezTo>
                  <a:lnTo>
                    <a:pt x="18515" y="18122"/>
                  </a:lnTo>
                  <a:cubicBezTo>
                    <a:pt x="18756" y="18122"/>
                    <a:pt x="18927" y="17951"/>
                    <a:pt x="18927" y="17705"/>
                  </a:cubicBezTo>
                  <a:lnTo>
                    <a:pt x="18927" y="418"/>
                  </a:lnTo>
                  <a:cubicBezTo>
                    <a:pt x="18927" y="195"/>
                    <a:pt x="18756" y="1"/>
                    <a:pt x="18515"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3"/>
            <p:cNvSpPr/>
            <p:nvPr/>
          </p:nvSpPr>
          <p:spPr>
            <a:xfrm>
              <a:off x="2978046" y="2005661"/>
              <a:ext cx="307336" cy="307219"/>
            </a:xfrm>
            <a:custGeom>
              <a:rect b="b" l="l" r="r" t="t"/>
              <a:pathLst>
                <a:path extrusionOk="0" h="15771" w="15777">
                  <a:moveTo>
                    <a:pt x="7888" y="0"/>
                  </a:moveTo>
                  <a:cubicBezTo>
                    <a:pt x="3527" y="0"/>
                    <a:pt x="0" y="3527"/>
                    <a:pt x="0" y="7882"/>
                  </a:cubicBezTo>
                  <a:cubicBezTo>
                    <a:pt x="0" y="12244"/>
                    <a:pt x="3527" y="15770"/>
                    <a:pt x="7888" y="15770"/>
                  </a:cubicBezTo>
                  <a:cubicBezTo>
                    <a:pt x="12250" y="15770"/>
                    <a:pt x="15776" y="12244"/>
                    <a:pt x="15776" y="7882"/>
                  </a:cubicBezTo>
                  <a:cubicBezTo>
                    <a:pt x="15776" y="3527"/>
                    <a:pt x="12250" y="0"/>
                    <a:pt x="788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3"/>
            <p:cNvSpPr/>
            <p:nvPr/>
          </p:nvSpPr>
          <p:spPr>
            <a:xfrm>
              <a:off x="3045836" y="2024654"/>
              <a:ext cx="239546" cy="288226"/>
            </a:xfrm>
            <a:custGeom>
              <a:rect b="b" l="l" r="r" t="t"/>
              <a:pathLst>
                <a:path extrusionOk="0" h="14796" w="12297">
                  <a:moveTo>
                    <a:pt x="8205" y="1"/>
                  </a:moveTo>
                  <a:lnTo>
                    <a:pt x="8205" y="1"/>
                  </a:lnTo>
                  <a:cubicBezTo>
                    <a:pt x="10286" y="1423"/>
                    <a:pt x="11656" y="3821"/>
                    <a:pt x="11656" y="6543"/>
                  </a:cubicBezTo>
                  <a:cubicBezTo>
                    <a:pt x="11656" y="10875"/>
                    <a:pt x="8129" y="14431"/>
                    <a:pt x="3797" y="14431"/>
                  </a:cubicBezTo>
                  <a:cubicBezTo>
                    <a:pt x="2398" y="14431"/>
                    <a:pt x="1129" y="14061"/>
                    <a:pt x="0" y="13449"/>
                  </a:cubicBezTo>
                  <a:lnTo>
                    <a:pt x="0" y="13449"/>
                  </a:lnTo>
                  <a:cubicBezTo>
                    <a:pt x="1252" y="14307"/>
                    <a:pt x="2768" y="14795"/>
                    <a:pt x="4408" y="14795"/>
                  </a:cubicBezTo>
                  <a:cubicBezTo>
                    <a:pt x="8770" y="14795"/>
                    <a:pt x="12296" y="11269"/>
                    <a:pt x="12296" y="6907"/>
                  </a:cubicBezTo>
                  <a:cubicBezTo>
                    <a:pt x="12296" y="3945"/>
                    <a:pt x="10627" y="1353"/>
                    <a:pt x="8205"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3"/>
            <p:cNvSpPr/>
            <p:nvPr/>
          </p:nvSpPr>
          <p:spPr>
            <a:xfrm>
              <a:off x="3003798" y="2031413"/>
              <a:ext cx="255811" cy="255694"/>
            </a:xfrm>
            <a:custGeom>
              <a:rect b="b" l="l" r="r" t="t"/>
              <a:pathLst>
                <a:path extrusionOk="0" h="13126" w="13132">
                  <a:moveTo>
                    <a:pt x="6566" y="1"/>
                  </a:moveTo>
                  <a:cubicBezTo>
                    <a:pt x="2940" y="1"/>
                    <a:pt x="1" y="2940"/>
                    <a:pt x="1" y="6560"/>
                  </a:cubicBezTo>
                  <a:cubicBezTo>
                    <a:pt x="1" y="10187"/>
                    <a:pt x="2940" y="13126"/>
                    <a:pt x="6566" y="13126"/>
                  </a:cubicBezTo>
                  <a:cubicBezTo>
                    <a:pt x="10193" y="13126"/>
                    <a:pt x="13132" y="10187"/>
                    <a:pt x="13132" y="6560"/>
                  </a:cubicBezTo>
                  <a:cubicBezTo>
                    <a:pt x="13132" y="2940"/>
                    <a:pt x="10193" y="1"/>
                    <a:pt x="6566"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3"/>
            <p:cNvSpPr/>
            <p:nvPr/>
          </p:nvSpPr>
          <p:spPr>
            <a:xfrm>
              <a:off x="3048232" y="2052822"/>
              <a:ext cx="211377" cy="234286"/>
            </a:xfrm>
            <a:custGeom>
              <a:rect b="b" l="l" r="r" t="t"/>
              <a:pathLst>
                <a:path extrusionOk="0" h="12027" w="10851">
                  <a:moveTo>
                    <a:pt x="7936" y="1"/>
                  </a:moveTo>
                  <a:lnTo>
                    <a:pt x="7936" y="1"/>
                  </a:lnTo>
                  <a:cubicBezTo>
                    <a:pt x="9358" y="1229"/>
                    <a:pt x="10240" y="3016"/>
                    <a:pt x="10240" y="4997"/>
                  </a:cubicBezTo>
                  <a:cubicBezTo>
                    <a:pt x="10240" y="8624"/>
                    <a:pt x="7301" y="11562"/>
                    <a:pt x="3674" y="11562"/>
                  </a:cubicBezTo>
                  <a:cubicBezTo>
                    <a:pt x="2305" y="11562"/>
                    <a:pt x="1053" y="11145"/>
                    <a:pt x="0" y="10457"/>
                  </a:cubicBezTo>
                  <a:lnTo>
                    <a:pt x="0" y="10457"/>
                  </a:lnTo>
                  <a:cubicBezTo>
                    <a:pt x="1153" y="11439"/>
                    <a:pt x="2645" y="12027"/>
                    <a:pt x="4285" y="12027"/>
                  </a:cubicBezTo>
                  <a:cubicBezTo>
                    <a:pt x="7912" y="12027"/>
                    <a:pt x="10851" y="9088"/>
                    <a:pt x="10851" y="5461"/>
                  </a:cubicBezTo>
                  <a:cubicBezTo>
                    <a:pt x="10851" y="3187"/>
                    <a:pt x="9699" y="1200"/>
                    <a:pt x="793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3"/>
            <p:cNvSpPr/>
            <p:nvPr/>
          </p:nvSpPr>
          <p:spPr>
            <a:xfrm>
              <a:off x="3119801" y="2052977"/>
              <a:ext cx="56336" cy="81504"/>
            </a:xfrm>
            <a:custGeom>
              <a:rect b="b" l="l" r="r" t="t"/>
              <a:pathLst>
                <a:path extrusionOk="0" h="4184" w="2892">
                  <a:moveTo>
                    <a:pt x="267" y="1"/>
                  </a:moveTo>
                  <a:cubicBezTo>
                    <a:pt x="122" y="1"/>
                    <a:pt x="0" y="124"/>
                    <a:pt x="0" y="287"/>
                  </a:cubicBezTo>
                  <a:lnTo>
                    <a:pt x="0" y="4184"/>
                  </a:lnTo>
                  <a:lnTo>
                    <a:pt x="1099" y="4184"/>
                  </a:lnTo>
                  <a:cubicBezTo>
                    <a:pt x="2892" y="1927"/>
                    <a:pt x="1276" y="557"/>
                    <a:pt x="417" y="46"/>
                  </a:cubicBezTo>
                  <a:cubicBezTo>
                    <a:pt x="367" y="15"/>
                    <a:pt x="316" y="1"/>
                    <a:pt x="267"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3"/>
            <p:cNvSpPr/>
            <p:nvPr/>
          </p:nvSpPr>
          <p:spPr>
            <a:xfrm>
              <a:off x="3087386" y="2184038"/>
              <a:ext cx="56239" cy="81504"/>
            </a:xfrm>
            <a:custGeom>
              <a:rect b="b" l="l" r="r" t="t"/>
              <a:pathLst>
                <a:path extrusionOk="0" h="4184" w="2887">
                  <a:moveTo>
                    <a:pt x="1788" y="1"/>
                  </a:moveTo>
                  <a:cubicBezTo>
                    <a:pt x="1" y="2281"/>
                    <a:pt x="1617" y="3627"/>
                    <a:pt x="2446" y="4139"/>
                  </a:cubicBezTo>
                  <a:cubicBezTo>
                    <a:pt x="2496" y="4170"/>
                    <a:pt x="2549" y="4184"/>
                    <a:pt x="2600" y="4184"/>
                  </a:cubicBezTo>
                  <a:cubicBezTo>
                    <a:pt x="2752" y="4184"/>
                    <a:pt x="2887" y="4061"/>
                    <a:pt x="2887" y="3898"/>
                  </a:cubicBezTo>
                  <a:lnTo>
                    <a:pt x="2887" y="1"/>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3"/>
            <p:cNvSpPr/>
            <p:nvPr/>
          </p:nvSpPr>
          <p:spPr>
            <a:xfrm>
              <a:off x="3034382" y="2100762"/>
              <a:ext cx="80628" cy="56628"/>
            </a:xfrm>
            <a:custGeom>
              <a:rect b="b" l="l" r="r" t="t"/>
              <a:pathLst>
                <a:path extrusionOk="0" h="2907" w="4139">
                  <a:moveTo>
                    <a:pt x="1811" y="0"/>
                  </a:moveTo>
                  <a:cubicBezTo>
                    <a:pt x="1180" y="0"/>
                    <a:pt x="594" y="253"/>
                    <a:pt x="224" y="455"/>
                  </a:cubicBezTo>
                  <a:cubicBezTo>
                    <a:pt x="24" y="579"/>
                    <a:pt x="0" y="849"/>
                    <a:pt x="194" y="943"/>
                  </a:cubicBezTo>
                  <a:lnTo>
                    <a:pt x="3574" y="2906"/>
                  </a:lnTo>
                  <a:lnTo>
                    <a:pt x="4138" y="1948"/>
                  </a:lnTo>
                  <a:cubicBezTo>
                    <a:pt x="3530" y="427"/>
                    <a:pt x="2632" y="0"/>
                    <a:pt x="181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3"/>
            <p:cNvSpPr/>
            <p:nvPr/>
          </p:nvSpPr>
          <p:spPr>
            <a:xfrm>
              <a:off x="3148417" y="2161149"/>
              <a:ext cx="80180" cy="56667"/>
            </a:xfrm>
            <a:custGeom>
              <a:rect b="b" l="l" r="r" t="t"/>
              <a:pathLst>
                <a:path extrusionOk="0" h="2909" w="4116">
                  <a:moveTo>
                    <a:pt x="541" y="0"/>
                  </a:moveTo>
                  <a:lnTo>
                    <a:pt x="1" y="982"/>
                  </a:lnTo>
                  <a:cubicBezTo>
                    <a:pt x="593" y="2485"/>
                    <a:pt x="1490" y="2908"/>
                    <a:pt x="2314" y="2908"/>
                  </a:cubicBezTo>
                  <a:cubicBezTo>
                    <a:pt x="2952" y="2908"/>
                    <a:pt x="3546" y="2654"/>
                    <a:pt x="3921" y="2451"/>
                  </a:cubicBezTo>
                  <a:cubicBezTo>
                    <a:pt x="4115" y="2351"/>
                    <a:pt x="4115" y="2057"/>
                    <a:pt x="3921" y="1958"/>
                  </a:cubicBezTo>
                  <a:lnTo>
                    <a:pt x="541" y="0"/>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3"/>
            <p:cNvSpPr/>
            <p:nvPr/>
          </p:nvSpPr>
          <p:spPr>
            <a:xfrm>
              <a:off x="3042057" y="2162493"/>
              <a:ext cx="73985" cy="58421"/>
            </a:xfrm>
            <a:custGeom>
              <a:rect b="b" l="l" r="r" t="t"/>
              <a:pathLst>
                <a:path extrusionOk="0" h="2999" w="3798">
                  <a:moveTo>
                    <a:pt x="2547" y="0"/>
                  </a:moveTo>
                  <a:cubicBezTo>
                    <a:pt x="326" y="0"/>
                    <a:pt x="21" y="1806"/>
                    <a:pt x="0" y="2700"/>
                  </a:cubicBezTo>
                  <a:cubicBezTo>
                    <a:pt x="0" y="2871"/>
                    <a:pt x="150" y="2999"/>
                    <a:pt x="300" y="2999"/>
                  </a:cubicBezTo>
                  <a:cubicBezTo>
                    <a:pt x="340" y="2999"/>
                    <a:pt x="380" y="2990"/>
                    <a:pt x="417" y="2970"/>
                  </a:cubicBezTo>
                  <a:lnTo>
                    <a:pt x="3797" y="1007"/>
                  </a:lnTo>
                  <a:lnTo>
                    <a:pt x="3256" y="55"/>
                  </a:lnTo>
                  <a:cubicBezTo>
                    <a:pt x="3000" y="17"/>
                    <a:pt x="2764" y="0"/>
                    <a:pt x="2547"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3"/>
            <p:cNvSpPr/>
            <p:nvPr/>
          </p:nvSpPr>
          <p:spPr>
            <a:xfrm>
              <a:off x="3146936" y="2097762"/>
              <a:ext cx="74433" cy="58732"/>
            </a:xfrm>
            <a:custGeom>
              <a:rect b="b" l="l" r="r" t="t"/>
              <a:pathLst>
                <a:path extrusionOk="0" h="3015" w="3821">
                  <a:moveTo>
                    <a:pt x="3534" y="0"/>
                  </a:moveTo>
                  <a:cubicBezTo>
                    <a:pt x="3483" y="0"/>
                    <a:pt x="3430" y="14"/>
                    <a:pt x="3380" y="45"/>
                  </a:cubicBezTo>
                  <a:lnTo>
                    <a:pt x="0" y="1979"/>
                  </a:lnTo>
                  <a:lnTo>
                    <a:pt x="564" y="2960"/>
                  </a:lnTo>
                  <a:cubicBezTo>
                    <a:pt x="818" y="2997"/>
                    <a:pt x="1052" y="3014"/>
                    <a:pt x="1268" y="3014"/>
                  </a:cubicBezTo>
                  <a:cubicBezTo>
                    <a:pt x="3495" y="3014"/>
                    <a:pt x="3799" y="1187"/>
                    <a:pt x="3821" y="292"/>
                  </a:cubicBezTo>
                  <a:cubicBezTo>
                    <a:pt x="3821" y="124"/>
                    <a:pt x="3685" y="0"/>
                    <a:pt x="3534"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3"/>
            <p:cNvSpPr/>
            <p:nvPr/>
          </p:nvSpPr>
          <p:spPr>
            <a:xfrm>
              <a:off x="3119801" y="2052977"/>
              <a:ext cx="56336" cy="81504"/>
            </a:xfrm>
            <a:custGeom>
              <a:rect b="b" l="l" r="r" t="t"/>
              <a:pathLst>
                <a:path extrusionOk="0" h="4184" w="2892">
                  <a:moveTo>
                    <a:pt x="267" y="1"/>
                  </a:moveTo>
                  <a:cubicBezTo>
                    <a:pt x="122" y="1"/>
                    <a:pt x="0" y="124"/>
                    <a:pt x="0" y="287"/>
                  </a:cubicBezTo>
                  <a:lnTo>
                    <a:pt x="0" y="704"/>
                  </a:lnTo>
                  <a:cubicBezTo>
                    <a:pt x="782" y="1192"/>
                    <a:pt x="1470" y="2103"/>
                    <a:pt x="882" y="3790"/>
                  </a:cubicBezTo>
                  <a:cubicBezTo>
                    <a:pt x="805" y="3984"/>
                    <a:pt x="635" y="4131"/>
                    <a:pt x="441" y="4184"/>
                  </a:cubicBezTo>
                  <a:lnTo>
                    <a:pt x="1099" y="4184"/>
                  </a:lnTo>
                  <a:cubicBezTo>
                    <a:pt x="2892" y="1927"/>
                    <a:pt x="1276" y="557"/>
                    <a:pt x="417" y="46"/>
                  </a:cubicBezTo>
                  <a:cubicBezTo>
                    <a:pt x="367" y="15"/>
                    <a:pt x="316" y="1"/>
                    <a:pt x="267"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3"/>
            <p:cNvSpPr/>
            <p:nvPr/>
          </p:nvSpPr>
          <p:spPr>
            <a:xfrm>
              <a:off x="3087386" y="2184038"/>
              <a:ext cx="56239" cy="81504"/>
            </a:xfrm>
            <a:custGeom>
              <a:rect b="b" l="l" r="r" t="t"/>
              <a:pathLst>
                <a:path extrusionOk="0" h="4184" w="2887">
                  <a:moveTo>
                    <a:pt x="1788" y="1"/>
                  </a:moveTo>
                  <a:cubicBezTo>
                    <a:pt x="1" y="2281"/>
                    <a:pt x="1617" y="3627"/>
                    <a:pt x="2446" y="4139"/>
                  </a:cubicBezTo>
                  <a:cubicBezTo>
                    <a:pt x="2496" y="4170"/>
                    <a:pt x="2549" y="4184"/>
                    <a:pt x="2600" y="4184"/>
                  </a:cubicBezTo>
                  <a:cubicBezTo>
                    <a:pt x="2752" y="4184"/>
                    <a:pt x="2887" y="4061"/>
                    <a:pt x="2887" y="3898"/>
                  </a:cubicBezTo>
                  <a:lnTo>
                    <a:pt x="2887" y="3504"/>
                  </a:lnTo>
                  <a:cubicBezTo>
                    <a:pt x="2105" y="3016"/>
                    <a:pt x="1394" y="2082"/>
                    <a:pt x="2005" y="418"/>
                  </a:cubicBezTo>
                  <a:cubicBezTo>
                    <a:pt x="2058" y="195"/>
                    <a:pt x="2228" y="48"/>
                    <a:pt x="2446"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3"/>
            <p:cNvSpPr/>
            <p:nvPr/>
          </p:nvSpPr>
          <p:spPr>
            <a:xfrm>
              <a:off x="3034382" y="2100762"/>
              <a:ext cx="80628" cy="48953"/>
            </a:xfrm>
            <a:custGeom>
              <a:rect b="b" l="l" r="r" t="t"/>
              <a:pathLst>
                <a:path extrusionOk="0" h="2513" w="4139">
                  <a:moveTo>
                    <a:pt x="1811" y="0"/>
                  </a:moveTo>
                  <a:cubicBezTo>
                    <a:pt x="1180" y="0"/>
                    <a:pt x="594" y="253"/>
                    <a:pt x="224" y="455"/>
                  </a:cubicBezTo>
                  <a:cubicBezTo>
                    <a:pt x="24" y="555"/>
                    <a:pt x="0" y="849"/>
                    <a:pt x="194" y="943"/>
                  </a:cubicBezTo>
                  <a:lnTo>
                    <a:pt x="565" y="1166"/>
                  </a:lnTo>
                  <a:cubicBezTo>
                    <a:pt x="894" y="986"/>
                    <a:pt x="1281" y="855"/>
                    <a:pt x="1703" y="855"/>
                  </a:cubicBezTo>
                  <a:cubicBezTo>
                    <a:pt x="2312" y="855"/>
                    <a:pt x="2993" y="1129"/>
                    <a:pt x="3674" y="1925"/>
                  </a:cubicBezTo>
                  <a:cubicBezTo>
                    <a:pt x="3821" y="2095"/>
                    <a:pt x="3868" y="2318"/>
                    <a:pt x="3797" y="2512"/>
                  </a:cubicBezTo>
                  <a:lnTo>
                    <a:pt x="4138" y="1948"/>
                  </a:lnTo>
                  <a:cubicBezTo>
                    <a:pt x="3530" y="427"/>
                    <a:pt x="2632" y="0"/>
                    <a:pt x="1811"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3"/>
            <p:cNvSpPr/>
            <p:nvPr/>
          </p:nvSpPr>
          <p:spPr>
            <a:xfrm>
              <a:off x="3148417" y="2168824"/>
              <a:ext cx="80180" cy="48992"/>
            </a:xfrm>
            <a:custGeom>
              <a:rect b="b" l="l" r="r" t="t"/>
              <a:pathLst>
                <a:path extrusionOk="0" h="2515" w="4116">
                  <a:moveTo>
                    <a:pt x="318" y="0"/>
                  </a:moveTo>
                  <a:lnTo>
                    <a:pt x="1" y="588"/>
                  </a:lnTo>
                  <a:cubicBezTo>
                    <a:pt x="593" y="2091"/>
                    <a:pt x="1490" y="2514"/>
                    <a:pt x="2314" y="2514"/>
                  </a:cubicBezTo>
                  <a:cubicBezTo>
                    <a:pt x="2952" y="2514"/>
                    <a:pt x="3546" y="2260"/>
                    <a:pt x="3921" y="2057"/>
                  </a:cubicBezTo>
                  <a:cubicBezTo>
                    <a:pt x="4115" y="1957"/>
                    <a:pt x="4115" y="1663"/>
                    <a:pt x="3921" y="1564"/>
                  </a:cubicBezTo>
                  <a:lnTo>
                    <a:pt x="3574" y="1370"/>
                  </a:lnTo>
                  <a:cubicBezTo>
                    <a:pt x="3236" y="1540"/>
                    <a:pt x="2847" y="1669"/>
                    <a:pt x="2428" y="1669"/>
                  </a:cubicBezTo>
                  <a:cubicBezTo>
                    <a:pt x="1820" y="1669"/>
                    <a:pt x="1146" y="1398"/>
                    <a:pt x="465" y="588"/>
                  </a:cubicBezTo>
                  <a:cubicBezTo>
                    <a:pt x="318" y="441"/>
                    <a:pt x="271" y="218"/>
                    <a:pt x="31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3"/>
            <p:cNvSpPr/>
            <p:nvPr/>
          </p:nvSpPr>
          <p:spPr>
            <a:xfrm>
              <a:off x="3042057" y="2162493"/>
              <a:ext cx="69622" cy="58421"/>
            </a:xfrm>
            <a:custGeom>
              <a:rect b="b" l="l" r="r" t="t"/>
              <a:pathLst>
                <a:path extrusionOk="0" h="2999" w="3574">
                  <a:moveTo>
                    <a:pt x="2547" y="0"/>
                  </a:moveTo>
                  <a:cubicBezTo>
                    <a:pt x="326" y="0"/>
                    <a:pt x="21" y="1806"/>
                    <a:pt x="0" y="2700"/>
                  </a:cubicBezTo>
                  <a:cubicBezTo>
                    <a:pt x="0" y="2871"/>
                    <a:pt x="150" y="2999"/>
                    <a:pt x="300" y="2999"/>
                  </a:cubicBezTo>
                  <a:cubicBezTo>
                    <a:pt x="340" y="2999"/>
                    <a:pt x="380" y="2990"/>
                    <a:pt x="417" y="2970"/>
                  </a:cubicBezTo>
                  <a:lnTo>
                    <a:pt x="782" y="2747"/>
                  </a:lnTo>
                  <a:cubicBezTo>
                    <a:pt x="805" y="1818"/>
                    <a:pt x="1246" y="766"/>
                    <a:pt x="3010" y="448"/>
                  </a:cubicBezTo>
                  <a:cubicBezTo>
                    <a:pt x="3052" y="437"/>
                    <a:pt x="3096" y="432"/>
                    <a:pt x="3140" y="432"/>
                  </a:cubicBezTo>
                  <a:cubicBezTo>
                    <a:pt x="3300" y="432"/>
                    <a:pt x="3458" y="504"/>
                    <a:pt x="3574" y="619"/>
                  </a:cubicBezTo>
                  <a:lnTo>
                    <a:pt x="3256" y="55"/>
                  </a:lnTo>
                  <a:cubicBezTo>
                    <a:pt x="3000" y="17"/>
                    <a:pt x="2764" y="0"/>
                    <a:pt x="2547"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3"/>
            <p:cNvSpPr/>
            <p:nvPr/>
          </p:nvSpPr>
          <p:spPr>
            <a:xfrm>
              <a:off x="3151280" y="2097762"/>
              <a:ext cx="70089" cy="58732"/>
            </a:xfrm>
            <a:custGeom>
              <a:rect b="b" l="l" r="r" t="t"/>
              <a:pathLst>
                <a:path extrusionOk="0" h="3015" w="3598">
                  <a:moveTo>
                    <a:pt x="3311" y="0"/>
                  </a:moveTo>
                  <a:cubicBezTo>
                    <a:pt x="3260" y="0"/>
                    <a:pt x="3207" y="14"/>
                    <a:pt x="3157" y="45"/>
                  </a:cubicBezTo>
                  <a:lnTo>
                    <a:pt x="2816" y="245"/>
                  </a:lnTo>
                  <a:cubicBezTo>
                    <a:pt x="2769" y="1173"/>
                    <a:pt x="2328" y="2226"/>
                    <a:pt x="588" y="2567"/>
                  </a:cubicBezTo>
                  <a:cubicBezTo>
                    <a:pt x="557" y="2571"/>
                    <a:pt x="525" y="2573"/>
                    <a:pt x="493" y="2573"/>
                  </a:cubicBezTo>
                  <a:cubicBezTo>
                    <a:pt x="304" y="2573"/>
                    <a:pt x="127" y="2499"/>
                    <a:pt x="0" y="2373"/>
                  </a:cubicBezTo>
                  <a:lnTo>
                    <a:pt x="0" y="2373"/>
                  </a:lnTo>
                  <a:lnTo>
                    <a:pt x="341" y="2960"/>
                  </a:lnTo>
                  <a:cubicBezTo>
                    <a:pt x="595" y="2997"/>
                    <a:pt x="829" y="3014"/>
                    <a:pt x="1045" y="3014"/>
                  </a:cubicBezTo>
                  <a:cubicBezTo>
                    <a:pt x="3272" y="3014"/>
                    <a:pt x="3576" y="1187"/>
                    <a:pt x="3598" y="292"/>
                  </a:cubicBezTo>
                  <a:cubicBezTo>
                    <a:pt x="3598" y="124"/>
                    <a:pt x="3462" y="0"/>
                    <a:pt x="3311"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3"/>
            <p:cNvSpPr/>
            <p:nvPr/>
          </p:nvSpPr>
          <p:spPr>
            <a:xfrm>
              <a:off x="3099289" y="2126787"/>
              <a:ext cx="64829" cy="64946"/>
            </a:xfrm>
            <a:custGeom>
              <a:rect b="b" l="l" r="r" t="t"/>
              <a:pathLst>
                <a:path extrusionOk="0" h="3334" w="3328">
                  <a:moveTo>
                    <a:pt x="1664" y="1"/>
                  </a:moveTo>
                  <a:cubicBezTo>
                    <a:pt x="736" y="1"/>
                    <a:pt x="1" y="759"/>
                    <a:pt x="1" y="1664"/>
                  </a:cubicBezTo>
                  <a:cubicBezTo>
                    <a:pt x="1" y="2599"/>
                    <a:pt x="736" y="3334"/>
                    <a:pt x="1664" y="3334"/>
                  </a:cubicBezTo>
                  <a:cubicBezTo>
                    <a:pt x="2570" y="3334"/>
                    <a:pt x="3328" y="2599"/>
                    <a:pt x="3328" y="1664"/>
                  </a:cubicBezTo>
                  <a:cubicBezTo>
                    <a:pt x="3328" y="759"/>
                    <a:pt x="2570" y="1"/>
                    <a:pt x="1664"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3"/>
            <p:cNvSpPr/>
            <p:nvPr/>
          </p:nvSpPr>
          <p:spPr>
            <a:xfrm>
              <a:off x="2941853" y="1977026"/>
              <a:ext cx="379704" cy="364471"/>
            </a:xfrm>
            <a:custGeom>
              <a:rect b="b" l="l" r="r" t="t"/>
              <a:pathLst>
                <a:path extrusionOk="0" h="18710" w="19492">
                  <a:moveTo>
                    <a:pt x="18786" y="588"/>
                  </a:moveTo>
                  <a:cubicBezTo>
                    <a:pt x="18857" y="588"/>
                    <a:pt x="18933" y="636"/>
                    <a:pt x="18933" y="712"/>
                  </a:cubicBezTo>
                  <a:lnTo>
                    <a:pt x="18933" y="17999"/>
                  </a:lnTo>
                  <a:cubicBezTo>
                    <a:pt x="18933" y="18075"/>
                    <a:pt x="18857" y="18146"/>
                    <a:pt x="18786" y="18146"/>
                  </a:cubicBezTo>
                  <a:lnTo>
                    <a:pt x="683" y="18146"/>
                  </a:lnTo>
                  <a:cubicBezTo>
                    <a:pt x="636" y="18146"/>
                    <a:pt x="565" y="18075"/>
                    <a:pt x="565" y="17999"/>
                  </a:cubicBezTo>
                  <a:lnTo>
                    <a:pt x="565" y="712"/>
                  </a:lnTo>
                  <a:cubicBezTo>
                    <a:pt x="565" y="636"/>
                    <a:pt x="636" y="588"/>
                    <a:pt x="683" y="588"/>
                  </a:cubicBezTo>
                  <a:close/>
                  <a:moveTo>
                    <a:pt x="683" y="1"/>
                  </a:moveTo>
                  <a:cubicBezTo>
                    <a:pt x="318" y="1"/>
                    <a:pt x="1" y="318"/>
                    <a:pt x="1" y="712"/>
                  </a:cubicBezTo>
                  <a:lnTo>
                    <a:pt x="1" y="17999"/>
                  </a:lnTo>
                  <a:cubicBezTo>
                    <a:pt x="1" y="18392"/>
                    <a:pt x="318" y="18710"/>
                    <a:pt x="683" y="18710"/>
                  </a:cubicBezTo>
                  <a:lnTo>
                    <a:pt x="18786" y="18710"/>
                  </a:lnTo>
                  <a:cubicBezTo>
                    <a:pt x="19174" y="18710"/>
                    <a:pt x="19492" y="18392"/>
                    <a:pt x="19492" y="17999"/>
                  </a:cubicBezTo>
                  <a:lnTo>
                    <a:pt x="19492" y="712"/>
                  </a:lnTo>
                  <a:cubicBezTo>
                    <a:pt x="19492" y="318"/>
                    <a:pt x="19174" y="1"/>
                    <a:pt x="1878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3"/>
            <p:cNvSpPr/>
            <p:nvPr/>
          </p:nvSpPr>
          <p:spPr>
            <a:xfrm>
              <a:off x="2971851" y="2004629"/>
              <a:ext cx="11026" cy="11006"/>
            </a:xfrm>
            <a:custGeom>
              <a:rect b="b" l="l" r="r" t="t"/>
              <a:pathLst>
                <a:path extrusionOk="0" h="565" w="566">
                  <a:moveTo>
                    <a:pt x="271" y="0"/>
                  </a:moveTo>
                  <a:cubicBezTo>
                    <a:pt x="124" y="0"/>
                    <a:pt x="1" y="124"/>
                    <a:pt x="1" y="271"/>
                  </a:cubicBezTo>
                  <a:cubicBezTo>
                    <a:pt x="1" y="441"/>
                    <a:pt x="124" y="565"/>
                    <a:pt x="271" y="565"/>
                  </a:cubicBezTo>
                  <a:cubicBezTo>
                    <a:pt x="442" y="565"/>
                    <a:pt x="565" y="441"/>
                    <a:pt x="565" y="271"/>
                  </a:cubicBezTo>
                  <a:cubicBezTo>
                    <a:pt x="565" y="124"/>
                    <a:pt x="442"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3"/>
            <p:cNvSpPr/>
            <p:nvPr/>
          </p:nvSpPr>
          <p:spPr>
            <a:xfrm>
              <a:off x="3280548" y="2004629"/>
              <a:ext cx="11006" cy="11006"/>
            </a:xfrm>
            <a:custGeom>
              <a:rect b="b" l="l" r="r" t="t"/>
              <a:pathLst>
                <a:path extrusionOk="0" h="565" w="565">
                  <a:moveTo>
                    <a:pt x="271" y="0"/>
                  </a:moveTo>
                  <a:cubicBezTo>
                    <a:pt x="124" y="0"/>
                    <a:pt x="1" y="124"/>
                    <a:pt x="1" y="271"/>
                  </a:cubicBezTo>
                  <a:cubicBezTo>
                    <a:pt x="1" y="441"/>
                    <a:pt x="124" y="565"/>
                    <a:pt x="271" y="565"/>
                  </a:cubicBezTo>
                  <a:cubicBezTo>
                    <a:pt x="441" y="565"/>
                    <a:pt x="565" y="441"/>
                    <a:pt x="565" y="271"/>
                  </a:cubicBezTo>
                  <a:cubicBezTo>
                    <a:pt x="565"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3"/>
            <p:cNvSpPr/>
            <p:nvPr/>
          </p:nvSpPr>
          <p:spPr>
            <a:xfrm>
              <a:off x="2971851" y="2302884"/>
              <a:ext cx="11026" cy="10909"/>
            </a:xfrm>
            <a:custGeom>
              <a:rect b="b" l="l" r="r" t="t"/>
              <a:pathLst>
                <a:path extrusionOk="0" h="560" w="566">
                  <a:moveTo>
                    <a:pt x="271" y="1"/>
                  </a:moveTo>
                  <a:cubicBezTo>
                    <a:pt x="124" y="1"/>
                    <a:pt x="1" y="119"/>
                    <a:pt x="1" y="295"/>
                  </a:cubicBezTo>
                  <a:cubicBezTo>
                    <a:pt x="1" y="442"/>
                    <a:pt x="124" y="559"/>
                    <a:pt x="271" y="559"/>
                  </a:cubicBezTo>
                  <a:cubicBezTo>
                    <a:pt x="442" y="559"/>
                    <a:pt x="565" y="442"/>
                    <a:pt x="565" y="295"/>
                  </a:cubicBezTo>
                  <a:cubicBezTo>
                    <a:pt x="565" y="119"/>
                    <a:pt x="442"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3"/>
            <p:cNvSpPr/>
            <p:nvPr/>
          </p:nvSpPr>
          <p:spPr>
            <a:xfrm>
              <a:off x="3280548" y="2302884"/>
              <a:ext cx="11006" cy="10909"/>
            </a:xfrm>
            <a:custGeom>
              <a:rect b="b" l="l" r="r" t="t"/>
              <a:pathLst>
                <a:path extrusionOk="0" h="560" w="565">
                  <a:moveTo>
                    <a:pt x="271" y="1"/>
                  </a:moveTo>
                  <a:cubicBezTo>
                    <a:pt x="124" y="1"/>
                    <a:pt x="1" y="119"/>
                    <a:pt x="1" y="295"/>
                  </a:cubicBezTo>
                  <a:cubicBezTo>
                    <a:pt x="1" y="442"/>
                    <a:pt x="124" y="559"/>
                    <a:pt x="271" y="559"/>
                  </a:cubicBezTo>
                  <a:cubicBezTo>
                    <a:pt x="441" y="559"/>
                    <a:pt x="565" y="442"/>
                    <a:pt x="565" y="295"/>
                  </a:cubicBezTo>
                  <a:cubicBezTo>
                    <a:pt x="565" y="119"/>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3"/>
            <p:cNvSpPr/>
            <p:nvPr/>
          </p:nvSpPr>
          <p:spPr>
            <a:xfrm>
              <a:off x="2972319" y="2000382"/>
              <a:ext cx="318323" cy="318225"/>
            </a:xfrm>
            <a:custGeom>
              <a:rect b="b" l="l" r="r" t="t"/>
              <a:pathLst>
                <a:path extrusionOk="0" h="16336" w="16341">
                  <a:moveTo>
                    <a:pt x="8182" y="565"/>
                  </a:moveTo>
                  <a:cubicBezTo>
                    <a:pt x="12373" y="565"/>
                    <a:pt x="15777" y="3968"/>
                    <a:pt x="15777" y="8153"/>
                  </a:cubicBezTo>
                  <a:cubicBezTo>
                    <a:pt x="15777" y="12344"/>
                    <a:pt x="12373" y="15747"/>
                    <a:pt x="8182" y="15747"/>
                  </a:cubicBezTo>
                  <a:cubicBezTo>
                    <a:pt x="3997" y="15747"/>
                    <a:pt x="588" y="12344"/>
                    <a:pt x="588" y="8153"/>
                  </a:cubicBezTo>
                  <a:cubicBezTo>
                    <a:pt x="588" y="3968"/>
                    <a:pt x="3997" y="565"/>
                    <a:pt x="8182" y="565"/>
                  </a:cubicBezTo>
                  <a:close/>
                  <a:moveTo>
                    <a:pt x="8182" y="1"/>
                  </a:moveTo>
                  <a:cubicBezTo>
                    <a:pt x="6002" y="1"/>
                    <a:pt x="3944" y="835"/>
                    <a:pt x="2404" y="2375"/>
                  </a:cubicBezTo>
                  <a:cubicBezTo>
                    <a:pt x="859" y="3921"/>
                    <a:pt x="0" y="5979"/>
                    <a:pt x="0" y="8153"/>
                  </a:cubicBezTo>
                  <a:cubicBezTo>
                    <a:pt x="0" y="10334"/>
                    <a:pt x="859" y="12391"/>
                    <a:pt x="2404" y="13937"/>
                  </a:cubicBezTo>
                  <a:cubicBezTo>
                    <a:pt x="3944" y="15477"/>
                    <a:pt x="6002" y="16335"/>
                    <a:pt x="8182" y="16335"/>
                  </a:cubicBezTo>
                  <a:cubicBezTo>
                    <a:pt x="10363" y="16335"/>
                    <a:pt x="12420" y="15477"/>
                    <a:pt x="13960" y="13937"/>
                  </a:cubicBezTo>
                  <a:cubicBezTo>
                    <a:pt x="15506" y="12391"/>
                    <a:pt x="16341" y="10334"/>
                    <a:pt x="16341" y="8153"/>
                  </a:cubicBezTo>
                  <a:cubicBezTo>
                    <a:pt x="16341" y="5979"/>
                    <a:pt x="15506" y="3921"/>
                    <a:pt x="13960" y="2375"/>
                  </a:cubicBezTo>
                  <a:cubicBezTo>
                    <a:pt x="12420" y="835"/>
                    <a:pt x="10363" y="1"/>
                    <a:pt x="81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3"/>
            <p:cNvSpPr/>
            <p:nvPr/>
          </p:nvSpPr>
          <p:spPr>
            <a:xfrm>
              <a:off x="2998071" y="2025686"/>
              <a:ext cx="267266" cy="267149"/>
            </a:xfrm>
            <a:custGeom>
              <a:rect b="b" l="l" r="r" t="t"/>
              <a:pathLst>
                <a:path extrusionOk="0" h="13714" w="13720">
                  <a:moveTo>
                    <a:pt x="6860" y="1"/>
                  </a:moveTo>
                  <a:cubicBezTo>
                    <a:pt x="5268" y="1"/>
                    <a:pt x="3728" y="565"/>
                    <a:pt x="2499" y="1564"/>
                  </a:cubicBezTo>
                  <a:cubicBezTo>
                    <a:pt x="2381" y="1664"/>
                    <a:pt x="2352" y="1858"/>
                    <a:pt x="2452" y="1982"/>
                  </a:cubicBezTo>
                  <a:cubicBezTo>
                    <a:pt x="2505" y="2047"/>
                    <a:pt x="2583" y="2077"/>
                    <a:pt x="2664" y="2077"/>
                  </a:cubicBezTo>
                  <a:cubicBezTo>
                    <a:pt x="2737" y="2077"/>
                    <a:pt x="2811" y="2052"/>
                    <a:pt x="2869" y="2005"/>
                  </a:cubicBezTo>
                  <a:cubicBezTo>
                    <a:pt x="3969" y="1076"/>
                    <a:pt x="5391" y="589"/>
                    <a:pt x="6860" y="589"/>
                  </a:cubicBezTo>
                  <a:cubicBezTo>
                    <a:pt x="10317" y="589"/>
                    <a:pt x="13132" y="3404"/>
                    <a:pt x="13132" y="6854"/>
                  </a:cubicBezTo>
                  <a:cubicBezTo>
                    <a:pt x="13132" y="10334"/>
                    <a:pt x="10317" y="13149"/>
                    <a:pt x="6860" y="13149"/>
                  </a:cubicBezTo>
                  <a:cubicBezTo>
                    <a:pt x="3381" y="13149"/>
                    <a:pt x="565" y="10334"/>
                    <a:pt x="565" y="6854"/>
                  </a:cubicBezTo>
                  <a:cubicBezTo>
                    <a:pt x="565" y="5438"/>
                    <a:pt x="1059" y="4015"/>
                    <a:pt x="1964" y="2916"/>
                  </a:cubicBezTo>
                  <a:cubicBezTo>
                    <a:pt x="2058" y="2793"/>
                    <a:pt x="2035" y="2622"/>
                    <a:pt x="1911" y="2499"/>
                  </a:cubicBezTo>
                  <a:cubicBezTo>
                    <a:pt x="1862" y="2457"/>
                    <a:pt x="1802" y="2437"/>
                    <a:pt x="1742" y="2437"/>
                  </a:cubicBezTo>
                  <a:cubicBezTo>
                    <a:pt x="1660" y="2437"/>
                    <a:pt x="1578" y="2474"/>
                    <a:pt x="1523" y="2546"/>
                  </a:cubicBezTo>
                  <a:cubicBezTo>
                    <a:pt x="542" y="3768"/>
                    <a:pt x="1" y="5291"/>
                    <a:pt x="1" y="6854"/>
                  </a:cubicBezTo>
                  <a:cubicBezTo>
                    <a:pt x="1" y="10628"/>
                    <a:pt x="3063" y="13714"/>
                    <a:pt x="6860" y="13714"/>
                  </a:cubicBezTo>
                  <a:cubicBezTo>
                    <a:pt x="10634" y="13714"/>
                    <a:pt x="13720" y="10628"/>
                    <a:pt x="13720" y="6854"/>
                  </a:cubicBezTo>
                  <a:cubicBezTo>
                    <a:pt x="13720" y="3087"/>
                    <a:pt x="10634" y="1"/>
                    <a:pt x="686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3"/>
            <p:cNvSpPr/>
            <p:nvPr/>
          </p:nvSpPr>
          <p:spPr>
            <a:xfrm>
              <a:off x="3030135" y="2047582"/>
              <a:ext cx="203254" cy="223845"/>
            </a:xfrm>
            <a:custGeom>
              <a:rect b="b" l="l" r="r" t="t"/>
              <a:pathLst>
                <a:path extrusionOk="0" h="11491" w="10434">
                  <a:moveTo>
                    <a:pt x="4873" y="564"/>
                  </a:moveTo>
                  <a:cubicBezTo>
                    <a:pt x="5314" y="834"/>
                    <a:pt x="6049" y="1375"/>
                    <a:pt x="6196" y="2204"/>
                  </a:cubicBezTo>
                  <a:cubicBezTo>
                    <a:pt x="6290" y="2721"/>
                    <a:pt x="6143" y="3285"/>
                    <a:pt x="5779" y="3873"/>
                  </a:cubicBezTo>
                  <a:cubicBezTo>
                    <a:pt x="5608" y="3820"/>
                    <a:pt x="5408" y="3797"/>
                    <a:pt x="5214" y="3797"/>
                  </a:cubicBezTo>
                  <a:cubicBezTo>
                    <a:pt x="5091" y="3797"/>
                    <a:pt x="4997" y="3797"/>
                    <a:pt x="4873" y="3820"/>
                  </a:cubicBezTo>
                  <a:lnTo>
                    <a:pt x="4873" y="564"/>
                  </a:lnTo>
                  <a:close/>
                  <a:moveTo>
                    <a:pt x="2025" y="3015"/>
                  </a:moveTo>
                  <a:cubicBezTo>
                    <a:pt x="2231" y="3015"/>
                    <a:pt x="2441" y="3044"/>
                    <a:pt x="2646" y="3115"/>
                  </a:cubicBezTo>
                  <a:cubicBezTo>
                    <a:pt x="3134" y="3285"/>
                    <a:pt x="3551" y="3702"/>
                    <a:pt x="3892" y="4314"/>
                  </a:cubicBezTo>
                  <a:cubicBezTo>
                    <a:pt x="3674" y="4531"/>
                    <a:pt x="3498" y="4778"/>
                    <a:pt x="3381" y="5072"/>
                  </a:cubicBezTo>
                  <a:lnTo>
                    <a:pt x="559" y="3432"/>
                  </a:lnTo>
                  <a:cubicBezTo>
                    <a:pt x="885" y="3249"/>
                    <a:pt x="1440" y="3015"/>
                    <a:pt x="2025" y="3015"/>
                  </a:cubicBezTo>
                  <a:close/>
                  <a:moveTo>
                    <a:pt x="9523" y="2868"/>
                  </a:moveTo>
                  <a:lnTo>
                    <a:pt x="9523" y="2868"/>
                  </a:lnTo>
                  <a:cubicBezTo>
                    <a:pt x="9499" y="3356"/>
                    <a:pt x="9405" y="4290"/>
                    <a:pt x="8765" y="4825"/>
                  </a:cubicBezTo>
                  <a:cubicBezTo>
                    <a:pt x="8382" y="5143"/>
                    <a:pt x="7900" y="5293"/>
                    <a:pt x="7274" y="5293"/>
                  </a:cubicBezTo>
                  <a:cubicBezTo>
                    <a:pt x="7218" y="5293"/>
                    <a:pt x="7160" y="5292"/>
                    <a:pt x="7101" y="5289"/>
                  </a:cubicBezTo>
                  <a:cubicBezTo>
                    <a:pt x="7025" y="4996"/>
                    <a:pt x="6907" y="4731"/>
                    <a:pt x="6707" y="4484"/>
                  </a:cubicBezTo>
                  <a:lnTo>
                    <a:pt x="9523" y="2868"/>
                  </a:lnTo>
                  <a:close/>
                  <a:moveTo>
                    <a:pt x="5214" y="4361"/>
                  </a:moveTo>
                  <a:cubicBezTo>
                    <a:pt x="5973" y="4361"/>
                    <a:pt x="6584" y="4972"/>
                    <a:pt x="6584" y="5730"/>
                  </a:cubicBezTo>
                  <a:cubicBezTo>
                    <a:pt x="6584" y="6494"/>
                    <a:pt x="5973" y="7106"/>
                    <a:pt x="5214" y="7106"/>
                  </a:cubicBezTo>
                  <a:cubicBezTo>
                    <a:pt x="4456" y="7106"/>
                    <a:pt x="3845" y="6494"/>
                    <a:pt x="3845" y="5730"/>
                  </a:cubicBezTo>
                  <a:cubicBezTo>
                    <a:pt x="3845" y="4972"/>
                    <a:pt x="4456" y="4361"/>
                    <a:pt x="5214" y="4361"/>
                  </a:cubicBezTo>
                  <a:close/>
                  <a:moveTo>
                    <a:pt x="7025" y="6418"/>
                  </a:moveTo>
                  <a:lnTo>
                    <a:pt x="9846" y="8034"/>
                  </a:lnTo>
                  <a:cubicBezTo>
                    <a:pt x="9522" y="8216"/>
                    <a:pt x="8984" y="8461"/>
                    <a:pt x="8400" y="8461"/>
                  </a:cubicBezTo>
                  <a:cubicBezTo>
                    <a:pt x="8190" y="8461"/>
                    <a:pt x="7974" y="8430"/>
                    <a:pt x="7759" y="8352"/>
                  </a:cubicBezTo>
                  <a:cubicBezTo>
                    <a:pt x="7272" y="8181"/>
                    <a:pt x="6854" y="7764"/>
                    <a:pt x="6537" y="7153"/>
                  </a:cubicBezTo>
                  <a:cubicBezTo>
                    <a:pt x="6760" y="6959"/>
                    <a:pt x="6931" y="6688"/>
                    <a:pt x="7025" y="6418"/>
                  </a:cubicBezTo>
                  <a:close/>
                  <a:moveTo>
                    <a:pt x="3304" y="6171"/>
                  </a:moveTo>
                  <a:cubicBezTo>
                    <a:pt x="3381" y="6465"/>
                    <a:pt x="3527" y="6759"/>
                    <a:pt x="3721" y="6982"/>
                  </a:cubicBezTo>
                  <a:lnTo>
                    <a:pt x="906" y="8599"/>
                  </a:lnTo>
                  <a:cubicBezTo>
                    <a:pt x="906" y="8111"/>
                    <a:pt x="1029" y="7176"/>
                    <a:pt x="1664" y="6641"/>
                  </a:cubicBezTo>
                  <a:cubicBezTo>
                    <a:pt x="2029" y="6318"/>
                    <a:pt x="2546" y="6171"/>
                    <a:pt x="3157" y="6171"/>
                  </a:cubicBezTo>
                  <a:close/>
                  <a:moveTo>
                    <a:pt x="4885" y="1"/>
                  </a:moveTo>
                  <a:cubicBezTo>
                    <a:pt x="4787" y="1"/>
                    <a:pt x="4688" y="26"/>
                    <a:pt x="4603" y="76"/>
                  </a:cubicBezTo>
                  <a:cubicBezTo>
                    <a:pt x="4433" y="176"/>
                    <a:pt x="4309" y="370"/>
                    <a:pt x="4309" y="564"/>
                  </a:cubicBezTo>
                  <a:lnTo>
                    <a:pt x="4309" y="3920"/>
                  </a:lnTo>
                  <a:cubicBezTo>
                    <a:pt x="3915" y="3232"/>
                    <a:pt x="3428" y="2791"/>
                    <a:pt x="2840" y="2574"/>
                  </a:cubicBezTo>
                  <a:cubicBezTo>
                    <a:pt x="2570" y="2483"/>
                    <a:pt x="2299" y="2445"/>
                    <a:pt x="2037" y="2445"/>
                  </a:cubicBezTo>
                  <a:cubicBezTo>
                    <a:pt x="1320" y="2445"/>
                    <a:pt x="669" y="2723"/>
                    <a:pt x="295" y="2938"/>
                  </a:cubicBezTo>
                  <a:cubicBezTo>
                    <a:pt x="118" y="3038"/>
                    <a:pt x="1" y="3232"/>
                    <a:pt x="1" y="3432"/>
                  </a:cubicBezTo>
                  <a:cubicBezTo>
                    <a:pt x="1" y="3626"/>
                    <a:pt x="95" y="3820"/>
                    <a:pt x="265" y="3920"/>
                  </a:cubicBezTo>
                  <a:lnTo>
                    <a:pt x="3181" y="5613"/>
                  </a:lnTo>
                  <a:cubicBezTo>
                    <a:pt x="2399" y="5613"/>
                    <a:pt x="1788" y="5807"/>
                    <a:pt x="1294" y="6201"/>
                  </a:cubicBezTo>
                  <a:cubicBezTo>
                    <a:pt x="489" y="6906"/>
                    <a:pt x="342" y="8011"/>
                    <a:pt x="318" y="8599"/>
                  </a:cubicBezTo>
                  <a:cubicBezTo>
                    <a:pt x="318" y="8793"/>
                    <a:pt x="442" y="8992"/>
                    <a:pt x="612" y="9110"/>
                  </a:cubicBezTo>
                  <a:cubicBezTo>
                    <a:pt x="706" y="9163"/>
                    <a:pt x="806" y="9186"/>
                    <a:pt x="906" y="9186"/>
                  </a:cubicBezTo>
                  <a:cubicBezTo>
                    <a:pt x="1000" y="9186"/>
                    <a:pt x="1100" y="9163"/>
                    <a:pt x="1176" y="9110"/>
                  </a:cubicBezTo>
                  <a:lnTo>
                    <a:pt x="4086" y="7423"/>
                  </a:lnTo>
                  <a:lnTo>
                    <a:pt x="4086" y="7423"/>
                  </a:lnTo>
                  <a:cubicBezTo>
                    <a:pt x="3698" y="8111"/>
                    <a:pt x="3551" y="8746"/>
                    <a:pt x="3674" y="9357"/>
                  </a:cubicBezTo>
                  <a:cubicBezTo>
                    <a:pt x="3745" y="9798"/>
                    <a:pt x="4062" y="10679"/>
                    <a:pt x="5238" y="11391"/>
                  </a:cubicBezTo>
                  <a:cubicBezTo>
                    <a:pt x="5338" y="11438"/>
                    <a:pt x="5438" y="11491"/>
                    <a:pt x="5532" y="11491"/>
                  </a:cubicBezTo>
                  <a:cubicBezTo>
                    <a:pt x="5632" y="11491"/>
                    <a:pt x="5732" y="11461"/>
                    <a:pt x="5826" y="11414"/>
                  </a:cubicBezTo>
                  <a:cubicBezTo>
                    <a:pt x="5996" y="11291"/>
                    <a:pt x="6120" y="11120"/>
                    <a:pt x="6120" y="10903"/>
                  </a:cubicBezTo>
                  <a:lnTo>
                    <a:pt x="6120" y="9674"/>
                  </a:lnTo>
                  <a:cubicBezTo>
                    <a:pt x="6120" y="9527"/>
                    <a:pt x="5973" y="9380"/>
                    <a:pt x="5826" y="9380"/>
                  </a:cubicBezTo>
                  <a:cubicBezTo>
                    <a:pt x="5679" y="9380"/>
                    <a:pt x="5532" y="9527"/>
                    <a:pt x="5532" y="9674"/>
                  </a:cubicBezTo>
                  <a:lnTo>
                    <a:pt x="5532" y="10903"/>
                  </a:lnTo>
                  <a:cubicBezTo>
                    <a:pt x="5114" y="10656"/>
                    <a:pt x="4380" y="10092"/>
                    <a:pt x="4233" y="9257"/>
                  </a:cubicBezTo>
                  <a:cubicBezTo>
                    <a:pt x="4139" y="8746"/>
                    <a:pt x="4286" y="8181"/>
                    <a:pt x="4650" y="7594"/>
                  </a:cubicBezTo>
                  <a:cubicBezTo>
                    <a:pt x="4821" y="7641"/>
                    <a:pt x="5020" y="7693"/>
                    <a:pt x="5214" y="7693"/>
                  </a:cubicBezTo>
                  <a:cubicBezTo>
                    <a:pt x="5314" y="7693"/>
                    <a:pt x="5438" y="7670"/>
                    <a:pt x="5532" y="7641"/>
                  </a:cubicBezTo>
                  <a:lnTo>
                    <a:pt x="5532" y="8352"/>
                  </a:lnTo>
                  <a:cubicBezTo>
                    <a:pt x="5532" y="8522"/>
                    <a:pt x="5679" y="8646"/>
                    <a:pt x="5826" y="8646"/>
                  </a:cubicBezTo>
                  <a:cubicBezTo>
                    <a:pt x="5973" y="8646"/>
                    <a:pt x="6120" y="8522"/>
                    <a:pt x="6120" y="8352"/>
                  </a:cubicBezTo>
                  <a:lnTo>
                    <a:pt x="6120" y="7570"/>
                  </a:lnTo>
                  <a:cubicBezTo>
                    <a:pt x="6490" y="8228"/>
                    <a:pt x="6978" y="8669"/>
                    <a:pt x="7566" y="8893"/>
                  </a:cubicBezTo>
                  <a:cubicBezTo>
                    <a:pt x="7836" y="8992"/>
                    <a:pt x="8130" y="9016"/>
                    <a:pt x="8400" y="9016"/>
                  </a:cubicBezTo>
                  <a:cubicBezTo>
                    <a:pt x="9111" y="9016"/>
                    <a:pt x="9746" y="8746"/>
                    <a:pt x="10140" y="8522"/>
                  </a:cubicBezTo>
                  <a:cubicBezTo>
                    <a:pt x="10310" y="8428"/>
                    <a:pt x="10434" y="8258"/>
                    <a:pt x="10434" y="8034"/>
                  </a:cubicBezTo>
                  <a:cubicBezTo>
                    <a:pt x="10434" y="7840"/>
                    <a:pt x="10310" y="7641"/>
                    <a:pt x="10140" y="7547"/>
                  </a:cubicBezTo>
                  <a:lnTo>
                    <a:pt x="7248" y="5877"/>
                  </a:lnTo>
                  <a:lnTo>
                    <a:pt x="7272" y="5877"/>
                  </a:lnTo>
                  <a:cubicBezTo>
                    <a:pt x="8030" y="5877"/>
                    <a:pt x="8641" y="5660"/>
                    <a:pt x="9135" y="5266"/>
                  </a:cubicBezTo>
                  <a:cubicBezTo>
                    <a:pt x="9940" y="4584"/>
                    <a:pt x="10087" y="3479"/>
                    <a:pt x="10087" y="2868"/>
                  </a:cubicBezTo>
                  <a:cubicBezTo>
                    <a:pt x="10087" y="2674"/>
                    <a:pt x="9993" y="2474"/>
                    <a:pt x="9817" y="2380"/>
                  </a:cubicBezTo>
                  <a:cubicBezTo>
                    <a:pt x="9731" y="2318"/>
                    <a:pt x="9635" y="2287"/>
                    <a:pt x="9534" y="2287"/>
                  </a:cubicBezTo>
                  <a:cubicBezTo>
                    <a:pt x="9433" y="2287"/>
                    <a:pt x="9329" y="2318"/>
                    <a:pt x="9229" y="2380"/>
                  </a:cubicBezTo>
                  <a:lnTo>
                    <a:pt x="6343" y="4043"/>
                  </a:lnTo>
                  <a:cubicBezTo>
                    <a:pt x="6731" y="3379"/>
                    <a:pt x="6878" y="2721"/>
                    <a:pt x="6760" y="2110"/>
                  </a:cubicBezTo>
                  <a:cubicBezTo>
                    <a:pt x="6684" y="1669"/>
                    <a:pt x="6366" y="787"/>
                    <a:pt x="5167" y="76"/>
                  </a:cubicBezTo>
                  <a:cubicBezTo>
                    <a:pt x="5082" y="26"/>
                    <a:pt x="4984" y="1"/>
                    <a:pt x="488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1" name="Google Shape;3321;p63"/>
          <p:cNvGrpSpPr/>
          <p:nvPr/>
        </p:nvGrpSpPr>
        <p:grpSpPr>
          <a:xfrm>
            <a:off x="2366048" y="1969351"/>
            <a:ext cx="379237" cy="379821"/>
            <a:chOff x="2366048" y="1969351"/>
            <a:chExt cx="379237" cy="379821"/>
          </a:xfrm>
        </p:grpSpPr>
        <p:sp>
          <p:nvSpPr>
            <p:cNvPr id="3322" name="Google Shape;3322;p63"/>
            <p:cNvSpPr/>
            <p:nvPr/>
          </p:nvSpPr>
          <p:spPr>
            <a:xfrm>
              <a:off x="2371191" y="2028550"/>
              <a:ext cx="368367" cy="218488"/>
            </a:xfrm>
            <a:custGeom>
              <a:rect b="b" l="l" r="r" t="t"/>
              <a:pathLst>
                <a:path extrusionOk="0" h="11216" w="18910">
                  <a:moveTo>
                    <a:pt x="983" y="1"/>
                  </a:moveTo>
                  <a:cubicBezTo>
                    <a:pt x="442" y="1"/>
                    <a:pt x="1" y="418"/>
                    <a:pt x="1" y="953"/>
                  </a:cubicBezTo>
                  <a:lnTo>
                    <a:pt x="1" y="11216"/>
                  </a:lnTo>
                  <a:lnTo>
                    <a:pt x="18910" y="11216"/>
                  </a:lnTo>
                  <a:lnTo>
                    <a:pt x="18910" y="953"/>
                  </a:lnTo>
                  <a:cubicBezTo>
                    <a:pt x="18910" y="418"/>
                    <a:pt x="18493" y="1"/>
                    <a:pt x="17958"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3"/>
            <p:cNvSpPr/>
            <p:nvPr/>
          </p:nvSpPr>
          <p:spPr>
            <a:xfrm>
              <a:off x="2371191" y="2237977"/>
              <a:ext cx="368367" cy="48213"/>
            </a:xfrm>
            <a:custGeom>
              <a:rect b="b" l="l" r="r" t="t"/>
              <a:pathLst>
                <a:path extrusionOk="0" h="2475" w="18910">
                  <a:moveTo>
                    <a:pt x="1" y="0"/>
                  </a:moveTo>
                  <a:lnTo>
                    <a:pt x="1" y="1493"/>
                  </a:lnTo>
                  <a:cubicBezTo>
                    <a:pt x="1" y="2034"/>
                    <a:pt x="442" y="2475"/>
                    <a:pt x="983" y="2475"/>
                  </a:cubicBezTo>
                  <a:lnTo>
                    <a:pt x="17958" y="2475"/>
                  </a:lnTo>
                  <a:cubicBezTo>
                    <a:pt x="18493" y="2475"/>
                    <a:pt x="18910" y="2034"/>
                    <a:pt x="18910" y="1493"/>
                  </a:cubicBezTo>
                  <a:lnTo>
                    <a:pt x="18910"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3"/>
            <p:cNvSpPr/>
            <p:nvPr/>
          </p:nvSpPr>
          <p:spPr>
            <a:xfrm>
              <a:off x="2371191" y="2028550"/>
              <a:ext cx="368367" cy="209449"/>
            </a:xfrm>
            <a:custGeom>
              <a:rect b="b" l="l" r="r" t="t"/>
              <a:pathLst>
                <a:path extrusionOk="0" h="10752" w="18910">
                  <a:moveTo>
                    <a:pt x="983" y="1"/>
                  </a:moveTo>
                  <a:cubicBezTo>
                    <a:pt x="442" y="1"/>
                    <a:pt x="1" y="418"/>
                    <a:pt x="1" y="953"/>
                  </a:cubicBezTo>
                  <a:lnTo>
                    <a:pt x="1" y="10751"/>
                  </a:lnTo>
                  <a:lnTo>
                    <a:pt x="18910" y="10751"/>
                  </a:lnTo>
                  <a:lnTo>
                    <a:pt x="18910" y="953"/>
                  </a:lnTo>
                  <a:cubicBezTo>
                    <a:pt x="18910" y="418"/>
                    <a:pt x="18493" y="1"/>
                    <a:pt x="17958"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3"/>
            <p:cNvSpPr/>
            <p:nvPr/>
          </p:nvSpPr>
          <p:spPr>
            <a:xfrm>
              <a:off x="2706108" y="2028550"/>
              <a:ext cx="33447" cy="209449"/>
            </a:xfrm>
            <a:custGeom>
              <a:rect b="b" l="l" r="r" t="t"/>
              <a:pathLst>
                <a:path extrusionOk="0" h="10752" w="1717">
                  <a:moveTo>
                    <a:pt x="1" y="1"/>
                  </a:moveTo>
                  <a:cubicBezTo>
                    <a:pt x="518" y="1"/>
                    <a:pt x="959" y="418"/>
                    <a:pt x="959" y="953"/>
                  </a:cubicBezTo>
                  <a:lnTo>
                    <a:pt x="959" y="10751"/>
                  </a:lnTo>
                  <a:lnTo>
                    <a:pt x="1717" y="10751"/>
                  </a:lnTo>
                  <a:lnTo>
                    <a:pt x="1717" y="953"/>
                  </a:lnTo>
                  <a:cubicBezTo>
                    <a:pt x="1717" y="418"/>
                    <a:pt x="1300" y="1"/>
                    <a:pt x="765"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3"/>
            <p:cNvSpPr/>
            <p:nvPr/>
          </p:nvSpPr>
          <p:spPr>
            <a:xfrm>
              <a:off x="2706108" y="2237977"/>
              <a:ext cx="33447" cy="48213"/>
            </a:xfrm>
            <a:custGeom>
              <a:rect b="b" l="l" r="r" t="t"/>
              <a:pathLst>
                <a:path extrusionOk="0" h="2475" w="1717">
                  <a:moveTo>
                    <a:pt x="959" y="0"/>
                  </a:moveTo>
                  <a:lnTo>
                    <a:pt x="959" y="1493"/>
                  </a:lnTo>
                  <a:cubicBezTo>
                    <a:pt x="959" y="2034"/>
                    <a:pt x="518" y="2475"/>
                    <a:pt x="1" y="2475"/>
                  </a:cubicBezTo>
                  <a:lnTo>
                    <a:pt x="765" y="2475"/>
                  </a:lnTo>
                  <a:cubicBezTo>
                    <a:pt x="1300" y="2475"/>
                    <a:pt x="1717" y="2034"/>
                    <a:pt x="1717" y="1493"/>
                  </a:cubicBezTo>
                  <a:lnTo>
                    <a:pt x="1717"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3"/>
            <p:cNvSpPr/>
            <p:nvPr/>
          </p:nvSpPr>
          <p:spPr>
            <a:xfrm>
              <a:off x="2513413" y="2286171"/>
              <a:ext cx="83939" cy="57271"/>
            </a:xfrm>
            <a:custGeom>
              <a:rect b="b" l="l" r="r" t="t"/>
              <a:pathLst>
                <a:path extrusionOk="0" h="2940" w="4309">
                  <a:moveTo>
                    <a:pt x="318" y="1"/>
                  </a:moveTo>
                  <a:cubicBezTo>
                    <a:pt x="318" y="1"/>
                    <a:pt x="294" y="2152"/>
                    <a:pt x="0" y="2940"/>
                  </a:cubicBezTo>
                  <a:lnTo>
                    <a:pt x="4309" y="2940"/>
                  </a:lnTo>
                  <a:cubicBezTo>
                    <a:pt x="4044" y="2152"/>
                    <a:pt x="4015" y="1"/>
                    <a:pt x="4015"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3"/>
            <p:cNvSpPr/>
            <p:nvPr/>
          </p:nvSpPr>
          <p:spPr>
            <a:xfrm>
              <a:off x="2519140" y="2286171"/>
              <a:ext cx="73069" cy="14805"/>
            </a:xfrm>
            <a:custGeom>
              <a:rect b="b" l="l" r="r" t="t"/>
              <a:pathLst>
                <a:path extrusionOk="0" h="760" w="3751">
                  <a:moveTo>
                    <a:pt x="24" y="1"/>
                  </a:moveTo>
                  <a:cubicBezTo>
                    <a:pt x="24" y="1"/>
                    <a:pt x="24" y="318"/>
                    <a:pt x="0" y="759"/>
                  </a:cubicBezTo>
                  <a:lnTo>
                    <a:pt x="3750" y="759"/>
                  </a:lnTo>
                  <a:cubicBezTo>
                    <a:pt x="3721" y="318"/>
                    <a:pt x="3721" y="1"/>
                    <a:pt x="3721"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3"/>
            <p:cNvSpPr/>
            <p:nvPr/>
          </p:nvSpPr>
          <p:spPr>
            <a:xfrm>
              <a:off x="2519140" y="2286171"/>
              <a:ext cx="73069" cy="14805"/>
            </a:xfrm>
            <a:custGeom>
              <a:rect b="b" l="l" r="r" t="t"/>
              <a:pathLst>
                <a:path extrusionOk="0" h="760" w="3751">
                  <a:moveTo>
                    <a:pt x="24" y="1"/>
                  </a:moveTo>
                  <a:cubicBezTo>
                    <a:pt x="24" y="1"/>
                    <a:pt x="24" y="318"/>
                    <a:pt x="0" y="759"/>
                  </a:cubicBezTo>
                  <a:lnTo>
                    <a:pt x="3750" y="759"/>
                  </a:lnTo>
                  <a:cubicBezTo>
                    <a:pt x="3721" y="318"/>
                    <a:pt x="3721" y="1"/>
                    <a:pt x="372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3"/>
            <p:cNvSpPr/>
            <p:nvPr/>
          </p:nvSpPr>
          <p:spPr>
            <a:xfrm>
              <a:off x="2394664" y="2053854"/>
              <a:ext cx="322004" cy="184144"/>
            </a:xfrm>
            <a:custGeom>
              <a:rect b="b" l="l" r="r" t="t"/>
              <a:pathLst>
                <a:path extrusionOk="0" h="9453" w="16530">
                  <a:moveTo>
                    <a:pt x="412" y="1"/>
                  </a:moveTo>
                  <a:cubicBezTo>
                    <a:pt x="195" y="1"/>
                    <a:pt x="1" y="195"/>
                    <a:pt x="1" y="412"/>
                  </a:cubicBezTo>
                  <a:lnTo>
                    <a:pt x="1" y="9452"/>
                  </a:lnTo>
                  <a:lnTo>
                    <a:pt x="16529" y="9452"/>
                  </a:lnTo>
                  <a:lnTo>
                    <a:pt x="16529" y="412"/>
                  </a:lnTo>
                  <a:cubicBezTo>
                    <a:pt x="16529" y="195"/>
                    <a:pt x="16335" y="1"/>
                    <a:pt x="1608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3"/>
            <p:cNvSpPr/>
            <p:nvPr/>
          </p:nvSpPr>
          <p:spPr>
            <a:xfrm>
              <a:off x="2693290" y="2053854"/>
              <a:ext cx="23376" cy="184144"/>
            </a:xfrm>
            <a:custGeom>
              <a:rect b="b" l="l" r="r" t="t"/>
              <a:pathLst>
                <a:path extrusionOk="0" h="9453" w="1200">
                  <a:moveTo>
                    <a:pt x="0" y="1"/>
                  </a:moveTo>
                  <a:cubicBezTo>
                    <a:pt x="247" y="1"/>
                    <a:pt x="418" y="195"/>
                    <a:pt x="418" y="412"/>
                  </a:cubicBezTo>
                  <a:lnTo>
                    <a:pt x="418" y="9452"/>
                  </a:lnTo>
                  <a:lnTo>
                    <a:pt x="1199" y="9452"/>
                  </a:lnTo>
                  <a:lnTo>
                    <a:pt x="1199" y="412"/>
                  </a:lnTo>
                  <a:cubicBezTo>
                    <a:pt x="1199" y="195"/>
                    <a:pt x="1005" y="1"/>
                    <a:pt x="75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3"/>
            <p:cNvSpPr/>
            <p:nvPr/>
          </p:nvSpPr>
          <p:spPr>
            <a:xfrm>
              <a:off x="2433254" y="1975078"/>
              <a:ext cx="244825" cy="208981"/>
            </a:xfrm>
            <a:custGeom>
              <a:rect b="b" l="l" r="r" t="t"/>
              <a:pathLst>
                <a:path extrusionOk="0" h="10728" w="12568">
                  <a:moveTo>
                    <a:pt x="6275" y="1"/>
                  </a:moveTo>
                  <a:cubicBezTo>
                    <a:pt x="5965" y="1"/>
                    <a:pt x="5658" y="148"/>
                    <a:pt x="5485" y="442"/>
                  </a:cubicBezTo>
                  <a:lnTo>
                    <a:pt x="342" y="9358"/>
                  </a:lnTo>
                  <a:cubicBezTo>
                    <a:pt x="1" y="9970"/>
                    <a:pt x="442" y="10728"/>
                    <a:pt x="1153" y="10728"/>
                  </a:cubicBezTo>
                  <a:lnTo>
                    <a:pt x="11415" y="10728"/>
                  </a:lnTo>
                  <a:cubicBezTo>
                    <a:pt x="12127" y="10728"/>
                    <a:pt x="12567" y="9970"/>
                    <a:pt x="12197" y="9358"/>
                  </a:cubicBezTo>
                  <a:lnTo>
                    <a:pt x="7078" y="442"/>
                  </a:lnTo>
                  <a:cubicBezTo>
                    <a:pt x="6895" y="148"/>
                    <a:pt x="6584" y="1"/>
                    <a:pt x="6275"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3"/>
            <p:cNvSpPr/>
            <p:nvPr/>
          </p:nvSpPr>
          <p:spPr>
            <a:xfrm>
              <a:off x="2541581" y="2130118"/>
              <a:ext cx="27720" cy="27720"/>
            </a:xfrm>
            <a:custGeom>
              <a:rect b="b" l="l" r="r" t="t"/>
              <a:pathLst>
                <a:path extrusionOk="0" h="1423" w="1423">
                  <a:moveTo>
                    <a:pt x="711" y="0"/>
                  </a:moveTo>
                  <a:cubicBezTo>
                    <a:pt x="318" y="0"/>
                    <a:pt x="0" y="318"/>
                    <a:pt x="0" y="712"/>
                  </a:cubicBezTo>
                  <a:cubicBezTo>
                    <a:pt x="0" y="1105"/>
                    <a:pt x="318" y="1423"/>
                    <a:pt x="711" y="1423"/>
                  </a:cubicBezTo>
                  <a:cubicBezTo>
                    <a:pt x="1099" y="1423"/>
                    <a:pt x="1423" y="1105"/>
                    <a:pt x="1423" y="712"/>
                  </a:cubicBezTo>
                  <a:cubicBezTo>
                    <a:pt x="1423" y="318"/>
                    <a:pt x="1099" y="0"/>
                    <a:pt x="71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3"/>
            <p:cNvSpPr/>
            <p:nvPr/>
          </p:nvSpPr>
          <p:spPr>
            <a:xfrm>
              <a:off x="2543529" y="2130566"/>
              <a:ext cx="25772" cy="27272"/>
            </a:xfrm>
            <a:custGeom>
              <a:rect b="b" l="l" r="r" t="t"/>
              <a:pathLst>
                <a:path extrusionOk="0" h="1400" w="1323">
                  <a:moveTo>
                    <a:pt x="705" y="1"/>
                  </a:moveTo>
                  <a:lnTo>
                    <a:pt x="705" y="1"/>
                  </a:lnTo>
                  <a:cubicBezTo>
                    <a:pt x="758" y="101"/>
                    <a:pt x="782" y="201"/>
                    <a:pt x="782" y="324"/>
                  </a:cubicBezTo>
                  <a:cubicBezTo>
                    <a:pt x="782" y="712"/>
                    <a:pt x="464" y="1029"/>
                    <a:pt x="71" y="1029"/>
                  </a:cubicBezTo>
                  <a:lnTo>
                    <a:pt x="0" y="1029"/>
                  </a:lnTo>
                  <a:cubicBezTo>
                    <a:pt x="118" y="1253"/>
                    <a:pt x="341" y="1400"/>
                    <a:pt x="611" y="1400"/>
                  </a:cubicBezTo>
                  <a:cubicBezTo>
                    <a:pt x="999" y="1400"/>
                    <a:pt x="1323" y="1082"/>
                    <a:pt x="1323" y="689"/>
                  </a:cubicBezTo>
                  <a:cubicBezTo>
                    <a:pt x="1323" y="324"/>
                    <a:pt x="1052" y="30"/>
                    <a:pt x="705"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3"/>
            <p:cNvSpPr/>
            <p:nvPr/>
          </p:nvSpPr>
          <p:spPr>
            <a:xfrm>
              <a:off x="2542945" y="2024206"/>
              <a:ext cx="25324" cy="85439"/>
            </a:xfrm>
            <a:custGeom>
              <a:rect b="b" l="l" r="r" t="t"/>
              <a:pathLst>
                <a:path extrusionOk="0" h="4386" w="1300">
                  <a:moveTo>
                    <a:pt x="641" y="0"/>
                  </a:moveTo>
                  <a:cubicBezTo>
                    <a:pt x="295" y="0"/>
                    <a:pt x="1" y="294"/>
                    <a:pt x="1" y="665"/>
                  </a:cubicBezTo>
                  <a:lnTo>
                    <a:pt x="1" y="3750"/>
                  </a:lnTo>
                  <a:cubicBezTo>
                    <a:pt x="1" y="4091"/>
                    <a:pt x="295" y="4385"/>
                    <a:pt x="641" y="4385"/>
                  </a:cubicBezTo>
                  <a:cubicBezTo>
                    <a:pt x="1006" y="4385"/>
                    <a:pt x="1300" y="4091"/>
                    <a:pt x="1300" y="3750"/>
                  </a:cubicBezTo>
                  <a:lnTo>
                    <a:pt x="1300" y="665"/>
                  </a:lnTo>
                  <a:cubicBezTo>
                    <a:pt x="1300" y="294"/>
                    <a:pt x="1006" y="0"/>
                    <a:pt x="64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3"/>
            <p:cNvSpPr/>
            <p:nvPr/>
          </p:nvSpPr>
          <p:spPr>
            <a:xfrm>
              <a:off x="2549704" y="2024206"/>
              <a:ext cx="18564" cy="85439"/>
            </a:xfrm>
            <a:custGeom>
              <a:rect b="b" l="l" r="r" t="t"/>
              <a:pathLst>
                <a:path extrusionOk="0" h="4386" w="953">
                  <a:moveTo>
                    <a:pt x="294" y="0"/>
                  </a:moveTo>
                  <a:cubicBezTo>
                    <a:pt x="194" y="0"/>
                    <a:pt x="71" y="53"/>
                    <a:pt x="0" y="100"/>
                  </a:cubicBezTo>
                  <a:cubicBezTo>
                    <a:pt x="194" y="200"/>
                    <a:pt x="318" y="418"/>
                    <a:pt x="318" y="665"/>
                  </a:cubicBezTo>
                  <a:lnTo>
                    <a:pt x="318" y="3750"/>
                  </a:lnTo>
                  <a:cubicBezTo>
                    <a:pt x="318" y="3991"/>
                    <a:pt x="194" y="4191"/>
                    <a:pt x="0" y="4315"/>
                  </a:cubicBezTo>
                  <a:cubicBezTo>
                    <a:pt x="71" y="4362"/>
                    <a:pt x="194" y="4385"/>
                    <a:pt x="294" y="4385"/>
                  </a:cubicBezTo>
                  <a:cubicBezTo>
                    <a:pt x="659" y="4385"/>
                    <a:pt x="953" y="4091"/>
                    <a:pt x="953" y="3750"/>
                  </a:cubicBezTo>
                  <a:lnTo>
                    <a:pt x="953" y="665"/>
                  </a:lnTo>
                  <a:cubicBezTo>
                    <a:pt x="953" y="294"/>
                    <a:pt x="659" y="0"/>
                    <a:pt x="294"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3"/>
            <p:cNvSpPr/>
            <p:nvPr/>
          </p:nvSpPr>
          <p:spPr>
            <a:xfrm>
              <a:off x="2537218" y="2256522"/>
              <a:ext cx="36330" cy="11006"/>
            </a:xfrm>
            <a:custGeom>
              <a:rect b="b" l="l" r="r" t="t"/>
              <a:pathLst>
                <a:path extrusionOk="0" h="565" w="1865">
                  <a:moveTo>
                    <a:pt x="295" y="0"/>
                  </a:moveTo>
                  <a:cubicBezTo>
                    <a:pt x="124" y="0"/>
                    <a:pt x="1" y="124"/>
                    <a:pt x="1" y="271"/>
                  </a:cubicBezTo>
                  <a:cubicBezTo>
                    <a:pt x="1" y="441"/>
                    <a:pt x="124" y="565"/>
                    <a:pt x="295" y="565"/>
                  </a:cubicBezTo>
                  <a:lnTo>
                    <a:pt x="1594" y="565"/>
                  </a:lnTo>
                  <a:cubicBezTo>
                    <a:pt x="1741" y="565"/>
                    <a:pt x="1864" y="441"/>
                    <a:pt x="1864" y="271"/>
                  </a:cubicBezTo>
                  <a:cubicBezTo>
                    <a:pt x="1864" y="124"/>
                    <a:pt x="1741" y="0"/>
                    <a:pt x="15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3"/>
            <p:cNvSpPr/>
            <p:nvPr/>
          </p:nvSpPr>
          <p:spPr>
            <a:xfrm>
              <a:off x="2366048" y="1969351"/>
              <a:ext cx="379237" cy="379821"/>
            </a:xfrm>
            <a:custGeom>
              <a:rect b="b" l="l" r="r" t="t"/>
              <a:pathLst>
                <a:path extrusionOk="0" h="19498" w="19468">
                  <a:moveTo>
                    <a:pt x="7124" y="3310"/>
                  </a:moveTo>
                  <a:lnTo>
                    <a:pt x="6684" y="4068"/>
                  </a:lnTo>
                  <a:lnTo>
                    <a:pt x="1881" y="4068"/>
                  </a:lnTo>
                  <a:cubicBezTo>
                    <a:pt x="1493" y="4068"/>
                    <a:pt x="1176" y="4386"/>
                    <a:pt x="1176" y="4750"/>
                  </a:cubicBezTo>
                  <a:lnTo>
                    <a:pt x="1176" y="13520"/>
                  </a:lnTo>
                  <a:lnTo>
                    <a:pt x="559" y="13520"/>
                  </a:lnTo>
                  <a:lnTo>
                    <a:pt x="559" y="3992"/>
                  </a:lnTo>
                  <a:cubicBezTo>
                    <a:pt x="559" y="3627"/>
                    <a:pt x="853" y="3310"/>
                    <a:pt x="1247" y="3310"/>
                  </a:cubicBezTo>
                  <a:close/>
                  <a:moveTo>
                    <a:pt x="18222" y="3310"/>
                  </a:moveTo>
                  <a:cubicBezTo>
                    <a:pt x="18586" y="3310"/>
                    <a:pt x="18880" y="3627"/>
                    <a:pt x="18880" y="3992"/>
                  </a:cubicBezTo>
                  <a:lnTo>
                    <a:pt x="18880" y="13520"/>
                  </a:lnTo>
                  <a:lnTo>
                    <a:pt x="18269" y="13520"/>
                  </a:lnTo>
                  <a:lnTo>
                    <a:pt x="18269" y="4750"/>
                  </a:lnTo>
                  <a:cubicBezTo>
                    <a:pt x="18269" y="4386"/>
                    <a:pt x="17951" y="4068"/>
                    <a:pt x="17557" y="4068"/>
                  </a:cubicBezTo>
                  <a:lnTo>
                    <a:pt x="12755" y="4068"/>
                  </a:lnTo>
                  <a:lnTo>
                    <a:pt x="12344" y="3310"/>
                  </a:lnTo>
                  <a:close/>
                  <a:moveTo>
                    <a:pt x="17557" y="4633"/>
                  </a:moveTo>
                  <a:cubicBezTo>
                    <a:pt x="17634" y="4633"/>
                    <a:pt x="17704" y="4680"/>
                    <a:pt x="17704" y="4750"/>
                  </a:cubicBezTo>
                  <a:lnTo>
                    <a:pt x="17704" y="13520"/>
                  </a:lnTo>
                  <a:lnTo>
                    <a:pt x="14225" y="13520"/>
                  </a:lnTo>
                  <a:cubicBezTo>
                    <a:pt x="14078" y="13520"/>
                    <a:pt x="13931" y="13643"/>
                    <a:pt x="13931" y="13790"/>
                  </a:cubicBezTo>
                  <a:cubicBezTo>
                    <a:pt x="13931" y="13961"/>
                    <a:pt x="14078" y="14084"/>
                    <a:pt x="14225" y="14084"/>
                  </a:cubicBezTo>
                  <a:lnTo>
                    <a:pt x="18880" y="14084"/>
                  </a:lnTo>
                  <a:lnTo>
                    <a:pt x="18880" y="15283"/>
                  </a:lnTo>
                  <a:cubicBezTo>
                    <a:pt x="18880" y="15654"/>
                    <a:pt x="18586" y="15971"/>
                    <a:pt x="18222" y="15971"/>
                  </a:cubicBezTo>
                  <a:lnTo>
                    <a:pt x="1247" y="15971"/>
                  </a:lnTo>
                  <a:cubicBezTo>
                    <a:pt x="853" y="15971"/>
                    <a:pt x="559" y="15654"/>
                    <a:pt x="559" y="15283"/>
                  </a:cubicBezTo>
                  <a:lnTo>
                    <a:pt x="559" y="14084"/>
                  </a:lnTo>
                  <a:lnTo>
                    <a:pt x="12855" y="14084"/>
                  </a:lnTo>
                  <a:cubicBezTo>
                    <a:pt x="13026" y="14084"/>
                    <a:pt x="13149" y="13961"/>
                    <a:pt x="13149" y="13790"/>
                  </a:cubicBezTo>
                  <a:cubicBezTo>
                    <a:pt x="13149" y="13643"/>
                    <a:pt x="13026" y="13520"/>
                    <a:pt x="12855" y="13520"/>
                  </a:cubicBezTo>
                  <a:lnTo>
                    <a:pt x="1764" y="13520"/>
                  </a:lnTo>
                  <a:lnTo>
                    <a:pt x="1764" y="4750"/>
                  </a:lnTo>
                  <a:cubicBezTo>
                    <a:pt x="1764" y="4680"/>
                    <a:pt x="1811" y="4633"/>
                    <a:pt x="1881" y="4633"/>
                  </a:cubicBezTo>
                  <a:lnTo>
                    <a:pt x="6366" y="4633"/>
                  </a:lnTo>
                  <a:lnTo>
                    <a:pt x="3551" y="9505"/>
                  </a:lnTo>
                  <a:cubicBezTo>
                    <a:pt x="3327" y="9870"/>
                    <a:pt x="3327" y="10311"/>
                    <a:pt x="3551" y="10704"/>
                  </a:cubicBezTo>
                  <a:cubicBezTo>
                    <a:pt x="3768" y="11069"/>
                    <a:pt x="4162" y="11292"/>
                    <a:pt x="4603" y="11292"/>
                  </a:cubicBezTo>
                  <a:lnTo>
                    <a:pt x="14865" y="11292"/>
                  </a:lnTo>
                  <a:cubicBezTo>
                    <a:pt x="15306" y="11292"/>
                    <a:pt x="15694" y="11069"/>
                    <a:pt x="15894" y="10704"/>
                  </a:cubicBezTo>
                  <a:cubicBezTo>
                    <a:pt x="16112" y="10311"/>
                    <a:pt x="16112" y="9870"/>
                    <a:pt x="15894" y="9505"/>
                  </a:cubicBezTo>
                  <a:lnTo>
                    <a:pt x="13102" y="4633"/>
                  </a:lnTo>
                  <a:close/>
                  <a:moveTo>
                    <a:pt x="11286" y="16535"/>
                  </a:moveTo>
                  <a:cubicBezTo>
                    <a:pt x="11315" y="17070"/>
                    <a:pt x="11362" y="18199"/>
                    <a:pt x="11509" y="18933"/>
                  </a:cubicBezTo>
                  <a:lnTo>
                    <a:pt x="7935" y="18933"/>
                  </a:lnTo>
                  <a:cubicBezTo>
                    <a:pt x="8106" y="18199"/>
                    <a:pt x="8153" y="17070"/>
                    <a:pt x="8153" y="16535"/>
                  </a:cubicBezTo>
                  <a:close/>
                  <a:moveTo>
                    <a:pt x="9722" y="1"/>
                  </a:moveTo>
                  <a:cubicBezTo>
                    <a:pt x="9305" y="1"/>
                    <a:pt x="8911" y="224"/>
                    <a:pt x="8694" y="612"/>
                  </a:cubicBezTo>
                  <a:lnTo>
                    <a:pt x="8400" y="1077"/>
                  </a:lnTo>
                  <a:cubicBezTo>
                    <a:pt x="8323" y="1223"/>
                    <a:pt x="8376" y="1400"/>
                    <a:pt x="8523" y="1470"/>
                  </a:cubicBezTo>
                  <a:cubicBezTo>
                    <a:pt x="8561" y="1495"/>
                    <a:pt x="8604" y="1506"/>
                    <a:pt x="8649" y="1506"/>
                  </a:cubicBezTo>
                  <a:cubicBezTo>
                    <a:pt x="8745" y="1506"/>
                    <a:pt x="8847" y="1455"/>
                    <a:pt x="8911" y="1370"/>
                  </a:cubicBezTo>
                  <a:lnTo>
                    <a:pt x="9182" y="883"/>
                  </a:lnTo>
                  <a:cubicBezTo>
                    <a:pt x="9305" y="689"/>
                    <a:pt x="9499" y="565"/>
                    <a:pt x="9722" y="565"/>
                  </a:cubicBezTo>
                  <a:cubicBezTo>
                    <a:pt x="9963" y="565"/>
                    <a:pt x="10163" y="689"/>
                    <a:pt x="10287" y="883"/>
                  </a:cubicBezTo>
                  <a:lnTo>
                    <a:pt x="15400" y="9776"/>
                  </a:lnTo>
                  <a:cubicBezTo>
                    <a:pt x="15524" y="9970"/>
                    <a:pt x="15524" y="10217"/>
                    <a:pt x="15400" y="10410"/>
                  </a:cubicBezTo>
                  <a:cubicBezTo>
                    <a:pt x="15306" y="10604"/>
                    <a:pt x="15083" y="10728"/>
                    <a:pt x="14865" y="10728"/>
                  </a:cubicBezTo>
                  <a:lnTo>
                    <a:pt x="4603" y="10728"/>
                  </a:lnTo>
                  <a:cubicBezTo>
                    <a:pt x="4356" y="10728"/>
                    <a:pt x="4162" y="10604"/>
                    <a:pt x="4038" y="10410"/>
                  </a:cubicBezTo>
                  <a:cubicBezTo>
                    <a:pt x="3939" y="10217"/>
                    <a:pt x="3939" y="9970"/>
                    <a:pt x="4038" y="9776"/>
                  </a:cubicBezTo>
                  <a:lnTo>
                    <a:pt x="8253" y="2499"/>
                  </a:lnTo>
                  <a:cubicBezTo>
                    <a:pt x="8323" y="2376"/>
                    <a:pt x="8276" y="2205"/>
                    <a:pt x="8153" y="2105"/>
                  </a:cubicBezTo>
                  <a:cubicBezTo>
                    <a:pt x="8108" y="2083"/>
                    <a:pt x="8061" y="2073"/>
                    <a:pt x="8014" y="2073"/>
                  </a:cubicBezTo>
                  <a:cubicBezTo>
                    <a:pt x="7910" y="2073"/>
                    <a:pt x="7812" y="2127"/>
                    <a:pt x="7759" y="2229"/>
                  </a:cubicBezTo>
                  <a:lnTo>
                    <a:pt x="7442" y="2746"/>
                  </a:lnTo>
                  <a:lnTo>
                    <a:pt x="1247" y="2746"/>
                  </a:lnTo>
                  <a:cubicBezTo>
                    <a:pt x="559" y="2746"/>
                    <a:pt x="0" y="3310"/>
                    <a:pt x="0" y="3992"/>
                  </a:cubicBezTo>
                  <a:lnTo>
                    <a:pt x="0" y="15283"/>
                  </a:lnTo>
                  <a:cubicBezTo>
                    <a:pt x="0" y="15971"/>
                    <a:pt x="559" y="16535"/>
                    <a:pt x="1247" y="16535"/>
                  </a:cubicBezTo>
                  <a:lnTo>
                    <a:pt x="7589" y="16535"/>
                  </a:lnTo>
                  <a:cubicBezTo>
                    <a:pt x="7565" y="17193"/>
                    <a:pt x="7495" y="18322"/>
                    <a:pt x="7371" y="18933"/>
                  </a:cubicBezTo>
                  <a:lnTo>
                    <a:pt x="6366" y="18933"/>
                  </a:lnTo>
                  <a:cubicBezTo>
                    <a:pt x="6219" y="18933"/>
                    <a:pt x="6072" y="19057"/>
                    <a:pt x="6072" y="19204"/>
                  </a:cubicBezTo>
                  <a:cubicBezTo>
                    <a:pt x="6072" y="19374"/>
                    <a:pt x="6219" y="19498"/>
                    <a:pt x="6366" y="19498"/>
                  </a:cubicBezTo>
                  <a:lnTo>
                    <a:pt x="13079" y="19498"/>
                  </a:lnTo>
                  <a:cubicBezTo>
                    <a:pt x="13249" y="19498"/>
                    <a:pt x="13372" y="19374"/>
                    <a:pt x="13372" y="19204"/>
                  </a:cubicBezTo>
                  <a:cubicBezTo>
                    <a:pt x="13372" y="19057"/>
                    <a:pt x="13249" y="18933"/>
                    <a:pt x="13079" y="18933"/>
                  </a:cubicBezTo>
                  <a:lnTo>
                    <a:pt x="12097" y="18933"/>
                  </a:lnTo>
                  <a:cubicBezTo>
                    <a:pt x="11950" y="18322"/>
                    <a:pt x="11874" y="17193"/>
                    <a:pt x="11850" y="16535"/>
                  </a:cubicBezTo>
                  <a:lnTo>
                    <a:pt x="18222" y="16535"/>
                  </a:lnTo>
                  <a:cubicBezTo>
                    <a:pt x="18903" y="16535"/>
                    <a:pt x="19468" y="15971"/>
                    <a:pt x="19468" y="15283"/>
                  </a:cubicBezTo>
                  <a:lnTo>
                    <a:pt x="19468" y="3992"/>
                  </a:lnTo>
                  <a:cubicBezTo>
                    <a:pt x="19468" y="3310"/>
                    <a:pt x="18903" y="2746"/>
                    <a:pt x="18222" y="2746"/>
                  </a:cubicBezTo>
                  <a:lnTo>
                    <a:pt x="11997" y="2746"/>
                  </a:lnTo>
                  <a:lnTo>
                    <a:pt x="10774" y="612"/>
                  </a:lnTo>
                  <a:cubicBezTo>
                    <a:pt x="10551" y="224"/>
                    <a:pt x="10163" y="1"/>
                    <a:pt x="972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3"/>
            <p:cNvSpPr/>
            <p:nvPr/>
          </p:nvSpPr>
          <p:spPr>
            <a:xfrm>
              <a:off x="2536302" y="2124839"/>
              <a:ext cx="38726" cy="38726"/>
            </a:xfrm>
            <a:custGeom>
              <a:rect b="b" l="l" r="r" t="t"/>
              <a:pathLst>
                <a:path extrusionOk="0" h="1988" w="1988">
                  <a:moveTo>
                    <a:pt x="982" y="565"/>
                  </a:moveTo>
                  <a:cubicBezTo>
                    <a:pt x="1223" y="565"/>
                    <a:pt x="1400" y="765"/>
                    <a:pt x="1400" y="983"/>
                  </a:cubicBezTo>
                  <a:cubicBezTo>
                    <a:pt x="1400" y="1229"/>
                    <a:pt x="1223" y="1400"/>
                    <a:pt x="982" y="1400"/>
                  </a:cubicBezTo>
                  <a:cubicBezTo>
                    <a:pt x="759" y="1400"/>
                    <a:pt x="565" y="1229"/>
                    <a:pt x="565" y="983"/>
                  </a:cubicBezTo>
                  <a:cubicBezTo>
                    <a:pt x="565" y="765"/>
                    <a:pt x="759" y="565"/>
                    <a:pt x="982" y="565"/>
                  </a:cubicBezTo>
                  <a:close/>
                  <a:moveTo>
                    <a:pt x="982" y="1"/>
                  </a:moveTo>
                  <a:cubicBezTo>
                    <a:pt x="442" y="1"/>
                    <a:pt x="1" y="442"/>
                    <a:pt x="1" y="983"/>
                  </a:cubicBezTo>
                  <a:cubicBezTo>
                    <a:pt x="1" y="1523"/>
                    <a:pt x="442" y="1988"/>
                    <a:pt x="982" y="1988"/>
                  </a:cubicBezTo>
                  <a:cubicBezTo>
                    <a:pt x="1547" y="1988"/>
                    <a:pt x="1987" y="1523"/>
                    <a:pt x="1987" y="983"/>
                  </a:cubicBezTo>
                  <a:cubicBezTo>
                    <a:pt x="1987" y="442"/>
                    <a:pt x="1547" y="1"/>
                    <a:pt x="9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3"/>
            <p:cNvSpPr/>
            <p:nvPr/>
          </p:nvSpPr>
          <p:spPr>
            <a:xfrm>
              <a:off x="2537218" y="2018927"/>
              <a:ext cx="36778" cy="96445"/>
            </a:xfrm>
            <a:custGeom>
              <a:rect b="b" l="l" r="r" t="t"/>
              <a:pathLst>
                <a:path extrusionOk="0" h="4951" w="1888">
                  <a:moveTo>
                    <a:pt x="935" y="565"/>
                  </a:moveTo>
                  <a:cubicBezTo>
                    <a:pt x="1153" y="565"/>
                    <a:pt x="1300" y="736"/>
                    <a:pt x="1300" y="936"/>
                  </a:cubicBezTo>
                  <a:lnTo>
                    <a:pt x="1300" y="4021"/>
                  </a:lnTo>
                  <a:cubicBezTo>
                    <a:pt x="1300" y="4215"/>
                    <a:pt x="1153" y="4362"/>
                    <a:pt x="935" y="4362"/>
                  </a:cubicBezTo>
                  <a:cubicBezTo>
                    <a:pt x="735" y="4362"/>
                    <a:pt x="589" y="4215"/>
                    <a:pt x="589" y="4021"/>
                  </a:cubicBezTo>
                  <a:lnTo>
                    <a:pt x="589" y="936"/>
                  </a:lnTo>
                  <a:cubicBezTo>
                    <a:pt x="589" y="736"/>
                    <a:pt x="735" y="565"/>
                    <a:pt x="935" y="565"/>
                  </a:cubicBezTo>
                  <a:close/>
                  <a:moveTo>
                    <a:pt x="935" y="1"/>
                  </a:moveTo>
                  <a:cubicBezTo>
                    <a:pt x="442" y="1"/>
                    <a:pt x="1" y="418"/>
                    <a:pt x="1" y="936"/>
                  </a:cubicBezTo>
                  <a:lnTo>
                    <a:pt x="1" y="4021"/>
                  </a:lnTo>
                  <a:cubicBezTo>
                    <a:pt x="1" y="4533"/>
                    <a:pt x="442" y="4950"/>
                    <a:pt x="935" y="4950"/>
                  </a:cubicBezTo>
                  <a:cubicBezTo>
                    <a:pt x="1447" y="4950"/>
                    <a:pt x="1888" y="4533"/>
                    <a:pt x="1888" y="4021"/>
                  </a:cubicBezTo>
                  <a:lnTo>
                    <a:pt x="1888" y="936"/>
                  </a:lnTo>
                  <a:cubicBezTo>
                    <a:pt x="1888" y="418"/>
                    <a:pt x="1447" y="1"/>
                    <a:pt x="9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1" name="Google Shape;3341;p63"/>
          <p:cNvGrpSpPr/>
          <p:nvPr/>
        </p:nvGrpSpPr>
        <p:grpSpPr>
          <a:xfrm>
            <a:off x="1789660" y="1969351"/>
            <a:ext cx="379354" cy="379821"/>
            <a:chOff x="1789660" y="1969351"/>
            <a:chExt cx="379354" cy="379821"/>
          </a:xfrm>
        </p:grpSpPr>
        <p:sp>
          <p:nvSpPr>
            <p:cNvPr id="3342" name="Google Shape;3342;p63"/>
            <p:cNvSpPr/>
            <p:nvPr/>
          </p:nvSpPr>
          <p:spPr>
            <a:xfrm>
              <a:off x="1795387" y="2237977"/>
              <a:ext cx="368367" cy="48213"/>
            </a:xfrm>
            <a:custGeom>
              <a:rect b="b" l="l" r="r" t="t"/>
              <a:pathLst>
                <a:path extrusionOk="0" h="2475" w="18910">
                  <a:moveTo>
                    <a:pt x="0" y="0"/>
                  </a:moveTo>
                  <a:lnTo>
                    <a:pt x="0" y="1493"/>
                  </a:lnTo>
                  <a:cubicBezTo>
                    <a:pt x="0" y="2034"/>
                    <a:pt x="418" y="2475"/>
                    <a:pt x="958" y="2475"/>
                  </a:cubicBezTo>
                  <a:lnTo>
                    <a:pt x="17928" y="2475"/>
                  </a:lnTo>
                  <a:cubicBezTo>
                    <a:pt x="18468" y="2475"/>
                    <a:pt x="18909" y="2034"/>
                    <a:pt x="18909" y="1493"/>
                  </a:cubicBezTo>
                  <a:lnTo>
                    <a:pt x="18909"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3"/>
            <p:cNvSpPr/>
            <p:nvPr/>
          </p:nvSpPr>
          <p:spPr>
            <a:xfrm>
              <a:off x="1795387" y="2028550"/>
              <a:ext cx="368367" cy="209449"/>
            </a:xfrm>
            <a:custGeom>
              <a:rect b="b" l="l" r="r" t="t"/>
              <a:pathLst>
                <a:path extrusionOk="0" h="10752" w="18910">
                  <a:moveTo>
                    <a:pt x="958" y="1"/>
                  </a:moveTo>
                  <a:cubicBezTo>
                    <a:pt x="418" y="1"/>
                    <a:pt x="0" y="418"/>
                    <a:pt x="0" y="953"/>
                  </a:cubicBezTo>
                  <a:lnTo>
                    <a:pt x="0" y="10751"/>
                  </a:lnTo>
                  <a:lnTo>
                    <a:pt x="18909" y="10751"/>
                  </a:lnTo>
                  <a:lnTo>
                    <a:pt x="18909" y="953"/>
                  </a:lnTo>
                  <a:cubicBezTo>
                    <a:pt x="18909" y="418"/>
                    <a:pt x="18468" y="1"/>
                    <a:pt x="17928"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3"/>
            <p:cNvSpPr/>
            <p:nvPr/>
          </p:nvSpPr>
          <p:spPr>
            <a:xfrm>
              <a:off x="1795387" y="2028550"/>
              <a:ext cx="368367" cy="209449"/>
            </a:xfrm>
            <a:custGeom>
              <a:rect b="b" l="l" r="r" t="t"/>
              <a:pathLst>
                <a:path extrusionOk="0" h="10752" w="18910">
                  <a:moveTo>
                    <a:pt x="958" y="1"/>
                  </a:moveTo>
                  <a:cubicBezTo>
                    <a:pt x="418" y="1"/>
                    <a:pt x="0" y="418"/>
                    <a:pt x="0" y="953"/>
                  </a:cubicBezTo>
                  <a:lnTo>
                    <a:pt x="0" y="10751"/>
                  </a:lnTo>
                  <a:lnTo>
                    <a:pt x="18909" y="10751"/>
                  </a:lnTo>
                  <a:lnTo>
                    <a:pt x="18909" y="953"/>
                  </a:lnTo>
                  <a:cubicBezTo>
                    <a:pt x="18909" y="418"/>
                    <a:pt x="18468" y="1"/>
                    <a:pt x="17928"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3"/>
            <p:cNvSpPr/>
            <p:nvPr/>
          </p:nvSpPr>
          <p:spPr>
            <a:xfrm>
              <a:off x="2129836" y="2028550"/>
              <a:ext cx="33915" cy="209449"/>
            </a:xfrm>
            <a:custGeom>
              <a:rect b="b" l="l" r="r" t="t"/>
              <a:pathLst>
                <a:path extrusionOk="0" h="10752" w="1741">
                  <a:moveTo>
                    <a:pt x="1" y="1"/>
                  </a:moveTo>
                  <a:cubicBezTo>
                    <a:pt x="541" y="1"/>
                    <a:pt x="982" y="418"/>
                    <a:pt x="982" y="953"/>
                  </a:cubicBezTo>
                  <a:lnTo>
                    <a:pt x="982" y="10751"/>
                  </a:lnTo>
                  <a:lnTo>
                    <a:pt x="1740" y="10751"/>
                  </a:lnTo>
                  <a:lnTo>
                    <a:pt x="1740" y="953"/>
                  </a:lnTo>
                  <a:cubicBezTo>
                    <a:pt x="1740" y="418"/>
                    <a:pt x="1299" y="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3"/>
            <p:cNvSpPr/>
            <p:nvPr/>
          </p:nvSpPr>
          <p:spPr>
            <a:xfrm>
              <a:off x="2129836" y="2237977"/>
              <a:ext cx="33915" cy="48213"/>
            </a:xfrm>
            <a:custGeom>
              <a:rect b="b" l="l" r="r" t="t"/>
              <a:pathLst>
                <a:path extrusionOk="0" h="2475" w="1741">
                  <a:moveTo>
                    <a:pt x="982" y="0"/>
                  </a:moveTo>
                  <a:lnTo>
                    <a:pt x="982" y="1493"/>
                  </a:lnTo>
                  <a:cubicBezTo>
                    <a:pt x="982" y="2034"/>
                    <a:pt x="541" y="2475"/>
                    <a:pt x="1" y="2475"/>
                  </a:cubicBezTo>
                  <a:lnTo>
                    <a:pt x="759" y="2475"/>
                  </a:lnTo>
                  <a:cubicBezTo>
                    <a:pt x="1299" y="2475"/>
                    <a:pt x="1740" y="2034"/>
                    <a:pt x="1740" y="1493"/>
                  </a:cubicBezTo>
                  <a:lnTo>
                    <a:pt x="1740"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3"/>
            <p:cNvSpPr/>
            <p:nvPr/>
          </p:nvSpPr>
          <p:spPr>
            <a:xfrm>
              <a:off x="1937590" y="2286171"/>
              <a:ext cx="83959" cy="57271"/>
            </a:xfrm>
            <a:custGeom>
              <a:rect b="b" l="l" r="r" t="t"/>
              <a:pathLst>
                <a:path extrusionOk="0" h="2940" w="4310">
                  <a:moveTo>
                    <a:pt x="295" y="1"/>
                  </a:moveTo>
                  <a:cubicBezTo>
                    <a:pt x="295" y="1"/>
                    <a:pt x="271" y="2152"/>
                    <a:pt x="1" y="2940"/>
                  </a:cubicBezTo>
                  <a:lnTo>
                    <a:pt x="4309" y="2940"/>
                  </a:lnTo>
                  <a:cubicBezTo>
                    <a:pt x="4015" y="2152"/>
                    <a:pt x="3992" y="1"/>
                    <a:pt x="3992"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3"/>
            <p:cNvSpPr/>
            <p:nvPr/>
          </p:nvSpPr>
          <p:spPr>
            <a:xfrm>
              <a:off x="1942869" y="2286171"/>
              <a:ext cx="72953" cy="14805"/>
            </a:xfrm>
            <a:custGeom>
              <a:rect b="b" l="l" r="r" t="t"/>
              <a:pathLst>
                <a:path extrusionOk="0" h="760" w="3745">
                  <a:moveTo>
                    <a:pt x="24" y="1"/>
                  </a:moveTo>
                  <a:cubicBezTo>
                    <a:pt x="24" y="1"/>
                    <a:pt x="24" y="318"/>
                    <a:pt x="0" y="759"/>
                  </a:cubicBezTo>
                  <a:lnTo>
                    <a:pt x="3744" y="759"/>
                  </a:lnTo>
                  <a:cubicBezTo>
                    <a:pt x="3721" y="318"/>
                    <a:pt x="3721" y="1"/>
                    <a:pt x="3721"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3"/>
            <p:cNvSpPr/>
            <p:nvPr/>
          </p:nvSpPr>
          <p:spPr>
            <a:xfrm>
              <a:off x="1942869" y="2286171"/>
              <a:ext cx="72953" cy="14805"/>
            </a:xfrm>
            <a:custGeom>
              <a:rect b="b" l="l" r="r" t="t"/>
              <a:pathLst>
                <a:path extrusionOk="0" h="760" w="3745">
                  <a:moveTo>
                    <a:pt x="24" y="1"/>
                  </a:moveTo>
                  <a:cubicBezTo>
                    <a:pt x="24" y="1"/>
                    <a:pt x="24" y="318"/>
                    <a:pt x="0" y="759"/>
                  </a:cubicBezTo>
                  <a:lnTo>
                    <a:pt x="3744" y="759"/>
                  </a:lnTo>
                  <a:cubicBezTo>
                    <a:pt x="3721" y="318"/>
                    <a:pt x="3721" y="1"/>
                    <a:pt x="372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3"/>
            <p:cNvSpPr/>
            <p:nvPr/>
          </p:nvSpPr>
          <p:spPr>
            <a:xfrm>
              <a:off x="1818276" y="2053854"/>
              <a:ext cx="322121" cy="184144"/>
            </a:xfrm>
            <a:custGeom>
              <a:rect b="b" l="l" r="r" t="t"/>
              <a:pathLst>
                <a:path extrusionOk="0" h="9453" w="16536">
                  <a:moveTo>
                    <a:pt x="442" y="1"/>
                  </a:moveTo>
                  <a:cubicBezTo>
                    <a:pt x="201" y="1"/>
                    <a:pt x="1" y="195"/>
                    <a:pt x="1" y="412"/>
                  </a:cubicBezTo>
                  <a:lnTo>
                    <a:pt x="1" y="9452"/>
                  </a:lnTo>
                  <a:lnTo>
                    <a:pt x="16535" y="9452"/>
                  </a:lnTo>
                  <a:lnTo>
                    <a:pt x="16535" y="412"/>
                  </a:lnTo>
                  <a:cubicBezTo>
                    <a:pt x="16535" y="195"/>
                    <a:pt x="16335" y="1"/>
                    <a:pt x="1611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3"/>
            <p:cNvSpPr/>
            <p:nvPr/>
          </p:nvSpPr>
          <p:spPr>
            <a:xfrm>
              <a:off x="2117466" y="2053854"/>
              <a:ext cx="22928" cy="184144"/>
            </a:xfrm>
            <a:custGeom>
              <a:rect b="b" l="l" r="r" t="t"/>
              <a:pathLst>
                <a:path extrusionOk="0" h="9453" w="1177">
                  <a:moveTo>
                    <a:pt x="1" y="1"/>
                  </a:moveTo>
                  <a:cubicBezTo>
                    <a:pt x="218" y="1"/>
                    <a:pt x="418" y="195"/>
                    <a:pt x="418" y="412"/>
                  </a:cubicBezTo>
                  <a:lnTo>
                    <a:pt x="418" y="9452"/>
                  </a:lnTo>
                  <a:lnTo>
                    <a:pt x="1176" y="9452"/>
                  </a:lnTo>
                  <a:lnTo>
                    <a:pt x="1176" y="412"/>
                  </a:lnTo>
                  <a:cubicBezTo>
                    <a:pt x="1176" y="195"/>
                    <a:pt x="976" y="1"/>
                    <a:pt x="75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3"/>
            <p:cNvSpPr/>
            <p:nvPr/>
          </p:nvSpPr>
          <p:spPr>
            <a:xfrm>
              <a:off x="1938505" y="2022375"/>
              <a:ext cx="181398" cy="172223"/>
            </a:xfrm>
            <a:custGeom>
              <a:rect b="b" l="l" r="r" t="t"/>
              <a:pathLst>
                <a:path extrusionOk="0" h="8841" w="9312">
                  <a:moveTo>
                    <a:pt x="248" y="0"/>
                  </a:moveTo>
                  <a:cubicBezTo>
                    <a:pt x="124" y="0"/>
                    <a:pt x="1" y="94"/>
                    <a:pt x="1" y="241"/>
                  </a:cubicBezTo>
                  <a:lnTo>
                    <a:pt x="1" y="8570"/>
                  </a:lnTo>
                  <a:cubicBezTo>
                    <a:pt x="1" y="8717"/>
                    <a:pt x="124" y="8841"/>
                    <a:pt x="248" y="8841"/>
                  </a:cubicBezTo>
                  <a:lnTo>
                    <a:pt x="9041" y="8841"/>
                  </a:lnTo>
                  <a:cubicBezTo>
                    <a:pt x="9188" y="8841"/>
                    <a:pt x="9311" y="8717"/>
                    <a:pt x="9311" y="8570"/>
                  </a:cubicBezTo>
                  <a:lnTo>
                    <a:pt x="9311" y="241"/>
                  </a:lnTo>
                  <a:cubicBezTo>
                    <a:pt x="9311" y="94"/>
                    <a:pt x="9188" y="0"/>
                    <a:pt x="904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3"/>
            <p:cNvSpPr/>
            <p:nvPr/>
          </p:nvSpPr>
          <p:spPr>
            <a:xfrm>
              <a:off x="1938505" y="2022375"/>
              <a:ext cx="181398" cy="29551"/>
            </a:xfrm>
            <a:custGeom>
              <a:rect b="b" l="l" r="r" t="t"/>
              <a:pathLst>
                <a:path extrusionOk="0" h="1517" w="9312">
                  <a:moveTo>
                    <a:pt x="248" y="0"/>
                  </a:moveTo>
                  <a:cubicBezTo>
                    <a:pt x="124" y="0"/>
                    <a:pt x="1" y="94"/>
                    <a:pt x="1" y="241"/>
                  </a:cubicBezTo>
                  <a:lnTo>
                    <a:pt x="1" y="1517"/>
                  </a:lnTo>
                  <a:lnTo>
                    <a:pt x="9311" y="1517"/>
                  </a:lnTo>
                  <a:lnTo>
                    <a:pt x="9311" y="241"/>
                  </a:lnTo>
                  <a:cubicBezTo>
                    <a:pt x="9311" y="94"/>
                    <a:pt x="9188" y="0"/>
                    <a:pt x="9041"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3"/>
            <p:cNvSpPr/>
            <p:nvPr/>
          </p:nvSpPr>
          <p:spPr>
            <a:xfrm>
              <a:off x="1839353" y="1975078"/>
              <a:ext cx="180813" cy="172242"/>
            </a:xfrm>
            <a:custGeom>
              <a:rect b="b" l="l" r="r" t="t"/>
              <a:pathLst>
                <a:path extrusionOk="0" h="8842" w="9282">
                  <a:moveTo>
                    <a:pt x="241" y="1"/>
                  </a:moveTo>
                  <a:cubicBezTo>
                    <a:pt x="95" y="1"/>
                    <a:pt x="0" y="124"/>
                    <a:pt x="0" y="248"/>
                  </a:cubicBezTo>
                  <a:lnTo>
                    <a:pt x="0" y="8571"/>
                  </a:lnTo>
                  <a:cubicBezTo>
                    <a:pt x="0" y="8718"/>
                    <a:pt x="95" y="8841"/>
                    <a:pt x="241" y="8841"/>
                  </a:cubicBezTo>
                  <a:lnTo>
                    <a:pt x="9035" y="8841"/>
                  </a:lnTo>
                  <a:cubicBezTo>
                    <a:pt x="9182" y="8841"/>
                    <a:pt x="9282" y="8718"/>
                    <a:pt x="9282" y="8571"/>
                  </a:cubicBezTo>
                  <a:lnTo>
                    <a:pt x="9282" y="248"/>
                  </a:lnTo>
                  <a:cubicBezTo>
                    <a:pt x="9282" y="124"/>
                    <a:pt x="9182" y="1"/>
                    <a:pt x="9035"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3"/>
            <p:cNvSpPr/>
            <p:nvPr/>
          </p:nvSpPr>
          <p:spPr>
            <a:xfrm>
              <a:off x="2000568" y="1975078"/>
              <a:ext cx="19597" cy="172242"/>
            </a:xfrm>
            <a:custGeom>
              <a:rect b="b" l="l" r="r" t="t"/>
              <a:pathLst>
                <a:path extrusionOk="0" h="8842" w="1006">
                  <a:moveTo>
                    <a:pt x="0" y="1"/>
                  </a:moveTo>
                  <a:cubicBezTo>
                    <a:pt x="147" y="1"/>
                    <a:pt x="247" y="124"/>
                    <a:pt x="247" y="248"/>
                  </a:cubicBezTo>
                  <a:lnTo>
                    <a:pt x="247" y="8571"/>
                  </a:lnTo>
                  <a:cubicBezTo>
                    <a:pt x="247" y="8718"/>
                    <a:pt x="147" y="8841"/>
                    <a:pt x="0" y="8841"/>
                  </a:cubicBezTo>
                  <a:lnTo>
                    <a:pt x="759" y="8841"/>
                  </a:lnTo>
                  <a:cubicBezTo>
                    <a:pt x="906" y="8841"/>
                    <a:pt x="1006" y="8718"/>
                    <a:pt x="1006" y="8571"/>
                  </a:cubicBezTo>
                  <a:lnTo>
                    <a:pt x="1006" y="248"/>
                  </a:lnTo>
                  <a:cubicBezTo>
                    <a:pt x="1006" y="124"/>
                    <a:pt x="906" y="1"/>
                    <a:pt x="759"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3"/>
            <p:cNvSpPr/>
            <p:nvPr/>
          </p:nvSpPr>
          <p:spPr>
            <a:xfrm>
              <a:off x="1839353" y="1975078"/>
              <a:ext cx="180813" cy="29571"/>
            </a:xfrm>
            <a:custGeom>
              <a:rect b="b" l="l" r="r" t="t"/>
              <a:pathLst>
                <a:path extrusionOk="0" h="1518" w="9282">
                  <a:moveTo>
                    <a:pt x="241" y="1"/>
                  </a:moveTo>
                  <a:cubicBezTo>
                    <a:pt x="95" y="1"/>
                    <a:pt x="0" y="124"/>
                    <a:pt x="0" y="248"/>
                  </a:cubicBezTo>
                  <a:lnTo>
                    <a:pt x="0" y="1517"/>
                  </a:lnTo>
                  <a:lnTo>
                    <a:pt x="9282" y="1517"/>
                  </a:lnTo>
                  <a:lnTo>
                    <a:pt x="9282" y="248"/>
                  </a:lnTo>
                  <a:cubicBezTo>
                    <a:pt x="9282" y="124"/>
                    <a:pt x="9182" y="1"/>
                    <a:pt x="9035"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3"/>
            <p:cNvSpPr/>
            <p:nvPr/>
          </p:nvSpPr>
          <p:spPr>
            <a:xfrm>
              <a:off x="1960946" y="2256522"/>
              <a:ext cx="36778" cy="11006"/>
            </a:xfrm>
            <a:custGeom>
              <a:rect b="b" l="l" r="r" t="t"/>
              <a:pathLst>
                <a:path extrusionOk="0" h="565" w="1888">
                  <a:moveTo>
                    <a:pt x="295" y="0"/>
                  </a:moveTo>
                  <a:cubicBezTo>
                    <a:pt x="148" y="0"/>
                    <a:pt x="1" y="124"/>
                    <a:pt x="1" y="271"/>
                  </a:cubicBezTo>
                  <a:cubicBezTo>
                    <a:pt x="1" y="441"/>
                    <a:pt x="148" y="565"/>
                    <a:pt x="295" y="565"/>
                  </a:cubicBezTo>
                  <a:lnTo>
                    <a:pt x="1594" y="565"/>
                  </a:lnTo>
                  <a:cubicBezTo>
                    <a:pt x="1764" y="565"/>
                    <a:pt x="1888" y="441"/>
                    <a:pt x="1888" y="271"/>
                  </a:cubicBezTo>
                  <a:cubicBezTo>
                    <a:pt x="1888" y="124"/>
                    <a:pt x="1764" y="0"/>
                    <a:pt x="15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3"/>
            <p:cNvSpPr/>
            <p:nvPr/>
          </p:nvSpPr>
          <p:spPr>
            <a:xfrm>
              <a:off x="1789660" y="1969351"/>
              <a:ext cx="379354" cy="379821"/>
            </a:xfrm>
            <a:custGeom>
              <a:rect b="b" l="l" r="r" t="t"/>
              <a:pathLst>
                <a:path extrusionOk="0" h="19498" w="19474">
                  <a:moveTo>
                    <a:pt x="11562" y="565"/>
                  </a:moveTo>
                  <a:lnTo>
                    <a:pt x="11562" y="1517"/>
                  </a:lnTo>
                  <a:lnTo>
                    <a:pt x="2816" y="1517"/>
                  </a:lnTo>
                  <a:lnTo>
                    <a:pt x="2816" y="565"/>
                  </a:lnTo>
                  <a:close/>
                  <a:moveTo>
                    <a:pt x="16658" y="2987"/>
                  </a:moveTo>
                  <a:lnTo>
                    <a:pt x="16658" y="3945"/>
                  </a:lnTo>
                  <a:lnTo>
                    <a:pt x="12126" y="3945"/>
                  </a:lnTo>
                  <a:lnTo>
                    <a:pt x="12126" y="2987"/>
                  </a:lnTo>
                  <a:close/>
                  <a:moveTo>
                    <a:pt x="11562" y="2105"/>
                  </a:moveTo>
                  <a:lnTo>
                    <a:pt x="11562" y="5902"/>
                  </a:lnTo>
                  <a:cubicBezTo>
                    <a:pt x="11562" y="6049"/>
                    <a:pt x="11686" y="6173"/>
                    <a:pt x="11833" y="6173"/>
                  </a:cubicBezTo>
                  <a:cubicBezTo>
                    <a:pt x="12003" y="6173"/>
                    <a:pt x="12126" y="6049"/>
                    <a:pt x="12126" y="5902"/>
                  </a:cubicBezTo>
                  <a:lnTo>
                    <a:pt x="12126" y="4509"/>
                  </a:lnTo>
                  <a:lnTo>
                    <a:pt x="16658" y="4509"/>
                  </a:lnTo>
                  <a:lnTo>
                    <a:pt x="16658" y="11269"/>
                  </a:lnTo>
                  <a:lnTo>
                    <a:pt x="7912" y="11269"/>
                  </a:lnTo>
                  <a:lnTo>
                    <a:pt x="7912" y="9429"/>
                  </a:lnTo>
                  <a:lnTo>
                    <a:pt x="11586" y="9429"/>
                  </a:lnTo>
                  <a:cubicBezTo>
                    <a:pt x="11880" y="9429"/>
                    <a:pt x="12126" y="9188"/>
                    <a:pt x="12126" y="8865"/>
                  </a:cubicBezTo>
                  <a:lnTo>
                    <a:pt x="12126" y="7225"/>
                  </a:lnTo>
                  <a:cubicBezTo>
                    <a:pt x="12126" y="7054"/>
                    <a:pt x="12003" y="6931"/>
                    <a:pt x="11833" y="6931"/>
                  </a:cubicBezTo>
                  <a:cubicBezTo>
                    <a:pt x="11686" y="6931"/>
                    <a:pt x="11562" y="7054"/>
                    <a:pt x="11562" y="7225"/>
                  </a:cubicBezTo>
                  <a:lnTo>
                    <a:pt x="11562" y="8841"/>
                  </a:lnTo>
                  <a:lnTo>
                    <a:pt x="2816" y="8841"/>
                  </a:lnTo>
                  <a:lnTo>
                    <a:pt x="2816" y="2105"/>
                  </a:lnTo>
                  <a:close/>
                  <a:moveTo>
                    <a:pt x="2258" y="3310"/>
                  </a:moveTo>
                  <a:lnTo>
                    <a:pt x="2258" y="4045"/>
                  </a:lnTo>
                  <a:lnTo>
                    <a:pt x="1911" y="4045"/>
                  </a:lnTo>
                  <a:cubicBezTo>
                    <a:pt x="1523" y="4045"/>
                    <a:pt x="1200" y="4362"/>
                    <a:pt x="1200" y="4750"/>
                  </a:cubicBezTo>
                  <a:lnTo>
                    <a:pt x="1200" y="13520"/>
                  </a:lnTo>
                  <a:lnTo>
                    <a:pt x="565" y="13520"/>
                  </a:lnTo>
                  <a:lnTo>
                    <a:pt x="565" y="3992"/>
                  </a:lnTo>
                  <a:cubicBezTo>
                    <a:pt x="565" y="3627"/>
                    <a:pt x="882" y="3310"/>
                    <a:pt x="1252" y="3310"/>
                  </a:cubicBezTo>
                  <a:close/>
                  <a:moveTo>
                    <a:pt x="17587" y="4633"/>
                  </a:moveTo>
                  <a:cubicBezTo>
                    <a:pt x="17657" y="4633"/>
                    <a:pt x="17710" y="4680"/>
                    <a:pt x="17710" y="4750"/>
                  </a:cubicBezTo>
                  <a:lnTo>
                    <a:pt x="17710" y="13520"/>
                  </a:lnTo>
                  <a:lnTo>
                    <a:pt x="1764" y="13520"/>
                  </a:lnTo>
                  <a:lnTo>
                    <a:pt x="1764" y="4750"/>
                  </a:lnTo>
                  <a:cubicBezTo>
                    <a:pt x="1764" y="4680"/>
                    <a:pt x="1817" y="4633"/>
                    <a:pt x="1911" y="4633"/>
                  </a:cubicBezTo>
                  <a:lnTo>
                    <a:pt x="2258" y="4633"/>
                  </a:lnTo>
                  <a:lnTo>
                    <a:pt x="2258" y="8865"/>
                  </a:lnTo>
                  <a:cubicBezTo>
                    <a:pt x="2258" y="9188"/>
                    <a:pt x="2499" y="9429"/>
                    <a:pt x="2792" y="9429"/>
                  </a:cubicBezTo>
                  <a:lnTo>
                    <a:pt x="7348" y="9429"/>
                  </a:lnTo>
                  <a:lnTo>
                    <a:pt x="7348" y="11292"/>
                  </a:lnTo>
                  <a:cubicBezTo>
                    <a:pt x="7348" y="11610"/>
                    <a:pt x="7595" y="11856"/>
                    <a:pt x="7889" y="11856"/>
                  </a:cubicBezTo>
                  <a:lnTo>
                    <a:pt x="16682" y="11856"/>
                  </a:lnTo>
                  <a:cubicBezTo>
                    <a:pt x="16976" y="11856"/>
                    <a:pt x="17217" y="11610"/>
                    <a:pt x="17217" y="11292"/>
                  </a:cubicBezTo>
                  <a:lnTo>
                    <a:pt x="17217" y="4633"/>
                  </a:lnTo>
                  <a:close/>
                  <a:moveTo>
                    <a:pt x="18222" y="3310"/>
                  </a:moveTo>
                  <a:cubicBezTo>
                    <a:pt x="18616" y="3310"/>
                    <a:pt x="18909" y="3627"/>
                    <a:pt x="18909" y="3992"/>
                  </a:cubicBezTo>
                  <a:lnTo>
                    <a:pt x="18909" y="13520"/>
                  </a:lnTo>
                  <a:lnTo>
                    <a:pt x="18298" y="13520"/>
                  </a:lnTo>
                  <a:lnTo>
                    <a:pt x="18298" y="4750"/>
                  </a:lnTo>
                  <a:cubicBezTo>
                    <a:pt x="18298" y="4362"/>
                    <a:pt x="17981" y="4045"/>
                    <a:pt x="17587" y="4045"/>
                  </a:cubicBezTo>
                  <a:lnTo>
                    <a:pt x="17217" y="4045"/>
                  </a:lnTo>
                  <a:lnTo>
                    <a:pt x="17217" y="3310"/>
                  </a:lnTo>
                  <a:close/>
                  <a:moveTo>
                    <a:pt x="18909" y="14084"/>
                  </a:moveTo>
                  <a:lnTo>
                    <a:pt x="18909" y="15283"/>
                  </a:lnTo>
                  <a:cubicBezTo>
                    <a:pt x="18909" y="15654"/>
                    <a:pt x="18616" y="15971"/>
                    <a:pt x="18222" y="15971"/>
                  </a:cubicBezTo>
                  <a:lnTo>
                    <a:pt x="1252" y="15971"/>
                  </a:lnTo>
                  <a:cubicBezTo>
                    <a:pt x="882" y="15971"/>
                    <a:pt x="565" y="15654"/>
                    <a:pt x="565" y="15283"/>
                  </a:cubicBezTo>
                  <a:lnTo>
                    <a:pt x="565" y="14084"/>
                  </a:lnTo>
                  <a:close/>
                  <a:moveTo>
                    <a:pt x="2792" y="1"/>
                  </a:moveTo>
                  <a:cubicBezTo>
                    <a:pt x="2499" y="1"/>
                    <a:pt x="2258" y="248"/>
                    <a:pt x="2258" y="542"/>
                  </a:cubicBezTo>
                  <a:lnTo>
                    <a:pt x="2258" y="2746"/>
                  </a:lnTo>
                  <a:lnTo>
                    <a:pt x="1252" y="2746"/>
                  </a:lnTo>
                  <a:cubicBezTo>
                    <a:pt x="565" y="2746"/>
                    <a:pt x="1" y="3310"/>
                    <a:pt x="1" y="3992"/>
                  </a:cubicBezTo>
                  <a:lnTo>
                    <a:pt x="1" y="15283"/>
                  </a:lnTo>
                  <a:cubicBezTo>
                    <a:pt x="1" y="15971"/>
                    <a:pt x="565" y="16535"/>
                    <a:pt x="1252" y="16535"/>
                  </a:cubicBezTo>
                  <a:lnTo>
                    <a:pt x="7595" y="16535"/>
                  </a:lnTo>
                  <a:lnTo>
                    <a:pt x="7595" y="16976"/>
                  </a:lnTo>
                  <a:cubicBezTo>
                    <a:pt x="7571" y="17146"/>
                    <a:pt x="7695" y="17270"/>
                    <a:pt x="7865" y="17270"/>
                  </a:cubicBezTo>
                  <a:cubicBezTo>
                    <a:pt x="7877" y="17272"/>
                    <a:pt x="7889" y="17273"/>
                    <a:pt x="7901" y="17273"/>
                  </a:cubicBezTo>
                  <a:cubicBezTo>
                    <a:pt x="8035" y="17273"/>
                    <a:pt x="8159" y="17156"/>
                    <a:pt x="8159" y="17000"/>
                  </a:cubicBezTo>
                  <a:cubicBezTo>
                    <a:pt x="8159" y="16829"/>
                    <a:pt x="8182" y="16653"/>
                    <a:pt x="8182" y="16535"/>
                  </a:cubicBezTo>
                  <a:lnTo>
                    <a:pt x="11315" y="16535"/>
                  </a:lnTo>
                  <a:cubicBezTo>
                    <a:pt x="11315" y="17070"/>
                    <a:pt x="11368" y="18199"/>
                    <a:pt x="11539" y="18933"/>
                  </a:cubicBezTo>
                  <a:lnTo>
                    <a:pt x="7959" y="18933"/>
                  </a:lnTo>
                  <a:cubicBezTo>
                    <a:pt x="7988" y="18763"/>
                    <a:pt x="8012" y="18592"/>
                    <a:pt x="8035" y="18369"/>
                  </a:cubicBezTo>
                  <a:cubicBezTo>
                    <a:pt x="8059" y="18222"/>
                    <a:pt x="7959" y="18075"/>
                    <a:pt x="7789" y="18052"/>
                  </a:cubicBezTo>
                  <a:cubicBezTo>
                    <a:pt x="7776" y="18050"/>
                    <a:pt x="7764" y="18049"/>
                    <a:pt x="7752" y="18049"/>
                  </a:cubicBezTo>
                  <a:cubicBezTo>
                    <a:pt x="7618" y="18049"/>
                    <a:pt x="7493" y="18164"/>
                    <a:pt x="7471" y="18299"/>
                  </a:cubicBezTo>
                  <a:cubicBezTo>
                    <a:pt x="7448" y="18540"/>
                    <a:pt x="7424" y="18763"/>
                    <a:pt x="7371" y="18933"/>
                  </a:cubicBezTo>
                  <a:lnTo>
                    <a:pt x="6372" y="18933"/>
                  </a:lnTo>
                  <a:cubicBezTo>
                    <a:pt x="6225" y="18933"/>
                    <a:pt x="6102" y="19057"/>
                    <a:pt x="6102" y="19204"/>
                  </a:cubicBezTo>
                  <a:cubicBezTo>
                    <a:pt x="6102" y="19374"/>
                    <a:pt x="6225" y="19498"/>
                    <a:pt x="6372" y="19498"/>
                  </a:cubicBezTo>
                  <a:lnTo>
                    <a:pt x="13102" y="19498"/>
                  </a:lnTo>
                  <a:cubicBezTo>
                    <a:pt x="13249" y="19498"/>
                    <a:pt x="13373" y="19374"/>
                    <a:pt x="13373" y="19204"/>
                  </a:cubicBezTo>
                  <a:cubicBezTo>
                    <a:pt x="13373" y="19057"/>
                    <a:pt x="13249" y="18933"/>
                    <a:pt x="13102" y="18933"/>
                  </a:cubicBezTo>
                  <a:lnTo>
                    <a:pt x="12103" y="18933"/>
                  </a:lnTo>
                  <a:cubicBezTo>
                    <a:pt x="11956" y="18322"/>
                    <a:pt x="11903" y="17193"/>
                    <a:pt x="11880" y="16535"/>
                  </a:cubicBezTo>
                  <a:lnTo>
                    <a:pt x="18222" y="16535"/>
                  </a:lnTo>
                  <a:cubicBezTo>
                    <a:pt x="18909" y="16535"/>
                    <a:pt x="19474" y="15971"/>
                    <a:pt x="19474" y="15283"/>
                  </a:cubicBezTo>
                  <a:lnTo>
                    <a:pt x="19474" y="3992"/>
                  </a:lnTo>
                  <a:cubicBezTo>
                    <a:pt x="19474" y="3310"/>
                    <a:pt x="18909" y="2746"/>
                    <a:pt x="18222" y="2746"/>
                  </a:cubicBezTo>
                  <a:lnTo>
                    <a:pt x="17170" y="2746"/>
                  </a:lnTo>
                  <a:cubicBezTo>
                    <a:pt x="17099" y="2546"/>
                    <a:pt x="16899" y="2428"/>
                    <a:pt x="16682" y="2428"/>
                  </a:cubicBezTo>
                  <a:lnTo>
                    <a:pt x="12126" y="2428"/>
                  </a:lnTo>
                  <a:lnTo>
                    <a:pt x="12126" y="542"/>
                  </a:lnTo>
                  <a:cubicBezTo>
                    <a:pt x="12126" y="248"/>
                    <a:pt x="11880" y="1"/>
                    <a:pt x="1158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3"/>
            <p:cNvSpPr/>
            <p:nvPr/>
          </p:nvSpPr>
          <p:spPr>
            <a:xfrm>
              <a:off x="1888013" y="2025238"/>
              <a:ext cx="114523" cy="10889"/>
            </a:xfrm>
            <a:custGeom>
              <a:rect b="b" l="l" r="r" t="t"/>
              <a:pathLst>
                <a:path extrusionOk="0" h="559" w="5879">
                  <a:moveTo>
                    <a:pt x="294" y="0"/>
                  </a:moveTo>
                  <a:cubicBezTo>
                    <a:pt x="148" y="0"/>
                    <a:pt x="1" y="118"/>
                    <a:pt x="1" y="265"/>
                  </a:cubicBezTo>
                  <a:cubicBezTo>
                    <a:pt x="1" y="441"/>
                    <a:pt x="148" y="559"/>
                    <a:pt x="294" y="559"/>
                  </a:cubicBezTo>
                  <a:lnTo>
                    <a:pt x="5584" y="559"/>
                  </a:lnTo>
                  <a:cubicBezTo>
                    <a:pt x="5755" y="559"/>
                    <a:pt x="5878" y="441"/>
                    <a:pt x="5878" y="265"/>
                  </a:cubicBezTo>
                  <a:cubicBezTo>
                    <a:pt x="5878" y="118"/>
                    <a:pt x="5755" y="0"/>
                    <a:pt x="558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3"/>
            <p:cNvSpPr/>
            <p:nvPr/>
          </p:nvSpPr>
          <p:spPr>
            <a:xfrm>
              <a:off x="1856982" y="2047562"/>
              <a:ext cx="145555" cy="11006"/>
            </a:xfrm>
            <a:custGeom>
              <a:rect b="b" l="l" r="r" t="t"/>
              <a:pathLst>
                <a:path extrusionOk="0" h="565" w="7472">
                  <a:moveTo>
                    <a:pt x="295" y="0"/>
                  </a:moveTo>
                  <a:cubicBezTo>
                    <a:pt x="124" y="0"/>
                    <a:pt x="1" y="124"/>
                    <a:pt x="1" y="294"/>
                  </a:cubicBezTo>
                  <a:cubicBezTo>
                    <a:pt x="1" y="441"/>
                    <a:pt x="124" y="565"/>
                    <a:pt x="295" y="565"/>
                  </a:cubicBezTo>
                  <a:lnTo>
                    <a:pt x="7177" y="565"/>
                  </a:lnTo>
                  <a:cubicBezTo>
                    <a:pt x="7348" y="565"/>
                    <a:pt x="7471" y="441"/>
                    <a:pt x="7471" y="294"/>
                  </a:cubicBezTo>
                  <a:cubicBezTo>
                    <a:pt x="7471" y="124"/>
                    <a:pt x="7348" y="0"/>
                    <a:pt x="717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3"/>
            <p:cNvSpPr/>
            <p:nvPr/>
          </p:nvSpPr>
          <p:spPr>
            <a:xfrm>
              <a:off x="1856982" y="2070003"/>
              <a:ext cx="145555" cy="11474"/>
            </a:xfrm>
            <a:custGeom>
              <a:rect b="b" l="l" r="r" t="t"/>
              <a:pathLst>
                <a:path extrusionOk="0" h="589" w="7472">
                  <a:moveTo>
                    <a:pt x="295" y="0"/>
                  </a:moveTo>
                  <a:cubicBezTo>
                    <a:pt x="124" y="0"/>
                    <a:pt x="1" y="147"/>
                    <a:pt x="1" y="294"/>
                  </a:cubicBezTo>
                  <a:cubicBezTo>
                    <a:pt x="1" y="441"/>
                    <a:pt x="124" y="588"/>
                    <a:pt x="295" y="588"/>
                  </a:cubicBezTo>
                  <a:lnTo>
                    <a:pt x="7177" y="588"/>
                  </a:lnTo>
                  <a:cubicBezTo>
                    <a:pt x="7348" y="588"/>
                    <a:pt x="7471" y="441"/>
                    <a:pt x="7471" y="294"/>
                  </a:cubicBezTo>
                  <a:cubicBezTo>
                    <a:pt x="7471" y="147"/>
                    <a:pt x="7348" y="0"/>
                    <a:pt x="717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3"/>
            <p:cNvSpPr/>
            <p:nvPr/>
          </p:nvSpPr>
          <p:spPr>
            <a:xfrm>
              <a:off x="1856982" y="2092911"/>
              <a:ext cx="145555" cy="11006"/>
            </a:xfrm>
            <a:custGeom>
              <a:rect b="b" l="l" r="r" t="t"/>
              <a:pathLst>
                <a:path extrusionOk="0" h="565" w="7472">
                  <a:moveTo>
                    <a:pt x="295" y="0"/>
                  </a:moveTo>
                  <a:cubicBezTo>
                    <a:pt x="124" y="0"/>
                    <a:pt x="1" y="123"/>
                    <a:pt x="1" y="270"/>
                  </a:cubicBezTo>
                  <a:cubicBezTo>
                    <a:pt x="1" y="441"/>
                    <a:pt x="124" y="564"/>
                    <a:pt x="295" y="564"/>
                  </a:cubicBezTo>
                  <a:lnTo>
                    <a:pt x="7177" y="564"/>
                  </a:lnTo>
                  <a:cubicBezTo>
                    <a:pt x="7348" y="564"/>
                    <a:pt x="7471" y="441"/>
                    <a:pt x="7471" y="270"/>
                  </a:cubicBezTo>
                  <a:cubicBezTo>
                    <a:pt x="7471" y="123"/>
                    <a:pt x="7348" y="0"/>
                    <a:pt x="717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3"/>
            <p:cNvSpPr/>
            <p:nvPr/>
          </p:nvSpPr>
          <p:spPr>
            <a:xfrm>
              <a:off x="1856982" y="2115352"/>
              <a:ext cx="113042" cy="11006"/>
            </a:xfrm>
            <a:custGeom>
              <a:rect b="b" l="l" r="r" t="t"/>
              <a:pathLst>
                <a:path extrusionOk="0" h="565" w="5803">
                  <a:moveTo>
                    <a:pt x="295" y="0"/>
                  </a:moveTo>
                  <a:cubicBezTo>
                    <a:pt x="124" y="0"/>
                    <a:pt x="1" y="124"/>
                    <a:pt x="1" y="294"/>
                  </a:cubicBezTo>
                  <a:cubicBezTo>
                    <a:pt x="1" y="441"/>
                    <a:pt x="124" y="564"/>
                    <a:pt x="295" y="564"/>
                  </a:cubicBezTo>
                  <a:lnTo>
                    <a:pt x="5508" y="564"/>
                  </a:lnTo>
                  <a:cubicBezTo>
                    <a:pt x="5679" y="564"/>
                    <a:pt x="5802" y="441"/>
                    <a:pt x="5802" y="294"/>
                  </a:cubicBezTo>
                  <a:cubicBezTo>
                    <a:pt x="5802" y="124"/>
                    <a:pt x="5679" y="0"/>
                    <a:pt x="550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4" name="Google Shape;3364;p63"/>
          <p:cNvGrpSpPr/>
          <p:nvPr/>
        </p:nvGrpSpPr>
        <p:grpSpPr>
          <a:xfrm>
            <a:off x="6974625" y="4275139"/>
            <a:ext cx="379704" cy="286726"/>
            <a:chOff x="6974625" y="4275139"/>
            <a:chExt cx="379704" cy="286726"/>
          </a:xfrm>
        </p:grpSpPr>
        <p:sp>
          <p:nvSpPr>
            <p:cNvPr id="3365" name="Google Shape;3365;p63"/>
            <p:cNvSpPr/>
            <p:nvPr/>
          </p:nvSpPr>
          <p:spPr>
            <a:xfrm>
              <a:off x="7084764" y="4513630"/>
              <a:ext cx="62083" cy="42505"/>
            </a:xfrm>
            <a:custGeom>
              <a:rect b="b" l="l" r="r" t="t"/>
              <a:pathLst>
                <a:path extrusionOk="0" h="2182" w="3187">
                  <a:moveTo>
                    <a:pt x="224" y="1"/>
                  </a:moveTo>
                  <a:cubicBezTo>
                    <a:pt x="224" y="1"/>
                    <a:pt x="195" y="1594"/>
                    <a:pt x="1" y="2181"/>
                  </a:cubicBezTo>
                  <a:lnTo>
                    <a:pt x="3187" y="2181"/>
                  </a:lnTo>
                  <a:cubicBezTo>
                    <a:pt x="2963" y="1594"/>
                    <a:pt x="2940" y="1"/>
                    <a:pt x="2940"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3"/>
            <p:cNvSpPr/>
            <p:nvPr/>
          </p:nvSpPr>
          <p:spPr>
            <a:xfrm>
              <a:off x="7088543" y="4513630"/>
              <a:ext cx="54408" cy="15253"/>
            </a:xfrm>
            <a:custGeom>
              <a:rect b="b" l="l" r="r" t="t"/>
              <a:pathLst>
                <a:path extrusionOk="0" h="783" w="2793">
                  <a:moveTo>
                    <a:pt x="30" y="1"/>
                  </a:moveTo>
                  <a:cubicBezTo>
                    <a:pt x="30" y="1"/>
                    <a:pt x="30" y="342"/>
                    <a:pt x="1" y="783"/>
                  </a:cubicBezTo>
                  <a:lnTo>
                    <a:pt x="2793" y="783"/>
                  </a:lnTo>
                  <a:cubicBezTo>
                    <a:pt x="2746" y="342"/>
                    <a:pt x="2746" y="1"/>
                    <a:pt x="274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3"/>
            <p:cNvSpPr/>
            <p:nvPr/>
          </p:nvSpPr>
          <p:spPr>
            <a:xfrm>
              <a:off x="7221259" y="4280866"/>
              <a:ext cx="127341" cy="275720"/>
            </a:xfrm>
            <a:custGeom>
              <a:rect b="b" l="l" r="r" t="t"/>
              <a:pathLst>
                <a:path extrusionOk="0" h="14154" w="6537">
                  <a:moveTo>
                    <a:pt x="318" y="0"/>
                  </a:moveTo>
                  <a:cubicBezTo>
                    <a:pt x="147" y="0"/>
                    <a:pt x="0" y="147"/>
                    <a:pt x="0" y="318"/>
                  </a:cubicBezTo>
                  <a:lnTo>
                    <a:pt x="0" y="13837"/>
                  </a:lnTo>
                  <a:cubicBezTo>
                    <a:pt x="0" y="14007"/>
                    <a:pt x="147" y="14154"/>
                    <a:pt x="318" y="14154"/>
                  </a:cubicBezTo>
                  <a:lnTo>
                    <a:pt x="6243" y="14154"/>
                  </a:lnTo>
                  <a:cubicBezTo>
                    <a:pt x="6413" y="14154"/>
                    <a:pt x="6536" y="14007"/>
                    <a:pt x="6536" y="13837"/>
                  </a:cubicBezTo>
                  <a:lnTo>
                    <a:pt x="6536" y="318"/>
                  </a:lnTo>
                  <a:cubicBezTo>
                    <a:pt x="6536" y="147"/>
                    <a:pt x="6413" y="0"/>
                    <a:pt x="6243"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3"/>
            <p:cNvSpPr/>
            <p:nvPr/>
          </p:nvSpPr>
          <p:spPr>
            <a:xfrm>
              <a:off x="7328534" y="4280866"/>
              <a:ext cx="20064" cy="275720"/>
            </a:xfrm>
            <a:custGeom>
              <a:rect b="b" l="l" r="r" t="t"/>
              <a:pathLst>
                <a:path extrusionOk="0" h="14154" w="1030">
                  <a:moveTo>
                    <a:pt x="1" y="0"/>
                  </a:moveTo>
                  <a:cubicBezTo>
                    <a:pt x="171" y="0"/>
                    <a:pt x="295" y="147"/>
                    <a:pt x="295" y="318"/>
                  </a:cubicBezTo>
                  <a:lnTo>
                    <a:pt x="295" y="13837"/>
                  </a:lnTo>
                  <a:cubicBezTo>
                    <a:pt x="295" y="14007"/>
                    <a:pt x="171" y="14154"/>
                    <a:pt x="1" y="14154"/>
                  </a:cubicBezTo>
                  <a:lnTo>
                    <a:pt x="736" y="14154"/>
                  </a:lnTo>
                  <a:cubicBezTo>
                    <a:pt x="906" y="14154"/>
                    <a:pt x="1029" y="14007"/>
                    <a:pt x="1029" y="13837"/>
                  </a:cubicBezTo>
                  <a:lnTo>
                    <a:pt x="1029" y="318"/>
                  </a:lnTo>
                  <a:cubicBezTo>
                    <a:pt x="1029" y="147"/>
                    <a:pt x="906" y="0"/>
                    <a:pt x="73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3"/>
            <p:cNvSpPr/>
            <p:nvPr/>
          </p:nvSpPr>
          <p:spPr>
            <a:xfrm>
              <a:off x="7221259" y="4345675"/>
              <a:ext cx="127341" cy="146003"/>
            </a:xfrm>
            <a:custGeom>
              <a:rect b="b" l="l" r="r" t="t"/>
              <a:pathLst>
                <a:path extrusionOk="0" h="7495" w="6537">
                  <a:moveTo>
                    <a:pt x="0" y="0"/>
                  </a:moveTo>
                  <a:lnTo>
                    <a:pt x="0" y="7494"/>
                  </a:lnTo>
                  <a:lnTo>
                    <a:pt x="6536" y="7494"/>
                  </a:lnTo>
                  <a:lnTo>
                    <a:pt x="6536" y="0"/>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3"/>
            <p:cNvSpPr/>
            <p:nvPr/>
          </p:nvSpPr>
          <p:spPr>
            <a:xfrm>
              <a:off x="6980352" y="4329975"/>
              <a:ext cx="270928" cy="183677"/>
            </a:xfrm>
            <a:custGeom>
              <a:rect b="b" l="l" r="r" t="t"/>
              <a:pathLst>
                <a:path extrusionOk="0" h="9429" w="13908">
                  <a:moveTo>
                    <a:pt x="706" y="1"/>
                  </a:moveTo>
                  <a:cubicBezTo>
                    <a:pt x="318" y="1"/>
                    <a:pt x="0" y="318"/>
                    <a:pt x="0" y="712"/>
                  </a:cubicBezTo>
                  <a:lnTo>
                    <a:pt x="0" y="8718"/>
                  </a:lnTo>
                  <a:cubicBezTo>
                    <a:pt x="0" y="9111"/>
                    <a:pt x="318" y="9429"/>
                    <a:pt x="706" y="9429"/>
                  </a:cubicBezTo>
                  <a:lnTo>
                    <a:pt x="13196" y="9429"/>
                  </a:lnTo>
                  <a:cubicBezTo>
                    <a:pt x="13590" y="9429"/>
                    <a:pt x="13907" y="9111"/>
                    <a:pt x="13907" y="8718"/>
                  </a:cubicBezTo>
                  <a:lnTo>
                    <a:pt x="13907" y="712"/>
                  </a:lnTo>
                  <a:cubicBezTo>
                    <a:pt x="13907" y="318"/>
                    <a:pt x="13590" y="1"/>
                    <a:pt x="13196"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3"/>
            <p:cNvSpPr/>
            <p:nvPr/>
          </p:nvSpPr>
          <p:spPr>
            <a:xfrm>
              <a:off x="7222623" y="4329975"/>
              <a:ext cx="28655" cy="183677"/>
            </a:xfrm>
            <a:custGeom>
              <a:rect b="b" l="l" r="r" t="t"/>
              <a:pathLst>
                <a:path extrusionOk="0" h="9429" w="1471">
                  <a:moveTo>
                    <a:pt x="1" y="1"/>
                  </a:moveTo>
                  <a:cubicBezTo>
                    <a:pt x="395" y="1"/>
                    <a:pt x="712" y="318"/>
                    <a:pt x="712" y="712"/>
                  </a:cubicBezTo>
                  <a:lnTo>
                    <a:pt x="712" y="8718"/>
                  </a:lnTo>
                  <a:cubicBezTo>
                    <a:pt x="712" y="9111"/>
                    <a:pt x="395" y="9429"/>
                    <a:pt x="1" y="9429"/>
                  </a:cubicBezTo>
                  <a:lnTo>
                    <a:pt x="759" y="9429"/>
                  </a:lnTo>
                  <a:cubicBezTo>
                    <a:pt x="1153" y="9429"/>
                    <a:pt x="1470" y="9111"/>
                    <a:pt x="1470" y="8718"/>
                  </a:cubicBezTo>
                  <a:lnTo>
                    <a:pt x="1470" y="712"/>
                  </a:lnTo>
                  <a:cubicBezTo>
                    <a:pt x="1470" y="318"/>
                    <a:pt x="1153" y="1"/>
                    <a:pt x="75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3"/>
            <p:cNvSpPr/>
            <p:nvPr/>
          </p:nvSpPr>
          <p:spPr>
            <a:xfrm>
              <a:off x="6980352" y="4478372"/>
              <a:ext cx="270928" cy="35278"/>
            </a:xfrm>
            <a:custGeom>
              <a:rect b="b" l="l" r="r" t="t"/>
              <a:pathLst>
                <a:path extrusionOk="0" h="1811" w="13908">
                  <a:moveTo>
                    <a:pt x="0" y="0"/>
                  </a:moveTo>
                  <a:lnTo>
                    <a:pt x="0" y="1100"/>
                  </a:lnTo>
                  <a:cubicBezTo>
                    <a:pt x="0" y="1493"/>
                    <a:pt x="318" y="1811"/>
                    <a:pt x="706" y="1811"/>
                  </a:cubicBezTo>
                  <a:lnTo>
                    <a:pt x="13196" y="1811"/>
                  </a:lnTo>
                  <a:cubicBezTo>
                    <a:pt x="13590" y="1811"/>
                    <a:pt x="13907" y="1493"/>
                    <a:pt x="13907" y="1100"/>
                  </a:cubicBezTo>
                  <a:lnTo>
                    <a:pt x="13907"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3"/>
            <p:cNvSpPr/>
            <p:nvPr/>
          </p:nvSpPr>
          <p:spPr>
            <a:xfrm>
              <a:off x="7222623" y="4478372"/>
              <a:ext cx="28655" cy="35278"/>
            </a:xfrm>
            <a:custGeom>
              <a:rect b="b" l="l" r="r" t="t"/>
              <a:pathLst>
                <a:path extrusionOk="0" h="1811" w="1471">
                  <a:moveTo>
                    <a:pt x="712" y="0"/>
                  </a:moveTo>
                  <a:lnTo>
                    <a:pt x="712" y="1100"/>
                  </a:lnTo>
                  <a:cubicBezTo>
                    <a:pt x="712" y="1493"/>
                    <a:pt x="395" y="1811"/>
                    <a:pt x="1" y="1811"/>
                  </a:cubicBezTo>
                  <a:lnTo>
                    <a:pt x="759" y="1811"/>
                  </a:lnTo>
                  <a:cubicBezTo>
                    <a:pt x="1153" y="1811"/>
                    <a:pt x="1470" y="1493"/>
                    <a:pt x="1470" y="1100"/>
                  </a:cubicBezTo>
                  <a:lnTo>
                    <a:pt x="1470"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3"/>
            <p:cNvSpPr/>
            <p:nvPr/>
          </p:nvSpPr>
          <p:spPr>
            <a:xfrm>
              <a:off x="7272783" y="4406238"/>
              <a:ext cx="24292" cy="24408"/>
            </a:xfrm>
            <a:custGeom>
              <a:rect b="b" l="l" r="r" t="t"/>
              <a:pathLst>
                <a:path extrusionOk="0" h="1253" w="1247">
                  <a:moveTo>
                    <a:pt x="635" y="0"/>
                  </a:moveTo>
                  <a:cubicBezTo>
                    <a:pt x="271" y="0"/>
                    <a:pt x="0" y="294"/>
                    <a:pt x="0" y="641"/>
                  </a:cubicBezTo>
                  <a:cubicBezTo>
                    <a:pt x="0" y="982"/>
                    <a:pt x="271" y="1252"/>
                    <a:pt x="635" y="1252"/>
                  </a:cubicBezTo>
                  <a:cubicBezTo>
                    <a:pt x="976" y="1252"/>
                    <a:pt x="1246" y="982"/>
                    <a:pt x="1246" y="641"/>
                  </a:cubicBezTo>
                  <a:cubicBezTo>
                    <a:pt x="1246" y="294"/>
                    <a:pt x="976" y="0"/>
                    <a:pt x="635"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3"/>
            <p:cNvSpPr/>
            <p:nvPr/>
          </p:nvSpPr>
          <p:spPr>
            <a:xfrm>
              <a:off x="7273231" y="4406803"/>
              <a:ext cx="23844" cy="23844"/>
            </a:xfrm>
            <a:custGeom>
              <a:rect b="b" l="l" r="r" t="t"/>
              <a:pathLst>
                <a:path extrusionOk="0" h="1224" w="1224">
                  <a:moveTo>
                    <a:pt x="759" y="1"/>
                  </a:moveTo>
                  <a:cubicBezTo>
                    <a:pt x="783" y="71"/>
                    <a:pt x="806" y="118"/>
                    <a:pt x="806" y="195"/>
                  </a:cubicBezTo>
                  <a:cubicBezTo>
                    <a:pt x="806" y="536"/>
                    <a:pt x="512" y="830"/>
                    <a:pt x="171" y="830"/>
                  </a:cubicBezTo>
                  <a:cubicBezTo>
                    <a:pt x="124" y="830"/>
                    <a:pt x="48" y="830"/>
                    <a:pt x="1" y="806"/>
                  </a:cubicBezTo>
                  <a:lnTo>
                    <a:pt x="1" y="806"/>
                  </a:lnTo>
                  <a:cubicBezTo>
                    <a:pt x="101" y="1053"/>
                    <a:pt x="318" y="1223"/>
                    <a:pt x="612" y="1223"/>
                  </a:cubicBezTo>
                  <a:cubicBezTo>
                    <a:pt x="953" y="1223"/>
                    <a:pt x="1223" y="953"/>
                    <a:pt x="1223" y="612"/>
                  </a:cubicBezTo>
                  <a:cubicBezTo>
                    <a:pt x="1223" y="318"/>
                    <a:pt x="1029" y="7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3"/>
            <p:cNvSpPr/>
            <p:nvPr/>
          </p:nvSpPr>
          <p:spPr>
            <a:xfrm>
              <a:off x="7251706" y="4307534"/>
              <a:ext cx="66427" cy="11006"/>
            </a:xfrm>
            <a:custGeom>
              <a:rect b="b" l="l" r="r" t="t"/>
              <a:pathLst>
                <a:path extrusionOk="0" h="565" w="3410">
                  <a:moveTo>
                    <a:pt x="295" y="1"/>
                  </a:moveTo>
                  <a:cubicBezTo>
                    <a:pt x="124" y="1"/>
                    <a:pt x="1" y="124"/>
                    <a:pt x="1" y="295"/>
                  </a:cubicBezTo>
                  <a:cubicBezTo>
                    <a:pt x="1" y="442"/>
                    <a:pt x="124" y="565"/>
                    <a:pt x="295" y="565"/>
                  </a:cubicBezTo>
                  <a:lnTo>
                    <a:pt x="3116" y="565"/>
                  </a:lnTo>
                  <a:cubicBezTo>
                    <a:pt x="3287" y="565"/>
                    <a:pt x="3410" y="442"/>
                    <a:pt x="3410" y="295"/>
                  </a:cubicBezTo>
                  <a:cubicBezTo>
                    <a:pt x="3410" y="124"/>
                    <a:pt x="3287" y="1"/>
                    <a:pt x="311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3"/>
            <p:cNvSpPr/>
            <p:nvPr/>
          </p:nvSpPr>
          <p:spPr>
            <a:xfrm>
              <a:off x="7037603" y="4365778"/>
              <a:ext cx="60135" cy="67264"/>
            </a:xfrm>
            <a:custGeom>
              <a:rect b="b" l="l" r="r" t="t"/>
              <a:pathLst>
                <a:path extrusionOk="0" h="3453" w="3087">
                  <a:moveTo>
                    <a:pt x="2766" y="1"/>
                  </a:moveTo>
                  <a:cubicBezTo>
                    <a:pt x="2688" y="1"/>
                    <a:pt x="2610" y="32"/>
                    <a:pt x="2545" y="97"/>
                  </a:cubicBezTo>
                  <a:lnTo>
                    <a:pt x="94" y="2988"/>
                  </a:lnTo>
                  <a:cubicBezTo>
                    <a:pt x="0" y="3106"/>
                    <a:pt x="0" y="3282"/>
                    <a:pt x="118" y="3376"/>
                  </a:cubicBezTo>
                  <a:cubicBezTo>
                    <a:pt x="194" y="3429"/>
                    <a:pt x="241" y="3453"/>
                    <a:pt x="318" y="3453"/>
                  </a:cubicBezTo>
                  <a:cubicBezTo>
                    <a:pt x="388" y="3453"/>
                    <a:pt x="465" y="3429"/>
                    <a:pt x="535" y="3353"/>
                  </a:cubicBezTo>
                  <a:lnTo>
                    <a:pt x="2986" y="461"/>
                  </a:lnTo>
                  <a:cubicBezTo>
                    <a:pt x="3086" y="367"/>
                    <a:pt x="3086" y="167"/>
                    <a:pt x="2963" y="73"/>
                  </a:cubicBezTo>
                  <a:cubicBezTo>
                    <a:pt x="2904" y="26"/>
                    <a:pt x="2835" y="1"/>
                    <a:pt x="276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3"/>
            <p:cNvSpPr/>
            <p:nvPr/>
          </p:nvSpPr>
          <p:spPr>
            <a:xfrm>
              <a:off x="7037603" y="4377700"/>
              <a:ext cx="25207" cy="25694"/>
            </a:xfrm>
            <a:custGeom>
              <a:rect b="b" l="l" r="r" t="t"/>
              <a:pathLst>
                <a:path extrusionOk="0" h="1319" w="1294">
                  <a:moveTo>
                    <a:pt x="979" y="0"/>
                  </a:moveTo>
                  <a:cubicBezTo>
                    <a:pt x="902" y="0"/>
                    <a:pt x="824" y="31"/>
                    <a:pt x="759" y="96"/>
                  </a:cubicBezTo>
                  <a:lnTo>
                    <a:pt x="94" y="854"/>
                  </a:lnTo>
                  <a:cubicBezTo>
                    <a:pt x="0" y="978"/>
                    <a:pt x="0" y="1148"/>
                    <a:pt x="118" y="1248"/>
                  </a:cubicBezTo>
                  <a:cubicBezTo>
                    <a:pt x="171" y="1295"/>
                    <a:pt x="241" y="1318"/>
                    <a:pt x="318" y="1318"/>
                  </a:cubicBezTo>
                  <a:cubicBezTo>
                    <a:pt x="388" y="1318"/>
                    <a:pt x="465" y="1295"/>
                    <a:pt x="535" y="1224"/>
                  </a:cubicBezTo>
                  <a:lnTo>
                    <a:pt x="1199" y="490"/>
                  </a:lnTo>
                  <a:cubicBezTo>
                    <a:pt x="1293" y="366"/>
                    <a:pt x="1293" y="196"/>
                    <a:pt x="1176" y="72"/>
                  </a:cubicBezTo>
                  <a:cubicBezTo>
                    <a:pt x="1117" y="25"/>
                    <a:pt x="1048" y="0"/>
                    <a:pt x="97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3"/>
            <p:cNvSpPr/>
            <p:nvPr/>
          </p:nvSpPr>
          <p:spPr>
            <a:xfrm>
              <a:off x="7101029" y="4490742"/>
              <a:ext cx="29571" cy="11006"/>
            </a:xfrm>
            <a:custGeom>
              <a:rect b="b" l="l" r="r" t="t"/>
              <a:pathLst>
                <a:path extrusionOk="0" h="565" w="1518">
                  <a:moveTo>
                    <a:pt x="271" y="0"/>
                  </a:moveTo>
                  <a:cubicBezTo>
                    <a:pt x="124" y="0"/>
                    <a:pt x="1" y="124"/>
                    <a:pt x="1" y="271"/>
                  </a:cubicBezTo>
                  <a:cubicBezTo>
                    <a:pt x="1" y="441"/>
                    <a:pt x="124" y="564"/>
                    <a:pt x="271" y="564"/>
                  </a:cubicBezTo>
                  <a:lnTo>
                    <a:pt x="1223" y="564"/>
                  </a:lnTo>
                  <a:cubicBezTo>
                    <a:pt x="1394" y="564"/>
                    <a:pt x="1517" y="441"/>
                    <a:pt x="1517" y="271"/>
                  </a:cubicBezTo>
                  <a:cubicBezTo>
                    <a:pt x="1517" y="124"/>
                    <a:pt x="1394" y="0"/>
                    <a:pt x="122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3"/>
            <p:cNvSpPr/>
            <p:nvPr/>
          </p:nvSpPr>
          <p:spPr>
            <a:xfrm>
              <a:off x="6974625" y="4275139"/>
              <a:ext cx="379704" cy="286726"/>
            </a:xfrm>
            <a:custGeom>
              <a:rect b="b" l="l" r="r" t="t"/>
              <a:pathLst>
                <a:path extrusionOk="0" h="14719" w="19492">
                  <a:moveTo>
                    <a:pt x="18904" y="588"/>
                  </a:moveTo>
                  <a:cubicBezTo>
                    <a:pt x="18904" y="588"/>
                    <a:pt x="18927" y="588"/>
                    <a:pt x="18927" y="612"/>
                  </a:cubicBezTo>
                  <a:lnTo>
                    <a:pt x="18927" y="3327"/>
                  </a:lnTo>
                  <a:lnTo>
                    <a:pt x="14472" y="3327"/>
                  </a:lnTo>
                  <a:cubicBezTo>
                    <a:pt x="14372" y="2863"/>
                    <a:pt x="13984" y="2522"/>
                    <a:pt x="13490" y="2522"/>
                  </a:cubicBezTo>
                  <a:lnTo>
                    <a:pt x="12955" y="2522"/>
                  </a:lnTo>
                  <a:lnTo>
                    <a:pt x="12955" y="612"/>
                  </a:lnTo>
                  <a:cubicBezTo>
                    <a:pt x="12955" y="588"/>
                    <a:pt x="12955" y="588"/>
                    <a:pt x="12979" y="588"/>
                  </a:cubicBezTo>
                  <a:close/>
                  <a:moveTo>
                    <a:pt x="18927" y="3891"/>
                  </a:moveTo>
                  <a:lnTo>
                    <a:pt x="18927" y="10821"/>
                  </a:lnTo>
                  <a:lnTo>
                    <a:pt x="14495" y="10821"/>
                  </a:lnTo>
                  <a:lnTo>
                    <a:pt x="14495" y="3891"/>
                  </a:lnTo>
                  <a:close/>
                  <a:moveTo>
                    <a:pt x="13907" y="10727"/>
                  </a:moveTo>
                  <a:lnTo>
                    <a:pt x="13907" y="11533"/>
                  </a:lnTo>
                  <a:cubicBezTo>
                    <a:pt x="13907" y="11727"/>
                    <a:pt x="13760" y="11903"/>
                    <a:pt x="13567" y="11950"/>
                  </a:cubicBezTo>
                  <a:lnTo>
                    <a:pt x="906" y="11950"/>
                  </a:lnTo>
                  <a:cubicBezTo>
                    <a:pt x="706" y="11903"/>
                    <a:pt x="559" y="11727"/>
                    <a:pt x="559" y="11533"/>
                  </a:cubicBezTo>
                  <a:lnTo>
                    <a:pt x="559" y="10727"/>
                  </a:lnTo>
                  <a:close/>
                  <a:moveTo>
                    <a:pt x="8324" y="12538"/>
                  </a:moveTo>
                  <a:cubicBezTo>
                    <a:pt x="8324" y="12931"/>
                    <a:pt x="8376" y="13613"/>
                    <a:pt x="8470" y="14131"/>
                  </a:cubicBezTo>
                  <a:lnTo>
                    <a:pt x="6025" y="14131"/>
                  </a:lnTo>
                  <a:cubicBezTo>
                    <a:pt x="6119" y="13613"/>
                    <a:pt x="6143" y="12931"/>
                    <a:pt x="6172" y="12538"/>
                  </a:cubicBezTo>
                  <a:close/>
                  <a:moveTo>
                    <a:pt x="12979" y="0"/>
                  </a:moveTo>
                  <a:cubicBezTo>
                    <a:pt x="12638" y="0"/>
                    <a:pt x="12367" y="265"/>
                    <a:pt x="12367" y="612"/>
                  </a:cubicBezTo>
                  <a:lnTo>
                    <a:pt x="12367" y="2522"/>
                  </a:lnTo>
                  <a:lnTo>
                    <a:pt x="10675" y="2522"/>
                  </a:lnTo>
                  <a:cubicBezTo>
                    <a:pt x="10504" y="2522"/>
                    <a:pt x="10381" y="2645"/>
                    <a:pt x="10381" y="2816"/>
                  </a:cubicBezTo>
                  <a:cubicBezTo>
                    <a:pt x="10381" y="2963"/>
                    <a:pt x="10504" y="3086"/>
                    <a:pt x="10675" y="3086"/>
                  </a:cubicBezTo>
                  <a:lnTo>
                    <a:pt x="13490" y="3086"/>
                  </a:lnTo>
                  <a:cubicBezTo>
                    <a:pt x="13737" y="3086"/>
                    <a:pt x="13907" y="3280"/>
                    <a:pt x="13907" y="3527"/>
                  </a:cubicBezTo>
                  <a:lnTo>
                    <a:pt x="13907" y="10163"/>
                  </a:lnTo>
                  <a:lnTo>
                    <a:pt x="559" y="10163"/>
                  </a:lnTo>
                  <a:lnTo>
                    <a:pt x="559" y="3527"/>
                  </a:lnTo>
                  <a:cubicBezTo>
                    <a:pt x="559" y="3280"/>
                    <a:pt x="759" y="3086"/>
                    <a:pt x="1000" y="3086"/>
                  </a:cubicBezTo>
                  <a:lnTo>
                    <a:pt x="9329" y="3086"/>
                  </a:lnTo>
                  <a:cubicBezTo>
                    <a:pt x="9499" y="3086"/>
                    <a:pt x="9623" y="2963"/>
                    <a:pt x="9623" y="2816"/>
                  </a:cubicBezTo>
                  <a:cubicBezTo>
                    <a:pt x="9623" y="2645"/>
                    <a:pt x="9499" y="2522"/>
                    <a:pt x="9329" y="2522"/>
                  </a:cubicBezTo>
                  <a:lnTo>
                    <a:pt x="1000" y="2522"/>
                  </a:lnTo>
                  <a:cubicBezTo>
                    <a:pt x="441" y="2522"/>
                    <a:pt x="1" y="2963"/>
                    <a:pt x="1" y="3527"/>
                  </a:cubicBezTo>
                  <a:lnTo>
                    <a:pt x="1" y="11533"/>
                  </a:lnTo>
                  <a:cubicBezTo>
                    <a:pt x="1" y="12073"/>
                    <a:pt x="441" y="12538"/>
                    <a:pt x="1000" y="12538"/>
                  </a:cubicBezTo>
                  <a:lnTo>
                    <a:pt x="5584" y="12538"/>
                  </a:lnTo>
                  <a:cubicBezTo>
                    <a:pt x="5584" y="13002"/>
                    <a:pt x="5532" y="13737"/>
                    <a:pt x="5438" y="14154"/>
                  </a:cubicBezTo>
                  <a:lnTo>
                    <a:pt x="4285" y="14154"/>
                  </a:lnTo>
                  <a:cubicBezTo>
                    <a:pt x="4139" y="14154"/>
                    <a:pt x="3992" y="14278"/>
                    <a:pt x="3992" y="14448"/>
                  </a:cubicBezTo>
                  <a:cubicBezTo>
                    <a:pt x="3992" y="14595"/>
                    <a:pt x="4139" y="14718"/>
                    <a:pt x="4285" y="14718"/>
                  </a:cubicBezTo>
                  <a:lnTo>
                    <a:pt x="10210" y="14718"/>
                  </a:lnTo>
                  <a:cubicBezTo>
                    <a:pt x="10357" y="14718"/>
                    <a:pt x="10481" y="14595"/>
                    <a:pt x="10481" y="14448"/>
                  </a:cubicBezTo>
                  <a:cubicBezTo>
                    <a:pt x="10481" y="14278"/>
                    <a:pt x="10357" y="14154"/>
                    <a:pt x="10210" y="14154"/>
                  </a:cubicBezTo>
                  <a:lnTo>
                    <a:pt x="9058" y="14154"/>
                  </a:lnTo>
                  <a:cubicBezTo>
                    <a:pt x="8964" y="13737"/>
                    <a:pt x="8911" y="13002"/>
                    <a:pt x="8888" y="12538"/>
                  </a:cubicBezTo>
                  <a:lnTo>
                    <a:pt x="12367" y="12538"/>
                  </a:lnTo>
                  <a:lnTo>
                    <a:pt x="12367" y="14131"/>
                  </a:lnTo>
                  <a:cubicBezTo>
                    <a:pt x="12367" y="14448"/>
                    <a:pt x="12638" y="14718"/>
                    <a:pt x="12979" y="14718"/>
                  </a:cubicBezTo>
                  <a:lnTo>
                    <a:pt x="16259" y="14718"/>
                  </a:lnTo>
                  <a:cubicBezTo>
                    <a:pt x="16406" y="14718"/>
                    <a:pt x="16529" y="14595"/>
                    <a:pt x="16529" y="14448"/>
                  </a:cubicBezTo>
                  <a:cubicBezTo>
                    <a:pt x="16529" y="14278"/>
                    <a:pt x="16406" y="14154"/>
                    <a:pt x="16259" y="14154"/>
                  </a:cubicBezTo>
                  <a:lnTo>
                    <a:pt x="12979" y="14154"/>
                  </a:lnTo>
                  <a:cubicBezTo>
                    <a:pt x="12955" y="14154"/>
                    <a:pt x="12955" y="14154"/>
                    <a:pt x="12955" y="14131"/>
                  </a:cubicBezTo>
                  <a:lnTo>
                    <a:pt x="12955" y="12538"/>
                  </a:lnTo>
                  <a:lnTo>
                    <a:pt x="13490" y="12538"/>
                  </a:lnTo>
                  <a:cubicBezTo>
                    <a:pt x="14031" y="12538"/>
                    <a:pt x="14495" y="12073"/>
                    <a:pt x="14495" y="11533"/>
                  </a:cubicBezTo>
                  <a:lnTo>
                    <a:pt x="14495" y="11409"/>
                  </a:lnTo>
                  <a:lnTo>
                    <a:pt x="18927" y="11409"/>
                  </a:lnTo>
                  <a:lnTo>
                    <a:pt x="18927" y="14131"/>
                  </a:lnTo>
                  <a:cubicBezTo>
                    <a:pt x="18927" y="14154"/>
                    <a:pt x="18904" y="14154"/>
                    <a:pt x="18904" y="14154"/>
                  </a:cubicBezTo>
                  <a:lnTo>
                    <a:pt x="17581" y="14154"/>
                  </a:lnTo>
                  <a:cubicBezTo>
                    <a:pt x="17434" y="14154"/>
                    <a:pt x="17311" y="14278"/>
                    <a:pt x="17311" y="14448"/>
                  </a:cubicBezTo>
                  <a:cubicBezTo>
                    <a:pt x="17311" y="14595"/>
                    <a:pt x="17434" y="14718"/>
                    <a:pt x="17581" y="14718"/>
                  </a:cubicBezTo>
                  <a:lnTo>
                    <a:pt x="18904" y="14718"/>
                  </a:lnTo>
                  <a:cubicBezTo>
                    <a:pt x="19221" y="14718"/>
                    <a:pt x="19491" y="14448"/>
                    <a:pt x="19491" y="14131"/>
                  </a:cubicBezTo>
                  <a:lnTo>
                    <a:pt x="19491" y="612"/>
                  </a:lnTo>
                  <a:cubicBezTo>
                    <a:pt x="19491" y="265"/>
                    <a:pt x="19221" y="0"/>
                    <a:pt x="1890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3"/>
            <p:cNvSpPr/>
            <p:nvPr/>
          </p:nvSpPr>
          <p:spPr>
            <a:xfrm>
              <a:off x="7267056" y="4401076"/>
              <a:ext cx="35746" cy="35298"/>
            </a:xfrm>
            <a:custGeom>
              <a:rect b="b" l="l" r="r" t="t"/>
              <a:pathLst>
                <a:path extrusionOk="0" h="1812" w="1835">
                  <a:moveTo>
                    <a:pt x="929" y="559"/>
                  </a:moveTo>
                  <a:cubicBezTo>
                    <a:pt x="1100" y="559"/>
                    <a:pt x="1270" y="706"/>
                    <a:pt x="1270" y="906"/>
                  </a:cubicBezTo>
                  <a:cubicBezTo>
                    <a:pt x="1270" y="1100"/>
                    <a:pt x="1100" y="1247"/>
                    <a:pt x="929" y="1247"/>
                  </a:cubicBezTo>
                  <a:cubicBezTo>
                    <a:pt x="735" y="1247"/>
                    <a:pt x="588" y="1100"/>
                    <a:pt x="588" y="906"/>
                  </a:cubicBezTo>
                  <a:cubicBezTo>
                    <a:pt x="588" y="706"/>
                    <a:pt x="735" y="559"/>
                    <a:pt x="929" y="559"/>
                  </a:cubicBezTo>
                  <a:close/>
                  <a:moveTo>
                    <a:pt x="929" y="1"/>
                  </a:moveTo>
                  <a:cubicBezTo>
                    <a:pt x="418" y="1"/>
                    <a:pt x="0" y="389"/>
                    <a:pt x="0" y="906"/>
                  </a:cubicBezTo>
                  <a:cubicBezTo>
                    <a:pt x="0" y="1394"/>
                    <a:pt x="418" y="1811"/>
                    <a:pt x="929" y="1811"/>
                  </a:cubicBezTo>
                  <a:cubicBezTo>
                    <a:pt x="1417" y="1811"/>
                    <a:pt x="1834" y="1394"/>
                    <a:pt x="1834" y="906"/>
                  </a:cubicBezTo>
                  <a:cubicBezTo>
                    <a:pt x="1834" y="389"/>
                    <a:pt x="1417" y="1"/>
                    <a:pt x="92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2" name="Google Shape;3382;p63"/>
          <p:cNvGrpSpPr/>
          <p:nvPr/>
        </p:nvGrpSpPr>
        <p:grpSpPr>
          <a:xfrm>
            <a:off x="6398236" y="4228757"/>
            <a:ext cx="379821" cy="379821"/>
            <a:chOff x="6398236" y="4228757"/>
            <a:chExt cx="379821" cy="379821"/>
          </a:xfrm>
        </p:grpSpPr>
        <p:sp>
          <p:nvSpPr>
            <p:cNvPr id="3383" name="Google Shape;3383;p63"/>
            <p:cNvSpPr/>
            <p:nvPr/>
          </p:nvSpPr>
          <p:spPr>
            <a:xfrm>
              <a:off x="6403963" y="4497384"/>
              <a:ext cx="368815" cy="47765"/>
            </a:xfrm>
            <a:custGeom>
              <a:rect b="b" l="l" r="r" t="t"/>
              <a:pathLst>
                <a:path extrusionOk="0" h="2452" w="18933">
                  <a:moveTo>
                    <a:pt x="0" y="0"/>
                  </a:moveTo>
                  <a:lnTo>
                    <a:pt x="0" y="1493"/>
                  </a:lnTo>
                  <a:cubicBezTo>
                    <a:pt x="0" y="2010"/>
                    <a:pt x="441" y="2451"/>
                    <a:pt x="959" y="2451"/>
                  </a:cubicBezTo>
                  <a:lnTo>
                    <a:pt x="17951" y="2451"/>
                  </a:lnTo>
                  <a:cubicBezTo>
                    <a:pt x="18492" y="2451"/>
                    <a:pt x="18933" y="2010"/>
                    <a:pt x="18933" y="1493"/>
                  </a:cubicBezTo>
                  <a:lnTo>
                    <a:pt x="18933"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3"/>
            <p:cNvSpPr/>
            <p:nvPr/>
          </p:nvSpPr>
          <p:spPr>
            <a:xfrm>
              <a:off x="6403963" y="4287508"/>
              <a:ext cx="368815" cy="209897"/>
            </a:xfrm>
            <a:custGeom>
              <a:rect b="b" l="l" r="r" t="t"/>
              <a:pathLst>
                <a:path extrusionOk="0" h="10775" w="18933">
                  <a:moveTo>
                    <a:pt x="959" y="0"/>
                  </a:moveTo>
                  <a:cubicBezTo>
                    <a:pt x="441" y="0"/>
                    <a:pt x="0" y="417"/>
                    <a:pt x="0" y="952"/>
                  </a:cubicBezTo>
                  <a:lnTo>
                    <a:pt x="0" y="10774"/>
                  </a:lnTo>
                  <a:lnTo>
                    <a:pt x="18933" y="10774"/>
                  </a:lnTo>
                  <a:lnTo>
                    <a:pt x="18933" y="952"/>
                  </a:lnTo>
                  <a:cubicBezTo>
                    <a:pt x="18933" y="417"/>
                    <a:pt x="18492" y="0"/>
                    <a:pt x="1795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3"/>
            <p:cNvSpPr/>
            <p:nvPr/>
          </p:nvSpPr>
          <p:spPr>
            <a:xfrm>
              <a:off x="6403963" y="4287508"/>
              <a:ext cx="368815" cy="209897"/>
            </a:xfrm>
            <a:custGeom>
              <a:rect b="b" l="l" r="r" t="t"/>
              <a:pathLst>
                <a:path extrusionOk="0" h="10775" w="18933">
                  <a:moveTo>
                    <a:pt x="959" y="0"/>
                  </a:moveTo>
                  <a:cubicBezTo>
                    <a:pt x="441" y="0"/>
                    <a:pt x="0" y="417"/>
                    <a:pt x="0" y="952"/>
                  </a:cubicBezTo>
                  <a:lnTo>
                    <a:pt x="0" y="10774"/>
                  </a:lnTo>
                  <a:lnTo>
                    <a:pt x="18933" y="10774"/>
                  </a:lnTo>
                  <a:lnTo>
                    <a:pt x="18933" y="952"/>
                  </a:lnTo>
                  <a:cubicBezTo>
                    <a:pt x="18933" y="417"/>
                    <a:pt x="18492" y="0"/>
                    <a:pt x="1795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3"/>
            <p:cNvSpPr/>
            <p:nvPr/>
          </p:nvSpPr>
          <p:spPr>
            <a:xfrm>
              <a:off x="6738880" y="4287508"/>
              <a:ext cx="33895" cy="209897"/>
            </a:xfrm>
            <a:custGeom>
              <a:rect b="b" l="l" r="r" t="t"/>
              <a:pathLst>
                <a:path extrusionOk="0" h="10775" w="1740">
                  <a:moveTo>
                    <a:pt x="0" y="0"/>
                  </a:moveTo>
                  <a:cubicBezTo>
                    <a:pt x="541" y="0"/>
                    <a:pt x="982" y="417"/>
                    <a:pt x="982" y="952"/>
                  </a:cubicBezTo>
                  <a:lnTo>
                    <a:pt x="982" y="10774"/>
                  </a:lnTo>
                  <a:lnTo>
                    <a:pt x="1740" y="10774"/>
                  </a:lnTo>
                  <a:lnTo>
                    <a:pt x="1740" y="952"/>
                  </a:lnTo>
                  <a:cubicBezTo>
                    <a:pt x="1740" y="417"/>
                    <a:pt x="1299" y="0"/>
                    <a:pt x="75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3"/>
            <p:cNvSpPr/>
            <p:nvPr/>
          </p:nvSpPr>
          <p:spPr>
            <a:xfrm>
              <a:off x="6738880" y="4497384"/>
              <a:ext cx="33895" cy="47765"/>
            </a:xfrm>
            <a:custGeom>
              <a:rect b="b" l="l" r="r" t="t"/>
              <a:pathLst>
                <a:path extrusionOk="0" h="2452" w="1740">
                  <a:moveTo>
                    <a:pt x="982" y="0"/>
                  </a:moveTo>
                  <a:lnTo>
                    <a:pt x="982" y="1493"/>
                  </a:lnTo>
                  <a:cubicBezTo>
                    <a:pt x="982" y="2010"/>
                    <a:pt x="541" y="2451"/>
                    <a:pt x="0" y="2451"/>
                  </a:cubicBezTo>
                  <a:lnTo>
                    <a:pt x="758" y="2451"/>
                  </a:lnTo>
                  <a:cubicBezTo>
                    <a:pt x="1299" y="2451"/>
                    <a:pt x="1740" y="2010"/>
                    <a:pt x="1740" y="1493"/>
                  </a:cubicBezTo>
                  <a:lnTo>
                    <a:pt x="1740"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3"/>
            <p:cNvSpPr/>
            <p:nvPr/>
          </p:nvSpPr>
          <p:spPr>
            <a:xfrm>
              <a:off x="6546166" y="4545129"/>
              <a:ext cx="83959" cy="57719"/>
            </a:xfrm>
            <a:custGeom>
              <a:rect b="b" l="l" r="r" t="t"/>
              <a:pathLst>
                <a:path extrusionOk="0" h="2963" w="4310">
                  <a:moveTo>
                    <a:pt x="318" y="0"/>
                  </a:moveTo>
                  <a:cubicBezTo>
                    <a:pt x="318" y="0"/>
                    <a:pt x="295" y="2181"/>
                    <a:pt x="1" y="2963"/>
                  </a:cubicBezTo>
                  <a:lnTo>
                    <a:pt x="4309" y="2963"/>
                  </a:lnTo>
                  <a:cubicBezTo>
                    <a:pt x="4039" y="2181"/>
                    <a:pt x="4015" y="0"/>
                    <a:pt x="401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3"/>
            <p:cNvSpPr/>
            <p:nvPr/>
          </p:nvSpPr>
          <p:spPr>
            <a:xfrm>
              <a:off x="6551893" y="4545129"/>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3"/>
            <p:cNvSpPr/>
            <p:nvPr/>
          </p:nvSpPr>
          <p:spPr>
            <a:xfrm>
              <a:off x="6551893" y="4545129"/>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3"/>
            <p:cNvSpPr/>
            <p:nvPr/>
          </p:nvSpPr>
          <p:spPr>
            <a:xfrm>
              <a:off x="6427320" y="4312813"/>
              <a:ext cx="322102" cy="184592"/>
            </a:xfrm>
            <a:custGeom>
              <a:rect b="b" l="l" r="r" t="t"/>
              <a:pathLst>
                <a:path extrusionOk="0" h="9476" w="16535">
                  <a:moveTo>
                    <a:pt x="418" y="0"/>
                  </a:moveTo>
                  <a:cubicBezTo>
                    <a:pt x="177" y="0"/>
                    <a:pt x="1" y="194"/>
                    <a:pt x="1" y="417"/>
                  </a:cubicBezTo>
                  <a:lnTo>
                    <a:pt x="1" y="9475"/>
                  </a:lnTo>
                  <a:lnTo>
                    <a:pt x="16535" y="9475"/>
                  </a:lnTo>
                  <a:lnTo>
                    <a:pt x="16535" y="417"/>
                  </a:lnTo>
                  <a:cubicBezTo>
                    <a:pt x="16535" y="194"/>
                    <a:pt x="16341" y="0"/>
                    <a:pt x="1611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3"/>
            <p:cNvSpPr/>
            <p:nvPr/>
          </p:nvSpPr>
          <p:spPr>
            <a:xfrm>
              <a:off x="6726510" y="4312813"/>
              <a:ext cx="22908" cy="184592"/>
            </a:xfrm>
            <a:custGeom>
              <a:rect b="b" l="l" r="r" t="t"/>
              <a:pathLst>
                <a:path extrusionOk="0" h="9476" w="1176">
                  <a:moveTo>
                    <a:pt x="0" y="0"/>
                  </a:moveTo>
                  <a:cubicBezTo>
                    <a:pt x="218" y="0"/>
                    <a:pt x="418" y="194"/>
                    <a:pt x="418" y="417"/>
                  </a:cubicBezTo>
                  <a:lnTo>
                    <a:pt x="418" y="9475"/>
                  </a:lnTo>
                  <a:lnTo>
                    <a:pt x="1176" y="9475"/>
                  </a:lnTo>
                  <a:lnTo>
                    <a:pt x="1176" y="417"/>
                  </a:lnTo>
                  <a:cubicBezTo>
                    <a:pt x="1176" y="194"/>
                    <a:pt x="982" y="0"/>
                    <a:pt x="759"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3"/>
            <p:cNvSpPr/>
            <p:nvPr/>
          </p:nvSpPr>
          <p:spPr>
            <a:xfrm>
              <a:off x="6565295" y="4234484"/>
              <a:ext cx="163184" cy="163184"/>
            </a:xfrm>
            <a:custGeom>
              <a:rect b="b" l="l" r="r" t="t"/>
              <a:pathLst>
                <a:path extrusionOk="0" h="8377" w="8377">
                  <a:moveTo>
                    <a:pt x="3721" y="1"/>
                  </a:moveTo>
                  <a:cubicBezTo>
                    <a:pt x="3621" y="1"/>
                    <a:pt x="3527" y="77"/>
                    <a:pt x="3527" y="201"/>
                  </a:cubicBezTo>
                  <a:lnTo>
                    <a:pt x="3527" y="835"/>
                  </a:lnTo>
                  <a:cubicBezTo>
                    <a:pt x="3527" y="912"/>
                    <a:pt x="3474" y="1006"/>
                    <a:pt x="3380" y="1029"/>
                  </a:cubicBezTo>
                  <a:cubicBezTo>
                    <a:pt x="3086" y="1106"/>
                    <a:pt x="2792" y="1229"/>
                    <a:pt x="2522" y="1376"/>
                  </a:cubicBezTo>
                  <a:cubicBezTo>
                    <a:pt x="2488" y="1397"/>
                    <a:pt x="2450" y="1409"/>
                    <a:pt x="2411" y="1409"/>
                  </a:cubicBezTo>
                  <a:cubicBezTo>
                    <a:pt x="2365" y="1409"/>
                    <a:pt x="2317" y="1391"/>
                    <a:pt x="2275" y="1353"/>
                  </a:cubicBezTo>
                  <a:lnTo>
                    <a:pt x="1834" y="882"/>
                  </a:lnTo>
                  <a:cubicBezTo>
                    <a:pt x="1799" y="847"/>
                    <a:pt x="1750" y="829"/>
                    <a:pt x="1701" y="829"/>
                  </a:cubicBezTo>
                  <a:cubicBezTo>
                    <a:pt x="1652" y="829"/>
                    <a:pt x="1602" y="847"/>
                    <a:pt x="1564" y="882"/>
                  </a:cubicBezTo>
                  <a:lnTo>
                    <a:pt x="906" y="1547"/>
                  </a:lnTo>
                  <a:cubicBezTo>
                    <a:pt x="829" y="1617"/>
                    <a:pt x="829" y="1741"/>
                    <a:pt x="906" y="1817"/>
                  </a:cubicBezTo>
                  <a:lnTo>
                    <a:pt x="1346" y="2281"/>
                  </a:lnTo>
                  <a:cubicBezTo>
                    <a:pt x="1417" y="2328"/>
                    <a:pt x="1417" y="2428"/>
                    <a:pt x="1393" y="2528"/>
                  </a:cubicBezTo>
                  <a:cubicBezTo>
                    <a:pt x="1223" y="2769"/>
                    <a:pt x="1099" y="3063"/>
                    <a:pt x="1029" y="3380"/>
                  </a:cubicBezTo>
                  <a:cubicBezTo>
                    <a:pt x="1000" y="3457"/>
                    <a:pt x="929" y="3527"/>
                    <a:pt x="829" y="3527"/>
                  </a:cubicBezTo>
                  <a:lnTo>
                    <a:pt x="194" y="3527"/>
                  </a:lnTo>
                  <a:cubicBezTo>
                    <a:pt x="94" y="3527"/>
                    <a:pt x="0" y="3604"/>
                    <a:pt x="0" y="3727"/>
                  </a:cubicBezTo>
                  <a:lnTo>
                    <a:pt x="0" y="4656"/>
                  </a:lnTo>
                  <a:cubicBezTo>
                    <a:pt x="0" y="4756"/>
                    <a:pt x="94" y="4850"/>
                    <a:pt x="194" y="4850"/>
                  </a:cubicBezTo>
                  <a:lnTo>
                    <a:pt x="829" y="4850"/>
                  </a:lnTo>
                  <a:cubicBezTo>
                    <a:pt x="929" y="4850"/>
                    <a:pt x="1000" y="4903"/>
                    <a:pt x="1029" y="4997"/>
                  </a:cubicBezTo>
                  <a:cubicBezTo>
                    <a:pt x="1099" y="5291"/>
                    <a:pt x="1223" y="5585"/>
                    <a:pt x="1393" y="5855"/>
                  </a:cubicBezTo>
                  <a:cubicBezTo>
                    <a:pt x="1417" y="5931"/>
                    <a:pt x="1417" y="6025"/>
                    <a:pt x="1346" y="6078"/>
                  </a:cubicBezTo>
                  <a:lnTo>
                    <a:pt x="906" y="6543"/>
                  </a:lnTo>
                  <a:cubicBezTo>
                    <a:pt x="829" y="6613"/>
                    <a:pt x="829" y="6737"/>
                    <a:pt x="906" y="6813"/>
                  </a:cubicBezTo>
                  <a:lnTo>
                    <a:pt x="1564" y="7471"/>
                  </a:lnTo>
                  <a:cubicBezTo>
                    <a:pt x="1602" y="7510"/>
                    <a:pt x="1652" y="7529"/>
                    <a:pt x="1701" y="7529"/>
                  </a:cubicBezTo>
                  <a:cubicBezTo>
                    <a:pt x="1750" y="7529"/>
                    <a:pt x="1799" y="7510"/>
                    <a:pt x="1834" y="7471"/>
                  </a:cubicBezTo>
                  <a:lnTo>
                    <a:pt x="2275" y="7007"/>
                  </a:lnTo>
                  <a:cubicBezTo>
                    <a:pt x="2322" y="6978"/>
                    <a:pt x="2376" y="6958"/>
                    <a:pt x="2429" y="6958"/>
                  </a:cubicBezTo>
                  <a:cubicBezTo>
                    <a:pt x="2461" y="6958"/>
                    <a:pt x="2493" y="6966"/>
                    <a:pt x="2522" y="6984"/>
                  </a:cubicBezTo>
                  <a:cubicBezTo>
                    <a:pt x="2792" y="7154"/>
                    <a:pt x="3086" y="7277"/>
                    <a:pt x="3380" y="7348"/>
                  </a:cubicBezTo>
                  <a:cubicBezTo>
                    <a:pt x="3474" y="7377"/>
                    <a:pt x="3527" y="7448"/>
                    <a:pt x="3527" y="7548"/>
                  </a:cubicBezTo>
                  <a:lnTo>
                    <a:pt x="3527" y="8183"/>
                  </a:lnTo>
                  <a:cubicBezTo>
                    <a:pt x="3527" y="8283"/>
                    <a:pt x="3621" y="8377"/>
                    <a:pt x="3721" y="8377"/>
                  </a:cubicBezTo>
                  <a:lnTo>
                    <a:pt x="4650" y="8377"/>
                  </a:lnTo>
                  <a:cubicBezTo>
                    <a:pt x="4750" y="8377"/>
                    <a:pt x="4850" y="8283"/>
                    <a:pt x="4850" y="8183"/>
                  </a:cubicBezTo>
                  <a:lnTo>
                    <a:pt x="4850" y="7548"/>
                  </a:lnTo>
                  <a:cubicBezTo>
                    <a:pt x="4850" y="7448"/>
                    <a:pt x="4897" y="7377"/>
                    <a:pt x="4996" y="7348"/>
                  </a:cubicBezTo>
                  <a:cubicBezTo>
                    <a:pt x="5314" y="7277"/>
                    <a:pt x="5584" y="7154"/>
                    <a:pt x="5849" y="6984"/>
                  </a:cubicBezTo>
                  <a:cubicBezTo>
                    <a:pt x="5878" y="6966"/>
                    <a:pt x="5911" y="6958"/>
                    <a:pt x="5944" y="6958"/>
                  </a:cubicBezTo>
                  <a:cubicBezTo>
                    <a:pt x="5997" y="6958"/>
                    <a:pt x="6052" y="6978"/>
                    <a:pt x="6096" y="7007"/>
                  </a:cubicBezTo>
                  <a:lnTo>
                    <a:pt x="6536" y="7471"/>
                  </a:lnTo>
                  <a:cubicBezTo>
                    <a:pt x="6586" y="7510"/>
                    <a:pt x="6642" y="7529"/>
                    <a:pt x="6694" y="7529"/>
                  </a:cubicBezTo>
                  <a:cubicBezTo>
                    <a:pt x="6747" y="7529"/>
                    <a:pt x="6795" y="7510"/>
                    <a:pt x="6830" y="7471"/>
                  </a:cubicBezTo>
                  <a:lnTo>
                    <a:pt x="7465" y="6813"/>
                  </a:lnTo>
                  <a:cubicBezTo>
                    <a:pt x="7565" y="6737"/>
                    <a:pt x="7565" y="6613"/>
                    <a:pt x="7465" y="6543"/>
                  </a:cubicBezTo>
                  <a:lnTo>
                    <a:pt x="7024" y="6078"/>
                  </a:lnTo>
                  <a:cubicBezTo>
                    <a:pt x="6954" y="6025"/>
                    <a:pt x="6954" y="5931"/>
                    <a:pt x="7001" y="5855"/>
                  </a:cubicBezTo>
                  <a:cubicBezTo>
                    <a:pt x="7148" y="5585"/>
                    <a:pt x="7271" y="5291"/>
                    <a:pt x="7348" y="4997"/>
                  </a:cubicBezTo>
                  <a:cubicBezTo>
                    <a:pt x="7371" y="4903"/>
                    <a:pt x="7442" y="4850"/>
                    <a:pt x="7542" y="4850"/>
                  </a:cubicBezTo>
                  <a:lnTo>
                    <a:pt x="8176" y="4850"/>
                  </a:lnTo>
                  <a:cubicBezTo>
                    <a:pt x="8300" y="4850"/>
                    <a:pt x="8376" y="4756"/>
                    <a:pt x="8376" y="4656"/>
                  </a:cubicBezTo>
                  <a:lnTo>
                    <a:pt x="8376" y="3727"/>
                  </a:lnTo>
                  <a:cubicBezTo>
                    <a:pt x="8376" y="3604"/>
                    <a:pt x="8300" y="3527"/>
                    <a:pt x="8176" y="3527"/>
                  </a:cubicBezTo>
                  <a:lnTo>
                    <a:pt x="7542" y="3527"/>
                  </a:lnTo>
                  <a:cubicBezTo>
                    <a:pt x="7442" y="3527"/>
                    <a:pt x="7371" y="3457"/>
                    <a:pt x="7348" y="3380"/>
                  </a:cubicBezTo>
                  <a:cubicBezTo>
                    <a:pt x="7271" y="3063"/>
                    <a:pt x="7148" y="2769"/>
                    <a:pt x="7001" y="2528"/>
                  </a:cubicBezTo>
                  <a:cubicBezTo>
                    <a:pt x="6954" y="2428"/>
                    <a:pt x="6954" y="2328"/>
                    <a:pt x="7024" y="2281"/>
                  </a:cubicBezTo>
                  <a:lnTo>
                    <a:pt x="7465" y="1817"/>
                  </a:lnTo>
                  <a:cubicBezTo>
                    <a:pt x="7565" y="1741"/>
                    <a:pt x="7565" y="1617"/>
                    <a:pt x="7465" y="1547"/>
                  </a:cubicBezTo>
                  <a:lnTo>
                    <a:pt x="6830" y="882"/>
                  </a:lnTo>
                  <a:cubicBezTo>
                    <a:pt x="6795" y="847"/>
                    <a:pt x="6747" y="829"/>
                    <a:pt x="6694" y="829"/>
                  </a:cubicBezTo>
                  <a:cubicBezTo>
                    <a:pt x="6642" y="829"/>
                    <a:pt x="6586" y="847"/>
                    <a:pt x="6536" y="882"/>
                  </a:cubicBezTo>
                  <a:lnTo>
                    <a:pt x="6096" y="1353"/>
                  </a:lnTo>
                  <a:cubicBezTo>
                    <a:pt x="6057" y="1391"/>
                    <a:pt x="6009" y="1409"/>
                    <a:pt x="5961" y="1409"/>
                  </a:cubicBezTo>
                  <a:cubicBezTo>
                    <a:pt x="5922" y="1409"/>
                    <a:pt x="5883" y="1397"/>
                    <a:pt x="5849" y="1376"/>
                  </a:cubicBezTo>
                  <a:cubicBezTo>
                    <a:pt x="5584" y="1229"/>
                    <a:pt x="5314" y="1106"/>
                    <a:pt x="4996" y="1029"/>
                  </a:cubicBezTo>
                  <a:cubicBezTo>
                    <a:pt x="4897" y="1006"/>
                    <a:pt x="4850" y="912"/>
                    <a:pt x="4850" y="835"/>
                  </a:cubicBezTo>
                  <a:lnTo>
                    <a:pt x="4850" y="201"/>
                  </a:lnTo>
                  <a:cubicBezTo>
                    <a:pt x="4850" y="77"/>
                    <a:pt x="4750" y="1"/>
                    <a:pt x="4650"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3"/>
            <p:cNvSpPr/>
            <p:nvPr/>
          </p:nvSpPr>
          <p:spPr>
            <a:xfrm>
              <a:off x="6609144" y="4278450"/>
              <a:ext cx="75368" cy="75368"/>
            </a:xfrm>
            <a:custGeom>
              <a:rect b="b" l="l" r="r" t="t"/>
              <a:pathLst>
                <a:path extrusionOk="0" h="3869" w="3869">
                  <a:moveTo>
                    <a:pt x="1934" y="1"/>
                  </a:moveTo>
                  <a:cubicBezTo>
                    <a:pt x="882" y="1"/>
                    <a:pt x="1" y="859"/>
                    <a:pt x="1" y="1935"/>
                  </a:cubicBezTo>
                  <a:cubicBezTo>
                    <a:pt x="1" y="2987"/>
                    <a:pt x="882" y="3868"/>
                    <a:pt x="1934" y="3868"/>
                  </a:cubicBezTo>
                  <a:cubicBezTo>
                    <a:pt x="3010" y="3868"/>
                    <a:pt x="3868" y="2987"/>
                    <a:pt x="3868" y="1935"/>
                  </a:cubicBezTo>
                  <a:cubicBezTo>
                    <a:pt x="3868" y="859"/>
                    <a:pt x="3010" y="1"/>
                    <a:pt x="1934"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3"/>
            <p:cNvSpPr/>
            <p:nvPr/>
          </p:nvSpPr>
          <p:spPr>
            <a:xfrm>
              <a:off x="6623462" y="4280281"/>
              <a:ext cx="61050" cy="73537"/>
            </a:xfrm>
            <a:custGeom>
              <a:rect b="b" l="l" r="r" t="t"/>
              <a:pathLst>
                <a:path extrusionOk="0" h="3775" w="3134">
                  <a:moveTo>
                    <a:pt x="1787" y="1"/>
                  </a:moveTo>
                  <a:cubicBezTo>
                    <a:pt x="2228" y="348"/>
                    <a:pt x="2522" y="882"/>
                    <a:pt x="2522" y="1500"/>
                  </a:cubicBezTo>
                  <a:cubicBezTo>
                    <a:pt x="2522" y="2575"/>
                    <a:pt x="1664" y="3433"/>
                    <a:pt x="588" y="3433"/>
                  </a:cubicBezTo>
                  <a:cubicBezTo>
                    <a:pt x="394" y="3433"/>
                    <a:pt x="194" y="3410"/>
                    <a:pt x="0" y="3334"/>
                  </a:cubicBezTo>
                  <a:lnTo>
                    <a:pt x="0" y="3334"/>
                  </a:lnTo>
                  <a:cubicBezTo>
                    <a:pt x="318" y="3604"/>
                    <a:pt x="758" y="3774"/>
                    <a:pt x="1199" y="3774"/>
                  </a:cubicBezTo>
                  <a:cubicBezTo>
                    <a:pt x="2275" y="3774"/>
                    <a:pt x="3133" y="2893"/>
                    <a:pt x="3133" y="1841"/>
                  </a:cubicBezTo>
                  <a:cubicBezTo>
                    <a:pt x="3133" y="982"/>
                    <a:pt x="2569" y="248"/>
                    <a:pt x="1787"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3"/>
            <p:cNvSpPr/>
            <p:nvPr/>
          </p:nvSpPr>
          <p:spPr>
            <a:xfrm>
              <a:off x="6630105" y="4298943"/>
              <a:ext cx="33895" cy="33915"/>
            </a:xfrm>
            <a:custGeom>
              <a:rect b="b" l="l" r="r" t="t"/>
              <a:pathLst>
                <a:path extrusionOk="0" h="1741" w="1740">
                  <a:moveTo>
                    <a:pt x="858" y="1"/>
                  </a:moveTo>
                  <a:cubicBezTo>
                    <a:pt x="394" y="1"/>
                    <a:pt x="0" y="395"/>
                    <a:pt x="0" y="883"/>
                  </a:cubicBezTo>
                  <a:cubicBezTo>
                    <a:pt x="0" y="1347"/>
                    <a:pt x="394" y="1741"/>
                    <a:pt x="858" y="1741"/>
                  </a:cubicBezTo>
                  <a:cubicBezTo>
                    <a:pt x="1346" y="1741"/>
                    <a:pt x="1740" y="1347"/>
                    <a:pt x="1740" y="883"/>
                  </a:cubicBezTo>
                  <a:cubicBezTo>
                    <a:pt x="1740" y="395"/>
                    <a:pt x="1346" y="1"/>
                    <a:pt x="85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3"/>
            <p:cNvSpPr/>
            <p:nvPr/>
          </p:nvSpPr>
          <p:spPr>
            <a:xfrm>
              <a:off x="6631585" y="4299859"/>
              <a:ext cx="32415" cy="32999"/>
            </a:xfrm>
            <a:custGeom>
              <a:rect b="b" l="l" r="r" t="t"/>
              <a:pathLst>
                <a:path extrusionOk="0" h="1694" w="1664">
                  <a:moveTo>
                    <a:pt x="1076" y="1"/>
                  </a:moveTo>
                  <a:lnTo>
                    <a:pt x="1076" y="1"/>
                  </a:lnTo>
                  <a:cubicBezTo>
                    <a:pt x="1123" y="124"/>
                    <a:pt x="1153" y="248"/>
                    <a:pt x="1153" y="371"/>
                  </a:cubicBezTo>
                  <a:cubicBezTo>
                    <a:pt x="1153" y="859"/>
                    <a:pt x="759" y="1253"/>
                    <a:pt x="294" y="1253"/>
                  </a:cubicBezTo>
                  <a:cubicBezTo>
                    <a:pt x="195" y="1253"/>
                    <a:pt x="95" y="1229"/>
                    <a:pt x="1" y="1200"/>
                  </a:cubicBezTo>
                  <a:lnTo>
                    <a:pt x="1" y="1200"/>
                  </a:lnTo>
                  <a:cubicBezTo>
                    <a:pt x="148" y="1494"/>
                    <a:pt x="441" y="1694"/>
                    <a:pt x="782" y="1694"/>
                  </a:cubicBezTo>
                  <a:cubicBezTo>
                    <a:pt x="1270" y="1694"/>
                    <a:pt x="1664" y="1300"/>
                    <a:pt x="1664" y="836"/>
                  </a:cubicBezTo>
                  <a:cubicBezTo>
                    <a:pt x="1664" y="442"/>
                    <a:pt x="1417" y="124"/>
                    <a:pt x="1076"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3"/>
            <p:cNvSpPr/>
            <p:nvPr/>
          </p:nvSpPr>
          <p:spPr>
            <a:xfrm>
              <a:off x="6449760" y="4348071"/>
              <a:ext cx="125062" cy="125062"/>
            </a:xfrm>
            <a:custGeom>
              <a:rect b="b" l="l" r="r" t="t"/>
              <a:pathLst>
                <a:path extrusionOk="0" h="6420" w="6420">
                  <a:moveTo>
                    <a:pt x="2845" y="0"/>
                  </a:moveTo>
                  <a:cubicBezTo>
                    <a:pt x="2769" y="0"/>
                    <a:pt x="2699" y="47"/>
                    <a:pt x="2699" y="147"/>
                  </a:cubicBezTo>
                  <a:lnTo>
                    <a:pt x="2699" y="635"/>
                  </a:lnTo>
                  <a:cubicBezTo>
                    <a:pt x="2699" y="712"/>
                    <a:pt x="2646" y="759"/>
                    <a:pt x="2575" y="782"/>
                  </a:cubicBezTo>
                  <a:cubicBezTo>
                    <a:pt x="2352" y="835"/>
                    <a:pt x="2134" y="929"/>
                    <a:pt x="1911" y="1053"/>
                  </a:cubicBezTo>
                  <a:cubicBezTo>
                    <a:pt x="1891" y="1062"/>
                    <a:pt x="1867" y="1068"/>
                    <a:pt x="1842" y="1068"/>
                  </a:cubicBezTo>
                  <a:cubicBezTo>
                    <a:pt x="1806" y="1068"/>
                    <a:pt x="1768" y="1057"/>
                    <a:pt x="1740" y="1029"/>
                  </a:cubicBezTo>
                  <a:lnTo>
                    <a:pt x="1400" y="688"/>
                  </a:lnTo>
                  <a:cubicBezTo>
                    <a:pt x="1361" y="650"/>
                    <a:pt x="1325" y="631"/>
                    <a:pt x="1288" y="631"/>
                  </a:cubicBezTo>
                  <a:cubicBezTo>
                    <a:pt x="1251" y="631"/>
                    <a:pt x="1214" y="650"/>
                    <a:pt x="1176" y="688"/>
                  </a:cubicBezTo>
                  <a:lnTo>
                    <a:pt x="688" y="1176"/>
                  </a:lnTo>
                  <a:cubicBezTo>
                    <a:pt x="612" y="1252"/>
                    <a:pt x="612" y="1323"/>
                    <a:pt x="688" y="1399"/>
                  </a:cubicBezTo>
                  <a:lnTo>
                    <a:pt x="1029" y="1740"/>
                  </a:lnTo>
                  <a:cubicBezTo>
                    <a:pt x="1082" y="1787"/>
                    <a:pt x="1082" y="1864"/>
                    <a:pt x="1053" y="1934"/>
                  </a:cubicBezTo>
                  <a:cubicBezTo>
                    <a:pt x="935" y="2134"/>
                    <a:pt x="835" y="2352"/>
                    <a:pt x="788" y="2575"/>
                  </a:cubicBezTo>
                  <a:cubicBezTo>
                    <a:pt x="759" y="2645"/>
                    <a:pt x="712" y="2693"/>
                    <a:pt x="641" y="2693"/>
                  </a:cubicBezTo>
                  <a:lnTo>
                    <a:pt x="148" y="2693"/>
                  </a:lnTo>
                  <a:cubicBezTo>
                    <a:pt x="54" y="2693"/>
                    <a:pt x="1" y="2769"/>
                    <a:pt x="1" y="2839"/>
                  </a:cubicBezTo>
                  <a:lnTo>
                    <a:pt x="1" y="3551"/>
                  </a:lnTo>
                  <a:cubicBezTo>
                    <a:pt x="1" y="3627"/>
                    <a:pt x="54" y="3698"/>
                    <a:pt x="148" y="3698"/>
                  </a:cubicBezTo>
                  <a:lnTo>
                    <a:pt x="641" y="3698"/>
                  </a:lnTo>
                  <a:cubicBezTo>
                    <a:pt x="712" y="3698"/>
                    <a:pt x="759" y="3751"/>
                    <a:pt x="788" y="3821"/>
                  </a:cubicBezTo>
                  <a:cubicBezTo>
                    <a:pt x="835" y="4044"/>
                    <a:pt x="935" y="4262"/>
                    <a:pt x="1053" y="4485"/>
                  </a:cubicBezTo>
                  <a:cubicBezTo>
                    <a:pt x="1082" y="4532"/>
                    <a:pt x="1082" y="4603"/>
                    <a:pt x="1029" y="4656"/>
                  </a:cubicBezTo>
                  <a:lnTo>
                    <a:pt x="688" y="4997"/>
                  </a:lnTo>
                  <a:cubicBezTo>
                    <a:pt x="612" y="5073"/>
                    <a:pt x="612" y="5167"/>
                    <a:pt x="688" y="5220"/>
                  </a:cubicBezTo>
                  <a:lnTo>
                    <a:pt x="1176" y="5731"/>
                  </a:lnTo>
                  <a:cubicBezTo>
                    <a:pt x="1214" y="5755"/>
                    <a:pt x="1251" y="5767"/>
                    <a:pt x="1288" y="5767"/>
                  </a:cubicBezTo>
                  <a:cubicBezTo>
                    <a:pt x="1325" y="5767"/>
                    <a:pt x="1361" y="5755"/>
                    <a:pt x="1400" y="5731"/>
                  </a:cubicBezTo>
                  <a:lnTo>
                    <a:pt x="1740" y="5367"/>
                  </a:lnTo>
                  <a:cubicBezTo>
                    <a:pt x="1769" y="5335"/>
                    <a:pt x="1807" y="5322"/>
                    <a:pt x="1844" y="5322"/>
                  </a:cubicBezTo>
                  <a:cubicBezTo>
                    <a:pt x="1869" y="5322"/>
                    <a:pt x="1892" y="5328"/>
                    <a:pt x="1911" y="5338"/>
                  </a:cubicBezTo>
                  <a:cubicBezTo>
                    <a:pt x="2134" y="5461"/>
                    <a:pt x="2352" y="5561"/>
                    <a:pt x="2575" y="5631"/>
                  </a:cubicBezTo>
                  <a:cubicBezTo>
                    <a:pt x="2646" y="5631"/>
                    <a:pt x="2699" y="5708"/>
                    <a:pt x="2699" y="5755"/>
                  </a:cubicBezTo>
                  <a:lnTo>
                    <a:pt x="2699" y="6272"/>
                  </a:lnTo>
                  <a:cubicBezTo>
                    <a:pt x="2699" y="6343"/>
                    <a:pt x="2769" y="6419"/>
                    <a:pt x="2845" y="6419"/>
                  </a:cubicBezTo>
                  <a:lnTo>
                    <a:pt x="3551" y="6419"/>
                  </a:lnTo>
                  <a:cubicBezTo>
                    <a:pt x="3627" y="6419"/>
                    <a:pt x="3698" y="6343"/>
                    <a:pt x="3698" y="6272"/>
                  </a:cubicBezTo>
                  <a:lnTo>
                    <a:pt x="3698" y="5755"/>
                  </a:lnTo>
                  <a:cubicBezTo>
                    <a:pt x="3698" y="5708"/>
                    <a:pt x="3751" y="5631"/>
                    <a:pt x="3821" y="5631"/>
                  </a:cubicBezTo>
                  <a:cubicBezTo>
                    <a:pt x="4045" y="5561"/>
                    <a:pt x="4262" y="5461"/>
                    <a:pt x="4485" y="5338"/>
                  </a:cubicBezTo>
                  <a:cubicBezTo>
                    <a:pt x="4504" y="5328"/>
                    <a:pt x="4528" y="5322"/>
                    <a:pt x="4552" y="5322"/>
                  </a:cubicBezTo>
                  <a:cubicBezTo>
                    <a:pt x="4589" y="5322"/>
                    <a:pt x="4628" y="5335"/>
                    <a:pt x="4656" y="5367"/>
                  </a:cubicBezTo>
                  <a:lnTo>
                    <a:pt x="4997" y="5731"/>
                  </a:lnTo>
                  <a:cubicBezTo>
                    <a:pt x="5035" y="5755"/>
                    <a:pt x="5078" y="5767"/>
                    <a:pt x="5117" y="5767"/>
                  </a:cubicBezTo>
                  <a:cubicBezTo>
                    <a:pt x="5157" y="5767"/>
                    <a:pt x="5194" y="5755"/>
                    <a:pt x="5220" y="5731"/>
                  </a:cubicBezTo>
                  <a:lnTo>
                    <a:pt x="5708" y="5220"/>
                  </a:lnTo>
                  <a:cubicBezTo>
                    <a:pt x="5784" y="5167"/>
                    <a:pt x="5784" y="5073"/>
                    <a:pt x="5708" y="4997"/>
                  </a:cubicBezTo>
                  <a:lnTo>
                    <a:pt x="5367" y="4656"/>
                  </a:lnTo>
                  <a:cubicBezTo>
                    <a:pt x="5314" y="4603"/>
                    <a:pt x="5314" y="4532"/>
                    <a:pt x="5344" y="4485"/>
                  </a:cubicBezTo>
                  <a:cubicBezTo>
                    <a:pt x="5461" y="4262"/>
                    <a:pt x="5561" y="4044"/>
                    <a:pt x="5608" y="3821"/>
                  </a:cubicBezTo>
                  <a:cubicBezTo>
                    <a:pt x="5637" y="3751"/>
                    <a:pt x="5708" y="3698"/>
                    <a:pt x="5755" y="3698"/>
                  </a:cubicBezTo>
                  <a:lnTo>
                    <a:pt x="6272" y="3698"/>
                  </a:lnTo>
                  <a:cubicBezTo>
                    <a:pt x="6343" y="3698"/>
                    <a:pt x="6419" y="3627"/>
                    <a:pt x="6419" y="3551"/>
                  </a:cubicBezTo>
                  <a:lnTo>
                    <a:pt x="6419" y="2839"/>
                  </a:lnTo>
                  <a:cubicBezTo>
                    <a:pt x="6419" y="2769"/>
                    <a:pt x="6343" y="2693"/>
                    <a:pt x="6272" y="2693"/>
                  </a:cubicBezTo>
                  <a:lnTo>
                    <a:pt x="5755" y="2693"/>
                  </a:lnTo>
                  <a:cubicBezTo>
                    <a:pt x="5708" y="2693"/>
                    <a:pt x="5637" y="2645"/>
                    <a:pt x="5608" y="2575"/>
                  </a:cubicBezTo>
                  <a:cubicBezTo>
                    <a:pt x="5561" y="2352"/>
                    <a:pt x="5461" y="2134"/>
                    <a:pt x="5344" y="1934"/>
                  </a:cubicBezTo>
                  <a:cubicBezTo>
                    <a:pt x="5314" y="1864"/>
                    <a:pt x="5314" y="1787"/>
                    <a:pt x="5367" y="1740"/>
                  </a:cubicBezTo>
                  <a:lnTo>
                    <a:pt x="5708" y="1399"/>
                  </a:lnTo>
                  <a:cubicBezTo>
                    <a:pt x="5784" y="1323"/>
                    <a:pt x="5784" y="1252"/>
                    <a:pt x="5708" y="1176"/>
                  </a:cubicBezTo>
                  <a:lnTo>
                    <a:pt x="5220" y="688"/>
                  </a:lnTo>
                  <a:cubicBezTo>
                    <a:pt x="5194" y="650"/>
                    <a:pt x="5157" y="631"/>
                    <a:pt x="5117" y="631"/>
                  </a:cubicBezTo>
                  <a:cubicBezTo>
                    <a:pt x="5078" y="631"/>
                    <a:pt x="5035" y="650"/>
                    <a:pt x="4997" y="688"/>
                  </a:cubicBezTo>
                  <a:lnTo>
                    <a:pt x="4656" y="1029"/>
                  </a:lnTo>
                  <a:cubicBezTo>
                    <a:pt x="4628" y="1057"/>
                    <a:pt x="4591" y="1068"/>
                    <a:pt x="4555" y="1068"/>
                  </a:cubicBezTo>
                  <a:cubicBezTo>
                    <a:pt x="4529" y="1068"/>
                    <a:pt x="4505" y="1062"/>
                    <a:pt x="4485" y="1053"/>
                  </a:cubicBezTo>
                  <a:cubicBezTo>
                    <a:pt x="4262" y="929"/>
                    <a:pt x="4045" y="835"/>
                    <a:pt x="3821" y="782"/>
                  </a:cubicBezTo>
                  <a:cubicBezTo>
                    <a:pt x="3751" y="759"/>
                    <a:pt x="3698" y="712"/>
                    <a:pt x="3698" y="635"/>
                  </a:cubicBezTo>
                  <a:lnTo>
                    <a:pt x="3698" y="147"/>
                  </a:lnTo>
                  <a:cubicBezTo>
                    <a:pt x="3698" y="47"/>
                    <a:pt x="3627" y="0"/>
                    <a:pt x="3551"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3"/>
            <p:cNvSpPr/>
            <p:nvPr/>
          </p:nvSpPr>
          <p:spPr>
            <a:xfrm>
              <a:off x="6487999" y="4386778"/>
              <a:ext cx="48116" cy="47648"/>
            </a:xfrm>
            <a:custGeom>
              <a:rect b="b" l="l" r="r" t="t"/>
              <a:pathLst>
                <a:path extrusionOk="0" h="2446" w="2470">
                  <a:moveTo>
                    <a:pt x="1247" y="0"/>
                  </a:moveTo>
                  <a:cubicBezTo>
                    <a:pt x="559" y="0"/>
                    <a:pt x="1" y="535"/>
                    <a:pt x="1" y="1223"/>
                  </a:cubicBezTo>
                  <a:cubicBezTo>
                    <a:pt x="1" y="1881"/>
                    <a:pt x="559" y="2445"/>
                    <a:pt x="1247" y="2445"/>
                  </a:cubicBezTo>
                  <a:cubicBezTo>
                    <a:pt x="1911" y="2445"/>
                    <a:pt x="2469" y="1881"/>
                    <a:pt x="2469" y="1223"/>
                  </a:cubicBezTo>
                  <a:cubicBezTo>
                    <a:pt x="2469" y="535"/>
                    <a:pt x="1911" y="0"/>
                    <a:pt x="124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3"/>
            <p:cNvSpPr/>
            <p:nvPr/>
          </p:nvSpPr>
          <p:spPr>
            <a:xfrm>
              <a:off x="6492694" y="4388609"/>
              <a:ext cx="43421" cy="45817"/>
            </a:xfrm>
            <a:custGeom>
              <a:rect b="b" l="l" r="r" t="t"/>
              <a:pathLst>
                <a:path extrusionOk="0" h="2352" w="2229">
                  <a:moveTo>
                    <a:pt x="1494" y="0"/>
                  </a:moveTo>
                  <a:lnTo>
                    <a:pt x="1494" y="0"/>
                  </a:lnTo>
                  <a:cubicBezTo>
                    <a:pt x="1641" y="200"/>
                    <a:pt x="1717" y="441"/>
                    <a:pt x="1717" y="711"/>
                  </a:cubicBezTo>
                  <a:cubicBezTo>
                    <a:pt x="1717" y="1399"/>
                    <a:pt x="1176" y="1934"/>
                    <a:pt x="495" y="1934"/>
                  </a:cubicBezTo>
                  <a:cubicBezTo>
                    <a:pt x="318" y="1934"/>
                    <a:pt x="148" y="1911"/>
                    <a:pt x="1" y="1840"/>
                  </a:cubicBezTo>
                  <a:lnTo>
                    <a:pt x="1" y="1840"/>
                  </a:lnTo>
                  <a:cubicBezTo>
                    <a:pt x="224" y="2134"/>
                    <a:pt x="589" y="2351"/>
                    <a:pt x="1006" y="2351"/>
                  </a:cubicBezTo>
                  <a:cubicBezTo>
                    <a:pt x="1670" y="2351"/>
                    <a:pt x="2228" y="1787"/>
                    <a:pt x="2228" y="1129"/>
                  </a:cubicBezTo>
                  <a:cubicBezTo>
                    <a:pt x="2228" y="612"/>
                    <a:pt x="1911" y="200"/>
                    <a:pt x="1494"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3"/>
            <p:cNvSpPr/>
            <p:nvPr/>
          </p:nvSpPr>
          <p:spPr>
            <a:xfrm>
              <a:off x="6569990" y="4515578"/>
              <a:ext cx="36778" cy="11474"/>
            </a:xfrm>
            <a:custGeom>
              <a:rect b="b" l="l" r="r" t="t"/>
              <a:pathLst>
                <a:path extrusionOk="0" h="589" w="1888">
                  <a:moveTo>
                    <a:pt x="294" y="1"/>
                  </a:moveTo>
                  <a:cubicBezTo>
                    <a:pt x="124" y="1"/>
                    <a:pt x="0" y="118"/>
                    <a:pt x="0" y="295"/>
                  </a:cubicBezTo>
                  <a:cubicBezTo>
                    <a:pt x="0" y="442"/>
                    <a:pt x="124" y="588"/>
                    <a:pt x="294" y="588"/>
                  </a:cubicBezTo>
                  <a:lnTo>
                    <a:pt x="1593" y="588"/>
                  </a:lnTo>
                  <a:cubicBezTo>
                    <a:pt x="1740" y="588"/>
                    <a:pt x="1887" y="442"/>
                    <a:pt x="1887" y="295"/>
                  </a:cubicBezTo>
                  <a:cubicBezTo>
                    <a:pt x="1887" y="118"/>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3"/>
            <p:cNvSpPr/>
            <p:nvPr/>
          </p:nvSpPr>
          <p:spPr>
            <a:xfrm>
              <a:off x="6398236" y="4228757"/>
              <a:ext cx="379821" cy="379821"/>
            </a:xfrm>
            <a:custGeom>
              <a:rect b="b" l="l" r="r" t="t"/>
              <a:pathLst>
                <a:path extrusionOk="0" h="19498" w="19498">
                  <a:moveTo>
                    <a:pt x="13132" y="565"/>
                  </a:moveTo>
                  <a:lnTo>
                    <a:pt x="13132" y="1129"/>
                  </a:lnTo>
                  <a:cubicBezTo>
                    <a:pt x="13132" y="1353"/>
                    <a:pt x="13279" y="1547"/>
                    <a:pt x="13496" y="1594"/>
                  </a:cubicBezTo>
                  <a:cubicBezTo>
                    <a:pt x="13766" y="1670"/>
                    <a:pt x="14037" y="1764"/>
                    <a:pt x="14278" y="1911"/>
                  </a:cubicBezTo>
                  <a:cubicBezTo>
                    <a:pt x="14362" y="1963"/>
                    <a:pt x="14453" y="1989"/>
                    <a:pt x="14541" y="1989"/>
                  </a:cubicBezTo>
                  <a:cubicBezTo>
                    <a:pt x="14663" y="1989"/>
                    <a:pt x="14780" y="1939"/>
                    <a:pt x="14866" y="1841"/>
                  </a:cubicBezTo>
                  <a:lnTo>
                    <a:pt x="15259" y="1447"/>
                  </a:lnTo>
                  <a:lnTo>
                    <a:pt x="15800" y="1987"/>
                  </a:lnTo>
                  <a:lnTo>
                    <a:pt x="15406" y="2381"/>
                  </a:lnTo>
                  <a:cubicBezTo>
                    <a:pt x="15236" y="2528"/>
                    <a:pt x="15212" y="2769"/>
                    <a:pt x="15336" y="2969"/>
                  </a:cubicBezTo>
                  <a:cubicBezTo>
                    <a:pt x="15483" y="3210"/>
                    <a:pt x="15577" y="3457"/>
                    <a:pt x="15653" y="3751"/>
                  </a:cubicBezTo>
                  <a:cubicBezTo>
                    <a:pt x="15700" y="3945"/>
                    <a:pt x="15894" y="4115"/>
                    <a:pt x="16118" y="4115"/>
                  </a:cubicBezTo>
                  <a:lnTo>
                    <a:pt x="16682" y="4115"/>
                  </a:lnTo>
                  <a:lnTo>
                    <a:pt x="16682" y="4850"/>
                  </a:lnTo>
                  <a:lnTo>
                    <a:pt x="16118" y="4850"/>
                  </a:lnTo>
                  <a:cubicBezTo>
                    <a:pt x="15894" y="4850"/>
                    <a:pt x="15700" y="4997"/>
                    <a:pt x="15653" y="5220"/>
                  </a:cubicBezTo>
                  <a:cubicBezTo>
                    <a:pt x="15577" y="5491"/>
                    <a:pt x="15483" y="5761"/>
                    <a:pt x="15336" y="6002"/>
                  </a:cubicBezTo>
                  <a:cubicBezTo>
                    <a:pt x="15212" y="6202"/>
                    <a:pt x="15236" y="6419"/>
                    <a:pt x="15406" y="6590"/>
                  </a:cubicBezTo>
                  <a:lnTo>
                    <a:pt x="15800" y="6984"/>
                  </a:lnTo>
                  <a:lnTo>
                    <a:pt x="15259" y="7495"/>
                  </a:lnTo>
                  <a:lnTo>
                    <a:pt x="14866" y="7107"/>
                  </a:lnTo>
                  <a:cubicBezTo>
                    <a:pt x="14777" y="7018"/>
                    <a:pt x="14654" y="6975"/>
                    <a:pt x="14526" y="6975"/>
                  </a:cubicBezTo>
                  <a:cubicBezTo>
                    <a:pt x="14443" y="6975"/>
                    <a:pt x="14357" y="6993"/>
                    <a:pt x="14278" y="7031"/>
                  </a:cubicBezTo>
                  <a:cubicBezTo>
                    <a:pt x="14037" y="7178"/>
                    <a:pt x="13766" y="7301"/>
                    <a:pt x="13496" y="7377"/>
                  </a:cubicBezTo>
                  <a:cubicBezTo>
                    <a:pt x="13279" y="7424"/>
                    <a:pt x="13132" y="7618"/>
                    <a:pt x="13132" y="7842"/>
                  </a:cubicBezTo>
                  <a:lnTo>
                    <a:pt x="13132" y="8377"/>
                  </a:lnTo>
                  <a:lnTo>
                    <a:pt x="12397" y="8377"/>
                  </a:lnTo>
                  <a:lnTo>
                    <a:pt x="12397" y="7842"/>
                  </a:lnTo>
                  <a:cubicBezTo>
                    <a:pt x="12397" y="7618"/>
                    <a:pt x="12250" y="7424"/>
                    <a:pt x="12027" y="7377"/>
                  </a:cubicBezTo>
                  <a:cubicBezTo>
                    <a:pt x="11756" y="7301"/>
                    <a:pt x="11486" y="7178"/>
                    <a:pt x="11245" y="7031"/>
                  </a:cubicBezTo>
                  <a:cubicBezTo>
                    <a:pt x="11166" y="6993"/>
                    <a:pt x="11080" y="6975"/>
                    <a:pt x="10996" y="6975"/>
                  </a:cubicBezTo>
                  <a:cubicBezTo>
                    <a:pt x="10869" y="6975"/>
                    <a:pt x="10746" y="7018"/>
                    <a:pt x="10657" y="7107"/>
                  </a:cubicBezTo>
                  <a:lnTo>
                    <a:pt x="10263" y="7495"/>
                  </a:lnTo>
                  <a:lnTo>
                    <a:pt x="9752" y="6984"/>
                  </a:lnTo>
                  <a:lnTo>
                    <a:pt x="10140" y="6590"/>
                  </a:lnTo>
                  <a:cubicBezTo>
                    <a:pt x="10287" y="6419"/>
                    <a:pt x="10310" y="6202"/>
                    <a:pt x="10216" y="6002"/>
                  </a:cubicBezTo>
                  <a:cubicBezTo>
                    <a:pt x="10069" y="5761"/>
                    <a:pt x="9946" y="5491"/>
                    <a:pt x="9869" y="5220"/>
                  </a:cubicBezTo>
                  <a:cubicBezTo>
                    <a:pt x="9822" y="4997"/>
                    <a:pt x="9628" y="4850"/>
                    <a:pt x="9405" y="4850"/>
                  </a:cubicBezTo>
                  <a:lnTo>
                    <a:pt x="8870" y="4850"/>
                  </a:lnTo>
                  <a:lnTo>
                    <a:pt x="8870" y="4115"/>
                  </a:lnTo>
                  <a:lnTo>
                    <a:pt x="9405" y="4115"/>
                  </a:lnTo>
                  <a:cubicBezTo>
                    <a:pt x="9628" y="4115"/>
                    <a:pt x="9822" y="3945"/>
                    <a:pt x="9869" y="3751"/>
                  </a:cubicBezTo>
                  <a:cubicBezTo>
                    <a:pt x="9946" y="3457"/>
                    <a:pt x="10069" y="3210"/>
                    <a:pt x="10216" y="2969"/>
                  </a:cubicBezTo>
                  <a:cubicBezTo>
                    <a:pt x="10310" y="2769"/>
                    <a:pt x="10287" y="2528"/>
                    <a:pt x="10140" y="2381"/>
                  </a:cubicBezTo>
                  <a:lnTo>
                    <a:pt x="9752" y="1987"/>
                  </a:lnTo>
                  <a:lnTo>
                    <a:pt x="10263" y="1447"/>
                  </a:lnTo>
                  <a:lnTo>
                    <a:pt x="10657" y="1841"/>
                  </a:lnTo>
                  <a:cubicBezTo>
                    <a:pt x="10742" y="1939"/>
                    <a:pt x="10859" y="1989"/>
                    <a:pt x="10981" y="1989"/>
                  </a:cubicBezTo>
                  <a:cubicBezTo>
                    <a:pt x="11070" y="1989"/>
                    <a:pt x="11161" y="1963"/>
                    <a:pt x="11245" y="1911"/>
                  </a:cubicBezTo>
                  <a:cubicBezTo>
                    <a:pt x="11486" y="1764"/>
                    <a:pt x="11756" y="1670"/>
                    <a:pt x="12027" y="1594"/>
                  </a:cubicBezTo>
                  <a:cubicBezTo>
                    <a:pt x="12250" y="1547"/>
                    <a:pt x="12397" y="1353"/>
                    <a:pt x="12397" y="1129"/>
                  </a:cubicBezTo>
                  <a:lnTo>
                    <a:pt x="12397" y="565"/>
                  </a:lnTo>
                  <a:close/>
                  <a:moveTo>
                    <a:pt x="9429" y="3286"/>
                  </a:moveTo>
                  <a:cubicBezTo>
                    <a:pt x="9382" y="3381"/>
                    <a:pt x="9358" y="3457"/>
                    <a:pt x="9335" y="3527"/>
                  </a:cubicBezTo>
                  <a:lnTo>
                    <a:pt x="8770" y="3527"/>
                  </a:lnTo>
                  <a:cubicBezTo>
                    <a:pt x="8500" y="3527"/>
                    <a:pt x="8282" y="3751"/>
                    <a:pt x="8282" y="4021"/>
                  </a:cubicBezTo>
                  <a:lnTo>
                    <a:pt x="1911" y="4021"/>
                  </a:lnTo>
                  <a:cubicBezTo>
                    <a:pt x="1523" y="4021"/>
                    <a:pt x="1200" y="4339"/>
                    <a:pt x="1200" y="4732"/>
                  </a:cubicBezTo>
                  <a:lnTo>
                    <a:pt x="1200" y="13496"/>
                  </a:lnTo>
                  <a:lnTo>
                    <a:pt x="588" y="13496"/>
                  </a:lnTo>
                  <a:lnTo>
                    <a:pt x="588" y="3968"/>
                  </a:lnTo>
                  <a:cubicBezTo>
                    <a:pt x="588" y="3604"/>
                    <a:pt x="882" y="3286"/>
                    <a:pt x="1253" y="3286"/>
                  </a:cubicBezTo>
                  <a:close/>
                  <a:moveTo>
                    <a:pt x="17611" y="4609"/>
                  </a:moveTo>
                  <a:cubicBezTo>
                    <a:pt x="17687" y="4609"/>
                    <a:pt x="17734" y="4656"/>
                    <a:pt x="17734" y="4732"/>
                  </a:cubicBezTo>
                  <a:lnTo>
                    <a:pt x="17734" y="13496"/>
                  </a:lnTo>
                  <a:lnTo>
                    <a:pt x="1764" y="13496"/>
                  </a:lnTo>
                  <a:lnTo>
                    <a:pt x="1764" y="4732"/>
                  </a:lnTo>
                  <a:cubicBezTo>
                    <a:pt x="1764" y="4656"/>
                    <a:pt x="1840" y="4609"/>
                    <a:pt x="1911" y="4609"/>
                  </a:cubicBezTo>
                  <a:lnTo>
                    <a:pt x="8282" y="4609"/>
                  </a:lnTo>
                  <a:lnTo>
                    <a:pt x="8282" y="4950"/>
                  </a:lnTo>
                  <a:cubicBezTo>
                    <a:pt x="8282" y="5197"/>
                    <a:pt x="8500" y="5414"/>
                    <a:pt x="8770" y="5414"/>
                  </a:cubicBezTo>
                  <a:lnTo>
                    <a:pt x="9335" y="5414"/>
                  </a:lnTo>
                  <a:cubicBezTo>
                    <a:pt x="9429" y="5708"/>
                    <a:pt x="9529" y="5979"/>
                    <a:pt x="9675" y="6225"/>
                  </a:cubicBezTo>
                  <a:lnTo>
                    <a:pt x="9282" y="6643"/>
                  </a:lnTo>
                  <a:cubicBezTo>
                    <a:pt x="9088" y="6813"/>
                    <a:pt x="9088" y="7131"/>
                    <a:pt x="9282" y="7325"/>
                  </a:cubicBezTo>
                  <a:lnTo>
                    <a:pt x="9922" y="7965"/>
                  </a:lnTo>
                  <a:cubicBezTo>
                    <a:pt x="10019" y="8062"/>
                    <a:pt x="10141" y="8111"/>
                    <a:pt x="10263" y="8111"/>
                  </a:cubicBezTo>
                  <a:cubicBezTo>
                    <a:pt x="10385" y="8111"/>
                    <a:pt x="10507" y="8062"/>
                    <a:pt x="10604" y="7965"/>
                  </a:cubicBezTo>
                  <a:lnTo>
                    <a:pt x="11021" y="7571"/>
                  </a:lnTo>
                  <a:cubicBezTo>
                    <a:pt x="11268" y="7718"/>
                    <a:pt x="11539" y="7818"/>
                    <a:pt x="11833" y="7889"/>
                  </a:cubicBezTo>
                  <a:lnTo>
                    <a:pt x="11833" y="8477"/>
                  </a:lnTo>
                  <a:cubicBezTo>
                    <a:pt x="11833" y="8747"/>
                    <a:pt x="12027" y="8941"/>
                    <a:pt x="12297" y="8941"/>
                  </a:cubicBezTo>
                  <a:lnTo>
                    <a:pt x="13226" y="8941"/>
                  </a:lnTo>
                  <a:cubicBezTo>
                    <a:pt x="13496" y="8941"/>
                    <a:pt x="13719" y="8747"/>
                    <a:pt x="13719" y="8477"/>
                  </a:cubicBezTo>
                  <a:lnTo>
                    <a:pt x="13719" y="7889"/>
                  </a:lnTo>
                  <a:cubicBezTo>
                    <a:pt x="13984" y="7818"/>
                    <a:pt x="14254" y="7718"/>
                    <a:pt x="14525" y="7571"/>
                  </a:cubicBezTo>
                  <a:lnTo>
                    <a:pt x="14918" y="7965"/>
                  </a:lnTo>
                  <a:cubicBezTo>
                    <a:pt x="15015" y="8062"/>
                    <a:pt x="15137" y="8111"/>
                    <a:pt x="15259" y="8111"/>
                  </a:cubicBezTo>
                  <a:cubicBezTo>
                    <a:pt x="15381" y="8111"/>
                    <a:pt x="15503" y="8062"/>
                    <a:pt x="15600" y="7965"/>
                  </a:cubicBezTo>
                  <a:lnTo>
                    <a:pt x="16265" y="7325"/>
                  </a:lnTo>
                  <a:cubicBezTo>
                    <a:pt x="16435" y="7131"/>
                    <a:pt x="16435" y="6813"/>
                    <a:pt x="16265" y="6643"/>
                  </a:cubicBezTo>
                  <a:lnTo>
                    <a:pt x="15847" y="6225"/>
                  </a:lnTo>
                  <a:cubicBezTo>
                    <a:pt x="15994" y="5979"/>
                    <a:pt x="16118" y="5708"/>
                    <a:pt x="16188" y="5414"/>
                  </a:cubicBezTo>
                  <a:lnTo>
                    <a:pt x="16752" y="5414"/>
                  </a:lnTo>
                  <a:cubicBezTo>
                    <a:pt x="17023" y="5414"/>
                    <a:pt x="17246" y="5197"/>
                    <a:pt x="17246" y="4950"/>
                  </a:cubicBezTo>
                  <a:lnTo>
                    <a:pt x="17246" y="4609"/>
                  </a:lnTo>
                  <a:close/>
                  <a:moveTo>
                    <a:pt x="18245" y="3286"/>
                  </a:moveTo>
                  <a:cubicBezTo>
                    <a:pt x="18639" y="3286"/>
                    <a:pt x="18933" y="3604"/>
                    <a:pt x="18933" y="3968"/>
                  </a:cubicBezTo>
                  <a:lnTo>
                    <a:pt x="18933" y="13496"/>
                  </a:lnTo>
                  <a:lnTo>
                    <a:pt x="18322" y="13496"/>
                  </a:lnTo>
                  <a:lnTo>
                    <a:pt x="18322" y="4732"/>
                  </a:lnTo>
                  <a:cubicBezTo>
                    <a:pt x="18322" y="4339"/>
                    <a:pt x="18004" y="4021"/>
                    <a:pt x="17611" y="4021"/>
                  </a:cubicBezTo>
                  <a:lnTo>
                    <a:pt x="17246" y="4021"/>
                  </a:lnTo>
                  <a:cubicBezTo>
                    <a:pt x="17246" y="3751"/>
                    <a:pt x="17023" y="3527"/>
                    <a:pt x="16752" y="3527"/>
                  </a:cubicBezTo>
                  <a:lnTo>
                    <a:pt x="16188" y="3527"/>
                  </a:lnTo>
                  <a:cubicBezTo>
                    <a:pt x="16165" y="3457"/>
                    <a:pt x="16141" y="3381"/>
                    <a:pt x="16118" y="3286"/>
                  </a:cubicBezTo>
                  <a:close/>
                  <a:moveTo>
                    <a:pt x="11315" y="16535"/>
                  </a:moveTo>
                  <a:cubicBezTo>
                    <a:pt x="11339" y="17046"/>
                    <a:pt x="11392" y="18175"/>
                    <a:pt x="11539" y="18910"/>
                  </a:cubicBezTo>
                  <a:lnTo>
                    <a:pt x="7959" y="18910"/>
                  </a:lnTo>
                  <a:cubicBezTo>
                    <a:pt x="8135" y="18175"/>
                    <a:pt x="8183" y="17046"/>
                    <a:pt x="8183" y="16535"/>
                  </a:cubicBezTo>
                  <a:close/>
                  <a:moveTo>
                    <a:pt x="12297" y="1"/>
                  </a:moveTo>
                  <a:cubicBezTo>
                    <a:pt x="12027" y="1"/>
                    <a:pt x="11833" y="224"/>
                    <a:pt x="11833" y="495"/>
                  </a:cubicBezTo>
                  <a:lnTo>
                    <a:pt x="11833" y="1059"/>
                  </a:lnTo>
                  <a:cubicBezTo>
                    <a:pt x="11539" y="1129"/>
                    <a:pt x="11268" y="1253"/>
                    <a:pt x="11021" y="1400"/>
                  </a:cubicBezTo>
                  <a:lnTo>
                    <a:pt x="10604" y="982"/>
                  </a:lnTo>
                  <a:cubicBezTo>
                    <a:pt x="10507" y="885"/>
                    <a:pt x="10385" y="837"/>
                    <a:pt x="10263" y="837"/>
                  </a:cubicBezTo>
                  <a:cubicBezTo>
                    <a:pt x="10141" y="837"/>
                    <a:pt x="10019" y="885"/>
                    <a:pt x="9922" y="982"/>
                  </a:cubicBezTo>
                  <a:lnTo>
                    <a:pt x="9282" y="1647"/>
                  </a:lnTo>
                  <a:cubicBezTo>
                    <a:pt x="9088" y="1817"/>
                    <a:pt x="9088" y="2134"/>
                    <a:pt x="9282" y="2328"/>
                  </a:cubicBezTo>
                  <a:lnTo>
                    <a:pt x="9675" y="2722"/>
                  </a:lnTo>
                  <a:lnTo>
                    <a:pt x="1253" y="2722"/>
                  </a:lnTo>
                  <a:cubicBezTo>
                    <a:pt x="565" y="2722"/>
                    <a:pt x="1" y="3286"/>
                    <a:pt x="1" y="3968"/>
                  </a:cubicBezTo>
                  <a:lnTo>
                    <a:pt x="1" y="15283"/>
                  </a:lnTo>
                  <a:cubicBezTo>
                    <a:pt x="1" y="15971"/>
                    <a:pt x="565" y="16535"/>
                    <a:pt x="1253" y="16535"/>
                  </a:cubicBezTo>
                  <a:lnTo>
                    <a:pt x="3921" y="16535"/>
                  </a:lnTo>
                  <a:cubicBezTo>
                    <a:pt x="4068" y="16535"/>
                    <a:pt x="4191" y="16388"/>
                    <a:pt x="4191" y="16241"/>
                  </a:cubicBezTo>
                  <a:cubicBezTo>
                    <a:pt x="4191" y="16094"/>
                    <a:pt x="4068" y="15947"/>
                    <a:pt x="3921" y="15947"/>
                  </a:cubicBezTo>
                  <a:lnTo>
                    <a:pt x="1253" y="15947"/>
                  </a:lnTo>
                  <a:cubicBezTo>
                    <a:pt x="882" y="15947"/>
                    <a:pt x="588" y="15653"/>
                    <a:pt x="588" y="15283"/>
                  </a:cubicBezTo>
                  <a:lnTo>
                    <a:pt x="588" y="14061"/>
                  </a:lnTo>
                  <a:lnTo>
                    <a:pt x="18933" y="14061"/>
                  </a:lnTo>
                  <a:lnTo>
                    <a:pt x="18933" y="15283"/>
                  </a:lnTo>
                  <a:cubicBezTo>
                    <a:pt x="18933" y="15653"/>
                    <a:pt x="18639" y="15947"/>
                    <a:pt x="18245" y="15947"/>
                  </a:cubicBezTo>
                  <a:lnTo>
                    <a:pt x="5267" y="15947"/>
                  </a:lnTo>
                  <a:cubicBezTo>
                    <a:pt x="5120" y="15947"/>
                    <a:pt x="4973" y="16094"/>
                    <a:pt x="4973" y="16241"/>
                  </a:cubicBezTo>
                  <a:cubicBezTo>
                    <a:pt x="4973" y="16388"/>
                    <a:pt x="5120" y="16535"/>
                    <a:pt x="5267" y="16535"/>
                  </a:cubicBezTo>
                  <a:lnTo>
                    <a:pt x="7618" y="16535"/>
                  </a:lnTo>
                  <a:cubicBezTo>
                    <a:pt x="7595" y="17170"/>
                    <a:pt x="7518" y="18298"/>
                    <a:pt x="7371" y="18910"/>
                  </a:cubicBezTo>
                  <a:lnTo>
                    <a:pt x="6396" y="18910"/>
                  </a:lnTo>
                  <a:cubicBezTo>
                    <a:pt x="6249" y="18910"/>
                    <a:pt x="6102" y="19057"/>
                    <a:pt x="6102" y="19204"/>
                  </a:cubicBezTo>
                  <a:cubicBezTo>
                    <a:pt x="6102" y="19351"/>
                    <a:pt x="6249" y="19497"/>
                    <a:pt x="6396" y="19497"/>
                  </a:cubicBezTo>
                  <a:lnTo>
                    <a:pt x="13132" y="19497"/>
                  </a:lnTo>
                  <a:cubicBezTo>
                    <a:pt x="13279" y="19497"/>
                    <a:pt x="13396" y="19351"/>
                    <a:pt x="13396" y="19204"/>
                  </a:cubicBezTo>
                  <a:cubicBezTo>
                    <a:pt x="13396" y="19057"/>
                    <a:pt x="13279" y="18910"/>
                    <a:pt x="13132" y="18910"/>
                  </a:cubicBezTo>
                  <a:lnTo>
                    <a:pt x="12127" y="18910"/>
                  </a:lnTo>
                  <a:cubicBezTo>
                    <a:pt x="11980" y="18298"/>
                    <a:pt x="11927" y="17170"/>
                    <a:pt x="11903" y="16535"/>
                  </a:cubicBezTo>
                  <a:lnTo>
                    <a:pt x="18245" y="16535"/>
                  </a:lnTo>
                  <a:cubicBezTo>
                    <a:pt x="18933" y="16535"/>
                    <a:pt x="19497" y="15971"/>
                    <a:pt x="19497" y="15283"/>
                  </a:cubicBezTo>
                  <a:lnTo>
                    <a:pt x="19497" y="3968"/>
                  </a:lnTo>
                  <a:cubicBezTo>
                    <a:pt x="19497" y="3286"/>
                    <a:pt x="18933" y="2722"/>
                    <a:pt x="18245" y="2722"/>
                  </a:cubicBezTo>
                  <a:lnTo>
                    <a:pt x="15847" y="2722"/>
                  </a:lnTo>
                  <a:lnTo>
                    <a:pt x="16265" y="2328"/>
                  </a:lnTo>
                  <a:cubicBezTo>
                    <a:pt x="16435" y="2134"/>
                    <a:pt x="16435" y="1817"/>
                    <a:pt x="16265" y="1647"/>
                  </a:cubicBezTo>
                  <a:lnTo>
                    <a:pt x="15600" y="982"/>
                  </a:lnTo>
                  <a:cubicBezTo>
                    <a:pt x="15503" y="885"/>
                    <a:pt x="15381" y="837"/>
                    <a:pt x="15259" y="837"/>
                  </a:cubicBezTo>
                  <a:cubicBezTo>
                    <a:pt x="15137" y="837"/>
                    <a:pt x="15015" y="885"/>
                    <a:pt x="14918" y="982"/>
                  </a:cubicBezTo>
                  <a:lnTo>
                    <a:pt x="14525" y="1400"/>
                  </a:lnTo>
                  <a:cubicBezTo>
                    <a:pt x="14254" y="1253"/>
                    <a:pt x="13984" y="1129"/>
                    <a:pt x="13719" y="1059"/>
                  </a:cubicBezTo>
                  <a:lnTo>
                    <a:pt x="13719" y="495"/>
                  </a:lnTo>
                  <a:cubicBezTo>
                    <a:pt x="13719" y="224"/>
                    <a:pt x="13496" y="1"/>
                    <a:pt x="1322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3"/>
            <p:cNvSpPr/>
            <p:nvPr/>
          </p:nvSpPr>
          <p:spPr>
            <a:xfrm>
              <a:off x="6603885" y="4272723"/>
              <a:ext cx="86355" cy="86355"/>
            </a:xfrm>
            <a:custGeom>
              <a:rect b="b" l="l" r="r" t="t"/>
              <a:pathLst>
                <a:path extrusionOk="0" h="4433" w="4433">
                  <a:moveTo>
                    <a:pt x="2204" y="1"/>
                  </a:moveTo>
                  <a:cubicBezTo>
                    <a:pt x="2010" y="1"/>
                    <a:pt x="1787" y="24"/>
                    <a:pt x="1593" y="95"/>
                  </a:cubicBezTo>
                  <a:cubicBezTo>
                    <a:pt x="1446" y="124"/>
                    <a:pt x="1346" y="295"/>
                    <a:pt x="1399" y="442"/>
                  </a:cubicBezTo>
                  <a:cubicBezTo>
                    <a:pt x="1438" y="563"/>
                    <a:pt x="1544" y="648"/>
                    <a:pt x="1676" y="648"/>
                  </a:cubicBezTo>
                  <a:cubicBezTo>
                    <a:pt x="1704" y="648"/>
                    <a:pt x="1733" y="644"/>
                    <a:pt x="1763" y="636"/>
                  </a:cubicBezTo>
                  <a:cubicBezTo>
                    <a:pt x="1910" y="589"/>
                    <a:pt x="2057" y="589"/>
                    <a:pt x="2204" y="589"/>
                  </a:cubicBezTo>
                  <a:cubicBezTo>
                    <a:pt x="3110" y="589"/>
                    <a:pt x="3844" y="1323"/>
                    <a:pt x="3844" y="2229"/>
                  </a:cubicBezTo>
                  <a:cubicBezTo>
                    <a:pt x="3844" y="3134"/>
                    <a:pt x="3110" y="3868"/>
                    <a:pt x="2204" y="3868"/>
                  </a:cubicBezTo>
                  <a:cubicBezTo>
                    <a:pt x="1299" y="3868"/>
                    <a:pt x="564" y="3134"/>
                    <a:pt x="564" y="2229"/>
                  </a:cubicBezTo>
                  <a:cubicBezTo>
                    <a:pt x="564" y="1888"/>
                    <a:pt x="664" y="1564"/>
                    <a:pt x="835" y="1300"/>
                  </a:cubicBezTo>
                  <a:cubicBezTo>
                    <a:pt x="929" y="1176"/>
                    <a:pt x="905" y="1006"/>
                    <a:pt x="758" y="906"/>
                  </a:cubicBezTo>
                  <a:cubicBezTo>
                    <a:pt x="713" y="870"/>
                    <a:pt x="662" y="853"/>
                    <a:pt x="610" y="853"/>
                  </a:cubicBezTo>
                  <a:cubicBezTo>
                    <a:pt x="521" y="853"/>
                    <a:pt x="430" y="902"/>
                    <a:pt x="370" y="977"/>
                  </a:cubicBezTo>
                  <a:cubicBezTo>
                    <a:pt x="124" y="1347"/>
                    <a:pt x="0" y="1788"/>
                    <a:pt x="0" y="2229"/>
                  </a:cubicBezTo>
                  <a:cubicBezTo>
                    <a:pt x="0" y="3451"/>
                    <a:pt x="982" y="4433"/>
                    <a:pt x="2204" y="4433"/>
                  </a:cubicBezTo>
                  <a:cubicBezTo>
                    <a:pt x="3427" y="4433"/>
                    <a:pt x="4432" y="3451"/>
                    <a:pt x="4432" y="2229"/>
                  </a:cubicBezTo>
                  <a:cubicBezTo>
                    <a:pt x="4432" y="1006"/>
                    <a:pt x="3427" y="1"/>
                    <a:pt x="220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3"/>
            <p:cNvSpPr/>
            <p:nvPr/>
          </p:nvSpPr>
          <p:spPr>
            <a:xfrm>
              <a:off x="6624378" y="4293684"/>
              <a:ext cx="44901" cy="44901"/>
            </a:xfrm>
            <a:custGeom>
              <a:rect b="b" l="l" r="r" t="t"/>
              <a:pathLst>
                <a:path extrusionOk="0" h="2305" w="2305">
                  <a:moveTo>
                    <a:pt x="1152" y="565"/>
                  </a:moveTo>
                  <a:cubicBezTo>
                    <a:pt x="1470" y="565"/>
                    <a:pt x="1740" y="835"/>
                    <a:pt x="1740" y="1153"/>
                  </a:cubicBezTo>
                  <a:cubicBezTo>
                    <a:pt x="1740" y="1470"/>
                    <a:pt x="1470" y="1717"/>
                    <a:pt x="1152" y="1717"/>
                  </a:cubicBezTo>
                  <a:cubicBezTo>
                    <a:pt x="835" y="1717"/>
                    <a:pt x="565" y="1470"/>
                    <a:pt x="565" y="1153"/>
                  </a:cubicBezTo>
                  <a:cubicBezTo>
                    <a:pt x="565" y="835"/>
                    <a:pt x="835" y="565"/>
                    <a:pt x="1152" y="565"/>
                  </a:cubicBezTo>
                  <a:close/>
                  <a:moveTo>
                    <a:pt x="1152" y="1"/>
                  </a:moveTo>
                  <a:cubicBezTo>
                    <a:pt x="518" y="1"/>
                    <a:pt x="0" y="518"/>
                    <a:pt x="0" y="1153"/>
                  </a:cubicBezTo>
                  <a:cubicBezTo>
                    <a:pt x="0" y="1787"/>
                    <a:pt x="518" y="2305"/>
                    <a:pt x="1152" y="2305"/>
                  </a:cubicBezTo>
                  <a:cubicBezTo>
                    <a:pt x="1787" y="2305"/>
                    <a:pt x="2304" y="1787"/>
                    <a:pt x="2304" y="1153"/>
                  </a:cubicBezTo>
                  <a:cubicBezTo>
                    <a:pt x="2304" y="518"/>
                    <a:pt x="1787" y="1"/>
                    <a:pt x="115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3"/>
            <p:cNvSpPr/>
            <p:nvPr/>
          </p:nvSpPr>
          <p:spPr>
            <a:xfrm>
              <a:off x="6444033" y="4342344"/>
              <a:ext cx="136048" cy="136048"/>
            </a:xfrm>
            <a:custGeom>
              <a:rect b="b" l="l" r="r" t="t"/>
              <a:pathLst>
                <a:path extrusionOk="0" h="6984" w="6984">
                  <a:moveTo>
                    <a:pt x="3698" y="565"/>
                  </a:moveTo>
                  <a:lnTo>
                    <a:pt x="3698" y="929"/>
                  </a:lnTo>
                  <a:cubicBezTo>
                    <a:pt x="3698" y="1129"/>
                    <a:pt x="3845" y="1300"/>
                    <a:pt x="4045" y="1347"/>
                  </a:cubicBezTo>
                  <a:cubicBezTo>
                    <a:pt x="4239" y="1399"/>
                    <a:pt x="4433" y="1494"/>
                    <a:pt x="4632" y="1593"/>
                  </a:cubicBezTo>
                  <a:cubicBezTo>
                    <a:pt x="4699" y="1633"/>
                    <a:pt x="4774" y="1652"/>
                    <a:pt x="4847" y="1652"/>
                  </a:cubicBezTo>
                  <a:cubicBezTo>
                    <a:pt x="4959" y="1652"/>
                    <a:pt x="5069" y="1606"/>
                    <a:pt x="5144" y="1517"/>
                  </a:cubicBezTo>
                  <a:lnTo>
                    <a:pt x="5414" y="1276"/>
                  </a:lnTo>
                  <a:lnTo>
                    <a:pt x="5708" y="1593"/>
                  </a:lnTo>
                  <a:lnTo>
                    <a:pt x="5461" y="1840"/>
                  </a:lnTo>
                  <a:cubicBezTo>
                    <a:pt x="5314" y="1987"/>
                    <a:pt x="5291" y="2181"/>
                    <a:pt x="5391" y="2352"/>
                  </a:cubicBezTo>
                  <a:cubicBezTo>
                    <a:pt x="5514" y="2546"/>
                    <a:pt x="5585" y="2746"/>
                    <a:pt x="5638" y="2939"/>
                  </a:cubicBezTo>
                  <a:cubicBezTo>
                    <a:pt x="5685" y="3133"/>
                    <a:pt x="5855" y="3280"/>
                    <a:pt x="6049" y="3280"/>
                  </a:cubicBezTo>
                  <a:lnTo>
                    <a:pt x="6419" y="3280"/>
                  </a:lnTo>
                  <a:lnTo>
                    <a:pt x="6419" y="3721"/>
                  </a:lnTo>
                  <a:lnTo>
                    <a:pt x="6049" y="3721"/>
                  </a:lnTo>
                  <a:cubicBezTo>
                    <a:pt x="5855" y="3721"/>
                    <a:pt x="5685" y="3845"/>
                    <a:pt x="5638" y="4045"/>
                  </a:cubicBezTo>
                  <a:cubicBezTo>
                    <a:pt x="5585" y="4238"/>
                    <a:pt x="5514" y="4432"/>
                    <a:pt x="5391" y="4632"/>
                  </a:cubicBezTo>
                  <a:cubicBezTo>
                    <a:pt x="5291" y="4803"/>
                    <a:pt x="5314" y="5020"/>
                    <a:pt x="5461" y="5144"/>
                  </a:cubicBezTo>
                  <a:lnTo>
                    <a:pt x="5708" y="5414"/>
                  </a:lnTo>
                  <a:lnTo>
                    <a:pt x="5414" y="5708"/>
                  </a:lnTo>
                  <a:lnTo>
                    <a:pt x="5144" y="5461"/>
                  </a:lnTo>
                  <a:cubicBezTo>
                    <a:pt x="5070" y="5374"/>
                    <a:pt x="4964" y="5330"/>
                    <a:pt x="4853" y="5330"/>
                  </a:cubicBezTo>
                  <a:cubicBezTo>
                    <a:pt x="4778" y="5330"/>
                    <a:pt x="4701" y="5350"/>
                    <a:pt x="4632" y="5391"/>
                  </a:cubicBezTo>
                  <a:cubicBezTo>
                    <a:pt x="4433" y="5514"/>
                    <a:pt x="4239" y="5585"/>
                    <a:pt x="4045" y="5632"/>
                  </a:cubicBezTo>
                  <a:cubicBezTo>
                    <a:pt x="3845" y="5684"/>
                    <a:pt x="3698" y="5855"/>
                    <a:pt x="3698" y="6049"/>
                  </a:cubicBezTo>
                  <a:lnTo>
                    <a:pt x="3698" y="6419"/>
                  </a:lnTo>
                  <a:lnTo>
                    <a:pt x="3286" y="6419"/>
                  </a:lnTo>
                  <a:lnTo>
                    <a:pt x="3286" y="6049"/>
                  </a:lnTo>
                  <a:cubicBezTo>
                    <a:pt x="3286" y="5855"/>
                    <a:pt x="3139" y="5684"/>
                    <a:pt x="2940" y="5632"/>
                  </a:cubicBezTo>
                  <a:cubicBezTo>
                    <a:pt x="2746" y="5585"/>
                    <a:pt x="2552" y="5514"/>
                    <a:pt x="2352" y="5391"/>
                  </a:cubicBezTo>
                  <a:cubicBezTo>
                    <a:pt x="2283" y="5350"/>
                    <a:pt x="2210" y="5330"/>
                    <a:pt x="2138" y="5330"/>
                  </a:cubicBezTo>
                  <a:cubicBezTo>
                    <a:pt x="2032" y="5330"/>
                    <a:pt x="1928" y="5374"/>
                    <a:pt x="1840" y="5461"/>
                  </a:cubicBezTo>
                  <a:lnTo>
                    <a:pt x="1570" y="5708"/>
                  </a:lnTo>
                  <a:lnTo>
                    <a:pt x="1276" y="5414"/>
                  </a:lnTo>
                  <a:lnTo>
                    <a:pt x="1523" y="5144"/>
                  </a:lnTo>
                  <a:cubicBezTo>
                    <a:pt x="1670" y="5020"/>
                    <a:pt x="1694" y="4803"/>
                    <a:pt x="1594" y="4632"/>
                  </a:cubicBezTo>
                  <a:cubicBezTo>
                    <a:pt x="1470" y="4432"/>
                    <a:pt x="1400" y="4238"/>
                    <a:pt x="1347" y="4045"/>
                  </a:cubicBezTo>
                  <a:cubicBezTo>
                    <a:pt x="1300" y="3845"/>
                    <a:pt x="1129" y="3721"/>
                    <a:pt x="935" y="3721"/>
                  </a:cubicBezTo>
                  <a:lnTo>
                    <a:pt x="565" y="3721"/>
                  </a:lnTo>
                  <a:lnTo>
                    <a:pt x="565" y="3280"/>
                  </a:lnTo>
                  <a:lnTo>
                    <a:pt x="935" y="3280"/>
                  </a:lnTo>
                  <a:cubicBezTo>
                    <a:pt x="1129" y="3280"/>
                    <a:pt x="1300" y="3133"/>
                    <a:pt x="1347" y="2939"/>
                  </a:cubicBezTo>
                  <a:cubicBezTo>
                    <a:pt x="1400" y="2746"/>
                    <a:pt x="1470" y="2546"/>
                    <a:pt x="1594" y="2352"/>
                  </a:cubicBezTo>
                  <a:cubicBezTo>
                    <a:pt x="1694" y="2181"/>
                    <a:pt x="1670" y="1987"/>
                    <a:pt x="1523" y="1840"/>
                  </a:cubicBezTo>
                  <a:lnTo>
                    <a:pt x="1276" y="1593"/>
                  </a:lnTo>
                  <a:lnTo>
                    <a:pt x="1570" y="1276"/>
                  </a:lnTo>
                  <a:lnTo>
                    <a:pt x="1840" y="1517"/>
                  </a:lnTo>
                  <a:cubicBezTo>
                    <a:pt x="1930" y="1606"/>
                    <a:pt x="2036" y="1652"/>
                    <a:pt x="2144" y="1652"/>
                  </a:cubicBezTo>
                  <a:cubicBezTo>
                    <a:pt x="2214" y="1652"/>
                    <a:pt x="2285" y="1633"/>
                    <a:pt x="2352" y="1593"/>
                  </a:cubicBezTo>
                  <a:cubicBezTo>
                    <a:pt x="2552" y="1494"/>
                    <a:pt x="2746" y="1399"/>
                    <a:pt x="2940" y="1347"/>
                  </a:cubicBezTo>
                  <a:cubicBezTo>
                    <a:pt x="3139" y="1300"/>
                    <a:pt x="3286" y="1129"/>
                    <a:pt x="3286" y="929"/>
                  </a:cubicBezTo>
                  <a:lnTo>
                    <a:pt x="3286" y="565"/>
                  </a:lnTo>
                  <a:close/>
                  <a:moveTo>
                    <a:pt x="3139" y="1"/>
                  </a:moveTo>
                  <a:cubicBezTo>
                    <a:pt x="2893" y="1"/>
                    <a:pt x="2699" y="195"/>
                    <a:pt x="2699" y="441"/>
                  </a:cubicBezTo>
                  <a:lnTo>
                    <a:pt x="2699" y="835"/>
                  </a:lnTo>
                  <a:cubicBezTo>
                    <a:pt x="2522" y="882"/>
                    <a:pt x="2328" y="959"/>
                    <a:pt x="2158" y="1053"/>
                  </a:cubicBezTo>
                  <a:lnTo>
                    <a:pt x="1887" y="782"/>
                  </a:lnTo>
                  <a:cubicBezTo>
                    <a:pt x="1802" y="697"/>
                    <a:pt x="1692" y="654"/>
                    <a:pt x="1582" y="654"/>
                  </a:cubicBezTo>
                  <a:cubicBezTo>
                    <a:pt x="1472" y="654"/>
                    <a:pt x="1361" y="697"/>
                    <a:pt x="1276" y="782"/>
                  </a:cubicBezTo>
                  <a:lnTo>
                    <a:pt x="759" y="1276"/>
                  </a:lnTo>
                  <a:cubicBezTo>
                    <a:pt x="612" y="1447"/>
                    <a:pt x="612" y="1717"/>
                    <a:pt x="759" y="1887"/>
                  </a:cubicBezTo>
                  <a:lnTo>
                    <a:pt x="1053" y="2158"/>
                  </a:lnTo>
                  <a:cubicBezTo>
                    <a:pt x="959" y="2328"/>
                    <a:pt x="882" y="2522"/>
                    <a:pt x="835" y="2693"/>
                  </a:cubicBezTo>
                  <a:lnTo>
                    <a:pt x="442" y="2693"/>
                  </a:lnTo>
                  <a:cubicBezTo>
                    <a:pt x="201" y="2693"/>
                    <a:pt x="1" y="2892"/>
                    <a:pt x="1" y="3133"/>
                  </a:cubicBezTo>
                  <a:lnTo>
                    <a:pt x="1" y="3845"/>
                  </a:lnTo>
                  <a:cubicBezTo>
                    <a:pt x="1" y="4092"/>
                    <a:pt x="201" y="4286"/>
                    <a:pt x="442" y="4286"/>
                  </a:cubicBezTo>
                  <a:lnTo>
                    <a:pt x="835" y="4286"/>
                  </a:lnTo>
                  <a:cubicBezTo>
                    <a:pt x="882" y="4485"/>
                    <a:pt x="959" y="4656"/>
                    <a:pt x="1053" y="4826"/>
                  </a:cubicBezTo>
                  <a:lnTo>
                    <a:pt x="759" y="5097"/>
                  </a:lnTo>
                  <a:cubicBezTo>
                    <a:pt x="612" y="5267"/>
                    <a:pt x="612" y="5537"/>
                    <a:pt x="759" y="5708"/>
                  </a:cubicBezTo>
                  <a:lnTo>
                    <a:pt x="1276" y="6219"/>
                  </a:lnTo>
                  <a:cubicBezTo>
                    <a:pt x="1347" y="6296"/>
                    <a:pt x="1470" y="6343"/>
                    <a:pt x="1570" y="6343"/>
                  </a:cubicBezTo>
                  <a:cubicBezTo>
                    <a:pt x="1694" y="6343"/>
                    <a:pt x="1817" y="6296"/>
                    <a:pt x="1887" y="6219"/>
                  </a:cubicBezTo>
                  <a:lnTo>
                    <a:pt x="2158" y="5955"/>
                  </a:lnTo>
                  <a:cubicBezTo>
                    <a:pt x="2328" y="6025"/>
                    <a:pt x="2522" y="6102"/>
                    <a:pt x="2699" y="6172"/>
                  </a:cubicBezTo>
                  <a:lnTo>
                    <a:pt x="2699" y="6566"/>
                  </a:lnTo>
                  <a:cubicBezTo>
                    <a:pt x="2699" y="6784"/>
                    <a:pt x="2893" y="6983"/>
                    <a:pt x="3139" y="6983"/>
                  </a:cubicBezTo>
                  <a:lnTo>
                    <a:pt x="3845" y="6983"/>
                  </a:lnTo>
                  <a:cubicBezTo>
                    <a:pt x="4092" y="6983"/>
                    <a:pt x="4286" y="6784"/>
                    <a:pt x="4286" y="6566"/>
                  </a:cubicBezTo>
                  <a:lnTo>
                    <a:pt x="4286" y="6172"/>
                  </a:lnTo>
                  <a:cubicBezTo>
                    <a:pt x="4462" y="6102"/>
                    <a:pt x="4656" y="6025"/>
                    <a:pt x="4826" y="5955"/>
                  </a:cubicBezTo>
                  <a:lnTo>
                    <a:pt x="5097" y="6219"/>
                  </a:lnTo>
                  <a:cubicBezTo>
                    <a:pt x="5167" y="6296"/>
                    <a:pt x="5291" y="6343"/>
                    <a:pt x="5414" y="6343"/>
                  </a:cubicBezTo>
                  <a:cubicBezTo>
                    <a:pt x="5514" y="6343"/>
                    <a:pt x="5638" y="6296"/>
                    <a:pt x="5708" y="6219"/>
                  </a:cubicBezTo>
                  <a:lnTo>
                    <a:pt x="6225" y="5708"/>
                  </a:lnTo>
                  <a:cubicBezTo>
                    <a:pt x="6296" y="5632"/>
                    <a:pt x="6343" y="5514"/>
                    <a:pt x="6343" y="5414"/>
                  </a:cubicBezTo>
                  <a:cubicBezTo>
                    <a:pt x="6343" y="5291"/>
                    <a:pt x="6296" y="5191"/>
                    <a:pt x="6225" y="5097"/>
                  </a:cubicBezTo>
                  <a:lnTo>
                    <a:pt x="5931" y="4826"/>
                  </a:lnTo>
                  <a:cubicBezTo>
                    <a:pt x="6025" y="4656"/>
                    <a:pt x="6102" y="4485"/>
                    <a:pt x="6172" y="4286"/>
                  </a:cubicBezTo>
                  <a:lnTo>
                    <a:pt x="6543" y="4286"/>
                  </a:lnTo>
                  <a:cubicBezTo>
                    <a:pt x="6784" y="4286"/>
                    <a:pt x="6984" y="4092"/>
                    <a:pt x="6984" y="3845"/>
                  </a:cubicBezTo>
                  <a:lnTo>
                    <a:pt x="6984" y="3133"/>
                  </a:lnTo>
                  <a:cubicBezTo>
                    <a:pt x="6984" y="2892"/>
                    <a:pt x="6784" y="2693"/>
                    <a:pt x="6543" y="2693"/>
                  </a:cubicBezTo>
                  <a:lnTo>
                    <a:pt x="6172" y="2693"/>
                  </a:lnTo>
                  <a:cubicBezTo>
                    <a:pt x="6102" y="2522"/>
                    <a:pt x="6025" y="2328"/>
                    <a:pt x="5931" y="2158"/>
                  </a:cubicBezTo>
                  <a:lnTo>
                    <a:pt x="6225" y="1887"/>
                  </a:lnTo>
                  <a:cubicBezTo>
                    <a:pt x="6296" y="1811"/>
                    <a:pt x="6343" y="1693"/>
                    <a:pt x="6343" y="1593"/>
                  </a:cubicBezTo>
                  <a:cubicBezTo>
                    <a:pt x="6343" y="1470"/>
                    <a:pt x="6296" y="1347"/>
                    <a:pt x="6225" y="1276"/>
                  </a:cubicBezTo>
                  <a:lnTo>
                    <a:pt x="5708" y="782"/>
                  </a:lnTo>
                  <a:cubicBezTo>
                    <a:pt x="5623" y="697"/>
                    <a:pt x="5513" y="654"/>
                    <a:pt x="5402" y="654"/>
                  </a:cubicBezTo>
                  <a:cubicBezTo>
                    <a:pt x="5292" y="654"/>
                    <a:pt x="5182" y="697"/>
                    <a:pt x="5097" y="782"/>
                  </a:cubicBezTo>
                  <a:lnTo>
                    <a:pt x="4826" y="1053"/>
                  </a:lnTo>
                  <a:cubicBezTo>
                    <a:pt x="4656" y="959"/>
                    <a:pt x="4462" y="882"/>
                    <a:pt x="4286" y="835"/>
                  </a:cubicBezTo>
                  <a:lnTo>
                    <a:pt x="4286" y="441"/>
                  </a:lnTo>
                  <a:cubicBezTo>
                    <a:pt x="4286" y="195"/>
                    <a:pt x="4092" y="1"/>
                    <a:pt x="384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3"/>
            <p:cNvSpPr/>
            <p:nvPr/>
          </p:nvSpPr>
          <p:spPr>
            <a:xfrm>
              <a:off x="6482740" y="4381051"/>
              <a:ext cx="58635" cy="58635"/>
            </a:xfrm>
            <a:custGeom>
              <a:rect b="b" l="l" r="r" t="t"/>
              <a:pathLst>
                <a:path extrusionOk="0" h="3010" w="3010">
                  <a:moveTo>
                    <a:pt x="1517" y="559"/>
                  </a:moveTo>
                  <a:cubicBezTo>
                    <a:pt x="2034" y="559"/>
                    <a:pt x="2446" y="976"/>
                    <a:pt x="2446" y="1517"/>
                  </a:cubicBezTo>
                  <a:cubicBezTo>
                    <a:pt x="2446" y="2028"/>
                    <a:pt x="2034" y="2445"/>
                    <a:pt x="1517" y="2445"/>
                  </a:cubicBezTo>
                  <a:cubicBezTo>
                    <a:pt x="976" y="2445"/>
                    <a:pt x="565" y="2028"/>
                    <a:pt x="565" y="1517"/>
                  </a:cubicBezTo>
                  <a:cubicBezTo>
                    <a:pt x="565" y="976"/>
                    <a:pt x="976" y="559"/>
                    <a:pt x="1517" y="559"/>
                  </a:cubicBezTo>
                  <a:close/>
                  <a:moveTo>
                    <a:pt x="1517" y="0"/>
                  </a:moveTo>
                  <a:cubicBezTo>
                    <a:pt x="682" y="0"/>
                    <a:pt x="0" y="682"/>
                    <a:pt x="0" y="1517"/>
                  </a:cubicBezTo>
                  <a:cubicBezTo>
                    <a:pt x="0" y="2351"/>
                    <a:pt x="682" y="3010"/>
                    <a:pt x="1517" y="3010"/>
                  </a:cubicBezTo>
                  <a:cubicBezTo>
                    <a:pt x="2352" y="3010"/>
                    <a:pt x="3010" y="2351"/>
                    <a:pt x="3010" y="1517"/>
                  </a:cubicBezTo>
                  <a:cubicBezTo>
                    <a:pt x="3010" y="682"/>
                    <a:pt x="2352" y="0"/>
                    <a:pt x="151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7" name="Google Shape;3407;p63"/>
          <p:cNvGrpSpPr/>
          <p:nvPr/>
        </p:nvGrpSpPr>
        <p:grpSpPr>
          <a:xfrm>
            <a:off x="6974625" y="2837605"/>
            <a:ext cx="379704" cy="291070"/>
            <a:chOff x="6974625" y="2837605"/>
            <a:chExt cx="379704" cy="291070"/>
          </a:xfrm>
        </p:grpSpPr>
        <p:sp>
          <p:nvSpPr>
            <p:cNvPr id="3408" name="Google Shape;3408;p63"/>
            <p:cNvSpPr/>
            <p:nvPr/>
          </p:nvSpPr>
          <p:spPr>
            <a:xfrm>
              <a:off x="6980352" y="3071870"/>
              <a:ext cx="368250" cy="51077"/>
            </a:xfrm>
            <a:custGeom>
              <a:rect b="b" l="l" r="r" t="t"/>
              <a:pathLst>
                <a:path extrusionOk="0" h="2622" w="18904">
                  <a:moveTo>
                    <a:pt x="465" y="0"/>
                  </a:moveTo>
                  <a:cubicBezTo>
                    <a:pt x="194" y="0"/>
                    <a:pt x="0" y="224"/>
                    <a:pt x="0" y="494"/>
                  </a:cubicBezTo>
                  <a:cubicBezTo>
                    <a:pt x="0" y="1670"/>
                    <a:pt x="953" y="2622"/>
                    <a:pt x="2128" y="2622"/>
                  </a:cubicBezTo>
                  <a:lnTo>
                    <a:pt x="16776" y="2622"/>
                  </a:lnTo>
                  <a:cubicBezTo>
                    <a:pt x="17951" y="2622"/>
                    <a:pt x="18903" y="1670"/>
                    <a:pt x="18903" y="494"/>
                  </a:cubicBezTo>
                  <a:cubicBezTo>
                    <a:pt x="18903" y="224"/>
                    <a:pt x="18686" y="0"/>
                    <a:pt x="1843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3"/>
            <p:cNvSpPr/>
            <p:nvPr/>
          </p:nvSpPr>
          <p:spPr>
            <a:xfrm>
              <a:off x="7289497" y="3071870"/>
              <a:ext cx="59102" cy="51077"/>
            </a:xfrm>
            <a:custGeom>
              <a:rect b="b" l="l" r="r" t="t"/>
              <a:pathLst>
                <a:path extrusionOk="0" h="2622" w="3034">
                  <a:moveTo>
                    <a:pt x="1664" y="0"/>
                  </a:moveTo>
                  <a:cubicBezTo>
                    <a:pt x="1934" y="0"/>
                    <a:pt x="2128" y="224"/>
                    <a:pt x="2128" y="494"/>
                  </a:cubicBezTo>
                  <a:cubicBezTo>
                    <a:pt x="2128" y="1082"/>
                    <a:pt x="1911" y="1617"/>
                    <a:pt x="1517" y="1987"/>
                  </a:cubicBezTo>
                  <a:cubicBezTo>
                    <a:pt x="1123" y="2375"/>
                    <a:pt x="588" y="2622"/>
                    <a:pt x="1" y="2622"/>
                  </a:cubicBezTo>
                  <a:lnTo>
                    <a:pt x="906" y="2622"/>
                  </a:lnTo>
                  <a:cubicBezTo>
                    <a:pt x="1493" y="2622"/>
                    <a:pt x="2028" y="2375"/>
                    <a:pt x="2422" y="1987"/>
                  </a:cubicBezTo>
                  <a:cubicBezTo>
                    <a:pt x="2792" y="1617"/>
                    <a:pt x="3033" y="1082"/>
                    <a:pt x="3033" y="494"/>
                  </a:cubicBezTo>
                  <a:cubicBezTo>
                    <a:pt x="3033" y="224"/>
                    <a:pt x="2816" y="0"/>
                    <a:pt x="25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3"/>
            <p:cNvSpPr/>
            <p:nvPr/>
          </p:nvSpPr>
          <p:spPr>
            <a:xfrm>
              <a:off x="7001312" y="2843333"/>
              <a:ext cx="326329" cy="228559"/>
            </a:xfrm>
            <a:custGeom>
              <a:rect b="b" l="l" r="r" t="t"/>
              <a:pathLst>
                <a:path extrusionOk="0" h="11733" w="16752">
                  <a:moveTo>
                    <a:pt x="858" y="0"/>
                  </a:moveTo>
                  <a:cubicBezTo>
                    <a:pt x="394" y="0"/>
                    <a:pt x="0" y="371"/>
                    <a:pt x="0" y="858"/>
                  </a:cubicBezTo>
                  <a:lnTo>
                    <a:pt x="0" y="10874"/>
                  </a:lnTo>
                  <a:cubicBezTo>
                    <a:pt x="0" y="11368"/>
                    <a:pt x="394" y="11732"/>
                    <a:pt x="858" y="11732"/>
                  </a:cubicBezTo>
                  <a:lnTo>
                    <a:pt x="15894" y="11732"/>
                  </a:lnTo>
                  <a:cubicBezTo>
                    <a:pt x="16358" y="11732"/>
                    <a:pt x="16752" y="11368"/>
                    <a:pt x="16752" y="10874"/>
                  </a:cubicBezTo>
                  <a:lnTo>
                    <a:pt x="16752" y="858"/>
                  </a:lnTo>
                  <a:cubicBezTo>
                    <a:pt x="16752" y="371"/>
                    <a:pt x="16358" y="0"/>
                    <a:pt x="1589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3"/>
            <p:cNvSpPr/>
            <p:nvPr/>
          </p:nvSpPr>
          <p:spPr>
            <a:xfrm>
              <a:off x="7296139" y="2843333"/>
              <a:ext cx="31499" cy="228559"/>
            </a:xfrm>
            <a:custGeom>
              <a:rect b="b" l="l" r="r" t="t"/>
              <a:pathLst>
                <a:path extrusionOk="0" h="11733" w="1617">
                  <a:moveTo>
                    <a:pt x="0" y="0"/>
                  </a:moveTo>
                  <a:cubicBezTo>
                    <a:pt x="465" y="0"/>
                    <a:pt x="859" y="371"/>
                    <a:pt x="859" y="858"/>
                  </a:cubicBezTo>
                  <a:lnTo>
                    <a:pt x="859" y="10874"/>
                  </a:lnTo>
                  <a:cubicBezTo>
                    <a:pt x="859" y="11368"/>
                    <a:pt x="465" y="11732"/>
                    <a:pt x="0" y="11732"/>
                  </a:cubicBezTo>
                  <a:lnTo>
                    <a:pt x="759" y="11732"/>
                  </a:lnTo>
                  <a:cubicBezTo>
                    <a:pt x="1223" y="11732"/>
                    <a:pt x="1617" y="11368"/>
                    <a:pt x="1617" y="10874"/>
                  </a:cubicBezTo>
                  <a:lnTo>
                    <a:pt x="1617" y="858"/>
                  </a:lnTo>
                  <a:cubicBezTo>
                    <a:pt x="1617" y="371"/>
                    <a:pt x="1223" y="0"/>
                    <a:pt x="75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3"/>
            <p:cNvSpPr/>
            <p:nvPr/>
          </p:nvSpPr>
          <p:spPr>
            <a:xfrm>
              <a:off x="7025117" y="2863358"/>
              <a:ext cx="278720" cy="188488"/>
            </a:xfrm>
            <a:custGeom>
              <a:rect b="b" l="l" r="r" t="t"/>
              <a:pathLst>
                <a:path extrusionOk="0" h="9676" w="14308">
                  <a:moveTo>
                    <a:pt x="318" y="1"/>
                  </a:moveTo>
                  <a:cubicBezTo>
                    <a:pt x="148" y="1"/>
                    <a:pt x="1" y="148"/>
                    <a:pt x="1" y="324"/>
                  </a:cubicBezTo>
                  <a:lnTo>
                    <a:pt x="1" y="9358"/>
                  </a:lnTo>
                  <a:cubicBezTo>
                    <a:pt x="1" y="9529"/>
                    <a:pt x="148" y="9676"/>
                    <a:pt x="318" y="9676"/>
                  </a:cubicBezTo>
                  <a:lnTo>
                    <a:pt x="13984" y="9676"/>
                  </a:lnTo>
                  <a:cubicBezTo>
                    <a:pt x="14160" y="9676"/>
                    <a:pt x="14307" y="9529"/>
                    <a:pt x="14307" y="9358"/>
                  </a:cubicBezTo>
                  <a:lnTo>
                    <a:pt x="14307" y="324"/>
                  </a:lnTo>
                  <a:cubicBezTo>
                    <a:pt x="14307" y="148"/>
                    <a:pt x="14160" y="1"/>
                    <a:pt x="13984"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3"/>
            <p:cNvSpPr/>
            <p:nvPr/>
          </p:nvSpPr>
          <p:spPr>
            <a:xfrm>
              <a:off x="7282289" y="2863358"/>
              <a:ext cx="21545" cy="188488"/>
            </a:xfrm>
            <a:custGeom>
              <a:rect b="b" l="l" r="r" t="t"/>
              <a:pathLst>
                <a:path extrusionOk="0" h="9676" w="1106">
                  <a:moveTo>
                    <a:pt x="0" y="1"/>
                  </a:moveTo>
                  <a:cubicBezTo>
                    <a:pt x="194" y="1"/>
                    <a:pt x="318" y="148"/>
                    <a:pt x="318" y="324"/>
                  </a:cubicBezTo>
                  <a:lnTo>
                    <a:pt x="318" y="9358"/>
                  </a:lnTo>
                  <a:cubicBezTo>
                    <a:pt x="318" y="9529"/>
                    <a:pt x="194" y="9676"/>
                    <a:pt x="0" y="9676"/>
                  </a:cubicBezTo>
                  <a:lnTo>
                    <a:pt x="782" y="9676"/>
                  </a:lnTo>
                  <a:cubicBezTo>
                    <a:pt x="958" y="9676"/>
                    <a:pt x="1105" y="9529"/>
                    <a:pt x="1105" y="9358"/>
                  </a:cubicBezTo>
                  <a:lnTo>
                    <a:pt x="1105" y="324"/>
                  </a:lnTo>
                  <a:cubicBezTo>
                    <a:pt x="1105" y="148"/>
                    <a:pt x="958" y="1"/>
                    <a:pt x="782"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3"/>
            <p:cNvSpPr/>
            <p:nvPr/>
          </p:nvSpPr>
          <p:spPr>
            <a:xfrm>
              <a:off x="7025117" y="2863358"/>
              <a:ext cx="278720" cy="42973"/>
            </a:xfrm>
            <a:custGeom>
              <a:rect b="b" l="l" r="r" t="t"/>
              <a:pathLst>
                <a:path extrusionOk="0" h="2206" w="14308">
                  <a:moveTo>
                    <a:pt x="318" y="1"/>
                  </a:moveTo>
                  <a:cubicBezTo>
                    <a:pt x="148" y="1"/>
                    <a:pt x="1" y="148"/>
                    <a:pt x="1" y="324"/>
                  </a:cubicBezTo>
                  <a:lnTo>
                    <a:pt x="1" y="2205"/>
                  </a:lnTo>
                  <a:lnTo>
                    <a:pt x="14307" y="2205"/>
                  </a:lnTo>
                  <a:lnTo>
                    <a:pt x="14307" y="324"/>
                  </a:lnTo>
                  <a:cubicBezTo>
                    <a:pt x="14307" y="148"/>
                    <a:pt x="14160" y="1"/>
                    <a:pt x="13984"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3"/>
            <p:cNvSpPr/>
            <p:nvPr/>
          </p:nvSpPr>
          <p:spPr>
            <a:xfrm>
              <a:off x="7282289" y="2863358"/>
              <a:ext cx="21545" cy="42973"/>
            </a:xfrm>
            <a:custGeom>
              <a:rect b="b" l="l" r="r" t="t"/>
              <a:pathLst>
                <a:path extrusionOk="0" h="2206" w="1106">
                  <a:moveTo>
                    <a:pt x="0" y="1"/>
                  </a:moveTo>
                  <a:cubicBezTo>
                    <a:pt x="194" y="1"/>
                    <a:pt x="318" y="148"/>
                    <a:pt x="318" y="324"/>
                  </a:cubicBezTo>
                  <a:lnTo>
                    <a:pt x="318" y="2205"/>
                  </a:lnTo>
                  <a:lnTo>
                    <a:pt x="1105" y="2205"/>
                  </a:lnTo>
                  <a:lnTo>
                    <a:pt x="1105" y="324"/>
                  </a:lnTo>
                  <a:cubicBezTo>
                    <a:pt x="1105" y="148"/>
                    <a:pt x="958" y="1"/>
                    <a:pt x="782"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3"/>
            <p:cNvSpPr/>
            <p:nvPr/>
          </p:nvSpPr>
          <p:spPr>
            <a:xfrm>
              <a:off x="7130113" y="3071870"/>
              <a:ext cx="68258" cy="21993"/>
            </a:xfrm>
            <a:custGeom>
              <a:rect b="b" l="l" r="r" t="t"/>
              <a:pathLst>
                <a:path extrusionOk="0" h="1129" w="3504">
                  <a:moveTo>
                    <a:pt x="1" y="0"/>
                  </a:moveTo>
                  <a:lnTo>
                    <a:pt x="1" y="565"/>
                  </a:lnTo>
                  <a:cubicBezTo>
                    <a:pt x="1" y="882"/>
                    <a:pt x="271" y="1129"/>
                    <a:pt x="565" y="1129"/>
                  </a:cubicBezTo>
                  <a:lnTo>
                    <a:pt x="2940" y="1129"/>
                  </a:lnTo>
                  <a:cubicBezTo>
                    <a:pt x="3257" y="1129"/>
                    <a:pt x="3504" y="882"/>
                    <a:pt x="3504" y="565"/>
                  </a:cubicBezTo>
                  <a:lnTo>
                    <a:pt x="3504" y="0"/>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3"/>
            <p:cNvSpPr/>
            <p:nvPr/>
          </p:nvSpPr>
          <p:spPr>
            <a:xfrm>
              <a:off x="7064271" y="2924972"/>
              <a:ext cx="107880" cy="108328"/>
            </a:xfrm>
            <a:custGeom>
              <a:rect b="b" l="l" r="r" t="t"/>
              <a:pathLst>
                <a:path extrusionOk="0" h="5561" w="5538">
                  <a:moveTo>
                    <a:pt x="2769" y="1346"/>
                  </a:moveTo>
                  <a:cubicBezTo>
                    <a:pt x="3551" y="1346"/>
                    <a:pt x="4186" y="1981"/>
                    <a:pt x="4186" y="2769"/>
                  </a:cubicBezTo>
                  <a:cubicBezTo>
                    <a:pt x="4186" y="3574"/>
                    <a:pt x="3551" y="4215"/>
                    <a:pt x="2769" y="4215"/>
                  </a:cubicBezTo>
                  <a:cubicBezTo>
                    <a:pt x="1982" y="4215"/>
                    <a:pt x="1347" y="3574"/>
                    <a:pt x="1347" y="2769"/>
                  </a:cubicBezTo>
                  <a:cubicBezTo>
                    <a:pt x="1347" y="1981"/>
                    <a:pt x="1982" y="1346"/>
                    <a:pt x="2769" y="1346"/>
                  </a:cubicBezTo>
                  <a:close/>
                  <a:moveTo>
                    <a:pt x="2769" y="0"/>
                  </a:moveTo>
                  <a:cubicBezTo>
                    <a:pt x="1223" y="0"/>
                    <a:pt x="1" y="1246"/>
                    <a:pt x="1" y="2769"/>
                  </a:cubicBezTo>
                  <a:cubicBezTo>
                    <a:pt x="1" y="4309"/>
                    <a:pt x="1223" y="5561"/>
                    <a:pt x="2769" y="5561"/>
                  </a:cubicBezTo>
                  <a:cubicBezTo>
                    <a:pt x="4309" y="5561"/>
                    <a:pt x="5538" y="4309"/>
                    <a:pt x="5538" y="2769"/>
                  </a:cubicBezTo>
                  <a:cubicBezTo>
                    <a:pt x="5538" y="1246"/>
                    <a:pt x="4309" y="0"/>
                    <a:pt x="2769"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3"/>
            <p:cNvSpPr/>
            <p:nvPr/>
          </p:nvSpPr>
          <p:spPr>
            <a:xfrm>
              <a:off x="7118211" y="2924972"/>
              <a:ext cx="53940" cy="90114"/>
            </a:xfrm>
            <a:custGeom>
              <a:rect b="b" l="l" r="r" t="t"/>
              <a:pathLst>
                <a:path extrusionOk="0" h="4626" w="2769">
                  <a:moveTo>
                    <a:pt x="0" y="0"/>
                  </a:moveTo>
                  <a:lnTo>
                    <a:pt x="0" y="1346"/>
                  </a:lnTo>
                  <a:cubicBezTo>
                    <a:pt x="465" y="1346"/>
                    <a:pt x="858" y="1569"/>
                    <a:pt x="1123" y="1887"/>
                  </a:cubicBezTo>
                  <a:cubicBezTo>
                    <a:pt x="1323" y="2128"/>
                    <a:pt x="1417" y="2451"/>
                    <a:pt x="1417" y="2769"/>
                  </a:cubicBezTo>
                  <a:cubicBezTo>
                    <a:pt x="1417" y="3233"/>
                    <a:pt x="1199" y="3650"/>
                    <a:pt x="858" y="3921"/>
                  </a:cubicBezTo>
                  <a:lnTo>
                    <a:pt x="2058" y="4626"/>
                  </a:lnTo>
                  <a:cubicBezTo>
                    <a:pt x="2498" y="4138"/>
                    <a:pt x="2769" y="3480"/>
                    <a:pt x="2769" y="2769"/>
                  </a:cubicBezTo>
                  <a:cubicBezTo>
                    <a:pt x="2769" y="2304"/>
                    <a:pt x="2669" y="1863"/>
                    <a:pt x="2445" y="1470"/>
                  </a:cubicBezTo>
                  <a:cubicBezTo>
                    <a:pt x="1981" y="588"/>
                    <a:pt x="1076" y="0"/>
                    <a:pt x="0"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3"/>
            <p:cNvSpPr/>
            <p:nvPr/>
          </p:nvSpPr>
          <p:spPr>
            <a:xfrm>
              <a:off x="6974625" y="2837605"/>
              <a:ext cx="379704" cy="291070"/>
            </a:xfrm>
            <a:custGeom>
              <a:rect b="b" l="l" r="r" t="t"/>
              <a:pathLst>
                <a:path extrusionOk="0" h="14942" w="19492">
                  <a:moveTo>
                    <a:pt x="11215" y="12320"/>
                  </a:moveTo>
                  <a:lnTo>
                    <a:pt x="11215" y="12591"/>
                  </a:lnTo>
                  <a:cubicBezTo>
                    <a:pt x="11215" y="12738"/>
                    <a:pt x="11092" y="12885"/>
                    <a:pt x="10922" y="12885"/>
                  </a:cubicBezTo>
                  <a:lnTo>
                    <a:pt x="8547" y="12885"/>
                  </a:lnTo>
                  <a:cubicBezTo>
                    <a:pt x="8400" y="12885"/>
                    <a:pt x="8276" y="12738"/>
                    <a:pt x="8276" y="12591"/>
                  </a:cubicBezTo>
                  <a:lnTo>
                    <a:pt x="8276" y="12320"/>
                  </a:lnTo>
                  <a:close/>
                  <a:moveTo>
                    <a:pt x="18733" y="12320"/>
                  </a:moveTo>
                  <a:cubicBezTo>
                    <a:pt x="18833" y="12320"/>
                    <a:pt x="18927" y="12397"/>
                    <a:pt x="18927" y="12520"/>
                  </a:cubicBezTo>
                  <a:cubicBezTo>
                    <a:pt x="18927" y="13519"/>
                    <a:pt x="18098" y="14354"/>
                    <a:pt x="17070" y="14354"/>
                  </a:cubicBezTo>
                  <a:lnTo>
                    <a:pt x="2422" y="14354"/>
                  </a:lnTo>
                  <a:cubicBezTo>
                    <a:pt x="1394" y="14354"/>
                    <a:pt x="559" y="13519"/>
                    <a:pt x="559" y="12520"/>
                  </a:cubicBezTo>
                  <a:cubicBezTo>
                    <a:pt x="559" y="12397"/>
                    <a:pt x="659" y="12320"/>
                    <a:pt x="759" y="12320"/>
                  </a:cubicBezTo>
                  <a:lnTo>
                    <a:pt x="7712" y="12320"/>
                  </a:lnTo>
                  <a:lnTo>
                    <a:pt x="7712" y="12591"/>
                  </a:lnTo>
                  <a:cubicBezTo>
                    <a:pt x="7712" y="13055"/>
                    <a:pt x="8083" y="13449"/>
                    <a:pt x="8547" y="13449"/>
                  </a:cubicBezTo>
                  <a:lnTo>
                    <a:pt x="10922" y="13449"/>
                  </a:lnTo>
                  <a:cubicBezTo>
                    <a:pt x="11386" y="13449"/>
                    <a:pt x="11780" y="13055"/>
                    <a:pt x="11780" y="12591"/>
                  </a:cubicBezTo>
                  <a:lnTo>
                    <a:pt x="11780" y="12320"/>
                  </a:lnTo>
                  <a:close/>
                  <a:moveTo>
                    <a:pt x="2228" y="0"/>
                  </a:moveTo>
                  <a:cubicBezTo>
                    <a:pt x="1588" y="0"/>
                    <a:pt x="1076" y="518"/>
                    <a:pt x="1076" y="1152"/>
                  </a:cubicBezTo>
                  <a:lnTo>
                    <a:pt x="1076" y="11168"/>
                  </a:lnTo>
                  <a:cubicBezTo>
                    <a:pt x="1076" y="11392"/>
                    <a:pt x="1147" y="11586"/>
                    <a:pt x="1247" y="11732"/>
                  </a:cubicBezTo>
                  <a:lnTo>
                    <a:pt x="759" y="11732"/>
                  </a:lnTo>
                  <a:cubicBezTo>
                    <a:pt x="341" y="11732"/>
                    <a:pt x="1" y="12079"/>
                    <a:pt x="1" y="12520"/>
                  </a:cubicBezTo>
                  <a:cubicBezTo>
                    <a:pt x="1" y="13843"/>
                    <a:pt x="1076" y="14942"/>
                    <a:pt x="2422" y="14942"/>
                  </a:cubicBezTo>
                  <a:lnTo>
                    <a:pt x="17070" y="14942"/>
                  </a:lnTo>
                  <a:cubicBezTo>
                    <a:pt x="18416" y="14942"/>
                    <a:pt x="19491" y="13843"/>
                    <a:pt x="19491" y="12520"/>
                  </a:cubicBezTo>
                  <a:cubicBezTo>
                    <a:pt x="19491" y="12079"/>
                    <a:pt x="19150" y="11732"/>
                    <a:pt x="18733" y="11732"/>
                  </a:cubicBezTo>
                  <a:lnTo>
                    <a:pt x="18245" y="11732"/>
                  </a:lnTo>
                  <a:cubicBezTo>
                    <a:pt x="18339" y="11586"/>
                    <a:pt x="18392" y="11392"/>
                    <a:pt x="18392" y="11168"/>
                  </a:cubicBezTo>
                  <a:lnTo>
                    <a:pt x="18392" y="10633"/>
                  </a:lnTo>
                  <a:cubicBezTo>
                    <a:pt x="18392" y="10486"/>
                    <a:pt x="18269" y="10339"/>
                    <a:pt x="18122" y="10339"/>
                  </a:cubicBezTo>
                  <a:cubicBezTo>
                    <a:pt x="17951" y="10339"/>
                    <a:pt x="17828" y="10486"/>
                    <a:pt x="17828" y="10633"/>
                  </a:cubicBezTo>
                  <a:lnTo>
                    <a:pt x="17828" y="11168"/>
                  </a:lnTo>
                  <a:cubicBezTo>
                    <a:pt x="17828" y="11491"/>
                    <a:pt x="17581" y="11732"/>
                    <a:pt x="17264" y="11732"/>
                  </a:cubicBezTo>
                  <a:lnTo>
                    <a:pt x="2228" y="11732"/>
                  </a:lnTo>
                  <a:cubicBezTo>
                    <a:pt x="1911" y="11732"/>
                    <a:pt x="1664" y="11491"/>
                    <a:pt x="1664" y="11168"/>
                  </a:cubicBezTo>
                  <a:lnTo>
                    <a:pt x="1664" y="1152"/>
                  </a:lnTo>
                  <a:cubicBezTo>
                    <a:pt x="1664" y="835"/>
                    <a:pt x="1911" y="588"/>
                    <a:pt x="2228" y="588"/>
                  </a:cubicBezTo>
                  <a:lnTo>
                    <a:pt x="17264" y="588"/>
                  </a:lnTo>
                  <a:cubicBezTo>
                    <a:pt x="17581" y="588"/>
                    <a:pt x="17828" y="835"/>
                    <a:pt x="17828" y="1152"/>
                  </a:cubicBezTo>
                  <a:lnTo>
                    <a:pt x="17828" y="9311"/>
                  </a:lnTo>
                  <a:cubicBezTo>
                    <a:pt x="17828" y="9458"/>
                    <a:pt x="17951" y="9581"/>
                    <a:pt x="18122" y="9581"/>
                  </a:cubicBezTo>
                  <a:cubicBezTo>
                    <a:pt x="18269" y="9581"/>
                    <a:pt x="18392" y="9458"/>
                    <a:pt x="18392" y="9311"/>
                  </a:cubicBezTo>
                  <a:lnTo>
                    <a:pt x="18392" y="1152"/>
                  </a:lnTo>
                  <a:cubicBezTo>
                    <a:pt x="18392" y="518"/>
                    <a:pt x="17898" y="0"/>
                    <a:pt x="1726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3"/>
            <p:cNvSpPr/>
            <p:nvPr/>
          </p:nvSpPr>
          <p:spPr>
            <a:xfrm>
              <a:off x="7058544" y="2919343"/>
              <a:ext cx="119334" cy="119218"/>
            </a:xfrm>
            <a:custGeom>
              <a:rect b="b" l="l" r="r" t="t"/>
              <a:pathLst>
                <a:path extrusionOk="0" h="6120" w="6126">
                  <a:moveTo>
                    <a:pt x="3257" y="1929"/>
                  </a:moveTo>
                  <a:cubicBezTo>
                    <a:pt x="3798" y="2029"/>
                    <a:pt x="4215" y="2493"/>
                    <a:pt x="4215" y="3058"/>
                  </a:cubicBezTo>
                  <a:cubicBezTo>
                    <a:pt x="4215" y="3692"/>
                    <a:pt x="3698" y="4210"/>
                    <a:pt x="3063" y="4210"/>
                  </a:cubicBezTo>
                  <a:cubicBezTo>
                    <a:pt x="2423" y="4210"/>
                    <a:pt x="1911" y="3692"/>
                    <a:pt x="1911" y="3058"/>
                  </a:cubicBezTo>
                  <a:cubicBezTo>
                    <a:pt x="1911" y="2446"/>
                    <a:pt x="2423" y="1929"/>
                    <a:pt x="3063" y="1929"/>
                  </a:cubicBezTo>
                  <a:close/>
                  <a:moveTo>
                    <a:pt x="3357" y="583"/>
                  </a:moveTo>
                  <a:cubicBezTo>
                    <a:pt x="3892" y="654"/>
                    <a:pt x="4409" y="900"/>
                    <a:pt x="4803" y="1271"/>
                  </a:cubicBezTo>
                  <a:cubicBezTo>
                    <a:pt x="5168" y="1635"/>
                    <a:pt x="5414" y="2099"/>
                    <a:pt x="5508" y="2593"/>
                  </a:cubicBezTo>
                  <a:cubicBezTo>
                    <a:pt x="5608" y="3152"/>
                    <a:pt x="5538" y="3739"/>
                    <a:pt x="5267" y="4257"/>
                  </a:cubicBezTo>
                  <a:lnTo>
                    <a:pt x="5244" y="4257"/>
                  </a:lnTo>
                  <a:cubicBezTo>
                    <a:pt x="5191" y="4357"/>
                    <a:pt x="5144" y="4451"/>
                    <a:pt x="5068" y="4551"/>
                  </a:cubicBezTo>
                  <a:lnTo>
                    <a:pt x="4386" y="4157"/>
                  </a:lnTo>
                  <a:cubicBezTo>
                    <a:pt x="4480" y="4033"/>
                    <a:pt x="4580" y="3886"/>
                    <a:pt x="4627" y="3739"/>
                  </a:cubicBezTo>
                  <a:cubicBezTo>
                    <a:pt x="4727" y="3545"/>
                    <a:pt x="4774" y="3299"/>
                    <a:pt x="4774" y="3058"/>
                  </a:cubicBezTo>
                  <a:cubicBezTo>
                    <a:pt x="4774" y="2446"/>
                    <a:pt x="4433" y="1882"/>
                    <a:pt x="3945" y="1588"/>
                  </a:cubicBezTo>
                  <a:cubicBezTo>
                    <a:pt x="3775" y="1488"/>
                    <a:pt x="3575" y="1418"/>
                    <a:pt x="3404" y="1388"/>
                  </a:cubicBezTo>
                  <a:cubicBezTo>
                    <a:pt x="3381" y="1388"/>
                    <a:pt x="3357" y="1365"/>
                    <a:pt x="3357" y="1365"/>
                  </a:cubicBezTo>
                  <a:lnTo>
                    <a:pt x="3357" y="583"/>
                  </a:lnTo>
                  <a:close/>
                  <a:moveTo>
                    <a:pt x="3079" y="0"/>
                  </a:moveTo>
                  <a:cubicBezTo>
                    <a:pt x="2716" y="0"/>
                    <a:pt x="2351" y="71"/>
                    <a:pt x="2011" y="189"/>
                  </a:cubicBezTo>
                  <a:cubicBezTo>
                    <a:pt x="1594" y="336"/>
                    <a:pt x="1224" y="583"/>
                    <a:pt x="930" y="877"/>
                  </a:cubicBezTo>
                  <a:cubicBezTo>
                    <a:pt x="806" y="977"/>
                    <a:pt x="806" y="1171"/>
                    <a:pt x="906" y="1271"/>
                  </a:cubicBezTo>
                  <a:cubicBezTo>
                    <a:pt x="971" y="1333"/>
                    <a:pt x="1050" y="1362"/>
                    <a:pt x="1127" y="1362"/>
                  </a:cubicBezTo>
                  <a:cubicBezTo>
                    <a:pt x="1196" y="1362"/>
                    <a:pt x="1265" y="1339"/>
                    <a:pt x="1323" y="1294"/>
                  </a:cubicBezTo>
                  <a:cubicBezTo>
                    <a:pt x="1717" y="900"/>
                    <a:pt x="2229" y="654"/>
                    <a:pt x="2769" y="583"/>
                  </a:cubicBezTo>
                  <a:lnTo>
                    <a:pt x="2769" y="1365"/>
                  </a:lnTo>
                  <a:cubicBezTo>
                    <a:pt x="1958" y="1512"/>
                    <a:pt x="1347" y="2223"/>
                    <a:pt x="1347" y="3058"/>
                  </a:cubicBezTo>
                  <a:cubicBezTo>
                    <a:pt x="1347" y="4010"/>
                    <a:pt x="2105" y="4768"/>
                    <a:pt x="3063" y="4768"/>
                  </a:cubicBezTo>
                  <a:cubicBezTo>
                    <a:pt x="3381" y="4768"/>
                    <a:pt x="3675" y="4697"/>
                    <a:pt x="3945" y="4551"/>
                  </a:cubicBezTo>
                  <a:lnTo>
                    <a:pt x="4656" y="4968"/>
                  </a:lnTo>
                  <a:cubicBezTo>
                    <a:pt x="4239" y="5332"/>
                    <a:pt x="3675" y="5556"/>
                    <a:pt x="3063" y="5556"/>
                  </a:cubicBezTo>
                  <a:cubicBezTo>
                    <a:pt x="1688" y="5556"/>
                    <a:pt x="565" y="4427"/>
                    <a:pt x="565" y="3058"/>
                  </a:cubicBezTo>
                  <a:cubicBezTo>
                    <a:pt x="565" y="2787"/>
                    <a:pt x="612" y="2517"/>
                    <a:pt x="712" y="2270"/>
                  </a:cubicBezTo>
                  <a:cubicBezTo>
                    <a:pt x="759" y="2123"/>
                    <a:pt x="659" y="1953"/>
                    <a:pt x="512" y="1906"/>
                  </a:cubicBezTo>
                  <a:cubicBezTo>
                    <a:pt x="482" y="1896"/>
                    <a:pt x="450" y="1891"/>
                    <a:pt x="419" y="1891"/>
                  </a:cubicBezTo>
                  <a:cubicBezTo>
                    <a:pt x="300" y="1891"/>
                    <a:pt x="185" y="1960"/>
                    <a:pt x="148" y="2076"/>
                  </a:cubicBezTo>
                  <a:cubicBezTo>
                    <a:pt x="48" y="2393"/>
                    <a:pt x="1" y="2740"/>
                    <a:pt x="1" y="3058"/>
                  </a:cubicBezTo>
                  <a:cubicBezTo>
                    <a:pt x="1" y="4745"/>
                    <a:pt x="1370" y="6120"/>
                    <a:pt x="3063" y="6120"/>
                  </a:cubicBezTo>
                  <a:cubicBezTo>
                    <a:pt x="3945" y="6120"/>
                    <a:pt x="4750" y="5750"/>
                    <a:pt x="5315" y="5138"/>
                  </a:cubicBezTo>
                  <a:cubicBezTo>
                    <a:pt x="5832" y="4574"/>
                    <a:pt x="6126" y="3816"/>
                    <a:pt x="6126" y="3058"/>
                  </a:cubicBezTo>
                  <a:cubicBezTo>
                    <a:pt x="6126" y="1588"/>
                    <a:pt x="5021" y="289"/>
                    <a:pt x="3551" y="42"/>
                  </a:cubicBezTo>
                  <a:cubicBezTo>
                    <a:pt x="3396" y="14"/>
                    <a:pt x="3238" y="0"/>
                    <a:pt x="307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3"/>
            <p:cNvSpPr/>
            <p:nvPr/>
          </p:nvSpPr>
          <p:spPr>
            <a:xfrm>
              <a:off x="7019389" y="2858215"/>
              <a:ext cx="289590" cy="198910"/>
            </a:xfrm>
            <a:custGeom>
              <a:rect b="b" l="l" r="r" t="t"/>
              <a:pathLst>
                <a:path extrusionOk="0" h="10211" w="14866">
                  <a:moveTo>
                    <a:pt x="14278" y="559"/>
                  </a:moveTo>
                  <a:lnTo>
                    <a:pt x="14307" y="588"/>
                  </a:lnTo>
                  <a:lnTo>
                    <a:pt x="14307" y="2175"/>
                  </a:lnTo>
                  <a:lnTo>
                    <a:pt x="589" y="2175"/>
                  </a:lnTo>
                  <a:lnTo>
                    <a:pt x="589" y="588"/>
                  </a:lnTo>
                  <a:cubicBezTo>
                    <a:pt x="589" y="588"/>
                    <a:pt x="589" y="559"/>
                    <a:pt x="612" y="559"/>
                  </a:cubicBezTo>
                  <a:close/>
                  <a:moveTo>
                    <a:pt x="14307" y="2763"/>
                  </a:moveTo>
                  <a:lnTo>
                    <a:pt x="14307" y="9622"/>
                  </a:lnTo>
                  <a:lnTo>
                    <a:pt x="14278" y="9646"/>
                  </a:lnTo>
                  <a:lnTo>
                    <a:pt x="612" y="9646"/>
                  </a:lnTo>
                  <a:cubicBezTo>
                    <a:pt x="589" y="9646"/>
                    <a:pt x="589" y="9622"/>
                    <a:pt x="589" y="9622"/>
                  </a:cubicBezTo>
                  <a:lnTo>
                    <a:pt x="589" y="2763"/>
                  </a:lnTo>
                  <a:close/>
                  <a:moveTo>
                    <a:pt x="612" y="0"/>
                  </a:moveTo>
                  <a:cubicBezTo>
                    <a:pt x="271" y="0"/>
                    <a:pt x="1" y="265"/>
                    <a:pt x="1" y="588"/>
                  </a:cubicBezTo>
                  <a:lnTo>
                    <a:pt x="1" y="9622"/>
                  </a:lnTo>
                  <a:cubicBezTo>
                    <a:pt x="1" y="9940"/>
                    <a:pt x="271" y="10210"/>
                    <a:pt x="612" y="10210"/>
                  </a:cubicBezTo>
                  <a:lnTo>
                    <a:pt x="14278" y="10210"/>
                  </a:lnTo>
                  <a:cubicBezTo>
                    <a:pt x="14601" y="10210"/>
                    <a:pt x="14866" y="9940"/>
                    <a:pt x="14866" y="9622"/>
                  </a:cubicBezTo>
                  <a:lnTo>
                    <a:pt x="14866" y="588"/>
                  </a:lnTo>
                  <a:cubicBezTo>
                    <a:pt x="14866" y="265"/>
                    <a:pt x="14601" y="0"/>
                    <a:pt x="1427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3"/>
            <p:cNvSpPr/>
            <p:nvPr/>
          </p:nvSpPr>
          <p:spPr>
            <a:xfrm>
              <a:off x="7050888" y="2879623"/>
              <a:ext cx="11454" cy="11006"/>
            </a:xfrm>
            <a:custGeom>
              <a:rect b="b" l="l" r="r" t="t"/>
              <a:pathLst>
                <a:path extrusionOk="0" h="565" w="588">
                  <a:moveTo>
                    <a:pt x="294" y="1"/>
                  </a:moveTo>
                  <a:cubicBezTo>
                    <a:pt x="124" y="1"/>
                    <a:pt x="0" y="124"/>
                    <a:pt x="0" y="271"/>
                  </a:cubicBezTo>
                  <a:cubicBezTo>
                    <a:pt x="0" y="441"/>
                    <a:pt x="124" y="565"/>
                    <a:pt x="294" y="565"/>
                  </a:cubicBezTo>
                  <a:cubicBezTo>
                    <a:pt x="441" y="565"/>
                    <a:pt x="588" y="441"/>
                    <a:pt x="588" y="271"/>
                  </a:cubicBezTo>
                  <a:cubicBezTo>
                    <a:pt x="588"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3"/>
            <p:cNvSpPr/>
            <p:nvPr/>
          </p:nvSpPr>
          <p:spPr>
            <a:xfrm>
              <a:off x="7072862" y="2879623"/>
              <a:ext cx="11474" cy="11006"/>
            </a:xfrm>
            <a:custGeom>
              <a:rect b="b" l="l" r="r" t="t"/>
              <a:pathLst>
                <a:path extrusionOk="0" h="565" w="589">
                  <a:moveTo>
                    <a:pt x="295" y="1"/>
                  </a:moveTo>
                  <a:cubicBezTo>
                    <a:pt x="148" y="1"/>
                    <a:pt x="1" y="124"/>
                    <a:pt x="1" y="271"/>
                  </a:cubicBezTo>
                  <a:cubicBezTo>
                    <a:pt x="1" y="441"/>
                    <a:pt x="148" y="565"/>
                    <a:pt x="295" y="565"/>
                  </a:cubicBezTo>
                  <a:cubicBezTo>
                    <a:pt x="465" y="565"/>
                    <a:pt x="588" y="441"/>
                    <a:pt x="588" y="271"/>
                  </a:cubicBezTo>
                  <a:cubicBezTo>
                    <a:pt x="588" y="124"/>
                    <a:pt x="465"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3"/>
            <p:cNvSpPr/>
            <p:nvPr/>
          </p:nvSpPr>
          <p:spPr>
            <a:xfrm>
              <a:off x="7095302" y="2879623"/>
              <a:ext cx="11006" cy="11006"/>
            </a:xfrm>
            <a:custGeom>
              <a:rect b="b" l="l" r="r" t="t"/>
              <a:pathLst>
                <a:path extrusionOk="0" h="565" w="565">
                  <a:moveTo>
                    <a:pt x="271" y="1"/>
                  </a:moveTo>
                  <a:cubicBezTo>
                    <a:pt x="124" y="1"/>
                    <a:pt x="1" y="124"/>
                    <a:pt x="1" y="271"/>
                  </a:cubicBezTo>
                  <a:cubicBezTo>
                    <a:pt x="1" y="441"/>
                    <a:pt x="124" y="565"/>
                    <a:pt x="271" y="565"/>
                  </a:cubicBezTo>
                  <a:cubicBezTo>
                    <a:pt x="442" y="565"/>
                    <a:pt x="565" y="441"/>
                    <a:pt x="565" y="271"/>
                  </a:cubicBezTo>
                  <a:cubicBezTo>
                    <a:pt x="565" y="124"/>
                    <a:pt x="442"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3"/>
            <p:cNvSpPr/>
            <p:nvPr/>
          </p:nvSpPr>
          <p:spPr>
            <a:xfrm>
              <a:off x="7177858" y="2922557"/>
              <a:ext cx="92530" cy="11006"/>
            </a:xfrm>
            <a:custGeom>
              <a:rect b="b" l="l" r="r" t="t"/>
              <a:pathLst>
                <a:path extrusionOk="0" h="565" w="4750">
                  <a:moveTo>
                    <a:pt x="295" y="1"/>
                  </a:moveTo>
                  <a:cubicBezTo>
                    <a:pt x="118" y="1"/>
                    <a:pt x="1" y="124"/>
                    <a:pt x="1" y="295"/>
                  </a:cubicBezTo>
                  <a:cubicBezTo>
                    <a:pt x="1" y="442"/>
                    <a:pt x="118" y="565"/>
                    <a:pt x="295" y="565"/>
                  </a:cubicBezTo>
                  <a:lnTo>
                    <a:pt x="4456" y="565"/>
                  </a:lnTo>
                  <a:cubicBezTo>
                    <a:pt x="4626" y="565"/>
                    <a:pt x="4750" y="442"/>
                    <a:pt x="4750" y="295"/>
                  </a:cubicBezTo>
                  <a:cubicBezTo>
                    <a:pt x="4750" y="124"/>
                    <a:pt x="4626" y="1"/>
                    <a:pt x="44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3"/>
            <p:cNvSpPr/>
            <p:nvPr/>
          </p:nvSpPr>
          <p:spPr>
            <a:xfrm>
              <a:off x="7184500" y="2945465"/>
              <a:ext cx="85887" cy="11006"/>
            </a:xfrm>
            <a:custGeom>
              <a:rect b="b" l="l" r="r" t="t"/>
              <a:pathLst>
                <a:path extrusionOk="0" h="565" w="4409">
                  <a:moveTo>
                    <a:pt x="294" y="0"/>
                  </a:moveTo>
                  <a:cubicBezTo>
                    <a:pt x="124" y="0"/>
                    <a:pt x="1" y="124"/>
                    <a:pt x="1" y="271"/>
                  </a:cubicBezTo>
                  <a:cubicBezTo>
                    <a:pt x="1" y="441"/>
                    <a:pt x="124" y="565"/>
                    <a:pt x="294" y="565"/>
                  </a:cubicBezTo>
                  <a:lnTo>
                    <a:pt x="4115" y="565"/>
                  </a:lnTo>
                  <a:cubicBezTo>
                    <a:pt x="4285" y="565"/>
                    <a:pt x="4409" y="441"/>
                    <a:pt x="4409" y="271"/>
                  </a:cubicBezTo>
                  <a:cubicBezTo>
                    <a:pt x="4409" y="124"/>
                    <a:pt x="4285" y="0"/>
                    <a:pt x="411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3"/>
            <p:cNvSpPr/>
            <p:nvPr/>
          </p:nvSpPr>
          <p:spPr>
            <a:xfrm>
              <a:off x="7191591" y="2967906"/>
              <a:ext cx="78797" cy="11474"/>
            </a:xfrm>
            <a:custGeom>
              <a:rect b="b" l="l" r="r" t="t"/>
              <a:pathLst>
                <a:path extrusionOk="0" h="589" w="4045">
                  <a:moveTo>
                    <a:pt x="295" y="0"/>
                  </a:moveTo>
                  <a:cubicBezTo>
                    <a:pt x="124" y="0"/>
                    <a:pt x="1" y="124"/>
                    <a:pt x="1" y="294"/>
                  </a:cubicBezTo>
                  <a:cubicBezTo>
                    <a:pt x="1" y="441"/>
                    <a:pt x="124" y="588"/>
                    <a:pt x="295" y="588"/>
                  </a:cubicBezTo>
                  <a:lnTo>
                    <a:pt x="3751" y="588"/>
                  </a:lnTo>
                  <a:cubicBezTo>
                    <a:pt x="3921" y="588"/>
                    <a:pt x="4045" y="441"/>
                    <a:pt x="4045" y="294"/>
                  </a:cubicBezTo>
                  <a:cubicBezTo>
                    <a:pt x="4045" y="124"/>
                    <a:pt x="3921" y="0"/>
                    <a:pt x="375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8" name="Google Shape;3428;p63"/>
          <p:cNvGrpSpPr/>
          <p:nvPr/>
        </p:nvGrpSpPr>
        <p:grpSpPr>
          <a:xfrm>
            <a:off x="6398236" y="2819976"/>
            <a:ext cx="379821" cy="326329"/>
            <a:chOff x="6398236" y="2819976"/>
            <a:chExt cx="379821" cy="326329"/>
          </a:xfrm>
        </p:grpSpPr>
        <p:sp>
          <p:nvSpPr>
            <p:cNvPr id="3429" name="Google Shape;3429;p63"/>
            <p:cNvSpPr/>
            <p:nvPr/>
          </p:nvSpPr>
          <p:spPr>
            <a:xfrm>
              <a:off x="6403963" y="3035111"/>
              <a:ext cx="368815" cy="48232"/>
            </a:xfrm>
            <a:custGeom>
              <a:rect b="b" l="l" r="r" t="t"/>
              <a:pathLst>
                <a:path extrusionOk="0" h="2476" w="18933">
                  <a:moveTo>
                    <a:pt x="0" y="1"/>
                  </a:moveTo>
                  <a:lnTo>
                    <a:pt x="0" y="1499"/>
                  </a:lnTo>
                  <a:cubicBezTo>
                    <a:pt x="0" y="2034"/>
                    <a:pt x="441" y="2475"/>
                    <a:pt x="959" y="2475"/>
                  </a:cubicBezTo>
                  <a:lnTo>
                    <a:pt x="17951" y="2475"/>
                  </a:lnTo>
                  <a:cubicBezTo>
                    <a:pt x="18492" y="2475"/>
                    <a:pt x="18933" y="2034"/>
                    <a:pt x="18933" y="1499"/>
                  </a:cubicBezTo>
                  <a:lnTo>
                    <a:pt x="18933"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3"/>
            <p:cNvSpPr/>
            <p:nvPr/>
          </p:nvSpPr>
          <p:spPr>
            <a:xfrm>
              <a:off x="6403963" y="2825236"/>
              <a:ext cx="368815" cy="209897"/>
            </a:xfrm>
            <a:custGeom>
              <a:rect b="b" l="l" r="r" t="t"/>
              <a:pathLst>
                <a:path extrusionOk="0" h="10775" w="18933">
                  <a:moveTo>
                    <a:pt x="959" y="1"/>
                  </a:moveTo>
                  <a:cubicBezTo>
                    <a:pt x="441" y="1"/>
                    <a:pt x="0" y="441"/>
                    <a:pt x="0" y="982"/>
                  </a:cubicBezTo>
                  <a:lnTo>
                    <a:pt x="0" y="10775"/>
                  </a:lnTo>
                  <a:lnTo>
                    <a:pt x="18933" y="10775"/>
                  </a:lnTo>
                  <a:lnTo>
                    <a:pt x="18933" y="982"/>
                  </a:lnTo>
                  <a:cubicBezTo>
                    <a:pt x="18933" y="441"/>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3"/>
            <p:cNvSpPr/>
            <p:nvPr/>
          </p:nvSpPr>
          <p:spPr>
            <a:xfrm>
              <a:off x="6403963" y="2825236"/>
              <a:ext cx="368815" cy="209897"/>
            </a:xfrm>
            <a:custGeom>
              <a:rect b="b" l="l" r="r" t="t"/>
              <a:pathLst>
                <a:path extrusionOk="0" h="10775" w="18933">
                  <a:moveTo>
                    <a:pt x="959" y="1"/>
                  </a:moveTo>
                  <a:cubicBezTo>
                    <a:pt x="441" y="1"/>
                    <a:pt x="0" y="441"/>
                    <a:pt x="0" y="982"/>
                  </a:cubicBezTo>
                  <a:lnTo>
                    <a:pt x="0" y="10775"/>
                  </a:lnTo>
                  <a:lnTo>
                    <a:pt x="18933" y="10775"/>
                  </a:lnTo>
                  <a:lnTo>
                    <a:pt x="18933" y="982"/>
                  </a:lnTo>
                  <a:cubicBezTo>
                    <a:pt x="18933" y="441"/>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3"/>
            <p:cNvSpPr/>
            <p:nvPr/>
          </p:nvSpPr>
          <p:spPr>
            <a:xfrm>
              <a:off x="6738880" y="2825236"/>
              <a:ext cx="33895" cy="209897"/>
            </a:xfrm>
            <a:custGeom>
              <a:rect b="b" l="l" r="r" t="t"/>
              <a:pathLst>
                <a:path extrusionOk="0" h="10775" w="1740">
                  <a:moveTo>
                    <a:pt x="0" y="1"/>
                  </a:moveTo>
                  <a:cubicBezTo>
                    <a:pt x="541" y="1"/>
                    <a:pt x="982" y="441"/>
                    <a:pt x="982" y="982"/>
                  </a:cubicBezTo>
                  <a:lnTo>
                    <a:pt x="982" y="10775"/>
                  </a:lnTo>
                  <a:lnTo>
                    <a:pt x="1740" y="10775"/>
                  </a:lnTo>
                  <a:lnTo>
                    <a:pt x="1740" y="982"/>
                  </a:lnTo>
                  <a:cubicBezTo>
                    <a:pt x="1740" y="441"/>
                    <a:pt x="1299" y="1"/>
                    <a:pt x="758"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3"/>
            <p:cNvSpPr/>
            <p:nvPr/>
          </p:nvSpPr>
          <p:spPr>
            <a:xfrm>
              <a:off x="6738880" y="3035111"/>
              <a:ext cx="33895" cy="48232"/>
            </a:xfrm>
            <a:custGeom>
              <a:rect b="b" l="l" r="r" t="t"/>
              <a:pathLst>
                <a:path extrusionOk="0" h="2476" w="1740">
                  <a:moveTo>
                    <a:pt x="982" y="1"/>
                  </a:moveTo>
                  <a:lnTo>
                    <a:pt x="982" y="1499"/>
                  </a:lnTo>
                  <a:cubicBezTo>
                    <a:pt x="982" y="2034"/>
                    <a:pt x="541" y="2475"/>
                    <a:pt x="0" y="2475"/>
                  </a:cubicBezTo>
                  <a:lnTo>
                    <a:pt x="758" y="2475"/>
                  </a:lnTo>
                  <a:cubicBezTo>
                    <a:pt x="1299" y="2475"/>
                    <a:pt x="1740" y="2034"/>
                    <a:pt x="1740" y="1499"/>
                  </a:cubicBezTo>
                  <a:lnTo>
                    <a:pt x="1740"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3"/>
            <p:cNvSpPr/>
            <p:nvPr/>
          </p:nvSpPr>
          <p:spPr>
            <a:xfrm>
              <a:off x="6546166" y="3083324"/>
              <a:ext cx="83959" cy="57719"/>
            </a:xfrm>
            <a:custGeom>
              <a:rect b="b" l="l" r="r" t="t"/>
              <a:pathLst>
                <a:path extrusionOk="0" h="2963" w="4310">
                  <a:moveTo>
                    <a:pt x="318" y="0"/>
                  </a:moveTo>
                  <a:cubicBezTo>
                    <a:pt x="318" y="0"/>
                    <a:pt x="295" y="2157"/>
                    <a:pt x="1" y="2963"/>
                  </a:cubicBezTo>
                  <a:lnTo>
                    <a:pt x="4309" y="2963"/>
                  </a:lnTo>
                  <a:cubicBezTo>
                    <a:pt x="4039" y="2157"/>
                    <a:pt x="4015" y="0"/>
                    <a:pt x="401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3"/>
            <p:cNvSpPr/>
            <p:nvPr/>
          </p:nvSpPr>
          <p:spPr>
            <a:xfrm>
              <a:off x="6551893" y="3083324"/>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3"/>
            <p:cNvSpPr/>
            <p:nvPr/>
          </p:nvSpPr>
          <p:spPr>
            <a:xfrm>
              <a:off x="6551893" y="3083324"/>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3"/>
            <p:cNvSpPr/>
            <p:nvPr/>
          </p:nvSpPr>
          <p:spPr>
            <a:xfrm>
              <a:off x="6427320" y="2851008"/>
              <a:ext cx="322102" cy="184125"/>
            </a:xfrm>
            <a:custGeom>
              <a:rect b="b" l="l" r="r" t="t"/>
              <a:pathLst>
                <a:path extrusionOk="0" h="9452" w="16535">
                  <a:moveTo>
                    <a:pt x="418" y="0"/>
                  </a:moveTo>
                  <a:cubicBezTo>
                    <a:pt x="177" y="0"/>
                    <a:pt x="1" y="171"/>
                    <a:pt x="1" y="417"/>
                  </a:cubicBezTo>
                  <a:lnTo>
                    <a:pt x="1" y="9452"/>
                  </a:lnTo>
                  <a:lnTo>
                    <a:pt x="16535" y="9452"/>
                  </a:lnTo>
                  <a:lnTo>
                    <a:pt x="16535" y="417"/>
                  </a:lnTo>
                  <a:cubicBezTo>
                    <a:pt x="16535" y="171"/>
                    <a:pt x="16341" y="0"/>
                    <a:pt x="1611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3"/>
            <p:cNvSpPr/>
            <p:nvPr/>
          </p:nvSpPr>
          <p:spPr>
            <a:xfrm>
              <a:off x="6726510" y="2851008"/>
              <a:ext cx="22908" cy="184125"/>
            </a:xfrm>
            <a:custGeom>
              <a:rect b="b" l="l" r="r" t="t"/>
              <a:pathLst>
                <a:path extrusionOk="0" h="9452" w="1176">
                  <a:moveTo>
                    <a:pt x="0" y="0"/>
                  </a:moveTo>
                  <a:cubicBezTo>
                    <a:pt x="218" y="0"/>
                    <a:pt x="418" y="171"/>
                    <a:pt x="418" y="417"/>
                  </a:cubicBezTo>
                  <a:lnTo>
                    <a:pt x="418" y="9452"/>
                  </a:lnTo>
                  <a:lnTo>
                    <a:pt x="1176" y="9452"/>
                  </a:lnTo>
                  <a:lnTo>
                    <a:pt x="1176" y="417"/>
                  </a:lnTo>
                  <a:cubicBezTo>
                    <a:pt x="1176" y="171"/>
                    <a:pt x="982" y="0"/>
                    <a:pt x="75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3"/>
            <p:cNvSpPr/>
            <p:nvPr/>
          </p:nvSpPr>
          <p:spPr>
            <a:xfrm>
              <a:off x="6450228" y="2875844"/>
              <a:ext cx="131237" cy="131237"/>
            </a:xfrm>
            <a:custGeom>
              <a:rect b="b" l="l" r="r" t="t"/>
              <a:pathLst>
                <a:path extrusionOk="0" h="6737" w="6737">
                  <a:moveTo>
                    <a:pt x="3356" y="1"/>
                  </a:moveTo>
                  <a:cubicBezTo>
                    <a:pt x="1499" y="1"/>
                    <a:pt x="0" y="1517"/>
                    <a:pt x="0" y="3380"/>
                  </a:cubicBezTo>
                  <a:cubicBezTo>
                    <a:pt x="0" y="5214"/>
                    <a:pt x="1499" y="6737"/>
                    <a:pt x="3356" y="6737"/>
                  </a:cubicBezTo>
                  <a:cubicBezTo>
                    <a:pt x="5220" y="6737"/>
                    <a:pt x="6736" y="5214"/>
                    <a:pt x="6736" y="3380"/>
                  </a:cubicBezTo>
                  <a:cubicBezTo>
                    <a:pt x="6736" y="2475"/>
                    <a:pt x="6372" y="1617"/>
                    <a:pt x="5731" y="976"/>
                  </a:cubicBezTo>
                  <a:cubicBezTo>
                    <a:pt x="5120" y="365"/>
                    <a:pt x="4262" y="1"/>
                    <a:pt x="3356"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3"/>
            <p:cNvSpPr/>
            <p:nvPr/>
          </p:nvSpPr>
          <p:spPr>
            <a:xfrm>
              <a:off x="6490863" y="2875844"/>
              <a:ext cx="80180" cy="91614"/>
            </a:xfrm>
            <a:custGeom>
              <a:rect b="b" l="l" r="r" t="t"/>
              <a:pathLst>
                <a:path extrusionOk="0" h="4703" w="4116">
                  <a:moveTo>
                    <a:pt x="1270" y="1"/>
                  </a:moveTo>
                  <a:cubicBezTo>
                    <a:pt x="1147" y="1"/>
                    <a:pt x="1029" y="24"/>
                    <a:pt x="906" y="24"/>
                  </a:cubicBezTo>
                  <a:cubicBezTo>
                    <a:pt x="659" y="535"/>
                    <a:pt x="389" y="1029"/>
                    <a:pt x="148" y="1541"/>
                  </a:cubicBezTo>
                  <a:cubicBezTo>
                    <a:pt x="71" y="1687"/>
                    <a:pt x="1" y="1887"/>
                    <a:pt x="71" y="2034"/>
                  </a:cubicBezTo>
                  <a:cubicBezTo>
                    <a:pt x="118" y="2128"/>
                    <a:pt x="195" y="2181"/>
                    <a:pt x="242" y="2228"/>
                  </a:cubicBezTo>
                  <a:cubicBezTo>
                    <a:pt x="589" y="2569"/>
                    <a:pt x="683" y="3063"/>
                    <a:pt x="659" y="3551"/>
                  </a:cubicBezTo>
                  <a:cubicBezTo>
                    <a:pt x="659" y="3674"/>
                    <a:pt x="659" y="3821"/>
                    <a:pt x="706" y="3968"/>
                  </a:cubicBezTo>
                  <a:cubicBezTo>
                    <a:pt x="782" y="4139"/>
                    <a:pt x="953" y="4262"/>
                    <a:pt x="1123" y="4356"/>
                  </a:cubicBezTo>
                  <a:cubicBezTo>
                    <a:pt x="1370" y="4479"/>
                    <a:pt x="1664" y="4703"/>
                    <a:pt x="1958" y="4703"/>
                  </a:cubicBezTo>
                  <a:cubicBezTo>
                    <a:pt x="2469" y="4679"/>
                    <a:pt x="2152" y="4262"/>
                    <a:pt x="2005" y="3992"/>
                  </a:cubicBezTo>
                  <a:cubicBezTo>
                    <a:pt x="1858" y="3745"/>
                    <a:pt x="1764" y="3380"/>
                    <a:pt x="1982" y="3210"/>
                  </a:cubicBezTo>
                  <a:cubicBezTo>
                    <a:pt x="2058" y="3133"/>
                    <a:pt x="2176" y="3110"/>
                    <a:pt x="2275" y="3086"/>
                  </a:cubicBezTo>
                  <a:cubicBezTo>
                    <a:pt x="2522" y="3033"/>
                    <a:pt x="2763" y="2939"/>
                    <a:pt x="2887" y="2716"/>
                  </a:cubicBezTo>
                  <a:cubicBezTo>
                    <a:pt x="3034" y="2475"/>
                    <a:pt x="2963" y="2105"/>
                    <a:pt x="3181" y="1934"/>
                  </a:cubicBezTo>
                  <a:cubicBezTo>
                    <a:pt x="3257" y="1858"/>
                    <a:pt x="3380" y="1834"/>
                    <a:pt x="3475" y="1811"/>
                  </a:cubicBezTo>
                  <a:cubicBezTo>
                    <a:pt x="3698" y="1740"/>
                    <a:pt x="3892" y="1664"/>
                    <a:pt x="4115" y="1541"/>
                  </a:cubicBezTo>
                  <a:cubicBezTo>
                    <a:pt x="3498" y="612"/>
                    <a:pt x="2469" y="1"/>
                    <a:pt x="1270"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3"/>
            <p:cNvSpPr/>
            <p:nvPr/>
          </p:nvSpPr>
          <p:spPr>
            <a:xfrm>
              <a:off x="6510323" y="2894389"/>
              <a:ext cx="60719" cy="73069"/>
            </a:xfrm>
            <a:custGeom>
              <a:rect b="b" l="l" r="r" t="t"/>
              <a:pathLst>
                <a:path extrusionOk="0" h="3751" w="3117">
                  <a:moveTo>
                    <a:pt x="2622" y="1"/>
                  </a:moveTo>
                  <a:cubicBezTo>
                    <a:pt x="2429" y="101"/>
                    <a:pt x="2235" y="171"/>
                    <a:pt x="2035" y="224"/>
                  </a:cubicBezTo>
                  <a:cubicBezTo>
                    <a:pt x="1911" y="271"/>
                    <a:pt x="1794" y="295"/>
                    <a:pt x="1694" y="371"/>
                  </a:cubicBezTo>
                  <a:cubicBezTo>
                    <a:pt x="1423" y="589"/>
                    <a:pt x="1523" y="1029"/>
                    <a:pt x="1353" y="1323"/>
                  </a:cubicBezTo>
                  <a:cubicBezTo>
                    <a:pt x="1206" y="1570"/>
                    <a:pt x="883" y="1670"/>
                    <a:pt x="618" y="1741"/>
                  </a:cubicBezTo>
                  <a:cubicBezTo>
                    <a:pt x="495" y="1764"/>
                    <a:pt x="371" y="1817"/>
                    <a:pt x="271" y="1888"/>
                  </a:cubicBezTo>
                  <a:cubicBezTo>
                    <a:pt x="1" y="2111"/>
                    <a:pt x="124" y="2522"/>
                    <a:pt x="295" y="2816"/>
                  </a:cubicBezTo>
                  <a:cubicBezTo>
                    <a:pt x="442" y="3063"/>
                    <a:pt x="712" y="3457"/>
                    <a:pt x="471" y="3604"/>
                  </a:cubicBezTo>
                  <a:cubicBezTo>
                    <a:pt x="642" y="3674"/>
                    <a:pt x="789" y="3751"/>
                    <a:pt x="959" y="3751"/>
                  </a:cubicBezTo>
                  <a:cubicBezTo>
                    <a:pt x="1470" y="3727"/>
                    <a:pt x="1153" y="3310"/>
                    <a:pt x="1006" y="3040"/>
                  </a:cubicBezTo>
                  <a:cubicBezTo>
                    <a:pt x="859" y="2793"/>
                    <a:pt x="765" y="2428"/>
                    <a:pt x="983" y="2258"/>
                  </a:cubicBezTo>
                  <a:cubicBezTo>
                    <a:pt x="1059" y="2181"/>
                    <a:pt x="1177" y="2158"/>
                    <a:pt x="1276" y="2134"/>
                  </a:cubicBezTo>
                  <a:cubicBezTo>
                    <a:pt x="1523" y="2081"/>
                    <a:pt x="1764" y="1987"/>
                    <a:pt x="1888" y="1764"/>
                  </a:cubicBezTo>
                  <a:cubicBezTo>
                    <a:pt x="2035" y="1523"/>
                    <a:pt x="1964" y="1153"/>
                    <a:pt x="2182" y="982"/>
                  </a:cubicBezTo>
                  <a:cubicBezTo>
                    <a:pt x="2258" y="906"/>
                    <a:pt x="2381" y="882"/>
                    <a:pt x="2476" y="859"/>
                  </a:cubicBezTo>
                  <a:cubicBezTo>
                    <a:pt x="2699" y="788"/>
                    <a:pt x="2893" y="712"/>
                    <a:pt x="3116" y="589"/>
                  </a:cubicBezTo>
                  <a:cubicBezTo>
                    <a:pt x="2969" y="395"/>
                    <a:pt x="2793" y="171"/>
                    <a:pt x="2622"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3"/>
            <p:cNvSpPr/>
            <p:nvPr/>
          </p:nvSpPr>
          <p:spPr>
            <a:xfrm>
              <a:off x="6703154" y="2878123"/>
              <a:ext cx="27603" cy="36778"/>
            </a:xfrm>
            <a:custGeom>
              <a:rect b="b" l="l" r="r" t="t"/>
              <a:pathLst>
                <a:path extrusionOk="0" h="1888" w="1417">
                  <a:moveTo>
                    <a:pt x="697" y="0"/>
                  </a:moveTo>
                  <a:cubicBezTo>
                    <a:pt x="631" y="0"/>
                    <a:pt x="561" y="9"/>
                    <a:pt x="488" y="30"/>
                  </a:cubicBezTo>
                  <a:cubicBezTo>
                    <a:pt x="294" y="101"/>
                    <a:pt x="147" y="271"/>
                    <a:pt x="94" y="471"/>
                  </a:cubicBezTo>
                  <a:cubicBezTo>
                    <a:pt x="71" y="665"/>
                    <a:pt x="171" y="836"/>
                    <a:pt x="318" y="936"/>
                  </a:cubicBezTo>
                  <a:cubicBezTo>
                    <a:pt x="365" y="983"/>
                    <a:pt x="441" y="1006"/>
                    <a:pt x="488" y="1006"/>
                  </a:cubicBezTo>
                  <a:cubicBezTo>
                    <a:pt x="588" y="1059"/>
                    <a:pt x="711" y="1106"/>
                    <a:pt x="805" y="1130"/>
                  </a:cubicBezTo>
                  <a:cubicBezTo>
                    <a:pt x="858" y="1153"/>
                    <a:pt x="1029" y="1230"/>
                    <a:pt x="1005" y="1353"/>
                  </a:cubicBezTo>
                  <a:cubicBezTo>
                    <a:pt x="976" y="1424"/>
                    <a:pt x="882" y="1523"/>
                    <a:pt x="735" y="1523"/>
                  </a:cubicBezTo>
                  <a:cubicBezTo>
                    <a:pt x="588" y="1523"/>
                    <a:pt x="441" y="1447"/>
                    <a:pt x="341" y="1353"/>
                  </a:cubicBezTo>
                  <a:cubicBezTo>
                    <a:pt x="306" y="1315"/>
                    <a:pt x="263" y="1296"/>
                    <a:pt x="217" y="1296"/>
                  </a:cubicBezTo>
                  <a:cubicBezTo>
                    <a:pt x="171" y="1296"/>
                    <a:pt x="121" y="1315"/>
                    <a:pt x="71" y="1353"/>
                  </a:cubicBezTo>
                  <a:cubicBezTo>
                    <a:pt x="0" y="1424"/>
                    <a:pt x="0" y="1523"/>
                    <a:pt x="71" y="1623"/>
                  </a:cubicBezTo>
                  <a:cubicBezTo>
                    <a:pt x="218" y="1794"/>
                    <a:pt x="488" y="1888"/>
                    <a:pt x="735" y="1888"/>
                  </a:cubicBezTo>
                  <a:cubicBezTo>
                    <a:pt x="1052" y="1888"/>
                    <a:pt x="1323" y="1694"/>
                    <a:pt x="1370" y="1424"/>
                  </a:cubicBezTo>
                  <a:cubicBezTo>
                    <a:pt x="1417" y="1206"/>
                    <a:pt x="1323" y="936"/>
                    <a:pt x="929" y="789"/>
                  </a:cubicBezTo>
                  <a:cubicBezTo>
                    <a:pt x="758" y="712"/>
                    <a:pt x="588" y="642"/>
                    <a:pt x="512" y="618"/>
                  </a:cubicBezTo>
                  <a:cubicBezTo>
                    <a:pt x="488" y="595"/>
                    <a:pt x="488" y="542"/>
                    <a:pt x="488" y="518"/>
                  </a:cubicBezTo>
                  <a:cubicBezTo>
                    <a:pt x="488" y="495"/>
                    <a:pt x="512" y="418"/>
                    <a:pt x="612" y="395"/>
                  </a:cubicBezTo>
                  <a:cubicBezTo>
                    <a:pt x="638" y="388"/>
                    <a:pt x="665" y="386"/>
                    <a:pt x="692" y="386"/>
                  </a:cubicBezTo>
                  <a:cubicBezTo>
                    <a:pt x="857" y="386"/>
                    <a:pt x="1009" y="495"/>
                    <a:pt x="1029" y="495"/>
                  </a:cubicBezTo>
                  <a:cubicBezTo>
                    <a:pt x="1058" y="524"/>
                    <a:pt x="1097" y="537"/>
                    <a:pt x="1138" y="537"/>
                  </a:cubicBezTo>
                  <a:cubicBezTo>
                    <a:pt x="1195" y="537"/>
                    <a:pt x="1255" y="512"/>
                    <a:pt x="1299" y="471"/>
                  </a:cubicBezTo>
                  <a:cubicBezTo>
                    <a:pt x="1346" y="395"/>
                    <a:pt x="1346" y="271"/>
                    <a:pt x="1270" y="201"/>
                  </a:cubicBezTo>
                  <a:cubicBezTo>
                    <a:pt x="1250" y="201"/>
                    <a:pt x="1014" y="0"/>
                    <a:pt x="69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3"/>
            <p:cNvSpPr/>
            <p:nvPr/>
          </p:nvSpPr>
          <p:spPr>
            <a:xfrm>
              <a:off x="6444501" y="2870585"/>
              <a:ext cx="143704" cy="142223"/>
            </a:xfrm>
            <a:custGeom>
              <a:rect b="b" l="l" r="r" t="t"/>
              <a:pathLst>
                <a:path extrusionOk="0" h="7301" w="7377">
                  <a:moveTo>
                    <a:pt x="3650" y="564"/>
                  </a:moveTo>
                  <a:cubicBezTo>
                    <a:pt x="4632" y="564"/>
                    <a:pt x="5490" y="1005"/>
                    <a:pt x="6054" y="1716"/>
                  </a:cubicBezTo>
                  <a:lnTo>
                    <a:pt x="5784" y="1811"/>
                  </a:lnTo>
                  <a:cubicBezTo>
                    <a:pt x="5708" y="1811"/>
                    <a:pt x="5637" y="1834"/>
                    <a:pt x="5584" y="1863"/>
                  </a:cubicBezTo>
                  <a:cubicBezTo>
                    <a:pt x="5514" y="1887"/>
                    <a:pt x="5437" y="1934"/>
                    <a:pt x="5390" y="1981"/>
                  </a:cubicBezTo>
                  <a:cubicBezTo>
                    <a:pt x="5173" y="2157"/>
                    <a:pt x="5120" y="2398"/>
                    <a:pt x="5096" y="2598"/>
                  </a:cubicBezTo>
                  <a:cubicBezTo>
                    <a:pt x="5073" y="2692"/>
                    <a:pt x="5049" y="2792"/>
                    <a:pt x="5026" y="2839"/>
                  </a:cubicBezTo>
                  <a:cubicBezTo>
                    <a:pt x="4949" y="2963"/>
                    <a:pt x="4732" y="3039"/>
                    <a:pt x="4585" y="3086"/>
                  </a:cubicBezTo>
                  <a:cubicBezTo>
                    <a:pt x="4461" y="3110"/>
                    <a:pt x="4315" y="3133"/>
                    <a:pt x="4168" y="3256"/>
                  </a:cubicBezTo>
                  <a:cubicBezTo>
                    <a:pt x="3874" y="3503"/>
                    <a:pt x="3874" y="3944"/>
                    <a:pt x="4144" y="4409"/>
                  </a:cubicBezTo>
                  <a:cubicBezTo>
                    <a:pt x="4144" y="4432"/>
                    <a:pt x="4168" y="4456"/>
                    <a:pt x="4191" y="4479"/>
                  </a:cubicBezTo>
                  <a:cubicBezTo>
                    <a:pt x="4215" y="4532"/>
                    <a:pt x="4262" y="4602"/>
                    <a:pt x="4291" y="4679"/>
                  </a:cubicBezTo>
                  <a:cubicBezTo>
                    <a:pt x="4168" y="4679"/>
                    <a:pt x="3968" y="4555"/>
                    <a:pt x="3797" y="4456"/>
                  </a:cubicBezTo>
                  <a:cubicBezTo>
                    <a:pt x="3750" y="4432"/>
                    <a:pt x="3703" y="4409"/>
                    <a:pt x="3650" y="4385"/>
                  </a:cubicBezTo>
                  <a:cubicBezTo>
                    <a:pt x="3527" y="4309"/>
                    <a:pt x="3380" y="4238"/>
                    <a:pt x="3356" y="4138"/>
                  </a:cubicBezTo>
                  <a:cubicBezTo>
                    <a:pt x="3333" y="4068"/>
                    <a:pt x="3333" y="3968"/>
                    <a:pt x="3333" y="3868"/>
                  </a:cubicBezTo>
                  <a:lnTo>
                    <a:pt x="3333" y="3821"/>
                  </a:lnTo>
                  <a:cubicBezTo>
                    <a:pt x="3356" y="3157"/>
                    <a:pt x="3186" y="2622"/>
                    <a:pt x="2822" y="2304"/>
                  </a:cubicBezTo>
                  <a:cubicBezTo>
                    <a:pt x="2822" y="2275"/>
                    <a:pt x="2792" y="2275"/>
                    <a:pt x="2769" y="2251"/>
                  </a:cubicBezTo>
                  <a:lnTo>
                    <a:pt x="2698" y="2181"/>
                  </a:lnTo>
                  <a:cubicBezTo>
                    <a:pt x="2698" y="2181"/>
                    <a:pt x="2698" y="2128"/>
                    <a:pt x="2792" y="1934"/>
                  </a:cubicBezTo>
                  <a:cubicBezTo>
                    <a:pt x="2916" y="1687"/>
                    <a:pt x="3039" y="1446"/>
                    <a:pt x="3162" y="1199"/>
                  </a:cubicBezTo>
                  <a:cubicBezTo>
                    <a:pt x="3262" y="982"/>
                    <a:pt x="3356" y="782"/>
                    <a:pt x="3456" y="564"/>
                  </a:cubicBezTo>
                  <a:close/>
                  <a:moveTo>
                    <a:pt x="3650" y="0"/>
                  </a:moveTo>
                  <a:cubicBezTo>
                    <a:pt x="3210" y="0"/>
                    <a:pt x="2869" y="47"/>
                    <a:pt x="2451" y="194"/>
                  </a:cubicBezTo>
                  <a:cubicBezTo>
                    <a:pt x="2110" y="318"/>
                    <a:pt x="1793" y="488"/>
                    <a:pt x="1523" y="688"/>
                  </a:cubicBezTo>
                  <a:cubicBezTo>
                    <a:pt x="1376" y="782"/>
                    <a:pt x="1352" y="952"/>
                    <a:pt x="1446" y="1076"/>
                  </a:cubicBezTo>
                  <a:cubicBezTo>
                    <a:pt x="1507" y="1165"/>
                    <a:pt x="1593" y="1208"/>
                    <a:pt x="1678" y="1208"/>
                  </a:cubicBezTo>
                  <a:cubicBezTo>
                    <a:pt x="1735" y="1208"/>
                    <a:pt x="1791" y="1189"/>
                    <a:pt x="1840" y="1152"/>
                  </a:cubicBezTo>
                  <a:cubicBezTo>
                    <a:pt x="2134" y="952"/>
                    <a:pt x="2451" y="782"/>
                    <a:pt x="2769" y="688"/>
                  </a:cubicBezTo>
                  <a:lnTo>
                    <a:pt x="2769" y="688"/>
                  </a:lnTo>
                  <a:cubicBezTo>
                    <a:pt x="2722" y="782"/>
                    <a:pt x="2675" y="858"/>
                    <a:pt x="2645" y="952"/>
                  </a:cubicBezTo>
                  <a:cubicBezTo>
                    <a:pt x="2528" y="1199"/>
                    <a:pt x="2404" y="1423"/>
                    <a:pt x="2281" y="1664"/>
                  </a:cubicBezTo>
                  <a:cubicBezTo>
                    <a:pt x="2204" y="1834"/>
                    <a:pt x="2034" y="2128"/>
                    <a:pt x="2204" y="2451"/>
                  </a:cubicBezTo>
                  <a:cubicBezTo>
                    <a:pt x="2281" y="2598"/>
                    <a:pt x="2428" y="2669"/>
                    <a:pt x="2528" y="2816"/>
                  </a:cubicBezTo>
                  <a:cubicBezTo>
                    <a:pt x="2698" y="3039"/>
                    <a:pt x="2745" y="3280"/>
                    <a:pt x="2769" y="3574"/>
                  </a:cubicBezTo>
                  <a:cubicBezTo>
                    <a:pt x="2769" y="3821"/>
                    <a:pt x="2722" y="4091"/>
                    <a:pt x="2822" y="4332"/>
                  </a:cubicBezTo>
                  <a:cubicBezTo>
                    <a:pt x="2916" y="4602"/>
                    <a:pt x="3186" y="4773"/>
                    <a:pt x="3380" y="4873"/>
                  </a:cubicBezTo>
                  <a:cubicBezTo>
                    <a:pt x="3433" y="4896"/>
                    <a:pt x="3480" y="4920"/>
                    <a:pt x="3527" y="4973"/>
                  </a:cubicBezTo>
                  <a:cubicBezTo>
                    <a:pt x="3750" y="5096"/>
                    <a:pt x="4021" y="5243"/>
                    <a:pt x="4315" y="5243"/>
                  </a:cubicBezTo>
                  <a:cubicBezTo>
                    <a:pt x="4532" y="5243"/>
                    <a:pt x="4755" y="5190"/>
                    <a:pt x="4849" y="4973"/>
                  </a:cubicBezTo>
                  <a:cubicBezTo>
                    <a:pt x="4996" y="4679"/>
                    <a:pt x="4779" y="4361"/>
                    <a:pt x="4632" y="4115"/>
                  </a:cubicBezTo>
                  <a:cubicBezTo>
                    <a:pt x="4509" y="3921"/>
                    <a:pt x="4485" y="3744"/>
                    <a:pt x="4532" y="3697"/>
                  </a:cubicBezTo>
                  <a:cubicBezTo>
                    <a:pt x="4556" y="3674"/>
                    <a:pt x="4655" y="3650"/>
                    <a:pt x="4702" y="3627"/>
                  </a:cubicBezTo>
                  <a:lnTo>
                    <a:pt x="4732" y="3627"/>
                  </a:lnTo>
                  <a:cubicBezTo>
                    <a:pt x="4996" y="3574"/>
                    <a:pt x="5343" y="3450"/>
                    <a:pt x="5514" y="3133"/>
                  </a:cubicBezTo>
                  <a:cubicBezTo>
                    <a:pt x="5614" y="2986"/>
                    <a:pt x="5637" y="2839"/>
                    <a:pt x="5661" y="2692"/>
                  </a:cubicBezTo>
                  <a:cubicBezTo>
                    <a:pt x="5684" y="2569"/>
                    <a:pt x="5708" y="2451"/>
                    <a:pt x="5731" y="2422"/>
                  </a:cubicBezTo>
                  <a:cubicBezTo>
                    <a:pt x="5784" y="2398"/>
                    <a:pt x="5831" y="2375"/>
                    <a:pt x="5907" y="2351"/>
                  </a:cubicBezTo>
                  <a:cubicBezTo>
                    <a:pt x="6078" y="2304"/>
                    <a:pt x="6225" y="2251"/>
                    <a:pt x="6372" y="2204"/>
                  </a:cubicBezTo>
                  <a:cubicBezTo>
                    <a:pt x="6589" y="2622"/>
                    <a:pt x="6736" y="3110"/>
                    <a:pt x="6736" y="3650"/>
                  </a:cubicBezTo>
                  <a:cubicBezTo>
                    <a:pt x="6736" y="5337"/>
                    <a:pt x="5367" y="6713"/>
                    <a:pt x="3650" y="6713"/>
                  </a:cubicBezTo>
                  <a:cubicBezTo>
                    <a:pt x="1963" y="6713"/>
                    <a:pt x="588" y="5337"/>
                    <a:pt x="588" y="3650"/>
                  </a:cubicBezTo>
                  <a:cubicBezTo>
                    <a:pt x="588" y="3086"/>
                    <a:pt x="735" y="2522"/>
                    <a:pt x="1029" y="2057"/>
                  </a:cubicBezTo>
                  <a:cubicBezTo>
                    <a:pt x="1105" y="1910"/>
                    <a:pt x="1058" y="1740"/>
                    <a:pt x="935" y="1664"/>
                  </a:cubicBezTo>
                  <a:cubicBezTo>
                    <a:pt x="883" y="1639"/>
                    <a:pt x="827" y="1625"/>
                    <a:pt x="775" y="1625"/>
                  </a:cubicBezTo>
                  <a:cubicBezTo>
                    <a:pt x="679" y="1625"/>
                    <a:pt x="590" y="1669"/>
                    <a:pt x="541" y="1764"/>
                  </a:cubicBezTo>
                  <a:cubicBezTo>
                    <a:pt x="200" y="2328"/>
                    <a:pt x="0" y="2963"/>
                    <a:pt x="0" y="3650"/>
                  </a:cubicBezTo>
                  <a:cubicBezTo>
                    <a:pt x="0" y="5655"/>
                    <a:pt x="1646" y="7300"/>
                    <a:pt x="3650" y="7300"/>
                  </a:cubicBezTo>
                  <a:cubicBezTo>
                    <a:pt x="4461" y="7300"/>
                    <a:pt x="5243" y="7030"/>
                    <a:pt x="5855" y="6536"/>
                  </a:cubicBezTo>
                  <a:cubicBezTo>
                    <a:pt x="6836" y="5802"/>
                    <a:pt x="7377" y="4602"/>
                    <a:pt x="7300" y="3380"/>
                  </a:cubicBezTo>
                  <a:cubicBezTo>
                    <a:pt x="7253" y="2769"/>
                    <a:pt x="7054" y="2204"/>
                    <a:pt x="6736" y="1687"/>
                  </a:cubicBezTo>
                  <a:cubicBezTo>
                    <a:pt x="6495" y="1323"/>
                    <a:pt x="6201" y="982"/>
                    <a:pt x="5831" y="711"/>
                  </a:cubicBezTo>
                  <a:cubicBezTo>
                    <a:pt x="5437" y="417"/>
                    <a:pt x="4973" y="194"/>
                    <a:pt x="4485" y="100"/>
                  </a:cubicBezTo>
                  <a:cubicBezTo>
                    <a:pt x="4215" y="24"/>
                    <a:pt x="3944" y="0"/>
                    <a:pt x="365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3"/>
            <p:cNvSpPr/>
            <p:nvPr/>
          </p:nvSpPr>
          <p:spPr>
            <a:xfrm>
              <a:off x="6569990" y="3053773"/>
              <a:ext cx="36778" cy="11006"/>
            </a:xfrm>
            <a:custGeom>
              <a:rect b="b" l="l" r="r" t="t"/>
              <a:pathLst>
                <a:path extrusionOk="0" h="565" w="1888">
                  <a:moveTo>
                    <a:pt x="294" y="1"/>
                  </a:moveTo>
                  <a:cubicBezTo>
                    <a:pt x="124" y="1"/>
                    <a:pt x="0" y="124"/>
                    <a:pt x="0" y="271"/>
                  </a:cubicBezTo>
                  <a:cubicBezTo>
                    <a:pt x="0" y="441"/>
                    <a:pt x="124" y="565"/>
                    <a:pt x="294" y="565"/>
                  </a:cubicBezTo>
                  <a:lnTo>
                    <a:pt x="1593" y="565"/>
                  </a:lnTo>
                  <a:cubicBezTo>
                    <a:pt x="1740" y="565"/>
                    <a:pt x="1887" y="441"/>
                    <a:pt x="1887" y="271"/>
                  </a:cubicBezTo>
                  <a:cubicBezTo>
                    <a:pt x="1887" y="124"/>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3"/>
            <p:cNvSpPr/>
            <p:nvPr/>
          </p:nvSpPr>
          <p:spPr>
            <a:xfrm>
              <a:off x="6398236" y="2819976"/>
              <a:ext cx="379821" cy="326329"/>
            </a:xfrm>
            <a:custGeom>
              <a:rect b="b" l="l" r="r" t="t"/>
              <a:pathLst>
                <a:path extrusionOk="0" h="16752" w="19498">
                  <a:moveTo>
                    <a:pt x="17611" y="1863"/>
                  </a:moveTo>
                  <a:cubicBezTo>
                    <a:pt x="17687" y="1863"/>
                    <a:pt x="17734" y="1934"/>
                    <a:pt x="17734" y="2010"/>
                  </a:cubicBezTo>
                  <a:lnTo>
                    <a:pt x="17734" y="10780"/>
                  </a:lnTo>
                  <a:lnTo>
                    <a:pt x="1764" y="10780"/>
                  </a:lnTo>
                  <a:lnTo>
                    <a:pt x="1764" y="2010"/>
                  </a:lnTo>
                  <a:cubicBezTo>
                    <a:pt x="1764" y="1934"/>
                    <a:pt x="1840" y="1863"/>
                    <a:pt x="1911" y="1863"/>
                  </a:cubicBezTo>
                  <a:close/>
                  <a:moveTo>
                    <a:pt x="18245" y="564"/>
                  </a:moveTo>
                  <a:cubicBezTo>
                    <a:pt x="18639" y="564"/>
                    <a:pt x="18933" y="858"/>
                    <a:pt x="18933" y="1252"/>
                  </a:cubicBezTo>
                  <a:lnTo>
                    <a:pt x="18933" y="10780"/>
                  </a:lnTo>
                  <a:lnTo>
                    <a:pt x="18322" y="10780"/>
                  </a:lnTo>
                  <a:lnTo>
                    <a:pt x="18322" y="2010"/>
                  </a:lnTo>
                  <a:cubicBezTo>
                    <a:pt x="18322" y="1617"/>
                    <a:pt x="18004" y="1299"/>
                    <a:pt x="17611" y="1299"/>
                  </a:cubicBezTo>
                  <a:lnTo>
                    <a:pt x="1911" y="1299"/>
                  </a:lnTo>
                  <a:cubicBezTo>
                    <a:pt x="1523" y="1299"/>
                    <a:pt x="1200" y="1617"/>
                    <a:pt x="1200" y="2010"/>
                  </a:cubicBezTo>
                  <a:lnTo>
                    <a:pt x="1200" y="10780"/>
                  </a:lnTo>
                  <a:lnTo>
                    <a:pt x="588" y="10780"/>
                  </a:lnTo>
                  <a:lnTo>
                    <a:pt x="588" y="1252"/>
                  </a:lnTo>
                  <a:cubicBezTo>
                    <a:pt x="588" y="858"/>
                    <a:pt x="882" y="564"/>
                    <a:pt x="1253" y="564"/>
                  </a:cubicBezTo>
                  <a:close/>
                  <a:moveTo>
                    <a:pt x="18933" y="11338"/>
                  </a:moveTo>
                  <a:lnTo>
                    <a:pt x="18933" y="12543"/>
                  </a:lnTo>
                  <a:cubicBezTo>
                    <a:pt x="18933" y="12908"/>
                    <a:pt x="18639" y="13225"/>
                    <a:pt x="18245" y="13225"/>
                  </a:cubicBezTo>
                  <a:lnTo>
                    <a:pt x="1253" y="13225"/>
                  </a:lnTo>
                  <a:cubicBezTo>
                    <a:pt x="882" y="13225"/>
                    <a:pt x="588" y="12908"/>
                    <a:pt x="588" y="12543"/>
                  </a:cubicBezTo>
                  <a:lnTo>
                    <a:pt x="588" y="11338"/>
                  </a:lnTo>
                  <a:close/>
                  <a:moveTo>
                    <a:pt x="1253" y="0"/>
                  </a:moveTo>
                  <a:cubicBezTo>
                    <a:pt x="565" y="0"/>
                    <a:pt x="1" y="541"/>
                    <a:pt x="1" y="1252"/>
                  </a:cubicBezTo>
                  <a:lnTo>
                    <a:pt x="1" y="12543"/>
                  </a:lnTo>
                  <a:cubicBezTo>
                    <a:pt x="1" y="13225"/>
                    <a:pt x="565" y="13790"/>
                    <a:pt x="1253" y="13790"/>
                  </a:cubicBezTo>
                  <a:lnTo>
                    <a:pt x="7618" y="13790"/>
                  </a:lnTo>
                  <a:cubicBezTo>
                    <a:pt x="7595" y="14454"/>
                    <a:pt x="7518" y="15576"/>
                    <a:pt x="7371" y="16188"/>
                  </a:cubicBezTo>
                  <a:lnTo>
                    <a:pt x="6396" y="16188"/>
                  </a:lnTo>
                  <a:cubicBezTo>
                    <a:pt x="6249" y="16188"/>
                    <a:pt x="6102" y="16311"/>
                    <a:pt x="6102" y="16482"/>
                  </a:cubicBezTo>
                  <a:cubicBezTo>
                    <a:pt x="6102" y="16628"/>
                    <a:pt x="6249" y="16752"/>
                    <a:pt x="6396" y="16752"/>
                  </a:cubicBezTo>
                  <a:lnTo>
                    <a:pt x="13132" y="16752"/>
                  </a:lnTo>
                  <a:cubicBezTo>
                    <a:pt x="13279" y="16752"/>
                    <a:pt x="13396" y="16628"/>
                    <a:pt x="13396" y="16482"/>
                  </a:cubicBezTo>
                  <a:cubicBezTo>
                    <a:pt x="13396" y="16311"/>
                    <a:pt x="13279" y="16188"/>
                    <a:pt x="13132" y="16188"/>
                  </a:cubicBezTo>
                  <a:lnTo>
                    <a:pt x="12127" y="16188"/>
                  </a:lnTo>
                  <a:cubicBezTo>
                    <a:pt x="12103" y="16041"/>
                    <a:pt x="12050" y="15870"/>
                    <a:pt x="12027" y="15653"/>
                  </a:cubicBezTo>
                  <a:cubicBezTo>
                    <a:pt x="12005" y="15518"/>
                    <a:pt x="11899" y="15403"/>
                    <a:pt x="11751" y="15403"/>
                  </a:cubicBezTo>
                  <a:cubicBezTo>
                    <a:pt x="11737" y="15403"/>
                    <a:pt x="11723" y="15404"/>
                    <a:pt x="11709" y="15406"/>
                  </a:cubicBezTo>
                  <a:cubicBezTo>
                    <a:pt x="11562" y="15429"/>
                    <a:pt x="11439" y="15576"/>
                    <a:pt x="11462" y="15723"/>
                  </a:cubicBezTo>
                  <a:cubicBezTo>
                    <a:pt x="11486" y="15894"/>
                    <a:pt x="11515" y="16070"/>
                    <a:pt x="11539" y="16188"/>
                  </a:cubicBezTo>
                  <a:lnTo>
                    <a:pt x="7959" y="16188"/>
                  </a:lnTo>
                  <a:cubicBezTo>
                    <a:pt x="8135" y="15453"/>
                    <a:pt x="8183" y="14330"/>
                    <a:pt x="8183" y="13790"/>
                  </a:cubicBezTo>
                  <a:lnTo>
                    <a:pt x="11315" y="13790"/>
                  </a:lnTo>
                  <a:cubicBezTo>
                    <a:pt x="11339" y="13936"/>
                    <a:pt x="11339" y="14160"/>
                    <a:pt x="11339" y="14377"/>
                  </a:cubicBezTo>
                  <a:cubicBezTo>
                    <a:pt x="11366" y="14534"/>
                    <a:pt x="11467" y="14651"/>
                    <a:pt x="11620" y="14651"/>
                  </a:cubicBezTo>
                  <a:cubicBezTo>
                    <a:pt x="11634" y="14651"/>
                    <a:pt x="11648" y="14650"/>
                    <a:pt x="11662" y="14648"/>
                  </a:cubicBezTo>
                  <a:cubicBezTo>
                    <a:pt x="11809" y="14648"/>
                    <a:pt x="11927" y="14501"/>
                    <a:pt x="11927" y="14354"/>
                  </a:cubicBezTo>
                  <a:cubicBezTo>
                    <a:pt x="11903" y="14130"/>
                    <a:pt x="11903" y="13936"/>
                    <a:pt x="11903" y="13790"/>
                  </a:cubicBezTo>
                  <a:lnTo>
                    <a:pt x="18245" y="13790"/>
                  </a:lnTo>
                  <a:cubicBezTo>
                    <a:pt x="18933" y="13790"/>
                    <a:pt x="19497" y="13225"/>
                    <a:pt x="19497" y="12543"/>
                  </a:cubicBezTo>
                  <a:lnTo>
                    <a:pt x="19497" y="1252"/>
                  </a:lnTo>
                  <a:cubicBezTo>
                    <a:pt x="19497" y="541"/>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3"/>
            <p:cNvSpPr/>
            <p:nvPr/>
          </p:nvSpPr>
          <p:spPr>
            <a:xfrm>
              <a:off x="6597242" y="2878085"/>
              <a:ext cx="28188" cy="36817"/>
            </a:xfrm>
            <a:custGeom>
              <a:rect b="b" l="l" r="r" t="t"/>
              <a:pathLst>
                <a:path extrusionOk="0" h="1890" w="1447">
                  <a:moveTo>
                    <a:pt x="169" y="1"/>
                  </a:moveTo>
                  <a:cubicBezTo>
                    <a:pt x="153" y="1"/>
                    <a:pt x="138" y="3"/>
                    <a:pt x="124" y="9"/>
                  </a:cubicBezTo>
                  <a:cubicBezTo>
                    <a:pt x="47" y="32"/>
                    <a:pt x="0" y="103"/>
                    <a:pt x="0" y="203"/>
                  </a:cubicBezTo>
                  <a:lnTo>
                    <a:pt x="0" y="1719"/>
                  </a:lnTo>
                  <a:cubicBezTo>
                    <a:pt x="0" y="1819"/>
                    <a:pt x="71" y="1890"/>
                    <a:pt x="194" y="1890"/>
                  </a:cubicBezTo>
                  <a:cubicBezTo>
                    <a:pt x="294" y="1890"/>
                    <a:pt x="365" y="1819"/>
                    <a:pt x="365" y="1719"/>
                  </a:cubicBezTo>
                  <a:lnTo>
                    <a:pt x="365" y="814"/>
                  </a:lnTo>
                  <a:lnTo>
                    <a:pt x="1052" y="1796"/>
                  </a:lnTo>
                  <a:cubicBezTo>
                    <a:pt x="1088" y="1849"/>
                    <a:pt x="1153" y="1875"/>
                    <a:pt x="1225" y="1875"/>
                  </a:cubicBezTo>
                  <a:cubicBezTo>
                    <a:pt x="1249" y="1875"/>
                    <a:pt x="1274" y="1872"/>
                    <a:pt x="1299" y="1866"/>
                  </a:cubicBezTo>
                  <a:cubicBezTo>
                    <a:pt x="1370" y="1843"/>
                    <a:pt x="1446" y="1772"/>
                    <a:pt x="1446" y="1649"/>
                  </a:cubicBezTo>
                  <a:lnTo>
                    <a:pt x="1417" y="203"/>
                  </a:lnTo>
                  <a:cubicBezTo>
                    <a:pt x="1417" y="80"/>
                    <a:pt x="1346" y="9"/>
                    <a:pt x="1223" y="9"/>
                  </a:cubicBezTo>
                  <a:cubicBezTo>
                    <a:pt x="1123" y="9"/>
                    <a:pt x="1029" y="103"/>
                    <a:pt x="1029" y="203"/>
                  </a:cubicBezTo>
                  <a:lnTo>
                    <a:pt x="1052" y="1108"/>
                  </a:lnTo>
                  <a:lnTo>
                    <a:pt x="341" y="80"/>
                  </a:lnTo>
                  <a:cubicBezTo>
                    <a:pt x="304" y="42"/>
                    <a:pt x="232" y="1"/>
                    <a:pt x="16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3"/>
            <p:cNvSpPr/>
            <p:nvPr/>
          </p:nvSpPr>
          <p:spPr>
            <a:xfrm>
              <a:off x="6632968" y="2878708"/>
              <a:ext cx="19597" cy="36194"/>
            </a:xfrm>
            <a:custGeom>
              <a:rect b="b" l="l" r="r" t="t"/>
              <a:pathLst>
                <a:path extrusionOk="0" h="1858" w="1006">
                  <a:moveTo>
                    <a:pt x="200" y="0"/>
                  </a:moveTo>
                  <a:cubicBezTo>
                    <a:pt x="77" y="0"/>
                    <a:pt x="0" y="71"/>
                    <a:pt x="0" y="171"/>
                  </a:cubicBezTo>
                  <a:lnTo>
                    <a:pt x="0" y="1687"/>
                  </a:lnTo>
                  <a:cubicBezTo>
                    <a:pt x="0" y="1787"/>
                    <a:pt x="77" y="1858"/>
                    <a:pt x="200" y="1858"/>
                  </a:cubicBezTo>
                  <a:lnTo>
                    <a:pt x="811" y="1858"/>
                  </a:lnTo>
                  <a:cubicBezTo>
                    <a:pt x="935" y="1858"/>
                    <a:pt x="1005" y="1787"/>
                    <a:pt x="1005" y="1687"/>
                  </a:cubicBezTo>
                  <a:cubicBezTo>
                    <a:pt x="1005" y="1564"/>
                    <a:pt x="935" y="1493"/>
                    <a:pt x="811" y="1493"/>
                  </a:cubicBezTo>
                  <a:lnTo>
                    <a:pt x="370" y="1493"/>
                  </a:lnTo>
                  <a:lnTo>
                    <a:pt x="370" y="1123"/>
                  </a:lnTo>
                  <a:lnTo>
                    <a:pt x="788" y="1123"/>
                  </a:lnTo>
                  <a:cubicBezTo>
                    <a:pt x="882" y="1123"/>
                    <a:pt x="958" y="1029"/>
                    <a:pt x="958" y="929"/>
                  </a:cubicBezTo>
                  <a:cubicBezTo>
                    <a:pt x="958" y="829"/>
                    <a:pt x="882" y="735"/>
                    <a:pt x="788" y="735"/>
                  </a:cubicBezTo>
                  <a:lnTo>
                    <a:pt x="370" y="735"/>
                  </a:lnTo>
                  <a:lnTo>
                    <a:pt x="370" y="365"/>
                  </a:lnTo>
                  <a:lnTo>
                    <a:pt x="811" y="365"/>
                  </a:lnTo>
                  <a:cubicBezTo>
                    <a:pt x="935" y="365"/>
                    <a:pt x="1005" y="294"/>
                    <a:pt x="1005" y="171"/>
                  </a:cubicBezTo>
                  <a:cubicBezTo>
                    <a:pt x="1005" y="71"/>
                    <a:pt x="935" y="0"/>
                    <a:pt x="81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3"/>
            <p:cNvSpPr/>
            <p:nvPr/>
          </p:nvSpPr>
          <p:spPr>
            <a:xfrm>
              <a:off x="6660220" y="2878085"/>
              <a:ext cx="40090" cy="36817"/>
            </a:xfrm>
            <a:custGeom>
              <a:rect b="b" l="l" r="r" t="t"/>
              <a:pathLst>
                <a:path extrusionOk="0" h="1890" w="2058">
                  <a:moveTo>
                    <a:pt x="1019" y="1"/>
                  </a:moveTo>
                  <a:cubicBezTo>
                    <a:pt x="998" y="1"/>
                    <a:pt x="975" y="3"/>
                    <a:pt x="952" y="9"/>
                  </a:cubicBezTo>
                  <a:cubicBezTo>
                    <a:pt x="905" y="32"/>
                    <a:pt x="858" y="80"/>
                    <a:pt x="829" y="156"/>
                  </a:cubicBezTo>
                  <a:lnTo>
                    <a:pt x="564" y="1038"/>
                  </a:lnTo>
                  <a:lnTo>
                    <a:pt x="388" y="156"/>
                  </a:lnTo>
                  <a:cubicBezTo>
                    <a:pt x="368" y="71"/>
                    <a:pt x="297" y="3"/>
                    <a:pt x="214" y="3"/>
                  </a:cubicBezTo>
                  <a:cubicBezTo>
                    <a:pt x="200" y="3"/>
                    <a:pt x="185" y="5"/>
                    <a:pt x="170" y="9"/>
                  </a:cubicBezTo>
                  <a:cubicBezTo>
                    <a:pt x="71" y="32"/>
                    <a:pt x="0" y="127"/>
                    <a:pt x="24" y="226"/>
                  </a:cubicBezTo>
                  <a:lnTo>
                    <a:pt x="317" y="1719"/>
                  </a:lnTo>
                  <a:lnTo>
                    <a:pt x="317" y="1743"/>
                  </a:lnTo>
                  <a:cubicBezTo>
                    <a:pt x="341" y="1843"/>
                    <a:pt x="441" y="1890"/>
                    <a:pt x="535" y="1890"/>
                  </a:cubicBezTo>
                  <a:cubicBezTo>
                    <a:pt x="635" y="1890"/>
                    <a:pt x="711" y="1843"/>
                    <a:pt x="735" y="1743"/>
                  </a:cubicBezTo>
                  <a:lnTo>
                    <a:pt x="1029" y="838"/>
                  </a:lnTo>
                  <a:lnTo>
                    <a:pt x="1299" y="1743"/>
                  </a:lnTo>
                  <a:cubicBezTo>
                    <a:pt x="1323" y="1843"/>
                    <a:pt x="1417" y="1890"/>
                    <a:pt x="1517" y="1890"/>
                  </a:cubicBezTo>
                  <a:cubicBezTo>
                    <a:pt x="1616" y="1890"/>
                    <a:pt x="1687" y="1843"/>
                    <a:pt x="1710" y="1743"/>
                  </a:cubicBezTo>
                  <a:cubicBezTo>
                    <a:pt x="1740" y="1743"/>
                    <a:pt x="1740" y="1743"/>
                    <a:pt x="1740" y="1719"/>
                  </a:cubicBezTo>
                  <a:lnTo>
                    <a:pt x="2034" y="226"/>
                  </a:lnTo>
                  <a:cubicBezTo>
                    <a:pt x="2057" y="127"/>
                    <a:pt x="1981" y="32"/>
                    <a:pt x="1887" y="9"/>
                  </a:cubicBezTo>
                  <a:cubicBezTo>
                    <a:pt x="1869" y="5"/>
                    <a:pt x="1851" y="3"/>
                    <a:pt x="1834" y="3"/>
                  </a:cubicBezTo>
                  <a:cubicBezTo>
                    <a:pt x="1736" y="3"/>
                    <a:pt x="1663" y="71"/>
                    <a:pt x="1663" y="156"/>
                  </a:cubicBezTo>
                  <a:lnTo>
                    <a:pt x="1469" y="1038"/>
                  </a:lnTo>
                  <a:lnTo>
                    <a:pt x="1199" y="127"/>
                  </a:lnTo>
                  <a:cubicBezTo>
                    <a:pt x="1180" y="50"/>
                    <a:pt x="1110" y="1"/>
                    <a:pt x="101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3"/>
            <p:cNvSpPr/>
            <p:nvPr/>
          </p:nvSpPr>
          <p:spPr>
            <a:xfrm>
              <a:off x="6595294" y="2932063"/>
              <a:ext cx="136496" cy="11006"/>
            </a:xfrm>
            <a:custGeom>
              <a:rect b="b" l="l" r="r" t="t"/>
              <a:pathLst>
                <a:path extrusionOk="0" h="565" w="7007">
                  <a:moveTo>
                    <a:pt x="294" y="1"/>
                  </a:moveTo>
                  <a:cubicBezTo>
                    <a:pt x="124" y="1"/>
                    <a:pt x="0" y="124"/>
                    <a:pt x="0" y="271"/>
                  </a:cubicBezTo>
                  <a:cubicBezTo>
                    <a:pt x="0" y="441"/>
                    <a:pt x="124" y="565"/>
                    <a:pt x="294" y="565"/>
                  </a:cubicBezTo>
                  <a:lnTo>
                    <a:pt x="6736" y="565"/>
                  </a:lnTo>
                  <a:cubicBezTo>
                    <a:pt x="6883" y="565"/>
                    <a:pt x="7007" y="441"/>
                    <a:pt x="7007" y="271"/>
                  </a:cubicBezTo>
                  <a:cubicBezTo>
                    <a:pt x="7007" y="124"/>
                    <a:pt x="6883" y="1"/>
                    <a:pt x="673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3"/>
            <p:cNvSpPr/>
            <p:nvPr/>
          </p:nvSpPr>
          <p:spPr>
            <a:xfrm>
              <a:off x="6690667" y="2953140"/>
              <a:ext cx="41122" cy="11006"/>
            </a:xfrm>
            <a:custGeom>
              <a:rect b="b" l="l" r="r" t="t"/>
              <a:pathLst>
                <a:path extrusionOk="0" h="565" w="2111">
                  <a:moveTo>
                    <a:pt x="271" y="0"/>
                  </a:moveTo>
                  <a:cubicBezTo>
                    <a:pt x="124" y="0"/>
                    <a:pt x="1" y="123"/>
                    <a:pt x="1" y="294"/>
                  </a:cubicBezTo>
                  <a:cubicBezTo>
                    <a:pt x="1" y="441"/>
                    <a:pt x="124" y="564"/>
                    <a:pt x="271" y="564"/>
                  </a:cubicBezTo>
                  <a:lnTo>
                    <a:pt x="1840" y="564"/>
                  </a:lnTo>
                  <a:cubicBezTo>
                    <a:pt x="1987" y="564"/>
                    <a:pt x="2111" y="441"/>
                    <a:pt x="2111" y="294"/>
                  </a:cubicBezTo>
                  <a:cubicBezTo>
                    <a:pt x="2111" y="123"/>
                    <a:pt x="1987" y="0"/>
                    <a:pt x="184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3"/>
            <p:cNvSpPr/>
            <p:nvPr/>
          </p:nvSpPr>
          <p:spPr>
            <a:xfrm>
              <a:off x="6595294" y="2953140"/>
              <a:ext cx="77764" cy="11006"/>
            </a:xfrm>
            <a:custGeom>
              <a:rect b="b" l="l" r="r" t="t"/>
              <a:pathLst>
                <a:path extrusionOk="0" h="565" w="3992">
                  <a:moveTo>
                    <a:pt x="294" y="0"/>
                  </a:moveTo>
                  <a:cubicBezTo>
                    <a:pt x="124" y="0"/>
                    <a:pt x="0" y="123"/>
                    <a:pt x="0" y="294"/>
                  </a:cubicBezTo>
                  <a:cubicBezTo>
                    <a:pt x="0" y="441"/>
                    <a:pt x="124" y="564"/>
                    <a:pt x="294" y="564"/>
                  </a:cubicBezTo>
                  <a:lnTo>
                    <a:pt x="3697" y="564"/>
                  </a:lnTo>
                  <a:cubicBezTo>
                    <a:pt x="3868" y="564"/>
                    <a:pt x="3991" y="441"/>
                    <a:pt x="3991" y="294"/>
                  </a:cubicBezTo>
                  <a:cubicBezTo>
                    <a:pt x="3991" y="123"/>
                    <a:pt x="3868" y="0"/>
                    <a:pt x="369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3"/>
            <p:cNvSpPr/>
            <p:nvPr/>
          </p:nvSpPr>
          <p:spPr>
            <a:xfrm>
              <a:off x="6595294" y="2974081"/>
              <a:ext cx="136496" cy="11474"/>
            </a:xfrm>
            <a:custGeom>
              <a:rect b="b" l="l" r="r" t="t"/>
              <a:pathLst>
                <a:path extrusionOk="0" h="589" w="7007">
                  <a:moveTo>
                    <a:pt x="294" y="1"/>
                  </a:moveTo>
                  <a:cubicBezTo>
                    <a:pt x="124" y="1"/>
                    <a:pt x="0" y="148"/>
                    <a:pt x="0" y="295"/>
                  </a:cubicBezTo>
                  <a:cubicBezTo>
                    <a:pt x="0" y="442"/>
                    <a:pt x="124" y="588"/>
                    <a:pt x="294" y="588"/>
                  </a:cubicBezTo>
                  <a:lnTo>
                    <a:pt x="6736" y="588"/>
                  </a:lnTo>
                  <a:cubicBezTo>
                    <a:pt x="6883" y="588"/>
                    <a:pt x="7007" y="442"/>
                    <a:pt x="7007" y="295"/>
                  </a:cubicBezTo>
                  <a:cubicBezTo>
                    <a:pt x="7007" y="148"/>
                    <a:pt x="6883" y="1"/>
                    <a:pt x="673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3"/>
            <p:cNvSpPr/>
            <p:nvPr/>
          </p:nvSpPr>
          <p:spPr>
            <a:xfrm>
              <a:off x="6595294" y="2995606"/>
              <a:ext cx="94946" cy="10909"/>
            </a:xfrm>
            <a:custGeom>
              <a:rect b="b" l="l" r="r" t="t"/>
              <a:pathLst>
                <a:path extrusionOk="0" h="560" w="4874">
                  <a:moveTo>
                    <a:pt x="294" y="1"/>
                  </a:moveTo>
                  <a:cubicBezTo>
                    <a:pt x="124" y="1"/>
                    <a:pt x="0" y="118"/>
                    <a:pt x="0" y="265"/>
                  </a:cubicBezTo>
                  <a:cubicBezTo>
                    <a:pt x="0" y="442"/>
                    <a:pt x="124" y="559"/>
                    <a:pt x="294" y="559"/>
                  </a:cubicBezTo>
                  <a:lnTo>
                    <a:pt x="4579" y="559"/>
                  </a:lnTo>
                  <a:cubicBezTo>
                    <a:pt x="4750" y="559"/>
                    <a:pt x="4873" y="442"/>
                    <a:pt x="4873" y="265"/>
                  </a:cubicBezTo>
                  <a:cubicBezTo>
                    <a:pt x="4873" y="118"/>
                    <a:pt x="4750" y="1"/>
                    <a:pt x="457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4" name="Google Shape;3454;p63"/>
          <p:cNvGrpSpPr/>
          <p:nvPr/>
        </p:nvGrpSpPr>
        <p:grpSpPr>
          <a:xfrm>
            <a:off x="5822432" y="2819976"/>
            <a:ext cx="379802" cy="326329"/>
            <a:chOff x="5822432" y="2819976"/>
            <a:chExt cx="379802" cy="326329"/>
          </a:xfrm>
        </p:grpSpPr>
        <p:sp>
          <p:nvSpPr>
            <p:cNvPr id="3455" name="Google Shape;3455;p63"/>
            <p:cNvSpPr/>
            <p:nvPr/>
          </p:nvSpPr>
          <p:spPr>
            <a:xfrm>
              <a:off x="5827692" y="3035111"/>
              <a:ext cx="368815" cy="48232"/>
            </a:xfrm>
            <a:custGeom>
              <a:rect b="b" l="l" r="r" t="t"/>
              <a:pathLst>
                <a:path extrusionOk="0" h="2476" w="18933">
                  <a:moveTo>
                    <a:pt x="0" y="1"/>
                  </a:moveTo>
                  <a:lnTo>
                    <a:pt x="0" y="1499"/>
                  </a:lnTo>
                  <a:cubicBezTo>
                    <a:pt x="0" y="2034"/>
                    <a:pt x="441" y="2475"/>
                    <a:pt x="982" y="2475"/>
                  </a:cubicBezTo>
                  <a:lnTo>
                    <a:pt x="17975" y="2475"/>
                  </a:lnTo>
                  <a:cubicBezTo>
                    <a:pt x="18492" y="2475"/>
                    <a:pt x="18933" y="2034"/>
                    <a:pt x="18933" y="1499"/>
                  </a:cubicBezTo>
                  <a:lnTo>
                    <a:pt x="18933"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3"/>
            <p:cNvSpPr/>
            <p:nvPr/>
          </p:nvSpPr>
          <p:spPr>
            <a:xfrm>
              <a:off x="5827692" y="2825236"/>
              <a:ext cx="368815" cy="209897"/>
            </a:xfrm>
            <a:custGeom>
              <a:rect b="b" l="l" r="r" t="t"/>
              <a:pathLst>
                <a:path extrusionOk="0" h="10775" w="18933">
                  <a:moveTo>
                    <a:pt x="982" y="1"/>
                  </a:moveTo>
                  <a:cubicBezTo>
                    <a:pt x="441" y="1"/>
                    <a:pt x="0" y="441"/>
                    <a:pt x="0" y="982"/>
                  </a:cubicBezTo>
                  <a:lnTo>
                    <a:pt x="0" y="10775"/>
                  </a:lnTo>
                  <a:lnTo>
                    <a:pt x="18933" y="10775"/>
                  </a:lnTo>
                  <a:lnTo>
                    <a:pt x="18933" y="982"/>
                  </a:lnTo>
                  <a:cubicBezTo>
                    <a:pt x="18933" y="441"/>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3"/>
            <p:cNvSpPr/>
            <p:nvPr/>
          </p:nvSpPr>
          <p:spPr>
            <a:xfrm>
              <a:off x="5827692" y="2825236"/>
              <a:ext cx="368815" cy="209897"/>
            </a:xfrm>
            <a:custGeom>
              <a:rect b="b" l="l" r="r" t="t"/>
              <a:pathLst>
                <a:path extrusionOk="0" h="10775" w="18933">
                  <a:moveTo>
                    <a:pt x="982" y="1"/>
                  </a:moveTo>
                  <a:cubicBezTo>
                    <a:pt x="441" y="1"/>
                    <a:pt x="0" y="441"/>
                    <a:pt x="0" y="982"/>
                  </a:cubicBezTo>
                  <a:lnTo>
                    <a:pt x="0" y="10775"/>
                  </a:lnTo>
                  <a:lnTo>
                    <a:pt x="18933" y="10775"/>
                  </a:lnTo>
                  <a:lnTo>
                    <a:pt x="18933" y="982"/>
                  </a:lnTo>
                  <a:cubicBezTo>
                    <a:pt x="18933" y="441"/>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3"/>
            <p:cNvSpPr/>
            <p:nvPr/>
          </p:nvSpPr>
          <p:spPr>
            <a:xfrm>
              <a:off x="6163056" y="2825236"/>
              <a:ext cx="33447" cy="209897"/>
            </a:xfrm>
            <a:custGeom>
              <a:rect b="b" l="l" r="r" t="t"/>
              <a:pathLst>
                <a:path extrusionOk="0" h="10775" w="1717">
                  <a:moveTo>
                    <a:pt x="1" y="1"/>
                  </a:moveTo>
                  <a:cubicBezTo>
                    <a:pt x="518" y="1"/>
                    <a:pt x="959" y="441"/>
                    <a:pt x="959" y="982"/>
                  </a:cubicBezTo>
                  <a:lnTo>
                    <a:pt x="959" y="10775"/>
                  </a:lnTo>
                  <a:lnTo>
                    <a:pt x="1717" y="10775"/>
                  </a:lnTo>
                  <a:lnTo>
                    <a:pt x="1717" y="982"/>
                  </a:lnTo>
                  <a:cubicBezTo>
                    <a:pt x="1717" y="441"/>
                    <a:pt x="1276" y="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3"/>
            <p:cNvSpPr/>
            <p:nvPr/>
          </p:nvSpPr>
          <p:spPr>
            <a:xfrm>
              <a:off x="6163056" y="3035111"/>
              <a:ext cx="33447" cy="48232"/>
            </a:xfrm>
            <a:custGeom>
              <a:rect b="b" l="l" r="r" t="t"/>
              <a:pathLst>
                <a:path extrusionOk="0" h="2476" w="1717">
                  <a:moveTo>
                    <a:pt x="959" y="1"/>
                  </a:moveTo>
                  <a:lnTo>
                    <a:pt x="959" y="1499"/>
                  </a:lnTo>
                  <a:cubicBezTo>
                    <a:pt x="959" y="2034"/>
                    <a:pt x="518" y="2475"/>
                    <a:pt x="1" y="2475"/>
                  </a:cubicBezTo>
                  <a:lnTo>
                    <a:pt x="759" y="2475"/>
                  </a:lnTo>
                  <a:cubicBezTo>
                    <a:pt x="1276" y="2475"/>
                    <a:pt x="1717" y="2034"/>
                    <a:pt x="1717" y="1499"/>
                  </a:cubicBezTo>
                  <a:lnTo>
                    <a:pt x="1717"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3"/>
            <p:cNvSpPr/>
            <p:nvPr/>
          </p:nvSpPr>
          <p:spPr>
            <a:xfrm>
              <a:off x="5970362" y="3083324"/>
              <a:ext cx="83939" cy="57719"/>
            </a:xfrm>
            <a:custGeom>
              <a:rect b="b" l="l" r="r" t="t"/>
              <a:pathLst>
                <a:path extrusionOk="0" h="2963" w="4309">
                  <a:moveTo>
                    <a:pt x="294" y="0"/>
                  </a:moveTo>
                  <a:cubicBezTo>
                    <a:pt x="294" y="0"/>
                    <a:pt x="271" y="2157"/>
                    <a:pt x="0" y="2963"/>
                  </a:cubicBezTo>
                  <a:lnTo>
                    <a:pt x="4309" y="2963"/>
                  </a:lnTo>
                  <a:cubicBezTo>
                    <a:pt x="4038" y="2157"/>
                    <a:pt x="3991" y="0"/>
                    <a:pt x="3991"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3"/>
            <p:cNvSpPr/>
            <p:nvPr/>
          </p:nvSpPr>
          <p:spPr>
            <a:xfrm>
              <a:off x="5975621" y="3083324"/>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3"/>
            <p:cNvSpPr/>
            <p:nvPr/>
          </p:nvSpPr>
          <p:spPr>
            <a:xfrm>
              <a:off x="5975621" y="3083324"/>
              <a:ext cx="72953" cy="14785"/>
            </a:xfrm>
            <a:custGeom>
              <a:rect b="b" l="l" r="r" t="t"/>
              <a:pathLst>
                <a:path extrusionOk="0" h="759" w="3745">
                  <a:moveTo>
                    <a:pt x="24" y="0"/>
                  </a:moveTo>
                  <a:cubicBezTo>
                    <a:pt x="24" y="0"/>
                    <a:pt x="24" y="318"/>
                    <a:pt x="1" y="758"/>
                  </a:cubicBezTo>
                  <a:lnTo>
                    <a:pt x="3745" y="758"/>
                  </a:lnTo>
                  <a:cubicBezTo>
                    <a:pt x="3721" y="318"/>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3"/>
            <p:cNvSpPr/>
            <p:nvPr/>
          </p:nvSpPr>
          <p:spPr>
            <a:xfrm>
              <a:off x="5851048" y="2851008"/>
              <a:ext cx="322102" cy="184125"/>
            </a:xfrm>
            <a:custGeom>
              <a:rect b="b" l="l" r="r" t="t"/>
              <a:pathLst>
                <a:path extrusionOk="0" h="9452" w="16535">
                  <a:moveTo>
                    <a:pt x="418" y="0"/>
                  </a:moveTo>
                  <a:cubicBezTo>
                    <a:pt x="194" y="0"/>
                    <a:pt x="1" y="171"/>
                    <a:pt x="1" y="417"/>
                  </a:cubicBezTo>
                  <a:lnTo>
                    <a:pt x="1" y="9452"/>
                  </a:lnTo>
                  <a:lnTo>
                    <a:pt x="16535" y="9452"/>
                  </a:lnTo>
                  <a:lnTo>
                    <a:pt x="16535" y="417"/>
                  </a:lnTo>
                  <a:cubicBezTo>
                    <a:pt x="16535" y="171"/>
                    <a:pt x="16358" y="0"/>
                    <a:pt x="16117"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3"/>
            <p:cNvSpPr/>
            <p:nvPr/>
          </p:nvSpPr>
          <p:spPr>
            <a:xfrm>
              <a:off x="6150239" y="2851008"/>
              <a:ext cx="22908" cy="184125"/>
            </a:xfrm>
            <a:custGeom>
              <a:rect b="b" l="l" r="r" t="t"/>
              <a:pathLst>
                <a:path extrusionOk="0" h="9452" w="1176">
                  <a:moveTo>
                    <a:pt x="0" y="0"/>
                  </a:moveTo>
                  <a:cubicBezTo>
                    <a:pt x="241" y="0"/>
                    <a:pt x="412" y="171"/>
                    <a:pt x="412" y="417"/>
                  </a:cubicBezTo>
                  <a:lnTo>
                    <a:pt x="412" y="9452"/>
                  </a:lnTo>
                  <a:lnTo>
                    <a:pt x="1176" y="9452"/>
                  </a:lnTo>
                  <a:lnTo>
                    <a:pt x="1176" y="417"/>
                  </a:lnTo>
                  <a:cubicBezTo>
                    <a:pt x="1176" y="171"/>
                    <a:pt x="999" y="0"/>
                    <a:pt x="75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3"/>
            <p:cNvSpPr/>
            <p:nvPr/>
          </p:nvSpPr>
          <p:spPr>
            <a:xfrm>
              <a:off x="5958908" y="2883403"/>
              <a:ext cx="186989" cy="51544"/>
            </a:xfrm>
            <a:custGeom>
              <a:rect b="b" l="l" r="r" t="t"/>
              <a:pathLst>
                <a:path extrusionOk="0" h="2646" w="9599">
                  <a:moveTo>
                    <a:pt x="218" y="0"/>
                  </a:moveTo>
                  <a:cubicBezTo>
                    <a:pt x="94" y="0"/>
                    <a:pt x="0" y="100"/>
                    <a:pt x="0" y="224"/>
                  </a:cubicBezTo>
                  <a:lnTo>
                    <a:pt x="0" y="2452"/>
                  </a:lnTo>
                  <a:cubicBezTo>
                    <a:pt x="0" y="2551"/>
                    <a:pt x="94" y="2645"/>
                    <a:pt x="218" y="2645"/>
                  </a:cubicBezTo>
                  <a:lnTo>
                    <a:pt x="9381" y="2645"/>
                  </a:lnTo>
                  <a:cubicBezTo>
                    <a:pt x="9499" y="2645"/>
                    <a:pt x="9599" y="2551"/>
                    <a:pt x="9599" y="2452"/>
                  </a:cubicBezTo>
                  <a:lnTo>
                    <a:pt x="9599" y="224"/>
                  </a:lnTo>
                  <a:cubicBezTo>
                    <a:pt x="9599" y="100"/>
                    <a:pt x="9499" y="0"/>
                    <a:pt x="938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3"/>
            <p:cNvSpPr/>
            <p:nvPr/>
          </p:nvSpPr>
          <p:spPr>
            <a:xfrm>
              <a:off x="6126765" y="2883403"/>
              <a:ext cx="19129" cy="51544"/>
            </a:xfrm>
            <a:custGeom>
              <a:rect b="b" l="l" r="r" t="t"/>
              <a:pathLst>
                <a:path extrusionOk="0" h="2646" w="982">
                  <a:moveTo>
                    <a:pt x="0" y="0"/>
                  </a:moveTo>
                  <a:cubicBezTo>
                    <a:pt x="124" y="0"/>
                    <a:pt x="224" y="100"/>
                    <a:pt x="224" y="224"/>
                  </a:cubicBezTo>
                  <a:lnTo>
                    <a:pt x="224" y="2452"/>
                  </a:lnTo>
                  <a:cubicBezTo>
                    <a:pt x="224" y="2551"/>
                    <a:pt x="124" y="2645"/>
                    <a:pt x="0" y="2645"/>
                  </a:cubicBezTo>
                  <a:lnTo>
                    <a:pt x="764" y="2645"/>
                  </a:lnTo>
                  <a:cubicBezTo>
                    <a:pt x="882" y="2645"/>
                    <a:pt x="982" y="2551"/>
                    <a:pt x="982" y="2452"/>
                  </a:cubicBezTo>
                  <a:lnTo>
                    <a:pt x="982" y="224"/>
                  </a:lnTo>
                  <a:cubicBezTo>
                    <a:pt x="982" y="100"/>
                    <a:pt x="882" y="0"/>
                    <a:pt x="76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3"/>
            <p:cNvSpPr/>
            <p:nvPr/>
          </p:nvSpPr>
          <p:spPr>
            <a:xfrm>
              <a:off x="5994166" y="3053773"/>
              <a:ext cx="36330" cy="11006"/>
            </a:xfrm>
            <a:custGeom>
              <a:rect b="b" l="l" r="r" t="t"/>
              <a:pathLst>
                <a:path extrusionOk="0" h="565" w="1865">
                  <a:moveTo>
                    <a:pt x="271" y="1"/>
                  </a:moveTo>
                  <a:cubicBezTo>
                    <a:pt x="124" y="1"/>
                    <a:pt x="1" y="124"/>
                    <a:pt x="1" y="271"/>
                  </a:cubicBezTo>
                  <a:cubicBezTo>
                    <a:pt x="1" y="441"/>
                    <a:pt x="124" y="565"/>
                    <a:pt x="271" y="565"/>
                  </a:cubicBezTo>
                  <a:lnTo>
                    <a:pt x="1570" y="565"/>
                  </a:lnTo>
                  <a:cubicBezTo>
                    <a:pt x="1741" y="565"/>
                    <a:pt x="1864" y="441"/>
                    <a:pt x="1864" y="271"/>
                  </a:cubicBezTo>
                  <a:cubicBezTo>
                    <a:pt x="1864" y="124"/>
                    <a:pt x="1741" y="1"/>
                    <a:pt x="15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3"/>
            <p:cNvSpPr/>
            <p:nvPr/>
          </p:nvSpPr>
          <p:spPr>
            <a:xfrm>
              <a:off x="5822432" y="2819976"/>
              <a:ext cx="379802" cy="326329"/>
            </a:xfrm>
            <a:custGeom>
              <a:rect b="b" l="l" r="r" t="t"/>
              <a:pathLst>
                <a:path extrusionOk="0" h="16752" w="19497">
                  <a:moveTo>
                    <a:pt x="17586" y="1863"/>
                  </a:moveTo>
                  <a:cubicBezTo>
                    <a:pt x="17657" y="1863"/>
                    <a:pt x="17733" y="1934"/>
                    <a:pt x="17733" y="2010"/>
                  </a:cubicBezTo>
                  <a:lnTo>
                    <a:pt x="17733" y="10780"/>
                  </a:lnTo>
                  <a:lnTo>
                    <a:pt x="1763" y="10780"/>
                  </a:lnTo>
                  <a:lnTo>
                    <a:pt x="1763" y="2010"/>
                  </a:lnTo>
                  <a:cubicBezTo>
                    <a:pt x="1763" y="1934"/>
                    <a:pt x="1810" y="1863"/>
                    <a:pt x="1887" y="1863"/>
                  </a:cubicBezTo>
                  <a:close/>
                  <a:moveTo>
                    <a:pt x="18909" y="11338"/>
                  </a:moveTo>
                  <a:lnTo>
                    <a:pt x="18909" y="12543"/>
                  </a:lnTo>
                  <a:cubicBezTo>
                    <a:pt x="18909" y="12908"/>
                    <a:pt x="18615" y="13225"/>
                    <a:pt x="18245" y="13225"/>
                  </a:cubicBezTo>
                  <a:lnTo>
                    <a:pt x="1252" y="13225"/>
                  </a:lnTo>
                  <a:cubicBezTo>
                    <a:pt x="882" y="13225"/>
                    <a:pt x="564" y="12908"/>
                    <a:pt x="564" y="12543"/>
                  </a:cubicBezTo>
                  <a:lnTo>
                    <a:pt x="564" y="11338"/>
                  </a:lnTo>
                  <a:close/>
                  <a:moveTo>
                    <a:pt x="11315" y="13790"/>
                  </a:moveTo>
                  <a:cubicBezTo>
                    <a:pt x="11315" y="14330"/>
                    <a:pt x="11391" y="15453"/>
                    <a:pt x="11538" y="16188"/>
                  </a:cubicBezTo>
                  <a:lnTo>
                    <a:pt x="7959" y="16188"/>
                  </a:lnTo>
                  <a:cubicBezTo>
                    <a:pt x="8106" y="15453"/>
                    <a:pt x="8158" y="14330"/>
                    <a:pt x="8182" y="13790"/>
                  </a:cubicBezTo>
                  <a:close/>
                  <a:moveTo>
                    <a:pt x="1252" y="0"/>
                  </a:moveTo>
                  <a:cubicBezTo>
                    <a:pt x="564" y="0"/>
                    <a:pt x="0" y="541"/>
                    <a:pt x="0" y="1252"/>
                  </a:cubicBezTo>
                  <a:lnTo>
                    <a:pt x="0" y="12543"/>
                  </a:lnTo>
                  <a:cubicBezTo>
                    <a:pt x="0" y="13225"/>
                    <a:pt x="564" y="13790"/>
                    <a:pt x="1252" y="13790"/>
                  </a:cubicBezTo>
                  <a:lnTo>
                    <a:pt x="7594" y="13790"/>
                  </a:lnTo>
                  <a:cubicBezTo>
                    <a:pt x="7594" y="14454"/>
                    <a:pt x="7518" y="15576"/>
                    <a:pt x="7371" y="16188"/>
                  </a:cubicBezTo>
                  <a:lnTo>
                    <a:pt x="6366" y="16188"/>
                  </a:lnTo>
                  <a:cubicBezTo>
                    <a:pt x="6219" y="16188"/>
                    <a:pt x="6101" y="16311"/>
                    <a:pt x="6101" y="16482"/>
                  </a:cubicBezTo>
                  <a:cubicBezTo>
                    <a:pt x="6101" y="16628"/>
                    <a:pt x="6219" y="16752"/>
                    <a:pt x="6366" y="16752"/>
                  </a:cubicBezTo>
                  <a:lnTo>
                    <a:pt x="13102" y="16752"/>
                  </a:lnTo>
                  <a:cubicBezTo>
                    <a:pt x="13249" y="16752"/>
                    <a:pt x="13396" y="16628"/>
                    <a:pt x="13396" y="16482"/>
                  </a:cubicBezTo>
                  <a:cubicBezTo>
                    <a:pt x="13396" y="16311"/>
                    <a:pt x="13249" y="16188"/>
                    <a:pt x="13102" y="16188"/>
                  </a:cubicBezTo>
                  <a:lnTo>
                    <a:pt x="12126" y="16188"/>
                  </a:lnTo>
                  <a:cubicBezTo>
                    <a:pt x="11979" y="15576"/>
                    <a:pt x="11903" y="14454"/>
                    <a:pt x="11879" y="13790"/>
                  </a:cubicBezTo>
                  <a:lnTo>
                    <a:pt x="18245" y="13790"/>
                  </a:lnTo>
                  <a:cubicBezTo>
                    <a:pt x="18933" y="13790"/>
                    <a:pt x="19497" y="13225"/>
                    <a:pt x="19497" y="12543"/>
                  </a:cubicBezTo>
                  <a:lnTo>
                    <a:pt x="19497" y="9311"/>
                  </a:lnTo>
                  <a:cubicBezTo>
                    <a:pt x="19497" y="9164"/>
                    <a:pt x="19373" y="9040"/>
                    <a:pt x="19203" y="9040"/>
                  </a:cubicBezTo>
                  <a:cubicBezTo>
                    <a:pt x="19056" y="9040"/>
                    <a:pt x="18909" y="9164"/>
                    <a:pt x="18909" y="9311"/>
                  </a:cubicBezTo>
                  <a:lnTo>
                    <a:pt x="18909" y="10780"/>
                  </a:lnTo>
                  <a:lnTo>
                    <a:pt x="18298" y="10780"/>
                  </a:lnTo>
                  <a:lnTo>
                    <a:pt x="18298" y="2010"/>
                  </a:lnTo>
                  <a:cubicBezTo>
                    <a:pt x="18298" y="1617"/>
                    <a:pt x="17974" y="1299"/>
                    <a:pt x="17586" y="1299"/>
                  </a:cubicBezTo>
                  <a:lnTo>
                    <a:pt x="1887" y="1299"/>
                  </a:lnTo>
                  <a:cubicBezTo>
                    <a:pt x="1493" y="1299"/>
                    <a:pt x="1176" y="1617"/>
                    <a:pt x="1176" y="2010"/>
                  </a:cubicBezTo>
                  <a:lnTo>
                    <a:pt x="1176" y="10780"/>
                  </a:lnTo>
                  <a:lnTo>
                    <a:pt x="564" y="10780"/>
                  </a:lnTo>
                  <a:lnTo>
                    <a:pt x="564" y="1252"/>
                  </a:lnTo>
                  <a:cubicBezTo>
                    <a:pt x="564" y="858"/>
                    <a:pt x="882" y="564"/>
                    <a:pt x="1252" y="564"/>
                  </a:cubicBezTo>
                  <a:lnTo>
                    <a:pt x="18245" y="564"/>
                  </a:lnTo>
                  <a:cubicBezTo>
                    <a:pt x="18615" y="564"/>
                    <a:pt x="18909" y="858"/>
                    <a:pt x="18909" y="1252"/>
                  </a:cubicBezTo>
                  <a:lnTo>
                    <a:pt x="18909" y="7988"/>
                  </a:lnTo>
                  <a:cubicBezTo>
                    <a:pt x="18909" y="8135"/>
                    <a:pt x="19056" y="8282"/>
                    <a:pt x="19203" y="8282"/>
                  </a:cubicBezTo>
                  <a:cubicBezTo>
                    <a:pt x="19373" y="8282"/>
                    <a:pt x="19497" y="8135"/>
                    <a:pt x="19497" y="7988"/>
                  </a:cubicBezTo>
                  <a:lnTo>
                    <a:pt x="19497" y="1252"/>
                  </a:lnTo>
                  <a:cubicBezTo>
                    <a:pt x="19497" y="541"/>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3"/>
            <p:cNvSpPr/>
            <p:nvPr/>
          </p:nvSpPr>
          <p:spPr>
            <a:xfrm>
              <a:off x="5927428" y="2868637"/>
              <a:ext cx="11454" cy="149314"/>
            </a:xfrm>
            <a:custGeom>
              <a:rect b="b" l="l" r="r" t="t"/>
              <a:pathLst>
                <a:path extrusionOk="0" h="7665" w="588">
                  <a:moveTo>
                    <a:pt x="294" y="0"/>
                  </a:moveTo>
                  <a:cubicBezTo>
                    <a:pt x="147" y="0"/>
                    <a:pt x="0" y="124"/>
                    <a:pt x="0" y="271"/>
                  </a:cubicBezTo>
                  <a:lnTo>
                    <a:pt x="0" y="7371"/>
                  </a:lnTo>
                  <a:cubicBezTo>
                    <a:pt x="0" y="7518"/>
                    <a:pt x="147" y="7665"/>
                    <a:pt x="294" y="7665"/>
                  </a:cubicBezTo>
                  <a:cubicBezTo>
                    <a:pt x="464" y="7665"/>
                    <a:pt x="588" y="7518"/>
                    <a:pt x="588" y="7371"/>
                  </a:cubicBezTo>
                  <a:lnTo>
                    <a:pt x="588" y="271"/>
                  </a:lnTo>
                  <a:cubicBezTo>
                    <a:pt x="588" y="124"/>
                    <a:pt x="464"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3"/>
            <p:cNvSpPr/>
            <p:nvPr/>
          </p:nvSpPr>
          <p:spPr>
            <a:xfrm>
              <a:off x="5873041" y="2881571"/>
              <a:ext cx="41453" cy="11006"/>
            </a:xfrm>
            <a:custGeom>
              <a:rect b="b" l="l" r="r" t="t"/>
              <a:pathLst>
                <a:path extrusionOk="0" h="565" w="2128">
                  <a:moveTo>
                    <a:pt x="270" y="0"/>
                  </a:moveTo>
                  <a:cubicBezTo>
                    <a:pt x="123" y="0"/>
                    <a:pt x="0" y="124"/>
                    <a:pt x="0" y="294"/>
                  </a:cubicBezTo>
                  <a:cubicBezTo>
                    <a:pt x="0" y="441"/>
                    <a:pt x="123" y="565"/>
                    <a:pt x="270" y="565"/>
                  </a:cubicBezTo>
                  <a:lnTo>
                    <a:pt x="1857" y="565"/>
                  </a:lnTo>
                  <a:cubicBezTo>
                    <a:pt x="2004" y="565"/>
                    <a:pt x="2128" y="441"/>
                    <a:pt x="2128" y="294"/>
                  </a:cubicBezTo>
                  <a:cubicBezTo>
                    <a:pt x="2128" y="124"/>
                    <a:pt x="2004" y="0"/>
                    <a:pt x="185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3"/>
            <p:cNvSpPr/>
            <p:nvPr/>
          </p:nvSpPr>
          <p:spPr>
            <a:xfrm>
              <a:off x="5873041" y="2904012"/>
              <a:ext cx="41453" cy="10889"/>
            </a:xfrm>
            <a:custGeom>
              <a:rect b="b" l="l" r="r" t="t"/>
              <a:pathLst>
                <a:path extrusionOk="0" h="559" w="2128">
                  <a:moveTo>
                    <a:pt x="270" y="0"/>
                  </a:moveTo>
                  <a:cubicBezTo>
                    <a:pt x="123" y="0"/>
                    <a:pt x="0" y="118"/>
                    <a:pt x="0" y="265"/>
                  </a:cubicBezTo>
                  <a:cubicBezTo>
                    <a:pt x="0" y="441"/>
                    <a:pt x="123" y="559"/>
                    <a:pt x="270" y="559"/>
                  </a:cubicBezTo>
                  <a:lnTo>
                    <a:pt x="1857" y="559"/>
                  </a:lnTo>
                  <a:cubicBezTo>
                    <a:pt x="2004" y="559"/>
                    <a:pt x="2128" y="441"/>
                    <a:pt x="2128" y="265"/>
                  </a:cubicBezTo>
                  <a:cubicBezTo>
                    <a:pt x="2128" y="118"/>
                    <a:pt x="2004" y="0"/>
                    <a:pt x="185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3"/>
            <p:cNvSpPr/>
            <p:nvPr/>
          </p:nvSpPr>
          <p:spPr>
            <a:xfrm>
              <a:off x="5873041" y="2925888"/>
              <a:ext cx="41453" cy="11454"/>
            </a:xfrm>
            <a:custGeom>
              <a:rect b="b" l="l" r="r" t="t"/>
              <a:pathLst>
                <a:path extrusionOk="0" h="588" w="2128">
                  <a:moveTo>
                    <a:pt x="270" y="0"/>
                  </a:moveTo>
                  <a:cubicBezTo>
                    <a:pt x="123" y="0"/>
                    <a:pt x="0" y="147"/>
                    <a:pt x="0" y="294"/>
                  </a:cubicBezTo>
                  <a:cubicBezTo>
                    <a:pt x="0" y="441"/>
                    <a:pt x="123" y="588"/>
                    <a:pt x="270" y="588"/>
                  </a:cubicBezTo>
                  <a:lnTo>
                    <a:pt x="1857" y="588"/>
                  </a:lnTo>
                  <a:cubicBezTo>
                    <a:pt x="2004" y="588"/>
                    <a:pt x="2128" y="441"/>
                    <a:pt x="2128" y="294"/>
                  </a:cubicBezTo>
                  <a:cubicBezTo>
                    <a:pt x="2128" y="147"/>
                    <a:pt x="2004" y="0"/>
                    <a:pt x="185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3"/>
            <p:cNvSpPr/>
            <p:nvPr/>
          </p:nvSpPr>
          <p:spPr>
            <a:xfrm>
              <a:off x="5953648" y="2878240"/>
              <a:ext cx="197975" cy="62433"/>
            </a:xfrm>
            <a:custGeom>
              <a:rect b="b" l="l" r="r" t="t"/>
              <a:pathLst>
                <a:path extrusionOk="0" h="3205" w="10163">
                  <a:moveTo>
                    <a:pt x="488" y="1"/>
                  </a:moveTo>
                  <a:cubicBezTo>
                    <a:pt x="218" y="1"/>
                    <a:pt x="0" y="218"/>
                    <a:pt x="0" y="489"/>
                  </a:cubicBezTo>
                  <a:lnTo>
                    <a:pt x="0" y="2717"/>
                  </a:lnTo>
                  <a:cubicBezTo>
                    <a:pt x="0" y="2987"/>
                    <a:pt x="218" y="3204"/>
                    <a:pt x="488" y="3204"/>
                  </a:cubicBezTo>
                  <a:lnTo>
                    <a:pt x="9651" y="3204"/>
                  </a:lnTo>
                  <a:cubicBezTo>
                    <a:pt x="9945" y="3204"/>
                    <a:pt x="10163" y="2987"/>
                    <a:pt x="10163" y="2717"/>
                  </a:cubicBezTo>
                  <a:lnTo>
                    <a:pt x="10163" y="489"/>
                  </a:lnTo>
                  <a:cubicBezTo>
                    <a:pt x="10163" y="218"/>
                    <a:pt x="9945" y="1"/>
                    <a:pt x="9651" y="1"/>
                  </a:cubicBezTo>
                  <a:lnTo>
                    <a:pt x="3156" y="1"/>
                  </a:lnTo>
                  <a:cubicBezTo>
                    <a:pt x="3009" y="1"/>
                    <a:pt x="2863" y="119"/>
                    <a:pt x="2863" y="265"/>
                  </a:cubicBezTo>
                  <a:cubicBezTo>
                    <a:pt x="2863" y="442"/>
                    <a:pt x="3009" y="559"/>
                    <a:pt x="3156" y="559"/>
                  </a:cubicBezTo>
                  <a:lnTo>
                    <a:pt x="9599" y="559"/>
                  </a:lnTo>
                  <a:lnTo>
                    <a:pt x="9599" y="2646"/>
                  </a:lnTo>
                  <a:lnTo>
                    <a:pt x="564" y="2646"/>
                  </a:lnTo>
                  <a:lnTo>
                    <a:pt x="564" y="559"/>
                  </a:lnTo>
                  <a:lnTo>
                    <a:pt x="1834" y="559"/>
                  </a:lnTo>
                  <a:cubicBezTo>
                    <a:pt x="1981" y="559"/>
                    <a:pt x="2104" y="442"/>
                    <a:pt x="2104" y="265"/>
                  </a:cubicBezTo>
                  <a:cubicBezTo>
                    <a:pt x="2104" y="119"/>
                    <a:pt x="1981" y="1"/>
                    <a:pt x="183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3"/>
            <p:cNvSpPr/>
            <p:nvPr/>
          </p:nvSpPr>
          <p:spPr>
            <a:xfrm>
              <a:off x="5953648" y="2954056"/>
              <a:ext cx="197975" cy="11006"/>
            </a:xfrm>
            <a:custGeom>
              <a:rect b="b" l="l" r="r" t="t"/>
              <a:pathLst>
                <a:path extrusionOk="0" h="565" w="10163">
                  <a:moveTo>
                    <a:pt x="270" y="0"/>
                  </a:moveTo>
                  <a:cubicBezTo>
                    <a:pt x="123" y="0"/>
                    <a:pt x="0" y="124"/>
                    <a:pt x="0" y="270"/>
                  </a:cubicBezTo>
                  <a:cubicBezTo>
                    <a:pt x="0" y="441"/>
                    <a:pt x="123" y="564"/>
                    <a:pt x="270" y="564"/>
                  </a:cubicBezTo>
                  <a:lnTo>
                    <a:pt x="9869" y="564"/>
                  </a:lnTo>
                  <a:cubicBezTo>
                    <a:pt x="10039" y="564"/>
                    <a:pt x="10163" y="441"/>
                    <a:pt x="10163" y="270"/>
                  </a:cubicBezTo>
                  <a:cubicBezTo>
                    <a:pt x="10163" y="124"/>
                    <a:pt x="10039" y="0"/>
                    <a:pt x="98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3"/>
            <p:cNvSpPr/>
            <p:nvPr/>
          </p:nvSpPr>
          <p:spPr>
            <a:xfrm>
              <a:off x="6030477" y="2976029"/>
              <a:ext cx="121146" cy="11474"/>
            </a:xfrm>
            <a:custGeom>
              <a:rect b="b" l="l" r="r" t="t"/>
              <a:pathLst>
                <a:path extrusionOk="0" h="589" w="6219">
                  <a:moveTo>
                    <a:pt x="294" y="1"/>
                  </a:moveTo>
                  <a:cubicBezTo>
                    <a:pt x="123" y="1"/>
                    <a:pt x="0" y="148"/>
                    <a:pt x="0" y="295"/>
                  </a:cubicBezTo>
                  <a:cubicBezTo>
                    <a:pt x="0" y="441"/>
                    <a:pt x="123" y="588"/>
                    <a:pt x="294" y="588"/>
                  </a:cubicBezTo>
                  <a:lnTo>
                    <a:pt x="5925" y="588"/>
                  </a:lnTo>
                  <a:cubicBezTo>
                    <a:pt x="6095" y="588"/>
                    <a:pt x="6219" y="441"/>
                    <a:pt x="6219" y="295"/>
                  </a:cubicBezTo>
                  <a:cubicBezTo>
                    <a:pt x="6219" y="148"/>
                    <a:pt x="6095" y="1"/>
                    <a:pt x="592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3"/>
            <p:cNvSpPr/>
            <p:nvPr/>
          </p:nvSpPr>
          <p:spPr>
            <a:xfrm>
              <a:off x="5953648" y="2976029"/>
              <a:ext cx="53940" cy="11474"/>
            </a:xfrm>
            <a:custGeom>
              <a:rect b="b" l="l" r="r" t="t"/>
              <a:pathLst>
                <a:path extrusionOk="0" h="589" w="2769">
                  <a:moveTo>
                    <a:pt x="270" y="1"/>
                  </a:moveTo>
                  <a:cubicBezTo>
                    <a:pt x="123" y="1"/>
                    <a:pt x="0" y="148"/>
                    <a:pt x="0" y="295"/>
                  </a:cubicBezTo>
                  <a:cubicBezTo>
                    <a:pt x="0" y="441"/>
                    <a:pt x="123" y="588"/>
                    <a:pt x="270" y="588"/>
                  </a:cubicBezTo>
                  <a:lnTo>
                    <a:pt x="2498" y="588"/>
                  </a:lnTo>
                  <a:cubicBezTo>
                    <a:pt x="2645" y="588"/>
                    <a:pt x="2768" y="441"/>
                    <a:pt x="2768" y="295"/>
                  </a:cubicBezTo>
                  <a:cubicBezTo>
                    <a:pt x="2768" y="148"/>
                    <a:pt x="2645" y="1"/>
                    <a:pt x="249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3"/>
            <p:cNvSpPr/>
            <p:nvPr/>
          </p:nvSpPr>
          <p:spPr>
            <a:xfrm>
              <a:off x="5953648" y="2998470"/>
              <a:ext cx="197975" cy="10909"/>
            </a:xfrm>
            <a:custGeom>
              <a:rect b="b" l="l" r="r" t="t"/>
              <a:pathLst>
                <a:path extrusionOk="0" h="560" w="10163">
                  <a:moveTo>
                    <a:pt x="270" y="1"/>
                  </a:moveTo>
                  <a:cubicBezTo>
                    <a:pt x="123" y="1"/>
                    <a:pt x="0" y="118"/>
                    <a:pt x="0" y="295"/>
                  </a:cubicBezTo>
                  <a:cubicBezTo>
                    <a:pt x="0" y="442"/>
                    <a:pt x="123" y="559"/>
                    <a:pt x="270" y="559"/>
                  </a:cubicBezTo>
                  <a:lnTo>
                    <a:pt x="9869" y="559"/>
                  </a:lnTo>
                  <a:cubicBezTo>
                    <a:pt x="10039" y="559"/>
                    <a:pt x="10163" y="442"/>
                    <a:pt x="10163" y="295"/>
                  </a:cubicBezTo>
                  <a:cubicBezTo>
                    <a:pt x="10163" y="118"/>
                    <a:pt x="10039" y="1"/>
                    <a:pt x="986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8" name="Google Shape;3478;p63"/>
          <p:cNvGrpSpPr/>
          <p:nvPr/>
        </p:nvGrpSpPr>
        <p:grpSpPr>
          <a:xfrm>
            <a:off x="5246160" y="2806691"/>
            <a:ext cx="379685" cy="353017"/>
            <a:chOff x="5246160" y="2806691"/>
            <a:chExt cx="379685" cy="353017"/>
          </a:xfrm>
        </p:grpSpPr>
        <p:sp>
          <p:nvSpPr>
            <p:cNvPr id="3479" name="Google Shape;3479;p63"/>
            <p:cNvSpPr/>
            <p:nvPr/>
          </p:nvSpPr>
          <p:spPr>
            <a:xfrm>
              <a:off x="5251868" y="3048514"/>
              <a:ext cx="368250" cy="47765"/>
            </a:xfrm>
            <a:custGeom>
              <a:rect b="b" l="l" r="r" t="t"/>
              <a:pathLst>
                <a:path extrusionOk="0" h="2452" w="18904">
                  <a:moveTo>
                    <a:pt x="1" y="0"/>
                  </a:moveTo>
                  <a:lnTo>
                    <a:pt x="1" y="1493"/>
                  </a:lnTo>
                  <a:cubicBezTo>
                    <a:pt x="1" y="2034"/>
                    <a:pt x="418" y="2451"/>
                    <a:pt x="953" y="2451"/>
                  </a:cubicBezTo>
                  <a:lnTo>
                    <a:pt x="17952" y="2451"/>
                  </a:lnTo>
                  <a:cubicBezTo>
                    <a:pt x="18493" y="2451"/>
                    <a:pt x="18904" y="2034"/>
                    <a:pt x="18904" y="1493"/>
                  </a:cubicBezTo>
                  <a:lnTo>
                    <a:pt x="18904"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3"/>
            <p:cNvSpPr/>
            <p:nvPr/>
          </p:nvSpPr>
          <p:spPr>
            <a:xfrm>
              <a:off x="5251868" y="2838638"/>
              <a:ext cx="368250" cy="209897"/>
            </a:xfrm>
            <a:custGeom>
              <a:rect b="b" l="l" r="r" t="t"/>
              <a:pathLst>
                <a:path extrusionOk="0" h="10775" w="18904">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3"/>
            <p:cNvSpPr/>
            <p:nvPr/>
          </p:nvSpPr>
          <p:spPr>
            <a:xfrm>
              <a:off x="5251868" y="2838638"/>
              <a:ext cx="368250" cy="209897"/>
            </a:xfrm>
            <a:custGeom>
              <a:rect b="b" l="l" r="r" t="t"/>
              <a:pathLst>
                <a:path extrusionOk="0" h="10775" w="18904">
                  <a:moveTo>
                    <a:pt x="953" y="0"/>
                  </a:moveTo>
                  <a:cubicBezTo>
                    <a:pt x="418" y="0"/>
                    <a:pt x="1" y="441"/>
                    <a:pt x="1" y="952"/>
                  </a:cubicBezTo>
                  <a:lnTo>
                    <a:pt x="1" y="10774"/>
                  </a:lnTo>
                  <a:lnTo>
                    <a:pt x="18904" y="10774"/>
                  </a:lnTo>
                  <a:lnTo>
                    <a:pt x="18904" y="952"/>
                  </a:lnTo>
                  <a:cubicBezTo>
                    <a:pt x="18904" y="441"/>
                    <a:pt x="18493" y="0"/>
                    <a:pt x="17952"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3"/>
            <p:cNvSpPr/>
            <p:nvPr/>
          </p:nvSpPr>
          <p:spPr>
            <a:xfrm>
              <a:off x="5586785" y="2838638"/>
              <a:ext cx="33330" cy="209897"/>
            </a:xfrm>
            <a:custGeom>
              <a:rect b="b" l="l" r="r" t="t"/>
              <a:pathLst>
                <a:path extrusionOk="0" h="10775" w="1711">
                  <a:moveTo>
                    <a:pt x="1" y="0"/>
                  </a:moveTo>
                  <a:cubicBezTo>
                    <a:pt x="535" y="0"/>
                    <a:pt x="953" y="441"/>
                    <a:pt x="953" y="952"/>
                  </a:cubicBezTo>
                  <a:lnTo>
                    <a:pt x="953" y="10774"/>
                  </a:lnTo>
                  <a:lnTo>
                    <a:pt x="1711" y="10774"/>
                  </a:lnTo>
                  <a:lnTo>
                    <a:pt x="1711" y="952"/>
                  </a:lnTo>
                  <a:cubicBezTo>
                    <a:pt x="1711" y="441"/>
                    <a:pt x="1300" y="0"/>
                    <a:pt x="759"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3"/>
            <p:cNvSpPr/>
            <p:nvPr/>
          </p:nvSpPr>
          <p:spPr>
            <a:xfrm>
              <a:off x="5586785" y="3048514"/>
              <a:ext cx="33330" cy="47765"/>
            </a:xfrm>
            <a:custGeom>
              <a:rect b="b" l="l" r="r" t="t"/>
              <a:pathLst>
                <a:path extrusionOk="0" h="2452" w="1711">
                  <a:moveTo>
                    <a:pt x="953" y="0"/>
                  </a:moveTo>
                  <a:lnTo>
                    <a:pt x="953" y="1493"/>
                  </a:lnTo>
                  <a:cubicBezTo>
                    <a:pt x="953" y="2034"/>
                    <a:pt x="535" y="2451"/>
                    <a:pt x="1" y="2451"/>
                  </a:cubicBezTo>
                  <a:lnTo>
                    <a:pt x="759" y="2451"/>
                  </a:lnTo>
                  <a:cubicBezTo>
                    <a:pt x="1300" y="2451"/>
                    <a:pt x="1711" y="2034"/>
                    <a:pt x="1711" y="1493"/>
                  </a:cubicBezTo>
                  <a:lnTo>
                    <a:pt x="1711"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3"/>
            <p:cNvSpPr/>
            <p:nvPr/>
          </p:nvSpPr>
          <p:spPr>
            <a:xfrm>
              <a:off x="5393973" y="3096259"/>
              <a:ext cx="84056" cy="57719"/>
            </a:xfrm>
            <a:custGeom>
              <a:rect b="b" l="l" r="r" t="t"/>
              <a:pathLst>
                <a:path extrusionOk="0" h="2963" w="4315">
                  <a:moveTo>
                    <a:pt x="324" y="0"/>
                  </a:moveTo>
                  <a:cubicBezTo>
                    <a:pt x="324" y="0"/>
                    <a:pt x="271" y="2181"/>
                    <a:pt x="0" y="2963"/>
                  </a:cubicBezTo>
                  <a:lnTo>
                    <a:pt x="4315" y="2963"/>
                  </a:lnTo>
                  <a:cubicBezTo>
                    <a:pt x="4044" y="2181"/>
                    <a:pt x="4021" y="0"/>
                    <a:pt x="4021"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3"/>
            <p:cNvSpPr/>
            <p:nvPr/>
          </p:nvSpPr>
          <p:spPr>
            <a:xfrm>
              <a:off x="5399700" y="3096259"/>
              <a:ext cx="73069" cy="15253"/>
            </a:xfrm>
            <a:custGeom>
              <a:rect b="b" l="l" r="r" t="t"/>
              <a:pathLst>
                <a:path extrusionOk="0" h="783" w="3751">
                  <a:moveTo>
                    <a:pt x="30" y="0"/>
                  </a:moveTo>
                  <a:cubicBezTo>
                    <a:pt x="30" y="0"/>
                    <a:pt x="30" y="341"/>
                    <a:pt x="0" y="782"/>
                  </a:cubicBezTo>
                  <a:lnTo>
                    <a:pt x="3750" y="782"/>
                  </a:lnTo>
                  <a:cubicBezTo>
                    <a:pt x="3727" y="341"/>
                    <a:pt x="3727" y="0"/>
                    <a:pt x="372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3"/>
            <p:cNvSpPr/>
            <p:nvPr/>
          </p:nvSpPr>
          <p:spPr>
            <a:xfrm>
              <a:off x="5399700" y="3096259"/>
              <a:ext cx="73069" cy="15253"/>
            </a:xfrm>
            <a:custGeom>
              <a:rect b="b" l="l" r="r" t="t"/>
              <a:pathLst>
                <a:path extrusionOk="0" h="783" w="3751">
                  <a:moveTo>
                    <a:pt x="30" y="0"/>
                  </a:moveTo>
                  <a:cubicBezTo>
                    <a:pt x="30" y="0"/>
                    <a:pt x="30" y="341"/>
                    <a:pt x="0" y="782"/>
                  </a:cubicBezTo>
                  <a:lnTo>
                    <a:pt x="3750" y="782"/>
                  </a:lnTo>
                  <a:cubicBezTo>
                    <a:pt x="3727" y="341"/>
                    <a:pt x="3727" y="0"/>
                    <a:pt x="372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3"/>
            <p:cNvSpPr/>
            <p:nvPr/>
          </p:nvSpPr>
          <p:spPr>
            <a:xfrm>
              <a:off x="5274776" y="2864390"/>
              <a:ext cx="322452" cy="184144"/>
            </a:xfrm>
            <a:custGeom>
              <a:rect b="b" l="l" r="r" t="t"/>
              <a:pathLst>
                <a:path extrusionOk="0" h="9453" w="16553">
                  <a:moveTo>
                    <a:pt x="441" y="1"/>
                  </a:moveTo>
                  <a:cubicBezTo>
                    <a:pt x="194" y="1"/>
                    <a:pt x="0" y="171"/>
                    <a:pt x="0" y="418"/>
                  </a:cubicBezTo>
                  <a:lnTo>
                    <a:pt x="0" y="9452"/>
                  </a:lnTo>
                  <a:lnTo>
                    <a:pt x="16552" y="9452"/>
                  </a:lnTo>
                  <a:lnTo>
                    <a:pt x="16552" y="418"/>
                  </a:lnTo>
                  <a:cubicBezTo>
                    <a:pt x="16552" y="171"/>
                    <a:pt x="16358" y="1"/>
                    <a:pt x="16141"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3"/>
            <p:cNvSpPr/>
            <p:nvPr/>
          </p:nvSpPr>
          <p:spPr>
            <a:xfrm>
              <a:off x="5573850" y="2864390"/>
              <a:ext cx="23376" cy="184144"/>
            </a:xfrm>
            <a:custGeom>
              <a:rect b="b" l="l" r="r" t="t"/>
              <a:pathLst>
                <a:path extrusionOk="0" h="9453" w="1200">
                  <a:moveTo>
                    <a:pt x="0" y="1"/>
                  </a:moveTo>
                  <a:cubicBezTo>
                    <a:pt x="247" y="1"/>
                    <a:pt x="441" y="171"/>
                    <a:pt x="441" y="418"/>
                  </a:cubicBezTo>
                  <a:lnTo>
                    <a:pt x="441" y="9452"/>
                  </a:lnTo>
                  <a:lnTo>
                    <a:pt x="1199" y="9452"/>
                  </a:lnTo>
                  <a:lnTo>
                    <a:pt x="1199" y="418"/>
                  </a:lnTo>
                  <a:cubicBezTo>
                    <a:pt x="1199" y="171"/>
                    <a:pt x="1005" y="1"/>
                    <a:pt x="78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3"/>
            <p:cNvSpPr/>
            <p:nvPr/>
          </p:nvSpPr>
          <p:spPr>
            <a:xfrm>
              <a:off x="5305223" y="2811834"/>
              <a:ext cx="261538" cy="236701"/>
            </a:xfrm>
            <a:custGeom>
              <a:rect b="b" l="l" r="r" t="t"/>
              <a:pathLst>
                <a:path extrusionOk="0" h="12151" w="13426">
                  <a:moveTo>
                    <a:pt x="418" y="1"/>
                  </a:moveTo>
                  <a:cubicBezTo>
                    <a:pt x="177" y="1"/>
                    <a:pt x="1" y="201"/>
                    <a:pt x="1" y="418"/>
                  </a:cubicBezTo>
                  <a:lnTo>
                    <a:pt x="1" y="12150"/>
                  </a:lnTo>
                  <a:lnTo>
                    <a:pt x="13426" y="12150"/>
                  </a:lnTo>
                  <a:lnTo>
                    <a:pt x="13426" y="418"/>
                  </a:lnTo>
                  <a:cubicBezTo>
                    <a:pt x="13426" y="201"/>
                    <a:pt x="13255" y="1"/>
                    <a:pt x="13032"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3"/>
            <p:cNvSpPr/>
            <p:nvPr/>
          </p:nvSpPr>
          <p:spPr>
            <a:xfrm>
              <a:off x="5305223" y="2811834"/>
              <a:ext cx="261538" cy="39194"/>
            </a:xfrm>
            <a:custGeom>
              <a:rect b="b" l="l" r="r" t="t"/>
              <a:pathLst>
                <a:path extrusionOk="0" h="2012" w="13426">
                  <a:moveTo>
                    <a:pt x="418" y="1"/>
                  </a:moveTo>
                  <a:cubicBezTo>
                    <a:pt x="177" y="1"/>
                    <a:pt x="1" y="201"/>
                    <a:pt x="1" y="418"/>
                  </a:cubicBezTo>
                  <a:lnTo>
                    <a:pt x="1" y="2011"/>
                  </a:lnTo>
                  <a:lnTo>
                    <a:pt x="13426" y="2011"/>
                  </a:lnTo>
                  <a:lnTo>
                    <a:pt x="13426" y="418"/>
                  </a:lnTo>
                  <a:cubicBezTo>
                    <a:pt x="13426" y="201"/>
                    <a:pt x="13255" y="1"/>
                    <a:pt x="13032"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3"/>
            <p:cNvSpPr/>
            <p:nvPr/>
          </p:nvSpPr>
          <p:spPr>
            <a:xfrm>
              <a:off x="5367753" y="2881571"/>
              <a:ext cx="136496" cy="136379"/>
            </a:xfrm>
            <a:custGeom>
              <a:rect b="b" l="l" r="r" t="t"/>
              <a:pathLst>
                <a:path extrusionOk="0" h="7001" w="7007">
                  <a:moveTo>
                    <a:pt x="3503" y="0"/>
                  </a:moveTo>
                  <a:cubicBezTo>
                    <a:pt x="1570" y="0"/>
                    <a:pt x="0" y="1564"/>
                    <a:pt x="0" y="3504"/>
                  </a:cubicBezTo>
                  <a:cubicBezTo>
                    <a:pt x="0" y="5437"/>
                    <a:pt x="1570" y="7001"/>
                    <a:pt x="3503" y="7001"/>
                  </a:cubicBezTo>
                  <a:cubicBezTo>
                    <a:pt x="5437" y="7001"/>
                    <a:pt x="7007" y="5437"/>
                    <a:pt x="7007" y="3504"/>
                  </a:cubicBezTo>
                  <a:cubicBezTo>
                    <a:pt x="7007" y="2569"/>
                    <a:pt x="6636" y="1664"/>
                    <a:pt x="5978" y="1029"/>
                  </a:cubicBezTo>
                  <a:cubicBezTo>
                    <a:pt x="5343" y="365"/>
                    <a:pt x="4432" y="0"/>
                    <a:pt x="3503"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3"/>
            <p:cNvSpPr/>
            <p:nvPr/>
          </p:nvSpPr>
          <p:spPr>
            <a:xfrm>
              <a:off x="5417894" y="3067175"/>
              <a:ext cx="36213" cy="10889"/>
            </a:xfrm>
            <a:custGeom>
              <a:rect b="b" l="l" r="r" t="t"/>
              <a:pathLst>
                <a:path extrusionOk="0" h="559" w="1859">
                  <a:moveTo>
                    <a:pt x="295" y="0"/>
                  </a:moveTo>
                  <a:cubicBezTo>
                    <a:pt x="124" y="0"/>
                    <a:pt x="1" y="118"/>
                    <a:pt x="1" y="265"/>
                  </a:cubicBezTo>
                  <a:cubicBezTo>
                    <a:pt x="1" y="441"/>
                    <a:pt x="124" y="559"/>
                    <a:pt x="295" y="559"/>
                  </a:cubicBezTo>
                  <a:lnTo>
                    <a:pt x="1594" y="559"/>
                  </a:lnTo>
                  <a:cubicBezTo>
                    <a:pt x="1741" y="559"/>
                    <a:pt x="1858" y="441"/>
                    <a:pt x="1858" y="265"/>
                  </a:cubicBezTo>
                  <a:cubicBezTo>
                    <a:pt x="1858" y="118"/>
                    <a:pt x="1741" y="0"/>
                    <a:pt x="15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3"/>
            <p:cNvSpPr/>
            <p:nvPr/>
          </p:nvSpPr>
          <p:spPr>
            <a:xfrm>
              <a:off x="5400733" y="2903447"/>
              <a:ext cx="90582" cy="62979"/>
            </a:xfrm>
            <a:custGeom>
              <a:rect b="b" l="l" r="r" t="t"/>
              <a:pathLst>
                <a:path extrusionOk="0" h="3233" w="4650">
                  <a:moveTo>
                    <a:pt x="1763" y="0"/>
                  </a:moveTo>
                  <a:cubicBezTo>
                    <a:pt x="1152" y="0"/>
                    <a:pt x="564" y="223"/>
                    <a:pt x="123" y="664"/>
                  </a:cubicBezTo>
                  <a:cubicBezTo>
                    <a:pt x="0" y="764"/>
                    <a:pt x="0" y="958"/>
                    <a:pt x="123" y="1058"/>
                  </a:cubicBezTo>
                  <a:cubicBezTo>
                    <a:pt x="171" y="1117"/>
                    <a:pt x="244" y="1146"/>
                    <a:pt x="317" y="1146"/>
                  </a:cubicBezTo>
                  <a:cubicBezTo>
                    <a:pt x="391" y="1146"/>
                    <a:pt x="464" y="1117"/>
                    <a:pt x="511" y="1058"/>
                  </a:cubicBezTo>
                  <a:cubicBezTo>
                    <a:pt x="858" y="735"/>
                    <a:pt x="1299" y="564"/>
                    <a:pt x="1763" y="564"/>
                  </a:cubicBezTo>
                  <a:cubicBezTo>
                    <a:pt x="2669" y="564"/>
                    <a:pt x="3403" y="1252"/>
                    <a:pt x="3503" y="2134"/>
                  </a:cubicBezTo>
                  <a:lnTo>
                    <a:pt x="3403" y="2010"/>
                  </a:lnTo>
                  <a:cubicBezTo>
                    <a:pt x="3346" y="1939"/>
                    <a:pt x="3264" y="1901"/>
                    <a:pt x="3182" y="1901"/>
                  </a:cubicBezTo>
                  <a:cubicBezTo>
                    <a:pt x="3122" y="1901"/>
                    <a:pt x="3062" y="1921"/>
                    <a:pt x="3010" y="1963"/>
                  </a:cubicBezTo>
                  <a:cubicBezTo>
                    <a:pt x="2886" y="2057"/>
                    <a:pt x="2863" y="2234"/>
                    <a:pt x="2939" y="2351"/>
                  </a:cubicBezTo>
                  <a:lnTo>
                    <a:pt x="3527" y="3115"/>
                  </a:lnTo>
                  <a:cubicBezTo>
                    <a:pt x="3574" y="3186"/>
                    <a:pt x="3674" y="3233"/>
                    <a:pt x="3744" y="3233"/>
                  </a:cubicBezTo>
                  <a:cubicBezTo>
                    <a:pt x="3844" y="3233"/>
                    <a:pt x="3915" y="3186"/>
                    <a:pt x="3991" y="3115"/>
                  </a:cubicBezTo>
                  <a:lnTo>
                    <a:pt x="4555" y="2351"/>
                  </a:lnTo>
                  <a:cubicBezTo>
                    <a:pt x="4649" y="2234"/>
                    <a:pt x="4626" y="2057"/>
                    <a:pt x="4502" y="1963"/>
                  </a:cubicBezTo>
                  <a:cubicBezTo>
                    <a:pt x="4453" y="1921"/>
                    <a:pt x="4389" y="1901"/>
                    <a:pt x="4326" y="1901"/>
                  </a:cubicBezTo>
                  <a:cubicBezTo>
                    <a:pt x="4239" y="1901"/>
                    <a:pt x="4155" y="1939"/>
                    <a:pt x="4115" y="2010"/>
                  </a:cubicBezTo>
                  <a:lnTo>
                    <a:pt x="4062" y="2057"/>
                  </a:lnTo>
                  <a:cubicBezTo>
                    <a:pt x="3944" y="911"/>
                    <a:pt x="2939" y="0"/>
                    <a:pt x="176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3"/>
            <p:cNvSpPr/>
            <p:nvPr/>
          </p:nvSpPr>
          <p:spPr>
            <a:xfrm>
              <a:off x="5380688" y="2933096"/>
              <a:ext cx="90582" cy="62998"/>
            </a:xfrm>
            <a:custGeom>
              <a:rect b="b" l="l" r="r" t="t"/>
              <a:pathLst>
                <a:path extrusionOk="0" h="3234" w="4650">
                  <a:moveTo>
                    <a:pt x="906" y="0"/>
                  </a:moveTo>
                  <a:cubicBezTo>
                    <a:pt x="806" y="0"/>
                    <a:pt x="735" y="47"/>
                    <a:pt x="682" y="94"/>
                  </a:cubicBezTo>
                  <a:lnTo>
                    <a:pt x="94" y="859"/>
                  </a:lnTo>
                  <a:cubicBezTo>
                    <a:pt x="0" y="1006"/>
                    <a:pt x="24" y="1176"/>
                    <a:pt x="147" y="1270"/>
                  </a:cubicBezTo>
                  <a:cubicBezTo>
                    <a:pt x="209" y="1312"/>
                    <a:pt x="276" y="1332"/>
                    <a:pt x="339" y="1332"/>
                  </a:cubicBezTo>
                  <a:cubicBezTo>
                    <a:pt x="426" y="1332"/>
                    <a:pt x="507" y="1294"/>
                    <a:pt x="565" y="1223"/>
                  </a:cubicBezTo>
                  <a:lnTo>
                    <a:pt x="588" y="1176"/>
                  </a:lnTo>
                  <a:cubicBezTo>
                    <a:pt x="735" y="2328"/>
                    <a:pt x="1711" y="3233"/>
                    <a:pt x="2916" y="3233"/>
                  </a:cubicBezTo>
                  <a:cubicBezTo>
                    <a:pt x="3527" y="3233"/>
                    <a:pt x="4091" y="2986"/>
                    <a:pt x="4532" y="2569"/>
                  </a:cubicBezTo>
                  <a:cubicBezTo>
                    <a:pt x="4650" y="2475"/>
                    <a:pt x="4650" y="2275"/>
                    <a:pt x="4532" y="2181"/>
                  </a:cubicBezTo>
                  <a:cubicBezTo>
                    <a:pt x="4479" y="2115"/>
                    <a:pt x="4405" y="2084"/>
                    <a:pt x="4330" y="2084"/>
                  </a:cubicBezTo>
                  <a:cubicBezTo>
                    <a:pt x="4264" y="2084"/>
                    <a:pt x="4196" y="2108"/>
                    <a:pt x="4138" y="2152"/>
                  </a:cubicBezTo>
                  <a:cubicBezTo>
                    <a:pt x="3798" y="2499"/>
                    <a:pt x="3380" y="2669"/>
                    <a:pt x="2916" y="2669"/>
                  </a:cubicBezTo>
                  <a:cubicBezTo>
                    <a:pt x="2005" y="2669"/>
                    <a:pt x="1247" y="1981"/>
                    <a:pt x="1152" y="1076"/>
                  </a:cubicBezTo>
                  <a:lnTo>
                    <a:pt x="1152" y="1076"/>
                  </a:lnTo>
                  <a:lnTo>
                    <a:pt x="1247" y="1223"/>
                  </a:lnTo>
                  <a:cubicBezTo>
                    <a:pt x="1323" y="1299"/>
                    <a:pt x="1393" y="1323"/>
                    <a:pt x="1493" y="1323"/>
                  </a:cubicBezTo>
                  <a:cubicBezTo>
                    <a:pt x="1540" y="1323"/>
                    <a:pt x="1593" y="1299"/>
                    <a:pt x="1664" y="1270"/>
                  </a:cubicBezTo>
                  <a:cubicBezTo>
                    <a:pt x="1787" y="1176"/>
                    <a:pt x="1811" y="1006"/>
                    <a:pt x="1711" y="859"/>
                  </a:cubicBezTo>
                  <a:lnTo>
                    <a:pt x="1123" y="94"/>
                  </a:lnTo>
                  <a:cubicBezTo>
                    <a:pt x="1076" y="47"/>
                    <a:pt x="1006" y="0"/>
                    <a:pt x="9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3"/>
            <p:cNvSpPr/>
            <p:nvPr/>
          </p:nvSpPr>
          <p:spPr>
            <a:xfrm>
              <a:off x="5362026" y="2875844"/>
              <a:ext cx="147951" cy="147834"/>
            </a:xfrm>
            <a:custGeom>
              <a:rect b="b" l="l" r="r" t="t"/>
              <a:pathLst>
                <a:path extrusionOk="0" h="7589" w="7595">
                  <a:moveTo>
                    <a:pt x="3797" y="1"/>
                  </a:moveTo>
                  <a:cubicBezTo>
                    <a:pt x="1717" y="1"/>
                    <a:pt x="0" y="1711"/>
                    <a:pt x="0" y="3798"/>
                  </a:cubicBezTo>
                  <a:cubicBezTo>
                    <a:pt x="0" y="5878"/>
                    <a:pt x="1717" y="7589"/>
                    <a:pt x="3797" y="7589"/>
                  </a:cubicBezTo>
                  <a:cubicBezTo>
                    <a:pt x="5049" y="7589"/>
                    <a:pt x="6225" y="6978"/>
                    <a:pt x="6930" y="5949"/>
                  </a:cubicBezTo>
                  <a:cubicBezTo>
                    <a:pt x="7007" y="5802"/>
                    <a:pt x="6983" y="5631"/>
                    <a:pt x="6860" y="5532"/>
                  </a:cubicBezTo>
                  <a:cubicBezTo>
                    <a:pt x="6814" y="5505"/>
                    <a:pt x="6759" y="5492"/>
                    <a:pt x="6703" y="5492"/>
                  </a:cubicBezTo>
                  <a:cubicBezTo>
                    <a:pt x="6609" y="5492"/>
                    <a:pt x="6514" y="5530"/>
                    <a:pt x="6466" y="5608"/>
                  </a:cubicBezTo>
                  <a:cubicBezTo>
                    <a:pt x="5855" y="6490"/>
                    <a:pt x="4850" y="7001"/>
                    <a:pt x="3797" y="7001"/>
                  </a:cubicBezTo>
                  <a:cubicBezTo>
                    <a:pt x="2034" y="7001"/>
                    <a:pt x="588" y="5561"/>
                    <a:pt x="588" y="3798"/>
                  </a:cubicBezTo>
                  <a:cubicBezTo>
                    <a:pt x="588" y="2005"/>
                    <a:pt x="2034" y="565"/>
                    <a:pt x="3797" y="565"/>
                  </a:cubicBezTo>
                  <a:cubicBezTo>
                    <a:pt x="5584" y="565"/>
                    <a:pt x="7030" y="2005"/>
                    <a:pt x="7030" y="3798"/>
                  </a:cubicBezTo>
                  <a:cubicBezTo>
                    <a:pt x="7030" y="4015"/>
                    <a:pt x="7007" y="4262"/>
                    <a:pt x="6960" y="4479"/>
                  </a:cubicBezTo>
                  <a:cubicBezTo>
                    <a:pt x="6907" y="4626"/>
                    <a:pt x="7007" y="4797"/>
                    <a:pt x="7177" y="4826"/>
                  </a:cubicBezTo>
                  <a:cubicBezTo>
                    <a:pt x="7192" y="4829"/>
                    <a:pt x="7206" y="4830"/>
                    <a:pt x="7220" y="4830"/>
                  </a:cubicBezTo>
                  <a:cubicBezTo>
                    <a:pt x="7352" y="4830"/>
                    <a:pt x="7473" y="4735"/>
                    <a:pt x="7495" y="4603"/>
                  </a:cubicBezTo>
                  <a:cubicBezTo>
                    <a:pt x="7571" y="4332"/>
                    <a:pt x="7594" y="4062"/>
                    <a:pt x="7594" y="3798"/>
                  </a:cubicBezTo>
                  <a:cubicBezTo>
                    <a:pt x="7594" y="1711"/>
                    <a:pt x="5902" y="1"/>
                    <a:pt x="379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3"/>
            <p:cNvSpPr/>
            <p:nvPr/>
          </p:nvSpPr>
          <p:spPr>
            <a:xfrm>
              <a:off x="5246160" y="2806691"/>
              <a:ext cx="379685" cy="353017"/>
            </a:xfrm>
            <a:custGeom>
              <a:rect b="b" l="l" r="r" t="t"/>
              <a:pathLst>
                <a:path extrusionOk="0" h="18122" w="19491">
                  <a:moveTo>
                    <a:pt x="2739" y="1934"/>
                  </a:moveTo>
                  <a:lnTo>
                    <a:pt x="2739" y="2669"/>
                  </a:lnTo>
                  <a:lnTo>
                    <a:pt x="1910" y="2669"/>
                  </a:lnTo>
                  <a:cubicBezTo>
                    <a:pt x="1516" y="2669"/>
                    <a:pt x="1199" y="2986"/>
                    <a:pt x="1199" y="3380"/>
                  </a:cubicBezTo>
                  <a:lnTo>
                    <a:pt x="1199" y="12144"/>
                  </a:lnTo>
                  <a:lnTo>
                    <a:pt x="564" y="12144"/>
                  </a:lnTo>
                  <a:lnTo>
                    <a:pt x="564" y="2592"/>
                  </a:lnTo>
                  <a:cubicBezTo>
                    <a:pt x="564" y="2228"/>
                    <a:pt x="882" y="1934"/>
                    <a:pt x="1246" y="1934"/>
                  </a:cubicBezTo>
                  <a:close/>
                  <a:moveTo>
                    <a:pt x="2739" y="3233"/>
                  </a:moveTo>
                  <a:lnTo>
                    <a:pt x="2739" y="12144"/>
                  </a:lnTo>
                  <a:lnTo>
                    <a:pt x="1763" y="12144"/>
                  </a:lnTo>
                  <a:lnTo>
                    <a:pt x="1763" y="3380"/>
                  </a:lnTo>
                  <a:cubicBezTo>
                    <a:pt x="1763" y="3304"/>
                    <a:pt x="1834" y="3233"/>
                    <a:pt x="1910" y="3233"/>
                  </a:cubicBezTo>
                  <a:close/>
                  <a:moveTo>
                    <a:pt x="16188" y="2545"/>
                  </a:moveTo>
                  <a:lnTo>
                    <a:pt x="16188" y="12144"/>
                  </a:lnTo>
                  <a:lnTo>
                    <a:pt x="3327" y="12144"/>
                  </a:lnTo>
                  <a:lnTo>
                    <a:pt x="3327" y="2545"/>
                  </a:lnTo>
                  <a:close/>
                  <a:moveTo>
                    <a:pt x="17610" y="3233"/>
                  </a:moveTo>
                  <a:cubicBezTo>
                    <a:pt x="17680" y="3233"/>
                    <a:pt x="17728" y="3304"/>
                    <a:pt x="17728" y="3380"/>
                  </a:cubicBezTo>
                  <a:lnTo>
                    <a:pt x="17728" y="12144"/>
                  </a:lnTo>
                  <a:lnTo>
                    <a:pt x="16752" y="12144"/>
                  </a:lnTo>
                  <a:lnTo>
                    <a:pt x="16752" y="3233"/>
                  </a:lnTo>
                  <a:close/>
                  <a:moveTo>
                    <a:pt x="18245" y="1934"/>
                  </a:moveTo>
                  <a:cubicBezTo>
                    <a:pt x="18609" y="1934"/>
                    <a:pt x="18932" y="2228"/>
                    <a:pt x="18932" y="2592"/>
                  </a:cubicBezTo>
                  <a:lnTo>
                    <a:pt x="18932" y="12144"/>
                  </a:lnTo>
                  <a:lnTo>
                    <a:pt x="18292" y="12144"/>
                  </a:lnTo>
                  <a:lnTo>
                    <a:pt x="18292" y="3380"/>
                  </a:lnTo>
                  <a:cubicBezTo>
                    <a:pt x="18292" y="2986"/>
                    <a:pt x="17998" y="2669"/>
                    <a:pt x="17610" y="2669"/>
                  </a:cubicBezTo>
                  <a:lnTo>
                    <a:pt x="16752" y="2669"/>
                  </a:lnTo>
                  <a:lnTo>
                    <a:pt x="16752" y="1934"/>
                  </a:lnTo>
                  <a:close/>
                  <a:moveTo>
                    <a:pt x="18932" y="12708"/>
                  </a:moveTo>
                  <a:lnTo>
                    <a:pt x="18932" y="13907"/>
                  </a:lnTo>
                  <a:cubicBezTo>
                    <a:pt x="18932" y="14278"/>
                    <a:pt x="18609" y="14595"/>
                    <a:pt x="18245" y="14595"/>
                  </a:cubicBezTo>
                  <a:lnTo>
                    <a:pt x="1246" y="14595"/>
                  </a:lnTo>
                  <a:cubicBezTo>
                    <a:pt x="882" y="14595"/>
                    <a:pt x="564" y="14278"/>
                    <a:pt x="564" y="13907"/>
                  </a:cubicBezTo>
                  <a:lnTo>
                    <a:pt x="564" y="12708"/>
                  </a:lnTo>
                  <a:close/>
                  <a:moveTo>
                    <a:pt x="11315" y="15159"/>
                  </a:moveTo>
                  <a:cubicBezTo>
                    <a:pt x="11338" y="15671"/>
                    <a:pt x="11385" y="16823"/>
                    <a:pt x="11532" y="17557"/>
                  </a:cubicBezTo>
                  <a:lnTo>
                    <a:pt x="7959" y="17557"/>
                  </a:lnTo>
                  <a:cubicBezTo>
                    <a:pt x="8106" y="16823"/>
                    <a:pt x="8153" y="15671"/>
                    <a:pt x="8176" y="15159"/>
                  </a:cubicBezTo>
                  <a:close/>
                  <a:moveTo>
                    <a:pt x="3450" y="0"/>
                  </a:moveTo>
                  <a:cubicBezTo>
                    <a:pt x="3062" y="0"/>
                    <a:pt x="2739" y="294"/>
                    <a:pt x="2739" y="682"/>
                  </a:cubicBezTo>
                  <a:lnTo>
                    <a:pt x="2739" y="1346"/>
                  </a:lnTo>
                  <a:lnTo>
                    <a:pt x="1246" y="1346"/>
                  </a:lnTo>
                  <a:cubicBezTo>
                    <a:pt x="564" y="1346"/>
                    <a:pt x="0" y="1911"/>
                    <a:pt x="0" y="2592"/>
                  </a:cubicBezTo>
                  <a:lnTo>
                    <a:pt x="0" y="13907"/>
                  </a:lnTo>
                  <a:cubicBezTo>
                    <a:pt x="0" y="14595"/>
                    <a:pt x="564" y="15159"/>
                    <a:pt x="1246" y="15159"/>
                  </a:cubicBezTo>
                  <a:lnTo>
                    <a:pt x="7618" y="15159"/>
                  </a:lnTo>
                  <a:cubicBezTo>
                    <a:pt x="7588" y="15818"/>
                    <a:pt x="7518" y="16946"/>
                    <a:pt x="7371" y="17557"/>
                  </a:cubicBezTo>
                  <a:lnTo>
                    <a:pt x="6389" y="17557"/>
                  </a:lnTo>
                  <a:cubicBezTo>
                    <a:pt x="6219" y="17557"/>
                    <a:pt x="6095" y="17681"/>
                    <a:pt x="6095" y="17828"/>
                  </a:cubicBezTo>
                  <a:cubicBezTo>
                    <a:pt x="6095" y="17998"/>
                    <a:pt x="6219" y="18122"/>
                    <a:pt x="6389" y="18122"/>
                  </a:cubicBezTo>
                  <a:lnTo>
                    <a:pt x="13102" y="18122"/>
                  </a:lnTo>
                  <a:cubicBezTo>
                    <a:pt x="13272" y="18122"/>
                    <a:pt x="13396" y="17998"/>
                    <a:pt x="13396" y="17828"/>
                  </a:cubicBezTo>
                  <a:cubicBezTo>
                    <a:pt x="13396" y="17681"/>
                    <a:pt x="13272" y="17557"/>
                    <a:pt x="13102" y="17557"/>
                  </a:cubicBezTo>
                  <a:lnTo>
                    <a:pt x="12120" y="17557"/>
                  </a:lnTo>
                  <a:cubicBezTo>
                    <a:pt x="11973" y="16946"/>
                    <a:pt x="11903" y="15818"/>
                    <a:pt x="11879" y="15159"/>
                  </a:cubicBezTo>
                  <a:lnTo>
                    <a:pt x="18245" y="15159"/>
                  </a:lnTo>
                  <a:cubicBezTo>
                    <a:pt x="18932" y="15159"/>
                    <a:pt x="19491" y="14595"/>
                    <a:pt x="19491" y="13907"/>
                  </a:cubicBezTo>
                  <a:lnTo>
                    <a:pt x="19491" y="2592"/>
                  </a:lnTo>
                  <a:cubicBezTo>
                    <a:pt x="19491" y="1911"/>
                    <a:pt x="18932" y="1346"/>
                    <a:pt x="18245" y="1346"/>
                  </a:cubicBezTo>
                  <a:lnTo>
                    <a:pt x="16752" y="1346"/>
                  </a:lnTo>
                  <a:lnTo>
                    <a:pt x="16752" y="682"/>
                  </a:lnTo>
                  <a:cubicBezTo>
                    <a:pt x="16752" y="294"/>
                    <a:pt x="16434" y="0"/>
                    <a:pt x="16064" y="0"/>
                  </a:cubicBezTo>
                  <a:lnTo>
                    <a:pt x="9087" y="0"/>
                  </a:lnTo>
                  <a:cubicBezTo>
                    <a:pt x="8940" y="0"/>
                    <a:pt x="8817" y="118"/>
                    <a:pt x="8817" y="265"/>
                  </a:cubicBezTo>
                  <a:cubicBezTo>
                    <a:pt x="8817" y="441"/>
                    <a:pt x="8940" y="559"/>
                    <a:pt x="9087" y="559"/>
                  </a:cubicBezTo>
                  <a:lnTo>
                    <a:pt x="16064" y="559"/>
                  </a:lnTo>
                  <a:cubicBezTo>
                    <a:pt x="16111" y="559"/>
                    <a:pt x="16188" y="612"/>
                    <a:pt x="16188" y="682"/>
                  </a:cubicBezTo>
                  <a:lnTo>
                    <a:pt x="16188" y="1981"/>
                  </a:lnTo>
                  <a:lnTo>
                    <a:pt x="3327" y="1981"/>
                  </a:lnTo>
                  <a:lnTo>
                    <a:pt x="3327" y="682"/>
                  </a:lnTo>
                  <a:cubicBezTo>
                    <a:pt x="3327" y="612"/>
                    <a:pt x="3380" y="559"/>
                    <a:pt x="3450" y="559"/>
                  </a:cubicBezTo>
                  <a:lnTo>
                    <a:pt x="7765" y="559"/>
                  </a:lnTo>
                  <a:cubicBezTo>
                    <a:pt x="7912" y="559"/>
                    <a:pt x="8029" y="441"/>
                    <a:pt x="8029" y="265"/>
                  </a:cubicBezTo>
                  <a:cubicBezTo>
                    <a:pt x="8029" y="118"/>
                    <a:pt x="7912" y="0"/>
                    <a:pt x="776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7" name="Google Shape;3497;p63"/>
          <p:cNvGrpSpPr/>
          <p:nvPr/>
        </p:nvGrpSpPr>
        <p:grpSpPr>
          <a:xfrm>
            <a:off x="4670337" y="2867254"/>
            <a:ext cx="379704" cy="231890"/>
            <a:chOff x="4670337" y="2867254"/>
            <a:chExt cx="379704" cy="231890"/>
          </a:xfrm>
        </p:grpSpPr>
        <p:sp>
          <p:nvSpPr>
            <p:cNvPr id="3498" name="Google Shape;3498;p63"/>
            <p:cNvSpPr/>
            <p:nvPr/>
          </p:nvSpPr>
          <p:spPr>
            <a:xfrm>
              <a:off x="4700784" y="3059500"/>
              <a:ext cx="318225" cy="33915"/>
            </a:xfrm>
            <a:custGeom>
              <a:rect b="b" l="l" r="r" t="t"/>
              <a:pathLst>
                <a:path extrusionOk="0" h="1741" w="16336">
                  <a:moveTo>
                    <a:pt x="1" y="1"/>
                  </a:moveTo>
                  <a:lnTo>
                    <a:pt x="418" y="1276"/>
                  </a:lnTo>
                  <a:cubicBezTo>
                    <a:pt x="518" y="1541"/>
                    <a:pt x="759" y="1740"/>
                    <a:pt x="1053" y="1740"/>
                  </a:cubicBezTo>
                  <a:lnTo>
                    <a:pt x="15283" y="1740"/>
                  </a:lnTo>
                  <a:cubicBezTo>
                    <a:pt x="15577" y="1740"/>
                    <a:pt x="15848" y="1541"/>
                    <a:pt x="15924" y="1276"/>
                  </a:cubicBezTo>
                  <a:lnTo>
                    <a:pt x="16335"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3"/>
            <p:cNvSpPr/>
            <p:nvPr/>
          </p:nvSpPr>
          <p:spPr>
            <a:xfrm>
              <a:off x="4980865" y="3059500"/>
              <a:ext cx="38142" cy="33915"/>
            </a:xfrm>
            <a:custGeom>
              <a:rect b="b" l="l" r="r" t="t"/>
              <a:pathLst>
                <a:path extrusionOk="0" h="1741" w="1958">
                  <a:moveTo>
                    <a:pt x="1052" y="1"/>
                  </a:moveTo>
                  <a:lnTo>
                    <a:pt x="635" y="1276"/>
                  </a:lnTo>
                  <a:cubicBezTo>
                    <a:pt x="541" y="1541"/>
                    <a:pt x="294" y="1740"/>
                    <a:pt x="0" y="1740"/>
                  </a:cubicBezTo>
                  <a:lnTo>
                    <a:pt x="905" y="1740"/>
                  </a:lnTo>
                  <a:cubicBezTo>
                    <a:pt x="1199" y="1740"/>
                    <a:pt x="1470" y="1541"/>
                    <a:pt x="1546" y="1276"/>
                  </a:cubicBezTo>
                  <a:lnTo>
                    <a:pt x="195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3"/>
            <p:cNvSpPr/>
            <p:nvPr/>
          </p:nvSpPr>
          <p:spPr>
            <a:xfrm>
              <a:off x="4675479" y="2933096"/>
              <a:ext cx="368834" cy="126425"/>
            </a:xfrm>
            <a:custGeom>
              <a:rect b="b" l="l" r="r" t="t"/>
              <a:pathLst>
                <a:path extrusionOk="0" h="6490" w="18934">
                  <a:moveTo>
                    <a:pt x="248" y="0"/>
                  </a:moveTo>
                  <a:cubicBezTo>
                    <a:pt x="124" y="0"/>
                    <a:pt x="1" y="124"/>
                    <a:pt x="1" y="271"/>
                  </a:cubicBezTo>
                  <a:lnTo>
                    <a:pt x="1" y="6243"/>
                  </a:lnTo>
                  <a:cubicBezTo>
                    <a:pt x="1" y="6366"/>
                    <a:pt x="124" y="6490"/>
                    <a:pt x="248" y="6490"/>
                  </a:cubicBezTo>
                  <a:lnTo>
                    <a:pt x="18692" y="6490"/>
                  </a:lnTo>
                  <a:cubicBezTo>
                    <a:pt x="18810" y="6490"/>
                    <a:pt x="18933" y="6366"/>
                    <a:pt x="18933" y="6243"/>
                  </a:cubicBezTo>
                  <a:lnTo>
                    <a:pt x="18933" y="271"/>
                  </a:lnTo>
                  <a:cubicBezTo>
                    <a:pt x="18933" y="124"/>
                    <a:pt x="18810" y="0"/>
                    <a:pt x="18692"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3"/>
            <p:cNvSpPr/>
            <p:nvPr/>
          </p:nvSpPr>
          <p:spPr>
            <a:xfrm>
              <a:off x="4675479" y="2965958"/>
              <a:ext cx="368834" cy="61167"/>
            </a:xfrm>
            <a:custGeom>
              <a:rect b="b" l="l" r="r" t="t"/>
              <a:pathLst>
                <a:path extrusionOk="0" h="3140" w="18934">
                  <a:moveTo>
                    <a:pt x="1" y="0"/>
                  </a:moveTo>
                  <a:lnTo>
                    <a:pt x="1" y="3139"/>
                  </a:lnTo>
                  <a:lnTo>
                    <a:pt x="18933" y="3139"/>
                  </a:lnTo>
                  <a:lnTo>
                    <a:pt x="18933" y="0"/>
                  </a:ln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3"/>
            <p:cNvSpPr/>
            <p:nvPr/>
          </p:nvSpPr>
          <p:spPr>
            <a:xfrm>
              <a:off x="5029058" y="2965958"/>
              <a:ext cx="15253" cy="61167"/>
            </a:xfrm>
            <a:custGeom>
              <a:rect b="b" l="l" r="r" t="t"/>
              <a:pathLst>
                <a:path extrusionOk="0" h="3140" w="783">
                  <a:moveTo>
                    <a:pt x="1" y="0"/>
                  </a:moveTo>
                  <a:lnTo>
                    <a:pt x="1" y="3139"/>
                  </a:lnTo>
                  <a:lnTo>
                    <a:pt x="782" y="3139"/>
                  </a:lnTo>
                  <a:lnTo>
                    <a:pt x="782" y="0"/>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3"/>
            <p:cNvSpPr/>
            <p:nvPr/>
          </p:nvSpPr>
          <p:spPr>
            <a:xfrm>
              <a:off x="4860167" y="2918330"/>
              <a:ext cx="155976" cy="155957"/>
            </a:xfrm>
            <a:custGeom>
              <a:rect b="b" l="l" r="r" t="t"/>
              <a:pathLst>
                <a:path extrusionOk="0" h="8006" w="8007">
                  <a:moveTo>
                    <a:pt x="3992" y="0"/>
                  </a:moveTo>
                  <a:cubicBezTo>
                    <a:pt x="1788" y="0"/>
                    <a:pt x="1" y="1787"/>
                    <a:pt x="1" y="4015"/>
                  </a:cubicBezTo>
                  <a:cubicBezTo>
                    <a:pt x="1" y="6219"/>
                    <a:pt x="1788" y="8006"/>
                    <a:pt x="3992" y="8006"/>
                  </a:cubicBezTo>
                  <a:cubicBezTo>
                    <a:pt x="6220" y="8006"/>
                    <a:pt x="8006" y="6219"/>
                    <a:pt x="8006" y="4015"/>
                  </a:cubicBezTo>
                  <a:cubicBezTo>
                    <a:pt x="8006" y="1787"/>
                    <a:pt x="6220" y="0"/>
                    <a:pt x="3992"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3"/>
            <p:cNvSpPr/>
            <p:nvPr/>
          </p:nvSpPr>
          <p:spPr>
            <a:xfrm>
              <a:off x="4891199" y="2926920"/>
              <a:ext cx="124945" cy="147366"/>
            </a:xfrm>
            <a:custGeom>
              <a:rect b="b" l="l" r="r" t="t"/>
              <a:pathLst>
                <a:path extrusionOk="0" h="7565" w="6414">
                  <a:moveTo>
                    <a:pt x="4239" y="0"/>
                  </a:moveTo>
                  <a:cubicBezTo>
                    <a:pt x="5214" y="735"/>
                    <a:pt x="5855" y="1881"/>
                    <a:pt x="5855" y="3203"/>
                  </a:cubicBezTo>
                  <a:cubicBezTo>
                    <a:pt x="5855" y="5408"/>
                    <a:pt x="4039" y="7224"/>
                    <a:pt x="1835" y="7224"/>
                  </a:cubicBezTo>
                  <a:cubicBezTo>
                    <a:pt x="1176" y="7224"/>
                    <a:pt x="565" y="7053"/>
                    <a:pt x="1" y="6783"/>
                  </a:cubicBezTo>
                  <a:lnTo>
                    <a:pt x="1" y="6783"/>
                  </a:lnTo>
                  <a:cubicBezTo>
                    <a:pt x="683" y="7271"/>
                    <a:pt x="1517" y="7565"/>
                    <a:pt x="2399" y="7565"/>
                  </a:cubicBezTo>
                  <a:cubicBezTo>
                    <a:pt x="4627" y="7565"/>
                    <a:pt x="6413" y="5778"/>
                    <a:pt x="6413" y="3574"/>
                  </a:cubicBezTo>
                  <a:cubicBezTo>
                    <a:pt x="6413" y="2004"/>
                    <a:pt x="5532" y="658"/>
                    <a:pt x="423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3"/>
            <p:cNvSpPr/>
            <p:nvPr/>
          </p:nvSpPr>
          <p:spPr>
            <a:xfrm>
              <a:off x="4879764" y="2937790"/>
              <a:ext cx="116919" cy="116919"/>
            </a:xfrm>
            <a:custGeom>
              <a:rect b="b" l="l" r="r" t="t"/>
              <a:pathLst>
                <a:path extrusionOk="0" h="6002" w="6002">
                  <a:moveTo>
                    <a:pt x="2986" y="0"/>
                  </a:moveTo>
                  <a:cubicBezTo>
                    <a:pt x="1346" y="0"/>
                    <a:pt x="0" y="1352"/>
                    <a:pt x="0" y="3016"/>
                  </a:cubicBezTo>
                  <a:cubicBezTo>
                    <a:pt x="0" y="4656"/>
                    <a:pt x="1346" y="6002"/>
                    <a:pt x="2986" y="6002"/>
                  </a:cubicBezTo>
                  <a:cubicBezTo>
                    <a:pt x="4649" y="6002"/>
                    <a:pt x="6001" y="4656"/>
                    <a:pt x="6001" y="3016"/>
                  </a:cubicBezTo>
                  <a:cubicBezTo>
                    <a:pt x="6001" y="1352"/>
                    <a:pt x="4649" y="0"/>
                    <a:pt x="2986"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3"/>
            <p:cNvSpPr/>
            <p:nvPr/>
          </p:nvSpPr>
          <p:spPr>
            <a:xfrm>
              <a:off x="4895445" y="2946946"/>
              <a:ext cx="101238" cy="107763"/>
            </a:xfrm>
            <a:custGeom>
              <a:rect b="b" l="l" r="r" t="t"/>
              <a:pathLst>
                <a:path extrusionOk="0" h="5532" w="5197">
                  <a:moveTo>
                    <a:pt x="3797" y="1"/>
                  </a:moveTo>
                  <a:cubicBezTo>
                    <a:pt x="4285" y="536"/>
                    <a:pt x="4608" y="1247"/>
                    <a:pt x="4608" y="2058"/>
                  </a:cubicBezTo>
                  <a:cubicBezTo>
                    <a:pt x="4608" y="3721"/>
                    <a:pt x="3257" y="5044"/>
                    <a:pt x="1593" y="5044"/>
                  </a:cubicBezTo>
                  <a:cubicBezTo>
                    <a:pt x="1005" y="5044"/>
                    <a:pt x="465" y="4873"/>
                    <a:pt x="0" y="4579"/>
                  </a:cubicBezTo>
                  <a:lnTo>
                    <a:pt x="0" y="4579"/>
                  </a:lnTo>
                  <a:cubicBezTo>
                    <a:pt x="541" y="5167"/>
                    <a:pt x="1323" y="5532"/>
                    <a:pt x="2181" y="5532"/>
                  </a:cubicBezTo>
                  <a:cubicBezTo>
                    <a:pt x="3844" y="5532"/>
                    <a:pt x="5196" y="4186"/>
                    <a:pt x="5196" y="2546"/>
                  </a:cubicBezTo>
                  <a:cubicBezTo>
                    <a:pt x="5196" y="1470"/>
                    <a:pt x="4632" y="536"/>
                    <a:pt x="3797"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3"/>
            <p:cNvSpPr/>
            <p:nvPr/>
          </p:nvSpPr>
          <p:spPr>
            <a:xfrm>
              <a:off x="4699868" y="2978893"/>
              <a:ext cx="11026" cy="11474"/>
            </a:xfrm>
            <a:custGeom>
              <a:rect b="b" l="l" r="r" t="t"/>
              <a:pathLst>
                <a:path extrusionOk="0" h="589" w="566">
                  <a:moveTo>
                    <a:pt x="271" y="1"/>
                  </a:moveTo>
                  <a:cubicBezTo>
                    <a:pt x="124" y="1"/>
                    <a:pt x="1" y="148"/>
                    <a:pt x="1" y="294"/>
                  </a:cubicBezTo>
                  <a:cubicBezTo>
                    <a:pt x="1" y="465"/>
                    <a:pt x="124" y="588"/>
                    <a:pt x="271" y="588"/>
                  </a:cubicBezTo>
                  <a:cubicBezTo>
                    <a:pt x="442" y="588"/>
                    <a:pt x="565" y="465"/>
                    <a:pt x="565" y="294"/>
                  </a:cubicBezTo>
                  <a:cubicBezTo>
                    <a:pt x="565" y="148"/>
                    <a:pt x="442"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3"/>
            <p:cNvSpPr/>
            <p:nvPr/>
          </p:nvSpPr>
          <p:spPr>
            <a:xfrm>
              <a:off x="4731367" y="2983139"/>
              <a:ext cx="11006" cy="26240"/>
            </a:xfrm>
            <a:custGeom>
              <a:rect b="b" l="l" r="r" t="t"/>
              <a:pathLst>
                <a:path extrusionOk="0" h="1347" w="565">
                  <a:moveTo>
                    <a:pt x="271" y="0"/>
                  </a:moveTo>
                  <a:cubicBezTo>
                    <a:pt x="124" y="0"/>
                    <a:pt x="0" y="123"/>
                    <a:pt x="0" y="294"/>
                  </a:cubicBezTo>
                  <a:lnTo>
                    <a:pt x="0" y="1082"/>
                  </a:lnTo>
                  <a:cubicBezTo>
                    <a:pt x="0" y="1229"/>
                    <a:pt x="124" y="1346"/>
                    <a:pt x="271" y="1346"/>
                  </a:cubicBezTo>
                  <a:cubicBezTo>
                    <a:pt x="441" y="1346"/>
                    <a:pt x="565" y="1229"/>
                    <a:pt x="565" y="1082"/>
                  </a:cubicBezTo>
                  <a:lnTo>
                    <a:pt x="565" y="294"/>
                  </a:lnTo>
                  <a:cubicBezTo>
                    <a:pt x="565" y="123"/>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3"/>
            <p:cNvSpPr/>
            <p:nvPr/>
          </p:nvSpPr>
          <p:spPr>
            <a:xfrm>
              <a:off x="4759067" y="2983139"/>
              <a:ext cx="10909" cy="26240"/>
            </a:xfrm>
            <a:custGeom>
              <a:rect b="b" l="l" r="r" t="t"/>
              <a:pathLst>
                <a:path extrusionOk="0" h="1347" w="560">
                  <a:moveTo>
                    <a:pt x="295" y="0"/>
                  </a:moveTo>
                  <a:cubicBezTo>
                    <a:pt x="118" y="0"/>
                    <a:pt x="1" y="123"/>
                    <a:pt x="1" y="294"/>
                  </a:cubicBezTo>
                  <a:lnTo>
                    <a:pt x="1" y="1082"/>
                  </a:lnTo>
                  <a:cubicBezTo>
                    <a:pt x="1" y="1229"/>
                    <a:pt x="118" y="1346"/>
                    <a:pt x="295" y="1346"/>
                  </a:cubicBezTo>
                  <a:cubicBezTo>
                    <a:pt x="442" y="1346"/>
                    <a:pt x="559" y="1229"/>
                    <a:pt x="559" y="1082"/>
                  </a:cubicBezTo>
                  <a:lnTo>
                    <a:pt x="559" y="294"/>
                  </a:lnTo>
                  <a:cubicBezTo>
                    <a:pt x="559" y="123"/>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3"/>
            <p:cNvSpPr/>
            <p:nvPr/>
          </p:nvSpPr>
          <p:spPr>
            <a:xfrm>
              <a:off x="4786670" y="2983139"/>
              <a:ext cx="11474" cy="26240"/>
            </a:xfrm>
            <a:custGeom>
              <a:rect b="b" l="l" r="r" t="t"/>
              <a:pathLst>
                <a:path extrusionOk="0" h="1347" w="589">
                  <a:moveTo>
                    <a:pt x="294" y="0"/>
                  </a:moveTo>
                  <a:cubicBezTo>
                    <a:pt x="147" y="0"/>
                    <a:pt x="0" y="123"/>
                    <a:pt x="0" y="294"/>
                  </a:cubicBezTo>
                  <a:lnTo>
                    <a:pt x="0" y="1082"/>
                  </a:lnTo>
                  <a:cubicBezTo>
                    <a:pt x="0" y="1229"/>
                    <a:pt x="147" y="1346"/>
                    <a:pt x="294" y="1346"/>
                  </a:cubicBezTo>
                  <a:cubicBezTo>
                    <a:pt x="465" y="1346"/>
                    <a:pt x="588" y="1229"/>
                    <a:pt x="588" y="1082"/>
                  </a:cubicBezTo>
                  <a:lnTo>
                    <a:pt x="588" y="294"/>
                  </a:lnTo>
                  <a:cubicBezTo>
                    <a:pt x="588" y="123"/>
                    <a:pt x="465"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3"/>
            <p:cNvSpPr/>
            <p:nvPr/>
          </p:nvSpPr>
          <p:spPr>
            <a:xfrm>
              <a:off x="4814838" y="2983139"/>
              <a:ext cx="11006" cy="26240"/>
            </a:xfrm>
            <a:custGeom>
              <a:rect b="b" l="l" r="r" t="t"/>
              <a:pathLst>
                <a:path extrusionOk="0" h="1347" w="565">
                  <a:moveTo>
                    <a:pt x="294" y="0"/>
                  </a:moveTo>
                  <a:cubicBezTo>
                    <a:pt x="124" y="0"/>
                    <a:pt x="0" y="123"/>
                    <a:pt x="0" y="294"/>
                  </a:cubicBezTo>
                  <a:lnTo>
                    <a:pt x="0" y="1082"/>
                  </a:lnTo>
                  <a:cubicBezTo>
                    <a:pt x="0" y="1229"/>
                    <a:pt x="124" y="1346"/>
                    <a:pt x="294" y="1346"/>
                  </a:cubicBezTo>
                  <a:cubicBezTo>
                    <a:pt x="441" y="1346"/>
                    <a:pt x="565" y="1229"/>
                    <a:pt x="565" y="1082"/>
                  </a:cubicBezTo>
                  <a:lnTo>
                    <a:pt x="565" y="294"/>
                  </a:lnTo>
                  <a:cubicBezTo>
                    <a:pt x="565" y="123"/>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3"/>
            <p:cNvSpPr/>
            <p:nvPr/>
          </p:nvSpPr>
          <p:spPr>
            <a:xfrm>
              <a:off x="4932652" y="2867254"/>
              <a:ext cx="11006" cy="26707"/>
            </a:xfrm>
            <a:custGeom>
              <a:rect b="b" l="l" r="r" t="t"/>
              <a:pathLst>
                <a:path extrusionOk="0" h="1371" w="565">
                  <a:moveTo>
                    <a:pt x="271" y="1"/>
                  </a:moveTo>
                  <a:cubicBezTo>
                    <a:pt x="124" y="1"/>
                    <a:pt x="1" y="124"/>
                    <a:pt x="1" y="295"/>
                  </a:cubicBezTo>
                  <a:lnTo>
                    <a:pt x="1" y="1100"/>
                  </a:lnTo>
                  <a:cubicBezTo>
                    <a:pt x="1" y="1247"/>
                    <a:pt x="124" y="1370"/>
                    <a:pt x="271" y="1370"/>
                  </a:cubicBezTo>
                  <a:cubicBezTo>
                    <a:pt x="441" y="1370"/>
                    <a:pt x="565" y="1247"/>
                    <a:pt x="565" y="1100"/>
                  </a:cubicBezTo>
                  <a:lnTo>
                    <a:pt x="565" y="295"/>
                  </a:lnTo>
                  <a:cubicBezTo>
                    <a:pt x="565" y="124"/>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3"/>
            <p:cNvSpPr/>
            <p:nvPr/>
          </p:nvSpPr>
          <p:spPr>
            <a:xfrm>
              <a:off x="4972722" y="2876468"/>
              <a:ext cx="21545" cy="24136"/>
            </a:xfrm>
            <a:custGeom>
              <a:rect b="b" l="l" r="r" t="t"/>
              <a:pathLst>
                <a:path extrusionOk="0" h="1239" w="1106">
                  <a:moveTo>
                    <a:pt x="765" y="1"/>
                  </a:moveTo>
                  <a:cubicBezTo>
                    <a:pt x="674" y="1"/>
                    <a:pt x="579" y="44"/>
                    <a:pt x="518" y="139"/>
                  </a:cubicBezTo>
                  <a:lnTo>
                    <a:pt x="101" y="797"/>
                  </a:lnTo>
                  <a:cubicBezTo>
                    <a:pt x="1" y="944"/>
                    <a:pt x="54" y="1121"/>
                    <a:pt x="171" y="1191"/>
                  </a:cubicBezTo>
                  <a:cubicBezTo>
                    <a:pt x="224" y="1238"/>
                    <a:pt x="295" y="1238"/>
                    <a:pt x="348" y="1238"/>
                  </a:cubicBezTo>
                  <a:cubicBezTo>
                    <a:pt x="442" y="1238"/>
                    <a:pt x="518" y="1191"/>
                    <a:pt x="589" y="1121"/>
                  </a:cubicBezTo>
                  <a:lnTo>
                    <a:pt x="1006" y="433"/>
                  </a:lnTo>
                  <a:cubicBezTo>
                    <a:pt x="1106" y="309"/>
                    <a:pt x="1053" y="115"/>
                    <a:pt x="906" y="39"/>
                  </a:cubicBezTo>
                  <a:cubicBezTo>
                    <a:pt x="864" y="14"/>
                    <a:pt x="815" y="1"/>
                    <a:pt x="76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3"/>
            <p:cNvSpPr/>
            <p:nvPr/>
          </p:nvSpPr>
          <p:spPr>
            <a:xfrm>
              <a:off x="4882160" y="2876468"/>
              <a:ext cx="20980" cy="24136"/>
            </a:xfrm>
            <a:custGeom>
              <a:rect b="b" l="l" r="r" t="t"/>
              <a:pathLst>
                <a:path extrusionOk="0" h="1239" w="1077">
                  <a:moveTo>
                    <a:pt x="331" y="1"/>
                  </a:moveTo>
                  <a:cubicBezTo>
                    <a:pt x="278" y="1"/>
                    <a:pt x="223" y="14"/>
                    <a:pt x="171" y="39"/>
                  </a:cubicBezTo>
                  <a:cubicBezTo>
                    <a:pt x="47" y="115"/>
                    <a:pt x="0" y="309"/>
                    <a:pt x="94" y="433"/>
                  </a:cubicBezTo>
                  <a:lnTo>
                    <a:pt x="512" y="1121"/>
                  </a:lnTo>
                  <a:cubicBezTo>
                    <a:pt x="559" y="1191"/>
                    <a:pt x="659" y="1238"/>
                    <a:pt x="759" y="1238"/>
                  </a:cubicBezTo>
                  <a:cubicBezTo>
                    <a:pt x="806" y="1238"/>
                    <a:pt x="853" y="1238"/>
                    <a:pt x="906" y="1191"/>
                  </a:cubicBezTo>
                  <a:cubicBezTo>
                    <a:pt x="1053" y="1121"/>
                    <a:pt x="1076" y="944"/>
                    <a:pt x="1000" y="797"/>
                  </a:cubicBezTo>
                  <a:lnTo>
                    <a:pt x="559" y="139"/>
                  </a:lnTo>
                  <a:cubicBezTo>
                    <a:pt x="513" y="44"/>
                    <a:pt x="426" y="1"/>
                    <a:pt x="33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3"/>
            <p:cNvSpPr/>
            <p:nvPr/>
          </p:nvSpPr>
          <p:spPr>
            <a:xfrm>
              <a:off x="4874037" y="2932063"/>
              <a:ext cx="128373" cy="128373"/>
            </a:xfrm>
            <a:custGeom>
              <a:rect b="b" l="l" r="r" t="t"/>
              <a:pathLst>
                <a:path extrusionOk="0" h="6590" w="6590">
                  <a:moveTo>
                    <a:pt x="3280" y="1"/>
                  </a:moveTo>
                  <a:cubicBezTo>
                    <a:pt x="1470" y="1"/>
                    <a:pt x="0" y="1499"/>
                    <a:pt x="0" y="3310"/>
                  </a:cubicBezTo>
                  <a:cubicBezTo>
                    <a:pt x="0" y="5120"/>
                    <a:pt x="1470" y="6590"/>
                    <a:pt x="3280" y="6590"/>
                  </a:cubicBezTo>
                  <a:cubicBezTo>
                    <a:pt x="4015" y="6590"/>
                    <a:pt x="4726" y="6349"/>
                    <a:pt x="5314" y="5908"/>
                  </a:cubicBezTo>
                  <a:cubicBezTo>
                    <a:pt x="5437" y="5808"/>
                    <a:pt x="5461" y="5614"/>
                    <a:pt x="5361" y="5490"/>
                  </a:cubicBezTo>
                  <a:cubicBezTo>
                    <a:pt x="5305" y="5418"/>
                    <a:pt x="5214" y="5380"/>
                    <a:pt x="5122" y="5380"/>
                  </a:cubicBezTo>
                  <a:cubicBezTo>
                    <a:pt x="5058" y="5380"/>
                    <a:pt x="4994" y="5399"/>
                    <a:pt x="4943" y="5438"/>
                  </a:cubicBezTo>
                  <a:cubicBezTo>
                    <a:pt x="4479" y="5808"/>
                    <a:pt x="3891" y="6025"/>
                    <a:pt x="3280" y="6025"/>
                  </a:cubicBezTo>
                  <a:cubicBezTo>
                    <a:pt x="1787" y="6025"/>
                    <a:pt x="564" y="4803"/>
                    <a:pt x="564" y="3310"/>
                  </a:cubicBezTo>
                  <a:cubicBezTo>
                    <a:pt x="564" y="1793"/>
                    <a:pt x="1787" y="588"/>
                    <a:pt x="3280" y="588"/>
                  </a:cubicBezTo>
                  <a:cubicBezTo>
                    <a:pt x="4773" y="588"/>
                    <a:pt x="6001" y="1793"/>
                    <a:pt x="6001" y="3310"/>
                  </a:cubicBezTo>
                  <a:cubicBezTo>
                    <a:pt x="6001" y="3727"/>
                    <a:pt x="5901" y="4144"/>
                    <a:pt x="5731" y="4509"/>
                  </a:cubicBezTo>
                  <a:cubicBezTo>
                    <a:pt x="5655" y="4656"/>
                    <a:pt x="5707" y="4826"/>
                    <a:pt x="5854" y="4903"/>
                  </a:cubicBezTo>
                  <a:cubicBezTo>
                    <a:pt x="5895" y="4922"/>
                    <a:pt x="5937" y="4931"/>
                    <a:pt x="5977" y="4931"/>
                  </a:cubicBezTo>
                  <a:cubicBezTo>
                    <a:pt x="6085" y="4931"/>
                    <a:pt x="6185" y="4869"/>
                    <a:pt x="6219" y="4779"/>
                  </a:cubicBezTo>
                  <a:cubicBezTo>
                    <a:pt x="6466" y="4315"/>
                    <a:pt x="6589" y="3821"/>
                    <a:pt x="6589" y="3310"/>
                  </a:cubicBezTo>
                  <a:cubicBezTo>
                    <a:pt x="6589" y="1499"/>
                    <a:pt x="5090" y="1"/>
                    <a:pt x="328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3"/>
            <p:cNvSpPr/>
            <p:nvPr/>
          </p:nvSpPr>
          <p:spPr>
            <a:xfrm>
              <a:off x="4670337" y="2912603"/>
              <a:ext cx="379704" cy="186540"/>
            </a:xfrm>
            <a:custGeom>
              <a:rect b="b" l="l" r="r" t="t"/>
              <a:pathLst>
                <a:path extrusionOk="0" h="9576" w="19492">
                  <a:moveTo>
                    <a:pt x="18904" y="1346"/>
                  </a:moveTo>
                  <a:lnTo>
                    <a:pt x="18904" y="2445"/>
                  </a:lnTo>
                  <a:lnTo>
                    <a:pt x="17605" y="2445"/>
                  </a:lnTo>
                  <a:cubicBezTo>
                    <a:pt x="17434" y="2028"/>
                    <a:pt x="17164" y="1664"/>
                    <a:pt x="16870" y="1346"/>
                  </a:cubicBezTo>
                  <a:close/>
                  <a:moveTo>
                    <a:pt x="9646" y="3010"/>
                  </a:moveTo>
                  <a:cubicBezTo>
                    <a:pt x="9523" y="3427"/>
                    <a:pt x="9452" y="3844"/>
                    <a:pt x="9452" y="4309"/>
                  </a:cubicBezTo>
                  <a:cubicBezTo>
                    <a:pt x="9452" y="4750"/>
                    <a:pt x="9523" y="5167"/>
                    <a:pt x="9646" y="5584"/>
                  </a:cubicBezTo>
                  <a:lnTo>
                    <a:pt x="559" y="5584"/>
                  </a:lnTo>
                  <a:lnTo>
                    <a:pt x="559" y="3010"/>
                  </a:lnTo>
                  <a:close/>
                  <a:moveTo>
                    <a:pt x="18904" y="3010"/>
                  </a:moveTo>
                  <a:lnTo>
                    <a:pt x="18904" y="5584"/>
                  </a:lnTo>
                  <a:lnTo>
                    <a:pt x="17851" y="5584"/>
                  </a:lnTo>
                  <a:cubicBezTo>
                    <a:pt x="17975" y="5167"/>
                    <a:pt x="18045" y="4750"/>
                    <a:pt x="18045" y="4309"/>
                  </a:cubicBezTo>
                  <a:cubicBezTo>
                    <a:pt x="18045" y="3844"/>
                    <a:pt x="17975" y="3427"/>
                    <a:pt x="17851" y="3010"/>
                  </a:cubicBezTo>
                  <a:close/>
                  <a:moveTo>
                    <a:pt x="9869" y="6143"/>
                  </a:moveTo>
                  <a:cubicBezTo>
                    <a:pt x="10063" y="6560"/>
                    <a:pt x="10310" y="6930"/>
                    <a:pt x="10628" y="7248"/>
                  </a:cubicBezTo>
                  <a:lnTo>
                    <a:pt x="559" y="7248"/>
                  </a:lnTo>
                  <a:lnTo>
                    <a:pt x="559" y="6143"/>
                  </a:lnTo>
                  <a:close/>
                  <a:moveTo>
                    <a:pt x="18904" y="6143"/>
                  </a:moveTo>
                  <a:lnTo>
                    <a:pt x="18904" y="7248"/>
                  </a:lnTo>
                  <a:lnTo>
                    <a:pt x="16870" y="7248"/>
                  </a:lnTo>
                  <a:cubicBezTo>
                    <a:pt x="17164" y="6930"/>
                    <a:pt x="17434" y="6560"/>
                    <a:pt x="17605" y="6143"/>
                  </a:cubicBezTo>
                  <a:close/>
                  <a:moveTo>
                    <a:pt x="13737" y="588"/>
                  </a:moveTo>
                  <a:cubicBezTo>
                    <a:pt x="15794" y="588"/>
                    <a:pt x="17458" y="2252"/>
                    <a:pt x="17458" y="4309"/>
                  </a:cubicBezTo>
                  <a:cubicBezTo>
                    <a:pt x="17458" y="6342"/>
                    <a:pt x="15794" y="8029"/>
                    <a:pt x="13737" y="8029"/>
                  </a:cubicBezTo>
                  <a:cubicBezTo>
                    <a:pt x="11680" y="8029"/>
                    <a:pt x="10016" y="6342"/>
                    <a:pt x="10016" y="4309"/>
                  </a:cubicBezTo>
                  <a:cubicBezTo>
                    <a:pt x="10016" y="2252"/>
                    <a:pt x="11680" y="588"/>
                    <a:pt x="13737" y="588"/>
                  </a:cubicBezTo>
                  <a:close/>
                  <a:moveTo>
                    <a:pt x="17510" y="7812"/>
                  </a:moveTo>
                  <a:lnTo>
                    <a:pt x="17217" y="8741"/>
                  </a:lnTo>
                  <a:cubicBezTo>
                    <a:pt x="17164" y="8888"/>
                    <a:pt x="17017" y="8987"/>
                    <a:pt x="16846" y="8987"/>
                  </a:cubicBezTo>
                  <a:lnTo>
                    <a:pt x="2616" y="8987"/>
                  </a:lnTo>
                  <a:cubicBezTo>
                    <a:pt x="2446" y="8987"/>
                    <a:pt x="2299" y="8888"/>
                    <a:pt x="2252" y="8741"/>
                  </a:cubicBezTo>
                  <a:lnTo>
                    <a:pt x="1958" y="7812"/>
                  </a:lnTo>
                  <a:lnTo>
                    <a:pt x="11286" y="7812"/>
                  </a:lnTo>
                  <a:cubicBezTo>
                    <a:pt x="11974" y="8300"/>
                    <a:pt x="12832" y="8594"/>
                    <a:pt x="13737" y="8594"/>
                  </a:cubicBezTo>
                  <a:cubicBezTo>
                    <a:pt x="14666" y="8594"/>
                    <a:pt x="15500" y="8300"/>
                    <a:pt x="16211" y="7812"/>
                  </a:cubicBezTo>
                  <a:close/>
                  <a:moveTo>
                    <a:pt x="13737" y="0"/>
                  </a:moveTo>
                  <a:cubicBezTo>
                    <a:pt x="12832" y="0"/>
                    <a:pt x="11974" y="294"/>
                    <a:pt x="11286" y="782"/>
                  </a:cubicBezTo>
                  <a:lnTo>
                    <a:pt x="6172" y="782"/>
                  </a:lnTo>
                  <a:cubicBezTo>
                    <a:pt x="5996" y="782"/>
                    <a:pt x="5878" y="905"/>
                    <a:pt x="5878" y="1052"/>
                  </a:cubicBezTo>
                  <a:cubicBezTo>
                    <a:pt x="5878" y="1223"/>
                    <a:pt x="5996" y="1346"/>
                    <a:pt x="6172" y="1346"/>
                  </a:cubicBezTo>
                  <a:lnTo>
                    <a:pt x="10628" y="1346"/>
                  </a:lnTo>
                  <a:cubicBezTo>
                    <a:pt x="10310" y="1664"/>
                    <a:pt x="10063" y="2028"/>
                    <a:pt x="9869" y="2445"/>
                  </a:cubicBezTo>
                  <a:lnTo>
                    <a:pt x="559" y="2445"/>
                  </a:lnTo>
                  <a:lnTo>
                    <a:pt x="559" y="1346"/>
                  </a:lnTo>
                  <a:lnTo>
                    <a:pt x="4850" y="1346"/>
                  </a:lnTo>
                  <a:cubicBezTo>
                    <a:pt x="4997" y="1346"/>
                    <a:pt x="5114" y="1223"/>
                    <a:pt x="5114" y="1052"/>
                  </a:cubicBezTo>
                  <a:cubicBezTo>
                    <a:pt x="5114" y="905"/>
                    <a:pt x="4997" y="782"/>
                    <a:pt x="4850" y="782"/>
                  </a:cubicBezTo>
                  <a:lnTo>
                    <a:pt x="512" y="782"/>
                  </a:lnTo>
                  <a:cubicBezTo>
                    <a:pt x="218" y="782"/>
                    <a:pt x="0" y="1029"/>
                    <a:pt x="0" y="1323"/>
                  </a:cubicBezTo>
                  <a:lnTo>
                    <a:pt x="0" y="7295"/>
                  </a:lnTo>
                  <a:cubicBezTo>
                    <a:pt x="0" y="7589"/>
                    <a:pt x="218" y="7812"/>
                    <a:pt x="512" y="7812"/>
                  </a:cubicBezTo>
                  <a:lnTo>
                    <a:pt x="1346" y="7812"/>
                  </a:lnTo>
                  <a:lnTo>
                    <a:pt x="1711" y="8911"/>
                  </a:lnTo>
                  <a:cubicBezTo>
                    <a:pt x="1834" y="9305"/>
                    <a:pt x="2205" y="9575"/>
                    <a:pt x="2616" y="9575"/>
                  </a:cubicBezTo>
                  <a:lnTo>
                    <a:pt x="16846" y="9575"/>
                  </a:lnTo>
                  <a:cubicBezTo>
                    <a:pt x="17264" y="9575"/>
                    <a:pt x="17634" y="9305"/>
                    <a:pt x="17751" y="8911"/>
                  </a:cubicBezTo>
                  <a:lnTo>
                    <a:pt x="18122" y="7812"/>
                  </a:lnTo>
                  <a:lnTo>
                    <a:pt x="18956" y="7812"/>
                  </a:lnTo>
                  <a:cubicBezTo>
                    <a:pt x="19250" y="7812"/>
                    <a:pt x="19491" y="7589"/>
                    <a:pt x="19491" y="7295"/>
                  </a:cubicBezTo>
                  <a:lnTo>
                    <a:pt x="19491" y="1323"/>
                  </a:lnTo>
                  <a:cubicBezTo>
                    <a:pt x="19491" y="1029"/>
                    <a:pt x="19250" y="782"/>
                    <a:pt x="18956" y="782"/>
                  </a:cubicBezTo>
                  <a:lnTo>
                    <a:pt x="16211" y="782"/>
                  </a:lnTo>
                  <a:cubicBezTo>
                    <a:pt x="15500" y="294"/>
                    <a:pt x="14666" y="0"/>
                    <a:pt x="1373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3"/>
            <p:cNvSpPr/>
            <p:nvPr/>
          </p:nvSpPr>
          <p:spPr>
            <a:xfrm>
              <a:off x="4954177" y="2998937"/>
              <a:ext cx="22928" cy="30467"/>
            </a:xfrm>
            <a:custGeom>
              <a:rect b="b" l="l" r="r" t="t"/>
              <a:pathLst>
                <a:path extrusionOk="0" h="1564" w="1177">
                  <a:moveTo>
                    <a:pt x="906" y="0"/>
                  </a:moveTo>
                  <a:cubicBezTo>
                    <a:pt x="759" y="0"/>
                    <a:pt x="612" y="94"/>
                    <a:pt x="588" y="241"/>
                  </a:cubicBezTo>
                  <a:cubicBezTo>
                    <a:pt x="535" y="588"/>
                    <a:pt x="389" y="858"/>
                    <a:pt x="148" y="1076"/>
                  </a:cubicBezTo>
                  <a:cubicBezTo>
                    <a:pt x="24" y="1176"/>
                    <a:pt x="1" y="1346"/>
                    <a:pt x="95" y="1470"/>
                  </a:cubicBezTo>
                  <a:cubicBezTo>
                    <a:pt x="171" y="1540"/>
                    <a:pt x="242" y="1564"/>
                    <a:pt x="318" y="1564"/>
                  </a:cubicBezTo>
                  <a:cubicBezTo>
                    <a:pt x="389" y="1564"/>
                    <a:pt x="465" y="1564"/>
                    <a:pt x="512" y="1517"/>
                  </a:cubicBezTo>
                  <a:cubicBezTo>
                    <a:pt x="882" y="1199"/>
                    <a:pt x="1100" y="782"/>
                    <a:pt x="1153" y="318"/>
                  </a:cubicBezTo>
                  <a:cubicBezTo>
                    <a:pt x="1176" y="171"/>
                    <a:pt x="1053" y="24"/>
                    <a:pt x="9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8" name="Google Shape;3518;p63"/>
          <p:cNvGrpSpPr/>
          <p:nvPr/>
        </p:nvGrpSpPr>
        <p:grpSpPr>
          <a:xfrm>
            <a:off x="4093948" y="2793289"/>
            <a:ext cx="379821" cy="379821"/>
            <a:chOff x="4093948" y="2793289"/>
            <a:chExt cx="379821" cy="379821"/>
          </a:xfrm>
        </p:grpSpPr>
        <p:sp>
          <p:nvSpPr>
            <p:cNvPr id="3519" name="Google Shape;3519;p63"/>
            <p:cNvSpPr/>
            <p:nvPr/>
          </p:nvSpPr>
          <p:spPr>
            <a:xfrm>
              <a:off x="4099675" y="3061896"/>
              <a:ext cx="368367" cy="47668"/>
            </a:xfrm>
            <a:custGeom>
              <a:rect b="b" l="l" r="r" t="t"/>
              <a:pathLst>
                <a:path extrusionOk="0" h="2447" w="18910">
                  <a:moveTo>
                    <a:pt x="0" y="1"/>
                  </a:moveTo>
                  <a:lnTo>
                    <a:pt x="0" y="1494"/>
                  </a:lnTo>
                  <a:cubicBezTo>
                    <a:pt x="0" y="2035"/>
                    <a:pt x="441" y="2446"/>
                    <a:pt x="959" y="2446"/>
                  </a:cubicBezTo>
                  <a:lnTo>
                    <a:pt x="17951" y="2446"/>
                  </a:lnTo>
                  <a:cubicBezTo>
                    <a:pt x="18469" y="2446"/>
                    <a:pt x="18909" y="2035"/>
                    <a:pt x="18909" y="1494"/>
                  </a:cubicBezTo>
                  <a:lnTo>
                    <a:pt x="18909"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3"/>
            <p:cNvSpPr/>
            <p:nvPr/>
          </p:nvSpPr>
          <p:spPr>
            <a:xfrm>
              <a:off x="4099675" y="2852488"/>
              <a:ext cx="368367" cy="209429"/>
            </a:xfrm>
            <a:custGeom>
              <a:rect b="b" l="l" r="r" t="t"/>
              <a:pathLst>
                <a:path extrusionOk="0" h="10751" w="18910">
                  <a:moveTo>
                    <a:pt x="959" y="0"/>
                  </a:moveTo>
                  <a:cubicBezTo>
                    <a:pt x="441" y="0"/>
                    <a:pt x="0" y="412"/>
                    <a:pt x="0" y="953"/>
                  </a:cubicBezTo>
                  <a:lnTo>
                    <a:pt x="0" y="10751"/>
                  </a:lnTo>
                  <a:lnTo>
                    <a:pt x="18909" y="10751"/>
                  </a:lnTo>
                  <a:lnTo>
                    <a:pt x="18909" y="953"/>
                  </a:lnTo>
                  <a:cubicBezTo>
                    <a:pt x="18909" y="412"/>
                    <a:pt x="18469" y="0"/>
                    <a:pt x="1795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3"/>
            <p:cNvSpPr/>
            <p:nvPr/>
          </p:nvSpPr>
          <p:spPr>
            <a:xfrm>
              <a:off x="4099675" y="2852488"/>
              <a:ext cx="368367" cy="209429"/>
            </a:xfrm>
            <a:custGeom>
              <a:rect b="b" l="l" r="r" t="t"/>
              <a:pathLst>
                <a:path extrusionOk="0" h="10751" w="18910">
                  <a:moveTo>
                    <a:pt x="959" y="0"/>
                  </a:moveTo>
                  <a:cubicBezTo>
                    <a:pt x="441" y="0"/>
                    <a:pt x="0" y="412"/>
                    <a:pt x="0" y="953"/>
                  </a:cubicBezTo>
                  <a:lnTo>
                    <a:pt x="0" y="10751"/>
                  </a:lnTo>
                  <a:lnTo>
                    <a:pt x="18909" y="10751"/>
                  </a:lnTo>
                  <a:lnTo>
                    <a:pt x="18909" y="953"/>
                  </a:lnTo>
                  <a:cubicBezTo>
                    <a:pt x="18909" y="412"/>
                    <a:pt x="18469" y="0"/>
                    <a:pt x="1795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3"/>
            <p:cNvSpPr/>
            <p:nvPr/>
          </p:nvSpPr>
          <p:spPr>
            <a:xfrm>
              <a:off x="4434124" y="2852488"/>
              <a:ext cx="33915" cy="209429"/>
            </a:xfrm>
            <a:custGeom>
              <a:rect b="b" l="l" r="r" t="t"/>
              <a:pathLst>
                <a:path extrusionOk="0" h="10751" w="1741">
                  <a:moveTo>
                    <a:pt x="1" y="0"/>
                  </a:moveTo>
                  <a:cubicBezTo>
                    <a:pt x="541" y="0"/>
                    <a:pt x="982" y="412"/>
                    <a:pt x="982" y="953"/>
                  </a:cubicBezTo>
                  <a:lnTo>
                    <a:pt x="982" y="10751"/>
                  </a:lnTo>
                  <a:lnTo>
                    <a:pt x="1740" y="10751"/>
                  </a:lnTo>
                  <a:lnTo>
                    <a:pt x="1740" y="953"/>
                  </a:lnTo>
                  <a:cubicBezTo>
                    <a:pt x="1740" y="412"/>
                    <a:pt x="1300" y="0"/>
                    <a:pt x="782"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3"/>
            <p:cNvSpPr/>
            <p:nvPr/>
          </p:nvSpPr>
          <p:spPr>
            <a:xfrm>
              <a:off x="4434124" y="3061896"/>
              <a:ext cx="33915" cy="47668"/>
            </a:xfrm>
            <a:custGeom>
              <a:rect b="b" l="l" r="r" t="t"/>
              <a:pathLst>
                <a:path extrusionOk="0" h="2447" w="1741">
                  <a:moveTo>
                    <a:pt x="982" y="1"/>
                  </a:moveTo>
                  <a:lnTo>
                    <a:pt x="982" y="1494"/>
                  </a:lnTo>
                  <a:cubicBezTo>
                    <a:pt x="982" y="2035"/>
                    <a:pt x="541" y="2446"/>
                    <a:pt x="1" y="2446"/>
                  </a:cubicBezTo>
                  <a:lnTo>
                    <a:pt x="782" y="2446"/>
                  </a:lnTo>
                  <a:cubicBezTo>
                    <a:pt x="1300" y="2446"/>
                    <a:pt x="1740" y="2035"/>
                    <a:pt x="1740" y="1494"/>
                  </a:cubicBezTo>
                  <a:lnTo>
                    <a:pt x="1740"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3"/>
            <p:cNvSpPr/>
            <p:nvPr/>
          </p:nvSpPr>
          <p:spPr>
            <a:xfrm>
              <a:off x="4241878" y="3109544"/>
              <a:ext cx="83959" cy="57836"/>
            </a:xfrm>
            <a:custGeom>
              <a:rect b="b" l="l" r="r" t="t"/>
              <a:pathLst>
                <a:path extrusionOk="0" h="2969" w="4310">
                  <a:moveTo>
                    <a:pt x="318" y="0"/>
                  </a:moveTo>
                  <a:cubicBezTo>
                    <a:pt x="318" y="0"/>
                    <a:pt x="271" y="2181"/>
                    <a:pt x="1" y="2968"/>
                  </a:cubicBezTo>
                  <a:lnTo>
                    <a:pt x="4309" y="2968"/>
                  </a:lnTo>
                  <a:cubicBezTo>
                    <a:pt x="4039" y="2181"/>
                    <a:pt x="3992" y="0"/>
                    <a:pt x="3992"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3"/>
            <p:cNvSpPr/>
            <p:nvPr/>
          </p:nvSpPr>
          <p:spPr>
            <a:xfrm>
              <a:off x="4247605" y="3109544"/>
              <a:ext cx="72505" cy="14902"/>
            </a:xfrm>
            <a:custGeom>
              <a:rect b="b" l="l" r="r" t="t"/>
              <a:pathLst>
                <a:path extrusionOk="0" h="765" w="3722">
                  <a:moveTo>
                    <a:pt x="24" y="0"/>
                  </a:moveTo>
                  <a:cubicBezTo>
                    <a:pt x="24" y="0"/>
                    <a:pt x="24" y="323"/>
                    <a:pt x="1" y="764"/>
                  </a:cubicBezTo>
                  <a:lnTo>
                    <a:pt x="3721" y="764"/>
                  </a:lnTo>
                  <a:cubicBezTo>
                    <a:pt x="3698" y="323"/>
                    <a:pt x="3698" y="0"/>
                    <a:pt x="369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3"/>
            <p:cNvSpPr/>
            <p:nvPr/>
          </p:nvSpPr>
          <p:spPr>
            <a:xfrm>
              <a:off x="4247605" y="3109544"/>
              <a:ext cx="72505" cy="14902"/>
            </a:xfrm>
            <a:custGeom>
              <a:rect b="b" l="l" r="r" t="t"/>
              <a:pathLst>
                <a:path extrusionOk="0" h="765" w="3722">
                  <a:moveTo>
                    <a:pt x="24" y="0"/>
                  </a:moveTo>
                  <a:cubicBezTo>
                    <a:pt x="24" y="0"/>
                    <a:pt x="24" y="323"/>
                    <a:pt x="1" y="764"/>
                  </a:cubicBezTo>
                  <a:lnTo>
                    <a:pt x="3721" y="764"/>
                  </a:lnTo>
                  <a:cubicBezTo>
                    <a:pt x="3698" y="323"/>
                    <a:pt x="3698" y="0"/>
                    <a:pt x="369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3"/>
            <p:cNvSpPr/>
            <p:nvPr/>
          </p:nvSpPr>
          <p:spPr>
            <a:xfrm>
              <a:off x="4123031" y="2877675"/>
              <a:ext cx="321654" cy="184242"/>
            </a:xfrm>
            <a:custGeom>
              <a:rect b="b" l="l" r="r" t="t"/>
              <a:pathLst>
                <a:path extrusionOk="0" h="9458" w="16512">
                  <a:moveTo>
                    <a:pt x="418" y="1"/>
                  </a:moveTo>
                  <a:cubicBezTo>
                    <a:pt x="177" y="1"/>
                    <a:pt x="1" y="200"/>
                    <a:pt x="1" y="418"/>
                  </a:cubicBezTo>
                  <a:lnTo>
                    <a:pt x="1" y="9458"/>
                  </a:lnTo>
                  <a:lnTo>
                    <a:pt x="16511" y="9458"/>
                  </a:lnTo>
                  <a:lnTo>
                    <a:pt x="16511" y="418"/>
                  </a:lnTo>
                  <a:cubicBezTo>
                    <a:pt x="16511" y="200"/>
                    <a:pt x="16341" y="1"/>
                    <a:pt x="16094"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3"/>
            <p:cNvSpPr/>
            <p:nvPr/>
          </p:nvSpPr>
          <p:spPr>
            <a:xfrm>
              <a:off x="4421755" y="2877675"/>
              <a:ext cx="22928" cy="184242"/>
            </a:xfrm>
            <a:custGeom>
              <a:rect b="b" l="l" r="r" t="t"/>
              <a:pathLst>
                <a:path extrusionOk="0" h="9458" w="1177">
                  <a:moveTo>
                    <a:pt x="1" y="1"/>
                  </a:moveTo>
                  <a:cubicBezTo>
                    <a:pt x="218" y="1"/>
                    <a:pt x="418" y="200"/>
                    <a:pt x="418" y="418"/>
                  </a:cubicBezTo>
                  <a:lnTo>
                    <a:pt x="418" y="9458"/>
                  </a:lnTo>
                  <a:lnTo>
                    <a:pt x="1176" y="9458"/>
                  </a:lnTo>
                  <a:lnTo>
                    <a:pt x="1176" y="418"/>
                  </a:lnTo>
                  <a:cubicBezTo>
                    <a:pt x="1176" y="200"/>
                    <a:pt x="1006" y="1"/>
                    <a:pt x="75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3"/>
            <p:cNvSpPr/>
            <p:nvPr/>
          </p:nvSpPr>
          <p:spPr>
            <a:xfrm>
              <a:off x="4168828" y="2799016"/>
              <a:ext cx="229591" cy="229474"/>
            </a:xfrm>
            <a:custGeom>
              <a:rect b="b" l="l" r="r" t="t"/>
              <a:pathLst>
                <a:path extrusionOk="0" h="11780" w="11786">
                  <a:moveTo>
                    <a:pt x="5908" y="1"/>
                  </a:moveTo>
                  <a:cubicBezTo>
                    <a:pt x="2646" y="1"/>
                    <a:pt x="1" y="2622"/>
                    <a:pt x="1" y="5878"/>
                  </a:cubicBezTo>
                  <a:cubicBezTo>
                    <a:pt x="1" y="9135"/>
                    <a:pt x="2646" y="11780"/>
                    <a:pt x="5908" y="11780"/>
                  </a:cubicBezTo>
                  <a:cubicBezTo>
                    <a:pt x="9164" y="11780"/>
                    <a:pt x="11786" y="9135"/>
                    <a:pt x="11786" y="5878"/>
                  </a:cubicBezTo>
                  <a:cubicBezTo>
                    <a:pt x="11786" y="4309"/>
                    <a:pt x="11168" y="2816"/>
                    <a:pt x="10069" y="1717"/>
                  </a:cubicBezTo>
                  <a:cubicBezTo>
                    <a:pt x="8964" y="612"/>
                    <a:pt x="7471" y="1"/>
                    <a:pt x="5908"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3"/>
            <p:cNvSpPr/>
            <p:nvPr/>
          </p:nvSpPr>
          <p:spPr>
            <a:xfrm>
              <a:off x="4235235" y="2804743"/>
              <a:ext cx="163184" cy="223747"/>
            </a:xfrm>
            <a:custGeom>
              <a:rect b="b" l="l" r="r" t="t"/>
              <a:pathLst>
                <a:path extrusionOk="0" h="11486" w="8377">
                  <a:moveTo>
                    <a:pt x="4333" y="0"/>
                  </a:moveTo>
                  <a:cubicBezTo>
                    <a:pt x="6343" y="929"/>
                    <a:pt x="7736" y="2963"/>
                    <a:pt x="7736" y="5337"/>
                  </a:cubicBezTo>
                  <a:cubicBezTo>
                    <a:pt x="7736" y="8570"/>
                    <a:pt x="5091" y="11215"/>
                    <a:pt x="1835" y="11215"/>
                  </a:cubicBezTo>
                  <a:cubicBezTo>
                    <a:pt x="1200" y="11215"/>
                    <a:pt x="589" y="11121"/>
                    <a:pt x="1" y="10921"/>
                  </a:cubicBezTo>
                  <a:lnTo>
                    <a:pt x="1" y="10921"/>
                  </a:lnTo>
                  <a:cubicBezTo>
                    <a:pt x="759" y="11268"/>
                    <a:pt x="1617" y="11486"/>
                    <a:pt x="2499" y="11486"/>
                  </a:cubicBezTo>
                  <a:cubicBezTo>
                    <a:pt x="5755" y="11486"/>
                    <a:pt x="8377" y="8841"/>
                    <a:pt x="8377" y="5584"/>
                  </a:cubicBezTo>
                  <a:cubicBezTo>
                    <a:pt x="8377" y="2986"/>
                    <a:pt x="6684" y="759"/>
                    <a:pt x="4333"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3"/>
            <p:cNvSpPr/>
            <p:nvPr/>
          </p:nvSpPr>
          <p:spPr>
            <a:xfrm>
              <a:off x="4264319" y="2844365"/>
              <a:ext cx="39077" cy="39622"/>
            </a:xfrm>
            <a:custGeom>
              <a:rect b="b" l="l" r="r" t="t"/>
              <a:pathLst>
                <a:path extrusionOk="0" h="2034" w="2006">
                  <a:moveTo>
                    <a:pt x="1006" y="0"/>
                  </a:moveTo>
                  <a:cubicBezTo>
                    <a:pt x="442" y="0"/>
                    <a:pt x="1" y="441"/>
                    <a:pt x="1" y="1005"/>
                  </a:cubicBezTo>
                  <a:cubicBezTo>
                    <a:pt x="1" y="1564"/>
                    <a:pt x="442" y="2034"/>
                    <a:pt x="1006" y="2034"/>
                  </a:cubicBezTo>
                  <a:cubicBezTo>
                    <a:pt x="1564" y="2034"/>
                    <a:pt x="2005" y="1564"/>
                    <a:pt x="2005" y="1005"/>
                  </a:cubicBezTo>
                  <a:cubicBezTo>
                    <a:pt x="2005" y="441"/>
                    <a:pt x="1564" y="0"/>
                    <a:pt x="1006"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3"/>
            <p:cNvSpPr/>
            <p:nvPr/>
          </p:nvSpPr>
          <p:spPr>
            <a:xfrm>
              <a:off x="4268098" y="2844365"/>
              <a:ext cx="35298" cy="39622"/>
            </a:xfrm>
            <a:custGeom>
              <a:rect b="b" l="l" r="r" t="t"/>
              <a:pathLst>
                <a:path extrusionOk="0" h="2034" w="1812">
                  <a:moveTo>
                    <a:pt x="882" y="0"/>
                  </a:moveTo>
                  <a:lnTo>
                    <a:pt x="882" y="0"/>
                  </a:lnTo>
                  <a:cubicBezTo>
                    <a:pt x="1006" y="171"/>
                    <a:pt x="1076" y="388"/>
                    <a:pt x="1076" y="611"/>
                  </a:cubicBezTo>
                  <a:cubicBezTo>
                    <a:pt x="1076" y="1176"/>
                    <a:pt x="636" y="1640"/>
                    <a:pt x="77" y="1640"/>
                  </a:cubicBezTo>
                  <a:lnTo>
                    <a:pt x="1" y="1640"/>
                  </a:lnTo>
                  <a:cubicBezTo>
                    <a:pt x="195" y="1858"/>
                    <a:pt x="489" y="2034"/>
                    <a:pt x="812" y="2034"/>
                  </a:cubicBezTo>
                  <a:cubicBezTo>
                    <a:pt x="1370" y="2034"/>
                    <a:pt x="1811" y="1564"/>
                    <a:pt x="1811" y="1005"/>
                  </a:cubicBezTo>
                  <a:cubicBezTo>
                    <a:pt x="1811" y="464"/>
                    <a:pt x="1400" y="24"/>
                    <a:pt x="882"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3"/>
            <p:cNvSpPr/>
            <p:nvPr/>
          </p:nvSpPr>
          <p:spPr>
            <a:xfrm>
              <a:off x="4232372" y="2872981"/>
              <a:ext cx="103069" cy="102621"/>
            </a:xfrm>
            <a:custGeom>
              <a:rect b="b" l="l" r="r" t="t"/>
              <a:pathLst>
                <a:path extrusionOk="0" h="5268" w="5291">
                  <a:moveTo>
                    <a:pt x="2646" y="1"/>
                  </a:moveTo>
                  <a:cubicBezTo>
                    <a:pt x="1200" y="1"/>
                    <a:pt x="1" y="1176"/>
                    <a:pt x="1" y="2646"/>
                  </a:cubicBezTo>
                  <a:cubicBezTo>
                    <a:pt x="1" y="4092"/>
                    <a:pt x="1200" y="5267"/>
                    <a:pt x="2646" y="5267"/>
                  </a:cubicBezTo>
                  <a:cubicBezTo>
                    <a:pt x="4086" y="5267"/>
                    <a:pt x="5291" y="4092"/>
                    <a:pt x="5291" y="2646"/>
                  </a:cubicBezTo>
                  <a:cubicBezTo>
                    <a:pt x="5291" y="1176"/>
                    <a:pt x="4086" y="1"/>
                    <a:pt x="2646"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3"/>
            <p:cNvSpPr/>
            <p:nvPr/>
          </p:nvSpPr>
          <p:spPr>
            <a:xfrm>
              <a:off x="4228476" y="2871033"/>
              <a:ext cx="55440" cy="120425"/>
            </a:xfrm>
            <a:custGeom>
              <a:rect b="b" l="l" r="r" t="t"/>
              <a:pathLst>
                <a:path extrusionOk="0" h="6182" w="2846">
                  <a:moveTo>
                    <a:pt x="2846" y="1"/>
                  </a:moveTo>
                  <a:cubicBezTo>
                    <a:pt x="2722" y="1"/>
                    <a:pt x="2575" y="24"/>
                    <a:pt x="2452" y="24"/>
                  </a:cubicBezTo>
                  <a:cubicBezTo>
                    <a:pt x="1641" y="148"/>
                    <a:pt x="906" y="712"/>
                    <a:pt x="518" y="1400"/>
                  </a:cubicBezTo>
                  <a:cubicBezTo>
                    <a:pt x="442" y="1494"/>
                    <a:pt x="418" y="1594"/>
                    <a:pt x="371" y="1664"/>
                  </a:cubicBezTo>
                  <a:cubicBezTo>
                    <a:pt x="54" y="2375"/>
                    <a:pt x="1" y="3163"/>
                    <a:pt x="271" y="3868"/>
                  </a:cubicBezTo>
                  <a:cubicBezTo>
                    <a:pt x="589" y="4656"/>
                    <a:pt x="1229" y="5755"/>
                    <a:pt x="1470" y="6125"/>
                  </a:cubicBezTo>
                  <a:cubicBezTo>
                    <a:pt x="1509" y="6160"/>
                    <a:pt x="1570" y="6182"/>
                    <a:pt x="1630" y="6182"/>
                  </a:cubicBezTo>
                  <a:cubicBezTo>
                    <a:pt x="1652" y="6182"/>
                    <a:pt x="1673" y="6179"/>
                    <a:pt x="1694" y="6172"/>
                  </a:cubicBezTo>
                  <a:lnTo>
                    <a:pt x="2135" y="5878"/>
                  </a:lnTo>
                  <a:cubicBezTo>
                    <a:pt x="2182" y="5855"/>
                    <a:pt x="2205" y="5831"/>
                    <a:pt x="2205" y="5779"/>
                  </a:cubicBezTo>
                  <a:lnTo>
                    <a:pt x="2846"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3"/>
            <p:cNvSpPr/>
            <p:nvPr/>
          </p:nvSpPr>
          <p:spPr>
            <a:xfrm>
              <a:off x="4283896" y="2871033"/>
              <a:ext cx="55323" cy="120425"/>
            </a:xfrm>
            <a:custGeom>
              <a:rect b="b" l="l" r="r" t="t"/>
              <a:pathLst>
                <a:path extrusionOk="0" h="6182" w="2840">
                  <a:moveTo>
                    <a:pt x="1" y="1"/>
                  </a:moveTo>
                  <a:lnTo>
                    <a:pt x="636" y="5779"/>
                  </a:lnTo>
                  <a:cubicBezTo>
                    <a:pt x="636" y="5831"/>
                    <a:pt x="659" y="5855"/>
                    <a:pt x="706" y="5878"/>
                  </a:cubicBezTo>
                  <a:cubicBezTo>
                    <a:pt x="806" y="5955"/>
                    <a:pt x="1029" y="6072"/>
                    <a:pt x="1147" y="6172"/>
                  </a:cubicBezTo>
                  <a:cubicBezTo>
                    <a:pt x="1168" y="6179"/>
                    <a:pt x="1190" y="6182"/>
                    <a:pt x="1212" y="6182"/>
                  </a:cubicBezTo>
                  <a:cubicBezTo>
                    <a:pt x="1273" y="6182"/>
                    <a:pt x="1336" y="6160"/>
                    <a:pt x="1370" y="6125"/>
                  </a:cubicBezTo>
                  <a:cubicBezTo>
                    <a:pt x="1617" y="5755"/>
                    <a:pt x="2252" y="4656"/>
                    <a:pt x="2569" y="3868"/>
                  </a:cubicBezTo>
                  <a:cubicBezTo>
                    <a:pt x="2840" y="3163"/>
                    <a:pt x="2793" y="2375"/>
                    <a:pt x="2470" y="1664"/>
                  </a:cubicBezTo>
                  <a:cubicBezTo>
                    <a:pt x="2423" y="1594"/>
                    <a:pt x="2375" y="1494"/>
                    <a:pt x="2323" y="1400"/>
                  </a:cubicBezTo>
                  <a:cubicBezTo>
                    <a:pt x="1935" y="712"/>
                    <a:pt x="1200" y="148"/>
                    <a:pt x="389" y="24"/>
                  </a:cubicBezTo>
                  <a:cubicBezTo>
                    <a:pt x="265" y="24"/>
                    <a:pt x="118" y="1"/>
                    <a:pt x="1"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3"/>
            <p:cNvSpPr/>
            <p:nvPr/>
          </p:nvSpPr>
          <p:spPr>
            <a:xfrm>
              <a:off x="4197464" y="2828956"/>
              <a:ext cx="172788" cy="168054"/>
            </a:xfrm>
            <a:custGeom>
              <a:rect b="b" l="l" r="r" t="t"/>
              <a:pathLst>
                <a:path extrusionOk="0" h="8627" w="8870">
                  <a:moveTo>
                    <a:pt x="4438" y="1085"/>
                  </a:moveTo>
                  <a:cubicBezTo>
                    <a:pt x="4826" y="1085"/>
                    <a:pt x="5173" y="1402"/>
                    <a:pt x="5173" y="1796"/>
                  </a:cubicBezTo>
                  <a:cubicBezTo>
                    <a:pt x="5173" y="1867"/>
                    <a:pt x="5173" y="1914"/>
                    <a:pt x="5143" y="1967"/>
                  </a:cubicBezTo>
                  <a:cubicBezTo>
                    <a:pt x="5049" y="1943"/>
                    <a:pt x="4973" y="1914"/>
                    <a:pt x="4879" y="1914"/>
                  </a:cubicBezTo>
                  <a:cubicBezTo>
                    <a:pt x="4728" y="1895"/>
                    <a:pt x="4570" y="1883"/>
                    <a:pt x="4410" y="1883"/>
                  </a:cubicBezTo>
                  <a:cubicBezTo>
                    <a:pt x="4178" y="1883"/>
                    <a:pt x="3943" y="1907"/>
                    <a:pt x="3727" y="1967"/>
                  </a:cubicBezTo>
                  <a:cubicBezTo>
                    <a:pt x="3727" y="1914"/>
                    <a:pt x="3703" y="1867"/>
                    <a:pt x="3703" y="1796"/>
                  </a:cubicBezTo>
                  <a:cubicBezTo>
                    <a:pt x="3703" y="1402"/>
                    <a:pt x="4044" y="1085"/>
                    <a:pt x="4438" y="1085"/>
                  </a:cubicBezTo>
                  <a:close/>
                  <a:moveTo>
                    <a:pt x="4438" y="4806"/>
                  </a:moveTo>
                  <a:lnTo>
                    <a:pt x="4702" y="7233"/>
                  </a:lnTo>
                  <a:cubicBezTo>
                    <a:pt x="4608" y="7233"/>
                    <a:pt x="4532" y="7257"/>
                    <a:pt x="4438" y="7257"/>
                  </a:cubicBezTo>
                  <a:cubicBezTo>
                    <a:pt x="4338" y="7257"/>
                    <a:pt x="4262" y="7233"/>
                    <a:pt x="4167" y="7233"/>
                  </a:cubicBezTo>
                  <a:lnTo>
                    <a:pt x="4438" y="4806"/>
                  </a:lnTo>
                  <a:close/>
                  <a:moveTo>
                    <a:pt x="4115" y="2478"/>
                  </a:moveTo>
                  <a:lnTo>
                    <a:pt x="3527" y="7845"/>
                  </a:lnTo>
                  <a:lnTo>
                    <a:pt x="3233" y="8015"/>
                  </a:lnTo>
                  <a:cubicBezTo>
                    <a:pt x="2968" y="7598"/>
                    <a:pt x="2404" y="6616"/>
                    <a:pt x="2134" y="5934"/>
                  </a:cubicBezTo>
                  <a:cubicBezTo>
                    <a:pt x="1887" y="5323"/>
                    <a:pt x="1910" y="4588"/>
                    <a:pt x="2204" y="3948"/>
                  </a:cubicBezTo>
                  <a:cubicBezTo>
                    <a:pt x="2257" y="3877"/>
                    <a:pt x="2304" y="3801"/>
                    <a:pt x="2351" y="3707"/>
                  </a:cubicBezTo>
                  <a:cubicBezTo>
                    <a:pt x="2745" y="3042"/>
                    <a:pt x="3409" y="2578"/>
                    <a:pt x="4068" y="2478"/>
                  </a:cubicBezTo>
                  <a:close/>
                  <a:moveTo>
                    <a:pt x="4802" y="2478"/>
                  </a:moveTo>
                  <a:cubicBezTo>
                    <a:pt x="5466" y="2578"/>
                    <a:pt x="6125" y="3042"/>
                    <a:pt x="6519" y="3707"/>
                  </a:cubicBezTo>
                  <a:cubicBezTo>
                    <a:pt x="6907" y="4365"/>
                    <a:pt x="7030" y="5199"/>
                    <a:pt x="6736" y="5934"/>
                  </a:cubicBezTo>
                  <a:cubicBezTo>
                    <a:pt x="6466" y="6616"/>
                    <a:pt x="5907" y="7598"/>
                    <a:pt x="5637" y="8015"/>
                  </a:cubicBezTo>
                  <a:lnTo>
                    <a:pt x="5343" y="7845"/>
                  </a:lnTo>
                  <a:lnTo>
                    <a:pt x="4755" y="2478"/>
                  </a:lnTo>
                  <a:close/>
                  <a:moveTo>
                    <a:pt x="3391" y="1"/>
                  </a:moveTo>
                  <a:cubicBezTo>
                    <a:pt x="3243" y="1"/>
                    <a:pt x="3137" y="116"/>
                    <a:pt x="3115" y="250"/>
                  </a:cubicBezTo>
                  <a:cubicBezTo>
                    <a:pt x="3062" y="621"/>
                    <a:pt x="3186" y="885"/>
                    <a:pt x="3356" y="1085"/>
                  </a:cubicBezTo>
                  <a:cubicBezTo>
                    <a:pt x="3209" y="1279"/>
                    <a:pt x="3139" y="1526"/>
                    <a:pt x="3139" y="1796"/>
                  </a:cubicBezTo>
                  <a:cubicBezTo>
                    <a:pt x="3139" y="1914"/>
                    <a:pt x="3162" y="2037"/>
                    <a:pt x="3186" y="2161"/>
                  </a:cubicBezTo>
                  <a:cubicBezTo>
                    <a:pt x="2868" y="2308"/>
                    <a:pt x="2598" y="2531"/>
                    <a:pt x="2351" y="2772"/>
                  </a:cubicBezTo>
                  <a:lnTo>
                    <a:pt x="1863" y="2578"/>
                  </a:lnTo>
                  <a:lnTo>
                    <a:pt x="1793" y="1990"/>
                  </a:lnTo>
                  <a:cubicBezTo>
                    <a:pt x="1766" y="1855"/>
                    <a:pt x="1640" y="1740"/>
                    <a:pt x="1506" y="1740"/>
                  </a:cubicBezTo>
                  <a:cubicBezTo>
                    <a:pt x="1494" y="1740"/>
                    <a:pt x="1482" y="1741"/>
                    <a:pt x="1470" y="1743"/>
                  </a:cubicBezTo>
                  <a:cubicBezTo>
                    <a:pt x="1323" y="1767"/>
                    <a:pt x="1205" y="1914"/>
                    <a:pt x="1229" y="2061"/>
                  </a:cubicBezTo>
                  <a:lnTo>
                    <a:pt x="1299" y="2825"/>
                  </a:lnTo>
                  <a:cubicBezTo>
                    <a:pt x="1323" y="2919"/>
                    <a:pt x="1399" y="3019"/>
                    <a:pt x="1499" y="3042"/>
                  </a:cubicBezTo>
                  <a:lnTo>
                    <a:pt x="1963" y="3236"/>
                  </a:lnTo>
                  <a:cubicBezTo>
                    <a:pt x="1763" y="3530"/>
                    <a:pt x="1617" y="3853"/>
                    <a:pt x="1522" y="4194"/>
                  </a:cubicBezTo>
                  <a:lnTo>
                    <a:pt x="788" y="4194"/>
                  </a:lnTo>
                  <a:lnTo>
                    <a:pt x="588" y="3607"/>
                  </a:lnTo>
                  <a:cubicBezTo>
                    <a:pt x="550" y="3487"/>
                    <a:pt x="429" y="3398"/>
                    <a:pt x="306" y="3398"/>
                  </a:cubicBezTo>
                  <a:cubicBezTo>
                    <a:pt x="279" y="3398"/>
                    <a:pt x="251" y="3403"/>
                    <a:pt x="223" y="3413"/>
                  </a:cubicBezTo>
                  <a:cubicBezTo>
                    <a:pt x="77" y="3483"/>
                    <a:pt x="0" y="3630"/>
                    <a:pt x="53" y="3777"/>
                  </a:cubicBezTo>
                  <a:lnTo>
                    <a:pt x="323" y="4559"/>
                  </a:lnTo>
                  <a:cubicBezTo>
                    <a:pt x="370" y="4682"/>
                    <a:pt x="470" y="4759"/>
                    <a:pt x="588" y="4759"/>
                  </a:cubicBezTo>
                  <a:lnTo>
                    <a:pt x="1423" y="4759"/>
                  </a:lnTo>
                  <a:cubicBezTo>
                    <a:pt x="1376" y="5123"/>
                    <a:pt x="1423" y="5517"/>
                    <a:pt x="1522" y="5858"/>
                  </a:cubicBezTo>
                  <a:lnTo>
                    <a:pt x="764" y="6175"/>
                  </a:lnTo>
                  <a:cubicBezTo>
                    <a:pt x="617" y="6228"/>
                    <a:pt x="564" y="6375"/>
                    <a:pt x="588" y="6498"/>
                  </a:cubicBezTo>
                  <a:lnTo>
                    <a:pt x="735" y="7304"/>
                  </a:lnTo>
                  <a:cubicBezTo>
                    <a:pt x="788" y="7427"/>
                    <a:pt x="882" y="7527"/>
                    <a:pt x="1029" y="7527"/>
                  </a:cubicBezTo>
                  <a:lnTo>
                    <a:pt x="1082" y="7527"/>
                  </a:lnTo>
                  <a:cubicBezTo>
                    <a:pt x="1252" y="7474"/>
                    <a:pt x="1352" y="7327"/>
                    <a:pt x="1299" y="7180"/>
                  </a:cubicBezTo>
                  <a:lnTo>
                    <a:pt x="1176" y="6616"/>
                  </a:lnTo>
                  <a:lnTo>
                    <a:pt x="1716" y="6399"/>
                  </a:lnTo>
                  <a:cubicBezTo>
                    <a:pt x="2057" y="7157"/>
                    <a:pt x="2598" y="8086"/>
                    <a:pt x="2845" y="8432"/>
                  </a:cubicBezTo>
                  <a:cubicBezTo>
                    <a:pt x="2915" y="8556"/>
                    <a:pt x="3062" y="8626"/>
                    <a:pt x="3209" y="8626"/>
                  </a:cubicBezTo>
                  <a:cubicBezTo>
                    <a:pt x="3286" y="8626"/>
                    <a:pt x="3356" y="8603"/>
                    <a:pt x="3433" y="8579"/>
                  </a:cubicBezTo>
                  <a:lnTo>
                    <a:pt x="3874" y="8309"/>
                  </a:lnTo>
                  <a:cubicBezTo>
                    <a:pt x="3997" y="8232"/>
                    <a:pt x="4068" y="8115"/>
                    <a:pt x="4091" y="7968"/>
                  </a:cubicBezTo>
                  <a:lnTo>
                    <a:pt x="4115" y="7792"/>
                  </a:lnTo>
                  <a:cubicBezTo>
                    <a:pt x="4214" y="7821"/>
                    <a:pt x="4338" y="7821"/>
                    <a:pt x="4438" y="7821"/>
                  </a:cubicBezTo>
                  <a:cubicBezTo>
                    <a:pt x="4532" y="7821"/>
                    <a:pt x="4655" y="7821"/>
                    <a:pt x="4755" y="7792"/>
                  </a:cubicBezTo>
                  <a:lnTo>
                    <a:pt x="4779" y="7968"/>
                  </a:lnTo>
                  <a:cubicBezTo>
                    <a:pt x="4802" y="8115"/>
                    <a:pt x="4879" y="8232"/>
                    <a:pt x="4996" y="8309"/>
                  </a:cubicBezTo>
                  <a:lnTo>
                    <a:pt x="5437" y="8579"/>
                  </a:lnTo>
                  <a:cubicBezTo>
                    <a:pt x="5513" y="8603"/>
                    <a:pt x="5584" y="8626"/>
                    <a:pt x="5660" y="8626"/>
                  </a:cubicBezTo>
                  <a:cubicBezTo>
                    <a:pt x="5807" y="8626"/>
                    <a:pt x="5954" y="8556"/>
                    <a:pt x="6025" y="8432"/>
                  </a:cubicBezTo>
                  <a:cubicBezTo>
                    <a:pt x="6272" y="8086"/>
                    <a:pt x="6812" y="7157"/>
                    <a:pt x="7153" y="6399"/>
                  </a:cubicBezTo>
                  <a:lnTo>
                    <a:pt x="7671" y="6616"/>
                  </a:lnTo>
                  <a:lnTo>
                    <a:pt x="7571" y="7180"/>
                  </a:lnTo>
                  <a:cubicBezTo>
                    <a:pt x="7524" y="7327"/>
                    <a:pt x="7618" y="7474"/>
                    <a:pt x="7788" y="7527"/>
                  </a:cubicBezTo>
                  <a:lnTo>
                    <a:pt x="7841" y="7527"/>
                  </a:lnTo>
                  <a:cubicBezTo>
                    <a:pt x="7988" y="7527"/>
                    <a:pt x="8082" y="7427"/>
                    <a:pt x="8135" y="7304"/>
                  </a:cubicBezTo>
                  <a:lnTo>
                    <a:pt x="8282" y="6498"/>
                  </a:lnTo>
                  <a:cubicBezTo>
                    <a:pt x="8305" y="6375"/>
                    <a:pt x="8258" y="6228"/>
                    <a:pt x="8111" y="6175"/>
                  </a:cubicBezTo>
                  <a:lnTo>
                    <a:pt x="7347" y="5858"/>
                  </a:lnTo>
                  <a:cubicBezTo>
                    <a:pt x="7447" y="5517"/>
                    <a:pt x="7494" y="5123"/>
                    <a:pt x="7447" y="4759"/>
                  </a:cubicBezTo>
                  <a:lnTo>
                    <a:pt x="8282" y="4759"/>
                  </a:lnTo>
                  <a:cubicBezTo>
                    <a:pt x="8405" y="4759"/>
                    <a:pt x="8499" y="4682"/>
                    <a:pt x="8552" y="4559"/>
                  </a:cubicBezTo>
                  <a:lnTo>
                    <a:pt x="8817" y="3777"/>
                  </a:lnTo>
                  <a:cubicBezTo>
                    <a:pt x="8870" y="3630"/>
                    <a:pt x="8793" y="3483"/>
                    <a:pt x="8646" y="3413"/>
                  </a:cubicBezTo>
                  <a:cubicBezTo>
                    <a:pt x="8615" y="3403"/>
                    <a:pt x="8584" y="3398"/>
                    <a:pt x="8555" y="3398"/>
                  </a:cubicBezTo>
                  <a:cubicBezTo>
                    <a:pt x="8425" y="3398"/>
                    <a:pt x="8320" y="3487"/>
                    <a:pt x="8282" y="3607"/>
                  </a:cubicBezTo>
                  <a:lnTo>
                    <a:pt x="8059" y="4194"/>
                  </a:lnTo>
                  <a:lnTo>
                    <a:pt x="7347" y="4194"/>
                  </a:lnTo>
                  <a:cubicBezTo>
                    <a:pt x="7300" y="4024"/>
                    <a:pt x="7253" y="3877"/>
                    <a:pt x="7177" y="3730"/>
                  </a:cubicBezTo>
                  <a:cubicBezTo>
                    <a:pt x="7106" y="3560"/>
                    <a:pt x="7006" y="3383"/>
                    <a:pt x="6907" y="3236"/>
                  </a:cubicBezTo>
                  <a:lnTo>
                    <a:pt x="7377" y="3042"/>
                  </a:lnTo>
                  <a:cubicBezTo>
                    <a:pt x="7471" y="3019"/>
                    <a:pt x="7547" y="2919"/>
                    <a:pt x="7571" y="2825"/>
                  </a:cubicBezTo>
                  <a:lnTo>
                    <a:pt x="7641" y="2061"/>
                  </a:lnTo>
                  <a:cubicBezTo>
                    <a:pt x="7671" y="1914"/>
                    <a:pt x="7547" y="1767"/>
                    <a:pt x="7400" y="1743"/>
                  </a:cubicBezTo>
                  <a:cubicBezTo>
                    <a:pt x="7388" y="1741"/>
                    <a:pt x="7376" y="1740"/>
                    <a:pt x="7364" y="1740"/>
                  </a:cubicBezTo>
                  <a:cubicBezTo>
                    <a:pt x="7230" y="1740"/>
                    <a:pt x="7104" y="1855"/>
                    <a:pt x="7083" y="1990"/>
                  </a:cubicBezTo>
                  <a:lnTo>
                    <a:pt x="7006" y="2578"/>
                  </a:lnTo>
                  <a:lnTo>
                    <a:pt x="6519" y="2772"/>
                  </a:lnTo>
                  <a:lnTo>
                    <a:pt x="6442" y="2701"/>
                  </a:lnTo>
                  <a:cubicBezTo>
                    <a:pt x="6396" y="2650"/>
                    <a:pt x="5716" y="2160"/>
                    <a:pt x="5685" y="2160"/>
                  </a:cubicBezTo>
                  <a:cubicBezTo>
                    <a:pt x="5684" y="2160"/>
                    <a:pt x="5684" y="2160"/>
                    <a:pt x="5684" y="2160"/>
                  </a:cubicBezTo>
                  <a:lnTo>
                    <a:pt x="5684" y="2160"/>
                  </a:lnTo>
                  <a:cubicBezTo>
                    <a:pt x="5708" y="2037"/>
                    <a:pt x="5731" y="1914"/>
                    <a:pt x="5731" y="1796"/>
                  </a:cubicBezTo>
                  <a:cubicBezTo>
                    <a:pt x="5731" y="1526"/>
                    <a:pt x="5660" y="1279"/>
                    <a:pt x="5513" y="1085"/>
                  </a:cubicBezTo>
                  <a:cubicBezTo>
                    <a:pt x="5684" y="915"/>
                    <a:pt x="5854" y="621"/>
                    <a:pt x="5784" y="250"/>
                  </a:cubicBezTo>
                  <a:cubicBezTo>
                    <a:pt x="5784" y="116"/>
                    <a:pt x="5660" y="1"/>
                    <a:pt x="5508" y="1"/>
                  </a:cubicBezTo>
                  <a:cubicBezTo>
                    <a:pt x="5495" y="1"/>
                    <a:pt x="5481" y="2"/>
                    <a:pt x="5466" y="4"/>
                  </a:cubicBezTo>
                  <a:cubicBezTo>
                    <a:pt x="5320" y="33"/>
                    <a:pt x="5196" y="180"/>
                    <a:pt x="5220" y="327"/>
                  </a:cubicBezTo>
                  <a:cubicBezTo>
                    <a:pt x="5243" y="497"/>
                    <a:pt x="5173" y="621"/>
                    <a:pt x="5120" y="691"/>
                  </a:cubicBezTo>
                  <a:cubicBezTo>
                    <a:pt x="4926" y="568"/>
                    <a:pt x="4679" y="497"/>
                    <a:pt x="4438" y="497"/>
                  </a:cubicBezTo>
                  <a:cubicBezTo>
                    <a:pt x="4191" y="497"/>
                    <a:pt x="3968" y="568"/>
                    <a:pt x="3774" y="691"/>
                  </a:cubicBezTo>
                  <a:cubicBezTo>
                    <a:pt x="3727" y="621"/>
                    <a:pt x="3650" y="497"/>
                    <a:pt x="3674" y="327"/>
                  </a:cubicBezTo>
                  <a:cubicBezTo>
                    <a:pt x="3703" y="180"/>
                    <a:pt x="3580" y="33"/>
                    <a:pt x="3433" y="4"/>
                  </a:cubicBezTo>
                  <a:cubicBezTo>
                    <a:pt x="3419" y="2"/>
                    <a:pt x="3405" y="1"/>
                    <a:pt x="339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3"/>
            <p:cNvSpPr/>
            <p:nvPr/>
          </p:nvSpPr>
          <p:spPr>
            <a:xfrm>
              <a:off x="4265702" y="3080460"/>
              <a:ext cx="36311" cy="11006"/>
            </a:xfrm>
            <a:custGeom>
              <a:rect b="b" l="l" r="r" t="t"/>
              <a:pathLst>
                <a:path extrusionOk="0" h="565" w="1864">
                  <a:moveTo>
                    <a:pt x="271" y="0"/>
                  </a:moveTo>
                  <a:cubicBezTo>
                    <a:pt x="124" y="0"/>
                    <a:pt x="0" y="124"/>
                    <a:pt x="0" y="271"/>
                  </a:cubicBezTo>
                  <a:cubicBezTo>
                    <a:pt x="0" y="441"/>
                    <a:pt x="124" y="564"/>
                    <a:pt x="271" y="564"/>
                  </a:cubicBezTo>
                  <a:lnTo>
                    <a:pt x="1593" y="564"/>
                  </a:lnTo>
                  <a:cubicBezTo>
                    <a:pt x="1740" y="564"/>
                    <a:pt x="1864" y="441"/>
                    <a:pt x="1864" y="271"/>
                  </a:cubicBezTo>
                  <a:cubicBezTo>
                    <a:pt x="1864" y="124"/>
                    <a:pt x="1740" y="0"/>
                    <a:pt x="159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3"/>
            <p:cNvSpPr/>
            <p:nvPr/>
          </p:nvSpPr>
          <p:spPr>
            <a:xfrm>
              <a:off x="4093948" y="2793289"/>
              <a:ext cx="379821" cy="379821"/>
            </a:xfrm>
            <a:custGeom>
              <a:rect b="b" l="l" r="r" t="t"/>
              <a:pathLst>
                <a:path extrusionOk="0" h="19498" w="19498">
                  <a:moveTo>
                    <a:pt x="4285" y="3304"/>
                  </a:moveTo>
                  <a:cubicBezTo>
                    <a:pt x="4168" y="3551"/>
                    <a:pt x="4044" y="3798"/>
                    <a:pt x="3945" y="4039"/>
                  </a:cubicBezTo>
                  <a:lnTo>
                    <a:pt x="1911" y="4039"/>
                  </a:lnTo>
                  <a:cubicBezTo>
                    <a:pt x="1523" y="4039"/>
                    <a:pt x="1200" y="4362"/>
                    <a:pt x="1200" y="4750"/>
                  </a:cubicBezTo>
                  <a:lnTo>
                    <a:pt x="1200" y="13520"/>
                  </a:lnTo>
                  <a:lnTo>
                    <a:pt x="588" y="13520"/>
                  </a:lnTo>
                  <a:lnTo>
                    <a:pt x="588" y="3992"/>
                  </a:lnTo>
                  <a:cubicBezTo>
                    <a:pt x="588" y="3627"/>
                    <a:pt x="882" y="3304"/>
                    <a:pt x="1253" y="3304"/>
                  </a:cubicBezTo>
                  <a:close/>
                  <a:moveTo>
                    <a:pt x="17587" y="4626"/>
                  </a:moveTo>
                  <a:cubicBezTo>
                    <a:pt x="17658" y="4626"/>
                    <a:pt x="17734" y="4679"/>
                    <a:pt x="17734" y="4750"/>
                  </a:cubicBezTo>
                  <a:lnTo>
                    <a:pt x="17734" y="13520"/>
                  </a:lnTo>
                  <a:lnTo>
                    <a:pt x="1764" y="13520"/>
                  </a:lnTo>
                  <a:lnTo>
                    <a:pt x="1764" y="4750"/>
                  </a:lnTo>
                  <a:cubicBezTo>
                    <a:pt x="1764" y="4679"/>
                    <a:pt x="1840" y="4626"/>
                    <a:pt x="1911" y="4626"/>
                  </a:cubicBezTo>
                  <a:lnTo>
                    <a:pt x="3774" y="4626"/>
                  </a:lnTo>
                  <a:cubicBezTo>
                    <a:pt x="3651" y="5120"/>
                    <a:pt x="3580" y="5632"/>
                    <a:pt x="3580" y="6172"/>
                  </a:cubicBezTo>
                  <a:cubicBezTo>
                    <a:pt x="3580" y="9576"/>
                    <a:pt x="6343" y="12344"/>
                    <a:pt x="9752" y="12344"/>
                  </a:cubicBezTo>
                  <a:cubicBezTo>
                    <a:pt x="13155" y="12344"/>
                    <a:pt x="15924" y="9576"/>
                    <a:pt x="15924" y="6172"/>
                  </a:cubicBezTo>
                  <a:cubicBezTo>
                    <a:pt x="15924" y="5632"/>
                    <a:pt x="15847" y="5120"/>
                    <a:pt x="15724" y="4626"/>
                  </a:cubicBezTo>
                  <a:close/>
                  <a:moveTo>
                    <a:pt x="18245" y="3304"/>
                  </a:moveTo>
                  <a:cubicBezTo>
                    <a:pt x="18616" y="3304"/>
                    <a:pt x="18909" y="3627"/>
                    <a:pt x="18909" y="3992"/>
                  </a:cubicBezTo>
                  <a:lnTo>
                    <a:pt x="18909" y="13520"/>
                  </a:lnTo>
                  <a:lnTo>
                    <a:pt x="18298" y="13520"/>
                  </a:lnTo>
                  <a:lnTo>
                    <a:pt x="18298" y="4750"/>
                  </a:lnTo>
                  <a:cubicBezTo>
                    <a:pt x="18298" y="4362"/>
                    <a:pt x="17981" y="4039"/>
                    <a:pt x="17587" y="4039"/>
                  </a:cubicBezTo>
                  <a:lnTo>
                    <a:pt x="15553" y="4039"/>
                  </a:lnTo>
                  <a:cubicBezTo>
                    <a:pt x="15453" y="3798"/>
                    <a:pt x="15359" y="3551"/>
                    <a:pt x="15212" y="3304"/>
                  </a:cubicBezTo>
                  <a:close/>
                  <a:moveTo>
                    <a:pt x="11315" y="16529"/>
                  </a:moveTo>
                  <a:cubicBezTo>
                    <a:pt x="11339" y="17046"/>
                    <a:pt x="11392" y="18175"/>
                    <a:pt x="11539" y="18933"/>
                  </a:cubicBezTo>
                  <a:lnTo>
                    <a:pt x="7959" y="18933"/>
                  </a:lnTo>
                  <a:cubicBezTo>
                    <a:pt x="8106" y="18175"/>
                    <a:pt x="8159" y="17046"/>
                    <a:pt x="8182" y="16529"/>
                  </a:cubicBezTo>
                  <a:close/>
                  <a:moveTo>
                    <a:pt x="9752" y="1"/>
                  </a:moveTo>
                  <a:cubicBezTo>
                    <a:pt x="7618" y="1"/>
                    <a:pt x="5731" y="1076"/>
                    <a:pt x="4632" y="2746"/>
                  </a:cubicBezTo>
                  <a:lnTo>
                    <a:pt x="1253" y="2746"/>
                  </a:lnTo>
                  <a:cubicBezTo>
                    <a:pt x="565" y="2746"/>
                    <a:pt x="1" y="3304"/>
                    <a:pt x="1" y="3992"/>
                  </a:cubicBezTo>
                  <a:lnTo>
                    <a:pt x="1" y="15283"/>
                  </a:lnTo>
                  <a:cubicBezTo>
                    <a:pt x="1" y="15971"/>
                    <a:pt x="565" y="16529"/>
                    <a:pt x="1253" y="16529"/>
                  </a:cubicBezTo>
                  <a:lnTo>
                    <a:pt x="3845" y="16529"/>
                  </a:lnTo>
                  <a:cubicBezTo>
                    <a:pt x="4021" y="16529"/>
                    <a:pt x="4139" y="16411"/>
                    <a:pt x="4139" y="16235"/>
                  </a:cubicBezTo>
                  <a:cubicBezTo>
                    <a:pt x="4139" y="16088"/>
                    <a:pt x="4021" y="15971"/>
                    <a:pt x="3845" y="15971"/>
                  </a:cubicBezTo>
                  <a:lnTo>
                    <a:pt x="1253" y="15971"/>
                  </a:lnTo>
                  <a:cubicBezTo>
                    <a:pt x="882" y="15971"/>
                    <a:pt x="588" y="15647"/>
                    <a:pt x="588" y="15283"/>
                  </a:cubicBezTo>
                  <a:lnTo>
                    <a:pt x="588" y="14084"/>
                  </a:lnTo>
                  <a:lnTo>
                    <a:pt x="18909" y="14084"/>
                  </a:lnTo>
                  <a:lnTo>
                    <a:pt x="18909" y="15283"/>
                  </a:lnTo>
                  <a:cubicBezTo>
                    <a:pt x="18909" y="15647"/>
                    <a:pt x="18616" y="15971"/>
                    <a:pt x="18245" y="15971"/>
                  </a:cubicBezTo>
                  <a:lnTo>
                    <a:pt x="5197" y="15971"/>
                  </a:lnTo>
                  <a:cubicBezTo>
                    <a:pt x="5050" y="15971"/>
                    <a:pt x="4926" y="16088"/>
                    <a:pt x="4926" y="16235"/>
                  </a:cubicBezTo>
                  <a:cubicBezTo>
                    <a:pt x="4926" y="16411"/>
                    <a:pt x="5050" y="16529"/>
                    <a:pt x="5197" y="16529"/>
                  </a:cubicBezTo>
                  <a:lnTo>
                    <a:pt x="7618" y="16529"/>
                  </a:lnTo>
                  <a:cubicBezTo>
                    <a:pt x="7595" y="17193"/>
                    <a:pt x="7518" y="18322"/>
                    <a:pt x="7371" y="18933"/>
                  </a:cubicBezTo>
                  <a:lnTo>
                    <a:pt x="6396" y="18933"/>
                  </a:lnTo>
                  <a:cubicBezTo>
                    <a:pt x="6225" y="18933"/>
                    <a:pt x="6102" y="19057"/>
                    <a:pt x="6102" y="19203"/>
                  </a:cubicBezTo>
                  <a:cubicBezTo>
                    <a:pt x="6102" y="19374"/>
                    <a:pt x="6225" y="19497"/>
                    <a:pt x="6396" y="19497"/>
                  </a:cubicBezTo>
                  <a:lnTo>
                    <a:pt x="13102" y="19497"/>
                  </a:lnTo>
                  <a:cubicBezTo>
                    <a:pt x="13279" y="19497"/>
                    <a:pt x="13396" y="19374"/>
                    <a:pt x="13396" y="19203"/>
                  </a:cubicBezTo>
                  <a:cubicBezTo>
                    <a:pt x="13396" y="19057"/>
                    <a:pt x="13279" y="18933"/>
                    <a:pt x="13102" y="18933"/>
                  </a:cubicBezTo>
                  <a:lnTo>
                    <a:pt x="12126" y="18933"/>
                  </a:lnTo>
                  <a:cubicBezTo>
                    <a:pt x="11980" y="18322"/>
                    <a:pt x="11903" y="17193"/>
                    <a:pt x="11880" y="16529"/>
                  </a:cubicBezTo>
                  <a:lnTo>
                    <a:pt x="18245" y="16529"/>
                  </a:lnTo>
                  <a:cubicBezTo>
                    <a:pt x="18933" y="16529"/>
                    <a:pt x="19497" y="15971"/>
                    <a:pt x="19497" y="15283"/>
                  </a:cubicBezTo>
                  <a:lnTo>
                    <a:pt x="19497" y="3992"/>
                  </a:lnTo>
                  <a:cubicBezTo>
                    <a:pt x="19497" y="3304"/>
                    <a:pt x="18933" y="2746"/>
                    <a:pt x="18245" y="2746"/>
                  </a:cubicBezTo>
                  <a:lnTo>
                    <a:pt x="14895" y="2746"/>
                  </a:lnTo>
                  <a:cubicBezTo>
                    <a:pt x="14719" y="2499"/>
                    <a:pt x="14548" y="2275"/>
                    <a:pt x="14354" y="2058"/>
                  </a:cubicBezTo>
                  <a:cubicBezTo>
                    <a:pt x="14302" y="1993"/>
                    <a:pt x="14223" y="1962"/>
                    <a:pt x="14142" y="1962"/>
                  </a:cubicBezTo>
                  <a:cubicBezTo>
                    <a:pt x="14070" y="1962"/>
                    <a:pt x="13995" y="1987"/>
                    <a:pt x="13937" y="2034"/>
                  </a:cubicBezTo>
                  <a:cubicBezTo>
                    <a:pt x="13837" y="2128"/>
                    <a:pt x="13813" y="2328"/>
                    <a:pt x="13937" y="2452"/>
                  </a:cubicBezTo>
                  <a:cubicBezTo>
                    <a:pt x="14842" y="3480"/>
                    <a:pt x="15359" y="4803"/>
                    <a:pt x="15359" y="6172"/>
                  </a:cubicBezTo>
                  <a:cubicBezTo>
                    <a:pt x="15359" y="9258"/>
                    <a:pt x="12838" y="11780"/>
                    <a:pt x="9752" y="11780"/>
                  </a:cubicBezTo>
                  <a:cubicBezTo>
                    <a:pt x="6666" y="11780"/>
                    <a:pt x="4139" y="9258"/>
                    <a:pt x="4139" y="6172"/>
                  </a:cubicBezTo>
                  <a:cubicBezTo>
                    <a:pt x="4139" y="3086"/>
                    <a:pt x="6666" y="565"/>
                    <a:pt x="9752" y="565"/>
                  </a:cubicBezTo>
                  <a:cubicBezTo>
                    <a:pt x="10898" y="565"/>
                    <a:pt x="12027" y="929"/>
                    <a:pt x="12985" y="1594"/>
                  </a:cubicBezTo>
                  <a:cubicBezTo>
                    <a:pt x="13027" y="1628"/>
                    <a:pt x="13078" y="1643"/>
                    <a:pt x="13129" y="1643"/>
                  </a:cubicBezTo>
                  <a:cubicBezTo>
                    <a:pt x="13220" y="1643"/>
                    <a:pt x="13313" y="1596"/>
                    <a:pt x="13373" y="1517"/>
                  </a:cubicBezTo>
                  <a:cubicBezTo>
                    <a:pt x="13473" y="1394"/>
                    <a:pt x="13425" y="1223"/>
                    <a:pt x="13302" y="1129"/>
                  </a:cubicBezTo>
                  <a:cubicBezTo>
                    <a:pt x="12250" y="394"/>
                    <a:pt x="11021" y="1"/>
                    <a:pt x="975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63"/>
          <p:cNvGrpSpPr/>
          <p:nvPr/>
        </p:nvGrpSpPr>
        <p:grpSpPr>
          <a:xfrm>
            <a:off x="3517676" y="2837605"/>
            <a:ext cx="379821" cy="291070"/>
            <a:chOff x="3517676" y="2837605"/>
            <a:chExt cx="379821" cy="291070"/>
          </a:xfrm>
        </p:grpSpPr>
        <p:sp>
          <p:nvSpPr>
            <p:cNvPr id="3540" name="Google Shape;3540;p63"/>
            <p:cNvSpPr/>
            <p:nvPr/>
          </p:nvSpPr>
          <p:spPr>
            <a:xfrm>
              <a:off x="3523403" y="3071870"/>
              <a:ext cx="368815" cy="51077"/>
            </a:xfrm>
            <a:custGeom>
              <a:rect b="b" l="l" r="r" t="t"/>
              <a:pathLst>
                <a:path extrusionOk="0" h="2622" w="18933">
                  <a:moveTo>
                    <a:pt x="488" y="0"/>
                  </a:moveTo>
                  <a:cubicBezTo>
                    <a:pt x="218" y="0"/>
                    <a:pt x="0" y="224"/>
                    <a:pt x="0" y="494"/>
                  </a:cubicBezTo>
                  <a:cubicBezTo>
                    <a:pt x="0" y="1670"/>
                    <a:pt x="953" y="2622"/>
                    <a:pt x="2128" y="2622"/>
                  </a:cubicBezTo>
                  <a:lnTo>
                    <a:pt x="16776" y="2622"/>
                  </a:lnTo>
                  <a:cubicBezTo>
                    <a:pt x="17975" y="2622"/>
                    <a:pt x="18933" y="1670"/>
                    <a:pt x="18933" y="494"/>
                  </a:cubicBezTo>
                  <a:cubicBezTo>
                    <a:pt x="18933" y="224"/>
                    <a:pt x="18709" y="0"/>
                    <a:pt x="1843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3"/>
            <p:cNvSpPr/>
            <p:nvPr/>
          </p:nvSpPr>
          <p:spPr>
            <a:xfrm>
              <a:off x="3833016" y="3071870"/>
              <a:ext cx="59200" cy="51077"/>
            </a:xfrm>
            <a:custGeom>
              <a:rect b="b" l="l" r="r" t="t"/>
              <a:pathLst>
                <a:path extrusionOk="0" h="2622" w="3039">
                  <a:moveTo>
                    <a:pt x="1640" y="0"/>
                  </a:moveTo>
                  <a:cubicBezTo>
                    <a:pt x="1910" y="0"/>
                    <a:pt x="2134" y="224"/>
                    <a:pt x="2134" y="494"/>
                  </a:cubicBezTo>
                  <a:cubicBezTo>
                    <a:pt x="2134" y="1082"/>
                    <a:pt x="1887" y="1617"/>
                    <a:pt x="1493" y="1987"/>
                  </a:cubicBezTo>
                  <a:cubicBezTo>
                    <a:pt x="1105" y="2375"/>
                    <a:pt x="588" y="2622"/>
                    <a:pt x="0" y="2622"/>
                  </a:cubicBezTo>
                  <a:lnTo>
                    <a:pt x="882" y="2622"/>
                  </a:lnTo>
                  <a:cubicBezTo>
                    <a:pt x="1493" y="2622"/>
                    <a:pt x="2010" y="2375"/>
                    <a:pt x="2398" y="1987"/>
                  </a:cubicBezTo>
                  <a:cubicBezTo>
                    <a:pt x="2792" y="1617"/>
                    <a:pt x="3039" y="1082"/>
                    <a:pt x="3039" y="494"/>
                  </a:cubicBezTo>
                  <a:cubicBezTo>
                    <a:pt x="3039" y="224"/>
                    <a:pt x="2815" y="0"/>
                    <a:pt x="25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3"/>
            <p:cNvSpPr/>
            <p:nvPr/>
          </p:nvSpPr>
          <p:spPr>
            <a:xfrm>
              <a:off x="3544364" y="2843333"/>
              <a:ext cx="326329" cy="228559"/>
            </a:xfrm>
            <a:custGeom>
              <a:rect b="b" l="l" r="r" t="t"/>
              <a:pathLst>
                <a:path extrusionOk="0" h="11733" w="16752">
                  <a:moveTo>
                    <a:pt x="858" y="0"/>
                  </a:moveTo>
                  <a:cubicBezTo>
                    <a:pt x="394" y="0"/>
                    <a:pt x="0" y="371"/>
                    <a:pt x="0" y="858"/>
                  </a:cubicBezTo>
                  <a:lnTo>
                    <a:pt x="0" y="10874"/>
                  </a:lnTo>
                  <a:cubicBezTo>
                    <a:pt x="0" y="11368"/>
                    <a:pt x="394" y="11732"/>
                    <a:pt x="858" y="11732"/>
                  </a:cubicBezTo>
                  <a:lnTo>
                    <a:pt x="15923" y="11732"/>
                  </a:lnTo>
                  <a:cubicBezTo>
                    <a:pt x="16387" y="11732"/>
                    <a:pt x="16752" y="11368"/>
                    <a:pt x="16752" y="10874"/>
                  </a:cubicBezTo>
                  <a:lnTo>
                    <a:pt x="16752" y="858"/>
                  </a:lnTo>
                  <a:cubicBezTo>
                    <a:pt x="16752" y="371"/>
                    <a:pt x="16387" y="0"/>
                    <a:pt x="15923"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3"/>
            <p:cNvSpPr/>
            <p:nvPr/>
          </p:nvSpPr>
          <p:spPr>
            <a:xfrm>
              <a:off x="3839191" y="2843333"/>
              <a:ext cx="31499" cy="228559"/>
            </a:xfrm>
            <a:custGeom>
              <a:rect b="b" l="l" r="r" t="t"/>
              <a:pathLst>
                <a:path extrusionOk="0" h="11733" w="1617">
                  <a:moveTo>
                    <a:pt x="0" y="0"/>
                  </a:moveTo>
                  <a:cubicBezTo>
                    <a:pt x="494" y="0"/>
                    <a:pt x="859" y="371"/>
                    <a:pt x="859" y="858"/>
                  </a:cubicBezTo>
                  <a:lnTo>
                    <a:pt x="859" y="10874"/>
                  </a:lnTo>
                  <a:cubicBezTo>
                    <a:pt x="859" y="11368"/>
                    <a:pt x="494" y="11732"/>
                    <a:pt x="0" y="11732"/>
                  </a:cubicBezTo>
                  <a:lnTo>
                    <a:pt x="788" y="11732"/>
                  </a:lnTo>
                  <a:cubicBezTo>
                    <a:pt x="1252" y="11732"/>
                    <a:pt x="1617" y="11368"/>
                    <a:pt x="1617" y="10874"/>
                  </a:cubicBezTo>
                  <a:lnTo>
                    <a:pt x="1617" y="858"/>
                  </a:lnTo>
                  <a:cubicBezTo>
                    <a:pt x="1617" y="371"/>
                    <a:pt x="1252" y="0"/>
                    <a:pt x="788"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3"/>
            <p:cNvSpPr/>
            <p:nvPr/>
          </p:nvSpPr>
          <p:spPr>
            <a:xfrm>
              <a:off x="3568752" y="2863358"/>
              <a:ext cx="278135" cy="188488"/>
            </a:xfrm>
            <a:custGeom>
              <a:rect b="b" l="l" r="r" t="t"/>
              <a:pathLst>
                <a:path extrusionOk="0" h="9676" w="14278">
                  <a:moveTo>
                    <a:pt x="317" y="1"/>
                  </a:moveTo>
                  <a:cubicBezTo>
                    <a:pt x="123" y="1"/>
                    <a:pt x="0" y="148"/>
                    <a:pt x="0" y="324"/>
                  </a:cubicBezTo>
                  <a:lnTo>
                    <a:pt x="0" y="9358"/>
                  </a:lnTo>
                  <a:cubicBezTo>
                    <a:pt x="0" y="9529"/>
                    <a:pt x="123" y="9676"/>
                    <a:pt x="317" y="9676"/>
                  </a:cubicBezTo>
                  <a:lnTo>
                    <a:pt x="13960" y="9676"/>
                  </a:lnTo>
                  <a:cubicBezTo>
                    <a:pt x="14130" y="9676"/>
                    <a:pt x="14277" y="9529"/>
                    <a:pt x="14277" y="9358"/>
                  </a:cubicBezTo>
                  <a:lnTo>
                    <a:pt x="14277" y="324"/>
                  </a:lnTo>
                  <a:cubicBezTo>
                    <a:pt x="14277" y="148"/>
                    <a:pt x="14130" y="1"/>
                    <a:pt x="13960"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3"/>
            <p:cNvSpPr/>
            <p:nvPr/>
          </p:nvSpPr>
          <p:spPr>
            <a:xfrm>
              <a:off x="3568752" y="2863358"/>
              <a:ext cx="278135" cy="42973"/>
            </a:xfrm>
            <a:custGeom>
              <a:rect b="b" l="l" r="r" t="t"/>
              <a:pathLst>
                <a:path extrusionOk="0" h="2206" w="14278">
                  <a:moveTo>
                    <a:pt x="317" y="1"/>
                  </a:moveTo>
                  <a:cubicBezTo>
                    <a:pt x="123" y="1"/>
                    <a:pt x="0" y="148"/>
                    <a:pt x="0" y="324"/>
                  </a:cubicBezTo>
                  <a:lnTo>
                    <a:pt x="0" y="2205"/>
                  </a:lnTo>
                  <a:lnTo>
                    <a:pt x="14277" y="2205"/>
                  </a:lnTo>
                  <a:lnTo>
                    <a:pt x="14277" y="324"/>
                  </a:lnTo>
                  <a:cubicBezTo>
                    <a:pt x="14277" y="148"/>
                    <a:pt x="14130" y="1"/>
                    <a:pt x="13960"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3"/>
            <p:cNvSpPr/>
            <p:nvPr/>
          </p:nvSpPr>
          <p:spPr>
            <a:xfrm>
              <a:off x="3825906" y="2863358"/>
              <a:ext cx="20980" cy="42973"/>
            </a:xfrm>
            <a:custGeom>
              <a:rect b="b" l="l" r="r" t="t"/>
              <a:pathLst>
                <a:path extrusionOk="0" h="2206" w="1077">
                  <a:moveTo>
                    <a:pt x="1" y="1"/>
                  </a:moveTo>
                  <a:cubicBezTo>
                    <a:pt x="171" y="1"/>
                    <a:pt x="318" y="148"/>
                    <a:pt x="318" y="324"/>
                  </a:cubicBezTo>
                  <a:lnTo>
                    <a:pt x="318" y="2205"/>
                  </a:lnTo>
                  <a:lnTo>
                    <a:pt x="1076" y="2205"/>
                  </a:lnTo>
                  <a:lnTo>
                    <a:pt x="1076" y="324"/>
                  </a:lnTo>
                  <a:cubicBezTo>
                    <a:pt x="1076" y="148"/>
                    <a:pt x="929" y="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3"/>
            <p:cNvSpPr/>
            <p:nvPr/>
          </p:nvSpPr>
          <p:spPr>
            <a:xfrm>
              <a:off x="3673632" y="3071870"/>
              <a:ext cx="68258" cy="21993"/>
            </a:xfrm>
            <a:custGeom>
              <a:rect b="b" l="l" r="r" t="t"/>
              <a:pathLst>
                <a:path extrusionOk="0" h="1129" w="3504">
                  <a:moveTo>
                    <a:pt x="0" y="0"/>
                  </a:moveTo>
                  <a:lnTo>
                    <a:pt x="0" y="565"/>
                  </a:lnTo>
                  <a:cubicBezTo>
                    <a:pt x="0" y="882"/>
                    <a:pt x="247" y="1129"/>
                    <a:pt x="564" y="1129"/>
                  </a:cubicBezTo>
                  <a:lnTo>
                    <a:pt x="2939" y="1129"/>
                  </a:lnTo>
                  <a:cubicBezTo>
                    <a:pt x="3262" y="1129"/>
                    <a:pt x="3503" y="882"/>
                    <a:pt x="3503" y="565"/>
                  </a:cubicBezTo>
                  <a:lnTo>
                    <a:pt x="3503" y="0"/>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3"/>
            <p:cNvSpPr/>
            <p:nvPr/>
          </p:nvSpPr>
          <p:spPr>
            <a:xfrm>
              <a:off x="3594505" y="2879623"/>
              <a:ext cx="11006" cy="11006"/>
            </a:xfrm>
            <a:custGeom>
              <a:rect b="b" l="l" r="r" t="t"/>
              <a:pathLst>
                <a:path extrusionOk="0" h="565" w="565">
                  <a:moveTo>
                    <a:pt x="271" y="1"/>
                  </a:moveTo>
                  <a:cubicBezTo>
                    <a:pt x="124" y="1"/>
                    <a:pt x="1" y="124"/>
                    <a:pt x="1" y="271"/>
                  </a:cubicBezTo>
                  <a:cubicBezTo>
                    <a:pt x="1" y="441"/>
                    <a:pt x="124" y="565"/>
                    <a:pt x="271" y="565"/>
                  </a:cubicBezTo>
                  <a:cubicBezTo>
                    <a:pt x="441" y="565"/>
                    <a:pt x="565" y="441"/>
                    <a:pt x="565" y="271"/>
                  </a:cubicBezTo>
                  <a:cubicBezTo>
                    <a:pt x="565" y="124"/>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3"/>
            <p:cNvSpPr/>
            <p:nvPr/>
          </p:nvSpPr>
          <p:spPr>
            <a:xfrm>
              <a:off x="3616381" y="2879623"/>
              <a:ext cx="11006" cy="11006"/>
            </a:xfrm>
            <a:custGeom>
              <a:rect b="b" l="l" r="r" t="t"/>
              <a:pathLst>
                <a:path extrusionOk="0" h="565" w="565">
                  <a:moveTo>
                    <a:pt x="294" y="1"/>
                  </a:moveTo>
                  <a:cubicBezTo>
                    <a:pt x="124" y="1"/>
                    <a:pt x="0" y="124"/>
                    <a:pt x="0" y="271"/>
                  </a:cubicBezTo>
                  <a:cubicBezTo>
                    <a:pt x="0" y="441"/>
                    <a:pt x="124" y="565"/>
                    <a:pt x="294" y="565"/>
                  </a:cubicBezTo>
                  <a:cubicBezTo>
                    <a:pt x="441" y="565"/>
                    <a:pt x="564" y="441"/>
                    <a:pt x="564" y="271"/>
                  </a:cubicBezTo>
                  <a:cubicBezTo>
                    <a:pt x="564"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3"/>
            <p:cNvSpPr/>
            <p:nvPr/>
          </p:nvSpPr>
          <p:spPr>
            <a:xfrm>
              <a:off x="3638354" y="2879623"/>
              <a:ext cx="11006" cy="11006"/>
            </a:xfrm>
            <a:custGeom>
              <a:rect b="b" l="l" r="r" t="t"/>
              <a:pathLst>
                <a:path extrusionOk="0" h="565" w="565">
                  <a:moveTo>
                    <a:pt x="295" y="1"/>
                  </a:moveTo>
                  <a:cubicBezTo>
                    <a:pt x="124" y="1"/>
                    <a:pt x="1" y="124"/>
                    <a:pt x="1" y="271"/>
                  </a:cubicBezTo>
                  <a:cubicBezTo>
                    <a:pt x="1" y="441"/>
                    <a:pt x="124" y="565"/>
                    <a:pt x="295" y="565"/>
                  </a:cubicBezTo>
                  <a:cubicBezTo>
                    <a:pt x="442" y="565"/>
                    <a:pt x="565" y="441"/>
                    <a:pt x="565" y="271"/>
                  </a:cubicBezTo>
                  <a:cubicBezTo>
                    <a:pt x="565" y="124"/>
                    <a:pt x="442"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3"/>
            <p:cNvSpPr/>
            <p:nvPr/>
          </p:nvSpPr>
          <p:spPr>
            <a:xfrm>
              <a:off x="3517676" y="2837605"/>
              <a:ext cx="379821" cy="291070"/>
            </a:xfrm>
            <a:custGeom>
              <a:rect b="b" l="l" r="r" t="t"/>
              <a:pathLst>
                <a:path extrusionOk="0" h="14942" w="19498">
                  <a:moveTo>
                    <a:pt x="18733" y="12320"/>
                  </a:moveTo>
                  <a:cubicBezTo>
                    <a:pt x="18857" y="12320"/>
                    <a:pt x="18933" y="12397"/>
                    <a:pt x="18933" y="12520"/>
                  </a:cubicBezTo>
                  <a:cubicBezTo>
                    <a:pt x="18933" y="13519"/>
                    <a:pt x="18098" y="14354"/>
                    <a:pt x="17070" y="14354"/>
                  </a:cubicBezTo>
                  <a:lnTo>
                    <a:pt x="2422" y="14354"/>
                  </a:lnTo>
                  <a:cubicBezTo>
                    <a:pt x="1423" y="14354"/>
                    <a:pt x="588" y="13519"/>
                    <a:pt x="588" y="12520"/>
                  </a:cubicBezTo>
                  <a:cubicBezTo>
                    <a:pt x="588" y="12397"/>
                    <a:pt x="659" y="12320"/>
                    <a:pt x="782" y="12320"/>
                  </a:cubicBezTo>
                  <a:lnTo>
                    <a:pt x="7712" y="12320"/>
                  </a:lnTo>
                  <a:lnTo>
                    <a:pt x="7712" y="12591"/>
                  </a:lnTo>
                  <a:cubicBezTo>
                    <a:pt x="7712" y="13055"/>
                    <a:pt x="8106" y="13449"/>
                    <a:pt x="8570" y="13449"/>
                  </a:cubicBezTo>
                  <a:lnTo>
                    <a:pt x="8670" y="13449"/>
                  </a:lnTo>
                  <a:cubicBezTo>
                    <a:pt x="8817" y="13449"/>
                    <a:pt x="8964" y="13325"/>
                    <a:pt x="8964" y="13155"/>
                  </a:cubicBezTo>
                  <a:cubicBezTo>
                    <a:pt x="8964" y="13008"/>
                    <a:pt x="8817" y="12885"/>
                    <a:pt x="8670" y="12885"/>
                  </a:cubicBezTo>
                  <a:lnTo>
                    <a:pt x="8570" y="12885"/>
                  </a:lnTo>
                  <a:cubicBezTo>
                    <a:pt x="8423" y="12885"/>
                    <a:pt x="8300" y="12738"/>
                    <a:pt x="8300" y="12591"/>
                  </a:cubicBezTo>
                  <a:lnTo>
                    <a:pt x="8300" y="12320"/>
                  </a:lnTo>
                  <a:lnTo>
                    <a:pt x="11215" y="12320"/>
                  </a:lnTo>
                  <a:lnTo>
                    <a:pt x="11215" y="12591"/>
                  </a:lnTo>
                  <a:cubicBezTo>
                    <a:pt x="11215" y="12738"/>
                    <a:pt x="11092" y="12885"/>
                    <a:pt x="10945" y="12885"/>
                  </a:cubicBezTo>
                  <a:lnTo>
                    <a:pt x="10016" y="12885"/>
                  </a:lnTo>
                  <a:cubicBezTo>
                    <a:pt x="9846" y="12885"/>
                    <a:pt x="9722" y="13008"/>
                    <a:pt x="9722" y="13155"/>
                  </a:cubicBezTo>
                  <a:cubicBezTo>
                    <a:pt x="9722" y="13325"/>
                    <a:pt x="9846" y="13449"/>
                    <a:pt x="10016" y="13449"/>
                  </a:cubicBezTo>
                  <a:lnTo>
                    <a:pt x="10945" y="13449"/>
                  </a:lnTo>
                  <a:cubicBezTo>
                    <a:pt x="11415" y="13449"/>
                    <a:pt x="11803" y="13055"/>
                    <a:pt x="11803" y="12591"/>
                  </a:cubicBezTo>
                  <a:lnTo>
                    <a:pt x="11803" y="12320"/>
                  </a:lnTo>
                  <a:close/>
                  <a:moveTo>
                    <a:pt x="2228" y="0"/>
                  </a:moveTo>
                  <a:cubicBezTo>
                    <a:pt x="1617" y="0"/>
                    <a:pt x="1100" y="518"/>
                    <a:pt x="1100" y="1152"/>
                  </a:cubicBezTo>
                  <a:lnTo>
                    <a:pt x="1100" y="11168"/>
                  </a:lnTo>
                  <a:cubicBezTo>
                    <a:pt x="1100" y="11392"/>
                    <a:pt x="1153" y="11586"/>
                    <a:pt x="1247" y="11732"/>
                  </a:cubicBezTo>
                  <a:lnTo>
                    <a:pt x="782" y="11732"/>
                  </a:lnTo>
                  <a:cubicBezTo>
                    <a:pt x="341" y="11732"/>
                    <a:pt x="1" y="12079"/>
                    <a:pt x="1" y="12520"/>
                  </a:cubicBezTo>
                  <a:cubicBezTo>
                    <a:pt x="1" y="13843"/>
                    <a:pt x="1100" y="14942"/>
                    <a:pt x="2422" y="14942"/>
                  </a:cubicBezTo>
                  <a:lnTo>
                    <a:pt x="17070" y="14942"/>
                  </a:lnTo>
                  <a:cubicBezTo>
                    <a:pt x="18416" y="14942"/>
                    <a:pt x="19497" y="13843"/>
                    <a:pt x="19497" y="12520"/>
                  </a:cubicBezTo>
                  <a:cubicBezTo>
                    <a:pt x="19497" y="12079"/>
                    <a:pt x="19150" y="11732"/>
                    <a:pt x="18733" y="11732"/>
                  </a:cubicBezTo>
                  <a:lnTo>
                    <a:pt x="18269" y="11732"/>
                  </a:lnTo>
                  <a:cubicBezTo>
                    <a:pt x="18369" y="11586"/>
                    <a:pt x="18416" y="11392"/>
                    <a:pt x="18416" y="11168"/>
                  </a:cubicBezTo>
                  <a:lnTo>
                    <a:pt x="18416" y="3750"/>
                  </a:lnTo>
                  <a:cubicBezTo>
                    <a:pt x="18416" y="3603"/>
                    <a:pt x="18292" y="3480"/>
                    <a:pt x="18122" y="3480"/>
                  </a:cubicBezTo>
                  <a:cubicBezTo>
                    <a:pt x="17975" y="3480"/>
                    <a:pt x="17851" y="3603"/>
                    <a:pt x="17851" y="3750"/>
                  </a:cubicBezTo>
                  <a:lnTo>
                    <a:pt x="17851" y="11168"/>
                  </a:lnTo>
                  <a:cubicBezTo>
                    <a:pt x="17851" y="11491"/>
                    <a:pt x="17587" y="11732"/>
                    <a:pt x="17293" y="11732"/>
                  </a:cubicBezTo>
                  <a:lnTo>
                    <a:pt x="2228" y="11732"/>
                  </a:lnTo>
                  <a:cubicBezTo>
                    <a:pt x="1934" y="11732"/>
                    <a:pt x="1664" y="11491"/>
                    <a:pt x="1664" y="11168"/>
                  </a:cubicBezTo>
                  <a:lnTo>
                    <a:pt x="1664" y="1152"/>
                  </a:lnTo>
                  <a:cubicBezTo>
                    <a:pt x="1664" y="835"/>
                    <a:pt x="1934" y="588"/>
                    <a:pt x="2228" y="588"/>
                  </a:cubicBezTo>
                  <a:lnTo>
                    <a:pt x="17293" y="588"/>
                  </a:lnTo>
                  <a:cubicBezTo>
                    <a:pt x="17587" y="588"/>
                    <a:pt x="17851" y="835"/>
                    <a:pt x="17851" y="1152"/>
                  </a:cubicBezTo>
                  <a:lnTo>
                    <a:pt x="17851" y="2428"/>
                  </a:lnTo>
                  <a:cubicBezTo>
                    <a:pt x="17851" y="2598"/>
                    <a:pt x="17975" y="2722"/>
                    <a:pt x="18122" y="2722"/>
                  </a:cubicBezTo>
                  <a:cubicBezTo>
                    <a:pt x="18292" y="2722"/>
                    <a:pt x="18416" y="2598"/>
                    <a:pt x="18416" y="2428"/>
                  </a:cubicBezTo>
                  <a:lnTo>
                    <a:pt x="18416" y="1152"/>
                  </a:lnTo>
                  <a:cubicBezTo>
                    <a:pt x="18416" y="518"/>
                    <a:pt x="17904" y="0"/>
                    <a:pt x="1729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3"/>
            <p:cNvSpPr/>
            <p:nvPr/>
          </p:nvSpPr>
          <p:spPr>
            <a:xfrm>
              <a:off x="3563025" y="2858215"/>
              <a:ext cx="289590" cy="198910"/>
            </a:xfrm>
            <a:custGeom>
              <a:rect b="b" l="l" r="r" t="t"/>
              <a:pathLst>
                <a:path extrusionOk="0" h="10211" w="14866">
                  <a:moveTo>
                    <a:pt x="14254" y="559"/>
                  </a:moveTo>
                  <a:cubicBezTo>
                    <a:pt x="14277" y="559"/>
                    <a:pt x="14301" y="588"/>
                    <a:pt x="14301" y="588"/>
                  </a:cubicBezTo>
                  <a:lnTo>
                    <a:pt x="14301" y="2175"/>
                  </a:lnTo>
                  <a:lnTo>
                    <a:pt x="564" y="2175"/>
                  </a:lnTo>
                  <a:lnTo>
                    <a:pt x="564" y="588"/>
                  </a:lnTo>
                  <a:cubicBezTo>
                    <a:pt x="564" y="588"/>
                    <a:pt x="588" y="559"/>
                    <a:pt x="611" y="559"/>
                  </a:cubicBezTo>
                  <a:close/>
                  <a:moveTo>
                    <a:pt x="14301" y="2763"/>
                  </a:moveTo>
                  <a:lnTo>
                    <a:pt x="14301" y="9622"/>
                  </a:lnTo>
                  <a:cubicBezTo>
                    <a:pt x="14301" y="9622"/>
                    <a:pt x="14277" y="9646"/>
                    <a:pt x="14254" y="9646"/>
                  </a:cubicBezTo>
                  <a:lnTo>
                    <a:pt x="611" y="9646"/>
                  </a:lnTo>
                  <a:cubicBezTo>
                    <a:pt x="588" y="9646"/>
                    <a:pt x="564" y="9622"/>
                    <a:pt x="564" y="9622"/>
                  </a:cubicBezTo>
                  <a:lnTo>
                    <a:pt x="564" y="2763"/>
                  </a:lnTo>
                  <a:close/>
                  <a:moveTo>
                    <a:pt x="611" y="0"/>
                  </a:moveTo>
                  <a:cubicBezTo>
                    <a:pt x="271" y="0"/>
                    <a:pt x="0" y="265"/>
                    <a:pt x="0" y="588"/>
                  </a:cubicBezTo>
                  <a:lnTo>
                    <a:pt x="0" y="9622"/>
                  </a:lnTo>
                  <a:cubicBezTo>
                    <a:pt x="0" y="9940"/>
                    <a:pt x="271" y="10210"/>
                    <a:pt x="611" y="10210"/>
                  </a:cubicBezTo>
                  <a:lnTo>
                    <a:pt x="14254" y="10210"/>
                  </a:lnTo>
                  <a:cubicBezTo>
                    <a:pt x="14595" y="10210"/>
                    <a:pt x="14865" y="9940"/>
                    <a:pt x="14865" y="9622"/>
                  </a:cubicBezTo>
                  <a:lnTo>
                    <a:pt x="14865" y="588"/>
                  </a:lnTo>
                  <a:cubicBezTo>
                    <a:pt x="14865" y="265"/>
                    <a:pt x="14595" y="0"/>
                    <a:pt x="142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3"/>
            <p:cNvSpPr/>
            <p:nvPr/>
          </p:nvSpPr>
          <p:spPr>
            <a:xfrm>
              <a:off x="3596336" y="2924057"/>
              <a:ext cx="19149" cy="49596"/>
            </a:xfrm>
            <a:custGeom>
              <a:rect b="b" l="l" r="r" t="t"/>
              <a:pathLst>
                <a:path extrusionOk="0" h="2546" w="983">
                  <a:moveTo>
                    <a:pt x="294" y="0"/>
                  </a:moveTo>
                  <a:cubicBezTo>
                    <a:pt x="124" y="0"/>
                    <a:pt x="1" y="147"/>
                    <a:pt x="1" y="294"/>
                  </a:cubicBezTo>
                  <a:cubicBezTo>
                    <a:pt x="1" y="441"/>
                    <a:pt x="124" y="588"/>
                    <a:pt x="294" y="588"/>
                  </a:cubicBezTo>
                  <a:lnTo>
                    <a:pt x="418" y="588"/>
                  </a:lnTo>
                  <a:lnTo>
                    <a:pt x="418" y="2251"/>
                  </a:lnTo>
                  <a:cubicBezTo>
                    <a:pt x="418" y="2398"/>
                    <a:pt x="541" y="2545"/>
                    <a:pt x="712" y="2545"/>
                  </a:cubicBezTo>
                  <a:cubicBezTo>
                    <a:pt x="859" y="2545"/>
                    <a:pt x="982" y="2398"/>
                    <a:pt x="982" y="2251"/>
                  </a:cubicBezTo>
                  <a:lnTo>
                    <a:pt x="982" y="294"/>
                  </a:lnTo>
                  <a:cubicBezTo>
                    <a:pt x="982" y="147"/>
                    <a:pt x="859"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3"/>
            <p:cNvSpPr/>
            <p:nvPr/>
          </p:nvSpPr>
          <p:spPr>
            <a:xfrm>
              <a:off x="3635958" y="2984620"/>
              <a:ext cx="19129" cy="49148"/>
            </a:xfrm>
            <a:custGeom>
              <a:rect b="b" l="l" r="r" t="t"/>
              <a:pathLst>
                <a:path extrusionOk="0" h="2523" w="982">
                  <a:moveTo>
                    <a:pt x="271" y="0"/>
                  </a:moveTo>
                  <a:cubicBezTo>
                    <a:pt x="124" y="0"/>
                    <a:pt x="0" y="124"/>
                    <a:pt x="0" y="294"/>
                  </a:cubicBezTo>
                  <a:cubicBezTo>
                    <a:pt x="0" y="441"/>
                    <a:pt x="124" y="565"/>
                    <a:pt x="271" y="565"/>
                  </a:cubicBezTo>
                  <a:lnTo>
                    <a:pt x="418" y="565"/>
                  </a:lnTo>
                  <a:lnTo>
                    <a:pt x="418" y="2252"/>
                  </a:lnTo>
                  <a:cubicBezTo>
                    <a:pt x="418" y="2399"/>
                    <a:pt x="541" y="2522"/>
                    <a:pt x="712" y="2522"/>
                  </a:cubicBezTo>
                  <a:cubicBezTo>
                    <a:pt x="858" y="2522"/>
                    <a:pt x="982" y="2399"/>
                    <a:pt x="982" y="2252"/>
                  </a:cubicBezTo>
                  <a:lnTo>
                    <a:pt x="982" y="294"/>
                  </a:lnTo>
                  <a:cubicBezTo>
                    <a:pt x="982" y="124"/>
                    <a:pt x="858"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3"/>
            <p:cNvSpPr/>
            <p:nvPr/>
          </p:nvSpPr>
          <p:spPr>
            <a:xfrm>
              <a:off x="3705676" y="2984620"/>
              <a:ext cx="19032" cy="49148"/>
            </a:xfrm>
            <a:custGeom>
              <a:rect b="b" l="l" r="r" t="t"/>
              <a:pathLst>
                <a:path extrusionOk="0" h="2523" w="977">
                  <a:moveTo>
                    <a:pt x="265" y="0"/>
                  </a:moveTo>
                  <a:cubicBezTo>
                    <a:pt x="118" y="0"/>
                    <a:pt x="1" y="124"/>
                    <a:pt x="1" y="294"/>
                  </a:cubicBezTo>
                  <a:cubicBezTo>
                    <a:pt x="1" y="441"/>
                    <a:pt x="118" y="565"/>
                    <a:pt x="265" y="565"/>
                  </a:cubicBezTo>
                  <a:lnTo>
                    <a:pt x="412" y="565"/>
                  </a:lnTo>
                  <a:lnTo>
                    <a:pt x="412" y="2252"/>
                  </a:lnTo>
                  <a:cubicBezTo>
                    <a:pt x="412" y="2399"/>
                    <a:pt x="536" y="2522"/>
                    <a:pt x="683" y="2522"/>
                  </a:cubicBezTo>
                  <a:cubicBezTo>
                    <a:pt x="853" y="2522"/>
                    <a:pt x="977" y="2399"/>
                    <a:pt x="977" y="2252"/>
                  </a:cubicBezTo>
                  <a:lnTo>
                    <a:pt x="977" y="294"/>
                  </a:lnTo>
                  <a:cubicBezTo>
                    <a:pt x="977" y="124"/>
                    <a:pt x="853" y="0"/>
                    <a:pt x="68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3"/>
            <p:cNvSpPr/>
            <p:nvPr/>
          </p:nvSpPr>
          <p:spPr>
            <a:xfrm>
              <a:off x="3773349" y="2984620"/>
              <a:ext cx="19597" cy="49148"/>
            </a:xfrm>
            <a:custGeom>
              <a:rect b="b" l="l" r="r" t="t"/>
              <a:pathLst>
                <a:path extrusionOk="0" h="2523" w="1006">
                  <a:moveTo>
                    <a:pt x="295" y="0"/>
                  </a:moveTo>
                  <a:cubicBezTo>
                    <a:pt x="148" y="0"/>
                    <a:pt x="1" y="124"/>
                    <a:pt x="1" y="294"/>
                  </a:cubicBezTo>
                  <a:cubicBezTo>
                    <a:pt x="1" y="441"/>
                    <a:pt x="148" y="565"/>
                    <a:pt x="295" y="565"/>
                  </a:cubicBezTo>
                  <a:lnTo>
                    <a:pt x="442" y="565"/>
                  </a:lnTo>
                  <a:lnTo>
                    <a:pt x="442" y="2252"/>
                  </a:lnTo>
                  <a:cubicBezTo>
                    <a:pt x="442" y="2399"/>
                    <a:pt x="565" y="2522"/>
                    <a:pt x="712" y="2522"/>
                  </a:cubicBezTo>
                  <a:cubicBezTo>
                    <a:pt x="882" y="2522"/>
                    <a:pt x="1006" y="2399"/>
                    <a:pt x="1006" y="2252"/>
                  </a:cubicBezTo>
                  <a:lnTo>
                    <a:pt x="1006" y="294"/>
                  </a:lnTo>
                  <a:cubicBezTo>
                    <a:pt x="1006" y="124"/>
                    <a:pt x="882"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3"/>
            <p:cNvSpPr/>
            <p:nvPr/>
          </p:nvSpPr>
          <p:spPr>
            <a:xfrm>
              <a:off x="3799569" y="2984620"/>
              <a:ext cx="19597" cy="49148"/>
            </a:xfrm>
            <a:custGeom>
              <a:rect b="b" l="l" r="r" t="t"/>
              <a:pathLst>
                <a:path extrusionOk="0" h="2523" w="1006">
                  <a:moveTo>
                    <a:pt x="295" y="0"/>
                  </a:moveTo>
                  <a:cubicBezTo>
                    <a:pt x="148" y="0"/>
                    <a:pt x="1" y="124"/>
                    <a:pt x="1" y="294"/>
                  </a:cubicBezTo>
                  <a:cubicBezTo>
                    <a:pt x="1" y="441"/>
                    <a:pt x="148" y="565"/>
                    <a:pt x="295" y="565"/>
                  </a:cubicBezTo>
                  <a:lnTo>
                    <a:pt x="418" y="565"/>
                  </a:lnTo>
                  <a:lnTo>
                    <a:pt x="418" y="2252"/>
                  </a:lnTo>
                  <a:cubicBezTo>
                    <a:pt x="418" y="2399"/>
                    <a:pt x="565" y="2522"/>
                    <a:pt x="712" y="2522"/>
                  </a:cubicBezTo>
                  <a:cubicBezTo>
                    <a:pt x="882" y="2522"/>
                    <a:pt x="1006" y="2399"/>
                    <a:pt x="1006" y="2252"/>
                  </a:cubicBezTo>
                  <a:lnTo>
                    <a:pt x="1006" y="294"/>
                  </a:lnTo>
                  <a:cubicBezTo>
                    <a:pt x="1006" y="124"/>
                    <a:pt x="882"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3"/>
            <p:cNvSpPr/>
            <p:nvPr/>
          </p:nvSpPr>
          <p:spPr>
            <a:xfrm>
              <a:off x="3662178" y="2924057"/>
              <a:ext cx="19129" cy="49596"/>
            </a:xfrm>
            <a:custGeom>
              <a:rect b="b" l="l" r="r" t="t"/>
              <a:pathLst>
                <a:path extrusionOk="0" h="2546" w="982">
                  <a:moveTo>
                    <a:pt x="294" y="0"/>
                  </a:moveTo>
                  <a:cubicBezTo>
                    <a:pt x="124" y="0"/>
                    <a:pt x="0" y="147"/>
                    <a:pt x="0" y="294"/>
                  </a:cubicBezTo>
                  <a:cubicBezTo>
                    <a:pt x="0" y="441"/>
                    <a:pt x="124" y="588"/>
                    <a:pt x="294" y="588"/>
                  </a:cubicBezTo>
                  <a:lnTo>
                    <a:pt x="418" y="588"/>
                  </a:lnTo>
                  <a:lnTo>
                    <a:pt x="418" y="2251"/>
                  </a:lnTo>
                  <a:cubicBezTo>
                    <a:pt x="418" y="2398"/>
                    <a:pt x="541" y="2545"/>
                    <a:pt x="712" y="2545"/>
                  </a:cubicBezTo>
                  <a:cubicBezTo>
                    <a:pt x="858" y="2545"/>
                    <a:pt x="982" y="2398"/>
                    <a:pt x="982" y="2251"/>
                  </a:cubicBezTo>
                  <a:lnTo>
                    <a:pt x="982" y="294"/>
                  </a:lnTo>
                  <a:cubicBezTo>
                    <a:pt x="982" y="147"/>
                    <a:pt x="858"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3"/>
            <p:cNvSpPr/>
            <p:nvPr/>
          </p:nvSpPr>
          <p:spPr>
            <a:xfrm>
              <a:off x="3689430" y="2924057"/>
              <a:ext cx="19597" cy="49596"/>
            </a:xfrm>
            <a:custGeom>
              <a:rect b="b" l="l" r="r" t="t"/>
              <a:pathLst>
                <a:path extrusionOk="0" h="2546" w="1006">
                  <a:moveTo>
                    <a:pt x="294" y="0"/>
                  </a:moveTo>
                  <a:cubicBezTo>
                    <a:pt x="147" y="0"/>
                    <a:pt x="0" y="147"/>
                    <a:pt x="0" y="294"/>
                  </a:cubicBezTo>
                  <a:cubicBezTo>
                    <a:pt x="0" y="441"/>
                    <a:pt x="147" y="588"/>
                    <a:pt x="294" y="588"/>
                  </a:cubicBezTo>
                  <a:lnTo>
                    <a:pt x="418" y="588"/>
                  </a:lnTo>
                  <a:lnTo>
                    <a:pt x="418" y="2251"/>
                  </a:lnTo>
                  <a:cubicBezTo>
                    <a:pt x="418" y="2398"/>
                    <a:pt x="565" y="2545"/>
                    <a:pt x="711" y="2545"/>
                  </a:cubicBezTo>
                  <a:cubicBezTo>
                    <a:pt x="858" y="2545"/>
                    <a:pt x="1005" y="2398"/>
                    <a:pt x="1005" y="2251"/>
                  </a:cubicBezTo>
                  <a:lnTo>
                    <a:pt x="1005" y="294"/>
                  </a:lnTo>
                  <a:cubicBezTo>
                    <a:pt x="1005" y="147"/>
                    <a:pt x="858" y="0"/>
                    <a:pt x="71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3"/>
            <p:cNvSpPr/>
            <p:nvPr/>
          </p:nvSpPr>
          <p:spPr>
            <a:xfrm>
              <a:off x="3799569" y="2924057"/>
              <a:ext cx="19597" cy="49596"/>
            </a:xfrm>
            <a:custGeom>
              <a:rect b="b" l="l" r="r" t="t"/>
              <a:pathLst>
                <a:path extrusionOk="0" h="2546" w="1006">
                  <a:moveTo>
                    <a:pt x="295" y="0"/>
                  </a:moveTo>
                  <a:cubicBezTo>
                    <a:pt x="148" y="0"/>
                    <a:pt x="1" y="147"/>
                    <a:pt x="1" y="294"/>
                  </a:cubicBezTo>
                  <a:cubicBezTo>
                    <a:pt x="1" y="441"/>
                    <a:pt x="148" y="588"/>
                    <a:pt x="295" y="588"/>
                  </a:cubicBezTo>
                  <a:lnTo>
                    <a:pt x="418" y="588"/>
                  </a:lnTo>
                  <a:lnTo>
                    <a:pt x="418" y="2251"/>
                  </a:lnTo>
                  <a:cubicBezTo>
                    <a:pt x="418" y="2398"/>
                    <a:pt x="565" y="2545"/>
                    <a:pt x="712" y="2545"/>
                  </a:cubicBezTo>
                  <a:cubicBezTo>
                    <a:pt x="882" y="2545"/>
                    <a:pt x="1006" y="2398"/>
                    <a:pt x="1006" y="2251"/>
                  </a:cubicBezTo>
                  <a:lnTo>
                    <a:pt x="1006" y="294"/>
                  </a:lnTo>
                  <a:cubicBezTo>
                    <a:pt x="1006" y="147"/>
                    <a:pt x="882"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3"/>
            <p:cNvSpPr/>
            <p:nvPr/>
          </p:nvSpPr>
          <p:spPr>
            <a:xfrm>
              <a:off x="3624036" y="2923473"/>
              <a:ext cx="33467" cy="50629"/>
            </a:xfrm>
            <a:custGeom>
              <a:rect b="b" l="l" r="r" t="t"/>
              <a:pathLst>
                <a:path extrusionOk="0" h="2599" w="1718">
                  <a:moveTo>
                    <a:pt x="859" y="565"/>
                  </a:moveTo>
                  <a:cubicBezTo>
                    <a:pt x="1006" y="565"/>
                    <a:pt x="1153" y="688"/>
                    <a:pt x="1153" y="835"/>
                  </a:cubicBezTo>
                  <a:lnTo>
                    <a:pt x="1153" y="1741"/>
                  </a:lnTo>
                  <a:cubicBezTo>
                    <a:pt x="1153" y="1911"/>
                    <a:pt x="1006" y="2034"/>
                    <a:pt x="859" y="2034"/>
                  </a:cubicBezTo>
                  <a:cubicBezTo>
                    <a:pt x="712" y="2034"/>
                    <a:pt x="589" y="1911"/>
                    <a:pt x="589" y="1741"/>
                  </a:cubicBezTo>
                  <a:lnTo>
                    <a:pt x="589" y="835"/>
                  </a:lnTo>
                  <a:cubicBezTo>
                    <a:pt x="589" y="688"/>
                    <a:pt x="712" y="565"/>
                    <a:pt x="859" y="565"/>
                  </a:cubicBezTo>
                  <a:close/>
                  <a:moveTo>
                    <a:pt x="859" y="1"/>
                  </a:moveTo>
                  <a:cubicBezTo>
                    <a:pt x="395" y="1"/>
                    <a:pt x="1" y="371"/>
                    <a:pt x="1" y="835"/>
                  </a:cubicBezTo>
                  <a:lnTo>
                    <a:pt x="1" y="1741"/>
                  </a:lnTo>
                  <a:cubicBezTo>
                    <a:pt x="1" y="2234"/>
                    <a:pt x="395" y="2599"/>
                    <a:pt x="859" y="2599"/>
                  </a:cubicBezTo>
                  <a:cubicBezTo>
                    <a:pt x="1324" y="2599"/>
                    <a:pt x="1717" y="2234"/>
                    <a:pt x="1717" y="1741"/>
                  </a:cubicBezTo>
                  <a:lnTo>
                    <a:pt x="1717" y="835"/>
                  </a:lnTo>
                  <a:cubicBezTo>
                    <a:pt x="1717" y="371"/>
                    <a:pt x="1324" y="1"/>
                    <a:pt x="8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3"/>
            <p:cNvSpPr/>
            <p:nvPr/>
          </p:nvSpPr>
          <p:spPr>
            <a:xfrm>
              <a:off x="3596336" y="2983587"/>
              <a:ext cx="33447" cy="51096"/>
            </a:xfrm>
            <a:custGeom>
              <a:rect b="b" l="l" r="r" t="t"/>
              <a:pathLst>
                <a:path extrusionOk="0" h="2623" w="1717">
                  <a:moveTo>
                    <a:pt x="859" y="588"/>
                  </a:moveTo>
                  <a:cubicBezTo>
                    <a:pt x="1006" y="588"/>
                    <a:pt x="1129" y="712"/>
                    <a:pt x="1129" y="859"/>
                  </a:cubicBezTo>
                  <a:lnTo>
                    <a:pt x="1129" y="1764"/>
                  </a:lnTo>
                  <a:cubicBezTo>
                    <a:pt x="1129" y="1940"/>
                    <a:pt x="1006" y="2058"/>
                    <a:pt x="859" y="2058"/>
                  </a:cubicBezTo>
                  <a:cubicBezTo>
                    <a:pt x="712" y="2058"/>
                    <a:pt x="565" y="1940"/>
                    <a:pt x="565" y="1764"/>
                  </a:cubicBezTo>
                  <a:lnTo>
                    <a:pt x="565" y="859"/>
                  </a:lnTo>
                  <a:cubicBezTo>
                    <a:pt x="565" y="712"/>
                    <a:pt x="712" y="588"/>
                    <a:pt x="859" y="588"/>
                  </a:cubicBezTo>
                  <a:close/>
                  <a:moveTo>
                    <a:pt x="859" y="1"/>
                  </a:moveTo>
                  <a:cubicBezTo>
                    <a:pt x="394" y="1"/>
                    <a:pt x="1" y="394"/>
                    <a:pt x="1" y="859"/>
                  </a:cubicBezTo>
                  <a:lnTo>
                    <a:pt x="1" y="1764"/>
                  </a:lnTo>
                  <a:cubicBezTo>
                    <a:pt x="1" y="2234"/>
                    <a:pt x="394" y="2622"/>
                    <a:pt x="859" y="2622"/>
                  </a:cubicBezTo>
                  <a:cubicBezTo>
                    <a:pt x="1323" y="2622"/>
                    <a:pt x="1717" y="2234"/>
                    <a:pt x="1717" y="1764"/>
                  </a:cubicBezTo>
                  <a:lnTo>
                    <a:pt x="1717" y="859"/>
                  </a:lnTo>
                  <a:cubicBezTo>
                    <a:pt x="1717" y="394"/>
                    <a:pt x="1323" y="1"/>
                    <a:pt x="8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3"/>
            <p:cNvSpPr/>
            <p:nvPr/>
          </p:nvSpPr>
          <p:spPr>
            <a:xfrm>
              <a:off x="3665606" y="2983587"/>
              <a:ext cx="33350" cy="51096"/>
            </a:xfrm>
            <a:custGeom>
              <a:rect b="b" l="l" r="r" t="t"/>
              <a:pathLst>
                <a:path extrusionOk="0" h="2623" w="1712">
                  <a:moveTo>
                    <a:pt x="853" y="588"/>
                  </a:moveTo>
                  <a:cubicBezTo>
                    <a:pt x="1029" y="588"/>
                    <a:pt x="1147" y="712"/>
                    <a:pt x="1147" y="859"/>
                  </a:cubicBezTo>
                  <a:lnTo>
                    <a:pt x="1147" y="1764"/>
                  </a:lnTo>
                  <a:cubicBezTo>
                    <a:pt x="1147" y="1940"/>
                    <a:pt x="1029" y="2058"/>
                    <a:pt x="853" y="2058"/>
                  </a:cubicBezTo>
                  <a:cubicBezTo>
                    <a:pt x="706" y="2058"/>
                    <a:pt x="588" y="1940"/>
                    <a:pt x="588" y="1764"/>
                  </a:cubicBezTo>
                  <a:lnTo>
                    <a:pt x="588" y="859"/>
                  </a:lnTo>
                  <a:cubicBezTo>
                    <a:pt x="588" y="712"/>
                    <a:pt x="706" y="588"/>
                    <a:pt x="853" y="588"/>
                  </a:cubicBezTo>
                  <a:close/>
                  <a:moveTo>
                    <a:pt x="853" y="1"/>
                  </a:moveTo>
                  <a:cubicBezTo>
                    <a:pt x="389" y="1"/>
                    <a:pt x="1" y="394"/>
                    <a:pt x="1" y="859"/>
                  </a:cubicBezTo>
                  <a:lnTo>
                    <a:pt x="1" y="1764"/>
                  </a:lnTo>
                  <a:cubicBezTo>
                    <a:pt x="1" y="2234"/>
                    <a:pt x="389" y="2622"/>
                    <a:pt x="853" y="2622"/>
                  </a:cubicBezTo>
                  <a:cubicBezTo>
                    <a:pt x="1323" y="2622"/>
                    <a:pt x="1711" y="2234"/>
                    <a:pt x="1711" y="1764"/>
                  </a:cubicBezTo>
                  <a:lnTo>
                    <a:pt x="1711" y="859"/>
                  </a:lnTo>
                  <a:cubicBezTo>
                    <a:pt x="1711" y="394"/>
                    <a:pt x="1323" y="1"/>
                    <a:pt x="85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3"/>
            <p:cNvSpPr/>
            <p:nvPr/>
          </p:nvSpPr>
          <p:spPr>
            <a:xfrm>
              <a:off x="3734759" y="2983587"/>
              <a:ext cx="33350" cy="51096"/>
            </a:xfrm>
            <a:custGeom>
              <a:rect b="b" l="l" r="r" t="t"/>
              <a:pathLst>
                <a:path extrusionOk="0" h="2623" w="1712">
                  <a:moveTo>
                    <a:pt x="859" y="588"/>
                  </a:moveTo>
                  <a:cubicBezTo>
                    <a:pt x="1029" y="588"/>
                    <a:pt x="1153" y="712"/>
                    <a:pt x="1153" y="859"/>
                  </a:cubicBezTo>
                  <a:lnTo>
                    <a:pt x="1153" y="1764"/>
                  </a:lnTo>
                  <a:cubicBezTo>
                    <a:pt x="1153" y="1940"/>
                    <a:pt x="1029" y="2058"/>
                    <a:pt x="859" y="2058"/>
                  </a:cubicBezTo>
                  <a:cubicBezTo>
                    <a:pt x="712" y="2058"/>
                    <a:pt x="589" y="1940"/>
                    <a:pt x="589" y="1764"/>
                  </a:cubicBezTo>
                  <a:lnTo>
                    <a:pt x="589" y="859"/>
                  </a:lnTo>
                  <a:cubicBezTo>
                    <a:pt x="589" y="712"/>
                    <a:pt x="712" y="588"/>
                    <a:pt x="859" y="588"/>
                  </a:cubicBezTo>
                  <a:close/>
                  <a:moveTo>
                    <a:pt x="859" y="1"/>
                  </a:moveTo>
                  <a:cubicBezTo>
                    <a:pt x="389" y="1"/>
                    <a:pt x="1" y="394"/>
                    <a:pt x="1" y="859"/>
                  </a:cubicBezTo>
                  <a:lnTo>
                    <a:pt x="1" y="1764"/>
                  </a:lnTo>
                  <a:cubicBezTo>
                    <a:pt x="1" y="2234"/>
                    <a:pt x="389" y="2622"/>
                    <a:pt x="859" y="2622"/>
                  </a:cubicBezTo>
                  <a:cubicBezTo>
                    <a:pt x="1323" y="2622"/>
                    <a:pt x="1711" y="2234"/>
                    <a:pt x="1711" y="1764"/>
                  </a:cubicBezTo>
                  <a:lnTo>
                    <a:pt x="1711" y="859"/>
                  </a:lnTo>
                  <a:cubicBezTo>
                    <a:pt x="1711" y="394"/>
                    <a:pt x="1323" y="1"/>
                    <a:pt x="8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3"/>
            <p:cNvSpPr/>
            <p:nvPr/>
          </p:nvSpPr>
          <p:spPr>
            <a:xfrm>
              <a:off x="3718513" y="2923473"/>
              <a:ext cx="33447" cy="50629"/>
            </a:xfrm>
            <a:custGeom>
              <a:rect b="b" l="l" r="r" t="t"/>
              <a:pathLst>
                <a:path extrusionOk="0" h="2599" w="1717">
                  <a:moveTo>
                    <a:pt x="858" y="565"/>
                  </a:moveTo>
                  <a:cubicBezTo>
                    <a:pt x="1005" y="565"/>
                    <a:pt x="1152" y="688"/>
                    <a:pt x="1152" y="835"/>
                  </a:cubicBezTo>
                  <a:lnTo>
                    <a:pt x="1152" y="1741"/>
                  </a:lnTo>
                  <a:cubicBezTo>
                    <a:pt x="1152" y="1911"/>
                    <a:pt x="1005" y="2034"/>
                    <a:pt x="858" y="2034"/>
                  </a:cubicBezTo>
                  <a:cubicBezTo>
                    <a:pt x="711" y="2034"/>
                    <a:pt x="588" y="1911"/>
                    <a:pt x="588" y="1741"/>
                  </a:cubicBezTo>
                  <a:lnTo>
                    <a:pt x="588" y="835"/>
                  </a:lnTo>
                  <a:cubicBezTo>
                    <a:pt x="588" y="688"/>
                    <a:pt x="711" y="565"/>
                    <a:pt x="858" y="565"/>
                  </a:cubicBezTo>
                  <a:close/>
                  <a:moveTo>
                    <a:pt x="858" y="1"/>
                  </a:moveTo>
                  <a:cubicBezTo>
                    <a:pt x="394" y="1"/>
                    <a:pt x="0" y="371"/>
                    <a:pt x="0" y="835"/>
                  </a:cubicBezTo>
                  <a:lnTo>
                    <a:pt x="0" y="1741"/>
                  </a:lnTo>
                  <a:cubicBezTo>
                    <a:pt x="0" y="2234"/>
                    <a:pt x="394" y="2599"/>
                    <a:pt x="858" y="2599"/>
                  </a:cubicBezTo>
                  <a:cubicBezTo>
                    <a:pt x="1323" y="2599"/>
                    <a:pt x="1717" y="2234"/>
                    <a:pt x="1717" y="1741"/>
                  </a:cubicBezTo>
                  <a:lnTo>
                    <a:pt x="1717" y="835"/>
                  </a:lnTo>
                  <a:cubicBezTo>
                    <a:pt x="1717" y="371"/>
                    <a:pt x="1323" y="1"/>
                    <a:pt x="85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3"/>
            <p:cNvSpPr/>
            <p:nvPr/>
          </p:nvSpPr>
          <p:spPr>
            <a:xfrm>
              <a:off x="3759499" y="2923473"/>
              <a:ext cx="33447" cy="50629"/>
            </a:xfrm>
            <a:custGeom>
              <a:rect b="b" l="l" r="r" t="t"/>
              <a:pathLst>
                <a:path extrusionOk="0" h="2599" w="1717">
                  <a:moveTo>
                    <a:pt x="859" y="565"/>
                  </a:moveTo>
                  <a:cubicBezTo>
                    <a:pt x="1006" y="565"/>
                    <a:pt x="1153" y="688"/>
                    <a:pt x="1153" y="835"/>
                  </a:cubicBezTo>
                  <a:lnTo>
                    <a:pt x="1153" y="1741"/>
                  </a:lnTo>
                  <a:cubicBezTo>
                    <a:pt x="1153" y="1911"/>
                    <a:pt x="1006" y="2034"/>
                    <a:pt x="859" y="2034"/>
                  </a:cubicBezTo>
                  <a:cubicBezTo>
                    <a:pt x="712" y="2034"/>
                    <a:pt x="588" y="1911"/>
                    <a:pt x="588" y="1741"/>
                  </a:cubicBezTo>
                  <a:lnTo>
                    <a:pt x="588" y="835"/>
                  </a:lnTo>
                  <a:cubicBezTo>
                    <a:pt x="588" y="688"/>
                    <a:pt x="712" y="565"/>
                    <a:pt x="859" y="565"/>
                  </a:cubicBezTo>
                  <a:close/>
                  <a:moveTo>
                    <a:pt x="859" y="1"/>
                  </a:moveTo>
                  <a:cubicBezTo>
                    <a:pt x="394" y="1"/>
                    <a:pt x="0" y="371"/>
                    <a:pt x="0" y="835"/>
                  </a:cubicBezTo>
                  <a:lnTo>
                    <a:pt x="0" y="1741"/>
                  </a:lnTo>
                  <a:cubicBezTo>
                    <a:pt x="0" y="2234"/>
                    <a:pt x="394" y="2599"/>
                    <a:pt x="859" y="2599"/>
                  </a:cubicBezTo>
                  <a:cubicBezTo>
                    <a:pt x="1323" y="2599"/>
                    <a:pt x="1717" y="2234"/>
                    <a:pt x="1717" y="1741"/>
                  </a:cubicBezTo>
                  <a:lnTo>
                    <a:pt x="1717" y="835"/>
                  </a:lnTo>
                  <a:cubicBezTo>
                    <a:pt x="1717" y="371"/>
                    <a:pt x="1323" y="1"/>
                    <a:pt x="8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7" name="Google Shape;3567;p63"/>
          <p:cNvGrpSpPr/>
          <p:nvPr/>
        </p:nvGrpSpPr>
        <p:grpSpPr>
          <a:xfrm>
            <a:off x="4690829" y="3480284"/>
            <a:ext cx="338251" cy="379818"/>
            <a:chOff x="4690829" y="3480284"/>
            <a:chExt cx="338251" cy="379818"/>
          </a:xfrm>
        </p:grpSpPr>
        <p:sp>
          <p:nvSpPr>
            <p:cNvPr id="3568" name="Google Shape;3568;p63"/>
            <p:cNvSpPr/>
            <p:nvPr/>
          </p:nvSpPr>
          <p:spPr>
            <a:xfrm>
              <a:off x="4708926" y="3788981"/>
              <a:ext cx="302057" cy="65842"/>
            </a:xfrm>
            <a:custGeom>
              <a:rect b="b" l="l" r="r" t="t"/>
              <a:pathLst>
                <a:path extrusionOk="0" h="3380" w="15506">
                  <a:moveTo>
                    <a:pt x="1252" y="0"/>
                  </a:moveTo>
                  <a:cubicBezTo>
                    <a:pt x="1105" y="0"/>
                    <a:pt x="982" y="71"/>
                    <a:pt x="958" y="194"/>
                  </a:cubicBezTo>
                  <a:lnTo>
                    <a:pt x="77" y="2986"/>
                  </a:lnTo>
                  <a:cubicBezTo>
                    <a:pt x="0" y="3180"/>
                    <a:pt x="147" y="3380"/>
                    <a:pt x="371" y="3380"/>
                  </a:cubicBezTo>
                  <a:lnTo>
                    <a:pt x="15159" y="3380"/>
                  </a:lnTo>
                  <a:cubicBezTo>
                    <a:pt x="15359" y="3380"/>
                    <a:pt x="15506" y="3180"/>
                    <a:pt x="15430" y="2986"/>
                  </a:cubicBezTo>
                  <a:lnTo>
                    <a:pt x="14548" y="194"/>
                  </a:lnTo>
                  <a:cubicBezTo>
                    <a:pt x="14524" y="71"/>
                    <a:pt x="14401" y="0"/>
                    <a:pt x="1427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3"/>
            <p:cNvSpPr/>
            <p:nvPr/>
          </p:nvSpPr>
          <p:spPr>
            <a:xfrm>
              <a:off x="4970891" y="3788981"/>
              <a:ext cx="40090" cy="65842"/>
            </a:xfrm>
            <a:custGeom>
              <a:rect b="b" l="l" r="r" t="t"/>
              <a:pathLst>
                <a:path extrusionOk="0" h="3380" w="2058">
                  <a:moveTo>
                    <a:pt x="1" y="0"/>
                  </a:moveTo>
                  <a:cubicBezTo>
                    <a:pt x="118" y="0"/>
                    <a:pt x="242" y="71"/>
                    <a:pt x="295" y="194"/>
                  </a:cubicBezTo>
                  <a:lnTo>
                    <a:pt x="1176" y="2986"/>
                  </a:lnTo>
                  <a:cubicBezTo>
                    <a:pt x="1223" y="3180"/>
                    <a:pt x="1076" y="3380"/>
                    <a:pt x="882" y="3380"/>
                  </a:cubicBezTo>
                  <a:lnTo>
                    <a:pt x="1711" y="3380"/>
                  </a:lnTo>
                  <a:cubicBezTo>
                    <a:pt x="1911" y="3380"/>
                    <a:pt x="2058" y="3180"/>
                    <a:pt x="1982" y="2986"/>
                  </a:cubicBezTo>
                  <a:lnTo>
                    <a:pt x="1100" y="194"/>
                  </a:lnTo>
                  <a:cubicBezTo>
                    <a:pt x="1076" y="71"/>
                    <a:pt x="953" y="0"/>
                    <a:pt x="830"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3"/>
            <p:cNvSpPr/>
            <p:nvPr/>
          </p:nvSpPr>
          <p:spPr>
            <a:xfrm>
              <a:off x="4822513" y="3707789"/>
              <a:ext cx="74901" cy="51544"/>
            </a:xfrm>
            <a:custGeom>
              <a:rect b="b" l="l" r="r" t="t"/>
              <a:pathLst>
                <a:path extrusionOk="0" h="2646" w="3845">
                  <a:moveTo>
                    <a:pt x="294" y="1"/>
                  </a:moveTo>
                  <a:cubicBezTo>
                    <a:pt x="294" y="1"/>
                    <a:pt x="241" y="1940"/>
                    <a:pt x="0" y="2646"/>
                  </a:cubicBezTo>
                  <a:lnTo>
                    <a:pt x="3844" y="2646"/>
                  </a:lnTo>
                  <a:cubicBezTo>
                    <a:pt x="3597" y="1940"/>
                    <a:pt x="3550" y="1"/>
                    <a:pt x="3550"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3"/>
            <p:cNvSpPr/>
            <p:nvPr/>
          </p:nvSpPr>
          <p:spPr>
            <a:xfrm>
              <a:off x="4827773" y="3707789"/>
              <a:ext cx="64829" cy="14902"/>
            </a:xfrm>
            <a:custGeom>
              <a:rect b="b" l="l" r="r" t="t"/>
              <a:pathLst>
                <a:path extrusionOk="0" h="765" w="3328">
                  <a:moveTo>
                    <a:pt x="24" y="1"/>
                  </a:moveTo>
                  <a:cubicBezTo>
                    <a:pt x="24" y="1"/>
                    <a:pt x="0" y="348"/>
                    <a:pt x="0" y="765"/>
                  </a:cubicBezTo>
                  <a:lnTo>
                    <a:pt x="3327" y="765"/>
                  </a:lnTo>
                  <a:cubicBezTo>
                    <a:pt x="3304" y="348"/>
                    <a:pt x="3280" y="1"/>
                    <a:pt x="328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3"/>
            <p:cNvSpPr/>
            <p:nvPr/>
          </p:nvSpPr>
          <p:spPr>
            <a:xfrm>
              <a:off x="4696556" y="3486011"/>
              <a:ext cx="327264" cy="221799"/>
            </a:xfrm>
            <a:custGeom>
              <a:rect b="b" l="l" r="r" t="t"/>
              <a:pathLst>
                <a:path extrusionOk="0" h="11386" w="16800">
                  <a:moveTo>
                    <a:pt x="859" y="0"/>
                  </a:moveTo>
                  <a:cubicBezTo>
                    <a:pt x="365" y="0"/>
                    <a:pt x="0" y="394"/>
                    <a:pt x="0" y="859"/>
                  </a:cubicBezTo>
                  <a:lnTo>
                    <a:pt x="0" y="10533"/>
                  </a:lnTo>
                  <a:cubicBezTo>
                    <a:pt x="0" y="11021"/>
                    <a:pt x="365" y="11386"/>
                    <a:pt x="859" y="11386"/>
                  </a:cubicBezTo>
                  <a:lnTo>
                    <a:pt x="15941" y="11386"/>
                  </a:lnTo>
                  <a:cubicBezTo>
                    <a:pt x="16405" y="11386"/>
                    <a:pt x="16799" y="11021"/>
                    <a:pt x="16799" y="10533"/>
                  </a:cubicBezTo>
                  <a:lnTo>
                    <a:pt x="16799" y="859"/>
                  </a:lnTo>
                  <a:cubicBezTo>
                    <a:pt x="16799" y="394"/>
                    <a:pt x="16405" y="0"/>
                    <a:pt x="1594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3"/>
            <p:cNvSpPr/>
            <p:nvPr/>
          </p:nvSpPr>
          <p:spPr>
            <a:xfrm>
              <a:off x="4991851" y="3486011"/>
              <a:ext cx="31967" cy="221799"/>
            </a:xfrm>
            <a:custGeom>
              <a:rect b="b" l="l" r="r" t="t"/>
              <a:pathLst>
                <a:path extrusionOk="0" h="11386" w="1641">
                  <a:moveTo>
                    <a:pt x="0" y="0"/>
                  </a:moveTo>
                  <a:cubicBezTo>
                    <a:pt x="465" y="0"/>
                    <a:pt x="859" y="394"/>
                    <a:pt x="859" y="859"/>
                  </a:cubicBezTo>
                  <a:lnTo>
                    <a:pt x="859" y="10533"/>
                  </a:lnTo>
                  <a:cubicBezTo>
                    <a:pt x="859" y="11021"/>
                    <a:pt x="465" y="11386"/>
                    <a:pt x="0" y="11386"/>
                  </a:cubicBezTo>
                  <a:lnTo>
                    <a:pt x="782" y="11386"/>
                  </a:lnTo>
                  <a:cubicBezTo>
                    <a:pt x="1246" y="11386"/>
                    <a:pt x="1640" y="11021"/>
                    <a:pt x="1640" y="10533"/>
                  </a:cubicBezTo>
                  <a:lnTo>
                    <a:pt x="1640" y="859"/>
                  </a:lnTo>
                  <a:cubicBezTo>
                    <a:pt x="1640" y="394"/>
                    <a:pt x="1246" y="0"/>
                    <a:pt x="782"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3"/>
            <p:cNvSpPr/>
            <p:nvPr/>
          </p:nvSpPr>
          <p:spPr>
            <a:xfrm>
              <a:off x="4696556" y="3665420"/>
              <a:ext cx="327264" cy="42388"/>
            </a:xfrm>
            <a:custGeom>
              <a:rect b="b" l="l" r="r" t="t"/>
              <a:pathLst>
                <a:path extrusionOk="0" h="2176" w="16800">
                  <a:moveTo>
                    <a:pt x="0" y="1"/>
                  </a:moveTo>
                  <a:lnTo>
                    <a:pt x="0" y="1323"/>
                  </a:lnTo>
                  <a:cubicBezTo>
                    <a:pt x="0" y="1811"/>
                    <a:pt x="365" y="2176"/>
                    <a:pt x="859" y="2176"/>
                  </a:cubicBezTo>
                  <a:lnTo>
                    <a:pt x="15941" y="2176"/>
                  </a:lnTo>
                  <a:cubicBezTo>
                    <a:pt x="16405" y="2176"/>
                    <a:pt x="16799" y="1811"/>
                    <a:pt x="16799" y="1323"/>
                  </a:cubicBezTo>
                  <a:lnTo>
                    <a:pt x="16799"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3"/>
            <p:cNvSpPr/>
            <p:nvPr/>
          </p:nvSpPr>
          <p:spPr>
            <a:xfrm>
              <a:off x="4991851" y="3665420"/>
              <a:ext cx="31967" cy="42388"/>
            </a:xfrm>
            <a:custGeom>
              <a:rect b="b" l="l" r="r" t="t"/>
              <a:pathLst>
                <a:path extrusionOk="0" h="2176" w="1641">
                  <a:moveTo>
                    <a:pt x="859" y="1"/>
                  </a:moveTo>
                  <a:lnTo>
                    <a:pt x="859" y="1323"/>
                  </a:lnTo>
                  <a:cubicBezTo>
                    <a:pt x="859" y="1811"/>
                    <a:pt x="465" y="2176"/>
                    <a:pt x="0" y="2176"/>
                  </a:cubicBezTo>
                  <a:lnTo>
                    <a:pt x="782" y="2176"/>
                  </a:lnTo>
                  <a:cubicBezTo>
                    <a:pt x="1246" y="2176"/>
                    <a:pt x="1640" y="1811"/>
                    <a:pt x="1640" y="1323"/>
                  </a:cubicBezTo>
                  <a:lnTo>
                    <a:pt x="1640"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3"/>
            <p:cNvSpPr/>
            <p:nvPr/>
          </p:nvSpPr>
          <p:spPr>
            <a:xfrm>
              <a:off x="4722328" y="3511315"/>
              <a:ext cx="275720" cy="154126"/>
            </a:xfrm>
            <a:custGeom>
              <a:rect b="b" l="l" r="r" t="t"/>
              <a:pathLst>
                <a:path extrusionOk="0" h="7912" w="14154">
                  <a:moveTo>
                    <a:pt x="341" y="0"/>
                  </a:moveTo>
                  <a:cubicBezTo>
                    <a:pt x="147" y="0"/>
                    <a:pt x="0" y="147"/>
                    <a:pt x="0" y="365"/>
                  </a:cubicBezTo>
                  <a:lnTo>
                    <a:pt x="0" y="7912"/>
                  </a:lnTo>
                  <a:lnTo>
                    <a:pt x="14154" y="7912"/>
                  </a:lnTo>
                  <a:lnTo>
                    <a:pt x="14154" y="365"/>
                  </a:lnTo>
                  <a:cubicBezTo>
                    <a:pt x="14154" y="147"/>
                    <a:pt x="13983" y="0"/>
                    <a:pt x="1378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3"/>
            <p:cNvSpPr/>
            <p:nvPr/>
          </p:nvSpPr>
          <p:spPr>
            <a:xfrm>
              <a:off x="4976053" y="3511315"/>
              <a:ext cx="21993" cy="154126"/>
            </a:xfrm>
            <a:custGeom>
              <a:rect b="b" l="l" r="r" t="t"/>
              <a:pathLst>
                <a:path extrusionOk="0" h="7912" w="1129">
                  <a:moveTo>
                    <a:pt x="0" y="0"/>
                  </a:moveTo>
                  <a:cubicBezTo>
                    <a:pt x="200" y="0"/>
                    <a:pt x="347" y="147"/>
                    <a:pt x="347" y="365"/>
                  </a:cubicBezTo>
                  <a:lnTo>
                    <a:pt x="347" y="7912"/>
                  </a:lnTo>
                  <a:lnTo>
                    <a:pt x="1129" y="7912"/>
                  </a:lnTo>
                  <a:lnTo>
                    <a:pt x="1129" y="365"/>
                  </a:lnTo>
                  <a:cubicBezTo>
                    <a:pt x="1129" y="147"/>
                    <a:pt x="958" y="0"/>
                    <a:pt x="76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3"/>
            <p:cNvSpPr/>
            <p:nvPr/>
          </p:nvSpPr>
          <p:spPr>
            <a:xfrm>
              <a:off x="4843006" y="3681121"/>
              <a:ext cx="33915" cy="11006"/>
            </a:xfrm>
            <a:custGeom>
              <a:rect b="b" l="l" r="r" t="t"/>
              <a:pathLst>
                <a:path extrusionOk="0" h="565" w="1741">
                  <a:moveTo>
                    <a:pt x="294" y="0"/>
                  </a:moveTo>
                  <a:cubicBezTo>
                    <a:pt x="147" y="0"/>
                    <a:pt x="0" y="124"/>
                    <a:pt x="0" y="294"/>
                  </a:cubicBezTo>
                  <a:cubicBezTo>
                    <a:pt x="0" y="441"/>
                    <a:pt x="147" y="564"/>
                    <a:pt x="294" y="564"/>
                  </a:cubicBezTo>
                  <a:lnTo>
                    <a:pt x="1446" y="564"/>
                  </a:lnTo>
                  <a:cubicBezTo>
                    <a:pt x="1617" y="564"/>
                    <a:pt x="1740" y="441"/>
                    <a:pt x="1740" y="294"/>
                  </a:cubicBezTo>
                  <a:cubicBezTo>
                    <a:pt x="1740" y="124"/>
                    <a:pt x="1617" y="0"/>
                    <a:pt x="14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3"/>
            <p:cNvSpPr/>
            <p:nvPr/>
          </p:nvSpPr>
          <p:spPr>
            <a:xfrm>
              <a:off x="4767093" y="3549048"/>
              <a:ext cx="70206" cy="78621"/>
            </a:xfrm>
            <a:custGeom>
              <a:rect b="b" l="l" r="r" t="t"/>
              <a:pathLst>
                <a:path extrusionOk="0" h="4036" w="3604">
                  <a:moveTo>
                    <a:pt x="3265" y="1"/>
                  </a:moveTo>
                  <a:cubicBezTo>
                    <a:pt x="3189" y="1"/>
                    <a:pt x="3116" y="31"/>
                    <a:pt x="3063" y="97"/>
                  </a:cubicBezTo>
                  <a:lnTo>
                    <a:pt x="100" y="3571"/>
                  </a:lnTo>
                  <a:cubicBezTo>
                    <a:pt x="0" y="3694"/>
                    <a:pt x="0" y="3865"/>
                    <a:pt x="124" y="3965"/>
                  </a:cubicBezTo>
                  <a:cubicBezTo>
                    <a:pt x="177" y="4012"/>
                    <a:pt x="247" y="4035"/>
                    <a:pt x="324" y="4035"/>
                  </a:cubicBezTo>
                  <a:cubicBezTo>
                    <a:pt x="394" y="4035"/>
                    <a:pt x="470" y="4012"/>
                    <a:pt x="517" y="3941"/>
                  </a:cubicBezTo>
                  <a:lnTo>
                    <a:pt x="3503" y="462"/>
                  </a:lnTo>
                  <a:cubicBezTo>
                    <a:pt x="3603" y="338"/>
                    <a:pt x="3580" y="168"/>
                    <a:pt x="3456" y="68"/>
                  </a:cubicBezTo>
                  <a:cubicBezTo>
                    <a:pt x="3399" y="24"/>
                    <a:pt x="3331" y="1"/>
                    <a:pt x="326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3"/>
            <p:cNvSpPr/>
            <p:nvPr/>
          </p:nvSpPr>
          <p:spPr>
            <a:xfrm>
              <a:off x="4767093" y="3563365"/>
              <a:ext cx="27720" cy="28577"/>
            </a:xfrm>
            <a:custGeom>
              <a:rect b="b" l="l" r="r" t="t"/>
              <a:pathLst>
                <a:path extrusionOk="0" h="1467" w="1423">
                  <a:moveTo>
                    <a:pt x="1109" y="0"/>
                  </a:moveTo>
                  <a:cubicBezTo>
                    <a:pt x="1034" y="0"/>
                    <a:pt x="962" y="31"/>
                    <a:pt x="911" y="97"/>
                  </a:cubicBezTo>
                  <a:lnTo>
                    <a:pt x="100" y="1002"/>
                  </a:lnTo>
                  <a:cubicBezTo>
                    <a:pt x="0" y="1125"/>
                    <a:pt x="0" y="1296"/>
                    <a:pt x="124" y="1419"/>
                  </a:cubicBezTo>
                  <a:cubicBezTo>
                    <a:pt x="177" y="1443"/>
                    <a:pt x="247" y="1466"/>
                    <a:pt x="324" y="1466"/>
                  </a:cubicBezTo>
                  <a:cubicBezTo>
                    <a:pt x="394" y="1466"/>
                    <a:pt x="470" y="1443"/>
                    <a:pt x="517" y="1390"/>
                  </a:cubicBezTo>
                  <a:lnTo>
                    <a:pt x="1323" y="485"/>
                  </a:lnTo>
                  <a:cubicBezTo>
                    <a:pt x="1423" y="361"/>
                    <a:pt x="1423" y="191"/>
                    <a:pt x="1299" y="67"/>
                  </a:cubicBezTo>
                  <a:cubicBezTo>
                    <a:pt x="1242" y="24"/>
                    <a:pt x="1174" y="0"/>
                    <a:pt x="110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3"/>
            <p:cNvSpPr/>
            <p:nvPr/>
          </p:nvSpPr>
          <p:spPr>
            <a:xfrm>
              <a:off x="4703647" y="3783254"/>
              <a:ext cx="312498" cy="76849"/>
            </a:xfrm>
            <a:custGeom>
              <a:rect b="b" l="l" r="r" t="t"/>
              <a:pathLst>
                <a:path extrusionOk="0" h="3945" w="16042">
                  <a:moveTo>
                    <a:pt x="1523" y="0"/>
                  </a:moveTo>
                  <a:cubicBezTo>
                    <a:pt x="1253" y="0"/>
                    <a:pt x="1030" y="171"/>
                    <a:pt x="959" y="418"/>
                  </a:cubicBezTo>
                  <a:lnTo>
                    <a:pt x="77" y="3180"/>
                  </a:lnTo>
                  <a:cubicBezTo>
                    <a:pt x="1" y="3380"/>
                    <a:pt x="54" y="3550"/>
                    <a:pt x="148" y="3721"/>
                  </a:cubicBezTo>
                  <a:cubicBezTo>
                    <a:pt x="271" y="3868"/>
                    <a:pt x="442" y="3944"/>
                    <a:pt x="642" y="3944"/>
                  </a:cubicBezTo>
                  <a:lnTo>
                    <a:pt x="15430" y="3944"/>
                  </a:lnTo>
                  <a:cubicBezTo>
                    <a:pt x="15601" y="3944"/>
                    <a:pt x="15777" y="3868"/>
                    <a:pt x="15895" y="3721"/>
                  </a:cubicBezTo>
                  <a:cubicBezTo>
                    <a:pt x="15994" y="3550"/>
                    <a:pt x="16041" y="3380"/>
                    <a:pt x="15971" y="3180"/>
                  </a:cubicBezTo>
                  <a:lnTo>
                    <a:pt x="15089" y="418"/>
                  </a:lnTo>
                  <a:cubicBezTo>
                    <a:pt x="15013" y="171"/>
                    <a:pt x="14795" y="0"/>
                    <a:pt x="14549" y="0"/>
                  </a:cubicBezTo>
                  <a:lnTo>
                    <a:pt x="4874" y="0"/>
                  </a:lnTo>
                  <a:cubicBezTo>
                    <a:pt x="4703" y="0"/>
                    <a:pt x="4580" y="124"/>
                    <a:pt x="4580" y="294"/>
                  </a:cubicBezTo>
                  <a:cubicBezTo>
                    <a:pt x="4580" y="441"/>
                    <a:pt x="4703" y="564"/>
                    <a:pt x="4874" y="564"/>
                  </a:cubicBezTo>
                  <a:lnTo>
                    <a:pt x="14549" y="564"/>
                  </a:lnTo>
                  <a:lnTo>
                    <a:pt x="14549" y="588"/>
                  </a:lnTo>
                  <a:lnTo>
                    <a:pt x="15430" y="3356"/>
                  </a:lnTo>
                  <a:lnTo>
                    <a:pt x="15430" y="3380"/>
                  </a:lnTo>
                  <a:lnTo>
                    <a:pt x="612" y="3380"/>
                  </a:lnTo>
                  <a:lnTo>
                    <a:pt x="612" y="3356"/>
                  </a:lnTo>
                  <a:lnTo>
                    <a:pt x="1494" y="588"/>
                  </a:lnTo>
                  <a:cubicBezTo>
                    <a:pt x="1494" y="588"/>
                    <a:pt x="1494" y="564"/>
                    <a:pt x="1523" y="564"/>
                  </a:cubicBezTo>
                  <a:lnTo>
                    <a:pt x="3581" y="564"/>
                  </a:lnTo>
                  <a:cubicBezTo>
                    <a:pt x="3751" y="564"/>
                    <a:pt x="3874" y="441"/>
                    <a:pt x="3874" y="294"/>
                  </a:cubicBezTo>
                  <a:cubicBezTo>
                    <a:pt x="3874" y="124"/>
                    <a:pt x="3751" y="0"/>
                    <a:pt x="358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3"/>
            <p:cNvSpPr/>
            <p:nvPr/>
          </p:nvSpPr>
          <p:spPr>
            <a:xfrm>
              <a:off x="4690829" y="3480284"/>
              <a:ext cx="338251" cy="284330"/>
            </a:xfrm>
            <a:custGeom>
              <a:rect b="b" l="l" r="r" t="t"/>
              <a:pathLst>
                <a:path extrusionOk="0" h="14596" w="17364">
                  <a:moveTo>
                    <a:pt x="16235" y="588"/>
                  </a:moveTo>
                  <a:cubicBezTo>
                    <a:pt x="16529" y="588"/>
                    <a:pt x="16799" y="835"/>
                    <a:pt x="16799" y="1153"/>
                  </a:cubicBezTo>
                  <a:lnTo>
                    <a:pt x="16799" y="9235"/>
                  </a:lnTo>
                  <a:lnTo>
                    <a:pt x="16041" y="9235"/>
                  </a:lnTo>
                  <a:lnTo>
                    <a:pt x="16041" y="4997"/>
                  </a:lnTo>
                  <a:cubicBezTo>
                    <a:pt x="16041" y="4850"/>
                    <a:pt x="15918" y="4726"/>
                    <a:pt x="15771" y="4726"/>
                  </a:cubicBezTo>
                  <a:cubicBezTo>
                    <a:pt x="15600" y="4726"/>
                    <a:pt x="15477" y="4850"/>
                    <a:pt x="15477" y="4997"/>
                  </a:cubicBezTo>
                  <a:lnTo>
                    <a:pt x="15477" y="9235"/>
                  </a:lnTo>
                  <a:lnTo>
                    <a:pt x="1887" y="9235"/>
                  </a:lnTo>
                  <a:lnTo>
                    <a:pt x="1887" y="1958"/>
                  </a:lnTo>
                  <a:cubicBezTo>
                    <a:pt x="1887" y="1911"/>
                    <a:pt x="1934" y="1864"/>
                    <a:pt x="1958" y="1864"/>
                  </a:cubicBezTo>
                  <a:lnTo>
                    <a:pt x="15406" y="1864"/>
                  </a:lnTo>
                  <a:cubicBezTo>
                    <a:pt x="15430" y="1864"/>
                    <a:pt x="15477" y="1911"/>
                    <a:pt x="15477" y="1958"/>
                  </a:cubicBezTo>
                  <a:lnTo>
                    <a:pt x="15477" y="3698"/>
                  </a:lnTo>
                  <a:cubicBezTo>
                    <a:pt x="15477" y="3868"/>
                    <a:pt x="15600" y="3992"/>
                    <a:pt x="15771" y="3992"/>
                  </a:cubicBezTo>
                  <a:cubicBezTo>
                    <a:pt x="15918" y="3992"/>
                    <a:pt x="16041" y="3868"/>
                    <a:pt x="16041" y="3698"/>
                  </a:cubicBezTo>
                  <a:lnTo>
                    <a:pt x="16041" y="1958"/>
                  </a:lnTo>
                  <a:cubicBezTo>
                    <a:pt x="16041" y="1593"/>
                    <a:pt x="15747" y="1300"/>
                    <a:pt x="15406" y="1300"/>
                  </a:cubicBezTo>
                  <a:lnTo>
                    <a:pt x="1958" y="1300"/>
                  </a:lnTo>
                  <a:cubicBezTo>
                    <a:pt x="1617" y="1300"/>
                    <a:pt x="1323" y="1593"/>
                    <a:pt x="1323" y="1958"/>
                  </a:cubicBezTo>
                  <a:lnTo>
                    <a:pt x="1323" y="9235"/>
                  </a:lnTo>
                  <a:lnTo>
                    <a:pt x="565" y="9235"/>
                  </a:lnTo>
                  <a:lnTo>
                    <a:pt x="565" y="1153"/>
                  </a:lnTo>
                  <a:cubicBezTo>
                    <a:pt x="565" y="835"/>
                    <a:pt x="829" y="588"/>
                    <a:pt x="1153" y="588"/>
                  </a:cubicBezTo>
                  <a:close/>
                  <a:moveTo>
                    <a:pt x="16799" y="9799"/>
                  </a:moveTo>
                  <a:lnTo>
                    <a:pt x="16799" y="10827"/>
                  </a:lnTo>
                  <a:cubicBezTo>
                    <a:pt x="16799" y="11145"/>
                    <a:pt x="16529" y="11415"/>
                    <a:pt x="16235" y="11415"/>
                  </a:cubicBezTo>
                  <a:lnTo>
                    <a:pt x="1153" y="11415"/>
                  </a:lnTo>
                  <a:cubicBezTo>
                    <a:pt x="829" y="11415"/>
                    <a:pt x="565" y="11145"/>
                    <a:pt x="565" y="10827"/>
                  </a:cubicBezTo>
                  <a:lnTo>
                    <a:pt x="565" y="9799"/>
                  </a:lnTo>
                  <a:close/>
                  <a:moveTo>
                    <a:pt x="10040" y="11974"/>
                  </a:moveTo>
                  <a:cubicBezTo>
                    <a:pt x="10063" y="12444"/>
                    <a:pt x="10116" y="13396"/>
                    <a:pt x="10234" y="14031"/>
                  </a:cubicBezTo>
                  <a:lnTo>
                    <a:pt x="7125" y="14031"/>
                  </a:lnTo>
                  <a:cubicBezTo>
                    <a:pt x="7271" y="13396"/>
                    <a:pt x="7295" y="12444"/>
                    <a:pt x="7324" y="11974"/>
                  </a:cubicBezTo>
                  <a:close/>
                  <a:moveTo>
                    <a:pt x="1153" y="1"/>
                  </a:moveTo>
                  <a:cubicBezTo>
                    <a:pt x="512" y="1"/>
                    <a:pt x="1" y="512"/>
                    <a:pt x="1" y="1153"/>
                  </a:cubicBezTo>
                  <a:lnTo>
                    <a:pt x="1" y="10827"/>
                  </a:lnTo>
                  <a:cubicBezTo>
                    <a:pt x="1" y="11462"/>
                    <a:pt x="512" y="11974"/>
                    <a:pt x="1153" y="11974"/>
                  </a:cubicBezTo>
                  <a:lnTo>
                    <a:pt x="6760" y="11974"/>
                  </a:lnTo>
                  <a:cubicBezTo>
                    <a:pt x="6737" y="12538"/>
                    <a:pt x="6684" y="13496"/>
                    <a:pt x="6560" y="14031"/>
                  </a:cubicBezTo>
                  <a:lnTo>
                    <a:pt x="5314" y="14031"/>
                  </a:lnTo>
                  <a:cubicBezTo>
                    <a:pt x="5167" y="14031"/>
                    <a:pt x="5044" y="14154"/>
                    <a:pt x="5044" y="14325"/>
                  </a:cubicBezTo>
                  <a:cubicBezTo>
                    <a:pt x="5044" y="14472"/>
                    <a:pt x="5167" y="14595"/>
                    <a:pt x="5314" y="14595"/>
                  </a:cubicBezTo>
                  <a:lnTo>
                    <a:pt x="12050" y="14595"/>
                  </a:lnTo>
                  <a:cubicBezTo>
                    <a:pt x="12197" y="14595"/>
                    <a:pt x="12321" y="14472"/>
                    <a:pt x="12321" y="14325"/>
                  </a:cubicBezTo>
                  <a:cubicBezTo>
                    <a:pt x="12321" y="14154"/>
                    <a:pt x="12197" y="14031"/>
                    <a:pt x="12050" y="14031"/>
                  </a:cubicBezTo>
                  <a:lnTo>
                    <a:pt x="10822" y="14031"/>
                  </a:lnTo>
                  <a:cubicBezTo>
                    <a:pt x="10704" y="13496"/>
                    <a:pt x="10628" y="12538"/>
                    <a:pt x="10604" y="11974"/>
                  </a:cubicBezTo>
                  <a:lnTo>
                    <a:pt x="16235" y="11974"/>
                  </a:lnTo>
                  <a:cubicBezTo>
                    <a:pt x="16846" y="11974"/>
                    <a:pt x="17364" y="11462"/>
                    <a:pt x="17364" y="10827"/>
                  </a:cubicBezTo>
                  <a:lnTo>
                    <a:pt x="17364" y="1153"/>
                  </a:lnTo>
                  <a:cubicBezTo>
                    <a:pt x="17364" y="512"/>
                    <a:pt x="16846" y="1"/>
                    <a:pt x="162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3"/>
            <p:cNvSpPr/>
            <p:nvPr/>
          </p:nvSpPr>
          <p:spPr>
            <a:xfrm>
              <a:off x="4760450" y="3806142"/>
              <a:ext cx="18681" cy="11474"/>
            </a:xfrm>
            <a:custGeom>
              <a:rect b="b" l="l" r="r" t="t"/>
              <a:pathLst>
                <a:path extrusionOk="0" h="589" w="959">
                  <a:moveTo>
                    <a:pt x="271" y="1"/>
                  </a:moveTo>
                  <a:cubicBezTo>
                    <a:pt x="124" y="1"/>
                    <a:pt x="0" y="124"/>
                    <a:pt x="0" y="295"/>
                  </a:cubicBezTo>
                  <a:cubicBezTo>
                    <a:pt x="0" y="442"/>
                    <a:pt x="124" y="589"/>
                    <a:pt x="271" y="589"/>
                  </a:cubicBezTo>
                  <a:lnTo>
                    <a:pt x="665" y="589"/>
                  </a:lnTo>
                  <a:cubicBezTo>
                    <a:pt x="835" y="589"/>
                    <a:pt x="958" y="442"/>
                    <a:pt x="958" y="295"/>
                  </a:cubicBezTo>
                  <a:cubicBezTo>
                    <a:pt x="958" y="124"/>
                    <a:pt x="835" y="1"/>
                    <a:pt x="66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3"/>
            <p:cNvSpPr/>
            <p:nvPr/>
          </p:nvSpPr>
          <p:spPr>
            <a:xfrm>
              <a:off x="4790566" y="3806142"/>
              <a:ext cx="18564" cy="11474"/>
            </a:xfrm>
            <a:custGeom>
              <a:rect b="b" l="l" r="r" t="t"/>
              <a:pathLst>
                <a:path extrusionOk="0" h="589" w="953">
                  <a:moveTo>
                    <a:pt x="294" y="1"/>
                  </a:moveTo>
                  <a:cubicBezTo>
                    <a:pt x="118" y="1"/>
                    <a:pt x="0" y="124"/>
                    <a:pt x="0" y="295"/>
                  </a:cubicBezTo>
                  <a:cubicBezTo>
                    <a:pt x="0" y="442"/>
                    <a:pt x="118" y="589"/>
                    <a:pt x="294" y="589"/>
                  </a:cubicBezTo>
                  <a:lnTo>
                    <a:pt x="682" y="589"/>
                  </a:lnTo>
                  <a:cubicBezTo>
                    <a:pt x="829" y="589"/>
                    <a:pt x="952" y="442"/>
                    <a:pt x="952" y="295"/>
                  </a:cubicBezTo>
                  <a:cubicBezTo>
                    <a:pt x="952" y="124"/>
                    <a:pt x="829" y="1"/>
                    <a:pt x="6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3"/>
            <p:cNvSpPr/>
            <p:nvPr/>
          </p:nvSpPr>
          <p:spPr>
            <a:xfrm>
              <a:off x="4820565" y="3806142"/>
              <a:ext cx="19129" cy="11474"/>
            </a:xfrm>
            <a:custGeom>
              <a:rect b="b" l="l" r="r" t="t"/>
              <a:pathLst>
                <a:path extrusionOk="0" h="589" w="982">
                  <a:moveTo>
                    <a:pt x="294" y="1"/>
                  </a:moveTo>
                  <a:cubicBezTo>
                    <a:pt x="147" y="1"/>
                    <a:pt x="0" y="124"/>
                    <a:pt x="0" y="295"/>
                  </a:cubicBezTo>
                  <a:cubicBezTo>
                    <a:pt x="0" y="442"/>
                    <a:pt x="147" y="589"/>
                    <a:pt x="294" y="589"/>
                  </a:cubicBezTo>
                  <a:lnTo>
                    <a:pt x="688" y="589"/>
                  </a:lnTo>
                  <a:cubicBezTo>
                    <a:pt x="835" y="589"/>
                    <a:pt x="982" y="442"/>
                    <a:pt x="982" y="295"/>
                  </a:cubicBezTo>
                  <a:cubicBezTo>
                    <a:pt x="982"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3"/>
            <p:cNvSpPr/>
            <p:nvPr/>
          </p:nvSpPr>
          <p:spPr>
            <a:xfrm>
              <a:off x="4851129" y="3806142"/>
              <a:ext cx="18564" cy="11474"/>
            </a:xfrm>
            <a:custGeom>
              <a:rect b="b" l="l" r="r" t="t"/>
              <a:pathLst>
                <a:path extrusionOk="0" h="589" w="953">
                  <a:moveTo>
                    <a:pt x="271" y="1"/>
                  </a:moveTo>
                  <a:cubicBezTo>
                    <a:pt x="124" y="1"/>
                    <a:pt x="1" y="124"/>
                    <a:pt x="1" y="295"/>
                  </a:cubicBezTo>
                  <a:cubicBezTo>
                    <a:pt x="1" y="442"/>
                    <a:pt x="124" y="589"/>
                    <a:pt x="271" y="589"/>
                  </a:cubicBezTo>
                  <a:lnTo>
                    <a:pt x="659" y="589"/>
                  </a:lnTo>
                  <a:cubicBezTo>
                    <a:pt x="829" y="589"/>
                    <a:pt x="953" y="442"/>
                    <a:pt x="953" y="295"/>
                  </a:cubicBezTo>
                  <a:cubicBezTo>
                    <a:pt x="953" y="124"/>
                    <a:pt x="829" y="1"/>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3"/>
            <p:cNvSpPr/>
            <p:nvPr/>
          </p:nvSpPr>
          <p:spPr>
            <a:xfrm>
              <a:off x="4881128" y="3806142"/>
              <a:ext cx="18681" cy="11474"/>
            </a:xfrm>
            <a:custGeom>
              <a:rect b="b" l="l" r="r" t="t"/>
              <a:pathLst>
                <a:path extrusionOk="0" h="589" w="959">
                  <a:moveTo>
                    <a:pt x="294" y="1"/>
                  </a:moveTo>
                  <a:cubicBezTo>
                    <a:pt x="124" y="1"/>
                    <a:pt x="1" y="124"/>
                    <a:pt x="1" y="295"/>
                  </a:cubicBezTo>
                  <a:cubicBezTo>
                    <a:pt x="1" y="442"/>
                    <a:pt x="124" y="589"/>
                    <a:pt x="294" y="589"/>
                  </a:cubicBezTo>
                  <a:lnTo>
                    <a:pt x="688" y="589"/>
                  </a:lnTo>
                  <a:cubicBezTo>
                    <a:pt x="835" y="589"/>
                    <a:pt x="959" y="442"/>
                    <a:pt x="959" y="295"/>
                  </a:cubicBezTo>
                  <a:cubicBezTo>
                    <a:pt x="959" y="124"/>
                    <a:pt x="835" y="1"/>
                    <a:pt x="6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3"/>
            <p:cNvSpPr/>
            <p:nvPr/>
          </p:nvSpPr>
          <p:spPr>
            <a:xfrm>
              <a:off x="4911244" y="3806142"/>
              <a:ext cx="19032" cy="11474"/>
            </a:xfrm>
            <a:custGeom>
              <a:rect b="b" l="l" r="r" t="t"/>
              <a:pathLst>
                <a:path extrusionOk="0" h="589" w="977">
                  <a:moveTo>
                    <a:pt x="294" y="1"/>
                  </a:moveTo>
                  <a:cubicBezTo>
                    <a:pt x="147" y="1"/>
                    <a:pt x="0" y="124"/>
                    <a:pt x="0" y="295"/>
                  </a:cubicBezTo>
                  <a:cubicBezTo>
                    <a:pt x="0" y="442"/>
                    <a:pt x="147" y="589"/>
                    <a:pt x="294" y="589"/>
                  </a:cubicBezTo>
                  <a:lnTo>
                    <a:pt x="682" y="589"/>
                  </a:lnTo>
                  <a:cubicBezTo>
                    <a:pt x="829" y="589"/>
                    <a:pt x="976" y="442"/>
                    <a:pt x="976" y="295"/>
                  </a:cubicBezTo>
                  <a:cubicBezTo>
                    <a:pt x="976" y="124"/>
                    <a:pt x="829" y="1"/>
                    <a:pt x="6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3"/>
            <p:cNvSpPr/>
            <p:nvPr/>
          </p:nvSpPr>
          <p:spPr>
            <a:xfrm>
              <a:off x="4940775" y="3806142"/>
              <a:ext cx="18681" cy="11474"/>
            </a:xfrm>
            <a:custGeom>
              <a:rect b="b" l="l" r="r" t="t"/>
              <a:pathLst>
                <a:path extrusionOk="0" h="589" w="959">
                  <a:moveTo>
                    <a:pt x="295" y="1"/>
                  </a:moveTo>
                  <a:cubicBezTo>
                    <a:pt x="124" y="1"/>
                    <a:pt x="1" y="124"/>
                    <a:pt x="1" y="295"/>
                  </a:cubicBezTo>
                  <a:cubicBezTo>
                    <a:pt x="1" y="442"/>
                    <a:pt x="124" y="589"/>
                    <a:pt x="295" y="589"/>
                  </a:cubicBezTo>
                  <a:lnTo>
                    <a:pt x="689" y="589"/>
                  </a:lnTo>
                  <a:cubicBezTo>
                    <a:pt x="836" y="589"/>
                    <a:pt x="959" y="442"/>
                    <a:pt x="959" y="295"/>
                  </a:cubicBezTo>
                  <a:cubicBezTo>
                    <a:pt x="959" y="124"/>
                    <a:pt x="836" y="1"/>
                    <a:pt x="6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3"/>
            <p:cNvSpPr/>
            <p:nvPr/>
          </p:nvSpPr>
          <p:spPr>
            <a:xfrm>
              <a:off x="4760450" y="3826187"/>
              <a:ext cx="18681" cy="11006"/>
            </a:xfrm>
            <a:custGeom>
              <a:rect b="b" l="l" r="r" t="t"/>
              <a:pathLst>
                <a:path extrusionOk="0" h="565" w="959">
                  <a:moveTo>
                    <a:pt x="271" y="0"/>
                  </a:moveTo>
                  <a:cubicBezTo>
                    <a:pt x="124" y="0"/>
                    <a:pt x="0" y="124"/>
                    <a:pt x="0" y="294"/>
                  </a:cubicBezTo>
                  <a:cubicBezTo>
                    <a:pt x="0" y="441"/>
                    <a:pt x="124" y="565"/>
                    <a:pt x="271" y="565"/>
                  </a:cubicBezTo>
                  <a:lnTo>
                    <a:pt x="665" y="565"/>
                  </a:lnTo>
                  <a:cubicBezTo>
                    <a:pt x="835" y="565"/>
                    <a:pt x="958" y="441"/>
                    <a:pt x="958" y="294"/>
                  </a:cubicBezTo>
                  <a:cubicBezTo>
                    <a:pt x="958" y="124"/>
                    <a:pt x="835" y="0"/>
                    <a:pt x="66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3"/>
            <p:cNvSpPr/>
            <p:nvPr/>
          </p:nvSpPr>
          <p:spPr>
            <a:xfrm>
              <a:off x="4790566" y="3826187"/>
              <a:ext cx="18564" cy="11006"/>
            </a:xfrm>
            <a:custGeom>
              <a:rect b="b" l="l" r="r" t="t"/>
              <a:pathLst>
                <a:path extrusionOk="0" h="565" w="953">
                  <a:moveTo>
                    <a:pt x="294" y="0"/>
                  </a:moveTo>
                  <a:cubicBezTo>
                    <a:pt x="118" y="0"/>
                    <a:pt x="0" y="124"/>
                    <a:pt x="0" y="294"/>
                  </a:cubicBezTo>
                  <a:cubicBezTo>
                    <a:pt x="0" y="441"/>
                    <a:pt x="118" y="565"/>
                    <a:pt x="294" y="565"/>
                  </a:cubicBezTo>
                  <a:lnTo>
                    <a:pt x="682" y="565"/>
                  </a:lnTo>
                  <a:cubicBezTo>
                    <a:pt x="829" y="565"/>
                    <a:pt x="952" y="441"/>
                    <a:pt x="952" y="294"/>
                  </a:cubicBezTo>
                  <a:cubicBezTo>
                    <a:pt x="952" y="124"/>
                    <a:pt x="829" y="0"/>
                    <a:pt x="6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3"/>
            <p:cNvSpPr/>
            <p:nvPr/>
          </p:nvSpPr>
          <p:spPr>
            <a:xfrm>
              <a:off x="4820565" y="3826187"/>
              <a:ext cx="19129" cy="11006"/>
            </a:xfrm>
            <a:custGeom>
              <a:rect b="b" l="l" r="r" t="t"/>
              <a:pathLst>
                <a:path extrusionOk="0" h="565" w="982">
                  <a:moveTo>
                    <a:pt x="294" y="0"/>
                  </a:moveTo>
                  <a:cubicBezTo>
                    <a:pt x="147" y="0"/>
                    <a:pt x="0" y="124"/>
                    <a:pt x="0" y="294"/>
                  </a:cubicBezTo>
                  <a:cubicBezTo>
                    <a:pt x="0" y="441"/>
                    <a:pt x="147" y="565"/>
                    <a:pt x="294" y="565"/>
                  </a:cubicBezTo>
                  <a:lnTo>
                    <a:pt x="688" y="565"/>
                  </a:lnTo>
                  <a:cubicBezTo>
                    <a:pt x="835" y="565"/>
                    <a:pt x="982" y="441"/>
                    <a:pt x="982" y="294"/>
                  </a:cubicBezTo>
                  <a:cubicBezTo>
                    <a:pt x="982" y="124"/>
                    <a:pt x="835" y="0"/>
                    <a:pt x="6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3"/>
            <p:cNvSpPr/>
            <p:nvPr/>
          </p:nvSpPr>
          <p:spPr>
            <a:xfrm>
              <a:off x="4851129" y="3826187"/>
              <a:ext cx="18564" cy="11006"/>
            </a:xfrm>
            <a:custGeom>
              <a:rect b="b" l="l" r="r" t="t"/>
              <a:pathLst>
                <a:path extrusionOk="0" h="565" w="953">
                  <a:moveTo>
                    <a:pt x="271" y="0"/>
                  </a:moveTo>
                  <a:cubicBezTo>
                    <a:pt x="124" y="0"/>
                    <a:pt x="1" y="124"/>
                    <a:pt x="1" y="294"/>
                  </a:cubicBezTo>
                  <a:cubicBezTo>
                    <a:pt x="1" y="441"/>
                    <a:pt x="124" y="565"/>
                    <a:pt x="271" y="565"/>
                  </a:cubicBezTo>
                  <a:lnTo>
                    <a:pt x="659" y="565"/>
                  </a:lnTo>
                  <a:cubicBezTo>
                    <a:pt x="829" y="565"/>
                    <a:pt x="953" y="441"/>
                    <a:pt x="953" y="294"/>
                  </a:cubicBezTo>
                  <a:cubicBezTo>
                    <a:pt x="953" y="124"/>
                    <a:pt x="829" y="0"/>
                    <a:pt x="65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3"/>
            <p:cNvSpPr/>
            <p:nvPr/>
          </p:nvSpPr>
          <p:spPr>
            <a:xfrm>
              <a:off x="4881128" y="3826187"/>
              <a:ext cx="18681" cy="11006"/>
            </a:xfrm>
            <a:custGeom>
              <a:rect b="b" l="l" r="r" t="t"/>
              <a:pathLst>
                <a:path extrusionOk="0" h="565" w="959">
                  <a:moveTo>
                    <a:pt x="294" y="0"/>
                  </a:moveTo>
                  <a:cubicBezTo>
                    <a:pt x="124" y="0"/>
                    <a:pt x="1" y="124"/>
                    <a:pt x="1" y="294"/>
                  </a:cubicBezTo>
                  <a:cubicBezTo>
                    <a:pt x="1" y="441"/>
                    <a:pt x="124" y="565"/>
                    <a:pt x="294" y="565"/>
                  </a:cubicBezTo>
                  <a:lnTo>
                    <a:pt x="688" y="565"/>
                  </a:lnTo>
                  <a:cubicBezTo>
                    <a:pt x="835" y="565"/>
                    <a:pt x="959" y="441"/>
                    <a:pt x="959" y="294"/>
                  </a:cubicBezTo>
                  <a:cubicBezTo>
                    <a:pt x="959" y="124"/>
                    <a:pt x="835" y="0"/>
                    <a:pt x="6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3"/>
            <p:cNvSpPr/>
            <p:nvPr/>
          </p:nvSpPr>
          <p:spPr>
            <a:xfrm>
              <a:off x="4911244" y="3826187"/>
              <a:ext cx="19032" cy="11006"/>
            </a:xfrm>
            <a:custGeom>
              <a:rect b="b" l="l" r="r" t="t"/>
              <a:pathLst>
                <a:path extrusionOk="0" h="565" w="977">
                  <a:moveTo>
                    <a:pt x="294" y="0"/>
                  </a:moveTo>
                  <a:cubicBezTo>
                    <a:pt x="147" y="0"/>
                    <a:pt x="0" y="124"/>
                    <a:pt x="0" y="294"/>
                  </a:cubicBezTo>
                  <a:cubicBezTo>
                    <a:pt x="0" y="441"/>
                    <a:pt x="147" y="565"/>
                    <a:pt x="294" y="565"/>
                  </a:cubicBezTo>
                  <a:lnTo>
                    <a:pt x="682" y="565"/>
                  </a:lnTo>
                  <a:cubicBezTo>
                    <a:pt x="829" y="565"/>
                    <a:pt x="976" y="441"/>
                    <a:pt x="976" y="294"/>
                  </a:cubicBezTo>
                  <a:cubicBezTo>
                    <a:pt x="976" y="124"/>
                    <a:pt x="829" y="0"/>
                    <a:pt x="6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3"/>
            <p:cNvSpPr/>
            <p:nvPr/>
          </p:nvSpPr>
          <p:spPr>
            <a:xfrm>
              <a:off x="4940775" y="3826187"/>
              <a:ext cx="18681" cy="11006"/>
            </a:xfrm>
            <a:custGeom>
              <a:rect b="b" l="l" r="r" t="t"/>
              <a:pathLst>
                <a:path extrusionOk="0" h="565" w="959">
                  <a:moveTo>
                    <a:pt x="295" y="0"/>
                  </a:moveTo>
                  <a:cubicBezTo>
                    <a:pt x="124" y="0"/>
                    <a:pt x="1" y="124"/>
                    <a:pt x="1" y="294"/>
                  </a:cubicBezTo>
                  <a:cubicBezTo>
                    <a:pt x="1" y="441"/>
                    <a:pt x="124" y="565"/>
                    <a:pt x="295" y="565"/>
                  </a:cubicBezTo>
                  <a:lnTo>
                    <a:pt x="689" y="565"/>
                  </a:lnTo>
                  <a:cubicBezTo>
                    <a:pt x="836" y="565"/>
                    <a:pt x="959" y="441"/>
                    <a:pt x="959" y="294"/>
                  </a:cubicBezTo>
                  <a:cubicBezTo>
                    <a:pt x="959" y="124"/>
                    <a:pt x="836" y="0"/>
                    <a:pt x="68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7" name="Google Shape;3597;p63"/>
          <p:cNvGrpSpPr/>
          <p:nvPr/>
        </p:nvGrpSpPr>
        <p:grpSpPr>
          <a:xfrm>
            <a:off x="2942320" y="2793289"/>
            <a:ext cx="378787" cy="379819"/>
            <a:chOff x="2942320" y="2793289"/>
            <a:chExt cx="378787" cy="379819"/>
          </a:xfrm>
        </p:grpSpPr>
        <p:sp>
          <p:nvSpPr>
            <p:cNvPr id="3598" name="Google Shape;3598;p63"/>
            <p:cNvSpPr/>
            <p:nvPr/>
          </p:nvSpPr>
          <p:spPr>
            <a:xfrm>
              <a:off x="2947580" y="2799016"/>
              <a:ext cx="180813" cy="122646"/>
            </a:xfrm>
            <a:custGeom>
              <a:rect b="b" l="l" r="r" t="t"/>
              <a:pathLst>
                <a:path extrusionOk="0" h="6296" w="9282">
                  <a:moveTo>
                    <a:pt x="489" y="1"/>
                  </a:moveTo>
                  <a:cubicBezTo>
                    <a:pt x="218" y="1"/>
                    <a:pt x="1" y="194"/>
                    <a:pt x="1" y="465"/>
                  </a:cubicBezTo>
                  <a:lnTo>
                    <a:pt x="1" y="5802"/>
                  </a:lnTo>
                  <a:cubicBezTo>
                    <a:pt x="1" y="6072"/>
                    <a:pt x="218" y="6296"/>
                    <a:pt x="489" y="6296"/>
                  </a:cubicBezTo>
                  <a:lnTo>
                    <a:pt x="8818" y="6296"/>
                  </a:lnTo>
                  <a:cubicBezTo>
                    <a:pt x="9088" y="6296"/>
                    <a:pt x="9282" y="6072"/>
                    <a:pt x="9282" y="5802"/>
                  </a:cubicBezTo>
                  <a:lnTo>
                    <a:pt x="9282" y="465"/>
                  </a:lnTo>
                  <a:cubicBezTo>
                    <a:pt x="9282" y="194"/>
                    <a:pt x="9088" y="1"/>
                    <a:pt x="8818"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3"/>
            <p:cNvSpPr/>
            <p:nvPr/>
          </p:nvSpPr>
          <p:spPr>
            <a:xfrm>
              <a:off x="2947580" y="2897720"/>
              <a:ext cx="180813" cy="23941"/>
            </a:xfrm>
            <a:custGeom>
              <a:rect b="b" l="l" r="r" t="t"/>
              <a:pathLst>
                <a:path extrusionOk="0" h="1229" w="9282">
                  <a:moveTo>
                    <a:pt x="1" y="0"/>
                  </a:moveTo>
                  <a:lnTo>
                    <a:pt x="1" y="735"/>
                  </a:lnTo>
                  <a:cubicBezTo>
                    <a:pt x="1" y="1005"/>
                    <a:pt x="218" y="1229"/>
                    <a:pt x="489" y="1229"/>
                  </a:cubicBezTo>
                  <a:lnTo>
                    <a:pt x="8818" y="1229"/>
                  </a:lnTo>
                  <a:cubicBezTo>
                    <a:pt x="9088" y="1229"/>
                    <a:pt x="9282" y="1005"/>
                    <a:pt x="9282" y="735"/>
                  </a:cubicBezTo>
                  <a:lnTo>
                    <a:pt x="9282"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3"/>
            <p:cNvSpPr/>
            <p:nvPr/>
          </p:nvSpPr>
          <p:spPr>
            <a:xfrm>
              <a:off x="3104568" y="2897720"/>
              <a:ext cx="23824" cy="23941"/>
            </a:xfrm>
            <a:custGeom>
              <a:rect b="b" l="l" r="r" t="t"/>
              <a:pathLst>
                <a:path extrusionOk="0" h="1229" w="1223">
                  <a:moveTo>
                    <a:pt x="465" y="0"/>
                  </a:moveTo>
                  <a:lnTo>
                    <a:pt x="465" y="735"/>
                  </a:lnTo>
                  <a:cubicBezTo>
                    <a:pt x="465" y="1005"/>
                    <a:pt x="265" y="1229"/>
                    <a:pt x="0" y="1229"/>
                  </a:cubicBezTo>
                  <a:lnTo>
                    <a:pt x="759" y="1229"/>
                  </a:lnTo>
                  <a:cubicBezTo>
                    <a:pt x="1029" y="1229"/>
                    <a:pt x="1223" y="1005"/>
                    <a:pt x="1223" y="735"/>
                  </a:cubicBezTo>
                  <a:lnTo>
                    <a:pt x="1223"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3"/>
            <p:cNvSpPr/>
            <p:nvPr/>
          </p:nvSpPr>
          <p:spPr>
            <a:xfrm>
              <a:off x="3017668" y="2921641"/>
              <a:ext cx="41122" cy="28188"/>
            </a:xfrm>
            <a:custGeom>
              <a:rect b="b" l="l" r="r" t="t"/>
              <a:pathLst>
                <a:path extrusionOk="0" h="1447" w="2111">
                  <a:moveTo>
                    <a:pt x="147" y="1"/>
                  </a:moveTo>
                  <a:cubicBezTo>
                    <a:pt x="147" y="1"/>
                    <a:pt x="124" y="1053"/>
                    <a:pt x="0" y="1447"/>
                  </a:cubicBezTo>
                  <a:lnTo>
                    <a:pt x="2110" y="1447"/>
                  </a:lnTo>
                  <a:cubicBezTo>
                    <a:pt x="1963" y="1053"/>
                    <a:pt x="1963" y="1"/>
                    <a:pt x="1963"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3"/>
            <p:cNvSpPr/>
            <p:nvPr/>
          </p:nvSpPr>
          <p:spPr>
            <a:xfrm>
              <a:off x="3019616" y="2921641"/>
              <a:ext cx="36759" cy="14785"/>
            </a:xfrm>
            <a:custGeom>
              <a:rect b="b" l="l" r="r" t="t"/>
              <a:pathLst>
                <a:path extrusionOk="0" h="759" w="1887">
                  <a:moveTo>
                    <a:pt x="47" y="1"/>
                  </a:moveTo>
                  <a:cubicBezTo>
                    <a:pt x="47" y="1"/>
                    <a:pt x="47" y="365"/>
                    <a:pt x="0" y="759"/>
                  </a:cubicBezTo>
                  <a:lnTo>
                    <a:pt x="1887" y="759"/>
                  </a:lnTo>
                  <a:cubicBezTo>
                    <a:pt x="1863" y="365"/>
                    <a:pt x="1863" y="1"/>
                    <a:pt x="186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3"/>
            <p:cNvSpPr/>
            <p:nvPr/>
          </p:nvSpPr>
          <p:spPr>
            <a:xfrm>
              <a:off x="3134566" y="3016567"/>
              <a:ext cx="180813" cy="122646"/>
            </a:xfrm>
            <a:custGeom>
              <a:rect b="b" l="l" r="r" t="t"/>
              <a:pathLst>
                <a:path extrusionOk="0" h="6296" w="9282">
                  <a:moveTo>
                    <a:pt x="488" y="0"/>
                  </a:moveTo>
                  <a:cubicBezTo>
                    <a:pt x="224" y="0"/>
                    <a:pt x="0" y="218"/>
                    <a:pt x="0" y="465"/>
                  </a:cubicBezTo>
                  <a:lnTo>
                    <a:pt x="0" y="5831"/>
                  </a:lnTo>
                  <a:cubicBezTo>
                    <a:pt x="0" y="6072"/>
                    <a:pt x="224" y="6296"/>
                    <a:pt x="488" y="6296"/>
                  </a:cubicBezTo>
                  <a:lnTo>
                    <a:pt x="8817" y="6296"/>
                  </a:lnTo>
                  <a:cubicBezTo>
                    <a:pt x="9087" y="6296"/>
                    <a:pt x="9281" y="6072"/>
                    <a:pt x="9281" y="5831"/>
                  </a:cubicBezTo>
                  <a:lnTo>
                    <a:pt x="9281" y="465"/>
                  </a:lnTo>
                  <a:cubicBezTo>
                    <a:pt x="9281" y="218"/>
                    <a:pt x="9087" y="0"/>
                    <a:pt x="8817"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3"/>
            <p:cNvSpPr/>
            <p:nvPr/>
          </p:nvSpPr>
          <p:spPr>
            <a:xfrm>
              <a:off x="3291535" y="3016567"/>
              <a:ext cx="23844" cy="122646"/>
            </a:xfrm>
            <a:custGeom>
              <a:rect b="b" l="l" r="r" t="t"/>
              <a:pathLst>
                <a:path extrusionOk="0" h="6296" w="1224">
                  <a:moveTo>
                    <a:pt x="1" y="0"/>
                  </a:moveTo>
                  <a:cubicBezTo>
                    <a:pt x="271" y="0"/>
                    <a:pt x="465" y="218"/>
                    <a:pt x="465" y="465"/>
                  </a:cubicBezTo>
                  <a:lnTo>
                    <a:pt x="465" y="5831"/>
                  </a:lnTo>
                  <a:cubicBezTo>
                    <a:pt x="465" y="6072"/>
                    <a:pt x="271" y="6296"/>
                    <a:pt x="1" y="6296"/>
                  </a:cubicBezTo>
                  <a:lnTo>
                    <a:pt x="759" y="6296"/>
                  </a:lnTo>
                  <a:cubicBezTo>
                    <a:pt x="1029" y="6296"/>
                    <a:pt x="1223" y="6072"/>
                    <a:pt x="1223" y="5831"/>
                  </a:cubicBezTo>
                  <a:lnTo>
                    <a:pt x="1223" y="465"/>
                  </a:lnTo>
                  <a:cubicBezTo>
                    <a:pt x="1223" y="218"/>
                    <a:pt x="1029" y="0"/>
                    <a:pt x="759"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3"/>
            <p:cNvSpPr/>
            <p:nvPr/>
          </p:nvSpPr>
          <p:spPr>
            <a:xfrm>
              <a:off x="3134566" y="3115836"/>
              <a:ext cx="180813" cy="23376"/>
            </a:xfrm>
            <a:custGeom>
              <a:rect b="b" l="l" r="r" t="t"/>
              <a:pathLst>
                <a:path extrusionOk="0" h="1200" w="9282">
                  <a:moveTo>
                    <a:pt x="0" y="0"/>
                  </a:moveTo>
                  <a:lnTo>
                    <a:pt x="0" y="735"/>
                  </a:lnTo>
                  <a:cubicBezTo>
                    <a:pt x="0" y="976"/>
                    <a:pt x="224" y="1200"/>
                    <a:pt x="488" y="1200"/>
                  </a:cubicBezTo>
                  <a:lnTo>
                    <a:pt x="8817" y="1200"/>
                  </a:lnTo>
                  <a:cubicBezTo>
                    <a:pt x="9087" y="1200"/>
                    <a:pt x="9281" y="976"/>
                    <a:pt x="9281" y="735"/>
                  </a:cubicBezTo>
                  <a:lnTo>
                    <a:pt x="9281"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3"/>
            <p:cNvSpPr/>
            <p:nvPr/>
          </p:nvSpPr>
          <p:spPr>
            <a:xfrm>
              <a:off x="3291535" y="3115836"/>
              <a:ext cx="23844" cy="23376"/>
            </a:xfrm>
            <a:custGeom>
              <a:rect b="b" l="l" r="r" t="t"/>
              <a:pathLst>
                <a:path extrusionOk="0" h="1200" w="1224">
                  <a:moveTo>
                    <a:pt x="465" y="0"/>
                  </a:moveTo>
                  <a:lnTo>
                    <a:pt x="465" y="735"/>
                  </a:lnTo>
                  <a:cubicBezTo>
                    <a:pt x="465" y="976"/>
                    <a:pt x="271" y="1200"/>
                    <a:pt x="1" y="1200"/>
                  </a:cubicBezTo>
                  <a:lnTo>
                    <a:pt x="759" y="1200"/>
                  </a:lnTo>
                  <a:cubicBezTo>
                    <a:pt x="1029" y="1200"/>
                    <a:pt x="1223" y="976"/>
                    <a:pt x="1223" y="735"/>
                  </a:cubicBezTo>
                  <a:lnTo>
                    <a:pt x="1223"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3"/>
            <p:cNvSpPr/>
            <p:nvPr/>
          </p:nvSpPr>
          <p:spPr>
            <a:xfrm>
              <a:off x="3204752" y="3139192"/>
              <a:ext cx="41005" cy="28188"/>
            </a:xfrm>
            <a:custGeom>
              <a:rect b="b" l="l" r="r" t="t"/>
              <a:pathLst>
                <a:path extrusionOk="0" h="1447" w="2105">
                  <a:moveTo>
                    <a:pt x="147" y="1"/>
                  </a:moveTo>
                  <a:cubicBezTo>
                    <a:pt x="147" y="1"/>
                    <a:pt x="118" y="1053"/>
                    <a:pt x="0" y="1446"/>
                  </a:cubicBezTo>
                  <a:lnTo>
                    <a:pt x="2105" y="1446"/>
                  </a:lnTo>
                  <a:cubicBezTo>
                    <a:pt x="1981" y="1053"/>
                    <a:pt x="1958" y="1"/>
                    <a:pt x="1958"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3"/>
            <p:cNvSpPr/>
            <p:nvPr/>
          </p:nvSpPr>
          <p:spPr>
            <a:xfrm>
              <a:off x="3206583" y="3139192"/>
              <a:ext cx="36778" cy="14785"/>
            </a:xfrm>
            <a:custGeom>
              <a:rect b="b" l="l" r="r" t="t"/>
              <a:pathLst>
                <a:path extrusionOk="0" h="759" w="1888">
                  <a:moveTo>
                    <a:pt x="53" y="1"/>
                  </a:moveTo>
                  <a:cubicBezTo>
                    <a:pt x="53" y="1"/>
                    <a:pt x="53" y="365"/>
                    <a:pt x="0" y="759"/>
                  </a:cubicBezTo>
                  <a:lnTo>
                    <a:pt x="1887" y="759"/>
                  </a:lnTo>
                  <a:cubicBezTo>
                    <a:pt x="1864" y="365"/>
                    <a:pt x="1864" y="1"/>
                    <a:pt x="18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3"/>
            <p:cNvSpPr/>
            <p:nvPr/>
          </p:nvSpPr>
          <p:spPr>
            <a:xfrm>
              <a:off x="2942320" y="2793289"/>
              <a:ext cx="191800" cy="162268"/>
            </a:xfrm>
            <a:custGeom>
              <a:rect b="b" l="l" r="r" t="t"/>
              <a:pathLst>
                <a:path extrusionOk="0" h="8330" w="9846">
                  <a:moveTo>
                    <a:pt x="9088" y="565"/>
                  </a:moveTo>
                  <a:cubicBezTo>
                    <a:pt x="9182" y="565"/>
                    <a:pt x="9282" y="659"/>
                    <a:pt x="9282" y="759"/>
                  </a:cubicBezTo>
                  <a:lnTo>
                    <a:pt x="9282" y="5097"/>
                  </a:lnTo>
                  <a:lnTo>
                    <a:pt x="565" y="5097"/>
                  </a:lnTo>
                  <a:lnTo>
                    <a:pt x="565" y="759"/>
                  </a:lnTo>
                  <a:cubicBezTo>
                    <a:pt x="565" y="659"/>
                    <a:pt x="635" y="565"/>
                    <a:pt x="759" y="565"/>
                  </a:cubicBezTo>
                  <a:close/>
                  <a:moveTo>
                    <a:pt x="5537" y="6860"/>
                  </a:moveTo>
                  <a:cubicBezTo>
                    <a:pt x="5561" y="7101"/>
                    <a:pt x="5584" y="7448"/>
                    <a:pt x="5631" y="7742"/>
                  </a:cubicBezTo>
                  <a:lnTo>
                    <a:pt x="4215" y="7742"/>
                  </a:lnTo>
                  <a:cubicBezTo>
                    <a:pt x="4262" y="7448"/>
                    <a:pt x="4285" y="7101"/>
                    <a:pt x="4285" y="6860"/>
                  </a:cubicBezTo>
                  <a:close/>
                  <a:moveTo>
                    <a:pt x="759" y="1"/>
                  </a:moveTo>
                  <a:cubicBezTo>
                    <a:pt x="341" y="1"/>
                    <a:pt x="0" y="342"/>
                    <a:pt x="0" y="759"/>
                  </a:cubicBezTo>
                  <a:lnTo>
                    <a:pt x="0" y="6096"/>
                  </a:lnTo>
                  <a:cubicBezTo>
                    <a:pt x="0" y="6513"/>
                    <a:pt x="341" y="6860"/>
                    <a:pt x="759" y="6860"/>
                  </a:cubicBezTo>
                  <a:lnTo>
                    <a:pt x="1640" y="6860"/>
                  </a:lnTo>
                  <a:cubicBezTo>
                    <a:pt x="1787" y="6860"/>
                    <a:pt x="1911" y="6737"/>
                    <a:pt x="1911" y="6590"/>
                  </a:cubicBezTo>
                  <a:cubicBezTo>
                    <a:pt x="1911" y="6419"/>
                    <a:pt x="1787" y="6296"/>
                    <a:pt x="1640" y="6296"/>
                  </a:cubicBezTo>
                  <a:lnTo>
                    <a:pt x="759" y="6296"/>
                  </a:lnTo>
                  <a:cubicBezTo>
                    <a:pt x="635" y="6296"/>
                    <a:pt x="565" y="6196"/>
                    <a:pt x="565" y="6096"/>
                  </a:cubicBezTo>
                  <a:lnTo>
                    <a:pt x="565" y="5655"/>
                  </a:lnTo>
                  <a:lnTo>
                    <a:pt x="9282" y="5655"/>
                  </a:lnTo>
                  <a:lnTo>
                    <a:pt x="9282" y="6096"/>
                  </a:lnTo>
                  <a:cubicBezTo>
                    <a:pt x="9282" y="6196"/>
                    <a:pt x="9182" y="6296"/>
                    <a:pt x="9088" y="6296"/>
                  </a:cubicBezTo>
                  <a:lnTo>
                    <a:pt x="2939" y="6296"/>
                  </a:lnTo>
                  <a:cubicBezTo>
                    <a:pt x="2792" y="6296"/>
                    <a:pt x="2646" y="6419"/>
                    <a:pt x="2646" y="6590"/>
                  </a:cubicBezTo>
                  <a:cubicBezTo>
                    <a:pt x="2646" y="6737"/>
                    <a:pt x="2792" y="6860"/>
                    <a:pt x="2939" y="6860"/>
                  </a:cubicBezTo>
                  <a:lnTo>
                    <a:pt x="3721" y="6860"/>
                  </a:lnTo>
                  <a:cubicBezTo>
                    <a:pt x="3698" y="7154"/>
                    <a:pt x="3674" y="7518"/>
                    <a:pt x="3627" y="7742"/>
                  </a:cubicBezTo>
                  <a:lnTo>
                    <a:pt x="3063" y="7742"/>
                  </a:lnTo>
                  <a:cubicBezTo>
                    <a:pt x="2916" y="7742"/>
                    <a:pt x="2769" y="7889"/>
                    <a:pt x="2769" y="8036"/>
                  </a:cubicBezTo>
                  <a:cubicBezTo>
                    <a:pt x="2769" y="8183"/>
                    <a:pt x="2916" y="8329"/>
                    <a:pt x="3063" y="8329"/>
                  </a:cubicBezTo>
                  <a:lnTo>
                    <a:pt x="6783" y="8329"/>
                  </a:lnTo>
                  <a:cubicBezTo>
                    <a:pt x="6930" y="8329"/>
                    <a:pt x="7054" y="8183"/>
                    <a:pt x="7054" y="8036"/>
                  </a:cubicBezTo>
                  <a:cubicBezTo>
                    <a:pt x="7054" y="7889"/>
                    <a:pt x="6930" y="7742"/>
                    <a:pt x="6783" y="7742"/>
                  </a:cubicBezTo>
                  <a:lnTo>
                    <a:pt x="6196" y="7742"/>
                  </a:lnTo>
                  <a:cubicBezTo>
                    <a:pt x="6149" y="7518"/>
                    <a:pt x="6125" y="7154"/>
                    <a:pt x="6125" y="6860"/>
                  </a:cubicBezTo>
                  <a:lnTo>
                    <a:pt x="9088" y="6860"/>
                  </a:lnTo>
                  <a:cubicBezTo>
                    <a:pt x="9505" y="6860"/>
                    <a:pt x="9846" y="6513"/>
                    <a:pt x="9846" y="6096"/>
                  </a:cubicBezTo>
                  <a:lnTo>
                    <a:pt x="9846" y="759"/>
                  </a:lnTo>
                  <a:cubicBezTo>
                    <a:pt x="9846" y="342"/>
                    <a:pt x="9505" y="1"/>
                    <a:pt x="90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3"/>
            <p:cNvSpPr/>
            <p:nvPr/>
          </p:nvSpPr>
          <p:spPr>
            <a:xfrm>
              <a:off x="3129287" y="3010840"/>
              <a:ext cx="191820" cy="162268"/>
            </a:xfrm>
            <a:custGeom>
              <a:rect b="b" l="l" r="r" t="t"/>
              <a:pathLst>
                <a:path extrusionOk="0" h="8330" w="9847">
                  <a:moveTo>
                    <a:pt x="9282" y="5655"/>
                  </a:moveTo>
                  <a:lnTo>
                    <a:pt x="9282" y="6125"/>
                  </a:lnTo>
                  <a:cubicBezTo>
                    <a:pt x="9282" y="6219"/>
                    <a:pt x="9188" y="6296"/>
                    <a:pt x="9088" y="6296"/>
                  </a:cubicBezTo>
                  <a:lnTo>
                    <a:pt x="759" y="6296"/>
                  </a:lnTo>
                  <a:cubicBezTo>
                    <a:pt x="642" y="6296"/>
                    <a:pt x="565" y="6219"/>
                    <a:pt x="565" y="6125"/>
                  </a:cubicBezTo>
                  <a:lnTo>
                    <a:pt x="565" y="5655"/>
                  </a:lnTo>
                  <a:close/>
                  <a:moveTo>
                    <a:pt x="5561" y="6883"/>
                  </a:moveTo>
                  <a:cubicBezTo>
                    <a:pt x="5561" y="7101"/>
                    <a:pt x="5585" y="7471"/>
                    <a:pt x="5638" y="7765"/>
                  </a:cubicBezTo>
                  <a:lnTo>
                    <a:pt x="4215" y="7765"/>
                  </a:lnTo>
                  <a:cubicBezTo>
                    <a:pt x="4262" y="7471"/>
                    <a:pt x="4286" y="7101"/>
                    <a:pt x="4286" y="6883"/>
                  </a:cubicBezTo>
                  <a:close/>
                  <a:moveTo>
                    <a:pt x="759" y="0"/>
                  </a:moveTo>
                  <a:cubicBezTo>
                    <a:pt x="348" y="0"/>
                    <a:pt x="1" y="341"/>
                    <a:pt x="1" y="759"/>
                  </a:cubicBezTo>
                  <a:lnTo>
                    <a:pt x="1" y="6125"/>
                  </a:lnTo>
                  <a:cubicBezTo>
                    <a:pt x="1" y="6537"/>
                    <a:pt x="348" y="6883"/>
                    <a:pt x="759" y="6883"/>
                  </a:cubicBezTo>
                  <a:lnTo>
                    <a:pt x="3727" y="6883"/>
                  </a:lnTo>
                  <a:cubicBezTo>
                    <a:pt x="3698" y="7177"/>
                    <a:pt x="3675" y="7518"/>
                    <a:pt x="3651" y="7765"/>
                  </a:cubicBezTo>
                  <a:lnTo>
                    <a:pt x="3063" y="7765"/>
                  </a:lnTo>
                  <a:cubicBezTo>
                    <a:pt x="2916" y="7765"/>
                    <a:pt x="2769" y="7889"/>
                    <a:pt x="2769" y="8035"/>
                  </a:cubicBezTo>
                  <a:cubicBezTo>
                    <a:pt x="2769" y="8206"/>
                    <a:pt x="2916" y="8329"/>
                    <a:pt x="3063" y="8329"/>
                  </a:cubicBezTo>
                  <a:lnTo>
                    <a:pt x="6784" y="8329"/>
                  </a:lnTo>
                  <a:cubicBezTo>
                    <a:pt x="6931" y="8329"/>
                    <a:pt x="7054" y="8206"/>
                    <a:pt x="7054" y="8035"/>
                  </a:cubicBezTo>
                  <a:cubicBezTo>
                    <a:pt x="7054" y="7889"/>
                    <a:pt x="6931" y="7765"/>
                    <a:pt x="6784" y="7765"/>
                  </a:cubicBezTo>
                  <a:lnTo>
                    <a:pt x="6196" y="7765"/>
                  </a:lnTo>
                  <a:cubicBezTo>
                    <a:pt x="6149" y="7518"/>
                    <a:pt x="6126" y="7177"/>
                    <a:pt x="6126" y="6883"/>
                  </a:cubicBezTo>
                  <a:lnTo>
                    <a:pt x="9088" y="6883"/>
                  </a:lnTo>
                  <a:cubicBezTo>
                    <a:pt x="9505" y="6883"/>
                    <a:pt x="9846" y="6537"/>
                    <a:pt x="9846" y="6125"/>
                  </a:cubicBezTo>
                  <a:lnTo>
                    <a:pt x="9846" y="759"/>
                  </a:lnTo>
                  <a:cubicBezTo>
                    <a:pt x="9846" y="341"/>
                    <a:pt x="9505" y="0"/>
                    <a:pt x="9088" y="0"/>
                  </a:cubicBezTo>
                  <a:lnTo>
                    <a:pt x="3822" y="0"/>
                  </a:lnTo>
                  <a:cubicBezTo>
                    <a:pt x="3675" y="0"/>
                    <a:pt x="3551" y="124"/>
                    <a:pt x="3551" y="294"/>
                  </a:cubicBezTo>
                  <a:cubicBezTo>
                    <a:pt x="3551" y="441"/>
                    <a:pt x="3675" y="588"/>
                    <a:pt x="3822" y="588"/>
                  </a:cubicBezTo>
                  <a:lnTo>
                    <a:pt x="9088" y="588"/>
                  </a:lnTo>
                  <a:cubicBezTo>
                    <a:pt x="9188" y="588"/>
                    <a:pt x="9282" y="659"/>
                    <a:pt x="9282" y="759"/>
                  </a:cubicBezTo>
                  <a:lnTo>
                    <a:pt x="9282" y="5097"/>
                  </a:lnTo>
                  <a:lnTo>
                    <a:pt x="565" y="5097"/>
                  </a:lnTo>
                  <a:lnTo>
                    <a:pt x="565" y="759"/>
                  </a:lnTo>
                  <a:cubicBezTo>
                    <a:pt x="565" y="659"/>
                    <a:pt x="642" y="588"/>
                    <a:pt x="759" y="588"/>
                  </a:cubicBezTo>
                  <a:lnTo>
                    <a:pt x="2499" y="588"/>
                  </a:lnTo>
                  <a:cubicBezTo>
                    <a:pt x="2646" y="588"/>
                    <a:pt x="2769" y="441"/>
                    <a:pt x="2769" y="294"/>
                  </a:cubicBezTo>
                  <a:cubicBezTo>
                    <a:pt x="2769" y="124"/>
                    <a:pt x="2646" y="0"/>
                    <a:pt x="249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3"/>
            <p:cNvSpPr/>
            <p:nvPr/>
          </p:nvSpPr>
          <p:spPr>
            <a:xfrm>
              <a:off x="3005746" y="2970302"/>
              <a:ext cx="109711" cy="150249"/>
            </a:xfrm>
            <a:custGeom>
              <a:rect b="b" l="l" r="r" t="t"/>
              <a:pathLst>
                <a:path extrusionOk="0" h="7713" w="5632">
                  <a:moveTo>
                    <a:pt x="295" y="1"/>
                  </a:moveTo>
                  <a:cubicBezTo>
                    <a:pt x="148" y="1"/>
                    <a:pt x="1" y="124"/>
                    <a:pt x="1" y="271"/>
                  </a:cubicBezTo>
                  <a:cubicBezTo>
                    <a:pt x="1" y="1811"/>
                    <a:pt x="465" y="3257"/>
                    <a:pt x="1347" y="4503"/>
                  </a:cubicBezTo>
                  <a:cubicBezTo>
                    <a:pt x="2158" y="5655"/>
                    <a:pt x="3257" y="6537"/>
                    <a:pt x="4533" y="7054"/>
                  </a:cubicBezTo>
                  <a:lnTo>
                    <a:pt x="3968" y="7148"/>
                  </a:lnTo>
                  <a:cubicBezTo>
                    <a:pt x="3821" y="7178"/>
                    <a:pt x="3721" y="7324"/>
                    <a:pt x="3751" y="7471"/>
                  </a:cubicBezTo>
                  <a:cubicBezTo>
                    <a:pt x="3774" y="7618"/>
                    <a:pt x="3898" y="7712"/>
                    <a:pt x="4015" y="7712"/>
                  </a:cubicBezTo>
                  <a:lnTo>
                    <a:pt x="4068" y="7712"/>
                  </a:lnTo>
                  <a:lnTo>
                    <a:pt x="5391" y="7495"/>
                  </a:lnTo>
                  <a:cubicBezTo>
                    <a:pt x="5461" y="7495"/>
                    <a:pt x="5538" y="7442"/>
                    <a:pt x="5585" y="7372"/>
                  </a:cubicBezTo>
                  <a:cubicBezTo>
                    <a:pt x="5632" y="7295"/>
                    <a:pt x="5632" y="7201"/>
                    <a:pt x="5608" y="7125"/>
                  </a:cubicBezTo>
                  <a:lnTo>
                    <a:pt x="5120" y="5855"/>
                  </a:lnTo>
                  <a:cubicBezTo>
                    <a:pt x="5083" y="5737"/>
                    <a:pt x="4962" y="5665"/>
                    <a:pt x="4840" y="5665"/>
                  </a:cubicBezTo>
                  <a:cubicBezTo>
                    <a:pt x="4810" y="5665"/>
                    <a:pt x="4779" y="5669"/>
                    <a:pt x="4750" y="5679"/>
                  </a:cubicBezTo>
                  <a:cubicBezTo>
                    <a:pt x="4603" y="5732"/>
                    <a:pt x="4533" y="5902"/>
                    <a:pt x="4580" y="6049"/>
                  </a:cubicBezTo>
                  <a:lnTo>
                    <a:pt x="4779" y="6537"/>
                  </a:lnTo>
                  <a:cubicBezTo>
                    <a:pt x="3575" y="6049"/>
                    <a:pt x="2575" y="5238"/>
                    <a:pt x="1811" y="4186"/>
                  </a:cubicBezTo>
                  <a:cubicBezTo>
                    <a:pt x="1006" y="3034"/>
                    <a:pt x="589" y="1688"/>
                    <a:pt x="589" y="271"/>
                  </a:cubicBezTo>
                  <a:cubicBezTo>
                    <a:pt x="589" y="124"/>
                    <a:pt x="465"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3"/>
            <p:cNvSpPr/>
            <p:nvPr/>
          </p:nvSpPr>
          <p:spPr>
            <a:xfrm>
              <a:off x="3147969" y="2845222"/>
              <a:ext cx="109244" cy="150405"/>
            </a:xfrm>
            <a:custGeom>
              <a:rect b="b" l="l" r="r" t="t"/>
              <a:pathLst>
                <a:path extrusionOk="0" h="7721" w="5608">
                  <a:moveTo>
                    <a:pt x="1600" y="0"/>
                  </a:moveTo>
                  <a:cubicBezTo>
                    <a:pt x="1588" y="0"/>
                    <a:pt x="1576" y="1"/>
                    <a:pt x="1564" y="3"/>
                  </a:cubicBezTo>
                  <a:lnTo>
                    <a:pt x="241" y="227"/>
                  </a:lnTo>
                  <a:cubicBezTo>
                    <a:pt x="147" y="227"/>
                    <a:pt x="71" y="274"/>
                    <a:pt x="47" y="344"/>
                  </a:cubicBezTo>
                  <a:cubicBezTo>
                    <a:pt x="0" y="420"/>
                    <a:pt x="0" y="520"/>
                    <a:pt x="24" y="591"/>
                  </a:cubicBezTo>
                  <a:lnTo>
                    <a:pt x="511" y="1890"/>
                  </a:lnTo>
                  <a:cubicBezTo>
                    <a:pt x="564" y="1990"/>
                    <a:pt x="658" y="2060"/>
                    <a:pt x="782" y="2060"/>
                  </a:cubicBezTo>
                  <a:cubicBezTo>
                    <a:pt x="805" y="2060"/>
                    <a:pt x="829" y="2060"/>
                    <a:pt x="882" y="2037"/>
                  </a:cubicBezTo>
                  <a:cubicBezTo>
                    <a:pt x="1029" y="1990"/>
                    <a:pt x="1099" y="1814"/>
                    <a:pt x="1029" y="1667"/>
                  </a:cubicBezTo>
                  <a:lnTo>
                    <a:pt x="858" y="1179"/>
                  </a:lnTo>
                  <a:lnTo>
                    <a:pt x="858" y="1179"/>
                  </a:lnTo>
                  <a:cubicBezTo>
                    <a:pt x="2034" y="1667"/>
                    <a:pt x="3062" y="2478"/>
                    <a:pt x="3797" y="3530"/>
                  </a:cubicBezTo>
                  <a:cubicBezTo>
                    <a:pt x="4602" y="4682"/>
                    <a:pt x="5043" y="6028"/>
                    <a:pt x="5043" y="7450"/>
                  </a:cubicBezTo>
                  <a:cubicBezTo>
                    <a:pt x="5043" y="7597"/>
                    <a:pt x="5167" y="7721"/>
                    <a:pt x="5337" y="7721"/>
                  </a:cubicBezTo>
                  <a:cubicBezTo>
                    <a:pt x="5484" y="7721"/>
                    <a:pt x="5607" y="7597"/>
                    <a:pt x="5607" y="7450"/>
                  </a:cubicBezTo>
                  <a:cubicBezTo>
                    <a:pt x="5607" y="5904"/>
                    <a:pt x="5143" y="4459"/>
                    <a:pt x="4261" y="3212"/>
                  </a:cubicBezTo>
                  <a:cubicBezTo>
                    <a:pt x="3474" y="2060"/>
                    <a:pt x="2375" y="1202"/>
                    <a:pt x="1099" y="667"/>
                  </a:cubicBezTo>
                  <a:lnTo>
                    <a:pt x="1640" y="567"/>
                  </a:lnTo>
                  <a:cubicBezTo>
                    <a:pt x="1810" y="544"/>
                    <a:pt x="1910" y="397"/>
                    <a:pt x="1887" y="250"/>
                  </a:cubicBezTo>
                  <a:cubicBezTo>
                    <a:pt x="1860" y="115"/>
                    <a:pt x="1734" y="0"/>
                    <a:pt x="16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3" name="Google Shape;3613;p63"/>
          <p:cNvGrpSpPr/>
          <p:nvPr/>
        </p:nvGrpSpPr>
        <p:grpSpPr>
          <a:xfrm>
            <a:off x="7079972" y="3480284"/>
            <a:ext cx="168892" cy="379820"/>
            <a:chOff x="7079972" y="3480284"/>
            <a:chExt cx="168892" cy="379820"/>
          </a:xfrm>
        </p:grpSpPr>
        <p:sp>
          <p:nvSpPr>
            <p:cNvPr id="3614" name="Google Shape;3614;p63"/>
            <p:cNvSpPr/>
            <p:nvPr/>
          </p:nvSpPr>
          <p:spPr>
            <a:xfrm>
              <a:off x="7101497" y="3822291"/>
              <a:ext cx="125510" cy="32532"/>
            </a:xfrm>
            <a:custGeom>
              <a:rect b="b" l="l" r="r" t="t"/>
              <a:pathLst>
                <a:path extrusionOk="0" h="1670" w="6443">
                  <a:moveTo>
                    <a:pt x="0" y="1"/>
                  </a:moveTo>
                  <a:lnTo>
                    <a:pt x="0" y="1423"/>
                  </a:lnTo>
                  <a:cubicBezTo>
                    <a:pt x="0" y="1570"/>
                    <a:pt x="124" y="1670"/>
                    <a:pt x="247" y="1670"/>
                  </a:cubicBezTo>
                  <a:lnTo>
                    <a:pt x="6219" y="1670"/>
                  </a:lnTo>
                  <a:cubicBezTo>
                    <a:pt x="6342" y="1670"/>
                    <a:pt x="6442" y="1570"/>
                    <a:pt x="6442" y="1423"/>
                  </a:cubicBezTo>
                  <a:lnTo>
                    <a:pt x="6442" y="1"/>
                  </a:ln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3"/>
            <p:cNvSpPr/>
            <p:nvPr/>
          </p:nvSpPr>
          <p:spPr>
            <a:xfrm>
              <a:off x="7085231" y="3486011"/>
              <a:ext cx="157905" cy="336303"/>
            </a:xfrm>
            <a:custGeom>
              <a:rect b="b" l="l" r="r" t="t"/>
              <a:pathLst>
                <a:path extrusionOk="0" h="17264" w="8106">
                  <a:moveTo>
                    <a:pt x="247" y="0"/>
                  </a:moveTo>
                  <a:cubicBezTo>
                    <a:pt x="124" y="0"/>
                    <a:pt x="0" y="124"/>
                    <a:pt x="0" y="247"/>
                  </a:cubicBezTo>
                  <a:lnTo>
                    <a:pt x="0" y="17023"/>
                  </a:lnTo>
                  <a:cubicBezTo>
                    <a:pt x="0" y="17170"/>
                    <a:pt x="124" y="17264"/>
                    <a:pt x="247" y="17264"/>
                  </a:cubicBezTo>
                  <a:lnTo>
                    <a:pt x="7889" y="17264"/>
                  </a:lnTo>
                  <a:cubicBezTo>
                    <a:pt x="8012" y="17264"/>
                    <a:pt x="8106" y="17170"/>
                    <a:pt x="8106" y="17023"/>
                  </a:cubicBezTo>
                  <a:lnTo>
                    <a:pt x="8106" y="247"/>
                  </a:lnTo>
                  <a:cubicBezTo>
                    <a:pt x="8106" y="124"/>
                    <a:pt x="8012" y="0"/>
                    <a:pt x="7889" y="0"/>
                  </a:cubicBezTo>
                  <a:lnTo>
                    <a:pt x="5414" y="0"/>
                  </a:lnTo>
                  <a:cubicBezTo>
                    <a:pt x="5314" y="0"/>
                    <a:pt x="5220" y="100"/>
                    <a:pt x="5196" y="194"/>
                  </a:cubicBezTo>
                  <a:cubicBezTo>
                    <a:pt x="5097" y="735"/>
                    <a:pt x="4632" y="1152"/>
                    <a:pt x="4068" y="1152"/>
                  </a:cubicBezTo>
                  <a:cubicBezTo>
                    <a:pt x="3504" y="1152"/>
                    <a:pt x="3039" y="735"/>
                    <a:pt x="2939" y="194"/>
                  </a:cubicBezTo>
                  <a:cubicBezTo>
                    <a:pt x="2916" y="100"/>
                    <a:pt x="2816" y="0"/>
                    <a:pt x="2698"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3"/>
            <p:cNvSpPr/>
            <p:nvPr/>
          </p:nvSpPr>
          <p:spPr>
            <a:xfrm>
              <a:off x="7132061" y="3588144"/>
              <a:ext cx="64829" cy="31967"/>
            </a:xfrm>
            <a:custGeom>
              <a:rect b="b" l="l" r="r" t="t"/>
              <a:pathLst>
                <a:path extrusionOk="0" h="1641" w="3328">
                  <a:moveTo>
                    <a:pt x="218" y="0"/>
                  </a:moveTo>
                  <a:cubicBezTo>
                    <a:pt x="95" y="0"/>
                    <a:pt x="1" y="94"/>
                    <a:pt x="1" y="194"/>
                  </a:cubicBezTo>
                  <a:lnTo>
                    <a:pt x="1" y="1440"/>
                  </a:lnTo>
                  <a:cubicBezTo>
                    <a:pt x="1" y="1564"/>
                    <a:pt x="95" y="1640"/>
                    <a:pt x="218" y="1640"/>
                  </a:cubicBezTo>
                  <a:lnTo>
                    <a:pt x="3110" y="1640"/>
                  </a:lnTo>
                  <a:cubicBezTo>
                    <a:pt x="3233" y="1640"/>
                    <a:pt x="3327" y="1564"/>
                    <a:pt x="3327" y="1440"/>
                  </a:cubicBezTo>
                  <a:lnTo>
                    <a:pt x="3327" y="194"/>
                  </a:lnTo>
                  <a:cubicBezTo>
                    <a:pt x="3327" y="94"/>
                    <a:pt x="3233" y="0"/>
                    <a:pt x="3110"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3"/>
            <p:cNvSpPr/>
            <p:nvPr/>
          </p:nvSpPr>
          <p:spPr>
            <a:xfrm>
              <a:off x="7132061" y="3710204"/>
              <a:ext cx="64829" cy="32532"/>
            </a:xfrm>
            <a:custGeom>
              <a:rect b="b" l="l" r="r" t="t"/>
              <a:pathLst>
                <a:path extrusionOk="0" h="1670" w="3328">
                  <a:moveTo>
                    <a:pt x="218" y="0"/>
                  </a:moveTo>
                  <a:cubicBezTo>
                    <a:pt x="95" y="0"/>
                    <a:pt x="1" y="100"/>
                    <a:pt x="1" y="224"/>
                  </a:cubicBezTo>
                  <a:lnTo>
                    <a:pt x="1" y="1470"/>
                  </a:lnTo>
                  <a:cubicBezTo>
                    <a:pt x="1" y="1570"/>
                    <a:pt x="95" y="1669"/>
                    <a:pt x="218" y="1669"/>
                  </a:cubicBezTo>
                  <a:lnTo>
                    <a:pt x="3110" y="1669"/>
                  </a:lnTo>
                  <a:cubicBezTo>
                    <a:pt x="3233" y="1669"/>
                    <a:pt x="3327" y="1570"/>
                    <a:pt x="3327" y="1470"/>
                  </a:cubicBezTo>
                  <a:lnTo>
                    <a:pt x="3327" y="224"/>
                  </a:lnTo>
                  <a:cubicBezTo>
                    <a:pt x="3327" y="100"/>
                    <a:pt x="3233" y="0"/>
                    <a:pt x="3110"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3"/>
            <p:cNvSpPr/>
            <p:nvPr/>
          </p:nvSpPr>
          <p:spPr>
            <a:xfrm>
              <a:off x="7177858" y="3588144"/>
              <a:ext cx="19032" cy="31967"/>
            </a:xfrm>
            <a:custGeom>
              <a:rect b="b" l="l" r="r" t="t"/>
              <a:pathLst>
                <a:path extrusionOk="0" h="1641" w="977">
                  <a:moveTo>
                    <a:pt x="1" y="0"/>
                  </a:moveTo>
                  <a:cubicBezTo>
                    <a:pt x="118" y="0"/>
                    <a:pt x="218" y="94"/>
                    <a:pt x="218" y="194"/>
                  </a:cubicBezTo>
                  <a:lnTo>
                    <a:pt x="218" y="1440"/>
                  </a:lnTo>
                  <a:cubicBezTo>
                    <a:pt x="218" y="1564"/>
                    <a:pt x="118" y="1640"/>
                    <a:pt x="1" y="1640"/>
                  </a:cubicBezTo>
                  <a:lnTo>
                    <a:pt x="759" y="1640"/>
                  </a:lnTo>
                  <a:cubicBezTo>
                    <a:pt x="882" y="1640"/>
                    <a:pt x="976" y="1564"/>
                    <a:pt x="976" y="1440"/>
                  </a:cubicBezTo>
                  <a:lnTo>
                    <a:pt x="976" y="194"/>
                  </a:lnTo>
                  <a:cubicBezTo>
                    <a:pt x="976" y="94"/>
                    <a:pt x="882" y="0"/>
                    <a:pt x="759"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3"/>
            <p:cNvSpPr/>
            <p:nvPr/>
          </p:nvSpPr>
          <p:spPr>
            <a:xfrm>
              <a:off x="7177858" y="3710204"/>
              <a:ext cx="19032" cy="32532"/>
            </a:xfrm>
            <a:custGeom>
              <a:rect b="b" l="l" r="r" t="t"/>
              <a:pathLst>
                <a:path extrusionOk="0" h="1670" w="977">
                  <a:moveTo>
                    <a:pt x="1" y="0"/>
                  </a:moveTo>
                  <a:cubicBezTo>
                    <a:pt x="118" y="0"/>
                    <a:pt x="218" y="100"/>
                    <a:pt x="218" y="224"/>
                  </a:cubicBezTo>
                  <a:lnTo>
                    <a:pt x="218" y="1470"/>
                  </a:lnTo>
                  <a:cubicBezTo>
                    <a:pt x="218" y="1570"/>
                    <a:pt x="118" y="1669"/>
                    <a:pt x="1" y="1669"/>
                  </a:cubicBezTo>
                  <a:lnTo>
                    <a:pt x="759" y="1669"/>
                  </a:lnTo>
                  <a:cubicBezTo>
                    <a:pt x="882" y="1669"/>
                    <a:pt x="976" y="1570"/>
                    <a:pt x="976" y="1470"/>
                  </a:cubicBezTo>
                  <a:lnTo>
                    <a:pt x="976" y="224"/>
                  </a:lnTo>
                  <a:cubicBezTo>
                    <a:pt x="976" y="100"/>
                    <a:pt x="882" y="0"/>
                    <a:pt x="759"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3"/>
            <p:cNvSpPr/>
            <p:nvPr/>
          </p:nvSpPr>
          <p:spPr>
            <a:xfrm>
              <a:off x="7079972" y="3480284"/>
              <a:ext cx="168892" cy="277220"/>
            </a:xfrm>
            <a:custGeom>
              <a:rect b="b" l="l" r="r" t="t"/>
              <a:pathLst>
                <a:path extrusionOk="0" h="14231" w="8670">
                  <a:moveTo>
                    <a:pt x="517" y="1"/>
                  </a:moveTo>
                  <a:cubicBezTo>
                    <a:pt x="223" y="1"/>
                    <a:pt x="0" y="247"/>
                    <a:pt x="0" y="541"/>
                  </a:cubicBezTo>
                  <a:lnTo>
                    <a:pt x="0" y="3774"/>
                  </a:lnTo>
                  <a:cubicBezTo>
                    <a:pt x="0" y="3945"/>
                    <a:pt x="124" y="4068"/>
                    <a:pt x="270" y="4068"/>
                  </a:cubicBezTo>
                  <a:cubicBezTo>
                    <a:pt x="441" y="4068"/>
                    <a:pt x="564" y="3945"/>
                    <a:pt x="564" y="3774"/>
                  </a:cubicBezTo>
                  <a:lnTo>
                    <a:pt x="564" y="588"/>
                  </a:lnTo>
                  <a:lnTo>
                    <a:pt x="2939" y="588"/>
                  </a:lnTo>
                  <a:cubicBezTo>
                    <a:pt x="3062" y="1247"/>
                    <a:pt x="3650" y="1717"/>
                    <a:pt x="4338" y="1717"/>
                  </a:cubicBezTo>
                  <a:cubicBezTo>
                    <a:pt x="5026" y="1717"/>
                    <a:pt x="5584" y="1247"/>
                    <a:pt x="5731" y="588"/>
                  </a:cubicBezTo>
                  <a:lnTo>
                    <a:pt x="8111" y="588"/>
                  </a:lnTo>
                  <a:lnTo>
                    <a:pt x="8111" y="13937"/>
                  </a:lnTo>
                  <a:cubicBezTo>
                    <a:pt x="8111" y="14084"/>
                    <a:pt x="8229" y="14231"/>
                    <a:pt x="8376" y="14231"/>
                  </a:cubicBezTo>
                  <a:cubicBezTo>
                    <a:pt x="8552" y="14231"/>
                    <a:pt x="8670" y="14084"/>
                    <a:pt x="8670" y="13937"/>
                  </a:cubicBezTo>
                  <a:lnTo>
                    <a:pt x="8670" y="541"/>
                  </a:lnTo>
                  <a:cubicBezTo>
                    <a:pt x="8670" y="247"/>
                    <a:pt x="8429" y="1"/>
                    <a:pt x="8159" y="1"/>
                  </a:cubicBezTo>
                  <a:lnTo>
                    <a:pt x="5684" y="1"/>
                  </a:lnTo>
                  <a:cubicBezTo>
                    <a:pt x="5437" y="1"/>
                    <a:pt x="5220" y="194"/>
                    <a:pt x="5173" y="441"/>
                  </a:cubicBezTo>
                  <a:cubicBezTo>
                    <a:pt x="5096" y="859"/>
                    <a:pt x="4755" y="1153"/>
                    <a:pt x="4338" y="1153"/>
                  </a:cubicBezTo>
                  <a:cubicBezTo>
                    <a:pt x="3921" y="1153"/>
                    <a:pt x="3580" y="859"/>
                    <a:pt x="3503" y="441"/>
                  </a:cubicBezTo>
                  <a:cubicBezTo>
                    <a:pt x="3456" y="194"/>
                    <a:pt x="3233" y="1"/>
                    <a:pt x="296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3"/>
            <p:cNvSpPr/>
            <p:nvPr/>
          </p:nvSpPr>
          <p:spPr>
            <a:xfrm>
              <a:off x="7104809" y="3537068"/>
              <a:ext cx="11006" cy="11474"/>
            </a:xfrm>
            <a:custGeom>
              <a:rect b="b" l="l" r="r" t="t"/>
              <a:pathLst>
                <a:path extrusionOk="0" h="589" w="565">
                  <a:moveTo>
                    <a:pt x="294" y="1"/>
                  </a:moveTo>
                  <a:cubicBezTo>
                    <a:pt x="124" y="1"/>
                    <a:pt x="1" y="148"/>
                    <a:pt x="1" y="295"/>
                  </a:cubicBezTo>
                  <a:cubicBezTo>
                    <a:pt x="1" y="465"/>
                    <a:pt x="124" y="589"/>
                    <a:pt x="294" y="589"/>
                  </a:cubicBezTo>
                  <a:cubicBezTo>
                    <a:pt x="441" y="589"/>
                    <a:pt x="565" y="465"/>
                    <a:pt x="565" y="295"/>
                  </a:cubicBezTo>
                  <a:cubicBezTo>
                    <a:pt x="565" y="148"/>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3"/>
            <p:cNvSpPr/>
            <p:nvPr/>
          </p:nvSpPr>
          <p:spPr>
            <a:xfrm>
              <a:off x="7132061" y="3537068"/>
              <a:ext cx="10889" cy="11474"/>
            </a:xfrm>
            <a:custGeom>
              <a:rect b="b" l="l" r="r" t="t"/>
              <a:pathLst>
                <a:path extrusionOk="0" h="589" w="559">
                  <a:moveTo>
                    <a:pt x="265" y="1"/>
                  </a:moveTo>
                  <a:cubicBezTo>
                    <a:pt x="118" y="1"/>
                    <a:pt x="1" y="148"/>
                    <a:pt x="1" y="295"/>
                  </a:cubicBezTo>
                  <a:cubicBezTo>
                    <a:pt x="1" y="465"/>
                    <a:pt x="118" y="589"/>
                    <a:pt x="265" y="589"/>
                  </a:cubicBezTo>
                  <a:cubicBezTo>
                    <a:pt x="441" y="589"/>
                    <a:pt x="559" y="465"/>
                    <a:pt x="559" y="295"/>
                  </a:cubicBezTo>
                  <a:cubicBezTo>
                    <a:pt x="559" y="148"/>
                    <a:pt x="441" y="1"/>
                    <a:pt x="26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3"/>
            <p:cNvSpPr/>
            <p:nvPr/>
          </p:nvSpPr>
          <p:spPr>
            <a:xfrm>
              <a:off x="7158748" y="3537068"/>
              <a:ext cx="11454" cy="11474"/>
            </a:xfrm>
            <a:custGeom>
              <a:rect b="b" l="l" r="r" t="t"/>
              <a:pathLst>
                <a:path extrusionOk="0" h="589" w="588">
                  <a:moveTo>
                    <a:pt x="294" y="1"/>
                  </a:moveTo>
                  <a:cubicBezTo>
                    <a:pt x="123" y="1"/>
                    <a:pt x="0" y="148"/>
                    <a:pt x="0" y="295"/>
                  </a:cubicBezTo>
                  <a:cubicBezTo>
                    <a:pt x="0" y="465"/>
                    <a:pt x="123" y="589"/>
                    <a:pt x="294" y="589"/>
                  </a:cubicBezTo>
                  <a:cubicBezTo>
                    <a:pt x="441" y="589"/>
                    <a:pt x="588" y="465"/>
                    <a:pt x="588" y="295"/>
                  </a:cubicBezTo>
                  <a:cubicBezTo>
                    <a:pt x="588" y="148"/>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3"/>
            <p:cNvSpPr/>
            <p:nvPr/>
          </p:nvSpPr>
          <p:spPr>
            <a:xfrm>
              <a:off x="7185884" y="3537068"/>
              <a:ext cx="11006" cy="11474"/>
            </a:xfrm>
            <a:custGeom>
              <a:rect b="b" l="l" r="r" t="t"/>
              <a:pathLst>
                <a:path extrusionOk="0" h="589" w="565">
                  <a:moveTo>
                    <a:pt x="270" y="1"/>
                  </a:moveTo>
                  <a:cubicBezTo>
                    <a:pt x="124" y="1"/>
                    <a:pt x="0" y="148"/>
                    <a:pt x="0" y="295"/>
                  </a:cubicBezTo>
                  <a:cubicBezTo>
                    <a:pt x="0" y="465"/>
                    <a:pt x="124" y="589"/>
                    <a:pt x="270" y="589"/>
                  </a:cubicBezTo>
                  <a:cubicBezTo>
                    <a:pt x="441" y="589"/>
                    <a:pt x="564" y="465"/>
                    <a:pt x="564" y="295"/>
                  </a:cubicBezTo>
                  <a:cubicBezTo>
                    <a:pt x="564" y="148"/>
                    <a:pt x="441" y="1"/>
                    <a:pt x="2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3"/>
            <p:cNvSpPr/>
            <p:nvPr/>
          </p:nvSpPr>
          <p:spPr>
            <a:xfrm>
              <a:off x="7212668" y="3537068"/>
              <a:ext cx="11474" cy="11474"/>
            </a:xfrm>
            <a:custGeom>
              <a:rect b="b" l="l" r="r" t="t"/>
              <a:pathLst>
                <a:path extrusionOk="0" h="589" w="589">
                  <a:moveTo>
                    <a:pt x="294" y="1"/>
                  </a:moveTo>
                  <a:cubicBezTo>
                    <a:pt x="147" y="1"/>
                    <a:pt x="1" y="148"/>
                    <a:pt x="1" y="295"/>
                  </a:cubicBezTo>
                  <a:cubicBezTo>
                    <a:pt x="1" y="465"/>
                    <a:pt x="147" y="589"/>
                    <a:pt x="294" y="589"/>
                  </a:cubicBezTo>
                  <a:cubicBezTo>
                    <a:pt x="441" y="589"/>
                    <a:pt x="588" y="465"/>
                    <a:pt x="588" y="295"/>
                  </a:cubicBezTo>
                  <a:cubicBezTo>
                    <a:pt x="588" y="148"/>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3"/>
            <p:cNvSpPr/>
            <p:nvPr/>
          </p:nvSpPr>
          <p:spPr>
            <a:xfrm>
              <a:off x="7104809" y="3568099"/>
              <a:ext cx="11006" cy="10909"/>
            </a:xfrm>
            <a:custGeom>
              <a:rect b="b" l="l" r="r" t="t"/>
              <a:pathLst>
                <a:path extrusionOk="0" h="560" w="565">
                  <a:moveTo>
                    <a:pt x="294" y="1"/>
                  </a:moveTo>
                  <a:cubicBezTo>
                    <a:pt x="124" y="1"/>
                    <a:pt x="1" y="118"/>
                    <a:pt x="1" y="265"/>
                  </a:cubicBezTo>
                  <a:cubicBezTo>
                    <a:pt x="1" y="442"/>
                    <a:pt x="124" y="559"/>
                    <a:pt x="294" y="559"/>
                  </a:cubicBezTo>
                  <a:cubicBezTo>
                    <a:pt x="441" y="559"/>
                    <a:pt x="565" y="442"/>
                    <a:pt x="565" y="265"/>
                  </a:cubicBezTo>
                  <a:cubicBezTo>
                    <a:pt x="565" y="118"/>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3"/>
            <p:cNvSpPr/>
            <p:nvPr/>
          </p:nvSpPr>
          <p:spPr>
            <a:xfrm>
              <a:off x="7212668" y="3568099"/>
              <a:ext cx="11474" cy="10909"/>
            </a:xfrm>
            <a:custGeom>
              <a:rect b="b" l="l" r="r" t="t"/>
              <a:pathLst>
                <a:path extrusionOk="0" h="560" w="589">
                  <a:moveTo>
                    <a:pt x="294" y="1"/>
                  </a:moveTo>
                  <a:cubicBezTo>
                    <a:pt x="147" y="1"/>
                    <a:pt x="1" y="118"/>
                    <a:pt x="1" y="265"/>
                  </a:cubicBezTo>
                  <a:cubicBezTo>
                    <a:pt x="1" y="442"/>
                    <a:pt x="147" y="559"/>
                    <a:pt x="294" y="559"/>
                  </a:cubicBezTo>
                  <a:cubicBezTo>
                    <a:pt x="441" y="559"/>
                    <a:pt x="588" y="442"/>
                    <a:pt x="588" y="265"/>
                  </a:cubicBezTo>
                  <a:cubicBezTo>
                    <a:pt x="588" y="118"/>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3"/>
            <p:cNvSpPr/>
            <p:nvPr/>
          </p:nvSpPr>
          <p:spPr>
            <a:xfrm>
              <a:off x="7104809" y="3598565"/>
              <a:ext cx="11006" cy="11006"/>
            </a:xfrm>
            <a:custGeom>
              <a:rect b="b" l="l" r="r" t="t"/>
              <a:pathLst>
                <a:path extrusionOk="0" h="565" w="565">
                  <a:moveTo>
                    <a:pt x="294" y="0"/>
                  </a:moveTo>
                  <a:cubicBezTo>
                    <a:pt x="124" y="0"/>
                    <a:pt x="1" y="124"/>
                    <a:pt x="1" y="294"/>
                  </a:cubicBezTo>
                  <a:cubicBezTo>
                    <a:pt x="1" y="441"/>
                    <a:pt x="124" y="565"/>
                    <a:pt x="294" y="565"/>
                  </a:cubicBezTo>
                  <a:cubicBezTo>
                    <a:pt x="441" y="565"/>
                    <a:pt x="565" y="441"/>
                    <a:pt x="565" y="294"/>
                  </a:cubicBezTo>
                  <a:cubicBezTo>
                    <a:pt x="565"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3"/>
            <p:cNvSpPr/>
            <p:nvPr/>
          </p:nvSpPr>
          <p:spPr>
            <a:xfrm>
              <a:off x="7212668" y="3598565"/>
              <a:ext cx="11474" cy="11006"/>
            </a:xfrm>
            <a:custGeom>
              <a:rect b="b" l="l" r="r" t="t"/>
              <a:pathLst>
                <a:path extrusionOk="0" h="565" w="589">
                  <a:moveTo>
                    <a:pt x="294" y="0"/>
                  </a:moveTo>
                  <a:cubicBezTo>
                    <a:pt x="147" y="0"/>
                    <a:pt x="1" y="124"/>
                    <a:pt x="1" y="294"/>
                  </a:cubicBezTo>
                  <a:cubicBezTo>
                    <a:pt x="1" y="441"/>
                    <a:pt x="147" y="565"/>
                    <a:pt x="294" y="565"/>
                  </a:cubicBezTo>
                  <a:cubicBezTo>
                    <a:pt x="441" y="565"/>
                    <a:pt x="588" y="441"/>
                    <a:pt x="588" y="294"/>
                  </a:cubicBezTo>
                  <a:cubicBezTo>
                    <a:pt x="588"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3"/>
            <p:cNvSpPr/>
            <p:nvPr/>
          </p:nvSpPr>
          <p:spPr>
            <a:xfrm>
              <a:off x="7104809" y="3629129"/>
              <a:ext cx="11006" cy="11006"/>
            </a:xfrm>
            <a:custGeom>
              <a:rect b="b" l="l" r="r" t="t"/>
              <a:pathLst>
                <a:path extrusionOk="0" h="565" w="565">
                  <a:moveTo>
                    <a:pt x="294" y="1"/>
                  </a:moveTo>
                  <a:cubicBezTo>
                    <a:pt x="124" y="1"/>
                    <a:pt x="1" y="124"/>
                    <a:pt x="1" y="295"/>
                  </a:cubicBezTo>
                  <a:cubicBezTo>
                    <a:pt x="1" y="442"/>
                    <a:pt x="124" y="565"/>
                    <a:pt x="294" y="565"/>
                  </a:cubicBezTo>
                  <a:cubicBezTo>
                    <a:pt x="441" y="565"/>
                    <a:pt x="565" y="442"/>
                    <a:pt x="565" y="295"/>
                  </a:cubicBezTo>
                  <a:cubicBezTo>
                    <a:pt x="565"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3"/>
            <p:cNvSpPr/>
            <p:nvPr/>
          </p:nvSpPr>
          <p:spPr>
            <a:xfrm>
              <a:off x="7212668" y="3629129"/>
              <a:ext cx="11474" cy="11006"/>
            </a:xfrm>
            <a:custGeom>
              <a:rect b="b" l="l" r="r" t="t"/>
              <a:pathLst>
                <a:path extrusionOk="0" h="565" w="589">
                  <a:moveTo>
                    <a:pt x="294" y="1"/>
                  </a:moveTo>
                  <a:cubicBezTo>
                    <a:pt x="147" y="1"/>
                    <a:pt x="1" y="124"/>
                    <a:pt x="1" y="295"/>
                  </a:cubicBezTo>
                  <a:cubicBezTo>
                    <a:pt x="1" y="442"/>
                    <a:pt x="147" y="565"/>
                    <a:pt x="294" y="565"/>
                  </a:cubicBezTo>
                  <a:cubicBezTo>
                    <a:pt x="441" y="565"/>
                    <a:pt x="588" y="442"/>
                    <a:pt x="588" y="295"/>
                  </a:cubicBezTo>
                  <a:cubicBezTo>
                    <a:pt x="588"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3"/>
            <p:cNvSpPr/>
            <p:nvPr/>
          </p:nvSpPr>
          <p:spPr>
            <a:xfrm>
              <a:off x="7104809" y="3659713"/>
              <a:ext cx="11006" cy="11454"/>
            </a:xfrm>
            <a:custGeom>
              <a:rect b="b" l="l" r="r" t="t"/>
              <a:pathLst>
                <a:path extrusionOk="0" h="588" w="565">
                  <a:moveTo>
                    <a:pt x="294" y="0"/>
                  </a:moveTo>
                  <a:cubicBezTo>
                    <a:pt x="124" y="0"/>
                    <a:pt x="1" y="147"/>
                    <a:pt x="1" y="294"/>
                  </a:cubicBezTo>
                  <a:cubicBezTo>
                    <a:pt x="1" y="441"/>
                    <a:pt x="124" y="588"/>
                    <a:pt x="294" y="588"/>
                  </a:cubicBezTo>
                  <a:cubicBezTo>
                    <a:pt x="441" y="588"/>
                    <a:pt x="565" y="441"/>
                    <a:pt x="565" y="294"/>
                  </a:cubicBezTo>
                  <a:cubicBezTo>
                    <a:pt x="565"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3"/>
            <p:cNvSpPr/>
            <p:nvPr/>
          </p:nvSpPr>
          <p:spPr>
            <a:xfrm>
              <a:off x="7132061" y="3659713"/>
              <a:ext cx="10889" cy="11454"/>
            </a:xfrm>
            <a:custGeom>
              <a:rect b="b" l="l" r="r" t="t"/>
              <a:pathLst>
                <a:path extrusionOk="0" h="588" w="559">
                  <a:moveTo>
                    <a:pt x="265" y="0"/>
                  </a:moveTo>
                  <a:cubicBezTo>
                    <a:pt x="118" y="0"/>
                    <a:pt x="1" y="147"/>
                    <a:pt x="1" y="294"/>
                  </a:cubicBezTo>
                  <a:cubicBezTo>
                    <a:pt x="1" y="441"/>
                    <a:pt x="118" y="588"/>
                    <a:pt x="265" y="588"/>
                  </a:cubicBezTo>
                  <a:cubicBezTo>
                    <a:pt x="441" y="588"/>
                    <a:pt x="559" y="441"/>
                    <a:pt x="559" y="294"/>
                  </a:cubicBezTo>
                  <a:cubicBezTo>
                    <a:pt x="559" y="147"/>
                    <a:pt x="441" y="0"/>
                    <a:pt x="26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3"/>
            <p:cNvSpPr/>
            <p:nvPr/>
          </p:nvSpPr>
          <p:spPr>
            <a:xfrm>
              <a:off x="7158748" y="3659713"/>
              <a:ext cx="11454" cy="11454"/>
            </a:xfrm>
            <a:custGeom>
              <a:rect b="b" l="l" r="r" t="t"/>
              <a:pathLst>
                <a:path extrusionOk="0" h="588" w="588">
                  <a:moveTo>
                    <a:pt x="294" y="0"/>
                  </a:moveTo>
                  <a:cubicBezTo>
                    <a:pt x="123" y="0"/>
                    <a:pt x="0" y="147"/>
                    <a:pt x="0" y="294"/>
                  </a:cubicBezTo>
                  <a:cubicBezTo>
                    <a:pt x="0" y="441"/>
                    <a:pt x="123" y="588"/>
                    <a:pt x="294" y="588"/>
                  </a:cubicBezTo>
                  <a:cubicBezTo>
                    <a:pt x="441" y="588"/>
                    <a:pt x="588" y="441"/>
                    <a:pt x="588" y="294"/>
                  </a:cubicBezTo>
                  <a:cubicBezTo>
                    <a:pt x="588"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3"/>
            <p:cNvSpPr/>
            <p:nvPr/>
          </p:nvSpPr>
          <p:spPr>
            <a:xfrm>
              <a:off x="7185884" y="3659713"/>
              <a:ext cx="11006" cy="11454"/>
            </a:xfrm>
            <a:custGeom>
              <a:rect b="b" l="l" r="r" t="t"/>
              <a:pathLst>
                <a:path extrusionOk="0" h="588" w="565">
                  <a:moveTo>
                    <a:pt x="270" y="0"/>
                  </a:moveTo>
                  <a:cubicBezTo>
                    <a:pt x="124" y="0"/>
                    <a:pt x="0" y="147"/>
                    <a:pt x="0" y="294"/>
                  </a:cubicBezTo>
                  <a:cubicBezTo>
                    <a:pt x="0" y="441"/>
                    <a:pt x="124" y="588"/>
                    <a:pt x="270" y="588"/>
                  </a:cubicBezTo>
                  <a:cubicBezTo>
                    <a:pt x="441" y="588"/>
                    <a:pt x="564" y="441"/>
                    <a:pt x="564" y="294"/>
                  </a:cubicBezTo>
                  <a:cubicBezTo>
                    <a:pt x="564" y="147"/>
                    <a:pt x="441" y="0"/>
                    <a:pt x="27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3"/>
            <p:cNvSpPr/>
            <p:nvPr/>
          </p:nvSpPr>
          <p:spPr>
            <a:xfrm>
              <a:off x="7212668" y="3659713"/>
              <a:ext cx="11474" cy="11454"/>
            </a:xfrm>
            <a:custGeom>
              <a:rect b="b" l="l" r="r" t="t"/>
              <a:pathLst>
                <a:path extrusionOk="0" h="588" w="589">
                  <a:moveTo>
                    <a:pt x="294" y="0"/>
                  </a:moveTo>
                  <a:cubicBezTo>
                    <a:pt x="147" y="0"/>
                    <a:pt x="1" y="147"/>
                    <a:pt x="1" y="294"/>
                  </a:cubicBezTo>
                  <a:cubicBezTo>
                    <a:pt x="1" y="441"/>
                    <a:pt x="147" y="588"/>
                    <a:pt x="294" y="588"/>
                  </a:cubicBezTo>
                  <a:cubicBezTo>
                    <a:pt x="441" y="588"/>
                    <a:pt x="588" y="441"/>
                    <a:pt x="588" y="294"/>
                  </a:cubicBezTo>
                  <a:cubicBezTo>
                    <a:pt x="588"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3"/>
            <p:cNvSpPr/>
            <p:nvPr/>
          </p:nvSpPr>
          <p:spPr>
            <a:xfrm>
              <a:off x="7104809" y="3690627"/>
              <a:ext cx="11006" cy="11006"/>
            </a:xfrm>
            <a:custGeom>
              <a:rect b="b" l="l" r="r" t="t"/>
              <a:pathLst>
                <a:path extrusionOk="0" h="565" w="565">
                  <a:moveTo>
                    <a:pt x="294" y="0"/>
                  </a:moveTo>
                  <a:cubicBezTo>
                    <a:pt x="124" y="0"/>
                    <a:pt x="1" y="123"/>
                    <a:pt x="1" y="270"/>
                  </a:cubicBezTo>
                  <a:cubicBezTo>
                    <a:pt x="1" y="441"/>
                    <a:pt x="124" y="564"/>
                    <a:pt x="294" y="564"/>
                  </a:cubicBezTo>
                  <a:cubicBezTo>
                    <a:pt x="441" y="564"/>
                    <a:pt x="565" y="441"/>
                    <a:pt x="565" y="270"/>
                  </a:cubicBezTo>
                  <a:cubicBezTo>
                    <a:pt x="565" y="123"/>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3"/>
            <p:cNvSpPr/>
            <p:nvPr/>
          </p:nvSpPr>
          <p:spPr>
            <a:xfrm>
              <a:off x="7212668" y="3690627"/>
              <a:ext cx="11474" cy="11006"/>
            </a:xfrm>
            <a:custGeom>
              <a:rect b="b" l="l" r="r" t="t"/>
              <a:pathLst>
                <a:path extrusionOk="0" h="565" w="589">
                  <a:moveTo>
                    <a:pt x="294" y="0"/>
                  </a:moveTo>
                  <a:cubicBezTo>
                    <a:pt x="147" y="0"/>
                    <a:pt x="1" y="123"/>
                    <a:pt x="1" y="270"/>
                  </a:cubicBezTo>
                  <a:cubicBezTo>
                    <a:pt x="1" y="441"/>
                    <a:pt x="147" y="564"/>
                    <a:pt x="294" y="564"/>
                  </a:cubicBezTo>
                  <a:cubicBezTo>
                    <a:pt x="441" y="564"/>
                    <a:pt x="588" y="441"/>
                    <a:pt x="588" y="270"/>
                  </a:cubicBezTo>
                  <a:cubicBezTo>
                    <a:pt x="588" y="123"/>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3"/>
            <p:cNvSpPr/>
            <p:nvPr/>
          </p:nvSpPr>
          <p:spPr>
            <a:xfrm>
              <a:off x="7104809" y="3721191"/>
              <a:ext cx="11006" cy="11006"/>
            </a:xfrm>
            <a:custGeom>
              <a:rect b="b" l="l" r="r" t="t"/>
              <a:pathLst>
                <a:path extrusionOk="0" h="565" w="565">
                  <a:moveTo>
                    <a:pt x="294" y="0"/>
                  </a:moveTo>
                  <a:cubicBezTo>
                    <a:pt x="124" y="0"/>
                    <a:pt x="1" y="124"/>
                    <a:pt x="1" y="271"/>
                  </a:cubicBezTo>
                  <a:cubicBezTo>
                    <a:pt x="1" y="441"/>
                    <a:pt x="124" y="565"/>
                    <a:pt x="294" y="565"/>
                  </a:cubicBezTo>
                  <a:cubicBezTo>
                    <a:pt x="441" y="565"/>
                    <a:pt x="565" y="441"/>
                    <a:pt x="565" y="271"/>
                  </a:cubicBezTo>
                  <a:cubicBezTo>
                    <a:pt x="565"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3"/>
            <p:cNvSpPr/>
            <p:nvPr/>
          </p:nvSpPr>
          <p:spPr>
            <a:xfrm>
              <a:off x="7212668" y="3721191"/>
              <a:ext cx="11474" cy="11006"/>
            </a:xfrm>
            <a:custGeom>
              <a:rect b="b" l="l" r="r" t="t"/>
              <a:pathLst>
                <a:path extrusionOk="0" h="565" w="589">
                  <a:moveTo>
                    <a:pt x="294" y="0"/>
                  </a:moveTo>
                  <a:cubicBezTo>
                    <a:pt x="147" y="0"/>
                    <a:pt x="1" y="124"/>
                    <a:pt x="1" y="271"/>
                  </a:cubicBezTo>
                  <a:cubicBezTo>
                    <a:pt x="1" y="441"/>
                    <a:pt x="147" y="565"/>
                    <a:pt x="294" y="565"/>
                  </a:cubicBezTo>
                  <a:cubicBezTo>
                    <a:pt x="441" y="565"/>
                    <a:pt x="588" y="441"/>
                    <a:pt x="588" y="271"/>
                  </a:cubicBezTo>
                  <a:cubicBezTo>
                    <a:pt x="588"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3"/>
            <p:cNvSpPr/>
            <p:nvPr/>
          </p:nvSpPr>
          <p:spPr>
            <a:xfrm>
              <a:off x="7104809" y="3751755"/>
              <a:ext cx="11006" cy="11026"/>
            </a:xfrm>
            <a:custGeom>
              <a:rect b="b" l="l" r="r" t="t"/>
              <a:pathLst>
                <a:path extrusionOk="0" h="566" w="565">
                  <a:moveTo>
                    <a:pt x="294" y="1"/>
                  </a:moveTo>
                  <a:cubicBezTo>
                    <a:pt x="124" y="1"/>
                    <a:pt x="1" y="124"/>
                    <a:pt x="1" y="295"/>
                  </a:cubicBezTo>
                  <a:cubicBezTo>
                    <a:pt x="1" y="442"/>
                    <a:pt x="124" y="565"/>
                    <a:pt x="294" y="565"/>
                  </a:cubicBezTo>
                  <a:cubicBezTo>
                    <a:pt x="441" y="565"/>
                    <a:pt x="565" y="442"/>
                    <a:pt x="565" y="295"/>
                  </a:cubicBezTo>
                  <a:cubicBezTo>
                    <a:pt x="565"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3"/>
            <p:cNvSpPr/>
            <p:nvPr/>
          </p:nvSpPr>
          <p:spPr>
            <a:xfrm>
              <a:off x="7212668" y="3751755"/>
              <a:ext cx="11474" cy="11026"/>
            </a:xfrm>
            <a:custGeom>
              <a:rect b="b" l="l" r="r" t="t"/>
              <a:pathLst>
                <a:path extrusionOk="0" h="566" w="589">
                  <a:moveTo>
                    <a:pt x="294" y="1"/>
                  </a:moveTo>
                  <a:cubicBezTo>
                    <a:pt x="147" y="1"/>
                    <a:pt x="1" y="124"/>
                    <a:pt x="1" y="295"/>
                  </a:cubicBezTo>
                  <a:cubicBezTo>
                    <a:pt x="1" y="442"/>
                    <a:pt x="147" y="565"/>
                    <a:pt x="294" y="565"/>
                  </a:cubicBezTo>
                  <a:cubicBezTo>
                    <a:pt x="441" y="565"/>
                    <a:pt x="588" y="442"/>
                    <a:pt x="588" y="295"/>
                  </a:cubicBezTo>
                  <a:cubicBezTo>
                    <a:pt x="588"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3"/>
            <p:cNvSpPr/>
            <p:nvPr/>
          </p:nvSpPr>
          <p:spPr>
            <a:xfrm>
              <a:off x="7104809" y="3782221"/>
              <a:ext cx="11006" cy="11006"/>
            </a:xfrm>
            <a:custGeom>
              <a:rect b="b" l="l" r="r" t="t"/>
              <a:pathLst>
                <a:path extrusionOk="0" h="565" w="565">
                  <a:moveTo>
                    <a:pt x="294" y="0"/>
                  </a:moveTo>
                  <a:cubicBezTo>
                    <a:pt x="124" y="0"/>
                    <a:pt x="1" y="124"/>
                    <a:pt x="1" y="294"/>
                  </a:cubicBezTo>
                  <a:cubicBezTo>
                    <a:pt x="1" y="441"/>
                    <a:pt x="124" y="565"/>
                    <a:pt x="294" y="565"/>
                  </a:cubicBezTo>
                  <a:cubicBezTo>
                    <a:pt x="441" y="565"/>
                    <a:pt x="565" y="441"/>
                    <a:pt x="565" y="294"/>
                  </a:cubicBezTo>
                  <a:cubicBezTo>
                    <a:pt x="565"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3"/>
            <p:cNvSpPr/>
            <p:nvPr/>
          </p:nvSpPr>
          <p:spPr>
            <a:xfrm>
              <a:off x="7132061" y="3782221"/>
              <a:ext cx="10889" cy="11006"/>
            </a:xfrm>
            <a:custGeom>
              <a:rect b="b" l="l" r="r" t="t"/>
              <a:pathLst>
                <a:path extrusionOk="0" h="565" w="559">
                  <a:moveTo>
                    <a:pt x="265" y="0"/>
                  </a:moveTo>
                  <a:cubicBezTo>
                    <a:pt x="118" y="0"/>
                    <a:pt x="1" y="124"/>
                    <a:pt x="1" y="294"/>
                  </a:cubicBezTo>
                  <a:cubicBezTo>
                    <a:pt x="1" y="441"/>
                    <a:pt x="118" y="565"/>
                    <a:pt x="265" y="565"/>
                  </a:cubicBezTo>
                  <a:cubicBezTo>
                    <a:pt x="441" y="565"/>
                    <a:pt x="559" y="441"/>
                    <a:pt x="559" y="294"/>
                  </a:cubicBezTo>
                  <a:cubicBezTo>
                    <a:pt x="559" y="124"/>
                    <a:pt x="441" y="0"/>
                    <a:pt x="26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3"/>
            <p:cNvSpPr/>
            <p:nvPr/>
          </p:nvSpPr>
          <p:spPr>
            <a:xfrm>
              <a:off x="7158748" y="3782221"/>
              <a:ext cx="11454" cy="11006"/>
            </a:xfrm>
            <a:custGeom>
              <a:rect b="b" l="l" r="r" t="t"/>
              <a:pathLst>
                <a:path extrusionOk="0" h="565" w="588">
                  <a:moveTo>
                    <a:pt x="294" y="0"/>
                  </a:moveTo>
                  <a:cubicBezTo>
                    <a:pt x="123" y="0"/>
                    <a:pt x="0" y="124"/>
                    <a:pt x="0" y="294"/>
                  </a:cubicBezTo>
                  <a:cubicBezTo>
                    <a:pt x="0" y="441"/>
                    <a:pt x="123" y="565"/>
                    <a:pt x="294" y="565"/>
                  </a:cubicBezTo>
                  <a:cubicBezTo>
                    <a:pt x="441" y="565"/>
                    <a:pt x="588" y="441"/>
                    <a:pt x="588" y="294"/>
                  </a:cubicBezTo>
                  <a:cubicBezTo>
                    <a:pt x="588"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3"/>
            <p:cNvSpPr/>
            <p:nvPr/>
          </p:nvSpPr>
          <p:spPr>
            <a:xfrm>
              <a:off x="7185884" y="3782221"/>
              <a:ext cx="11006" cy="11006"/>
            </a:xfrm>
            <a:custGeom>
              <a:rect b="b" l="l" r="r" t="t"/>
              <a:pathLst>
                <a:path extrusionOk="0" h="565" w="565">
                  <a:moveTo>
                    <a:pt x="270" y="0"/>
                  </a:moveTo>
                  <a:cubicBezTo>
                    <a:pt x="124" y="0"/>
                    <a:pt x="0" y="124"/>
                    <a:pt x="0" y="294"/>
                  </a:cubicBezTo>
                  <a:cubicBezTo>
                    <a:pt x="0" y="441"/>
                    <a:pt x="124" y="565"/>
                    <a:pt x="270" y="565"/>
                  </a:cubicBezTo>
                  <a:cubicBezTo>
                    <a:pt x="441" y="565"/>
                    <a:pt x="564" y="441"/>
                    <a:pt x="564" y="294"/>
                  </a:cubicBezTo>
                  <a:cubicBezTo>
                    <a:pt x="564" y="124"/>
                    <a:pt x="441" y="0"/>
                    <a:pt x="27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3"/>
            <p:cNvSpPr/>
            <p:nvPr/>
          </p:nvSpPr>
          <p:spPr>
            <a:xfrm>
              <a:off x="7212668" y="3782221"/>
              <a:ext cx="11474" cy="11006"/>
            </a:xfrm>
            <a:custGeom>
              <a:rect b="b" l="l" r="r" t="t"/>
              <a:pathLst>
                <a:path extrusionOk="0" h="565" w="589">
                  <a:moveTo>
                    <a:pt x="294" y="0"/>
                  </a:moveTo>
                  <a:cubicBezTo>
                    <a:pt x="147" y="0"/>
                    <a:pt x="1" y="124"/>
                    <a:pt x="1" y="294"/>
                  </a:cubicBezTo>
                  <a:cubicBezTo>
                    <a:pt x="1" y="441"/>
                    <a:pt x="147" y="565"/>
                    <a:pt x="294" y="565"/>
                  </a:cubicBezTo>
                  <a:cubicBezTo>
                    <a:pt x="441" y="565"/>
                    <a:pt x="588" y="441"/>
                    <a:pt x="588" y="294"/>
                  </a:cubicBezTo>
                  <a:cubicBezTo>
                    <a:pt x="588"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3"/>
            <p:cNvSpPr/>
            <p:nvPr/>
          </p:nvSpPr>
          <p:spPr>
            <a:xfrm>
              <a:off x="7079972" y="3574294"/>
              <a:ext cx="168892" cy="285811"/>
            </a:xfrm>
            <a:custGeom>
              <a:rect b="b" l="l" r="r" t="t"/>
              <a:pathLst>
                <a:path extrusionOk="0" h="14672" w="8670">
                  <a:moveTo>
                    <a:pt x="7277" y="13025"/>
                  </a:moveTo>
                  <a:lnTo>
                    <a:pt x="7277" y="14107"/>
                  </a:lnTo>
                  <a:lnTo>
                    <a:pt x="6666" y="14107"/>
                  </a:lnTo>
                  <a:lnTo>
                    <a:pt x="6666" y="13760"/>
                  </a:lnTo>
                  <a:cubicBezTo>
                    <a:pt x="6666" y="13613"/>
                    <a:pt x="6542" y="13496"/>
                    <a:pt x="6372" y="13496"/>
                  </a:cubicBezTo>
                  <a:cubicBezTo>
                    <a:pt x="6225" y="13496"/>
                    <a:pt x="6101" y="13613"/>
                    <a:pt x="6101" y="13760"/>
                  </a:cubicBezTo>
                  <a:lnTo>
                    <a:pt x="6101" y="14107"/>
                  </a:lnTo>
                  <a:lnTo>
                    <a:pt x="5290" y="14107"/>
                  </a:lnTo>
                  <a:lnTo>
                    <a:pt x="5290" y="13760"/>
                  </a:lnTo>
                  <a:cubicBezTo>
                    <a:pt x="5290" y="13613"/>
                    <a:pt x="5173" y="13496"/>
                    <a:pt x="5026" y="13496"/>
                  </a:cubicBezTo>
                  <a:cubicBezTo>
                    <a:pt x="4849" y="13496"/>
                    <a:pt x="4732" y="13613"/>
                    <a:pt x="4732" y="13760"/>
                  </a:cubicBezTo>
                  <a:lnTo>
                    <a:pt x="4732" y="14107"/>
                  </a:lnTo>
                  <a:lnTo>
                    <a:pt x="3944" y="14107"/>
                  </a:lnTo>
                  <a:lnTo>
                    <a:pt x="3944" y="13760"/>
                  </a:lnTo>
                  <a:cubicBezTo>
                    <a:pt x="3944" y="13613"/>
                    <a:pt x="3821" y="13496"/>
                    <a:pt x="3650" y="13496"/>
                  </a:cubicBezTo>
                  <a:cubicBezTo>
                    <a:pt x="3503" y="13496"/>
                    <a:pt x="3356" y="13613"/>
                    <a:pt x="3356" y="13760"/>
                  </a:cubicBezTo>
                  <a:lnTo>
                    <a:pt x="3356" y="14107"/>
                  </a:lnTo>
                  <a:lnTo>
                    <a:pt x="2575" y="14107"/>
                  </a:lnTo>
                  <a:lnTo>
                    <a:pt x="2575" y="13760"/>
                  </a:lnTo>
                  <a:cubicBezTo>
                    <a:pt x="2575" y="13613"/>
                    <a:pt x="2451" y="13496"/>
                    <a:pt x="2304" y="13496"/>
                  </a:cubicBezTo>
                  <a:cubicBezTo>
                    <a:pt x="2134" y="13496"/>
                    <a:pt x="2010" y="13613"/>
                    <a:pt x="2010" y="13760"/>
                  </a:cubicBezTo>
                  <a:lnTo>
                    <a:pt x="2010" y="14107"/>
                  </a:lnTo>
                  <a:lnTo>
                    <a:pt x="1399" y="14107"/>
                  </a:lnTo>
                  <a:lnTo>
                    <a:pt x="1399" y="13025"/>
                  </a:lnTo>
                  <a:close/>
                  <a:moveTo>
                    <a:pt x="270" y="0"/>
                  </a:moveTo>
                  <a:cubicBezTo>
                    <a:pt x="124" y="0"/>
                    <a:pt x="0" y="124"/>
                    <a:pt x="0" y="294"/>
                  </a:cubicBezTo>
                  <a:lnTo>
                    <a:pt x="0" y="12491"/>
                  </a:lnTo>
                  <a:cubicBezTo>
                    <a:pt x="0" y="12784"/>
                    <a:pt x="223" y="13025"/>
                    <a:pt x="517" y="13025"/>
                  </a:cubicBezTo>
                  <a:lnTo>
                    <a:pt x="835" y="13025"/>
                  </a:lnTo>
                  <a:lnTo>
                    <a:pt x="835" y="14154"/>
                  </a:lnTo>
                  <a:cubicBezTo>
                    <a:pt x="835" y="14448"/>
                    <a:pt x="1058" y="14671"/>
                    <a:pt x="1352" y="14671"/>
                  </a:cubicBezTo>
                  <a:lnTo>
                    <a:pt x="7324" y="14671"/>
                  </a:lnTo>
                  <a:cubicBezTo>
                    <a:pt x="7618" y="14671"/>
                    <a:pt x="7841" y="14448"/>
                    <a:pt x="7841" y="14154"/>
                  </a:cubicBezTo>
                  <a:lnTo>
                    <a:pt x="7841" y="13025"/>
                  </a:lnTo>
                  <a:lnTo>
                    <a:pt x="8159" y="13025"/>
                  </a:lnTo>
                  <a:cubicBezTo>
                    <a:pt x="8429" y="13025"/>
                    <a:pt x="8670" y="12784"/>
                    <a:pt x="8670" y="12491"/>
                  </a:cubicBezTo>
                  <a:lnTo>
                    <a:pt x="8670" y="10433"/>
                  </a:lnTo>
                  <a:cubicBezTo>
                    <a:pt x="8670" y="10286"/>
                    <a:pt x="8552" y="10163"/>
                    <a:pt x="8376" y="10163"/>
                  </a:cubicBezTo>
                  <a:cubicBezTo>
                    <a:pt x="8229" y="10163"/>
                    <a:pt x="8111" y="10286"/>
                    <a:pt x="8111" y="10433"/>
                  </a:cubicBezTo>
                  <a:lnTo>
                    <a:pt x="8111" y="12467"/>
                  </a:lnTo>
                  <a:lnTo>
                    <a:pt x="564" y="12467"/>
                  </a:lnTo>
                  <a:lnTo>
                    <a:pt x="564" y="294"/>
                  </a:lnTo>
                  <a:cubicBezTo>
                    <a:pt x="564" y="124"/>
                    <a:pt x="441" y="0"/>
                    <a:pt x="27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3"/>
            <p:cNvSpPr/>
            <p:nvPr/>
          </p:nvSpPr>
          <p:spPr>
            <a:xfrm>
              <a:off x="7126334" y="3573261"/>
              <a:ext cx="76284" cy="61615"/>
            </a:xfrm>
            <a:custGeom>
              <a:rect b="b" l="l" r="r" t="t"/>
              <a:pathLst>
                <a:path extrusionOk="0" h="3163" w="3916">
                  <a:moveTo>
                    <a:pt x="3327" y="1029"/>
                  </a:moveTo>
                  <a:lnTo>
                    <a:pt x="3327" y="2134"/>
                  </a:lnTo>
                  <a:lnTo>
                    <a:pt x="559" y="2134"/>
                  </a:lnTo>
                  <a:lnTo>
                    <a:pt x="559" y="1029"/>
                  </a:lnTo>
                  <a:close/>
                  <a:moveTo>
                    <a:pt x="953" y="0"/>
                  </a:moveTo>
                  <a:cubicBezTo>
                    <a:pt x="782" y="0"/>
                    <a:pt x="659" y="124"/>
                    <a:pt x="659" y="294"/>
                  </a:cubicBezTo>
                  <a:lnTo>
                    <a:pt x="659" y="471"/>
                  </a:lnTo>
                  <a:lnTo>
                    <a:pt x="512" y="471"/>
                  </a:lnTo>
                  <a:cubicBezTo>
                    <a:pt x="218" y="471"/>
                    <a:pt x="1" y="688"/>
                    <a:pt x="1" y="958"/>
                  </a:cubicBezTo>
                  <a:lnTo>
                    <a:pt x="1" y="2204"/>
                  </a:lnTo>
                  <a:cubicBezTo>
                    <a:pt x="1" y="2475"/>
                    <a:pt x="218" y="2698"/>
                    <a:pt x="512" y="2698"/>
                  </a:cubicBezTo>
                  <a:lnTo>
                    <a:pt x="659" y="2698"/>
                  </a:lnTo>
                  <a:lnTo>
                    <a:pt x="659" y="2892"/>
                  </a:lnTo>
                  <a:cubicBezTo>
                    <a:pt x="659" y="3039"/>
                    <a:pt x="782" y="3163"/>
                    <a:pt x="953" y="3163"/>
                  </a:cubicBezTo>
                  <a:cubicBezTo>
                    <a:pt x="1100" y="3163"/>
                    <a:pt x="1223" y="3039"/>
                    <a:pt x="1223" y="2892"/>
                  </a:cubicBezTo>
                  <a:lnTo>
                    <a:pt x="1223" y="2698"/>
                  </a:lnTo>
                  <a:lnTo>
                    <a:pt x="1664" y="2698"/>
                  </a:lnTo>
                  <a:lnTo>
                    <a:pt x="1664" y="2892"/>
                  </a:lnTo>
                  <a:cubicBezTo>
                    <a:pt x="1664" y="3039"/>
                    <a:pt x="1787" y="3163"/>
                    <a:pt x="1958" y="3163"/>
                  </a:cubicBezTo>
                  <a:cubicBezTo>
                    <a:pt x="2105" y="3163"/>
                    <a:pt x="2252" y="3039"/>
                    <a:pt x="2252" y="2892"/>
                  </a:cubicBezTo>
                  <a:lnTo>
                    <a:pt x="2252" y="2698"/>
                  </a:lnTo>
                  <a:lnTo>
                    <a:pt x="2669" y="2698"/>
                  </a:lnTo>
                  <a:lnTo>
                    <a:pt x="2669" y="2892"/>
                  </a:lnTo>
                  <a:cubicBezTo>
                    <a:pt x="2669" y="3039"/>
                    <a:pt x="2816" y="3163"/>
                    <a:pt x="2963" y="3163"/>
                  </a:cubicBezTo>
                  <a:cubicBezTo>
                    <a:pt x="3110" y="3163"/>
                    <a:pt x="3257" y="3039"/>
                    <a:pt x="3257" y="2892"/>
                  </a:cubicBezTo>
                  <a:lnTo>
                    <a:pt x="3257" y="2698"/>
                  </a:lnTo>
                  <a:lnTo>
                    <a:pt x="3404" y="2698"/>
                  </a:lnTo>
                  <a:cubicBezTo>
                    <a:pt x="3698" y="2698"/>
                    <a:pt x="3915" y="2475"/>
                    <a:pt x="3915" y="2204"/>
                  </a:cubicBezTo>
                  <a:lnTo>
                    <a:pt x="3915" y="958"/>
                  </a:lnTo>
                  <a:cubicBezTo>
                    <a:pt x="3915" y="688"/>
                    <a:pt x="3698" y="471"/>
                    <a:pt x="3404" y="471"/>
                  </a:cubicBezTo>
                  <a:lnTo>
                    <a:pt x="3257" y="471"/>
                  </a:lnTo>
                  <a:lnTo>
                    <a:pt x="3257" y="294"/>
                  </a:lnTo>
                  <a:cubicBezTo>
                    <a:pt x="3257" y="124"/>
                    <a:pt x="3110" y="0"/>
                    <a:pt x="2963" y="0"/>
                  </a:cubicBezTo>
                  <a:cubicBezTo>
                    <a:pt x="2816" y="0"/>
                    <a:pt x="2669" y="124"/>
                    <a:pt x="2669" y="294"/>
                  </a:cubicBezTo>
                  <a:lnTo>
                    <a:pt x="2669" y="471"/>
                  </a:lnTo>
                  <a:lnTo>
                    <a:pt x="2252" y="471"/>
                  </a:lnTo>
                  <a:lnTo>
                    <a:pt x="2252" y="294"/>
                  </a:lnTo>
                  <a:cubicBezTo>
                    <a:pt x="2252" y="124"/>
                    <a:pt x="2105" y="0"/>
                    <a:pt x="1958" y="0"/>
                  </a:cubicBezTo>
                  <a:cubicBezTo>
                    <a:pt x="1787" y="0"/>
                    <a:pt x="1664" y="124"/>
                    <a:pt x="1664" y="294"/>
                  </a:cubicBezTo>
                  <a:lnTo>
                    <a:pt x="1664" y="471"/>
                  </a:lnTo>
                  <a:lnTo>
                    <a:pt x="1223" y="471"/>
                  </a:lnTo>
                  <a:lnTo>
                    <a:pt x="1223" y="294"/>
                  </a:lnTo>
                  <a:cubicBezTo>
                    <a:pt x="1223" y="124"/>
                    <a:pt x="1100" y="0"/>
                    <a:pt x="95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3"/>
            <p:cNvSpPr/>
            <p:nvPr/>
          </p:nvSpPr>
          <p:spPr>
            <a:xfrm>
              <a:off x="7126334" y="3695887"/>
              <a:ext cx="76284" cy="61615"/>
            </a:xfrm>
            <a:custGeom>
              <a:rect b="b" l="l" r="r" t="t"/>
              <a:pathLst>
                <a:path extrusionOk="0" h="3163" w="3916">
                  <a:moveTo>
                    <a:pt x="3327" y="1029"/>
                  </a:moveTo>
                  <a:lnTo>
                    <a:pt x="3327" y="2134"/>
                  </a:lnTo>
                  <a:lnTo>
                    <a:pt x="559" y="2134"/>
                  </a:lnTo>
                  <a:lnTo>
                    <a:pt x="559" y="1029"/>
                  </a:lnTo>
                  <a:close/>
                  <a:moveTo>
                    <a:pt x="953" y="0"/>
                  </a:moveTo>
                  <a:cubicBezTo>
                    <a:pt x="782" y="0"/>
                    <a:pt x="659" y="124"/>
                    <a:pt x="659" y="271"/>
                  </a:cubicBezTo>
                  <a:lnTo>
                    <a:pt x="659" y="465"/>
                  </a:lnTo>
                  <a:lnTo>
                    <a:pt x="512" y="465"/>
                  </a:lnTo>
                  <a:cubicBezTo>
                    <a:pt x="218" y="465"/>
                    <a:pt x="1" y="688"/>
                    <a:pt x="1" y="959"/>
                  </a:cubicBezTo>
                  <a:lnTo>
                    <a:pt x="1" y="2205"/>
                  </a:lnTo>
                  <a:cubicBezTo>
                    <a:pt x="1" y="2475"/>
                    <a:pt x="218" y="2698"/>
                    <a:pt x="512" y="2698"/>
                  </a:cubicBezTo>
                  <a:lnTo>
                    <a:pt x="659" y="2698"/>
                  </a:lnTo>
                  <a:lnTo>
                    <a:pt x="659" y="2869"/>
                  </a:lnTo>
                  <a:cubicBezTo>
                    <a:pt x="659" y="3039"/>
                    <a:pt x="782" y="3163"/>
                    <a:pt x="953" y="3163"/>
                  </a:cubicBezTo>
                  <a:cubicBezTo>
                    <a:pt x="1100" y="3163"/>
                    <a:pt x="1223" y="3039"/>
                    <a:pt x="1223" y="2869"/>
                  </a:cubicBezTo>
                  <a:lnTo>
                    <a:pt x="1223" y="2698"/>
                  </a:lnTo>
                  <a:lnTo>
                    <a:pt x="1664" y="2698"/>
                  </a:lnTo>
                  <a:lnTo>
                    <a:pt x="1664" y="2869"/>
                  </a:lnTo>
                  <a:cubicBezTo>
                    <a:pt x="1664" y="3039"/>
                    <a:pt x="1787" y="3163"/>
                    <a:pt x="1958" y="3163"/>
                  </a:cubicBezTo>
                  <a:cubicBezTo>
                    <a:pt x="2105" y="3163"/>
                    <a:pt x="2252" y="3039"/>
                    <a:pt x="2252" y="2869"/>
                  </a:cubicBezTo>
                  <a:lnTo>
                    <a:pt x="2252" y="2698"/>
                  </a:lnTo>
                  <a:lnTo>
                    <a:pt x="2669" y="2698"/>
                  </a:lnTo>
                  <a:lnTo>
                    <a:pt x="2669" y="2869"/>
                  </a:lnTo>
                  <a:cubicBezTo>
                    <a:pt x="2669" y="3039"/>
                    <a:pt x="2816" y="3163"/>
                    <a:pt x="2963" y="3163"/>
                  </a:cubicBezTo>
                  <a:cubicBezTo>
                    <a:pt x="3110" y="3163"/>
                    <a:pt x="3257" y="3039"/>
                    <a:pt x="3257" y="2869"/>
                  </a:cubicBezTo>
                  <a:lnTo>
                    <a:pt x="3257" y="2698"/>
                  </a:lnTo>
                  <a:lnTo>
                    <a:pt x="3404" y="2698"/>
                  </a:lnTo>
                  <a:cubicBezTo>
                    <a:pt x="3698" y="2698"/>
                    <a:pt x="3915" y="2475"/>
                    <a:pt x="3915" y="2205"/>
                  </a:cubicBezTo>
                  <a:lnTo>
                    <a:pt x="3915" y="959"/>
                  </a:lnTo>
                  <a:cubicBezTo>
                    <a:pt x="3915" y="688"/>
                    <a:pt x="3698" y="465"/>
                    <a:pt x="3404" y="465"/>
                  </a:cubicBezTo>
                  <a:lnTo>
                    <a:pt x="3257" y="465"/>
                  </a:lnTo>
                  <a:lnTo>
                    <a:pt x="3257" y="271"/>
                  </a:lnTo>
                  <a:cubicBezTo>
                    <a:pt x="3257" y="124"/>
                    <a:pt x="3110" y="0"/>
                    <a:pt x="2963" y="0"/>
                  </a:cubicBezTo>
                  <a:cubicBezTo>
                    <a:pt x="2816" y="0"/>
                    <a:pt x="2669" y="124"/>
                    <a:pt x="2669" y="271"/>
                  </a:cubicBezTo>
                  <a:lnTo>
                    <a:pt x="2669" y="465"/>
                  </a:lnTo>
                  <a:lnTo>
                    <a:pt x="2252" y="465"/>
                  </a:lnTo>
                  <a:lnTo>
                    <a:pt x="2252" y="271"/>
                  </a:lnTo>
                  <a:cubicBezTo>
                    <a:pt x="2252" y="124"/>
                    <a:pt x="2105" y="0"/>
                    <a:pt x="1958" y="0"/>
                  </a:cubicBezTo>
                  <a:cubicBezTo>
                    <a:pt x="1787" y="0"/>
                    <a:pt x="1664" y="124"/>
                    <a:pt x="1664" y="271"/>
                  </a:cubicBezTo>
                  <a:lnTo>
                    <a:pt x="1664" y="465"/>
                  </a:lnTo>
                  <a:lnTo>
                    <a:pt x="1223" y="465"/>
                  </a:lnTo>
                  <a:lnTo>
                    <a:pt x="1223" y="271"/>
                  </a:lnTo>
                  <a:cubicBezTo>
                    <a:pt x="1223" y="124"/>
                    <a:pt x="1100" y="0"/>
                    <a:pt x="95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1" name="Google Shape;3651;p63"/>
          <p:cNvGrpSpPr/>
          <p:nvPr/>
        </p:nvGrpSpPr>
        <p:grpSpPr>
          <a:xfrm>
            <a:off x="2365483" y="2837605"/>
            <a:ext cx="379802" cy="291070"/>
            <a:chOff x="2365483" y="2837605"/>
            <a:chExt cx="379802" cy="291070"/>
          </a:xfrm>
        </p:grpSpPr>
        <p:sp>
          <p:nvSpPr>
            <p:cNvPr id="3652" name="Google Shape;3652;p63"/>
            <p:cNvSpPr/>
            <p:nvPr/>
          </p:nvSpPr>
          <p:spPr>
            <a:xfrm>
              <a:off x="2371191" y="3071870"/>
              <a:ext cx="368834" cy="51077"/>
            </a:xfrm>
            <a:custGeom>
              <a:rect b="b" l="l" r="r" t="t"/>
              <a:pathLst>
                <a:path extrusionOk="0" h="2622" w="18934">
                  <a:moveTo>
                    <a:pt x="471" y="0"/>
                  </a:moveTo>
                  <a:cubicBezTo>
                    <a:pt x="224" y="0"/>
                    <a:pt x="1" y="224"/>
                    <a:pt x="1" y="494"/>
                  </a:cubicBezTo>
                  <a:cubicBezTo>
                    <a:pt x="1" y="1670"/>
                    <a:pt x="959" y="2622"/>
                    <a:pt x="2135" y="2622"/>
                  </a:cubicBezTo>
                  <a:lnTo>
                    <a:pt x="16782" y="2622"/>
                  </a:lnTo>
                  <a:cubicBezTo>
                    <a:pt x="17981" y="2622"/>
                    <a:pt x="18933" y="1670"/>
                    <a:pt x="18933" y="494"/>
                  </a:cubicBezTo>
                  <a:cubicBezTo>
                    <a:pt x="18933" y="224"/>
                    <a:pt x="18716" y="0"/>
                    <a:pt x="18446"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3"/>
            <p:cNvSpPr/>
            <p:nvPr/>
          </p:nvSpPr>
          <p:spPr>
            <a:xfrm>
              <a:off x="2680355" y="3071870"/>
              <a:ext cx="59667" cy="51077"/>
            </a:xfrm>
            <a:custGeom>
              <a:rect b="b" l="l" r="r" t="t"/>
              <a:pathLst>
                <a:path extrusionOk="0" h="2622" w="3063">
                  <a:moveTo>
                    <a:pt x="1669" y="0"/>
                  </a:moveTo>
                  <a:cubicBezTo>
                    <a:pt x="1940" y="0"/>
                    <a:pt x="2157" y="224"/>
                    <a:pt x="2157" y="494"/>
                  </a:cubicBezTo>
                  <a:cubicBezTo>
                    <a:pt x="2157" y="1082"/>
                    <a:pt x="1910" y="1617"/>
                    <a:pt x="1522" y="1987"/>
                  </a:cubicBezTo>
                  <a:cubicBezTo>
                    <a:pt x="1129" y="2375"/>
                    <a:pt x="588" y="2622"/>
                    <a:pt x="0" y="2622"/>
                  </a:cubicBezTo>
                  <a:lnTo>
                    <a:pt x="911" y="2622"/>
                  </a:lnTo>
                  <a:cubicBezTo>
                    <a:pt x="1499" y="2622"/>
                    <a:pt x="2034" y="2375"/>
                    <a:pt x="2428" y="1987"/>
                  </a:cubicBezTo>
                  <a:cubicBezTo>
                    <a:pt x="2821" y="1617"/>
                    <a:pt x="3062" y="1082"/>
                    <a:pt x="3062" y="494"/>
                  </a:cubicBezTo>
                  <a:cubicBezTo>
                    <a:pt x="3062" y="224"/>
                    <a:pt x="2845" y="0"/>
                    <a:pt x="257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3"/>
            <p:cNvSpPr/>
            <p:nvPr/>
          </p:nvSpPr>
          <p:spPr>
            <a:xfrm>
              <a:off x="2392268" y="2843333"/>
              <a:ext cx="326348" cy="228559"/>
            </a:xfrm>
            <a:custGeom>
              <a:rect b="b" l="l" r="r" t="t"/>
              <a:pathLst>
                <a:path extrusionOk="0" h="11733" w="16753">
                  <a:moveTo>
                    <a:pt x="859" y="0"/>
                  </a:moveTo>
                  <a:cubicBezTo>
                    <a:pt x="388" y="0"/>
                    <a:pt x="0" y="371"/>
                    <a:pt x="0" y="858"/>
                  </a:cubicBezTo>
                  <a:lnTo>
                    <a:pt x="0" y="10874"/>
                  </a:lnTo>
                  <a:cubicBezTo>
                    <a:pt x="0" y="11368"/>
                    <a:pt x="388" y="11732"/>
                    <a:pt x="859" y="11732"/>
                  </a:cubicBezTo>
                  <a:lnTo>
                    <a:pt x="15894" y="11732"/>
                  </a:lnTo>
                  <a:cubicBezTo>
                    <a:pt x="16382" y="11732"/>
                    <a:pt x="16752" y="11368"/>
                    <a:pt x="16752" y="10874"/>
                  </a:cubicBezTo>
                  <a:lnTo>
                    <a:pt x="16752" y="858"/>
                  </a:lnTo>
                  <a:cubicBezTo>
                    <a:pt x="16752" y="371"/>
                    <a:pt x="16382" y="0"/>
                    <a:pt x="1589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3"/>
            <p:cNvSpPr/>
            <p:nvPr/>
          </p:nvSpPr>
          <p:spPr>
            <a:xfrm>
              <a:off x="2687095" y="2843333"/>
              <a:ext cx="31519" cy="228559"/>
            </a:xfrm>
            <a:custGeom>
              <a:rect b="b" l="l" r="r" t="t"/>
              <a:pathLst>
                <a:path extrusionOk="0" h="11733" w="1618">
                  <a:moveTo>
                    <a:pt x="1" y="0"/>
                  </a:moveTo>
                  <a:cubicBezTo>
                    <a:pt x="465" y="0"/>
                    <a:pt x="859" y="371"/>
                    <a:pt x="859" y="858"/>
                  </a:cubicBezTo>
                  <a:lnTo>
                    <a:pt x="859" y="10874"/>
                  </a:lnTo>
                  <a:cubicBezTo>
                    <a:pt x="859" y="11368"/>
                    <a:pt x="465" y="11732"/>
                    <a:pt x="1" y="11732"/>
                  </a:cubicBezTo>
                  <a:lnTo>
                    <a:pt x="759" y="11732"/>
                  </a:lnTo>
                  <a:cubicBezTo>
                    <a:pt x="1247" y="11732"/>
                    <a:pt x="1617" y="11368"/>
                    <a:pt x="1617" y="10874"/>
                  </a:cubicBezTo>
                  <a:lnTo>
                    <a:pt x="1617" y="858"/>
                  </a:lnTo>
                  <a:cubicBezTo>
                    <a:pt x="1617" y="371"/>
                    <a:pt x="1247" y="0"/>
                    <a:pt x="75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3"/>
            <p:cNvSpPr/>
            <p:nvPr/>
          </p:nvSpPr>
          <p:spPr>
            <a:xfrm>
              <a:off x="2416092" y="2863358"/>
              <a:ext cx="278583" cy="188488"/>
            </a:xfrm>
            <a:custGeom>
              <a:rect b="b" l="l" r="r" t="t"/>
              <a:pathLst>
                <a:path extrusionOk="0" h="9676" w="14301">
                  <a:moveTo>
                    <a:pt x="317" y="1"/>
                  </a:moveTo>
                  <a:cubicBezTo>
                    <a:pt x="147" y="1"/>
                    <a:pt x="0" y="148"/>
                    <a:pt x="0" y="324"/>
                  </a:cubicBezTo>
                  <a:lnTo>
                    <a:pt x="0" y="9358"/>
                  </a:lnTo>
                  <a:cubicBezTo>
                    <a:pt x="0" y="9529"/>
                    <a:pt x="147" y="9676"/>
                    <a:pt x="317" y="9676"/>
                  </a:cubicBezTo>
                  <a:lnTo>
                    <a:pt x="13983" y="9676"/>
                  </a:lnTo>
                  <a:cubicBezTo>
                    <a:pt x="14154" y="9676"/>
                    <a:pt x="14301" y="9529"/>
                    <a:pt x="14301" y="9358"/>
                  </a:cubicBezTo>
                  <a:lnTo>
                    <a:pt x="14301" y="324"/>
                  </a:lnTo>
                  <a:cubicBezTo>
                    <a:pt x="14301" y="148"/>
                    <a:pt x="14154" y="1"/>
                    <a:pt x="13983"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3"/>
            <p:cNvSpPr/>
            <p:nvPr/>
          </p:nvSpPr>
          <p:spPr>
            <a:xfrm>
              <a:off x="2673713" y="2863358"/>
              <a:ext cx="20960" cy="188488"/>
            </a:xfrm>
            <a:custGeom>
              <a:rect b="b" l="l" r="r" t="t"/>
              <a:pathLst>
                <a:path extrusionOk="0" h="9676" w="1076">
                  <a:moveTo>
                    <a:pt x="0" y="1"/>
                  </a:moveTo>
                  <a:cubicBezTo>
                    <a:pt x="171" y="1"/>
                    <a:pt x="318" y="148"/>
                    <a:pt x="318" y="324"/>
                  </a:cubicBezTo>
                  <a:lnTo>
                    <a:pt x="318" y="9358"/>
                  </a:lnTo>
                  <a:cubicBezTo>
                    <a:pt x="318" y="9529"/>
                    <a:pt x="171" y="9676"/>
                    <a:pt x="0" y="9676"/>
                  </a:cubicBezTo>
                  <a:lnTo>
                    <a:pt x="758" y="9676"/>
                  </a:lnTo>
                  <a:cubicBezTo>
                    <a:pt x="929" y="9676"/>
                    <a:pt x="1076" y="9529"/>
                    <a:pt x="1076" y="9358"/>
                  </a:cubicBezTo>
                  <a:lnTo>
                    <a:pt x="1076" y="324"/>
                  </a:lnTo>
                  <a:cubicBezTo>
                    <a:pt x="1076" y="148"/>
                    <a:pt x="929" y="1"/>
                    <a:pt x="75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3"/>
            <p:cNvSpPr/>
            <p:nvPr/>
          </p:nvSpPr>
          <p:spPr>
            <a:xfrm>
              <a:off x="2416092" y="2863358"/>
              <a:ext cx="278583" cy="42973"/>
            </a:xfrm>
            <a:custGeom>
              <a:rect b="b" l="l" r="r" t="t"/>
              <a:pathLst>
                <a:path extrusionOk="0" h="2206" w="14301">
                  <a:moveTo>
                    <a:pt x="317" y="1"/>
                  </a:moveTo>
                  <a:cubicBezTo>
                    <a:pt x="147" y="1"/>
                    <a:pt x="0" y="148"/>
                    <a:pt x="0" y="324"/>
                  </a:cubicBezTo>
                  <a:lnTo>
                    <a:pt x="0" y="2205"/>
                  </a:lnTo>
                  <a:lnTo>
                    <a:pt x="14301" y="2205"/>
                  </a:lnTo>
                  <a:lnTo>
                    <a:pt x="14301" y="324"/>
                  </a:lnTo>
                  <a:cubicBezTo>
                    <a:pt x="14301" y="148"/>
                    <a:pt x="14154" y="1"/>
                    <a:pt x="13983"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3"/>
            <p:cNvSpPr/>
            <p:nvPr/>
          </p:nvSpPr>
          <p:spPr>
            <a:xfrm>
              <a:off x="2673713" y="2863358"/>
              <a:ext cx="20960" cy="42973"/>
            </a:xfrm>
            <a:custGeom>
              <a:rect b="b" l="l" r="r" t="t"/>
              <a:pathLst>
                <a:path extrusionOk="0" h="2206" w="1076">
                  <a:moveTo>
                    <a:pt x="0" y="1"/>
                  </a:moveTo>
                  <a:cubicBezTo>
                    <a:pt x="171" y="1"/>
                    <a:pt x="318" y="148"/>
                    <a:pt x="318" y="324"/>
                  </a:cubicBezTo>
                  <a:lnTo>
                    <a:pt x="318" y="2205"/>
                  </a:lnTo>
                  <a:lnTo>
                    <a:pt x="1076" y="2205"/>
                  </a:lnTo>
                  <a:lnTo>
                    <a:pt x="1076" y="324"/>
                  </a:lnTo>
                  <a:cubicBezTo>
                    <a:pt x="1076" y="148"/>
                    <a:pt x="929" y="1"/>
                    <a:pt x="758"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3"/>
            <p:cNvSpPr/>
            <p:nvPr/>
          </p:nvSpPr>
          <p:spPr>
            <a:xfrm>
              <a:off x="2521536" y="3071870"/>
              <a:ext cx="68258" cy="21993"/>
            </a:xfrm>
            <a:custGeom>
              <a:rect b="b" l="l" r="r" t="t"/>
              <a:pathLst>
                <a:path extrusionOk="0" h="1129" w="3504">
                  <a:moveTo>
                    <a:pt x="1" y="0"/>
                  </a:moveTo>
                  <a:lnTo>
                    <a:pt x="1" y="565"/>
                  </a:lnTo>
                  <a:cubicBezTo>
                    <a:pt x="1" y="882"/>
                    <a:pt x="247" y="1129"/>
                    <a:pt x="565" y="1129"/>
                  </a:cubicBezTo>
                  <a:lnTo>
                    <a:pt x="2939" y="1129"/>
                  </a:lnTo>
                  <a:cubicBezTo>
                    <a:pt x="3233" y="1129"/>
                    <a:pt x="3504" y="882"/>
                    <a:pt x="3504" y="565"/>
                  </a:cubicBezTo>
                  <a:lnTo>
                    <a:pt x="3504" y="0"/>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3"/>
            <p:cNvSpPr/>
            <p:nvPr/>
          </p:nvSpPr>
          <p:spPr>
            <a:xfrm>
              <a:off x="2487193" y="2889130"/>
              <a:ext cx="136496" cy="136964"/>
            </a:xfrm>
            <a:custGeom>
              <a:rect b="b" l="l" r="r" t="t"/>
              <a:pathLst>
                <a:path extrusionOk="0" h="7031" w="7007">
                  <a:moveTo>
                    <a:pt x="3503" y="0"/>
                  </a:moveTo>
                  <a:cubicBezTo>
                    <a:pt x="1570" y="0"/>
                    <a:pt x="0" y="1570"/>
                    <a:pt x="0" y="3527"/>
                  </a:cubicBezTo>
                  <a:cubicBezTo>
                    <a:pt x="0" y="5467"/>
                    <a:pt x="1570" y="7030"/>
                    <a:pt x="3503" y="7030"/>
                  </a:cubicBezTo>
                  <a:cubicBezTo>
                    <a:pt x="5437" y="7030"/>
                    <a:pt x="7007" y="5467"/>
                    <a:pt x="7007" y="3527"/>
                  </a:cubicBezTo>
                  <a:cubicBezTo>
                    <a:pt x="7007" y="2598"/>
                    <a:pt x="6636" y="1693"/>
                    <a:pt x="5978" y="1029"/>
                  </a:cubicBezTo>
                  <a:cubicBezTo>
                    <a:pt x="5337" y="371"/>
                    <a:pt x="4432" y="0"/>
                    <a:pt x="3503"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3"/>
            <p:cNvSpPr/>
            <p:nvPr/>
          </p:nvSpPr>
          <p:spPr>
            <a:xfrm>
              <a:off x="2365483" y="2837605"/>
              <a:ext cx="379802" cy="291070"/>
            </a:xfrm>
            <a:custGeom>
              <a:rect b="b" l="l" r="r" t="t"/>
              <a:pathLst>
                <a:path extrusionOk="0" h="14942" w="19497">
                  <a:moveTo>
                    <a:pt x="11221" y="12320"/>
                  </a:moveTo>
                  <a:lnTo>
                    <a:pt x="11221" y="12591"/>
                  </a:lnTo>
                  <a:cubicBezTo>
                    <a:pt x="11221" y="12738"/>
                    <a:pt x="11097" y="12885"/>
                    <a:pt x="10950" y="12885"/>
                  </a:cubicBezTo>
                  <a:lnTo>
                    <a:pt x="8576" y="12885"/>
                  </a:lnTo>
                  <a:cubicBezTo>
                    <a:pt x="8429" y="12885"/>
                    <a:pt x="8282" y="12738"/>
                    <a:pt x="8282" y="12591"/>
                  </a:cubicBezTo>
                  <a:lnTo>
                    <a:pt x="8282" y="12320"/>
                  </a:lnTo>
                  <a:close/>
                  <a:moveTo>
                    <a:pt x="2234" y="0"/>
                  </a:moveTo>
                  <a:cubicBezTo>
                    <a:pt x="1616" y="0"/>
                    <a:pt x="1105" y="518"/>
                    <a:pt x="1105" y="1152"/>
                  </a:cubicBezTo>
                  <a:lnTo>
                    <a:pt x="1105" y="11168"/>
                  </a:lnTo>
                  <a:cubicBezTo>
                    <a:pt x="1105" y="11392"/>
                    <a:pt x="1152" y="11586"/>
                    <a:pt x="1252" y="11732"/>
                  </a:cubicBezTo>
                  <a:lnTo>
                    <a:pt x="764" y="11732"/>
                  </a:lnTo>
                  <a:cubicBezTo>
                    <a:pt x="347" y="11732"/>
                    <a:pt x="0" y="12079"/>
                    <a:pt x="0" y="12520"/>
                  </a:cubicBezTo>
                  <a:cubicBezTo>
                    <a:pt x="0" y="13843"/>
                    <a:pt x="1105" y="14942"/>
                    <a:pt x="2428" y="14942"/>
                  </a:cubicBezTo>
                  <a:lnTo>
                    <a:pt x="3674" y="14942"/>
                  </a:lnTo>
                  <a:cubicBezTo>
                    <a:pt x="3821" y="14942"/>
                    <a:pt x="3968" y="14795"/>
                    <a:pt x="3968" y="14648"/>
                  </a:cubicBezTo>
                  <a:cubicBezTo>
                    <a:pt x="3968" y="14501"/>
                    <a:pt x="3821" y="14354"/>
                    <a:pt x="3674" y="14354"/>
                  </a:cubicBezTo>
                  <a:lnTo>
                    <a:pt x="2428" y="14354"/>
                  </a:lnTo>
                  <a:cubicBezTo>
                    <a:pt x="1399" y="14354"/>
                    <a:pt x="588" y="13519"/>
                    <a:pt x="588" y="12520"/>
                  </a:cubicBezTo>
                  <a:cubicBezTo>
                    <a:pt x="588" y="12397"/>
                    <a:pt x="664" y="12320"/>
                    <a:pt x="764" y="12320"/>
                  </a:cubicBezTo>
                  <a:lnTo>
                    <a:pt x="7718" y="12320"/>
                  </a:lnTo>
                  <a:lnTo>
                    <a:pt x="7718" y="12591"/>
                  </a:lnTo>
                  <a:cubicBezTo>
                    <a:pt x="7718" y="13055"/>
                    <a:pt x="8111" y="13449"/>
                    <a:pt x="8576" y="13449"/>
                  </a:cubicBezTo>
                  <a:lnTo>
                    <a:pt x="10950" y="13449"/>
                  </a:lnTo>
                  <a:cubicBezTo>
                    <a:pt x="11415" y="13449"/>
                    <a:pt x="11785" y="13055"/>
                    <a:pt x="11785" y="12591"/>
                  </a:cubicBezTo>
                  <a:lnTo>
                    <a:pt x="11785" y="12320"/>
                  </a:lnTo>
                  <a:lnTo>
                    <a:pt x="18739" y="12320"/>
                  </a:lnTo>
                  <a:cubicBezTo>
                    <a:pt x="18838" y="12320"/>
                    <a:pt x="18932" y="12397"/>
                    <a:pt x="18932" y="12520"/>
                  </a:cubicBezTo>
                  <a:cubicBezTo>
                    <a:pt x="18932" y="13519"/>
                    <a:pt x="18104" y="14354"/>
                    <a:pt x="17075" y="14354"/>
                  </a:cubicBezTo>
                  <a:lnTo>
                    <a:pt x="4996" y="14354"/>
                  </a:lnTo>
                  <a:cubicBezTo>
                    <a:pt x="4826" y="14354"/>
                    <a:pt x="4702" y="14501"/>
                    <a:pt x="4702" y="14648"/>
                  </a:cubicBezTo>
                  <a:cubicBezTo>
                    <a:pt x="4702" y="14795"/>
                    <a:pt x="4826" y="14942"/>
                    <a:pt x="4996" y="14942"/>
                  </a:cubicBezTo>
                  <a:lnTo>
                    <a:pt x="17075" y="14942"/>
                  </a:lnTo>
                  <a:cubicBezTo>
                    <a:pt x="18421" y="14942"/>
                    <a:pt x="19497" y="13843"/>
                    <a:pt x="19497" y="12520"/>
                  </a:cubicBezTo>
                  <a:cubicBezTo>
                    <a:pt x="19497" y="12079"/>
                    <a:pt x="19156" y="11732"/>
                    <a:pt x="18739" y="11732"/>
                  </a:cubicBezTo>
                  <a:lnTo>
                    <a:pt x="18274" y="11732"/>
                  </a:lnTo>
                  <a:cubicBezTo>
                    <a:pt x="18368" y="11586"/>
                    <a:pt x="18421" y="11392"/>
                    <a:pt x="18421" y="11168"/>
                  </a:cubicBezTo>
                  <a:lnTo>
                    <a:pt x="18421" y="1152"/>
                  </a:lnTo>
                  <a:cubicBezTo>
                    <a:pt x="18421" y="518"/>
                    <a:pt x="17904" y="0"/>
                    <a:pt x="17269" y="0"/>
                  </a:cubicBezTo>
                  <a:lnTo>
                    <a:pt x="14601" y="0"/>
                  </a:lnTo>
                  <a:cubicBezTo>
                    <a:pt x="14430" y="0"/>
                    <a:pt x="14307" y="124"/>
                    <a:pt x="14307" y="294"/>
                  </a:cubicBezTo>
                  <a:cubicBezTo>
                    <a:pt x="14307" y="441"/>
                    <a:pt x="14430" y="588"/>
                    <a:pt x="14601" y="588"/>
                  </a:cubicBezTo>
                  <a:lnTo>
                    <a:pt x="17269" y="588"/>
                  </a:lnTo>
                  <a:cubicBezTo>
                    <a:pt x="17586" y="588"/>
                    <a:pt x="17833" y="835"/>
                    <a:pt x="17833" y="1152"/>
                  </a:cubicBezTo>
                  <a:lnTo>
                    <a:pt x="17833" y="11168"/>
                  </a:lnTo>
                  <a:cubicBezTo>
                    <a:pt x="17833" y="11491"/>
                    <a:pt x="17586" y="11732"/>
                    <a:pt x="17269" y="11732"/>
                  </a:cubicBezTo>
                  <a:lnTo>
                    <a:pt x="2234" y="11732"/>
                  </a:lnTo>
                  <a:cubicBezTo>
                    <a:pt x="1910" y="11732"/>
                    <a:pt x="1669" y="11491"/>
                    <a:pt x="1669" y="11168"/>
                  </a:cubicBezTo>
                  <a:lnTo>
                    <a:pt x="1669" y="1152"/>
                  </a:lnTo>
                  <a:cubicBezTo>
                    <a:pt x="1669" y="835"/>
                    <a:pt x="1910" y="588"/>
                    <a:pt x="2234" y="588"/>
                  </a:cubicBezTo>
                  <a:lnTo>
                    <a:pt x="13255" y="588"/>
                  </a:lnTo>
                  <a:cubicBezTo>
                    <a:pt x="13425" y="588"/>
                    <a:pt x="13548" y="441"/>
                    <a:pt x="13548" y="294"/>
                  </a:cubicBezTo>
                  <a:cubicBezTo>
                    <a:pt x="13548" y="124"/>
                    <a:pt x="13425" y="0"/>
                    <a:pt x="1325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3"/>
            <p:cNvSpPr/>
            <p:nvPr/>
          </p:nvSpPr>
          <p:spPr>
            <a:xfrm>
              <a:off x="2442312" y="2879623"/>
              <a:ext cx="11006" cy="11006"/>
            </a:xfrm>
            <a:custGeom>
              <a:rect b="b" l="l" r="r" t="t"/>
              <a:pathLst>
                <a:path extrusionOk="0" h="565" w="565">
                  <a:moveTo>
                    <a:pt x="270" y="1"/>
                  </a:moveTo>
                  <a:cubicBezTo>
                    <a:pt x="123" y="1"/>
                    <a:pt x="0" y="124"/>
                    <a:pt x="0" y="271"/>
                  </a:cubicBezTo>
                  <a:cubicBezTo>
                    <a:pt x="0" y="441"/>
                    <a:pt x="123" y="565"/>
                    <a:pt x="270" y="565"/>
                  </a:cubicBezTo>
                  <a:cubicBezTo>
                    <a:pt x="441" y="565"/>
                    <a:pt x="564" y="441"/>
                    <a:pt x="564" y="271"/>
                  </a:cubicBezTo>
                  <a:cubicBezTo>
                    <a:pt x="564" y="124"/>
                    <a:pt x="441" y="1"/>
                    <a:pt x="2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3"/>
            <p:cNvSpPr/>
            <p:nvPr/>
          </p:nvSpPr>
          <p:spPr>
            <a:xfrm>
              <a:off x="2464285" y="2879623"/>
              <a:ext cx="11006" cy="11006"/>
            </a:xfrm>
            <a:custGeom>
              <a:rect b="b" l="l" r="r" t="t"/>
              <a:pathLst>
                <a:path extrusionOk="0" h="565" w="565">
                  <a:moveTo>
                    <a:pt x="271" y="1"/>
                  </a:moveTo>
                  <a:cubicBezTo>
                    <a:pt x="124" y="1"/>
                    <a:pt x="1" y="124"/>
                    <a:pt x="1" y="271"/>
                  </a:cubicBezTo>
                  <a:cubicBezTo>
                    <a:pt x="1" y="441"/>
                    <a:pt x="124" y="565"/>
                    <a:pt x="271" y="565"/>
                  </a:cubicBezTo>
                  <a:cubicBezTo>
                    <a:pt x="441" y="565"/>
                    <a:pt x="565" y="441"/>
                    <a:pt x="565" y="271"/>
                  </a:cubicBezTo>
                  <a:cubicBezTo>
                    <a:pt x="565" y="124"/>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3"/>
            <p:cNvSpPr/>
            <p:nvPr/>
          </p:nvSpPr>
          <p:spPr>
            <a:xfrm>
              <a:off x="2486278" y="2879623"/>
              <a:ext cx="10889" cy="11006"/>
            </a:xfrm>
            <a:custGeom>
              <a:rect b="b" l="l" r="r" t="t"/>
              <a:pathLst>
                <a:path extrusionOk="0" h="565" w="559">
                  <a:moveTo>
                    <a:pt x="294" y="1"/>
                  </a:moveTo>
                  <a:cubicBezTo>
                    <a:pt x="118" y="1"/>
                    <a:pt x="0" y="124"/>
                    <a:pt x="0" y="271"/>
                  </a:cubicBezTo>
                  <a:cubicBezTo>
                    <a:pt x="0" y="441"/>
                    <a:pt x="118" y="565"/>
                    <a:pt x="294" y="565"/>
                  </a:cubicBezTo>
                  <a:cubicBezTo>
                    <a:pt x="441" y="565"/>
                    <a:pt x="559" y="441"/>
                    <a:pt x="559" y="271"/>
                  </a:cubicBezTo>
                  <a:cubicBezTo>
                    <a:pt x="559"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3"/>
            <p:cNvSpPr/>
            <p:nvPr/>
          </p:nvSpPr>
          <p:spPr>
            <a:xfrm>
              <a:off x="2410813" y="2858215"/>
              <a:ext cx="289590" cy="198910"/>
            </a:xfrm>
            <a:custGeom>
              <a:rect b="b" l="l" r="r" t="t"/>
              <a:pathLst>
                <a:path extrusionOk="0" h="10211" w="14866">
                  <a:moveTo>
                    <a:pt x="14254" y="559"/>
                  </a:moveTo>
                  <a:cubicBezTo>
                    <a:pt x="14278" y="559"/>
                    <a:pt x="14278" y="588"/>
                    <a:pt x="14278" y="588"/>
                  </a:cubicBezTo>
                  <a:lnTo>
                    <a:pt x="14278" y="2175"/>
                  </a:lnTo>
                  <a:lnTo>
                    <a:pt x="9846" y="2175"/>
                  </a:lnTo>
                  <a:cubicBezTo>
                    <a:pt x="9188" y="1640"/>
                    <a:pt x="8353" y="1323"/>
                    <a:pt x="7424" y="1323"/>
                  </a:cubicBezTo>
                  <a:cubicBezTo>
                    <a:pt x="6519" y="1323"/>
                    <a:pt x="5661" y="1640"/>
                    <a:pt x="5020" y="2175"/>
                  </a:cubicBezTo>
                  <a:lnTo>
                    <a:pt x="565" y="2175"/>
                  </a:lnTo>
                  <a:lnTo>
                    <a:pt x="565" y="588"/>
                  </a:lnTo>
                  <a:lnTo>
                    <a:pt x="588" y="559"/>
                  </a:lnTo>
                  <a:close/>
                  <a:moveTo>
                    <a:pt x="7424" y="1881"/>
                  </a:moveTo>
                  <a:cubicBezTo>
                    <a:pt x="9211" y="1881"/>
                    <a:pt x="10657" y="3327"/>
                    <a:pt x="10657" y="5114"/>
                  </a:cubicBezTo>
                  <a:cubicBezTo>
                    <a:pt x="10657" y="6877"/>
                    <a:pt x="9211" y="8323"/>
                    <a:pt x="7424" y="8323"/>
                  </a:cubicBezTo>
                  <a:cubicBezTo>
                    <a:pt x="5661" y="8323"/>
                    <a:pt x="4215" y="6877"/>
                    <a:pt x="4215" y="5114"/>
                  </a:cubicBezTo>
                  <a:cubicBezTo>
                    <a:pt x="4215" y="3327"/>
                    <a:pt x="5661" y="1881"/>
                    <a:pt x="7424" y="1881"/>
                  </a:cubicBezTo>
                  <a:close/>
                  <a:moveTo>
                    <a:pt x="14278" y="2763"/>
                  </a:moveTo>
                  <a:lnTo>
                    <a:pt x="14278" y="9622"/>
                  </a:lnTo>
                  <a:cubicBezTo>
                    <a:pt x="14278" y="9622"/>
                    <a:pt x="14278" y="9646"/>
                    <a:pt x="14254" y="9646"/>
                  </a:cubicBezTo>
                  <a:lnTo>
                    <a:pt x="588" y="9646"/>
                  </a:lnTo>
                  <a:lnTo>
                    <a:pt x="565" y="9622"/>
                  </a:lnTo>
                  <a:lnTo>
                    <a:pt x="565" y="2763"/>
                  </a:lnTo>
                  <a:lnTo>
                    <a:pt x="4462" y="2763"/>
                  </a:lnTo>
                  <a:cubicBezTo>
                    <a:pt x="3945" y="3404"/>
                    <a:pt x="3627" y="4209"/>
                    <a:pt x="3627" y="5114"/>
                  </a:cubicBezTo>
                  <a:cubicBezTo>
                    <a:pt x="3627" y="7201"/>
                    <a:pt x="5344" y="8888"/>
                    <a:pt x="7424" y="8888"/>
                  </a:cubicBezTo>
                  <a:cubicBezTo>
                    <a:pt x="9529" y="8888"/>
                    <a:pt x="11221" y="7201"/>
                    <a:pt x="11221" y="5114"/>
                  </a:cubicBezTo>
                  <a:cubicBezTo>
                    <a:pt x="11221" y="4209"/>
                    <a:pt x="10928" y="3404"/>
                    <a:pt x="10410" y="2763"/>
                  </a:cubicBezTo>
                  <a:close/>
                  <a:moveTo>
                    <a:pt x="588" y="0"/>
                  </a:moveTo>
                  <a:cubicBezTo>
                    <a:pt x="271" y="0"/>
                    <a:pt x="1" y="265"/>
                    <a:pt x="1" y="588"/>
                  </a:cubicBezTo>
                  <a:lnTo>
                    <a:pt x="1" y="9622"/>
                  </a:lnTo>
                  <a:cubicBezTo>
                    <a:pt x="1" y="9940"/>
                    <a:pt x="271" y="10210"/>
                    <a:pt x="588" y="10210"/>
                  </a:cubicBezTo>
                  <a:lnTo>
                    <a:pt x="14254" y="10210"/>
                  </a:lnTo>
                  <a:cubicBezTo>
                    <a:pt x="14601" y="10210"/>
                    <a:pt x="14866" y="9940"/>
                    <a:pt x="14866" y="9622"/>
                  </a:cubicBezTo>
                  <a:lnTo>
                    <a:pt x="14866" y="588"/>
                  </a:lnTo>
                  <a:cubicBezTo>
                    <a:pt x="14866" y="265"/>
                    <a:pt x="14601" y="0"/>
                    <a:pt x="142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3"/>
            <p:cNvSpPr/>
            <p:nvPr/>
          </p:nvSpPr>
          <p:spPr>
            <a:xfrm>
              <a:off x="2520056" y="2911103"/>
              <a:ext cx="90699" cy="63466"/>
            </a:xfrm>
            <a:custGeom>
              <a:rect b="b" l="l" r="r" t="t"/>
              <a:pathLst>
                <a:path extrusionOk="0" h="3258" w="4656">
                  <a:moveTo>
                    <a:pt x="1763" y="1"/>
                  </a:moveTo>
                  <a:cubicBezTo>
                    <a:pt x="1152" y="1"/>
                    <a:pt x="564" y="248"/>
                    <a:pt x="124" y="665"/>
                  </a:cubicBezTo>
                  <a:cubicBezTo>
                    <a:pt x="29" y="783"/>
                    <a:pt x="0" y="959"/>
                    <a:pt x="124" y="1077"/>
                  </a:cubicBezTo>
                  <a:cubicBezTo>
                    <a:pt x="173" y="1138"/>
                    <a:pt x="247" y="1169"/>
                    <a:pt x="320" y="1169"/>
                  </a:cubicBezTo>
                  <a:cubicBezTo>
                    <a:pt x="394" y="1169"/>
                    <a:pt x="467" y="1138"/>
                    <a:pt x="517" y="1077"/>
                  </a:cubicBezTo>
                  <a:cubicBezTo>
                    <a:pt x="858" y="759"/>
                    <a:pt x="1299" y="589"/>
                    <a:pt x="1763" y="589"/>
                  </a:cubicBezTo>
                  <a:cubicBezTo>
                    <a:pt x="2675" y="589"/>
                    <a:pt x="3409" y="1276"/>
                    <a:pt x="3503" y="2158"/>
                  </a:cubicBezTo>
                  <a:lnTo>
                    <a:pt x="3409" y="2035"/>
                  </a:lnTo>
                  <a:cubicBezTo>
                    <a:pt x="3351" y="1963"/>
                    <a:pt x="3270" y="1925"/>
                    <a:pt x="3188" y="1925"/>
                  </a:cubicBezTo>
                  <a:cubicBezTo>
                    <a:pt x="3128" y="1925"/>
                    <a:pt x="3067" y="1945"/>
                    <a:pt x="3015" y="1988"/>
                  </a:cubicBezTo>
                  <a:cubicBezTo>
                    <a:pt x="2892" y="2082"/>
                    <a:pt x="2868" y="2252"/>
                    <a:pt x="2968" y="2376"/>
                  </a:cubicBezTo>
                  <a:lnTo>
                    <a:pt x="3527" y="3134"/>
                  </a:lnTo>
                  <a:cubicBezTo>
                    <a:pt x="3580" y="3210"/>
                    <a:pt x="3674" y="3257"/>
                    <a:pt x="3750" y="3257"/>
                  </a:cubicBezTo>
                  <a:cubicBezTo>
                    <a:pt x="3850" y="3257"/>
                    <a:pt x="3921" y="3210"/>
                    <a:pt x="3997" y="3134"/>
                  </a:cubicBezTo>
                  <a:lnTo>
                    <a:pt x="4555" y="2376"/>
                  </a:lnTo>
                  <a:cubicBezTo>
                    <a:pt x="4655" y="2252"/>
                    <a:pt x="4632" y="2082"/>
                    <a:pt x="4508" y="1988"/>
                  </a:cubicBezTo>
                  <a:cubicBezTo>
                    <a:pt x="4456" y="1945"/>
                    <a:pt x="4392" y="1925"/>
                    <a:pt x="4329" y="1925"/>
                  </a:cubicBezTo>
                  <a:cubicBezTo>
                    <a:pt x="4242" y="1925"/>
                    <a:pt x="4159" y="1963"/>
                    <a:pt x="4115" y="2035"/>
                  </a:cubicBezTo>
                  <a:lnTo>
                    <a:pt x="4068" y="2082"/>
                  </a:lnTo>
                  <a:cubicBezTo>
                    <a:pt x="3944" y="906"/>
                    <a:pt x="2939" y="1"/>
                    <a:pt x="176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3"/>
            <p:cNvSpPr/>
            <p:nvPr/>
          </p:nvSpPr>
          <p:spPr>
            <a:xfrm>
              <a:off x="2500011" y="2940654"/>
              <a:ext cx="90699" cy="63563"/>
            </a:xfrm>
            <a:custGeom>
              <a:rect b="b" l="l" r="r" t="t"/>
              <a:pathLst>
                <a:path extrusionOk="0" h="3263" w="4656">
                  <a:moveTo>
                    <a:pt x="912" y="0"/>
                  </a:moveTo>
                  <a:cubicBezTo>
                    <a:pt x="835" y="0"/>
                    <a:pt x="735" y="53"/>
                    <a:pt x="688" y="124"/>
                  </a:cubicBezTo>
                  <a:lnTo>
                    <a:pt x="100" y="882"/>
                  </a:lnTo>
                  <a:cubicBezTo>
                    <a:pt x="0" y="1005"/>
                    <a:pt x="30" y="1176"/>
                    <a:pt x="177" y="1276"/>
                  </a:cubicBezTo>
                  <a:cubicBezTo>
                    <a:pt x="224" y="1323"/>
                    <a:pt x="271" y="1352"/>
                    <a:pt x="347" y="1352"/>
                  </a:cubicBezTo>
                  <a:cubicBezTo>
                    <a:pt x="418" y="1352"/>
                    <a:pt x="518" y="1299"/>
                    <a:pt x="565" y="1229"/>
                  </a:cubicBezTo>
                  <a:lnTo>
                    <a:pt x="588" y="1176"/>
                  </a:lnTo>
                  <a:cubicBezTo>
                    <a:pt x="735" y="2352"/>
                    <a:pt x="1717" y="3263"/>
                    <a:pt x="2916" y="3263"/>
                  </a:cubicBezTo>
                  <a:cubicBezTo>
                    <a:pt x="3527" y="3263"/>
                    <a:pt x="4091" y="3016"/>
                    <a:pt x="4532" y="2598"/>
                  </a:cubicBezTo>
                  <a:cubicBezTo>
                    <a:pt x="4656" y="2475"/>
                    <a:pt x="4656" y="2304"/>
                    <a:pt x="4556" y="2181"/>
                  </a:cubicBezTo>
                  <a:cubicBezTo>
                    <a:pt x="4497" y="2119"/>
                    <a:pt x="4424" y="2088"/>
                    <a:pt x="4350" y="2088"/>
                  </a:cubicBezTo>
                  <a:cubicBezTo>
                    <a:pt x="4277" y="2088"/>
                    <a:pt x="4203" y="2119"/>
                    <a:pt x="4144" y="2181"/>
                  </a:cubicBezTo>
                  <a:cubicBezTo>
                    <a:pt x="3821" y="2498"/>
                    <a:pt x="3380" y="2675"/>
                    <a:pt x="2916" y="2675"/>
                  </a:cubicBezTo>
                  <a:cubicBezTo>
                    <a:pt x="2011" y="2675"/>
                    <a:pt x="1252" y="1987"/>
                    <a:pt x="1153" y="1105"/>
                  </a:cubicBezTo>
                  <a:lnTo>
                    <a:pt x="1153" y="1105"/>
                  </a:lnTo>
                  <a:lnTo>
                    <a:pt x="1252" y="1229"/>
                  </a:lnTo>
                  <a:cubicBezTo>
                    <a:pt x="1310" y="1300"/>
                    <a:pt x="1399" y="1338"/>
                    <a:pt x="1488" y="1338"/>
                  </a:cubicBezTo>
                  <a:cubicBezTo>
                    <a:pt x="1553" y="1338"/>
                    <a:pt x="1618" y="1318"/>
                    <a:pt x="1670" y="1276"/>
                  </a:cubicBezTo>
                  <a:cubicBezTo>
                    <a:pt x="1793" y="1176"/>
                    <a:pt x="1817" y="1005"/>
                    <a:pt x="1717" y="882"/>
                  </a:cubicBezTo>
                  <a:lnTo>
                    <a:pt x="1129" y="124"/>
                  </a:lnTo>
                  <a:cubicBezTo>
                    <a:pt x="1082" y="53"/>
                    <a:pt x="1006" y="0"/>
                    <a:pt x="9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9" name="Google Shape;3669;p63"/>
          <p:cNvGrpSpPr/>
          <p:nvPr/>
        </p:nvGrpSpPr>
        <p:grpSpPr>
          <a:xfrm>
            <a:off x="1789660" y="2819976"/>
            <a:ext cx="379821" cy="326329"/>
            <a:chOff x="1789660" y="2819976"/>
            <a:chExt cx="379821" cy="326329"/>
          </a:xfrm>
        </p:grpSpPr>
        <p:sp>
          <p:nvSpPr>
            <p:cNvPr id="3670" name="Google Shape;3670;p63"/>
            <p:cNvSpPr/>
            <p:nvPr/>
          </p:nvSpPr>
          <p:spPr>
            <a:xfrm>
              <a:off x="1794919" y="3035111"/>
              <a:ext cx="368834" cy="48232"/>
            </a:xfrm>
            <a:custGeom>
              <a:rect b="b" l="l" r="r" t="t"/>
              <a:pathLst>
                <a:path extrusionOk="0" h="2476" w="18934">
                  <a:moveTo>
                    <a:pt x="1" y="1"/>
                  </a:moveTo>
                  <a:lnTo>
                    <a:pt x="1" y="1499"/>
                  </a:lnTo>
                  <a:cubicBezTo>
                    <a:pt x="1" y="2034"/>
                    <a:pt x="442" y="2475"/>
                    <a:pt x="982" y="2475"/>
                  </a:cubicBezTo>
                  <a:lnTo>
                    <a:pt x="17975" y="2475"/>
                  </a:lnTo>
                  <a:cubicBezTo>
                    <a:pt x="18492" y="2475"/>
                    <a:pt x="18933" y="2034"/>
                    <a:pt x="18933" y="1499"/>
                  </a:cubicBezTo>
                  <a:lnTo>
                    <a:pt x="18933"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3"/>
            <p:cNvSpPr/>
            <p:nvPr/>
          </p:nvSpPr>
          <p:spPr>
            <a:xfrm>
              <a:off x="1794919" y="2825236"/>
              <a:ext cx="368834" cy="209897"/>
            </a:xfrm>
            <a:custGeom>
              <a:rect b="b" l="l" r="r" t="t"/>
              <a:pathLst>
                <a:path extrusionOk="0" h="10775" w="18934">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3"/>
            <p:cNvSpPr/>
            <p:nvPr/>
          </p:nvSpPr>
          <p:spPr>
            <a:xfrm>
              <a:off x="1794919" y="2825236"/>
              <a:ext cx="368834" cy="209897"/>
            </a:xfrm>
            <a:custGeom>
              <a:rect b="b" l="l" r="r" t="t"/>
              <a:pathLst>
                <a:path extrusionOk="0" h="10775" w="18934">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3"/>
            <p:cNvSpPr/>
            <p:nvPr/>
          </p:nvSpPr>
          <p:spPr>
            <a:xfrm>
              <a:off x="2129836" y="2825236"/>
              <a:ext cx="33915" cy="209897"/>
            </a:xfrm>
            <a:custGeom>
              <a:rect b="b" l="l" r="r" t="t"/>
              <a:pathLst>
                <a:path extrusionOk="0" h="10775" w="1741">
                  <a:moveTo>
                    <a:pt x="1" y="1"/>
                  </a:moveTo>
                  <a:cubicBezTo>
                    <a:pt x="541" y="1"/>
                    <a:pt x="982" y="441"/>
                    <a:pt x="982" y="982"/>
                  </a:cubicBezTo>
                  <a:lnTo>
                    <a:pt x="982" y="10775"/>
                  </a:lnTo>
                  <a:lnTo>
                    <a:pt x="1740" y="10775"/>
                  </a:lnTo>
                  <a:lnTo>
                    <a:pt x="1740" y="982"/>
                  </a:lnTo>
                  <a:cubicBezTo>
                    <a:pt x="1740" y="441"/>
                    <a:pt x="1299" y="1"/>
                    <a:pt x="782"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3"/>
            <p:cNvSpPr/>
            <p:nvPr/>
          </p:nvSpPr>
          <p:spPr>
            <a:xfrm>
              <a:off x="2129836" y="3035111"/>
              <a:ext cx="33915" cy="48232"/>
            </a:xfrm>
            <a:custGeom>
              <a:rect b="b" l="l" r="r" t="t"/>
              <a:pathLst>
                <a:path extrusionOk="0" h="2476" w="1741">
                  <a:moveTo>
                    <a:pt x="982" y="1"/>
                  </a:moveTo>
                  <a:lnTo>
                    <a:pt x="982" y="1499"/>
                  </a:lnTo>
                  <a:cubicBezTo>
                    <a:pt x="982" y="2034"/>
                    <a:pt x="541" y="2475"/>
                    <a:pt x="1" y="2475"/>
                  </a:cubicBezTo>
                  <a:lnTo>
                    <a:pt x="782" y="2475"/>
                  </a:lnTo>
                  <a:cubicBezTo>
                    <a:pt x="1299" y="2475"/>
                    <a:pt x="1740" y="2034"/>
                    <a:pt x="1740" y="1499"/>
                  </a:cubicBezTo>
                  <a:lnTo>
                    <a:pt x="1740"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3"/>
            <p:cNvSpPr/>
            <p:nvPr/>
          </p:nvSpPr>
          <p:spPr>
            <a:xfrm>
              <a:off x="1937590" y="3083324"/>
              <a:ext cx="83959" cy="57719"/>
            </a:xfrm>
            <a:custGeom>
              <a:rect b="b" l="l" r="r" t="t"/>
              <a:pathLst>
                <a:path extrusionOk="0" h="2963" w="4310">
                  <a:moveTo>
                    <a:pt x="295" y="0"/>
                  </a:moveTo>
                  <a:cubicBezTo>
                    <a:pt x="295" y="0"/>
                    <a:pt x="271" y="2157"/>
                    <a:pt x="1" y="2963"/>
                  </a:cubicBezTo>
                  <a:lnTo>
                    <a:pt x="4309" y="2963"/>
                  </a:lnTo>
                  <a:cubicBezTo>
                    <a:pt x="4015" y="2157"/>
                    <a:pt x="3992" y="0"/>
                    <a:pt x="3992"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3"/>
            <p:cNvSpPr/>
            <p:nvPr/>
          </p:nvSpPr>
          <p:spPr>
            <a:xfrm>
              <a:off x="1942869" y="3083324"/>
              <a:ext cx="72953" cy="14785"/>
            </a:xfrm>
            <a:custGeom>
              <a:rect b="b" l="l" r="r" t="t"/>
              <a:pathLst>
                <a:path extrusionOk="0" h="759" w="3745">
                  <a:moveTo>
                    <a:pt x="24" y="0"/>
                  </a:moveTo>
                  <a:cubicBezTo>
                    <a:pt x="24" y="0"/>
                    <a:pt x="24" y="318"/>
                    <a:pt x="0" y="758"/>
                  </a:cubicBezTo>
                  <a:lnTo>
                    <a:pt x="3744" y="758"/>
                  </a:lnTo>
                  <a:cubicBezTo>
                    <a:pt x="3721" y="318"/>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3"/>
            <p:cNvSpPr/>
            <p:nvPr/>
          </p:nvSpPr>
          <p:spPr>
            <a:xfrm>
              <a:off x="1942869" y="3083324"/>
              <a:ext cx="72953" cy="14785"/>
            </a:xfrm>
            <a:custGeom>
              <a:rect b="b" l="l" r="r" t="t"/>
              <a:pathLst>
                <a:path extrusionOk="0" h="759" w="3745">
                  <a:moveTo>
                    <a:pt x="24" y="0"/>
                  </a:moveTo>
                  <a:cubicBezTo>
                    <a:pt x="24" y="0"/>
                    <a:pt x="24" y="318"/>
                    <a:pt x="0" y="758"/>
                  </a:cubicBezTo>
                  <a:lnTo>
                    <a:pt x="3744" y="758"/>
                  </a:lnTo>
                  <a:cubicBezTo>
                    <a:pt x="3721" y="318"/>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3"/>
            <p:cNvSpPr/>
            <p:nvPr/>
          </p:nvSpPr>
          <p:spPr>
            <a:xfrm>
              <a:off x="1818276" y="2851008"/>
              <a:ext cx="322121" cy="184125"/>
            </a:xfrm>
            <a:custGeom>
              <a:rect b="b" l="l" r="r" t="t"/>
              <a:pathLst>
                <a:path extrusionOk="0" h="9452" w="16536">
                  <a:moveTo>
                    <a:pt x="418" y="0"/>
                  </a:moveTo>
                  <a:cubicBezTo>
                    <a:pt x="201" y="0"/>
                    <a:pt x="1" y="171"/>
                    <a:pt x="1" y="417"/>
                  </a:cubicBezTo>
                  <a:lnTo>
                    <a:pt x="1" y="9452"/>
                  </a:lnTo>
                  <a:lnTo>
                    <a:pt x="16535" y="9452"/>
                  </a:lnTo>
                  <a:lnTo>
                    <a:pt x="16535" y="417"/>
                  </a:lnTo>
                  <a:cubicBezTo>
                    <a:pt x="16535" y="171"/>
                    <a:pt x="16365" y="0"/>
                    <a:pt x="1611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3"/>
            <p:cNvSpPr/>
            <p:nvPr/>
          </p:nvSpPr>
          <p:spPr>
            <a:xfrm>
              <a:off x="2117466" y="2851008"/>
              <a:ext cx="22928" cy="184125"/>
            </a:xfrm>
            <a:custGeom>
              <a:rect b="b" l="l" r="r" t="t"/>
              <a:pathLst>
                <a:path extrusionOk="0" h="9452" w="1177">
                  <a:moveTo>
                    <a:pt x="1" y="0"/>
                  </a:moveTo>
                  <a:cubicBezTo>
                    <a:pt x="218" y="0"/>
                    <a:pt x="418" y="171"/>
                    <a:pt x="418" y="417"/>
                  </a:cubicBezTo>
                  <a:lnTo>
                    <a:pt x="418" y="9452"/>
                  </a:lnTo>
                  <a:lnTo>
                    <a:pt x="1176" y="9452"/>
                  </a:lnTo>
                  <a:lnTo>
                    <a:pt x="1176" y="417"/>
                  </a:lnTo>
                  <a:cubicBezTo>
                    <a:pt x="1176" y="171"/>
                    <a:pt x="1006" y="0"/>
                    <a:pt x="75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3"/>
            <p:cNvSpPr/>
            <p:nvPr/>
          </p:nvSpPr>
          <p:spPr>
            <a:xfrm>
              <a:off x="1997237" y="2887298"/>
              <a:ext cx="111659" cy="147834"/>
            </a:xfrm>
            <a:custGeom>
              <a:rect b="b" l="l" r="r" t="t"/>
              <a:pathLst>
                <a:path extrusionOk="0" h="7589" w="5732">
                  <a:moveTo>
                    <a:pt x="72" y="0"/>
                  </a:moveTo>
                  <a:cubicBezTo>
                    <a:pt x="48" y="0"/>
                    <a:pt x="1" y="47"/>
                    <a:pt x="1" y="71"/>
                  </a:cubicBezTo>
                  <a:lnTo>
                    <a:pt x="1" y="7589"/>
                  </a:lnTo>
                  <a:lnTo>
                    <a:pt x="5732" y="7589"/>
                  </a:lnTo>
                  <a:lnTo>
                    <a:pt x="5732" y="71"/>
                  </a:lnTo>
                  <a:cubicBezTo>
                    <a:pt x="5732" y="47"/>
                    <a:pt x="5708" y="0"/>
                    <a:pt x="5655"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3"/>
            <p:cNvSpPr/>
            <p:nvPr/>
          </p:nvSpPr>
          <p:spPr>
            <a:xfrm>
              <a:off x="1960946" y="3053773"/>
              <a:ext cx="36778" cy="11006"/>
            </a:xfrm>
            <a:custGeom>
              <a:rect b="b" l="l" r="r" t="t"/>
              <a:pathLst>
                <a:path extrusionOk="0" h="565" w="1888">
                  <a:moveTo>
                    <a:pt x="295" y="1"/>
                  </a:moveTo>
                  <a:cubicBezTo>
                    <a:pt x="148" y="1"/>
                    <a:pt x="1" y="124"/>
                    <a:pt x="1" y="271"/>
                  </a:cubicBezTo>
                  <a:cubicBezTo>
                    <a:pt x="1" y="441"/>
                    <a:pt x="148" y="565"/>
                    <a:pt x="295" y="565"/>
                  </a:cubicBezTo>
                  <a:lnTo>
                    <a:pt x="1594" y="565"/>
                  </a:lnTo>
                  <a:cubicBezTo>
                    <a:pt x="1764" y="565"/>
                    <a:pt x="1888" y="441"/>
                    <a:pt x="1888" y="271"/>
                  </a:cubicBezTo>
                  <a:cubicBezTo>
                    <a:pt x="1888" y="124"/>
                    <a:pt x="1764" y="1"/>
                    <a:pt x="15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3"/>
            <p:cNvSpPr/>
            <p:nvPr/>
          </p:nvSpPr>
          <p:spPr>
            <a:xfrm>
              <a:off x="1902779" y="2946946"/>
              <a:ext cx="11474" cy="10909"/>
            </a:xfrm>
            <a:custGeom>
              <a:rect b="b" l="l" r="r" t="t"/>
              <a:pathLst>
                <a:path extrusionOk="0" h="560" w="589">
                  <a:moveTo>
                    <a:pt x="295" y="1"/>
                  </a:moveTo>
                  <a:cubicBezTo>
                    <a:pt x="148" y="1"/>
                    <a:pt x="1" y="118"/>
                    <a:pt x="1" y="265"/>
                  </a:cubicBezTo>
                  <a:cubicBezTo>
                    <a:pt x="1" y="441"/>
                    <a:pt x="148" y="559"/>
                    <a:pt x="295" y="559"/>
                  </a:cubicBezTo>
                  <a:cubicBezTo>
                    <a:pt x="465" y="559"/>
                    <a:pt x="589" y="441"/>
                    <a:pt x="589" y="265"/>
                  </a:cubicBezTo>
                  <a:cubicBezTo>
                    <a:pt x="589" y="118"/>
                    <a:pt x="465"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3"/>
            <p:cNvSpPr/>
            <p:nvPr/>
          </p:nvSpPr>
          <p:spPr>
            <a:xfrm>
              <a:off x="1886533" y="2922109"/>
              <a:ext cx="43869" cy="20084"/>
            </a:xfrm>
            <a:custGeom>
              <a:rect b="b" l="l" r="r" t="t"/>
              <a:pathLst>
                <a:path extrusionOk="0" h="1031" w="2252">
                  <a:moveTo>
                    <a:pt x="1129" y="0"/>
                  </a:moveTo>
                  <a:cubicBezTo>
                    <a:pt x="711" y="0"/>
                    <a:pt x="318" y="218"/>
                    <a:pt x="100" y="588"/>
                  </a:cubicBezTo>
                  <a:cubicBezTo>
                    <a:pt x="0" y="735"/>
                    <a:pt x="47" y="905"/>
                    <a:pt x="194" y="982"/>
                  </a:cubicBezTo>
                  <a:cubicBezTo>
                    <a:pt x="237" y="1015"/>
                    <a:pt x="287" y="1030"/>
                    <a:pt x="337" y="1030"/>
                  </a:cubicBezTo>
                  <a:cubicBezTo>
                    <a:pt x="429" y="1030"/>
                    <a:pt x="523" y="977"/>
                    <a:pt x="588" y="882"/>
                  </a:cubicBezTo>
                  <a:cubicBezTo>
                    <a:pt x="688" y="688"/>
                    <a:pt x="905" y="588"/>
                    <a:pt x="1129" y="588"/>
                  </a:cubicBezTo>
                  <a:cubicBezTo>
                    <a:pt x="1346" y="588"/>
                    <a:pt x="1570" y="688"/>
                    <a:pt x="1693" y="882"/>
                  </a:cubicBezTo>
                  <a:cubicBezTo>
                    <a:pt x="1740" y="982"/>
                    <a:pt x="1840" y="1029"/>
                    <a:pt x="1934" y="1029"/>
                  </a:cubicBezTo>
                  <a:cubicBezTo>
                    <a:pt x="1987" y="1029"/>
                    <a:pt x="2034" y="1005"/>
                    <a:pt x="2081" y="982"/>
                  </a:cubicBezTo>
                  <a:cubicBezTo>
                    <a:pt x="2204" y="905"/>
                    <a:pt x="2251" y="735"/>
                    <a:pt x="2181" y="588"/>
                  </a:cubicBezTo>
                  <a:cubicBezTo>
                    <a:pt x="1934" y="218"/>
                    <a:pt x="1570" y="0"/>
                    <a:pt x="112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3"/>
            <p:cNvSpPr/>
            <p:nvPr/>
          </p:nvSpPr>
          <p:spPr>
            <a:xfrm>
              <a:off x="1869800" y="2902064"/>
              <a:ext cx="77784" cy="29571"/>
            </a:xfrm>
            <a:custGeom>
              <a:rect b="b" l="l" r="r" t="t"/>
              <a:pathLst>
                <a:path extrusionOk="0" h="1518" w="3993">
                  <a:moveTo>
                    <a:pt x="1988" y="1"/>
                  </a:moveTo>
                  <a:cubicBezTo>
                    <a:pt x="1200" y="1"/>
                    <a:pt x="495" y="418"/>
                    <a:pt x="77" y="1076"/>
                  </a:cubicBezTo>
                  <a:cubicBezTo>
                    <a:pt x="1" y="1223"/>
                    <a:pt x="24" y="1394"/>
                    <a:pt x="171" y="1470"/>
                  </a:cubicBezTo>
                  <a:cubicBezTo>
                    <a:pt x="215" y="1495"/>
                    <a:pt x="269" y="1508"/>
                    <a:pt x="323" y="1508"/>
                  </a:cubicBezTo>
                  <a:cubicBezTo>
                    <a:pt x="421" y="1508"/>
                    <a:pt x="520" y="1465"/>
                    <a:pt x="565" y="1370"/>
                  </a:cubicBezTo>
                  <a:cubicBezTo>
                    <a:pt x="859" y="882"/>
                    <a:pt x="1400" y="565"/>
                    <a:pt x="1988" y="565"/>
                  </a:cubicBezTo>
                  <a:cubicBezTo>
                    <a:pt x="2575" y="565"/>
                    <a:pt x="3110" y="882"/>
                    <a:pt x="3404" y="1370"/>
                  </a:cubicBezTo>
                  <a:cubicBezTo>
                    <a:pt x="3481" y="1470"/>
                    <a:pt x="3551" y="1517"/>
                    <a:pt x="3651" y="1517"/>
                  </a:cubicBezTo>
                  <a:cubicBezTo>
                    <a:pt x="3698" y="1517"/>
                    <a:pt x="3751" y="1494"/>
                    <a:pt x="3798" y="1470"/>
                  </a:cubicBezTo>
                  <a:cubicBezTo>
                    <a:pt x="3945" y="1394"/>
                    <a:pt x="3992" y="1223"/>
                    <a:pt x="3898" y="1076"/>
                  </a:cubicBezTo>
                  <a:cubicBezTo>
                    <a:pt x="3504" y="418"/>
                    <a:pt x="2769" y="1"/>
                    <a:pt x="19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3"/>
            <p:cNvSpPr/>
            <p:nvPr/>
          </p:nvSpPr>
          <p:spPr>
            <a:xfrm>
              <a:off x="1854118" y="2882019"/>
              <a:ext cx="108796" cy="37889"/>
            </a:xfrm>
            <a:custGeom>
              <a:rect b="b" l="l" r="r" t="t"/>
              <a:pathLst>
                <a:path extrusionOk="0" h="1945" w="5585">
                  <a:moveTo>
                    <a:pt x="2793" y="1"/>
                  </a:moveTo>
                  <a:cubicBezTo>
                    <a:pt x="1688" y="1"/>
                    <a:pt x="659" y="565"/>
                    <a:pt x="95" y="1517"/>
                  </a:cubicBezTo>
                  <a:cubicBezTo>
                    <a:pt x="1" y="1641"/>
                    <a:pt x="48" y="1811"/>
                    <a:pt x="195" y="1911"/>
                  </a:cubicBezTo>
                  <a:cubicBezTo>
                    <a:pt x="234" y="1934"/>
                    <a:pt x="278" y="1944"/>
                    <a:pt x="323" y="1944"/>
                  </a:cubicBezTo>
                  <a:cubicBezTo>
                    <a:pt x="419" y="1944"/>
                    <a:pt x="520" y="1896"/>
                    <a:pt x="589" y="1811"/>
                  </a:cubicBezTo>
                  <a:cubicBezTo>
                    <a:pt x="1053" y="1030"/>
                    <a:pt x="1888" y="565"/>
                    <a:pt x="2793" y="565"/>
                  </a:cubicBezTo>
                  <a:cubicBezTo>
                    <a:pt x="3698" y="565"/>
                    <a:pt x="4533" y="1030"/>
                    <a:pt x="5020" y="1811"/>
                  </a:cubicBezTo>
                  <a:cubicBezTo>
                    <a:pt x="5067" y="1888"/>
                    <a:pt x="5167" y="1935"/>
                    <a:pt x="5267" y="1935"/>
                  </a:cubicBezTo>
                  <a:cubicBezTo>
                    <a:pt x="5314" y="1935"/>
                    <a:pt x="5361" y="1935"/>
                    <a:pt x="5414" y="1911"/>
                  </a:cubicBezTo>
                  <a:cubicBezTo>
                    <a:pt x="5532" y="1811"/>
                    <a:pt x="5585" y="1641"/>
                    <a:pt x="5508" y="1517"/>
                  </a:cubicBezTo>
                  <a:cubicBezTo>
                    <a:pt x="4920" y="565"/>
                    <a:pt x="3915" y="1"/>
                    <a:pt x="27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3"/>
            <p:cNvSpPr/>
            <p:nvPr/>
          </p:nvSpPr>
          <p:spPr>
            <a:xfrm>
              <a:off x="1789660" y="2819976"/>
              <a:ext cx="379821" cy="326329"/>
            </a:xfrm>
            <a:custGeom>
              <a:rect b="b" l="l" r="r" t="t"/>
              <a:pathLst>
                <a:path extrusionOk="0" h="16752" w="19498">
                  <a:moveTo>
                    <a:pt x="17587" y="1863"/>
                  </a:moveTo>
                  <a:cubicBezTo>
                    <a:pt x="17657" y="1863"/>
                    <a:pt x="17734" y="1934"/>
                    <a:pt x="17734" y="2010"/>
                  </a:cubicBezTo>
                  <a:lnTo>
                    <a:pt x="17734" y="10780"/>
                  </a:lnTo>
                  <a:lnTo>
                    <a:pt x="16682" y="10780"/>
                  </a:lnTo>
                  <a:lnTo>
                    <a:pt x="16682" y="3527"/>
                  </a:lnTo>
                  <a:cubicBezTo>
                    <a:pt x="16682" y="3333"/>
                    <a:pt x="16511" y="3186"/>
                    <a:pt x="16311" y="3186"/>
                  </a:cubicBezTo>
                  <a:lnTo>
                    <a:pt x="15259" y="3186"/>
                  </a:lnTo>
                  <a:cubicBezTo>
                    <a:pt x="15112" y="3186"/>
                    <a:pt x="14989" y="3309"/>
                    <a:pt x="14989" y="3456"/>
                  </a:cubicBezTo>
                  <a:cubicBezTo>
                    <a:pt x="14989" y="3627"/>
                    <a:pt x="15112" y="3750"/>
                    <a:pt x="15259" y="3750"/>
                  </a:cubicBezTo>
                  <a:lnTo>
                    <a:pt x="16117" y="3750"/>
                  </a:lnTo>
                  <a:lnTo>
                    <a:pt x="16117" y="10751"/>
                  </a:lnTo>
                  <a:lnTo>
                    <a:pt x="10951" y="10751"/>
                  </a:lnTo>
                  <a:lnTo>
                    <a:pt x="10951" y="3750"/>
                  </a:lnTo>
                  <a:lnTo>
                    <a:pt x="13960" y="3750"/>
                  </a:lnTo>
                  <a:cubicBezTo>
                    <a:pt x="14107" y="3750"/>
                    <a:pt x="14231" y="3627"/>
                    <a:pt x="14231" y="3456"/>
                  </a:cubicBezTo>
                  <a:cubicBezTo>
                    <a:pt x="14231" y="3309"/>
                    <a:pt x="14107" y="3186"/>
                    <a:pt x="13960" y="3186"/>
                  </a:cubicBezTo>
                  <a:lnTo>
                    <a:pt x="10728" y="3186"/>
                  </a:lnTo>
                  <a:cubicBezTo>
                    <a:pt x="10534" y="3186"/>
                    <a:pt x="10387" y="3333"/>
                    <a:pt x="10387" y="3527"/>
                  </a:cubicBezTo>
                  <a:lnTo>
                    <a:pt x="10387" y="10780"/>
                  </a:lnTo>
                  <a:lnTo>
                    <a:pt x="1764" y="10780"/>
                  </a:lnTo>
                  <a:lnTo>
                    <a:pt x="1764" y="2010"/>
                  </a:lnTo>
                  <a:cubicBezTo>
                    <a:pt x="1764" y="1934"/>
                    <a:pt x="1817" y="1863"/>
                    <a:pt x="1887" y="1863"/>
                  </a:cubicBezTo>
                  <a:close/>
                  <a:moveTo>
                    <a:pt x="18909" y="11338"/>
                  </a:moveTo>
                  <a:lnTo>
                    <a:pt x="18909" y="12543"/>
                  </a:lnTo>
                  <a:cubicBezTo>
                    <a:pt x="18909" y="12908"/>
                    <a:pt x="18616" y="13225"/>
                    <a:pt x="18245" y="13225"/>
                  </a:cubicBezTo>
                  <a:lnTo>
                    <a:pt x="1252" y="13225"/>
                  </a:lnTo>
                  <a:cubicBezTo>
                    <a:pt x="859" y="13225"/>
                    <a:pt x="565" y="12908"/>
                    <a:pt x="565" y="12543"/>
                  </a:cubicBezTo>
                  <a:lnTo>
                    <a:pt x="565" y="11338"/>
                  </a:lnTo>
                  <a:close/>
                  <a:moveTo>
                    <a:pt x="11315" y="13790"/>
                  </a:moveTo>
                  <a:cubicBezTo>
                    <a:pt x="11315" y="14330"/>
                    <a:pt x="11368" y="15453"/>
                    <a:pt x="11539" y="16188"/>
                  </a:cubicBezTo>
                  <a:lnTo>
                    <a:pt x="7959" y="16188"/>
                  </a:lnTo>
                  <a:cubicBezTo>
                    <a:pt x="8106" y="15453"/>
                    <a:pt x="8159" y="14330"/>
                    <a:pt x="8182" y="13790"/>
                  </a:cubicBezTo>
                  <a:close/>
                  <a:moveTo>
                    <a:pt x="1252" y="0"/>
                  </a:moveTo>
                  <a:cubicBezTo>
                    <a:pt x="565" y="0"/>
                    <a:pt x="1" y="541"/>
                    <a:pt x="1" y="1252"/>
                  </a:cubicBezTo>
                  <a:lnTo>
                    <a:pt x="1" y="7741"/>
                  </a:lnTo>
                  <a:cubicBezTo>
                    <a:pt x="1" y="7888"/>
                    <a:pt x="124" y="8012"/>
                    <a:pt x="271" y="8012"/>
                  </a:cubicBezTo>
                  <a:cubicBezTo>
                    <a:pt x="441" y="8012"/>
                    <a:pt x="565" y="7888"/>
                    <a:pt x="565" y="7741"/>
                  </a:cubicBezTo>
                  <a:lnTo>
                    <a:pt x="565" y="1252"/>
                  </a:lnTo>
                  <a:cubicBezTo>
                    <a:pt x="565" y="858"/>
                    <a:pt x="859" y="564"/>
                    <a:pt x="1252" y="564"/>
                  </a:cubicBezTo>
                  <a:lnTo>
                    <a:pt x="18245" y="564"/>
                  </a:lnTo>
                  <a:cubicBezTo>
                    <a:pt x="18616" y="564"/>
                    <a:pt x="18909" y="858"/>
                    <a:pt x="18909" y="1252"/>
                  </a:cubicBezTo>
                  <a:lnTo>
                    <a:pt x="18909" y="10780"/>
                  </a:lnTo>
                  <a:lnTo>
                    <a:pt x="18298" y="10780"/>
                  </a:lnTo>
                  <a:lnTo>
                    <a:pt x="18298" y="2010"/>
                  </a:lnTo>
                  <a:cubicBezTo>
                    <a:pt x="18298" y="1617"/>
                    <a:pt x="17981" y="1299"/>
                    <a:pt x="17587" y="1299"/>
                  </a:cubicBezTo>
                  <a:lnTo>
                    <a:pt x="1887" y="1299"/>
                  </a:lnTo>
                  <a:cubicBezTo>
                    <a:pt x="1493" y="1299"/>
                    <a:pt x="1176" y="1617"/>
                    <a:pt x="1176" y="2010"/>
                  </a:cubicBezTo>
                  <a:lnTo>
                    <a:pt x="1176" y="10780"/>
                  </a:lnTo>
                  <a:lnTo>
                    <a:pt x="565" y="10780"/>
                  </a:lnTo>
                  <a:lnTo>
                    <a:pt x="565" y="9064"/>
                  </a:lnTo>
                  <a:cubicBezTo>
                    <a:pt x="565" y="8893"/>
                    <a:pt x="441" y="8770"/>
                    <a:pt x="271" y="8770"/>
                  </a:cubicBezTo>
                  <a:cubicBezTo>
                    <a:pt x="124" y="8770"/>
                    <a:pt x="1" y="8893"/>
                    <a:pt x="1" y="9064"/>
                  </a:cubicBezTo>
                  <a:lnTo>
                    <a:pt x="1" y="12543"/>
                  </a:lnTo>
                  <a:cubicBezTo>
                    <a:pt x="1" y="13225"/>
                    <a:pt x="565" y="13790"/>
                    <a:pt x="1252" y="13790"/>
                  </a:cubicBezTo>
                  <a:lnTo>
                    <a:pt x="7595" y="13790"/>
                  </a:lnTo>
                  <a:cubicBezTo>
                    <a:pt x="7571" y="14454"/>
                    <a:pt x="7518" y="15576"/>
                    <a:pt x="7371" y="16188"/>
                  </a:cubicBezTo>
                  <a:lnTo>
                    <a:pt x="6372" y="16188"/>
                  </a:lnTo>
                  <a:cubicBezTo>
                    <a:pt x="6225" y="16188"/>
                    <a:pt x="6102" y="16311"/>
                    <a:pt x="6102" y="16482"/>
                  </a:cubicBezTo>
                  <a:cubicBezTo>
                    <a:pt x="6102" y="16628"/>
                    <a:pt x="6225" y="16752"/>
                    <a:pt x="6372" y="16752"/>
                  </a:cubicBezTo>
                  <a:lnTo>
                    <a:pt x="13102" y="16752"/>
                  </a:lnTo>
                  <a:cubicBezTo>
                    <a:pt x="13249" y="16752"/>
                    <a:pt x="13396" y="16628"/>
                    <a:pt x="13396" y="16482"/>
                  </a:cubicBezTo>
                  <a:cubicBezTo>
                    <a:pt x="13396" y="16311"/>
                    <a:pt x="13249" y="16188"/>
                    <a:pt x="13102" y="16188"/>
                  </a:cubicBezTo>
                  <a:lnTo>
                    <a:pt x="12103" y="16188"/>
                  </a:lnTo>
                  <a:cubicBezTo>
                    <a:pt x="11980" y="15576"/>
                    <a:pt x="11903" y="14454"/>
                    <a:pt x="11880" y="13790"/>
                  </a:cubicBezTo>
                  <a:lnTo>
                    <a:pt x="18245" y="13790"/>
                  </a:lnTo>
                  <a:cubicBezTo>
                    <a:pt x="18933" y="13790"/>
                    <a:pt x="19497" y="13225"/>
                    <a:pt x="19497" y="12543"/>
                  </a:cubicBezTo>
                  <a:lnTo>
                    <a:pt x="19497" y="1252"/>
                  </a:lnTo>
                  <a:cubicBezTo>
                    <a:pt x="19497" y="541"/>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3"/>
            <p:cNvSpPr/>
            <p:nvPr/>
          </p:nvSpPr>
          <p:spPr>
            <a:xfrm>
              <a:off x="2013386" y="2912603"/>
              <a:ext cx="79264" cy="10889"/>
            </a:xfrm>
            <a:custGeom>
              <a:rect b="b" l="l" r="r" t="t"/>
              <a:pathLst>
                <a:path extrusionOk="0" h="559" w="4069">
                  <a:moveTo>
                    <a:pt x="295" y="0"/>
                  </a:moveTo>
                  <a:cubicBezTo>
                    <a:pt x="148" y="0"/>
                    <a:pt x="1" y="118"/>
                    <a:pt x="1" y="265"/>
                  </a:cubicBezTo>
                  <a:cubicBezTo>
                    <a:pt x="1" y="441"/>
                    <a:pt x="148" y="559"/>
                    <a:pt x="295" y="559"/>
                  </a:cubicBezTo>
                  <a:lnTo>
                    <a:pt x="3774" y="559"/>
                  </a:lnTo>
                  <a:cubicBezTo>
                    <a:pt x="3945" y="559"/>
                    <a:pt x="4068" y="441"/>
                    <a:pt x="4068" y="265"/>
                  </a:cubicBezTo>
                  <a:cubicBezTo>
                    <a:pt x="4068" y="118"/>
                    <a:pt x="3945" y="0"/>
                    <a:pt x="377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3"/>
            <p:cNvSpPr/>
            <p:nvPr/>
          </p:nvSpPr>
          <p:spPr>
            <a:xfrm>
              <a:off x="2013386" y="2941219"/>
              <a:ext cx="45369" cy="11474"/>
            </a:xfrm>
            <a:custGeom>
              <a:rect b="b" l="l" r="r" t="t"/>
              <a:pathLst>
                <a:path extrusionOk="0" h="589" w="2329">
                  <a:moveTo>
                    <a:pt x="295" y="1"/>
                  </a:moveTo>
                  <a:cubicBezTo>
                    <a:pt x="148" y="1"/>
                    <a:pt x="1" y="118"/>
                    <a:pt x="1" y="295"/>
                  </a:cubicBezTo>
                  <a:cubicBezTo>
                    <a:pt x="1" y="442"/>
                    <a:pt x="148" y="589"/>
                    <a:pt x="295" y="589"/>
                  </a:cubicBezTo>
                  <a:lnTo>
                    <a:pt x="2034" y="589"/>
                  </a:lnTo>
                  <a:cubicBezTo>
                    <a:pt x="2205" y="589"/>
                    <a:pt x="2328" y="442"/>
                    <a:pt x="2328" y="295"/>
                  </a:cubicBezTo>
                  <a:cubicBezTo>
                    <a:pt x="2328" y="118"/>
                    <a:pt x="2205" y="1"/>
                    <a:pt x="203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3"/>
            <p:cNvSpPr/>
            <p:nvPr/>
          </p:nvSpPr>
          <p:spPr>
            <a:xfrm>
              <a:off x="2013386" y="2970302"/>
              <a:ext cx="79264" cy="11006"/>
            </a:xfrm>
            <a:custGeom>
              <a:rect b="b" l="l" r="r" t="t"/>
              <a:pathLst>
                <a:path extrusionOk="0" h="565" w="4069">
                  <a:moveTo>
                    <a:pt x="295" y="1"/>
                  </a:moveTo>
                  <a:cubicBezTo>
                    <a:pt x="148" y="1"/>
                    <a:pt x="1" y="124"/>
                    <a:pt x="1" y="271"/>
                  </a:cubicBezTo>
                  <a:cubicBezTo>
                    <a:pt x="1" y="442"/>
                    <a:pt x="148" y="565"/>
                    <a:pt x="295" y="565"/>
                  </a:cubicBezTo>
                  <a:lnTo>
                    <a:pt x="3774" y="565"/>
                  </a:lnTo>
                  <a:cubicBezTo>
                    <a:pt x="3945" y="565"/>
                    <a:pt x="4068" y="442"/>
                    <a:pt x="4068" y="271"/>
                  </a:cubicBezTo>
                  <a:cubicBezTo>
                    <a:pt x="4068" y="124"/>
                    <a:pt x="3945" y="1"/>
                    <a:pt x="377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3"/>
            <p:cNvSpPr/>
            <p:nvPr/>
          </p:nvSpPr>
          <p:spPr>
            <a:xfrm>
              <a:off x="2013386" y="2998937"/>
              <a:ext cx="45369" cy="11454"/>
            </a:xfrm>
            <a:custGeom>
              <a:rect b="b" l="l" r="r" t="t"/>
              <a:pathLst>
                <a:path extrusionOk="0" h="588" w="2329">
                  <a:moveTo>
                    <a:pt x="295" y="0"/>
                  </a:moveTo>
                  <a:cubicBezTo>
                    <a:pt x="148" y="0"/>
                    <a:pt x="1" y="147"/>
                    <a:pt x="1" y="294"/>
                  </a:cubicBezTo>
                  <a:cubicBezTo>
                    <a:pt x="1" y="441"/>
                    <a:pt x="148" y="588"/>
                    <a:pt x="295" y="588"/>
                  </a:cubicBezTo>
                  <a:lnTo>
                    <a:pt x="2034" y="588"/>
                  </a:lnTo>
                  <a:cubicBezTo>
                    <a:pt x="2205" y="588"/>
                    <a:pt x="2328" y="441"/>
                    <a:pt x="2328" y="294"/>
                  </a:cubicBezTo>
                  <a:cubicBezTo>
                    <a:pt x="2328" y="147"/>
                    <a:pt x="2205" y="0"/>
                    <a:pt x="203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3"/>
            <p:cNvSpPr/>
            <p:nvPr/>
          </p:nvSpPr>
          <p:spPr>
            <a:xfrm>
              <a:off x="1854118" y="2970302"/>
              <a:ext cx="108796" cy="11006"/>
            </a:xfrm>
            <a:custGeom>
              <a:rect b="b" l="l" r="r" t="t"/>
              <a:pathLst>
                <a:path extrusionOk="0" h="565" w="5585">
                  <a:moveTo>
                    <a:pt x="295" y="1"/>
                  </a:moveTo>
                  <a:cubicBezTo>
                    <a:pt x="148" y="1"/>
                    <a:pt x="1" y="124"/>
                    <a:pt x="1" y="271"/>
                  </a:cubicBezTo>
                  <a:cubicBezTo>
                    <a:pt x="1" y="442"/>
                    <a:pt x="148" y="565"/>
                    <a:pt x="295" y="565"/>
                  </a:cubicBezTo>
                  <a:lnTo>
                    <a:pt x="5291" y="565"/>
                  </a:lnTo>
                  <a:cubicBezTo>
                    <a:pt x="5461" y="565"/>
                    <a:pt x="5585" y="442"/>
                    <a:pt x="5585" y="271"/>
                  </a:cubicBezTo>
                  <a:cubicBezTo>
                    <a:pt x="5585" y="124"/>
                    <a:pt x="5461" y="1"/>
                    <a:pt x="529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3"/>
            <p:cNvSpPr/>
            <p:nvPr/>
          </p:nvSpPr>
          <p:spPr>
            <a:xfrm>
              <a:off x="1854118" y="2998937"/>
              <a:ext cx="108796" cy="11454"/>
            </a:xfrm>
            <a:custGeom>
              <a:rect b="b" l="l" r="r" t="t"/>
              <a:pathLst>
                <a:path extrusionOk="0" h="588" w="5585">
                  <a:moveTo>
                    <a:pt x="295" y="0"/>
                  </a:moveTo>
                  <a:cubicBezTo>
                    <a:pt x="148" y="0"/>
                    <a:pt x="1" y="147"/>
                    <a:pt x="1" y="294"/>
                  </a:cubicBezTo>
                  <a:cubicBezTo>
                    <a:pt x="1" y="441"/>
                    <a:pt x="148" y="588"/>
                    <a:pt x="295" y="588"/>
                  </a:cubicBezTo>
                  <a:lnTo>
                    <a:pt x="5291" y="588"/>
                  </a:lnTo>
                  <a:cubicBezTo>
                    <a:pt x="5461" y="588"/>
                    <a:pt x="5585" y="441"/>
                    <a:pt x="5585" y="294"/>
                  </a:cubicBezTo>
                  <a:cubicBezTo>
                    <a:pt x="5585" y="147"/>
                    <a:pt x="5461" y="0"/>
                    <a:pt x="529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3" name="Google Shape;3693;p63"/>
          <p:cNvGrpSpPr/>
          <p:nvPr/>
        </p:nvGrpSpPr>
        <p:grpSpPr>
          <a:xfrm>
            <a:off x="2941853" y="4255094"/>
            <a:ext cx="379704" cy="326796"/>
            <a:chOff x="2941853" y="4255094"/>
            <a:chExt cx="379704" cy="326796"/>
          </a:xfrm>
        </p:grpSpPr>
        <p:sp>
          <p:nvSpPr>
            <p:cNvPr id="3694" name="Google Shape;3694;p63"/>
            <p:cNvSpPr/>
            <p:nvPr/>
          </p:nvSpPr>
          <p:spPr>
            <a:xfrm>
              <a:off x="2947132" y="4470697"/>
              <a:ext cx="368698" cy="47765"/>
            </a:xfrm>
            <a:custGeom>
              <a:rect b="b" l="l" r="r" t="t"/>
              <a:pathLst>
                <a:path extrusionOk="0" h="2452" w="18927">
                  <a:moveTo>
                    <a:pt x="0" y="1"/>
                  </a:moveTo>
                  <a:lnTo>
                    <a:pt x="0" y="1494"/>
                  </a:lnTo>
                  <a:cubicBezTo>
                    <a:pt x="0" y="2034"/>
                    <a:pt x="441" y="2452"/>
                    <a:pt x="976" y="2452"/>
                  </a:cubicBezTo>
                  <a:lnTo>
                    <a:pt x="17975" y="2452"/>
                  </a:lnTo>
                  <a:cubicBezTo>
                    <a:pt x="18515" y="2452"/>
                    <a:pt x="18927" y="2034"/>
                    <a:pt x="18927" y="1494"/>
                  </a:cubicBezTo>
                  <a:lnTo>
                    <a:pt x="18927"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3"/>
            <p:cNvSpPr/>
            <p:nvPr/>
          </p:nvSpPr>
          <p:spPr>
            <a:xfrm>
              <a:off x="2947132" y="4260821"/>
              <a:ext cx="368698" cy="209897"/>
            </a:xfrm>
            <a:custGeom>
              <a:rect b="b" l="l" r="r" t="t"/>
              <a:pathLst>
                <a:path extrusionOk="0" h="10775" w="18927">
                  <a:moveTo>
                    <a:pt x="976" y="1"/>
                  </a:moveTo>
                  <a:cubicBezTo>
                    <a:pt x="441" y="1"/>
                    <a:pt x="0" y="441"/>
                    <a:pt x="0" y="976"/>
                  </a:cubicBezTo>
                  <a:lnTo>
                    <a:pt x="0" y="10775"/>
                  </a:lnTo>
                  <a:lnTo>
                    <a:pt x="18927" y="10775"/>
                  </a:lnTo>
                  <a:lnTo>
                    <a:pt x="18927" y="976"/>
                  </a:lnTo>
                  <a:cubicBezTo>
                    <a:pt x="18927" y="441"/>
                    <a:pt x="18515"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3"/>
            <p:cNvSpPr/>
            <p:nvPr/>
          </p:nvSpPr>
          <p:spPr>
            <a:xfrm>
              <a:off x="2947132" y="4260821"/>
              <a:ext cx="368698" cy="209897"/>
            </a:xfrm>
            <a:custGeom>
              <a:rect b="b" l="l" r="r" t="t"/>
              <a:pathLst>
                <a:path extrusionOk="0" h="10775" w="18927">
                  <a:moveTo>
                    <a:pt x="976" y="1"/>
                  </a:moveTo>
                  <a:cubicBezTo>
                    <a:pt x="441" y="1"/>
                    <a:pt x="0" y="441"/>
                    <a:pt x="0" y="976"/>
                  </a:cubicBezTo>
                  <a:lnTo>
                    <a:pt x="0" y="10775"/>
                  </a:lnTo>
                  <a:lnTo>
                    <a:pt x="18927" y="10775"/>
                  </a:lnTo>
                  <a:lnTo>
                    <a:pt x="18927" y="976"/>
                  </a:lnTo>
                  <a:cubicBezTo>
                    <a:pt x="18927" y="441"/>
                    <a:pt x="18515"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3"/>
            <p:cNvSpPr/>
            <p:nvPr/>
          </p:nvSpPr>
          <p:spPr>
            <a:xfrm>
              <a:off x="3282496" y="4260821"/>
              <a:ext cx="33330" cy="209897"/>
            </a:xfrm>
            <a:custGeom>
              <a:rect b="b" l="l" r="r" t="t"/>
              <a:pathLst>
                <a:path extrusionOk="0" h="10775" w="1711">
                  <a:moveTo>
                    <a:pt x="0" y="1"/>
                  </a:moveTo>
                  <a:cubicBezTo>
                    <a:pt x="512" y="1"/>
                    <a:pt x="953" y="441"/>
                    <a:pt x="953" y="976"/>
                  </a:cubicBezTo>
                  <a:lnTo>
                    <a:pt x="953" y="10775"/>
                  </a:lnTo>
                  <a:lnTo>
                    <a:pt x="1711" y="10775"/>
                  </a:lnTo>
                  <a:lnTo>
                    <a:pt x="1711" y="976"/>
                  </a:lnTo>
                  <a:cubicBezTo>
                    <a:pt x="1711" y="441"/>
                    <a:pt x="1299" y="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3"/>
            <p:cNvSpPr/>
            <p:nvPr/>
          </p:nvSpPr>
          <p:spPr>
            <a:xfrm>
              <a:off x="3282496" y="4470697"/>
              <a:ext cx="33330" cy="47765"/>
            </a:xfrm>
            <a:custGeom>
              <a:rect b="b" l="l" r="r" t="t"/>
              <a:pathLst>
                <a:path extrusionOk="0" h="2452" w="1711">
                  <a:moveTo>
                    <a:pt x="953" y="1"/>
                  </a:moveTo>
                  <a:lnTo>
                    <a:pt x="953" y="1494"/>
                  </a:lnTo>
                  <a:cubicBezTo>
                    <a:pt x="953" y="2034"/>
                    <a:pt x="512" y="2452"/>
                    <a:pt x="0" y="2452"/>
                  </a:cubicBezTo>
                  <a:lnTo>
                    <a:pt x="759" y="2452"/>
                  </a:lnTo>
                  <a:cubicBezTo>
                    <a:pt x="1299" y="2452"/>
                    <a:pt x="1711" y="2034"/>
                    <a:pt x="1711" y="1494"/>
                  </a:cubicBezTo>
                  <a:lnTo>
                    <a:pt x="1711"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3"/>
            <p:cNvSpPr/>
            <p:nvPr/>
          </p:nvSpPr>
          <p:spPr>
            <a:xfrm>
              <a:off x="3089685" y="4518442"/>
              <a:ext cx="84056" cy="58187"/>
            </a:xfrm>
            <a:custGeom>
              <a:rect b="b" l="l" r="r" t="t"/>
              <a:pathLst>
                <a:path extrusionOk="0" h="2987" w="4315">
                  <a:moveTo>
                    <a:pt x="294" y="1"/>
                  </a:moveTo>
                  <a:cubicBezTo>
                    <a:pt x="294" y="1"/>
                    <a:pt x="271" y="2175"/>
                    <a:pt x="0" y="2987"/>
                  </a:cubicBezTo>
                  <a:lnTo>
                    <a:pt x="4315" y="2987"/>
                  </a:lnTo>
                  <a:cubicBezTo>
                    <a:pt x="4044" y="2175"/>
                    <a:pt x="3997" y="1"/>
                    <a:pt x="3997"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3"/>
            <p:cNvSpPr/>
            <p:nvPr/>
          </p:nvSpPr>
          <p:spPr>
            <a:xfrm>
              <a:off x="3094945" y="4518442"/>
              <a:ext cx="73069" cy="15253"/>
            </a:xfrm>
            <a:custGeom>
              <a:rect b="b" l="l" r="r" t="t"/>
              <a:pathLst>
                <a:path extrusionOk="0" h="783" w="3751">
                  <a:moveTo>
                    <a:pt x="24" y="1"/>
                  </a:moveTo>
                  <a:cubicBezTo>
                    <a:pt x="24" y="1"/>
                    <a:pt x="24" y="342"/>
                    <a:pt x="1" y="782"/>
                  </a:cubicBezTo>
                  <a:lnTo>
                    <a:pt x="3751" y="782"/>
                  </a:lnTo>
                  <a:cubicBezTo>
                    <a:pt x="3727" y="342"/>
                    <a:pt x="3727" y="1"/>
                    <a:pt x="3727"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3"/>
            <p:cNvSpPr/>
            <p:nvPr/>
          </p:nvSpPr>
          <p:spPr>
            <a:xfrm>
              <a:off x="3094945" y="4518442"/>
              <a:ext cx="73069" cy="15253"/>
            </a:xfrm>
            <a:custGeom>
              <a:rect b="b" l="l" r="r" t="t"/>
              <a:pathLst>
                <a:path extrusionOk="0" h="783" w="3751">
                  <a:moveTo>
                    <a:pt x="24" y="1"/>
                  </a:moveTo>
                  <a:cubicBezTo>
                    <a:pt x="24" y="1"/>
                    <a:pt x="24" y="342"/>
                    <a:pt x="1" y="782"/>
                  </a:cubicBezTo>
                  <a:lnTo>
                    <a:pt x="3751" y="782"/>
                  </a:lnTo>
                  <a:cubicBezTo>
                    <a:pt x="3727" y="342"/>
                    <a:pt x="3727" y="1"/>
                    <a:pt x="372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3"/>
            <p:cNvSpPr/>
            <p:nvPr/>
          </p:nvSpPr>
          <p:spPr>
            <a:xfrm>
              <a:off x="2970488" y="4286593"/>
              <a:ext cx="321985" cy="184125"/>
            </a:xfrm>
            <a:custGeom>
              <a:rect b="b" l="l" r="r" t="t"/>
              <a:pathLst>
                <a:path extrusionOk="0" h="9452" w="16529">
                  <a:moveTo>
                    <a:pt x="418" y="0"/>
                  </a:moveTo>
                  <a:cubicBezTo>
                    <a:pt x="194" y="0"/>
                    <a:pt x="0" y="171"/>
                    <a:pt x="0" y="412"/>
                  </a:cubicBezTo>
                  <a:lnTo>
                    <a:pt x="0" y="9452"/>
                  </a:lnTo>
                  <a:lnTo>
                    <a:pt x="16529" y="9452"/>
                  </a:lnTo>
                  <a:lnTo>
                    <a:pt x="16529" y="412"/>
                  </a:lnTo>
                  <a:cubicBezTo>
                    <a:pt x="16529" y="171"/>
                    <a:pt x="16358" y="0"/>
                    <a:pt x="16112"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3"/>
            <p:cNvSpPr/>
            <p:nvPr/>
          </p:nvSpPr>
          <p:spPr>
            <a:xfrm>
              <a:off x="3269562" y="4286593"/>
              <a:ext cx="22908" cy="184125"/>
            </a:xfrm>
            <a:custGeom>
              <a:rect b="b" l="l" r="r" t="t"/>
              <a:pathLst>
                <a:path extrusionOk="0" h="9452" w="1176">
                  <a:moveTo>
                    <a:pt x="0" y="0"/>
                  </a:moveTo>
                  <a:cubicBezTo>
                    <a:pt x="247" y="0"/>
                    <a:pt x="418" y="171"/>
                    <a:pt x="418" y="412"/>
                  </a:cubicBezTo>
                  <a:lnTo>
                    <a:pt x="418" y="9452"/>
                  </a:lnTo>
                  <a:lnTo>
                    <a:pt x="1176" y="9452"/>
                  </a:lnTo>
                  <a:lnTo>
                    <a:pt x="1176" y="412"/>
                  </a:lnTo>
                  <a:cubicBezTo>
                    <a:pt x="1176" y="171"/>
                    <a:pt x="1005" y="0"/>
                    <a:pt x="759"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3"/>
            <p:cNvSpPr/>
            <p:nvPr/>
          </p:nvSpPr>
          <p:spPr>
            <a:xfrm>
              <a:off x="2970488" y="4286593"/>
              <a:ext cx="321985" cy="33330"/>
            </a:xfrm>
            <a:custGeom>
              <a:rect b="b" l="l" r="r" t="t"/>
              <a:pathLst>
                <a:path extrusionOk="0" h="1711" w="16529">
                  <a:moveTo>
                    <a:pt x="418" y="0"/>
                  </a:moveTo>
                  <a:cubicBezTo>
                    <a:pt x="194" y="0"/>
                    <a:pt x="0" y="171"/>
                    <a:pt x="0" y="412"/>
                  </a:cubicBezTo>
                  <a:lnTo>
                    <a:pt x="0" y="1711"/>
                  </a:lnTo>
                  <a:lnTo>
                    <a:pt x="16529" y="1711"/>
                  </a:lnTo>
                  <a:lnTo>
                    <a:pt x="16529" y="412"/>
                  </a:lnTo>
                  <a:cubicBezTo>
                    <a:pt x="16529" y="171"/>
                    <a:pt x="16358" y="0"/>
                    <a:pt x="16112"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3"/>
            <p:cNvSpPr/>
            <p:nvPr/>
          </p:nvSpPr>
          <p:spPr>
            <a:xfrm>
              <a:off x="3269562" y="4286593"/>
              <a:ext cx="22908" cy="33330"/>
            </a:xfrm>
            <a:custGeom>
              <a:rect b="b" l="l" r="r" t="t"/>
              <a:pathLst>
                <a:path extrusionOk="0" h="1711" w="1176">
                  <a:moveTo>
                    <a:pt x="0" y="0"/>
                  </a:moveTo>
                  <a:cubicBezTo>
                    <a:pt x="247" y="0"/>
                    <a:pt x="418" y="171"/>
                    <a:pt x="418" y="412"/>
                  </a:cubicBezTo>
                  <a:lnTo>
                    <a:pt x="418" y="1711"/>
                  </a:lnTo>
                  <a:lnTo>
                    <a:pt x="1176" y="1711"/>
                  </a:lnTo>
                  <a:lnTo>
                    <a:pt x="1176" y="412"/>
                  </a:lnTo>
                  <a:cubicBezTo>
                    <a:pt x="1176" y="194"/>
                    <a:pt x="1029" y="24"/>
                    <a:pt x="83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3"/>
            <p:cNvSpPr/>
            <p:nvPr/>
          </p:nvSpPr>
          <p:spPr>
            <a:xfrm>
              <a:off x="3075932" y="4367200"/>
              <a:ext cx="82459" cy="56804"/>
            </a:xfrm>
            <a:custGeom>
              <a:rect b="b" l="l" r="r" t="t"/>
              <a:pathLst>
                <a:path extrusionOk="0" h="2916" w="4233">
                  <a:moveTo>
                    <a:pt x="118" y="0"/>
                  </a:moveTo>
                  <a:cubicBezTo>
                    <a:pt x="48" y="0"/>
                    <a:pt x="1" y="47"/>
                    <a:pt x="1" y="123"/>
                  </a:cubicBezTo>
                  <a:lnTo>
                    <a:pt x="1" y="2298"/>
                  </a:lnTo>
                  <a:cubicBezTo>
                    <a:pt x="1" y="2645"/>
                    <a:pt x="265" y="2915"/>
                    <a:pt x="612" y="2915"/>
                  </a:cubicBezTo>
                  <a:lnTo>
                    <a:pt x="4115" y="2915"/>
                  </a:lnTo>
                  <a:cubicBezTo>
                    <a:pt x="4186" y="2915"/>
                    <a:pt x="4233" y="2863"/>
                    <a:pt x="4233" y="2816"/>
                  </a:cubicBezTo>
                  <a:lnTo>
                    <a:pt x="4233" y="635"/>
                  </a:lnTo>
                  <a:cubicBezTo>
                    <a:pt x="4233" y="270"/>
                    <a:pt x="3968" y="0"/>
                    <a:pt x="3622"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3"/>
            <p:cNvSpPr/>
            <p:nvPr/>
          </p:nvSpPr>
          <p:spPr>
            <a:xfrm>
              <a:off x="3158371" y="4373434"/>
              <a:ext cx="29220" cy="44434"/>
            </a:xfrm>
            <a:custGeom>
              <a:rect b="b" l="l" r="r" t="t"/>
              <a:pathLst>
                <a:path extrusionOk="0" h="2281" w="1500">
                  <a:moveTo>
                    <a:pt x="1198" y="1"/>
                  </a:moveTo>
                  <a:cubicBezTo>
                    <a:pt x="1160" y="1"/>
                    <a:pt x="1120" y="7"/>
                    <a:pt x="1082" y="21"/>
                  </a:cubicBezTo>
                  <a:lnTo>
                    <a:pt x="1" y="509"/>
                  </a:lnTo>
                  <a:lnTo>
                    <a:pt x="1" y="1784"/>
                  </a:lnTo>
                  <a:lnTo>
                    <a:pt x="1082" y="2249"/>
                  </a:lnTo>
                  <a:cubicBezTo>
                    <a:pt x="1126" y="2271"/>
                    <a:pt x="1170" y="2281"/>
                    <a:pt x="1213" y="2281"/>
                  </a:cubicBezTo>
                  <a:cubicBezTo>
                    <a:pt x="1365" y="2281"/>
                    <a:pt x="1500" y="2159"/>
                    <a:pt x="1500" y="2008"/>
                  </a:cubicBezTo>
                  <a:lnTo>
                    <a:pt x="1500" y="291"/>
                  </a:lnTo>
                  <a:cubicBezTo>
                    <a:pt x="1500" y="112"/>
                    <a:pt x="1355" y="1"/>
                    <a:pt x="1198"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3"/>
            <p:cNvSpPr/>
            <p:nvPr/>
          </p:nvSpPr>
          <p:spPr>
            <a:xfrm>
              <a:off x="2992364" y="4298028"/>
              <a:ext cx="11006" cy="11474"/>
            </a:xfrm>
            <a:custGeom>
              <a:rect b="b" l="l" r="r" t="t"/>
              <a:pathLst>
                <a:path extrusionOk="0" h="589" w="565">
                  <a:moveTo>
                    <a:pt x="270" y="1"/>
                  </a:moveTo>
                  <a:cubicBezTo>
                    <a:pt x="124" y="1"/>
                    <a:pt x="0" y="118"/>
                    <a:pt x="0" y="295"/>
                  </a:cubicBezTo>
                  <a:cubicBezTo>
                    <a:pt x="0" y="442"/>
                    <a:pt x="124" y="589"/>
                    <a:pt x="270" y="589"/>
                  </a:cubicBezTo>
                  <a:cubicBezTo>
                    <a:pt x="441" y="589"/>
                    <a:pt x="564" y="442"/>
                    <a:pt x="564" y="295"/>
                  </a:cubicBezTo>
                  <a:cubicBezTo>
                    <a:pt x="564" y="118"/>
                    <a:pt x="441" y="1"/>
                    <a:pt x="2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3"/>
            <p:cNvSpPr/>
            <p:nvPr/>
          </p:nvSpPr>
          <p:spPr>
            <a:xfrm>
              <a:off x="3014337" y="4298028"/>
              <a:ext cx="11006" cy="11474"/>
            </a:xfrm>
            <a:custGeom>
              <a:rect b="b" l="l" r="r" t="t"/>
              <a:pathLst>
                <a:path extrusionOk="0" h="589" w="565">
                  <a:moveTo>
                    <a:pt x="295" y="1"/>
                  </a:moveTo>
                  <a:cubicBezTo>
                    <a:pt x="124" y="1"/>
                    <a:pt x="1" y="118"/>
                    <a:pt x="1" y="295"/>
                  </a:cubicBezTo>
                  <a:cubicBezTo>
                    <a:pt x="1" y="442"/>
                    <a:pt x="124" y="589"/>
                    <a:pt x="295" y="589"/>
                  </a:cubicBezTo>
                  <a:cubicBezTo>
                    <a:pt x="441" y="589"/>
                    <a:pt x="565" y="442"/>
                    <a:pt x="565" y="295"/>
                  </a:cubicBezTo>
                  <a:cubicBezTo>
                    <a:pt x="565" y="118"/>
                    <a:pt x="441"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3"/>
            <p:cNvSpPr/>
            <p:nvPr/>
          </p:nvSpPr>
          <p:spPr>
            <a:xfrm>
              <a:off x="3036330" y="4298028"/>
              <a:ext cx="11454" cy="11474"/>
            </a:xfrm>
            <a:custGeom>
              <a:rect b="b" l="l" r="r" t="t"/>
              <a:pathLst>
                <a:path extrusionOk="0" h="589" w="588">
                  <a:moveTo>
                    <a:pt x="294" y="1"/>
                  </a:moveTo>
                  <a:cubicBezTo>
                    <a:pt x="147" y="1"/>
                    <a:pt x="0" y="118"/>
                    <a:pt x="0" y="295"/>
                  </a:cubicBezTo>
                  <a:cubicBezTo>
                    <a:pt x="0" y="442"/>
                    <a:pt x="147" y="589"/>
                    <a:pt x="294" y="589"/>
                  </a:cubicBezTo>
                  <a:cubicBezTo>
                    <a:pt x="441" y="589"/>
                    <a:pt x="588" y="442"/>
                    <a:pt x="588" y="295"/>
                  </a:cubicBezTo>
                  <a:cubicBezTo>
                    <a:pt x="588" y="118"/>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3"/>
            <p:cNvSpPr/>
            <p:nvPr/>
          </p:nvSpPr>
          <p:spPr>
            <a:xfrm>
              <a:off x="3113606" y="4489242"/>
              <a:ext cx="36213" cy="11026"/>
            </a:xfrm>
            <a:custGeom>
              <a:rect b="b" l="l" r="r" t="t"/>
              <a:pathLst>
                <a:path extrusionOk="0" h="566" w="1859">
                  <a:moveTo>
                    <a:pt x="271" y="1"/>
                  </a:moveTo>
                  <a:cubicBezTo>
                    <a:pt x="124" y="1"/>
                    <a:pt x="1" y="124"/>
                    <a:pt x="1" y="271"/>
                  </a:cubicBezTo>
                  <a:cubicBezTo>
                    <a:pt x="1" y="442"/>
                    <a:pt x="124" y="565"/>
                    <a:pt x="271" y="565"/>
                  </a:cubicBezTo>
                  <a:lnTo>
                    <a:pt x="1564" y="565"/>
                  </a:lnTo>
                  <a:cubicBezTo>
                    <a:pt x="1741" y="565"/>
                    <a:pt x="1858" y="442"/>
                    <a:pt x="1858" y="271"/>
                  </a:cubicBezTo>
                  <a:cubicBezTo>
                    <a:pt x="1858" y="124"/>
                    <a:pt x="1741" y="1"/>
                    <a:pt x="15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3"/>
            <p:cNvSpPr/>
            <p:nvPr/>
          </p:nvSpPr>
          <p:spPr>
            <a:xfrm>
              <a:off x="2941853" y="4255094"/>
              <a:ext cx="379704" cy="326796"/>
            </a:xfrm>
            <a:custGeom>
              <a:rect b="b" l="l" r="r" t="t"/>
              <a:pathLst>
                <a:path extrusionOk="0" h="16776" w="19492">
                  <a:moveTo>
                    <a:pt x="17582" y="1911"/>
                  </a:moveTo>
                  <a:cubicBezTo>
                    <a:pt x="17658" y="1911"/>
                    <a:pt x="17728" y="1982"/>
                    <a:pt x="17728" y="2058"/>
                  </a:cubicBezTo>
                  <a:lnTo>
                    <a:pt x="17728" y="3087"/>
                  </a:lnTo>
                  <a:lnTo>
                    <a:pt x="1764" y="3087"/>
                  </a:lnTo>
                  <a:lnTo>
                    <a:pt x="1764" y="2058"/>
                  </a:lnTo>
                  <a:cubicBezTo>
                    <a:pt x="1764" y="1982"/>
                    <a:pt x="1811" y="1911"/>
                    <a:pt x="1888" y="1911"/>
                  </a:cubicBezTo>
                  <a:close/>
                  <a:moveTo>
                    <a:pt x="18246" y="588"/>
                  </a:moveTo>
                  <a:cubicBezTo>
                    <a:pt x="18610" y="588"/>
                    <a:pt x="18933" y="882"/>
                    <a:pt x="18933" y="1270"/>
                  </a:cubicBezTo>
                  <a:lnTo>
                    <a:pt x="18933" y="10798"/>
                  </a:lnTo>
                  <a:lnTo>
                    <a:pt x="18293" y="10798"/>
                  </a:lnTo>
                  <a:lnTo>
                    <a:pt x="18293" y="9623"/>
                  </a:lnTo>
                  <a:cubicBezTo>
                    <a:pt x="18293" y="9452"/>
                    <a:pt x="18169" y="9329"/>
                    <a:pt x="17999" y="9329"/>
                  </a:cubicBezTo>
                  <a:cubicBezTo>
                    <a:pt x="17852" y="9329"/>
                    <a:pt x="17728" y="9452"/>
                    <a:pt x="17728" y="9623"/>
                  </a:cubicBezTo>
                  <a:lnTo>
                    <a:pt x="17728" y="10798"/>
                  </a:lnTo>
                  <a:lnTo>
                    <a:pt x="1764" y="10798"/>
                  </a:lnTo>
                  <a:lnTo>
                    <a:pt x="1764" y="3645"/>
                  </a:lnTo>
                  <a:lnTo>
                    <a:pt x="17728" y="3645"/>
                  </a:lnTo>
                  <a:lnTo>
                    <a:pt x="17728" y="8300"/>
                  </a:lnTo>
                  <a:cubicBezTo>
                    <a:pt x="17728" y="8447"/>
                    <a:pt x="17852" y="8571"/>
                    <a:pt x="17999" y="8571"/>
                  </a:cubicBezTo>
                  <a:cubicBezTo>
                    <a:pt x="18169" y="8571"/>
                    <a:pt x="18293" y="8447"/>
                    <a:pt x="18293" y="8300"/>
                  </a:cubicBezTo>
                  <a:lnTo>
                    <a:pt x="18293" y="2058"/>
                  </a:lnTo>
                  <a:lnTo>
                    <a:pt x="18293" y="2029"/>
                  </a:lnTo>
                  <a:cubicBezTo>
                    <a:pt x="18293" y="1641"/>
                    <a:pt x="17975" y="1323"/>
                    <a:pt x="17582" y="1323"/>
                  </a:cubicBezTo>
                  <a:lnTo>
                    <a:pt x="1888" y="1323"/>
                  </a:lnTo>
                  <a:cubicBezTo>
                    <a:pt x="1494" y="1323"/>
                    <a:pt x="1177" y="1641"/>
                    <a:pt x="1177" y="2029"/>
                  </a:cubicBezTo>
                  <a:lnTo>
                    <a:pt x="1177" y="10798"/>
                  </a:lnTo>
                  <a:lnTo>
                    <a:pt x="565" y="10798"/>
                  </a:lnTo>
                  <a:lnTo>
                    <a:pt x="565" y="1270"/>
                  </a:lnTo>
                  <a:cubicBezTo>
                    <a:pt x="565" y="882"/>
                    <a:pt x="883" y="588"/>
                    <a:pt x="1247" y="588"/>
                  </a:cubicBezTo>
                  <a:close/>
                  <a:moveTo>
                    <a:pt x="18933" y="11362"/>
                  </a:moveTo>
                  <a:lnTo>
                    <a:pt x="18933" y="12562"/>
                  </a:lnTo>
                  <a:cubicBezTo>
                    <a:pt x="18933" y="12932"/>
                    <a:pt x="18610" y="13249"/>
                    <a:pt x="18246" y="13249"/>
                  </a:cubicBezTo>
                  <a:lnTo>
                    <a:pt x="1247" y="13249"/>
                  </a:lnTo>
                  <a:cubicBezTo>
                    <a:pt x="883" y="13249"/>
                    <a:pt x="565" y="12932"/>
                    <a:pt x="565" y="12562"/>
                  </a:cubicBezTo>
                  <a:lnTo>
                    <a:pt x="565" y="11362"/>
                  </a:lnTo>
                  <a:close/>
                  <a:moveTo>
                    <a:pt x="11316" y="13814"/>
                  </a:moveTo>
                  <a:cubicBezTo>
                    <a:pt x="11339" y="14325"/>
                    <a:pt x="11386" y="15477"/>
                    <a:pt x="11533" y="16212"/>
                  </a:cubicBezTo>
                  <a:lnTo>
                    <a:pt x="7960" y="16212"/>
                  </a:lnTo>
                  <a:cubicBezTo>
                    <a:pt x="8106" y="15477"/>
                    <a:pt x="8154" y="14325"/>
                    <a:pt x="8177" y="13814"/>
                  </a:cubicBezTo>
                  <a:close/>
                  <a:moveTo>
                    <a:pt x="1247" y="1"/>
                  </a:moveTo>
                  <a:cubicBezTo>
                    <a:pt x="565" y="1"/>
                    <a:pt x="1" y="559"/>
                    <a:pt x="1" y="1270"/>
                  </a:cubicBezTo>
                  <a:lnTo>
                    <a:pt x="1" y="12562"/>
                  </a:lnTo>
                  <a:cubicBezTo>
                    <a:pt x="1" y="13249"/>
                    <a:pt x="565" y="13814"/>
                    <a:pt x="1247" y="13814"/>
                  </a:cubicBezTo>
                  <a:lnTo>
                    <a:pt x="7619" y="13814"/>
                  </a:lnTo>
                  <a:cubicBezTo>
                    <a:pt x="7589" y="14472"/>
                    <a:pt x="7519" y="15600"/>
                    <a:pt x="7372" y="16212"/>
                  </a:cubicBezTo>
                  <a:lnTo>
                    <a:pt x="6390" y="16212"/>
                  </a:lnTo>
                  <a:cubicBezTo>
                    <a:pt x="6220" y="16212"/>
                    <a:pt x="6096" y="16335"/>
                    <a:pt x="6096" y="16506"/>
                  </a:cubicBezTo>
                  <a:cubicBezTo>
                    <a:pt x="6096" y="16653"/>
                    <a:pt x="6220" y="16776"/>
                    <a:pt x="6390" y="16776"/>
                  </a:cubicBezTo>
                  <a:lnTo>
                    <a:pt x="13103" y="16776"/>
                  </a:lnTo>
                  <a:cubicBezTo>
                    <a:pt x="13273" y="16776"/>
                    <a:pt x="13397" y="16653"/>
                    <a:pt x="13397" y="16506"/>
                  </a:cubicBezTo>
                  <a:cubicBezTo>
                    <a:pt x="13397" y="16335"/>
                    <a:pt x="13273" y="16212"/>
                    <a:pt x="13103" y="16212"/>
                  </a:cubicBezTo>
                  <a:lnTo>
                    <a:pt x="12121" y="16212"/>
                  </a:lnTo>
                  <a:cubicBezTo>
                    <a:pt x="11974" y="15600"/>
                    <a:pt x="11904" y="14472"/>
                    <a:pt x="11880" y="13814"/>
                  </a:cubicBezTo>
                  <a:lnTo>
                    <a:pt x="18246" y="13814"/>
                  </a:lnTo>
                  <a:cubicBezTo>
                    <a:pt x="18933" y="13814"/>
                    <a:pt x="19492" y="13249"/>
                    <a:pt x="19492" y="12562"/>
                  </a:cubicBezTo>
                  <a:lnTo>
                    <a:pt x="19492" y="1270"/>
                  </a:lnTo>
                  <a:cubicBezTo>
                    <a:pt x="19492" y="559"/>
                    <a:pt x="18933" y="1"/>
                    <a:pt x="1824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3"/>
            <p:cNvSpPr/>
            <p:nvPr/>
          </p:nvSpPr>
          <p:spPr>
            <a:xfrm>
              <a:off x="3070225" y="4361473"/>
              <a:ext cx="122529" cy="68258"/>
            </a:xfrm>
            <a:custGeom>
              <a:rect b="b" l="l" r="r" t="t"/>
              <a:pathLst>
                <a:path extrusionOk="0" h="3504" w="6290">
                  <a:moveTo>
                    <a:pt x="5731" y="905"/>
                  </a:moveTo>
                  <a:lnTo>
                    <a:pt x="5731" y="2622"/>
                  </a:lnTo>
                  <a:lnTo>
                    <a:pt x="4820" y="2204"/>
                  </a:lnTo>
                  <a:lnTo>
                    <a:pt x="4820" y="1299"/>
                  </a:lnTo>
                  <a:lnTo>
                    <a:pt x="5731" y="905"/>
                  </a:lnTo>
                  <a:close/>
                  <a:moveTo>
                    <a:pt x="411" y="0"/>
                  </a:moveTo>
                  <a:cubicBezTo>
                    <a:pt x="194" y="0"/>
                    <a:pt x="0" y="194"/>
                    <a:pt x="0" y="417"/>
                  </a:cubicBezTo>
                  <a:lnTo>
                    <a:pt x="0" y="2592"/>
                  </a:lnTo>
                  <a:cubicBezTo>
                    <a:pt x="0" y="3086"/>
                    <a:pt x="411" y="3503"/>
                    <a:pt x="905" y="3503"/>
                  </a:cubicBezTo>
                  <a:lnTo>
                    <a:pt x="4408" y="3503"/>
                  </a:lnTo>
                  <a:cubicBezTo>
                    <a:pt x="4626" y="3503"/>
                    <a:pt x="4820" y="3327"/>
                    <a:pt x="4820" y="3110"/>
                  </a:cubicBezTo>
                  <a:lnTo>
                    <a:pt x="4820" y="2839"/>
                  </a:lnTo>
                  <a:lnTo>
                    <a:pt x="5508" y="3133"/>
                  </a:lnTo>
                  <a:cubicBezTo>
                    <a:pt x="5584" y="3157"/>
                    <a:pt x="5654" y="3180"/>
                    <a:pt x="5731" y="3180"/>
                  </a:cubicBezTo>
                  <a:cubicBezTo>
                    <a:pt x="5848" y="3180"/>
                    <a:pt x="5948" y="3157"/>
                    <a:pt x="6048" y="3086"/>
                  </a:cubicBezTo>
                  <a:cubicBezTo>
                    <a:pt x="6195" y="2986"/>
                    <a:pt x="6289" y="2816"/>
                    <a:pt x="6289" y="2622"/>
                  </a:cubicBezTo>
                  <a:lnTo>
                    <a:pt x="6289" y="905"/>
                  </a:lnTo>
                  <a:cubicBezTo>
                    <a:pt x="6289" y="711"/>
                    <a:pt x="6195" y="535"/>
                    <a:pt x="6048" y="417"/>
                  </a:cubicBezTo>
                  <a:cubicBezTo>
                    <a:pt x="5952" y="361"/>
                    <a:pt x="5845" y="329"/>
                    <a:pt x="5741" y="329"/>
                  </a:cubicBezTo>
                  <a:cubicBezTo>
                    <a:pt x="5661" y="329"/>
                    <a:pt x="5581" y="347"/>
                    <a:pt x="5508" y="388"/>
                  </a:cubicBezTo>
                  <a:lnTo>
                    <a:pt x="4773" y="682"/>
                  </a:lnTo>
                  <a:cubicBezTo>
                    <a:pt x="4673" y="294"/>
                    <a:pt x="4332" y="0"/>
                    <a:pt x="3915" y="0"/>
                  </a:cubicBezTo>
                  <a:lnTo>
                    <a:pt x="2569" y="0"/>
                  </a:lnTo>
                  <a:cubicBezTo>
                    <a:pt x="2422" y="0"/>
                    <a:pt x="2298" y="147"/>
                    <a:pt x="2298" y="294"/>
                  </a:cubicBezTo>
                  <a:cubicBezTo>
                    <a:pt x="2298" y="465"/>
                    <a:pt x="2422" y="588"/>
                    <a:pt x="2569" y="588"/>
                  </a:cubicBezTo>
                  <a:lnTo>
                    <a:pt x="3915" y="588"/>
                  </a:lnTo>
                  <a:cubicBezTo>
                    <a:pt x="4085" y="588"/>
                    <a:pt x="4232" y="735"/>
                    <a:pt x="4232" y="929"/>
                  </a:cubicBezTo>
                  <a:lnTo>
                    <a:pt x="4232" y="2939"/>
                  </a:lnTo>
                  <a:lnTo>
                    <a:pt x="905" y="2939"/>
                  </a:lnTo>
                  <a:cubicBezTo>
                    <a:pt x="735" y="2939"/>
                    <a:pt x="588" y="2792"/>
                    <a:pt x="588" y="2592"/>
                  </a:cubicBezTo>
                  <a:lnTo>
                    <a:pt x="588" y="588"/>
                  </a:lnTo>
                  <a:lnTo>
                    <a:pt x="1246" y="588"/>
                  </a:lnTo>
                  <a:cubicBezTo>
                    <a:pt x="1417" y="588"/>
                    <a:pt x="1540" y="465"/>
                    <a:pt x="1540" y="294"/>
                  </a:cubicBezTo>
                  <a:cubicBezTo>
                    <a:pt x="1540" y="147"/>
                    <a:pt x="1417" y="0"/>
                    <a:pt x="12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63"/>
          <p:cNvGrpSpPr/>
          <p:nvPr/>
        </p:nvGrpSpPr>
        <p:grpSpPr>
          <a:xfrm>
            <a:off x="5874872" y="3480284"/>
            <a:ext cx="274804" cy="379821"/>
            <a:chOff x="5874872" y="3480284"/>
            <a:chExt cx="274804" cy="379821"/>
          </a:xfrm>
        </p:grpSpPr>
        <p:sp>
          <p:nvSpPr>
            <p:cNvPr id="3715" name="Google Shape;3715;p63"/>
            <p:cNvSpPr/>
            <p:nvPr/>
          </p:nvSpPr>
          <p:spPr>
            <a:xfrm>
              <a:off x="5880579" y="3486011"/>
              <a:ext cx="263370" cy="368815"/>
            </a:xfrm>
            <a:custGeom>
              <a:rect b="b" l="l" r="r" t="t"/>
              <a:pathLst>
                <a:path extrusionOk="0" h="18933" w="13520">
                  <a:moveTo>
                    <a:pt x="1423" y="0"/>
                  </a:moveTo>
                  <a:cubicBezTo>
                    <a:pt x="642" y="0"/>
                    <a:pt x="1" y="635"/>
                    <a:pt x="1" y="1446"/>
                  </a:cubicBezTo>
                  <a:lnTo>
                    <a:pt x="1" y="17487"/>
                  </a:lnTo>
                  <a:cubicBezTo>
                    <a:pt x="1" y="18292"/>
                    <a:pt x="642" y="18933"/>
                    <a:pt x="1423" y="18933"/>
                  </a:cubicBezTo>
                  <a:lnTo>
                    <a:pt x="12080" y="18933"/>
                  </a:lnTo>
                  <a:cubicBezTo>
                    <a:pt x="12885" y="18933"/>
                    <a:pt x="13520" y="18292"/>
                    <a:pt x="13520" y="17487"/>
                  </a:cubicBezTo>
                  <a:lnTo>
                    <a:pt x="13520" y="1446"/>
                  </a:lnTo>
                  <a:cubicBezTo>
                    <a:pt x="13520" y="635"/>
                    <a:pt x="12885" y="0"/>
                    <a:pt x="12080"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3"/>
            <p:cNvSpPr/>
            <p:nvPr/>
          </p:nvSpPr>
          <p:spPr>
            <a:xfrm>
              <a:off x="6100994" y="3486011"/>
              <a:ext cx="42953" cy="368815"/>
            </a:xfrm>
            <a:custGeom>
              <a:rect b="b" l="l" r="r" t="t"/>
              <a:pathLst>
                <a:path extrusionOk="0" h="18933" w="2205">
                  <a:moveTo>
                    <a:pt x="1" y="0"/>
                  </a:moveTo>
                  <a:cubicBezTo>
                    <a:pt x="812" y="0"/>
                    <a:pt x="1447" y="635"/>
                    <a:pt x="1447" y="1446"/>
                  </a:cubicBezTo>
                  <a:lnTo>
                    <a:pt x="1447" y="17487"/>
                  </a:lnTo>
                  <a:cubicBezTo>
                    <a:pt x="1447" y="18292"/>
                    <a:pt x="812" y="18933"/>
                    <a:pt x="1" y="18933"/>
                  </a:cubicBezTo>
                  <a:lnTo>
                    <a:pt x="765" y="18933"/>
                  </a:lnTo>
                  <a:cubicBezTo>
                    <a:pt x="1570" y="18933"/>
                    <a:pt x="2205" y="18292"/>
                    <a:pt x="2205" y="17487"/>
                  </a:cubicBezTo>
                  <a:lnTo>
                    <a:pt x="2205" y="1446"/>
                  </a:lnTo>
                  <a:cubicBezTo>
                    <a:pt x="2205" y="635"/>
                    <a:pt x="1570" y="0"/>
                    <a:pt x="765"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3"/>
            <p:cNvSpPr/>
            <p:nvPr/>
          </p:nvSpPr>
          <p:spPr>
            <a:xfrm>
              <a:off x="5880579" y="3802247"/>
              <a:ext cx="263370" cy="52577"/>
            </a:xfrm>
            <a:custGeom>
              <a:rect b="b" l="l" r="r" t="t"/>
              <a:pathLst>
                <a:path extrusionOk="0" h="2699" w="13520">
                  <a:moveTo>
                    <a:pt x="1" y="1"/>
                  </a:moveTo>
                  <a:lnTo>
                    <a:pt x="1" y="1253"/>
                  </a:lnTo>
                  <a:cubicBezTo>
                    <a:pt x="1" y="2058"/>
                    <a:pt x="642" y="2699"/>
                    <a:pt x="1423" y="2699"/>
                  </a:cubicBezTo>
                  <a:lnTo>
                    <a:pt x="12080" y="2699"/>
                  </a:lnTo>
                  <a:cubicBezTo>
                    <a:pt x="12885" y="2699"/>
                    <a:pt x="13520" y="2058"/>
                    <a:pt x="13520" y="1253"/>
                  </a:cubicBezTo>
                  <a:lnTo>
                    <a:pt x="13520"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3"/>
            <p:cNvSpPr/>
            <p:nvPr/>
          </p:nvSpPr>
          <p:spPr>
            <a:xfrm>
              <a:off x="5880579" y="3486011"/>
              <a:ext cx="263370" cy="52460"/>
            </a:xfrm>
            <a:custGeom>
              <a:rect b="b" l="l" r="r" t="t"/>
              <a:pathLst>
                <a:path extrusionOk="0" h="2693" w="13520">
                  <a:moveTo>
                    <a:pt x="1423" y="0"/>
                  </a:moveTo>
                  <a:cubicBezTo>
                    <a:pt x="642" y="0"/>
                    <a:pt x="1" y="635"/>
                    <a:pt x="1" y="1446"/>
                  </a:cubicBezTo>
                  <a:lnTo>
                    <a:pt x="1" y="2692"/>
                  </a:lnTo>
                  <a:lnTo>
                    <a:pt x="13520" y="2692"/>
                  </a:lnTo>
                  <a:lnTo>
                    <a:pt x="13520" y="1446"/>
                  </a:lnTo>
                  <a:cubicBezTo>
                    <a:pt x="13520" y="635"/>
                    <a:pt x="12885" y="0"/>
                    <a:pt x="12080"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3"/>
            <p:cNvSpPr/>
            <p:nvPr/>
          </p:nvSpPr>
          <p:spPr>
            <a:xfrm>
              <a:off x="6100994" y="3802247"/>
              <a:ext cx="42953" cy="52577"/>
            </a:xfrm>
            <a:custGeom>
              <a:rect b="b" l="l" r="r" t="t"/>
              <a:pathLst>
                <a:path extrusionOk="0" h="2699" w="2205">
                  <a:moveTo>
                    <a:pt x="1447" y="1"/>
                  </a:moveTo>
                  <a:lnTo>
                    <a:pt x="1447" y="1253"/>
                  </a:lnTo>
                  <a:cubicBezTo>
                    <a:pt x="1447" y="2058"/>
                    <a:pt x="812" y="2699"/>
                    <a:pt x="1" y="2699"/>
                  </a:cubicBezTo>
                  <a:lnTo>
                    <a:pt x="765" y="2699"/>
                  </a:lnTo>
                  <a:cubicBezTo>
                    <a:pt x="1570" y="2699"/>
                    <a:pt x="2205" y="2058"/>
                    <a:pt x="2205" y="1253"/>
                  </a:cubicBezTo>
                  <a:lnTo>
                    <a:pt x="2205"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3"/>
            <p:cNvSpPr/>
            <p:nvPr/>
          </p:nvSpPr>
          <p:spPr>
            <a:xfrm>
              <a:off x="6100994" y="3486011"/>
              <a:ext cx="42953" cy="52460"/>
            </a:xfrm>
            <a:custGeom>
              <a:rect b="b" l="l" r="r" t="t"/>
              <a:pathLst>
                <a:path extrusionOk="0" h="2693" w="2205">
                  <a:moveTo>
                    <a:pt x="1" y="0"/>
                  </a:moveTo>
                  <a:cubicBezTo>
                    <a:pt x="812" y="0"/>
                    <a:pt x="1447" y="635"/>
                    <a:pt x="1447" y="1446"/>
                  </a:cubicBezTo>
                  <a:lnTo>
                    <a:pt x="1447" y="2692"/>
                  </a:lnTo>
                  <a:lnTo>
                    <a:pt x="2205" y="2692"/>
                  </a:lnTo>
                  <a:lnTo>
                    <a:pt x="2205" y="1446"/>
                  </a:lnTo>
                  <a:cubicBezTo>
                    <a:pt x="2205" y="635"/>
                    <a:pt x="1570" y="0"/>
                    <a:pt x="76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3"/>
            <p:cNvSpPr/>
            <p:nvPr/>
          </p:nvSpPr>
          <p:spPr>
            <a:xfrm>
              <a:off x="5874872" y="3480284"/>
              <a:ext cx="274804" cy="379821"/>
            </a:xfrm>
            <a:custGeom>
              <a:rect b="b" l="l" r="r" t="t"/>
              <a:pathLst>
                <a:path extrusionOk="0" h="19498" w="14107">
                  <a:moveTo>
                    <a:pt x="13519" y="16823"/>
                  </a:moveTo>
                  <a:lnTo>
                    <a:pt x="13519" y="17781"/>
                  </a:lnTo>
                  <a:cubicBezTo>
                    <a:pt x="13519" y="18416"/>
                    <a:pt x="13008" y="18933"/>
                    <a:pt x="12373" y="18933"/>
                  </a:cubicBezTo>
                  <a:lnTo>
                    <a:pt x="1716" y="18933"/>
                  </a:lnTo>
                  <a:cubicBezTo>
                    <a:pt x="1082" y="18933"/>
                    <a:pt x="564" y="18416"/>
                    <a:pt x="564" y="17781"/>
                  </a:cubicBezTo>
                  <a:lnTo>
                    <a:pt x="564" y="16823"/>
                  </a:lnTo>
                  <a:close/>
                  <a:moveTo>
                    <a:pt x="1716" y="1"/>
                  </a:moveTo>
                  <a:cubicBezTo>
                    <a:pt x="764" y="1"/>
                    <a:pt x="0" y="782"/>
                    <a:pt x="0" y="1740"/>
                  </a:cubicBezTo>
                  <a:lnTo>
                    <a:pt x="0" y="11121"/>
                  </a:lnTo>
                  <a:cubicBezTo>
                    <a:pt x="0" y="11268"/>
                    <a:pt x="124" y="11386"/>
                    <a:pt x="294" y="11386"/>
                  </a:cubicBezTo>
                  <a:cubicBezTo>
                    <a:pt x="441" y="11386"/>
                    <a:pt x="564" y="11268"/>
                    <a:pt x="564" y="11121"/>
                  </a:cubicBezTo>
                  <a:lnTo>
                    <a:pt x="564" y="3280"/>
                  </a:lnTo>
                  <a:lnTo>
                    <a:pt x="9505" y="3280"/>
                  </a:lnTo>
                  <a:cubicBezTo>
                    <a:pt x="9651" y="3280"/>
                    <a:pt x="9798" y="3133"/>
                    <a:pt x="9798" y="2986"/>
                  </a:cubicBezTo>
                  <a:cubicBezTo>
                    <a:pt x="9798" y="2816"/>
                    <a:pt x="9651" y="2693"/>
                    <a:pt x="9505" y="2693"/>
                  </a:cubicBezTo>
                  <a:lnTo>
                    <a:pt x="564" y="2693"/>
                  </a:lnTo>
                  <a:lnTo>
                    <a:pt x="564" y="1740"/>
                  </a:lnTo>
                  <a:cubicBezTo>
                    <a:pt x="564" y="1100"/>
                    <a:pt x="1082" y="588"/>
                    <a:pt x="1716" y="588"/>
                  </a:cubicBezTo>
                  <a:lnTo>
                    <a:pt x="12373" y="588"/>
                  </a:lnTo>
                  <a:cubicBezTo>
                    <a:pt x="13008" y="588"/>
                    <a:pt x="13519" y="1100"/>
                    <a:pt x="13519" y="1740"/>
                  </a:cubicBezTo>
                  <a:lnTo>
                    <a:pt x="13519" y="2693"/>
                  </a:lnTo>
                  <a:lnTo>
                    <a:pt x="10827" y="2693"/>
                  </a:lnTo>
                  <a:cubicBezTo>
                    <a:pt x="10680" y="2693"/>
                    <a:pt x="10557" y="2816"/>
                    <a:pt x="10557" y="2986"/>
                  </a:cubicBezTo>
                  <a:cubicBezTo>
                    <a:pt x="10557" y="3133"/>
                    <a:pt x="10680" y="3280"/>
                    <a:pt x="10827" y="3280"/>
                  </a:cubicBezTo>
                  <a:lnTo>
                    <a:pt x="13519" y="3280"/>
                  </a:lnTo>
                  <a:lnTo>
                    <a:pt x="13519" y="16235"/>
                  </a:lnTo>
                  <a:lnTo>
                    <a:pt x="564" y="16235"/>
                  </a:lnTo>
                  <a:lnTo>
                    <a:pt x="564" y="12444"/>
                  </a:lnTo>
                  <a:cubicBezTo>
                    <a:pt x="564" y="12297"/>
                    <a:pt x="441" y="12150"/>
                    <a:pt x="294" y="12150"/>
                  </a:cubicBezTo>
                  <a:cubicBezTo>
                    <a:pt x="124" y="12150"/>
                    <a:pt x="0" y="12297"/>
                    <a:pt x="0" y="12444"/>
                  </a:cubicBezTo>
                  <a:lnTo>
                    <a:pt x="0" y="17781"/>
                  </a:lnTo>
                  <a:cubicBezTo>
                    <a:pt x="0" y="18733"/>
                    <a:pt x="764" y="19497"/>
                    <a:pt x="1716" y="19497"/>
                  </a:cubicBezTo>
                  <a:lnTo>
                    <a:pt x="12373" y="19497"/>
                  </a:lnTo>
                  <a:cubicBezTo>
                    <a:pt x="13325" y="19497"/>
                    <a:pt x="14107" y="18733"/>
                    <a:pt x="14107" y="17781"/>
                  </a:cubicBezTo>
                  <a:lnTo>
                    <a:pt x="14107" y="1740"/>
                  </a:lnTo>
                  <a:cubicBezTo>
                    <a:pt x="14107" y="782"/>
                    <a:pt x="13325" y="1"/>
                    <a:pt x="1237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3"/>
            <p:cNvSpPr/>
            <p:nvPr/>
          </p:nvSpPr>
          <p:spPr>
            <a:xfrm>
              <a:off x="5994166" y="3822856"/>
              <a:ext cx="36330" cy="11474"/>
            </a:xfrm>
            <a:custGeom>
              <a:rect b="b" l="l" r="r" t="t"/>
              <a:pathLst>
                <a:path extrusionOk="0" h="589" w="1865">
                  <a:moveTo>
                    <a:pt x="271" y="1"/>
                  </a:moveTo>
                  <a:cubicBezTo>
                    <a:pt x="124" y="1"/>
                    <a:pt x="1" y="148"/>
                    <a:pt x="1" y="295"/>
                  </a:cubicBezTo>
                  <a:cubicBezTo>
                    <a:pt x="1" y="442"/>
                    <a:pt x="124" y="589"/>
                    <a:pt x="271" y="589"/>
                  </a:cubicBezTo>
                  <a:lnTo>
                    <a:pt x="1570" y="589"/>
                  </a:lnTo>
                  <a:cubicBezTo>
                    <a:pt x="1741" y="589"/>
                    <a:pt x="1864" y="442"/>
                    <a:pt x="1864" y="295"/>
                  </a:cubicBezTo>
                  <a:cubicBezTo>
                    <a:pt x="1864" y="148"/>
                    <a:pt x="1741" y="1"/>
                    <a:pt x="15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3"/>
            <p:cNvSpPr/>
            <p:nvPr/>
          </p:nvSpPr>
          <p:spPr>
            <a:xfrm>
              <a:off x="5930740" y="3586254"/>
              <a:ext cx="77297" cy="87212"/>
            </a:xfrm>
            <a:custGeom>
              <a:rect b="b" l="l" r="r" t="t"/>
              <a:pathLst>
                <a:path extrusionOk="0" h="4477" w="3968">
                  <a:moveTo>
                    <a:pt x="3651" y="1"/>
                  </a:moveTo>
                  <a:cubicBezTo>
                    <a:pt x="3572" y="1"/>
                    <a:pt x="3493" y="32"/>
                    <a:pt x="3427" y="97"/>
                  </a:cubicBezTo>
                  <a:lnTo>
                    <a:pt x="100" y="4012"/>
                  </a:lnTo>
                  <a:cubicBezTo>
                    <a:pt x="0" y="4135"/>
                    <a:pt x="0" y="4306"/>
                    <a:pt x="124" y="4406"/>
                  </a:cubicBezTo>
                  <a:cubicBezTo>
                    <a:pt x="194" y="4453"/>
                    <a:pt x="247" y="4476"/>
                    <a:pt x="318" y="4476"/>
                  </a:cubicBezTo>
                  <a:cubicBezTo>
                    <a:pt x="394" y="4476"/>
                    <a:pt x="465" y="4453"/>
                    <a:pt x="541" y="4382"/>
                  </a:cubicBezTo>
                  <a:lnTo>
                    <a:pt x="3868" y="462"/>
                  </a:lnTo>
                  <a:cubicBezTo>
                    <a:pt x="3968" y="338"/>
                    <a:pt x="3968" y="168"/>
                    <a:pt x="3845" y="68"/>
                  </a:cubicBezTo>
                  <a:cubicBezTo>
                    <a:pt x="3787" y="24"/>
                    <a:pt x="3719" y="1"/>
                    <a:pt x="36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3"/>
            <p:cNvSpPr/>
            <p:nvPr/>
          </p:nvSpPr>
          <p:spPr>
            <a:xfrm>
              <a:off x="5930740" y="3602422"/>
              <a:ext cx="30019" cy="30973"/>
            </a:xfrm>
            <a:custGeom>
              <a:rect b="b" l="l" r="r" t="t"/>
              <a:pathLst>
                <a:path extrusionOk="0" h="1590" w="1541">
                  <a:moveTo>
                    <a:pt x="1215" y="0"/>
                  </a:moveTo>
                  <a:cubicBezTo>
                    <a:pt x="1134" y="0"/>
                    <a:pt x="1055" y="31"/>
                    <a:pt x="1006" y="96"/>
                  </a:cubicBezTo>
                  <a:lnTo>
                    <a:pt x="100" y="1125"/>
                  </a:lnTo>
                  <a:cubicBezTo>
                    <a:pt x="0" y="1225"/>
                    <a:pt x="0" y="1419"/>
                    <a:pt x="124" y="1519"/>
                  </a:cubicBezTo>
                  <a:cubicBezTo>
                    <a:pt x="171" y="1566"/>
                    <a:pt x="247" y="1589"/>
                    <a:pt x="318" y="1589"/>
                  </a:cubicBezTo>
                  <a:cubicBezTo>
                    <a:pt x="394" y="1589"/>
                    <a:pt x="465" y="1566"/>
                    <a:pt x="541" y="1495"/>
                  </a:cubicBezTo>
                  <a:lnTo>
                    <a:pt x="1446" y="490"/>
                  </a:lnTo>
                  <a:cubicBezTo>
                    <a:pt x="1540" y="367"/>
                    <a:pt x="1517" y="173"/>
                    <a:pt x="1423" y="73"/>
                  </a:cubicBezTo>
                  <a:cubicBezTo>
                    <a:pt x="1364" y="25"/>
                    <a:pt x="1289" y="0"/>
                    <a:pt x="121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3"/>
            <p:cNvSpPr/>
            <p:nvPr/>
          </p:nvSpPr>
          <p:spPr>
            <a:xfrm>
              <a:off x="6063787" y="3723665"/>
              <a:ext cx="30136" cy="30973"/>
            </a:xfrm>
            <a:custGeom>
              <a:rect b="b" l="l" r="r" t="t"/>
              <a:pathLst>
                <a:path extrusionOk="0" h="1590" w="1547">
                  <a:moveTo>
                    <a:pt x="1208" y="0"/>
                  </a:moveTo>
                  <a:cubicBezTo>
                    <a:pt x="1132" y="0"/>
                    <a:pt x="1059" y="31"/>
                    <a:pt x="1006" y="97"/>
                  </a:cubicBezTo>
                  <a:lnTo>
                    <a:pt x="100" y="1125"/>
                  </a:lnTo>
                  <a:cubicBezTo>
                    <a:pt x="0" y="1219"/>
                    <a:pt x="0" y="1419"/>
                    <a:pt x="124" y="1513"/>
                  </a:cubicBezTo>
                  <a:cubicBezTo>
                    <a:pt x="177" y="1566"/>
                    <a:pt x="247" y="1590"/>
                    <a:pt x="324" y="1590"/>
                  </a:cubicBezTo>
                  <a:cubicBezTo>
                    <a:pt x="394" y="1590"/>
                    <a:pt x="471" y="1566"/>
                    <a:pt x="518" y="1490"/>
                  </a:cubicBezTo>
                  <a:lnTo>
                    <a:pt x="1423" y="485"/>
                  </a:lnTo>
                  <a:cubicBezTo>
                    <a:pt x="1546" y="361"/>
                    <a:pt x="1523" y="167"/>
                    <a:pt x="1399" y="67"/>
                  </a:cubicBezTo>
                  <a:cubicBezTo>
                    <a:pt x="1342" y="24"/>
                    <a:pt x="1274" y="0"/>
                    <a:pt x="120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6" name="Google Shape;3726;p63"/>
          <p:cNvGrpSpPr/>
          <p:nvPr/>
        </p:nvGrpSpPr>
        <p:grpSpPr>
          <a:xfrm>
            <a:off x="4111577" y="3480284"/>
            <a:ext cx="344095" cy="379820"/>
            <a:chOff x="4111577" y="3480284"/>
            <a:chExt cx="344095" cy="379820"/>
          </a:xfrm>
        </p:grpSpPr>
        <p:sp>
          <p:nvSpPr>
            <p:cNvPr id="3727" name="Google Shape;3727;p63"/>
            <p:cNvSpPr/>
            <p:nvPr/>
          </p:nvSpPr>
          <p:spPr>
            <a:xfrm>
              <a:off x="4136433" y="3602461"/>
              <a:ext cx="294849" cy="206118"/>
            </a:xfrm>
            <a:custGeom>
              <a:rect b="b" l="l" r="r" t="t"/>
              <a:pathLst>
                <a:path extrusionOk="0" h="10581" w="15136">
                  <a:moveTo>
                    <a:pt x="782" y="0"/>
                  </a:moveTo>
                  <a:cubicBezTo>
                    <a:pt x="341" y="0"/>
                    <a:pt x="0" y="341"/>
                    <a:pt x="0" y="758"/>
                  </a:cubicBezTo>
                  <a:lnTo>
                    <a:pt x="0" y="9816"/>
                  </a:lnTo>
                  <a:cubicBezTo>
                    <a:pt x="0" y="10233"/>
                    <a:pt x="341" y="10580"/>
                    <a:pt x="782" y="10580"/>
                  </a:cubicBezTo>
                  <a:lnTo>
                    <a:pt x="14354" y="10580"/>
                  </a:lnTo>
                  <a:cubicBezTo>
                    <a:pt x="14795" y="10580"/>
                    <a:pt x="15136" y="10233"/>
                    <a:pt x="15136" y="9816"/>
                  </a:cubicBezTo>
                  <a:lnTo>
                    <a:pt x="15136" y="758"/>
                  </a:lnTo>
                  <a:cubicBezTo>
                    <a:pt x="15136" y="341"/>
                    <a:pt x="14795" y="0"/>
                    <a:pt x="1435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3"/>
            <p:cNvSpPr/>
            <p:nvPr/>
          </p:nvSpPr>
          <p:spPr>
            <a:xfrm>
              <a:off x="4401262" y="3602461"/>
              <a:ext cx="30019" cy="206118"/>
            </a:xfrm>
            <a:custGeom>
              <a:rect b="b" l="l" r="r" t="t"/>
              <a:pathLst>
                <a:path extrusionOk="0" h="10581" w="1541">
                  <a:moveTo>
                    <a:pt x="1" y="0"/>
                  </a:moveTo>
                  <a:cubicBezTo>
                    <a:pt x="441" y="0"/>
                    <a:pt x="782" y="341"/>
                    <a:pt x="782" y="758"/>
                  </a:cubicBezTo>
                  <a:lnTo>
                    <a:pt x="782" y="9816"/>
                  </a:lnTo>
                  <a:cubicBezTo>
                    <a:pt x="782" y="10233"/>
                    <a:pt x="441" y="10580"/>
                    <a:pt x="1" y="10580"/>
                  </a:cubicBezTo>
                  <a:lnTo>
                    <a:pt x="759" y="10580"/>
                  </a:lnTo>
                  <a:cubicBezTo>
                    <a:pt x="1200" y="10580"/>
                    <a:pt x="1541" y="10233"/>
                    <a:pt x="1541" y="9816"/>
                  </a:cubicBezTo>
                  <a:lnTo>
                    <a:pt x="1541" y="758"/>
                  </a:lnTo>
                  <a:cubicBezTo>
                    <a:pt x="1541" y="341"/>
                    <a:pt x="1200" y="0"/>
                    <a:pt x="75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3"/>
            <p:cNvSpPr/>
            <p:nvPr/>
          </p:nvSpPr>
          <p:spPr>
            <a:xfrm>
              <a:off x="4157959" y="3620539"/>
              <a:ext cx="251915" cy="169827"/>
            </a:xfrm>
            <a:custGeom>
              <a:rect b="b" l="l" r="r" t="t"/>
              <a:pathLst>
                <a:path extrusionOk="0" h="8718" w="12932">
                  <a:moveTo>
                    <a:pt x="294" y="1"/>
                  </a:moveTo>
                  <a:cubicBezTo>
                    <a:pt x="147" y="1"/>
                    <a:pt x="0" y="124"/>
                    <a:pt x="0" y="295"/>
                  </a:cubicBezTo>
                  <a:lnTo>
                    <a:pt x="0" y="8424"/>
                  </a:lnTo>
                  <a:cubicBezTo>
                    <a:pt x="0" y="8594"/>
                    <a:pt x="147" y="8718"/>
                    <a:pt x="294" y="8718"/>
                  </a:cubicBezTo>
                  <a:lnTo>
                    <a:pt x="12638" y="8718"/>
                  </a:lnTo>
                  <a:cubicBezTo>
                    <a:pt x="12785" y="8718"/>
                    <a:pt x="12931" y="8594"/>
                    <a:pt x="12931" y="8424"/>
                  </a:cubicBezTo>
                  <a:lnTo>
                    <a:pt x="12931" y="295"/>
                  </a:lnTo>
                  <a:cubicBezTo>
                    <a:pt x="12931" y="124"/>
                    <a:pt x="12785" y="1"/>
                    <a:pt x="12638"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3"/>
            <p:cNvSpPr/>
            <p:nvPr/>
          </p:nvSpPr>
          <p:spPr>
            <a:xfrm>
              <a:off x="4157959" y="3659128"/>
              <a:ext cx="81543" cy="131237"/>
            </a:xfrm>
            <a:custGeom>
              <a:rect b="b" l="l" r="r" t="t"/>
              <a:pathLst>
                <a:path extrusionOk="0" h="6737" w="4186">
                  <a:moveTo>
                    <a:pt x="0" y="1"/>
                  </a:moveTo>
                  <a:lnTo>
                    <a:pt x="0" y="6443"/>
                  </a:lnTo>
                  <a:cubicBezTo>
                    <a:pt x="0" y="6613"/>
                    <a:pt x="147" y="6737"/>
                    <a:pt x="294" y="6737"/>
                  </a:cubicBezTo>
                  <a:lnTo>
                    <a:pt x="4185" y="6737"/>
                  </a:lnTo>
                  <a:lnTo>
                    <a:pt x="4185"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3"/>
            <p:cNvSpPr/>
            <p:nvPr/>
          </p:nvSpPr>
          <p:spPr>
            <a:xfrm>
              <a:off x="4224716" y="3659128"/>
              <a:ext cx="14785" cy="131237"/>
            </a:xfrm>
            <a:custGeom>
              <a:rect b="b" l="l" r="r" t="t"/>
              <a:pathLst>
                <a:path extrusionOk="0" h="6737" w="759">
                  <a:moveTo>
                    <a:pt x="0" y="1"/>
                  </a:moveTo>
                  <a:lnTo>
                    <a:pt x="0" y="6737"/>
                  </a:lnTo>
                  <a:lnTo>
                    <a:pt x="758" y="6737"/>
                  </a:lnTo>
                  <a:lnTo>
                    <a:pt x="758"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3"/>
            <p:cNvSpPr/>
            <p:nvPr/>
          </p:nvSpPr>
          <p:spPr>
            <a:xfrm>
              <a:off x="4229976" y="3486011"/>
              <a:ext cx="107763" cy="62083"/>
            </a:xfrm>
            <a:custGeom>
              <a:rect b="b" l="l" r="r" t="t"/>
              <a:pathLst>
                <a:path extrusionOk="0" h="3187" w="5532">
                  <a:moveTo>
                    <a:pt x="2769" y="0"/>
                  </a:moveTo>
                  <a:cubicBezTo>
                    <a:pt x="2058" y="0"/>
                    <a:pt x="1470" y="465"/>
                    <a:pt x="1299" y="1129"/>
                  </a:cubicBezTo>
                  <a:cubicBezTo>
                    <a:pt x="1199" y="1100"/>
                    <a:pt x="1123" y="1076"/>
                    <a:pt x="1053" y="1076"/>
                  </a:cubicBezTo>
                  <a:cubicBezTo>
                    <a:pt x="465" y="1076"/>
                    <a:pt x="0" y="1570"/>
                    <a:pt x="0" y="2128"/>
                  </a:cubicBezTo>
                  <a:cubicBezTo>
                    <a:pt x="0" y="2716"/>
                    <a:pt x="465" y="3186"/>
                    <a:pt x="1053" y="3186"/>
                  </a:cubicBezTo>
                  <a:cubicBezTo>
                    <a:pt x="1370" y="3186"/>
                    <a:pt x="1664" y="3039"/>
                    <a:pt x="1858" y="2792"/>
                  </a:cubicBezTo>
                  <a:cubicBezTo>
                    <a:pt x="2105" y="2986"/>
                    <a:pt x="2422" y="3086"/>
                    <a:pt x="2769" y="3086"/>
                  </a:cubicBezTo>
                  <a:cubicBezTo>
                    <a:pt x="3110" y="3086"/>
                    <a:pt x="3427" y="2986"/>
                    <a:pt x="3674" y="2792"/>
                  </a:cubicBezTo>
                  <a:cubicBezTo>
                    <a:pt x="3868" y="3039"/>
                    <a:pt x="4162" y="3186"/>
                    <a:pt x="4479" y="3186"/>
                  </a:cubicBezTo>
                  <a:cubicBezTo>
                    <a:pt x="5067" y="3186"/>
                    <a:pt x="5531" y="2716"/>
                    <a:pt x="5531" y="2128"/>
                  </a:cubicBezTo>
                  <a:cubicBezTo>
                    <a:pt x="5531" y="1570"/>
                    <a:pt x="5067" y="1076"/>
                    <a:pt x="4479" y="1076"/>
                  </a:cubicBezTo>
                  <a:cubicBezTo>
                    <a:pt x="4409" y="1076"/>
                    <a:pt x="4332" y="1100"/>
                    <a:pt x="4238" y="1129"/>
                  </a:cubicBezTo>
                  <a:cubicBezTo>
                    <a:pt x="4062" y="465"/>
                    <a:pt x="3474" y="0"/>
                    <a:pt x="276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3"/>
            <p:cNvSpPr/>
            <p:nvPr/>
          </p:nvSpPr>
          <p:spPr>
            <a:xfrm>
              <a:off x="4117304" y="3808558"/>
              <a:ext cx="333108" cy="46265"/>
            </a:xfrm>
            <a:custGeom>
              <a:rect b="b" l="l" r="r" t="t"/>
              <a:pathLst>
                <a:path extrusionOk="0" h="2375" w="17100">
                  <a:moveTo>
                    <a:pt x="441" y="0"/>
                  </a:moveTo>
                  <a:cubicBezTo>
                    <a:pt x="200" y="0"/>
                    <a:pt x="1" y="194"/>
                    <a:pt x="1" y="441"/>
                  </a:cubicBezTo>
                  <a:cubicBezTo>
                    <a:pt x="1" y="1517"/>
                    <a:pt x="859" y="2375"/>
                    <a:pt x="1940" y="2375"/>
                  </a:cubicBezTo>
                  <a:lnTo>
                    <a:pt x="15165" y="2375"/>
                  </a:lnTo>
                  <a:cubicBezTo>
                    <a:pt x="16241" y="2375"/>
                    <a:pt x="17099" y="1517"/>
                    <a:pt x="17099" y="441"/>
                  </a:cubicBezTo>
                  <a:cubicBezTo>
                    <a:pt x="17099" y="194"/>
                    <a:pt x="16899" y="0"/>
                    <a:pt x="16658"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3"/>
            <p:cNvSpPr/>
            <p:nvPr/>
          </p:nvSpPr>
          <p:spPr>
            <a:xfrm>
              <a:off x="4393587" y="3808558"/>
              <a:ext cx="56823" cy="46265"/>
            </a:xfrm>
            <a:custGeom>
              <a:rect b="b" l="l" r="r" t="t"/>
              <a:pathLst>
                <a:path extrusionOk="0" h="2375" w="2917">
                  <a:moveTo>
                    <a:pt x="1494" y="0"/>
                  </a:moveTo>
                  <a:cubicBezTo>
                    <a:pt x="1741" y="0"/>
                    <a:pt x="1935" y="194"/>
                    <a:pt x="1935" y="441"/>
                  </a:cubicBezTo>
                  <a:cubicBezTo>
                    <a:pt x="1935" y="976"/>
                    <a:pt x="1717" y="1440"/>
                    <a:pt x="1370" y="1811"/>
                  </a:cubicBezTo>
                  <a:cubicBezTo>
                    <a:pt x="1006" y="2151"/>
                    <a:pt x="542" y="2375"/>
                    <a:pt x="1" y="2375"/>
                  </a:cubicBezTo>
                  <a:lnTo>
                    <a:pt x="982" y="2375"/>
                  </a:lnTo>
                  <a:cubicBezTo>
                    <a:pt x="1517" y="2375"/>
                    <a:pt x="1982" y="2151"/>
                    <a:pt x="2352" y="1811"/>
                  </a:cubicBezTo>
                  <a:cubicBezTo>
                    <a:pt x="2693" y="1440"/>
                    <a:pt x="2916" y="976"/>
                    <a:pt x="2916" y="441"/>
                  </a:cubicBezTo>
                  <a:cubicBezTo>
                    <a:pt x="2916" y="194"/>
                    <a:pt x="2716" y="0"/>
                    <a:pt x="247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3"/>
            <p:cNvSpPr/>
            <p:nvPr/>
          </p:nvSpPr>
          <p:spPr>
            <a:xfrm>
              <a:off x="4157959" y="3620539"/>
              <a:ext cx="251915" cy="38609"/>
            </a:xfrm>
            <a:custGeom>
              <a:rect b="b" l="l" r="r" t="t"/>
              <a:pathLst>
                <a:path extrusionOk="0" h="1982" w="12932">
                  <a:moveTo>
                    <a:pt x="294" y="1"/>
                  </a:moveTo>
                  <a:cubicBezTo>
                    <a:pt x="147" y="1"/>
                    <a:pt x="0" y="124"/>
                    <a:pt x="0" y="295"/>
                  </a:cubicBezTo>
                  <a:lnTo>
                    <a:pt x="0" y="1982"/>
                  </a:lnTo>
                  <a:lnTo>
                    <a:pt x="12931" y="1982"/>
                  </a:lnTo>
                  <a:lnTo>
                    <a:pt x="12931" y="295"/>
                  </a:lnTo>
                  <a:cubicBezTo>
                    <a:pt x="12931" y="124"/>
                    <a:pt x="12785" y="1"/>
                    <a:pt x="12638"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3"/>
            <p:cNvSpPr/>
            <p:nvPr/>
          </p:nvSpPr>
          <p:spPr>
            <a:xfrm>
              <a:off x="4389243" y="3620539"/>
              <a:ext cx="20629" cy="38609"/>
            </a:xfrm>
            <a:custGeom>
              <a:rect b="b" l="l" r="r" t="t"/>
              <a:pathLst>
                <a:path extrusionOk="0" h="1982" w="1059">
                  <a:moveTo>
                    <a:pt x="0" y="1"/>
                  </a:moveTo>
                  <a:cubicBezTo>
                    <a:pt x="147" y="1"/>
                    <a:pt x="271" y="124"/>
                    <a:pt x="271" y="295"/>
                  </a:cubicBezTo>
                  <a:lnTo>
                    <a:pt x="271" y="1982"/>
                  </a:lnTo>
                  <a:lnTo>
                    <a:pt x="1058" y="1982"/>
                  </a:lnTo>
                  <a:lnTo>
                    <a:pt x="1058" y="295"/>
                  </a:lnTo>
                  <a:cubicBezTo>
                    <a:pt x="1058" y="124"/>
                    <a:pt x="912" y="1"/>
                    <a:pt x="765"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3"/>
            <p:cNvSpPr/>
            <p:nvPr/>
          </p:nvSpPr>
          <p:spPr>
            <a:xfrm>
              <a:off x="4252864" y="3808558"/>
              <a:ext cx="61966" cy="20045"/>
            </a:xfrm>
            <a:custGeom>
              <a:rect b="b" l="l" r="r" t="t"/>
              <a:pathLst>
                <a:path extrusionOk="0" h="1029" w="3181">
                  <a:moveTo>
                    <a:pt x="1" y="0"/>
                  </a:moveTo>
                  <a:lnTo>
                    <a:pt x="1" y="512"/>
                  </a:lnTo>
                  <a:cubicBezTo>
                    <a:pt x="1" y="805"/>
                    <a:pt x="242" y="1029"/>
                    <a:pt x="512" y="1029"/>
                  </a:cubicBezTo>
                  <a:lnTo>
                    <a:pt x="2669" y="1029"/>
                  </a:lnTo>
                  <a:cubicBezTo>
                    <a:pt x="2940" y="1029"/>
                    <a:pt x="3181" y="805"/>
                    <a:pt x="3181" y="512"/>
                  </a:cubicBezTo>
                  <a:lnTo>
                    <a:pt x="3181" y="0"/>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3"/>
            <p:cNvSpPr/>
            <p:nvPr/>
          </p:nvSpPr>
          <p:spPr>
            <a:xfrm>
              <a:off x="4224716" y="3480284"/>
              <a:ext cx="118283" cy="73537"/>
            </a:xfrm>
            <a:custGeom>
              <a:rect b="b" l="l" r="r" t="t"/>
              <a:pathLst>
                <a:path extrusionOk="0" h="3775" w="6072">
                  <a:moveTo>
                    <a:pt x="3039" y="588"/>
                  </a:moveTo>
                  <a:cubicBezTo>
                    <a:pt x="3597" y="588"/>
                    <a:pt x="4091" y="953"/>
                    <a:pt x="4238" y="1493"/>
                  </a:cubicBezTo>
                  <a:cubicBezTo>
                    <a:pt x="4278" y="1620"/>
                    <a:pt x="4392" y="1694"/>
                    <a:pt x="4516" y="1694"/>
                  </a:cubicBezTo>
                  <a:cubicBezTo>
                    <a:pt x="4537" y="1694"/>
                    <a:pt x="4558" y="1692"/>
                    <a:pt x="4579" y="1687"/>
                  </a:cubicBezTo>
                  <a:cubicBezTo>
                    <a:pt x="4626" y="1664"/>
                    <a:pt x="4702" y="1664"/>
                    <a:pt x="4749" y="1664"/>
                  </a:cubicBezTo>
                  <a:cubicBezTo>
                    <a:pt x="5167" y="1664"/>
                    <a:pt x="5508" y="2011"/>
                    <a:pt x="5508" y="2422"/>
                  </a:cubicBezTo>
                  <a:cubicBezTo>
                    <a:pt x="5508" y="2840"/>
                    <a:pt x="5167" y="3186"/>
                    <a:pt x="4749" y="3186"/>
                  </a:cubicBezTo>
                  <a:cubicBezTo>
                    <a:pt x="4532" y="3186"/>
                    <a:pt x="4308" y="3086"/>
                    <a:pt x="4162" y="2916"/>
                  </a:cubicBezTo>
                  <a:cubicBezTo>
                    <a:pt x="4114" y="2840"/>
                    <a:pt x="4015" y="2792"/>
                    <a:pt x="3944" y="2792"/>
                  </a:cubicBezTo>
                  <a:cubicBezTo>
                    <a:pt x="3868" y="2792"/>
                    <a:pt x="3821" y="2816"/>
                    <a:pt x="3774" y="2863"/>
                  </a:cubicBezTo>
                  <a:cubicBezTo>
                    <a:pt x="3550" y="3010"/>
                    <a:pt x="3303" y="3086"/>
                    <a:pt x="3039" y="3086"/>
                  </a:cubicBezTo>
                  <a:cubicBezTo>
                    <a:pt x="2768" y="3086"/>
                    <a:pt x="2522" y="3010"/>
                    <a:pt x="2304" y="2863"/>
                  </a:cubicBezTo>
                  <a:cubicBezTo>
                    <a:pt x="2253" y="2824"/>
                    <a:pt x="2194" y="2805"/>
                    <a:pt x="2136" y="2805"/>
                  </a:cubicBezTo>
                  <a:cubicBezTo>
                    <a:pt x="2052" y="2805"/>
                    <a:pt x="1969" y="2843"/>
                    <a:pt x="1910" y="2916"/>
                  </a:cubicBezTo>
                  <a:cubicBezTo>
                    <a:pt x="1763" y="3086"/>
                    <a:pt x="1540" y="3186"/>
                    <a:pt x="1323" y="3186"/>
                  </a:cubicBezTo>
                  <a:cubicBezTo>
                    <a:pt x="905" y="3186"/>
                    <a:pt x="564" y="2840"/>
                    <a:pt x="564" y="2422"/>
                  </a:cubicBezTo>
                  <a:cubicBezTo>
                    <a:pt x="564" y="2011"/>
                    <a:pt x="905" y="1664"/>
                    <a:pt x="1323" y="1664"/>
                  </a:cubicBezTo>
                  <a:cubicBezTo>
                    <a:pt x="1370" y="1664"/>
                    <a:pt x="1446" y="1664"/>
                    <a:pt x="1493" y="1687"/>
                  </a:cubicBezTo>
                  <a:cubicBezTo>
                    <a:pt x="1514" y="1692"/>
                    <a:pt x="1535" y="1694"/>
                    <a:pt x="1555" y="1694"/>
                  </a:cubicBezTo>
                  <a:cubicBezTo>
                    <a:pt x="1680" y="1694"/>
                    <a:pt x="1794" y="1620"/>
                    <a:pt x="1834" y="1493"/>
                  </a:cubicBezTo>
                  <a:cubicBezTo>
                    <a:pt x="1981" y="953"/>
                    <a:pt x="2475" y="588"/>
                    <a:pt x="3039" y="588"/>
                  </a:cubicBezTo>
                  <a:close/>
                  <a:moveTo>
                    <a:pt x="3039" y="1"/>
                  </a:moveTo>
                  <a:cubicBezTo>
                    <a:pt x="2304" y="1"/>
                    <a:pt x="1663" y="441"/>
                    <a:pt x="1370" y="1100"/>
                  </a:cubicBezTo>
                  <a:lnTo>
                    <a:pt x="1323" y="1100"/>
                  </a:lnTo>
                  <a:cubicBezTo>
                    <a:pt x="588" y="1100"/>
                    <a:pt x="0" y="1687"/>
                    <a:pt x="0" y="2422"/>
                  </a:cubicBezTo>
                  <a:cubicBezTo>
                    <a:pt x="0" y="3157"/>
                    <a:pt x="588" y="3774"/>
                    <a:pt x="1323" y="3774"/>
                  </a:cubicBezTo>
                  <a:cubicBezTo>
                    <a:pt x="1640" y="3774"/>
                    <a:pt x="1934" y="3651"/>
                    <a:pt x="2181" y="3451"/>
                  </a:cubicBezTo>
                  <a:cubicBezTo>
                    <a:pt x="2451" y="3598"/>
                    <a:pt x="2745" y="3674"/>
                    <a:pt x="3039" y="3674"/>
                  </a:cubicBezTo>
                  <a:cubicBezTo>
                    <a:pt x="3333" y="3674"/>
                    <a:pt x="3627" y="3598"/>
                    <a:pt x="3891" y="3451"/>
                  </a:cubicBezTo>
                  <a:cubicBezTo>
                    <a:pt x="4138" y="3651"/>
                    <a:pt x="4432" y="3774"/>
                    <a:pt x="4749" y="3774"/>
                  </a:cubicBezTo>
                  <a:cubicBezTo>
                    <a:pt x="5484" y="3774"/>
                    <a:pt x="6072" y="3157"/>
                    <a:pt x="6072" y="2422"/>
                  </a:cubicBezTo>
                  <a:cubicBezTo>
                    <a:pt x="6072" y="1687"/>
                    <a:pt x="5484" y="1100"/>
                    <a:pt x="4749" y="1100"/>
                  </a:cubicBezTo>
                  <a:lnTo>
                    <a:pt x="4702" y="1100"/>
                  </a:lnTo>
                  <a:cubicBezTo>
                    <a:pt x="4408" y="441"/>
                    <a:pt x="3774" y="1"/>
                    <a:pt x="303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3"/>
            <p:cNvSpPr/>
            <p:nvPr/>
          </p:nvSpPr>
          <p:spPr>
            <a:xfrm>
              <a:off x="4278169" y="3560424"/>
              <a:ext cx="11474" cy="11026"/>
            </a:xfrm>
            <a:custGeom>
              <a:rect b="b" l="l" r="r" t="t"/>
              <a:pathLst>
                <a:path extrusionOk="0" h="566" w="589">
                  <a:moveTo>
                    <a:pt x="295" y="1"/>
                  </a:moveTo>
                  <a:cubicBezTo>
                    <a:pt x="148" y="1"/>
                    <a:pt x="1" y="124"/>
                    <a:pt x="1" y="295"/>
                  </a:cubicBezTo>
                  <a:cubicBezTo>
                    <a:pt x="1" y="442"/>
                    <a:pt x="148" y="565"/>
                    <a:pt x="295" y="565"/>
                  </a:cubicBezTo>
                  <a:cubicBezTo>
                    <a:pt x="442" y="565"/>
                    <a:pt x="589" y="442"/>
                    <a:pt x="589" y="295"/>
                  </a:cubicBezTo>
                  <a:cubicBezTo>
                    <a:pt x="589" y="124"/>
                    <a:pt x="442"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3"/>
            <p:cNvSpPr/>
            <p:nvPr/>
          </p:nvSpPr>
          <p:spPr>
            <a:xfrm>
              <a:off x="4278169" y="3578988"/>
              <a:ext cx="11474" cy="11454"/>
            </a:xfrm>
            <a:custGeom>
              <a:rect b="b" l="l" r="r" t="t"/>
              <a:pathLst>
                <a:path extrusionOk="0" h="588" w="589">
                  <a:moveTo>
                    <a:pt x="295" y="0"/>
                  </a:moveTo>
                  <a:cubicBezTo>
                    <a:pt x="148" y="0"/>
                    <a:pt x="1" y="147"/>
                    <a:pt x="1" y="294"/>
                  </a:cubicBezTo>
                  <a:cubicBezTo>
                    <a:pt x="1" y="441"/>
                    <a:pt x="148" y="588"/>
                    <a:pt x="295" y="588"/>
                  </a:cubicBezTo>
                  <a:cubicBezTo>
                    <a:pt x="442" y="588"/>
                    <a:pt x="589" y="441"/>
                    <a:pt x="589" y="294"/>
                  </a:cubicBezTo>
                  <a:cubicBezTo>
                    <a:pt x="589" y="147"/>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3"/>
            <p:cNvSpPr/>
            <p:nvPr/>
          </p:nvSpPr>
          <p:spPr>
            <a:xfrm>
              <a:off x="4111577" y="3596734"/>
              <a:ext cx="344095" cy="263370"/>
            </a:xfrm>
            <a:custGeom>
              <a:rect b="b" l="l" r="r" t="t"/>
              <a:pathLst>
                <a:path extrusionOk="0" h="13520" w="17664">
                  <a:moveTo>
                    <a:pt x="10140" y="11168"/>
                  </a:moveTo>
                  <a:lnTo>
                    <a:pt x="10140" y="11386"/>
                  </a:lnTo>
                  <a:cubicBezTo>
                    <a:pt x="10140" y="11509"/>
                    <a:pt x="10046" y="11609"/>
                    <a:pt x="9922" y="11609"/>
                  </a:cubicBezTo>
                  <a:lnTo>
                    <a:pt x="7765" y="11609"/>
                  </a:lnTo>
                  <a:cubicBezTo>
                    <a:pt x="7642" y="11609"/>
                    <a:pt x="7548" y="11509"/>
                    <a:pt x="7548" y="11386"/>
                  </a:cubicBezTo>
                  <a:lnTo>
                    <a:pt x="7548" y="11168"/>
                  </a:lnTo>
                  <a:close/>
                  <a:moveTo>
                    <a:pt x="16952" y="11168"/>
                  </a:moveTo>
                  <a:cubicBezTo>
                    <a:pt x="17023" y="11168"/>
                    <a:pt x="17099" y="11239"/>
                    <a:pt x="17099" y="11315"/>
                  </a:cubicBezTo>
                  <a:cubicBezTo>
                    <a:pt x="17099" y="12220"/>
                    <a:pt x="16365" y="12955"/>
                    <a:pt x="15459" y="12955"/>
                  </a:cubicBezTo>
                  <a:lnTo>
                    <a:pt x="2234" y="12955"/>
                  </a:lnTo>
                  <a:cubicBezTo>
                    <a:pt x="1323" y="12955"/>
                    <a:pt x="589" y="12220"/>
                    <a:pt x="589" y="11315"/>
                  </a:cubicBezTo>
                  <a:cubicBezTo>
                    <a:pt x="589" y="11239"/>
                    <a:pt x="665" y="11168"/>
                    <a:pt x="735" y="11168"/>
                  </a:cubicBezTo>
                  <a:lnTo>
                    <a:pt x="6984" y="11168"/>
                  </a:lnTo>
                  <a:lnTo>
                    <a:pt x="6984" y="11386"/>
                  </a:lnTo>
                  <a:cubicBezTo>
                    <a:pt x="6984" y="11826"/>
                    <a:pt x="7324" y="12197"/>
                    <a:pt x="7765" y="12197"/>
                  </a:cubicBezTo>
                  <a:lnTo>
                    <a:pt x="9922" y="12197"/>
                  </a:lnTo>
                  <a:cubicBezTo>
                    <a:pt x="10363" y="12197"/>
                    <a:pt x="10704" y="11826"/>
                    <a:pt x="10704" y="11386"/>
                  </a:cubicBezTo>
                  <a:lnTo>
                    <a:pt x="10704" y="11168"/>
                  </a:lnTo>
                  <a:close/>
                  <a:moveTo>
                    <a:pt x="2058" y="0"/>
                  </a:moveTo>
                  <a:cubicBezTo>
                    <a:pt x="1470" y="0"/>
                    <a:pt x="1006" y="465"/>
                    <a:pt x="1006" y="1052"/>
                  </a:cubicBezTo>
                  <a:lnTo>
                    <a:pt x="1006" y="10110"/>
                  </a:lnTo>
                  <a:cubicBezTo>
                    <a:pt x="1006" y="10286"/>
                    <a:pt x="1029" y="10457"/>
                    <a:pt x="1106" y="10604"/>
                  </a:cubicBezTo>
                  <a:lnTo>
                    <a:pt x="735" y="10604"/>
                  </a:lnTo>
                  <a:cubicBezTo>
                    <a:pt x="348" y="10604"/>
                    <a:pt x="1" y="10921"/>
                    <a:pt x="1" y="11315"/>
                  </a:cubicBezTo>
                  <a:cubicBezTo>
                    <a:pt x="1" y="12538"/>
                    <a:pt x="1006" y="13519"/>
                    <a:pt x="2234" y="13519"/>
                  </a:cubicBezTo>
                  <a:lnTo>
                    <a:pt x="15459" y="13519"/>
                  </a:lnTo>
                  <a:cubicBezTo>
                    <a:pt x="16682" y="13519"/>
                    <a:pt x="17664" y="12538"/>
                    <a:pt x="17664" y="11315"/>
                  </a:cubicBezTo>
                  <a:cubicBezTo>
                    <a:pt x="17664" y="10921"/>
                    <a:pt x="17340" y="10604"/>
                    <a:pt x="16952" y="10604"/>
                  </a:cubicBezTo>
                  <a:lnTo>
                    <a:pt x="16582" y="10604"/>
                  </a:lnTo>
                  <a:cubicBezTo>
                    <a:pt x="16658" y="10457"/>
                    <a:pt x="16682" y="10286"/>
                    <a:pt x="16682" y="10110"/>
                  </a:cubicBezTo>
                  <a:lnTo>
                    <a:pt x="16682" y="1052"/>
                  </a:lnTo>
                  <a:cubicBezTo>
                    <a:pt x="16682" y="465"/>
                    <a:pt x="16218" y="0"/>
                    <a:pt x="15630" y="0"/>
                  </a:cubicBezTo>
                  <a:lnTo>
                    <a:pt x="12885" y="0"/>
                  </a:lnTo>
                  <a:cubicBezTo>
                    <a:pt x="12738" y="0"/>
                    <a:pt x="12615" y="118"/>
                    <a:pt x="12615" y="294"/>
                  </a:cubicBezTo>
                  <a:cubicBezTo>
                    <a:pt x="12615" y="441"/>
                    <a:pt x="12738" y="559"/>
                    <a:pt x="12885" y="559"/>
                  </a:cubicBezTo>
                  <a:lnTo>
                    <a:pt x="15630" y="559"/>
                  </a:lnTo>
                  <a:cubicBezTo>
                    <a:pt x="15900" y="559"/>
                    <a:pt x="16118" y="782"/>
                    <a:pt x="16118" y="1052"/>
                  </a:cubicBezTo>
                  <a:lnTo>
                    <a:pt x="16118" y="10110"/>
                  </a:lnTo>
                  <a:cubicBezTo>
                    <a:pt x="16118" y="10380"/>
                    <a:pt x="15900" y="10604"/>
                    <a:pt x="15630" y="10604"/>
                  </a:cubicBezTo>
                  <a:lnTo>
                    <a:pt x="2058" y="10604"/>
                  </a:lnTo>
                  <a:cubicBezTo>
                    <a:pt x="1793" y="10604"/>
                    <a:pt x="1570" y="10380"/>
                    <a:pt x="1570" y="10110"/>
                  </a:cubicBezTo>
                  <a:lnTo>
                    <a:pt x="1570" y="1052"/>
                  </a:lnTo>
                  <a:cubicBezTo>
                    <a:pt x="1570" y="782"/>
                    <a:pt x="1793" y="559"/>
                    <a:pt x="2058" y="559"/>
                  </a:cubicBezTo>
                  <a:lnTo>
                    <a:pt x="11562" y="559"/>
                  </a:lnTo>
                  <a:cubicBezTo>
                    <a:pt x="11709" y="559"/>
                    <a:pt x="11856" y="441"/>
                    <a:pt x="11856" y="294"/>
                  </a:cubicBezTo>
                  <a:cubicBezTo>
                    <a:pt x="11856" y="118"/>
                    <a:pt x="11709" y="0"/>
                    <a:pt x="1156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3"/>
            <p:cNvSpPr/>
            <p:nvPr/>
          </p:nvSpPr>
          <p:spPr>
            <a:xfrm>
              <a:off x="4187042" y="3634408"/>
              <a:ext cx="11454" cy="11006"/>
            </a:xfrm>
            <a:custGeom>
              <a:rect b="b" l="l" r="r" t="t"/>
              <a:pathLst>
                <a:path extrusionOk="0" h="565" w="588">
                  <a:moveTo>
                    <a:pt x="294" y="0"/>
                  </a:moveTo>
                  <a:cubicBezTo>
                    <a:pt x="124" y="0"/>
                    <a:pt x="0" y="123"/>
                    <a:pt x="0" y="270"/>
                  </a:cubicBezTo>
                  <a:cubicBezTo>
                    <a:pt x="0" y="441"/>
                    <a:pt x="124" y="564"/>
                    <a:pt x="294" y="564"/>
                  </a:cubicBezTo>
                  <a:cubicBezTo>
                    <a:pt x="441" y="564"/>
                    <a:pt x="588" y="441"/>
                    <a:pt x="588" y="270"/>
                  </a:cubicBezTo>
                  <a:cubicBezTo>
                    <a:pt x="588" y="123"/>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3"/>
            <p:cNvSpPr/>
            <p:nvPr/>
          </p:nvSpPr>
          <p:spPr>
            <a:xfrm>
              <a:off x="4208898" y="3634408"/>
              <a:ext cx="11474" cy="11006"/>
            </a:xfrm>
            <a:custGeom>
              <a:rect b="b" l="l" r="r" t="t"/>
              <a:pathLst>
                <a:path extrusionOk="0" h="565" w="589">
                  <a:moveTo>
                    <a:pt x="295" y="0"/>
                  </a:moveTo>
                  <a:cubicBezTo>
                    <a:pt x="148" y="0"/>
                    <a:pt x="1" y="123"/>
                    <a:pt x="1" y="270"/>
                  </a:cubicBezTo>
                  <a:cubicBezTo>
                    <a:pt x="1" y="441"/>
                    <a:pt x="148" y="564"/>
                    <a:pt x="295" y="564"/>
                  </a:cubicBezTo>
                  <a:cubicBezTo>
                    <a:pt x="471" y="564"/>
                    <a:pt x="589" y="441"/>
                    <a:pt x="589" y="270"/>
                  </a:cubicBezTo>
                  <a:cubicBezTo>
                    <a:pt x="589" y="123"/>
                    <a:pt x="47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3"/>
            <p:cNvSpPr/>
            <p:nvPr/>
          </p:nvSpPr>
          <p:spPr>
            <a:xfrm>
              <a:off x="4231339" y="3634408"/>
              <a:ext cx="11026" cy="11006"/>
            </a:xfrm>
            <a:custGeom>
              <a:rect b="b" l="l" r="r" t="t"/>
              <a:pathLst>
                <a:path extrusionOk="0" h="565" w="566">
                  <a:moveTo>
                    <a:pt x="271" y="0"/>
                  </a:moveTo>
                  <a:cubicBezTo>
                    <a:pt x="124" y="0"/>
                    <a:pt x="1" y="123"/>
                    <a:pt x="1" y="270"/>
                  </a:cubicBezTo>
                  <a:cubicBezTo>
                    <a:pt x="1" y="441"/>
                    <a:pt x="124" y="564"/>
                    <a:pt x="271" y="564"/>
                  </a:cubicBezTo>
                  <a:cubicBezTo>
                    <a:pt x="442" y="564"/>
                    <a:pt x="565" y="441"/>
                    <a:pt x="565" y="270"/>
                  </a:cubicBezTo>
                  <a:cubicBezTo>
                    <a:pt x="565" y="123"/>
                    <a:pt x="442"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3"/>
            <p:cNvSpPr/>
            <p:nvPr/>
          </p:nvSpPr>
          <p:spPr>
            <a:xfrm>
              <a:off x="4152680" y="3614812"/>
              <a:ext cx="262337" cy="181281"/>
            </a:xfrm>
            <a:custGeom>
              <a:rect b="b" l="l" r="r" t="t"/>
              <a:pathLst>
                <a:path extrusionOk="0" h="9306" w="13467">
                  <a:moveTo>
                    <a:pt x="12909" y="589"/>
                  </a:moveTo>
                  <a:lnTo>
                    <a:pt x="12909" y="1982"/>
                  </a:lnTo>
                  <a:lnTo>
                    <a:pt x="565" y="1982"/>
                  </a:lnTo>
                  <a:lnTo>
                    <a:pt x="565" y="589"/>
                  </a:lnTo>
                  <a:close/>
                  <a:moveTo>
                    <a:pt x="12909" y="2570"/>
                  </a:moveTo>
                  <a:lnTo>
                    <a:pt x="12909" y="8718"/>
                  </a:lnTo>
                  <a:lnTo>
                    <a:pt x="4750" y="8718"/>
                  </a:lnTo>
                  <a:lnTo>
                    <a:pt x="4750" y="2570"/>
                  </a:lnTo>
                  <a:close/>
                  <a:moveTo>
                    <a:pt x="565" y="1"/>
                  </a:moveTo>
                  <a:cubicBezTo>
                    <a:pt x="242" y="1"/>
                    <a:pt x="1" y="271"/>
                    <a:pt x="1" y="589"/>
                  </a:cubicBezTo>
                  <a:lnTo>
                    <a:pt x="1" y="5068"/>
                  </a:lnTo>
                  <a:cubicBezTo>
                    <a:pt x="1" y="5244"/>
                    <a:pt x="124" y="5362"/>
                    <a:pt x="271" y="5362"/>
                  </a:cubicBezTo>
                  <a:cubicBezTo>
                    <a:pt x="442" y="5362"/>
                    <a:pt x="565" y="5244"/>
                    <a:pt x="565" y="5068"/>
                  </a:cubicBezTo>
                  <a:lnTo>
                    <a:pt x="565" y="2570"/>
                  </a:lnTo>
                  <a:lnTo>
                    <a:pt x="4186" y="2570"/>
                  </a:lnTo>
                  <a:lnTo>
                    <a:pt x="4186" y="8718"/>
                  </a:lnTo>
                  <a:lnTo>
                    <a:pt x="565" y="8718"/>
                  </a:lnTo>
                  <a:lnTo>
                    <a:pt x="565" y="6390"/>
                  </a:lnTo>
                  <a:cubicBezTo>
                    <a:pt x="565" y="6243"/>
                    <a:pt x="442" y="6096"/>
                    <a:pt x="271" y="6096"/>
                  </a:cubicBezTo>
                  <a:cubicBezTo>
                    <a:pt x="124" y="6096"/>
                    <a:pt x="1" y="6243"/>
                    <a:pt x="1" y="6390"/>
                  </a:cubicBezTo>
                  <a:lnTo>
                    <a:pt x="1" y="8718"/>
                  </a:lnTo>
                  <a:cubicBezTo>
                    <a:pt x="1" y="9035"/>
                    <a:pt x="242" y="9306"/>
                    <a:pt x="565" y="9306"/>
                  </a:cubicBezTo>
                  <a:lnTo>
                    <a:pt x="12909" y="9306"/>
                  </a:lnTo>
                  <a:cubicBezTo>
                    <a:pt x="13226" y="9306"/>
                    <a:pt x="13467" y="9035"/>
                    <a:pt x="13467" y="8718"/>
                  </a:cubicBezTo>
                  <a:lnTo>
                    <a:pt x="13467" y="589"/>
                  </a:lnTo>
                  <a:cubicBezTo>
                    <a:pt x="13467" y="271"/>
                    <a:pt x="13226" y="1"/>
                    <a:pt x="129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3"/>
            <p:cNvSpPr/>
            <p:nvPr/>
          </p:nvSpPr>
          <p:spPr>
            <a:xfrm>
              <a:off x="4175588" y="3679738"/>
              <a:ext cx="46733" cy="10909"/>
            </a:xfrm>
            <a:custGeom>
              <a:rect b="b" l="l" r="r" t="t"/>
              <a:pathLst>
                <a:path extrusionOk="0" h="560" w="2399">
                  <a:moveTo>
                    <a:pt x="294" y="1"/>
                  </a:moveTo>
                  <a:cubicBezTo>
                    <a:pt x="124" y="1"/>
                    <a:pt x="0" y="118"/>
                    <a:pt x="0" y="265"/>
                  </a:cubicBezTo>
                  <a:cubicBezTo>
                    <a:pt x="0" y="442"/>
                    <a:pt x="124" y="559"/>
                    <a:pt x="294" y="559"/>
                  </a:cubicBezTo>
                  <a:lnTo>
                    <a:pt x="2105" y="559"/>
                  </a:lnTo>
                  <a:cubicBezTo>
                    <a:pt x="2252" y="559"/>
                    <a:pt x="2399" y="442"/>
                    <a:pt x="2399" y="265"/>
                  </a:cubicBezTo>
                  <a:cubicBezTo>
                    <a:pt x="2399" y="118"/>
                    <a:pt x="2252" y="1"/>
                    <a:pt x="210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3"/>
            <p:cNvSpPr/>
            <p:nvPr/>
          </p:nvSpPr>
          <p:spPr>
            <a:xfrm>
              <a:off x="4175588" y="3705958"/>
              <a:ext cx="29103" cy="11474"/>
            </a:xfrm>
            <a:custGeom>
              <a:rect b="b" l="l" r="r" t="t"/>
              <a:pathLst>
                <a:path extrusionOk="0" h="589" w="1494">
                  <a:moveTo>
                    <a:pt x="294" y="1"/>
                  </a:moveTo>
                  <a:cubicBezTo>
                    <a:pt x="124" y="1"/>
                    <a:pt x="0" y="124"/>
                    <a:pt x="0" y="295"/>
                  </a:cubicBezTo>
                  <a:cubicBezTo>
                    <a:pt x="0" y="442"/>
                    <a:pt x="124" y="588"/>
                    <a:pt x="294" y="588"/>
                  </a:cubicBezTo>
                  <a:lnTo>
                    <a:pt x="1200" y="588"/>
                  </a:lnTo>
                  <a:cubicBezTo>
                    <a:pt x="1346" y="588"/>
                    <a:pt x="1493" y="442"/>
                    <a:pt x="1493" y="295"/>
                  </a:cubicBezTo>
                  <a:cubicBezTo>
                    <a:pt x="1493" y="124"/>
                    <a:pt x="1346" y="1"/>
                    <a:pt x="120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3"/>
            <p:cNvSpPr/>
            <p:nvPr/>
          </p:nvSpPr>
          <p:spPr>
            <a:xfrm>
              <a:off x="4175588" y="3732645"/>
              <a:ext cx="46733" cy="11006"/>
            </a:xfrm>
            <a:custGeom>
              <a:rect b="b" l="l" r="r" t="t"/>
              <a:pathLst>
                <a:path extrusionOk="0" h="565" w="2399">
                  <a:moveTo>
                    <a:pt x="294" y="0"/>
                  </a:moveTo>
                  <a:cubicBezTo>
                    <a:pt x="124" y="0"/>
                    <a:pt x="0" y="124"/>
                    <a:pt x="0" y="271"/>
                  </a:cubicBezTo>
                  <a:cubicBezTo>
                    <a:pt x="0" y="441"/>
                    <a:pt x="124" y="564"/>
                    <a:pt x="294" y="564"/>
                  </a:cubicBezTo>
                  <a:lnTo>
                    <a:pt x="2105" y="564"/>
                  </a:lnTo>
                  <a:cubicBezTo>
                    <a:pt x="2252" y="564"/>
                    <a:pt x="2399" y="441"/>
                    <a:pt x="2399" y="271"/>
                  </a:cubicBezTo>
                  <a:cubicBezTo>
                    <a:pt x="2399" y="124"/>
                    <a:pt x="2252" y="0"/>
                    <a:pt x="210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3"/>
            <p:cNvSpPr/>
            <p:nvPr/>
          </p:nvSpPr>
          <p:spPr>
            <a:xfrm>
              <a:off x="4175588" y="3758865"/>
              <a:ext cx="29103" cy="11006"/>
            </a:xfrm>
            <a:custGeom>
              <a:rect b="b" l="l" r="r" t="t"/>
              <a:pathLst>
                <a:path extrusionOk="0" h="565" w="1494">
                  <a:moveTo>
                    <a:pt x="294" y="0"/>
                  </a:moveTo>
                  <a:cubicBezTo>
                    <a:pt x="124" y="0"/>
                    <a:pt x="0" y="124"/>
                    <a:pt x="0" y="294"/>
                  </a:cubicBezTo>
                  <a:cubicBezTo>
                    <a:pt x="0" y="441"/>
                    <a:pt x="124" y="565"/>
                    <a:pt x="294" y="565"/>
                  </a:cubicBezTo>
                  <a:lnTo>
                    <a:pt x="1200" y="565"/>
                  </a:lnTo>
                  <a:cubicBezTo>
                    <a:pt x="1346" y="565"/>
                    <a:pt x="1493" y="441"/>
                    <a:pt x="1493" y="294"/>
                  </a:cubicBezTo>
                  <a:cubicBezTo>
                    <a:pt x="1493" y="124"/>
                    <a:pt x="1346" y="0"/>
                    <a:pt x="120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0" name="Google Shape;3750;p63"/>
          <p:cNvGrpSpPr/>
          <p:nvPr/>
        </p:nvGrpSpPr>
        <p:grpSpPr>
          <a:xfrm>
            <a:off x="2365483" y="4255094"/>
            <a:ext cx="379802" cy="326796"/>
            <a:chOff x="2365483" y="4255094"/>
            <a:chExt cx="379802" cy="326796"/>
          </a:xfrm>
        </p:grpSpPr>
        <p:sp>
          <p:nvSpPr>
            <p:cNvPr id="3751" name="Google Shape;3751;p63"/>
            <p:cNvSpPr/>
            <p:nvPr/>
          </p:nvSpPr>
          <p:spPr>
            <a:xfrm>
              <a:off x="2371191" y="4470697"/>
              <a:ext cx="368834" cy="47765"/>
            </a:xfrm>
            <a:custGeom>
              <a:rect b="b" l="l" r="r" t="t"/>
              <a:pathLst>
                <a:path extrusionOk="0" h="2452" w="18934">
                  <a:moveTo>
                    <a:pt x="1" y="1"/>
                  </a:moveTo>
                  <a:lnTo>
                    <a:pt x="1" y="1494"/>
                  </a:lnTo>
                  <a:cubicBezTo>
                    <a:pt x="1" y="2034"/>
                    <a:pt x="442" y="2452"/>
                    <a:pt x="959" y="2452"/>
                  </a:cubicBezTo>
                  <a:lnTo>
                    <a:pt x="17958" y="2452"/>
                  </a:lnTo>
                  <a:cubicBezTo>
                    <a:pt x="18493" y="2452"/>
                    <a:pt x="18933" y="2034"/>
                    <a:pt x="18933" y="1494"/>
                  </a:cubicBezTo>
                  <a:lnTo>
                    <a:pt x="18933"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3"/>
            <p:cNvSpPr/>
            <p:nvPr/>
          </p:nvSpPr>
          <p:spPr>
            <a:xfrm>
              <a:off x="2371191" y="4260821"/>
              <a:ext cx="368834" cy="209897"/>
            </a:xfrm>
            <a:custGeom>
              <a:rect b="b" l="l" r="r" t="t"/>
              <a:pathLst>
                <a:path extrusionOk="0" h="10775" w="18934">
                  <a:moveTo>
                    <a:pt x="959" y="1"/>
                  </a:moveTo>
                  <a:cubicBezTo>
                    <a:pt x="442" y="1"/>
                    <a:pt x="1" y="441"/>
                    <a:pt x="1" y="976"/>
                  </a:cubicBezTo>
                  <a:lnTo>
                    <a:pt x="1" y="10775"/>
                  </a:lnTo>
                  <a:lnTo>
                    <a:pt x="18933" y="10775"/>
                  </a:lnTo>
                  <a:lnTo>
                    <a:pt x="18933" y="976"/>
                  </a:lnTo>
                  <a:cubicBezTo>
                    <a:pt x="18933" y="441"/>
                    <a:pt x="18493" y="1"/>
                    <a:pt x="17958"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3"/>
            <p:cNvSpPr/>
            <p:nvPr/>
          </p:nvSpPr>
          <p:spPr>
            <a:xfrm>
              <a:off x="2371191" y="4260821"/>
              <a:ext cx="368834" cy="209897"/>
            </a:xfrm>
            <a:custGeom>
              <a:rect b="b" l="l" r="r" t="t"/>
              <a:pathLst>
                <a:path extrusionOk="0" h="10775" w="18934">
                  <a:moveTo>
                    <a:pt x="959" y="1"/>
                  </a:moveTo>
                  <a:cubicBezTo>
                    <a:pt x="442" y="1"/>
                    <a:pt x="1" y="441"/>
                    <a:pt x="1" y="976"/>
                  </a:cubicBezTo>
                  <a:lnTo>
                    <a:pt x="1" y="10775"/>
                  </a:lnTo>
                  <a:lnTo>
                    <a:pt x="18933" y="10775"/>
                  </a:lnTo>
                  <a:lnTo>
                    <a:pt x="18933" y="976"/>
                  </a:lnTo>
                  <a:cubicBezTo>
                    <a:pt x="18933" y="441"/>
                    <a:pt x="18493" y="1"/>
                    <a:pt x="17958"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3"/>
            <p:cNvSpPr/>
            <p:nvPr/>
          </p:nvSpPr>
          <p:spPr>
            <a:xfrm>
              <a:off x="2706108" y="4260821"/>
              <a:ext cx="33915" cy="209897"/>
            </a:xfrm>
            <a:custGeom>
              <a:rect b="b" l="l" r="r" t="t"/>
              <a:pathLst>
                <a:path extrusionOk="0" h="10775" w="1741">
                  <a:moveTo>
                    <a:pt x="1" y="1"/>
                  </a:moveTo>
                  <a:cubicBezTo>
                    <a:pt x="541" y="1"/>
                    <a:pt x="959" y="441"/>
                    <a:pt x="959" y="976"/>
                  </a:cubicBezTo>
                  <a:lnTo>
                    <a:pt x="959" y="10775"/>
                  </a:lnTo>
                  <a:lnTo>
                    <a:pt x="1740" y="10775"/>
                  </a:lnTo>
                  <a:lnTo>
                    <a:pt x="1740" y="976"/>
                  </a:lnTo>
                  <a:cubicBezTo>
                    <a:pt x="1740" y="441"/>
                    <a:pt x="1300" y="1"/>
                    <a:pt x="765"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3"/>
            <p:cNvSpPr/>
            <p:nvPr/>
          </p:nvSpPr>
          <p:spPr>
            <a:xfrm>
              <a:off x="2706108" y="4470697"/>
              <a:ext cx="33915" cy="47765"/>
            </a:xfrm>
            <a:custGeom>
              <a:rect b="b" l="l" r="r" t="t"/>
              <a:pathLst>
                <a:path extrusionOk="0" h="2452" w="1741">
                  <a:moveTo>
                    <a:pt x="959" y="1"/>
                  </a:moveTo>
                  <a:lnTo>
                    <a:pt x="959" y="1494"/>
                  </a:lnTo>
                  <a:cubicBezTo>
                    <a:pt x="959" y="2034"/>
                    <a:pt x="541" y="2452"/>
                    <a:pt x="1" y="2452"/>
                  </a:cubicBezTo>
                  <a:lnTo>
                    <a:pt x="765" y="2452"/>
                  </a:lnTo>
                  <a:cubicBezTo>
                    <a:pt x="1300" y="2452"/>
                    <a:pt x="1740" y="2034"/>
                    <a:pt x="1740" y="1494"/>
                  </a:cubicBezTo>
                  <a:lnTo>
                    <a:pt x="1740"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3"/>
            <p:cNvSpPr/>
            <p:nvPr/>
          </p:nvSpPr>
          <p:spPr>
            <a:xfrm>
              <a:off x="2513413" y="4518442"/>
              <a:ext cx="83939" cy="58187"/>
            </a:xfrm>
            <a:custGeom>
              <a:rect b="b" l="l" r="r" t="t"/>
              <a:pathLst>
                <a:path extrusionOk="0" h="2987" w="4309">
                  <a:moveTo>
                    <a:pt x="318" y="1"/>
                  </a:moveTo>
                  <a:cubicBezTo>
                    <a:pt x="318" y="1"/>
                    <a:pt x="271" y="2175"/>
                    <a:pt x="0" y="2987"/>
                  </a:cubicBezTo>
                  <a:lnTo>
                    <a:pt x="4309" y="2987"/>
                  </a:lnTo>
                  <a:cubicBezTo>
                    <a:pt x="4044" y="2175"/>
                    <a:pt x="4015" y="1"/>
                    <a:pt x="4015"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3"/>
            <p:cNvSpPr/>
            <p:nvPr/>
          </p:nvSpPr>
          <p:spPr>
            <a:xfrm>
              <a:off x="2519140" y="4518442"/>
              <a:ext cx="73069" cy="15253"/>
            </a:xfrm>
            <a:custGeom>
              <a:rect b="b" l="l" r="r" t="t"/>
              <a:pathLst>
                <a:path extrusionOk="0" h="783" w="3751">
                  <a:moveTo>
                    <a:pt x="24" y="1"/>
                  </a:moveTo>
                  <a:cubicBezTo>
                    <a:pt x="24" y="1"/>
                    <a:pt x="24" y="342"/>
                    <a:pt x="0" y="782"/>
                  </a:cubicBezTo>
                  <a:lnTo>
                    <a:pt x="3750" y="782"/>
                  </a:lnTo>
                  <a:cubicBezTo>
                    <a:pt x="3721" y="342"/>
                    <a:pt x="3721" y="1"/>
                    <a:pt x="3721"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3"/>
            <p:cNvSpPr/>
            <p:nvPr/>
          </p:nvSpPr>
          <p:spPr>
            <a:xfrm>
              <a:off x="2519140" y="4518442"/>
              <a:ext cx="73069" cy="15253"/>
            </a:xfrm>
            <a:custGeom>
              <a:rect b="b" l="l" r="r" t="t"/>
              <a:pathLst>
                <a:path extrusionOk="0" h="783" w="3751">
                  <a:moveTo>
                    <a:pt x="24" y="1"/>
                  </a:moveTo>
                  <a:cubicBezTo>
                    <a:pt x="24" y="1"/>
                    <a:pt x="24" y="342"/>
                    <a:pt x="0" y="782"/>
                  </a:cubicBezTo>
                  <a:lnTo>
                    <a:pt x="3750" y="782"/>
                  </a:lnTo>
                  <a:cubicBezTo>
                    <a:pt x="3721" y="342"/>
                    <a:pt x="3721" y="1"/>
                    <a:pt x="372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3"/>
            <p:cNvSpPr/>
            <p:nvPr/>
          </p:nvSpPr>
          <p:spPr>
            <a:xfrm>
              <a:off x="2394664" y="4286593"/>
              <a:ext cx="322004" cy="184125"/>
            </a:xfrm>
            <a:custGeom>
              <a:rect b="b" l="l" r="r" t="t"/>
              <a:pathLst>
                <a:path extrusionOk="0" h="9452" w="16530">
                  <a:moveTo>
                    <a:pt x="412" y="0"/>
                  </a:moveTo>
                  <a:cubicBezTo>
                    <a:pt x="171" y="0"/>
                    <a:pt x="1" y="171"/>
                    <a:pt x="1" y="412"/>
                  </a:cubicBezTo>
                  <a:lnTo>
                    <a:pt x="1" y="9452"/>
                  </a:lnTo>
                  <a:lnTo>
                    <a:pt x="16529" y="9452"/>
                  </a:lnTo>
                  <a:lnTo>
                    <a:pt x="16529" y="412"/>
                  </a:lnTo>
                  <a:cubicBezTo>
                    <a:pt x="16529" y="171"/>
                    <a:pt x="16335" y="0"/>
                    <a:pt x="16112"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3"/>
            <p:cNvSpPr/>
            <p:nvPr/>
          </p:nvSpPr>
          <p:spPr>
            <a:xfrm>
              <a:off x="2693738" y="4286593"/>
              <a:ext cx="22928" cy="184125"/>
            </a:xfrm>
            <a:custGeom>
              <a:rect b="b" l="l" r="r" t="t"/>
              <a:pathLst>
                <a:path extrusionOk="0" h="9452" w="1177">
                  <a:moveTo>
                    <a:pt x="1" y="0"/>
                  </a:moveTo>
                  <a:cubicBezTo>
                    <a:pt x="224" y="0"/>
                    <a:pt x="418" y="171"/>
                    <a:pt x="418" y="412"/>
                  </a:cubicBezTo>
                  <a:lnTo>
                    <a:pt x="418" y="9452"/>
                  </a:lnTo>
                  <a:lnTo>
                    <a:pt x="1176" y="9452"/>
                  </a:lnTo>
                  <a:lnTo>
                    <a:pt x="1176" y="412"/>
                  </a:lnTo>
                  <a:cubicBezTo>
                    <a:pt x="1176" y="171"/>
                    <a:pt x="982" y="0"/>
                    <a:pt x="75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3"/>
            <p:cNvSpPr/>
            <p:nvPr/>
          </p:nvSpPr>
          <p:spPr>
            <a:xfrm>
              <a:off x="2470012" y="4320936"/>
              <a:ext cx="170859" cy="115438"/>
            </a:xfrm>
            <a:custGeom>
              <a:rect b="b" l="l" r="r" t="t"/>
              <a:pathLst>
                <a:path extrusionOk="0" h="5926" w="8771">
                  <a:moveTo>
                    <a:pt x="341" y="0"/>
                  </a:moveTo>
                  <a:cubicBezTo>
                    <a:pt x="171" y="0"/>
                    <a:pt x="0" y="147"/>
                    <a:pt x="0" y="341"/>
                  </a:cubicBezTo>
                  <a:lnTo>
                    <a:pt x="0" y="5584"/>
                  </a:lnTo>
                  <a:cubicBezTo>
                    <a:pt x="0" y="5778"/>
                    <a:pt x="171" y="5925"/>
                    <a:pt x="341" y="5925"/>
                  </a:cubicBezTo>
                  <a:lnTo>
                    <a:pt x="8423" y="5925"/>
                  </a:lnTo>
                  <a:cubicBezTo>
                    <a:pt x="8623" y="5925"/>
                    <a:pt x="8770" y="5778"/>
                    <a:pt x="8770" y="5584"/>
                  </a:cubicBezTo>
                  <a:lnTo>
                    <a:pt x="8770" y="341"/>
                  </a:lnTo>
                  <a:cubicBezTo>
                    <a:pt x="8770" y="147"/>
                    <a:pt x="8623" y="0"/>
                    <a:pt x="842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3"/>
            <p:cNvSpPr/>
            <p:nvPr/>
          </p:nvSpPr>
          <p:spPr>
            <a:xfrm>
              <a:off x="2619325" y="4320936"/>
              <a:ext cx="21545" cy="115438"/>
            </a:xfrm>
            <a:custGeom>
              <a:rect b="b" l="l" r="r" t="t"/>
              <a:pathLst>
                <a:path extrusionOk="0" h="5926" w="1106">
                  <a:moveTo>
                    <a:pt x="0" y="0"/>
                  </a:moveTo>
                  <a:cubicBezTo>
                    <a:pt x="194" y="0"/>
                    <a:pt x="341" y="147"/>
                    <a:pt x="341" y="341"/>
                  </a:cubicBezTo>
                  <a:lnTo>
                    <a:pt x="341" y="5584"/>
                  </a:lnTo>
                  <a:cubicBezTo>
                    <a:pt x="341" y="5778"/>
                    <a:pt x="194" y="5925"/>
                    <a:pt x="0" y="5925"/>
                  </a:cubicBezTo>
                  <a:lnTo>
                    <a:pt x="758" y="5925"/>
                  </a:lnTo>
                  <a:cubicBezTo>
                    <a:pt x="958" y="5925"/>
                    <a:pt x="1105" y="5778"/>
                    <a:pt x="1105" y="5584"/>
                  </a:cubicBezTo>
                  <a:lnTo>
                    <a:pt x="1105" y="341"/>
                  </a:lnTo>
                  <a:cubicBezTo>
                    <a:pt x="1105" y="147"/>
                    <a:pt x="958" y="0"/>
                    <a:pt x="758"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3"/>
            <p:cNvSpPr/>
            <p:nvPr/>
          </p:nvSpPr>
          <p:spPr>
            <a:xfrm>
              <a:off x="2476655" y="4320936"/>
              <a:ext cx="157457" cy="66407"/>
            </a:xfrm>
            <a:custGeom>
              <a:rect b="b" l="l" r="r" t="t"/>
              <a:pathLst>
                <a:path extrusionOk="0" h="3409" w="8083">
                  <a:moveTo>
                    <a:pt x="0" y="0"/>
                  </a:moveTo>
                  <a:lnTo>
                    <a:pt x="3897" y="3351"/>
                  </a:lnTo>
                  <a:cubicBezTo>
                    <a:pt x="3944" y="3389"/>
                    <a:pt x="3999" y="3408"/>
                    <a:pt x="4051" y="3408"/>
                  </a:cubicBezTo>
                  <a:cubicBezTo>
                    <a:pt x="4103" y="3408"/>
                    <a:pt x="4153" y="3389"/>
                    <a:pt x="4191" y="3351"/>
                  </a:cubicBezTo>
                  <a:lnTo>
                    <a:pt x="8082" y="0"/>
                  </a:ln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3"/>
            <p:cNvSpPr/>
            <p:nvPr/>
          </p:nvSpPr>
          <p:spPr>
            <a:xfrm>
              <a:off x="2537218" y="4489242"/>
              <a:ext cx="36330" cy="11026"/>
            </a:xfrm>
            <a:custGeom>
              <a:rect b="b" l="l" r="r" t="t"/>
              <a:pathLst>
                <a:path extrusionOk="0" h="566" w="1865">
                  <a:moveTo>
                    <a:pt x="295" y="1"/>
                  </a:moveTo>
                  <a:cubicBezTo>
                    <a:pt x="124" y="1"/>
                    <a:pt x="1" y="124"/>
                    <a:pt x="1" y="271"/>
                  </a:cubicBezTo>
                  <a:cubicBezTo>
                    <a:pt x="1" y="442"/>
                    <a:pt x="124" y="565"/>
                    <a:pt x="295" y="565"/>
                  </a:cubicBezTo>
                  <a:lnTo>
                    <a:pt x="1594" y="565"/>
                  </a:lnTo>
                  <a:cubicBezTo>
                    <a:pt x="1741" y="565"/>
                    <a:pt x="1864" y="442"/>
                    <a:pt x="1864" y="271"/>
                  </a:cubicBezTo>
                  <a:cubicBezTo>
                    <a:pt x="1864" y="124"/>
                    <a:pt x="1741" y="1"/>
                    <a:pt x="15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3"/>
            <p:cNvSpPr/>
            <p:nvPr/>
          </p:nvSpPr>
          <p:spPr>
            <a:xfrm>
              <a:off x="2365483" y="4255094"/>
              <a:ext cx="379802" cy="326796"/>
            </a:xfrm>
            <a:custGeom>
              <a:rect b="b" l="l" r="r" t="t"/>
              <a:pathLst>
                <a:path extrusionOk="0" h="16776" w="19497">
                  <a:moveTo>
                    <a:pt x="17610" y="1882"/>
                  </a:moveTo>
                  <a:cubicBezTo>
                    <a:pt x="17686" y="1882"/>
                    <a:pt x="17733" y="1958"/>
                    <a:pt x="17733" y="2029"/>
                  </a:cubicBezTo>
                  <a:lnTo>
                    <a:pt x="17733" y="10798"/>
                  </a:lnTo>
                  <a:lnTo>
                    <a:pt x="1763" y="10798"/>
                  </a:lnTo>
                  <a:lnTo>
                    <a:pt x="1763" y="2029"/>
                  </a:lnTo>
                  <a:cubicBezTo>
                    <a:pt x="1763" y="1958"/>
                    <a:pt x="1840" y="1882"/>
                    <a:pt x="1910" y="1882"/>
                  </a:cubicBezTo>
                  <a:close/>
                  <a:moveTo>
                    <a:pt x="18251" y="588"/>
                  </a:moveTo>
                  <a:cubicBezTo>
                    <a:pt x="18615" y="588"/>
                    <a:pt x="18932" y="882"/>
                    <a:pt x="18932" y="1270"/>
                  </a:cubicBezTo>
                  <a:lnTo>
                    <a:pt x="18932" y="10798"/>
                  </a:lnTo>
                  <a:lnTo>
                    <a:pt x="18321" y="10798"/>
                  </a:lnTo>
                  <a:lnTo>
                    <a:pt x="18321" y="2029"/>
                  </a:lnTo>
                  <a:cubicBezTo>
                    <a:pt x="18321" y="1641"/>
                    <a:pt x="18004" y="1323"/>
                    <a:pt x="17610" y="1323"/>
                  </a:cubicBezTo>
                  <a:lnTo>
                    <a:pt x="1910" y="1323"/>
                  </a:lnTo>
                  <a:cubicBezTo>
                    <a:pt x="1522" y="1323"/>
                    <a:pt x="1205" y="1641"/>
                    <a:pt x="1205" y="2029"/>
                  </a:cubicBezTo>
                  <a:lnTo>
                    <a:pt x="1205" y="10798"/>
                  </a:lnTo>
                  <a:lnTo>
                    <a:pt x="588" y="10798"/>
                  </a:lnTo>
                  <a:lnTo>
                    <a:pt x="588" y="1270"/>
                  </a:lnTo>
                  <a:cubicBezTo>
                    <a:pt x="588" y="882"/>
                    <a:pt x="882" y="588"/>
                    <a:pt x="1252" y="588"/>
                  </a:cubicBezTo>
                  <a:close/>
                  <a:moveTo>
                    <a:pt x="11315" y="13814"/>
                  </a:moveTo>
                  <a:cubicBezTo>
                    <a:pt x="11344" y="14348"/>
                    <a:pt x="11391" y="15477"/>
                    <a:pt x="11538" y="16212"/>
                  </a:cubicBezTo>
                  <a:lnTo>
                    <a:pt x="7964" y="16212"/>
                  </a:lnTo>
                  <a:cubicBezTo>
                    <a:pt x="8111" y="15477"/>
                    <a:pt x="8182" y="14348"/>
                    <a:pt x="8182" y="13814"/>
                  </a:cubicBezTo>
                  <a:close/>
                  <a:moveTo>
                    <a:pt x="1252" y="1"/>
                  </a:moveTo>
                  <a:cubicBezTo>
                    <a:pt x="564" y="1"/>
                    <a:pt x="0" y="559"/>
                    <a:pt x="0" y="1270"/>
                  </a:cubicBezTo>
                  <a:lnTo>
                    <a:pt x="0" y="12562"/>
                  </a:lnTo>
                  <a:cubicBezTo>
                    <a:pt x="0" y="13249"/>
                    <a:pt x="564" y="13814"/>
                    <a:pt x="1252" y="13814"/>
                  </a:cubicBezTo>
                  <a:lnTo>
                    <a:pt x="7618" y="13814"/>
                  </a:lnTo>
                  <a:cubicBezTo>
                    <a:pt x="7594" y="14472"/>
                    <a:pt x="7524" y="15600"/>
                    <a:pt x="7377" y="16212"/>
                  </a:cubicBezTo>
                  <a:lnTo>
                    <a:pt x="6395" y="16212"/>
                  </a:lnTo>
                  <a:cubicBezTo>
                    <a:pt x="6225" y="16212"/>
                    <a:pt x="6101" y="16335"/>
                    <a:pt x="6101" y="16506"/>
                  </a:cubicBezTo>
                  <a:cubicBezTo>
                    <a:pt x="6101" y="16653"/>
                    <a:pt x="6225" y="16776"/>
                    <a:pt x="6395" y="16776"/>
                  </a:cubicBezTo>
                  <a:lnTo>
                    <a:pt x="13131" y="16776"/>
                  </a:lnTo>
                  <a:cubicBezTo>
                    <a:pt x="13278" y="16776"/>
                    <a:pt x="13401" y="16653"/>
                    <a:pt x="13401" y="16506"/>
                  </a:cubicBezTo>
                  <a:cubicBezTo>
                    <a:pt x="13401" y="16335"/>
                    <a:pt x="13278" y="16212"/>
                    <a:pt x="13131" y="16212"/>
                  </a:cubicBezTo>
                  <a:lnTo>
                    <a:pt x="12126" y="16212"/>
                  </a:lnTo>
                  <a:cubicBezTo>
                    <a:pt x="11979" y="15600"/>
                    <a:pt x="11903" y="14472"/>
                    <a:pt x="11903" y="13814"/>
                  </a:cubicBezTo>
                  <a:lnTo>
                    <a:pt x="13448" y="13814"/>
                  </a:lnTo>
                  <a:cubicBezTo>
                    <a:pt x="13619" y="13814"/>
                    <a:pt x="13742" y="13690"/>
                    <a:pt x="13742" y="13520"/>
                  </a:cubicBezTo>
                  <a:cubicBezTo>
                    <a:pt x="13742" y="13373"/>
                    <a:pt x="13619" y="13249"/>
                    <a:pt x="13448" y="13249"/>
                  </a:cubicBezTo>
                  <a:lnTo>
                    <a:pt x="1252" y="13249"/>
                  </a:lnTo>
                  <a:cubicBezTo>
                    <a:pt x="882" y="13249"/>
                    <a:pt x="588" y="12932"/>
                    <a:pt x="588" y="12562"/>
                  </a:cubicBezTo>
                  <a:lnTo>
                    <a:pt x="588" y="11362"/>
                  </a:lnTo>
                  <a:lnTo>
                    <a:pt x="18932" y="11362"/>
                  </a:lnTo>
                  <a:lnTo>
                    <a:pt x="18932" y="12562"/>
                  </a:lnTo>
                  <a:cubicBezTo>
                    <a:pt x="18932" y="12932"/>
                    <a:pt x="18615" y="13249"/>
                    <a:pt x="18251" y="13249"/>
                  </a:cubicBezTo>
                  <a:lnTo>
                    <a:pt x="14795" y="13249"/>
                  </a:lnTo>
                  <a:cubicBezTo>
                    <a:pt x="14624" y="13249"/>
                    <a:pt x="14501" y="13373"/>
                    <a:pt x="14501" y="13520"/>
                  </a:cubicBezTo>
                  <a:cubicBezTo>
                    <a:pt x="14501" y="13690"/>
                    <a:pt x="14624" y="13814"/>
                    <a:pt x="14795" y="13814"/>
                  </a:cubicBezTo>
                  <a:lnTo>
                    <a:pt x="18251" y="13814"/>
                  </a:lnTo>
                  <a:cubicBezTo>
                    <a:pt x="18932" y="13814"/>
                    <a:pt x="19497" y="13249"/>
                    <a:pt x="19497" y="12562"/>
                  </a:cubicBezTo>
                  <a:lnTo>
                    <a:pt x="19497" y="1270"/>
                  </a:lnTo>
                  <a:cubicBezTo>
                    <a:pt x="19497" y="559"/>
                    <a:pt x="18932" y="1"/>
                    <a:pt x="182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3"/>
            <p:cNvSpPr/>
            <p:nvPr/>
          </p:nvSpPr>
          <p:spPr>
            <a:xfrm>
              <a:off x="2464753" y="4315209"/>
              <a:ext cx="181846" cy="126425"/>
            </a:xfrm>
            <a:custGeom>
              <a:rect b="b" l="l" r="r" t="t"/>
              <a:pathLst>
                <a:path extrusionOk="0" h="6490" w="9335">
                  <a:moveTo>
                    <a:pt x="7935" y="588"/>
                  </a:moveTo>
                  <a:lnTo>
                    <a:pt x="4655" y="3404"/>
                  </a:lnTo>
                  <a:lnTo>
                    <a:pt x="1399" y="588"/>
                  </a:lnTo>
                  <a:close/>
                  <a:moveTo>
                    <a:pt x="611" y="1"/>
                  </a:moveTo>
                  <a:cubicBezTo>
                    <a:pt x="270" y="1"/>
                    <a:pt x="0" y="294"/>
                    <a:pt x="0" y="635"/>
                  </a:cubicBezTo>
                  <a:lnTo>
                    <a:pt x="0" y="1934"/>
                  </a:lnTo>
                  <a:cubicBezTo>
                    <a:pt x="0" y="2105"/>
                    <a:pt x="124" y="2228"/>
                    <a:pt x="270" y="2228"/>
                  </a:cubicBezTo>
                  <a:cubicBezTo>
                    <a:pt x="441" y="2228"/>
                    <a:pt x="564" y="2105"/>
                    <a:pt x="564" y="1934"/>
                  </a:cubicBezTo>
                  <a:lnTo>
                    <a:pt x="564" y="635"/>
                  </a:lnTo>
                  <a:lnTo>
                    <a:pt x="4309" y="3845"/>
                  </a:lnTo>
                  <a:cubicBezTo>
                    <a:pt x="4408" y="3939"/>
                    <a:pt x="4532" y="3992"/>
                    <a:pt x="4655" y="3992"/>
                  </a:cubicBezTo>
                  <a:cubicBezTo>
                    <a:pt x="4779" y="3992"/>
                    <a:pt x="4896" y="3939"/>
                    <a:pt x="4996" y="3845"/>
                  </a:cubicBezTo>
                  <a:lnTo>
                    <a:pt x="8746" y="635"/>
                  </a:lnTo>
                  <a:lnTo>
                    <a:pt x="8746" y="5878"/>
                  </a:lnTo>
                  <a:cubicBezTo>
                    <a:pt x="8746" y="5902"/>
                    <a:pt x="8717" y="5925"/>
                    <a:pt x="8693" y="5925"/>
                  </a:cubicBezTo>
                  <a:lnTo>
                    <a:pt x="611" y="5925"/>
                  </a:lnTo>
                  <a:cubicBezTo>
                    <a:pt x="588" y="5925"/>
                    <a:pt x="564" y="5902"/>
                    <a:pt x="564" y="5878"/>
                  </a:cubicBezTo>
                  <a:lnTo>
                    <a:pt x="564" y="3257"/>
                  </a:lnTo>
                  <a:cubicBezTo>
                    <a:pt x="564" y="3110"/>
                    <a:pt x="441" y="2963"/>
                    <a:pt x="270" y="2963"/>
                  </a:cubicBezTo>
                  <a:cubicBezTo>
                    <a:pt x="124" y="2963"/>
                    <a:pt x="0" y="3110"/>
                    <a:pt x="0" y="3257"/>
                  </a:cubicBezTo>
                  <a:lnTo>
                    <a:pt x="0" y="5878"/>
                  </a:lnTo>
                  <a:cubicBezTo>
                    <a:pt x="0" y="6219"/>
                    <a:pt x="270" y="6490"/>
                    <a:pt x="611" y="6490"/>
                  </a:cubicBezTo>
                  <a:lnTo>
                    <a:pt x="8693" y="6490"/>
                  </a:lnTo>
                  <a:cubicBezTo>
                    <a:pt x="9040" y="6490"/>
                    <a:pt x="9334" y="6219"/>
                    <a:pt x="9334" y="5878"/>
                  </a:cubicBezTo>
                  <a:lnTo>
                    <a:pt x="9334" y="635"/>
                  </a:lnTo>
                  <a:cubicBezTo>
                    <a:pt x="9334" y="294"/>
                    <a:pt x="9040" y="1"/>
                    <a:pt x="86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63"/>
          <p:cNvGrpSpPr/>
          <p:nvPr/>
        </p:nvGrpSpPr>
        <p:grpSpPr>
          <a:xfrm>
            <a:off x="1789660" y="4276054"/>
            <a:ext cx="379821" cy="284778"/>
            <a:chOff x="1789660" y="4276054"/>
            <a:chExt cx="379821" cy="284778"/>
          </a:xfrm>
        </p:grpSpPr>
        <p:sp>
          <p:nvSpPr>
            <p:cNvPr id="3768" name="Google Shape;3768;p63"/>
            <p:cNvSpPr/>
            <p:nvPr/>
          </p:nvSpPr>
          <p:spPr>
            <a:xfrm>
              <a:off x="1921324" y="4504124"/>
              <a:ext cx="74920" cy="50979"/>
            </a:xfrm>
            <a:custGeom>
              <a:rect b="b" l="l" r="r" t="t"/>
              <a:pathLst>
                <a:path extrusionOk="0" h="2617" w="3846">
                  <a:moveTo>
                    <a:pt x="295" y="1"/>
                  </a:moveTo>
                  <a:cubicBezTo>
                    <a:pt x="295" y="1"/>
                    <a:pt x="248" y="1935"/>
                    <a:pt x="1" y="2617"/>
                  </a:cubicBezTo>
                  <a:lnTo>
                    <a:pt x="3845" y="2617"/>
                  </a:lnTo>
                  <a:cubicBezTo>
                    <a:pt x="3604" y="1935"/>
                    <a:pt x="3581" y="1"/>
                    <a:pt x="3581"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3"/>
            <p:cNvSpPr/>
            <p:nvPr/>
          </p:nvSpPr>
          <p:spPr>
            <a:xfrm>
              <a:off x="1926603" y="4504124"/>
              <a:ext cx="64946" cy="14805"/>
            </a:xfrm>
            <a:custGeom>
              <a:rect b="b" l="l" r="r" t="t"/>
              <a:pathLst>
                <a:path extrusionOk="0" h="760" w="3334">
                  <a:moveTo>
                    <a:pt x="24" y="1"/>
                  </a:moveTo>
                  <a:cubicBezTo>
                    <a:pt x="24" y="1"/>
                    <a:pt x="24" y="318"/>
                    <a:pt x="0" y="759"/>
                  </a:cubicBezTo>
                  <a:lnTo>
                    <a:pt x="3333" y="759"/>
                  </a:lnTo>
                  <a:cubicBezTo>
                    <a:pt x="3310" y="318"/>
                    <a:pt x="3310" y="1"/>
                    <a:pt x="331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3"/>
            <p:cNvSpPr/>
            <p:nvPr/>
          </p:nvSpPr>
          <p:spPr>
            <a:xfrm>
              <a:off x="1794919" y="4281781"/>
              <a:ext cx="327848" cy="222364"/>
            </a:xfrm>
            <a:custGeom>
              <a:rect b="b" l="l" r="r" t="t"/>
              <a:pathLst>
                <a:path extrusionOk="0" h="11415" w="16830">
                  <a:moveTo>
                    <a:pt x="859" y="0"/>
                  </a:moveTo>
                  <a:cubicBezTo>
                    <a:pt x="395" y="0"/>
                    <a:pt x="1" y="394"/>
                    <a:pt x="1" y="858"/>
                  </a:cubicBezTo>
                  <a:lnTo>
                    <a:pt x="1" y="10557"/>
                  </a:lnTo>
                  <a:cubicBezTo>
                    <a:pt x="1" y="11021"/>
                    <a:pt x="395" y="11415"/>
                    <a:pt x="859" y="11415"/>
                  </a:cubicBezTo>
                  <a:lnTo>
                    <a:pt x="15971" y="11415"/>
                  </a:lnTo>
                  <a:cubicBezTo>
                    <a:pt x="16435" y="11415"/>
                    <a:pt x="16829" y="11021"/>
                    <a:pt x="16829" y="10557"/>
                  </a:cubicBezTo>
                  <a:lnTo>
                    <a:pt x="16829" y="858"/>
                  </a:lnTo>
                  <a:cubicBezTo>
                    <a:pt x="16829" y="394"/>
                    <a:pt x="16435" y="0"/>
                    <a:pt x="15971"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3"/>
            <p:cNvSpPr/>
            <p:nvPr/>
          </p:nvSpPr>
          <p:spPr>
            <a:xfrm>
              <a:off x="2091246" y="4281781"/>
              <a:ext cx="31519" cy="222364"/>
            </a:xfrm>
            <a:custGeom>
              <a:rect b="b" l="l" r="r" t="t"/>
              <a:pathLst>
                <a:path extrusionOk="0" h="11415" w="1618">
                  <a:moveTo>
                    <a:pt x="1" y="0"/>
                  </a:moveTo>
                  <a:cubicBezTo>
                    <a:pt x="465" y="0"/>
                    <a:pt x="853" y="394"/>
                    <a:pt x="853" y="858"/>
                  </a:cubicBezTo>
                  <a:lnTo>
                    <a:pt x="853" y="10557"/>
                  </a:lnTo>
                  <a:cubicBezTo>
                    <a:pt x="853" y="11021"/>
                    <a:pt x="465" y="11415"/>
                    <a:pt x="1" y="11415"/>
                  </a:cubicBezTo>
                  <a:lnTo>
                    <a:pt x="759" y="11415"/>
                  </a:lnTo>
                  <a:cubicBezTo>
                    <a:pt x="1223" y="11415"/>
                    <a:pt x="1617" y="11021"/>
                    <a:pt x="1617" y="10557"/>
                  </a:cubicBezTo>
                  <a:lnTo>
                    <a:pt x="1617" y="858"/>
                  </a:lnTo>
                  <a:cubicBezTo>
                    <a:pt x="1617" y="394"/>
                    <a:pt x="1223" y="0"/>
                    <a:pt x="759"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3"/>
            <p:cNvSpPr/>
            <p:nvPr/>
          </p:nvSpPr>
          <p:spPr>
            <a:xfrm>
              <a:off x="1794919" y="4461658"/>
              <a:ext cx="327848" cy="42486"/>
            </a:xfrm>
            <a:custGeom>
              <a:rect b="b" l="l" r="r" t="t"/>
              <a:pathLst>
                <a:path extrusionOk="0" h="2181" w="16830">
                  <a:moveTo>
                    <a:pt x="1" y="0"/>
                  </a:moveTo>
                  <a:lnTo>
                    <a:pt x="1" y="1323"/>
                  </a:lnTo>
                  <a:cubicBezTo>
                    <a:pt x="1" y="1787"/>
                    <a:pt x="395" y="2181"/>
                    <a:pt x="859" y="2181"/>
                  </a:cubicBezTo>
                  <a:lnTo>
                    <a:pt x="15971" y="2181"/>
                  </a:lnTo>
                  <a:cubicBezTo>
                    <a:pt x="16435" y="2181"/>
                    <a:pt x="16829" y="1787"/>
                    <a:pt x="16829" y="1323"/>
                  </a:cubicBezTo>
                  <a:lnTo>
                    <a:pt x="16829"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3"/>
            <p:cNvSpPr/>
            <p:nvPr/>
          </p:nvSpPr>
          <p:spPr>
            <a:xfrm>
              <a:off x="2091246" y="4461658"/>
              <a:ext cx="31519" cy="42486"/>
            </a:xfrm>
            <a:custGeom>
              <a:rect b="b" l="l" r="r" t="t"/>
              <a:pathLst>
                <a:path extrusionOk="0" h="2181" w="1618">
                  <a:moveTo>
                    <a:pt x="853" y="0"/>
                  </a:moveTo>
                  <a:lnTo>
                    <a:pt x="853" y="1323"/>
                  </a:lnTo>
                  <a:cubicBezTo>
                    <a:pt x="853" y="1787"/>
                    <a:pt x="465" y="2181"/>
                    <a:pt x="1" y="2181"/>
                  </a:cubicBezTo>
                  <a:lnTo>
                    <a:pt x="759" y="2181"/>
                  </a:lnTo>
                  <a:cubicBezTo>
                    <a:pt x="1223" y="2181"/>
                    <a:pt x="1617" y="1787"/>
                    <a:pt x="1617" y="1323"/>
                  </a:cubicBezTo>
                  <a:lnTo>
                    <a:pt x="1617"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3"/>
            <p:cNvSpPr/>
            <p:nvPr/>
          </p:nvSpPr>
          <p:spPr>
            <a:xfrm>
              <a:off x="1820691" y="4307086"/>
              <a:ext cx="276304" cy="154593"/>
            </a:xfrm>
            <a:custGeom>
              <a:rect b="b" l="l" r="r" t="t"/>
              <a:pathLst>
                <a:path extrusionOk="0" h="7936" w="14184">
                  <a:moveTo>
                    <a:pt x="371" y="0"/>
                  </a:moveTo>
                  <a:cubicBezTo>
                    <a:pt x="171" y="0"/>
                    <a:pt x="0" y="147"/>
                    <a:pt x="0" y="365"/>
                  </a:cubicBezTo>
                  <a:lnTo>
                    <a:pt x="0" y="7935"/>
                  </a:lnTo>
                  <a:lnTo>
                    <a:pt x="14184" y="7935"/>
                  </a:lnTo>
                  <a:lnTo>
                    <a:pt x="14184" y="365"/>
                  </a:lnTo>
                  <a:cubicBezTo>
                    <a:pt x="14184" y="147"/>
                    <a:pt x="14007" y="0"/>
                    <a:pt x="13813"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3"/>
            <p:cNvSpPr/>
            <p:nvPr/>
          </p:nvSpPr>
          <p:spPr>
            <a:xfrm>
              <a:off x="2059767" y="4375772"/>
              <a:ext cx="103984" cy="179333"/>
            </a:xfrm>
            <a:custGeom>
              <a:rect b="b" l="l" r="r" t="t"/>
              <a:pathLst>
                <a:path extrusionOk="0" h="9206" w="5338">
                  <a:moveTo>
                    <a:pt x="806" y="1"/>
                  </a:moveTo>
                  <a:cubicBezTo>
                    <a:pt x="365" y="1"/>
                    <a:pt x="0" y="342"/>
                    <a:pt x="0" y="806"/>
                  </a:cubicBezTo>
                  <a:lnTo>
                    <a:pt x="0" y="8400"/>
                  </a:lnTo>
                  <a:cubicBezTo>
                    <a:pt x="0" y="8865"/>
                    <a:pt x="365" y="9206"/>
                    <a:pt x="806" y="9206"/>
                  </a:cubicBezTo>
                  <a:lnTo>
                    <a:pt x="4526" y="9206"/>
                  </a:lnTo>
                  <a:cubicBezTo>
                    <a:pt x="4967" y="9206"/>
                    <a:pt x="5337" y="8865"/>
                    <a:pt x="5337" y="8400"/>
                  </a:cubicBezTo>
                  <a:lnTo>
                    <a:pt x="5337" y="806"/>
                  </a:lnTo>
                  <a:cubicBezTo>
                    <a:pt x="5337" y="342"/>
                    <a:pt x="4967" y="1"/>
                    <a:pt x="4526"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3"/>
            <p:cNvSpPr/>
            <p:nvPr/>
          </p:nvSpPr>
          <p:spPr>
            <a:xfrm>
              <a:off x="2133148" y="4375772"/>
              <a:ext cx="30603" cy="179333"/>
            </a:xfrm>
            <a:custGeom>
              <a:rect b="b" l="l" r="r" t="t"/>
              <a:pathLst>
                <a:path extrusionOk="0" h="9206" w="1571">
                  <a:moveTo>
                    <a:pt x="1" y="1"/>
                  </a:moveTo>
                  <a:cubicBezTo>
                    <a:pt x="442" y="1"/>
                    <a:pt x="812" y="365"/>
                    <a:pt x="812" y="806"/>
                  </a:cubicBezTo>
                  <a:lnTo>
                    <a:pt x="812" y="8400"/>
                  </a:lnTo>
                  <a:cubicBezTo>
                    <a:pt x="812" y="8865"/>
                    <a:pt x="442" y="9206"/>
                    <a:pt x="1" y="9206"/>
                  </a:cubicBezTo>
                  <a:lnTo>
                    <a:pt x="759" y="9206"/>
                  </a:lnTo>
                  <a:cubicBezTo>
                    <a:pt x="1200" y="9206"/>
                    <a:pt x="1570" y="8865"/>
                    <a:pt x="1570" y="8400"/>
                  </a:cubicBezTo>
                  <a:lnTo>
                    <a:pt x="1570" y="806"/>
                  </a:lnTo>
                  <a:cubicBezTo>
                    <a:pt x="1570" y="365"/>
                    <a:pt x="1200" y="1"/>
                    <a:pt x="75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3"/>
            <p:cNvSpPr/>
            <p:nvPr/>
          </p:nvSpPr>
          <p:spPr>
            <a:xfrm>
              <a:off x="2082656" y="4375772"/>
              <a:ext cx="58187" cy="20980"/>
            </a:xfrm>
            <a:custGeom>
              <a:rect b="b" l="l" r="r" t="t"/>
              <a:pathLst>
                <a:path extrusionOk="0" h="1077" w="2987">
                  <a:moveTo>
                    <a:pt x="1" y="1"/>
                  </a:moveTo>
                  <a:lnTo>
                    <a:pt x="365" y="783"/>
                  </a:lnTo>
                  <a:cubicBezTo>
                    <a:pt x="465" y="953"/>
                    <a:pt x="636" y="1077"/>
                    <a:pt x="830" y="1077"/>
                  </a:cubicBezTo>
                  <a:lnTo>
                    <a:pt x="2152" y="1077"/>
                  </a:lnTo>
                  <a:cubicBezTo>
                    <a:pt x="2352" y="1077"/>
                    <a:pt x="2522" y="953"/>
                    <a:pt x="2616" y="783"/>
                  </a:cubicBezTo>
                  <a:lnTo>
                    <a:pt x="2987" y="1"/>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3"/>
            <p:cNvSpPr/>
            <p:nvPr/>
          </p:nvSpPr>
          <p:spPr>
            <a:xfrm>
              <a:off x="1941836" y="4477339"/>
              <a:ext cx="33895" cy="11006"/>
            </a:xfrm>
            <a:custGeom>
              <a:rect b="b" l="l" r="r" t="t"/>
              <a:pathLst>
                <a:path extrusionOk="0" h="565" w="1740">
                  <a:moveTo>
                    <a:pt x="294" y="1"/>
                  </a:moveTo>
                  <a:cubicBezTo>
                    <a:pt x="147" y="1"/>
                    <a:pt x="0" y="124"/>
                    <a:pt x="0" y="271"/>
                  </a:cubicBezTo>
                  <a:cubicBezTo>
                    <a:pt x="0" y="441"/>
                    <a:pt x="147" y="565"/>
                    <a:pt x="294" y="565"/>
                  </a:cubicBezTo>
                  <a:lnTo>
                    <a:pt x="1446" y="565"/>
                  </a:lnTo>
                  <a:cubicBezTo>
                    <a:pt x="1617" y="565"/>
                    <a:pt x="1740" y="441"/>
                    <a:pt x="1740" y="271"/>
                  </a:cubicBezTo>
                  <a:cubicBezTo>
                    <a:pt x="1740" y="124"/>
                    <a:pt x="1617" y="1"/>
                    <a:pt x="144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3"/>
            <p:cNvSpPr/>
            <p:nvPr/>
          </p:nvSpPr>
          <p:spPr>
            <a:xfrm>
              <a:off x="1865573" y="4344818"/>
              <a:ext cx="70557" cy="79186"/>
            </a:xfrm>
            <a:custGeom>
              <a:rect b="b" l="l" r="r" t="t"/>
              <a:pathLst>
                <a:path extrusionOk="0" h="4065" w="3622">
                  <a:moveTo>
                    <a:pt x="3286" y="0"/>
                  </a:moveTo>
                  <a:cubicBezTo>
                    <a:pt x="3210" y="0"/>
                    <a:pt x="3137" y="31"/>
                    <a:pt x="3086" y="97"/>
                  </a:cubicBezTo>
                  <a:lnTo>
                    <a:pt x="124" y="3571"/>
                  </a:lnTo>
                  <a:cubicBezTo>
                    <a:pt x="1" y="3694"/>
                    <a:pt x="24" y="3888"/>
                    <a:pt x="147" y="3988"/>
                  </a:cubicBezTo>
                  <a:cubicBezTo>
                    <a:pt x="194" y="4035"/>
                    <a:pt x="271" y="4064"/>
                    <a:pt x="318" y="4064"/>
                  </a:cubicBezTo>
                  <a:cubicBezTo>
                    <a:pt x="418" y="4064"/>
                    <a:pt x="488" y="4012"/>
                    <a:pt x="535" y="3941"/>
                  </a:cubicBezTo>
                  <a:lnTo>
                    <a:pt x="3527" y="461"/>
                  </a:lnTo>
                  <a:cubicBezTo>
                    <a:pt x="3621" y="361"/>
                    <a:pt x="3598" y="167"/>
                    <a:pt x="3474" y="68"/>
                  </a:cubicBezTo>
                  <a:cubicBezTo>
                    <a:pt x="3420" y="24"/>
                    <a:pt x="3352" y="0"/>
                    <a:pt x="328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3"/>
            <p:cNvSpPr/>
            <p:nvPr/>
          </p:nvSpPr>
          <p:spPr>
            <a:xfrm>
              <a:off x="1865573" y="4359272"/>
              <a:ext cx="28188" cy="28889"/>
            </a:xfrm>
            <a:custGeom>
              <a:rect b="b" l="l" r="r" t="t"/>
              <a:pathLst>
                <a:path extrusionOk="0" h="1483" w="1447">
                  <a:moveTo>
                    <a:pt x="1146" y="1"/>
                  </a:moveTo>
                  <a:cubicBezTo>
                    <a:pt x="1065" y="1"/>
                    <a:pt x="986" y="33"/>
                    <a:pt x="929" y="90"/>
                  </a:cubicBezTo>
                  <a:lnTo>
                    <a:pt x="124" y="995"/>
                  </a:lnTo>
                  <a:cubicBezTo>
                    <a:pt x="1" y="1118"/>
                    <a:pt x="24" y="1312"/>
                    <a:pt x="147" y="1412"/>
                  </a:cubicBezTo>
                  <a:cubicBezTo>
                    <a:pt x="194" y="1459"/>
                    <a:pt x="271" y="1483"/>
                    <a:pt x="318" y="1483"/>
                  </a:cubicBezTo>
                  <a:cubicBezTo>
                    <a:pt x="418" y="1483"/>
                    <a:pt x="488" y="1436"/>
                    <a:pt x="535" y="1383"/>
                  </a:cubicBezTo>
                  <a:lnTo>
                    <a:pt x="1347" y="478"/>
                  </a:lnTo>
                  <a:cubicBezTo>
                    <a:pt x="1446" y="354"/>
                    <a:pt x="1446" y="184"/>
                    <a:pt x="1323" y="60"/>
                  </a:cubicBezTo>
                  <a:cubicBezTo>
                    <a:pt x="1270" y="20"/>
                    <a:pt x="1207" y="1"/>
                    <a:pt x="114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3"/>
            <p:cNvSpPr/>
            <p:nvPr/>
          </p:nvSpPr>
          <p:spPr>
            <a:xfrm>
              <a:off x="1789660" y="4276054"/>
              <a:ext cx="379821" cy="284778"/>
            </a:xfrm>
            <a:custGeom>
              <a:rect b="b" l="l" r="r" t="t"/>
              <a:pathLst>
                <a:path extrusionOk="0" h="14619" w="19498">
                  <a:moveTo>
                    <a:pt x="17587" y="5390"/>
                  </a:moveTo>
                  <a:lnTo>
                    <a:pt x="17393" y="5778"/>
                  </a:lnTo>
                  <a:cubicBezTo>
                    <a:pt x="17364" y="5855"/>
                    <a:pt x="17270" y="5902"/>
                    <a:pt x="17193" y="5902"/>
                  </a:cubicBezTo>
                  <a:lnTo>
                    <a:pt x="15871" y="5902"/>
                  </a:lnTo>
                  <a:cubicBezTo>
                    <a:pt x="15800" y="5902"/>
                    <a:pt x="15700" y="5855"/>
                    <a:pt x="15677" y="5778"/>
                  </a:cubicBezTo>
                  <a:lnTo>
                    <a:pt x="15483" y="5390"/>
                  </a:lnTo>
                  <a:close/>
                  <a:moveTo>
                    <a:pt x="16241" y="588"/>
                  </a:moveTo>
                  <a:cubicBezTo>
                    <a:pt x="16558" y="588"/>
                    <a:pt x="16805" y="835"/>
                    <a:pt x="16805" y="1152"/>
                  </a:cubicBezTo>
                  <a:lnTo>
                    <a:pt x="16805" y="4826"/>
                  </a:lnTo>
                  <a:lnTo>
                    <a:pt x="16070" y="4826"/>
                  </a:lnTo>
                  <a:lnTo>
                    <a:pt x="16070" y="1958"/>
                  </a:lnTo>
                  <a:cubicBezTo>
                    <a:pt x="16070" y="1593"/>
                    <a:pt x="15777" y="1299"/>
                    <a:pt x="15406" y="1299"/>
                  </a:cubicBezTo>
                  <a:lnTo>
                    <a:pt x="1964" y="1299"/>
                  </a:lnTo>
                  <a:cubicBezTo>
                    <a:pt x="1617" y="1299"/>
                    <a:pt x="1323" y="1593"/>
                    <a:pt x="1323" y="1958"/>
                  </a:cubicBezTo>
                  <a:lnTo>
                    <a:pt x="1323" y="9234"/>
                  </a:lnTo>
                  <a:lnTo>
                    <a:pt x="565" y="9234"/>
                  </a:lnTo>
                  <a:lnTo>
                    <a:pt x="565" y="1152"/>
                  </a:lnTo>
                  <a:cubicBezTo>
                    <a:pt x="565" y="835"/>
                    <a:pt x="812" y="588"/>
                    <a:pt x="1129" y="588"/>
                  </a:cubicBezTo>
                  <a:close/>
                  <a:moveTo>
                    <a:pt x="15406" y="1887"/>
                  </a:moveTo>
                  <a:cubicBezTo>
                    <a:pt x="15453" y="1887"/>
                    <a:pt x="15483" y="1911"/>
                    <a:pt x="15483" y="1958"/>
                  </a:cubicBezTo>
                  <a:lnTo>
                    <a:pt x="15483" y="4826"/>
                  </a:lnTo>
                  <a:lnTo>
                    <a:pt x="14672" y="4826"/>
                  </a:lnTo>
                  <a:cubicBezTo>
                    <a:pt x="14060" y="4826"/>
                    <a:pt x="13572" y="5314"/>
                    <a:pt x="13572" y="5925"/>
                  </a:cubicBezTo>
                  <a:lnTo>
                    <a:pt x="13572" y="9234"/>
                  </a:lnTo>
                  <a:lnTo>
                    <a:pt x="1887" y="9234"/>
                  </a:lnTo>
                  <a:lnTo>
                    <a:pt x="1887" y="1958"/>
                  </a:lnTo>
                  <a:cubicBezTo>
                    <a:pt x="1887" y="1911"/>
                    <a:pt x="1911" y="1887"/>
                    <a:pt x="1964" y="1887"/>
                  </a:cubicBezTo>
                  <a:close/>
                  <a:moveTo>
                    <a:pt x="10046" y="12003"/>
                  </a:moveTo>
                  <a:cubicBezTo>
                    <a:pt x="10069" y="12467"/>
                    <a:pt x="10116" y="13396"/>
                    <a:pt x="10240" y="14060"/>
                  </a:cubicBezTo>
                  <a:lnTo>
                    <a:pt x="7130" y="14060"/>
                  </a:lnTo>
                  <a:cubicBezTo>
                    <a:pt x="7277" y="13396"/>
                    <a:pt x="7301" y="12467"/>
                    <a:pt x="7324" y="12003"/>
                  </a:cubicBezTo>
                  <a:close/>
                  <a:moveTo>
                    <a:pt x="1129" y="0"/>
                  </a:moveTo>
                  <a:cubicBezTo>
                    <a:pt x="518" y="0"/>
                    <a:pt x="1" y="512"/>
                    <a:pt x="1" y="1152"/>
                  </a:cubicBezTo>
                  <a:lnTo>
                    <a:pt x="1" y="10851"/>
                  </a:lnTo>
                  <a:cubicBezTo>
                    <a:pt x="1" y="11486"/>
                    <a:pt x="518" y="12003"/>
                    <a:pt x="1129" y="12003"/>
                  </a:cubicBezTo>
                  <a:lnTo>
                    <a:pt x="6760" y="12003"/>
                  </a:lnTo>
                  <a:cubicBezTo>
                    <a:pt x="6736" y="12561"/>
                    <a:pt x="6689" y="13519"/>
                    <a:pt x="6566" y="14060"/>
                  </a:cubicBezTo>
                  <a:lnTo>
                    <a:pt x="5314" y="14060"/>
                  </a:lnTo>
                  <a:cubicBezTo>
                    <a:pt x="5167" y="14060"/>
                    <a:pt x="5050" y="14178"/>
                    <a:pt x="5050" y="14325"/>
                  </a:cubicBezTo>
                  <a:cubicBezTo>
                    <a:pt x="5050" y="14501"/>
                    <a:pt x="5167" y="14618"/>
                    <a:pt x="5314" y="14618"/>
                  </a:cubicBezTo>
                  <a:lnTo>
                    <a:pt x="12050" y="14618"/>
                  </a:lnTo>
                  <a:cubicBezTo>
                    <a:pt x="12220" y="14618"/>
                    <a:pt x="12344" y="14501"/>
                    <a:pt x="12344" y="14325"/>
                  </a:cubicBezTo>
                  <a:cubicBezTo>
                    <a:pt x="12344" y="14178"/>
                    <a:pt x="12220" y="14060"/>
                    <a:pt x="12050" y="14060"/>
                  </a:cubicBezTo>
                  <a:lnTo>
                    <a:pt x="10827" y="14060"/>
                  </a:lnTo>
                  <a:cubicBezTo>
                    <a:pt x="10704" y="13519"/>
                    <a:pt x="10633" y="12561"/>
                    <a:pt x="10633" y="12003"/>
                  </a:cubicBezTo>
                  <a:lnTo>
                    <a:pt x="11462" y="12003"/>
                  </a:lnTo>
                  <a:cubicBezTo>
                    <a:pt x="11633" y="12003"/>
                    <a:pt x="11756" y="11856"/>
                    <a:pt x="11756" y="11709"/>
                  </a:cubicBezTo>
                  <a:cubicBezTo>
                    <a:pt x="11756" y="11533"/>
                    <a:pt x="11633" y="11415"/>
                    <a:pt x="11462" y="11415"/>
                  </a:cubicBezTo>
                  <a:lnTo>
                    <a:pt x="1129" y="11415"/>
                  </a:lnTo>
                  <a:cubicBezTo>
                    <a:pt x="812" y="11415"/>
                    <a:pt x="565" y="11168"/>
                    <a:pt x="565" y="10851"/>
                  </a:cubicBezTo>
                  <a:lnTo>
                    <a:pt x="565" y="9799"/>
                  </a:lnTo>
                  <a:lnTo>
                    <a:pt x="13572" y="9799"/>
                  </a:lnTo>
                  <a:lnTo>
                    <a:pt x="13572" y="11415"/>
                  </a:lnTo>
                  <a:lnTo>
                    <a:pt x="12808" y="11415"/>
                  </a:lnTo>
                  <a:cubicBezTo>
                    <a:pt x="12661" y="11415"/>
                    <a:pt x="12514" y="11533"/>
                    <a:pt x="12514" y="11709"/>
                  </a:cubicBezTo>
                  <a:cubicBezTo>
                    <a:pt x="12514" y="11856"/>
                    <a:pt x="12661" y="12003"/>
                    <a:pt x="12808" y="12003"/>
                  </a:cubicBezTo>
                  <a:lnTo>
                    <a:pt x="13572" y="12003"/>
                  </a:lnTo>
                  <a:lnTo>
                    <a:pt x="13572" y="13519"/>
                  </a:lnTo>
                  <a:cubicBezTo>
                    <a:pt x="13572" y="14131"/>
                    <a:pt x="14060" y="14618"/>
                    <a:pt x="14672" y="14618"/>
                  </a:cubicBezTo>
                  <a:lnTo>
                    <a:pt x="18392" y="14618"/>
                  </a:lnTo>
                  <a:cubicBezTo>
                    <a:pt x="19009" y="14618"/>
                    <a:pt x="19497" y="14131"/>
                    <a:pt x="19497" y="13519"/>
                  </a:cubicBezTo>
                  <a:lnTo>
                    <a:pt x="19497" y="7565"/>
                  </a:lnTo>
                  <a:cubicBezTo>
                    <a:pt x="19497" y="7395"/>
                    <a:pt x="19350" y="7271"/>
                    <a:pt x="19203" y="7271"/>
                  </a:cubicBezTo>
                  <a:cubicBezTo>
                    <a:pt x="19056" y="7271"/>
                    <a:pt x="18909" y="7395"/>
                    <a:pt x="18909" y="7565"/>
                  </a:cubicBezTo>
                  <a:lnTo>
                    <a:pt x="18909" y="13519"/>
                  </a:lnTo>
                  <a:cubicBezTo>
                    <a:pt x="18909" y="13813"/>
                    <a:pt x="18686" y="14060"/>
                    <a:pt x="18392" y="14060"/>
                  </a:cubicBezTo>
                  <a:lnTo>
                    <a:pt x="14672" y="14060"/>
                  </a:lnTo>
                  <a:cubicBezTo>
                    <a:pt x="14378" y="14060"/>
                    <a:pt x="14160" y="13813"/>
                    <a:pt x="14160" y="13519"/>
                  </a:cubicBezTo>
                  <a:lnTo>
                    <a:pt x="14160" y="5925"/>
                  </a:lnTo>
                  <a:cubicBezTo>
                    <a:pt x="14160" y="5631"/>
                    <a:pt x="14378" y="5390"/>
                    <a:pt x="14672" y="5390"/>
                  </a:cubicBezTo>
                  <a:lnTo>
                    <a:pt x="14866" y="5390"/>
                  </a:lnTo>
                  <a:lnTo>
                    <a:pt x="15159" y="6025"/>
                  </a:lnTo>
                  <a:cubicBezTo>
                    <a:pt x="15283" y="6295"/>
                    <a:pt x="15577" y="6489"/>
                    <a:pt x="15871" y="6489"/>
                  </a:cubicBezTo>
                  <a:lnTo>
                    <a:pt x="17193" y="6489"/>
                  </a:lnTo>
                  <a:cubicBezTo>
                    <a:pt x="17487" y="6489"/>
                    <a:pt x="17781" y="6295"/>
                    <a:pt x="17904" y="6025"/>
                  </a:cubicBezTo>
                  <a:lnTo>
                    <a:pt x="18198" y="5390"/>
                  </a:lnTo>
                  <a:lnTo>
                    <a:pt x="18392" y="5390"/>
                  </a:lnTo>
                  <a:cubicBezTo>
                    <a:pt x="18686" y="5390"/>
                    <a:pt x="18909" y="5631"/>
                    <a:pt x="18909" y="5925"/>
                  </a:cubicBezTo>
                  <a:lnTo>
                    <a:pt x="18909" y="6243"/>
                  </a:lnTo>
                  <a:cubicBezTo>
                    <a:pt x="18909" y="6419"/>
                    <a:pt x="19056" y="6536"/>
                    <a:pt x="19203" y="6536"/>
                  </a:cubicBezTo>
                  <a:cubicBezTo>
                    <a:pt x="19350" y="6536"/>
                    <a:pt x="19497" y="6419"/>
                    <a:pt x="19497" y="6243"/>
                  </a:cubicBezTo>
                  <a:lnTo>
                    <a:pt x="19497" y="5925"/>
                  </a:lnTo>
                  <a:cubicBezTo>
                    <a:pt x="19497" y="5314"/>
                    <a:pt x="19009" y="4826"/>
                    <a:pt x="18392" y="4826"/>
                  </a:cubicBezTo>
                  <a:lnTo>
                    <a:pt x="17393" y="4826"/>
                  </a:lnTo>
                  <a:lnTo>
                    <a:pt x="17393" y="1152"/>
                  </a:lnTo>
                  <a:cubicBezTo>
                    <a:pt x="17393" y="512"/>
                    <a:pt x="16876" y="0"/>
                    <a:pt x="1624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3"/>
            <p:cNvSpPr/>
            <p:nvPr/>
          </p:nvSpPr>
          <p:spPr>
            <a:xfrm>
              <a:off x="2084039" y="4459710"/>
              <a:ext cx="11006" cy="11474"/>
            </a:xfrm>
            <a:custGeom>
              <a:rect b="b" l="l" r="r" t="t"/>
              <a:pathLst>
                <a:path extrusionOk="0" h="589" w="565">
                  <a:moveTo>
                    <a:pt x="294" y="0"/>
                  </a:moveTo>
                  <a:cubicBezTo>
                    <a:pt x="124" y="0"/>
                    <a:pt x="0" y="147"/>
                    <a:pt x="0" y="294"/>
                  </a:cubicBezTo>
                  <a:cubicBezTo>
                    <a:pt x="0" y="465"/>
                    <a:pt x="124" y="588"/>
                    <a:pt x="294" y="588"/>
                  </a:cubicBezTo>
                  <a:cubicBezTo>
                    <a:pt x="441" y="588"/>
                    <a:pt x="565" y="465"/>
                    <a:pt x="565" y="294"/>
                  </a:cubicBezTo>
                  <a:cubicBezTo>
                    <a:pt x="565"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3"/>
            <p:cNvSpPr/>
            <p:nvPr/>
          </p:nvSpPr>
          <p:spPr>
            <a:xfrm>
              <a:off x="2106012" y="4459710"/>
              <a:ext cx="11474" cy="11474"/>
            </a:xfrm>
            <a:custGeom>
              <a:rect b="b" l="l" r="r" t="t"/>
              <a:pathLst>
                <a:path extrusionOk="0" h="589" w="589">
                  <a:moveTo>
                    <a:pt x="295" y="0"/>
                  </a:moveTo>
                  <a:cubicBezTo>
                    <a:pt x="148" y="0"/>
                    <a:pt x="1" y="147"/>
                    <a:pt x="1" y="294"/>
                  </a:cubicBezTo>
                  <a:cubicBezTo>
                    <a:pt x="1" y="465"/>
                    <a:pt x="148" y="588"/>
                    <a:pt x="295" y="588"/>
                  </a:cubicBezTo>
                  <a:cubicBezTo>
                    <a:pt x="442" y="588"/>
                    <a:pt x="589" y="465"/>
                    <a:pt x="589" y="294"/>
                  </a:cubicBezTo>
                  <a:cubicBezTo>
                    <a:pt x="589" y="147"/>
                    <a:pt x="442"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3"/>
            <p:cNvSpPr/>
            <p:nvPr/>
          </p:nvSpPr>
          <p:spPr>
            <a:xfrm>
              <a:off x="2128453" y="4459710"/>
              <a:ext cx="10909" cy="11474"/>
            </a:xfrm>
            <a:custGeom>
              <a:rect b="b" l="l" r="r" t="t"/>
              <a:pathLst>
                <a:path extrusionOk="0" h="589" w="560">
                  <a:moveTo>
                    <a:pt x="265" y="0"/>
                  </a:moveTo>
                  <a:cubicBezTo>
                    <a:pt x="119" y="0"/>
                    <a:pt x="1" y="147"/>
                    <a:pt x="1" y="294"/>
                  </a:cubicBezTo>
                  <a:cubicBezTo>
                    <a:pt x="1" y="465"/>
                    <a:pt x="119" y="588"/>
                    <a:pt x="265" y="588"/>
                  </a:cubicBezTo>
                  <a:cubicBezTo>
                    <a:pt x="442" y="588"/>
                    <a:pt x="559" y="465"/>
                    <a:pt x="559" y="294"/>
                  </a:cubicBezTo>
                  <a:cubicBezTo>
                    <a:pt x="559" y="147"/>
                    <a:pt x="442" y="0"/>
                    <a:pt x="26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5" name="Google Shape;3785;p63"/>
          <p:cNvGrpSpPr/>
          <p:nvPr/>
        </p:nvGrpSpPr>
        <p:grpSpPr>
          <a:xfrm>
            <a:off x="6974625" y="1296225"/>
            <a:ext cx="379704" cy="351633"/>
            <a:chOff x="6974625" y="1296225"/>
            <a:chExt cx="379704" cy="351633"/>
          </a:xfrm>
        </p:grpSpPr>
        <p:sp>
          <p:nvSpPr>
            <p:cNvPr id="3786" name="Google Shape;3786;p63"/>
            <p:cNvSpPr/>
            <p:nvPr/>
          </p:nvSpPr>
          <p:spPr>
            <a:xfrm>
              <a:off x="6980352" y="1591520"/>
              <a:ext cx="368250" cy="51077"/>
            </a:xfrm>
            <a:custGeom>
              <a:rect b="b" l="l" r="r" t="t"/>
              <a:pathLst>
                <a:path extrusionOk="0" h="2622" w="18904">
                  <a:moveTo>
                    <a:pt x="465" y="0"/>
                  </a:moveTo>
                  <a:cubicBezTo>
                    <a:pt x="194" y="0"/>
                    <a:pt x="0" y="223"/>
                    <a:pt x="0" y="464"/>
                  </a:cubicBezTo>
                  <a:cubicBezTo>
                    <a:pt x="0" y="1664"/>
                    <a:pt x="953" y="2622"/>
                    <a:pt x="2128" y="2622"/>
                  </a:cubicBezTo>
                  <a:lnTo>
                    <a:pt x="16776" y="2622"/>
                  </a:lnTo>
                  <a:cubicBezTo>
                    <a:pt x="17951" y="2622"/>
                    <a:pt x="18903" y="1664"/>
                    <a:pt x="18903" y="464"/>
                  </a:cubicBezTo>
                  <a:cubicBezTo>
                    <a:pt x="18903" y="223"/>
                    <a:pt x="18686" y="0"/>
                    <a:pt x="1843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3"/>
            <p:cNvSpPr/>
            <p:nvPr/>
          </p:nvSpPr>
          <p:spPr>
            <a:xfrm>
              <a:off x="7289497" y="1591520"/>
              <a:ext cx="59102" cy="51077"/>
            </a:xfrm>
            <a:custGeom>
              <a:rect b="b" l="l" r="r" t="t"/>
              <a:pathLst>
                <a:path extrusionOk="0" h="2622" w="3034">
                  <a:moveTo>
                    <a:pt x="1664" y="0"/>
                  </a:moveTo>
                  <a:cubicBezTo>
                    <a:pt x="1934" y="0"/>
                    <a:pt x="2128" y="223"/>
                    <a:pt x="2128" y="464"/>
                  </a:cubicBezTo>
                  <a:cubicBezTo>
                    <a:pt x="2128" y="1052"/>
                    <a:pt x="1911" y="1593"/>
                    <a:pt x="1517" y="1987"/>
                  </a:cubicBezTo>
                  <a:cubicBezTo>
                    <a:pt x="1123" y="2375"/>
                    <a:pt x="588" y="2622"/>
                    <a:pt x="1" y="2622"/>
                  </a:cubicBezTo>
                  <a:lnTo>
                    <a:pt x="906" y="2622"/>
                  </a:lnTo>
                  <a:cubicBezTo>
                    <a:pt x="1493" y="2622"/>
                    <a:pt x="2028" y="2375"/>
                    <a:pt x="2422" y="1987"/>
                  </a:cubicBezTo>
                  <a:cubicBezTo>
                    <a:pt x="2792" y="1593"/>
                    <a:pt x="3033" y="1052"/>
                    <a:pt x="3033" y="464"/>
                  </a:cubicBezTo>
                  <a:cubicBezTo>
                    <a:pt x="3033" y="223"/>
                    <a:pt x="2816" y="0"/>
                    <a:pt x="25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3"/>
            <p:cNvSpPr/>
            <p:nvPr/>
          </p:nvSpPr>
          <p:spPr>
            <a:xfrm>
              <a:off x="7001312" y="1362963"/>
              <a:ext cx="326329" cy="228578"/>
            </a:xfrm>
            <a:custGeom>
              <a:rect b="b" l="l" r="r" t="t"/>
              <a:pathLst>
                <a:path extrusionOk="0" h="11734" w="16752">
                  <a:moveTo>
                    <a:pt x="858" y="1"/>
                  </a:moveTo>
                  <a:cubicBezTo>
                    <a:pt x="394" y="1"/>
                    <a:pt x="0" y="371"/>
                    <a:pt x="0" y="836"/>
                  </a:cubicBezTo>
                  <a:lnTo>
                    <a:pt x="0" y="10875"/>
                  </a:lnTo>
                  <a:cubicBezTo>
                    <a:pt x="0" y="11339"/>
                    <a:pt x="394" y="11733"/>
                    <a:pt x="858" y="11733"/>
                  </a:cubicBezTo>
                  <a:lnTo>
                    <a:pt x="15894" y="11733"/>
                  </a:lnTo>
                  <a:cubicBezTo>
                    <a:pt x="16358" y="11733"/>
                    <a:pt x="16752" y="11339"/>
                    <a:pt x="16752" y="10875"/>
                  </a:cubicBezTo>
                  <a:lnTo>
                    <a:pt x="16752" y="836"/>
                  </a:lnTo>
                  <a:cubicBezTo>
                    <a:pt x="16752" y="371"/>
                    <a:pt x="16358" y="1"/>
                    <a:pt x="15894"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3"/>
            <p:cNvSpPr/>
            <p:nvPr/>
          </p:nvSpPr>
          <p:spPr>
            <a:xfrm>
              <a:off x="7296139" y="1362963"/>
              <a:ext cx="31499" cy="228578"/>
            </a:xfrm>
            <a:custGeom>
              <a:rect b="b" l="l" r="r" t="t"/>
              <a:pathLst>
                <a:path extrusionOk="0" h="11734" w="1617">
                  <a:moveTo>
                    <a:pt x="0" y="1"/>
                  </a:moveTo>
                  <a:cubicBezTo>
                    <a:pt x="465" y="1"/>
                    <a:pt x="859" y="371"/>
                    <a:pt x="859" y="836"/>
                  </a:cubicBezTo>
                  <a:lnTo>
                    <a:pt x="859" y="10875"/>
                  </a:lnTo>
                  <a:cubicBezTo>
                    <a:pt x="859" y="11339"/>
                    <a:pt x="465" y="11733"/>
                    <a:pt x="0" y="11733"/>
                  </a:cubicBezTo>
                  <a:lnTo>
                    <a:pt x="759" y="11733"/>
                  </a:lnTo>
                  <a:cubicBezTo>
                    <a:pt x="1223" y="11733"/>
                    <a:pt x="1617" y="11339"/>
                    <a:pt x="1617" y="10875"/>
                  </a:cubicBezTo>
                  <a:lnTo>
                    <a:pt x="1617" y="836"/>
                  </a:lnTo>
                  <a:cubicBezTo>
                    <a:pt x="1617" y="371"/>
                    <a:pt x="1223" y="1"/>
                    <a:pt x="759"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3"/>
            <p:cNvSpPr/>
            <p:nvPr/>
          </p:nvSpPr>
          <p:spPr>
            <a:xfrm>
              <a:off x="7025117" y="1383008"/>
              <a:ext cx="278720" cy="188021"/>
            </a:xfrm>
            <a:custGeom>
              <a:rect b="b" l="l" r="r" t="t"/>
              <a:pathLst>
                <a:path extrusionOk="0" h="9652" w="14308">
                  <a:moveTo>
                    <a:pt x="318" y="1"/>
                  </a:moveTo>
                  <a:cubicBezTo>
                    <a:pt x="148" y="1"/>
                    <a:pt x="1" y="148"/>
                    <a:pt x="1" y="318"/>
                  </a:cubicBezTo>
                  <a:lnTo>
                    <a:pt x="1" y="9335"/>
                  </a:lnTo>
                  <a:cubicBezTo>
                    <a:pt x="1" y="9529"/>
                    <a:pt x="148" y="9652"/>
                    <a:pt x="318" y="9652"/>
                  </a:cubicBezTo>
                  <a:lnTo>
                    <a:pt x="13984" y="9652"/>
                  </a:lnTo>
                  <a:cubicBezTo>
                    <a:pt x="14160" y="9652"/>
                    <a:pt x="14307" y="9529"/>
                    <a:pt x="14307" y="9335"/>
                  </a:cubicBezTo>
                  <a:lnTo>
                    <a:pt x="14307" y="318"/>
                  </a:lnTo>
                  <a:cubicBezTo>
                    <a:pt x="14307" y="148"/>
                    <a:pt x="14160" y="1"/>
                    <a:pt x="13984"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3"/>
            <p:cNvSpPr/>
            <p:nvPr/>
          </p:nvSpPr>
          <p:spPr>
            <a:xfrm>
              <a:off x="7282289" y="1383008"/>
              <a:ext cx="21545" cy="188021"/>
            </a:xfrm>
            <a:custGeom>
              <a:rect b="b" l="l" r="r" t="t"/>
              <a:pathLst>
                <a:path extrusionOk="0" h="9652" w="1106">
                  <a:moveTo>
                    <a:pt x="0" y="1"/>
                  </a:moveTo>
                  <a:cubicBezTo>
                    <a:pt x="194" y="1"/>
                    <a:pt x="318" y="148"/>
                    <a:pt x="318" y="318"/>
                  </a:cubicBezTo>
                  <a:lnTo>
                    <a:pt x="318" y="9335"/>
                  </a:lnTo>
                  <a:cubicBezTo>
                    <a:pt x="318" y="9529"/>
                    <a:pt x="194" y="9652"/>
                    <a:pt x="0" y="9652"/>
                  </a:cubicBezTo>
                  <a:lnTo>
                    <a:pt x="782" y="9652"/>
                  </a:lnTo>
                  <a:cubicBezTo>
                    <a:pt x="958" y="9652"/>
                    <a:pt x="1105" y="9529"/>
                    <a:pt x="1105" y="9335"/>
                  </a:cubicBezTo>
                  <a:lnTo>
                    <a:pt x="1105" y="318"/>
                  </a:lnTo>
                  <a:cubicBezTo>
                    <a:pt x="1105" y="148"/>
                    <a:pt x="958" y="1"/>
                    <a:pt x="782"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3"/>
            <p:cNvSpPr/>
            <p:nvPr/>
          </p:nvSpPr>
          <p:spPr>
            <a:xfrm>
              <a:off x="7025117" y="1383008"/>
              <a:ext cx="278720" cy="42953"/>
            </a:xfrm>
            <a:custGeom>
              <a:rect b="b" l="l" r="r" t="t"/>
              <a:pathLst>
                <a:path extrusionOk="0" h="2205" w="14308">
                  <a:moveTo>
                    <a:pt x="318" y="1"/>
                  </a:moveTo>
                  <a:cubicBezTo>
                    <a:pt x="148" y="1"/>
                    <a:pt x="1" y="148"/>
                    <a:pt x="1" y="318"/>
                  </a:cubicBezTo>
                  <a:lnTo>
                    <a:pt x="1" y="2205"/>
                  </a:lnTo>
                  <a:lnTo>
                    <a:pt x="14307" y="2205"/>
                  </a:lnTo>
                  <a:lnTo>
                    <a:pt x="14307" y="318"/>
                  </a:lnTo>
                  <a:cubicBezTo>
                    <a:pt x="14307" y="148"/>
                    <a:pt x="14160" y="1"/>
                    <a:pt x="13984"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3"/>
            <p:cNvSpPr/>
            <p:nvPr/>
          </p:nvSpPr>
          <p:spPr>
            <a:xfrm>
              <a:off x="7282289" y="1383008"/>
              <a:ext cx="21545" cy="42953"/>
            </a:xfrm>
            <a:custGeom>
              <a:rect b="b" l="l" r="r" t="t"/>
              <a:pathLst>
                <a:path extrusionOk="0" h="2205" w="1106">
                  <a:moveTo>
                    <a:pt x="0" y="1"/>
                  </a:moveTo>
                  <a:cubicBezTo>
                    <a:pt x="194" y="1"/>
                    <a:pt x="318" y="148"/>
                    <a:pt x="318" y="318"/>
                  </a:cubicBezTo>
                  <a:lnTo>
                    <a:pt x="318" y="2205"/>
                  </a:lnTo>
                  <a:lnTo>
                    <a:pt x="1105" y="2205"/>
                  </a:lnTo>
                  <a:lnTo>
                    <a:pt x="1105" y="318"/>
                  </a:lnTo>
                  <a:cubicBezTo>
                    <a:pt x="1105" y="148"/>
                    <a:pt x="958" y="1"/>
                    <a:pt x="782"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3"/>
            <p:cNvSpPr/>
            <p:nvPr/>
          </p:nvSpPr>
          <p:spPr>
            <a:xfrm>
              <a:off x="7130113" y="1591520"/>
              <a:ext cx="68258" cy="21993"/>
            </a:xfrm>
            <a:custGeom>
              <a:rect b="b" l="l" r="r" t="t"/>
              <a:pathLst>
                <a:path extrusionOk="0" h="1129" w="3504">
                  <a:moveTo>
                    <a:pt x="1" y="0"/>
                  </a:moveTo>
                  <a:lnTo>
                    <a:pt x="1" y="564"/>
                  </a:lnTo>
                  <a:cubicBezTo>
                    <a:pt x="1" y="882"/>
                    <a:pt x="271" y="1129"/>
                    <a:pt x="565" y="1129"/>
                  </a:cubicBezTo>
                  <a:lnTo>
                    <a:pt x="2940" y="1129"/>
                  </a:lnTo>
                  <a:cubicBezTo>
                    <a:pt x="3257" y="1129"/>
                    <a:pt x="3504" y="882"/>
                    <a:pt x="3504" y="564"/>
                  </a:cubicBezTo>
                  <a:lnTo>
                    <a:pt x="3504" y="0"/>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3"/>
            <p:cNvSpPr/>
            <p:nvPr/>
          </p:nvSpPr>
          <p:spPr>
            <a:xfrm>
              <a:off x="7082835" y="1301485"/>
              <a:ext cx="162716" cy="163184"/>
            </a:xfrm>
            <a:custGeom>
              <a:rect b="b" l="l" r="r" t="t"/>
              <a:pathLst>
                <a:path extrusionOk="0" h="8377" w="8353">
                  <a:moveTo>
                    <a:pt x="4191" y="1"/>
                  </a:moveTo>
                  <a:cubicBezTo>
                    <a:pt x="1887" y="1"/>
                    <a:pt x="0" y="1887"/>
                    <a:pt x="0" y="4186"/>
                  </a:cubicBezTo>
                  <a:cubicBezTo>
                    <a:pt x="0" y="6490"/>
                    <a:pt x="1887" y="8376"/>
                    <a:pt x="4191" y="8376"/>
                  </a:cubicBezTo>
                  <a:cubicBezTo>
                    <a:pt x="6495" y="8376"/>
                    <a:pt x="8352" y="6490"/>
                    <a:pt x="8352" y="4186"/>
                  </a:cubicBezTo>
                  <a:cubicBezTo>
                    <a:pt x="8352" y="1887"/>
                    <a:pt x="6495" y="1"/>
                    <a:pt x="4191"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3"/>
            <p:cNvSpPr/>
            <p:nvPr/>
          </p:nvSpPr>
          <p:spPr>
            <a:xfrm>
              <a:off x="7109153" y="1314302"/>
              <a:ext cx="136399" cy="150366"/>
            </a:xfrm>
            <a:custGeom>
              <a:rect b="b" l="l" r="r" t="t"/>
              <a:pathLst>
                <a:path extrusionOk="0" h="7719" w="7002">
                  <a:moveTo>
                    <a:pt x="5068" y="1"/>
                  </a:moveTo>
                  <a:lnTo>
                    <a:pt x="5068" y="1"/>
                  </a:lnTo>
                  <a:cubicBezTo>
                    <a:pt x="5902" y="759"/>
                    <a:pt x="6414" y="1841"/>
                    <a:pt x="6414" y="3063"/>
                  </a:cubicBezTo>
                  <a:cubicBezTo>
                    <a:pt x="6414" y="5367"/>
                    <a:pt x="4527" y="7225"/>
                    <a:pt x="2229" y="7225"/>
                  </a:cubicBezTo>
                  <a:cubicBezTo>
                    <a:pt x="1418" y="7225"/>
                    <a:pt x="636" y="7007"/>
                    <a:pt x="1" y="6590"/>
                  </a:cubicBezTo>
                  <a:lnTo>
                    <a:pt x="1" y="6590"/>
                  </a:lnTo>
                  <a:cubicBezTo>
                    <a:pt x="736" y="7278"/>
                    <a:pt x="1735" y="7718"/>
                    <a:pt x="2840" y="7718"/>
                  </a:cubicBezTo>
                  <a:cubicBezTo>
                    <a:pt x="5144" y="7718"/>
                    <a:pt x="7001" y="5832"/>
                    <a:pt x="7001" y="3528"/>
                  </a:cubicBezTo>
                  <a:cubicBezTo>
                    <a:pt x="7001" y="2035"/>
                    <a:pt x="6243" y="736"/>
                    <a:pt x="5068"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3"/>
            <p:cNvSpPr/>
            <p:nvPr/>
          </p:nvSpPr>
          <p:spPr>
            <a:xfrm>
              <a:off x="7150606" y="1333899"/>
              <a:ext cx="27740" cy="28168"/>
            </a:xfrm>
            <a:custGeom>
              <a:rect b="b" l="l" r="r" t="t"/>
              <a:pathLst>
                <a:path extrusionOk="0" h="1446" w="1424">
                  <a:moveTo>
                    <a:pt x="712" y="0"/>
                  </a:moveTo>
                  <a:cubicBezTo>
                    <a:pt x="318" y="0"/>
                    <a:pt x="1" y="317"/>
                    <a:pt x="1" y="711"/>
                  </a:cubicBezTo>
                  <a:cubicBezTo>
                    <a:pt x="1" y="1129"/>
                    <a:pt x="318" y="1446"/>
                    <a:pt x="712" y="1446"/>
                  </a:cubicBezTo>
                  <a:cubicBezTo>
                    <a:pt x="1106" y="1446"/>
                    <a:pt x="1423" y="1129"/>
                    <a:pt x="1423" y="711"/>
                  </a:cubicBezTo>
                  <a:cubicBezTo>
                    <a:pt x="1423" y="317"/>
                    <a:pt x="1106" y="0"/>
                    <a:pt x="712"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3"/>
            <p:cNvSpPr/>
            <p:nvPr/>
          </p:nvSpPr>
          <p:spPr>
            <a:xfrm>
              <a:off x="7154969" y="1333899"/>
              <a:ext cx="23376" cy="28168"/>
            </a:xfrm>
            <a:custGeom>
              <a:rect b="b" l="l" r="r" t="t"/>
              <a:pathLst>
                <a:path extrusionOk="0" h="1446" w="1200">
                  <a:moveTo>
                    <a:pt x="488" y="0"/>
                  </a:moveTo>
                  <a:cubicBezTo>
                    <a:pt x="441" y="0"/>
                    <a:pt x="388" y="0"/>
                    <a:pt x="365" y="24"/>
                  </a:cubicBezTo>
                  <a:cubicBezTo>
                    <a:pt x="511" y="147"/>
                    <a:pt x="588" y="341"/>
                    <a:pt x="588" y="541"/>
                  </a:cubicBezTo>
                  <a:cubicBezTo>
                    <a:pt x="588" y="905"/>
                    <a:pt x="341" y="1199"/>
                    <a:pt x="0" y="1252"/>
                  </a:cubicBezTo>
                  <a:cubicBezTo>
                    <a:pt x="118" y="1370"/>
                    <a:pt x="294" y="1446"/>
                    <a:pt x="488" y="1446"/>
                  </a:cubicBezTo>
                  <a:cubicBezTo>
                    <a:pt x="882" y="1446"/>
                    <a:pt x="1199" y="1129"/>
                    <a:pt x="1199" y="711"/>
                  </a:cubicBezTo>
                  <a:cubicBezTo>
                    <a:pt x="1199" y="317"/>
                    <a:pt x="882" y="0"/>
                    <a:pt x="48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3"/>
            <p:cNvSpPr/>
            <p:nvPr/>
          </p:nvSpPr>
          <p:spPr>
            <a:xfrm>
              <a:off x="7125301" y="1353009"/>
              <a:ext cx="39174" cy="83511"/>
            </a:xfrm>
            <a:custGeom>
              <a:rect b="b" l="l" r="r" t="t"/>
              <a:pathLst>
                <a:path extrusionOk="0" h="4287" w="2011">
                  <a:moveTo>
                    <a:pt x="2011" y="1"/>
                  </a:moveTo>
                  <a:cubicBezTo>
                    <a:pt x="1911" y="1"/>
                    <a:pt x="1817" y="1"/>
                    <a:pt x="1717" y="24"/>
                  </a:cubicBezTo>
                  <a:cubicBezTo>
                    <a:pt x="1153" y="95"/>
                    <a:pt x="641" y="488"/>
                    <a:pt x="348" y="976"/>
                  </a:cubicBezTo>
                  <a:cubicBezTo>
                    <a:pt x="318" y="1053"/>
                    <a:pt x="271" y="1123"/>
                    <a:pt x="248" y="1176"/>
                  </a:cubicBezTo>
                  <a:cubicBezTo>
                    <a:pt x="24" y="1664"/>
                    <a:pt x="1" y="2228"/>
                    <a:pt x="201" y="2740"/>
                  </a:cubicBezTo>
                  <a:cubicBezTo>
                    <a:pt x="371" y="3181"/>
                    <a:pt x="688" y="3768"/>
                    <a:pt x="906" y="4115"/>
                  </a:cubicBezTo>
                  <a:cubicBezTo>
                    <a:pt x="972" y="4227"/>
                    <a:pt x="1091" y="4286"/>
                    <a:pt x="1214" y="4286"/>
                  </a:cubicBezTo>
                  <a:cubicBezTo>
                    <a:pt x="1277" y="4286"/>
                    <a:pt x="1342" y="4271"/>
                    <a:pt x="1400" y="4239"/>
                  </a:cubicBezTo>
                  <a:cubicBezTo>
                    <a:pt x="1494" y="4186"/>
                    <a:pt x="1570" y="4062"/>
                    <a:pt x="1570" y="3968"/>
                  </a:cubicBezTo>
                  <a:lnTo>
                    <a:pt x="2011"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3"/>
            <p:cNvSpPr/>
            <p:nvPr/>
          </p:nvSpPr>
          <p:spPr>
            <a:xfrm>
              <a:off x="7164456" y="1353009"/>
              <a:ext cx="39194" cy="83511"/>
            </a:xfrm>
            <a:custGeom>
              <a:rect b="b" l="l" r="r" t="t"/>
              <a:pathLst>
                <a:path extrusionOk="0" h="4287" w="2012">
                  <a:moveTo>
                    <a:pt x="1" y="1"/>
                  </a:moveTo>
                  <a:lnTo>
                    <a:pt x="418" y="3968"/>
                  </a:lnTo>
                  <a:cubicBezTo>
                    <a:pt x="442" y="4062"/>
                    <a:pt x="512" y="4186"/>
                    <a:pt x="612" y="4239"/>
                  </a:cubicBezTo>
                  <a:cubicBezTo>
                    <a:pt x="670" y="4271"/>
                    <a:pt x="734" y="4286"/>
                    <a:pt x="798" y="4286"/>
                  </a:cubicBezTo>
                  <a:cubicBezTo>
                    <a:pt x="920" y="4286"/>
                    <a:pt x="1038" y="4227"/>
                    <a:pt x="1100" y="4115"/>
                  </a:cubicBezTo>
                  <a:cubicBezTo>
                    <a:pt x="1323" y="3768"/>
                    <a:pt x="1641" y="3181"/>
                    <a:pt x="1811" y="2740"/>
                  </a:cubicBezTo>
                  <a:cubicBezTo>
                    <a:pt x="2011" y="2228"/>
                    <a:pt x="1982" y="1664"/>
                    <a:pt x="1764" y="1176"/>
                  </a:cubicBezTo>
                  <a:cubicBezTo>
                    <a:pt x="1717" y="1123"/>
                    <a:pt x="1688" y="1053"/>
                    <a:pt x="1664" y="976"/>
                  </a:cubicBezTo>
                  <a:cubicBezTo>
                    <a:pt x="1370" y="488"/>
                    <a:pt x="859" y="95"/>
                    <a:pt x="295" y="24"/>
                  </a:cubicBezTo>
                  <a:cubicBezTo>
                    <a:pt x="195" y="1"/>
                    <a:pt x="101" y="1"/>
                    <a:pt x="1"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3"/>
            <p:cNvSpPr/>
            <p:nvPr/>
          </p:nvSpPr>
          <p:spPr>
            <a:xfrm>
              <a:off x="6974625" y="1296225"/>
              <a:ext cx="379704" cy="351633"/>
            </a:xfrm>
            <a:custGeom>
              <a:rect b="b" l="l" r="r" t="t"/>
              <a:pathLst>
                <a:path extrusionOk="0" h="18051" w="19492">
                  <a:moveTo>
                    <a:pt x="5291" y="4749"/>
                  </a:moveTo>
                  <a:cubicBezTo>
                    <a:pt x="5338" y="5314"/>
                    <a:pt x="5485" y="5878"/>
                    <a:pt x="5702" y="6366"/>
                  </a:cubicBezTo>
                  <a:lnTo>
                    <a:pt x="2887" y="6366"/>
                  </a:lnTo>
                  <a:lnTo>
                    <a:pt x="2887" y="4773"/>
                  </a:lnTo>
                  <a:cubicBezTo>
                    <a:pt x="2887" y="4749"/>
                    <a:pt x="2887" y="4749"/>
                    <a:pt x="2910" y="4749"/>
                  </a:cubicBezTo>
                  <a:close/>
                  <a:moveTo>
                    <a:pt x="16576" y="4749"/>
                  </a:moveTo>
                  <a:cubicBezTo>
                    <a:pt x="16576" y="4749"/>
                    <a:pt x="16605" y="4749"/>
                    <a:pt x="16605" y="4773"/>
                  </a:cubicBezTo>
                  <a:lnTo>
                    <a:pt x="16605" y="6366"/>
                  </a:lnTo>
                  <a:lnTo>
                    <a:pt x="13760" y="6366"/>
                  </a:lnTo>
                  <a:cubicBezTo>
                    <a:pt x="14007" y="5878"/>
                    <a:pt x="14154" y="5314"/>
                    <a:pt x="14201" y="4749"/>
                  </a:cubicBezTo>
                  <a:close/>
                  <a:moveTo>
                    <a:pt x="9746" y="564"/>
                  </a:moveTo>
                  <a:cubicBezTo>
                    <a:pt x="11903" y="564"/>
                    <a:pt x="13637" y="2304"/>
                    <a:pt x="13637" y="4456"/>
                  </a:cubicBezTo>
                  <a:cubicBezTo>
                    <a:pt x="13637" y="6613"/>
                    <a:pt x="11903" y="8353"/>
                    <a:pt x="9746" y="8353"/>
                  </a:cubicBezTo>
                  <a:cubicBezTo>
                    <a:pt x="7589" y="8353"/>
                    <a:pt x="5849" y="6613"/>
                    <a:pt x="5849" y="4456"/>
                  </a:cubicBezTo>
                  <a:cubicBezTo>
                    <a:pt x="5849" y="2304"/>
                    <a:pt x="7589" y="564"/>
                    <a:pt x="9746" y="564"/>
                  </a:cubicBezTo>
                  <a:close/>
                  <a:moveTo>
                    <a:pt x="17264" y="3697"/>
                  </a:moveTo>
                  <a:cubicBezTo>
                    <a:pt x="17581" y="3697"/>
                    <a:pt x="17828" y="3968"/>
                    <a:pt x="17828" y="4262"/>
                  </a:cubicBezTo>
                  <a:lnTo>
                    <a:pt x="17828" y="14301"/>
                  </a:lnTo>
                  <a:cubicBezTo>
                    <a:pt x="17828" y="14618"/>
                    <a:pt x="17581" y="14865"/>
                    <a:pt x="17264" y="14865"/>
                  </a:cubicBezTo>
                  <a:lnTo>
                    <a:pt x="2228" y="14865"/>
                  </a:lnTo>
                  <a:cubicBezTo>
                    <a:pt x="1911" y="14865"/>
                    <a:pt x="1664" y="14618"/>
                    <a:pt x="1664" y="14301"/>
                  </a:cubicBezTo>
                  <a:lnTo>
                    <a:pt x="1664" y="4262"/>
                  </a:lnTo>
                  <a:cubicBezTo>
                    <a:pt x="1664" y="3968"/>
                    <a:pt x="1911" y="3697"/>
                    <a:pt x="2228" y="3697"/>
                  </a:cubicBezTo>
                  <a:lnTo>
                    <a:pt x="5338" y="3697"/>
                  </a:lnTo>
                  <a:cubicBezTo>
                    <a:pt x="5314" y="3844"/>
                    <a:pt x="5314" y="4015"/>
                    <a:pt x="5291" y="4162"/>
                  </a:cubicBezTo>
                  <a:lnTo>
                    <a:pt x="2910" y="4162"/>
                  </a:lnTo>
                  <a:cubicBezTo>
                    <a:pt x="2569" y="4162"/>
                    <a:pt x="2299" y="4432"/>
                    <a:pt x="2299" y="4773"/>
                  </a:cubicBezTo>
                  <a:lnTo>
                    <a:pt x="2299" y="6660"/>
                  </a:lnTo>
                  <a:lnTo>
                    <a:pt x="2299" y="13790"/>
                  </a:lnTo>
                  <a:cubicBezTo>
                    <a:pt x="2299" y="14130"/>
                    <a:pt x="2569" y="14401"/>
                    <a:pt x="2910" y="14401"/>
                  </a:cubicBezTo>
                  <a:lnTo>
                    <a:pt x="13273" y="14401"/>
                  </a:lnTo>
                  <a:cubicBezTo>
                    <a:pt x="13443" y="14401"/>
                    <a:pt x="13567" y="14277"/>
                    <a:pt x="13567" y="14107"/>
                  </a:cubicBezTo>
                  <a:cubicBezTo>
                    <a:pt x="13567" y="13960"/>
                    <a:pt x="13443" y="13837"/>
                    <a:pt x="13273" y="13837"/>
                  </a:cubicBezTo>
                  <a:lnTo>
                    <a:pt x="2910" y="13837"/>
                  </a:lnTo>
                  <a:cubicBezTo>
                    <a:pt x="2887" y="13837"/>
                    <a:pt x="2887" y="13813"/>
                    <a:pt x="2887" y="13790"/>
                  </a:cubicBezTo>
                  <a:lnTo>
                    <a:pt x="2887" y="6930"/>
                  </a:lnTo>
                  <a:lnTo>
                    <a:pt x="6049" y="6930"/>
                  </a:lnTo>
                  <a:cubicBezTo>
                    <a:pt x="6831" y="8129"/>
                    <a:pt x="8200" y="8917"/>
                    <a:pt x="9746" y="8917"/>
                  </a:cubicBezTo>
                  <a:cubicBezTo>
                    <a:pt x="11286" y="8917"/>
                    <a:pt x="12638" y="8129"/>
                    <a:pt x="13443" y="6930"/>
                  </a:cubicBezTo>
                  <a:lnTo>
                    <a:pt x="16605" y="6930"/>
                  </a:lnTo>
                  <a:lnTo>
                    <a:pt x="16605" y="13790"/>
                  </a:lnTo>
                  <a:cubicBezTo>
                    <a:pt x="16605" y="13813"/>
                    <a:pt x="16576" y="13837"/>
                    <a:pt x="16576" y="13837"/>
                  </a:cubicBezTo>
                  <a:lnTo>
                    <a:pt x="14619" y="13837"/>
                  </a:lnTo>
                  <a:cubicBezTo>
                    <a:pt x="14448" y="13837"/>
                    <a:pt x="14325" y="13960"/>
                    <a:pt x="14325" y="14107"/>
                  </a:cubicBezTo>
                  <a:cubicBezTo>
                    <a:pt x="14325" y="14277"/>
                    <a:pt x="14448" y="14401"/>
                    <a:pt x="14619" y="14401"/>
                  </a:cubicBezTo>
                  <a:lnTo>
                    <a:pt x="16576" y="14401"/>
                  </a:lnTo>
                  <a:cubicBezTo>
                    <a:pt x="16899" y="14401"/>
                    <a:pt x="17164" y="14130"/>
                    <a:pt x="17164" y="13790"/>
                  </a:cubicBezTo>
                  <a:lnTo>
                    <a:pt x="17164" y="6660"/>
                  </a:lnTo>
                  <a:lnTo>
                    <a:pt x="17164" y="4773"/>
                  </a:lnTo>
                  <a:cubicBezTo>
                    <a:pt x="17164" y="4432"/>
                    <a:pt x="16899" y="4162"/>
                    <a:pt x="16576" y="4162"/>
                  </a:cubicBezTo>
                  <a:lnTo>
                    <a:pt x="14201" y="4162"/>
                  </a:lnTo>
                  <a:cubicBezTo>
                    <a:pt x="14178" y="4015"/>
                    <a:pt x="14178" y="3844"/>
                    <a:pt x="14131" y="3697"/>
                  </a:cubicBezTo>
                  <a:close/>
                  <a:moveTo>
                    <a:pt x="11215" y="15429"/>
                  </a:moveTo>
                  <a:lnTo>
                    <a:pt x="11215" y="15723"/>
                  </a:lnTo>
                  <a:cubicBezTo>
                    <a:pt x="11215" y="15870"/>
                    <a:pt x="11092" y="15994"/>
                    <a:pt x="10922" y="15994"/>
                  </a:cubicBezTo>
                  <a:lnTo>
                    <a:pt x="8547" y="15994"/>
                  </a:lnTo>
                  <a:cubicBezTo>
                    <a:pt x="8400" y="15994"/>
                    <a:pt x="8276" y="15870"/>
                    <a:pt x="8276" y="15723"/>
                  </a:cubicBezTo>
                  <a:lnTo>
                    <a:pt x="8276" y="15429"/>
                  </a:lnTo>
                  <a:close/>
                  <a:moveTo>
                    <a:pt x="18733" y="15429"/>
                  </a:moveTo>
                  <a:cubicBezTo>
                    <a:pt x="18833" y="15429"/>
                    <a:pt x="18927" y="15529"/>
                    <a:pt x="18927" y="15623"/>
                  </a:cubicBezTo>
                  <a:cubicBezTo>
                    <a:pt x="18927" y="16652"/>
                    <a:pt x="18098" y="17487"/>
                    <a:pt x="17070" y="17487"/>
                  </a:cubicBezTo>
                  <a:lnTo>
                    <a:pt x="2422" y="17487"/>
                  </a:lnTo>
                  <a:cubicBezTo>
                    <a:pt x="1394" y="17487"/>
                    <a:pt x="559" y="16652"/>
                    <a:pt x="559" y="15623"/>
                  </a:cubicBezTo>
                  <a:cubicBezTo>
                    <a:pt x="559" y="15529"/>
                    <a:pt x="659" y="15429"/>
                    <a:pt x="759" y="15429"/>
                  </a:cubicBezTo>
                  <a:lnTo>
                    <a:pt x="7712" y="15429"/>
                  </a:lnTo>
                  <a:lnTo>
                    <a:pt x="7712" y="15723"/>
                  </a:lnTo>
                  <a:cubicBezTo>
                    <a:pt x="7712" y="16188"/>
                    <a:pt x="8083" y="16582"/>
                    <a:pt x="8547" y="16582"/>
                  </a:cubicBezTo>
                  <a:lnTo>
                    <a:pt x="10922" y="16582"/>
                  </a:lnTo>
                  <a:cubicBezTo>
                    <a:pt x="11386" y="16582"/>
                    <a:pt x="11780" y="16188"/>
                    <a:pt x="11780" y="15723"/>
                  </a:cubicBezTo>
                  <a:lnTo>
                    <a:pt x="11780" y="15429"/>
                  </a:lnTo>
                  <a:close/>
                  <a:moveTo>
                    <a:pt x="9746" y="0"/>
                  </a:moveTo>
                  <a:cubicBezTo>
                    <a:pt x="7736" y="0"/>
                    <a:pt x="6049" y="1323"/>
                    <a:pt x="5485" y="3133"/>
                  </a:cubicBezTo>
                  <a:lnTo>
                    <a:pt x="2228" y="3133"/>
                  </a:lnTo>
                  <a:cubicBezTo>
                    <a:pt x="1588" y="3133"/>
                    <a:pt x="1076" y="3650"/>
                    <a:pt x="1076" y="4262"/>
                  </a:cubicBezTo>
                  <a:lnTo>
                    <a:pt x="1076" y="14301"/>
                  </a:lnTo>
                  <a:cubicBezTo>
                    <a:pt x="1076" y="14501"/>
                    <a:pt x="1147" y="14695"/>
                    <a:pt x="1247" y="14865"/>
                  </a:cubicBezTo>
                  <a:lnTo>
                    <a:pt x="759" y="14865"/>
                  </a:lnTo>
                  <a:cubicBezTo>
                    <a:pt x="341" y="14865"/>
                    <a:pt x="1" y="15206"/>
                    <a:pt x="1" y="15623"/>
                  </a:cubicBezTo>
                  <a:cubicBezTo>
                    <a:pt x="1" y="16969"/>
                    <a:pt x="1076" y="18051"/>
                    <a:pt x="2422" y="18051"/>
                  </a:cubicBezTo>
                  <a:lnTo>
                    <a:pt x="17070" y="18051"/>
                  </a:lnTo>
                  <a:cubicBezTo>
                    <a:pt x="18416" y="18051"/>
                    <a:pt x="19491" y="16969"/>
                    <a:pt x="19491" y="15623"/>
                  </a:cubicBezTo>
                  <a:cubicBezTo>
                    <a:pt x="19491" y="15206"/>
                    <a:pt x="19150" y="14865"/>
                    <a:pt x="18733" y="14865"/>
                  </a:cubicBezTo>
                  <a:lnTo>
                    <a:pt x="18245" y="14865"/>
                  </a:lnTo>
                  <a:cubicBezTo>
                    <a:pt x="18339" y="14695"/>
                    <a:pt x="18392" y="14501"/>
                    <a:pt x="18392" y="14301"/>
                  </a:cubicBezTo>
                  <a:lnTo>
                    <a:pt x="18392" y="4262"/>
                  </a:lnTo>
                  <a:cubicBezTo>
                    <a:pt x="18392" y="3650"/>
                    <a:pt x="17898" y="3133"/>
                    <a:pt x="17264" y="3133"/>
                  </a:cubicBezTo>
                  <a:lnTo>
                    <a:pt x="14007" y="3133"/>
                  </a:lnTo>
                  <a:cubicBezTo>
                    <a:pt x="13443" y="1323"/>
                    <a:pt x="11756" y="0"/>
                    <a:pt x="97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3"/>
            <p:cNvSpPr/>
            <p:nvPr/>
          </p:nvSpPr>
          <p:spPr>
            <a:xfrm>
              <a:off x="7101497" y="1321471"/>
              <a:ext cx="125958" cy="120757"/>
            </a:xfrm>
            <a:custGeom>
              <a:rect b="b" l="l" r="r" t="t"/>
              <a:pathLst>
                <a:path extrusionOk="0" h="6199" w="6466">
                  <a:moveTo>
                    <a:pt x="3233" y="932"/>
                  </a:moveTo>
                  <a:cubicBezTo>
                    <a:pt x="3480" y="932"/>
                    <a:pt x="3674" y="1126"/>
                    <a:pt x="3674" y="1349"/>
                  </a:cubicBezTo>
                  <a:lnTo>
                    <a:pt x="3674" y="1373"/>
                  </a:lnTo>
                  <a:cubicBezTo>
                    <a:pt x="3627" y="1373"/>
                    <a:pt x="3597" y="1349"/>
                    <a:pt x="3550" y="1349"/>
                  </a:cubicBezTo>
                  <a:cubicBezTo>
                    <a:pt x="3450" y="1349"/>
                    <a:pt x="3356" y="1326"/>
                    <a:pt x="3233" y="1326"/>
                  </a:cubicBezTo>
                  <a:cubicBezTo>
                    <a:pt x="3110" y="1326"/>
                    <a:pt x="3010" y="1349"/>
                    <a:pt x="2916" y="1349"/>
                  </a:cubicBezTo>
                  <a:cubicBezTo>
                    <a:pt x="2863" y="1349"/>
                    <a:pt x="2839" y="1373"/>
                    <a:pt x="2792" y="1373"/>
                  </a:cubicBezTo>
                  <a:lnTo>
                    <a:pt x="2792" y="1349"/>
                  </a:lnTo>
                  <a:cubicBezTo>
                    <a:pt x="2792" y="1126"/>
                    <a:pt x="2986" y="932"/>
                    <a:pt x="3233" y="932"/>
                  </a:cubicBezTo>
                  <a:close/>
                  <a:moveTo>
                    <a:pt x="3550" y="1937"/>
                  </a:moveTo>
                  <a:cubicBezTo>
                    <a:pt x="3968" y="2008"/>
                    <a:pt x="4385" y="2331"/>
                    <a:pt x="4626" y="2742"/>
                  </a:cubicBezTo>
                  <a:cubicBezTo>
                    <a:pt x="4679" y="2819"/>
                    <a:pt x="4702" y="2866"/>
                    <a:pt x="4726" y="2919"/>
                  </a:cubicBezTo>
                  <a:cubicBezTo>
                    <a:pt x="4920" y="3359"/>
                    <a:pt x="4949" y="3847"/>
                    <a:pt x="4773" y="4265"/>
                  </a:cubicBezTo>
                  <a:cubicBezTo>
                    <a:pt x="4626" y="4653"/>
                    <a:pt x="4332" y="5193"/>
                    <a:pt x="4091" y="5587"/>
                  </a:cubicBezTo>
                  <a:cubicBezTo>
                    <a:pt x="4074" y="5604"/>
                    <a:pt x="4043" y="5620"/>
                    <a:pt x="4018" y="5620"/>
                  </a:cubicBezTo>
                  <a:cubicBezTo>
                    <a:pt x="4007" y="5620"/>
                    <a:pt x="3998" y="5618"/>
                    <a:pt x="3991" y="5611"/>
                  </a:cubicBezTo>
                  <a:cubicBezTo>
                    <a:pt x="3968" y="5587"/>
                    <a:pt x="3944" y="5587"/>
                    <a:pt x="3944" y="5534"/>
                  </a:cubicBezTo>
                  <a:lnTo>
                    <a:pt x="3550" y="1937"/>
                  </a:lnTo>
                  <a:close/>
                  <a:moveTo>
                    <a:pt x="2484" y="0"/>
                  </a:moveTo>
                  <a:cubicBezTo>
                    <a:pt x="2350" y="0"/>
                    <a:pt x="2226" y="110"/>
                    <a:pt x="2204" y="244"/>
                  </a:cubicBezTo>
                  <a:cubicBezTo>
                    <a:pt x="2181" y="515"/>
                    <a:pt x="2251" y="714"/>
                    <a:pt x="2375" y="861"/>
                  </a:cubicBezTo>
                  <a:cubicBezTo>
                    <a:pt x="2275" y="1008"/>
                    <a:pt x="2228" y="1179"/>
                    <a:pt x="2228" y="1349"/>
                  </a:cubicBezTo>
                  <a:cubicBezTo>
                    <a:pt x="2228" y="1420"/>
                    <a:pt x="2228" y="1496"/>
                    <a:pt x="2251" y="1567"/>
                  </a:cubicBezTo>
                  <a:cubicBezTo>
                    <a:pt x="2057" y="1667"/>
                    <a:pt x="1887" y="1790"/>
                    <a:pt x="1740" y="1937"/>
                  </a:cubicBezTo>
                  <a:lnTo>
                    <a:pt x="1470" y="1837"/>
                  </a:lnTo>
                  <a:lnTo>
                    <a:pt x="1446" y="1496"/>
                  </a:lnTo>
                  <a:cubicBezTo>
                    <a:pt x="1423" y="1326"/>
                    <a:pt x="1276" y="1226"/>
                    <a:pt x="1129" y="1226"/>
                  </a:cubicBezTo>
                  <a:cubicBezTo>
                    <a:pt x="952" y="1249"/>
                    <a:pt x="858" y="1396"/>
                    <a:pt x="882" y="1543"/>
                  </a:cubicBezTo>
                  <a:lnTo>
                    <a:pt x="929" y="2084"/>
                  </a:lnTo>
                  <a:cubicBezTo>
                    <a:pt x="952" y="2184"/>
                    <a:pt x="1005" y="2278"/>
                    <a:pt x="1099" y="2331"/>
                  </a:cubicBezTo>
                  <a:cubicBezTo>
                    <a:pt x="1199" y="2354"/>
                    <a:pt x="1276" y="2378"/>
                    <a:pt x="1370" y="2425"/>
                  </a:cubicBezTo>
                  <a:cubicBezTo>
                    <a:pt x="1299" y="2501"/>
                    <a:pt x="1246" y="2595"/>
                    <a:pt x="1223" y="2672"/>
                  </a:cubicBezTo>
                  <a:cubicBezTo>
                    <a:pt x="1176" y="2772"/>
                    <a:pt x="1129" y="2866"/>
                    <a:pt x="1099" y="2966"/>
                  </a:cubicBezTo>
                  <a:lnTo>
                    <a:pt x="711" y="2966"/>
                  </a:lnTo>
                  <a:lnTo>
                    <a:pt x="588" y="2595"/>
                  </a:lnTo>
                  <a:cubicBezTo>
                    <a:pt x="551" y="2479"/>
                    <a:pt x="432" y="2410"/>
                    <a:pt x="311" y="2410"/>
                  </a:cubicBezTo>
                  <a:cubicBezTo>
                    <a:pt x="280" y="2410"/>
                    <a:pt x="248" y="2415"/>
                    <a:pt x="218" y="2425"/>
                  </a:cubicBezTo>
                  <a:cubicBezTo>
                    <a:pt x="71" y="2478"/>
                    <a:pt x="0" y="2648"/>
                    <a:pt x="47" y="2795"/>
                  </a:cubicBezTo>
                  <a:lnTo>
                    <a:pt x="247" y="3359"/>
                  </a:lnTo>
                  <a:cubicBezTo>
                    <a:pt x="271" y="3453"/>
                    <a:pt x="394" y="3553"/>
                    <a:pt x="512" y="3553"/>
                  </a:cubicBezTo>
                  <a:lnTo>
                    <a:pt x="1005" y="3553"/>
                  </a:lnTo>
                  <a:cubicBezTo>
                    <a:pt x="982" y="3771"/>
                    <a:pt x="1005" y="3971"/>
                    <a:pt x="1052" y="4188"/>
                  </a:cubicBezTo>
                  <a:lnTo>
                    <a:pt x="588" y="4388"/>
                  </a:lnTo>
                  <a:cubicBezTo>
                    <a:pt x="464" y="4435"/>
                    <a:pt x="394" y="4582"/>
                    <a:pt x="417" y="4705"/>
                  </a:cubicBezTo>
                  <a:lnTo>
                    <a:pt x="541" y="5270"/>
                  </a:lnTo>
                  <a:cubicBezTo>
                    <a:pt x="541" y="5340"/>
                    <a:pt x="588" y="5417"/>
                    <a:pt x="658" y="5440"/>
                  </a:cubicBezTo>
                  <a:cubicBezTo>
                    <a:pt x="709" y="5477"/>
                    <a:pt x="766" y="5494"/>
                    <a:pt x="821" y="5494"/>
                  </a:cubicBezTo>
                  <a:cubicBezTo>
                    <a:pt x="985" y="5494"/>
                    <a:pt x="1139" y="5348"/>
                    <a:pt x="1099" y="5146"/>
                  </a:cubicBezTo>
                  <a:lnTo>
                    <a:pt x="1029" y="4829"/>
                  </a:lnTo>
                  <a:lnTo>
                    <a:pt x="1246" y="4729"/>
                  </a:lnTo>
                  <a:cubicBezTo>
                    <a:pt x="1446" y="5123"/>
                    <a:pt x="1687" y="5564"/>
                    <a:pt x="1887" y="5881"/>
                  </a:cubicBezTo>
                  <a:cubicBezTo>
                    <a:pt x="2010" y="6075"/>
                    <a:pt x="2228" y="6198"/>
                    <a:pt x="2451" y="6198"/>
                  </a:cubicBezTo>
                  <a:cubicBezTo>
                    <a:pt x="2769" y="6198"/>
                    <a:pt x="3062" y="5928"/>
                    <a:pt x="3086" y="5611"/>
                  </a:cubicBezTo>
                  <a:lnTo>
                    <a:pt x="3110" y="5293"/>
                  </a:lnTo>
                  <a:cubicBezTo>
                    <a:pt x="3133" y="5123"/>
                    <a:pt x="3010" y="4999"/>
                    <a:pt x="2863" y="4976"/>
                  </a:cubicBezTo>
                  <a:cubicBezTo>
                    <a:pt x="2848" y="4973"/>
                    <a:pt x="2833" y="4971"/>
                    <a:pt x="2818" y="4971"/>
                  </a:cubicBezTo>
                  <a:cubicBezTo>
                    <a:pt x="2687" y="4971"/>
                    <a:pt x="2566" y="5085"/>
                    <a:pt x="2545" y="5217"/>
                  </a:cubicBezTo>
                  <a:lnTo>
                    <a:pt x="2522" y="5534"/>
                  </a:lnTo>
                  <a:cubicBezTo>
                    <a:pt x="2522" y="5587"/>
                    <a:pt x="2498" y="5587"/>
                    <a:pt x="2475" y="5611"/>
                  </a:cubicBezTo>
                  <a:cubicBezTo>
                    <a:pt x="2468" y="5618"/>
                    <a:pt x="2458" y="5620"/>
                    <a:pt x="2448" y="5620"/>
                  </a:cubicBezTo>
                  <a:cubicBezTo>
                    <a:pt x="2423" y="5620"/>
                    <a:pt x="2391" y="5604"/>
                    <a:pt x="2375" y="5587"/>
                  </a:cubicBezTo>
                  <a:cubicBezTo>
                    <a:pt x="2128" y="5193"/>
                    <a:pt x="1834" y="4653"/>
                    <a:pt x="1687" y="4265"/>
                  </a:cubicBezTo>
                  <a:cubicBezTo>
                    <a:pt x="1493" y="3771"/>
                    <a:pt x="1570" y="3213"/>
                    <a:pt x="1811" y="2742"/>
                  </a:cubicBezTo>
                  <a:cubicBezTo>
                    <a:pt x="2081" y="2331"/>
                    <a:pt x="2475" y="2008"/>
                    <a:pt x="2916" y="1937"/>
                  </a:cubicBezTo>
                  <a:lnTo>
                    <a:pt x="2916" y="1937"/>
                  </a:lnTo>
                  <a:lnTo>
                    <a:pt x="2692" y="3918"/>
                  </a:lnTo>
                  <a:cubicBezTo>
                    <a:pt x="2669" y="4065"/>
                    <a:pt x="2792" y="4212"/>
                    <a:pt x="2939" y="4241"/>
                  </a:cubicBezTo>
                  <a:cubicBezTo>
                    <a:pt x="3062" y="4241"/>
                    <a:pt x="3157" y="4188"/>
                    <a:pt x="3209" y="4118"/>
                  </a:cubicBezTo>
                  <a:lnTo>
                    <a:pt x="3380" y="5611"/>
                  </a:lnTo>
                  <a:cubicBezTo>
                    <a:pt x="3403" y="5805"/>
                    <a:pt x="3527" y="6004"/>
                    <a:pt x="3697" y="6099"/>
                  </a:cubicBezTo>
                  <a:cubicBezTo>
                    <a:pt x="3801" y="6159"/>
                    <a:pt x="3917" y="6189"/>
                    <a:pt x="4032" y="6189"/>
                  </a:cubicBezTo>
                  <a:cubicBezTo>
                    <a:pt x="4244" y="6189"/>
                    <a:pt x="4453" y="6087"/>
                    <a:pt x="4579" y="5881"/>
                  </a:cubicBezTo>
                  <a:cubicBezTo>
                    <a:pt x="4773" y="5564"/>
                    <a:pt x="5020" y="5123"/>
                    <a:pt x="5190" y="4729"/>
                  </a:cubicBezTo>
                  <a:lnTo>
                    <a:pt x="5437" y="4829"/>
                  </a:lnTo>
                  <a:lnTo>
                    <a:pt x="5361" y="5146"/>
                  </a:lnTo>
                  <a:cubicBezTo>
                    <a:pt x="5337" y="5317"/>
                    <a:pt x="5437" y="5464"/>
                    <a:pt x="5584" y="5487"/>
                  </a:cubicBezTo>
                  <a:cubicBezTo>
                    <a:pt x="5599" y="5490"/>
                    <a:pt x="5615" y="5491"/>
                    <a:pt x="5630" y="5491"/>
                  </a:cubicBezTo>
                  <a:cubicBezTo>
                    <a:pt x="5765" y="5491"/>
                    <a:pt x="5904" y="5402"/>
                    <a:pt x="5925" y="5270"/>
                  </a:cubicBezTo>
                  <a:lnTo>
                    <a:pt x="6048" y="4705"/>
                  </a:lnTo>
                  <a:cubicBezTo>
                    <a:pt x="6072" y="4582"/>
                    <a:pt x="6001" y="4435"/>
                    <a:pt x="5878" y="4388"/>
                  </a:cubicBezTo>
                  <a:lnTo>
                    <a:pt x="5414" y="4188"/>
                  </a:lnTo>
                  <a:cubicBezTo>
                    <a:pt x="5461" y="3971"/>
                    <a:pt x="5461" y="3771"/>
                    <a:pt x="5461" y="3553"/>
                  </a:cubicBezTo>
                  <a:lnTo>
                    <a:pt x="5948" y="3553"/>
                  </a:lnTo>
                  <a:cubicBezTo>
                    <a:pt x="6072" y="3553"/>
                    <a:pt x="6195" y="3453"/>
                    <a:pt x="6219" y="3359"/>
                  </a:cubicBezTo>
                  <a:lnTo>
                    <a:pt x="6419" y="2795"/>
                  </a:lnTo>
                  <a:cubicBezTo>
                    <a:pt x="6466" y="2648"/>
                    <a:pt x="6389" y="2478"/>
                    <a:pt x="6242" y="2425"/>
                  </a:cubicBezTo>
                  <a:cubicBezTo>
                    <a:pt x="6212" y="2415"/>
                    <a:pt x="6180" y="2410"/>
                    <a:pt x="6149" y="2410"/>
                  </a:cubicBezTo>
                  <a:cubicBezTo>
                    <a:pt x="6030" y="2410"/>
                    <a:pt x="5915" y="2479"/>
                    <a:pt x="5878" y="2595"/>
                  </a:cubicBezTo>
                  <a:lnTo>
                    <a:pt x="5755" y="2966"/>
                  </a:lnTo>
                  <a:lnTo>
                    <a:pt x="5361" y="2966"/>
                  </a:lnTo>
                  <a:cubicBezTo>
                    <a:pt x="5337" y="2866"/>
                    <a:pt x="5290" y="2772"/>
                    <a:pt x="5243" y="2672"/>
                  </a:cubicBezTo>
                  <a:cubicBezTo>
                    <a:pt x="5214" y="2595"/>
                    <a:pt x="5167" y="2525"/>
                    <a:pt x="5143" y="2478"/>
                  </a:cubicBezTo>
                  <a:cubicBezTo>
                    <a:pt x="5120" y="2448"/>
                    <a:pt x="5120" y="2425"/>
                    <a:pt x="5096" y="2425"/>
                  </a:cubicBezTo>
                  <a:lnTo>
                    <a:pt x="5337" y="2331"/>
                  </a:lnTo>
                  <a:cubicBezTo>
                    <a:pt x="5437" y="2278"/>
                    <a:pt x="5508" y="2184"/>
                    <a:pt x="5537" y="2084"/>
                  </a:cubicBezTo>
                  <a:lnTo>
                    <a:pt x="5584" y="1543"/>
                  </a:lnTo>
                  <a:cubicBezTo>
                    <a:pt x="5608" y="1396"/>
                    <a:pt x="5484" y="1249"/>
                    <a:pt x="5337" y="1226"/>
                  </a:cubicBezTo>
                  <a:cubicBezTo>
                    <a:pt x="5190" y="1226"/>
                    <a:pt x="5043" y="1326"/>
                    <a:pt x="5020" y="1496"/>
                  </a:cubicBezTo>
                  <a:lnTo>
                    <a:pt x="4973" y="1837"/>
                  </a:lnTo>
                  <a:lnTo>
                    <a:pt x="4726" y="1937"/>
                  </a:lnTo>
                  <a:cubicBezTo>
                    <a:pt x="4579" y="1790"/>
                    <a:pt x="4409" y="1667"/>
                    <a:pt x="4215" y="1567"/>
                  </a:cubicBezTo>
                  <a:cubicBezTo>
                    <a:pt x="4238" y="1496"/>
                    <a:pt x="4238" y="1420"/>
                    <a:pt x="4238" y="1349"/>
                  </a:cubicBezTo>
                  <a:cubicBezTo>
                    <a:pt x="4238" y="1179"/>
                    <a:pt x="4185" y="1008"/>
                    <a:pt x="4115" y="861"/>
                  </a:cubicBezTo>
                  <a:cubicBezTo>
                    <a:pt x="4215" y="714"/>
                    <a:pt x="4309" y="515"/>
                    <a:pt x="4285" y="244"/>
                  </a:cubicBezTo>
                  <a:cubicBezTo>
                    <a:pt x="4264" y="110"/>
                    <a:pt x="4139" y="0"/>
                    <a:pt x="3988" y="0"/>
                  </a:cubicBezTo>
                  <a:cubicBezTo>
                    <a:pt x="3973" y="0"/>
                    <a:pt x="3959" y="1"/>
                    <a:pt x="3944" y="3"/>
                  </a:cubicBezTo>
                  <a:cubicBezTo>
                    <a:pt x="3797" y="27"/>
                    <a:pt x="3697" y="174"/>
                    <a:pt x="3697" y="321"/>
                  </a:cubicBezTo>
                  <a:cubicBezTo>
                    <a:pt x="3721" y="391"/>
                    <a:pt x="3697" y="421"/>
                    <a:pt x="3697" y="468"/>
                  </a:cubicBezTo>
                  <a:cubicBezTo>
                    <a:pt x="3550" y="391"/>
                    <a:pt x="3403" y="344"/>
                    <a:pt x="3233" y="344"/>
                  </a:cubicBezTo>
                  <a:cubicBezTo>
                    <a:pt x="3086" y="344"/>
                    <a:pt x="2916" y="391"/>
                    <a:pt x="2792" y="468"/>
                  </a:cubicBezTo>
                  <a:cubicBezTo>
                    <a:pt x="2769" y="421"/>
                    <a:pt x="2769" y="368"/>
                    <a:pt x="2769" y="321"/>
                  </a:cubicBezTo>
                  <a:cubicBezTo>
                    <a:pt x="2792" y="174"/>
                    <a:pt x="2692" y="27"/>
                    <a:pt x="2522" y="3"/>
                  </a:cubicBezTo>
                  <a:cubicBezTo>
                    <a:pt x="2509" y="1"/>
                    <a:pt x="2496" y="0"/>
                    <a:pt x="248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3"/>
            <p:cNvSpPr/>
            <p:nvPr/>
          </p:nvSpPr>
          <p:spPr>
            <a:xfrm>
              <a:off x="7109620" y="1486056"/>
              <a:ext cx="163632" cy="11006"/>
            </a:xfrm>
            <a:custGeom>
              <a:rect b="b" l="l" r="r" t="t"/>
              <a:pathLst>
                <a:path extrusionOk="0" h="565" w="8400">
                  <a:moveTo>
                    <a:pt x="271" y="1"/>
                  </a:moveTo>
                  <a:cubicBezTo>
                    <a:pt x="124" y="1"/>
                    <a:pt x="0" y="124"/>
                    <a:pt x="0" y="271"/>
                  </a:cubicBezTo>
                  <a:cubicBezTo>
                    <a:pt x="0" y="441"/>
                    <a:pt x="124" y="565"/>
                    <a:pt x="271" y="565"/>
                  </a:cubicBezTo>
                  <a:lnTo>
                    <a:pt x="8129" y="565"/>
                  </a:lnTo>
                  <a:cubicBezTo>
                    <a:pt x="8276" y="565"/>
                    <a:pt x="8400" y="441"/>
                    <a:pt x="8400" y="271"/>
                  </a:cubicBezTo>
                  <a:cubicBezTo>
                    <a:pt x="8400" y="124"/>
                    <a:pt x="8276" y="1"/>
                    <a:pt x="812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3"/>
            <p:cNvSpPr/>
            <p:nvPr/>
          </p:nvSpPr>
          <p:spPr>
            <a:xfrm>
              <a:off x="7055232" y="1486056"/>
              <a:ext cx="33330" cy="11006"/>
            </a:xfrm>
            <a:custGeom>
              <a:rect b="b" l="l" r="r" t="t"/>
              <a:pathLst>
                <a:path extrusionOk="0" h="565" w="1711">
                  <a:moveTo>
                    <a:pt x="294" y="1"/>
                  </a:moveTo>
                  <a:cubicBezTo>
                    <a:pt x="147" y="1"/>
                    <a:pt x="1" y="124"/>
                    <a:pt x="1" y="271"/>
                  </a:cubicBezTo>
                  <a:cubicBezTo>
                    <a:pt x="1" y="441"/>
                    <a:pt x="147" y="565"/>
                    <a:pt x="294" y="565"/>
                  </a:cubicBezTo>
                  <a:lnTo>
                    <a:pt x="1417" y="565"/>
                  </a:lnTo>
                  <a:cubicBezTo>
                    <a:pt x="1593" y="565"/>
                    <a:pt x="1711" y="441"/>
                    <a:pt x="1711" y="271"/>
                  </a:cubicBezTo>
                  <a:cubicBezTo>
                    <a:pt x="1711" y="124"/>
                    <a:pt x="1593" y="1"/>
                    <a:pt x="141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3"/>
            <p:cNvSpPr/>
            <p:nvPr/>
          </p:nvSpPr>
          <p:spPr>
            <a:xfrm>
              <a:off x="7055232" y="1508049"/>
              <a:ext cx="218020" cy="11454"/>
            </a:xfrm>
            <a:custGeom>
              <a:rect b="b" l="l" r="r" t="t"/>
              <a:pathLst>
                <a:path extrusionOk="0" h="588" w="11192">
                  <a:moveTo>
                    <a:pt x="294" y="0"/>
                  </a:moveTo>
                  <a:cubicBezTo>
                    <a:pt x="147" y="0"/>
                    <a:pt x="1" y="124"/>
                    <a:pt x="1" y="294"/>
                  </a:cubicBezTo>
                  <a:cubicBezTo>
                    <a:pt x="1" y="441"/>
                    <a:pt x="147" y="588"/>
                    <a:pt x="294" y="588"/>
                  </a:cubicBezTo>
                  <a:lnTo>
                    <a:pt x="10921" y="588"/>
                  </a:lnTo>
                  <a:cubicBezTo>
                    <a:pt x="11068" y="588"/>
                    <a:pt x="11192" y="441"/>
                    <a:pt x="11192" y="294"/>
                  </a:cubicBezTo>
                  <a:cubicBezTo>
                    <a:pt x="11192" y="124"/>
                    <a:pt x="11068" y="0"/>
                    <a:pt x="109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3"/>
            <p:cNvSpPr/>
            <p:nvPr/>
          </p:nvSpPr>
          <p:spPr>
            <a:xfrm>
              <a:off x="7199266" y="1530490"/>
              <a:ext cx="73985" cy="11006"/>
            </a:xfrm>
            <a:custGeom>
              <a:rect b="b" l="l" r="r" t="t"/>
              <a:pathLst>
                <a:path extrusionOk="0" h="565" w="3798">
                  <a:moveTo>
                    <a:pt x="295" y="0"/>
                  </a:moveTo>
                  <a:cubicBezTo>
                    <a:pt x="124" y="0"/>
                    <a:pt x="1" y="124"/>
                    <a:pt x="1" y="271"/>
                  </a:cubicBezTo>
                  <a:cubicBezTo>
                    <a:pt x="1" y="441"/>
                    <a:pt x="124" y="564"/>
                    <a:pt x="295" y="564"/>
                  </a:cubicBezTo>
                  <a:lnTo>
                    <a:pt x="3527" y="564"/>
                  </a:lnTo>
                  <a:cubicBezTo>
                    <a:pt x="3674" y="564"/>
                    <a:pt x="3798" y="441"/>
                    <a:pt x="3798" y="271"/>
                  </a:cubicBezTo>
                  <a:cubicBezTo>
                    <a:pt x="3798" y="124"/>
                    <a:pt x="3674" y="0"/>
                    <a:pt x="352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3"/>
            <p:cNvSpPr/>
            <p:nvPr/>
          </p:nvSpPr>
          <p:spPr>
            <a:xfrm>
              <a:off x="7055232" y="1530490"/>
              <a:ext cx="124477" cy="11006"/>
            </a:xfrm>
            <a:custGeom>
              <a:rect b="b" l="l" r="r" t="t"/>
              <a:pathLst>
                <a:path extrusionOk="0" h="565" w="6390">
                  <a:moveTo>
                    <a:pt x="294" y="0"/>
                  </a:moveTo>
                  <a:cubicBezTo>
                    <a:pt x="147" y="0"/>
                    <a:pt x="1" y="124"/>
                    <a:pt x="1" y="271"/>
                  </a:cubicBezTo>
                  <a:cubicBezTo>
                    <a:pt x="1" y="441"/>
                    <a:pt x="147" y="564"/>
                    <a:pt x="294" y="564"/>
                  </a:cubicBezTo>
                  <a:lnTo>
                    <a:pt x="6096" y="564"/>
                  </a:lnTo>
                  <a:cubicBezTo>
                    <a:pt x="6243" y="564"/>
                    <a:pt x="6390" y="441"/>
                    <a:pt x="6390" y="271"/>
                  </a:cubicBezTo>
                  <a:cubicBezTo>
                    <a:pt x="6390" y="124"/>
                    <a:pt x="6243" y="0"/>
                    <a:pt x="609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8" name="Google Shape;3808;p63"/>
          <p:cNvGrpSpPr/>
          <p:nvPr/>
        </p:nvGrpSpPr>
        <p:grpSpPr>
          <a:xfrm>
            <a:off x="6398236" y="1308595"/>
            <a:ext cx="379821" cy="326796"/>
            <a:chOff x="6398236" y="1308595"/>
            <a:chExt cx="379821" cy="326796"/>
          </a:xfrm>
        </p:grpSpPr>
        <p:sp>
          <p:nvSpPr>
            <p:cNvPr id="3809" name="Google Shape;3809;p63"/>
            <p:cNvSpPr/>
            <p:nvPr/>
          </p:nvSpPr>
          <p:spPr>
            <a:xfrm>
              <a:off x="6403963" y="1524295"/>
              <a:ext cx="368815" cy="47648"/>
            </a:xfrm>
            <a:custGeom>
              <a:rect b="b" l="l" r="r" t="t"/>
              <a:pathLst>
                <a:path extrusionOk="0" h="2446" w="18933">
                  <a:moveTo>
                    <a:pt x="0" y="1"/>
                  </a:moveTo>
                  <a:lnTo>
                    <a:pt x="0" y="1494"/>
                  </a:lnTo>
                  <a:cubicBezTo>
                    <a:pt x="0" y="2029"/>
                    <a:pt x="441" y="2446"/>
                    <a:pt x="959" y="2446"/>
                  </a:cubicBezTo>
                  <a:lnTo>
                    <a:pt x="17951" y="2446"/>
                  </a:lnTo>
                  <a:cubicBezTo>
                    <a:pt x="18492" y="2446"/>
                    <a:pt x="18933" y="2029"/>
                    <a:pt x="18933" y="1494"/>
                  </a:cubicBezTo>
                  <a:lnTo>
                    <a:pt x="18933"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3"/>
            <p:cNvSpPr/>
            <p:nvPr/>
          </p:nvSpPr>
          <p:spPr>
            <a:xfrm>
              <a:off x="6403963" y="1314302"/>
              <a:ext cx="368815" cy="210014"/>
            </a:xfrm>
            <a:custGeom>
              <a:rect b="b" l="l" r="r" t="t"/>
              <a:pathLst>
                <a:path extrusionOk="0" h="10781" w="18933">
                  <a:moveTo>
                    <a:pt x="959" y="1"/>
                  </a:moveTo>
                  <a:cubicBezTo>
                    <a:pt x="441" y="1"/>
                    <a:pt x="0" y="418"/>
                    <a:pt x="0" y="959"/>
                  </a:cubicBezTo>
                  <a:lnTo>
                    <a:pt x="0" y="10781"/>
                  </a:lnTo>
                  <a:lnTo>
                    <a:pt x="18933" y="10781"/>
                  </a:lnTo>
                  <a:lnTo>
                    <a:pt x="18933" y="959"/>
                  </a:lnTo>
                  <a:cubicBezTo>
                    <a:pt x="18933" y="418"/>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3"/>
            <p:cNvSpPr/>
            <p:nvPr/>
          </p:nvSpPr>
          <p:spPr>
            <a:xfrm>
              <a:off x="6403963" y="1314302"/>
              <a:ext cx="368815" cy="210014"/>
            </a:xfrm>
            <a:custGeom>
              <a:rect b="b" l="l" r="r" t="t"/>
              <a:pathLst>
                <a:path extrusionOk="0" h="10781" w="18933">
                  <a:moveTo>
                    <a:pt x="959" y="1"/>
                  </a:moveTo>
                  <a:cubicBezTo>
                    <a:pt x="441" y="1"/>
                    <a:pt x="0" y="418"/>
                    <a:pt x="0" y="959"/>
                  </a:cubicBezTo>
                  <a:lnTo>
                    <a:pt x="0" y="10781"/>
                  </a:lnTo>
                  <a:lnTo>
                    <a:pt x="18933" y="10781"/>
                  </a:lnTo>
                  <a:lnTo>
                    <a:pt x="18933" y="959"/>
                  </a:lnTo>
                  <a:cubicBezTo>
                    <a:pt x="18933" y="418"/>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3"/>
            <p:cNvSpPr/>
            <p:nvPr/>
          </p:nvSpPr>
          <p:spPr>
            <a:xfrm>
              <a:off x="6738880" y="1314302"/>
              <a:ext cx="33895" cy="210014"/>
            </a:xfrm>
            <a:custGeom>
              <a:rect b="b" l="l" r="r" t="t"/>
              <a:pathLst>
                <a:path extrusionOk="0" h="10781" w="1740">
                  <a:moveTo>
                    <a:pt x="0" y="1"/>
                  </a:moveTo>
                  <a:cubicBezTo>
                    <a:pt x="541" y="1"/>
                    <a:pt x="982" y="418"/>
                    <a:pt x="982" y="959"/>
                  </a:cubicBezTo>
                  <a:lnTo>
                    <a:pt x="982" y="10781"/>
                  </a:lnTo>
                  <a:lnTo>
                    <a:pt x="1740" y="10781"/>
                  </a:lnTo>
                  <a:lnTo>
                    <a:pt x="1740" y="959"/>
                  </a:lnTo>
                  <a:cubicBezTo>
                    <a:pt x="1740" y="418"/>
                    <a:pt x="1299" y="1"/>
                    <a:pt x="758"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3"/>
            <p:cNvSpPr/>
            <p:nvPr/>
          </p:nvSpPr>
          <p:spPr>
            <a:xfrm>
              <a:off x="6738880" y="1524295"/>
              <a:ext cx="33895" cy="47648"/>
            </a:xfrm>
            <a:custGeom>
              <a:rect b="b" l="l" r="r" t="t"/>
              <a:pathLst>
                <a:path extrusionOk="0" h="2446" w="1740">
                  <a:moveTo>
                    <a:pt x="982" y="1"/>
                  </a:moveTo>
                  <a:lnTo>
                    <a:pt x="982" y="1494"/>
                  </a:lnTo>
                  <a:cubicBezTo>
                    <a:pt x="982" y="2029"/>
                    <a:pt x="541" y="2446"/>
                    <a:pt x="0" y="2446"/>
                  </a:cubicBezTo>
                  <a:lnTo>
                    <a:pt x="758" y="2446"/>
                  </a:lnTo>
                  <a:cubicBezTo>
                    <a:pt x="1299" y="2446"/>
                    <a:pt x="1740" y="2029"/>
                    <a:pt x="1740" y="1494"/>
                  </a:cubicBezTo>
                  <a:lnTo>
                    <a:pt x="1740"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3"/>
            <p:cNvSpPr/>
            <p:nvPr/>
          </p:nvSpPr>
          <p:spPr>
            <a:xfrm>
              <a:off x="6546166" y="1571923"/>
              <a:ext cx="83959" cy="57739"/>
            </a:xfrm>
            <a:custGeom>
              <a:rect b="b" l="l" r="r" t="t"/>
              <a:pathLst>
                <a:path extrusionOk="0" h="2964" w="4310">
                  <a:moveTo>
                    <a:pt x="318" y="1"/>
                  </a:moveTo>
                  <a:cubicBezTo>
                    <a:pt x="318" y="1"/>
                    <a:pt x="295" y="2182"/>
                    <a:pt x="1" y="2963"/>
                  </a:cubicBezTo>
                  <a:lnTo>
                    <a:pt x="4309" y="2963"/>
                  </a:lnTo>
                  <a:cubicBezTo>
                    <a:pt x="4039" y="2182"/>
                    <a:pt x="4015" y="1"/>
                    <a:pt x="4015"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3"/>
            <p:cNvSpPr/>
            <p:nvPr/>
          </p:nvSpPr>
          <p:spPr>
            <a:xfrm>
              <a:off x="6551893" y="1571923"/>
              <a:ext cx="72953" cy="14805"/>
            </a:xfrm>
            <a:custGeom>
              <a:rect b="b" l="l" r="r" t="t"/>
              <a:pathLst>
                <a:path extrusionOk="0" h="760" w="3745">
                  <a:moveTo>
                    <a:pt x="24" y="1"/>
                  </a:moveTo>
                  <a:cubicBezTo>
                    <a:pt x="24" y="1"/>
                    <a:pt x="24" y="318"/>
                    <a:pt x="1" y="759"/>
                  </a:cubicBezTo>
                  <a:lnTo>
                    <a:pt x="3745" y="759"/>
                  </a:lnTo>
                  <a:cubicBezTo>
                    <a:pt x="3721" y="318"/>
                    <a:pt x="3721" y="1"/>
                    <a:pt x="3721"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3"/>
            <p:cNvSpPr/>
            <p:nvPr/>
          </p:nvSpPr>
          <p:spPr>
            <a:xfrm>
              <a:off x="6551893" y="1571923"/>
              <a:ext cx="72953" cy="14805"/>
            </a:xfrm>
            <a:custGeom>
              <a:rect b="b" l="l" r="r" t="t"/>
              <a:pathLst>
                <a:path extrusionOk="0" h="760" w="3745">
                  <a:moveTo>
                    <a:pt x="24" y="1"/>
                  </a:moveTo>
                  <a:cubicBezTo>
                    <a:pt x="24" y="1"/>
                    <a:pt x="24" y="318"/>
                    <a:pt x="1" y="759"/>
                  </a:cubicBezTo>
                  <a:lnTo>
                    <a:pt x="3745" y="759"/>
                  </a:lnTo>
                  <a:cubicBezTo>
                    <a:pt x="3721" y="318"/>
                    <a:pt x="3721" y="1"/>
                    <a:pt x="372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3"/>
            <p:cNvSpPr/>
            <p:nvPr/>
          </p:nvSpPr>
          <p:spPr>
            <a:xfrm>
              <a:off x="6427320" y="1339607"/>
              <a:ext cx="322102" cy="184709"/>
            </a:xfrm>
            <a:custGeom>
              <a:rect b="b" l="l" r="r" t="t"/>
              <a:pathLst>
                <a:path extrusionOk="0" h="9482" w="16535">
                  <a:moveTo>
                    <a:pt x="418" y="1"/>
                  </a:moveTo>
                  <a:cubicBezTo>
                    <a:pt x="177" y="1"/>
                    <a:pt x="1" y="195"/>
                    <a:pt x="1" y="442"/>
                  </a:cubicBezTo>
                  <a:lnTo>
                    <a:pt x="1" y="9482"/>
                  </a:lnTo>
                  <a:lnTo>
                    <a:pt x="16535" y="9482"/>
                  </a:lnTo>
                  <a:lnTo>
                    <a:pt x="16535" y="442"/>
                  </a:lnTo>
                  <a:cubicBezTo>
                    <a:pt x="16535" y="195"/>
                    <a:pt x="16341" y="1"/>
                    <a:pt x="16118"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3"/>
            <p:cNvSpPr/>
            <p:nvPr/>
          </p:nvSpPr>
          <p:spPr>
            <a:xfrm>
              <a:off x="6569990" y="1542392"/>
              <a:ext cx="36778" cy="11474"/>
            </a:xfrm>
            <a:custGeom>
              <a:rect b="b" l="l" r="r" t="t"/>
              <a:pathLst>
                <a:path extrusionOk="0" h="589" w="1888">
                  <a:moveTo>
                    <a:pt x="294" y="1"/>
                  </a:moveTo>
                  <a:cubicBezTo>
                    <a:pt x="124" y="1"/>
                    <a:pt x="0" y="147"/>
                    <a:pt x="0" y="294"/>
                  </a:cubicBezTo>
                  <a:cubicBezTo>
                    <a:pt x="0" y="465"/>
                    <a:pt x="124" y="588"/>
                    <a:pt x="294" y="588"/>
                  </a:cubicBezTo>
                  <a:lnTo>
                    <a:pt x="1593" y="588"/>
                  </a:lnTo>
                  <a:cubicBezTo>
                    <a:pt x="1740" y="588"/>
                    <a:pt x="1887" y="465"/>
                    <a:pt x="1887" y="294"/>
                  </a:cubicBezTo>
                  <a:cubicBezTo>
                    <a:pt x="1887" y="147"/>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3"/>
            <p:cNvSpPr/>
            <p:nvPr/>
          </p:nvSpPr>
          <p:spPr>
            <a:xfrm>
              <a:off x="6398236" y="1308595"/>
              <a:ext cx="379821" cy="326796"/>
            </a:xfrm>
            <a:custGeom>
              <a:rect b="b" l="l" r="r" t="t"/>
              <a:pathLst>
                <a:path extrusionOk="0" h="16776" w="19498">
                  <a:moveTo>
                    <a:pt x="18245" y="588"/>
                  </a:moveTo>
                  <a:cubicBezTo>
                    <a:pt x="18639" y="588"/>
                    <a:pt x="18933" y="882"/>
                    <a:pt x="18933" y="1252"/>
                  </a:cubicBezTo>
                  <a:lnTo>
                    <a:pt x="18933" y="10780"/>
                  </a:lnTo>
                  <a:lnTo>
                    <a:pt x="18322" y="10780"/>
                  </a:lnTo>
                  <a:lnTo>
                    <a:pt x="18322" y="2034"/>
                  </a:lnTo>
                  <a:cubicBezTo>
                    <a:pt x="18322" y="1640"/>
                    <a:pt x="18004" y="1323"/>
                    <a:pt x="17611" y="1323"/>
                  </a:cubicBezTo>
                  <a:lnTo>
                    <a:pt x="6396" y="1323"/>
                  </a:lnTo>
                  <a:cubicBezTo>
                    <a:pt x="6249" y="1323"/>
                    <a:pt x="6102" y="1446"/>
                    <a:pt x="6102" y="1593"/>
                  </a:cubicBezTo>
                  <a:cubicBezTo>
                    <a:pt x="6102" y="1763"/>
                    <a:pt x="6249" y="1887"/>
                    <a:pt x="6396" y="1887"/>
                  </a:cubicBezTo>
                  <a:lnTo>
                    <a:pt x="17611" y="1887"/>
                  </a:lnTo>
                  <a:cubicBezTo>
                    <a:pt x="17687" y="1887"/>
                    <a:pt x="17734" y="1963"/>
                    <a:pt x="17734" y="2034"/>
                  </a:cubicBezTo>
                  <a:lnTo>
                    <a:pt x="17734" y="10780"/>
                  </a:lnTo>
                  <a:lnTo>
                    <a:pt x="1764" y="10780"/>
                  </a:lnTo>
                  <a:lnTo>
                    <a:pt x="1764" y="2034"/>
                  </a:lnTo>
                  <a:cubicBezTo>
                    <a:pt x="1764" y="1963"/>
                    <a:pt x="1840" y="1887"/>
                    <a:pt x="1911" y="1887"/>
                  </a:cubicBezTo>
                  <a:lnTo>
                    <a:pt x="5073" y="1887"/>
                  </a:lnTo>
                  <a:cubicBezTo>
                    <a:pt x="5220" y="1887"/>
                    <a:pt x="5344" y="1763"/>
                    <a:pt x="5344" y="1593"/>
                  </a:cubicBezTo>
                  <a:cubicBezTo>
                    <a:pt x="5344" y="1446"/>
                    <a:pt x="5220" y="1323"/>
                    <a:pt x="5073" y="1323"/>
                  </a:cubicBezTo>
                  <a:lnTo>
                    <a:pt x="1911" y="1323"/>
                  </a:lnTo>
                  <a:cubicBezTo>
                    <a:pt x="1523" y="1323"/>
                    <a:pt x="1200" y="1640"/>
                    <a:pt x="1200" y="2034"/>
                  </a:cubicBezTo>
                  <a:lnTo>
                    <a:pt x="1200" y="10780"/>
                  </a:lnTo>
                  <a:lnTo>
                    <a:pt x="588" y="10780"/>
                  </a:lnTo>
                  <a:lnTo>
                    <a:pt x="588" y="1252"/>
                  </a:lnTo>
                  <a:cubicBezTo>
                    <a:pt x="588" y="882"/>
                    <a:pt x="882" y="588"/>
                    <a:pt x="1253" y="588"/>
                  </a:cubicBezTo>
                  <a:close/>
                  <a:moveTo>
                    <a:pt x="11315" y="13813"/>
                  </a:moveTo>
                  <a:cubicBezTo>
                    <a:pt x="11339" y="14330"/>
                    <a:pt x="11392" y="15453"/>
                    <a:pt x="11539" y="16217"/>
                  </a:cubicBezTo>
                  <a:lnTo>
                    <a:pt x="7959" y="16217"/>
                  </a:lnTo>
                  <a:cubicBezTo>
                    <a:pt x="8135" y="15453"/>
                    <a:pt x="8183" y="14330"/>
                    <a:pt x="8183" y="13813"/>
                  </a:cubicBezTo>
                  <a:close/>
                  <a:moveTo>
                    <a:pt x="1253" y="0"/>
                  </a:moveTo>
                  <a:cubicBezTo>
                    <a:pt x="565" y="0"/>
                    <a:pt x="1" y="564"/>
                    <a:pt x="1" y="1252"/>
                  </a:cubicBezTo>
                  <a:lnTo>
                    <a:pt x="1" y="12567"/>
                  </a:lnTo>
                  <a:cubicBezTo>
                    <a:pt x="1" y="13249"/>
                    <a:pt x="565" y="13813"/>
                    <a:pt x="1253" y="13813"/>
                  </a:cubicBezTo>
                  <a:lnTo>
                    <a:pt x="7618" y="13813"/>
                  </a:lnTo>
                  <a:cubicBezTo>
                    <a:pt x="7595" y="14477"/>
                    <a:pt x="7518" y="15600"/>
                    <a:pt x="7371" y="16217"/>
                  </a:cubicBezTo>
                  <a:lnTo>
                    <a:pt x="6396" y="16217"/>
                  </a:lnTo>
                  <a:cubicBezTo>
                    <a:pt x="6249" y="16217"/>
                    <a:pt x="6102" y="16334"/>
                    <a:pt x="6102" y="16481"/>
                  </a:cubicBezTo>
                  <a:cubicBezTo>
                    <a:pt x="6102" y="16658"/>
                    <a:pt x="6249" y="16775"/>
                    <a:pt x="6396" y="16775"/>
                  </a:cubicBezTo>
                  <a:lnTo>
                    <a:pt x="13132" y="16775"/>
                  </a:lnTo>
                  <a:cubicBezTo>
                    <a:pt x="13279" y="16775"/>
                    <a:pt x="13396" y="16658"/>
                    <a:pt x="13396" y="16481"/>
                  </a:cubicBezTo>
                  <a:cubicBezTo>
                    <a:pt x="13396" y="16334"/>
                    <a:pt x="13279" y="16217"/>
                    <a:pt x="13132" y="16217"/>
                  </a:cubicBezTo>
                  <a:lnTo>
                    <a:pt x="12127" y="16217"/>
                  </a:lnTo>
                  <a:cubicBezTo>
                    <a:pt x="11980" y="15600"/>
                    <a:pt x="11927" y="14477"/>
                    <a:pt x="11903" y="13813"/>
                  </a:cubicBezTo>
                  <a:lnTo>
                    <a:pt x="14131" y="13813"/>
                  </a:lnTo>
                  <a:cubicBezTo>
                    <a:pt x="14307" y="13813"/>
                    <a:pt x="14425" y="13689"/>
                    <a:pt x="14425" y="13519"/>
                  </a:cubicBezTo>
                  <a:cubicBezTo>
                    <a:pt x="14425" y="13372"/>
                    <a:pt x="14307" y="13249"/>
                    <a:pt x="14131" y="13249"/>
                  </a:cubicBezTo>
                  <a:lnTo>
                    <a:pt x="1253" y="13249"/>
                  </a:lnTo>
                  <a:cubicBezTo>
                    <a:pt x="882" y="13249"/>
                    <a:pt x="588" y="12931"/>
                    <a:pt x="588" y="12567"/>
                  </a:cubicBezTo>
                  <a:lnTo>
                    <a:pt x="588" y="11368"/>
                  </a:lnTo>
                  <a:lnTo>
                    <a:pt x="18933" y="11368"/>
                  </a:lnTo>
                  <a:lnTo>
                    <a:pt x="18933" y="12567"/>
                  </a:lnTo>
                  <a:cubicBezTo>
                    <a:pt x="18933" y="12931"/>
                    <a:pt x="18639" y="13249"/>
                    <a:pt x="18245" y="13249"/>
                  </a:cubicBezTo>
                  <a:lnTo>
                    <a:pt x="15483" y="13249"/>
                  </a:lnTo>
                  <a:cubicBezTo>
                    <a:pt x="15336" y="13249"/>
                    <a:pt x="15212" y="13372"/>
                    <a:pt x="15212" y="13519"/>
                  </a:cubicBezTo>
                  <a:cubicBezTo>
                    <a:pt x="15212" y="13689"/>
                    <a:pt x="15336" y="13813"/>
                    <a:pt x="15483" y="13813"/>
                  </a:cubicBezTo>
                  <a:lnTo>
                    <a:pt x="18245" y="13813"/>
                  </a:lnTo>
                  <a:cubicBezTo>
                    <a:pt x="18933" y="13813"/>
                    <a:pt x="19497" y="13249"/>
                    <a:pt x="19497" y="12567"/>
                  </a:cubicBezTo>
                  <a:lnTo>
                    <a:pt x="19497" y="1252"/>
                  </a:lnTo>
                  <a:cubicBezTo>
                    <a:pt x="19497" y="564"/>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3"/>
            <p:cNvSpPr/>
            <p:nvPr/>
          </p:nvSpPr>
          <p:spPr>
            <a:xfrm>
              <a:off x="6607196" y="1418383"/>
              <a:ext cx="118867" cy="11474"/>
            </a:xfrm>
            <a:custGeom>
              <a:rect b="b" l="l" r="r" t="t"/>
              <a:pathLst>
                <a:path extrusionOk="0" h="589" w="6102">
                  <a:moveTo>
                    <a:pt x="294" y="1"/>
                  </a:moveTo>
                  <a:cubicBezTo>
                    <a:pt x="124" y="1"/>
                    <a:pt x="1" y="148"/>
                    <a:pt x="1" y="295"/>
                  </a:cubicBezTo>
                  <a:cubicBezTo>
                    <a:pt x="1" y="442"/>
                    <a:pt x="124" y="589"/>
                    <a:pt x="294" y="589"/>
                  </a:cubicBezTo>
                  <a:lnTo>
                    <a:pt x="5808" y="589"/>
                  </a:lnTo>
                  <a:cubicBezTo>
                    <a:pt x="5978" y="589"/>
                    <a:pt x="6102" y="442"/>
                    <a:pt x="6102" y="295"/>
                  </a:cubicBezTo>
                  <a:cubicBezTo>
                    <a:pt x="6102" y="148"/>
                    <a:pt x="5978" y="1"/>
                    <a:pt x="580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3"/>
            <p:cNvSpPr/>
            <p:nvPr/>
          </p:nvSpPr>
          <p:spPr>
            <a:xfrm>
              <a:off x="6684492" y="1442207"/>
              <a:ext cx="41570" cy="11006"/>
            </a:xfrm>
            <a:custGeom>
              <a:rect b="b" l="l" r="r" t="t"/>
              <a:pathLst>
                <a:path extrusionOk="0" h="565" w="2134">
                  <a:moveTo>
                    <a:pt x="294" y="0"/>
                  </a:moveTo>
                  <a:cubicBezTo>
                    <a:pt x="124" y="0"/>
                    <a:pt x="0" y="124"/>
                    <a:pt x="0" y="271"/>
                  </a:cubicBezTo>
                  <a:cubicBezTo>
                    <a:pt x="0" y="441"/>
                    <a:pt x="124" y="565"/>
                    <a:pt x="294" y="565"/>
                  </a:cubicBezTo>
                  <a:lnTo>
                    <a:pt x="1840" y="565"/>
                  </a:lnTo>
                  <a:cubicBezTo>
                    <a:pt x="2010" y="565"/>
                    <a:pt x="2134" y="441"/>
                    <a:pt x="2134" y="271"/>
                  </a:cubicBezTo>
                  <a:cubicBezTo>
                    <a:pt x="2134" y="124"/>
                    <a:pt x="2010" y="0"/>
                    <a:pt x="184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3"/>
            <p:cNvSpPr/>
            <p:nvPr/>
          </p:nvSpPr>
          <p:spPr>
            <a:xfrm>
              <a:off x="6607196" y="1442207"/>
              <a:ext cx="60135" cy="11006"/>
            </a:xfrm>
            <a:custGeom>
              <a:rect b="b" l="l" r="r" t="t"/>
              <a:pathLst>
                <a:path extrusionOk="0" h="565" w="3087">
                  <a:moveTo>
                    <a:pt x="294" y="0"/>
                  </a:moveTo>
                  <a:cubicBezTo>
                    <a:pt x="124" y="0"/>
                    <a:pt x="1" y="124"/>
                    <a:pt x="1" y="271"/>
                  </a:cubicBezTo>
                  <a:cubicBezTo>
                    <a:pt x="1" y="441"/>
                    <a:pt x="124" y="565"/>
                    <a:pt x="294" y="565"/>
                  </a:cubicBezTo>
                  <a:lnTo>
                    <a:pt x="2793" y="565"/>
                  </a:lnTo>
                  <a:cubicBezTo>
                    <a:pt x="2963" y="565"/>
                    <a:pt x="3086" y="441"/>
                    <a:pt x="3086" y="271"/>
                  </a:cubicBezTo>
                  <a:cubicBezTo>
                    <a:pt x="3086" y="124"/>
                    <a:pt x="2963" y="0"/>
                    <a:pt x="279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3"/>
            <p:cNvSpPr/>
            <p:nvPr/>
          </p:nvSpPr>
          <p:spPr>
            <a:xfrm>
              <a:off x="6607196" y="1465563"/>
              <a:ext cx="118867" cy="11006"/>
            </a:xfrm>
            <a:custGeom>
              <a:rect b="b" l="l" r="r" t="t"/>
              <a:pathLst>
                <a:path extrusionOk="0" h="565" w="6102">
                  <a:moveTo>
                    <a:pt x="294" y="1"/>
                  </a:moveTo>
                  <a:cubicBezTo>
                    <a:pt x="124" y="1"/>
                    <a:pt x="1" y="124"/>
                    <a:pt x="1" y="294"/>
                  </a:cubicBezTo>
                  <a:cubicBezTo>
                    <a:pt x="1" y="441"/>
                    <a:pt x="124" y="565"/>
                    <a:pt x="294" y="565"/>
                  </a:cubicBezTo>
                  <a:lnTo>
                    <a:pt x="5808" y="565"/>
                  </a:lnTo>
                  <a:cubicBezTo>
                    <a:pt x="5978" y="565"/>
                    <a:pt x="6102" y="441"/>
                    <a:pt x="6102" y="294"/>
                  </a:cubicBezTo>
                  <a:cubicBezTo>
                    <a:pt x="6102" y="124"/>
                    <a:pt x="5978" y="1"/>
                    <a:pt x="580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3"/>
            <p:cNvSpPr/>
            <p:nvPr/>
          </p:nvSpPr>
          <p:spPr>
            <a:xfrm>
              <a:off x="6607196" y="1488920"/>
              <a:ext cx="77316" cy="11474"/>
            </a:xfrm>
            <a:custGeom>
              <a:rect b="b" l="l" r="r" t="t"/>
              <a:pathLst>
                <a:path extrusionOk="0" h="589" w="3969">
                  <a:moveTo>
                    <a:pt x="294" y="1"/>
                  </a:moveTo>
                  <a:cubicBezTo>
                    <a:pt x="124" y="1"/>
                    <a:pt x="1" y="148"/>
                    <a:pt x="1" y="294"/>
                  </a:cubicBezTo>
                  <a:cubicBezTo>
                    <a:pt x="1" y="465"/>
                    <a:pt x="124" y="588"/>
                    <a:pt x="294" y="588"/>
                  </a:cubicBezTo>
                  <a:lnTo>
                    <a:pt x="3674" y="588"/>
                  </a:lnTo>
                  <a:cubicBezTo>
                    <a:pt x="3821" y="588"/>
                    <a:pt x="3968" y="465"/>
                    <a:pt x="3968" y="294"/>
                  </a:cubicBezTo>
                  <a:cubicBezTo>
                    <a:pt x="3968" y="148"/>
                    <a:pt x="3821" y="1"/>
                    <a:pt x="367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3"/>
            <p:cNvSpPr/>
            <p:nvPr/>
          </p:nvSpPr>
          <p:spPr>
            <a:xfrm>
              <a:off x="6450793" y="1418383"/>
              <a:ext cx="118302" cy="11474"/>
            </a:xfrm>
            <a:custGeom>
              <a:rect b="b" l="l" r="r" t="t"/>
              <a:pathLst>
                <a:path extrusionOk="0" h="589" w="6073">
                  <a:moveTo>
                    <a:pt x="265" y="1"/>
                  </a:moveTo>
                  <a:cubicBezTo>
                    <a:pt x="118" y="1"/>
                    <a:pt x="1" y="148"/>
                    <a:pt x="1" y="295"/>
                  </a:cubicBezTo>
                  <a:cubicBezTo>
                    <a:pt x="1" y="442"/>
                    <a:pt x="118" y="589"/>
                    <a:pt x="265" y="589"/>
                  </a:cubicBezTo>
                  <a:lnTo>
                    <a:pt x="5802" y="589"/>
                  </a:lnTo>
                  <a:cubicBezTo>
                    <a:pt x="5949" y="589"/>
                    <a:pt x="6072" y="442"/>
                    <a:pt x="6072" y="295"/>
                  </a:cubicBezTo>
                  <a:cubicBezTo>
                    <a:pt x="6072" y="148"/>
                    <a:pt x="5949" y="1"/>
                    <a:pt x="580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3"/>
            <p:cNvSpPr/>
            <p:nvPr/>
          </p:nvSpPr>
          <p:spPr>
            <a:xfrm>
              <a:off x="6528089" y="1442207"/>
              <a:ext cx="41005" cy="11006"/>
            </a:xfrm>
            <a:custGeom>
              <a:rect b="b" l="l" r="r" t="t"/>
              <a:pathLst>
                <a:path extrusionOk="0" h="565" w="2105">
                  <a:moveTo>
                    <a:pt x="265" y="0"/>
                  </a:moveTo>
                  <a:cubicBezTo>
                    <a:pt x="118" y="0"/>
                    <a:pt x="0" y="124"/>
                    <a:pt x="0" y="271"/>
                  </a:cubicBezTo>
                  <a:cubicBezTo>
                    <a:pt x="0" y="441"/>
                    <a:pt x="118" y="565"/>
                    <a:pt x="265" y="565"/>
                  </a:cubicBezTo>
                  <a:lnTo>
                    <a:pt x="1834" y="565"/>
                  </a:lnTo>
                  <a:cubicBezTo>
                    <a:pt x="1981" y="565"/>
                    <a:pt x="2104" y="441"/>
                    <a:pt x="2104" y="271"/>
                  </a:cubicBezTo>
                  <a:cubicBezTo>
                    <a:pt x="2104" y="124"/>
                    <a:pt x="1981" y="0"/>
                    <a:pt x="183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3"/>
            <p:cNvSpPr/>
            <p:nvPr/>
          </p:nvSpPr>
          <p:spPr>
            <a:xfrm>
              <a:off x="6450793" y="1442207"/>
              <a:ext cx="59550" cy="11006"/>
            </a:xfrm>
            <a:custGeom>
              <a:rect b="b" l="l" r="r" t="t"/>
              <a:pathLst>
                <a:path extrusionOk="0" h="565" w="3057">
                  <a:moveTo>
                    <a:pt x="265" y="0"/>
                  </a:moveTo>
                  <a:cubicBezTo>
                    <a:pt x="118" y="0"/>
                    <a:pt x="1" y="124"/>
                    <a:pt x="1" y="271"/>
                  </a:cubicBezTo>
                  <a:cubicBezTo>
                    <a:pt x="1" y="441"/>
                    <a:pt x="118" y="565"/>
                    <a:pt x="265" y="565"/>
                  </a:cubicBezTo>
                  <a:lnTo>
                    <a:pt x="2763" y="565"/>
                  </a:lnTo>
                  <a:cubicBezTo>
                    <a:pt x="2939" y="565"/>
                    <a:pt x="3057" y="441"/>
                    <a:pt x="3057" y="271"/>
                  </a:cubicBezTo>
                  <a:cubicBezTo>
                    <a:pt x="3057" y="124"/>
                    <a:pt x="2939" y="0"/>
                    <a:pt x="276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3"/>
            <p:cNvSpPr/>
            <p:nvPr/>
          </p:nvSpPr>
          <p:spPr>
            <a:xfrm>
              <a:off x="6450793" y="1465563"/>
              <a:ext cx="118302" cy="11006"/>
            </a:xfrm>
            <a:custGeom>
              <a:rect b="b" l="l" r="r" t="t"/>
              <a:pathLst>
                <a:path extrusionOk="0" h="565" w="6073">
                  <a:moveTo>
                    <a:pt x="265" y="1"/>
                  </a:moveTo>
                  <a:cubicBezTo>
                    <a:pt x="118" y="1"/>
                    <a:pt x="1" y="124"/>
                    <a:pt x="1" y="294"/>
                  </a:cubicBezTo>
                  <a:cubicBezTo>
                    <a:pt x="1" y="441"/>
                    <a:pt x="118" y="565"/>
                    <a:pt x="265" y="565"/>
                  </a:cubicBezTo>
                  <a:lnTo>
                    <a:pt x="5802" y="565"/>
                  </a:lnTo>
                  <a:cubicBezTo>
                    <a:pt x="5949" y="565"/>
                    <a:pt x="6072" y="441"/>
                    <a:pt x="6072" y="294"/>
                  </a:cubicBezTo>
                  <a:cubicBezTo>
                    <a:pt x="6072" y="124"/>
                    <a:pt x="5949" y="1"/>
                    <a:pt x="580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3"/>
            <p:cNvSpPr/>
            <p:nvPr/>
          </p:nvSpPr>
          <p:spPr>
            <a:xfrm>
              <a:off x="6450793" y="1488920"/>
              <a:ext cx="76732" cy="11474"/>
            </a:xfrm>
            <a:custGeom>
              <a:rect b="b" l="l" r="r" t="t"/>
              <a:pathLst>
                <a:path extrusionOk="0" h="589" w="3939">
                  <a:moveTo>
                    <a:pt x="265" y="1"/>
                  </a:moveTo>
                  <a:cubicBezTo>
                    <a:pt x="118" y="1"/>
                    <a:pt x="1" y="148"/>
                    <a:pt x="1" y="294"/>
                  </a:cubicBezTo>
                  <a:cubicBezTo>
                    <a:pt x="1" y="465"/>
                    <a:pt x="118" y="588"/>
                    <a:pt x="265" y="588"/>
                  </a:cubicBezTo>
                  <a:lnTo>
                    <a:pt x="3645" y="588"/>
                  </a:lnTo>
                  <a:cubicBezTo>
                    <a:pt x="3821" y="588"/>
                    <a:pt x="3939" y="465"/>
                    <a:pt x="3939" y="294"/>
                  </a:cubicBezTo>
                  <a:cubicBezTo>
                    <a:pt x="3939" y="148"/>
                    <a:pt x="3821" y="1"/>
                    <a:pt x="364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3"/>
            <p:cNvSpPr/>
            <p:nvPr/>
          </p:nvSpPr>
          <p:spPr>
            <a:xfrm>
              <a:off x="6450793" y="1363995"/>
              <a:ext cx="84855" cy="11474"/>
            </a:xfrm>
            <a:custGeom>
              <a:rect b="b" l="l" r="r" t="t"/>
              <a:pathLst>
                <a:path extrusionOk="0" h="589" w="4356">
                  <a:moveTo>
                    <a:pt x="265" y="1"/>
                  </a:moveTo>
                  <a:cubicBezTo>
                    <a:pt x="118" y="1"/>
                    <a:pt x="1" y="148"/>
                    <a:pt x="1" y="295"/>
                  </a:cubicBezTo>
                  <a:cubicBezTo>
                    <a:pt x="1" y="465"/>
                    <a:pt x="118" y="589"/>
                    <a:pt x="265" y="589"/>
                  </a:cubicBezTo>
                  <a:lnTo>
                    <a:pt x="4062" y="589"/>
                  </a:lnTo>
                  <a:cubicBezTo>
                    <a:pt x="4209" y="589"/>
                    <a:pt x="4356" y="465"/>
                    <a:pt x="4356" y="295"/>
                  </a:cubicBezTo>
                  <a:cubicBezTo>
                    <a:pt x="4356" y="148"/>
                    <a:pt x="4209" y="1"/>
                    <a:pt x="406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3"/>
            <p:cNvSpPr/>
            <p:nvPr/>
          </p:nvSpPr>
          <p:spPr>
            <a:xfrm>
              <a:off x="6450793" y="1392046"/>
              <a:ext cx="275272" cy="11026"/>
            </a:xfrm>
            <a:custGeom>
              <a:rect b="b" l="l" r="r" t="t"/>
              <a:pathLst>
                <a:path extrusionOk="0" h="566" w="14131">
                  <a:moveTo>
                    <a:pt x="265" y="1"/>
                  </a:moveTo>
                  <a:cubicBezTo>
                    <a:pt x="118" y="1"/>
                    <a:pt x="1" y="124"/>
                    <a:pt x="1" y="271"/>
                  </a:cubicBezTo>
                  <a:cubicBezTo>
                    <a:pt x="1" y="442"/>
                    <a:pt x="118" y="565"/>
                    <a:pt x="265" y="565"/>
                  </a:cubicBezTo>
                  <a:lnTo>
                    <a:pt x="13837" y="565"/>
                  </a:lnTo>
                  <a:cubicBezTo>
                    <a:pt x="14007" y="565"/>
                    <a:pt x="14131" y="442"/>
                    <a:pt x="14131" y="271"/>
                  </a:cubicBezTo>
                  <a:cubicBezTo>
                    <a:pt x="14131" y="124"/>
                    <a:pt x="14007" y="1"/>
                    <a:pt x="1383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2" name="Google Shape;3832;p63"/>
          <p:cNvGrpSpPr/>
          <p:nvPr/>
        </p:nvGrpSpPr>
        <p:grpSpPr>
          <a:xfrm>
            <a:off x="5293321" y="3480284"/>
            <a:ext cx="285363" cy="379821"/>
            <a:chOff x="5293321" y="3480284"/>
            <a:chExt cx="285363" cy="379821"/>
          </a:xfrm>
        </p:grpSpPr>
        <p:sp>
          <p:nvSpPr>
            <p:cNvPr id="3833" name="Google Shape;3833;p63"/>
            <p:cNvSpPr/>
            <p:nvPr/>
          </p:nvSpPr>
          <p:spPr>
            <a:xfrm>
              <a:off x="5299048" y="3486011"/>
              <a:ext cx="274356" cy="368815"/>
            </a:xfrm>
            <a:custGeom>
              <a:rect b="b" l="l" r="r" t="t"/>
              <a:pathLst>
                <a:path extrusionOk="0" h="18933" w="14084">
                  <a:moveTo>
                    <a:pt x="665" y="0"/>
                  </a:moveTo>
                  <a:cubicBezTo>
                    <a:pt x="294" y="0"/>
                    <a:pt x="1" y="294"/>
                    <a:pt x="1" y="659"/>
                  </a:cubicBezTo>
                  <a:lnTo>
                    <a:pt x="1" y="18269"/>
                  </a:lnTo>
                  <a:cubicBezTo>
                    <a:pt x="1" y="18639"/>
                    <a:pt x="294" y="18933"/>
                    <a:pt x="665" y="18933"/>
                  </a:cubicBezTo>
                  <a:lnTo>
                    <a:pt x="13396" y="18933"/>
                  </a:lnTo>
                  <a:cubicBezTo>
                    <a:pt x="13766" y="18933"/>
                    <a:pt x="14084" y="18639"/>
                    <a:pt x="14084" y="18269"/>
                  </a:cubicBezTo>
                  <a:lnTo>
                    <a:pt x="14084" y="659"/>
                  </a:lnTo>
                  <a:cubicBezTo>
                    <a:pt x="14084" y="294"/>
                    <a:pt x="13766" y="0"/>
                    <a:pt x="13396"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3"/>
            <p:cNvSpPr/>
            <p:nvPr/>
          </p:nvSpPr>
          <p:spPr>
            <a:xfrm>
              <a:off x="5328131" y="3588144"/>
              <a:ext cx="216189" cy="216072"/>
            </a:xfrm>
            <a:custGeom>
              <a:rect b="b" l="l" r="r" t="t"/>
              <a:pathLst>
                <a:path extrusionOk="0" h="11092" w="11098">
                  <a:moveTo>
                    <a:pt x="5537" y="0"/>
                  </a:moveTo>
                  <a:cubicBezTo>
                    <a:pt x="2475" y="0"/>
                    <a:pt x="1" y="2469"/>
                    <a:pt x="1" y="5531"/>
                  </a:cubicBezTo>
                  <a:cubicBezTo>
                    <a:pt x="1" y="8617"/>
                    <a:pt x="2475" y="11092"/>
                    <a:pt x="5537" y="11092"/>
                  </a:cubicBezTo>
                  <a:cubicBezTo>
                    <a:pt x="8600" y="11092"/>
                    <a:pt x="11098" y="8617"/>
                    <a:pt x="11098" y="5531"/>
                  </a:cubicBezTo>
                  <a:cubicBezTo>
                    <a:pt x="11098" y="2469"/>
                    <a:pt x="8600" y="0"/>
                    <a:pt x="553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3"/>
            <p:cNvSpPr/>
            <p:nvPr/>
          </p:nvSpPr>
          <p:spPr>
            <a:xfrm>
              <a:off x="5376344" y="3599013"/>
              <a:ext cx="167976" cy="205202"/>
            </a:xfrm>
            <a:custGeom>
              <a:rect b="b" l="l" r="r" t="t"/>
              <a:pathLst>
                <a:path extrusionOk="0" h="10534" w="8623">
                  <a:moveTo>
                    <a:pt x="5490" y="1"/>
                  </a:moveTo>
                  <a:lnTo>
                    <a:pt x="5490" y="1"/>
                  </a:lnTo>
                  <a:cubicBezTo>
                    <a:pt x="6959" y="982"/>
                    <a:pt x="7959" y="2675"/>
                    <a:pt x="7959" y="4609"/>
                  </a:cubicBezTo>
                  <a:cubicBezTo>
                    <a:pt x="7959" y="7671"/>
                    <a:pt x="5461" y="10140"/>
                    <a:pt x="2404" y="10140"/>
                  </a:cubicBezTo>
                  <a:cubicBezTo>
                    <a:pt x="1546" y="10140"/>
                    <a:pt x="711" y="9946"/>
                    <a:pt x="0" y="9605"/>
                  </a:cubicBezTo>
                  <a:lnTo>
                    <a:pt x="0" y="9605"/>
                  </a:lnTo>
                  <a:cubicBezTo>
                    <a:pt x="882" y="10193"/>
                    <a:pt x="1934" y="10534"/>
                    <a:pt x="3062" y="10534"/>
                  </a:cubicBezTo>
                  <a:cubicBezTo>
                    <a:pt x="6125" y="10534"/>
                    <a:pt x="8623" y="8059"/>
                    <a:pt x="8623" y="4973"/>
                  </a:cubicBezTo>
                  <a:cubicBezTo>
                    <a:pt x="8623" y="2793"/>
                    <a:pt x="7324" y="882"/>
                    <a:pt x="5490"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3"/>
            <p:cNvSpPr/>
            <p:nvPr/>
          </p:nvSpPr>
          <p:spPr>
            <a:xfrm>
              <a:off x="5413083" y="3672978"/>
              <a:ext cx="46284" cy="46284"/>
            </a:xfrm>
            <a:custGeom>
              <a:rect b="b" l="l" r="r" t="t"/>
              <a:pathLst>
                <a:path extrusionOk="0" h="2376" w="2376">
                  <a:moveTo>
                    <a:pt x="1176" y="1"/>
                  </a:moveTo>
                  <a:cubicBezTo>
                    <a:pt x="518" y="1"/>
                    <a:pt x="1" y="542"/>
                    <a:pt x="1" y="1176"/>
                  </a:cubicBezTo>
                  <a:cubicBezTo>
                    <a:pt x="1" y="1841"/>
                    <a:pt x="518" y="2376"/>
                    <a:pt x="1176" y="2376"/>
                  </a:cubicBezTo>
                  <a:cubicBezTo>
                    <a:pt x="1841" y="2376"/>
                    <a:pt x="2376" y="1841"/>
                    <a:pt x="2376" y="1176"/>
                  </a:cubicBezTo>
                  <a:cubicBezTo>
                    <a:pt x="2376" y="542"/>
                    <a:pt x="1841" y="1"/>
                    <a:pt x="1176"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3"/>
            <p:cNvSpPr/>
            <p:nvPr/>
          </p:nvSpPr>
          <p:spPr>
            <a:xfrm>
              <a:off x="5416862" y="3674478"/>
              <a:ext cx="42505" cy="44785"/>
            </a:xfrm>
            <a:custGeom>
              <a:rect b="b" l="l" r="r" t="t"/>
              <a:pathLst>
                <a:path extrusionOk="0" h="2299" w="2182">
                  <a:moveTo>
                    <a:pt x="1400" y="0"/>
                  </a:moveTo>
                  <a:cubicBezTo>
                    <a:pt x="1523" y="194"/>
                    <a:pt x="1594" y="418"/>
                    <a:pt x="1594" y="659"/>
                  </a:cubicBezTo>
                  <a:cubicBezTo>
                    <a:pt x="1594" y="1299"/>
                    <a:pt x="1059" y="1834"/>
                    <a:pt x="395" y="1834"/>
                  </a:cubicBezTo>
                  <a:cubicBezTo>
                    <a:pt x="271" y="1834"/>
                    <a:pt x="124" y="1811"/>
                    <a:pt x="1" y="1764"/>
                  </a:cubicBezTo>
                  <a:lnTo>
                    <a:pt x="1" y="1764"/>
                  </a:lnTo>
                  <a:cubicBezTo>
                    <a:pt x="201" y="2081"/>
                    <a:pt x="565" y="2299"/>
                    <a:pt x="982" y="2299"/>
                  </a:cubicBezTo>
                  <a:cubicBezTo>
                    <a:pt x="1647" y="2299"/>
                    <a:pt x="2182" y="1764"/>
                    <a:pt x="2182" y="1099"/>
                  </a:cubicBezTo>
                  <a:cubicBezTo>
                    <a:pt x="2182" y="612"/>
                    <a:pt x="1841" y="171"/>
                    <a:pt x="1400"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3"/>
            <p:cNvSpPr/>
            <p:nvPr/>
          </p:nvSpPr>
          <p:spPr>
            <a:xfrm>
              <a:off x="5464003" y="3536775"/>
              <a:ext cx="63154" cy="93192"/>
            </a:xfrm>
            <a:custGeom>
              <a:rect b="b" l="l" r="r" t="t"/>
              <a:pathLst>
                <a:path extrusionOk="0" h="4784" w="3242">
                  <a:moveTo>
                    <a:pt x="1807" y="1"/>
                  </a:moveTo>
                  <a:cubicBezTo>
                    <a:pt x="1208" y="1"/>
                    <a:pt x="671" y="442"/>
                    <a:pt x="573" y="1068"/>
                  </a:cubicBezTo>
                  <a:lnTo>
                    <a:pt x="32" y="4448"/>
                  </a:lnTo>
                  <a:cubicBezTo>
                    <a:pt x="1" y="4643"/>
                    <a:pt x="151" y="4784"/>
                    <a:pt x="314" y="4784"/>
                  </a:cubicBezTo>
                  <a:cubicBezTo>
                    <a:pt x="397" y="4784"/>
                    <a:pt x="482" y="4748"/>
                    <a:pt x="549" y="4665"/>
                  </a:cubicBezTo>
                  <a:lnTo>
                    <a:pt x="2724" y="2050"/>
                  </a:lnTo>
                  <a:cubicBezTo>
                    <a:pt x="3241" y="1432"/>
                    <a:pt x="3071" y="480"/>
                    <a:pt x="2359" y="139"/>
                  </a:cubicBezTo>
                  <a:cubicBezTo>
                    <a:pt x="2336" y="110"/>
                    <a:pt x="2336" y="110"/>
                    <a:pt x="2312" y="110"/>
                  </a:cubicBezTo>
                  <a:cubicBezTo>
                    <a:pt x="2283" y="86"/>
                    <a:pt x="2260" y="86"/>
                    <a:pt x="2260" y="86"/>
                  </a:cubicBezTo>
                  <a:cubicBezTo>
                    <a:pt x="2109" y="28"/>
                    <a:pt x="1956" y="1"/>
                    <a:pt x="1807"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3"/>
            <p:cNvSpPr/>
            <p:nvPr/>
          </p:nvSpPr>
          <p:spPr>
            <a:xfrm>
              <a:off x="5464003" y="3538451"/>
              <a:ext cx="63154" cy="91517"/>
            </a:xfrm>
            <a:custGeom>
              <a:rect b="b" l="l" r="r" t="t"/>
              <a:pathLst>
                <a:path extrusionOk="0" h="4698" w="3242">
                  <a:moveTo>
                    <a:pt x="2283" y="0"/>
                  </a:moveTo>
                  <a:lnTo>
                    <a:pt x="2283" y="0"/>
                  </a:lnTo>
                  <a:cubicBezTo>
                    <a:pt x="2553" y="441"/>
                    <a:pt x="2530" y="1053"/>
                    <a:pt x="2166" y="1470"/>
                  </a:cubicBezTo>
                  <a:lnTo>
                    <a:pt x="108" y="3968"/>
                  </a:lnTo>
                  <a:lnTo>
                    <a:pt x="32" y="4362"/>
                  </a:lnTo>
                  <a:cubicBezTo>
                    <a:pt x="1" y="4557"/>
                    <a:pt x="151" y="4698"/>
                    <a:pt x="314" y="4698"/>
                  </a:cubicBezTo>
                  <a:cubicBezTo>
                    <a:pt x="397" y="4698"/>
                    <a:pt x="482" y="4662"/>
                    <a:pt x="549" y="4579"/>
                  </a:cubicBezTo>
                  <a:lnTo>
                    <a:pt x="2724" y="1964"/>
                  </a:lnTo>
                  <a:cubicBezTo>
                    <a:pt x="3241" y="1346"/>
                    <a:pt x="3071" y="394"/>
                    <a:pt x="2359" y="53"/>
                  </a:cubicBezTo>
                  <a:cubicBezTo>
                    <a:pt x="2336" y="24"/>
                    <a:pt x="2336" y="24"/>
                    <a:pt x="2312" y="24"/>
                  </a:cubicBezTo>
                  <a:cubicBezTo>
                    <a:pt x="2312" y="0"/>
                    <a:pt x="2283" y="0"/>
                    <a:pt x="2283"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3"/>
            <p:cNvSpPr/>
            <p:nvPr/>
          </p:nvSpPr>
          <p:spPr>
            <a:xfrm>
              <a:off x="5293321" y="3480284"/>
              <a:ext cx="285363" cy="379821"/>
            </a:xfrm>
            <a:custGeom>
              <a:rect b="b" l="l" r="r" t="t"/>
              <a:pathLst>
                <a:path extrusionOk="0" h="19498" w="14649">
                  <a:moveTo>
                    <a:pt x="959" y="1"/>
                  </a:moveTo>
                  <a:cubicBezTo>
                    <a:pt x="442" y="1"/>
                    <a:pt x="1" y="441"/>
                    <a:pt x="1" y="953"/>
                  </a:cubicBezTo>
                  <a:lnTo>
                    <a:pt x="1" y="18563"/>
                  </a:lnTo>
                  <a:cubicBezTo>
                    <a:pt x="1" y="19080"/>
                    <a:pt x="442" y="19497"/>
                    <a:pt x="959" y="19497"/>
                  </a:cubicBezTo>
                  <a:lnTo>
                    <a:pt x="3186" y="19497"/>
                  </a:lnTo>
                  <a:cubicBezTo>
                    <a:pt x="3357" y="19497"/>
                    <a:pt x="3480" y="19374"/>
                    <a:pt x="3480" y="19227"/>
                  </a:cubicBezTo>
                  <a:cubicBezTo>
                    <a:pt x="3480" y="19056"/>
                    <a:pt x="3357" y="18933"/>
                    <a:pt x="3186" y="18933"/>
                  </a:cubicBezTo>
                  <a:lnTo>
                    <a:pt x="959" y="18933"/>
                  </a:lnTo>
                  <a:cubicBezTo>
                    <a:pt x="735" y="18933"/>
                    <a:pt x="565" y="18763"/>
                    <a:pt x="565" y="18563"/>
                  </a:cubicBezTo>
                  <a:lnTo>
                    <a:pt x="565" y="953"/>
                  </a:lnTo>
                  <a:cubicBezTo>
                    <a:pt x="565" y="759"/>
                    <a:pt x="735" y="588"/>
                    <a:pt x="959" y="588"/>
                  </a:cubicBezTo>
                  <a:lnTo>
                    <a:pt x="13690" y="588"/>
                  </a:lnTo>
                  <a:cubicBezTo>
                    <a:pt x="13913" y="588"/>
                    <a:pt x="14084" y="759"/>
                    <a:pt x="14084" y="953"/>
                  </a:cubicBezTo>
                  <a:lnTo>
                    <a:pt x="14084" y="18563"/>
                  </a:lnTo>
                  <a:cubicBezTo>
                    <a:pt x="14084" y="18763"/>
                    <a:pt x="13913" y="18933"/>
                    <a:pt x="13690" y="18933"/>
                  </a:cubicBezTo>
                  <a:lnTo>
                    <a:pt x="4509" y="18933"/>
                  </a:lnTo>
                  <a:cubicBezTo>
                    <a:pt x="4362" y="18933"/>
                    <a:pt x="4215" y="19056"/>
                    <a:pt x="4215" y="19227"/>
                  </a:cubicBezTo>
                  <a:cubicBezTo>
                    <a:pt x="4215" y="19374"/>
                    <a:pt x="4362" y="19497"/>
                    <a:pt x="4509" y="19497"/>
                  </a:cubicBezTo>
                  <a:lnTo>
                    <a:pt x="13690" y="19497"/>
                  </a:lnTo>
                  <a:cubicBezTo>
                    <a:pt x="14231" y="19497"/>
                    <a:pt x="14648" y="19080"/>
                    <a:pt x="14648" y="18563"/>
                  </a:cubicBezTo>
                  <a:lnTo>
                    <a:pt x="14648" y="953"/>
                  </a:lnTo>
                  <a:cubicBezTo>
                    <a:pt x="14648" y="441"/>
                    <a:pt x="14231" y="1"/>
                    <a:pt x="1369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3"/>
            <p:cNvSpPr/>
            <p:nvPr/>
          </p:nvSpPr>
          <p:spPr>
            <a:xfrm>
              <a:off x="5320573" y="3506504"/>
              <a:ext cx="11006" cy="11474"/>
            </a:xfrm>
            <a:custGeom>
              <a:rect b="b" l="l" r="r" t="t"/>
              <a:pathLst>
                <a:path extrusionOk="0" h="589" w="565">
                  <a:moveTo>
                    <a:pt x="271" y="1"/>
                  </a:moveTo>
                  <a:cubicBezTo>
                    <a:pt x="124" y="1"/>
                    <a:pt x="1" y="124"/>
                    <a:pt x="1" y="294"/>
                  </a:cubicBezTo>
                  <a:cubicBezTo>
                    <a:pt x="1" y="441"/>
                    <a:pt x="124" y="588"/>
                    <a:pt x="271" y="588"/>
                  </a:cubicBezTo>
                  <a:cubicBezTo>
                    <a:pt x="441" y="588"/>
                    <a:pt x="565" y="441"/>
                    <a:pt x="565" y="294"/>
                  </a:cubicBezTo>
                  <a:cubicBezTo>
                    <a:pt x="565" y="124"/>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3"/>
            <p:cNvSpPr/>
            <p:nvPr/>
          </p:nvSpPr>
          <p:spPr>
            <a:xfrm>
              <a:off x="5540520" y="3506504"/>
              <a:ext cx="11474" cy="11474"/>
            </a:xfrm>
            <a:custGeom>
              <a:rect b="b" l="l" r="r" t="t"/>
              <a:pathLst>
                <a:path extrusionOk="0" h="589" w="589">
                  <a:moveTo>
                    <a:pt x="295" y="1"/>
                  </a:moveTo>
                  <a:cubicBezTo>
                    <a:pt x="148" y="1"/>
                    <a:pt x="1" y="124"/>
                    <a:pt x="1" y="294"/>
                  </a:cubicBezTo>
                  <a:cubicBezTo>
                    <a:pt x="1" y="441"/>
                    <a:pt x="148" y="588"/>
                    <a:pt x="295" y="588"/>
                  </a:cubicBezTo>
                  <a:cubicBezTo>
                    <a:pt x="442" y="588"/>
                    <a:pt x="589" y="441"/>
                    <a:pt x="589" y="294"/>
                  </a:cubicBezTo>
                  <a:cubicBezTo>
                    <a:pt x="589" y="124"/>
                    <a:pt x="442"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3"/>
            <p:cNvSpPr/>
            <p:nvPr/>
          </p:nvSpPr>
          <p:spPr>
            <a:xfrm>
              <a:off x="5320573" y="3822856"/>
              <a:ext cx="11006" cy="11474"/>
            </a:xfrm>
            <a:custGeom>
              <a:rect b="b" l="l" r="r" t="t"/>
              <a:pathLst>
                <a:path extrusionOk="0" h="589" w="565">
                  <a:moveTo>
                    <a:pt x="271" y="1"/>
                  </a:moveTo>
                  <a:cubicBezTo>
                    <a:pt x="124" y="1"/>
                    <a:pt x="1" y="148"/>
                    <a:pt x="1" y="295"/>
                  </a:cubicBezTo>
                  <a:cubicBezTo>
                    <a:pt x="1" y="465"/>
                    <a:pt x="124" y="589"/>
                    <a:pt x="271" y="589"/>
                  </a:cubicBezTo>
                  <a:cubicBezTo>
                    <a:pt x="441" y="589"/>
                    <a:pt x="565" y="465"/>
                    <a:pt x="565" y="295"/>
                  </a:cubicBezTo>
                  <a:cubicBezTo>
                    <a:pt x="565" y="148"/>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3"/>
            <p:cNvSpPr/>
            <p:nvPr/>
          </p:nvSpPr>
          <p:spPr>
            <a:xfrm>
              <a:off x="5540520" y="3822856"/>
              <a:ext cx="11474" cy="11474"/>
            </a:xfrm>
            <a:custGeom>
              <a:rect b="b" l="l" r="r" t="t"/>
              <a:pathLst>
                <a:path extrusionOk="0" h="589" w="589">
                  <a:moveTo>
                    <a:pt x="295" y="1"/>
                  </a:moveTo>
                  <a:cubicBezTo>
                    <a:pt x="148" y="1"/>
                    <a:pt x="1" y="148"/>
                    <a:pt x="1" y="295"/>
                  </a:cubicBezTo>
                  <a:cubicBezTo>
                    <a:pt x="1" y="465"/>
                    <a:pt x="148" y="589"/>
                    <a:pt x="295" y="589"/>
                  </a:cubicBezTo>
                  <a:cubicBezTo>
                    <a:pt x="442" y="589"/>
                    <a:pt x="589" y="465"/>
                    <a:pt x="589" y="295"/>
                  </a:cubicBezTo>
                  <a:cubicBezTo>
                    <a:pt x="589" y="148"/>
                    <a:pt x="442"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3"/>
            <p:cNvSpPr/>
            <p:nvPr/>
          </p:nvSpPr>
          <p:spPr>
            <a:xfrm>
              <a:off x="5407356" y="3667251"/>
              <a:ext cx="57271" cy="57739"/>
            </a:xfrm>
            <a:custGeom>
              <a:rect b="b" l="l" r="r" t="t"/>
              <a:pathLst>
                <a:path extrusionOk="0" h="2964" w="2940">
                  <a:moveTo>
                    <a:pt x="1470" y="589"/>
                  </a:moveTo>
                  <a:cubicBezTo>
                    <a:pt x="1958" y="589"/>
                    <a:pt x="2376" y="983"/>
                    <a:pt x="2376" y="1470"/>
                  </a:cubicBezTo>
                  <a:cubicBezTo>
                    <a:pt x="2376" y="1988"/>
                    <a:pt x="1958" y="2376"/>
                    <a:pt x="1470" y="2376"/>
                  </a:cubicBezTo>
                  <a:cubicBezTo>
                    <a:pt x="983" y="2376"/>
                    <a:pt x="565" y="1988"/>
                    <a:pt x="565" y="1470"/>
                  </a:cubicBezTo>
                  <a:cubicBezTo>
                    <a:pt x="565" y="983"/>
                    <a:pt x="983" y="589"/>
                    <a:pt x="1470" y="589"/>
                  </a:cubicBezTo>
                  <a:close/>
                  <a:moveTo>
                    <a:pt x="1470" y="1"/>
                  </a:moveTo>
                  <a:cubicBezTo>
                    <a:pt x="665" y="1"/>
                    <a:pt x="1" y="665"/>
                    <a:pt x="1" y="1470"/>
                  </a:cubicBezTo>
                  <a:cubicBezTo>
                    <a:pt x="1" y="2305"/>
                    <a:pt x="665" y="2963"/>
                    <a:pt x="1470" y="2963"/>
                  </a:cubicBezTo>
                  <a:cubicBezTo>
                    <a:pt x="2282" y="2963"/>
                    <a:pt x="2940" y="2305"/>
                    <a:pt x="2940" y="1470"/>
                  </a:cubicBezTo>
                  <a:cubicBezTo>
                    <a:pt x="2940" y="665"/>
                    <a:pt x="2282" y="1"/>
                    <a:pt x="14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3"/>
            <p:cNvSpPr/>
            <p:nvPr/>
          </p:nvSpPr>
          <p:spPr>
            <a:xfrm>
              <a:off x="5322404" y="3531048"/>
              <a:ext cx="227195" cy="278895"/>
            </a:xfrm>
            <a:custGeom>
              <a:rect b="b" l="l" r="r" t="t"/>
              <a:pathLst>
                <a:path extrusionOk="0" h="14317" w="11663">
                  <a:moveTo>
                    <a:pt x="9041" y="580"/>
                  </a:moveTo>
                  <a:cubicBezTo>
                    <a:pt x="9111" y="580"/>
                    <a:pt x="9188" y="580"/>
                    <a:pt x="9258" y="604"/>
                  </a:cubicBezTo>
                  <a:cubicBezTo>
                    <a:pt x="9628" y="674"/>
                    <a:pt x="9922" y="968"/>
                    <a:pt x="9993" y="1339"/>
                  </a:cubicBezTo>
                  <a:cubicBezTo>
                    <a:pt x="10046" y="1632"/>
                    <a:pt x="9969" y="1926"/>
                    <a:pt x="9775" y="2167"/>
                  </a:cubicBezTo>
                  <a:lnTo>
                    <a:pt x="7595" y="4789"/>
                  </a:lnTo>
                  <a:lnTo>
                    <a:pt x="8112" y="1409"/>
                  </a:lnTo>
                  <a:cubicBezTo>
                    <a:pt x="8159" y="1115"/>
                    <a:pt x="8330" y="845"/>
                    <a:pt x="8600" y="698"/>
                  </a:cubicBezTo>
                  <a:cubicBezTo>
                    <a:pt x="8747" y="627"/>
                    <a:pt x="8894" y="580"/>
                    <a:pt x="9041" y="580"/>
                  </a:cubicBezTo>
                  <a:close/>
                  <a:moveTo>
                    <a:pt x="9070" y="0"/>
                  </a:moveTo>
                  <a:cubicBezTo>
                    <a:pt x="8813" y="0"/>
                    <a:pt x="8556" y="68"/>
                    <a:pt x="8330" y="210"/>
                  </a:cubicBezTo>
                  <a:cubicBezTo>
                    <a:pt x="7912" y="433"/>
                    <a:pt x="7618" y="845"/>
                    <a:pt x="7548" y="1315"/>
                  </a:cubicBezTo>
                  <a:lnTo>
                    <a:pt x="7324" y="2831"/>
                  </a:lnTo>
                  <a:cubicBezTo>
                    <a:pt x="6837" y="2708"/>
                    <a:pt x="6349" y="2638"/>
                    <a:pt x="5831" y="2638"/>
                  </a:cubicBezTo>
                  <a:cubicBezTo>
                    <a:pt x="2622" y="2638"/>
                    <a:pt x="1" y="5253"/>
                    <a:pt x="1" y="8462"/>
                  </a:cubicBezTo>
                  <a:cubicBezTo>
                    <a:pt x="1" y="11695"/>
                    <a:pt x="2622" y="14317"/>
                    <a:pt x="5831" y="14317"/>
                  </a:cubicBezTo>
                  <a:cubicBezTo>
                    <a:pt x="9041" y="14317"/>
                    <a:pt x="11662" y="11695"/>
                    <a:pt x="11662" y="8462"/>
                  </a:cubicBezTo>
                  <a:cubicBezTo>
                    <a:pt x="11662" y="7728"/>
                    <a:pt x="11539" y="6993"/>
                    <a:pt x="11245" y="6311"/>
                  </a:cubicBezTo>
                  <a:cubicBezTo>
                    <a:pt x="11211" y="6204"/>
                    <a:pt x="11107" y="6134"/>
                    <a:pt x="10997" y="6134"/>
                  </a:cubicBezTo>
                  <a:cubicBezTo>
                    <a:pt x="10956" y="6134"/>
                    <a:pt x="10914" y="6144"/>
                    <a:pt x="10875" y="6164"/>
                  </a:cubicBezTo>
                  <a:cubicBezTo>
                    <a:pt x="10728" y="6211"/>
                    <a:pt x="10657" y="6382"/>
                    <a:pt x="10728" y="6529"/>
                  </a:cubicBezTo>
                  <a:cubicBezTo>
                    <a:pt x="10975" y="7140"/>
                    <a:pt x="11098" y="7804"/>
                    <a:pt x="11098" y="8462"/>
                  </a:cubicBezTo>
                  <a:cubicBezTo>
                    <a:pt x="11098" y="11378"/>
                    <a:pt x="8747" y="13729"/>
                    <a:pt x="5831" y="13729"/>
                  </a:cubicBezTo>
                  <a:cubicBezTo>
                    <a:pt x="2940" y="13729"/>
                    <a:pt x="565" y="11378"/>
                    <a:pt x="565" y="8462"/>
                  </a:cubicBezTo>
                  <a:cubicBezTo>
                    <a:pt x="565" y="5576"/>
                    <a:pt x="2940" y="3225"/>
                    <a:pt x="5831" y="3225"/>
                  </a:cubicBezTo>
                  <a:cubicBezTo>
                    <a:pt x="6319" y="3225"/>
                    <a:pt x="6790" y="3272"/>
                    <a:pt x="7230" y="3396"/>
                  </a:cubicBezTo>
                  <a:lnTo>
                    <a:pt x="7031" y="4695"/>
                  </a:lnTo>
                  <a:cubicBezTo>
                    <a:pt x="6983" y="4959"/>
                    <a:pt x="7107" y="5206"/>
                    <a:pt x="7348" y="5306"/>
                  </a:cubicBezTo>
                  <a:cubicBezTo>
                    <a:pt x="7424" y="5353"/>
                    <a:pt x="7524" y="5353"/>
                    <a:pt x="7595" y="5353"/>
                  </a:cubicBezTo>
                  <a:cubicBezTo>
                    <a:pt x="7765" y="5353"/>
                    <a:pt x="7912" y="5283"/>
                    <a:pt x="8036" y="5159"/>
                  </a:cubicBezTo>
                  <a:lnTo>
                    <a:pt x="8847" y="4178"/>
                  </a:lnTo>
                  <a:cubicBezTo>
                    <a:pt x="9335" y="4518"/>
                    <a:pt x="9775" y="4936"/>
                    <a:pt x="10116" y="5429"/>
                  </a:cubicBezTo>
                  <a:cubicBezTo>
                    <a:pt x="10179" y="5503"/>
                    <a:pt x="10269" y="5542"/>
                    <a:pt x="10359" y="5542"/>
                  </a:cubicBezTo>
                  <a:cubicBezTo>
                    <a:pt x="10412" y="5542"/>
                    <a:pt x="10464" y="5529"/>
                    <a:pt x="10510" y="5500"/>
                  </a:cubicBezTo>
                  <a:cubicBezTo>
                    <a:pt x="10657" y="5400"/>
                    <a:pt x="10681" y="5230"/>
                    <a:pt x="10581" y="5083"/>
                  </a:cubicBezTo>
                  <a:cubicBezTo>
                    <a:pt x="10216" y="4571"/>
                    <a:pt x="9752" y="4107"/>
                    <a:pt x="9211" y="3737"/>
                  </a:cubicBezTo>
                  <a:lnTo>
                    <a:pt x="10216" y="2538"/>
                  </a:lnTo>
                  <a:cubicBezTo>
                    <a:pt x="10534" y="2167"/>
                    <a:pt x="10657" y="1679"/>
                    <a:pt x="10557" y="1215"/>
                  </a:cubicBezTo>
                  <a:cubicBezTo>
                    <a:pt x="10463" y="751"/>
                    <a:pt x="10169" y="380"/>
                    <a:pt x="9752" y="163"/>
                  </a:cubicBezTo>
                  <a:cubicBezTo>
                    <a:pt x="9728" y="139"/>
                    <a:pt x="9676" y="139"/>
                    <a:pt x="9628" y="110"/>
                  </a:cubicBezTo>
                  <a:cubicBezTo>
                    <a:pt x="9451" y="38"/>
                    <a:pt x="9260" y="0"/>
                    <a:pt x="907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3"/>
            <p:cNvSpPr/>
            <p:nvPr/>
          </p:nvSpPr>
          <p:spPr>
            <a:xfrm>
              <a:off x="5351040" y="3822856"/>
              <a:ext cx="169924" cy="11474"/>
            </a:xfrm>
            <a:custGeom>
              <a:rect b="b" l="l" r="r" t="t"/>
              <a:pathLst>
                <a:path extrusionOk="0" h="589" w="8723">
                  <a:moveTo>
                    <a:pt x="294" y="1"/>
                  </a:moveTo>
                  <a:cubicBezTo>
                    <a:pt x="124" y="1"/>
                    <a:pt x="0" y="148"/>
                    <a:pt x="0" y="295"/>
                  </a:cubicBezTo>
                  <a:cubicBezTo>
                    <a:pt x="0" y="465"/>
                    <a:pt x="124" y="589"/>
                    <a:pt x="294" y="589"/>
                  </a:cubicBezTo>
                  <a:lnTo>
                    <a:pt x="8452" y="589"/>
                  </a:lnTo>
                  <a:cubicBezTo>
                    <a:pt x="8599" y="589"/>
                    <a:pt x="8723" y="465"/>
                    <a:pt x="8723" y="295"/>
                  </a:cubicBezTo>
                  <a:cubicBezTo>
                    <a:pt x="8723" y="148"/>
                    <a:pt x="8599" y="1"/>
                    <a:pt x="845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3"/>
            <p:cNvSpPr/>
            <p:nvPr/>
          </p:nvSpPr>
          <p:spPr>
            <a:xfrm>
              <a:off x="5351040" y="3506504"/>
              <a:ext cx="169924" cy="11474"/>
            </a:xfrm>
            <a:custGeom>
              <a:rect b="b" l="l" r="r" t="t"/>
              <a:pathLst>
                <a:path extrusionOk="0" h="589" w="8723">
                  <a:moveTo>
                    <a:pt x="294" y="1"/>
                  </a:moveTo>
                  <a:cubicBezTo>
                    <a:pt x="124" y="1"/>
                    <a:pt x="0" y="124"/>
                    <a:pt x="0" y="294"/>
                  </a:cubicBezTo>
                  <a:cubicBezTo>
                    <a:pt x="0" y="441"/>
                    <a:pt x="124" y="588"/>
                    <a:pt x="294" y="588"/>
                  </a:cubicBezTo>
                  <a:lnTo>
                    <a:pt x="8452" y="588"/>
                  </a:lnTo>
                  <a:cubicBezTo>
                    <a:pt x="8599" y="588"/>
                    <a:pt x="8723" y="441"/>
                    <a:pt x="8723" y="294"/>
                  </a:cubicBezTo>
                  <a:cubicBezTo>
                    <a:pt x="8723" y="124"/>
                    <a:pt x="8599" y="1"/>
                    <a:pt x="845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63"/>
          <p:cNvGrpSpPr/>
          <p:nvPr/>
        </p:nvGrpSpPr>
        <p:grpSpPr>
          <a:xfrm>
            <a:off x="5369701" y="4228757"/>
            <a:ext cx="132600" cy="379821"/>
            <a:chOff x="5369701" y="4228757"/>
            <a:chExt cx="132600" cy="379821"/>
          </a:xfrm>
        </p:grpSpPr>
        <p:sp>
          <p:nvSpPr>
            <p:cNvPr id="3850" name="Google Shape;3850;p63"/>
            <p:cNvSpPr/>
            <p:nvPr/>
          </p:nvSpPr>
          <p:spPr>
            <a:xfrm>
              <a:off x="5385948" y="4234036"/>
              <a:ext cx="100673" cy="91614"/>
            </a:xfrm>
            <a:custGeom>
              <a:rect b="b" l="l" r="r" t="t"/>
              <a:pathLst>
                <a:path extrusionOk="0" h="4703" w="5168">
                  <a:moveTo>
                    <a:pt x="218" y="0"/>
                  </a:moveTo>
                  <a:cubicBezTo>
                    <a:pt x="95" y="0"/>
                    <a:pt x="1" y="124"/>
                    <a:pt x="1" y="247"/>
                  </a:cubicBezTo>
                  <a:lnTo>
                    <a:pt x="1" y="4702"/>
                  </a:lnTo>
                  <a:lnTo>
                    <a:pt x="5167" y="4702"/>
                  </a:lnTo>
                  <a:lnTo>
                    <a:pt x="5167" y="247"/>
                  </a:lnTo>
                  <a:cubicBezTo>
                    <a:pt x="5167" y="124"/>
                    <a:pt x="5068" y="0"/>
                    <a:pt x="4921"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3"/>
            <p:cNvSpPr/>
            <p:nvPr/>
          </p:nvSpPr>
          <p:spPr>
            <a:xfrm>
              <a:off x="5375428" y="4325631"/>
              <a:ext cx="121614" cy="277220"/>
            </a:xfrm>
            <a:custGeom>
              <a:rect b="b" l="l" r="r" t="t"/>
              <a:pathLst>
                <a:path extrusionOk="0" h="14231" w="6243">
                  <a:moveTo>
                    <a:pt x="171" y="0"/>
                  </a:moveTo>
                  <a:cubicBezTo>
                    <a:pt x="71" y="0"/>
                    <a:pt x="0" y="100"/>
                    <a:pt x="0" y="200"/>
                  </a:cubicBezTo>
                  <a:lnTo>
                    <a:pt x="0" y="11121"/>
                  </a:lnTo>
                  <a:cubicBezTo>
                    <a:pt x="0" y="12838"/>
                    <a:pt x="1393" y="14231"/>
                    <a:pt x="3109" y="14231"/>
                  </a:cubicBezTo>
                  <a:cubicBezTo>
                    <a:pt x="4849" y="14231"/>
                    <a:pt x="6242" y="12838"/>
                    <a:pt x="6242" y="11121"/>
                  </a:cubicBezTo>
                  <a:lnTo>
                    <a:pt x="6242" y="200"/>
                  </a:lnTo>
                  <a:cubicBezTo>
                    <a:pt x="6242" y="100"/>
                    <a:pt x="6148" y="0"/>
                    <a:pt x="604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3"/>
            <p:cNvSpPr/>
            <p:nvPr/>
          </p:nvSpPr>
          <p:spPr>
            <a:xfrm>
              <a:off x="5405427" y="4267464"/>
              <a:ext cx="20629" cy="25324"/>
            </a:xfrm>
            <a:custGeom>
              <a:rect b="b" l="l" r="r" t="t"/>
              <a:pathLst>
                <a:path extrusionOk="0" h="1300" w="1059">
                  <a:moveTo>
                    <a:pt x="176" y="0"/>
                  </a:moveTo>
                  <a:cubicBezTo>
                    <a:pt x="76" y="0"/>
                    <a:pt x="0" y="71"/>
                    <a:pt x="0" y="147"/>
                  </a:cubicBezTo>
                  <a:lnTo>
                    <a:pt x="0" y="1153"/>
                  </a:lnTo>
                  <a:cubicBezTo>
                    <a:pt x="0" y="1223"/>
                    <a:pt x="76" y="1299"/>
                    <a:pt x="176" y="1299"/>
                  </a:cubicBezTo>
                  <a:lnTo>
                    <a:pt x="882" y="1299"/>
                  </a:lnTo>
                  <a:cubicBezTo>
                    <a:pt x="982" y="1299"/>
                    <a:pt x="1058" y="1223"/>
                    <a:pt x="1058" y="1153"/>
                  </a:cubicBezTo>
                  <a:lnTo>
                    <a:pt x="1058" y="147"/>
                  </a:lnTo>
                  <a:cubicBezTo>
                    <a:pt x="1058" y="71"/>
                    <a:pt x="982" y="0"/>
                    <a:pt x="882"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3"/>
            <p:cNvSpPr/>
            <p:nvPr/>
          </p:nvSpPr>
          <p:spPr>
            <a:xfrm>
              <a:off x="5446062" y="4267464"/>
              <a:ext cx="20512" cy="25324"/>
            </a:xfrm>
            <a:custGeom>
              <a:rect b="b" l="l" r="r" t="t"/>
              <a:pathLst>
                <a:path extrusionOk="0" h="1300" w="1053">
                  <a:moveTo>
                    <a:pt x="171" y="0"/>
                  </a:moveTo>
                  <a:cubicBezTo>
                    <a:pt x="71" y="0"/>
                    <a:pt x="1" y="71"/>
                    <a:pt x="1" y="147"/>
                  </a:cubicBezTo>
                  <a:lnTo>
                    <a:pt x="1" y="1153"/>
                  </a:lnTo>
                  <a:cubicBezTo>
                    <a:pt x="1" y="1223"/>
                    <a:pt x="71" y="1299"/>
                    <a:pt x="171" y="1299"/>
                  </a:cubicBezTo>
                  <a:lnTo>
                    <a:pt x="906" y="1299"/>
                  </a:lnTo>
                  <a:cubicBezTo>
                    <a:pt x="976" y="1299"/>
                    <a:pt x="1053" y="1223"/>
                    <a:pt x="1053" y="1153"/>
                  </a:cubicBezTo>
                  <a:lnTo>
                    <a:pt x="1053" y="147"/>
                  </a:lnTo>
                  <a:cubicBezTo>
                    <a:pt x="1053" y="71"/>
                    <a:pt x="976" y="0"/>
                    <a:pt x="906"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3"/>
            <p:cNvSpPr/>
            <p:nvPr/>
          </p:nvSpPr>
          <p:spPr>
            <a:xfrm>
              <a:off x="5412635" y="4267464"/>
              <a:ext cx="13422" cy="25324"/>
            </a:xfrm>
            <a:custGeom>
              <a:rect b="b" l="l" r="r" t="t"/>
              <a:pathLst>
                <a:path extrusionOk="0" h="1300" w="689">
                  <a:moveTo>
                    <a:pt x="0" y="0"/>
                  </a:moveTo>
                  <a:cubicBezTo>
                    <a:pt x="100" y="0"/>
                    <a:pt x="171" y="71"/>
                    <a:pt x="171" y="147"/>
                  </a:cubicBezTo>
                  <a:lnTo>
                    <a:pt x="171" y="1153"/>
                  </a:lnTo>
                  <a:cubicBezTo>
                    <a:pt x="171" y="1223"/>
                    <a:pt x="100" y="1299"/>
                    <a:pt x="0" y="1299"/>
                  </a:cubicBezTo>
                  <a:lnTo>
                    <a:pt x="512" y="1299"/>
                  </a:lnTo>
                  <a:cubicBezTo>
                    <a:pt x="612" y="1299"/>
                    <a:pt x="688" y="1223"/>
                    <a:pt x="688" y="1153"/>
                  </a:cubicBezTo>
                  <a:lnTo>
                    <a:pt x="688" y="147"/>
                  </a:lnTo>
                  <a:cubicBezTo>
                    <a:pt x="688" y="71"/>
                    <a:pt x="612" y="0"/>
                    <a:pt x="512"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3"/>
            <p:cNvSpPr/>
            <p:nvPr/>
          </p:nvSpPr>
          <p:spPr>
            <a:xfrm>
              <a:off x="5453620" y="4267464"/>
              <a:ext cx="12954" cy="25324"/>
            </a:xfrm>
            <a:custGeom>
              <a:rect b="b" l="l" r="r" t="t"/>
              <a:pathLst>
                <a:path extrusionOk="0" h="1300" w="665">
                  <a:moveTo>
                    <a:pt x="1" y="0"/>
                  </a:moveTo>
                  <a:cubicBezTo>
                    <a:pt x="77" y="0"/>
                    <a:pt x="148" y="71"/>
                    <a:pt x="148" y="147"/>
                  </a:cubicBezTo>
                  <a:lnTo>
                    <a:pt x="148" y="1153"/>
                  </a:lnTo>
                  <a:cubicBezTo>
                    <a:pt x="148" y="1223"/>
                    <a:pt x="77" y="1299"/>
                    <a:pt x="1" y="1299"/>
                  </a:cubicBezTo>
                  <a:lnTo>
                    <a:pt x="518" y="1299"/>
                  </a:lnTo>
                  <a:cubicBezTo>
                    <a:pt x="588" y="1299"/>
                    <a:pt x="665" y="1223"/>
                    <a:pt x="665" y="1153"/>
                  </a:cubicBezTo>
                  <a:lnTo>
                    <a:pt x="665" y="147"/>
                  </a:lnTo>
                  <a:cubicBezTo>
                    <a:pt x="665" y="71"/>
                    <a:pt x="588" y="0"/>
                    <a:pt x="51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3"/>
            <p:cNvSpPr/>
            <p:nvPr/>
          </p:nvSpPr>
          <p:spPr>
            <a:xfrm>
              <a:off x="5421674" y="4499780"/>
              <a:ext cx="29103" cy="29103"/>
            </a:xfrm>
            <a:custGeom>
              <a:rect b="b" l="l" r="r" t="t"/>
              <a:pathLst>
                <a:path extrusionOk="0" h="1494" w="1494">
                  <a:moveTo>
                    <a:pt x="735" y="1"/>
                  </a:moveTo>
                  <a:cubicBezTo>
                    <a:pt x="318" y="1"/>
                    <a:pt x="1" y="341"/>
                    <a:pt x="1" y="735"/>
                  </a:cubicBezTo>
                  <a:cubicBezTo>
                    <a:pt x="1" y="1153"/>
                    <a:pt x="318" y="1494"/>
                    <a:pt x="735" y="1494"/>
                  </a:cubicBezTo>
                  <a:cubicBezTo>
                    <a:pt x="1153" y="1494"/>
                    <a:pt x="1494" y="1153"/>
                    <a:pt x="1494" y="735"/>
                  </a:cubicBezTo>
                  <a:cubicBezTo>
                    <a:pt x="1494" y="341"/>
                    <a:pt x="1153" y="1"/>
                    <a:pt x="735"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3"/>
            <p:cNvSpPr/>
            <p:nvPr/>
          </p:nvSpPr>
          <p:spPr>
            <a:xfrm>
              <a:off x="5423173" y="4499780"/>
              <a:ext cx="27603" cy="29103"/>
            </a:xfrm>
            <a:custGeom>
              <a:rect b="b" l="l" r="r" t="t"/>
              <a:pathLst>
                <a:path extrusionOk="0" h="1494" w="1417">
                  <a:moveTo>
                    <a:pt x="805" y="1"/>
                  </a:moveTo>
                  <a:lnTo>
                    <a:pt x="805" y="1"/>
                  </a:lnTo>
                  <a:cubicBezTo>
                    <a:pt x="852" y="100"/>
                    <a:pt x="882" y="224"/>
                    <a:pt x="882" y="341"/>
                  </a:cubicBezTo>
                  <a:cubicBezTo>
                    <a:pt x="882" y="735"/>
                    <a:pt x="535" y="1076"/>
                    <a:pt x="118" y="1076"/>
                  </a:cubicBezTo>
                  <a:cubicBezTo>
                    <a:pt x="71" y="1076"/>
                    <a:pt x="47" y="1076"/>
                    <a:pt x="0" y="1053"/>
                  </a:cubicBezTo>
                  <a:lnTo>
                    <a:pt x="0" y="1053"/>
                  </a:lnTo>
                  <a:cubicBezTo>
                    <a:pt x="118" y="1323"/>
                    <a:pt x="365" y="1494"/>
                    <a:pt x="658" y="1494"/>
                  </a:cubicBezTo>
                  <a:cubicBezTo>
                    <a:pt x="1076" y="1494"/>
                    <a:pt x="1417" y="1153"/>
                    <a:pt x="1417" y="735"/>
                  </a:cubicBezTo>
                  <a:cubicBezTo>
                    <a:pt x="1417" y="371"/>
                    <a:pt x="1146" y="77"/>
                    <a:pt x="805"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3"/>
            <p:cNvSpPr/>
            <p:nvPr/>
          </p:nvSpPr>
          <p:spPr>
            <a:xfrm>
              <a:off x="5369701" y="4228757"/>
              <a:ext cx="132600" cy="379821"/>
            </a:xfrm>
            <a:custGeom>
              <a:rect b="b" l="l" r="r" t="t"/>
              <a:pathLst>
                <a:path extrusionOk="0" h="19498" w="6807">
                  <a:moveTo>
                    <a:pt x="1052" y="1"/>
                  </a:moveTo>
                  <a:cubicBezTo>
                    <a:pt x="758" y="1"/>
                    <a:pt x="541" y="224"/>
                    <a:pt x="541" y="518"/>
                  </a:cubicBezTo>
                  <a:lnTo>
                    <a:pt x="541" y="2405"/>
                  </a:lnTo>
                  <a:cubicBezTo>
                    <a:pt x="541" y="2552"/>
                    <a:pt x="658" y="2699"/>
                    <a:pt x="835" y="2699"/>
                  </a:cubicBezTo>
                  <a:cubicBezTo>
                    <a:pt x="982" y="2699"/>
                    <a:pt x="1099" y="2552"/>
                    <a:pt x="1099" y="2405"/>
                  </a:cubicBezTo>
                  <a:lnTo>
                    <a:pt x="1099" y="565"/>
                  </a:lnTo>
                  <a:lnTo>
                    <a:pt x="5708" y="565"/>
                  </a:lnTo>
                  <a:lnTo>
                    <a:pt x="5708" y="4703"/>
                  </a:lnTo>
                  <a:lnTo>
                    <a:pt x="1099" y="4703"/>
                  </a:lnTo>
                  <a:lnTo>
                    <a:pt x="1099" y="3751"/>
                  </a:lnTo>
                  <a:cubicBezTo>
                    <a:pt x="1099" y="3580"/>
                    <a:pt x="982" y="3457"/>
                    <a:pt x="835" y="3457"/>
                  </a:cubicBezTo>
                  <a:cubicBezTo>
                    <a:pt x="658" y="3457"/>
                    <a:pt x="541" y="3580"/>
                    <a:pt x="541" y="3751"/>
                  </a:cubicBezTo>
                  <a:lnTo>
                    <a:pt x="541" y="4703"/>
                  </a:lnTo>
                  <a:lnTo>
                    <a:pt x="465" y="4703"/>
                  </a:lnTo>
                  <a:cubicBezTo>
                    <a:pt x="194" y="4703"/>
                    <a:pt x="0" y="4903"/>
                    <a:pt x="0" y="5173"/>
                  </a:cubicBezTo>
                  <a:lnTo>
                    <a:pt x="0" y="16094"/>
                  </a:lnTo>
                  <a:cubicBezTo>
                    <a:pt x="0" y="17958"/>
                    <a:pt x="1517" y="19497"/>
                    <a:pt x="3403" y="19497"/>
                  </a:cubicBezTo>
                  <a:cubicBezTo>
                    <a:pt x="5290" y="19497"/>
                    <a:pt x="6807" y="17958"/>
                    <a:pt x="6807" y="16094"/>
                  </a:cubicBezTo>
                  <a:lnTo>
                    <a:pt x="6807" y="12615"/>
                  </a:lnTo>
                  <a:cubicBezTo>
                    <a:pt x="6807" y="12468"/>
                    <a:pt x="6683" y="12344"/>
                    <a:pt x="6536" y="12344"/>
                  </a:cubicBezTo>
                  <a:cubicBezTo>
                    <a:pt x="6366" y="12344"/>
                    <a:pt x="6242" y="12468"/>
                    <a:pt x="6242" y="12615"/>
                  </a:cubicBezTo>
                  <a:lnTo>
                    <a:pt x="6242" y="16094"/>
                  </a:lnTo>
                  <a:cubicBezTo>
                    <a:pt x="6242" y="17634"/>
                    <a:pt x="4973" y="18910"/>
                    <a:pt x="3403" y="18910"/>
                  </a:cubicBezTo>
                  <a:cubicBezTo>
                    <a:pt x="1834" y="18910"/>
                    <a:pt x="564" y="17634"/>
                    <a:pt x="564" y="16094"/>
                  </a:cubicBezTo>
                  <a:lnTo>
                    <a:pt x="564" y="5267"/>
                  </a:lnTo>
                  <a:lnTo>
                    <a:pt x="6242" y="5267"/>
                  </a:lnTo>
                  <a:lnTo>
                    <a:pt x="6242" y="11292"/>
                  </a:lnTo>
                  <a:cubicBezTo>
                    <a:pt x="6242" y="11439"/>
                    <a:pt x="6366" y="11562"/>
                    <a:pt x="6536" y="11562"/>
                  </a:cubicBezTo>
                  <a:cubicBezTo>
                    <a:pt x="6683" y="11562"/>
                    <a:pt x="6807" y="11439"/>
                    <a:pt x="6807" y="11292"/>
                  </a:cubicBezTo>
                  <a:lnTo>
                    <a:pt x="6807" y="5173"/>
                  </a:lnTo>
                  <a:cubicBezTo>
                    <a:pt x="6807" y="4903"/>
                    <a:pt x="6613" y="4703"/>
                    <a:pt x="6342" y="4703"/>
                  </a:cubicBezTo>
                  <a:lnTo>
                    <a:pt x="6272" y="4703"/>
                  </a:lnTo>
                  <a:lnTo>
                    <a:pt x="6272" y="518"/>
                  </a:lnTo>
                  <a:cubicBezTo>
                    <a:pt x="6272" y="224"/>
                    <a:pt x="6048" y="1"/>
                    <a:pt x="575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3"/>
            <p:cNvSpPr/>
            <p:nvPr/>
          </p:nvSpPr>
          <p:spPr>
            <a:xfrm>
              <a:off x="5399700" y="4261737"/>
              <a:ext cx="32064" cy="36778"/>
            </a:xfrm>
            <a:custGeom>
              <a:rect b="b" l="l" r="r" t="t"/>
              <a:pathLst>
                <a:path extrusionOk="0" h="1888" w="1646">
                  <a:moveTo>
                    <a:pt x="1058" y="565"/>
                  </a:moveTo>
                  <a:lnTo>
                    <a:pt x="1058" y="1323"/>
                  </a:lnTo>
                  <a:lnTo>
                    <a:pt x="588" y="1323"/>
                  </a:lnTo>
                  <a:lnTo>
                    <a:pt x="588" y="565"/>
                  </a:lnTo>
                  <a:close/>
                  <a:moveTo>
                    <a:pt x="470" y="1"/>
                  </a:moveTo>
                  <a:cubicBezTo>
                    <a:pt x="224" y="1"/>
                    <a:pt x="0" y="195"/>
                    <a:pt x="0" y="441"/>
                  </a:cubicBezTo>
                  <a:lnTo>
                    <a:pt x="0" y="1447"/>
                  </a:lnTo>
                  <a:cubicBezTo>
                    <a:pt x="0" y="1688"/>
                    <a:pt x="224" y="1887"/>
                    <a:pt x="470" y="1887"/>
                  </a:cubicBezTo>
                  <a:lnTo>
                    <a:pt x="1176" y="1887"/>
                  </a:lnTo>
                  <a:cubicBezTo>
                    <a:pt x="1423" y="1887"/>
                    <a:pt x="1646" y="1688"/>
                    <a:pt x="1646" y="1447"/>
                  </a:cubicBezTo>
                  <a:lnTo>
                    <a:pt x="1646" y="441"/>
                  </a:lnTo>
                  <a:cubicBezTo>
                    <a:pt x="1646" y="195"/>
                    <a:pt x="1423" y="1"/>
                    <a:pt x="117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3"/>
            <p:cNvSpPr/>
            <p:nvPr/>
          </p:nvSpPr>
          <p:spPr>
            <a:xfrm>
              <a:off x="5440803" y="4261737"/>
              <a:ext cx="31499" cy="36778"/>
            </a:xfrm>
            <a:custGeom>
              <a:rect b="b" l="l" r="r" t="t"/>
              <a:pathLst>
                <a:path extrusionOk="0" h="1888" w="1617">
                  <a:moveTo>
                    <a:pt x="1052" y="565"/>
                  </a:moveTo>
                  <a:lnTo>
                    <a:pt x="1052" y="1323"/>
                  </a:lnTo>
                  <a:lnTo>
                    <a:pt x="565" y="1323"/>
                  </a:lnTo>
                  <a:lnTo>
                    <a:pt x="565" y="565"/>
                  </a:lnTo>
                  <a:close/>
                  <a:moveTo>
                    <a:pt x="441" y="1"/>
                  </a:moveTo>
                  <a:cubicBezTo>
                    <a:pt x="194" y="1"/>
                    <a:pt x="0" y="195"/>
                    <a:pt x="0" y="441"/>
                  </a:cubicBezTo>
                  <a:lnTo>
                    <a:pt x="0" y="1447"/>
                  </a:lnTo>
                  <a:cubicBezTo>
                    <a:pt x="0" y="1688"/>
                    <a:pt x="194" y="1887"/>
                    <a:pt x="441" y="1887"/>
                  </a:cubicBezTo>
                  <a:lnTo>
                    <a:pt x="1176" y="1887"/>
                  </a:lnTo>
                  <a:cubicBezTo>
                    <a:pt x="1417" y="1887"/>
                    <a:pt x="1617" y="1688"/>
                    <a:pt x="1617" y="1447"/>
                  </a:cubicBezTo>
                  <a:lnTo>
                    <a:pt x="1617" y="441"/>
                  </a:lnTo>
                  <a:cubicBezTo>
                    <a:pt x="1617" y="195"/>
                    <a:pt x="1417" y="1"/>
                    <a:pt x="117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3"/>
            <p:cNvSpPr/>
            <p:nvPr/>
          </p:nvSpPr>
          <p:spPr>
            <a:xfrm>
              <a:off x="5409304" y="4394336"/>
              <a:ext cx="53960" cy="139808"/>
            </a:xfrm>
            <a:custGeom>
              <a:rect b="b" l="l" r="r" t="t"/>
              <a:pathLst>
                <a:path extrusionOk="0" h="7177" w="2770">
                  <a:moveTo>
                    <a:pt x="1370" y="5707"/>
                  </a:moveTo>
                  <a:cubicBezTo>
                    <a:pt x="1617" y="5707"/>
                    <a:pt x="1835" y="5901"/>
                    <a:pt x="1835" y="6148"/>
                  </a:cubicBezTo>
                  <a:cubicBezTo>
                    <a:pt x="1835" y="6419"/>
                    <a:pt x="1617" y="6613"/>
                    <a:pt x="1370" y="6613"/>
                  </a:cubicBezTo>
                  <a:cubicBezTo>
                    <a:pt x="1124" y="6613"/>
                    <a:pt x="906" y="6419"/>
                    <a:pt x="906" y="6148"/>
                  </a:cubicBezTo>
                  <a:cubicBezTo>
                    <a:pt x="906" y="5901"/>
                    <a:pt x="1124" y="5707"/>
                    <a:pt x="1370" y="5707"/>
                  </a:cubicBezTo>
                  <a:close/>
                  <a:moveTo>
                    <a:pt x="1370" y="0"/>
                  </a:moveTo>
                  <a:cubicBezTo>
                    <a:pt x="1271" y="0"/>
                    <a:pt x="1176" y="77"/>
                    <a:pt x="1124" y="147"/>
                  </a:cubicBezTo>
                  <a:lnTo>
                    <a:pt x="465" y="1346"/>
                  </a:lnTo>
                  <a:cubicBezTo>
                    <a:pt x="365" y="1470"/>
                    <a:pt x="418" y="1640"/>
                    <a:pt x="565" y="1740"/>
                  </a:cubicBezTo>
                  <a:cubicBezTo>
                    <a:pt x="610" y="1764"/>
                    <a:pt x="658" y="1775"/>
                    <a:pt x="704" y="1775"/>
                  </a:cubicBezTo>
                  <a:cubicBezTo>
                    <a:pt x="808" y="1775"/>
                    <a:pt x="904" y="1718"/>
                    <a:pt x="953" y="1617"/>
                  </a:cubicBezTo>
                  <a:lnTo>
                    <a:pt x="1077" y="1376"/>
                  </a:lnTo>
                  <a:lnTo>
                    <a:pt x="1077" y="3750"/>
                  </a:lnTo>
                  <a:lnTo>
                    <a:pt x="565" y="3580"/>
                  </a:lnTo>
                  <a:lnTo>
                    <a:pt x="565" y="2845"/>
                  </a:lnTo>
                  <a:cubicBezTo>
                    <a:pt x="565" y="2698"/>
                    <a:pt x="442" y="2551"/>
                    <a:pt x="271" y="2551"/>
                  </a:cubicBezTo>
                  <a:cubicBezTo>
                    <a:pt x="124" y="2551"/>
                    <a:pt x="1" y="2698"/>
                    <a:pt x="1" y="2845"/>
                  </a:cubicBezTo>
                  <a:lnTo>
                    <a:pt x="1" y="3797"/>
                  </a:lnTo>
                  <a:cubicBezTo>
                    <a:pt x="1" y="3921"/>
                    <a:pt x="71" y="4044"/>
                    <a:pt x="195" y="4068"/>
                  </a:cubicBezTo>
                  <a:lnTo>
                    <a:pt x="1077" y="4338"/>
                  </a:lnTo>
                  <a:lnTo>
                    <a:pt x="1077" y="5167"/>
                  </a:lnTo>
                  <a:cubicBezTo>
                    <a:pt x="659" y="5290"/>
                    <a:pt x="342" y="5684"/>
                    <a:pt x="342" y="6148"/>
                  </a:cubicBezTo>
                  <a:cubicBezTo>
                    <a:pt x="342" y="6713"/>
                    <a:pt x="806" y="7177"/>
                    <a:pt x="1370" y="7177"/>
                  </a:cubicBezTo>
                  <a:cubicBezTo>
                    <a:pt x="1935" y="7177"/>
                    <a:pt x="2399" y="6713"/>
                    <a:pt x="2399" y="6148"/>
                  </a:cubicBezTo>
                  <a:cubicBezTo>
                    <a:pt x="2399" y="5684"/>
                    <a:pt x="2082" y="5290"/>
                    <a:pt x="1664" y="5167"/>
                  </a:cubicBezTo>
                  <a:lnTo>
                    <a:pt x="1664" y="4115"/>
                  </a:lnTo>
                  <a:lnTo>
                    <a:pt x="1664" y="3797"/>
                  </a:lnTo>
                  <a:lnTo>
                    <a:pt x="2546" y="3527"/>
                  </a:lnTo>
                  <a:cubicBezTo>
                    <a:pt x="2669" y="3503"/>
                    <a:pt x="2769" y="3380"/>
                    <a:pt x="2769" y="3256"/>
                  </a:cubicBezTo>
                  <a:lnTo>
                    <a:pt x="2769" y="2304"/>
                  </a:lnTo>
                  <a:cubicBezTo>
                    <a:pt x="2769" y="2157"/>
                    <a:pt x="2622" y="2010"/>
                    <a:pt x="2475" y="2010"/>
                  </a:cubicBezTo>
                  <a:cubicBezTo>
                    <a:pt x="2299" y="2010"/>
                    <a:pt x="2182" y="2157"/>
                    <a:pt x="2182" y="2304"/>
                  </a:cubicBezTo>
                  <a:lnTo>
                    <a:pt x="2182" y="3039"/>
                  </a:lnTo>
                  <a:lnTo>
                    <a:pt x="1664" y="3209"/>
                  </a:lnTo>
                  <a:lnTo>
                    <a:pt x="1664" y="1376"/>
                  </a:lnTo>
                  <a:lnTo>
                    <a:pt x="1788" y="1617"/>
                  </a:lnTo>
                  <a:cubicBezTo>
                    <a:pt x="1858" y="1716"/>
                    <a:pt x="1935" y="1763"/>
                    <a:pt x="2058" y="1763"/>
                  </a:cubicBezTo>
                  <a:cubicBezTo>
                    <a:pt x="2082" y="1763"/>
                    <a:pt x="2129" y="1763"/>
                    <a:pt x="2182" y="1740"/>
                  </a:cubicBezTo>
                  <a:cubicBezTo>
                    <a:pt x="2329" y="1669"/>
                    <a:pt x="2376" y="1470"/>
                    <a:pt x="2299" y="1346"/>
                  </a:cubicBezTo>
                  <a:lnTo>
                    <a:pt x="1617" y="147"/>
                  </a:lnTo>
                  <a:cubicBezTo>
                    <a:pt x="1564" y="77"/>
                    <a:pt x="1470" y="0"/>
                    <a:pt x="137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2" name="Google Shape;3862;p63"/>
          <p:cNvGrpSpPr/>
          <p:nvPr/>
        </p:nvGrpSpPr>
        <p:grpSpPr>
          <a:xfrm>
            <a:off x="5822432" y="1294725"/>
            <a:ext cx="379802" cy="354517"/>
            <a:chOff x="5822432" y="1294725"/>
            <a:chExt cx="379802" cy="354517"/>
          </a:xfrm>
        </p:grpSpPr>
        <p:sp>
          <p:nvSpPr>
            <p:cNvPr id="3863" name="Google Shape;3863;p63"/>
            <p:cNvSpPr/>
            <p:nvPr/>
          </p:nvSpPr>
          <p:spPr>
            <a:xfrm>
              <a:off x="5827692" y="1538048"/>
              <a:ext cx="368815" cy="47765"/>
            </a:xfrm>
            <a:custGeom>
              <a:rect b="b" l="l" r="r" t="t"/>
              <a:pathLst>
                <a:path extrusionOk="0" h="2452" w="18933">
                  <a:moveTo>
                    <a:pt x="0" y="0"/>
                  </a:moveTo>
                  <a:lnTo>
                    <a:pt x="0" y="1499"/>
                  </a:lnTo>
                  <a:cubicBezTo>
                    <a:pt x="0" y="2034"/>
                    <a:pt x="441" y="2451"/>
                    <a:pt x="982" y="2451"/>
                  </a:cubicBezTo>
                  <a:lnTo>
                    <a:pt x="17975" y="2451"/>
                  </a:lnTo>
                  <a:cubicBezTo>
                    <a:pt x="18492" y="2451"/>
                    <a:pt x="18933" y="2034"/>
                    <a:pt x="18933" y="1499"/>
                  </a:cubicBezTo>
                  <a:lnTo>
                    <a:pt x="18933"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3"/>
            <p:cNvSpPr/>
            <p:nvPr/>
          </p:nvSpPr>
          <p:spPr>
            <a:xfrm>
              <a:off x="5827692" y="1328172"/>
              <a:ext cx="368815" cy="209897"/>
            </a:xfrm>
            <a:custGeom>
              <a:rect b="b" l="l" r="r" t="t"/>
              <a:pathLst>
                <a:path extrusionOk="0" h="10775" w="18933">
                  <a:moveTo>
                    <a:pt x="982" y="0"/>
                  </a:moveTo>
                  <a:cubicBezTo>
                    <a:pt x="441" y="0"/>
                    <a:pt x="0" y="441"/>
                    <a:pt x="0" y="982"/>
                  </a:cubicBezTo>
                  <a:lnTo>
                    <a:pt x="0" y="10774"/>
                  </a:lnTo>
                  <a:lnTo>
                    <a:pt x="18933" y="10774"/>
                  </a:lnTo>
                  <a:lnTo>
                    <a:pt x="18933" y="982"/>
                  </a:lnTo>
                  <a:cubicBezTo>
                    <a:pt x="18933" y="441"/>
                    <a:pt x="18492" y="0"/>
                    <a:pt x="17975"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3"/>
            <p:cNvSpPr/>
            <p:nvPr/>
          </p:nvSpPr>
          <p:spPr>
            <a:xfrm>
              <a:off x="5827692" y="1328172"/>
              <a:ext cx="368815" cy="209897"/>
            </a:xfrm>
            <a:custGeom>
              <a:rect b="b" l="l" r="r" t="t"/>
              <a:pathLst>
                <a:path extrusionOk="0" h="10775" w="18933">
                  <a:moveTo>
                    <a:pt x="982" y="0"/>
                  </a:moveTo>
                  <a:cubicBezTo>
                    <a:pt x="441" y="0"/>
                    <a:pt x="0" y="441"/>
                    <a:pt x="0" y="982"/>
                  </a:cubicBezTo>
                  <a:lnTo>
                    <a:pt x="0" y="10774"/>
                  </a:lnTo>
                  <a:lnTo>
                    <a:pt x="18933" y="10774"/>
                  </a:lnTo>
                  <a:lnTo>
                    <a:pt x="18933" y="982"/>
                  </a:lnTo>
                  <a:cubicBezTo>
                    <a:pt x="18933" y="441"/>
                    <a:pt x="18492" y="0"/>
                    <a:pt x="17975"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3"/>
            <p:cNvSpPr/>
            <p:nvPr/>
          </p:nvSpPr>
          <p:spPr>
            <a:xfrm>
              <a:off x="6163056" y="1328172"/>
              <a:ext cx="33447" cy="209897"/>
            </a:xfrm>
            <a:custGeom>
              <a:rect b="b" l="l" r="r" t="t"/>
              <a:pathLst>
                <a:path extrusionOk="0" h="10775" w="1717">
                  <a:moveTo>
                    <a:pt x="1" y="0"/>
                  </a:moveTo>
                  <a:cubicBezTo>
                    <a:pt x="518" y="0"/>
                    <a:pt x="959" y="441"/>
                    <a:pt x="959" y="982"/>
                  </a:cubicBezTo>
                  <a:lnTo>
                    <a:pt x="959" y="10774"/>
                  </a:lnTo>
                  <a:lnTo>
                    <a:pt x="1717" y="10774"/>
                  </a:lnTo>
                  <a:lnTo>
                    <a:pt x="1717" y="982"/>
                  </a:lnTo>
                  <a:cubicBezTo>
                    <a:pt x="1717" y="441"/>
                    <a:pt x="1276" y="0"/>
                    <a:pt x="759"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3"/>
            <p:cNvSpPr/>
            <p:nvPr/>
          </p:nvSpPr>
          <p:spPr>
            <a:xfrm>
              <a:off x="6163056" y="1538048"/>
              <a:ext cx="33447" cy="47765"/>
            </a:xfrm>
            <a:custGeom>
              <a:rect b="b" l="l" r="r" t="t"/>
              <a:pathLst>
                <a:path extrusionOk="0" h="2452" w="1717">
                  <a:moveTo>
                    <a:pt x="959" y="0"/>
                  </a:moveTo>
                  <a:lnTo>
                    <a:pt x="959" y="1499"/>
                  </a:lnTo>
                  <a:cubicBezTo>
                    <a:pt x="959" y="2034"/>
                    <a:pt x="518" y="2451"/>
                    <a:pt x="1" y="2451"/>
                  </a:cubicBezTo>
                  <a:lnTo>
                    <a:pt x="759" y="2451"/>
                  </a:lnTo>
                  <a:cubicBezTo>
                    <a:pt x="1276" y="2451"/>
                    <a:pt x="1717" y="2034"/>
                    <a:pt x="1717" y="1499"/>
                  </a:cubicBezTo>
                  <a:lnTo>
                    <a:pt x="1717"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3"/>
            <p:cNvSpPr/>
            <p:nvPr/>
          </p:nvSpPr>
          <p:spPr>
            <a:xfrm>
              <a:off x="5970362" y="1585793"/>
              <a:ext cx="83939" cy="58187"/>
            </a:xfrm>
            <a:custGeom>
              <a:rect b="b" l="l" r="r" t="t"/>
              <a:pathLst>
                <a:path extrusionOk="0" h="2987" w="4309">
                  <a:moveTo>
                    <a:pt x="294" y="0"/>
                  </a:moveTo>
                  <a:cubicBezTo>
                    <a:pt x="294" y="0"/>
                    <a:pt x="271" y="2181"/>
                    <a:pt x="0" y="2986"/>
                  </a:cubicBezTo>
                  <a:lnTo>
                    <a:pt x="4309" y="2986"/>
                  </a:lnTo>
                  <a:cubicBezTo>
                    <a:pt x="4038" y="2181"/>
                    <a:pt x="3991" y="0"/>
                    <a:pt x="3991"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3"/>
            <p:cNvSpPr/>
            <p:nvPr/>
          </p:nvSpPr>
          <p:spPr>
            <a:xfrm>
              <a:off x="5975621" y="1586241"/>
              <a:ext cx="72953" cy="14785"/>
            </a:xfrm>
            <a:custGeom>
              <a:rect b="b" l="l" r="r" t="t"/>
              <a:pathLst>
                <a:path extrusionOk="0" h="759" w="3745">
                  <a:moveTo>
                    <a:pt x="24" y="1"/>
                  </a:moveTo>
                  <a:cubicBezTo>
                    <a:pt x="24" y="1"/>
                    <a:pt x="24" y="318"/>
                    <a:pt x="1" y="759"/>
                  </a:cubicBezTo>
                  <a:lnTo>
                    <a:pt x="3745" y="759"/>
                  </a:lnTo>
                  <a:cubicBezTo>
                    <a:pt x="3721" y="318"/>
                    <a:pt x="3721" y="1"/>
                    <a:pt x="3721"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3"/>
            <p:cNvSpPr/>
            <p:nvPr/>
          </p:nvSpPr>
          <p:spPr>
            <a:xfrm>
              <a:off x="5975621" y="1586241"/>
              <a:ext cx="72953" cy="14785"/>
            </a:xfrm>
            <a:custGeom>
              <a:rect b="b" l="l" r="r" t="t"/>
              <a:pathLst>
                <a:path extrusionOk="0" h="759" w="3745">
                  <a:moveTo>
                    <a:pt x="24" y="1"/>
                  </a:moveTo>
                  <a:cubicBezTo>
                    <a:pt x="24" y="1"/>
                    <a:pt x="24" y="318"/>
                    <a:pt x="1" y="759"/>
                  </a:cubicBezTo>
                  <a:lnTo>
                    <a:pt x="3745" y="759"/>
                  </a:lnTo>
                  <a:cubicBezTo>
                    <a:pt x="3721" y="318"/>
                    <a:pt x="3721" y="1"/>
                    <a:pt x="372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3"/>
            <p:cNvSpPr/>
            <p:nvPr/>
          </p:nvSpPr>
          <p:spPr>
            <a:xfrm>
              <a:off x="5851048" y="1353924"/>
              <a:ext cx="322102" cy="184144"/>
            </a:xfrm>
            <a:custGeom>
              <a:rect b="b" l="l" r="r" t="t"/>
              <a:pathLst>
                <a:path extrusionOk="0" h="9453" w="16535">
                  <a:moveTo>
                    <a:pt x="418" y="1"/>
                  </a:moveTo>
                  <a:cubicBezTo>
                    <a:pt x="194" y="1"/>
                    <a:pt x="1" y="171"/>
                    <a:pt x="1" y="418"/>
                  </a:cubicBezTo>
                  <a:lnTo>
                    <a:pt x="1" y="9452"/>
                  </a:lnTo>
                  <a:lnTo>
                    <a:pt x="16535" y="9452"/>
                  </a:lnTo>
                  <a:lnTo>
                    <a:pt x="16535" y="418"/>
                  </a:lnTo>
                  <a:cubicBezTo>
                    <a:pt x="16535" y="171"/>
                    <a:pt x="16358" y="1"/>
                    <a:pt x="16117"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3"/>
            <p:cNvSpPr/>
            <p:nvPr/>
          </p:nvSpPr>
          <p:spPr>
            <a:xfrm>
              <a:off x="6150239" y="1353924"/>
              <a:ext cx="22908" cy="184144"/>
            </a:xfrm>
            <a:custGeom>
              <a:rect b="b" l="l" r="r" t="t"/>
              <a:pathLst>
                <a:path extrusionOk="0" h="9453" w="1176">
                  <a:moveTo>
                    <a:pt x="0" y="1"/>
                  </a:moveTo>
                  <a:cubicBezTo>
                    <a:pt x="241" y="1"/>
                    <a:pt x="412" y="171"/>
                    <a:pt x="412" y="418"/>
                  </a:cubicBezTo>
                  <a:lnTo>
                    <a:pt x="412" y="9452"/>
                  </a:lnTo>
                  <a:lnTo>
                    <a:pt x="1176" y="9452"/>
                  </a:lnTo>
                  <a:lnTo>
                    <a:pt x="1176" y="418"/>
                  </a:lnTo>
                  <a:cubicBezTo>
                    <a:pt x="1176" y="171"/>
                    <a:pt x="999" y="1"/>
                    <a:pt x="75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3"/>
            <p:cNvSpPr/>
            <p:nvPr/>
          </p:nvSpPr>
          <p:spPr>
            <a:xfrm>
              <a:off x="5876820" y="1300452"/>
              <a:ext cx="271025" cy="237617"/>
            </a:xfrm>
            <a:custGeom>
              <a:rect b="b" l="l" r="r" t="t"/>
              <a:pathLst>
                <a:path extrusionOk="0" h="12198" w="13913">
                  <a:moveTo>
                    <a:pt x="294" y="1"/>
                  </a:moveTo>
                  <a:cubicBezTo>
                    <a:pt x="123" y="1"/>
                    <a:pt x="0" y="124"/>
                    <a:pt x="0" y="295"/>
                  </a:cubicBezTo>
                  <a:lnTo>
                    <a:pt x="0" y="12197"/>
                  </a:lnTo>
                  <a:lnTo>
                    <a:pt x="13913" y="12197"/>
                  </a:lnTo>
                  <a:lnTo>
                    <a:pt x="13913" y="295"/>
                  </a:lnTo>
                  <a:cubicBezTo>
                    <a:pt x="13913" y="124"/>
                    <a:pt x="13766" y="1"/>
                    <a:pt x="13619"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3"/>
            <p:cNvSpPr/>
            <p:nvPr/>
          </p:nvSpPr>
          <p:spPr>
            <a:xfrm>
              <a:off x="5876820" y="1300452"/>
              <a:ext cx="44901" cy="43538"/>
            </a:xfrm>
            <a:custGeom>
              <a:rect b="b" l="l" r="r" t="t"/>
              <a:pathLst>
                <a:path extrusionOk="0" h="2235" w="2305">
                  <a:moveTo>
                    <a:pt x="294" y="1"/>
                  </a:moveTo>
                  <a:cubicBezTo>
                    <a:pt x="123" y="1"/>
                    <a:pt x="0" y="124"/>
                    <a:pt x="0" y="295"/>
                  </a:cubicBezTo>
                  <a:lnTo>
                    <a:pt x="0" y="2234"/>
                  </a:lnTo>
                  <a:lnTo>
                    <a:pt x="2304" y="2234"/>
                  </a:lnTo>
                  <a:lnTo>
                    <a:pt x="2304"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3"/>
            <p:cNvSpPr/>
            <p:nvPr/>
          </p:nvSpPr>
          <p:spPr>
            <a:xfrm>
              <a:off x="5921701" y="1300452"/>
              <a:ext cx="45349" cy="43538"/>
            </a:xfrm>
            <a:custGeom>
              <a:rect b="b" l="l" r="r" t="t"/>
              <a:pathLst>
                <a:path extrusionOk="0" h="2235" w="2328">
                  <a:moveTo>
                    <a:pt x="0" y="1"/>
                  </a:moveTo>
                  <a:lnTo>
                    <a:pt x="0" y="2234"/>
                  </a:lnTo>
                  <a:lnTo>
                    <a:pt x="2328" y="2234"/>
                  </a:lnTo>
                  <a:lnTo>
                    <a:pt x="2328"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3"/>
            <p:cNvSpPr/>
            <p:nvPr/>
          </p:nvSpPr>
          <p:spPr>
            <a:xfrm>
              <a:off x="5967031" y="1300452"/>
              <a:ext cx="45252" cy="43538"/>
            </a:xfrm>
            <a:custGeom>
              <a:rect b="b" l="l" r="r" t="t"/>
              <a:pathLst>
                <a:path extrusionOk="0" h="2235" w="2323">
                  <a:moveTo>
                    <a:pt x="1" y="1"/>
                  </a:moveTo>
                  <a:lnTo>
                    <a:pt x="1" y="2234"/>
                  </a:lnTo>
                  <a:lnTo>
                    <a:pt x="2322" y="2234"/>
                  </a:lnTo>
                  <a:lnTo>
                    <a:pt x="2322"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3"/>
            <p:cNvSpPr/>
            <p:nvPr/>
          </p:nvSpPr>
          <p:spPr>
            <a:xfrm>
              <a:off x="6057144" y="1300452"/>
              <a:ext cx="45369" cy="43538"/>
            </a:xfrm>
            <a:custGeom>
              <a:rect b="b" l="l" r="r" t="t"/>
              <a:pathLst>
                <a:path extrusionOk="0" h="2235" w="2329">
                  <a:moveTo>
                    <a:pt x="1" y="1"/>
                  </a:moveTo>
                  <a:lnTo>
                    <a:pt x="1" y="2234"/>
                  </a:lnTo>
                  <a:lnTo>
                    <a:pt x="2328" y="2234"/>
                  </a:lnTo>
                  <a:lnTo>
                    <a:pt x="2328"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3"/>
            <p:cNvSpPr/>
            <p:nvPr/>
          </p:nvSpPr>
          <p:spPr>
            <a:xfrm>
              <a:off x="6012263" y="1300452"/>
              <a:ext cx="44901" cy="43538"/>
            </a:xfrm>
            <a:custGeom>
              <a:rect b="b" l="l" r="r" t="t"/>
              <a:pathLst>
                <a:path extrusionOk="0" h="2235" w="2305">
                  <a:moveTo>
                    <a:pt x="0" y="1"/>
                  </a:moveTo>
                  <a:lnTo>
                    <a:pt x="0" y="2234"/>
                  </a:lnTo>
                  <a:lnTo>
                    <a:pt x="2305" y="2234"/>
                  </a:lnTo>
                  <a:lnTo>
                    <a:pt x="2305" y="1"/>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3"/>
            <p:cNvSpPr/>
            <p:nvPr/>
          </p:nvSpPr>
          <p:spPr>
            <a:xfrm>
              <a:off x="6102493" y="1300452"/>
              <a:ext cx="45349" cy="43538"/>
            </a:xfrm>
            <a:custGeom>
              <a:rect b="b" l="l" r="r" t="t"/>
              <a:pathLst>
                <a:path extrusionOk="0" h="2235" w="2328">
                  <a:moveTo>
                    <a:pt x="0" y="1"/>
                  </a:moveTo>
                  <a:lnTo>
                    <a:pt x="0" y="2234"/>
                  </a:lnTo>
                  <a:lnTo>
                    <a:pt x="2328" y="2234"/>
                  </a:lnTo>
                  <a:lnTo>
                    <a:pt x="2328" y="295"/>
                  </a:lnTo>
                  <a:cubicBezTo>
                    <a:pt x="2328" y="124"/>
                    <a:pt x="2181" y="1"/>
                    <a:pt x="2034"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3"/>
            <p:cNvSpPr/>
            <p:nvPr/>
          </p:nvSpPr>
          <p:spPr>
            <a:xfrm>
              <a:off x="5906916" y="1300452"/>
              <a:ext cx="14805" cy="43538"/>
            </a:xfrm>
            <a:custGeom>
              <a:rect b="b" l="l" r="r" t="t"/>
              <a:pathLst>
                <a:path extrusionOk="0" h="2235" w="760">
                  <a:moveTo>
                    <a:pt x="1" y="1"/>
                  </a:moveTo>
                  <a:lnTo>
                    <a:pt x="1" y="2234"/>
                  </a:lnTo>
                  <a:lnTo>
                    <a:pt x="759" y="2234"/>
                  </a:lnTo>
                  <a:lnTo>
                    <a:pt x="759"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3"/>
            <p:cNvSpPr/>
            <p:nvPr/>
          </p:nvSpPr>
          <p:spPr>
            <a:xfrm>
              <a:off x="5997497" y="1300452"/>
              <a:ext cx="14785" cy="43538"/>
            </a:xfrm>
            <a:custGeom>
              <a:rect b="b" l="l" r="r" t="t"/>
              <a:pathLst>
                <a:path extrusionOk="0" h="2235" w="759">
                  <a:moveTo>
                    <a:pt x="0" y="1"/>
                  </a:moveTo>
                  <a:lnTo>
                    <a:pt x="0" y="2234"/>
                  </a:lnTo>
                  <a:lnTo>
                    <a:pt x="758" y="2234"/>
                  </a:lnTo>
                  <a:lnTo>
                    <a:pt x="758"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3"/>
            <p:cNvSpPr/>
            <p:nvPr/>
          </p:nvSpPr>
          <p:spPr>
            <a:xfrm>
              <a:off x="6087708" y="1300452"/>
              <a:ext cx="14805" cy="43538"/>
            </a:xfrm>
            <a:custGeom>
              <a:rect b="b" l="l" r="r" t="t"/>
              <a:pathLst>
                <a:path extrusionOk="0" h="2235" w="760">
                  <a:moveTo>
                    <a:pt x="1" y="1"/>
                  </a:moveTo>
                  <a:lnTo>
                    <a:pt x="1" y="2234"/>
                  </a:lnTo>
                  <a:lnTo>
                    <a:pt x="759" y="2234"/>
                  </a:lnTo>
                  <a:lnTo>
                    <a:pt x="759"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3"/>
            <p:cNvSpPr/>
            <p:nvPr/>
          </p:nvSpPr>
          <p:spPr>
            <a:xfrm>
              <a:off x="5876820" y="1343970"/>
              <a:ext cx="44901" cy="28071"/>
            </a:xfrm>
            <a:custGeom>
              <a:rect b="b" l="l" r="r" t="t"/>
              <a:pathLst>
                <a:path extrusionOk="0" h="1441" w="2305">
                  <a:moveTo>
                    <a:pt x="0" y="0"/>
                  </a:moveTo>
                  <a:lnTo>
                    <a:pt x="0" y="294"/>
                  </a:lnTo>
                  <a:cubicBezTo>
                    <a:pt x="0" y="929"/>
                    <a:pt x="517" y="1440"/>
                    <a:pt x="1152" y="1440"/>
                  </a:cubicBezTo>
                  <a:cubicBezTo>
                    <a:pt x="1787" y="1440"/>
                    <a:pt x="2304" y="929"/>
                    <a:pt x="2304" y="294"/>
                  </a:cubicBezTo>
                  <a:lnTo>
                    <a:pt x="2304"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3"/>
            <p:cNvSpPr/>
            <p:nvPr/>
          </p:nvSpPr>
          <p:spPr>
            <a:xfrm>
              <a:off x="5967031" y="1343970"/>
              <a:ext cx="45252" cy="28071"/>
            </a:xfrm>
            <a:custGeom>
              <a:rect b="b" l="l" r="r" t="t"/>
              <a:pathLst>
                <a:path extrusionOk="0" h="1441" w="2323">
                  <a:moveTo>
                    <a:pt x="1" y="0"/>
                  </a:moveTo>
                  <a:lnTo>
                    <a:pt x="1" y="294"/>
                  </a:lnTo>
                  <a:cubicBezTo>
                    <a:pt x="1" y="929"/>
                    <a:pt x="512" y="1440"/>
                    <a:pt x="1147" y="1440"/>
                  </a:cubicBezTo>
                  <a:cubicBezTo>
                    <a:pt x="1811" y="1440"/>
                    <a:pt x="2322" y="929"/>
                    <a:pt x="2322" y="294"/>
                  </a:cubicBezTo>
                  <a:lnTo>
                    <a:pt x="2322"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3"/>
            <p:cNvSpPr/>
            <p:nvPr/>
          </p:nvSpPr>
          <p:spPr>
            <a:xfrm>
              <a:off x="6057144" y="1343970"/>
              <a:ext cx="45369" cy="28071"/>
            </a:xfrm>
            <a:custGeom>
              <a:rect b="b" l="l" r="r" t="t"/>
              <a:pathLst>
                <a:path extrusionOk="0" h="1441" w="2329">
                  <a:moveTo>
                    <a:pt x="1" y="0"/>
                  </a:moveTo>
                  <a:lnTo>
                    <a:pt x="1" y="294"/>
                  </a:lnTo>
                  <a:cubicBezTo>
                    <a:pt x="1" y="929"/>
                    <a:pt x="541" y="1440"/>
                    <a:pt x="1176" y="1440"/>
                  </a:cubicBezTo>
                  <a:cubicBezTo>
                    <a:pt x="1811" y="1440"/>
                    <a:pt x="2328" y="929"/>
                    <a:pt x="2328" y="294"/>
                  </a:cubicBezTo>
                  <a:lnTo>
                    <a:pt x="2328"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3"/>
            <p:cNvSpPr/>
            <p:nvPr/>
          </p:nvSpPr>
          <p:spPr>
            <a:xfrm>
              <a:off x="5921701" y="1343970"/>
              <a:ext cx="45349" cy="28071"/>
            </a:xfrm>
            <a:custGeom>
              <a:rect b="b" l="l" r="r" t="t"/>
              <a:pathLst>
                <a:path extrusionOk="0" h="1441" w="2328">
                  <a:moveTo>
                    <a:pt x="0" y="0"/>
                  </a:moveTo>
                  <a:lnTo>
                    <a:pt x="0" y="294"/>
                  </a:lnTo>
                  <a:cubicBezTo>
                    <a:pt x="0" y="929"/>
                    <a:pt x="535" y="1440"/>
                    <a:pt x="1176" y="1440"/>
                  </a:cubicBezTo>
                  <a:cubicBezTo>
                    <a:pt x="1810" y="1440"/>
                    <a:pt x="2328" y="929"/>
                    <a:pt x="2328" y="294"/>
                  </a:cubicBezTo>
                  <a:lnTo>
                    <a:pt x="2328" y="0"/>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3"/>
            <p:cNvSpPr/>
            <p:nvPr/>
          </p:nvSpPr>
          <p:spPr>
            <a:xfrm>
              <a:off x="6012263" y="1343970"/>
              <a:ext cx="44901" cy="28071"/>
            </a:xfrm>
            <a:custGeom>
              <a:rect b="b" l="l" r="r" t="t"/>
              <a:pathLst>
                <a:path extrusionOk="0" h="1441" w="2305">
                  <a:moveTo>
                    <a:pt x="0" y="0"/>
                  </a:moveTo>
                  <a:lnTo>
                    <a:pt x="0" y="294"/>
                  </a:lnTo>
                  <a:cubicBezTo>
                    <a:pt x="0" y="929"/>
                    <a:pt x="518" y="1440"/>
                    <a:pt x="1153" y="1440"/>
                  </a:cubicBezTo>
                  <a:cubicBezTo>
                    <a:pt x="1793" y="1440"/>
                    <a:pt x="2305" y="929"/>
                    <a:pt x="2305" y="294"/>
                  </a:cubicBezTo>
                  <a:lnTo>
                    <a:pt x="2305" y="0"/>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3"/>
            <p:cNvSpPr/>
            <p:nvPr/>
          </p:nvSpPr>
          <p:spPr>
            <a:xfrm>
              <a:off x="6102493" y="1343970"/>
              <a:ext cx="45349" cy="28071"/>
            </a:xfrm>
            <a:custGeom>
              <a:rect b="b" l="l" r="r" t="t"/>
              <a:pathLst>
                <a:path extrusionOk="0" h="1441" w="2328">
                  <a:moveTo>
                    <a:pt x="0" y="0"/>
                  </a:moveTo>
                  <a:lnTo>
                    <a:pt x="0" y="294"/>
                  </a:lnTo>
                  <a:cubicBezTo>
                    <a:pt x="0" y="929"/>
                    <a:pt x="512" y="1440"/>
                    <a:pt x="1152" y="1440"/>
                  </a:cubicBezTo>
                  <a:cubicBezTo>
                    <a:pt x="1811" y="1440"/>
                    <a:pt x="2328" y="929"/>
                    <a:pt x="2328" y="294"/>
                  </a:cubicBezTo>
                  <a:lnTo>
                    <a:pt x="2328" y="0"/>
                  </a:ln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3"/>
            <p:cNvSpPr/>
            <p:nvPr/>
          </p:nvSpPr>
          <p:spPr>
            <a:xfrm>
              <a:off x="5924097" y="1415987"/>
              <a:ext cx="176002" cy="79128"/>
            </a:xfrm>
            <a:custGeom>
              <a:rect b="b" l="l" r="r" t="t"/>
              <a:pathLst>
                <a:path extrusionOk="0" h="4062" w="9035">
                  <a:moveTo>
                    <a:pt x="441" y="0"/>
                  </a:moveTo>
                  <a:cubicBezTo>
                    <a:pt x="195" y="0"/>
                    <a:pt x="1" y="194"/>
                    <a:pt x="1" y="441"/>
                  </a:cubicBezTo>
                  <a:lnTo>
                    <a:pt x="1" y="3621"/>
                  </a:lnTo>
                  <a:cubicBezTo>
                    <a:pt x="1" y="3868"/>
                    <a:pt x="195" y="4062"/>
                    <a:pt x="441" y="4062"/>
                  </a:cubicBezTo>
                  <a:lnTo>
                    <a:pt x="8594" y="4062"/>
                  </a:lnTo>
                  <a:cubicBezTo>
                    <a:pt x="8841" y="4062"/>
                    <a:pt x="9035" y="3868"/>
                    <a:pt x="9035" y="3621"/>
                  </a:cubicBezTo>
                  <a:lnTo>
                    <a:pt x="9035" y="441"/>
                  </a:lnTo>
                  <a:cubicBezTo>
                    <a:pt x="9035" y="194"/>
                    <a:pt x="8841" y="0"/>
                    <a:pt x="859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3"/>
            <p:cNvSpPr/>
            <p:nvPr/>
          </p:nvSpPr>
          <p:spPr>
            <a:xfrm>
              <a:off x="6076722" y="1415987"/>
              <a:ext cx="23376" cy="79128"/>
            </a:xfrm>
            <a:custGeom>
              <a:rect b="b" l="l" r="r" t="t"/>
              <a:pathLst>
                <a:path extrusionOk="0" h="4062" w="1200">
                  <a:moveTo>
                    <a:pt x="1" y="0"/>
                  </a:moveTo>
                  <a:cubicBezTo>
                    <a:pt x="248" y="0"/>
                    <a:pt x="442" y="194"/>
                    <a:pt x="442" y="441"/>
                  </a:cubicBezTo>
                  <a:lnTo>
                    <a:pt x="442" y="3621"/>
                  </a:lnTo>
                  <a:cubicBezTo>
                    <a:pt x="442" y="3868"/>
                    <a:pt x="248" y="4062"/>
                    <a:pt x="1" y="4062"/>
                  </a:cubicBezTo>
                  <a:lnTo>
                    <a:pt x="759" y="4062"/>
                  </a:lnTo>
                  <a:cubicBezTo>
                    <a:pt x="1006" y="4062"/>
                    <a:pt x="1200" y="3868"/>
                    <a:pt x="1200" y="3621"/>
                  </a:cubicBezTo>
                  <a:lnTo>
                    <a:pt x="1200" y="441"/>
                  </a:lnTo>
                  <a:cubicBezTo>
                    <a:pt x="1200" y="194"/>
                    <a:pt x="1006" y="0"/>
                    <a:pt x="75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3"/>
            <p:cNvSpPr/>
            <p:nvPr/>
          </p:nvSpPr>
          <p:spPr>
            <a:xfrm>
              <a:off x="6074345" y="1471232"/>
              <a:ext cx="46246" cy="45388"/>
            </a:xfrm>
            <a:custGeom>
              <a:rect b="b" l="l" r="r" t="t"/>
              <a:pathLst>
                <a:path extrusionOk="0" h="2330" w="2374">
                  <a:moveTo>
                    <a:pt x="262" y="1"/>
                  </a:moveTo>
                  <a:cubicBezTo>
                    <a:pt x="126" y="1"/>
                    <a:pt x="1" y="137"/>
                    <a:pt x="23" y="274"/>
                  </a:cubicBezTo>
                  <a:lnTo>
                    <a:pt x="370" y="1743"/>
                  </a:lnTo>
                  <a:cubicBezTo>
                    <a:pt x="385" y="1856"/>
                    <a:pt x="485" y="1927"/>
                    <a:pt x="587" y="1927"/>
                  </a:cubicBezTo>
                  <a:cubicBezTo>
                    <a:pt x="639" y="1927"/>
                    <a:pt x="692" y="1909"/>
                    <a:pt x="734" y="1867"/>
                  </a:cubicBezTo>
                  <a:lnTo>
                    <a:pt x="928" y="1667"/>
                  </a:lnTo>
                  <a:lnTo>
                    <a:pt x="1516" y="2255"/>
                  </a:lnTo>
                  <a:cubicBezTo>
                    <a:pt x="1566" y="2305"/>
                    <a:pt x="1627" y="2330"/>
                    <a:pt x="1686" y="2330"/>
                  </a:cubicBezTo>
                  <a:cubicBezTo>
                    <a:pt x="1745" y="2330"/>
                    <a:pt x="1801" y="2305"/>
                    <a:pt x="1839" y="2255"/>
                  </a:cubicBezTo>
                  <a:lnTo>
                    <a:pt x="2280" y="1814"/>
                  </a:lnTo>
                  <a:cubicBezTo>
                    <a:pt x="2374" y="1743"/>
                    <a:pt x="2374" y="1596"/>
                    <a:pt x="2280" y="1496"/>
                  </a:cubicBezTo>
                  <a:lnTo>
                    <a:pt x="1692" y="909"/>
                  </a:lnTo>
                  <a:lnTo>
                    <a:pt x="1886" y="715"/>
                  </a:lnTo>
                  <a:cubicBezTo>
                    <a:pt x="2009" y="591"/>
                    <a:pt x="1933" y="374"/>
                    <a:pt x="1763" y="344"/>
                  </a:cubicBezTo>
                  <a:lnTo>
                    <a:pt x="293" y="3"/>
                  </a:lnTo>
                  <a:cubicBezTo>
                    <a:pt x="283" y="2"/>
                    <a:pt x="272" y="1"/>
                    <a:pt x="262"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3"/>
            <p:cNvSpPr/>
            <p:nvPr/>
          </p:nvSpPr>
          <p:spPr>
            <a:xfrm>
              <a:off x="6074345" y="1471232"/>
              <a:ext cx="46246" cy="41648"/>
            </a:xfrm>
            <a:custGeom>
              <a:rect b="b" l="l" r="r" t="t"/>
              <a:pathLst>
                <a:path extrusionOk="0" h="2138" w="2374">
                  <a:moveTo>
                    <a:pt x="257" y="1"/>
                  </a:moveTo>
                  <a:cubicBezTo>
                    <a:pt x="106" y="1"/>
                    <a:pt x="1" y="137"/>
                    <a:pt x="23" y="274"/>
                  </a:cubicBezTo>
                  <a:lnTo>
                    <a:pt x="76" y="468"/>
                  </a:lnTo>
                  <a:lnTo>
                    <a:pt x="1369" y="762"/>
                  </a:lnTo>
                  <a:cubicBezTo>
                    <a:pt x="1569" y="815"/>
                    <a:pt x="1616" y="1009"/>
                    <a:pt x="1492" y="1155"/>
                  </a:cubicBezTo>
                  <a:lnTo>
                    <a:pt x="1469" y="1155"/>
                  </a:lnTo>
                  <a:cubicBezTo>
                    <a:pt x="1369" y="1255"/>
                    <a:pt x="1369" y="1402"/>
                    <a:pt x="1469" y="1496"/>
                  </a:cubicBezTo>
                  <a:lnTo>
                    <a:pt x="1910" y="1914"/>
                  </a:lnTo>
                  <a:cubicBezTo>
                    <a:pt x="1957" y="1990"/>
                    <a:pt x="1986" y="2061"/>
                    <a:pt x="1957" y="2137"/>
                  </a:cubicBezTo>
                  <a:lnTo>
                    <a:pt x="2280" y="1814"/>
                  </a:lnTo>
                  <a:cubicBezTo>
                    <a:pt x="2374" y="1743"/>
                    <a:pt x="2374" y="1596"/>
                    <a:pt x="2280" y="1496"/>
                  </a:cubicBezTo>
                  <a:lnTo>
                    <a:pt x="1692" y="909"/>
                  </a:lnTo>
                  <a:lnTo>
                    <a:pt x="1886" y="715"/>
                  </a:lnTo>
                  <a:cubicBezTo>
                    <a:pt x="2009" y="591"/>
                    <a:pt x="1933" y="374"/>
                    <a:pt x="1763" y="344"/>
                  </a:cubicBezTo>
                  <a:lnTo>
                    <a:pt x="293" y="3"/>
                  </a:lnTo>
                  <a:cubicBezTo>
                    <a:pt x="281" y="2"/>
                    <a:pt x="269" y="1"/>
                    <a:pt x="257"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3"/>
            <p:cNvSpPr/>
            <p:nvPr/>
          </p:nvSpPr>
          <p:spPr>
            <a:xfrm>
              <a:off x="5955012" y="1434084"/>
              <a:ext cx="30584" cy="43401"/>
            </a:xfrm>
            <a:custGeom>
              <a:rect b="b" l="l" r="r" t="t"/>
              <a:pathLst>
                <a:path extrusionOk="0" h="2228" w="1570">
                  <a:moveTo>
                    <a:pt x="765" y="564"/>
                  </a:moveTo>
                  <a:cubicBezTo>
                    <a:pt x="812" y="564"/>
                    <a:pt x="859" y="611"/>
                    <a:pt x="859" y="664"/>
                  </a:cubicBezTo>
                  <a:cubicBezTo>
                    <a:pt x="859" y="711"/>
                    <a:pt x="812" y="758"/>
                    <a:pt x="765" y="758"/>
                  </a:cubicBezTo>
                  <a:lnTo>
                    <a:pt x="565" y="758"/>
                  </a:lnTo>
                  <a:lnTo>
                    <a:pt x="565" y="564"/>
                  </a:lnTo>
                  <a:close/>
                  <a:moveTo>
                    <a:pt x="835" y="1346"/>
                  </a:moveTo>
                  <a:cubicBezTo>
                    <a:pt x="935" y="1346"/>
                    <a:pt x="1006" y="1399"/>
                    <a:pt x="1006" y="1493"/>
                  </a:cubicBezTo>
                  <a:cubicBezTo>
                    <a:pt x="1006" y="1593"/>
                    <a:pt x="935" y="1664"/>
                    <a:pt x="835" y="1664"/>
                  </a:cubicBezTo>
                  <a:lnTo>
                    <a:pt x="565" y="1664"/>
                  </a:lnTo>
                  <a:lnTo>
                    <a:pt x="565" y="1346"/>
                  </a:lnTo>
                  <a:close/>
                  <a:moveTo>
                    <a:pt x="271" y="0"/>
                  </a:moveTo>
                  <a:cubicBezTo>
                    <a:pt x="124" y="0"/>
                    <a:pt x="1" y="124"/>
                    <a:pt x="1" y="294"/>
                  </a:cubicBezTo>
                  <a:lnTo>
                    <a:pt x="1" y="1934"/>
                  </a:lnTo>
                  <a:cubicBezTo>
                    <a:pt x="1" y="2010"/>
                    <a:pt x="30" y="2081"/>
                    <a:pt x="77" y="2157"/>
                  </a:cubicBezTo>
                  <a:cubicBezTo>
                    <a:pt x="124" y="2204"/>
                    <a:pt x="200" y="2228"/>
                    <a:pt x="271" y="2228"/>
                  </a:cubicBezTo>
                  <a:lnTo>
                    <a:pt x="835" y="2228"/>
                  </a:lnTo>
                  <a:cubicBezTo>
                    <a:pt x="1253" y="2228"/>
                    <a:pt x="1570" y="1910"/>
                    <a:pt x="1570" y="1493"/>
                  </a:cubicBezTo>
                  <a:cubicBezTo>
                    <a:pt x="1570" y="1299"/>
                    <a:pt x="1499" y="1105"/>
                    <a:pt x="1352" y="982"/>
                  </a:cubicBezTo>
                  <a:cubicBezTo>
                    <a:pt x="1399" y="882"/>
                    <a:pt x="1423" y="782"/>
                    <a:pt x="1423" y="664"/>
                  </a:cubicBezTo>
                  <a:cubicBezTo>
                    <a:pt x="1423" y="294"/>
                    <a:pt x="1129" y="0"/>
                    <a:pt x="76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3"/>
            <p:cNvSpPr/>
            <p:nvPr/>
          </p:nvSpPr>
          <p:spPr>
            <a:xfrm>
              <a:off x="5996114" y="1433616"/>
              <a:ext cx="34382" cy="43869"/>
            </a:xfrm>
            <a:custGeom>
              <a:rect b="b" l="l" r="r" t="t"/>
              <a:pathLst>
                <a:path extrusionOk="0" h="2252" w="1765">
                  <a:moveTo>
                    <a:pt x="295" y="1"/>
                  </a:moveTo>
                  <a:cubicBezTo>
                    <a:pt x="124" y="1"/>
                    <a:pt x="1" y="124"/>
                    <a:pt x="1" y="294"/>
                  </a:cubicBezTo>
                  <a:lnTo>
                    <a:pt x="1" y="1423"/>
                  </a:lnTo>
                  <a:cubicBezTo>
                    <a:pt x="1" y="1887"/>
                    <a:pt x="389" y="2252"/>
                    <a:pt x="859" y="2252"/>
                  </a:cubicBezTo>
                  <a:cubicBezTo>
                    <a:pt x="1270" y="2252"/>
                    <a:pt x="1664" y="2011"/>
                    <a:pt x="1741" y="1570"/>
                  </a:cubicBezTo>
                  <a:cubicBezTo>
                    <a:pt x="1764" y="1517"/>
                    <a:pt x="1764" y="1470"/>
                    <a:pt x="1764" y="1423"/>
                  </a:cubicBezTo>
                  <a:lnTo>
                    <a:pt x="1764" y="294"/>
                  </a:lnTo>
                  <a:cubicBezTo>
                    <a:pt x="1764" y="124"/>
                    <a:pt x="1641" y="1"/>
                    <a:pt x="1470" y="1"/>
                  </a:cubicBezTo>
                  <a:cubicBezTo>
                    <a:pt x="1323" y="1"/>
                    <a:pt x="1200" y="124"/>
                    <a:pt x="1200" y="294"/>
                  </a:cubicBezTo>
                  <a:lnTo>
                    <a:pt x="1200" y="1423"/>
                  </a:lnTo>
                  <a:cubicBezTo>
                    <a:pt x="1200" y="1593"/>
                    <a:pt x="1053" y="1688"/>
                    <a:pt x="906" y="1688"/>
                  </a:cubicBezTo>
                  <a:lnTo>
                    <a:pt x="859" y="1688"/>
                  </a:lnTo>
                  <a:cubicBezTo>
                    <a:pt x="712" y="1688"/>
                    <a:pt x="565" y="1593"/>
                    <a:pt x="565" y="1423"/>
                  </a:cubicBezTo>
                  <a:lnTo>
                    <a:pt x="565" y="294"/>
                  </a:lnTo>
                  <a:cubicBezTo>
                    <a:pt x="565" y="124"/>
                    <a:pt x="442"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3"/>
            <p:cNvSpPr/>
            <p:nvPr/>
          </p:nvSpPr>
          <p:spPr>
            <a:xfrm>
              <a:off x="6036652" y="1433772"/>
              <a:ext cx="33447" cy="43713"/>
            </a:xfrm>
            <a:custGeom>
              <a:rect b="b" l="l" r="r" t="t"/>
              <a:pathLst>
                <a:path extrusionOk="0" h="2244" w="1717">
                  <a:moveTo>
                    <a:pt x="338" y="0"/>
                  </a:moveTo>
                  <a:cubicBezTo>
                    <a:pt x="283" y="0"/>
                    <a:pt x="225" y="13"/>
                    <a:pt x="171" y="40"/>
                  </a:cubicBezTo>
                  <a:cubicBezTo>
                    <a:pt x="47" y="140"/>
                    <a:pt x="0" y="310"/>
                    <a:pt x="100" y="433"/>
                  </a:cubicBezTo>
                  <a:lnTo>
                    <a:pt x="588" y="1192"/>
                  </a:lnTo>
                  <a:lnTo>
                    <a:pt x="588" y="1950"/>
                  </a:lnTo>
                  <a:cubicBezTo>
                    <a:pt x="588" y="2120"/>
                    <a:pt x="712" y="2244"/>
                    <a:pt x="859" y="2244"/>
                  </a:cubicBezTo>
                  <a:cubicBezTo>
                    <a:pt x="1029" y="2244"/>
                    <a:pt x="1153" y="2120"/>
                    <a:pt x="1153" y="1950"/>
                  </a:cubicBezTo>
                  <a:lnTo>
                    <a:pt x="1153" y="1192"/>
                  </a:lnTo>
                  <a:lnTo>
                    <a:pt x="1640" y="433"/>
                  </a:lnTo>
                  <a:cubicBezTo>
                    <a:pt x="1717" y="310"/>
                    <a:pt x="1687" y="140"/>
                    <a:pt x="1570" y="40"/>
                  </a:cubicBezTo>
                  <a:cubicBezTo>
                    <a:pt x="1518" y="15"/>
                    <a:pt x="1462" y="1"/>
                    <a:pt x="1407" y="1"/>
                  </a:cubicBezTo>
                  <a:cubicBezTo>
                    <a:pt x="1308" y="1"/>
                    <a:pt x="1213" y="45"/>
                    <a:pt x="1153" y="140"/>
                  </a:cubicBezTo>
                  <a:lnTo>
                    <a:pt x="859" y="580"/>
                  </a:lnTo>
                  <a:lnTo>
                    <a:pt x="565" y="116"/>
                  </a:lnTo>
                  <a:cubicBezTo>
                    <a:pt x="517" y="38"/>
                    <a:pt x="431" y="0"/>
                    <a:pt x="33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3"/>
            <p:cNvSpPr/>
            <p:nvPr/>
          </p:nvSpPr>
          <p:spPr>
            <a:xfrm>
              <a:off x="5918370" y="1410728"/>
              <a:ext cx="207501" cy="111640"/>
            </a:xfrm>
            <a:custGeom>
              <a:rect b="b" l="l" r="r" t="t"/>
              <a:pathLst>
                <a:path extrusionOk="0" h="5731" w="10652">
                  <a:moveTo>
                    <a:pt x="8324" y="3403"/>
                  </a:moveTo>
                  <a:lnTo>
                    <a:pt x="9599" y="3697"/>
                  </a:lnTo>
                  <a:lnTo>
                    <a:pt x="9499" y="3821"/>
                  </a:lnTo>
                  <a:cubicBezTo>
                    <a:pt x="9376" y="3921"/>
                    <a:pt x="9376" y="4091"/>
                    <a:pt x="9499" y="4214"/>
                  </a:cubicBezTo>
                  <a:lnTo>
                    <a:pt x="10040" y="4773"/>
                  </a:lnTo>
                  <a:lnTo>
                    <a:pt x="9699" y="5120"/>
                  </a:lnTo>
                  <a:lnTo>
                    <a:pt x="9135" y="4579"/>
                  </a:lnTo>
                  <a:cubicBezTo>
                    <a:pt x="9082" y="4532"/>
                    <a:pt x="9011" y="4479"/>
                    <a:pt x="8935" y="4479"/>
                  </a:cubicBezTo>
                  <a:cubicBezTo>
                    <a:pt x="8864" y="4479"/>
                    <a:pt x="8788" y="4532"/>
                    <a:pt x="8741" y="4579"/>
                  </a:cubicBezTo>
                  <a:lnTo>
                    <a:pt x="8618" y="4679"/>
                  </a:lnTo>
                  <a:lnTo>
                    <a:pt x="8324" y="3403"/>
                  </a:lnTo>
                  <a:close/>
                  <a:moveTo>
                    <a:pt x="735" y="0"/>
                  </a:moveTo>
                  <a:cubicBezTo>
                    <a:pt x="342" y="0"/>
                    <a:pt x="1" y="317"/>
                    <a:pt x="1" y="711"/>
                  </a:cubicBezTo>
                  <a:lnTo>
                    <a:pt x="1" y="3891"/>
                  </a:lnTo>
                  <a:cubicBezTo>
                    <a:pt x="1" y="4285"/>
                    <a:pt x="342" y="4602"/>
                    <a:pt x="735" y="4602"/>
                  </a:cubicBezTo>
                  <a:lnTo>
                    <a:pt x="8006" y="4602"/>
                  </a:lnTo>
                  <a:lnTo>
                    <a:pt x="8083" y="4920"/>
                  </a:lnTo>
                  <a:cubicBezTo>
                    <a:pt x="8130" y="5096"/>
                    <a:pt x="8253" y="5243"/>
                    <a:pt x="8447" y="5290"/>
                  </a:cubicBezTo>
                  <a:cubicBezTo>
                    <a:pt x="8492" y="5303"/>
                    <a:pt x="8538" y="5308"/>
                    <a:pt x="8582" y="5308"/>
                  </a:cubicBezTo>
                  <a:cubicBezTo>
                    <a:pt x="8706" y="5308"/>
                    <a:pt x="8827" y="5264"/>
                    <a:pt x="8935" y="5190"/>
                  </a:cubicBezTo>
                  <a:lnTo>
                    <a:pt x="9329" y="5584"/>
                  </a:lnTo>
                  <a:cubicBezTo>
                    <a:pt x="9429" y="5684"/>
                    <a:pt x="9552" y="5731"/>
                    <a:pt x="9699" y="5731"/>
                  </a:cubicBezTo>
                  <a:cubicBezTo>
                    <a:pt x="9817" y="5731"/>
                    <a:pt x="9940" y="5684"/>
                    <a:pt x="10040" y="5584"/>
                  </a:cubicBezTo>
                  <a:lnTo>
                    <a:pt x="10504" y="5120"/>
                  </a:lnTo>
                  <a:cubicBezTo>
                    <a:pt x="10581" y="5043"/>
                    <a:pt x="10651" y="4896"/>
                    <a:pt x="10651" y="4773"/>
                  </a:cubicBezTo>
                  <a:cubicBezTo>
                    <a:pt x="10651" y="4626"/>
                    <a:pt x="10581" y="4508"/>
                    <a:pt x="10504" y="4408"/>
                  </a:cubicBezTo>
                  <a:lnTo>
                    <a:pt x="10087" y="4015"/>
                  </a:lnTo>
                  <a:cubicBezTo>
                    <a:pt x="10210" y="3868"/>
                    <a:pt x="10257" y="3697"/>
                    <a:pt x="10210" y="3527"/>
                  </a:cubicBezTo>
                  <a:cubicBezTo>
                    <a:pt x="10163" y="3333"/>
                    <a:pt x="10016" y="3209"/>
                    <a:pt x="9846" y="3156"/>
                  </a:cubicBezTo>
                  <a:lnTo>
                    <a:pt x="9623" y="3109"/>
                  </a:lnTo>
                  <a:lnTo>
                    <a:pt x="9623" y="2304"/>
                  </a:lnTo>
                  <a:cubicBezTo>
                    <a:pt x="9623" y="2157"/>
                    <a:pt x="9499" y="2010"/>
                    <a:pt x="9329" y="2010"/>
                  </a:cubicBezTo>
                  <a:cubicBezTo>
                    <a:pt x="9182" y="2010"/>
                    <a:pt x="9058" y="2157"/>
                    <a:pt x="9058" y="2304"/>
                  </a:cubicBezTo>
                  <a:lnTo>
                    <a:pt x="9058" y="2986"/>
                  </a:lnTo>
                  <a:lnTo>
                    <a:pt x="8377" y="2839"/>
                  </a:lnTo>
                  <a:cubicBezTo>
                    <a:pt x="8331" y="2827"/>
                    <a:pt x="8285" y="2821"/>
                    <a:pt x="8239" y="2821"/>
                  </a:cubicBezTo>
                  <a:cubicBezTo>
                    <a:pt x="8105" y="2821"/>
                    <a:pt x="7975" y="2871"/>
                    <a:pt x="7883" y="2962"/>
                  </a:cubicBezTo>
                  <a:cubicBezTo>
                    <a:pt x="7759" y="3086"/>
                    <a:pt x="7712" y="3280"/>
                    <a:pt x="7759" y="3450"/>
                  </a:cubicBezTo>
                  <a:lnTo>
                    <a:pt x="7883" y="4038"/>
                  </a:lnTo>
                  <a:lnTo>
                    <a:pt x="735" y="4038"/>
                  </a:lnTo>
                  <a:cubicBezTo>
                    <a:pt x="659" y="4038"/>
                    <a:pt x="588" y="3968"/>
                    <a:pt x="588" y="3891"/>
                  </a:cubicBezTo>
                  <a:lnTo>
                    <a:pt x="588" y="711"/>
                  </a:lnTo>
                  <a:cubicBezTo>
                    <a:pt x="588" y="635"/>
                    <a:pt x="659" y="564"/>
                    <a:pt x="735" y="564"/>
                  </a:cubicBezTo>
                  <a:lnTo>
                    <a:pt x="8888" y="564"/>
                  </a:lnTo>
                  <a:cubicBezTo>
                    <a:pt x="8988" y="564"/>
                    <a:pt x="9058" y="635"/>
                    <a:pt x="9058" y="711"/>
                  </a:cubicBezTo>
                  <a:lnTo>
                    <a:pt x="9058" y="952"/>
                  </a:lnTo>
                  <a:cubicBezTo>
                    <a:pt x="9058" y="1129"/>
                    <a:pt x="9182" y="1246"/>
                    <a:pt x="9329" y="1246"/>
                  </a:cubicBezTo>
                  <a:cubicBezTo>
                    <a:pt x="9499" y="1246"/>
                    <a:pt x="9623" y="1129"/>
                    <a:pt x="9623" y="952"/>
                  </a:cubicBezTo>
                  <a:lnTo>
                    <a:pt x="9623" y="711"/>
                  </a:lnTo>
                  <a:cubicBezTo>
                    <a:pt x="9623" y="317"/>
                    <a:pt x="9305" y="0"/>
                    <a:pt x="888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3"/>
            <p:cNvSpPr/>
            <p:nvPr/>
          </p:nvSpPr>
          <p:spPr>
            <a:xfrm>
              <a:off x="5994166" y="1556709"/>
              <a:ext cx="36330" cy="11006"/>
            </a:xfrm>
            <a:custGeom>
              <a:rect b="b" l="l" r="r" t="t"/>
              <a:pathLst>
                <a:path extrusionOk="0" h="565" w="1865">
                  <a:moveTo>
                    <a:pt x="271" y="0"/>
                  </a:moveTo>
                  <a:cubicBezTo>
                    <a:pt x="124" y="0"/>
                    <a:pt x="1" y="124"/>
                    <a:pt x="1" y="271"/>
                  </a:cubicBezTo>
                  <a:cubicBezTo>
                    <a:pt x="1" y="441"/>
                    <a:pt x="124" y="565"/>
                    <a:pt x="271" y="565"/>
                  </a:cubicBezTo>
                  <a:lnTo>
                    <a:pt x="1570" y="565"/>
                  </a:lnTo>
                  <a:cubicBezTo>
                    <a:pt x="1741" y="565"/>
                    <a:pt x="1864" y="441"/>
                    <a:pt x="1864" y="271"/>
                  </a:cubicBezTo>
                  <a:cubicBezTo>
                    <a:pt x="1864" y="124"/>
                    <a:pt x="1741" y="0"/>
                    <a:pt x="157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3"/>
            <p:cNvSpPr/>
            <p:nvPr/>
          </p:nvSpPr>
          <p:spPr>
            <a:xfrm>
              <a:off x="5822432" y="1294725"/>
              <a:ext cx="379802" cy="354517"/>
            </a:xfrm>
            <a:custGeom>
              <a:rect b="b" l="l" r="r" t="t"/>
              <a:pathLst>
                <a:path extrusionOk="0" h="18199" w="19497">
                  <a:moveTo>
                    <a:pt x="4826" y="565"/>
                  </a:moveTo>
                  <a:lnTo>
                    <a:pt x="4826" y="2234"/>
                  </a:lnTo>
                  <a:lnTo>
                    <a:pt x="3062" y="2234"/>
                  </a:lnTo>
                  <a:lnTo>
                    <a:pt x="3062" y="589"/>
                  </a:lnTo>
                  <a:cubicBezTo>
                    <a:pt x="3062" y="565"/>
                    <a:pt x="3086" y="565"/>
                    <a:pt x="3086" y="565"/>
                  </a:cubicBezTo>
                  <a:close/>
                  <a:moveTo>
                    <a:pt x="7130" y="565"/>
                  </a:moveTo>
                  <a:lnTo>
                    <a:pt x="7130" y="2234"/>
                  </a:lnTo>
                  <a:lnTo>
                    <a:pt x="5390" y="2234"/>
                  </a:lnTo>
                  <a:lnTo>
                    <a:pt x="5390" y="565"/>
                  </a:lnTo>
                  <a:close/>
                  <a:moveTo>
                    <a:pt x="9452" y="565"/>
                  </a:moveTo>
                  <a:lnTo>
                    <a:pt x="9452" y="2234"/>
                  </a:lnTo>
                  <a:lnTo>
                    <a:pt x="7718" y="2234"/>
                  </a:lnTo>
                  <a:lnTo>
                    <a:pt x="7718" y="565"/>
                  </a:lnTo>
                  <a:close/>
                  <a:moveTo>
                    <a:pt x="11779" y="565"/>
                  </a:moveTo>
                  <a:lnTo>
                    <a:pt x="11779" y="2234"/>
                  </a:lnTo>
                  <a:lnTo>
                    <a:pt x="10016" y="2234"/>
                  </a:lnTo>
                  <a:lnTo>
                    <a:pt x="10016" y="565"/>
                  </a:lnTo>
                  <a:close/>
                  <a:moveTo>
                    <a:pt x="14083" y="565"/>
                  </a:moveTo>
                  <a:lnTo>
                    <a:pt x="14083" y="2234"/>
                  </a:lnTo>
                  <a:lnTo>
                    <a:pt x="12343" y="2234"/>
                  </a:lnTo>
                  <a:lnTo>
                    <a:pt x="12343" y="565"/>
                  </a:lnTo>
                  <a:close/>
                  <a:moveTo>
                    <a:pt x="16411" y="565"/>
                  </a:moveTo>
                  <a:lnTo>
                    <a:pt x="16411" y="589"/>
                  </a:lnTo>
                  <a:lnTo>
                    <a:pt x="16411" y="2234"/>
                  </a:lnTo>
                  <a:lnTo>
                    <a:pt x="14671" y="2234"/>
                  </a:lnTo>
                  <a:lnTo>
                    <a:pt x="14671" y="565"/>
                  </a:lnTo>
                  <a:close/>
                  <a:moveTo>
                    <a:pt x="4826" y="2822"/>
                  </a:moveTo>
                  <a:cubicBezTo>
                    <a:pt x="4826" y="3287"/>
                    <a:pt x="4432" y="3674"/>
                    <a:pt x="3944" y="3674"/>
                  </a:cubicBezTo>
                  <a:cubicBezTo>
                    <a:pt x="3456" y="3674"/>
                    <a:pt x="3062" y="3287"/>
                    <a:pt x="3062" y="2822"/>
                  </a:cubicBezTo>
                  <a:close/>
                  <a:moveTo>
                    <a:pt x="7130" y="2822"/>
                  </a:moveTo>
                  <a:cubicBezTo>
                    <a:pt x="7130" y="3287"/>
                    <a:pt x="6736" y="3674"/>
                    <a:pt x="6272" y="3674"/>
                  </a:cubicBezTo>
                  <a:cubicBezTo>
                    <a:pt x="5778" y="3674"/>
                    <a:pt x="5390" y="3287"/>
                    <a:pt x="5390" y="2822"/>
                  </a:cubicBezTo>
                  <a:close/>
                  <a:moveTo>
                    <a:pt x="9452" y="2822"/>
                  </a:moveTo>
                  <a:cubicBezTo>
                    <a:pt x="9452" y="3287"/>
                    <a:pt x="9064" y="3674"/>
                    <a:pt x="8570" y="3674"/>
                  </a:cubicBezTo>
                  <a:cubicBezTo>
                    <a:pt x="8106" y="3674"/>
                    <a:pt x="7718" y="3287"/>
                    <a:pt x="7718" y="2822"/>
                  </a:cubicBezTo>
                  <a:close/>
                  <a:moveTo>
                    <a:pt x="11779" y="2822"/>
                  </a:moveTo>
                  <a:cubicBezTo>
                    <a:pt x="11779" y="3287"/>
                    <a:pt x="11391" y="3674"/>
                    <a:pt x="10898" y="3674"/>
                  </a:cubicBezTo>
                  <a:cubicBezTo>
                    <a:pt x="10410" y="3674"/>
                    <a:pt x="10016" y="3287"/>
                    <a:pt x="10016" y="2822"/>
                  </a:cubicBezTo>
                  <a:close/>
                  <a:moveTo>
                    <a:pt x="14083" y="2822"/>
                  </a:moveTo>
                  <a:cubicBezTo>
                    <a:pt x="14083" y="3287"/>
                    <a:pt x="13689" y="3674"/>
                    <a:pt x="13225" y="3674"/>
                  </a:cubicBezTo>
                  <a:cubicBezTo>
                    <a:pt x="12737" y="3674"/>
                    <a:pt x="12343" y="3287"/>
                    <a:pt x="12343" y="2822"/>
                  </a:cubicBezTo>
                  <a:close/>
                  <a:moveTo>
                    <a:pt x="16411" y="2822"/>
                  </a:moveTo>
                  <a:cubicBezTo>
                    <a:pt x="16411" y="3287"/>
                    <a:pt x="16017" y="3674"/>
                    <a:pt x="15529" y="3674"/>
                  </a:cubicBezTo>
                  <a:cubicBezTo>
                    <a:pt x="15065" y="3674"/>
                    <a:pt x="14671" y="3287"/>
                    <a:pt x="14671" y="2822"/>
                  </a:cubicBezTo>
                  <a:close/>
                  <a:moveTo>
                    <a:pt x="14377" y="3674"/>
                  </a:moveTo>
                  <a:cubicBezTo>
                    <a:pt x="14648" y="4021"/>
                    <a:pt x="15065" y="4262"/>
                    <a:pt x="15529" y="4262"/>
                  </a:cubicBezTo>
                  <a:cubicBezTo>
                    <a:pt x="15870" y="4262"/>
                    <a:pt x="16164" y="4145"/>
                    <a:pt x="16411" y="3968"/>
                  </a:cubicBezTo>
                  <a:lnTo>
                    <a:pt x="16411" y="12197"/>
                  </a:lnTo>
                  <a:lnTo>
                    <a:pt x="3062" y="12197"/>
                  </a:lnTo>
                  <a:lnTo>
                    <a:pt x="3062" y="3968"/>
                  </a:lnTo>
                  <a:cubicBezTo>
                    <a:pt x="3309" y="4145"/>
                    <a:pt x="3627" y="4262"/>
                    <a:pt x="3944" y="4262"/>
                  </a:cubicBezTo>
                  <a:cubicBezTo>
                    <a:pt x="4408" y="4262"/>
                    <a:pt x="4849" y="4021"/>
                    <a:pt x="5096" y="3674"/>
                  </a:cubicBezTo>
                  <a:cubicBezTo>
                    <a:pt x="5367" y="4021"/>
                    <a:pt x="5778" y="4262"/>
                    <a:pt x="6272" y="4262"/>
                  </a:cubicBezTo>
                  <a:cubicBezTo>
                    <a:pt x="6736" y="4262"/>
                    <a:pt x="7153" y="4021"/>
                    <a:pt x="7424" y="3674"/>
                  </a:cubicBezTo>
                  <a:cubicBezTo>
                    <a:pt x="7688" y="4021"/>
                    <a:pt x="8106" y="4262"/>
                    <a:pt x="8570" y="4262"/>
                  </a:cubicBezTo>
                  <a:cubicBezTo>
                    <a:pt x="9064" y="4262"/>
                    <a:pt x="9481" y="4021"/>
                    <a:pt x="9745" y="3674"/>
                  </a:cubicBezTo>
                  <a:cubicBezTo>
                    <a:pt x="10016" y="4021"/>
                    <a:pt x="10433" y="4262"/>
                    <a:pt x="10898" y="4262"/>
                  </a:cubicBezTo>
                  <a:cubicBezTo>
                    <a:pt x="11362" y="4262"/>
                    <a:pt x="11803" y="4021"/>
                    <a:pt x="12050" y="3674"/>
                  </a:cubicBezTo>
                  <a:cubicBezTo>
                    <a:pt x="12320" y="4021"/>
                    <a:pt x="12737" y="4262"/>
                    <a:pt x="13225" y="4262"/>
                  </a:cubicBezTo>
                  <a:cubicBezTo>
                    <a:pt x="13689" y="4262"/>
                    <a:pt x="14107" y="4021"/>
                    <a:pt x="14377" y="3674"/>
                  </a:cubicBezTo>
                  <a:close/>
                  <a:moveTo>
                    <a:pt x="2498" y="2011"/>
                  </a:moveTo>
                  <a:lnTo>
                    <a:pt x="2498" y="2746"/>
                  </a:lnTo>
                  <a:lnTo>
                    <a:pt x="1887" y="2746"/>
                  </a:lnTo>
                  <a:cubicBezTo>
                    <a:pt x="1493" y="2746"/>
                    <a:pt x="1176" y="3063"/>
                    <a:pt x="1176" y="3457"/>
                  </a:cubicBezTo>
                  <a:lnTo>
                    <a:pt x="1176" y="4409"/>
                  </a:lnTo>
                  <a:cubicBezTo>
                    <a:pt x="1176" y="4556"/>
                    <a:pt x="1323" y="4680"/>
                    <a:pt x="1470" y="4680"/>
                  </a:cubicBezTo>
                  <a:cubicBezTo>
                    <a:pt x="1640" y="4680"/>
                    <a:pt x="1763" y="4556"/>
                    <a:pt x="1763" y="4409"/>
                  </a:cubicBezTo>
                  <a:lnTo>
                    <a:pt x="1763" y="3457"/>
                  </a:lnTo>
                  <a:cubicBezTo>
                    <a:pt x="1763" y="3381"/>
                    <a:pt x="1810" y="3310"/>
                    <a:pt x="1887" y="3310"/>
                  </a:cubicBezTo>
                  <a:lnTo>
                    <a:pt x="2498" y="3310"/>
                  </a:lnTo>
                  <a:lnTo>
                    <a:pt x="2498" y="12227"/>
                  </a:lnTo>
                  <a:lnTo>
                    <a:pt x="1763" y="12227"/>
                  </a:lnTo>
                  <a:lnTo>
                    <a:pt x="1763" y="5732"/>
                  </a:lnTo>
                  <a:cubicBezTo>
                    <a:pt x="1763" y="5585"/>
                    <a:pt x="1640" y="5438"/>
                    <a:pt x="1470" y="5438"/>
                  </a:cubicBezTo>
                  <a:cubicBezTo>
                    <a:pt x="1323" y="5438"/>
                    <a:pt x="1176" y="5585"/>
                    <a:pt x="1176" y="5732"/>
                  </a:cubicBezTo>
                  <a:lnTo>
                    <a:pt x="1176" y="12227"/>
                  </a:lnTo>
                  <a:lnTo>
                    <a:pt x="564" y="12227"/>
                  </a:lnTo>
                  <a:lnTo>
                    <a:pt x="564" y="2699"/>
                  </a:lnTo>
                  <a:cubicBezTo>
                    <a:pt x="564" y="2305"/>
                    <a:pt x="882" y="2011"/>
                    <a:pt x="1252" y="2011"/>
                  </a:cubicBezTo>
                  <a:close/>
                  <a:moveTo>
                    <a:pt x="17586" y="3310"/>
                  </a:moveTo>
                  <a:cubicBezTo>
                    <a:pt x="17657" y="3310"/>
                    <a:pt x="17733" y="3381"/>
                    <a:pt x="17733" y="3457"/>
                  </a:cubicBezTo>
                  <a:lnTo>
                    <a:pt x="17733" y="12227"/>
                  </a:lnTo>
                  <a:lnTo>
                    <a:pt x="16975" y="12227"/>
                  </a:lnTo>
                  <a:lnTo>
                    <a:pt x="16975" y="3310"/>
                  </a:lnTo>
                  <a:close/>
                  <a:moveTo>
                    <a:pt x="18245" y="2011"/>
                  </a:moveTo>
                  <a:cubicBezTo>
                    <a:pt x="18615" y="2011"/>
                    <a:pt x="18909" y="2305"/>
                    <a:pt x="18909" y="2699"/>
                  </a:cubicBezTo>
                  <a:lnTo>
                    <a:pt x="18909" y="12227"/>
                  </a:lnTo>
                  <a:lnTo>
                    <a:pt x="18298" y="12227"/>
                  </a:lnTo>
                  <a:lnTo>
                    <a:pt x="18298" y="3457"/>
                  </a:lnTo>
                  <a:cubicBezTo>
                    <a:pt x="18298" y="3063"/>
                    <a:pt x="17974" y="2746"/>
                    <a:pt x="17586" y="2746"/>
                  </a:cubicBezTo>
                  <a:lnTo>
                    <a:pt x="16975" y="2746"/>
                  </a:lnTo>
                  <a:lnTo>
                    <a:pt x="16975" y="2011"/>
                  </a:lnTo>
                  <a:close/>
                  <a:moveTo>
                    <a:pt x="18909" y="12785"/>
                  </a:moveTo>
                  <a:lnTo>
                    <a:pt x="18909" y="13990"/>
                  </a:lnTo>
                  <a:cubicBezTo>
                    <a:pt x="18909" y="14354"/>
                    <a:pt x="18615" y="14672"/>
                    <a:pt x="18245" y="14672"/>
                  </a:cubicBezTo>
                  <a:lnTo>
                    <a:pt x="1252" y="14672"/>
                  </a:lnTo>
                  <a:cubicBezTo>
                    <a:pt x="882" y="14672"/>
                    <a:pt x="564" y="14354"/>
                    <a:pt x="564" y="13990"/>
                  </a:cubicBezTo>
                  <a:lnTo>
                    <a:pt x="564" y="12785"/>
                  </a:lnTo>
                  <a:close/>
                  <a:moveTo>
                    <a:pt x="11315" y="15236"/>
                  </a:moveTo>
                  <a:cubicBezTo>
                    <a:pt x="11315" y="15777"/>
                    <a:pt x="11391" y="16900"/>
                    <a:pt x="11538" y="17634"/>
                  </a:cubicBezTo>
                  <a:lnTo>
                    <a:pt x="7959" y="17634"/>
                  </a:lnTo>
                  <a:cubicBezTo>
                    <a:pt x="8106" y="16900"/>
                    <a:pt x="8158" y="15777"/>
                    <a:pt x="8182" y="15236"/>
                  </a:cubicBezTo>
                  <a:close/>
                  <a:moveTo>
                    <a:pt x="3086" y="1"/>
                  </a:moveTo>
                  <a:cubicBezTo>
                    <a:pt x="2769" y="1"/>
                    <a:pt x="2498" y="271"/>
                    <a:pt x="2498" y="589"/>
                  </a:cubicBezTo>
                  <a:lnTo>
                    <a:pt x="2498" y="1423"/>
                  </a:lnTo>
                  <a:lnTo>
                    <a:pt x="1252" y="1423"/>
                  </a:lnTo>
                  <a:cubicBezTo>
                    <a:pt x="564" y="1423"/>
                    <a:pt x="0" y="1988"/>
                    <a:pt x="0" y="2699"/>
                  </a:cubicBezTo>
                  <a:lnTo>
                    <a:pt x="0" y="13990"/>
                  </a:lnTo>
                  <a:cubicBezTo>
                    <a:pt x="0" y="14672"/>
                    <a:pt x="564" y="15236"/>
                    <a:pt x="1252" y="15236"/>
                  </a:cubicBezTo>
                  <a:lnTo>
                    <a:pt x="7594" y="15236"/>
                  </a:lnTo>
                  <a:cubicBezTo>
                    <a:pt x="7594" y="15900"/>
                    <a:pt x="7518" y="17023"/>
                    <a:pt x="7371" y="17634"/>
                  </a:cubicBezTo>
                  <a:lnTo>
                    <a:pt x="6366" y="17634"/>
                  </a:lnTo>
                  <a:cubicBezTo>
                    <a:pt x="6219" y="17634"/>
                    <a:pt x="6101" y="17758"/>
                    <a:pt x="6101" y="17928"/>
                  </a:cubicBezTo>
                  <a:cubicBezTo>
                    <a:pt x="6101" y="18075"/>
                    <a:pt x="6219" y="18199"/>
                    <a:pt x="6366" y="18199"/>
                  </a:cubicBezTo>
                  <a:lnTo>
                    <a:pt x="13102" y="18199"/>
                  </a:lnTo>
                  <a:cubicBezTo>
                    <a:pt x="13249" y="18199"/>
                    <a:pt x="13396" y="18075"/>
                    <a:pt x="13396" y="17928"/>
                  </a:cubicBezTo>
                  <a:cubicBezTo>
                    <a:pt x="13396" y="17758"/>
                    <a:pt x="13249" y="17634"/>
                    <a:pt x="13102" y="17634"/>
                  </a:cubicBezTo>
                  <a:lnTo>
                    <a:pt x="12126" y="17634"/>
                  </a:lnTo>
                  <a:cubicBezTo>
                    <a:pt x="11979" y="17023"/>
                    <a:pt x="11903" y="15900"/>
                    <a:pt x="11879" y="15236"/>
                  </a:cubicBezTo>
                  <a:lnTo>
                    <a:pt x="18245" y="15236"/>
                  </a:lnTo>
                  <a:cubicBezTo>
                    <a:pt x="18933" y="15236"/>
                    <a:pt x="19497" y="14672"/>
                    <a:pt x="19497" y="13990"/>
                  </a:cubicBezTo>
                  <a:lnTo>
                    <a:pt x="19497" y="2699"/>
                  </a:lnTo>
                  <a:cubicBezTo>
                    <a:pt x="19497" y="1988"/>
                    <a:pt x="18933" y="1423"/>
                    <a:pt x="18245" y="1423"/>
                  </a:cubicBezTo>
                  <a:lnTo>
                    <a:pt x="16975" y="1423"/>
                  </a:lnTo>
                  <a:lnTo>
                    <a:pt x="16975" y="589"/>
                  </a:lnTo>
                  <a:cubicBezTo>
                    <a:pt x="16975" y="271"/>
                    <a:pt x="16728" y="1"/>
                    <a:pt x="1641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9" name="Google Shape;3899;p63"/>
          <p:cNvGrpSpPr/>
          <p:nvPr/>
        </p:nvGrpSpPr>
        <p:grpSpPr>
          <a:xfrm>
            <a:off x="5246160" y="1282375"/>
            <a:ext cx="379685" cy="379353"/>
            <a:chOff x="5246160" y="1282375"/>
            <a:chExt cx="379685" cy="379353"/>
          </a:xfrm>
        </p:grpSpPr>
        <p:sp>
          <p:nvSpPr>
            <p:cNvPr id="3900" name="Google Shape;3900;p63"/>
            <p:cNvSpPr/>
            <p:nvPr/>
          </p:nvSpPr>
          <p:spPr>
            <a:xfrm>
              <a:off x="5270432" y="1632505"/>
              <a:ext cx="50161" cy="23941"/>
            </a:xfrm>
            <a:custGeom>
              <a:rect b="b" l="l" r="r" t="t"/>
              <a:pathLst>
                <a:path extrusionOk="0" h="1229" w="2575">
                  <a:moveTo>
                    <a:pt x="0" y="0"/>
                  </a:moveTo>
                  <a:lnTo>
                    <a:pt x="0" y="859"/>
                  </a:lnTo>
                  <a:cubicBezTo>
                    <a:pt x="0" y="1058"/>
                    <a:pt x="147" y="1229"/>
                    <a:pt x="347" y="1229"/>
                  </a:cubicBezTo>
                  <a:lnTo>
                    <a:pt x="1617" y="1229"/>
                  </a:lnTo>
                  <a:cubicBezTo>
                    <a:pt x="1763" y="1229"/>
                    <a:pt x="1863" y="1152"/>
                    <a:pt x="1934" y="1058"/>
                  </a:cubicBezTo>
                  <a:lnTo>
                    <a:pt x="2575" y="0"/>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3"/>
            <p:cNvSpPr/>
            <p:nvPr/>
          </p:nvSpPr>
          <p:spPr>
            <a:xfrm>
              <a:off x="5551974" y="1632505"/>
              <a:ext cx="50064" cy="23941"/>
            </a:xfrm>
            <a:custGeom>
              <a:rect b="b" l="l" r="r" t="t"/>
              <a:pathLst>
                <a:path extrusionOk="0" h="1229" w="2570">
                  <a:moveTo>
                    <a:pt x="1" y="0"/>
                  </a:moveTo>
                  <a:lnTo>
                    <a:pt x="612" y="1058"/>
                  </a:lnTo>
                  <a:cubicBezTo>
                    <a:pt x="682" y="1152"/>
                    <a:pt x="806" y="1229"/>
                    <a:pt x="929" y="1229"/>
                  </a:cubicBezTo>
                  <a:lnTo>
                    <a:pt x="2205" y="1229"/>
                  </a:lnTo>
                  <a:cubicBezTo>
                    <a:pt x="2399" y="1229"/>
                    <a:pt x="2569" y="1058"/>
                    <a:pt x="2569" y="859"/>
                  </a:cubicBezTo>
                  <a:lnTo>
                    <a:pt x="2569" y="0"/>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3"/>
            <p:cNvSpPr/>
            <p:nvPr/>
          </p:nvSpPr>
          <p:spPr>
            <a:xfrm>
              <a:off x="5424537" y="1348665"/>
              <a:ext cx="23376" cy="128373"/>
            </a:xfrm>
            <a:custGeom>
              <a:rect b="b" l="l" r="r" t="t"/>
              <a:pathLst>
                <a:path extrusionOk="0" h="6590" w="1200">
                  <a:moveTo>
                    <a:pt x="588" y="0"/>
                  </a:moveTo>
                  <a:cubicBezTo>
                    <a:pt x="271" y="0"/>
                    <a:pt x="1" y="271"/>
                    <a:pt x="1" y="612"/>
                  </a:cubicBezTo>
                  <a:lnTo>
                    <a:pt x="1" y="6589"/>
                  </a:lnTo>
                  <a:lnTo>
                    <a:pt x="1200" y="6589"/>
                  </a:lnTo>
                  <a:lnTo>
                    <a:pt x="1200" y="612"/>
                  </a:lnTo>
                  <a:cubicBezTo>
                    <a:pt x="1200" y="271"/>
                    <a:pt x="929" y="0"/>
                    <a:pt x="588"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3"/>
            <p:cNvSpPr/>
            <p:nvPr/>
          </p:nvSpPr>
          <p:spPr>
            <a:xfrm>
              <a:off x="5430264" y="1348665"/>
              <a:ext cx="17649" cy="128373"/>
            </a:xfrm>
            <a:custGeom>
              <a:rect b="b" l="l" r="r" t="t"/>
              <a:pathLst>
                <a:path extrusionOk="0" h="6590" w="906">
                  <a:moveTo>
                    <a:pt x="294" y="0"/>
                  </a:moveTo>
                  <a:cubicBezTo>
                    <a:pt x="195" y="0"/>
                    <a:pt x="77" y="24"/>
                    <a:pt x="1" y="77"/>
                  </a:cubicBezTo>
                  <a:cubicBezTo>
                    <a:pt x="48" y="100"/>
                    <a:pt x="77" y="147"/>
                    <a:pt x="124" y="171"/>
                  </a:cubicBezTo>
                  <a:cubicBezTo>
                    <a:pt x="224" y="294"/>
                    <a:pt x="294" y="441"/>
                    <a:pt x="294" y="612"/>
                  </a:cubicBezTo>
                  <a:lnTo>
                    <a:pt x="294" y="6589"/>
                  </a:lnTo>
                  <a:lnTo>
                    <a:pt x="906" y="6589"/>
                  </a:lnTo>
                  <a:lnTo>
                    <a:pt x="906" y="612"/>
                  </a:lnTo>
                  <a:cubicBezTo>
                    <a:pt x="906" y="441"/>
                    <a:pt x="835" y="294"/>
                    <a:pt x="735" y="171"/>
                  </a:cubicBezTo>
                  <a:cubicBezTo>
                    <a:pt x="612" y="77"/>
                    <a:pt x="465" y="0"/>
                    <a:pt x="294"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3"/>
            <p:cNvSpPr/>
            <p:nvPr/>
          </p:nvSpPr>
          <p:spPr>
            <a:xfrm>
              <a:off x="5251868" y="1549482"/>
              <a:ext cx="368250" cy="83043"/>
            </a:xfrm>
            <a:custGeom>
              <a:rect b="b" l="l" r="r" t="t"/>
              <a:pathLst>
                <a:path extrusionOk="0" h="4263" w="18904">
                  <a:moveTo>
                    <a:pt x="242" y="1"/>
                  </a:moveTo>
                  <a:cubicBezTo>
                    <a:pt x="95" y="1"/>
                    <a:pt x="1" y="124"/>
                    <a:pt x="1" y="248"/>
                  </a:cubicBezTo>
                  <a:lnTo>
                    <a:pt x="1" y="4021"/>
                  </a:lnTo>
                  <a:cubicBezTo>
                    <a:pt x="1" y="4145"/>
                    <a:pt x="95" y="4262"/>
                    <a:pt x="242" y="4262"/>
                  </a:cubicBezTo>
                  <a:lnTo>
                    <a:pt x="18663" y="4262"/>
                  </a:lnTo>
                  <a:cubicBezTo>
                    <a:pt x="18810" y="4262"/>
                    <a:pt x="18904" y="4145"/>
                    <a:pt x="18904" y="4021"/>
                  </a:cubicBezTo>
                  <a:lnTo>
                    <a:pt x="18904" y="248"/>
                  </a:lnTo>
                  <a:cubicBezTo>
                    <a:pt x="18904" y="124"/>
                    <a:pt x="18810" y="1"/>
                    <a:pt x="18663"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3"/>
            <p:cNvSpPr/>
            <p:nvPr/>
          </p:nvSpPr>
          <p:spPr>
            <a:xfrm>
              <a:off x="5600635" y="1549482"/>
              <a:ext cx="20064" cy="83043"/>
            </a:xfrm>
            <a:custGeom>
              <a:rect b="b" l="l" r="r" t="t"/>
              <a:pathLst>
                <a:path extrusionOk="0" h="4263" w="1030">
                  <a:moveTo>
                    <a:pt x="1" y="1"/>
                  </a:moveTo>
                  <a:cubicBezTo>
                    <a:pt x="148" y="1"/>
                    <a:pt x="242" y="124"/>
                    <a:pt x="242" y="248"/>
                  </a:cubicBezTo>
                  <a:lnTo>
                    <a:pt x="242" y="4021"/>
                  </a:lnTo>
                  <a:cubicBezTo>
                    <a:pt x="242" y="4145"/>
                    <a:pt x="148" y="4262"/>
                    <a:pt x="1" y="4262"/>
                  </a:cubicBezTo>
                  <a:lnTo>
                    <a:pt x="759" y="4262"/>
                  </a:lnTo>
                  <a:cubicBezTo>
                    <a:pt x="906" y="4262"/>
                    <a:pt x="1029" y="4145"/>
                    <a:pt x="1029" y="4021"/>
                  </a:cubicBezTo>
                  <a:lnTo>
                    <a:pt x="1029" y="248"/>
                  </a:lnTo>
                  <a:cubicBezTo>
                    <a:pt x="1029" y="124"/>
                    <a:pt x="906" y="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3"/>
            <p:cNvSpPr/>
            <p:nvPr/>
          </p:nvSpPr>
          <p:spPr>
            <a:xfrm>
              <a:off x="5418362" y="1477017"/>
              <a:ext cx="35278" cy="72485"/>
            </a:xfrm>
            <a:custGeom>
              <a:rect b="b" l="l" r="r" t="t"/>
              <a:pathLst>
                <a:path extrusionOk="0" h="3721" w="1811">
                  <a:moveTo>
                    <a:pt x="147" y="0"/>
                  </a:moveTo>
                  <a:cubicBezTo>
                    <a:pt x="71" y="0"/>
                    <a:pt x="0" y="77"/>
                    <a:pt x="0" y="147"/>
                  </a:cubicBezTo>
                  <a:lnTo>
                    <a:pt x="0" y="3721"/>
                  </a:lnTo>
                  <a:lnTo>
                    <a:pt x="1811" y="3721"/>
                  </a:lnTo>
                  <a:lnTo>
                    <a:pt x="1811" y="147"/>
                  </a:lnTo>
                  <a:cubicBezTo>
                    <a:pt x="1811" y="77"/>
                    <a:pt x="1740" y="0"/>
                    <a:pt x="1664"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3"/>
            <p:cNvSpPr/>
            <p:nvPr/>
          </p:nvSpPr>
          <p:spPr>
            <a:xfrm>
              <a:off x="5280951" y="1577650"/>
              <a:ext cx="134100" cy="26824"/>
            </a:xfrm>
            <a:custGeom>
              <a:rect b="b" l="l" r="r" t="t"/>
              <a:pathLst>
                <a:path extrusionOk="0" h="1377" w="6884">
                  <a:moveTo>
                    <a:pt x="101" y="1"/>
                  </a:moveTo>
                  <a:cubicBezTo>
                    <a:pt x="48" y="1"/>
                    <a:pt x="1" y="54"/>
                    <a:pt x="1" y="77"/>
                  </a:cubicBezTo>
                  <a:lnTo>
                    <a:pt x="1" y="1276"/>
                  </a:lnTo>
                  <a:cubicBezTo>
                    <a:pt x="1" y="1323"/>
                    <a:pt x="48" y="1376"/>
                    <a:pt x="101" y="1376"/>
                  </a:cubicBezTo>
                  <a:lnTo>
                    <a:pt x="6784" y="1376"/>
                  </a:lnTo>
                  <a:cubicBezTo>
                    <a:pt x="6831" y="1376"/>
                    <a:pt x="6884" y="1323"/>
                    <a:pt x="6884" y="1276"/>
                  </a:cubicBezTo>
                  <a:lnTo>
                    <a:pt x="6884" y="77"/>
                  </a:lnTo>
                  <a:cubicBezTo>
                    <a:pt x="6884" y="54"/>
                    <a:pt x="6831" y="1"/>
                    <a:pt x="6784"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3"/>
            <p:cNvSpPr/>
            <p:nvPr/>
          </p:nvSpPr>
          <p:spPr>
            <a:xfrm>
              <a:off x="5384915" y="1577650"/>
              <a:ext cx="30136" cy="26824"/>
            </a:xfrm>
            <a:custGeom>
              <a:rect b="b" l="l" r="r" t="t"/>
              <a:pathLst>
                <a:path extrusionOk="0" h="1377" w="1547">
                  <a:moveTo>
                    <a:pt x="1" y="1"/>
                  </a:moveTo>
                  <a:lnTo>
                    <a:pt x="1" y="1376"/>
                  </a:lnTo>
                  <a:lnTo>
                    <a:pt x="1447" y="1376"/>
                  </a:lnTo>
                  <a:cubicBezTo>
                    <a:pt x="1494" y="1376"/>
                    <a:pt x="1547" y="1323"/>
                    <a:pt x="1547" y="1276"/>
                  </a:cubicBezTo>
                  <a:lnTo>
                    <a:pt x="1547" y="77"/>
                  </a:lnTo>
                  <a:cubicBezTo>
                    <a:pt x="1547" y="54"/>
                    <a:pt x="1494" y="1"/>
                    <a:pt x="1447"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3"/>
            <p:cNvSpPr/>
            <p:nvPr/>
          </p:nvSpPr>
          <p:spPr>
            <a:xfrm>
              <a:off x="5564344" y="1577650"/>
              <a:ext cx="26688" cy="26824"/>
            </a:xfrm>
            <a:custGeom>
              <a:rect b="b" l="l" r="r" t="t"/>
              <a:pathLst>
                <a:path extrusionOk="0" h="1377" w="1370">
                  <a:moveTo>
                    <a:pt x="688" y="1"/>
                  </a:moveTo>
                  <a:cubicBezTo>
                    <a:pt x="318" y="1"/>
                    <a:pt x="0" y="318"/>
                    <a:pt x="0" y="689"/>
                  </a:cubicBezTo>
                  <a:cubicBezTo>
                    <a:pt x="0" y="1053"/>
                    <a:pt x="318" y="1376"/>
                    <a:pt x="688" y="1376"/>
                  </a:cubicBezTo>
                  <a:cubicBezTo>
                    <a:pt x="1053" y="1376"/>
                    <a:pt x="1370" y="1053"/>
                    <a:pt x="1370" y="689"/>
                  </a:cubicBezTo>
                  <a:cubicBezTo>
                    <a:pt x="1370" y="318"/>
                    <a:pt x="1053" y="1"/>
                    <a:pt x="688"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3"/>
            <p:cNvSpPr/>
            <p:nvPr/>
          </p:nvSpPr>
          <p:spPr>
            <a:xfrm>
              <a:off x="5516131" y="1577650"/>
              <a:ext cx="26707" cy="26824"/>
            </a:xfrm>
            <a:custGeom>
              <a:rect b="b" l="l" r="r" t="t"/>
              <a:pathLst>
                <a:path extrusionOk="0" h="1377" w="1371">
                  <a:moveTo>
                    <a:pt x="689" y="1"/>
                  </a:moveTo>
                  <a:cubicBezTo>
                    <a:pt x="295" y="1"/>
                    <a:pt x="1" y="318"/>
                    <a:pt x="1" y="689"/>
                  </a:cubicBezTo>
                  <a:cubicBezTo>
                    <a:pt x="1" y="1053"/>
                    <a:pt x="295" y="1376"/>
                    <a:pt x="689" y="1376"/>
                  </a:cubicBezTo>
                  <a:cubicBezTo>
                    <a:pt x="1053" y="1376"/>
                    <a:pt x="1370" y="1053"/>
                    <a:pt x="1370" y="689"/>
                  </a:cubicBezTo>
                  <a:cubicBezTo>
                    <a:pt x="1370" y="318"/>
                    <a:pt x="1053" y="1"/>
                    <a:pt x="689"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3"/>
            <p:cNvSpPr/>
            <p:nvPr/>
          </p:nvSpPr>
          <p:spPr>
            <a:xfrm>
              <a:off x="5565707" y="1577650"/>
              <a:ext cx="25324" cy="26824"/>
            </a:xfrm>
            <a:custGeom>
              <a:rect b="b" l="l" r="r" t="t"/>
              <a:pathLst>
                <a:path extrusionOk="0" h="1377" w="1300">
                  <a:moveTo>
                    <a:pt x="689" y="1"/>
                  </a:moveTo>
                  <a:lnTo>
                    <a:pt x="689" y="1"/>
                  </a:lnTo>
                  <a:cubicBezTo>
                    <a:pt x="712" y="101"/>
                    <a:pt x="736" y="201"/>
                    <a:pt x="736" y="295"/>
                  </a:cubicBezTo>
                  <a:cubicBezTo>
                    <a:pt x="736" y="689"/>
                    <a:pt x="442" y="982"/>
                    <a:pt x="54" y="982"/>
                  </a:cubicBezTo>
                  <a:lnTo>
                    <a:pt x="1" y="982"/>
                  </a:lnTo>
                  <a:cubicBezTo>
                    <a:pt x="101" y="1200"/>
                    <a:pt x="348" y="1376"/>
                    <a:pt x="618" y="1376"/>
                  </a:cubicBezTo>
                  <a:cubicBezTo>
                    <a:pt x="983" y="1376"/>
                    <a:pt x="1300" y="1053"/>
                    <a:pt x="1300" y="689"/>
                  </a:cubicBezTo>
                  <a:cubicBezTo>
                    <a:pt x="1300" y="318"/>
                    <a:pt x="1030" y="54"/>
                    <a:pt x="6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3"/>
            <p:cNvSpPr/>
            <p:nvPr/>
          </p:nvSpPr>
          <p:spPr>
            <a:xfrm>
              <a:off x="5517631" y="1577650"/>
              <a:ext cx="25207" cy="26824"/>
            </a:xfrm>
            <a:custGeom>
              <a:rect b="b" l="l" r="r" t="t"/>
              <a:pathLst>
                <a:path extrusionOk="0" h="1377" w="1294">
                  <a:moveTo>
                    <a:pt x="659" y="1"/>
                  </a:moveTo>
                  <a:lnTo>
                    <a:pt x="659" y="1"/>
                  </a:lnTo>
                  <a:cubicBezTo>
                    <a:pt x="706" y="101"/>
                    <a:pt x="735" y="201"/>
                    <a:pt x="735" y="295"/>
                  </a:cubicBezTo>
                  <a:cubicBezTo>
                    <a:pt x="735" y="689"/>
                    <a:pt x="441" y="982"/>
                    <a:pt x="47" y="982"/>
                  </a:cubicBezTo>
                  <a:lnTo>
                    <a:pt x="0" y="982"/>
                  </a:lnTo>
                  <a:cubicBezTo>
                    <a:pt x="94" y="1200"/>
                    <a:pt x="341" y="1376"/>
                    <a:pt x="612" y="1376"/>
                  </a:cubicBezTo>
                  <a:cubicBezTo>
                    <a:pt x="976" y="1376"/>
                    <a:pt x="1293" y="1053"/>
                    <a:pt x="1293" y="689"/>
                  </a:cubicBezTo>
                  <a:cubicBezTo>
                    <a:pt x="1293" y="318"/>
                    <a:pt x="1029" y="54"/>
                    <a:pt x="65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3"/>
            <p:cNvSpPr/>
            <p:nvPr/>
          </p:nvSpPr>
          <p:spPr>
            <a:xfrm>
              <a:off x="5436439" y="1585267"/>
              <a:ext cx="11941" cy="11143"/>
            </a:xfrm>
            <a:custGeom>
              <a:rect b="b" l="l" r="r" t="t"/>
              <a:pathLst>
                <a:path extrusionOk="0" h="572" w="613">
                  <a:moveTo>
                    <a:pt x="329" y="1"/>
                  </a:moveTo>
                  <a:cubicBezTo>
                    <a:pt x="177" y="1"/>
                    <a:pt x="51" y="116"/>
                    <a:pt x="24" y="251"/>
                  </a:cubicBezTo>
                  <a:cubicBezTo>
                    <a:pt x="1" y="398"/>
                    <a:pt x="124" y="544"/>
                    <a:pt x="271" y="568"/>
                  </a:cubicBezTo>
                  <a:cubicBezTo>
                    <a:pt x="286" y="570"/>
                    <a:pt x="300" y="571"/>
                    <a:pt x="315" y="571"/>
                  </a:cubicBezTo>
                  <a:cubicBezTo>
                    <a:pt x="446" y="571"/>
                    <a:pt x="568" y="477"/>
                    <a:pt x="589" y="345"/>
                  </a:cubicBezTo>
                  <a:cubicBezTo>
                    <a:pt x="612" y="174"/>
                    <a:pt x="518" y="27"/>
                    <a:pt x="371" y="4"/>
                  </a:cubicBezTo>
                  <a:cubicBezTo>
                    <a:pt x="357" y="2"/>
                    <a:pt x="343" y="1"/>
                    <a:pt x="32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3"/>
            <p:cNvSpPr/>
            <p:nvPr/>
          </p:nvSpPr>
          <p:spPr>
            <a:xfrm>
              <a:off x="5461744" y="1585325"/>
              <a:ext cx="11941" cy="10987"/>
            </a:xfrm>
            <a:custGeom>
              <a:rect b="b" l="l" r="r" t="t"/>
              <a:pathLst>
                <a:path extrusionOk="0" h="564" w="613">
                  <a:moveTo>
                    <a:pt x="310" y="1"/>
                  </a:moveTo>
                  <a:cubicBezTo>
                    <a:pt x="236" y="1"/>
                    <a:pt x="163" y="24"/>
                    <a:pt x="101" y="71"/>
                  </a:cubicBezTo>
                  <a:cubicBezTo>
                    <a:pt x="1" y="195"/>
                    <a:pt x="1" y="365"/>
                    <a:pt x="101" y="489"/>
                  </a:cubicBezTo>
                  <a:cubicBezTo>
                    <a:pt x="163" y="539"/>
                    <a:pt x="236" y="563"/>
                    <a:pt x="310" y="563"/>
                  </a:cubicBezTo>
                  <a:cubicBezTo>
                    <a:pt x="383" y="563"/>
                    <a:pt x="456" y="539"/>
                    <a:pt x="518" y="489"/>
                  </a:cubicBezTo>
                  <a:cubicBezTo>
                    <a:pt x="612" y="365"/>
                    <a:pt x="612" y="195"/>
                    <a:pt x="518" y="71"/>
                  </a:cubicBezTo>
                  <a:cubicBezTo>
                    <a:pt x="456" y="24"/>
                    <a:pt x="383" y="1"/>
                    <a:pt x="31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3"/>
            <p:cNvSpPr/>
            <p:nvPr/>
          </p:nvSpPr>
          <p:spPr>
            <a:xfrm>
              <a:off x="5487515" y="1585325"/>
              <a:ext cx="11006" cy="11006"/>
            </a:xfrm>
            <a:custGeom>
              <a:rect b="b" l="l" r="r" t="t"/>
              <a:pathLst>
                <a:path extrusionOk="0" h="565" w="565">
                  <a:moveTo>
                    <a:pt x="271" y="1"/>
                  </a:moveTo>
                  <a:cubicBezTo>
                    <a:pt x="124" y="1"/>
                    <a:pt x="0" y="124"/>
                    <a:pt x="0" y="295"/>
                  </a:cubicBezTo>
                  <a:cubicBezTo>
                    <a:pt x="0" y="442"/>
                    <a:pt x="124" y="565"/>
                    <a:pt x="271" y="565"/>
                  </a:cubicBezTo>
                  <a:cubicBezTo>
                    <a:pt x="441" y="565"/>
                    <a:pt x="565" y="442"/>
                    <a:pt x="565" y="295"/>
                  </a:cubicBezTo>
                  <a:cubicBezTo>
                    <a:pt x="565" y="124"/>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3"/>
            <p:cNvSpPr/>
            <p:nvPr/>
          </p:nvSpPr>
          <p:spPr>
            <a:xfrm>
              <a:off x="5558617" y="1571923"/>
              <a:ext cx="38142" cy="38278"/>
            </a:xfrm>
            <a:custGeom>
              <a:rect b="b" l="l" r="r" t="t"/>
              <a:pathLst>
                <a:path extrusionOk="0" h="1965" w="1958">
                  <a:moveTo>
                    <a:pt x="982" y="589"/>
                  </a:moveTo>
                  <a:cubicBezTo>
                    <a:pt x="1200" y="589"/>
                    <a:pt x="1370" y="759"/>
                    <a:pt x="1370" y="983"/>
                  </a:cubicBezTo>
                  <a:cubicBezTo>
                    <a:pt x="1370" y="1200"/>
                    <a:pt x="1200" y="1376"/>
                    <a:pt x="982" y="1376"/>
                  </a:cubicBezTo>
                  <a:cubicBezTo>
                    <a:pt x="759" y="1376"/>
                    <a:pt x="588" y="1200"/>
                    <a:pt x="588" y="983"/>
                  </a:cubicBezTo>
                  <a:cubicBezTo>
                    <a:pt x="588" y="759"/>
                    <a:pt x="759" y="589"/>
                    <a:pt x="982" y="589"/>
                  </a:cubicBezTo>
                  <a:close/>
                  <a:moveTo>
                    <a:pt x="982" y="1"/>
                  </a:moveTo>
                  <a:cubicBezTo>
                    <a:pt x="441" y="1"/>
                    <a:pt x="1" y="442"/>
                    <a:pt x="1" y="983"/>
                  </a:cubicBezTo>
                  <a:cubicBezTo>
                    <a:pt x="1" y="1523"/>
                    <a:pt x="441" y="1964"/>
                    <a:pt x="982" y="1964"/>
                  </a:cubicBezTo>
                  <a:cubicBezTo>
                    <a:pt x="1517" y="1964"/>
                    <a:pt x="1958" y="1523"/>
                    <a:pt x="1958" y="983"/>
                  </a:cubicBezTo>
                  <a:cubicBezTo>
                    <a:pt x="1958" y="442"/>
                    <a:pt x="1517" y="1"/>
                    <a:pt x="9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3"/>
            <p:cNvSpPr/>
            <p:nvPr/>
          </p:nvSpPr>
          <p:spPr>
            <a:xfrm>
              <a:off x="5510424" y="1571923"/>
              <a:ext cx="37674" cy="38278"/>
            </a:xfrm>
            <a:custGeom>
              <a:rect b="b" l="l" r="r" t="t"/>
              <a:pathLst>
                <a:path extrusionOk="0" h="1965" w="1934">
                  <a:moveTo>
                    <a:pt x="982" y="589"/>
                  </a:moveTo>
                  <a:cubicBezTo>
                    <a:pt x="1199" y="589"/>
                    <a:pt x="1370" y="759"/>
                    <a:pt x="1370" y="983"/>
                  </a:cubicBezTo>
                  <a:cubicBezTo>
                    <a:pt x="1370" y="1200"/>
                    <a:pt x="1199" y="1376"/>
                    <a:pt x="982" y="1376"/>
                  </a:cubicBezTo>
                  <a:cubicBezTo>
                    <a:pt x="758" y="1376"/>
                    <a:pt x="588" y="1200"/>
                    <a:pt x="588" y="983"/>
                  </a:cubicBezTo>
                  <a:cubicBezTo>
                    <a:pt x="588" y="759"/>
                    <a:pt x="758" y="589"/>
                    <a:pt x="982" y="589"/>
                  </a:cubicBezTo>
                  <a:close/>
                  <a:moveTo>
                    <a:pt x="982" y="1"/>
                  </a:moveTo>
                  <a:cubicBezTo>
                    <a:pt x="441" y="1"/>
                    <a:pt x="0" y="442"/>
                    <a:pt x="0" y="983"/>
                  </a:cubicBezTo>
                  <a:cubicBezTo>
                    <a:pt x="0" y="1523"/>
                    <a:pt x="441" y="1964"/>
                    <a:pt x="982" y="1964"/>
                  </a:cubicBezTo>
                  <a:cubicBezTo>
                    <a:pt x="1516" y="1964"/>
                    <a:pt x="1934" y="1523"/>
                    <a:pt x="1934" y="983"/>
                  </a:cubicBezTo>
                  <a:cubicBezTo>
                    <a:pt x="1934" y="442"/>
                    <a:pt x="1516" y="1"/>
                    <a:pt x="98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3"/>
            <p:cNvSpPr/>
            <p:nvPr/>
          </p:nvSpPr>
          <p:spPr>
            <a:xfrm>
              <a:off x="5275692" y="1571923"/>
              <a:ext cx="144639" cy="38278"/>
            </a:xfrm>
            <a:custGeom>
              <a:rect b="b" l="l" r="r" t="t"/>
              <a:pathLst>
                <a:path extrusionOk="0" h="1965" w="7425">
                  <a:moveTo>
                    <a:pt x="6860" y="589"/>
                  </a:moveTo>
                  <a:lnTo>
                    <a:pt x="6860" y="1376"/>
                  </a:lnTo>
                  <a:lnTo>
                    <a:pt x="5878" y="1376"/>
                  </a:lnTo>
                  <a:lnTo>
                    <a:pt x="5878" y="589"/>
                  </a:lnTo>
                  <a:close/>
                  <a:moveTo>
                    <a:pt x="371" y="1"/>
                  </a:moveTo>
                  <a:cubicBezTo>
                    <a:pt x="147" y="1"/>
                    <a:pt x="0" y="171"/>
                    <a:pt x="0" y="371"/>
                  </a:cubicBezTo>
                  <a:lnTo>
                    <a:pt x="0" y="1570"/>
                  </a:lnTo>
                  <a:cubicBezTo>
                    <a:pt x="0" y="1788"/>
                    <a:pt x="147" y="1964"/>
                    <a:pt x="371" y="1964"/>
                  </a:cubicBezTo>
                  <a:lnTo>
                    <a:pt x="1546" y="1964"/>
                  </a:lnTo>
                  <a:cubicBezTo>
                    <a:pt x="1717" y="1964"/>
                    <a:pt x="1840" y="1817"/>
                    <a:pt x="1840" y="1670"/>
                  </a:cubicBezTo>
                  <a:cubicBezTo>
                    <a:pt x="1840" y="1494"/>
                    <a:pt x="1717" y="1376"/>
                    <a:pt x="1546" y="1376"/>
                  </a:cubicBezTo>
                  <a:lnTo>
                    <a:pt x="565" y="1376"/>
                  </a:lnTo>
                  <a:lnTo>
                    <a:pt x="565" y="589"/>
                  </a:lnTo>
                  <a:lnTo>
                    <a:pt x="5314" y="589"/>
                  </a:lnTo>
                  <a:lnTo>
                    <a:pt x="5314" y="1376"/>
                  </a:lnTo>
                  <a:lnTo>
                    <a:pt x="2869" y="1376"/>
                  </a:lnTo>
                  <a:cubicBezTo>
                    <a:pt x="2722" y="1376"/>
                    <a:pt x="2598" y="1494"/>
                    <a:pt x="2598" y="1670"/>
                  </a:cubicBezTo>
                  <a:cubicBezTo>
                    <a:pt x="2598" y="1817"/>
                    <a:pt x="2722" y="1964"/>
                    <a:pt x="2869" y="1964"/>
                  </a:cubicBezTo>
                  <a:lnTo>
                    <a:pt x="7054" y="1964"/>
                  </a:lnTo>
                  <a:cubicBezTo>
                    <a:pt x="7277" y="1964"/>
                    <a:pt x="7424" y="1788"/>
                    <a:pt x="7424" y="1570"/>
                  </a:cubicBezTo>
                  <a:lnTo>
                    <a:pt x="7424" y="371"/>
                  </a:lnTo>
                  <a:cubicBezTo>
                    <a:pt x="7424" y="171"/>
                    <a:pt x="7277" y="1"/>
                    <a:pt x="705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3"/>
            <p:cNvSpPr/>
            <p:nvPr/>
          </p:nvSpPr>
          <p:spPr>
            <a:xfrm>
              <a:off x="5246160" y="1342938"/>
              <a:ext cx="379685" cy="318790"/>
            </a:xfrm>
            <a:custGeom>
              <a:rect b="b" l="l" r="r" t="t"/>
              <a:pathLst>
                <a:path extrusionOk="0" h="16365" w="19491">
                  <a:moveTo>
                    <a:pt x="10357" y="7177"/>
                  </a:moveTo>
                  <a:lnTo>
                    <a:pt x="10357" y="10339"/>
                  </a:lnTo>
                  <a:lnTo>
                    <a:pt x="9134" y="10339"/>
                  </a:lnTo>
                  <a:lnTo>
                    <a:pt x="9134" y="7177"/>
                  </a:lnTo>
                  <a:close/>
                  <a:moveTo>
                    <a:pt x="18932" y="10898"/>
                  </a:moveTo>
                  <a:lnTo>
                    <a:pt x="18932" y="14571"/>
                  </a:lnTo>
                  <a:lnTo>
                    <a:pt x="564" y="14571"/>
                  </a:lnTo>
                  <a:lnTo>
                    <a:pt x="564" y="10898"/>
                  </a:lnTo>
                  <a:close/>
                  <a:moveTo>
                    <a:pt x="3303" y="15136"/>
                  </a:moveTo>
                  <a:lnTo>
                    <a:pt x="2939" y="15776"/>
                  </a:lnTo>
                  <a:cubicBezTo>
                    <a:pt x="2915" y="15800"/>
                    <a:pt x="2886" y="15800"/>
                    <a:pt x="2863" y="15800"/>
                  </a:cubicBezTo>
                  <a:lnTo>
                    <a:pt x="1593" y="15800"/>
                  </a:lnTo>
                  <a:cubicBezTo>
                    <a:pt x="1540" y="15800"/>
                    <a:pt x="1516" y="15776"/>
                    <a:pt x="1516" y="15724"/>
                  </a:cubicBezTo>
                  <a:lnTo>
                    <a:pt x="1516" y="15136"/>
                  </a:lnTo>
                  <a:close/>
                  <a:moveTo>
                    <a:pt x="17974" y="15136"/>
                  </a:moveTo>
                  <a:lnTo>
                    <a:pt x="17974" y="15724"/>
                  </a:lnTo>
                  <a:cubicBezTo>
                    <a:pt x="17974" y="15776"/>
                    <a:pt x="17951" y="15800"/>
                    <a:pt x="17904" y="15800"/>
                  </a:cubicBezTo>
                  <a:lnTo>
                    <a:pt x="16628" y="15800"/>
                  </a:lnTo>
                  <a:cubicBezTo>
                    <a:pt x="16605" y="15800"/>
                    <a:pt x="16581" y="15800"/>
                    <a:pt x="16552" y="15776"/>
                  </a:cubicBezTo>
                  <a:lnTo>
                    <a:pt x="16188" y="15136"/>
                  </a:lnTo>
                  <a:close/>
                  <a:moveTo>
                    <a:pt x="9745" y="0"/>
                  </a:moveTo>
                  <a:cubicBezTo>
                    <a:pt x="9258" y="0"/>
                    <a:pt x="8864" y="418"/>
                    <a:pt x="8864" y="906"/>
                  </a:cubicBezTo>
                  <a:lnTo>
                    <a:pt x="8864" y="6613"/>
                  </a:lnTo>
                  <a:cubicBezTo>
                    <a:pt x="8693" y="6666"/>
                    <a:pt x="8570" y="6836"/>
                    <a:pt x="8570" y="7030"/>
                  </a:cubicBezTo>
                  <a:lnTo>
                    <a:pt x="8570" y="10339"/>
                  </a:lnTo>
                  <a:lnTo>
                    <a:pt x="535" y="10339"/>
                  </a:lnTo>
                  <a:cubicBezTo>
                    <a:pt x="241" y="10339"/>
                    <a:pt x="0" y="10557"/>
                    <a:pt x="0" y="10851"/>
                  </a:cubicBezTo>
                  <a:lnTo>
                    <a:pt x="0" y="14624"/>
                  </a:lnTo>
                  <a:cubicBezTo>
                    <a:pt x="0" y="14918"/>
                    <a:pt x="241" y="15136"/>
                    <a:pt x="535" y="15136"/>
                  </a:cubicBezTo>
                  <a:lnTo>
                    <a:pt x="952" y="15136"/>
                  </a:lnTo>
                  <a:lnTo>
                    <a:pt x="952" y="15724"/>
                  </a:lnTo>
                  <a:cubicBezTo>
                    <a:pt x="952" y="16094"/>
                    <a:pt x="1246" y="16364"/>
                    <a:pt x="1593" y="16364"/>
                  </a:cubicBezTo>
                  <a:lnTo>
                    <a:pt x="2863" y="16364"/>
                  </a:lnTo>
                  <a:cubicBezTo>
                    <a:pt x="3109" y="16364"/>
                    <a:pt x="3303" y="16264"/>
                    <a:pt x="3427" y="16070"/>
                  </a:cubicBezTo>
                  <a:lnTo>
                    <a:pt x="3968" y="15136"/>
                  </a:lnTo>
                  <a:lnTo>
                    <a:pt x="15523" y="15136"/>
                  </a:lnTo>
                  <a:lnTo>
                    <a:pt x="16064" y="16070"/>
                  </a:lnTo>
                  <a:cubicBezTo>
                    <a:pt x="16188" y="16264"/>
                    <a:pt x="16405" y="16364"/>
                    <a:pt x="16628" y="16364"/>
                  </a:cubicBezTo>
                  <a:lnTo>
                    <a:pt x="17904" y="16364"/>
                  </a:lnTo>
                  <a:cubicBezTo>
                    <a:pt x="18268" y="16364"/>
                    <a:pt x="18539" y="16094"/>
                    <a:pt x="18539" y="15724"/>
                  </a:cubicBezTo>
                  <a:lnTo>
                    <a:pt x="18539" y="15136"/>
                  </a:lnTo>
                  <a:lnTo>
                    <a:pt x="18956" y="15136"/>
                  </a:lnTo>
                  <a:cubicBezTo>
                    <a:pt x="19250" y="15136"/>
                    <a:pt x="19491" y="14918"/>
                    <a:pt x="19491" y="14624"/>
                  </a:cubicBezTo>
                  <a:lnTo>
                    <a:pt x="19491" y="10851"/>
                  </a:lnTo>
                  <a:cubicBezTo>
                    <a:pt x="19491" y="10557"/>
                    <a:pt x="19250" y="10339"/>
                    <a:pt x="18956" y="10339"/>
                  </a:cubicBezTo>
                  <a:lnTo>
                    <a:pt x="10945" y="10339"/>
                  </a:lnTo>
                  <a:lnTo>
                    <a:pt x="10945" y="7030"/>
                  </a:lnTo>
                  <a:cubicBezTo>
                    <a:pt x="10945" y="6836"/>
                    <a:pt x="10821" y="6666"/>
                    <a:pt x="10627" y="6613"/>
                  </a:cubicBezTo>
                  <a:lnTo>
                    <a:pt x="10627" y="3210"/>
                  </a:lnTo>
                  <a:cubicBezTo>
                    <a:pt x="10627" y="3063"/>
                    <a:pt x="10504" y="2939"/>
                    <a:pt x="10357" y="2939"/>
                  </a:cubicBezTo>
                  <a:cubicBezTo>
                    <a:pt x="10186" y="2939"/>
                    <a:pt x="10063" y="3063"/>
                    <a:pt x="10063" y="3210"/>
                  </a:cubicBezTo>
                  <a:lnTo>
                    <a:pt x="10063" y="6589"/>
                  </a:lnTo>
                  <a:lnTo>
                    <a:pt x="9428" y="6589"/>
                  </a:lnTo>
                  <a:lnTo>
                    <a:pt x="9428" y="906"/>
                  </a:lnTo>
                  <a:cubicBezTo>
                    <a:pt x="9428" y="735"/>
                    <a:pt x="9575" y="588"/>
                    <a:pt x="9745" y="588"/>
                  </a:cubicBezTo>
                  <a:cubicBezTo>
                    <a:pt x="9916" y="588"/>
                    <a:pt x="10063" y="735"/>
                    <a:pt x="10063" y="906"/>
                  </a:cubicBezTo>
                  <a:lnTo>
                    <a:pt x="10063" y="1911"/>
                  </a:lnTo>
                  <a:cubicBezTo>
                    <a:pt x="10063" y="2058"/>
                    <a:pt x="10186" y="2181"/>
                    <a:pt x="10357" y="2181"/>
                  </a:cubicBezTo>
                  <a:cubicBezTo>
                    <a:pt x="10504" y="2181"/>
                    <a:pt x="10627" y="2058"/>
                    <a:pt x="10627" y="1911"/>
                  </a:cubicBezTo>
                  <a:lnTo>
                    <a:pt x="10627" y="906"/>
                  </a:lnTo>
                  <a:cubicBezTo>
                    <a:pt x="10627" y="418"/>
                    <a:pt x="10233" y="0"/>
                    <a:pt x="97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3"/>
            <p:cNvSpPr/>
            <p:nvPr/>
          </p:nvSpPr>
          <p:spPr>
            <a:xfrm>
              <a:off x="5409771" y="1308127"/>
              <a:ext cx="52460" cy="22460"/>
            </a:xfrm>
            <a:custGeom>
              <a:rect b="b" l="l" r="r" t="t"/>
              <a:pathLst>
                <a:path extrusionOk="0" h="1153" w="2693">
                  <a:moveTo>
                    <a:pt x="1346" y="1"/>
                  </a:moveTo>
                  <a:cubicBezTo>
                    <a:pt x="835" y="1"/>
                    <a:pt x="365" y="271"/>
                    <a:pt x="100" y="712"/>
                  </a:cubicBezTo>
                  <a:cubicBezTo>
                    <a:pt x="0" y="835"/>
                    <a:pt x="47" y="1006"/>
                    <a:pt x="171" y="1106"/>
                  </a:cubicBezTo>
                  <a:cubicBezTo>
                    <a:pt x="218" y="1128"/>
                    <a:pt x="267" y="1138"/>
                    <a:pt x="315" y="1138"/>
                  </a:cubicBezTo>
                  <a:cubicBezTo>
                    <a:pt x="419" y="1138"/>
                    <a:pt x="520" y="1090"/>
                    <a:pt x="588" y="1006"/>
                  </a:cubicBezTo>
                  <a:cubicBezTo>
                    <a:pt x="735" y="735"/>
                    <a:pt x="1029" y="565"/>
                    <a:pt x="1346" y="565"/>
                  </a:cubicBezTo>
                  <a:cubicBezTo>
                    <a:pt x="1664" y="565"/>
                    <a:pt x="1958" y="735"/>
                    <a:pt x="2128" y="1006"/>
                  </a:cubicBezTo>
                  <a:cubicBezTo>
                    <a:pt x="2181" y="1106"/>
                    <a:pt x="2275" y="1153"/>
                    <a:pt x="2375" y="1153"/>
                  </a:cubicBezTo>
                  <a:cubicBezTo>
                    <a:pt x="2422" y="1153"/>
                    <a:pt x="2475" y="1129"/>
                    <a:pt x="2522" y="1106"/>
                  </a:cubicBezTo>
                  <a:cubicBezTo>
                    <a:pt x="2645" y="1006"/>
                    <a:pt x="2692" y="835"/>
                    <a:pt x="2622" y="712"/>
                  </a:cubicBezTo>
                  <a:cubicBezTo>
                    <a:pt x="2352" y="271"/>
                    <a:pt x="1864" y="1"/>
                    <a:pt x="134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3"/>
            <p:cNvSpPr/>
            <p:nvPr/>
          </p:nvSpPr>
          <p:spPr>
            <a:xfrm>
              <a:off x="5387779" y="1282375"/>
              <a:ext cx="96426" cy="34421"/>
            </a:xfrm>
            <a:custGeom>
              <a:rect b="b" l="l" r="r" t="t"/>
              <a:pathLst>
                <a:path extrusionOk="0" h="1767" w="4950">
                  <a:moveTo>
                    <a:pt x="2475" y="0"/>
                  </a:moveTo>
                  <a:cubicBezTo>
                    <a:pt x="1494" y="0"/>
                    <a:pt x="612" y="488"/>
                    <a:pt x="101" y="1323"/>
                  </a:cubicBezTo>
                  <a:cubicBezTo>
                    <a:pt x="1" y="1469"/>
                    <a:pt x="54" y="1640"/>
                    <a:pt x="201" y="1716"/>
                  </a:cubicBezTo>
                  <a:cubicBezTo>
                    <a:pt x="243" y="1751"/>
                    <a:pt x="294" y="1766"/>
                    <a:pt x="345" y="1766"/>
                  </a:cubicBezTo>
                  <a:cubicBezTo>
                    <a:pt x="436" y="1766"/>
                    <a:pt x="529" y="1718"/>
                    <a:pt x="589" y="1640"/>
                  </a:cubicBezTo>
                  <a:cubicBezTo>
                    <a:pt x="982" y="958"/>
                    <a:pt x="1694" y="564"/>
                    <a:pt x="2475" y="564"/>
                  </a:cubicBezTo>
                  <a:cubicBezTo>
                    <a:pt x="3257" y="564"/>
                    <a:pt x="3968" y="958"/>
                    <a:pt x="4386" y="1640"/>
                  </a:cubicBezTo>
                  <a:cubicBezTo>
                    <a:pt x="4433" y="1716"/>
                    <a:pt x="4533" y="1763"/>
                    <a:pt x="4633" y="1763"/>
                  </a:cubicBezTo>
                  <a:cubicBezTo>
                    <a:pt x="4680" y="1763"/>
                    <a:pt x="4727" y="1763"/>
                    <a:pt x="4780" y="1740"/>
                  </a:cubicBezTo>
                  <a:cubicBezTo>
                    <a:pt x="4903" y="1640"/>
                    <a:pt x="4950" y="1469"/>
                    <a:pt x="4874" y="1323"/>
                  </a:cubicBezTo>
                  <a:cubicBezTo>
                    <a:pt x="4362" y="488"/>
                    <a:pt x="3457" y="0"/>
                    <a:pt x="247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2" name="Google Shape;3922;p63"/>
          <p:cNvGrpSpPr/>
          <p:nvPr/>
        </p:nvGrpSpPr>
        <p:grpSpPr>
          <a:xfrm>
            <a:off x="4670337" y="1326789"/>
            <a:ext cx="379704" cy="290505"/>
            <a:chOff x="4670337" y="1326789"/>
            <a:chExt cx="379704" cy="290505"/>
          </a:xfrm>
        </p:grpSpPr>
        <p:sp>
          <p:nvSpPr>
            <p:cNvPr id="3923" name="Google Shape;3923;p63"/>
            <p:cNvSpPr/>
            <p:nvPr/>
          </p:nvSpPr>
          <p:spPr>
            <a:xfrm>
              <a:off x="4675479" y="1560937"/>
              <a:ext cx="368834" cy="51096"/>
            </a:xfrm>
            <a:custGeom>
              <a:rect b="b" l="l" r="r" t="t"/>
              <a:pathLst>
                <a:path extrusionOk="0" h="2623" w="18934">
                  <a:moveTo>
                    <a:pt x="495" y="1"/>
                  </a:moveTo>
                  <a:cubicBezTo>
                    <a:pt x="224" y="1"/>
                    <a:pt x="1" y="224"/>
                    <a:pt x="1" y="471"/>
                  </a:cubicBezTo>
                  <a:cubicBezTo>
                    <a:pt x="1" y="1670"/>
                    <a:pt x="959" y="2622"/>
                    <a:pt x="2158" y="2622"/>
                  </a:cubicBezTo>
                  <a:lnTo>
                    <a:pt x="16806" y="2622"/>
                  </a:lnTo>
                  <a:cubicBezTo>
                    <a:pt x="17981" y="2622"/>
                    <a:pt x="18933" y="1670"/>
                    <a:pt x="18933" y="471"/>
                  </a:cubicBezTo>
                  <a:cubicBezTo>
                    <a:pt x="18933" y="224"/>
                    <a:pt x="18716" y="1"/>
                    <a:pt x="18446"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3"/>
            <p:cNvSpPr/>
            <p:nvPr/>
          </p:nvSpPr>
          <p:spPr>
            <a:xfrm>
              <a:off x="4985209" y="1560937"/>
              <a:ext cx="59102" cy="51096"/>
            </a:xfrm>
            <a:custGeom>
              <a:rect b="b" l="l" r="r" t="t"/>
              <a:pathLst>
                <a:path extrusionOk="0" h="2623" w="3034">
                  <a:moveTo>
                    <a:pt x="1640" y="1"/>
                  </a:moveTo>
                  <a:cubicBezTo>
                    <a:pt x="1911" y="1"/>
                    <a:pt x="2128" y="224"/>
                    <a:pt x="2128" y="471"/>
                  </a:cubicBezTo>
                  <a:cubicBezTo>
                    <a:pt x="2128" y="1059"/>
                    <a:pt x="1881" y="1594"/>
                    <a:pt x="1493" y="1987"/>
                  </a:cubicBezTo>
                  <a:cubicBezTo>
                    <a:pt x="1123" y="2381"/>
                    <a:pt x="588" y="2622"/>
                    <a:pt x="0" y="2622"/>
                  </a:cubicBezTo>
                  <a:lnTo>
                    <a:pt x="906" y="2622"/>
                  </a:lnTo>
                  <a:cubicBezTo>
                    <a:pt x="1493" y="2622"/>
                    <a:pt x="2028" y="2381"/>
                    <a:pt x="2399" y="1987"/>
                  </a:cubicBezTo>
                  <a:cubicBezTo>
                    <a:pt x="2792" y="1594"/>
                    <a:pt x="3033" y="1059"/>
                    <a:pt x="3033" y="471"/>
                  </a:cubicBezTo>
                  <a:cubicBezTo>
                    <a:pt x="3033" y="224"/>
                    <a:pt x="2816" y="1"/>
                    <a:pt x="254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3"/>
            <p:cNvSpPr/>
            <p:nvPr/>
          </p:nvSpPr>
          <p:spPr>
            <a:xfrm>
              <a:off x="4697024" y="1332516"/>
              <a:ext cx="325881" cy="228442"/>
            </a:xfrm>
            <a:custGeom>
              <a:rect b="b" l="l" r="r" t="t"/>
              <a:pathLst>
                <a:path extrusionOk="0" h="11727" w="16729">
                  <a:moveTo>
                    <a:pt x="835" y="0"/>
                  </a:moveTo>
                  <a:cubicBezTo>
                    <a:pt x="364" y="0"/>
                    <a:pt x="0" y="365"/>
                    <a:pt x="0" y="829"/>
                  </a:cubicBezTo>
                  <a:lnTo>
                    <a:pt x="0" y="10874"/>
                  </a:lnTo>
                  <a:cubicBezTo>
                    <a:pt x="0" y="11339"/>
                    <a:pt x="364" y="11727"/>
                    <a:pt x="835" y="11727"/>
                  </a:cubicBezTo>
                  <a:lnTo>
                    <a:pt x="15894" y="11727"/>
                  </a:lnTo>
                  <a:cubicBezTo>
                    <a:pt x="16358" y="11727"/>
                    <a:pt x="16728" y="11339"/>
                    <a:pt x="16728" y="10874"/>
                  </a:cubicBezTo>
                  <a:lnTo>
                    <a:pt x="16728" y="829"/>
                  </a:lnTo>
                  <a:cubicBezTo>
                    <a:pt x="16728" y="365"/>
                    <a:pt x="16358" y="0"/>
                    <a:pt x="1589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3"/>
            <p:cNvSpPr/>
            <p:nvPr/>
          </p:nvSpPr>
          <p:spPr>
            <a:xfrm>
              <a:off x="4991851" y="1332516"/>
              <a:ext cx="31051" cy="228442"/>
            </a:xfrm>
            <a:custGeom>
              <a:rect b="b" l="l" r="r" t="t"/>
              <a:pathLst>
                <a:path extrusionOk="0" h="11727" w="1594">
                  <a:moveTo>
                    <a:pt x="0" y="0"/>
                  </a:moveTo>
                  <a:cubicBezTo>
                    <a:pt x="465" y="0"/>
                    <a:pt x="835" y="365"/>
                    <a:pt x="835" y="829"/>
                  </a:cubicBezTo>
                  <a:lnTo>
                    <a:pt x="835" y="10874"/>
                  </a:lnTo>
                  <a:cubicBezTo>
                    <a:pt x="835" y="11339"/>
                    <a:pt x="465" y="11727"/>
                    <a:pt x="0" y="11727"/>
                  </a:cubicBezTo>
                  <a:lnTo>
                    <a:pt x="759" y="11727"/>
                  </a:lnTo>
                  <a:cubicBezTo>
                    <a:pt x="1223" y="11727"/>
                    <a:pt x="1593" y="11339"/>
                    <a:pt x="1593" y="10874"/>
                  </a:cubicBezTo>
                  <a:lnTo>
                    <a:pt x="1593" y="829"/>
                  </a:lnTo>
                  <a:cubicBezTo>
                    <a:pt x="1593" y="365"/>
                    <a:pt x="1223" y="0"/>
                    <a:pt x="75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3"/>
            <p:cNvSpPr/>
            <p:nvPr/>
          </p:nvSpPr>
          <p:spPr>
            <a:xfrm>
              <a:off x="4720828" y="1352561"/>
              <a:ext cx="278135" cy="187904"/>
            </a:xfrm>
            <a:custGeom>
              <a:rect b="b" l="l" r="r" t="t"/>
              <a:pathLst>
                <a:path extrusionOk="0" h="9646" w="14278">
                  <a:moveTo>
                    <a:pt x="318" y="0"/>
                  </a:moveTo>
                  <a:cubicBezTo>
                    <a:pt x="148" y="0"/>
                    <a:pt x="1" y="147"/>
                    <a:pt x="1" y="318"/>
                  </a:cubicBezTo>
                  <a:lnTo>
                    <a:pt x="1" y="9328"/>
                  </a:lnTo>
                  <a:cubicBezTo>
                    <a:pt x="1" y="9499"/>
                    <a:pt x="148" y="9646"/>
                    <a:pt x="318" y="9646"/>
                  </a:cubicBezTo>
                  <a:lnTo>
                    <a:pt x="13960" y="9646"/>
                  </a:lnTo>
                  <a:cubicBezTo>
                    <a:pt x="14160" y="9646"/>
                    <a:pt x="14278" y="9499"/>
                    <a:pt x="14278" y="9328"/>
                  </a:cubicBezTo>
                  <a:lnTo>
                    <a:pt x="14278" y="318"/>
                  </a:lnTo>
                  <a:cubicBezTo>
                    <a:pt x="14278" y="147"/>
                    <a:pt x="14160" y="0"/>
                    <a:pt x="13960"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3"/>
            <p:cNvSpPr/>
            <p:nvPr/>
          </p:nvSpPr>
          <p:spPr>
            <a:xfrm>
              <a:off x="4978001" y="1352561"/>
              <a:ext cx="20960" cy="187904"/>
            </a:xfrm>
            <a:custGeom>
              <a:rect b="b" l="l" r="r" t="t"/>
              <a:pathLst>
                <a:path extrusionOk="0" h="9646" w="1076">
                  <a:moveTo>
                    <a:pt x="0" y="0"/>
                  </a:moveTo>
                  <a:cubicBezTo>
                    <a:pt x="171" y="0"/>
                    <a:pt x="318" y="147"/>
                    <a:pt x="318" y="318"/>
                  </a:cubicBezTo>
                  <a:lnTo>
                    <a:pt x="318" y="9328"/>
                  </a:lnTo>
                  <a:cubicBezTo>
                    <a:pt x="318" y="9499"/>
                    <a:pt x="171" y="9646"/>
                    <a:pt x="0" y="9646"/>
                  </a:cubicBezTo>
                  <a:lnTo>
                    <a:pt x="758" y="9646"/>
                  </a:lnTo>
                  <a:cubicBezTo>
                    <a:pt x="958" y="9646"/>
                    <a:pt x="1076" y="9499"/>
                    <a:pt x="1076" y="9328"/>
                  </a:cubicBezTo>
                  <a:lnTo>
                    <a:pt x="1076" y="318"/>
                  </a:lnTo>
                  <a:cubicBezTo>
                    <a:pt x="1076" y="147"/>
                    <a:pt x="958" y="0"/>
                    <a:pt x="75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3"/>
            <p:cNvSpPr/>
            <p:nvPr/>
          </p:nvSpPr>
          <p:spPr>
            <a:xfrm>
              <a:off x="4720828" y="1352561"/>
              <a:ext cx="278135" cy="42953"/>
            </a:xfrm>
            <a:custGeom>
              <a:rect b="b" l="l" r="r" t="t"/>
              <a:pathLst>
                <a:path extrusionOk="0" h="2205" w="14278">
                  <a:moveTo>
                    <a:pt x="318" y="0"/>
                  </a:moveTo>
                  <a:cubicBezTo>
                    <a:pt x="148" y="0"/>
                    <a:pt x="1" y="147"/>
                    <a:pt x="1" y="318"/>
                  </a:cubicBezTo>
                  <a:lnTo>
                    <a:pt x="1" y="2204"/>
                  </a:lnTo>
                  <a:lnTo>
                    <a:pt x="14278" y="2204"/>
                  </a:lnTo>
                  <a:lnTo>
                    <a:pt x="14278" y="318"/>
                  </a:lnTo>
                  <a:cubicBezTo>
                    <a:pt x="14278" y="147"/>
                    <a:pt x="14160" y="0"/>
                    <a:pt x="13960"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3"/>
            <p:cNvSpPr/>
            <p:nvPr/>
          </p:nvSpPr>
          <p:spPr>
            <a:xfrm>
              <a:off x="4978001" y="1352561"/>
              <a:ext cx="20960" cy="42953"/>
            </a:xfrm>
            <a:custGeom>
              <a:rect b="b" l="l" r="r" t="t"/>
              <a:pathLst>
                <a:path extrusionOk="0" h="2205" w="1076">
                  <a:moveTo>
                    <a:pt x="0" y="0"/>
                  </a:moveTo>
                  <a:cubicBezTo>
                    <a:pt x="171" y="0"/>
                    <a:pt x="318" y="147"/>
                    <a:pt x="318" y="318"/>
                  </a:cubicBezTo>
                  <a:lnTo>
                    <a:pt x="318" y="2204"/>
                  </a:lnTo>
                  <a:lnTo>
                    <a:pt x="1076" y="2204"/>
                  </a:lnTo>
                  <a:lnTo>
                    <a:pt x="1076" y="318"/>
                  </a:lnTo>
                  <a:cubicBezTo>
                    <a:pt x="1076" y="147"/>
                    <a:pt x="958" y="0"/>
                    <a:pt x="758"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3"/>
            <p:cNvSpPr/>
            <p:nvPr/>
          </p:nvSpPr>
          <p:spPr>
            <a:xfrm>
              <a:off x="4825825" y="1560937"/>
              <a:ext cx="68258" cy="22012"/>
            </a:xfrm>
            <a:custGeom>
              <a:rect b="b" l="l" r="r" t="t"/>
              <a:pathLst>
                <a:path extrusionOk="0" h="1130" w="3504">
                  <a:moveTo>
                    <a:pt x="1" y="1"/>
                  </a:moveTo>
                  <a:lnTo>
                    <a:pt x="1" y="565"/>
                  </a:lnTo>
                  <a:cubicBezTo>
                    <a:pt x="1" y="882"/>
                    <a:pt x="247" y="1129"/>
                    <a:pt x="565" y="1129"/>
                  </a:cubicBezTo>
                  <a:lnTo>
                    <a:pt x="2939" y="1129"/>
                  </a:lnTo>
                  <a:cubicBezTo>
                    <a:pt x="3257" y="1129"/>
                    <a:pt x="3504" y="882"/>
                    <a:pt x="3504" y="565"/>
                  </a:cubicBezTo>
                  <a:lnTo>
                    <a:pt x="3504" y="1"/>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3"/>
            <p:cNvSpPr/>
            <p:nvPr/>
          </p:nvSpPr>
          <p:spPr>
            <a:xfrm>
              <a:off x="4670337" y="1326789"/>
              <a:ext cx="379704" cy="290505"/>
            </a:xfrm>
            <a:custGeom>
              <a:rect b="b" l="l" r="r" t="t"/>
              <a:pathLst>
                <a:path extrusionOk="0" h="14913" w="19492">
                  <a:moveTo>
                    <a:pt x="11192" y="12291"/>
                  </a:moveTo>
                  <a:lnTo>
                    <a:pt x="11192" y="12585"/>
                  </a:lnTo>
                  <a:cubicBezTo>
                    <a:pt x="11192" y="12732"/>
                    <a:pt x="11068" y="12855"/>
                    <a:pt x="10921" y="12855"/>
                  </a:cubicBezTo>
                  <a:lnTo>
                    <a:pt x="8547" y="12855"/>
                  </a:lnTo>
                  <a:cubicBezTo>
                    <a:pt x="8400" y="12855"/>
                    <a:pt x="8276" y="12732"/>
                    <a:pt x="8276" y="12585"/>
                  </a:cubicBezTo>
                  <a:lnTo>
                    <a:pt x="8276" y="12291"/>
                  </a:lnTo>
                  <a:close/>
                  <a:moveTo>
                    <a:pt x="2205" y="1"/>
                  </a:moveTo>
                  <a:cubicBezTo>
                    <a:pt x="1587" y="1"/>
                    <a:pt x="1076" y="512"/>
                    <a:pt x="1076" y="1123"/>
                  </a:cubicBezTo>
                  <a:lnTo>
                    <a:pt x="1076" y="11168"/>
                  </a:lnTo>
                  <a:cubicBezTo>
                    <a:pt x="1076" y="11362"/>
                    <a:pt x="1123" y="11556"/>
                    <a:pt x="1223" y="11727"/>
                  </a:cubicBezTo>
                  <a:lnTo>
                    <a:pt x="759" y="11727"/>
                  </a:lnTo>
                  <a:cubicBezTo>
                    <a:pt x="341" y="11727"/>
                    <a:pt x="0" y="12074"/>
                    <a:pt x="0" y="12491"/>
                  </a:cubicBezTo>
                  <a:cubicBezTo>
                    <a:pt x="0" y="13837"/>
                    <a:pt x="1076" y="14913"/>
                    <a:pt x="2422" y="14913"/>
                  </a:cubicBezTo>
                  <a:lnTo>
                    <a:pt x="5878" y="14913"/>
                  </a:lnTo>
                  <a:cubicBezTo>
                    <a:pt x="6025" y="14913"/>
                    <a:pt x="6143" y="14789"/>
                    <a:pt x="6143" y="14642"/>
                  </a:cubicBezTo>
                  <a:cubicBezTo>
                    <a:pt x="6143" y="14472"/>
                    <a:pt x="6025" y="14348"/>
                    <a:pt x="5878" y="14348"/>
                  </a:cubicBezTo>
                  <a:lnTo>
                    <a:pt x="2422" y="14348"/>
                  </a:lnTo>
                  <a:cubicBezTo>
                    <a:pt x="1394" y="14348"/>
                    <a:pt x="559" y="13520"/>
                    <a:pt x="559" y="12491"/>
                  </a:cubicBezTo>
                  <a:cubicBezTo>
                    <a:pt x="559" y="12391"/>
                    <a:pt x="635" y="12291"/>
                    <a:pt x="759" y="12291"/>
                  </a:cubicBezTo>
                  <a:lnTo>
                    <a:pt x="7689" y="12291"/>
                  </a:lnTo>
                  <a:lnTo>
                    <a:pt x="7689" y="12585"/>
                  </a:lnTo>
                  <a:cubicBezTo>
                    <a:pt x="7689" y="13049"/>
                    <a:pt x="8082" y="13443"/>
                    <a:pt x="8547" y="13443"/>
                  </a:cubicBezTo>
                  <a:lnTo>
                    <a:pt x="10921" y="13443"/>
                  </a:lnTo>
                  <a:cubicBezTo>
                    <a:pt x="11386" y="13443"/>
                    <a:pt x="11780" y="13049"/>
                    <a:pt x="11780" y="12585"/>
                  </a:cubicBezTo>
                  <a:lnTo>
                    <a:pt x="11780" y="12291"/>
                  </a:lnTo>
                  <a:lnTo>
                    <a:pt x="18710" y="12291"/>
                  </a:lnTo>
                  <a:cubicBezTo>
                    <a:pt x="18833" y="12291"/>
                    <a:pt x="18904" y="12391"/>
                    <a:pt x="18904" y="12491"/>
                  </a:cubicBezTo>
                  <a:cubicBezTo>
                    <a:pt x="18904" y="13520"/>
                    <a:pt x="18075" y="14348"/>
                    <a:pt x="17070" y="14348"/>
                  </a:cubicBezTo>
                  <a:lnTo>
                    <a:pt x="7201" y="14348"/>
                  </a:lnTo>
                  <a:cubicBezTo>
                    <a:pt x="7024" y="14348"/>
                    <a:pt x="6907" y="14472"/>
                    <a:pt x="6907" y="14642"/>
                  </a:cubicBezTo>
                  <a:cubicBezTo>
                    <a:pt x="6907" y="14789"/>
                    <a:pt x="7024" y="14913"/>
                    <a:pt x="7201" y="14913"/>
                  </a:cubicBezTo>
                  <a:lnTo>
                    <a:pt x="17070" y="14913"/>
                  </a:lnTo>
                  <a:cubicBezTo>
                    <a:pt x="18392" y="14913"/>
                    <a:pt x="19491" y="13837"/>
                    <a:pt x="19491" y="12491"/>
                  </a:cubicBezTo>
                  <a:cubicBezTo>
                    <a:pt x="19491" y="12074"/>
                    <a:pt x="19150" y="11727"/>
                    <a:pt x="18710" y="11727"/>
                  </a:cubicBezTo>
                  <a:lnTo>
                    <a:pt x="18245" y="11727"/>
                  </a:lnTo>
                  <a:cubicBezTo>
                    <a:pt x="18339" y="11556"/>
                    <a:pt x="18392" y="11362"/>
                    <a:pt x="18392" y="11168"/>
                  </a:cubicBezTo>
                  <a:lnTo>
                    <a:pt x="18392" y="5167"/>
                  </a:lnTo>
                  <a:cubicBezTo>
                    <a:pt x="18392" y="5020"/>
                    <a:pt x="18269" y="4873"/>
                    <a:pt x="18098" y="4873"/>
                  </a:cubicBezTo>
                  <a:cubicBezTo>
                    <a:pt x="17951" y="4873"/>
                    <a:pt x="17828" y="5020"/>
                    <a:pt x="17828" y="5167"/>
                  </a:cubicBezTo>
                  <a:lnTo>
                    <a:pt x="17828" y="11168"/>
                  </a:lnTo>
                  <a:cubicBezTo>
                    <a:pt x="17828" y="11486"/>
                    <a:pt x="17558" y="11727"/>
                    <a:pt x="17264" y="11727"/>
                  </a:cubicBezTo>
                  <a:lnTo>
                    <a:pt x="2205" y="11727"/>
                  </a:lnTo>
                  <a:cubicBezTo>
                    <a:pt x="1911" y="11727"/>
                    <a:pt x="1640" y="11486"/>
                    <a:pt x="1640" y="11168"/>
                  </a:cubicBezTo>
                  <a:lnTo>
                    <a:pt x="1640" y="1123"/>
                  </a:lnTo>
                  <a:cubicBezTo>
                    <a:pt x="1640" y="829"/>
                    <a:pt x="1911" y="559"/>
                    <a:pt x="2205" y="559"/>
                  </a:cubicBezTo>
                  <a:lnTo>
                    <a:pt x="17264" y="559"/>
                  </a:lnTo>
                  <a:cubicBezTo>
                    <a:pt x="17558" y="559"/>
                    <a:pt x="17828" y="829"/>
                    <a:pt x="17828" y="1123"/>
                  </a:cubicBezTo>
                  <a:lnTo>
                    <a:pt x="17828" y="3845"/>
                  </a:lnTo>
                  <a:cubicBezTo>
                    <a:pt x="17828" y="4015"/>
                    <a:pt x="17951" y="4139"/>
                    <a:pt x="18098" y="4139"/>
                  </a:cubicBezTo>
                  <a:cubicBezTo>
                    <a:pt x="18269" y="4139"/>
                    <a:pt x="18392" y="4015"/>
                    <a:pt x="18392" y="3845"/>
                  </a:cubicBezTo>
                  <a:lnTo>
                    <a:pt x="18392" y="1123"/>
                  </a:lnTo>
                  <a:cubicBezTo>
                    <a:pt x="18392" y="512"/>
                    <a:pt x="17875" y="1"/>
                    <a:pt x="172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3"/>
            <p:cNvSpPr/>
            <p:nvPr/>
          </p:nvSpPr>
          <p:spPr>
            <a:xfrm>
              <a:off x="4715101" y="1346834"/>
              <a:ext cx="289590" cy="199358"/>
            </a:xfrm>
            <a:custGeom>
              <a:rect b="b" l="l" r="r" t="t"/>
              <a:pathLst>
                <a:path extrusionOk="0" h="10234" w="14866">
                  <a:moveTo>
                    <a:pt x="14254" y="588"/>
                  </a:moveTo>
                  <a:cubicBezTo>
                    <a:pt x="14278" y="588"/>
                    <a:pt x="14307" y="588"/>
                    <a:pt x="14307" y="612"/>
                  </a:cubicBezTo>
                  <a:lnTo>
                    <a:pt x="14307" y="2204"/>
                  </a:lnTo>
                  <a:lnTo>
                    <a:pt x="565" y="2204"/>
                  </a:lnTo>
                  <a:lnTo>
                    <a:pt x="565" y="612"/>
                  </a:lnTo>
                  <a:cubicBezTo>
                    <a:pt x="565" y="588"/>
                    <a:pt x="588" y="588"/>
                    <a:pt x="612" y="588"/>
                  </a:cubicBezTo>
                  <a:close/>
                  <a:moveTo>
                    <a:pt x="14307" y="2763"/>
                  </a:moveTo>
                  <a:lnTo>
                    <a:pt x="14307" y="9622"/>
                  </a:lnTo>
                  <a:cubicBezTo>
                    <a:pt x="14307" y="9646"/>
                    <a:pt x="14278" y="9669"/>
                    <a:pt x="14254" y="9669"/>
                  </a:cubicBezTo>
                  <a:lnTo>
                    <a:pt x="612" y="9669"/>
                  </a:lnTo>
                  <a:cubicBezTo>
                    <a:pt x="588" y="9669"/>
                    <a:pt x="565" y="9646"/>
                    <a:pt x="565" y="9622"/>
                  </a:cubicBezTo>
                  <a:lnTo>
                    <a:pt x="565" y="2763"/>
                  </a:lnTo>
                  <a:close/>
                  <a:moveTo>
                    <a:pt x="612" y="0"/>
                  </a:moveTo>
                  <a:cubicBezTo>
                    <a:pt x="271" y="0"/>
                    <a:pt x="1" y="265"/>
                    <a:pt x="1" y="612"/>
                  </a:cubicBezTo>
                  <a:lnTo>
                    <a:pt x="1" y="9622"/>
                  </a:lnTo>
                  <a:cubicBezTo>
                    <a:pt x="1" y="9963"/>
                    <a:pt x="271" y="10233"/>
                    <a:pt x="612" y="10233"/>
                  </a:cubicBezTo>
                  <a:lnTo>
                    <a:pt x="14254" y="10233"/>
                  </a:lnTo>
                  <a:cubicBezTo>
                    <a:pt x="14601" y="10233"/>
                    <a:pt x="14866" y="9963"/>
                    <a:pt x="14866" y="9622"/>
                  </a:cubicBezTo>
                  <a:lnTo>
                    <a:pt x="14866" y="612"/>
                  </a:lnTo>
                  <a:cubicBezTo>
                    <a:pt x="14866" y="265"/>
                    <a:pt x="14601" y="0"/>
                    <a:pt x="142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3"/>
            <p:cNvSpPr/>
            <p:nvPr/>
          </p:nvSpPr>
          <p:spPr>
            <a:xfrm>
              <a:off x="4746600" y="1368242"/>
              <a:ext cx="11006" cy="11474"/>
            </a:xfrm>
            <a:custGeom>
              <a:rect b="b" l="l" r="r" t="t"/>
              <a:pathLst>
                <a:path extrusionOk="0" h="589" w="565">
                  <a:moveTo>
                    <a:pt x="294" y="0"/>
                  </a:moveTo>
                  <a:cubicBezTo>
                    <a:pt x="124" y="0"/>
                    <a:pt x="0" y="124"/>
                    <a:pt x="0" y="294"/>
                  </a:cubicBezTo>
                  <a:cubicBezTo>
                    <a:pt x="0" y="441"/>
                    <a:pt x="124" y="588"/>
                    <a:pt x="294" y="588"/>
                  </a:cubicBezTo>
                  <a:cubicBezTo>
                    <a:pt x="441" y="588"/>
                    <a:pt x="564" y="441"/>
                    <a:pt x="564" y="294"/>
                  </a:cubicBezTo>
                  <a:cubicBezTo>
                    <a:pt x="564"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3"/>
            <p:cNvSpPr/>
            <p:nvPr/>
          </p:nvSpPr>
          <p:spPr>
            <a:xfrm>
              <a:off x="4768573" y="1368242"/>
              <a:ext cx="11006" cy="11474"/>
            </a:xfrm>
            <a:custGeom>
              <a:rect b="b" l="l" r="r" t="t"/>
              <a:pathLst>
                <a:path extrusionOk="0" h="589" w="565">
                  <a:moveTo>
                    <a:pt x="295" y="0"/>
                  </a:moveTo>
                  <a:cubicBezTo>
                    <a:pt x="124" y="0"/>
                    <a:pt x="1" y="124"/>
                    <a:pt x="1" y="294"/>
                  </a:cubicBezTo>
                  <a:cubicBezTo>
                    <a:pt x="1" y="441"/>
                    <a:pt x="124" y="588"/>
                    <a:pt x="295" y="588"/>
                  </a:cubicBezTo>
                  <a:cubicBezTo>
                    <a:pt x="441" y="588"/>
                    <a:pt x="565" y="441"/>
                    <a:pt x="565" y="294"/>
                  </a:cubicBezTo>
                  <a:cubicBezTo>
                    <a:pt x="565" y="124"/>
                    <a:pt x="44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3"/>
            <p:cNvSpPr/>
            <p:nvPr/>
          </p:nvSpPr>
          <p:spPr>
            <a:xfrm>
              <a:off x="4790566" y="1368242"/>
              <a:ext cx="11454" cy="11474"/>
            </a:xfrm>
            <a:custGeom>
              <a:rect b="b" l="l" r="r" t="t"/>
              <a:pathLst>
                <a:path extrusionOk="0" h="589" w="588">
                  <a:moveTo>
                    <a:pt x="294" y="0"/>
                  </a:moveTo>
                  <a:cubicBezTo>
                    <a:pt x="147" y="0"/>
                    <a:pt x="0" y="124"/>
                    <a:pt x="0" y="294"/>
                  </a:cubicBezTo>
                  <a:cubicBezTo>
                    <a:pt x="0" y="441"/>
                    <a:pt x="147" y="588"/>
                    <a:pt x="294" y="588"/>
                  </a:cubicBezTo>
                  <a:cubicBezTo>
                    <a:pt x="441" y="588"/>
                    <a:pt x="588" y="441"/>
                    <a:pt x="588" y="294"/>
                  </a:cubicBezTo>
                  <a:cubicBezTo>
                    <a:pt x="588"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3"/>
            <p:cNvSpPr/>
            <p:nvPr/>
          </p:nvSpPr>
          <p:spPr>
            <a:xfrm>
              <a:off x="4757587" y="1423896"/>
              <a:ext cx="77297" cy="87485"/>
            </a:xfrm>
            <a:custGeom>
              <a:rect b="b" l="l" r="r" t="t"/>
              <a:pathLst>
                <a:path extrusionOk="0" h="4491" w="3968">
                  <a:moveTo>
                    <a:pt x="3649" y="1"/>
                  </a:moveTo>
                  <a:cubicBezTo>
                    <a:pt x="3565" y="1"/>
                    <a:pt x="3482" y="38"/>
                    <a:pt x="3427" y="106"/>
                  </a:cubicBezTo>
                  <a:lnTo>
                    <a:pt x="100" y="4026"/>
                  </a:lnTo>
                  <a:cubicBezTo>
                    <a:pt x="0" y="4126"/>
                    <a:pt x="0" y="4320"/>
                    <a:pt x="124" y="4420"/>
                  </a:cubicBezTo>
                  <a:cubicBezTo>
                    <a:pt x="171" y="4467"/>
                    <a:pt x="247" y="4491"/>
                    <a:pt x="318" y="4491"/>
                  </a:cubicBezTo>
                  <a:cubicBezTo>
                    <a:pt x="394" y="4491"/>
                    <a:pt x="465" y="4444"/>
                    <a:pt x="541" y="4391"/>
                  </a:cubicBezTo>
                  <a:lnTo>
                    <a:pt x="3868" y="476"/>
                  </a:lnTo>
                  <a:cubicBezTo>
                    <a:pt x="3968" y="353"/>
                    <a:pt x="3968" y="182"/>
                    <a:pt x="3844" y="82"/>
                  </a:cubicBezTo>
                  <a:cubicBezTo>
                    <a:pt x="3789" y="26"/>
                    <a:pt x="3718" y="1"/>
                    <a:pt x="364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3"/>
            <p:cNvSpPr/>
            <p:nvPr/>
          </p:nvSpPr>
          <p:spPr>
            <a:xfrm>
              <a:off x="4757587" y="1440337"/>
              <a:ext cx="30136" cy="30973"/>
            </a:xfrm>
            <a:custGeom>
              <a:rect b="b" l="l" r="r" t="t"/>
              <a:pathLst>
                <a:path extrusionOk="0" h="1590" w="1547">
                  <a:moveTo>
                    <a:pt x="1214" y="1"/>
                  </a:moveTo>
                  <a:cubicBezTo>
                    <a:pt x="1137" y="1"/>
                    <a:pt x="1058" y="31"/>
                    <a:pt x="1005" y="96"/>
                  </a:cubicBezTo>
                  <a:lnTo>
                    <a:pt x="100" y="1102"/>
                  </a:lnTo>
                  <a:cubicBezTo>
                    <a:pt x="0" y="1225"/>
                    <a:pt x="0" y="1395"/>
                    <a:pt x="124" y="1519"/>
                  </a:cubicBezTo>
                  <a:cubicBezTo>
                    <a:pt x="171" y="1566"/>
                    <a:pt x="247" y="1589"/>
                    <a:pt x="318" y="1589"/>
                  </a:cubicBezTo>
                  <a:cubicBezTo>
                    <a:pt x="394" y="1589"/>
                    <a:pt x="465" y="1542"/>
                    <a:pt x="518" y="1489"/>
                  </a:cubicBezTo>
                  <a:lnTo>
                    <a:pt x="1423" y="461"/>
                  </a:lnTo>
                  <a:cubicBezTo>
                    <a:pt x="1546" y="343"/>
                    <a:pt x="1517" y="167"/>
                    <a:pt x="1399" y="73"/>
                  </a:cubicBezTo>
                  <a:cubicBezTo>
                    <a:pt x="1352" y="26"/>
                    <a:pt x="1284" y="1"/>
                    <a:pt x="121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63"/>
          <p:cNvGrpSpPr/>
          <p:nvPr/>
        </p:nvGrpSpPr>
        <p:grpSpPr>
          <a:xfrm>
            <a:off x="4093948" y="1308595"/>
            <a:ext cx="379821" cy="326796"/>
            <a:chOff x="4093948" y="1308595"/>
            <a:chExt cx="379821" cy="326796"/>
          </a:xfrm>
        </p:grpSpPr>
        <p:sp>
          <p:nvSpPr>
            <p:cNvPr id="3940" name="Google Shape;3940;p63"/>
            <p:cNvSpPr/>
            <p:nvPr/>
          </p:nvSpPr>
          <p:spPr>
            <a:xfrm>
              <a:off x="4099675" y="1524295"/>
              <a:ext cx="368367" cy="47648"/>
            </a:xfrm>
            <a:custGeom>
              <a:rect b="b" l="l" r="r" t="t"/>
              <a:pathLst>
                <a:path extrusionOk="0" h="2446" w="18910">
                  <a:moveTo>
                    <a:pt x="0" y="1"/>
                  </a:moveTo>
                  <a:lnTo>
                    <a:pt x="0" y="1494"/>
                  </a:lnTo>
                  <a:cubicBezTo>
                    <a:pt x="0" y="2029"/>
                    <a:pt x="418" y="2446"/>
                    <a:pt x="959" y="2446"/>
                  </a:cubicBezTo>
                  <a:lnTo>
                    <a:pt x="17951" y="2446"/>
                  </a:lnTo>
                  <a:cubicBezTo>
                    <a:pt x="18492" y="2446"/>
                    <a:pt x="18909" y="2029"/>
                    <a:pt x="18909" y="1494"/>
                  </a:cubicBezTo>
                  <a:lnTo>
                    <a:pt x="18909"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3"/>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3"/>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3"/>
            <p:cNvSpPr/>
            <p:nvPr/>
          </p:nvSpPr>
          <p:spPr>
            <a:xfrm>
              <a:off x="4434592" y="1314302"/>
              <a:ext cx="33447" cy="210014"/>
            </a:xfrm>
            <a:custGeom>
              <a:rect b="b" l="l" r="r" t="t"/>
              <a:pathLst>
                <a:path extrusionOk="0" h="10781" w="1717">
                  <a:moveTo>
                    <a:pt x="0" y="1"/>
                  </a:moveTo>
                  <a:cubicBezTo>
                    <a:pt x="541" y="1"/>
                    <a:pt x="958" y="418"/>
                    <a:pt x="958" y="959"/>
                  </a:cubicBezTo>
                  <a:lnTo>
                    <a:pt x="958" y="10781"/>
                  </a:lnTo>
                  <a:lnTo>
                    <a:pt x="1716" y="10781"/>
                  </a:lnTo>
                  <a:lnTo>
                    <a:pt x="1716" y="959"/>
                  </a:lnTo>
                  <a:cubicBezTo>
                    <a:pt x="1716" y="418"/>
                    <a:pt x="1299" y="1"/>
                    <a:pt x="758"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3"/>
            <p:cNvSpPr/>
            <p:nvPr/>
          </p:nvSpPr>
          <p:spPr>
            <a:xfrm>
              <a:off x="4434592" y="1524295"/>
              <a:ext cx="33447" cy="47648"/>
            </a:xfrm>
            <a:custGeom>
              <a:rect b="b" l="l" r="r" t="t"/>
              <a:pathLst>
                <a:path extrusionOk="0" h="2446" w="1717">
                  <a:moveTo>
                    <a:pt x="958" y="1"/>
                  </a:moveTo>
                  <a:lnTo>
                    <a:pt x="958" y="1494"/>
                  </a:lnTo>
                  <a:cubicBezTo>
                    <a:pt x="958" y="2029"/>
                    <a:pt x="541" y="2446"/>
                    <a:pt x="0" y="2446"/>
                  </a:cubicBezTo>
                  <a:lnTo>
                    <a:pt x="758" y="2446"/>
                  </a:lnTo>
                  <a:cubicBezTo>
                    <a:pt x="1299" y="2446"/>
                    <a:pt x="1716" y="2029"/>
                    <a:pt x="1716" y="1494"/>
                  </a:cubicBezTo>
                  <a:lnTo>
                    <a:pt x="1716"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3"/>
            <p:cNvSpPr/>
            <p:nvPr/>
          </p:nvSpPr>
          <p:spPr>
            <a:xfrm>
              <a:off x="4241878" y="1571923"/>
              <a:ext cx="83959" cy="57739"/>
            </a:xfrm>
            <a:custGeom>
              <a:rect b="b" l="l" r="r" t="t"/>
              <a:pathLst>
                <a:path extrusionOk="0" h="2964" w="4310">
                  <a:moveTo>
                    <a:pt x="318" y="1"/>
                  </a:moveTo>
                  <a:cubicBezTo>
                    <a:pt x="318" y="1"/>
                    <a:pt x="271" y="2182"/>
                    <a:pt x="1" y="2963"/>
                  </a:cubicBezTo>
                  <a:lnTo>
                    <a:pt x="4309" y="2963"/>
                  </a:lnTo>
                  <a:cubicBezTo>
                    <a:pt x="4039" y="2182"/>
                    <a:pt x="3992" y="1"/>
                    <a:pt x="3992"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3"/>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3"/>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3"/>
            <p:cNvSpPr/>
            <p:nvPr/>
          </p:nvSpPr>
          <p:spPr>
            <a:xfrm>
              <a:off x="4122583" y="1339607"/>
              <a:ext cx="322550" cy="184709"/>
            </a:xfrm>
            <a:custGeom>
              <a:rect b="b" l="l" r="r" t="t"/>
              <a:pathLst>
                <a:path extrusionOk="0" h="9482" w="16558">
                  <a:moveTo>
                    <a:pt x="441" y="1"/>
                  </a:moveTo>
                  <a:cubicBezTo>
                    <a:pt x="200" y="1"/>
                    <a:pt x="0" y="195"/>
                    <a:pt x="0" y="442"/>
                  </a:cubicBezTo>
                  <a:lnTo>
                    <a:pt x="0" y="9482"/>
                  </a:lnTo>
                  <a:lnTo>
                    <a:pt x="16558" y="9482"/>
                  </a:lnTo>
                  <a:lnTo>
                    <a:pt x="16558" y="442"/>
                  </a:lnTo>
                  <a:cubicBezTo>
                    <a:pt x="16558" y="195"/>
                    <a:pt x="16364" y="1"/>
                    <a:pt x="16117"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3"/>
            <p:cNvSpPr/>
            <p:nvPr/>
          </p:nvSpPr>
          <p:spPr>
            <a:xfrm>
              <a:off x="4421755" y="1339607"/>
              <a:ext cx="23376" cy="184709"/>
            </a:xfrm>
            <a:custGeom>
              <a:rect b="b" l="l" r="r" t="t"/>
              <a:pathLst>
                <a:path extrusionOk="0" h="9482" w="1200">
                  <a:moveTo>
                    <a:pt x="1" y="1"/>
                  </a:moveTo>
                  <a:cubicBezTo>
                    <a:pt x="242" y="1"/>
                    <a:pt x="442" y="195"/>
                    <a:pt x="442" y="442"/>
                  </a:cubicBezTo>
                  <a:lnTo>
                    <a:pt x="442" y="9482"/>
                  </a:lnTo>
                  <a:lnTo>
                    <a:pt x="1200" y="9482"/>
                  </a:lnTo>
                  <a:lnTo>
                    <a:pt x="1200" y="442"/>
                  </a:lnTo>
                  <a:cubicBezTo>
                    <a:pt x="1200" y="195"/>
                    <a:pt x="1006" y="1"/>
                    <a:pt x="75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3"/>
            <p:cNvSpPr/>
            <p:nvPr/>
          </p:nvSpPr>
          <p:spPr>
            <a:xfrm>
              <a:off x="4122583" y="1339607"/>
              <a:ext cx="322550" cy="33915"/>
            </a:xfrm>
            <a:custGeom>
              <a:rect b="b" l="l" r="r" t="t"/>
              <a:pathLst>
                <a:path extrusionOk="0" h="1741" w="16558">
                  <a:moveTo>
                    <a:pt x="441" y="1"/>
                  </a:moveTo>
                  <a:cubicBezTo>
                    <a:pt x="200" y="1"/>
                    <a:pt x="0" y="195"/>
                    <a:pt x="0" y="442"/>
                  </a:cubicBezTo>
                  <a:lnTo>
                    <a:pt x="0" y="1741"/>
                  </a:lnTo>
                  <a:lnTo>
                    <a:pt x="16558" y="1741"/>
                  </a:lnTo>
                  <a:lnTo>
                    <a:pt x="16558" y="442"/>
                  </a:lnTo>
                  <a:cubicBezTo>
                    <a:pt x="16558" y="195"/>
                    <a:pt x="16364" y="1"/>
                    <a:pt x="16117"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3"/>
            <p:cNvSpPr/>
            <p:nvPr/>
          </p:nvSpPr>
          <p:spPr>
            <a:xfrm>
              <a:off x="4421755" y="1339607"/>
              <a:ext cx="23376" cy="33915"/>
            </a:xfrm>
            <a:custGeom>
              <a:rect b="b" l="l" r="r" t="t"/>
              <a:pathLst>
                <a:path extrusionOk="0" h="1741" w="1200">
                  <a:moveTo>
                    <a:pt x="1" y="1"/>
                  </a:moveTo>
                  <a:cubicBezTo>
                    <a:pt x="242" y="1"/>
                    <a:pt x="442" y="195"/>
                    <a:pt x="442" y="442"/>
                  </a:cubicBezTo>
                  <a:lnTo>
                    <a:pt x="442" y="1741"/>
                  </a:lnTo>
                  <a:lnTo>
                    <a:pt x="1200" y="1741"/>
                  </a:lnTo>
                  <a:lnTo>
                    <a:pt x="1200" y="442"/>
                  </a:lnTo>
                  <a:cubicBezTo>
                    <a:pt x="1200" y="224"/>
                    <a:pt x="1029" y="48"/>
                    <a:pt x="830" y="24"/>
                  </a:cubicBezTo>
                  <a:cubicBezTo>
                    <a:pt x="806" y="1"/>
                    <a:pt x="782" y="1"/>
                    <a:pt x="759"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3"/>
            <p:cNvSpPr/>
            <p:nvPr/>
          </p:nvSpPr>
          <p:spPr>
            <a:xfrm>
              <a:off x="4148336" y="1394910"/>
              <a:ext cx="91614" cy="104569"/>
            </a:xfrm>
            <a:custGeom>
              <a:rect b="b" l="l" r="r" t="t"/>
              <a:pathLst>
                <a:path extrusionOk="0" h="5368" w="4703">
                  <a:moveTo>
                    <a:pt x="1" y="1"/>
                  </a:moveTo>
                  <a:lnTo>
                    <a:pt x="1" y="5367"/>
                  </a:lnTo>
                  <a:lnTo>
                    <a:pt x="4703" y="5367"/>
                  </a:lnTo>
                  <a:lnTo>
                    <a:pt x="470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3"/>
            <p:cNvSpPr/>
            <p:nvPr/>
          </p:nvSpPr>
          <p:spPr>
            <a:xfrm>
              <a:off x="4265234" y="1394910"/>
              <a:ext cx="154145" cy="48232"/>
            </a:xfrm>
            <a:custGeom>
              <a:rect b="b" l="l" r="r" t="t"/>
              <a:pathLst>
                <a:path extrusionOk="0" h="2476" w="7913">
                  <a:moveTo>
                    <a:pt x="1" y="1"/>
                  </a:moveTo>
                  <a:lnTo>
                    <a:pt x="1" y="2475"/>
                  </a:lnTo>
                  <a:lnTo>
                    <a:pt x="7912" y="2475"/>
                  </a:lnTo>
                  <a:lnTo>
                    <a:pt x="7912" y="1"/>
                  </a:ln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3"/>
            <p:cNvSpPr/>
            <p:nvPr/>
          </p:nvSpPr>
          <p:spPr>
            <a:xfrm>
              <a:off x="4144557" y="1351528"/>
              <a:ext cx="11006" cy="11006"/>
            </a:xfrm>
            <a:custGeom>
              <a:rect b="b" l="l" r="r" t="t"/>
              <a:pathLst>
                <a:path extrusionOk="0" h="565" w="565">
                  <a:moveTo>
                    <a:pt x="294" y="0"/>
                  </a:moveTo>
                  <a:cubicBezTo>
                    <a:pt x="124" y="0"/>
                    <a:pt x="1" y="124"/>
                    <a:pt x="1" y="294"/>
                  </a:cubicBezTo>
                  <a:cubicBezTo>
                    <a:pt x="1" y="441"/>
                    <a:pt x="124" y="564"/>
                    <a:pt x="294" y="564"/>
                  </a:cubicBezTo>
                  <a:cubicBezTo>
                    <a:pt x="441" y="564"/>
                    <a:pt x="565" y="441"/>
                    <a:pt x="565" y="294"/>
                  </a:cubicBezTo>
                  <a:cubicBezTo>
                    <a:pt x="565"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3"/>
            <p:cNvSpPr/>
            <p:nvPr/>
          </p:nvSpPr>
          <p:spPr>
            <a:xfrm>
              <a:off x="4165965" y="1351450"/>
              <a:ext cx="12039" cy="11162"/>
            </a:xfrm>
            <a:custGeom>
              <a:rect b="b" l="l" r="r" t="t"/>
              <a:pathLst>
                <a:path extrusionOk="0" h="573" w="618">
                  <a:moveTo>
                    <a:pt x="314" y="1"/>
                  </a:moveTo>
                  <a:cubicBezTo>
                    <a:pt x="300" y="1"/>
                    <a:pt x="285" y="2"/>
                    <a:pt x="271" y="4"/>
                  </a:cubicBezTo>
                  <a:cubicBezTo>
                    <a:pt x="124" y="28"/>
                    <a:pt x="1" y="175"/>
                    <a:pt x="30" y="322"/>
                  </a:cubicBezTo>
                  <a:cubicBezTo>
                    <a:pt x="51" y="480"/>
                    <a:pt x="172" y="572"/>
                    <a:pt x="320" y="572"/>
                  </a:cubicBezTo>
                  <a:cubicBezTo>
                    <a:pt x="337" y="572"/>
                    <a:pt x="354" y="571"/>
                    <a:pt x="371" y="568"/>
                  </a:cubicBezTo>
                  <a:cubicBezTo>
                    <a:pt x="518" y="545"/>
                    <a:pt x="618" y="398"/>
                    <a:pt x="588" y="251"/>
                  </a:cubicBezTo>
                  <a:cubicBezTo>
                    <a:pt x="567" y="97"/>
                    <a:pt x="445" y="1"/>
                    <a:pt x="31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3"/>
            <p:cNvSpPr/>
            <p:nvPr/>
          </p:nvSpPr>
          <p:spPr>
            <a:xfrm>
              <a:off x="4188406" y="1351450"/>
              <a:ext cx="11941" cy="11162"/>
            </a:xfrm>
            <a:custGeom>
              <a:rect b="b" l="l" r="r" t="t"/>
              <a:pathLst>
                <a:path extrusionOk="0" h="573" w="613">
                  <a:moveTo>
                    <a:pt x="297" y="1"/>
                  </a:moveTo>
                  <a:cubicBezTo>
                    <a:pt x="281" y="1"/>
                    <a:pt x="264" y="2"/>
                    <a:pt x="248" y="4"/>
                  </a:cubicBezTo>
                  <a:cubicBezTo>
                    <a:pt x="101" y="28"/>
                    <a:pt x="1" y="175"/>
                    <a:pt x="24" y="322"/>
                  </a:cubicBezTo>
                  <a:cubicBezTo>
                    <a:pt x="51" y="480"/>
                    <a:pt x="172" y="572"/>
                    <a:pt x="303" y="572"/>
                  </a:cubicBezTo>
                  <a:cubicBezTo>
                    <a:pt x="318" y="572"/>
                    <a:pt x="333" y="571"/>
                    <a:pt x="348" y="568"/>
                  </a:cubicBezTo>
                  <a:cubicBezTo>
                    <a:pt x="494" y="545"/>
                    <a:pt x="612" y="398"/>
                    <a:pt x="589" y="251"/>
                  </a:cubicBezTo>
                  <a:cubicBezTo>
                    <a:pt x="567" y="97"/>
                    <a:pt x="445" y="1"/>
                    <a:pt x="29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3"/>
            <p:cNvSpPr/>
            <p:nvPr/>
          </p:nvSpPr>
          <p:spPr>
            <a:xfrm>
              <a:off x="4265702" y="1542392"/>
              <a:ext cx="36311" cy="11474"/>
            </a:xfrm>
            <a:custGeom>
              <a:rect b="b" l="l" r="r" t="t"/>
              <a:pathLst>
                <a:path extrusionOk="0" h="589" w="1864">
                  <a:moveTo>
                    <a:pt x="271" y="1"/>
                  </a:moveTo>
                  <a:cubicBezTo>
                    <a:pt x="124" y="1"/>
                    <a:pt x="0" y="147"/>
                    <a:pt x="0" y="294"/>
                  </a:cubicBezTo>
                  <a:cubicBezTo>
                    <a:pt x="0" y="465"/>
                    <a:pt x="124" y="588"/>
                    <a:pt x="271" y="588"/>
                  </a:cubicBezTo>
                  <a:lnTo>
                    <a:pt x="1593" y="588"/>
                  </a:lnTo>
                  <a:cubicBezTo>
                    <a:pt x="1740" y="588"/>
                    <a:pt x="1864" y="465"/>
                    <a:pt x="1864" y="294"/>
                  </a:cubicBezTo>
                  <a:cubicBezTo>
                    <a:pt x="1864" y="147"/>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3"/>
            <p:cNvSpPr/>
            <p:nvPr/>
          </p:nvSpPr>
          <p:spPr>
            <a:xfrm>
              <a:off x="4093948" y="1308595"/>
              <a:ext cx="379821" cy="326796"/>
            </a:xfrm>
            <a:custGeom>
              <a:rect b="b" l="l" r="r" t="t"/>
              <a:pathLst>
                <a:path extrusionOk="0" h="16776" w="19498">
                  <a:moveTo>
                    <a:pt x="17587" y="1887"/>
                  </a:moveTo>
                  <a:cubicBezTo>
                    <a:pt x="17687" y="1887"/>
                    <a:pt x="17734" y="1963"/>
                    <a:pt x="17734" y="2034"/>
                  </a:cubicBezTo>
                  <a:lnTo>
                    <a:pt x="17734" y="3062"/>
                  </a:lnTo>
                  <a:lnTo>
                    <a:pt x="1764" y="3062"/>
                  </a:lnTo>
                  <a:lnTo>
                    <a:pt x="1764" y="2034"/>
                  </a:lnTo>
                  <a:lnTo>
                    <a:pt x="1764" y="1987"/>
                  </a:lnTo>
                  <a:cubicBezTo>
                    <a:pt x="1787" y="1934"/>
                    <a:pt x="1840" y="1887"/>
                    <a:pt x="1911" y="1887"/>
                  </a:cubicBezTo>
                  <a:close/>
                  <a:moveTo>
                    <a:pt x="17734" y="3627"/>
                  </a:moveTo>
                  <a:lnTo>
                    <a:pt x="17734" y="10780"/>
                  </a:lnTo>
                  <a:lnTo>
                    <a:pt x="1764" y="10780"/>
                  </a:lnTo>
                  <a:lnTo>
                    <a:pt x="1764" y="3627"/>
                  </a:lnTo>
                  <a:close/>
                  <a:moveTo>
                    <a:pt x="18933" y="11368"/>
                  </a:moveTo>
                  <a:lnTo>
                    <a:pt x="18933" y="12567"/>
                  </a:lnTo>
                  <a:cubicBezTo>
                    <a:pt x="18933" y="12931"/>
                    <a:pt x="18616" y="13249"/>
                    <a:pt x="18245" y="13249"/>
                  </a:cubicBezTo>
                  <a:lnTo>
                    <a:pt x="1253" y="13249"/>
                  </a:lnTo>
                  <a:cubicBezTo>
                    <a:pt x="882" y="13249"/>
                    <a:pt x="565" y="12931"/>
                    <a:pt x="565" y="12567"/>
                  </a:cubicBezTo>
                  <a:lnTo>
                    <a:pt x="565" y="11368"/>
                  </a:lnTo>
                  <a:close/>
                  <a:moveTo>
                    <a:pt x="11315" y="13813"/>
                  </a:moveTo>
                  <a:cubicBezTo>
                    <a:pt x="11339" y="14330"/>
                    <a:pt x="11392" y="15453"/>
                    <a:pt x="11539" y="16217"/>
                  </a:cubicBezTo>
                  <a:lnTo>
                    <a:pt x="7959" y="16217"/>
                  </a:lnTo>
                  <a:cubicBezTo>
                    <a:pt x="8106" y="15453"/>
                    <a:pt x="8159" y="14330"/>
                    <a:pt x="8182" y="13813"/>
                  </a:cubicBezTo>
                  <a:close/>
                  <a:moveTo>
                    <a:pt x="1253" y="0"/>
                  </a:moveTo>
                  <a:cubicBezTo>
                    <a:pt x="565" y="0"/>
                    <a:pt x="1" y="564"/>
                    <a:pt x="1" y="1252"/>
                  </a:cubicBezTo>
                  <a:lnTo>
                    <a:pt x="1" y="12567"/>
                  </a:lnTo>
                  <a:cubicBezTo>
                    <a:pt x="1" y="13249"/>
                    <a:pt x="565" y="13813"/>
                    <a:pt x="1253" y="13813"/>
                  </a:cubicBezTo>
                  <a:lnTo>
                    <a:pt x="7618" y="13813"/>
                  </a:lnTo>
                  <a:cubicBezTo>
                    <a:pt x="7595" y="14477"/>
                    <a:pt x="7518" y="15600"/>
                    <a:pt x="7371" y="16217"/>
                  </a:cubicBezTo>
                  <a:lnTo>
                    <a:pt x="6396" y="16217"/>
                  </a:lnTo>
                  <a:cubicBezTo>
                    <a:pt x="6225" y="16217"/>
                    <a:pt x="6102" y="16334"/>
                    <a:pt x="6102" y="16481"/>
                  </a:cubicBezTo>
                  <a:cubicBezTo>
                    <a:pt x="6102" y="16658"/>
                    <a:pt x="6225" y="16775"/>
                    <a:pt x="6396" y="16775"/>
                  </a:cubicBezTo>
                  <a:lnTo>
                    <a:pt x="13102" y="16775"/>
                  </a:lnTo>
                  <a:cubicBezTo>
                    <a:pt x="13279" y="16775"/>
                    <a:pt x="13396" y="16658"/>
                    <a:pt x="13396" y="16481"/>
                  </a:cubicBezTo>
                  <a:cubicBezTo>
                    <a:pt x="13396" y="16334"/>
                    <a:pt x="13279" y="16217"/>
                    <a:pt x="13102" y="16217"/>
                  </a:cubicBezTo>
                  <a:lnTo>
                    <a:pt x="12126" y="16217"/>
                  </a:lnTo>
                  <a:cubicBezTo>
                    <a:pt x="11980" y="15600"/>
                    <a:pt x="11903" y="14477"/>
                    <a:pt x="11880" y="13813"/>
                  </a:cubicBezTo>
                  <a:lnTo>
                    <a:pt x="18245" y="13813"/>
                  </a:lnTo>
                  <a:cubicBezTo>
                    <a:pt x="18933" y="13813"/>
                    <a:pt x="19497" y="13249"/>
                    <a:pt x="19497" y="12567"/>
                  </a:cubicBezTo>
                  <a:lnTo>
                    <a:pt x="19497" y="3527"/>
                  </a:lnTo>
                  <a:cubicBezTo>
                    <a:pt x="19497" y="3356"/>
                    <a:pt x="19374" y="3233"/>
                    <a:pt x="19203" y="3233"/>
                  </a:cubicBezTo>
                  <a:cubicBezTo>
                    <a:pt x="19056" y="3233"/>
                    <a:pt x="18933" y="3356"/>
                    <a:pt x="18933" y="3527"/>
                  </a:cubicBezTo>
                  <a:lnTo>
                    <a:pt x="18933" y="10780"/>
                  </a:lnTo>
                  <a:lnTo>
                    <a:pt x="18298" y="10780"/>
                  </a:lnTo>
                  <a:lnTo>
                    <a:pt x="18298" y="2034"/>
                  </a:lnTo>
                  <a:cubicBezTo>
                    <a:pt x="18298" y="1640"/>
                    <a:pt x="17981" y="1323"/>
                    <a:pt x="17587" y="1323"/>
                  </a:cubicBezTo>
                  <a:lnTo>
                    <a:pt x="1911" y="1323"/>
                  </a:lnTo>
                  <a:cubicBezTo>
                    <a:pt x="1546" y="1323"/>
                    <a:pt x="1229" y="1593"/>
                    <a:pt x="1200" y="1963"/>
                  </a:cubicBezTo>
                  <a:lnTo>
                    <a:pt x="1200" y="10780"/>
                  </a:lnTo>
                  <a:lnTo>
                    <a:pt x="565" y="10780"/>
                  </a:lnTo>
                  <a:lnTo>
                    <a:pt x="565" y="1252"/>
                  </a:lnTo>
                  <a:cubicBezTo>
                    <a:pt x="565" y="882"/>
                    <a:pt x="882" y="564"/>
                    <a:pt x="1253" y="564"/>
                  </a:cubicBezTo>
                  <a:lnTo>
                    <a:pt x="18245" y="564"/>
                  </a:lnTo>
                  <a:cubicBezTo>
                    <a:pt x="18616" y="564"/>
                    <a:pt x="18933" y="882"/>
                    <a:pt x="18933" y="1252"/>
                  </a:cubicBezTo>
                  <a:lnTo>
                    <a:pt x="18933" y="2204"/>
                  </a:lnTo>
                  <a:cubicBezTo>
                    <a:pt x="18933" y="2351"/>
                    <a:pt x="19056" y="2475"/>
                    <a:pt x="19203" y="2475"/>
                  </a:cubicBezTo>
                  <a:cubicBezTo>
                    <a:pt x="19374" y="2475"/>
                    <a:pt x="19497" y="2351"/>
                    <a:pt x="19497" y="2204"/>
                  </a:cubicBezTo>
                  <a:lnTo>
                    <a:pt x="19497" y="1252"/>
                  </a:lnTo>
                  <a:cubicBezTo>
                    <a:pt x="19497" y="564"/>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3"/>
            <p:cNvSpPr/>
            <p:nvPr/>
          </p:nvSpPr>
          <p:spPr>
            <a:xfrm>
              <a:off x="4142609" y="1389202"/>
              <a:ext cx="102621" cy="116003"/>
            </a:xfrm>
            <a:custGeom>
              <a:rect b="b" l="l" r="r" t="t"/>
              <a:pathLst>
                <a:path extrusionOk="0" h="5955" w="5268">
                  <a:moveTo>
                    <a:pt x="4362" y="588"/>
                  </a:moveTo>
                  <a:lnTo>
                    <a:pt x="2646" y="2551"/>
                  </a:lnTo>
                  <a:lnTo>
                    <a:pt x="906" y="588"/>
                  </a:lnTo>
                  <a:close/>
                  <a:moveTo>
                    <a:pt x="4703" y="1058"/>
                  </a:moveTo>
                  <a:lnTo>
                    <a:pt x="4703" y="4902"/>
                  </a:lnTo>
                  <a:lnTo>
                    <a:pt x="3016" y="2992"/>
                  </a:lnTo>
                  <a:lnTo>
                    <a:pt x="4703" y="1058"/>
                  </a:lnTo>
                  <a:close/>
                  <a:moveTo>
                    <a:pt x="2646" y="3409"/>
                  </a:moveTo>
                  <a:lnTo>
                    <a:pt x="4362" y="5390"/>
                  </a:lnTo>
                  <a:lnTo>
                    <a:pt x="906" y="5390"/>
                  </a:lnTo>
                  <a:lnTo>
                    <a:pt x="2646" y="3409"/>
                  </a:lnTo>
                  <a:close/>
                  <a:moveTo>
                    <a:pt x="295" y="0"/>
                  </a:moveTo>
                  <a:cubicBezTo>
                    <a:pt x="124" y="0"/>
                    <a:pt x="1" y="123"/>
                    <a:pt x="1" y="294"/>
                  </a:cubicBezTo>
                  <a:lnTo>
                    <a:pt x="1" y="2157"/>
                  </a:lnTo>
                  <a:cubicBezTo>
                    <a:pt x="1" y="2304"/>
                    <a:pt x="124" y="2428"/>
                    <a:pt x="295" y="2428"/>
                  </a:cubicBezTo>
                  <a:cubicBezTo>
                    <a:pt x="441" y="2428"/>
                    <a:pt x="565" y="2304"/>
                    <a:pt x="565" y="2157"/>
                  </a:cubicBezTo>
                  <a:lnTo>
                    <a:pt x="565" y="1058"/>
                  </a:lnTo>
                  <a:lnTo>
                    <a:pt x="2258" y="2992"/>
                  </a:lnTo>
                  <a:lnTo>
                    <a:pt x="565" y="4902"/>
                  </a:lnTo>
                  <a:lnTo>
                    <a:pt x="565" y="3480"/>
                  </a:lnTo>
                  <a:cubicBezTo>
                    <a:pt x="565" y="3333"/>
                    <a:pt x="441" y="3209"/>
                    <a:pt x="295" y="3209"/>
                  </a:cubicBezTo>
                  <a:cubicBezTo>
                    <a:pt x="124" y="3209"/>
                    <a:pt x="1" y="3333"/>
                    <a:pt x="1" y="3480"/>
                  </a:cubicBezTo>
                  <a:lnTo>
                    <a:pt x="1" y="5660"/>
                  </a:lnTo>
                  <a:cubicBezTo>
                    <a:pt x="1" y="5831"/>
                    <a:pt x="124" y="5954"/>
                    <a:pt x="295" y="5954"/>
                  </a:cubicBezTo>
                  <a:lnTo>
                    <a:pt x="4997" y="5954"/>
                  </a:lnTo>
                  <a:cubicBezTo>
                    <a:pt x="5144" y="5954"/>
                    <a:pt x="5267" y="5831"/>
                    <a:pt x="5267" y="5660"/>
                  </a:cubicBezTo>
                  <a:lnTo>
                    <a:pt x="5267" y="294"/>
                  </a:lnTo>
                  <a:cubicBezTo>
                    <a:pt x="5267" y="123"/>
                    <a:pt x="5144" y="0"/>
                    <a:pt x="499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3"/>
            <p:cNvSpPr/>
            <p:nvPr/>
          </p:nvSpPr>
          <p:spPr>
            <a:xfrm>
              <a:off x="4259507" y="1389202"/>
              <a:ext cx="165599" cy="59200"/>
            </a:xfrm>
            <a:custGeom>
              <a:rect b="b" l="l" r="r" t="t"/>
              <a:pathLst>
                <a:path extrusionOk="0" h="3039" w="8501">
                  <a:moveTo>
                    <a:pt x="6343" y="588"/>
                  </a:moveTo>
                  <a:lnTo>
                    <a:pt x="4262" y="1228"/>
                  </a:lnTo>
                  <a:lnTo>
                    <a:pt x="2158" y="588"/>
                  </a:lnTo>
                  <a:close/>
                  <a:moveTo>
                    <a:pt x="565" y="688"/>
                  </a:moveTo>
                  <a:lnTo>
                    <a:pt x="3281" y="1522"/>
                  </a:lnTo>
                  <a:lnTo>
                    <a:pt x="565" y="2381"/>
                  </a:lnTo>
                  <a:lnTo>
                    <a:pt x="565" y="688"/>
                  </a:lnTo>
                  <a:close/>
                  <a:moveTo>
                    <a:pt x="7936" y="688"/>
                  </a:moveTo>
                  <a:lnTo>
                    <a:pt x="7936" y="2381"/>
                  </a:lnTo>
                  <a:lnTo>
                    <a:pt x="5220" y="1522"/>
                  </a:lnTo>
                  <a:lnTo>
                    <a:pt x="7936" y="688"/>
                  </a:lnTo>
                  <a:close/>
                  <a:moveTo>
                    <a:pt x="4262" y="1840"/>
                  </a:moveTo>
                  <a:lnTo>
                    <a:pt x="6343" y="2475"/>
                  </a:lnTo>
                  <a:lnTo>
                    <a:pt x="2158" y="2475"/>
                  </a:lnTo>
                  <a:lnTo>
                    <a:pt x="4262" y="1840"/>
                  </a:lnTo>
                  <a:close/>
                  <a:moveTo>
                    <a:pt x="295" y="0"/>
                  </a:moveTo>
                  <a:cubicBezTo>
                    <a:pt x="124" y="0"/>
                    <a:pt x="1" y="123"/>
                    <a:pt x="1" y="294"/>
                  </a:cubicBezTo>
                  <a:lnTo>
                    <a:pt x="1" y="2768"/>
                  </a:lnTo>
                  <a:cubicBezTo>
                    <a:pt x="1" y="2915"/>
                    <a:pt x="124" y="3039"/>
                    <a:pt x="295" y="3039"/>
                  </a:cubicBezTo>
                  <a:lnTo>
                    <a:pt x="8206" y="3039"/>
                  </a:lnTo>
                  <a:cubicBezTo>
                    <a:pt x="8377" y="3039"/>
                    <a:pt x="8500" y="2915"/>
                    <a:pt x="8500" y="2768"/>
                  </a:cubicBezTo>
                  <a:lnTo>
                    <a:pt x="8500" y="294"/>
                  </a:lnTo>
                  <a:cubicBezTo>
                    <a:pt x="8500" y="123"/>
                    <a:pt x="8377" y="0"/>
                    <a:pt x="82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3"/>
            <p:cNvSpPr/>
            <p:nvPr/>
          </p:nvSpPr>
          <p:spPr>
            <a:xfrm>
              <a:off x="4259507" y="1464648"/>
              <a:ext cx="165599" cy="11474"/>
            </a:xfrm>
            <a:custGeom>
              <a:rect b="b" l="l" r="r" t="t"/>
              <a:pathLst>
                <a:path extrusionOk="0" h="589" w="8501">
                  <a:moveTo>
                    <a:pt x="295" y="0"/>
                  </a:moveTo>
                  <a:cubicBezTo>
                    <a:pt x="124" y="0"/>
                    <a:pt x="1" y="124"/>
                    <a:pt x="1" y="294"/>
                  </a:cubicBezTo>
                  <a:cubicBezTo>
                    <a:pt x="1" y="441"/>
                    <a:pt x="124" y="588"/>
                    <a:pt x="295" y="588"/>
                  </a:cubicBezTo>
                  <a:lnTo>
                    <a:pt x="8206" y="588"/>
                  </a:lnTo>
                  <a:cubicBezTo>
                    <a:pt x="8377" y="588"/>
                    <a:pt x="8500" y="441"/>
                    <a:pt x="8500" y="294"/>
                  </a:cubicBezTo>
                  <a:cubicBezTo>
                    <a:pt x="8500" y="124"/>
                    <a:pt x="8377" y="0"/>
                    <a:pt x="82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3"/>
            <p:cNvSpPr/>
            <p:nvPr/>
          </p:nvSpPr>
          <p:spPr>
            <a:xfrm>
              <a:off x="4259507" y="1487556"/>
              <a:ext cx="165599" cy="11006"/>
            </a:xfrm>
            <a:custGeom>
              <a:rect b="b" l="l" r="r" t="t"/>
              <a:pathLst>
                <a:path extrusionOk="0" h="565" w="8501">
                  <a:moveTo>
                    <a:pt x="295" y="0"/>
                  </a:moveTo>
                  <a:cubicBezTo>
                    <a:pt x="124" y="0"/>
                    <a:pt x="1" y="123"/>
                    <a:pt x="1" y="270"/>
                  </a:cubicBezTo>
                  <a:cubicBezTo>
                    <a:pt x="1" y="441"/>
                    <a:pt x="124" y="564"/>
                    <a:pt x="295" y="564"/>
                  </a:cubicBezTo>
                  <a:lnTo>
                    <a:pt x="8206" y="564"/>
                  </a:lnTo>
                  <a:cubicBezTo>
                    <a:pt x="8377" y="564"/>
                    <a:pt x="8500" y="441"/>
                    <a:pt x="8500" y="270"/>
                  </a:cubicBezTo>
                  <a:cubicBezTo>
                    <a:pt x="8500" y="123"/>
                    <a:pt x="8377" y="0"/>
                    <a:pt x="82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3" name="Google Shape;3963;p63"/>
          <p:cNvGrpSpPr/>
          <p:nvPr/>
        </p:nvGrpSpPr>
        <p:grpSpPr>
          <a:xfrm>
            <a:off x="3517676" y="1282375"/>
            <a:ext cx="379819" cy="379352"/>
            <a:chOff x="3517676" y="1282375"/>
            <a:chExt cx="379819" cy="379352"/>
          </a:xfrm>
        </p:grpSpPr>
        <p:sp>
          <p:nvSpPr>
            <p:cNvPr id="3964" name="Google Shape;3964;p63"/>
            <p:cNvSpPr/>
            <p:nvPr/>
          </p:nvSpPr>
          <p:spPr>
            <a:xfrm>
              <a:off x="3786751" y="1629174"/>
              <a:ext cx="39174" cy="27272"/>
            </a:xfrm>
            <a:custGeom>
              <a:rect b="b" l="l" r="r" t="t"/>
              <a:pathLst>
                <a:path extrusionOk="0" h="1400" w="2011">
                  <a:moveTo>
                    <a:pt x="147" y="1"/>
                  </a:moveTo>
                  <a:cubicBezTo>
                    <a:pt x="147" y="1"/>
                    <a:pt x="124" y="1030"/>
                    <a:pt x="0" y="1400"/>
                  </a:cubicBezTo>
                  <a:lnTo>
                    <a:pt x="2011" y="1400"/>
                  </a:lnTo>
                  <a:cubicBezTo>
                    <a:pt x="1887" y="1030"/>
                    <a:pt x="1864" y="1"/>
                    <a:pt x="1864"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3"/>
            <p:cNvSpPr/>
            <p:nvPr/>
          </p:nvSpPr>
          <p:spPr>
            <a:xfrm>
              <a:off x="3788699" y="1629174"/>
              <a:ext cx="35278" cy="15370"/>
            </a:xfrm>
            <a:custGeom>
              <a:rect b="b" l="l" r="r" t="t"/>
              <a:pathLst>
                <a:path extrusionOk="0" h="789" w="1811">
                  <a:moveTo>
                    <a:pt x="47" y="1"/>
                  </a:moveTo>
                  <a:cubicBezTo>
                    <a:pt x="47" y="1"/>
                    <a:pt x="24" y="395"/>
                    <a:pt x="0" y="789"/>
                  </a:cubicBezTo>
                  <a:lnTo>
                    <a:pt x="1811" y="789"/>
                  </a:lnTo>
                  <a:cubicBezTo>
                    <a:pt x="1764" y="395"/>
                    <a:pt x="1764" y="1"/>
                    <a:pt x="17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3"/>
            <p:cNvSpPr/>
            <p:nvPr/>
          </p:nvSpPr>
          <p:spPr>
            <a:xfrm>
              <a:off x="3720461" y="1512860"/>
              <a:ext cx="171755" cy="116335"/>
            </a:xfrm>
            <a:custGeom>
              <a:rect b="b" l="l" r="r" t="t"/>
              <a:pathLst>
                <a:path extrusionOk="0" h="5972" w="8817">
                  <a:moveTo>
                    <a:pt x="441" y="0"/>
                  </a:moveTo>
                  <a:cubicBezTo>
                    <a:pt x="194" y="0"/>
                    <a:pt x="0" y="218"/>
                    <a:pt x="0" y="464"/>
                  </a:cubicBezTo>
                  <a:lnTo>
                    <a:pt x="0" y="5531"/>
                  </a:lnTo>
                  <a:cubicBezTo>
                    <a:pt x="0" y="5778"/>
                    <a:pt x="194" y="5972"/>
                    <a:pt x="441" y="5972"/>
                  </a:cubicBezTo>
                  <a:lnTo>
                    <a:pt x="8352" y="5972"/>
                  </a:lnTo>
                  <a:cubicBezTo>
                    <a:pt x="8617" y="5972"/>
                    <a:pt x="8817" y="5778"/>
                    <a:pt x="8817" y="5531"/>
                  </a:cubicBezTo>
                  <a:lnTo>
                    <a:pt x="8817" y="464"/>
                  </a:lnTo>
                  <a:cubicBezTo>
                    <a:pt x="8817" y="218"/>
                    <a:pt x="8617" y="0"/>
                    <a:pt x="8352"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3"/>
            <p:cNvSpPr/>
            <p:nvPr/>
          </p:nvSpPr>
          <p:spPr>
            <a:xfrm>
              <a:off x="3720461" y="1607318"/>
              <a:ext cx="171755" cy="21876"/>
            </a:xfrm>
            <a:custGeom>
              <a:rect b="b" l="l" r="r" t="t"/>
              <a:pathLst>
                <a:path extrusionOk="0" h="1123" w="8817">
                  <a:moveTo>
                    <a:pt x="0" y="0"/>
                  </a:moveTo>
                  <a:lnTo>
                    <a:pt x="0" y="682"/>
                  </a:lnTo>
                  <a:cubicBezTo>
                    <a:pt x="0" y="929"/>
                    <a:pt x="194" y="1123"/>
                    <a:pt x="441" y="1123"/>
                  </a:cubicBezTo>
                  <a:lnTo>
                    <a:pt x="8352" y="1123"/>
                  </a:lnTo>
                  <a:cubicBezTo>
                    <a:pt x="8617" y="1123"/>
                    <a:pt x="8817" y="929"/>
                    <a:pt x="8817" y="682"/>
                  </a:cubicBezTo>
                  <a:lnTo>
                    <a:pt x="8817"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3"/>
            <p:cNvSpPr/>
            <p:nvPr/>
          </p:nvSpPr>
          <p:spPr>
            <a:xfrm>
              <a:off x="3868274" y="1607318"/>
              <a:ext cx="23941" cy="21876"/>
            </a:xfrm>
            <a:custGeom>
              <a:rect b="b" l="l" r="r" t="t"/>
              <a:pathLst>
                <a:path extrusionOk="0" h="1123" w="1229">
                  <a:moveTo>
                    <a:pt x="441" y="0"/>
                  </a:moveTo>
                  <a:lnTo>
                    <a:pt x="441" y="682"/>
                  </a:lnTo>
                  <a:cubicBezTo>
                    <a:pt x="441" y="929"/>
                    <a:pt x="247" y="1123"/>
                    <a:pt x="0" y="1123"/>
                  </a:cubicBezTo>
                  <a:lnTo>
                    <a:pt x="764" y="1123"/>
                  </a:lnTo>
                  <a:cubicBezTo>
                    <a:pt x="1029" y="1123"/>
                    <a:pt x="1229" y="929"/>
                    <a:pt x="1229" y="682"/>
                  </a:cubicBezTo>
                  <a:lnTo>
                    <a:pt x="1229"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3"/>
            <p:cNvSpPr/>
            <p:nvPr/>
          </p:nvSpPr>
          <p:spPr>
            <a:xfrm>
              <a:off x="3691378" y="1404085"/>
              <a:ext cx="39057" cy="27155"/>
            </a:xfrm>
            <a:custGeom>
              <a:rect b="b" l="l" r="r" t="t"/>
              <a:pathLst>
                <a:path extrusionOk="0" h="1394" w="2005">
                  <a:moveTo>
                    <a:pt x="147" y="0"/>
                  </a:moveTo>
                  <a:cubicBezTo>
                    <a:pt x="147" y="0"/>
                    <a:pt x="147" y="1029"/>
                    <a:pt x="0" y="1393"/>
                  </a:cubicBezTo>
                  <a:lnTo>
                    <a:pt x="2004" y="1393"/>
                  </a:lnTo>
                  <a:cubicBezTo>
                    <a:pt x="1881" y="1029"/>
                    <a:pt x="1858" y="0"/>
                    <a:pt x="1858"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3"/>
            <p:cNvSpPr/>
            <p:nvPr/>
          </p:nvSpPr>
          <p:spPr>
            <a:xfrm>
              <a:off x="3693657" y="1404085"/>
              <a:ext cx="34947" cy="15233"/>
            </a:xfrm>
            <a:custGeom>
              <a:rect b="b" l="l" r="r" t="t"/>
              <a:pathLst>
                <a:path extrusionOk="0" h="782" w="1794">
                  <a:moveTo>
                    <a:pt x="30" y="0"/>
                  </a:moveTo>
                  <a:cubicBezTo>
                    <a:pt x="30" y="0"/>
                    <a:pt x="30" y="388"/>
                    <a:pt x="1" y="782"/>
                  </a:cubicBezTo>
                  <a:lnTo>
                    <a:pt x="1793" y="782"/>
                  </a:lnTo>
                  <a:cubicBezTo>
                    <a:pt x="1764" y="388"/>
                    <a:pt x="1741" y="0"/>
                    <a:pt x="174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3"/>
            <p:cNvSpPr/>
            <p:nvPr/>
          </p:nvSpPr>
          <p:spPr>
            <a:xfrm>
              <a:off x="3624971" y="1287635"/>
              <a:ext cx="171755" cy="116471"/>
            </a:xfrm>
            <a:custGeom>
              <a:rect b="b" l="l" r="r" t="t"/>
              <a:pathLst>
                <a:path extrusionOk="0" h="5979" w="8817">
                  <a:moveTo>
                    <a:pt x="470" y="0"/>
                  </a:moveTo>
                  <a:cubicBezTo>
                    <a:pt x="223" y="0"/>
                    <a:pt x="0" y="218"/>
                    <a:pt x="0" y="465"/>
                  </a:cubicBezTo>
                  <a:lnTo>
                    <a:pt x="0" y="5537"/>
                  </a:lnTo>
                  <a:cubicBezTo>
                    <a:pt x="0" y="5778"/>
                    <a:pt x="223" y="5978"/>
                    <a:pt x="470" y="5978"/>
                  </a:cubicBezTo>
                  <a:lnTo>
                    <a:pt x="8376" y="5978"/>
                  </a:lnTo>
                  <a:cubicBezTo>
                    <a:pt x="8623" y="5978"/>
                    <a:pt x="8817" y="5778"/>
                    <a:pt x="8817" y="5537"/>
                  </a:cubicBezTo>
                  <a:lnTo>
                    <a:pt x="8817" y="465"/>
                  </a:lnTo>
                  <a:cubicBezTo>
                    <a:pt x="8817" y="218"/>
                    <a:pt x="8623" y="0"/>
                    <a:pt x="837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3"/>
            <p:cNvSpPr/>
            <p:nvPr/>
          </p:nvSpPr>
          <p:spPr>
            <a:xfrm>
              <a:off x="3624971" y="1382092"/>
              <a:ext cx="171755" cy="22012"/>
            </a:xfrm>
            <a:custGeom>
              <a:rect b="b" l="l" r="r" t="t"/>
              <a:pathLst>
                <a:path extrusionOk="0" h="1130" w="8817">
                  <a:moveTo>
                    <a:pt x="0" y="1"/>
                  </a:moveTo>
                  <a:lnTo>
                    <a:pt x="0" y="688"/>
                  </a:lnTo>
                  <a:cubicBezTo>
                    <a:pt x="0" y="929"/>
                    <a:pt x="223" y="1129"/>
                    <a:pt x="470" y="1129"/>
                  </a:cubicBezTo>
                  <a:lnTo>
                    <a:pt x="8376" y="1129"/>
                  </a:lnTo>
                  <a:cubicBezTo>
                    <a:pt x="8623" y="1129"/>
                    <a:pt x="8817" y="929"/>
                    <a:pt x="8817" y="688"/>
                  </a:cubicBezTo>
                  <a:lnTo>
                    <a:pt x="8817"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3"/>
            <p:cNvSpPr/>
            <p:nvPr/>
          </p:nvSpPr>
          <p:spPr>
            <a:xfrm>
              <a:off x="3772901" y="1382092"/>
              <a:ext cx="23824" cy="22012"/>
            </a:xfrm>
            <a:custGeom>
              <a:rect b="b" l="l" r="r" t="t"/>
              <a:pathLst>
                <a:path extrusionOk="0" h="1130" w="1223">
                  <a:moveTo>
                    <a:pt x="441" y="1"/>
                  </a:moveTo>
                  <a:lnTo>
                    <a:pt x="441" y="688"/>
                  </a:lnTo>
                  <a:cubicBezTo>
                    <a:pt x="441" y="929"/>
                    <a:pt x="247" y="1129"/>
                    <a:pt x="0" y="1129"/>
                  </a:cubicBezTo>
                  <a:lnTo>
                    <a:pt x="782" y="1129"/>
                  </a:lnTo>
                  <a:cubicBezTo>
                    <a:pt x="1029" y="1129"/>
                    <a:pt x="1223" y="929"/>
                    <a:pt x="1223" y="688"/>
                  </a:cubicBezTo>
                  <a:lnTo>
                    <a:pt x="1223"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3"/>
            <p:cNvSpPr/>
            <p:nvPr/>
          </p:nvSpPr>
          <p:spPr>
            <a:xfrm>
              <a:off x="3589693" y="1629174"/>
              <a:ext cx="39174" cy="27272"/>
            </a:xfrm>
            <a:custGeom>
              <a:rect b="b" l="l" r="r" t="t"/>
              <a:pathLst>
                <a:path extrusionOk="0" h="1400" w="2011">
                  <a:moveTo>
                    <a:pt x="148" y="1"/>
                  </a:moveTo>
                  <a:cubicBezTo>
                    <a:pt x="148" y="1"/>
                    <a:pt x="124" y="1030"/>
                    <a:pt x="1" y="1400"/>
                  </a:cubicBezTo>
                  <a:lnTo>
                    <a:pt x="2011" y="1400"/>
                  </a:lnTo>
                  <a:cubicBezTo>
                    <a:pt x="1887" y="1030"/>
                    <a:pt x="1864" y="1"/>
                    <a:pt x="1864"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3"/>
            <p:cNvSpPr/>
            <p:nvPr/>
          </p:nvSpPr>
          <p:spPr>
            <a:xfrm>
              <a:off x="3591641" y="1629174"/>
              <a:ext cx="35278" cy="15370"/>
            </a:xfrm>
            <a:custGeom>
              <a:rect b="b" l="l" r="r" t="t"/>
              <a:pathLst>
                <a:path extrusionOk="0" h="789" w="1811">
                  <a:moveTo>
                    <a:pt x="48" y="1"/>
                  </a:moveTo>
                  <a:cubicBezTo>
                    <a:pt x="48" y="1"/>
                    <a:pt x="48" y="395"/>
                    <a:pt x="1" y="789"/>
                  </a:cubicBezTo>
                  <a:lnTo>
                    <a:pt x="1811" y="789"/>
                  </a:lnTo>
                  <a:cubicBezTo>
                    <a:pt x="1764" y="395"/>
                    <a:pt x="1764" y="1"/>
                    <a:pt x="17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3"/>
            <p:cNvSpPr/>
            <p:nvPr/>
          </p:nvSpPr>
          <p:spPr>
            <a:xfrm>
              <a:off x="3523403" y="1512860"/>
              <a:ext cx="171775" cy="116335"/>
            </a:xfrm>
            <a:custGeom>
              <a:rect b="b" l="l" r="r" t="t"/>
              <a:pathLst>
                <a:path extrusionOk="0" h="5972" w="8818">
                  <a:moveTo>
                    <a:pt x="441" y="0"/>
                  </a:moveTo>
                  <a:cubicBezTo>
                    <a:pt x="194" y="0"/>
                    <a:pt x="0" y="218"/>
                    <a:pt x="0" y="464"/>
                  </a:cubicBezTo>
                  <a:lnTo>
                    <a:pt x="0" y="5531"/>
                  </a:lnTo>
                  <a:cubicBezTo>
                    <a:pt x="0" y="5778"/>
                    <a:pt x="194" y="5972"/>
                    <a:pt x="441" y="5972"/>
                  </a:cubicBezTo>
                  <a:lnTo>
                    <a:pt x="8376" y="5972"/>
                  </a:lnTo>
                  <a:cubicBezTo>
                    <a:pt x="8623" y="5972"/>
                    <a:pt x="8817" y="5778"/>
                    <a:pt x="8817" y="5531"/>
                  </a:cubicBezTo>
                  <a:lnTo>
                    <a:pt x="8817" y="464"/>
                  </a:lnTo>
                  <a:cubicBezTo>
                    <a:pt x="8817" y="218"/>
                    <a:pt x="8623" y="0"/>
                    <a:pt x="8376"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3"/>
            <p:cNvSpPr/>
            <p:nvPr/>
          </p:nvSpPr>
          <p:spPr>
            <a:xfrm>
              <a:off x="3523403" y="1607318"/>
              <a:ext cx="171775" cy="21876"/>
            </a:xfrm>
            <a:custGeom>
              <a:rect b="b" l="l" r="r" t="t"/>
              <a:pathLst>
                <a:path extrusionOk="0" h="1123" w="8818">
                  <a:moveTo>
                    <a:pt x="0" y="0"/>
                  </a:moveTo>
                  <a:lnTo>
                    <a:pt x="0" y="682"/>
                  </a:lnTo>
                  <a:cubicBezTo>
                    <a:pt x="0" y="929"/>
                    <a:pt x="194" y="1123"/>
                    <a:pt x="441" y="1123"/>
                  </a:cubicBezTo>
                  <a:lnTo>
                    <a:pt x="8376" y="1123"/>
                  </a:lnTo>
                  <a:cubicBezTo>
                    <a:pt x="8623" y="1123"/>
                    <a:pt x="8817" y="929"/>
                    <a:pt x="8817" y="682"/>
                  </a:cubicBezTo>
                  <a:lnTo>
                    <a:pt x="8817"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3"/>
            <p:cNvSpPr/>
            <p:nvPr/>
          </p:nvSpPr>
          <p:spPr>
            <a:xfrm>
              <a:off x="3671333" y="1607318"/>
              <a:ext cx="23844" cy="21876"/>
            </a:xfrm>
            <a:custGeom>
              <a:rect b="b" l="l" r="r" t="t"/>
              <a:pathLst>
                <a:path extrusionOk="0" h="1123" w="1224">
                  <a:moveTo>
                    <a:pt x="441" y="0"/>
                  </a:moveTo>
                  <a:lnTo>
                    <a:pt x="441" y="682"/>
                  </a:lnTo>
                  <a:cubicBezTo>
                    <a:pt x="441" y="929"/>
                    <a:pt x="242" y="1123"/>
                    <a:pt x="1" y="1123"/>
                  </a:cubicBezTo>
                  <a:lnTo>
                    <a:pt x="782" y="1123"/>
                  </a:lnTo>
                  <a:cubicBezTo>
                    <a:pt x="1029" y="1123"/>
                    <a:pt x="1223" y="929"/>
                    <a:pt x="1223" y="682"/>
                  </a:cubicBezTo>
                  <a:lnTo>
                    <a:pt x="1223"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3"/>
            <p:cNvSpPr/>
            <p:nvPr/>
          </p:nvSpPr>
          <p:spPr>
            <a:xfrm>
              <a:off x="3714734" y="1507581"/>
              <a:ext cx="182761" cy="154145"/>
            </a:xfrm>
            <a:custGeom>
              <a:rect b="b" l="l" r="r" t="t"/>
              <a:pathLst>
                <a:path extrusionOk="0" h="7913" w="9382">
                  <a:moveTo>
                    <a:pt x="8817" y="5385"/>
                  </a:moveTo>
                  <a:lnTo>
                    <a:pt x="8817" y="5802"/>
                  </a:lnTo>
                  <a:cubicBezTo>
                    <a:pt x="8817" y="5902"/>
                    <a:pt x="8741" y="5973"/>
                    <a:pt x="8646" y="5973"/>
                  </a:cubicBezTo>
                  <a:lnTo>
                    <a:pt x="735" y="5973"/>
                  </a:lnTo>
                  <a:cubicBezTo>
                    <a:pt x="659" y="5973"/>
                    <a:pt x="588" y="5902"/>
                    <a:pt x="588" y="5802"/>
                  </a:cubicBezTo>
                  <a:lnTo>
                    <a:pt x="588" y="5385"/>
                  </a:lnTo>
                  <a:close/>
                  <a:moveTo>
                    <a:pt x="5290" y="6537"/>
                  </a:moveTo>
                  <a:cubicBezTo>
                    <a:pt x="5290" y="6760"/>
                    <a:pt x="5314" y="7078"/>
                    <a:pt x="5337" y="7348"/>
                  </a:cubicBezTo>
                  <a:lnTo>
                    <a:pt x="4038" y="7348"/>
                  </a:lnTo>
                  <a:cubicBezTo>
                    <a:pt x="4091" y="7078"/>
                    <a:pt x="4115" y="6760"/>
                    <a:pt x="4115" y="6537"/>
                  </a:cubicBezTo>
                  <a:close/>
                  <a:moveTo>
                    <a:pt x="735" y="1"/>
                  </a:moveTo>
                  <a:cubicBezTo>
                    <a:pt x="341" y="1"/>
                    <a:pt x="0" y="318"/>
                    <a:pt x="0" y="735"/>
                  </a:cubicBezTo>
                  <a:lnTo>
                    <a:pt x="0" y="1594"/>
                  </a:lnTo>
                  <a:cubicBezTo>
                    <a:pt x="0" y="1764"/>
                    <a:pt x="124" y="1887"/>
                    <a:pt x="294" y="1887"/>
                  </a:cubicBezTo>
                  <a:cubicBezTo>
                    <a:pt x="441" y="1887"/>
                    <a:pt x="588" y="1764"/>
                    <a:pt x="588" y="1594"/>
                  </a:cubicBezTo>
                  <a:lnTo>
                    <a:pt x="588" y="735"/>
                  </a:lnTo>
                  <a:cubicBezTo>
                    <a:pt x="588" y="635"/>
                    <a:pt x="659" y="565"/>
                    <a:pt x="735" y="565"/>
                  </a:cubicBezTo>
                  <a:lnTo>
                    <a:pt x="8646" y="565"/>
                  </a:lnTo>
                  <a:cubicBezTo>
                    <a:pt x="8741" y="565"/>
                    <a:pt x="8817" y="635"/>
                    <a:pt x="8817" y="735"/>
                  </a:cubicBezTo>
                  <a:lnTo>
                    <a:pt x="8817" y="4826"/>
                  </a:lnTo>
                  <a:lnTo>
                    <a:pt x="588" y="4826"/>
                  </a:lnTo>
                  <a:lnTo>
                    <a:pt x="588" y="2916"/>
                  </a:lnTo>
                  <a:cubicBezTo>
                    <a:pt x="588" y="2769"/>
                    <a:pt x="441" y="2622"/>
                    <a:pt x="294" y="2622"/>
                  </a:cubicBezTo>
                  <a:cubicBezTo>
                    <a:pt x="124" y="2622"/>
                    <a:pt x="0" y="2769"/>
                    <a:pt x="0" y="2916"/>
                  </a:cubicBezTo>
                  <a:lnTo>
                    <a:pt x="0" y="5802"/>
                  </a:lnTo>
                  <a:cubicBezTo>
                    <a:pt x="0" y="6219"/>
                    <a:pt x="341" y="6537"/>
                    <a:pt x="735" y="6537"/>
                  </a:cubicBezTo>
                  <a:lnTo>
                    <a:pt x="3550" y="6537"/>
                  </a:lnTo>
                  <a:cubicBezTo>
                    <a:pt x="3527" y="6807"/>
                    <a:pt x="3503" y="7125"/>
                    <a:pt x="3474" y="7348"/>
                  </a:cubicBezTo>
                  <a:lnTo>
                    <a:pt x="2939" y="7348"/>
                  </a:lnTo>
                  <a:cubicBezTo>
                    <a:pt x="2769" y="7348"/>
                    <a:pt x="2645" y="7471"/>
                    <a:pt x="2645" y="7642"/>
                  </a:cubicBezTo>
                  <a:cubicBezTo>
                    <a:pt x="2645" y="7789"/>
                    <a:pt x="2769" y="7912"/>
                    <a:pt x="2939" y="7912"/>
                  </a:cubicBezTo>
                  <a:lnTo>
                    <a:pt x="6466" y="7912"/>
                  </a:lnTo>
                  <a:cubicBezTo>
                    <a:pt x="6613" y="7912"/>
                    <a:pt x="6736" y="7789"/>
                    <a:pt x="6736" y="7642"/>
                  </a:cubicBezTo>
                  <a:cubicBezTo>
                    <a:pt x="6736" y="7471"/>
                    <a:pt x="6613" y="7348"/>
                    <a:pt x="6466" y="7348"/>
                  </a:cubicBezTo>
                  <a:lnTo>
                    <a:pt x="5925" y="7348"/>
                  </a:lnTo>
                  <a:cubicBezTo>
                    <a:pt x="5878" y="7125"/>
                    <a:pt x="5855" y="6807"/>
                    <a:pt x="5855" y="6537"/>
                  </a:cubicBezTo>
                  <a:lnTo>
                    <a:pt x="8646" y="6537"/>
                  </a:lnTo>
                  <a:cubicBezTo>
                    <a:pt x="9058" y="6537"/>
                    <a:pt x="9381" y="6219"/>
                    <a:pt x="9381" y="5802"/>
                  </a:cubicBezTo>
                  <a:lnTo>
                    <a:pt x="9381" y="735"/>
                  </a:lnTo>
                  <a:cubicBezTo>
                    <a:pt x="9381" y="318"/>
                    <a:pt x="9058" y="1"/>
                    <a:pt x="864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3"/>
            <p:cNvSpPr/>
            <p:nvPr/>
          </p:nvSpPr>
          <p:spPr>
            <a:xfrm>
              <a:off x="3517676" y="1507581"/>
              <a:ext cx="183229" cy="154145"/>
            </a:xfrm>
            <a:custGeom>
              <a:rect b="b" l="l" r="r" t="t"/>
              <a:pathLst>
                <a:path extrusionOk="0" h="7913" w="9406">
                  <a:moveTo>
                    <a:pt x="8670" y="565"/>
                  </a:moveTo>
                  <a:cubicBezTo>
                    <a:pt x="8741" y="565"/>
                    <a:pt x="8817" y="635"/>
                    <a:pt x="8817" y="735"/>
                  </a:cubicBezTo>
                  <a:lnTo>
                    <a:pt x="8817" y="4826"/>
                  </a:lnTo>
                  <a:lnTo>
                    <a:pt x="588" y="4826"/>
                  </a:lnTo>
                  <a:lnTo>
                    <a:pt x="588" y="735"/>
                  </a:lnTo>
                  <a:cubicBezTo>
                    <a:pt x="588" y="635"/>
                    <a:pt x="659" y="565"/>
                    <a:pt x="735" y="565"/>
                  </a:cubicBezTo>
                  <a:close/>
                  <a:moveTo>
                    <a:pt x="8817" y="5385"/>
                  </a:moveTo>
                  <a:lnTo>
                    <a:pt x="8817" y="5802"/>
                  </a:lnTo>
                  <a:cubicBezTo>
                    <a:pt x="8817" y="5902"/>
                    <a:pt x="8741" y="5973"/>
                    <a:pt x="8670" y="5973"/>
                  </a:cubicBezTo>
                  <a:lnTo>
                    <a:pt x="735" y="5973"/>
                  </a:lnTo>
                  <a:cubicBezTo>
                    <a:pt x="659" y="5973"/>
                    <a:pt x="588" y="5902"/>
                    <a:pt x="588" y="5802"/>
                  </a:cubicBezTo>
                  <a:lnTo>
                    <a:pt x="588" y="5385"/>
                  </a:lnTo>
                  <a:close/>
                  <a:moveTo>
                    <a:pt x="5291" y="6537"/>
                  </a:moveTo>
                  <a:cubicBezTo>
                    <a:pt x="5291" y="6760"/>
                    <a:pt x="5314" y="7078"/>
                    <a:pt x="5361" y="7348"/>
                  </a:cubicBezTo>
                  <a:lnTo>
                    <a:pt x="4039" y="7348"/>
                  </a:lnTo>
                  <a:cubicBezTo>
                    <a:pt x="4091" y="7078"/>
                    <a:pt x="4115" y="6760"/>
                    <a:pt x="4115" y="6537"/>
                  </a:cubicBezTo>
                  <a:close/>
                  <a:moveTo>
                    <a:pt x="735" y="1"/>
                  </a:moveTo>
                  <a:cubicBezTo>
                    <a:pt x="341" y="1"/>
                    <a:pt x="1" y="318"/>
                    <a:pt x="1" y="735"/>
                  </a:cubicBezTo>
                  <a:lnTo>
                    <a:pt x="1" y="5802"/>
                  </a:lnTo>
                  <a:cubicBezTo>
                    <a:pt x="1" y="6219"/>
                    <a:pt x="341" y="6537"/>
                    <a:pt x="735" y="6537"/>
                  </a:cubicBezTo>
                  <a:lnTo>
                    <a:pt x="3551" y="6537"/>
                  </a:lnTo>
                  <a:cubicBezTo>
                    <a:pt x="3527" y="6807"/>
                    <a:pt x="3504" y="7125"/>
                    <a:pt x="3480" y="7348"/>
                  </a:cubicBezTo>
                  <a:lnTo>
                    <a:pt x="2939" y="7348"/>
                  </a:lnTo>
                  <a:cubicBezTo>
                    <a:pt x="2792" y="7348"/>
                    <a:pt x="2646" y="7471"/>
                    <a:pt x="2646" y="7642"/>
                  </a:cubicBezTo>
                  <a:cubicBezTo>
                    <a:pt x="2646" y="7789"/>
                    <a:pt x="2792" y="7912"/>
                    <a:pt x="2939" y="7912"/>
                  </a:cubicBezTo>
                  <a:lnTo>
                    <a:pt x="6466" y="7912"/>
                  </a:lnTo>
                  <a:cubicBezTo>
                    <a:pt x="6613" y="7912"/>
                    <a:pt x="6760" y="7789"/>
                    <a:pt x="6760" y="7642"/>
                  </a:cubicBezTo>
                  <a:cubicBezTo>
                    <a:pt x="6760" y="7471"/>
                    <a:pt x="6613" y="7348"/>
                    <a:pt x="6466" y="7348"/>
                  </a:cubicBezTo>
                  <a:lnTo>
                    <a:pt x="5925" y="7348"/>
                  </a:lnTo>
                  <a:cubicBezTo>
                    <a:pt x="5902" y="7125"/>
                    <a:pt x="5878" y="6807"/>
                    <a:pt x="5855" y="6537"/>
                  </a:cubicBezTo>
                  <a:lnTo>
                    <a:pt x="8670" y="6537"/>
                  </a:lnTo>
                  <a:cubicBezTo>
                    <a:pt x="9064" y="6537"/>
                    <a:pt x="9405" y="6219"/>
                    <a:pt x="9405" y="5802"/>
                  </a:cubicBezTo>
                  <a:lnTo>
                    <a:pt x="9405" y="735"/>
                  </a:lnTo>
                  <a:cubicBezTo>
                    <a:pt x="9405" y="318"/>
                    <a:pt x="9064" y="1"/>
                    <a:pt x="86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3"/>
            <p:cNvSpPr/>
            <p:nvPr/>
          </p:nvSpPr>
          <p:spPr>
            <a:xfrm>
              <a:off x="3619809" y="1282375"/>
              <a:ext cx="182644" cy="154126"/>
            </a:xfrm>
            <a:custGeom>
              <a:rect b="b" l="l" r="r" t="t"/>
              <a:pathLst>
                <a:path extrusionOk="0" h="7912" w="9376">
                  <a:moveTo>
                    <a:pt x="8817" y="5390"/>
                  </a:moveTo>
                  <a:lnTo>
                    <a:pt x="8817" y="5807"/>
                  </a:lnTo>
                  <a:cubicBezTo>
                    <a:pt x="8817" y="5901"/>
                    <a:pt x="8741" y="5978"/>
                    <a:pt x="8641" y="5978"/>
                  </a:cubicBezTo>
                  <a:lnTo>
                    <a:pt x="735" y="5978"/>
                  </a:lnTo>
                  <a:cubicBezTo>
                    <a:pt x="635" y="5978"/>
                    <a:pt x="559" y="5901"/>
                    <a:pt x="559" y="5807"/>
                  </a:cubicBezTo>
                  <a:lnTo>
                    <a:pt x="559" y="5390"/>
                  </a:lnTo>
                  <a:close/>
                  <a:moveTo>
                    <a:pt x="5261" y="6542"/>
                  </a:moveTo>
                  <a:cubicBezTo>
                    <a:pt x="5291" y="6759"/>
                    <a:pt x="5291" y="7077"/>
                    <a:pt x="5338" y="7347"/>
                  </a:cubicBezTo>
                  <a:lnTo>
                    <a:pt x="4039" y="7347"/>
                  </a:lnTo>
                  <a:cubicBezTo>
                    <a:pt x="4062" y="7077"/>
                    <a:pt x="4086" y="6759"/>
                    <a:pt x="4115" y="6542"/>
                  </a:cubicBezTo>
                  <a:close/>
                  <a:moveTo>
                    <a:pt x="735" y="0"/>
                  </a:moveTo>
                  <a:cubicBezTo>
                    <a:pt x="318" y="0"/>
                    <a:pt x="1" y="317"/>
                    <a:pt x="1" y="735"/>
                  </a:cubicBezTo>
                  <a:lnTo>
                    <a:pt x="1" y="5807"/>
                  </a:lnTo>
                  <a:cubicBezTo>
                    <a:pt x="1" y="6219"/>
                    <a:pt x="318" y="6542"/>
                    <a:pt x="735" y="6542"/>
                  </a:cubicBezTo>
                  <a:lnTo>
                    <a:pt x="3527" y="6542"/>
                  </a:lnTo>
                  <a:cubicBezTo>
                    <a:pt x="3527" y="6807"/>
                    <a:pt x="3498" y="7130"/>
                    <a:pt x="3451" y="7347"/>
                  </a:cubicBezTo>
                  <a:lnTo>
                    <a:pt x="2910" y="7347"/>
                  </a:lnTo>
                  <a:cubicBezTo>
                    <a:pt x="2763" y="7347"/>
                    <a:pt x="2646" y="7471"/>
                    <a:pt x="2646" y="7641"/>
                  </a:cubicBezTo>
                  <a:cubicBezTo>
                    <a:pt x="2646" y="7788"/>
                    <a:pt x="2763" y="7912"/>
                    <a:pt x="2910" y="7912"/>
                  </a:cubicBezTo>
                  <a:lnTo>
                    <a:pt x="6437" y="7912"/>
                  </a:lnTo>
                  <a:cubicBezTo>
                    <a:pt x="6613" y="7912"/>
                    <a:pt x="6731" y="7788"/>
                    <a:pt x="6731" y="7641"/>
                  </a:cubicBezTo>
                  <a:cubicBezTo>
                    <a:pt x="6731" y="7471"/>
                    <a:pt x="6613" y="7347"/>
                    <a:pt x="6437" y="7347"/>
                  </a:cubicBezTo>
                  <a:lnTo>
                    <a:pt x="5925" y="7347"/>
                  </a:lnTo>
                  <a:cubicBezTo>
                    <a:pt x="5878" y="7130"/>
                    <a:pt x="5849" y="6807"/>
                    <a:pt x="5825" y="6542"/>
                  </a:cubicBezTo>
                  <a:lnTo>
                    <a:pt x="8641" y="6542"/>
                  </a:lnTo>
                  <a:cubicBezTo>
                    <a:pt x="9035" y="6542"/>
                    <a:pt x="9376" y="6219"/>
                    <a:pt x="9376" y="5807"/>
                  </a:cubicBezTo>
                  <a:lnTo>
                    <a:pt x="9376" y="735"/>
                  </a:lnTo>
                  <a:cubicBezTo>
                    <a:pt x="9376" y="317"/>
                    <a:pt x="9035" y="0"/>
                    <a:pt x="8641" y="0"/>
                  </a:cubicBezTo>
                  <a:lnTo>
                    <a:pt x="3939" y="0"/>
                  </a:lnTo>
                  <a:cubicBezTo>
                    <a:pt x="3792" y="0"/>
                    <a:pt x="3674" y="123"/>
                    <a:pt x="3674" y="270"/>
                  </a:cubicBezTo>
                  <a:cubicBezTo>
                    <a:pt x="3674" y="441"/>
                    <a:pt x="3792" y="564"/>
                    <a:pt x="3939" y="564"/>
                  </a:cubicBezTo>
                  <a:lnTo>
                    <a:pt x="8641" y="564"/>
                  </a:lnTo>
                  <a:cubicBezTo>
                    <a:pt x="8741" y="564"/>
                    <a:pt x="8817" y="635"/>
                    <a:pt x="8817" y="735"/>
                  </a:cubicBezTo>
                  <a:lnTo>
                    <a:pt x="8817" y="4826"/>
                  </a:lnTo>
                  <a:lnTo>
                    <a:pt x="559" y="4826"/>
                  </a:lnTo>
                  <a:lnTo>
                    <a:pt x="559" y="735"/>
                  </a:lnTo>
                  <a:cubicBezTo>
                    <a:pt x="559" y="635"/>
                    <a:pt x="635" y="564"/>
                    <a:pt x="735" y="564"/>
                  </a:cubicBezTo>
                  <a:lnTo>
                    <a:pt x="2646" y="564"/>
                  </a:lnTo>
                  <a:cubicBezTo>
                    <a:pt x="2792" y="564"/>
                    <a:pt x="2910" y="441"/>
                    <a:pt x="2910" y="270"/>
                  </a:cubicBezTo>
                  <a:cubicBezTo>
                    <a:pt x="2910" y="123"/>
                    <a:pt x="2792" y="0"/>
                    <a:pt x="26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3"/>
            <p:cNvSpPr/>
            <p:nvPr/>
          </p:nvSpPr>
          <p:spPr>
            <a:xfrm>
              <a:off x="3600680" y="1446434"/>
              <a:ext cx="213793" cy="51096"/>
            </a:xfrm>
            <a:custGeom>
              <a:rect b="b" l="l" r="r" t="t"/>
              <a:pathLst>
                <a:path extrusionOk="0" h="2623" w="10975">
                  <a:moveTo>
                    <a:pt x="5485" y="1"/>
                  </a:moveTo>
                  <a:cubicBezTo>
                    <a:pt x="5338" y="1"/>
                    <a:pt x="5215" y="124"/>
                    <a:pt x="5215" y="295"/>
                  </a:cubicBezTo>
                  <a:lnTo>
                    <a:pt x="5215" y="1059"/>
                  </a:lnTo>
                  <a:lnTo>
                    <a:pt x="295" y="1059"/>
                  </a:lnTo>
                  <a:cubicBezTo>
                    <a:pt x="148" y="1059"/>
                    <a:pt x="1" y="1176"/>
                    <a:pt x="1" y="1323"/>
                  </a:cubicBezTo>
                  <a:lnTo>
                    <a:pt x="1" y="2329"/>
                  </a:lnTo>
                  <a:cubicBezTo>
                    <a:pt x="1" y="2499"/>
                    <a:pt x="148" y="2622"/>
                    <a:pt x="295" y="2622"/>
                  </a:cubicBezTo>
                  <a:cubicBezTo>
                    <a:pt x="442" y="2622"/>
                    <a:pt x="589" y="2499"/>
                    <a:pt x="589" y="2329"/>
                  </a:cubicBezTo>
                  <a:lnTo>
                    <a:pt x="589" y="1617"/>
                  </a:lnTo>
                  <a:lnTo>
                    <a:pt x="10411" y="1617"/>
                  </a:lnTo>
                  <a:lnTo>
                    <a:pt x="10411" y="2329"/>
                  </a:lnTo>
                  <a:cubicBezTo>
                    <a:pt x="10411" y="2499"/>
                    <a:pt x="10534" y="2622"/>
                    <a:pt x="10704" y="2622"/>
                  </a:cubicBezTo>
                  <a:cubicBezTo>
                    <a:pt x="10851" y="2622"/>
                    <a:pt x="10975" y="2499"/>
                    <a:pt x="10975" y="2329"/>
                  </a:cubicBezTo>
                  <a:lnTo>
                    <a:pt x="10975" y="1323"/>
                  </a:lnTo>
                  <a:cubicBezTo>
                    <a:pt x="10975" y="1176"/>
                    <a:pt x="10851" y="1059"/>
                    <a:pt x="10704" y="1059"/>
                  </a:cubicBezTo>
                  <a:lnTo>
                    <a:pt x="5779" y="1059"/>
                  </a:lnTo>
                  <a:lnTo>
                    <a:pt x="5779" y="295"/>
                  </a:lnTo>
                  <a:cubicBezTo>
                    <a:pt x="5779" y="124"/>
                    <a:pt x="5655" y="1"/>
                    <a:pt x="548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3" name="Google Shape;3983;p63"/>
          <p:cNvGrpSpPr/>
          <p:nvPr/>
        </p:nvGrpSpPr>
        <p:grpSpPr>
          <a:xfrm>
            <a:off x="2941853" y="1308595"/>
            <a:ext cx="379704" cy="326796"/>
            <a:chOff x="2941853" y="1308595"/>
            <a:chExt cx="379704" cy="326796"/>
          </a:xfrm>
        </p:grpSpPr>
        <p:sp>
          <p:nvSpPr>
            <p:cNvPr id="3984" name="Google Shape;3984;p63"/>
            <p:cNvSpPr/>
            <p:nvPr/>
          </p:nvSpPr>
          <p:spPr>
            <a:xfrm>
              <a:off x="2947132" y="1524295"/>
              <a:ext cx="368698" cy="47648"/>
            </a:xfrm>
            <a:custGeom>
              <a:rect b="b" l="l" r="r" t="t"/>
              <a:pathLst>
                <a:path extrusionOk="0" h="2446" w="18927">
                  <a:moveTo>
                    <a:pt x="0" y="1"/>
                  </a:moveTo>
                  <a:lnTo>
                    <a:pt x="0" y="1494"/>
                  </a:lnTo>
                  <a:cubicBezTo>
                    <a:pt x="0" y="2029"/>
                    <a:pt x="441" y="2446"/>
                    <a:pt x="976" y="2446"/>
                  </a:cubicBezTo>
                  <a:lnTo>
                    <a:pt x="17975" y="2446"/>
                  </a:lnTo>
                  <a:cubicBezTo>
                    <a:pt x="18515" y="2446"/>
                    <a:pt x="18927" y="2029"/>
                    <a:pt x="18927" y="1494"/>
                  </a:cubicBezTo>
                  <a:lnTo>
                    <a:pt x="18927"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3"/>
            <p:cNvSpPr/>
            <p:nvPr/>
          </p:nvSpPr>
          <p:spPr>
            <a:xfrm>
              <a:off x="2947132" y="1314302"/>
              <a:ext cx="368698" cy="210014"/>
            </a:xfrm>
            <a:custGeom>
              <a:rect b="b" l="l" r="r" t="t"/>
              <a:pathLst>
                <a:path extrusionOk="0" h="10781" w="18927">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3"/>
            <p:cNvSpPr/>
            <p:nvPr/>
          </p:nvSpPr>
          <p:spPr>
            <a:xfrm>
              <a:off x="2947132" y="1314302"/>
              <a:ext cx="368698" cy="210014"/>
            </a:xfrm>
            <a:custGeom>
              <a:rect b="b" l="l" r="r" t="t"/>
              <a:pathLst>
                <a:path extrusionOk="0" h="10781" w="18927">
                  <a:moveTo>
                    <a:pt x="976" y="1"/>
                  </a:moveTo>
                  <a:cubicBezTo>
                    <a:pt x="441" y="1"/>
                    <a:pt x="0" y="418"/>
                    <a:pt x="0" y="959"/>
                  </a:cubicBezTo>
                  <a:lnTo>
                    <a:pt x="0" y="10781"/>
                  </a:lnTo>
                  <a:lnTo>
                    <a:pt x="18927" y="10781"/>
                  </a:lnTo>
                  <a:lnTo>
                    <a:pt x="18927" y="959"/>
                  </a:lnTo>
                  <a:cubicBezTo>
                    <a:pt x="18927" y="418"/>
                    <a:pt x="18515"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3"/>
            <p:cNvSpPr/>
            <p:nvPr/>
          </p:nvSpPr>
          <p:spPr>
            <a:xfrm>
              <a:off x="3282496" y="1314302"/>
              <a:ext cx="33330" cy="210014"/>
            </a:xfrm>
            <a:custGeom>
              <a:rect b="b" l="l" r="r" t="t"/>
              <a:pathLst>
                <a:path extrusionOk="0" h="10781" w="1711">
                  <a:moveTo>
                    <a:pt x="0" y="1"/>
                  </a:moveTo>
                  <a:cubicBezTo>
                    <a:pt x="512" y="1"/>
                    <a:pt x="953" y="418"/>
                    <a:pt x="953" y="959"/>
                  </a:cubicBezTo>
                  <a:lnTo>
                    <a:pt x="953" y="10781"/>
                  </a:lnTo>
                  <a:lnTo>
                    <a:pt x="1711" y="10781"/>
                  </a:lnTo>
                  <a:lnTo>
                    <a:pt x="1711" y="959"/>
                  </a:lnTo>
                  <a:cubicBezTo>
                    <a:pt x="1711" y="418"/>
                    <a:pt x="1299" y="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3"/>
            <p:cNvSpPr/>
            <p:nvPr/>
          </p:nvSpPr>
          <p:spPr>
            <a:xfrm>
              <a:off x="3282496" y="1524295"/>
              <a:ext cx="33330" cy="47648"/>
            </a:xfrm>
            <a:custGeom>
              <a:rect b="b" l="l" r="r" t="t"/>
              <a:pathLst>
                <a:path extrusionOk="0" h="2446" w="1711">
                  <a:moveTo>
                    <a:pt x="953" y="1"/>
                  </a:moveTo>
                  <a:lnTo>
                    <a:pt x="953" y="1494"/>
                  </a:lnTo>
                  <a:cubicBezTo>
                    <a:pt x="953" y="2029"/>
                    <a:pt x="512" y="2446"/>
                    <a:pt x="0" y="2446"/>
                  </a:cubicBezTo>
                  <a:lnTo>
                    <a:pt x="759" y="2446"/>
                  </a:lnTo>
                  <a:cubicBezTo>
                    <a:pt x="1299" y="2446"/>
                    <a:pt x="1711" y="2029"/>
                    <a:pt x="1711" y="1494"/>
                  </a:cubicBezTo>
                  <a:lnTo>
                    <a:pt x="1711"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3"/>
            <p:cNvSpPr/>
            <p:nvPr/>
          </p:nvSpPr>
          <p:spPr>
            <a:xfrm>
              <a:off x="3089685" y="1571923"/>
              <a:ext cx="84056" cy="57739"/>
            </a:xfrm>
            <a:custGeom>
              <a:rect b="b" l="l" r="r" t="t"/>
              <a:pathLst>
                <a:path extrusionOk="0" h="2964" w="4315">
                  <a:moveTo>
                    <a:pt x="294" y="1"/>
                  </a:moveTo>
                  <a:cubicBezTo>
                    <a:pt x="294" y="1"/>
                    <a:pt x="271" y="2182"/>
                    <a:pt x="0" y="2963"/>
                  </a:cubicBezTo>
                  <a:lnTo>
                    <a:pt x="4315" y="2963"/>
                  </a:lnTo>
                  <a:cubicBezTo>
                    <a:pt x="4044" y="2182"/>
                    <a:pt x="3997" y="1"/>
                    <a:pt x="3997"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3"/>
            <p:cNvSpPr/>
            <p:nvPr/>
          </p:nvSpPr>
          <p:spPr>
            <a:xfrm>
              <a:off x="3094945" y="1571923"/>
              <a:ext cx="73069" cy="14805"/>
            </a:xfrm>
            <a:custGeom>
              <a:rect b="b" l="l" r="r" t="t"/>
              <a:pathLst>
                <a:path extrusionOk="0" h="760" w="3751">
                  <a:moveTo>
                    <a:pt x="24" y="1"/>
                  </a:moveTo>
                  <a:cubicBezTo>
                    <a:pt x="24" y="1"/>
                    <a:pt x="24" y="318"/>
                    <a:pt x="1" y="759"/>
                  </a:cubicBezTo>
                  <a:lnTo>
                    <a:pt x="3751" y="759"/>
                  </a:lnTo>
                  <a:cubicBezTo>
                    <a:pt x="3727" y="318"/>
                    <a:pt x="3727" y="1"/>
                    <a:pt x="3727"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3"/>
            <p:cNvSpPr/>
            <p:nvPr/>
          </p:nvSpPr>
          <p:spPr>
            <a:xfrm>
              <a:off x="3094945" y="1571923"/>
              <a:ext cx="73069" cy="14805"/>
            </a:xfrm>
            <a:custGeom>
              <a:rect b="b" l="l" r="r" t="t"/>
              <a:pathLst>
                <a:path extrusionOk="0" h="760" w="3751">
                  <a:moveTo>
                    <a:pt x="24" y="1"/>
                  </a:moveTo>
                  <a:cubicBezTo>
                    <a:pt x="24" y="1"/>
                    <a:pt x="24" y="318"/>
                    <a:pt x="1" y="759"/>
                  </a:cubicBezTo>
                  <a:lnTo>
                    <a:pt x="3751" y="759"/>
                  </a:lnTo>
                  <a:cubicBezTo>
                    <a:pt x="3727" y="318"/>
                    <a:pt x="3727" y="1"/>
                    <a:pt x="372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3"/>
            <p:cNvSpPr/>
            <p:nvPr/>
          </p:nvSpPr>
          <p:spPr>
            <a:xfrm>
              <a:off x="2970488" y="1339607"/>
              <a:ext cx="321985" cy="184709"/>
            </a:xfrm>
            <a:custGeom>
              <a:rect b="b" l="l" r="r" t="t"/>
              <a:pathLst>
                <a:path extrusionOk="0" h="9482" w="16529">
                  <a:moveTo>
                    <a:pt x="418" y="1"/>
                  </a:moveTo>
                  <a:cubicBezTo>
                    <a:pt x="194" y="1"/>
                    <a:pt x="0" y="195"/>
                    <a:pt x="0" y="442"/>
                  </a:cubicBezTo>
                  <a:lnTo>
                    <a:pt x="0" y="9482"/>
                  </a:lnTo>
                  <a:lnTo>
                    <a:pt x="16529" y="9482"/>
                  </a:lnTo>
                  <a:lnTo>
                    <a:pt x="16529" y="442"/>
                  </a:lnTo>
                  <a:cubicBezTo>
                    <a:pt x="16529" y="195"/>
                    <a:pt x="16358" y="1"/>
                    <a:pt x="16112"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3"/>
            <p:cNvSpPr/>
            <p:nvPr/>
          </p:nvSpPr>
          <p:spPr>
            <a:xfrm>
              <a:off x="3269562" y="1339607"/>
              <a:ext cx="22908" cy="184709"/>
            </a:xfrm>
            <a:custGeom>
              <a:rect b="b" l="l" r="r" t="t"/>
              <a:pathLst>
                <a:path extrusionOk="0" h="9482" w="1176">
                  <a:moveTo>
                    <a:pt x="0" y="1"/>
                  </a:moveTo>
                  <a:cubicBezTo>
                    <a:pt x="247" y="1"/>
                    <a:pt x="418" y="195"/>
                    <a:pt x="418" y="442"/>
                  </a:cubicBezTo>
                  <a:lnTo>
                    <a:pt x="418" y="9482"/>
                  </a:lnTo>
                  <a:lnTo>
                    <a:pt x="1176" y="9482"/>
                  </a:lnTo>
                  <a:lnTo>
                    <a:pt x="1176" y="442"/>
                  </a:lnTo>
                  <a:cubicBezTo>
                    <a:pt x="1176" y="195"/>
                    <a:pt x="1005" y="1"/>
                    <a:pt x="75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3"/>
            <p:cNvSpPr/>
            <p:nvPr/>
          </p:nvSpPr>
          <p:spPr>
            <a:xfrm>
              <a:off x="2941853" y="1308595"/>
              <a:ext cx="379704" cy="326796"/>
            </a:xfrm>
            <a:custGeom>
              <a:rect b="b" l="l" r="r" t="t"/>
              <a:pathLst>
                <a:path extrusionOk="0" h="16776" w="19492">
                  <a:moveTo>
                    <a:pt x="18246" y="588"/>
                  </a:moveTo>
                  <a:cubicBezTo>
                    <a:pt x="18610" y="588"/>
                    <a:pt x="18904" y="882"/>
                    <a:pt x="18904" y="1252"/>
                  </a:cubicBezTo>
                  <a:lnTo>
                    <a:pt x="18904" y="10780"/>
                  </a:lnTo>
                  <a:lnTo>
                    <a:pt x="18293" y="10780"/>
                  </a:lnTo>
                  <a:lnTo>
                    <a:pt x="18293" y="2034"/>
                  </a:lnTo>
                  <a:cubicBezTo>
                    <a:pt x="18293" y="1640"/>
                    <a:pt x="17975" y="1323"/>
                    <a:pt x="17582" y="1323"/>
                  </a:cubicBezTo>
                  <a:lnTo>
                    <a:pt x="14131" y="1323"/>
                  </a:lnTo>
                  <a:cubicBezTo>
                    <a:pt x="13984" y="1323"/>
                    <a:pt x="13837" y="1446"/>
                    <a:pt x="13837" y="1593"/>
                  </a:cubicBezTo>
                  <a:cubicBezTo>
                    <a:pt x="13837" y="1763"/>
                    <a:pt x="13984" y="1887"/>
                    <a:pt x="14131" y="1887"/>
                  </a:cubicBezTo>
                  <a:lnTo>
                    <a:pt x="17582" y="1887"/>
                  </a:lnTo>
                  <a:cubicBezTo>
                    <a:pt x="17658" y="1887"/>
                    <a:pt x="17728" y="1963"/>
                    <a:pt x="17728" y="2034"/>
                  </a:cubicBezTo>
                  <a:lnTo>
                    <a:pt x="17728" y="10780"/>
                  </a:lnTo>
                  <a:lnTo>
                    <a:pt x="1764" y="10780"/>
                  </a:lnTo>
                  <a:lnTo>
                    <a:pt x="1764" y="2034"/>
                  </a:lnTo>
                  <a:cubicBezTo>
                    <a:pt x="1764" y="1963"/>
                    <a:pt x="1811" y="1887"/>
                    <a:pt x="1888" y="1887"/>
                  </a:cubicBezTo>
                  <a:lnTo>
                    <a:pt x="12809" y="1887"/>
                  </a:lnTo>
                  <a:cubicBezTo>
                    <a:pt x="12979" y="1887"/>
                    <a:pt x="13103" y="1763"/>
                    <a:pt x="13103" y="1593"/>
                  </a:cubicBezTo>
                  <a:cubicBezTo>
                    <a:pt x="13103" y="1446"/>
                    <a:pt x="12979" y="1323"/>
                    <a:pt x="12809" y="1323"/>
                  </a:cubicBezTo>
                  <a:lnTo>
                    <a:pt x="1888" y="1323"/>
                  </a:lnTo>
                  <a:cubicBezTo>
                    <a:pt x="1494" y="1323"/>
                    <a:pt x="1177" y="1640"/>
                    <a:pt x="1177" y="2034"/>
                  </a:cubicBezTo>
                  <a:lnTo>
                    <a:pt x="1177" y="10780"/>
                  </a:lnTo>
                  <a:lnTo>
                    <a:pt x="565" y="10780"/>
                  </a:lnTo>
                  <a:lnTo>
                    <a:pt x="565" y="1252"/>
                  </a:lnTo>
                  <a:cubicBezTo>
                    <a:pt x="565" y="882"/>
                    <a:pt x="883" y="588"/>
                    <a:pt x="1247" y="588"/>
                  </a:cubicBezTo>
                  <a:close/>
                  <a:moveTo>
                    <a:pt x="11316" y="13813"/>
                  </a:moveTo>
                  <a:cubicBezTo>
                    <a:pt x="11316" y="14330"/>
                    <a:pt x="11386" y="15453"/>
                    <a:pt x="11533" y="16217"/>
                  </a:cubicBezTo>
                  <a:lnTo>
                    <a:pt x="7960" y="16217"/>
                  </a:lnTo>
                  <a:cubicBezTo>
                    <a:pt x="8106" y="15453"/>
                    <a:pt x="8154" y="14330"/>
                    <a:pt x="8177" y="13813"/>
                  </a:cubicBezTo>
                  <a:close/>
                  <a:moveTo>
                    <a:pt x="1247" y="0"/>
                  </a:moveTo>
                  <a:cubicBezTo>
                    <a:pt x="565" y="0"/>
                    <a:pt x="1" y="564"/>
                    <a:pt x="1" y="1252"/>
                  </a:cubicBezTo>
                  <a:lnTo>
                    <a:pt x="1" y="12567"/>
                  </a:lnTo>
                  <a:cubicBezTo>
                    <a:pt x="1" y="13249"/>
                    <a:pt x="565" y="13813"/>
                    <a:pt x="1247" y="13813"/>
                  </a:cubicBezTo>
                  <a:lnTo>
                    <a:pt x="3598" y="13813"/>
                  </a:lnTo>
                  <a:cubicBezTo>
                    <a:pt x="3745" y="13813"/>
                    <a:pt x="3869" y="13689"/>
                    <a:pt x="3869" y="13519"/>
                  </a:cubicBezTo>
                  <a:cubicBezTo>
                    <a:pt x="3869" y="13372"/>
                    <a:pt x="3745" y="13249"/>
                    <a:pt x="3598" y="13249"/>
                  </a:cubicBezTo>
                  <a:lnTo>
                    <a:pt x="1247" y="13249"/>
                  </a:lnTo>
                  <a:cubicBezTo>
                    <a:pt x="883" y="13249"/>
                    <a:pt x="565" y="12931"/>
                    <a:pt x="565" y="12567"/>
                  </a:cubicBezTo>
                  <a:lnTo>
                    <a:pt x="565" y="11368"/>
                  </a:lnTo>
                  <a:lnTo>
                    <a:pt x="18904" y="11368"/>
                  </a:lnTo>
                  <a:lnTo>
                    <a:pt x="18904" y="12567"/>
                  </a:lnTo>
                  <a:cubicBezTo>
                    <a:pt x="18904" y="12931"/>
                    <a:pt x="18610" y="13249"/>
                    <a:pt x="18246" y="13249"/>
                  </a:cubicBezTo>
                  <a:lnTo>
                    <a:pt x="4921" y="13249"/>
                  </a:lnTo>
                  <a:cubicBezTo>
                    <a:pt x="4774" y="13249"/>
                    <a:pt x="4627" y="13372"/>
                    <a:pt x="4627" y="13519"/>
                  </a:cubicBezTo>
                  <a:cubicBezTo>
                    <a:pt x="4627" y="13689"/>
                    <a:pt x="4774" y="13813"/>
                    <a:pt x="4921" y="13813"/>
                  </a:cubicBezTo>
                  <a:lnTo>
                    <a:pt x="7589" y="13813"/>
                  </a:lnTo>
                  <a:cubicBezTo>
                    <a:pt x="7589" y="14477"/>
                    <a:pt x="7519" y="15600"/>
                    <a:pt x="7372" y="16217"/>
                  </a:cubicBezTo>
                  <a:lnTo>
                    <a:pt x="6390" y="16217"/>
                  </a:lnTo>
                  <a:cubicBezTo>
                    <a:pt x="6220" y="16217"/>
                    <a:pt x="6096" y="16334"/>
                    <a:pt x="6096" y="16481"/>
                  </a:cubicBezTo>
                  <a:cubicBezTo>
                    <a:pt x="6096" y="16658"/>
                    <a:pt x="6220" y="16775"/>
                    <a:pt x="6390" y="16775"/>
                  </a:cubicBezTo>
                  <a:lnTo>
                    <a:pt x="13103" y="16775"/>
                  </a:lnTo>
                  <a:cubicBezTo>
                    <a:pt x="13273" y="16775"/>
                    <a:pt x="13397" y="16658"/>
                    <a:pt x="13397" y="16481"/>
                  </a:cubicBezTo>
                  <a:cubicBezTo>
                    <a:pt x="13397" y="16334"/>
                    <a:pt x="13273" y="16217"/>
                    <a:pt x="13103" y="16217"/>
                  </a:cubicBezTo>
                  <a:lnTo>
                    <a:pt x="12121" y="16217"/>
                  </a:lnTo>
                  <a:cubicBezTo>
                    <a:pt x="11974" y="15600"/>
                    <a:pt x="11904" y="14477"/>
                    <a:pt x="11880" y="13813"/>
                  </a:cubicBezTo>
                  <a:lnTo>
                    <a:pt x="18246" y="13813"/>
                  </a:lnTo>
                  <a:cubicBezTo>
                    <a:pt x="18933" y="13813"/>
                    <a:pt x="19492" y="13249"/>
                    <a:pt x="19492" y="12567"/>
                  </a:cubicBezTo>
                  <a:lnTo>
                    <a:pt x="19492" y="1252"/>
                  </a:lnTo>
                  <a:cubicBezTo>
                    <a:pt x="19492" y="564"/>
                    <a:pt x="18933" y="0"/>
                    <a:pt x="182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3"/>
            <p:cNvSpPr/>
            <p:nvPr/>
          </p:nvSpPr>
          <p:spPr>
            <a:xfrm>
              <a:off x="3113606" y="1542392"/>
              <a:ext cx="36213" cy="11474"/>
            </a:xfrm>
            <a:custGeom>
              <a:rect b="b" l="l" r="r" t="t"/>
              <a:pathLst>
                <a:path extrusionOk="0" h="589" w="1859">
                  <a:moveTo>
                    <a:pt x="271" y="1"/>
                  </a:moveTo>
                  <a:cubicBezTo>
                    <a:pt x="124" y="1"/>
                    <a:pt x="1" y="147"/>
                    <a:pt x="1" y="294"/>
                  </a:cubicBezTo>
                  <a:cubicBezTo>
                    <a:pt x="1" y="465"/>
                    <a:pt x="124" y="588"/>
                    <a:pt x="271" y="588"/>
                  </a:cubicBezTo>
                  <a:lnTo>
                    <a:pt x="1564" y="588"/>
                  </a:lnTo>
                  <a:cubicBezTo>
                    <a:pt x="1741" y="588"/>
                    <a:pt x="1858" y="465"/>
                    <a:pt x="1858" y="294"/>
                  </a:cubicBezTo>
                  <a:cubicBezTo>
                    <a:pt x="1858" y="147"/>
                    <a:pt x="1741" y="1"/>
                    <a:pt x="15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3"/>
            <p:cNvSpPr/>
            <p:nvPr/>
          </p:nvSpPr>
          <p:spPr>
            <a:xfrm>
              <a:off x="3159871" y="1398494"/>
              <a:ext cx="44336" cy="64226"/>
            </a:xfrm>
            <a:custGeom>
              <a:rect b="b" l="l" r="r" t="t"/>
              <a:pathLst>
                <a:path extrusionOk="0" h="3297" w="2276">
                  <a:moveTo>
                    <a:pt x="1370" y="875"/>
                  </a:moveTo>
                  <a:lnTo>
                    <a:pt x="1370" y="1927"/>
                  </a:lnTo>
                  <a:lnTo>
                    <a:pt x="782" y="1927"/>
                  </a:lnTo>
                  <a:cubicBezTo>
                    <a:pt x="1005" y="1533"/>
                    <a:pt x="1223" y="1139"/>
                    <a:pt x="1370" y="875"/>
                  </a:cubicBezTo>
                  <a:close/>
                  <a:moveTo>
                    <a:pt x="1509" y="0"/>
                  </a:moveTo>
                  <a:cubicBezTo>
                    <a:pt x="1376" y="0"/>
                    <a:pt x="1245" y="76"/>
                    <a:pt x="1129" y="211"/>
                  </a:cubicBezTo>
                  <a:cubicBezTo>
                    <a:pt x="982" y="381"/>
                    <a:pt x="247" y="1680"/>
                    <a:pt x="47" y="2074"/>
                  </a:cubicBezTo>
                  <a:cubicBezTo>
                    <a:pt x="0" y="2168"/>
                    <a:pt x="0" y="2268"/>
                    <a:pt x="47" y="2368"/>
                  </a:cubicBezTo>
                  <a:cubicBezTo>
                    <a:pt x="100" y="2438"/>
                    <a:pt x="194" y="2491"/>
                    <a:pt x="294" y="2491"/>
                  </a:cubicBezTo>
                  <a:lnTo>
                    <a:pt x="1370" y="2491"/>
                  </a:lnTo>
                  <a:lnTo>
                    <a:pt x="1370" y="3026"/>
                  </a:lnTo>
                  <a:cubicBezTo>
                    <a:pt x="1370" y="3173"/>
                    <a:pt x="1493" y="3297"/>
                    <a:pt x="1640" y="3297"/>
                  </a:cubicBezTo>
                  <a:cubicBezTo>
                    <a:pt x="1811" y="3297"/>
                    <a:pt x="1934" y="3173"/>
                    <a:pt x="1934" y="3026"/>
                  </a:cubicBezTo>
                  <a:lnTo>
                    <a:pt x="1934" y="2491"/>
                  </a:lnTo>
                  <a:lnTo>
                    <a:pt x="2011" y="2491"/>
                  </a:lnTo>
                  <a:cubicBezTo>
                    <a:pt x="2157" y="2491"/>
                    <a:pt x="2275" y="2368"/>
                    <a:pt x="2275" y="2221"/>
                  </a:cubicBezTo>
                  <a:cubicBezTo>
                    <a:pt x="2275" y="2050"/>
                    <a:pt x="2157" y="1927"/>
                    <a:pt x="2011" y="1927"/>
                  </a:cubicBezTo>
                  <a:lnTo>
                    <a:pt x="1934" y="1927"/>
                  </a:lnTo>
                  <a:cubicBezTo>
                    <a:pt x="1934" y="1263"/>
                    <a:pt x="1958" y="552"/>
                    <a:pt x="1934" y="458"/>
                  </a:cubicBezTo>
                  <a:cubicBezTo>
                    <a:pt x="1911" y="234"/>
                    <a:pt x="1787" y="64"/>
                    <a:pt x="1617" y="17"/>
                  </a:cubicBezTo>
                  <a:cubicBezTo>
                    <a:pt x="1581" y="6"/>
                    <a:pt x="1545" y="0"/>
                    <a:pt x="150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3"/>
            <p:cNvSpPr/>
            <p:nvPr/>
          </p:nvSpPr>
          <p:spPr>
            <a:xfrm>
              <a:off x="3058770" y="1398494"/>
              <a:ext cx="44785" cy="64226"/>
            </a:xfrm>
            <a:custGeom>
              <a:rect b="b" l="l" r="r" t="t"/>
              <a:pathLst>
                <a:path extrusionOk="0" h="3297" w="2299">
                  <a:moveTo>
                    <a:pt x="1370" y="875"/>
                  </a:moveTo>
                  <a:lnTo>
                    <a:pt x="1370" y="1927"/>
                  </a:lnTo>
                  <a:lnTo>
                    <a:pt x="782" y="1927"/>
                  </a:lnTo>
                  <a:cubicBezTo>
                    <a:pt x="999" y="1533"/>
                    <a:pt x="1223" y="1139"/>
                    <a:pt x="1370" y="875"/>
                  </a:cubicBezTo>
                  <a:close/>
                  <a:moveTo>
                    <a:pt x="1506" y="0"/>
                  </a:moveTo>
                  <a:cubicBezTo>
                    <a:pt x="1370" y="0"/>
                    <a:pt x="1239" y="76"/>
                    <a:pt x="1123" y="211"/>
                  </a:cubicBezTo>
                  <a:cubicBezTo>
                    <a:pt x="976" y="381"/>
                    <a:pt x="241" y="1680"/>
                    <a:pt x="47" y="2074"/>
                  </a:cubicBezTo>
                  <a:cubicBezTo>
                    <a:pt x="0" y="2168"/>
                    <a:pt x="0" y="2268"/>
                    <a:pt x="47" y="2368"/>
                  </a:cubicBezTo>
                  <a:cubicBezTo>
                    <a:pt x="94" y="2438"/>
                    <a:pt x="194" y="2491"/>
                    <a:pt x="294" y="2491"/>
                  </a:cubicBezTo>
                  <a:lnTo>
                    <a:pt x="1370" y="2491"/>
                  </a:lnTo>
                  <a:lnTo>
                    <a:pt x="1370" y="3026"/>
                  </a:lnTo>
                  <a:cubicBezTo>
                    <a:pt x="1370" y="3173"/>
                    <a:pt x="1493" y="3297"/>
                    <a:pt x="1640" y="3297"/>
                  </a:cubicBezTo>
                  <a:cubicBezTo>
                    <a:pt x="1811" y="3297"/>
                    <a:pt x="1934" y="3173"/>
                    <a:pt x="1934" y="3026"/>
                  </a:cubicBezTo>
                  <a:lnTo>
                    <a:pt x="1934" y="2491"/>
                  </a:lnTo>
                  <a:lnTo>
                    <a:pt x="2005" y="2491"/>
                  </a:lnTo>
                  <a:cubicBezTo>
                    <a:pt x="2152" y="2491"/>
                    <a:pt x="2298" y="2368"/>
                    <a:pt x="2298" y="2221"/>
                  </a:cubicBezTo>
                  <a:cubicBezTo>
                    <a:pt x="2298" y="2050"/>
                    <a:pt x="2152" y="1927"/>
                    <a:pt x="2005" y="1927"/>
                  </a:cubicBezTo>
                  <a:lnTo>
                    <a:pt x="1934" y="1927"/>
                  </a:lnTo>
                  <a:cubicBezTo>
                    <a:pt x="1958" y="1263"/>
                    <a:pt x="1958" y="552"/>
                    <a:pt x="1934" y="458"/>
                  </a:cubicBezTo>
                  <a:cubicBezTo>
                    <a:pt x="1934" y="234"/>
                    <a:pt x="1787" y="64"/>
                    <a:pt x="1617" y="17"/>
                  </a:cubicBezTo>
                  <a:cubicBezTo>
                    <a:pt x="1579" y="6"/>
                    <a:pt x="1543" y="0"/>
                    <a:pt x="15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3"/>
            <p:cNvSpPr/>
            <p:nvPr/>
          </p:nvSpPr>
          <p:spPr>
            <a:xfrm>
              <a:off x="3110295" y="1398806"/>
              <a:ext cx="41921" cy="66777"/>
            </a:xfrm>
            <a:custGeom>
              <a:rect b="b" l="l" r="r" t="t"/>
              <a:pathLst>
                <a:path extrusionOk="0" h="3428" w="2152">
                  <a:moveTo>
                    <a:pt x="1076" y="589"/>
                  </a:moveTo>
                  <a:cubicBezTo>
                    <a:pt x="1346" y="589"/>
                    <a:pt x="1564" y="806"/>
                    <a:pt x="1564" y="1076"/>
                  </a:cubicBezTo>
                  <a:lnTo>
                    <a:pt x="1564" y="2352"/>
                  </a:lnTo>
                  <a:cubicBezTo>
                    <a:pt x="1564" y="2622"/>
                    <a:pt x="1346" y="2863"/>
                    <a:pt x="1076" y="2863"/>
                  </a:cubicBezTo>
                  <a:cubicBezTo>
                    <a:pt x="782" y="2863"/>
                    <a:pt x="559" y="2622"/>
                    <a:pt x="559" y="2352"/>
                  </a:cubicBezTo>
                  <a:lnTo>
                    <a:pt x="559" y="1076"/>
                  </a:lnTo>
                  <a:cubicBezTo>
                    <a:pt x="559" y="806"/>
                    <a:pt x="782" y="589"/>
                    <a:pt x="1076" y="589"/>
                  </a:cubicBezTo>
                  <a:close/>
                  <a:moveTo>
                    <a:pt x="1076" y="1"/>
                  </a:moveTo>
                  <a:cubicBezTo>
                    <a:pt x="488" y="1"/>
                    <a:pt x="0" y="489"/>
                    <a:pt x="0" y="1076"/>
                  </a:cubicBezTo>
                  <a:lnTo>
                    <a:pt x="0" y="2352"/>
                  </a:lnTo>
                  <a:cubicBezTo>
                    <a:pt x="0" y="2940"/>
                    <a:pt x="488" y="3428"/>
                    <a:pt x="1076" y="3428"/>
                  </a:cubicBezTo>
                  <a:cubicBezTo>
                    <a:pt x="1664" y="3428"/>
                    <a:pt x="2152" y="2940"/>
                    <a:pt x="2152" y="2352"/>
                  </a:cubicBezTo>
                  <a:lnTo>
                    <a:pt x="2152" y="1076"/>
                  </a:lnTo>
                  <a:cubicBezTo>
                    <a:pt x="2152" y="489"/>
                    <a:pt x="1664" y="1"/>
                    <a:pt x="107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63"/>
          <p:cNvGrpSpPr/>
          <p:nvPr/>
        </p:nvGrpSpPr>
        <p:grpSpPr>
          <a:xfrm>
            <a:off x="2365483" y="1282375"/>
            <a:ext cx="379802" cy="379354"/>
            <a:chOff x="2365483" y="1282375"/>
            <a:chExt cx="379802" cy="379354"/>
          </a:xfrm>
        </p:grpSpPr>
        <p:sp>
          <p:nvSpPr>
            <p:cNvPr id="4000" name="Google Shape;4000;p63"/>
            <p:cNvSpPr/>
            <p:nvPr/>
          </p:nvSpPr>
          <p:spPr>
            <a:xfrm>
              <a:off x="2371191" y="1287635"/>
              <a:ext cx="263370" cy="368815"/>
            </a:xfrm>
            <a:custGeom>
              <a:rect b="b" l="l" r="r" t="t"/>
              <a:pathLst>
                <a:path extrusionOk="0" h="18933" w="13520">
                  <a:moveTo>
                    <a:pt x="1447" y="0"/>
                  </a:moveTo>
                  <a:cubicBezTo>
                    <a:pt x="642" y="0"/>
                    <a:pt x="1" y="659"/>
                    <a:pt x="1" y="1446"/>
                  </a:cubicBezTo>
                  <a:lnTo>
                    <a:pt x="1" y="17487"/>
                  </a:lnTo>
                  <a:cubicBezTo>
                    <a:pt x="1" y="18269"/>
                    <a:pt x="642" y="18933"/>
                    <a:pt x="1447" y="18933"/>
                  </a:cubicBezTo>
                  <a:lnTo>
                    <a:pt x="12080" y="18933"/>
                  </a:lnTo>
                  <a:cubicBezTo>
                    <a:pt x="12885" y="18933"/>
                    <a:pt x="13520" y="18269"/>
                    <a:pt x="13520" y="17487"/>
                  </a:cubicBezTo>
                  <a:lnTo>
                    <a:pt x="13520" y="1446"/>
                  </a:lnTo>
                  <a:cubicBezTo>
                    <a:pt x="13520" y="659"/>
                    <a:pt x="12885" y="0"/>
                    <a:pt x="12080"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3"/>
            <p:cNvSpPr/>
            <p:nvPr/>
          </p:nvSpPr>
          <p:spPr>
            <a:xfrm>
              <a:off x="2371191" y="1603870"/>
              <a:ext cx="263370" cy="52577"/>
            </a:xfrm>
            <a:custGeom>
              <a:rect b="b" l="l" r="r" t="t"/>
              <a:pathLst>
                <a:path extrusionOk="0" h="2699" w="13520">
                  <a:moveTo>
                    <a:pt x="1" y="1"/>
                  </a:moveTo>
                  <a:lnTo>
                    <a:pt x="1" y="1253"/>
                  </a:lnTo>
                  <a:cubicBezTo>
                    <a:pt x="1" y="2035"/>
                    <a:pt x="642" y="2699"/>
                    <a:pt x="1447" y="2699"/>
                  </a:cubicBezTo>
                  <a:lnTo>
                    <a:pt x="12080" y="2699"/>
                  </a:lnTo>
                  <a:cubicBezTo>
                    <a:pt x="12885" y="2699"/>
                    <a:pt x="13520" y="2035"/>
                    <a:pt x="13520" y="1253"/>
                  </a:cubicBezTo>
                  <a:lnTo>
                    <a:pt x="13520"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3"/>
            <p:cNvSpPr/>
            <p:nvPr/>
          </p:nvSpPr>
          <p:spPr>
            <a:xfrm>
              <a:off x="2371191" y="1287635"/>
              <a:ext cx="263370" cy="52460"/>
            </a:xfrm>
            <a:custGeom>
              <a:rect b="b" l="l" r="r" t="t"/>
              <a:pathLst>
                <a:path extrusionOk="0" h="2693" w="13520">
                  <a:moveTo>
                    <a:pt x="1447" y="0"/>
                  </a:moveTo>
                  <a:cubicBezTo>
                    <a:pt x="642" y="0"/>
                    <a:pt x="1" y="659"/>
                    <a:pt x="1" y="1446"/>
                  </a:cubicBezTo>
                  <a:lnTo>
                    <a:pt x="1" y="2692"/>
                  </a:lnTo>
                  <a:lnTo>
                    <a:pt x="13520" y="2692"/>
                  </a:lnTo>
                  <a:lnTo>
                    <a:pt x="13520" y="1446"/>
                  </a:lnTo>
                  <a:cubicBezTo>
                    <a:pt x="13520" y="659"/>
                    <a:pt x="12885" y="0"/>
                    <a:pt x="12080"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3"/>
            <p:cNvSpPr/>
            <p:nvPr/>
          </p:nvSpPr>
          <p:spPr>
            <a:xfrm>
              <a:off x="2591605" y="1603870"/>
              <a:ext cx="42953" cy="52577"/>
            </a:xfrm>
            <a:custGeom>
              <a:rect b="b" l="l" r="r" t="t"/>
              <a:pathLst>
                <a:path extrusionOk="0" h="2699" w="2205">
                  <a:moveTo>
                    <a:pt x="1447" y="1"/>
                  </a:moveTo>
                  <a:lnTo>
                    <a:pt x="1447" y="1253"/>
                  </a:lnTo>
                  <a:cubicBezTo>
                    <a:pt x="1447" y="2035"/>
                    <a:pt x="812" y="2699"/>
                    <a:pt x="1" y="2699"/>
                  </a:cubicBezTo>
                  <a:lnTo>
                    <a:pt x="765" y="2699"/>
                  </a:lnTo>
                  <a:cubicBezTo>
                    <a:pt x="1570" y="2699"/>
                    <a:pt x="2205" y="2035"/>
                    <a:pt x="2205" y="1253"/>
                  </a:cubicBezTo>
                  <a:lnTo>
                    <a:pt x="2205"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3"/>
            <p:cNvSpPr/>
            <p:nvPr/>
          </p:nvSpPr>
          <p:spPr>
            <a:xfrm>
              <a:off x="2591605" y="1287635"/>
              <a:ext cx="42953" cy="52460"/>
            </a:xfrm>
            <a:custGeom>
              <a:rect b="b" l="l" r="r" t="t"/>
              <a:pathLst>
                <a:path extrusionOk="0" h="2693" w="2205">
                  <a:moveTo>
                    <a:pt x="1" y="0"/>
                  </a:moveTo>
                  <a:cubicBezTo>
                    <a:pt x="812" y="0"/>
                    <a:pt x="1447" y="659"/>
                    <a:pt x="1447" y="1446"/>
                  </a:cubicBezTo>
                  <a:lnTo>
                    <a:pt x="1447" y="2692"/>
                  </a:lnTo>
                  <a:lnTo>
                    <a:pt x="2205" y="2692"/>
                  </a:lnTo>
                  <a:lnTo>
                    <a:pt x="2205" y="1446"/>
                  </a:lnTo>
                  <a:cubicBezTo>
                    <a:pt x="2205" y="659"/>
                    <a:pt x="1570" y="0"/>
                    <a:pt x="76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3"/>
            <p:cNvSpPr/>
            <p:nvPr/>
          </p:nvSpPr>
          <p:spPr>
            <a:xfrm>
              <a:off x="2608319" y="1412656"/>
              <a:ext cx="131704" cy="243792"/>
            </a:xfrm>
            <a:custGeom>
              <a:rect b="b" l="l" r="r" t="t"/>
              <a:pathLst>
                <a:path extrusionOk="0" h="12515" w="6761">
                  <a:moveTo>
                    <a:pt x="1030" y="1"/>
                  </a:moveTo>
                  <a:cubicBezTo>
                    <a:pt x="442" y="1"/>
                    <a:pt x="1" y="465"/>
                    <a:pt x="1" y="1053"/>
                  </a:cubicBezTo>
                  <a:lnTo>
                    <a:pt x="1" y="11486"/>
                  </a:lnTo>
                  <a:cubicBezTo>
                    <a:pt x="1" y="12050"/>
                    <a:pt x="442" y="12515"/>
                    <a:pt x="1030" y="12515"/>
                  </a:cubicBezTo>
                  <a:lnTo>
                    <a:pt x="5708" y="12515"/>
                  </a:lnTo>
                  <a:cubicBezTo>
                    <a:pt x="6296" y="12515"/>
                    <a:pt x="6760" y="12050"/>
                    <a:pt x="6760" y="11486"/>
                  </a:cubicBezTo>
                  <a:lnTo>
                    <a:pt x="6760" y="1053"/>
                  </a:lnTo>
                  <a:cubicBezTo>
                    <a:pt x="6760" y="465"/>
                    <a:pt x="6296" y="1"/>
                    <a:pt x="570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3"/>
            <p:cNvSpPr/>
            <p:nvPr/>
          </p:nvSpPr>
          <p:spPr>
            <a:xfrm>
              <a:off x="2645077" y="1412656"/>
              <a:ext cx="58187" cy="21447"/>
            </a:xfrm>
            <a:custGeom>
              <a:rect b="b" l="l" r="r" t="t"/>
              <a:pathLst>
                <a:path extrusionOk="0" h="1101" w="2987">
                  <a:moveTo>
                    <a:pt x="1" y="1"/>
                  </a:moveTo>
                  <a:lnTo>
                    <a:pt x="371" y="783"/>
                  </a:lnTo>
                  <a:cubicBezTo>
                    <a:pt x="442" y="977"/>
                    <a:pt x="635" y="1100"/>
                    <a:pt x="835" y="1100"/>
                  </a:cubicBezTo>
                  <a:lnTo>
                    <a:pt x="2134" y="1100"/>
                  </a:lnTo>
                  <a:cubicBezTo>
                    <a:pt x="2328" y="1100"/>
                    <a:pt x="2522" y="977"/>
                    <a:pt x="2599" y="783"/>
                  </a:cubicBezTo>
                  <a:lnTo>
                    <a:pt x="2987" y="1"/>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3"/>
            <p:cNvSpPr/>
            <p:nvPr/>
          </p:nvSpPr>
          <p:spPr>
            <a:xfrm>
              <a:off x="2704744" y="1412656"/>
              <a:ext cx="35278" cy="243792"/>
            </a:xfrm>
            <a:custGeom>
              <a:rect b="b" l="l" r="r" t="t"/>
              <a:pathLst>
                <a:path extrusionOk="0" h="12515" w="1811">
                  <a:moveTo>
                    <a:pt x="0" y="1"/>
                  </a:moveTo>
                  <a:cubicBezTo>
                    <a:pt x="564" y="1"/>
                    <a:pt x="1029" y="465"/>
                    <a:pt x="1029" y="1053"/>
                  </a:cubicBezTo>
                  <a:lnTo>
                    <a:pt x="1029" y="11486"/>
                  </a:lnTo>
                  <a:cubicBezTo>
                    <a:pt x="1029" y="12050"/>
                    <a:pt x="564" y="12515"/>
                    <a:pt x="0" y="12515"/>
                  </a:cubicBezTo>
                  <a:lnTo>
                    <a:pt x="758" y="12515"/>
                  </a:lnTo>
                  <a:cubicBezTo>
                    <a:pt x="1346" y="12515"/>
                    <a:pt x="1810" y="12050"/>
                    <a:pt x="1810" y="11486"/>
                  </a:cubicBezTo>
                  <a:lnTo>
                    <a:pt x="1810" y="1053"/>
                  </a:lnTo>
                  <a:cubicBezTo>
                    <a:pt x="1810" y="465"/>
                    <a:pt x="1346" y="1"/>
                    <a:pt x="75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3"/>
            <p:cNvSpPr/>
            <p:nvPr/>
          </p:nvSpPr>
          <p:spPr>
            <a:xfrm>
              <a:off x="2608319" y="1621616"/>
              <a:ext cx="131704" cy="34830"/>
            </a:xfrm>
            <a:custGeom>
              <a:rect b="b" l="l" r="r" t="t"/>
              <a:pathLst>
                <a:path extrusionOk="0" h="1788" w="6761">
                  <a:moveTo>
                    <a:pt x="1" y="1"/>
                  </a:moveTo>
                  <a:lnTo>
                    <a:pt x="1" y="759"/>
                  </a:lnTo>
                  <a:cubicBezTo>
                    <a:pt x="1" y="1323"/>
                    <a:pt x="442" y="1788"/>
                    <a:pt x="1030" y="1788"/>
                  </a:cubicBezTo>
                  <a:lnTo>
                    <a:pt x="5708" y="1788"/>
                  </a:lnTo>
                  <a:cubicBezTo>
                    <a:pt x="6296" y="1788"/>
                    <a:pt x="6760" y="1323"/>
                    <a:pt x="6760" y="759"/>
                  </a:cubicBezTo>
                  <a:lnTo>
                    <a:pt x="6760" y="1"/>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3"/>
            <p:cNvSpPr/>
            <p:nvPr/>
          </p:nvSpPr>
          <p:spPr>
            <a:xfrm>
              <a:off x="2421352" y="1387878"/>
              <a:ext cx="77764" cy="87212"/>
            </a:xfrm>
            <a:custGeom>
              <a:rect b="b" l="l" r="r" t="t"/>
              <a:pathLst>
                <a:path extrusionOk="0" h="4477" w="3992">
                  <a:moveTo>
                    <a:pt x="3653" y="1"/>
                  </a:moveTo>
                  <a:cubicBezTo>
                    <a:pt x="3578" y="1"/>
                    <a:pt x="3504" y="31"/>
                    <a:pt x="3451" y="97"/>
                  </a:cubicBezTo>
                  <a:lnTo>
                    <a:pt x="100" y="4012"/>
                  </a:lnTo>
                  <a:cubicBezTo>
                    <a:pt x="0" y="4135"/>
                    <a:pt x="24" y="4306"/>
                    <a:pt x="147" y="4406"/>
                  </a:cubicBezTo>
                  <a:cubicBezTo>
                    <a:pt x="194" y="4453"/>
                    <a:pt x="271" y="4476"/>
                    <a:pt x="318" y="4476"/>
                  </a:cubicBezTo>
                  <a:cubicBezTo>
                    <a:pt x="418" y="4476"/>
                    <a:pt x="488" y="4453"/>
                    <a:pt x="541" y="4382"/>
                  </a:cubicBezTo>
                  <a:lnTo>
                    <a:pt x="3868" y="462"/>
                  </a:lnTo>
                  <a:cubicBezTo>
                    <a:pt x="3991" y="362"/>
                    <a:pt x="3968" y="168"/>
                    <a:pt x="3845" y="68"/>
                  </a:cubicBezTo>
                  <a:cubicBezTo>
                    <a:pt x="3787" y="24"/>
                    <a:pt x="3719" y="1"/>
                    <a:pt x="365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3"/>
            <p:cNvSpPr/>
            <p:nvPr/>
          </p:nvSpPr>
          <p:spPr>
            <a:xfrm>
              <a:off x="2421352" y="1404046"/>
              <a:ext cx="30019" cy="30973"/>
            </a:xfrm>
            <a:custGeom>
              <a:rect b="b" l="l" r="r" t="t"/>
              <a:pathLst>
                <a:path extrusionOk="0" h="1590" w="1541">
                  <a:moveTo>
                    <a:pt x="1226" y="0"/>
                  </a:moveTo>
                  <a:cubicBezTo>
                    <a:pt x="1149" y="0"/>
                    <a:pt x="1071" y="31"/>
                    <a:pt x="1006" y="96"/>
                  </a:cubicBezTo>
                  <a:lnTo>
                    <a:pt x="124" y="1125"/>
                  </a:lnTo>
                  <a:cubicBezTo>
                    <a:pt x="0" y="1225"/>
                    <a:pt x="24" y="1419"/>
                    <a:pt x="147" y="1519"/>
                  </a:cubicBezTo>
                  <a:cubicBezTo>
                    <a:pt x="194" y="1566"/>
                    <a:pt x="271" y="1589"/>
                    <a:pt x="318" y="1589"/>
                  </a:cubicBezTo>
                  <a:cubicBezTo>
                    <a:pt x="394" y="1589"/>
                    <a:pt x="488" y="1566"/>
                    <a:pt x="541" y="1495"/>
                  </a:cubicBezTo>
                  <a:lnTo>
                    <a:pt x="1446" y="490"/>
                  </a:lnTo>
                  <a:cubicBezTo>
                    <a:pt x="1540" y="367"/>
                    <a:pt x="1540" y="196"/>
                    <a:pt x="1423" y="73"/>
                  </a:cubicBezTo>
                  <a:cubicBezTo>
                    <a:pt x="1364" y="25"/>
                    <a:pt x="1295" y="0"/>
                    <a:pt x="122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3"/>
            <p:cNvSpPr/>
            <p:nvPr/>
          </p:nvSpPr>
          <p:spPr>
            <a:xfrm>
              <a:off x="2554399" y="1525288"/>
              <a:ext cx="30136" cy="30973"/>
            </a:xfrm>
            <a:custGeom>
              <a:rect b="b" l="l" r="r" t="t"/>
              <a:pathLst>
                <a:path extrusionOk="0" h="1590" w="1547">
                  <a:moveTo>
                    <a:pt x="1221" y="0"/>
                  </a:moveTo>
                  <a:cubicBezTo>
                    <a:pt x="1139" y="0"/>
                    <a:pt x="1059" y="31"/>
                    <a:pt x="1006" y="97"/>
                  </a:cubicBezTo>
                  <a:lnTo>
                    <a:pt x="100" y="1125"/>
                  </a:lnTo>
                  <a:cubicBezTo>
                    <a:pt x="0" y="1219"/>
                    <a:pt x="0" y="1419"/>
                    <a:pt x="124" y="1513"/>
                  </a:cubicBezTo>
                  <a:cubicBezTo>
                    <a:pt x="177" y="1566"/>
                    <a:pt x="247" y="1590"/>
                    <a:pt x="324" y="1590"/>
                  </a:cubicBezTo>
                  <a:cubicBezTo>
                    <a:pt x="394" y="1590"/>
                    <a:pt x="471" y="1566"/>
                    <a:pt x="541" y="1490"/>
                  </a:cubicBezTo>
                  <a:lnTo>
                    <a:pt x="1423" y="485"/>
                  </a:lnTo>
                  <a:cubicBezTo>
                    <a:pt x="1546" y="361"/>
                    <a:pt x="1523" y="167"/>
                    <a:pt x="1423" y="67"/>
                  </a:cubicBezTo>
                  <a:cubicBezTo>
                    <a:pt x="1365" y="24"/>
                    <a:pt x="1292" y="0"/>
                    <a:pt x="12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3"/>
            <p:cNvSpPr/>
            <p:nvPr/>
          </p:nvSpPr>
          <p:spPr>
            <a:xfrm>
              <a:off x="2484778" y="1624480"/>
              <a:ext cx="36311" cy="11474"/>
            </a:xfrm>
            <a:custGeom>
              <a:rect b="b" l="l" r="r" t="t"/>
              <a:pathLst>
                <a:path extrusionOk="0" h="589" w="1864">
                  <a:moveTo>
                    <a:pt x="271" y="1"/>
                  </a:moveTo>
                  <a:cubicBezTo>
                    <a:pt x="124" y="1"/>
                    <a:pt x="1" y="118"/>
                    <a:pt x="1" y="295"/>
                  </a:cubicBezTo>
                  <a:cubicBezTo>
                    <a:pt x="1" y="442"/>
                    <a:pt x="124" y="589"/>
                    <a:pt x="271" y="589"/>
                  </a:cubicBezTo>
                  <a:lnTo>
                    <a:pt x="1594" y="589"/>
                  </a:lnTo>
                  <a:cubicBezTo>
                    <a:pt x="1741" y="589"/>
                    <a:pt x="1864" y="442"/>
                    <a:pt x="1864" y="295"/>
                  </a:cubicBezTo>
                  <a:cubicBezTo>
                    <a:pt x="1864" y="118"/>
                    <a:pt x="1741" y="1"/>
                    <a:pt x="15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3"/>
            <p:cNvSpPr/>
            <p:nvPr/>
          </p:nvSpPr>
          <p:spPr>
            <a:xfrm>
              <a:off x="2365483" y="1282375"/>
              <a:ext cx="379802" cy="379354"/>
            </a:xfrm>
            <a:custGeom>
              <a:rect b="b" l="l" r="r" t="t"/>
              <a:pathLst>
                <a:path extrusionOk="0" h="19474" w="19497">
                  <a:moveTo>
                    <a:pt x="12373" y="564"/>
                  </a:moveTo>
                  <a:cubicBezTo>
                    <a:pt x="13008" y="564"/>
                    <a:pt x="13519" y="1076"/>
                    <a:pt x="13519" y="1716"/>
                  </a:cubicBezTo>
                  <a:lnTo>
                    <a:pt x="13519" y="2669"/>
                  </a:lnTo>
                  <a:lnTo>
                    <a:pt x="588" y="2669"/>
                  </a:lnTo>
                  <a:lnTo>
                    <a:pt x="588" y="1716"/>
                  </a:lnTo>
                  <a:cubicBezTo>
                    <a:pt x="588" y="1076"/>
                    <a:pt x="1105" y="564"/>
                    <a:pt x="1740" y="564"/>
                  </a:cubicBezTo>
                  <a:close/>
                  <a:moveTo>
                    <a:pt x="16875" y="6983"/>
                  </a:moveTo>
                  <a:lnTo>
                    <a:pt x="16705" y="7347"/>
                  </a:lnTo>
                  <a:cubicBezTo>
                    <a:pt x="16658" y="7447"/>
                    <a:pt x="16581" y="7494"/>
                    <a:pt x="16487" y="7494"/>
                  </a:cubicBezTo>
                  <a:lnTo>
                    <a:pt x="15188" y="7494"/>
                  </a:lnTo>
                  <a:cubicBezTo>
                    <a:pt x="15088" y="7494"/>
                    <a:pt x="15018" y="7447"/>
                    <a:pt x="14965" y="7347"/>
                  </a:cubicBezTo>
                  <a:lnTo>
                    <a:pt x="14795" y="6983"/>
                  </a:lnTo>
                  <a:close/>
                  <a:moveTo>
                    <a:pt x="13519" y="3256"/>
                  </a:moveTo>
                  <a:lnTo>
                    <a:pt x="13519" y="6419"/>
                  </a:lnTo>
                  <a:lnTo>
                    <a:pt x="13496" y="6419"/>
                  </a:lnTo>
                  <a:cubicBezTo>
                    <a:pt x="12761" y="6419"/>
                    <a:pt x="12173" y="7006"/>
                    <a:pt x="12173" y="7741"/>
                  </a:cubicBezTo>
                  <a:lnTo>
                    <a:pt x="12173" y="8670"/>
                  </a:lnTo>
                  <a:cubicBezTo>
                    <a:pt x="12173" y="8840"/>
                    <a:pt x="12296" y="8964"/>
                    <a:pt x="12467" y="8964"/>
                  </a:cubicBezTo>
                  <a:cubicBezTo>
                    <a:pt x="12614" y="8964"/>
                    <a:pt x="12737" y="8840"/>
                    <a:pt x="12737" y="8670"/>
                  </a:cubicBezTo>
                  <a:lnTo>
                    <a:pt x="12737" y="7741"/>
                  </a:lnTo>
                  <a:cubicBezTo>
                    <a:pt x="12737" y="7324"/>
                    <a:pt x="13078" y="6983"/>
                    <a:pt x="13496" y="6983"/>
                  </a:cubicBezTo>
                  <a:lnTo>
                    <a:pt x="14160" y="6983"/>
                  </a:lnTo>
                  <a:lnTo>
                    <a:pt x="14454" y="7594"/>
                  </a:lnTo>
                  <a:cubicBezTo>
                    <a:pt x="14601" y="7888"/>
                    <a:pt x="14871" y="8058"/>
                    <a:pt x="15188" y="8058"/>
                  </a:cubicBezTo>
                  <a:lnTo>
                    <a:pt x="16487" y="8058"/>
                  </a:lnTo>
                  <a:cubicBezTo>
                    <a:pt x="16805" y="8058"/>
                    <a:pt x="17099" y="7888"/>
                    <a:pt x="17222" y="7594"/>
                  </a:cubicBezTo>
                  <a:lnTo>
                    <a:pt x="17516" y="6983"/>
                  </a:lnTo>
                  <a:lnTo>
                    <a:pt x="18174" y="6983"/>
                  </a:lnTo>
                  <a:cubicBezTo>
                    <a:pt x="18592" y="6983"/>
                    <a:pt x="18932" y="7324"/>
                    <a:pt x="18932" y="7741"/>
                  </a:cubicBezTo>
                  <a:lnTo>
                    <a:pt x="18932" y="17146"/>
                  </a:lnTo>
                  <a:lnTo>
                    <a:pt x="12737" y="17146"/>
                  </a:lnTo>
                  <a:lnTo>
                    <a:pt x="12737" y="10016"/>
                  </a:lnTo>
                  <a:cubicBezTo>
                    <a:pt x="12737" y="9869"/>
                    <a:pt x="12614" y="9745"/>
                    <a:pt x="12467" y="9745"/>
                  </a:cubicBezTo>
                  <a:cubicBezTo>
                    <a:pt x="12296" y="9745"/>
                    <a:pt x="12173" y="9869"/>
                    <a:pt x="12173" y="10016"/>
                  </a:cubicBezTo>
                  <a:lnTo>
                    <a:pt x="12173" y="16211"/>
                  </a:lnTo>
                  <a:lnTo>
                    <a:pt x="588" y="16211"/>
                  </a:lnTo>
                  <a:lnTo>
                    <a:pt x="588" y="3256"/>
                  </a:lnTo>
                  <a:close/>
                  <a:moveTo>
                    <a:pt x="18932" y="17710"/>
                  </a:moveTo>
                  <a:lnTo>
                    <a:pt x="18932" y="18174"/>
                  </a:lnTo>
                  <a:cubicBezTo>
                    <a:pt x="18932" y="18562"/>
                    <a:pt x="18592" y="18909"/>
                    <a:pt x="18174" y="18909"/>
                  </a:cubicBezTo>
                  <a:lnTo>
                    <a:pt x="13496" y="18909"/>
                  </a:lnTo>
                  <a:cubicBezTo>
                    <a:pt x="13078" y="18909"/>
                    <a:pt x="12737" y="18562"/>
                    <a:pt x="12737" y="18174"/>
                  </a:cubicBezTo>
                  <a:lnTo>
                    <a:pt x="12737" y="17710"/>
                  </a:lnTo>
                  <a:close/>
                  <a:moveTo>
                    <a:pt x="1740" y="0"/>
                  </a:moveTo>
                  <a:cubicBezTo>
                    <a:pt x="788" y="0"/>
                    <a:pt x="0" y="758"/>
                    <a:pt x="0" y="1716"/>
                  </a:cubicBezTo>
                  <a:lnTo>
                    <a:pt x="0" y="17757"/>
                  </a:lnTo>
                  <a:cubicBezTo>
                    <a:pt x="0" y="18709"/>
                    <a:pt x="788" y="19473"/>
                    <a:pt x="1740" y="19473"/>
                  </a:cubicBezTo>
                  <a:lnTo>
                    <a:pt x="3086" y="19473"/>
                  </a:lnTo>
                  <a:cubicBezTo>
                    <a:pt x="3262" y="19473"/>
                    <a:pt x="3380" y="19350"/>
                    <a:pt x="3380" y="19203"/>
                  </a:cubicBezTo>
                  <a:cubicBezTo>
                    <a:pt x="3380" y="19032"/>
                    <a:pt x="3262" y="18909"/>
                    <a:pt x="3086" y="18909"/>
                  </a:cubicBezTo>
                  <a:lnTo>
                    <a:pt x="1740" y="18909"/>
                  </a:lnTo>
                  <a:cubicBezTo>
                    <a:pt x="1105" y="18909"/>
                    <a:pt x="588" y="18392"/>
                    <a:pt x="588" y="17757"/>
                  </a:cubicBezTo>
                  <a:lnTo>
                    <a:pt x="588" y="16799"/>
                  </a:lnTo>
                  <a:lnTo>
                    <a:pt x="12173" y="16799"/>
                  </a:lnTo>
                  <a:lnTo>
                    <a:pt x="12173" y="18174"/>
                  </a:lnTo>
                  <a:cubicBezTo>
                    <a:pt x="12173" y="18445"/>
                    <a:pt x="12249" y="18686"/>
                    <a:pt x="12396" y="18909"/>
                  </a:cubicBezTo>
                  <a:lnTo>
                    <a:pt x="4408" y="18909"/>
                  </a:lnTo>
                  <a:cubicBezTo>
                    <a:pt x="4261" y="18909"/>
                    <a:pt x="4115" y="19032"/>
                    <a:pt x="4115" y="19203"/>
                  </a:cubicBezTo>
                  <a:cubicBezTo>
                    <a:pt x="4115" y="19350"/>
                    <a:pt x="4261" y="19473"/>
                    <a:pt x="4408" y="19473"/>
                  </a:cubicBezTo>
                  <a:lnTo>
                    <a:pt x="12373" y="19473"/>
                  </a:lnTo>
                  <a:cubicBezTo>
                    <a:pt x="12590" y="19473"/>
                    <a:pt x="12784" y="19444"/>
                    <a:pt x="12984" y="19373"/>
                  </a:cubicBezTo>
                  <a:cubicBezTo>
                    <a:pt x="13131" y="19444"/>
                    <a:pt x="13302" y="19473"/>
                    <a:pt x="13496" y="19473"/>
                  </a:cubicBezTo>
                  <a:lnTo>
                    <a:pt x="18174" y="19473"/>
                  </a:lnTo>
                  <a:cubicBezTo>
                    <a:pt x="18909" y="19473"/>
                    <a:pt x="19497" y="18885"/>
                    <a:pt x="19497" y="18174"/>
                  </a:cubicBezTo>
                  <a:lnTo>
                    <a:pt x="19497" y="7741"/>
                  </a:lnTo>
                  <a:cubicBezTo>
                    <a:pt x="19497" y="7006"/>
                    <a:pt x="18909" y="6419"/>
                    <a:pt x="18174" y="6419"/>
                  </a:cubicBezTo>
                  <a:lnTo>
                    <a:pt x="14107" y="6419"/>
                  </a:lnTo>
                  <a:lnTo>
                    <a:pt x="14107" y="1716"/>
                  </a:lnTo>
                  <a:cubicBezTo>
                    <a:pt x="14107" y="758"/>
                    <a:pt x="13325" y="0"/>
                    <a:pt x="1237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63"/>
          <p:cNvGrpSpPr/>
          <p:nvPr/>
        </p:nvGrpSpPr>
        <p:grpSpPr>
          <a:xfrm>
            <a:off x="1789660" y="1308595"/>
            <a:ext cx="379821" cy="326796"/>
            <a:chOff x="1789660" y="1308595"/>
            <a:chExt cx="379821" cy="326796"/>
          </a:xfrm>
        </p:grpSpPr>
        <p:sp>
          <p:nvSpPr>
            <p:cNvPr id="4015" name="Google Shape;4015;p63"/>
            <p:cNvSpPr/>
            <p:nvPr/>
          </p:nvSpPr>
          <p:spPr>
            <a:xfrm>
              <a:off x="1794919" y="1524295"/>
              <a:ext cx="368834" cy="47648"/>
            </a:xfrm>
            <a:custGeom>
              <a:rect b="b" l="l" r="r" t="t"/>
              <a:pathLst>
                <a:path extrusionOk="0" h="2446" w="18934">
                  <a:moveTo>
                    <a:pt x="1" y="1"/>
                  </a:moveTo>
                  <a:lnTo>
                    <a:pt x="1" y="1494"/>
                  </a:lnTo>
                  <a:cubicBezTo>
                    <a:pt x="1" y="2029"/>
                    <a:pt x="442" y="2446"/>
                    <a:pt x="982" y="2446"/>
                  </a:cubicBezTo>
                  <a:lnTo>
                    <a:pt x="17975" y="2446"/>
                  </a:lnTo>
                  <a:cubicBezTo>
                    <a:pt x="18492" y="2446"/>
                    <a:pt x="18933" y="2029"/>
                    <a:pt x="18933" y="1494"/>
                  </a:cubicBezTo>
                  <a:lnTo>
                    <a:pt x="18933"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3"/>
            <p:cNvSpPr/>
            <p:nvPr/>
          </p:nvSpPr>
          <p:spPr>
            <a:xfrm>
              <a:off x="1794919" y="1314302"/>
              <a:ext cx="368834" cy="210014"/>
            </a:xfrm>
            <a:custGeom>
              <a:rect b="b" l="l" r="r" t="t"/>
              <a:pathLst>
                <a:path extrusionOk="0" h="10781" w="18934">
                  <a:moveTo>
                    <a:pt x="982" y="1"/>
                  </a:moveTo>
                  <a:cubicBezTo>
                    <a:pt x="442" y="1"/>
                    <a:pt x="1" y="418"/>
                    <a:pt x="1" y="959"/>
                  </a:cubicBezTo>
                  <a:lnTo>
                    <a:pt x="1" y="10781"/>
                  </a:lnTo>
                  <a:lnTo>
                    <a:pt x="18933" y="10781"/>
                  </a:lnTo>
                  <a:lnTo>
                    <a:pt x="18933" y="959"/>
                  </a:lnTo>
                  <a:cubicBezTo>
                    <a:pt x="18933" y="418"/>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3"/>
            <p:cNvSpPr/>
            <p:nvPr/>
          </p:nvSpPr>
          <p:spPr>
            <a:xfrm>
              <a:off x="1794919" y="1314302"/>
              <a:ext cx="368834" cy="210014"/>
            </a:xfrm>
            <a:custGeom>
              <a:rect b="b" l="l" r="r" t="t"/>
              <a:pathLst>
                <a:path extrusionOk="0" h="10781" w="18934">
                  <a:moveTo>
                    <a:pt x="982" y="1"/>
                  </a:moveTo>
                  <a:cubicBezTo>
                    <a:pt x="442" y="1"/>
                    <a:pt x="1" y="418"/>
                    <a:pt x="1" y="959"/>
                  </a:cubicBezTo>
                  <a:lnTo>
                    <a:pt x="1" y="10781"/>
                  </a:lnTo>
                  <a:lnTo>
                    <a:pt x="18933" y="10781"/>
                  </a:lnTo>
                  <a:lnTo>
                    <a:pt x="18933" y="959"/>
                  </a:lnTo>
                  <a:cubicBezTo>
                    <a:pt x="18933" y="418"/>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3"/>
            <p:cNvSpPr/>
            <p:nvPr/>
          </p:nvSpPr>
          <p:spPr>
            <a:xfrm>
              <a:off x="2129836" y="1314302"/>
              <a:ext cx="33915" cy="210014"/>
            </a:xfrm>
            <a:custGeom>
              <a:rect b="b" l="l" r="r" t="t"/>
              <a:pathLst>
                <a:path extrusionOk="0" h="10781" w="1741">
                  <a:moveTo>
                    <a:pt x="1" y="1"/>
                  </a:moveTo>
                  <a:cubicBezTo>
                    <a:pt x="541" y="1"/>
                    <a:pt x="982" y="418"/>
                    <a:pt x="982" y="959"/>
                  </a:cubicBezTo>
                  <a:lnTo>
                    <a:pt x="982" y="10781"/>
                  </a:lnTo>
                  <a:lnTo>
                    <a:pt x="1740" y="10781"/>
                  </a:lnTo>
                  <a:lnTo>
                    <a:pt x="1740" y="959"/>
                  </a:lnTo>
                  <a:cubicBezTo>
                    <a:pt x="1740" y="418"/>
                    <a:pt x="1299" y="1"/>
                    <a:pt x="782"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3"/>
            <p:cNvSpPr/>
            <p:nvPr/>
          </p:nvSpPr>
          <p:spPr>
            <a:xfrm>
              <a:off x="1937590" y="1571923"/>
              <a:ext cx="83959" cy="57739"/>
            </a:xfrm>
            <a:custGeom>
              <a:rect b="b" l="l" r="r" t="t"/>
              <a:pathLst>
                <a:path extrusionOk="0" h="2964" w="4310">
                  <a:moveTo>
                    <a:pt x="295" y="1"/>
                  </a:moveTo>
                  <a:cubicBezTo>
                    <a:pt x="295" y="1"/>
                    <a:pt x="271" y="2182"/>
                    <a:pt x="1" y="2963"/>
                  </a:cubicBezTo>
                  <a:lnTo>
                    <a:pt x="4309" y="2963"/>
                  </a:lnTo>
                  <a:cubicBezTo>
                    <a:pt x="4015" y="2182"/>
                    <a:pt x="3992" y="1"/>
                    <a:pt x="3992"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3"/>
            <p:cNvSpPr/>
            <p:nvPr/>
          </p:nvSpPr>
          <p:spPr>
            <a:xfrm>
              <a:off x="1942869" y="1571923"/>
              <a:ext cx="72953" cy="14805"/>
            </a:xfrm>
            <a:custGeom>
              <a:rect b="b" l="l" r="r" t="t"/>
              <a:pathLst>
                <a:path extrusionOk="0" h="760" w="3745">
                  <a:moveTo>
                    <a:pt x="24" y="1"/>
                  </a:moveTo>
                  <a:cubicBezTo>
                    <a:pt x="24" y="1"/>
                    <a:pt x="24" y="318"/>
                    <a:pt x="0" y="759"/>
                  </a:cubicBezTo>
                  <a:lnTo>
                    <a:pt x="3744" y="759"/>
                  </a:lnTo>
                  <a:cubicBezTo>
                    <a:pt x="3721" y="318"/>
                    <a:pt x="3721" y="1"/>
                    <a:pt x="3721"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3"/>
            <p:cNvSpPr/>
            <p:nvPr/>
          </p:nvSpPr>
          <p:spPr>
            <a:xfrm>
              <a:off x="1942869" y="1571923"/>
              <a:ext cx="72953" cy="14805"/>
            </a:xfrm>
            <a:custGeom>
              <a:rect b="b" l="l" r="r" t="t"/>
              <a:pathLst>
                <a:path extrusionOk="0" h="760" w="3745">
                  <a:moveTo>
                    <a:pt x="24" y="1"/>
                  </a:moveTo>
                  <a:cubicBezTo>
                    <a:pt x="24" y="1"/>
                    <a:pt x="24" y="318"/>
                    <a:pt x="0" y="759"/>
                  </a:cubicBezTo>
                  <a:lnTo>
                    <a:pt x="3744" y="759"/>
                  </a:lnTo>
                  <a:cubicBezTo>
                    <a:pt x="3721" y="318"/>
                    <a:pt x="3721" y="1"/>
                    <a:pt x="372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3"/>
            <p:cNvSpPr/>
            <p:nvPr/>
          </p:nvSpPr>
          <p:spPr>
            <a:xfrm>
              <a:off x="1818276" y="1339607"/>
              <a:ext cx="322121" cy="184709"/>
            </a:xfrm>
            <a:custGeom>
              <a:rect b="b" l="l" r="r" t="t"/>
              <a:pathLst>
                <a:path extrusionOk="0" h="9482" w="16536">
                  <a:moveTo>
                    <a:pt x="418" y="1"/>
                  </a:moveTo>
                  <a:cubicBezTo>
                    <a:pt x="201" y="1"/>
                    <a:pt x="1" y="195"/>
                    <a:pt x="1" y="442"/>
                  </a:cubicBezTo>
                  <a:lnTo>
                    <a:pt x="1" y="9482"/>
                  </a:lnTo>
                  <a:lnTo>
                    <a:pt x="16535" y="9482"/>
                  </a:lnTo>
                  <a:lnTo>
                    <a:pt x="16535" y="442"/>
                  </a:lnTo>
                  <a:cubicBezTo>
                    <a:pt x="16535" y="195"/>
                    <a:pt x="16365" y="1"/>
                    <a:pt x="16118"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3"/>
            <p:cNvSpPr/>
            <p:nvPr/>
          </p:nvSpPr>
          <p:spPr>
            <a:xfrm>
              <a:off x="1818276" y="1339607"/>
              <a:ext cx="322121" cy="33915"/>
            </a:xfrm>
            <a:custGeom>
              <a:rect b="b" l="l" r="r" t="t"/>
              <a:pathLst>
                <a:path extrusionOk="0" h="1741" w="16536">
                  <a:moveTo>
                    <a:pt x="418" y="1"/>
                  </a:moveTo>
                  <a:cubicBezTo>
                    <a:pt x="201" y="1"/>
                    <a:pt x="1" y="195"/>
                    <a:pt x="1" y="442"/>
                  </a:cubicBezTo>
                  <a:lnTo>
                    <a:pt x="1" y="1741"/>
                  </a:lnTo>
                  <a:lnTo>
                    <a:pt x="16535" y="1741"/>
                  </a:lnTo>
                  <a:lnTo>
                    <a:pt x="16535" y="442"/>
                  </a:lnTo>
                  <a:cubicBezTo>
                    <a:pt x="16535" y="195"/>
                    <a:pt x="16365" y="1"/>
                    <a:pt x="1611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3"/>
            <p:cNvSpPr/>
            <p:nvPr/>
          </p:nvSpPr>
          <p:spPr>
            <a:xfrm>
              <a:off x="1949959" y="1396468"/>
              <a:ext cx="59667" cy="104958"/>
            </a:xfrm>
            <a:custGeom>
              <a:rect b="b" l="l" r="r" t="t"/>
              <a:pathLst>
                <a:path extrusionOk="0" h="5388" w="3063">
                  <a:moveTo>
                    <a:pt x="2356" y="1"/>
                  </a:moveTo>
                  <a:cubicBezTo>
                    <a:pt x="2119" y="1"/>
                    <a:pt x="1881" y="145"/>
                    <a:pt x="1787" y="391"/>
                  </a:cubicBezTo>
                  <a:lnTo>
                    <a:pt x="147" y="4553"/>
                  </a:lnTo>
                  <a:cubicBezTo>
                    <a:pt x="0" y="4870"/>
                    <a:pt x="171" y="5211"/>
                    <a:pt x="465" y="5334"/>
                  </a:cubicBezTo>
                  <a:cubicBezTo>
                    <a:pt x="565" y="5358"/>
                    <a:pt x="641" y="5387"/>
                    <a:pt x="712" y="5387"/>
                  </a:cubicBezTo>
                  <a:cubicBezTo>
                    <a:pt x="959" y="5387"/>
                    <a:pt x="1176" y="5240"/>
                    <a:pt x="1276" y="4993"/>
                  </a:cubicBezTo>
                  <a:lnTo>
                    <a:pt x="2916" y="832"/>
                  </a:lnTo>
                  <a:cubicBezTo>
                    <a:pt x="3063" y="538"/>
                    <a:pt x="2892" y="168"/>
                    <a:pt x="2575" y="44"/>
                  </a:cubicBezTo>
                  <a:cubicBezTo>
                    <a:pt x="2505" y="15"/>
                    <a:pt x="2431" y="1"/>
                    <a:pt x="2356"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3"/>
            <p:cNvSpPr/>
            <p:nvPr/>
          </p:nvSpPr>
          <p:spPr>
            <a:xfrm>
              <a:off x="2027703" y="1400462"/>
              <a:ext cx="47765" cy="97069"/>
            </a:xfrm>
            <a:custGeom>
              <a:rect b="b" l="l" r="r" t="t"/>
              <a:pathLst>
                <a:path extrusionOk="0" h="4983" w="2452">
                  <a:moveTo>
                    <a:pt x="701" y="1"/>
                  </a:moveTo>
                  <a:cubicBezTo>
                    <a:pt x="593" y="1"/>
                    <a:pt x="487" y="28"/>
                    <a:pt x="394" y="86"/>
                  </a:cubicBezTo>
                  <a:cubicBezTo>
                    <a:pt x="100" y="257"/>
                    <a:pt x="0" y="627"/>
                    <a:pt x="177" y="921"/>
                  </a:cubicBezTo>
                  <a:lnTo>
                    <a:pt x="1106" y="2461"/>
                  </a:lnTo>
                  <a:lnTo>
                    <a:pt x="177" y="4054"/>
                  </a:lnTo>
                  <a:cubicBezTo>
                    <a:pt x="0" y="4348"/>
                    <a:pt x="100" y="4741"/>
                    <a:pt x="394" y="4888"/>
                  </a:cubicBezTo>
                  <a:cubicBezTo>
                    <a:pt x="494" y="4959"/>
                    <a:pt x="588" y="4982"/>
                    <a:pt x="688" y="4982"/>
                  </a:cubicBezTo>
                  <a:cubicBezTo>
                    <a:pt x="912" y="4982"/>
                    <a:pt x="1106" y="4859"/>
                    <a:pt x="1229" y="4665"/>
                  </a:cubicBezTo>
                  <a:lnTo>
                    <a:pt x="2328" y="2755"/>
                  </a:lnTo>
                  <a:cubicBezTo>
                    <a:pt x="2452" y="2561"/>
                    <a:pt x="2452" y="2314"/>
                    <a:pt x="2328" y="2143"/>
                  </a:cubicBezTo>
                  <a:lnTo>
                    <a:pt x="1229" y="280"/>
                  </a:lnTo>
                  <a:cubicBezTo>
                    <a:pt x="1117" y="102"/>
                    <a:pt x="908" y="1"/>
                    <a:pt x="701"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3"/>
            <p:cNvSpPr/>
            <p:nvPr/>
          </p:nvSpPr>
          <p:spPr>
            <a:xfrm>
              <a:off x="1883202" y="1400462"/>
              <a:ext cx="47765" cy="97069"/>
            </a:xfrm>
            <a:custGeom>
              <a:rect b="b" l="l" r="r" t="t"/>
              <a:pathLst>
                <a:path extrusionOk="0" h="4983" w="2452">
                  <a:moveTo>
                    <a:pt x="1765" y="1"/>
                  </a:moveTo>
                  <a:cubicBezTo>
                    <a:pt x="1558" y="1"/>
                    <a:pt x="1355" y="102"/>
                    <a:pt x="1223" y="280"/>
                  </a:cubicBezTo>
                  <a:lnTo>
                    <a:pt x="124" y="2143"/>
                  </a:lnTo>
                  <a:cubicBezTo>
                    <a:pt x="1" y="2314"/>
                    <a:pt x="1" y="2561"/>
                    <a:pt x="124" y="2755"/>
                  </a:cubicBezTo>
                  <a:lnTo>
                    <a:pt x="1223" y="4665"/>
                  </a:lnTo>
                  <a:cubicBezTo>
                    <a:pt x="1347" y="4859"/>
                    <a:pt x="1541" y="4982"/>
                    <a:pt x="1764" y="4982"/>
                  </a:cubicBezTo>
                  <a:cubicBezTo>
                    <a:pt x="1864" y="4982"/>
                    <a:pt x="1958" y="4959"/>
                    <a:pt x="2058" y="4888"/>
                  </a:cubicBezTo>
                  <a:cubicBezTo>
                    <a:pt x="2352" y="4741"/>
                    <a:pt x="2452" y="4348"/>
                    <a:pt x="2275" y="4054"/>
                  </a:cubicBezTo>
                  <a:lnTo>
                    <a:pt x="1347" y="2461"/>
                  </a:lnTo>
                  <a:lnTo>
                    <a:pt x="2275" y="921"/>
                  </a:lnTo>
                  <a:cubicBezTo>
                    <a:pt x="2452" y="627"/>
                    <a:pt x="2375" y="257"/>
                    <a:pt x="2081" y="86"/>
                  </a:cubicBezTo>
                  <a:cubicBezTo>
                    <a:pt x="1981" y="28"/>
                    <a:pt x="1872" y="1"/>
                    <a:pt x="1765"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3"/>
            <p:cNvSpPr/>
            <p:nvPr/>
          </p:nvSpPr>
          <p:spPr>
            <a:xfrm>
              <a:off x="1960946" y="1542392"/>
              <a:ext cx="36778" cy="11474"/>
            </a:xfrm>
            <a:custGeom>
              <a:rect b="b" l="l" r="r" t="t"/>
              <a:pathLst>
                <a:path extrusionOk="0" h="589" w="1888">
                  <a:moveTo>
                    <a:pt x="295" y="1"/>
                  </a:moveTo>
                  <a:cubicBezTo>
                    <a:pt x="148" y="1"/>
                    <a:pt x="1" y="147"/>
                    <a:pt x="1" y="294"/>
                  </a:cubicBezTo>
                  <a:cubicBezTo>
                    <a:pt x="1" y="465"/>
                    <a:pt x="148" y="588"/>
                    <a:pt x="295" y="588"/>
                  </a:cubicBezTo>
                  <a:lnTo>
                    <a:pt x="1594" y="588"/>
                  </a:lnTo>
                  <a:cubicBezTo>
                    <a:pt x="1764" y="588"/>
                    <a:pt x="1888" y="465"/>
                    <a:pt x="1888" y="294"/>
                  </a:cubicBezTo>
                  <a:cubicBezTo>
                    <a:pt x="1888" y="147"/>
                    <a:pt x="1764" y="1"/>
                    <a:pt x="15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3"/>
            <p:cNvSpPr/>
            <p:nvPr/>
          </p:nvSpPr>
          <p:spPr>
            <a:xfrm>
              <a:off x="1840268" y="1351528"/>
              <a:ext cx="11006" cy="11006"/>
            </a:xfrm>
            <a:custGeom>
              <a:rect b="b" l="l" r="r" t="t"/>
              <a:pathLst>
                <a:path extrusionOk="0" h="565" w="565">
                  <a:moveTo>
                    <a:pt x="271" y="0"/>
                  </a:moveTo>
                  <a:cubicBezTo>
                    <a:pt x="124" y="0"/>
                    <a:pt x="1" y="124"/>
                    <a:pt x="1" y="294"/>
                  </a:cubicBezTo>
                  <a:cubicBezTo>
                    <a:pt x="1" y="441"/>
                    <a:pt x="124" y="564"/>
                    <a:pt x="271" y="564"/>
                  </a:cubicBezTo>
                  <a:cubicBezTo>
                    <a:pt x="441" y="564"/>
                    <a:pt x="565" y="441"/>
                    <a:pt x="565" y="294"/>
                  </a:cubicBezTo>
                  <a:cubicBezTo>
                    <a:pt x="565" y="124"/>
                    <a:pt x="441"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3"/>
            <p:cNvSpPr/>
            <p:nvPr/>
          </p:nvSpPr>
          <p:spPr>
            <a:xfrm>
              <a:off x="1862261" y="1351528"/>
              <a:ext cx="10889" cy="11006"/>
            </a:xfrm>
            <a:custGeom>
              <a:rect b="b" l="l" r="r" t="t"/>
              <a:pathLst>
                <a:path extrusionOk="0" h="565" w="559">
                  <a:moveTo>
                    <a:pt x="294" y="0"/>
                  </a:moveTo>
                  <a:cubicBezTo>
                    <a:pt x="118" y="0"/>
                    <a:pt x="0" y="124"/>
                    <a:pt x="0" y="294"/>
                  </a:cubicBezTo>
                  <a:cubicBezTo>
                    <a:pt x="0" y="441"/>
                    <a:pt x="118" y="564"/>
                    <a:pt x="294" y="564"/>
                  </a:cubicBezTo>
                  <a:cubicBezTo>
                    <a:pt x="441" y="564"/>
                    <a:pt x="558" y="441"/>
                    <a:pt x="558" y="294"/>
                  </a:cubicBezTo>
                  <a:cubicBezTo>
                    <a:pt x="558"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3"/>
            <p:cNvSpPr/>
            <p:nvPr/>
          </p:nvSpPr>
          <p:spPr>
            <a:xfrm>
              <a:off x="1883669" y="1351450"/>
              <a:ext cx="12389" cy="11162"/>
            </a:xfrm>
            <a:custGeom>
              <a:rect b="b" l="l" r="r" t="t"/>
              <a:pathLst>
                <a:path extrusionOk="0" h="573" w="636">
                  <a:moveTo>
                    <a:pt x="291" y="1"/>
                  </a:moveTo>
                  <a:cubicBezTo>
                    <a:pt x="276" y="1"/>
                    <a:pt x="262" y="2"/>
                    <a:pt x="247" y="4"/>
                  </a:cubicBezTo>
                  <a:cubicBezTo>
                    <a:pt x="100" y="57"/>
                    <a:pt x="0" y="204"/>
                    <a:pt x="24" y="351"/>
                  </a:cubicBezTo>
                  <a:cubicBezTo>
                    <a:pt x="71" y="483"/>
                    <a:pt x="194" y="572"/>
                    <a:pt x="325" y="572"/>
                  </a:cubicBezTo>
                  <a:cubicBezTo>
                    <a:pt x="340" y="572"/>
                    <a:pt x="355" y="571"/>
                    <a:pt x="371" y="568"/>
                  </a:cubicBezTo>
                  <a:cubicBezTo>
                    <a:pt x="541" y="521"/>
                    <a:pt x="635" y="375"/>
                    <a:pt x="588" y="228"/>
                  </a:cubicBezTo>
                  <a:cubicBezTo>
                    <a:pt x="567" y="95"/>
                    <a:pt x="426" y="1"/>
                    <a:pt x="29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3"/>
            <p:cNvSpPr/>
            <p:nvPr/>
          </p:nvSpPr>
          <p:spPr>
            <a:xfrm>
              <a:off x="1789660" y="1308595"/>
              <a:ext cx="379821" cy="326796"/>
            </a:xfrm>
            <a:custGeom>
              <a:rect b="b" l="l" r="r" t="t"/>
              <a:pathLst>
                <a:path extrusionOk="0" h="16776" w="19498">
                  <a:moveTo>
                    <a:pt x="17587" y="1887"/>
                  </a:moveTo>
                  <a:cubicBezTo>
                    <a:pt x="17657" y="1887"/>
                    <a:pt x="17734" y="1963"/>
                    <a:pt x="17734" y="2034"/>
                  </a:cubicBezTo>
                  <a:lnTo>
                    <a:pt x="17734" y="3062"/>
                  </a:lnTo>
                  <a:lnTo>
                    <a:pt x="1764" y="3062"/>
                  </a:lnTo>
                  <a:lnTo>
                    <a:pt x="1764" y="2034"/>
                  </a:lnTo>
                  <a:lnTo>
                    <a:pt x="1764" y="1987"/>
                  </a:lnTo>
                  <a:cubicBezTo>
                    <a:pt x="1764" y="1934"/>
                    <a:pt x="1840" y="1887"/>
                    <a:pt x="1887" y="1887"/>
                  </a:cubicBezTo>
                  <a:close/>
                  <a:moveTo>
                    <a:pt x="18245" y="588"/>
                  </a:moveTo>
                  <a:cubicBezTo>
                    <a:pt x="18616" y="588"/>
                    <a:pt x="18909" y="882"/>
                    <a:pt x="18909" y="1252"/>
                  </a:cubicBezTo>
                  <a:lnTo>
                    <a:pt x="18909" y="10780"/>
                  </a:lnTo>
                  <a:lnTo>
                    <a:pt x="18298" y="10780"/>
                  </a:lnTo>
                  <a:lnTo>
                    <a:pt x="18298" y="2034"/>
                  </a:lnTo>
                  <a:cubicBezTo>
                    <a:pt x="18298" y="1640"/>
                    <a:pt x="17981" y="1323"/>
                    <a:pt x="17587" y="1323"/>
                  </a:cubicBezTo>
                  <a:lnTo>
                    <a:pt x="1887" y="1323"/>
                  </a:lnTo>
                  <a:cubicBezTo>
                    <a:pt x="1523" y="1323"/>
                    <a:pt x="1229" y="1593"/>
                    <a:pt x="1176" y="1963"/>
                  </a:cubicBezTo>
                  <a:lnTo>
                    <a:pt x="1176" y="10780"/>
                  </a:lnTo>
                  <a:lnTo>
                    <a:pt x="565" y="10780"/>
                  </a:lnTo>
                  <a:lnTo>
                    <a:pt x="565" y="1252"/>
                  </a:lnTo>
                  <a:cubicBezTo>
                    <a:pt x="565" y="882"/>
                    <a:pt x="859" y="588"/>
                    <a:pt x="1252" y="588"/>
                  </a:cubicBezTo>
                  <a:close/>
                  <a:moveTo>
                    <a:pt x="17734" y="3627"/>
                  </a:moveTo>
                  <a:lnTo>
                    <a:pt x="17734" y="10780"/>
                  </a:lnTo>
                  <a:lnTo>
                    <a:pt x="15159" y="10780"/>
                  </a:lnTo>
                  <a:cubicBezTo>
                    <a:pt x="15012" y="10780"/>
                    <a:pt x="14895" y="10927"/>
                    <a:pt x="14895" y="11074"/>
                  </a:cubicBezTo>
                  <a:cubicBezTo>
                    <a:pt x="14895" y="11221"/>
                    <a:pt x="15012" y="11368"/>
                    <a:pt x="15159" y="11368"/>
                  </a:cubicBezTo>
                  <a:lnTo>
                    <a:pt x="18909" y="11368"/>
                  </a:lnTo>
                  <a:lnTo>
                    <a:pt x="18909" y="12567"/>
                  </a:lnTo>
                  <a:cubicBezTo>
                    <a:pt x="18909" y="12931"/>
                    <a:pt x="18616" y="13249"/>
                    <a:pt x="18245" y="13249"/>
                  </a:cubicBezTo>
                  <a:lnTo>
                    <a:pt x="1252" y="13249"/>
                  </a:lnTo>
                  <a:cubicBezTo>
                    <a:pt x="859" y="13249"/>
                    <a:pt x="565" y="12931"/>
                    <a:pt x="565" y="12567"/>
                  </a:cubicBezTo>
                  <a:lnTo>
                    <a:pt x="565" y="11368"/>
                  </a:lnTo>
                  <a:lnTo>
                    <a:pt x="13866" y="11368"/>
                  </a:lnTo>
                  <a:cubicBezTo>
                    <a:pt x="14013" y="11368"/>
                    <a:pt x="14131" y="11221"/>
                    <a:pt x="14131" y="11074"/>
                  </a:cubicBezTo>
                  <a:cubicBezTo>
                    <a:pt x="14131" y="10927"/>
                    <a:pt x="14013" y="10780"/>
                    <a:pt x="13866" y="10780"/>
                  </a:cubicBezTo>
                  <a:lnTo>
                    <a:pt x="1764" y="10780"/>
                  </a:lnTo>
                  <a:lnTo>
                    <a:pt x="1764" y="3627"/>
                  </a:lnTo>
                  <a:close/>
                  <a:moveTo>
                    <a:pt x="11315" y="13813"/>
                  </a:moveTo>
                  <a:cubicBezTo>
                    <a:pt x="11315" y="14330"/>
                    <a:pt x="11368" y="15453"/>
                    <a:pt x="11539" y="16217"/>
                  </a:cubicBezTo>
                  <a:lnTo>
                    <a:pt x="7959" y="16217"/>
                  </a:lnTo>
                  <a:cubicBezTo>
                    <a:pt x="8106" y="15453"/>
                    <a:pt x="8159" y="14330"/>
                    <a:pt x="8182" y="13813"/>
                  </a:cubicBezTo>
                  <a:close/>
                  <a:moveTo>
                    <a:pt x="1252" y="0"/>
                  </a:moveTo>
                  <a:cubicBezTo>
                    <a:pt x="565" y="0"/>
                    <a:pt x="1" y="564"/>
                    <a:pt x="1" y="1252"/>
                  </a:cubicBezTo>
                  <a:lnTo>
                    <a:pt x="1" y="12567"/>
                  </a:lnTo>
                  <a:cubicBezTo>
                    <a:pt x="1" y="13249"/>
                    <a:pt x="565" y="13813"/>
                    <a:pt x="1252" y="13813"/>
                  </a:cubicBezTo>
                  <a:lnTo>
                    <a:pt x="7595" y="13813"/>
                  </a:lnTo>
                  <a:cubicBezTo>
                    <a:pt x="7571" y="14477"/>
                    <a:pt x="7518" y="15600"/>
                    <a:pt x="7371" y="16217"/>
                  </a:cubicBezTo>
                  <a:lnTo>
                    <a:pt x="6372" y="16217"/>
                  </a:lnTo>
                  <a:cubicBezTo>
                    <a:pt x="6225" y="16217"/>
                    <a:pt x="6102" y="16334"/>
                    <a:pt x="6102" y="16481"/>
                  </a:cubicBezTo>
                  <a:cubicBezTo>
                    <a:pt x="6102" y="16658"/>
                    <a:pt x="6225" y="16775"/>
                    <a:pt x="6372" y="16775"/>
                  </a:cubicBezTo>
                  <a:lnTo>
                    <a:pt x="13102" y="16775"/>
                  </a:lnTo>
                  <a:cubicBezTo>
                    <a:pt x="13249" y="16775"/>
                    <a:pt x="13396" y="16658"/>
                    <a:pt x="13396" y="16481"/>
                  </a:cubicBezTo>
                  <a:cubicBezTo>
                    <a:pt x="13396" y="16334"/>
                    <a:pt x="13249" y="16217"/>
                    <a:pt x="13102" y="16217"/>
                  </a:cubicBezTo>
                  <a:lnTo>
                    <a:pt x="12126" y="16217"/>
                  </a:lnTo>
                  <a:cubicBezTo>
                    <a:pt x="11980" y="15600"/>
                    <a:pt x="11903" y="14477"/>
                    <a:pt x="11880" y="13813"/>
                  </a:cubicBezTo>
                  <a:lnTo>
                    <a:pt x="18245" y="13813"/>
                  </a:lnTo>
                  <a:cubicBezTo>
                    <a:pt x="18933" y="13813"/>
                    <a:pt x="19497" y="13249"/>
                    <a:pt x="19497" y="12567"/>
                  </a:cubicBezTo>
                  <a:lnTo>
                    <a:pt x="19497" y="1252"/>
                  </a:lnTo>
                  <a:cubicBezTo>
                    <a:pt x="19497" y="564"/>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3"/>
            <p:cNvSpPr/>
            <p:nvPr/>
          </p:nvSpPr>
          <p:spPr>
            <a:xfrm>
              <a:off x="1945713" y="1391092"/>
              <a:ext cx="70109" cy="115692"/>
            </a:xfrm>
            <a:custGeom>
              <a:rect b="b" l="l" r="r" t="t"/>
              <a:pathLst>
                <a:path extrusionOk="0" h="5939" w="3599">
                  <a:moveTo>
                    <a:pt x="2584" y="564"/>
                  </a:moveTo>
                  <a:cubicBezTo>
                    <a:pt x="2713" y="564"/>
                    <a:pt x="2829" y="635"/>
                    <a:pt x="2863" y="761"/>
                  </a:cubicBezTo>
                  <a:cubicBezTo>
                    <a:pt x="2916" y="838"/>
                    <a:pt x="2916" y="932"/>
                    <a:pt x="2887" y="1008"/>
                  </a:cubicBezTo>
                  <a:lnTo>
                    <a:pt x="1224" y="5170"/>
                  </a:lnTo>
                  <a:cubicBezTo>
                    <a:pt x="1172" y="5295"/>
                    <a:pt x="1062" y="5370"/>
                    <a:pt x="940" y="5370"/>
                  </a:cubicBezTo>
                  <a:cubicBezTo>
                    <a:pt x="896" y="5370"/>
                    <a:pt x="851" y="5360"/>
                    <a:pt x="806" y="5340"/>
                  </a:cubicBezTo>
                  <a:cubicBezTo>
                    <a:pt x="636" y="5293"/>
                    <a:pt x="565" y="5099"/>
                    <a:pt x="612" y="4929"/>
                  </a:cubicBezTo>
                  <a:lnTo>
                    <a:pt x="2276" y="761"/>
                  </a:lnTo>
                  <a:cubicBezTo>
                    <a:pt x="2299" y="691"/>
                    <a:pt x="2376" y="614"/>
                    <a:pt x="2446" y="591"/>
                  </a:cubicBezTo>
                  <a:cubicBezTo>
                    <a:pt x="2492" y="572"/>
                    <a:pt x="2539" y="564"/>
                    <a:pt x="2584" y="564"/>
                  </a:cubicBezTo>
                  <a:close/>
                  <a:moveTo>
                    <a:pt x="2601" y="0"/>
                  </a:moveTo>
                  <a:cubicBezTo>
                    <a:pt x="2474" y="0"/>
                    <a:pt x="2347" y="25"/>
                    <a:pt x="2229" y="79"/>
                  </a:cubicBezTo>
                  <a:cubicBezTo>
                    <a:pt x="2005" y="150"/>
                    <a:pt x="1835" y="344"/>
                    <a:pt x="1741" y="567"/>
                  </a:cubicBezTo>
                  <a:lnTo>
                    <a:pt x="95" y="4729"/>
                  </a:lnTo>
                  <a:cubicBezTo>
                    <a:pt x="1" y="4952"/>
                    <a:pt x="1" y="5193"/>
                    <a:pt x="95" y="5416"/>
                  </a:cubicBezTo>
                  <a:cubicBezTo>
                    <a:pt x="254" y="5766"/>
                    <a:pt x="589" y="5938"/>
                    <a:pt x="924" y="5938"/>
                  </a:cubicBezTo>
                  <a:cubicBezTo>
                    <a:pt x="1270" y="5938"/>
                    <a:pt x="1615" y="5754"/>
                    <a:pt x="1764" y="5393"/>
                  </a:cubicBezTo>
                  <a:lnTo>
                    <a:pt x="3404" y="1226"/>
                  </a:lnTo>
                  <a:cubicBezTo>
                    <a:pt x="3598" y="761"/>
                    <a:pt x="3357" y="226"/>
                    <a:pt x="2916" y="50"/>
                  </a:cubicBezTo>
                  <a:cubicBezTo>
                    <a:pt x="2814" y="18"/>
                    <a:pt x="2708" y="0"/>
                    <a:pt x="260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3"/>
            <p:cNvSpPr/>
            <p:nvPr/>
          </p:nvSpPr>
          <p:spPr>
            <a:xfrm>
              <a:off x="2023476" y="1394910"/>
              <a:ext cx="57719" cy="108348"/>
            </a:xfrm>
            <a:custGeom>
              <a:rect b="b" l="l" r="r" t="t"/>
              <a:pathLst>
                <a:path extrusionOk="0" h="5562" w="2963">
                  <a:moveTo>
                    <a:pt x="905" y="565"/>
                  </a:moveTo>
                  <a:cubicBezTo>
                    <a:pt x="1029" y="565"/>
                    <a:pt x="1129" y="618"/>
                    <a:pt x="1199" y="712"/>
                  </a:cubicBezTo>
                  <a:lnTo>
                    <a:pt x="2304" y="2575"/>
                  </a:lnTo>
                  <a:cubicBezTo>
                    <a:pt x="2375" y="2675"/>
                    <a:pt x="2375" y="2793"/>
                    <a:pt x="2304" y="2893"/>
                  </a:cubicBezTo>
                  <a:lnTo>
                    <a:pt x="1199" y="4827"/>
                  </a:lnTo>
                  <a:cubicBezTo>
                    <a:pt x="1152" y="4927"/>
                    <a:pt x="1029" y="4974"/>
                    <a:pt x="905" y="4974"/>
                  </a:cubicBezTo>
                  <a:cubicBezTo>
                    <a:pt x="782" y="4974"/>
                    <a:pt x="635" y="4879"/>
                    <a:pt x="611" y="4733"/>
                  </a:cubicBezTo>
                  <a:cubicBezTo>
                    <a:pt x="588" y="4656"/>
                    <a:pt x="588" y="4556"/>
                    <a:pt x="635" y="4486"/>
                  </a:cubicBezTo>
                  <a:lnTo>
                    <a:pt x="1569" y="2893"/>
                  </a:lnTo>
                  <a:cubicBezTo>
                    <a:pt x="1616" y="2793"/>
                    <a:pt x="1616" y="2675"/>
                    <a:pt x="1569" y="2599"/>
                  </a:cubicBezTo>
                  <a:lnTo>
                    <a:pt x="635" y="1059"/>
                  </a:lnTo>
                  <a:cubicBezTo>
                    <a:pt x="588" y="982"/>
                    <a:pt x="588" y="912"/>
                    <a:pt x="611" y="812"/>
                  </a:cubicBezTo>
                  <a:cubicBezTo>
                    <a:pt x="635" y="665"/>
                    <a:pt x="758" y="565"/>
                    <a:pt x="905" y="565"/>
                  </a:cubicBezTo>
                  <a:close/>
                  <a:moveTo>
                    <a:pt x="925" y="1"/>
                  </a:moveTo>
                  <a:cubicBezTo>
                    <a:pt x="768" y="1"/>
                    <a:pt x="609" y="41"/>
                    <a:pt x="464" y="124"/>
                  </a:cubicBezTo>
                  <a:cubicBezTo>
                    <a:pt x="247" y="248"/>
                    <a:pt x="100" y="442"/>
                    <a:pt x="47" y="665"/>
                  </a:cubicBezTo>
                  <a:cubicBezTo>
                    <a:pt x="0" y="912"/>
                    <a:pt x="24" y="1153"/>
                    <a:pt x="147" y="1353"/>
                  </a:cubicBezTo>
                  <a:lnTo>
                    <a:pt x="982" y="2746"/>
                  </a:lnTo>
                  <a:lnTo>
                    <a:pt x="147" y="4215"/>
                  </a:lnTo>
                  <a:cubicBezTo>
                    <a:pt x="24" y="4409"/>
                    <a:pt x="0" y="4656"/>
                    <a:pt x="47" y="4879"/>
                  </a:cubicBezTo>
                  <a:cubicBezTo>
                    <a:pt x="123" y="5120"/>
                    <a:pt x="270" y="5320"/>
                    <a:pt x="464" y="5438"/>
                  </a:cubicBezTo>
                  <a:cubicBezTo>
                    <a:pt x="611" y="5514"/>
                    <a:pt x="758" y="5561"/>
                    <a:pt x="905" y="5561"/>
                  </a:cubicBezTo>
                  <a:cubicBezTo>
                    <a:pt x="1223" y="5561"/>
                    <a:pt x="1540" y="5391"/>
                    <a:pt x="1687" y="5097"/>
                  </a:cubicBezTo>
                  <a:lnTo>
                    <a:pt x="2815" y="3187"/>
                  </a:lnTo>
                  <a:cubicBezTo>
                    <a:pt x="2962" y="2893"/>
                    <a:pt x="2962" y="2552"/>
                    <a:pt x="2792" y="2281"/>
                  </a:cubicBezTo>
                  <a:lnTo>
                    <a:pt x="1687" y="418"/>
                  </a:lnTo>
                  <a:cubicBezTo>
                    <a:pt x="1514" y="145"/>
                    <a:pt x="1223" y="1"/>
                    <a:pt x="92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3"/>
            <p:cNvSpPr/>
            <p:nvPr/>
          </p:nvSpPr>
          <p:spPr>
            <a:xfrm>
              <a:off x="1877475" y="1394774"/>
              <a:ext cx="58187" cy="108484"/>
            </a:xfrm>
            <a:custGeom>
              <a:rect b="b" l="l" r="r" t="t"/>
              <a:pathLst>
                <a:path extrusionOk="0" h="5569" w="2987">
                  <a:moveTo>
                    <a:pt x="2042" y="582"/>
                  </a:moveTo>
                  <a:cubicBezTo>
                    <a:pt x="2188" y="582"/>
                    <a:pt x="2335" y="664"/>
                    <a:pt x="2375" y="819"/>
                  </a:cubicBezTo>
                  <a:cubicBezTo>
                    <a:pt x="2399" y="919"/>
                    <a:pt x="2375" y="989"/>
                    <a:pt x="2328" y="1066"/>
                  </a:cubicBezTo>
                  <a:lnTo>
                    <a:pt x="1394" y="2606"/>
                  </a:lnTo>
                  <a:cubicBezTo>
                    <a:pt x="1347" y="2682"/>
                    <a:pt x="1347" y="2800"/>
                    <a:pt x="1394" y="2900"/>
                  </a:cubicBezTo>
                  <a:lnTo>
                    <a:pt x="2328" y="4493"/>
                  </a:lnTo>
                  <a:cubicBezTo>
                    <a:pt x="2375" y="4563"/>
                    <a:pt x="2399" y="4663"/>
                    <a:pt x="2375" y="4740"/>
                  </a:cubicBezTo>
                  <a:cubicBezTo>
                    <a:pt x="2328" y="4886"/>
                    <a:pt x="2205" y="4981"/>
                    <a:pt x="2058" y="4981"/>
                  </a:cubicBezTo>
                  <a:cubicBezTo>
                    <a:pt x="1935" y="4981"/>
                    <a:pt x="1835" y="4934"/>
                    <a:pt x="1764" y="4834"/>
                  </a:cubicBezTo>
                  <a:lnTo>
                    <a:pt x="659" y="2900"/>
                  </a:lnTo>
                  <a:cubicBezTo>
                    <a:pt x="612" y="2800"/>
                    <a:pt x="612" y="2682"/>
                    <a:pt x="659" y="2582"/>
                  </a:cubicBezTo>
                  <a:lnTo>
                    <a:pt x="1764" y="719"/>
                  </a:lnTo>
                  <a:cubicBezTo>
                    <a:pt x="1827" y="627"/>
                    <a:pt x="1934" y="582"/>
                    <a:pt x="2042" y="582"/>
                  </a:cubicBezTo>
                  <a:close/>
                  <a:moveTo>
                    <a:pt x="2072" y="0"/>
                  </a:moveTo>
                  <a:cubicBezTo>
                    <a:pt x="1995" y="0"/>
                    <a:pt x="1916" y="12"/>
                    <a:pt x="1835" y="37"/>
                  </a:cubicBezTo>
                  <a:cubicBezTo>
                    <a:pt x="1617" y="84"/>
                    <a:pt x="1423" y="231"/>
                    <a:pt x="1276" y="425"/>
                  </a:cubicBezTo>
                  <a:lnTo>
                    <a:pt x="171" y="2288"/>
                  </a:lnTo>
                  <a:cubicBezTo>
                    <a:pt x="1" y="2559"/>
                    <a:pt x="1" y="2900"/>
                    <a:pt x="171" y="3194"/>
                  </a:cubicBezTo>
                  <a:lnTo>
                    <a:pt x="1276" y="5104"/>
                  </a:lnTo>
                  <a:cubicBezTo>
                    <a:pt x="1447" y="5398"/>
                    <a:pt x="1741" y="5568"/>
                    <a:pt x="2058" y="5568"/>
                  </a:cubicBezTo>
                  <a:cubicBezTo>
                    <a:pt x="2205" y="5568"/>
                    <a:pt x="2375" y="5521"/>
                    <a:pt x="2499" y="5445"/>
                  </a:cubicBezTo>
                  <a:cubicBezTo>
                    <a:pt x="2716" y="5327"/>
                    <a:pt x="2863" y="5127"/>
                    <a:pt x="2916" y="4886"/>
                  </a:cubicBezTo>
                  <a:cubicBezTo>
                    <a:pt x="2987" y="4663"/>
                    <a:pt x="2940" y="4416"/>
                    <a:pt x="2840" y="4222"/>
                  </a:cubicBezTo>
                  <a:lnTo>
                    <a:pt x="1982" y="2753"/>
                  </a:lnTo>
                  <a:lnTo>
                    <a:pt x="2816" y="1360"/>
                  </a:lnTo>
                  <a:cubicBezTo>
                    <a:pt x="2940" y="1160"/>
                    <a:pt x="2987" y="919"/>
                    <a:pt x="2916" y="672"/>
                  </a:cubicBezTo>
                  <a:cubicBezTo>
                    <a:pt x="2863" y="449"/>
                    <a:pt x="2716" y="255"/>
                    <a:pt x="2522" y="131"/>
                  </a:cubicBezTo>
                  <a:cubicBezTo>
                    <a:pt x="2377" y="49"/>
                    <a:pt x="2228" y="0"/>
                    <a:pt x="207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5" name="Google Shape;4035;p63"/>
          <p:cNvGrpSpPr/>
          <p:nvPr/>
        </p:nvGrpSpPr>
        <p:grpSpPr>
          <a:xfrm>
            <a:off x="5822432" y="4273191"/>
            <a:ext cx="379802" cy="291070"/>
            <a:chOff x="5822432" y="4273191"/>
            <a:chExt cx="379802" cy="291070"/>
          </a:xfrm>
        </p:grpSpPr>
        <p:sp>
          <p:nvSpPr>
            <p:cNvPr id="4036" name="Google Shape;4036;p63"/>
            <p:cNvSpPr/>
            <p:nvPr/>
          </p:nvSpPr>
          <p:spPr>
            <a:xfrm>
              <a:off x="5827692" y="4507455"/>
              <a:ext cx="368815" cy="51077"/>
            </a:xfrm>
            <a:custGeom>
              <a:rect b="b" l="l" r="r" t="t"/>
              <a:pathLst>
                <a:path extrusionOk="0" h="2622" w="18933">
                  <a:moveTo>
                    <a:pt x="488" y="0"/>
                  </a:moveTo>
                  <a:cubicBezTo>
                    <a:pt x="218" y="0"/>
                    <a:pt x="0" y="218"/>
                    <a:pt x="0" y="488"/>
                  </a:cubicBezTo>
                  <a:cubicBezTo>
                    <a:pt x="0" y="1664"/>
                    <a:pt x="953" y="2622"/>
                    <a:pt x="2158" y="2622"/>
                  </a:cubicBezTo>
                  <a:lnTo>
                    <a:pt x="16799" y="2622"/>
                  </a:lnTo>
                  <a:cubicBezTo>
                    <a:pt x="17975" y="2622"/>
                    <a:pt x="18933" y="1664"/>
                    <a:pt x="18933" y="488"/>
                  </a:cubicBezTo>
                  <a:cubicBezTo>
                    <a:pt x="18933" y="218"/>
                    <a:pt x="18710" y="0"/>
                    <a:pt x="1846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3"/>
            <p:cNvSpPr/>
            <p:nvPr/>
          </p:nvSpPr>
          <p:spPr>
            <a:xfrm>
              <a:off x="6137304" y="4507455"/>
              <a:ext cx="59200" cy="51077"/>
            </a:xfrm>
            <a:custGeom>
              <a:rect b="b" l="l" r="r" t="t"/>
              <a:pathLst>
                <a:path extrusionOk="0" h="2622" w="3039">
                  <a:moveTo>
                    <a:pt x="1663" y="0"/>
                  </a:moveTo>
                  <a:cubicBezTo>
                    <a:pt x="1910" y="0"/>
                    <a:pt x="2134" y="218"/>
                    <a:pt x="2134" y="488"/>
                  </a:cubicBezTo>
                  <a:cubicBezTo>
                    <a:pt x="2134" y="1076"/>
                    <a:pt x="1887" y="1617"/>
                    <a:pt x="1517" y="1981"/>
                  </a:cubicBezTo>
                  <a:cubicBezTo>
                    <a:pt x="1129" y="2375"/>
                    <a:pt x="588" y="2622"/>
                    <a:pt x="0" y="2622"/>
                  </a:cubicBezTo>
                  <a:lnTo>
                    <a:pt x="905" y="2622"/>
                  </a:lnTo>
                  <a:cubicBezTo>
                    <a:pt x="1493" y="2622"/>
                    <a:pt x="2034" y="2375"/>
                    <a:pt x="2428" y="1981"/>
                  </a:cubicBezTo>
                  <a:cubicBezTo>
                    <a:pt x="2792" y="1617"/>
                    <a:pt x="3039" y="1076"/>
                    <a:pt x="3039" y="488"/>
                  </a:cubicBezTo>
                  <a:cubicBezTo>
                    <a:pt x="3039" y="218"/>
                    <a:pt x="2816" y="0"/>
                    <a:pt x="25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3"/>
            <p:cNvSpPr/>
            <p:nvPr/>
          </p:nvSpPr>
          <p:spPr>
            <a:xfrm>
              <a:off x="5849100" y="4278918"/>
              <a:ext cx="326348" cy="228559"/>
            </a:xfrm>
            <a:custGeom>
              <a:rect b="b" l="l" r="r" t="t"/>
              <a:pathLst>
                <a:path extrusionOk="0" h="11733" w="16753">
                  <a:moveTo>
                    <a:pt x="859" y="0"/>
                  </a:moveTo>
                  <a:cubicBezTo>
                    <a:pt x="371" y="0"/>
                    <a:pt x="1" y="365"/>
                    <a:pt x="1" y="858"/>
                  </a:cubicBezTo>
                  <a:lnTo>
                    <a:pt x="1" y="10874"/>
                  </a:lnTo>
                  <a:cubicBezTo>
                    <a:pt x="1" y="11339"/>
                    <a:pt x="371" y="11732"/>
                    <a:pt x="859" y="11732"/>
                  </a:cubicBezTo>
                  <a:lnTo>
                    <a:pt x="15900" y="11732"/>
                  </a:lnTo>
                  <a:cubicBezTo>
                    <a:pt x="16364" y="11732"/>
                    <a:pt x="16752" y="11339"/>
                    <a:pt x="16752" y="10874"/>
                  </a:cubicBezTo>
                  <a:lnTo>
                    <a:pt x="16752" y="858"/>
                  </a:lnTo>
                  <a:cubicBezTo>
                    <a:pt x="16752" y="365"/>
                    <a:pt x="16364" y="0"/>
                    <a:pt x="15900"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3"/>
            <p:cNvSpPr/>
            <p:nvPr/>
          </p:nvSpPr>
          <p:spPr>
            <a:xfrm>
              <a:off x="6143927" y="4278918"/>
              <a:ext cx="31519" cy="228559"/>
            </a:xfrm>
            <a:custGeom>
              <a:rect b="b" l="l" r="r" t="t"/>
              <a:pathLst>
                <a:path extrusionOk="0" h="11733" w="1618">
                  <a:moveTo>
                    <a:pt x="1" y="0"/>
                  </a:moveTo>
                  <a:cubicBezTo>
                    <a:pt x="471" y="0"/>
                    <a:pt x="859" y="365"/>
                    <a:pt x="859" y="858"/>
                  </a:cubicBezTo>
                  <a:lnTo>
                    <a:pt x="859" y="10874"/>
                  </a:lnTo>
                  <a:cubicBezTo>
                    <a:pt x="859" y="11339"/>
                    <a:pt x="471" y="11732"/>
                    <a:pt x="1" y="11732"/>
                  </a:cubicBezTo>
                  <a:lnTo>
                    <a:pt x="765" y="11732"/>
                  </a:lnTo>
                  <a:cubicBezTo>
                    <a:pt x="1229" y="11732"/>
                    <a:pt x="1617" y="11339"/>
                    <a:pt x="1617" y="10874"/>
                  </a:cubicBezTo>
                  <a:lnTo>
                    <a:pt x="1617" y="858"/>
                  </a:lnTo>
                  <a:cubicBezTo>
                    <a:pt x="1617" y="365"/>
                    <a:pt x="1229" y="0"/>
                    <a:pt x="76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3"/>
            <p:cNvSpPr/>
            <p:nvPr/>
          </p:nvSpPr>
          <p:spPr>
            <a:xfrm>
              <a:off x="5873041" y="4298943"/>
              <a:ext cx="278583" cy="188488"/>
            </a:xfrm>
            <a:custGeom>
              <a:rect b="b" l="l" r="r" t="t"/>
              <a:pathLst>
                <a:path extrusionOk="0" h="9676" w="14301">
                  <a:moveTo>
                    <a:pt x="317" y="1"/>
                  </a:moveTo>
                  <a:cubicBezTo>
                    <a:pt x="147" y="1"/>
                    <a:pt x="0" y="148"/>
                    <a:pt x="0" y="318"/>
                  </a:cubicBezTo>
                  <a:lnTo>
                    <a:pt x="0" y="9358"/>
                  </a:lnTo>
                  <a:cubicBezTo>
                    <a:pt x="0" y="9529"/>
                    <a:pt x="147" y="9676"/>
                    <a:pt x="317" y="9676"/>
                  </a:cubicBezTo>
                  <a:lnTo>
                    <a:pt x="13983" y="9676"/>
                  </a:lnTo>
                  <a:cubicBezTo>
                    <a:pt x="14154" y="9676"/>
                    <a:pt x="14301" y="9529"/>
                    <a:pt x="14301" y="9358"/>
                  </a:cubicBezTo>
                  <a:lnTo>
                    <a:pt x="14301" y="318"/>
                  </a:lnTo>
                  <a:cubicBezTo>
                    <a:pt x="14301" y="148"/>
                    <a:pt x="14154" y="1"/>
                    <a:pt x="13983"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3"/>
            <p:cNvSpPr/>
            <p:nvPr/>
          </p:nvSpPr>
          <p:spPr>
            <a:xfrm>
              <a:off x="5873041" y="4298943"/>
              <a:ext cx="278583" cy="42973"/>
            </a:xfrm>
            <a:custGeom>
              <a:rect b="b" l="l" r="r" t="t"/>
              <a:pathLst>
                <a:path extrusionOk="0" h="2206" w="14301">
                  <a:moveTo>
                    <a:pt x="317" y="1"/>
                  </a:moveTo>
                  <a:cubicBezTo>
                    <a:pt x="147" y="1"/>
                    <a:pt x="0" y="148"/>
                    <a:pt x="0" y="318"/>
                  </a:cubicBezTo>
                  <a:lnTo>
                    <a:pt x="0" y="2205"/>
                  </a:lnTo>
                  <a:lnTo>
                    <a:pt x="14301" y="2205"/>
                  </a:lnTo>
                  <a:lnTo>
                    <a:pt x="14301" y="318"/>
                  </a:lnTo>
                  <a:cubicBezTo>
                    <a:pt x="14301" y="148"/>
                    <a:pt x="14154" y="1"/>
                    <a:pt x="13983"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3"/>
            <p:cNvSpPr/>
            <p:nvPr/>
          </p:nvSpPr>
          <p:spPr>
            <a:xfrm>
              <a:off x="6130194" y="4298943"/>
              <a:ext cx="21428" cy="42973"/>
            </a:xfrm>
            <a:custGeom>
              <a:rect b="b" l="l" r="r" t="t"/>
              <a:pathLst>
                <a:path extrusionOk="0" h="2206" w="1100">
                  <a:moveTo>
                    <a:pt x="1" y="1"/>
                  </a:moveTo>
                  <a:cubicBezTo>
                    <a:pt x="171" y="1"/>
                    <a:pt x="318" y="148"/>
                    <a:pt x="318" y="318"/>
                  </a:cubicBezTo>
                  <a:lnTo>
                    <a:pt x="318" y="2205"/>
                  </a:lnTo>
                  <a:lnTo>
                    <a:pt x="1100" y="2205"/>
                  </a:lnTo>
                  <a:lnTo>
                    <a:pt x="1100" y="318"/>
                  </a:lnTo>
                  <a:cubicBezTo>
                    <a:pt x="1100" y="148"/>
                    <a:pt x="953" y="1"/>
                    <a:pt x="782"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3"/>
            <p:cNvSpPr/>
            <p:nvPr/>
          </p:nvSpPr>
          <p:spPr>
            <a:xfrm>
              <a:off x="5977920" y="4507455"/>
              <a:ext cx="68258" cy="21896"/>
            </a:xfrm>
            <a:custGeom>
              <a:rect b="b" l="l" r="r" t="t"/>
              <a:pathLst>
                <a:path extrusionOk="0" h="1124" w="3504">
                  <a:moveTo>
                    <a:pt x="0" y="0"/>
                  </a:moveTo>
                  <a:lnTo>
                    <a:pt x="0" y="565"/>
                  </a:lnTo>
                  <a:cubicBezTo>
                    <a:pt x="0" y="882"/>
                    <a:pt x="271" y="1123"/>
                    <a:pt x="564" y="1123"/>
                  </a:cubicBezTo>
                  <a:lnTo>
                    <a:pt x="2939" y="1123"/>
                  </a:lnTo>
                  <a:cubicBezTo>
                    <a:pt x="3262" y="1123"/>
                    <a:pt x="3503" y="882"/>
                    <a:pt x="3503" y="565"/>
                  </a:cubicBezTo>
                  <a:lnTo>
                    <a:pt x="3503" y="0"/>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3"/>
            <p:cNvSpPr/>
            <p:nvPr/>
          </p:nvSpPr>
          <p:spPr>
            <a:xfrm>
              <a:off x="5898793" y="4314644"/>
              <a:ext cx="11006" cy="11454"/>
            </a:xfrm>
            <a:custGeom>
              <a:rect b="b" l="l" r="r" t="t"/>
              <a:pathLst>
                <a:path extrusionOk="0" h="588" w="565">
                  <a:moveTo>
                    <a:pt x="294" y="0"/>
                  </a:moveTo>
                  <a:cubicBezTo>
                    <a:pt x="124" y="0"/>
                    <a:pt x="1" y="147"/>
                    <a:pt x="1" y="294"/>
                  </a:cubicBezTo>
                  <a:cubicBezTo>
                    <a:pt x="1" y="470"/>
                    <a:pt x="124" y="588"/>
                    <a:pt x="294" y="588"/>
                  </a:cubicBezTo>
                  <a:cubicBezTo>
                    <a:pt x="441" y="588"/>
                    <a:pt x="565" y="470"/>
                    <a:pt x="565" y="294"/>
                  </a:cubicBezTo>
                  <a:cubicBezTo>
                    <a:pt x="565"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3"/>
            <p:cNvSpPr/>
            <p:nvPr/>
          </p:nvSpPr>
          <p:spPr>
            <a:xfrm>
              <a:off x="5920669" y="4314644"/>
              <a:ext cx="11454" cy="11454"/>
            </a:xfrm>
            <a:custGeom>
              <a:rect b="b" l="l" r="r" t="t"/>
              <a:pathLst>
                <a:path extrusionOk="0" h="588" w="588">
                  <a:moveTo>
                    <a:pt x="294" y="0"/>
                  </a:moveTo>
                  <a:cubicBezTo>
                    <a:pt x="124" y="0"/>
                    <a:pt x="0" y="147"/>
                    <a:pt x="0" y="294"/>
                  </a:cubicBezTo>
                  <a:cubicBezTo>
                    <a:pt x="0" y="470"/>
                    <a:pt x="124" y="588"/>
                    <a:pt x="294" y="588"/>
                  </a:cubicBezTo>
                  <a:cubicBezTo>
                    <a:pt x="441" y="588"/>
                    <a:pt x="588" y="470"/>
                    <a:pt x="588" y="294"/>
                  </a:cubicBezTo>
                  <a:cubicBezTo>
                    <a:pt x="588"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3"/>
            <p:cNvSpPr/>
            <p:nvPr/>
          </p:nvSpPr>
          <p:spPr>
            <a:xfrm>
              <a:off x="5942642" y="4314644"/>
              <a:ext cx="11474" cy="11454"/>
            </a:xfrm>
            <a:custGeom>
              <a:rect b="b" l="l" r="r" t="t"/>
              <a:pathLst>
                <a:path extrusionOk="0" h="588" w="589">
                  <a:moveTo>
                    <a:pt x="295" y="0"/>
                  </a:moveTo>
                  <a:cubicBezTo>
                    <a:pt x="148" y="0"/>
                    <a:pt x="1" y="147"/>
                    <a:pt x="1" y="294"/>
                  </a:cubicBezTo>
                  <a:cubicBezTo>
                    <a:pt x="1" y="470"/>
                    <a:pt x="148" y="588"/>
                    <a:pt x="295" y="588"/>
                  </a:cubicBezTo>
                  <a:cubicBezTo>
                    <a:pt x="465" y="588"/>
                    <a:pt x="589" y="470"/>
                    <a:pt x="589" y="294"/>
                  </a:cubicBezTo>
                  <a:cubicBezTo>
                    <a:pt x="589" y="147"/>
                    <a:pt x="465"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3"/>
            <p:cNvSpPr/>
            <p:nvPr/>
          </p:nvSpPr>
          <p:spPr>
            <a:xfrm>
              <a:off x="5867314" y="4293684"/>
              <a:ext cx="289590" cy="199027"/>
            </a:xfrm>
            <a:custGeom>
              <a:rect b="b" l="l" r="r" t="t"/>
              <a:pathLst>
                <a:path extrusionOk="0" h="10217" w="14866">
                  <a:moveTo>
                    <a:pt x="14277" y="565"/>
                  </a:moveTo>
                  <a:lnTo>
                    <a:pt x="14301" y="588"/>
                  </a:lnTo>
                  <a:lnTo>
                    <a:pt x="14301" y="2181"/>
                  </a:lnTo>
                  <a:lnTo>
                    <a:pt x="11556" y="2181"/>
                  </a:lnTo>
                  <a:cubicBezTo>
                    <a:pt x="11385" y="2181"/>
                    <a:pt x="11262" y="2328"/>
                    <a:pt x="11262" y="2475"/>
                  </a:cubicBezTo>
                  <a:cubicBezTo>
                    <a:pt x="11262" y="2622"/>
                    <a:pt x="11385" y="2769"/>
                    <a:pt x="11556" y="2769"/>
                  </a:cubicBezTo>
                  <a:lnTo>
                    <a:pt x="14301" y="2769"/>
                  </a:lnTo>
                  <a:lnTo>
                    <a:pt x="14301" y="9628"/>
                  </a:lnTo>
                  <a:lnTo>
                    <a:pt x="14277" y="9652"/>
                  </a:lnTo>
                  <a:lnTo>
                    <a:pt x="611" y="9652"/>
                  </a:lnTo>
                  <a:cubicBezTo>
                    <a:pt x="588" y="9652"/>
                    <a:pt x="588" y="9628"/>
                    <a:pt x="588" y="9628"/>
                  </a:cubicBezTo>
                  <a:lnTo>
                    <a:pt x="588" y="2769"/>
                  </a:lnTo>
                  <a:lnTo>
                    <a:pt x="10210" y="2769"/>
                  </a:lnTo>
                  <a:cubicBezTo>
                    <a:pt x="10357" y="2769"/>
                    <a:pt x="10504" y="2622"/>
                    <a:pt x="10504" y="2475"/>
                  </a:cubicBezTo>
                  <a:cubicBezTo>
                    <a:pt x="10504" y="2328"/>
                    <a:pt x="10357" y="2181"/>
                    <a:pt x="10210" y="2181"/>
                  </a:cubicBezTo>
                  <a:lnTo>
                    <a:pt x="588" y="2181"/>
                  </a:lnTo>
                  <a:lnTo>
                    <a:pt x="588" y="588"/>
                  </a:lnTo>
                  <a:cubicBezTo>
                    <a:pt x="588" y="588"/>
                    <a:pt x="588" y="565"/>
                    <a:pt x="611" y="565"/>
                  </a:cubicBezTo>
                  <a:close/>
                  <a:moveTo>
                    <a:pt x="611" y="1"/>
                  </a:moveTo>
                  <a:cubicBezTo>
                    <a:pt x="271" y="1"/>
                    <a:pt x="0" y="271"/>
                    <a:pt x="0" y="588"/>
                  </a:cubicBezTo>
                  <a:lnTo>
                    <a:pt x="0" y="9628"/>
                  </a:lnTo>
                  <a:cubicBezTo>
                    <a:pt x="0" y="9946"/>
                    <a:pt x="271" y="10216"/>
                    <a:pt x="611" y="10216"/>
                  </a:cubicBezTo>
                  <a:lnTo>
                    <a:pt x="14277" y="10216"/>
                  </a:lnTo>
                  <a:cubicBezTo>
                    <a:pt x="14595" y="10216"/>
                    <a:pt x="14865" y="9946"/>
                    <a:pt x="14865" y="9628"/>
                  </a:cubicBezTo>
                  <a:lnTo>
                    <a:pt x="14865" y="588"/>
                  </a:lnTo>
                  <a:cubicBezTo>
                    <a:pt x="14865" y="271"/>
                    <a:pt x="14595" y="1"/>
                    <a:pt x="142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3"/>
            <p:cNvSpPr/>
            <p:nvPr/>
          </p:nvSpPr>
          <p:spPr>
            <a:xfrm>
              <a:off x="5822432" y="4273191"/>
              <a:ext cx="379802" cy="291070"/>
            </a:xfrm>
            <a:custGeom>
              <a:rect b="b" l="l" r="r" t="t"/>
              <a:pathLst>
                <a:path extrusionOk="0" h="14942" w="19497">
                  <a:moveTo>
                    <a:pt x="17269" y="565"/>
                  </a:moveTo>
                  <a:cubicBezTo>
                    <a:pt x="17586" y="565"/>
                    <a:pt x="17827" y="835"/>
                    <a:pt x="17827" y="1152"/>
                  </a:cubicBezTo>
                  <a:lnTo>
                    <a:pt x="17827" y="11168"/>
                  </a:lnTo>
                  <a:cubicBezTo>
                    <a:pt x="17827" y="11486"/>
                    <a:pt x="17586" y="11732"/>
                    <a:pt x="17269" y="11732"/>
                  </a:cubicBezTo>
                  <a:lnTo>
                    <a:pt x="2228" y="11732"/>
                  </a:lnTo>
                  <a:cubicBezTo>
                    <a:pt x="1910" y="11732"/>
                    <a:pt x="1640" y="11486"/>
                    <a:pt x="1640" y="11168"/>
                  </a:cubicBezTo>
                  <a:lnTo>
                    <a:pt x="1640" y="1152"/>
                  </a:lnTo>
                  <a:cubicBezTo>
                    <a:pt x="1640" y="835"/>
                    <a:pt x="1910" y="565"/>
                    <a:pt x="2228" y="565"/>
                  </a:cubicBezTo>
                  <a:close/>
                  <a:moveTo>
                    <a:pt x="11215" y="12320"/>
                  </a:moveTo>
                  <a:lnTo>
                    <a:pt x="11215" y="12591"/>
                  </a:lnTo>
                  <a:cubicBezTo>
                    <a:pt x="11215" y="12738"/>
                    <a:pt x="11068" y="12855"/>
                    <a:pt x="10921" y="12855"/>
                  </a:cubicBezTo>
                  <a:lnTo>
                    <a:pt x="8546" y="12855"/>
                  </a:lnTo>
                  <a:cubicBezTo>
                    <a:pt x="8399" y="12855"/>
                    <a:pt x="8276" y="12738"/>
                    <a:pt x="8276" y="12591"/>
                  </a:cubicBezTo>
                  <a:lnTo>
                    <a:pt x="8276" y="12320"/>
                  </a:lnTo>
                  <a:close/>
                  <a:moveTo>
                    <a:pt x="2228" y="0"/>
                  </a:moveTo>
                  <a:cubicBezTo>
                    <a:pt x="1593" y="0"/>
                    <a:pt x="1076" y="512"/>
                    <a:pt x="1076" y="1152"/>
                  </a:cubicBezTo>
                  <a:lnTo>
                    <a:pt x="1076" y="11168"/>
                  </a:lnTo>
                  <a:cubicBezTo>
                    <a:pt x="1076" y="11386"/>
                    <a:pt x="1129" y="11586"/>
                    <a:pt x="1223" y="11732"/>
                  </a:cubicBezTo>
                  <a:lnTo>
                    <a:pt x="758" y="11732"/>
                  </a:lnTo>
                  <a:cubicBezTo>
                    <a:pt x="341" y="11732"/>
                    <a:pt x="0" y="12073"/>
                    <a:pt x="0" y="12514"/>
                  </a:cubicBezTo>
                  <a:cubicBezTo>
                    <a:pt x="0" y="13837"/>
                    <a:pt x="1076" y="14942"/>
                    <a:pt x="2428" y="14942"/>
                  </a:cubicBezTo>
                  <a:lnTo>
                    <a:pt x="3186" y="14942"/>
                  </a:lnTo>
                  <a:cubicBezTo>
                    <a:pt x="3333" y="14942"/>
                    <a:pt x="3456" y="14795"/>
                    <a:pt x="3456" y="14648"/>
                  </a:cubicBezTo>
                  <a:cubicBezTo>
                    <a:pt x="3456" y="14472"/>
                    <a:pt x="3333" y="14354"/>
                    <a:pt x="3186" y="14354"/>
                  </a:cubicBezTo>
                  <a:lnTo>
                    <a:pt x="2428" y="14354"/>
                  </a:lnTo>
                  <a:cubicBezTo>
                    <a:pt x="1399" y="14354"/>
                    <a:pt x="564" y="13519"/>
                    <a:pt x="564" y="12514"/>
                  </a:cubicBezTo>
                  <a:cubicBezTo>
                    <a:pt x="564" y="12391"/>
                    <a:pt x="664" y="12320"/>
                    <a:pt x="758" y="12320"/>
                  </a:cubicBezTo>
                  <a:lnTo>
                    <a:pt x="7718" y="12320"/>
                  </a:lnTo>
                  <a:lnTo>
                    <a:pt x="7718" y="12591"/>
                  </a:lnTo>
                  <a:cubicBezTo>
                    <a:pt x="7718" y="13055"/>
                    <a:pt x="8082" y="13443"/>
                    <a:pt x="8546" y="13443"/>
                  </a:cubicBezTo>
                  <a:lnTo>
                    <a:pt x="10921" y="13443"/>
                  </a:lnTo>
                  <a:cubicBezTo>
                    <a:pt x="11391" y="13443"/>
                    <a:pt x="11779" y="13055"/>
                    <a:pt x="11779" y="12591"/>
                  </a:cubicBezTo>
                  <a:lnTo>
                    <a:pt x="11779" y="12320"/>
                  </a:lnTo>
                  <a:lnTo>
                    <a:pt x="18709" y="12320"/>
                  </a:lnTo>
                  <a:cubicBezTo>
                    <a:pt x="18833" y="12320"/>
                    <a:pt x="18909" y="12391"/>
                    <a:pt x="18909" y="12514"/>
                  </a:cubicBezTo>
                  <a:cubicBezTo>
                    <a:pt x="18909" y="13519"/>
                    <a:pt x="18074" y="14354"/>
                    <a:pt x="17069" y="14354"/>
                  </a:cubicBezTo>
                  <a:lnTo>
                    <a:pt x="4508" y="14354"/>
                  </a:lnTo>
                  <a:cubicBezTo>
                    <a:pt x="4338" y="14354"/>
                    <a:pt x="4214" y="14472"/>
                    <a:pt x="4214" y="14648"/>
                  </a:cubicBezTo>
                  <a:cubicBezTo>
                    <a:pt x="4214" y="14795"/>
                    <a:pt x="4338" y="14942"/>
                    <a:pt x="4508" y="14942"/>
                  </a:cubicBezTo>
                  <a:lnTo>
                    <a:pt x="17069" y="14942"/>
                  </a:lnTo>
                  <a:cubicBezTo>
                    <a:pt x="18392" y="14942"/>
                    <a:pt x="19497" y="13837"/>
                    <a:pt x="19497" y="12514"/>
                  </a:cubicBezTo>
                  <a:cubicBezTo>
                    <a:pt x="19497" y="12073"/>
                    <a:pt x="19150" y="11732"/>
                    <a:pt x="18739" y="11732"/>
                  </a:cubicBezTo>
                  <a:lnTo>
                    <a:pt x="18245" y="11732"/>
                  </a:lnTo>
                  <a:cubicBezTo>
                    <a:pt x="18345" y="11586"/>
                    <a:pt x="18392" y="11386"/>
                    <a:pt x="18392" y="11168"/>
                  </a:cubicBezTo>
                  <a:lnTo>
                    <a:pt x="18392" y="1152"/>
                  </a:lnTo>
                  <a:cubicBezTo>
                    <a:pt x="18392" y="512"/>
                    <a:pt x="17880" y="0"/>
                    <a:pt x="172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3"/>
            <p:cNvSpPr/>
            <p:nvPr/>
          </p:nvSpPr>
          <p:spPr>
            <a:xfrm>
              <a:off x="5923065" y="4372324"/>
              <a:ext cx="22012" cy="33934"/>
            </a:xfrm>
            <a:custGeom>
              <a:rect b="b" l="l" r="r" t="t"/>
              <a:pathLst>
                <a:path extrusionOk="0" h="1742" w="1130">
                  <a:moveTo>
                    <a:pt x="785" y="1"/>
                  </a:moveTo>
                  <a:cubicBezTo>
                    <a:pt x="676" y="1"/>
                    <a:pt x="576" y="71"/>
                    <a:pt x="541" y="178"/>
                  </a:cubicBezTo>
                  <a:lnTo>
                    <a:pt x="77" y="1353"/>
                  </a:lnTo>
                  <a:cubicBezTo>
                    <a:pt x="1" y="1500"/>
                    <a:pt x="77" y="1671"/>
                    <a:pt x="224" y="1718"/>
                  </a:cubicBezTo>
                  <a:cubicBezTo>
                    <a:pt x="271" y="1741"/>
                    <a:pt x="295" y="1741"/>
                    <a:pt x="347" y="1741"/>
                  </a:cubicBezTo>
                  <a:cubicBezTo>
                    <a:pt x="441" y="1741"/>
                    <a:pt x="565" y="1671"/>
                    <a:pt x="588" y="1571"/>
                  </a:cubicBezTo>
                  <a:lnTo>
                    <a:pt x="1082" y="395"/>
                  </a:lnTo>
                  <a:cubicBezTo>
                    <a:pt x="1129" y="248"/>
                    <a:pt x="1053" y="78"/>
                    <a:pt x="906" y="31"/>
                  </a:cubicBezTo>
                  <a:cubicBezTo>
                    <a:pt x="866" y="10"/>
                    <a:pt x="825" y="1"/>
                    <a:pt x="78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3"/>
            <p:cNvSpPr/>
            <p:nvPr/>
          </p:nvSpPr>
          <p:spPr>
            <a:xfrm>
              <a:off x="5953648" y="4373337"/>
              <a:ext cx="18564" cy="32006"/>
            </a:xfrm>
            <a:custGeom>
              <a:rect b="b" l="l" r="r" t="t"/>
              <a:pathLst>
                <a:path extrusionOk="0" h="1643" w="953">
                  <a:moveTo>
                    <a:pt x="336" y="1"/>
                  </a:moveTo>
                  <a:cubicBezTo>
                    <a:pt x="287" y="1"/>
                    <a:pt x="237" y="16"/>
                    <a:pt x="194" y="49"/>
                  </a:cubicBezTo>
                  <a:cubicBezTo>
                    <a:pt x="47" y="126"/>
                    <a:pt x="0" y="296"/>
                    <a:pt x="100" y="443"/>
                  </a:cubicBezTo>
                  <a:lnTo>
                    <a:pt x="317" y="808"/>
                  </a:lnTo>
                  <a:lnTo>
                    <a:pt x="100" y="1202"/>
                  </a:lnTo>
                  <a:cubicBezTo>
                    <a:pt x="0" y="1348"/>
                    <a:pt x="47" y="1519"/>
                    <a:pt x="194" y="1595"/>
                  </a:cubicBezTo>
                  <a:cubicBezTo>
                    <a:pt x="247" y="1619"/>
                    <a:pt x="294" y="1642"/>
                    <a:pt x="341" y="1642"/>
                  </a:cubicBezTo>
                  <a:cubicBezTo>
                    <a:pt x="441" y="1642"/>
                    <a:pt x="541" y="1595"/>
                    <a:pt x="588" y="1495"/>
                  </a:cubicBezTo>
                  <a:lnTo>
                    <a:pt x="905" y="955"/>
                  </a:lnTo>
                  <a:cubicBezTo>
                    <a:pt x="952" y="861"/>
                    <a:pt x="952" y="761"/>
                    <a:pt x="905" y="661"/>
                  </a:cubicBezTo>
                  <a:lnTo>
                    <a:pt x="588" y="149"/>
                  </a:lnTo>
                  <a:cubicBezTo>
                    <a:pt x="523" y="54"/>
                    <a:pt x="429" y="1"/>
                    <a:pt x="33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3"/>
            <p:cNvSpPr/>
            <p:nvPr/>
          </p:nvSpPr>
          <p:spPr>
            <a:xfrm>
              <a:off x="5895929" y="4373337"/>
              <a:ext cx="18116" cy="32006"/>
            </a:xfrm>
            <a:custGeom>
              <a:rect b="b" l="l" r="r" t="t"/>
              <a:pathLst>
                <a:path extrusionOk="0" h="1643" w="930">
                  <a:moveTo>
                    <a:pt x="600" y="1"/>
                  </a:moveTo>
                  <a:cubicBezTo>
                    <a:pt x="504" y="1"/>
                    <a:pt x="415" y="54"/>
                    <a:pt x="365" y="149"/>
                  </a:cubicBezTo>
                  <a:lnTo>
                    <a:pt x="48" y="661"/>
                  </a:lnTo>
                  <a:cubicBezTo>
                    <a:pt x="1" y="761"/>
                    <a:pt x="1" y="861"/>
                    <a:pt x="48" y="955"/>
                  </a:cubicBezTo>
                  <a:lnTo>
                    <a:pt x="365" y="1495"/>
                  </a:lnTo>
                  <a:cubicBezTo>
                    <a:pt x="418" y="1595"/>
                    <a:pt x="512" y="1642"/>
                    <a:pt x="612" y="1642"/>
                  </a:cubicBezTo>
                  <a:cubicBezTo>
                    <a:pt x="659" y="1642"/>
                    <a:pt x="712" y="1619"/>
                    <a:pt x="759" y="1595"/>
                  </a:cubicBezTo>
                  <a:cubicBezTo>
                    <a:pt x="882" y="1519"/>
                    <a:pt x="929" y="1348"/>
                    <a:pt x="859" y="1202"/>
                  </a:cubicBezTo>
                  <a:lnTo>
                    <a:pt x="635" y="808"/>
                  </a:lnTo>
                  <a:lnTo>
                    <a:pt x="859" y="443"/>
                  </a:lnTo>
                  <a:cubicBezTo>
                    <a:pt x="929" y="296"/>
                    <a:pt x="882" y="126"/>
                    <a:pt x="759" y="49"/>
                  </a:cubicBezTo>
                  <a:cubicBezTo>
                    <a:pt x="707" y="16"/>
                    <a:pt x="653" y="1"/>
                    <a:pt x="60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3"/>
            <p:cNvSpPr/>
            <p:nvPr/>
          </p:nvSpPr>
          <p:spPr>
            <a:xfrm>
              <a:off x="6028529" y="4393868"/>
              <a:ext cx="99738" cy="11474"/>
            </a:xfrm>
            <a:custGeom>
              <a:rect b="b" l="l" r="r" t="t"/>
              <a:pathLst>
                <a:path extrusionOk="0" h="589" w="5120">
                  <a:moveTo>
                    <a:pt x="294" y="1"/>
                  </a:moveTo>
                  <a:cubicBezTo>
                    <a:pt x="124" y="1"/>
                    <a:pt x="0" y="148"/>
                    <a:pt x="0" y="294"/>
                  </a:cubicBezTo>
                  <a:cubicBezTo>
                    <a:pt x="0" y="441"/>
                    <a:pt x="124" y="588"/>
                    <a:pt x="294" y="588"/>
                  </a:cubicBezTo>
                  <a:lnTo>
                    <a:pt x="4826" y="588"/>
                  </a:lnTo>
                  <a:cubicBezTo>
                    <a:pt x="4996" y="588"/>
                    <a:pt x="5120" y="441"/>
                    <a:pt x="5120" y="294"/>
                  </a:cubicBezTo>
                  <a:cubicBezTo>
                    <a:pt x="5120" y="148"/>
                    <a:pt x="4996" y="1"/>
                    <a:pt x="482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3"/>
            <p:cNvSpPr/>
            <p:nvPr/>
          </p:nvSpPr>
          <p:spPr>
            <a:xfrm>
              <a:off x="5978952" y="4393868"/>
              <a:ext cx="35726" cy="11474"/>
            </a:xfrm>
            <a:custGeom>
              <a:rect b="b" l="l" r="r" t="t"/>
              <a:pathLst>
                <a:path extrusionOk="0" h="589" w="1834">
                  <a:moveTo>
                    <a:pt x="270" y="1"/>
                  </a:moveTo>
                  <a:cubicBezTo>
                    <a:pt x="123" y="1"/>
                    <a:pt x="0" y="148"/>
                    <a:pt x="0" y="294"/>
                  </a:cubicBezTo>
                  <a:cubicBezTo>
                    <a:pt x="0" y="441"/>
                    <a:pt x="123" y="588"/>
                    <a:pt x="270" y="588"/>
                  </a:cubicBezTo>
                  <a:lnTo>
                    <a:pt x="1540" y="588"/>
                  </a:lnTo>
                  <a:cubicBezTo>
                    <a:pt x="1687" y="588"/>
                    <a:pt x="1834" y="441"/>
                    <a:pt x="1834" y="294"/>
                  </a:cubicBezTo>
                  <a:cubicBezTo>
                    <a:pt x="1834" y="148"/>
                    <a:pt x="1687" y="1"/>
                    <a:pt x="154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3"/>
            <p:cNvSpPr/>
            <p:nvPr/>
          </p:nvSpPr>
          <p:spPr>
            <a:xfrm>
              <a:off x="5948369" y="4419640"/>
              <a:ext cx="179898" cy="11454"/>
            </a:xfrm>
            <a:custGeom>
              <a:rect b="b" l="l" r="r" t="t"/>
              <a:pathLst>
                <a:path extrusionOk="0" h="588" w="9235">
                  <a:moveTo>
                    <a:pt x="295" y="0"/>
                  </a:moveTo>
                  <a:cubicBezTo>
                    <a:pt x="124" y="0"/>
                    <a:pt x="1" y="147"/>
                    <a:pt x="1" y="294"/>
                  </a:cubicBezTo>
                  <a:cubicBezTo>
                    <a:pt x="1" y="464"/>
                    <a:pt x="124" y="588"/>
                    <a:pt x="295" y="588"/>
                  </a:cubicBezTo>
                  <a:lnTo>
                    <a:pt x="8941" y="588"/>
                  </a:lnTo>
                  <a:cubicBezTo>
                    <a:pt x="9111" y="588"/>
                    <a:pt x="9235" y="464"/>
                    <a:pt x="9235" y="294"/>
                  </a:cubicBezTo>
                  <a:cubicBezTo>
                    <a:pt x="9235" y="147"/>
                    <a:pt x="9111" y="0"/>
                    <a:pt x="894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3"/>
            <p:cNvSpPr/>
            <p:nvPr/>
          </p:nvSpPr>
          <p:spPr>
            <a:xfrm>
              <a:off x="5895929" y="4419640"/>
              <a:ext cx="39057" cy="11454"/>
            </a:xfrm>
            <a:custGeom>
              <a:rect b="b" l="l" r="r" t="t"/>
              <a:pathLst>
                <a:path extrusionOk="0" h="588" w="2005">
                  <a:moveTo>
                    <a:pt x="295" y="0"/>
                  </a:moveTo>
                  <a:cubicBezTo>
                    <a:pt x="148" y="0"/>
                    <a:pt x="1" y="147"/>
                    <a:pt x="1" y="294"/>
                  </a:cubicBezTo>
                  <a:cubicBezTo>
                    <a:pt x="1" y="464"/>
                    <a:pt x="148" y="588"/>
                    <a:pt x="295" y="588"/>
                  </a:cubicBezTo>
                  <a:lnTo>
                    <a:pt x="1740" y="588"/>
                  </a:lnTo>
                  <a:cubicBezTo>
                    <a:pt x="1887" y="588"/>
                    <a:pt x="2005" y="464"/>
                    <a:pt x="2005" y="294"/>
                  </a:cubicBezTo>
                  <a:cubicBezTo>
                    <a:pt x="2005" y="147"/>
                    <a:pt x="1887" y="0"/>
                    <a:pt x="174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3"/>
            <p:cNvSpPr/>
            <p:nvPr/>
          </p:nvSpPr>
          <p:spPr>
            <a:xfrm>
              <a:off x="5895929" y="4445860"/>
              <a:ext cx="232338" cy="11006"/>
            </a:xfrm>
            <a:custGeom>
              <a:rect b="b" l="l" r="r" t="t"/>
              <a:pathLst>
                <a:path extrusionOk="0" h="565" w="11927">
                  <a:moveTo>
                    <a:pt x="295" y="0"/>
                  </a:moveTo>
                  <a:cubicBezTo>
                    <a:pt x="148" y="0"/>
                    <a:pt x="1" y="124"/>
                    <a:pt x="1" y="271"/>
                  </a:cubicBezTo>
                  <a:cubicBezTo>
                    <a:pt x="1" y="441"/>
                    <a:pt x="148" y="564"/>
                    <a:pt x="295" y="564"/>
                  </a:cubicBezTo>
                  <a:lnTo>
                    <a:pt x="11633" y="564"/>
                  </a:lnTo>
                  <a:cubicBezTo>
                    <a:pt x="11803" y="564"/>
                    <a:pt x="11927" y="441"/>
                    <a:pt x="11927" y="271"/>
                  </a:cubicBezTo>
                  <a:cubicBezTo>
                    <a:pt x="11927" y="124"/>
                    <a:pt x="11803" y="0"/>
                    <a:pt x="1163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0" name="Shape 4060"/>
        <p:cNvGrpSpPr/>
        <p:nvPr/>
      </p:nvGrpSpPr>
      <p:grpSpPr>
        <a:xfrm>
          <a:off x="0" y="0"/>
          <a:ext cx="0" cy="0"/>
          <a:chOff x="0" y="0"/>
          <a:chExt cx="0" cy="0"/>
        </a:xfrm>
      </p:grpSpPr>
      <p:sp>
        <p:nvSpPr>
          <p:cNvPr id="4061" name="Google Shape;4061;p6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4062" name="Google Shape;4062;p64"/>
          <p:cNvSpPr txBox="1"/>
          <p:nvPr>
            <p:ph idx="1" type="body"/>
          </p:nvPr>
        </p:nvSpPr>
        <p:spPr>
          <a:xfrm>
            <a:off x="720000" y="1215750"/>
            <a:ext cx="7704000" cy="91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Here’s an assortment of alternative resources whose style fits the one of this template: </a:t>
            </a:r>
            <a:endParaRPr sz="1200">
              <a:solidFill>
                <a:schemeClr val="dk1"/>
              </a:solidFill>
            </a:endParaRPr>
          </a:p>
          <a:p>
            <a:pPr indent="0" lvl="0" marL="0" rtl="0" algn="l">
              <a:spcBef>
                <a:spcPts val="1000"/>
              </a:spcBef>
              <a:spcAft>
                <a:spcPts val="0"/>
              </a:spcAft>
              <a:buNone/>
            </a:pPr>
            <a:r>
              <a:rPr b="1" lang="en" sz="1400">
                <a:solidFill>
                  <a:schemeClr val="dk1"/>
                </a:solidFill>
                <a:latin typeface="Montserrat"/>
                <a:ea typeface="Montserrat"/>
                <a:cs typeface="Montserrat"/>
                <a:sym typeface="Montserrat"/>
              </a:rPr>
              <a:t>Vectors</a:t>
            </a:r>
            <a:endParaRPr b="1" sz="14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accent1"/>
              </a:buClr>
              <a:buSzPts val="1200"/>
              <a:buChar char="●"/>
            </a:pPr>
            <a:r>
              <a:rPr lang="en" sz="1200">
                <a:solidFill>
                  <a:schemeClr val="dk1"/>
                </a:solidFill>
                <a:uFill>
                  <a:noFill/>
                </a:uFill>
                <a:hlinkClick r:id="rId3">
                  <a:extLst>
                    <a:ext uri="{A12FA001-AC4F-418D-AE19-62706E023703}">
                      <ahyp:hlinkClr val="tx"/>
                    </a:ext>
                  </a:extLst>
                </a:hlinkClick>
              </a:rPr>
              <a:t>Hand drawn flat design ssl illustration</a:t>
            </a:r>
            <a:endParaRPr sz="1200">
              <a:solidFill>
                <a:schemeClr val="dk1"/>
              </a:solidFill>
            </a:endParaRPr>
          </a:p>
        </p:txBody>
      </p:sp>
      <p:grpSp>
        <p:nvGrpSpPr>
          <p:cNvPr id="4063" name="Google Shape;4063;p64"/>
          <p:cNvGrpSpPr/>
          <p:nvPr/>
        </p:nvGrpSpPr>
        <p:grpSpPr>
          <a:xfrm>
            <a:off x="6394117" y="3056750"/>
            <a:ext cx="1708165" cy="1492223"/>
            <a:chOff x="6394117" y="3056750"/>
            <a:chExt cx="1708165" cy="1492223"/>
          </a:xfrm>
        </p:grpSpPr>
        <p:sp>
          <p:nvSpPr>
            <p:cNvPr id="4064" name="Google Shape;4064;p64"/>
            <p:cNvSpPr/>
            <p:nvPr/>
          </p:nvSpPr>
          <p:spPr>
            <a:xfrm>
              <a:off x="6996436" y="4214442"/>
              <a:ext cx="504804" cy="233617"/>
            </a:xfrm>
            <a:custGeom>
              <a:rect b="b" l="l" r="r" t="t"/>
              <a:pathLst>
                <a:path extrusionOk="0" h="3563" w="7699">
                  <a:moveTo>
                    <a:pt x="0" y="0"/>
                  </a:moveTo>
                  <a:lnTo>
                    <a:pt x="0" y="3563"/>
                  </a:lnTo>
                  <a:lnTo>
                    <a:pt x="7698" y="3563"/>
                  </a:lnTo>
                  <a:lnTo>
                    <a:pt x="76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4"/>
            <p:cNvSpPr/>
            <p:nvPr/>
          </p:nvSpPr>
          <p:spPr>
            <a:xfrm>
              <a:off x="6993683" y="4212016"/>
              <a:ext cx="510246" cy="239977"/>
            </a:xfrm>
            <a:custGeom>
              <a:rect b="b" l="l" r="r" t="t"/>
              <a:pathLst>
                <a:path extrusionOk="0" h="3660" w="7782">
                  <a:moveTo>
                    <a:pt x="7685" y="97"/>
                  </a:moveTo>
                  <a:lnTo>
                    <a:pt x="7685" y="3544"/>
                  </a:lnTo>
                  <a:lnTo>
                    <a:pt x="98" y="3544"/>
                  </a:lnTo>
                  <a:lnTo>
                    <a:pt x="98" y="97"/>
                  </a:lnTo>
                  <a:close/>
                  <a:moveTo>
                    <a:pt x="1" y="0"/>
                  </a:moveTo>
                  <a:lnTo>
                    <a:pt x="1" y="37"/>
                  </a:lnTo>
                  <a:lnTo>
                    <a:pt x="1" y="3660"/>
                  </a:lnTo>
                  <a:lnTo>
                    <a:pt x="7782" y="3660"/>
                  </a:lnTo>
                  <a:lnTo>
                    <a:pt x="778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4"/>
            <p:cNvSpPr/>
            <p:nvPr/>
          </p:nvSpPr>
          <p:spPr>
            <a:xfrm>
              <a:off x="6938276" y="4403741"/>
              <a:ext cx="621121" cy="141560"/>
            </a:xfrm>
            <a:custGeom>
              <a:rect b="b" l="l" r="r" t="t"/>
              <a:pathLst>
                <a:path extrusionOk="0" h="2159" w="9473">
                  <a:moveTo>
                    <a:pt x="1077" y="1"/>
                  </a:moveTo>
                  <a:cubicBezTo>
                    <a:pt x="481" y="1"/>
                    <a:pt x="0" y="481"/>
                    <a:pt x="0" y="1082"/>
                  </a:cubicBezTo>
                  <a:cubicBezTo>
                    <a:pt x="0" y="1678"/>
                    <a:pt x="481" y="2159"/>
                    <a:pt x="1077" y="2159"/>
                  </a:cubicBezTo>
                  <a:lnTo>
                    <a:pt x="8396" y="2159"/>
                  </a:lnTo>
                  <a:cubicBezTo>
                    <a:pt x="8992" y="2159"/>
                    <a:pt x="9472" y="1678"/>
                    <a:pt x="9472" y="1082"/>
                  </a:cubicBezTo>
                  <a:cubicBezTo>
                    <a:pt x="9472" y="481"/>
                    <a:pt x="8992" y="1"/>
                    <a:pt x="839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4"/>
            <p:cNvSpPr/>
            <p:nvPr/>
          </p:nvSpPr>
          <p:spPr>
            <a:xfrm>
              <a:off x="6934605" y="4401315"/>
              <a:ext cx="627219" cy="147658"/>
            </a:xfrm>
            <a:custGeom>
              <a:rect b="b" l="l" r="r" t="t"/>
              <a:pathLst>
                <a:path extrusionOk="0" h="2252" w="9566">
                  <a:moveTo>
                    <a:pt x="8452" y="98"/>
                  </a:moveTo>
                  <a:cubicBezTo>
                    <a:pt x="9011" y="98"/>
                    <a:pt x="9473" y="560"/>
                    <a:pt x="9473" y="1119"/>
                  </a:cubicBezTo>
                  <a:cubicBezTo>
                    <a:pt x="9473" y="1697"/>
                    <a:pt x="9011" y="2159"/>
                    <a:pt x="8452" y="2159"/>
                  </a:cubicBezTo>
                  <a:lnTo>
                    <a:pt x="1133" y="2159"/>
                  </a:lnTo>
                  <a:cubicBezTo>
                    <a:pt x="555" y="2159"/>
                    <a:pt x="116" y="1697"/>
                    <a:pt x="116" y="1119"/>
                  </a:cubicBezTo>
                  <a:cubicBezTo>
                    <a:pt x="116" y="560"/>
                    <a:pt x="555" y="98"/>
                    <a:pt x="1133" y="98"/>
                  </a:cubicBezTo>
                  <a:close/>
                  <a:moveTo>
                    <a:pt x="1133" y="1"/>
                  </a:moveTo>
                  <a:cubicBezTo>
                    <a:pt x="518" y="1"/>
                    <a:pt x="1" y="500"/>
                    <a:pt x="1" y="1119"/>
                  </a:cubicBezTo>
                  <a:cubicBezTo>
                    <a:pt x="1" y="1752"/>
                    <a:pt x="518" y="2251"/>
                    <a:pt x="1133" y="2251"/>
                  </a:cubicBezTo>
                  <a:lnTo>
                    <a:pt x="8452" y="2251"/>
                  </a:lnTo>
                  <a:cubicBezTo>
                    <a:pt x="9066" y="2251"/>
                    <a:pt x="9565" y="1752"/>
                    <a:pt x="9565" y="1119"/>
                  </a:cubicBezTo>
                  <a:cubicBezTo>
                    <a:pt x="9565" y="500"/>
                    <a:pt x="9066" y="1"/>
                    <a:pt x="845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4"/>
            <p:cNvSpPr/>
            <p:nvPr/>
          </p:nvSpPr>
          <p:spPr>
            <a:xfrm>
              <a:off x="6398051" y="3060684"/>
              <a:ext cx="1701477" cy="1214376"/>
            </a:xfrm>
            <a:custGeom>
              <a:rect b="b" l="l" r="r" t="t"/>
              <a:pathLst>
                <a:path extrusionOk="0" h="18521" w="25950">
                  <a:moveTo>
                    <a:pt x="943" y="1"/>
                  </a:moveTo>
                  <a:cubicBezTo>
                    <a:pt x="421" y="1"/>
                    <a:pt x="1" y="426"/>
                    <a:pt x="1" y="944"/>
                  </a:cubicBezTo>
                  <a:lnTo>
                    <a:pt x="1" y="17578"/>
                  </a:lnTo>
                  <a:cubicBezTo>
                    <a:pt x="1" y="18100"/>
                    <a:pt x="421" y="18520"/>
                    <a:pt x="943" y="18520"/>
                  </a:cubicBezTo>
                  <a:lnTo>
                    <a:pt x="25007" y="18520"/>
                  </a:lnTo>
                  <a:cubicBezTo>
                    <a:pt x="25529" y="18520"/>
                    <a:pt x="25950" y="18100"/>
                    <a:pt x="25950" y="17578"/>
                  </a:cubicBezTo>
                  <a:lnTo>
                    <a:pt x="25950" y="944"/>
                  </a:lnTo>
                  <a:cubicBezTo>
                    <a:pt x="25950" y="426"/>
                    <a:pt x="25529" y="1"/>
                    <a:pt x="250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4"/>
            <p:cNvSpPr/>
            <p:nvPr/>
          </p:nvSpPr>
          <p:spPr>
            <a:xfrm>
              <a:off x="6394117" y="3056750"/>
              <a:ext cx="1708165" cy="1220998"/>
            </a:xfrm>
            <a:custGeom>
              <a:rect b="b" l="l" r="r" t="t"/>
              <a:pathLst>
                <a:path extrusionOk="0" h="18622" w="26052">
                  <a:moveTo>
                    <a:pt x="25067" y="98"/>
                  </a:moveTo>
                  <a:cubicBezTo>
                    <a:pt x="25571" y="98"/>
                    <a:pt x="25954" y="505"/>
                    <a:pt x="25954" y="1004"/>
                  </a:cubicBezTo>
                  <a:lnTo>
                    <a:pt x="25954" y="17638"/>
                  </a:lnTo>
                  <a:cubicBezTo>
                    <a:pt x="25954" y="18118"/>
                    <a:pt x="25571" y="18525"/>
                    <a:pt x="25067" y="18525"/>
                  </a:cubicBezTo>
                  <a:lnTo>
                    <a:pt x="1003" y="18525"/>
                  </a:lnTo>
                  <a:cubicBezTo>
                    <a:pt x="504" y="18525"/>
                    <a:pt x="98" y="18118"/>
                    <a:pt x="98" y="17638"/>
                  </a:cubicBezTo>
                  <a:lnTo>
                    <a:pt x="98" y="1004"/>
                  </a:lnTo>
                  <a:cubicBezTo>
                    <a:pt x="98" y="505"/>
                    <a:pt x="504" y="98"/>
                    <a:pt x="1003" y="98"/>
                  </a:cubicBezTo>
                  <a:close/>
                  <a:moveTo>
                    <a:pt x="1003" y="1"/>
                  </a:moveTo>
                  <a:cubicBezTo>
                    <a:pt x="444" y="1"/>
                    <a:pt x="0" y="444"/>
                    <a:pt x="0" y="1004"/>
                  </a:cubicBezTo>
                  <a:lnTo>
                    <a:pt x="0" y="17638"/>
                  </a:lnTo>
                  <a:cubicBezTo>
                    <a:pt x="0" y="18178"/>
                    <a:pt x="444" y="18622"/>
                    <a:pt x="1003" y="18622"/>
                  </a:cubicBezTo>
                  <a:lnTo>
                    <a:pt x="25067" y="18622"/>
                  </a:lnTo>
                  <a:cubicBezTo>
                    <a:pt x="25608" y="18622"/>
                    <a:pt x="26051" y="18178"/>
                    <a:pt x="26051" y="17638"/>
                  </a:cubicBezTo>
                  <a:lnTo>
                    <a:pt x="26051" y="1004"/>
                  </a:lnTo>
                  <a:cubicBezTo>
                    <a:pt x="26051" y="444"/>
                    <a:pt x="25608" y="1"/>
                    <a:pt x="2506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4"/>
            <p:cNvSpPr/>
            <p:nvPr/>
          </p:nvSpPr>
          <p:spPr>
            <a:xfrm>
              <a:off x="6437130" y="3097403"/>
              <a:ext cx="1623320" cy="963121"/>
            </a:xfrm>
            <a:custGeom>
              <a:rect b="b" l="l" r="r" t="t"/>
              <a:pathLst>
                <a:path extrusionOk="0" h="14689" w="24758">
                  <a:moveTo>
                    <a:pt x="1" y="0"/>
                  </a:moveTo>
                  <a:lnTo>
                    <a:pt x="1" y="14689"/>
                  </a:lnTo>
                  <a:lnTo>
                    <a:pt x="24758" y="14689"/>
                  </a:lnTo>
                  <a:lnTo>
                    <a:pt x="247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4"/>
            <p:cNvSpPr/>
            <p:nvPr/>
          </p:nvSpPr>
          <p:spPr>
            <a:xfrm>
              <a:off x="6433196" y="3094649"/>
              <a:ext cx="1631188" cy="969547"/>
            </a:xfrm>
            <a:custGeom>
              <a:rect b="b" l="l" r="r" t="t"/>
              <a:pathLst>
                <a:path extrusionOk="0" h="14787" w="24878">
                  <a:moveTo>
                    <a:pt x="24762" y="97"/>
                  </a:moveTo>
                  <a:lnTo>
                    <a:pt x="24762" y="14694"/>
                  </a:lnTo>
                  <a:lnTo>
                    <a:pt x="98" y="14694"/>
                  </a:lnTo>
                  <a:lnTo>
                    <a:pt x="98" y="97"/>
                  </a:lnTo>
                  <a:close/>
                  <a:moveTo>
                    <a:pt x="1" y="0"/>
                  </a:moveTo>
                  <a:lnTo>
                    <a:pt x="1" y="42"/>
                  </a:lnTo>
                  <a:lnTo>
                    <a:pt x="1" y="14786"/>
                  </a:lnTo>
                  <a:lnTo>
                    <a:pt x="24878" y="14786"/>
                  </a:lnTo>
                  <a:lnTo>
                    <a:pt x="2487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2" name="Google Shape;4072;p64"/>
          <p:cNvGrpSpPr/>
          <p:nvPr/>
        </p:nvGrpSpPr>
        <p:grpSpPr>
          <a:xfrm>
            <a:off x="3738662" y="3473150"/>
            <a:ext cx="1878283" cy="1075797"/>
            <a:chOff x="3738662" y="3473150"/>
            <a:chExt cx="1878283" cy="1075797"/>
          </a:xfrm>
        </p:grpSpPr>
        <p:sp>
          <p:nvSpPr>
            <p:cNvPr id="4073" name="Google Shape;4073;p64"/>
            <p:cNvSpPr/>
            <p:nvPr/>
          </p:nvSpPr>
          <p:spPr>
            <a:xfrm>
              <a:off x="3743064" y="3476511"/>
              <a:ext cx="1869079" cy="1067634"/>
            </a:xfrm>
            <a:custGeom>
              <a:rect b="b" l="l" r="r" t="t"/>
              <a:pathLst>
                <a:path extrusionOk="0" h="13340" w="23354">
                  <a:moveTo>
                    <a:pt x="1" y="0"/>
                  </a:moveTo>
                  <a:lnTo>
                    <a:pt x="1" y="13340"/>
                  </a:lnTo>
                  <a:lnTo>
                    <a:pt x="23353" y="13340"/>
                  </a:lnTo>
                  <a:lnTo>
                    <a:pt x="233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4"/>
            <p:cNvSpPr/>
            <p:nvPr/>
          </p:nvSpPr>
          <p:spPr>
            <a:xfrm>
              <a:off x="3738662" y="3473150"/>
              <a:ext cx="1878283" cy="1075797"/>
            </a:xfrm>
            <a:custGeom>
              <a:rect b="b" l="l" r="r" t="t"/>
              <a:pathLst>
                <a:path extrusionOk="0" h="13442" w="23469">
                  <a:moveTo>
                    <a:pt x="23371" y="97"/>
                  </a:moveTo>
                  <a:lnTo>
                    <a:pt x="23371" y="13345"/>
                  </a:lnTo>
                  <a:lnTo>
                    <a:pt x="98" y="13345"/>
                  </a:lnTo>
                  <a:lnTo>
                    <a:pt x="98" y="97"/>
                  </a:lnTo>
                  <a:close/>
                  <a:moveTo>
                    <a:pt x="0" y="0"/>
                  </a:moveTo>
                  <a:lnTo>
                    <a:pt x="0" y="42"/>
                  </a:lnTo>
                  <a:lnTo>
                    <a:pt x="0" y="13442"/>
                  </a:lnTo>
                  <a:lnTo>
                    <a:pt x="23468" y="13442"/>
                  </a:lnTo>
                  <a:lnTo>
                    <a:pt x="2346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4"/>
            <p:cNvSpPr/>
            <p:nvPr/>
          </p:nvSpPr>
          <p:spPr>
            <a:xfrm>
              <a:off x="3744585" y="3479472"/>
              <a:ext cx="1864597" cy="69228"/>
            </a:xfrm>
            <a:custGeom>
              <a:rect b="b" l="l" r="r" t="t"/>
              <a:pathLst>
                <a:path extrusionOk="0" h="865" w="23298">
                  <a:moveTo>
                    <a:pt x="0" y="0"/>
                  </a:moveTo>
                  <a:lnTo>
                    <a:pt x="0" y="864"/>
                  </a:lnTo>
                  <a:lnTo>
                    <a:pt x="23297" y="864"/>
                  </a:lnTo>
                  <a:lnTo>
                    <a:pt x="232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4"/>
            <p:cNvSpPr/>
            <p:nvPr/>
          </p:nvSpPr>
          <p:spPr>
            <a:xfrm>
              <a:off x="3740103" y="3474590"/>
              <a:ext cx="1873881" cy="78912"/>
            </a:xfrm>
            <a:custGeom>
              <a:rect b="b" l="l" r="r" t="t"/>
              <a:pathLst>
                <a:path extrusionOk="0" h="986" w="23414">
                  <a:moveTo>
                    <a:pt x="23316" y="98"/>
                  </a:moveTo>
                  <a:lnTo>
                    <a:pt x="23316" y="870"/>
                  </a:lnTo>
                  <a:lnTo>
                    <a:pt x="116" y="870"/>
                  </a:lnTo>
                  <a:lnTo>
                    <a:pt x="116" y="98"/>
                  </a:lnTo>
                  <a:close/>
                  <a:moveTo>
                    <a:pt x="1" y="1"/>
                  </a:moveTo>
                  <a:lnTo>
                    <a:pt x="1" y="61"/>
                  </a:lnTo>
                  <a:lnTo>
                    <a:pt x="1" y="985"/>
                  </a:lnTo>
                  <a:lnTo>
                    <a:pt x="23413" y="985"/>
                  </a:lnTo>
                  <a:lnTo>
                    <a:pt x="23413"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4"/>
            <p:cNvSpPr/>
            <p:nvPr/>
          </p:nvSpPr>
          <p:spPr>
            <a:xfrm>
              <a:off x="3744585" y="3550463"/>
              <a:ext cx="1864597" cy="69228"/>
            </a:xfrm>
            <a:custGeom>
              <a:rect b="b" l="l" r="r" t="t"/>
              <a:pathLst>
                <a:path extrusionOk="0" h="865" w="23298">
                  <a:moveTo>
                    <a:pt x="0" y="0"/>
                  </a:moveTo>
                  <a:lnTo>
                    <a:pt x="0" y="864"/>
                  </a:lnTo>
                  <a:lnTo>
                    <a:pt x="23297" y="864"/>
                  </a:lnTo>
                  <a:lnTo>
                    <a:pt x="232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4"/>
            <p:cNvSpPr/>
            <p:nvPr/>
          </p:nvSpPr>
          <p:spPr>
            <a:xfrm>
              <a:off x="3740103" y="3547102"/>
              <a:ext cx="1873881" cy="77391"/>
            </a:xfrm>
            <a:custGeom>
              <a:rect b="b" l="l" r="r" t="t"/>
              <a:pathLst>
                <a:path extrusionOk="0" h="967" w="23414">
                  <a:moveTo>
                    <a:pt x="23316" y="98"/>
                  </a:moveTo>
                  <a:lnTo>
                    <a:pt x="23316" y="869"/>
                  </a:lnTo>
                  <a:lnTo>
                    <a:pt x="116" y="869"/>
                  </a:lnTo>
                  <a:lnTo>
                    <a:pt x="116" y="98"/>
                  </a:lnTo>
                  <a:close/>
                  <a:moveTo>
                    <a:pt x="1" y="1"/>
                  </a:moveTo>
                  <a:lnTo>
                    <a:pt x="1" y="42"/>
                  </a:lnTo>
                  <a:lnTo>
                    <a:pt x="1" y="966"/>
                  </a:lnTo>
                  <a:lnTo>
                    <a:pt x="23413" y="966"/>
                  </a:lnTo>
                  <a:lnTo>
                    <a:pt x="23413"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4"/>
            <p:cNvSpPr/>
            <p:nvPr/>
          </p:nvSpPr>
          <p:spPr>
            <a:xfrm>
              <a:off x="5421328" y="3483874"/>
              <a:ext cx="46259" cy="48180"/>
            </a:xfrm>
            <a:custGeom>
              <a:rect b="b" l="l" r="r" t="t"/>
              <a:pathLst>
                <a:path extrusionOk="0" h="602" w="578">
                  <a:moveTo>
                    <a:pt x="287" y="0"/>
                  </a:moveTo>
                  <a:cubicBezTo>
                    <a:pt x="134" y="0"/>
                    <a:pt x="0" y="139"/>
                    <a:pt x="0" y="310"/>
                  </a:cubicBezTo>
                  <a:cubicBezTo>
                    <a:pt x="0" y="463"/>
                    <a:pt x="134" y="601"/>
                    <a:pt x="287" y="601"/>
                  </a:cubicBezTo>
                  <a:cubicBezTo>
                    <a:pt x="462" y="601"/>
                    <a:pt x="578" y="463"/>
                    <a:pt x="578" y="310"/>
                  </a:cubicBezTo>
                  <a:cubicBezTo>
                    <a:pt x="578" y="139"/>
                    <a:pt x="462" y="0"/>
                    <a:pt x="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4"/>
            <p:cNvSpPr/>
            <p:nvPr/>
          </p:nvSpPr>
          <p:spPr>
            <a:xfrm>
              <a:off x="5416526" y="3480913"/>
              <a:ext cx="55543" cy="54102"/>
            </a:xfrm>
            <a:custGeom>
              <a:rect b="b" l="l" r="r" t="t"/>
              <a:pathLst>
                <a:path extrusionOk="0" h="676" w="694">
                  <a:moveTo>
                    <a:pt x="347" y="98"/>
                  </a:moveTo>
                  <a:cubicBezTo>
                    <a:pt x="481" y="98"/>
                    <a:pt x="596" y="213"/>
                    <a:pt x="596" y="347"/>
                  </a:cubicBezTo>
                  <a:cubicBezTo>
                    <a:pt x="596" y="481"/>
                    <a:pt x="481" y="578"/>
                    <a:pt x="347" y="578"/>
                  </a:cubicBezTo>
                  <a:cubicBezTo>
                    <a:pt x="213" y="578"/>
                    <a:pt x="116" y="481"/>
                    <a:pt x="116" y="347"/>
                  </a:cubicBezTo>
                  <a:cubicBezTo>
                    <a:pt x="116" y="213"/>
                    <a:pt x="213" y="98"/>
                    <a:pt x="347" y="98"/>
                  </a:cubicBezTo>
                  <a:close/>
                  <a:moveTo>
                    <a:pt x="347" y="0"/>
                  </a:moveTo>
                  <a:cubicBezTo>
                    <a:pt x="157" y="0"/>
                    <a:pt x="0" y="153"/>
                    <a:pt x="0" y="347"/>
                  </a:cubicBezTo>
                  <a:cubicBezTo>
                    <a:pt x="0" y="523"/>
                    <a:pt x="157" y="675"/>
                    <a:pt x="347" y="675"/>
                  </a:cubicBezTo>
                  <a:cubicBezTo>
                    <a:pt x="541" y="675"/>
                    <a:pt x="693" y="523"/>
                    <a:pt x="693" y="347"/>
                  </a:cubicBezTo>
                  <a:cubicBezTo>
                    <a:pt x="693" y="153"/>
                    <a:pt x="541" y="0"/>
                    <a:pt x="3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4"/>
            <p:cNvSpPr/>
            <p:nvPr/>
          </p:nvSpPr>
          <p:spPr>
            <a:xfrm>
              <a:off x="5482716" y="3483874"/>
              <a:ext cx="46259" cy="48180"/>
            </a:xfrm>
            <a:custGeom>
              <a:rect b="b" l="l" r="r" t="t"/>
              <a:pathLst>
                <a:path extrusionOk="0" h="602" w="578">
                  <a:moveTo>
                    <a:pt x="291" y="0"/>
                  </a:moveTo>
                  <a:cubicBezTo>
                    <a:pt x="116" y="0"/>
                    <a:pt x="0" y="139"/>
                    <a:pt x="0" y="310"/>
                  </a:cubicBezTo>
                  <a:cubicBezTo>
                    <a:pt x="0" y="463"/>
                    <a:pt x="116" y="601"/>
                    <a:pt x="291" y="601"/>
                  </a:cubicBezTo>
                  <a:cubicBezTo>
                    <a:pt x="444" y="601"/>
                    <a:pt x="578" y="463"/>
                    <a:pt x="578" y="310"/>
                  </a:cubicBezTo>
                  <a:cubicBezTo>
                    <a:pt x="578" y="139"/>
                    <a:pt x="444" y="0"/>
                    <a:pt x="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4"/>
            <p:cNvSpPr/>
            <p:nvPr/>
          </p:nvSpPr>
          <p:spPr>
            <a:xfrm>
              <a:off x="5478234" y="3480913"/>
              <a:ext cx="54102" cy="54102"/>
            </a:xfrm>
            <a:custGeom>
              <a:rect b="b" l="l" r="r" t="t"/>
              <a:pathLst>
                <a:path extrusionOk="0" h="676" w="676">
                  <a:moveTo>
                    <a:pt x="347" y="98"/>
                  </a:moveTo>
                  <a:cubicBezTo>
                    <a:pt x="481" y="98"/>
                    <a:pt x="578" y="213"/>
                    <a:pt x="578" y="347"/>
                  </a:cubicBezTo>
                  <a:cubicBezTo>
                    <a:pt x="578" y="481"/>
                    <a:pt x="481" y="578"/>
                    <a:pt x="347" y="578"/>
                  </a:cubicBezTo>
                  <a:cubicBezTo>
                    <a:pt x="213" y="578"/>
                    <a:pt x="98" y="481"/>
                    <a:pt x="98" y="347"/>
                  </a:cubicBezTo>
                  <a:cubicBezTo>
                    <a:pt x="98" y="213"/>
                    <a:pt x="213" y="98"/>
                    <a:pt x="347" y="98"/>
                  </a:cubicBezTo>
                  <a:close/>
                  <a:moveTo>
                    <a:pt x="347" y="0"/>
                  </a:moveTo>
                  <a:cubicBezTo>
                    <a:pt x="153" y="0"/>
                    <a:pt x="1" y="153"/>
                    <a:pt x="1" y="347"/>
                  </a:cubicBezTo>
                  <a:cubicBezTo>
                    <a:pt x="1" y="523"/>
                    <a:pt x="153" y="675"/>
                    <a:pt x="347" y="675"/>
                  </a:cubicBezTo>
                  <a:cubicBezTo>
                    <a:pt x="518" y="675"/>
                    <a:pt x="675" y="523"/>
                    <a:pt x="675" y="347"/>
                  </a:cubicBezTo>
                  <a:cubicBezTo>
                    <a:pt x="675" y="153"/>
                    <a:pt x="518" y="0"/>
                    <a:pt x="3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4"/>
            <p:cNvSpPr/>
            <p:nvPr/>
          </p:nvSpPr>
          <p:spPr>
            <a:xfrm>
              <a:off x="5547384" y="3483874"/>
              <a:ext cx="46339" cy="48180"/>
            </a:xfrm>
            <a:custGeom>
              <a:rect b="b" l="l" r="r" t="t"/>
              <a:pathLst>
                <a:path extrusionOk="0" h="602" w="579">
                  <a:moveTo>
                    <a:pt x="292" y="0"/>
                  </a:moveTo>
                  <a:cubicBezTo>
                    <a:pt x="139" y="0"/>
                    <a:pt x="1" y="139"/>
                    <a:pt x="1" y="310"/>
                  </a:cubicBezTo>
                  <a:cubicBezTo>
                    <a:pt x="1" y="463"/>
                    <a:pt x="139" y="601"/>
                    <a:pt x="292" y="601"/>
                  </a:cubicBezTo>
                  <a:cubicBezTo>
                    <a:pt x="444" y="601"/>
                    <a:pt x="578" y="463"/>
                    <a:pt x="578" y="310"/>
                  </a:cubicBezTo>
                  <a:cubicBezTo>
                    <a:pt x="578" y="139"/>
                    <a:pt x="444" y="0"/>
                    <a:pt x="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4"/>
            <p:cNvSpPr/>
            <p:nvPr/>
          </p:nvSpPr>
          <p:spPr>
            <a:xfrm>
              <a:off x="5542982" y="3480913"/>
              <a:ext cx="55543" cy="54102"/>
            </a:xfrm>
            <a:custGeom>
              <a:rect b="b" l="l" r="r" t="t"/>
              <a:pathLst>
                <a:path extrusionOk="0" h="676" w="694">
                  <a:moveTo>
                    <a:pt x="347" y="98"/>
                  </a:moveTo>
                  <a:cubicBezTo>
                    <a:pt x="481" y="98"/>
                    <a:pt x="578" y="213"/>
                    <a:pt x="578" y="347"/>
                  </a:cubicBezTo>
                  <a:cubicBezTo>
                    <a:pt x="578" y="481"/>
                    <a:pt x="481" y="578"/>
                    <a:pt x="347" y="578"/>
                  </a:cubicBezTo>
                  <a:cubicBezTo>
                    <a:pt x="213" y="578"/>
                    <a:pt x="97" y="481"/>
                    <a:pt x="97" y="347"/>
                  </a:cubicBezTo>
                  <a:cubicBezTo>
                    <a:pt x="97" y="213"/>
                    <a:pt x="213" y="98"/>
                    <a:pt x="347" y="98"/>
                  </a:cubicBezTo>
                  <a:close/>
                  <a:moveTo>
                    <a:pt x="347" y="0"/>
                  </a:moveTo>
                  <a:cubicBezTo>
                    <a:pt x="153" y="0"/>
                    <a:pt x="0" y="153"/>
                    <a:pt x="0" y="347"/>
                  </a:cubicBezTo>
                  <a:cubicBezTo>
                    <a:pt x="0" y="523"/>
                    <a:pt x="153" y="675"/>
                    <a:pt x="347" y="675"/>
                  </a:cubicBezTo>
                  <a:cubicBezTo>
                    <a:pt x="541" y="675"/>
                    <a:pt x="693" y="523"/>
                    <a:pt x="693" y="347"/>
                  </a:cubicBezTo>
                  <a:cubicBezTo>
                    <a:pt x="693" y="153"/>
                    <a:pt x="541" y="0"/>
                    <a:pt x="3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4"/>
            <p:cNvSpPr/>
            <p:nvPr/>
          </p:nvSpPr>
          <p:spPr>
            <a:xfrm>
              <a:off x="4025269" y="3556386"/>
              <a:ext cx="1354230" cy="54022"/>
            </a:xfrm>
            <a:custGeom>
              <a:rect b="b" l="l" r="r" t="t"/>
              <a:pathLst>
                <a:path extrusionOk="0" h="675" w="16921">
                  <a:moveTo>
                    <a:pt x="347" y="0"/>
                  </a:moveTo>
                  <a:cubicBezTo>
                    <a:pt x="153" y="0"/>
                    <a:pt x="0" y="157"/>
                    <a:pt x="0" y="328"/>
                  </a:cubicBezTo>
                  <a:cubicBezTo>
                    <a:pt x="0" y="522"/>
                    <a:pt x="153" y="675"/>
                    <a:pt x="347" y="675"/>
                  </a:cubicBezTo>
                  <a:lnTo>
                    <a:pt x="16593" y="675"/>
                  </a:lnTo>
                  <a:cubicBezTo>
                    <a:pt x="16787" y="675"/>
                    <a:pt x="16921" y="522"/>
                    <a:pt x="16921" y="328"/>
                  </a:cubicBezTo>
                  <a:cubicBezTo>
                    <a:pt x="16921" y="157"/>
                    <a:pt x="16787" y="0"/>
                    <a:pt x="165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4"/>
            <p:cNvSpPr/>
            <p:nvPr/>
          </p:nvSpPr>
          <p:spPr>
            <a:xfrm>
              <a:off x="4020467" y="3551904"/>
              <a:ext cx="1363834" cy="63306"/>
            </a:xfrm>
            <a:custGeom>
              <a:rect b="b" l="l" r="r" t="t"/>
              <a:pathLst>
                <a:path extrusionOk="0" h="791" w="17041">
                  <a:moveTo>
                    <a:pt x="16653" y="98"/>
                  </a:moveTo>
                  <a:cubicBezTo>
                    <a:pt x="16810" y="98"/>
                    <a:pt x="16944" y="232"/>
                    <a:pt x="16944" y="384"/>
                  </a:cubicBezTo>
                  <a:cubicBezTo>
                    <a:pt x="16944" y="560"/>
                    <a:pt x="16810" y="694"/>
                    <a:pt x="16653" y="694"/>
                  </a:cubicBezTo>
                  <a:lnTo>
                    <a:pt x="407" y="694"/>
                  </a:lnTo>
                  <a:cubicBezTo>
                    <a:pt x="231" y="694"/>
                    <a:pt x="116" y="560"/>
                    <a:pt x="116" y="384"/>
                  </a:cubicBezTo>
                  <a:cubicBezTo>
                    <a:pt x="116" y="232"/>
                    <a:pt x="231" y="98"/>
                    <a:pt x="407" y="98"/>
                  </a:cubicBezTo>
                  <a:close/>
                  <a:moveTo>
                    <a:pt x="407" y="1"/>
                  </a:moveTo>
                  <a:cubicBezTo>
                    <a:pt x="176" y="1"/>
                    <a:pt x="0" y="172"/>
                    <a:pt x="0" y="384"/>
                  </a:cubicBezTo>
                  <a:cubicBezTo>
                    <a:pt x="0" y="615"/>
                    <a:pt x="176" y="791"/>
                    <a:pt x="407" y="791"/>
                  </a:cubicBezTo>
                  <a:lnTo>
                    <a:pt x="16653" y="791"/>
                  </a:lnTo>
                  <a:cubicBezTo>
                    <a:pt x="16865" y="791"/>
                    <a:pt x="17041" y="615"/>
                    <a:pt x="17041" y="384"/>
                  </a:cubicBezTo>
                  <a:cubicBezTo>
                    <a:pt x="17041" y="172"/>
                    <a:pt x="16865" y="1"/>
                    <a:pt x="1665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4"/>
            <p:cNvSpPr/>
            <p:nvPr/>
          </p:nvSpPr>
          <p:spPr>
            <a:xfrm>
              <a:off x="3809334" y="3647306"/>
              <a:ext cx="320690" cy="844343"/>
            </a:xfrm>
            <a:custGeom>
              <a:rect b="b" l="l" r="r" t="t"/>
              <a:pathLst>
                <a:path extrusionOk="0" h="10550" w="4007">
                  <a:moveTo>
                    <a:pt x="0" y="1"/>
                  </a:moveTo>
                  <a:lnTo>
                    <a:pt x="0" y="10550"/>
                  </a:lnTo>
                  <a:lnTo>
                    <a:pt x="4006" y="10550"/>
                  </a:lnTo>
                  <a:lnTo>
                    <a:pt x="400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4"/>
            <p:cNvSpPr/>
            <p:nvPr/>
          </p:nvSpPr>
          <p:spPr>
            <a:xfrm>
              <a:off x="3806372" y="3642904"/>
              <a:ext cx="326533" cy="852106"/>
            </a:xfrm>
            <a:custGeom>
              <a:rect b="b" l="l" r="r" t="t"/>
              <a:pathLst>
                <a:path extrusionOk="0" h="10647" w="4080">
                  <a:moveTo>
                    <a:pt x="3988" y="116"/>
                  </a:moveTo>
                  <a:lnTo>
                    <a:pt x="3988" y="10549"/>
                  </a:lnTo>
                  <a:lnTo>
                    <a:pt x="97" y="10549"/>
                  </a:lnTo>
                  <a:lnTo>
                    <a:pt x="97" y="116"/>
                  </a:lnTo>
                  <a:close/>
                  <a:moveTo>
                    <a:pt x="0" y="0"/>
                  </a:moveTo>
                  <a:lnTo>
                    <a:pt x="0" y="56"/>
                  </a:lnTo>
                  <a:lnTo>
                    <a:pt x="0" y="10646"/>
                  </a:lnTo>
                  <a:lnTo>
                    <a:pt x="4080" y="10646"/>
                  </a:lnTo>
                  <a:lnTo>
                    <a:pt x="408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4"/>
            <p:cNvSpPr/>
            <p:nvPr/>
          </p:nvSpPr>
          <p:spPr>
            <a:xfrm>
              <a:off x="5257816" y="3631779"/>
              <a:ext cx="319250" cy="859869"/>
            </a:xfrm>
            <a:custGeom>
              <a:rect b="b" l="l" r="r" t="t"/>
              <a:pathLst>
                <a:path extrusionOk="0" h="10744" w="3989">
                  <a:moveTo>
                    <a:pt x="1" y="1"/>
                  </a:moveTo>
                  <a:lnTo>
                    <a:pt x="1" y="10744"/>
                  </a:lnTo>
                  <a:lnTo>
                    <a:pt x="3988" y="10744"/>
                  </a:lnTo>
                  <a:lnTo>
                    <a:pt x="39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4"/>
            <p:cNvSpPr/>
            <p:nvPr/>
          </p:nvSpPr>
          <p:spPr>
            <a:xfrm>
              <a:off x="5254855" y="3627377"/>
              <a:ext cx="326613" cy="867632"/>
            </a:xfrm>
            <a:custGeom>
              <a:rect b="b" l="l" r="r" t="t"/>
              <a:pathLst>
                <a:path extrusionOk="0" h="10841" w="4081">
                  <a:moveTo>
                    <a:pt x="3984" y="116"/>
                  </a:moveTo>
                  <a:lnTo>
                    <a:pt x="3984" y="10743"/>
                  </a:lnTo>
                  <a:lnTo>
                    <a:pt x="98" y="10743"/>
                  </a:lnTo>
                  <a:lnTo>
                    <a:pt x="98" y="116"/>
                  </a:lnTo>
                  <a:close/>
                  <a:moveTo>
                    <a:pt x="1" y="0"/>
                  </a:moveTo>
                  <a:lnTo>
                    <a:pt x="1" y="56"/>
                  </a:lnTo>
                  <a:lnTo>
                    <a:pt x="1" y="10840"/>
                  </a:lnTo>
                  <a:lnTo>
                    <a:pt x="4081" y="10840"/>
                  </a:lnTo>
                  <a:lnTo>
                    <a:pt x="4081"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4"/>
            <p:cNvSpPr/>
            <p:nvPr/>
          </p:nvSpPr>
          <p:spPr>
            <a:xfrm>
              <a:off x="4200947" y="3631779"/>
              <a:ext cx="1006249" cy="693482"/>
            </a:xfrm>
            <a:custGeom>
              <a:rect b="b" l="l" r="r" t="t"/>
              <a:pathLst>
                <a:path extrusionOk="0" h="8665" w="12573">
                  <a:moveTo>
                    <a:pt x="0" y="1"/>
                  </a:moveTo>
                  <a:lnTo>
                    <a:pt x="0" y="8664"/>
                  </a:lnTo>
                  <a:lnTo>
                    <a:pt x="12573" y="8664"/>
                  </a:lnTo>
                  <a:lnTo>
                    <a:pt x="125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4"/>
            <p:cNvSpPr/>
            <p:nvPr/>
          </p:nvSpPr>
          <p:spPr>
            <a:xfrm>
              <a:off x="4196145" y="3627377"/>
              <a:ext cx="1015532" cy="702685"/>
            </a:xfrm>
            <a:custGeom>
              <a:rect b="b" l="l" r="r" t="t"/>
              <a:pathLst>
                <a:path extrusionOk="0" h="8780" w="12689">
                  <a:moveTo>
                    <a:pt x="12591" y="97"/>
                  </a:moveTo>
                  <a:lnTo>
                    <a:pt x="12591" y="8664"/>
                  </a:lnTo>
                  <a:lnTo>
                    <a:pt x="97" y="8664"/>
                  </a:lnTo>
                  <a:lnTo>
                    <a:pt x="97" y="97"/>
                  </a:lnTo>
                  <a:close/>
                  <a:moveTo>
                    <a:pt x="0" y="0"/>
                  </a:moveTo>
                  <a:lnTo>
                    <a:pt x="0" y="56"/>
                  </a:lnTo>
                  <a:lnTo>
                    <a:pt x="0" y="8779"/>
                  </a:lnTo>
                  <a:lnTo>
                    <a:pt x="12688" y="8779"/>
                  </a:lnTo>
                  <a:lnTo>
                    <a:pt x="1268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4"/>
            <p:cNvSpPr/>
            <p:nvPr/>
          </p:nvSpPr>
          <p:spPr>
            <a:xfrm>
              <a:off x="4513806" y="3816660"/>
              <a:ext cx="380555" cy="381035"/>
            </a:xfrm>
            <a:custGeom>
              <a:rect b="b" l="l" r="r" t="t"/>
              <a:pathLst>
                <a:path extrusionOk="0" h="4761" w="4755">
                  <a:moveTo>
                    <a:pt x="2384" y="1"/>
                  </a:moveTo>
                  <a:cubicBezTo>
                    <a:pt x="1058" y="1"/>
                    <a:pt x="0" y="1064"/>
                    <a:pt x="0" y="2371"/>
                  </a:cubicBezTo>
                  <a:cubicBezTo>
                    <a:pt x="0" y="3679"/>
                    <a:pt x="1058" y="4760"/>
                    <a:pt x="2384" y="4760"/>
                  </a:cubicBezTo>
                  <a:cubicBezTo>
                    <a:pt x="3697" y="4760"/>
                    <a:pt x="4755" y="3679"/>
                    <a:pt x="4755" y="2371"/>
                  </a:cubicBezTo>
                  <a:cubicBezTo>
                    <a:pt x="4755" y="1064"/>
                    <a:pt x="3697" y="1"/>
                    <a:pt x="2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4"/>
            <p:cNvSpPr/>
            <p:nvPr/>
          </p:nvSpPr>
          <p:spPr>
            <a:xfrm>
              <a:off x="4510444" y="3812258"/>
              <a:ext cx="386877" cy="388398"/>
            </a:xfrm>
            <a:custGeom>
              <a:rect b="b" l="l" r="r" t="t"/>
              <a:pathLst>
                <a:path extrusionOk="0" h="4853" w="4834">
                  <a:moveTo>
                    <a:pt x="2426" y="116"/>
                  </a:moveTo>
                  <a:cubicBezTo>
                    <a:pt x="3697" y="116"/>
                    <a:pt x="4737" y="1156"/>
                    <a:pt x="4737" y="2426"/>
                  </a:cubicBezTo>
                  <a:cubicBezTo>
                    <a:pt x="4737" y="3715"/>
                    <a:pt x="3697" y="4755"/>
                    <a:pt x="2426" y="4755"/>
                  </a:cubicBezTo>
                  <a:cubicBezTo>
                    <a:pt x="1137" y="4755"/>
                    <a:pt x="98" y="3715"/>
                    <a:pt x="98" y="2426"/>
                  </a:cubicBezTo>
                  <a:cubicBezTo>
                    <a:pt x="98" y="1156"/>
                    <a:pt x="1137" y="116"/>
                    <a:pt x="2426" y="116"/>
                  </a:cubicBezTo>
                  <a:close/>
                  <a:moveTo>
                    <a:pt x="2426" y="1"/>
                  </a:moveTo>
                  <a:cubicBezTo>
                    <a:pt x="1082" y="1"/>
                    <a:pt x="1" y="1096"/>
                    <a:pt x="1" y="2426"/>
                  </a:cubicBezTo>
                  <a:cubicBezTo>
                    <a:pt x="1" y="3776"/>
                    <a:pt x="1082" y="4852"/>
                    <a:pt x="2426" y="4852"/>
                  </a:cubicBezTo>
                  <a:cubicBezTo>
                    <a:pt x="3757" y="4852"/>
                    <a:pt x="4834" y="3776"/>
                    <a:pt x="4834" y="2426"/>
                  </a:cubicBezTo>
                  <a:cubicBezTo>
                    <a:pt x="4834" y="1096"/>
                    <a:pt x="3757" y="1"/>
                    <a:pt x="242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4"/>
            <p:cNvSpPr/>
            <p:nvPr/>
          </p:nvSpPr>
          <p:spPr>
            <a:xfrm>
              <a:off x="4637922" y="3933911"/>
              <a:ext cx="183515" cy="162066"/>
            </a:xfrm>
            <a:custGeom>
              <a:rect b="b" l="l" r="r" t="t"/>
              <a:pathLst>
                <a:path extrusionOk="0" h="2025" w="2293">
                  <a:moveTo>
                    <a:pt x="1" y="1"/>
                  </a:moveTo>
                  <a:lnTo>
                    <a:pt x="1" y="2025"/>
                  </a:lnTo>
                  <a:lnTo>
                    <a:pt x="2293" y="925"/>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4"/>
            <p:cNvSpPr/>
            <p:nvPr/>
          </p:nvSpPr>
          <p:spPr>
            <a:xfrm>
              <a:off x="4635460" y="3927668"/>
              <a:ext cx="197200" cy="174231"/>
            </a:xfrm>
            <a:custGeom>
              <a:rect b="b" l="l" r="r" t="t"/>
              <a:pathLst>
                <a:path extrusionOk="0" h="2177" w="2464">
                  <a:moveTo>
                    <a:pt x="116" y="157"/>
                  </a:moveTo>
                  <a:lnTo>
                    <a:pt x="2232" y="1003"/>
                  </a:lnTo>
                  <a:lnTo>
                    <a:pt x="116" y="2024"/>
                  </a:lnTo>
                  <a:lnTo>
                    <a:pt x="116" y="157"/>
                  </a:lnTo>
                  <a:close/>
                  <a:moveTo>
                    <a:pt x="0" y="0"/>
                  </a:moveTo>
                  <a:lnTo>
                    <a:pt x="0" y="79"/>
                  </a:lnTo>
                  <a:lnTo>
                    <a:pt x="0" y="2176"/>
                  </a:lnTo>
                  <a:lnTo>
                    <a:pt x="2463" y="1003"/>
                  </a:lnTo>
                  <a:lnTo>
                    <a:pt x="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4"/>
            <p:cNvSpPr/>
            <p:nvPr/>
          </p:nvSpPr>
          <p:spPr>
            <a:xfrm>
              <a:off x="4203909" y="4364019"/>
              <a:ext cx="987761" cy="116927"/>
            </a:xfrm>
            <a:custGeom>
              <a:rect b="b" l="l" r="r" t="t"/>
              <a:pathLst>
                <a:path extrusionOk="0" h="1461" w="12342">
                  <a:moveTo>
                    <a:pt x="0" y="0"/>
                  </a:moveTo>
                  <a:lnTo>
                    <a:pt x="0" y="1461"/>
                  </a:lnTo>
                  <a:lnTo>
                    <a:pt x="12342" y="1461"/>
                  </a:lnTo>
                  <a:lnTo>
                    <a:pt x="1234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4"/>
            <p:cNvSpPr/>
            <p:nvPr/>
          </p:nvSpPr>
          <p:spPr>
            <a:xfrm>
              <a:off x="4200947" y="4359217"/>
              <a:ext cx="993684" cy="126531"/>
            </a:xfrm>
            <a:custGeom>
              <a:rect b="b" l="l" r="r" t="t"/>
              <a:pathLst>
                <a:path extrusionOk="0" h="1581" w="12416">
                  <a:moveTo>
                    <a:pt x="12319" y="116"/>
                  </a:moveTo>
                  <a:lnTo>
                    <a:pt x="12319" y="1484"/>
                  </a:lnTo>
                  <a:lnTo>
                    <a:pt x="97" y="1484"/>
                  </a:lnTo>
                  <a:lnTo>
                    <a:pt x="97" y="116"/>
                  </a:lnTo>
                  <a:close/>
                  <a:moveTo>
                    <a:pt x="0" y="0"/>
                  </a:moveTo>
                  <a:lnTo>
                    <a:pt x="0" y="60"/>
                  </a:lnTo>
                  <a:lnTo>
                    <a:pt x="0" y="1581"/>
                  </a:lnTo>
                  <a:lnTo>
                    <a:pt x="12416" y="1581"/>
                  </a:lnTo>
                  <a:lnTo>
                    <a:pt x="1241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4"/>
            <p:cNvSpPr/>
            <p:nvPr/>
          </p:nvSpPr>
          <p:spPr>
            <a:xfrm>
              <a:off x="3834065" y="3702770"/>
              <a:ext cx="132454" cy="169509"/>
            </a:xfrm>
            <a:custGeom>
              <a:rect b="b" l="l" r="r" t="t"/>
              <a:pathLst>
                <a:path extrusionOk="0" h="2118" w="1655">
                  <a:moveTo>
                    <a:pt x="1" y="1"/>
                  </a:moveTo>
                  <a:lnTo>
                    <a:pt x="1" y="2117"/>
                  </a:lnTo>
                  <a:lnTo>
                    <a:pt x="1655" y="2117"/>
                  </a:lnTo>
                  <a:lnTo>
                    <a:pt x="16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4"/>
            <p:cNvSpPr/>
            <p:nvPr/>
          </p:nvSpPr>
          <p:spPr>
            <a:xfrm>
              <a:off x="3829663" y="3699809"/>
              <a:ext cx="140217" cy="175751"/>
            </a:xfrm>
            <a:custGeom>
              <a:rect b="b" l="l" r="r" t="t"/>
              <a:pathLst>
                <a:path extrusionOk="0" h="2196" w="1752">
                  <a:moveTo>
                    <a:pt x="1654" y="98"/>
                  </a:moveTo>
                  <a:lnTo>
                    <a:pt x="1654" y="2099"/>
                  </a:lnTo>
                  <a:lnTo>
                    <a:pt x="93" y="2099"/>
                  </a:lnTo>
                  <a:lnTo>
                    <a:pt x="93" y="98"/>
                  </a:lnTo>
                  <a:close/>
                  <a:moveTo>
                    <a:pt x="0" y="1"/>
                  </a:moveTo>
                  <a:lnTo>
                    <a:pt x="0" y="38"/>
                  </a:lnTo>
                  <a:lnTo>
                    <a:pt x="0" y="2196"/>
                  </a:lnTo>
                  <a:lnTo>
                    <a:pt x="1751" y="2196"/>
                  </a:lnTo>
                  <a:lnTo>
                    <a:pt x="175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4"/>
            <p:cNvSpPr/>
            <p:nvPr/>
          </p:nvSpPr>
          <p:spPr>
            <a:xfrm>
              <a:off x="3827822" y="4430208"/>
              <a:ext cx="277393" cy="35614"/>
            </a:xfrm>
            <a:custGeom>
              <a:rect b="b" l="l" r="r" t="t"/>
              <a:pathLst>
                <a:path extrusionOk="0" h="445" w="3466">
                  <a:moveTo>
                    <a:pt x="231" y="0"/>
                  </a:moveTo>
                  <a:cubicBezTo>
                    <a:pt x="97" y="0"/>
                    <a:pt x="0" y="98"/>
                    <a:pt x="0" y="232"/>
                  </a:cubicBezTo>
                  <a:cubicBezTo>
                    <a:pt x="0" y="347"/>
                    <a:pt x="97" y="444"/>
                    <a:pt x="231" y="444"/>
                  </a:cubicBezTo>
                  <a:lnTo>
                    <a:pt x="3258" y="444"/>
                  </a:lnTo>
                  <a:cubicBezTo>
                    <a:pt x="3373" y="444"/>
                    <a:pt x="3465" y="347"/>
                    <a:pt x="3465" y="232"/>
                  </a:cubicBezTo>
                  <a:cubicBezTo>
                    <a:pt x="3465" y="98"/>
                    <a:pt x="3373" y="0"/>
                    <a:pt x="32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4"/>
            <p:cNvSpPr/>
            <p:nvPr/>
          </p:nvSpPr>
          <p:spPr>
            <a:xfrm>
              <a:off x="3824810" y="4425406"/>
              <a:ext cx="285156" cy="44818"/>
            </a:xfrm>
            <a:custGeom>
              <a:rect b="b" l="l" r="r" t="t"/>
              <a:pathLst>
                <a:path extrusionOk="0" h="560" w="3563">
                  <a:moveTo>
                    <a:pt x="3295" y="116"/>
                  </a:moveTo>
                  <a:cubicBezTo>
                    <a:pt x="3387" y="116"/>
                    <a:pt x="3466" y="194"/>
                    <a:pt x="3466" y="292"/>
                  </a:cubicBezTo>
                  <a:cubicBezTo>
                    <a:pt x="3466" y="389"/>
                    <a:pt x="3387" y="462"/>
                    <a:pt x="3295" y="462"/>
                  </a:cubicBezTo>
                  <a:lnTo>
                    <a:pt x="268" y="462"/>
                  </a:lnTo>
                  <a:cubicBezTo>
                    <a:pt x="176" y="462"/>
                    <a:pt x="97" y="389"/>
                    <a:pt x="97" y="292"/>
                  </a:cubicBezTo>
                  <a:cubicBezTo>
                    <a:pt x="97" y="194"/>
                    <a:pt x="176" y="116"/>
                    <a:pt x="268" y="116"/>
                  </a:cubicBezTo>
                  <a:close/>
                  <a:moveTo>
                    <a:pt x="268" y="0"/>
                  </a:moveTo>
                  <a:cubicBezTo>
                    <a:pt x="116" y="0"/>
                    <a:pt x="0" y="134"/>
                    <a:pt x="0" y="292"/>
                  </a:cubicBezTo>
                  <a:cubicBezTo>
                    <a:pt x="0" y="444"/>
                    <a:pt x="116" y="560"/>
                    <a:pt x="268" y="560"/>
                  </a:cubicBezTo>
                  <a:lnTo>
                    <a:pt x="3295" y="560"/>
                  </a:lnTo>
                  <a:cubicBezTo>
                    <a:pt x="3447" y="560"/>
                    <a:pt x="3563" y="444"/>
                    <a:pt x="3563" y="292"/>
                  </a:cubicBezTo>
                  <a:cubicBezTo>
                    <a:pt x="3563" y="134"/>
                    <a:pt x="3447" y="0"/>
                    <a:pt x="3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4"/>
            <p:cNvSpPr/>
            <p:nvPr/>
          </p:nvSpPr>
          <p:spPr>
            <a:xfrm>
              <a:off x="3827822" y="4364019"/>
              <a:ext cx="277393" cy="37055"/>
            </a:xfrm>
            <a:custGeom>
              <a:rect b="b" l="l" r="r" t="t"/>
              <a:pathLst>
                <a:path extrusionOk="0" h="463" w="3466">
                  <a:moveTo>
                    <a:pt x="231" y="0"/>
                  </a:moveTo>
                  <a:cubicBezTo>
                    <a:pt x="97" y="0"/>
                    <a:pt x="0" y="116"/>
                    <a:pt x="0" y="231"/>
                  </a:cubicBezTo>
                  <a:cubicBezTo>
                    <a:pt x="0" y="365"/>
                    <a:pt x="97" y="462"/>
                    <a:pt x="231" y="462"/>
                  </a:cubicBezTo>
                  <a:lnTo>
                    <a:pt x="3258" y="462"/>
                  </a:lnTo>
                  <a:cubicBezTo>
                    <a:pt x="3373" y="462"/>
                    <a:pt x="3465" y="365"/>
                    <a:pt x="3465" y="231"/>
                  </a:cubicBezTo>
                  <a:cubicBezTo>
                    <a:pt x="3465" y="116"/>
                    <a:pt x="3373" y="0"/>
                    <a:pt x="32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4"/>
            <p:cNvSpPr/>
            <p:nvPr/>
          </p:nvSpPr>
          <p:spPr>
            <a:xfrm>
              <a:off x="3824810" y="4360658"/>
              <a:ext cx="285156" cy="43378"/>
            </a:xfrm>
            <a:custGeom>
              <a:rect b="b" l="l" r="r" t="t"/>
              <a:pathLst>
                <a:path extrusionOk="0" h="542" w="3563">
                  <a:moveTo>
                    <a:pt x="3295" y="98"/>
                  </a:moveTo>
                  <a:cubicBezTo>
                    <a:pt x="3387" y="98"/>
                    <a:pt x="3466" y="176"/>
                    <a:pt x="3466" y="273"/>
                  </a:cubicBezTo>
                  <a:cubicBezTo>
                    <a:pt x="3466" y="366"/>
                    <a:pt x="3387" y="444"/>
                    <a:pt x="3295" y="444"/>
                  </a:cubicBezTo>
                  <a:lnTo>
                    <a:pt x="268" y="444"/>
                  </a:lnTo>
                  <a:cubicBezTo>
                    <a:pt x="176" y="444"/>
                    <a:pt x="97" y="366"/>
                    <a:pt x="97" y="273"/>
                  </a:cubicBezTo>
                  <a:cubicBezTo>
                    <a:pt x="97" y="176"/>
                    <a:pt x="176" y="98"/>
                    <a:pt x="268" y="98"/>
                  </a:cubicBezTo>
                  <a:close/>
                  <a:moveTo>
                    <a:pt x="268" y="1"/>
                  </a:moveTo>
                  <a:cubicBezTo>
                    <a:pt x="116" y="1"/>
                    <a:pt x="0" y="116"/>
                    <a:pt x="0" y="273"/>
                  </a:cubicBezTo>
                  <a:cubicBezTo>
                    <a:pt x="0" y="426"/>
                    <a:pt x="116" y="541"/>
                    <a:pt x="268" y="541"/>
                  </a:cubicBezTo>
                  <a:lnTo>
                    <a:pt x="3295" y="541"/>
                  </a:lnTo>
                  <a:cubicBezTo>
                    <a:pt x="3447" y="541"/>
                    <a:pt x="3563" y="426"/>
                    <a:pt x="3563" y="273"/>
                  </a:cubicBezTo>
                  <a:cubicBezTo>
                    <a:pt x="3563" y="116"/>
                    <a:pt x="3447" y="1"/>
                    <a:pt x="3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4"/>
            <p:cNvSpPr/>
            <p:nvPr/>
          </p:nvSpPr>
          <p:spPr>
            <a:xfrm>
              <a:off x="3827822" y="4299271"/>
              <a:ext cx="277393" cy="35214"/>
            </a:xfrm>
            <a:custGeom>
              <a:rect b="b" l="l" r="r" t="t"/>
              <a:pathLst>
                <a:path extrusionOk="0" h="440" w="3466">
                  <a:moveTo>
                    <a:pt x="231" y="1"/>
                  </a:moveTo>
                  <a:cubicBezTo>
                    <a:pt x="97" y="1"/>
                    <a:pt x="0" y="93"/>
                    <a:pt x="0" y="209"/>
                  </a:cubicBezTo>
                  <a:lnTo>
                    <a:pt x="0" y="232"/>
                  </a:lnTo>
                  <a:cubicBezTo>
                    <a:pt x="0" y="347"/>
                    <a:pt x="97" y="440"/>
                    <a:pt x="231" y="440"/>
                  </a:cubicBezTo>
                  <a:lnTo>
                    <a:pt x="3258" y="440"/>
                  </a:lnTo>
                  <a:cubicBezTo>
                    <a:pt x="3373" y="440"/>
                    <a:pt x="3465" y="347"/>
                    <a:pt x="3465" y="232"/>
                  </a:cubicBezTo>
                  <a:lnTo>
                    <a:pt x="3465" y="209"/>
                  </a:lnTo>
                  <a:cubicBezTo>
                    <a:pt x="3465" y="93"/>
                    <a:pt x="3373" y="1"/>
                    <a:pt x="32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4"/>
            <p:cNvSpPr/>
            <p:nvPr/>
          </p:nvSpPr>
          <p:spPr>
            <a:xfrm>
              <a:off x="3824810" y="4294469"/>
              <a:ext cx="285156" cy="44818"/>
            </a:xfrm>
            <a:custGeom>
              <a:rect b="b" l="l" r="r" t="t"/>
              <a:pathLst>
                <a:path extrusionOk="0" h="560" w="3563">
                  <a:moveTo>
                    <a:pt x="3295" y="98"/>
                  </a:moveTo>
                  <a:cubicBezTo>
                    <a:pt x="3387" y="98"/>
                    <a:pt x="3466" y="176"/>
                    <a:pt x="3466" y="269"/>
                  </a:cubicBezTo>
                  <a:lnTo>
                    <a:pt x="3466" y="292"/>
                  </a:lnTo>
                  <a:cubicBezTo>
                    <a:pt x="3466" y="384"/>
                    <a:pt x="3387" y="463"/>
                    <a:pt x="3295" y="463"/>
                  </a:cubicBezTo>
                  <a:lnTo>
                    <a:pt x="268" y="463"/>
                  </a:lnTo>
                  <a:cubicBezTo>
                    <a:pt x="176" y="463"/>
                    <a:pt x="97" y="384"/>
                    <a:pt x="97" y="292"/>
                  </a:cubicBezTo>
                  <a:lnTo>
                    <a:pt x="97" y="269"/>
                  </a:lnTo>
                  <a:cubicBezTo>
                    <a:pt x="97" y="176"/>
                    <a:pt x="176" y="98"/>
                    <a:pt x="268" y="98"/>
                  </a:cubicBezTo>
                  <a:close/>
                  <a:moveTo>
                    <a:pt x="268" y="1"/>
                  </a:moveTo>
                  <a:cubicBezTo>
                    <a:pt x="116" y="1"/>
                    <a:pt x="0" y="135"/>
                    <a:pt x="0" y="269"/>
                  </a:cubicBezTo>
                  <a:lnTo>
                    <a:pt x="0" y="292"/>
                  </a:lnTo>
                  <a:cubicBezTo>
                    <a:pt x="0" y="426"/>
                    <a:pt x="116" y="560"/>
                    <a:pt x="268" y="560"/>
                  </a:cubicBezTo>
                  <a:lnTo>
                    <a:pt x="3295" y="560"/>
                  </a:lnTo>
                  <a:cubicBezTo>
                    <a:pt x="3447" y="560"/>
                    <a:pt x="3563" y="426"/>
                    <a:pt x="3563" y="292"/>
                  </a:cubicBezTo>
                  <a:lnTo>
                    <a:pt x="3563" y="269"/>
                  </a:lnTo>
                  <a:cubicBezTo>
                    <a:pt x="3563" y="135"/>
                    <a:pt x="3447" y="1"/>
                    <a:pt x="3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4"/>
            <p:cNvSpPr/>
            <p:nvPr/>
          </p:nvSpPr>
          <p:spPr>
            <a:xfrm>
              <a:off x="3827822" y="4232762"/>
              <a:ext cx="277393" cy="37055"/>
            </a:xfrm>
            <a:custGeom>
              <a:rect b="b" l="l" r="r" t="t"/>
              <a:pathLst>
                <a:path extrusionOk="0" h="463" w="3466">
                  <a:moveTo>
                    <a:pt x="231" y="0"/>
                  </a:moveTo>
                  <a:cubicBezTo>
                    <a:pt x="97" y="0"/>
                    <a:pt x="0" y="97"/>
                    <a:pt x="0" y="231"/>
                  </a:cubicBezTo>
                  <a:cubicBezTo>
                    <a:pt x="0" y="347"/>
                    <a:pt x="97" y="462"/>
                    <a:pt x="231" y="462"/>
                  </a:cubicBezTo>
                  <a:lnTo>
                    <a:pt x="3258" y="462"/>
                  </a:lnTo>
                  <a:cubicBezTo>
                    <a:pt x="3373" y="462"/>
                    <a:pt x="3465" y="347"/>
                    <a:pt x="3465" y="231"/>
                  </a:cubicBezTo>
                  <a:cubicBezTo>
                    <a:pt x="3465" y="97"/>
                    <a:pt x="3373" y="0"/>
                    <a:pt x="32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4"/>
            <p:cNvSpPr/>
            <p:nvPr/>
          </p:nvSpPr>
          <p:spPr>
            <a:xfrm>
              <a:off x="3824810" y="4228280"/>
              <a:ext cx="285156" cy="44818"/>
            </a:xfrm>
            <a:custGeom>
              <a:rect b="b" l="l" r="r" t="t"/>
              <a:pathLst>
                <a:path extrusionOk="0" h="560" w="3563">
                  <a:moveTo>
                    <a:pt x="3295" y="116"/>
                  </a:moveTo>
                  <a:cubicBezTo>
                    <a:pt x="3387" y="116"/>
                    <a:pt x="3466" y="195"/>
                    <a:pt x="3466" y="287"/>
                  </a:cubicBezTo>
                  <a:cubicBezTo>
                    <a:pt x="3466" y="384"/>
                    <a:pt x="3387" y="463"/>
                    <a:pt x="3295" y="463"/>
                  </a:cubicBezTo>
                  <a:lnTo>
                    <a:pt x="268" y="463"/>
                  </a:lnTo>
                  <a:cubicBezTo>
                    <a:pt x="176" y="463"/>
                    <a:pt x="97" y="384"/>
                    <a:pt x="97" y="287"/>
                  </a:cubicBezTo>
                  <a:cubicBezTo>
                    <a:pt x="97" y="195"/>
                    <a:pt x="176" y="116"/>
                    <a:pt x="268" y="116"/>
                  </a:cubicBezTo>
                  <a:close/>
                  <a:moveTo>
                    <a:pt x="268" y="1"/>
                  </a:moveTo>
                  <a:cubicBezTo>
                    <a:pt x="116" y="1"/>
                    <a:pt x="0" y="135"/>
                    <a:pt x="0" y="287"/>
                  </a:cubicBezTo>
                  <a:cubicBezTo>
                    <a:pt x="0" y="444"/>
                    <a:pt x="116" y="560"/>
                    <a:pt x="268" y="560"/>
                  </a:cubicBezTo>
                  <a:lnTo>
                    <a:pt x="3295" y="560"/>
                  </a:lnTo>
                  <a:cubicBezTo>
                    <a:pt x="3447" y="560"/>
                    <a:pt x="3563" y="444"/>
                    <a:pt x="3563" y="287"/>
                  </a:cubicBezTo>
                  <a:cubicBezTo>
                    <a:pt x="3563" y="135"/>
                    <a:pt x="3447" y="1"/>
                    <a:pt x="3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4"/>
            <p:cNvSpPr/>
            <p:nvPr/>
          </p:nvSpPr>
          <p:spPr>
            <a:xfrm>
              <a:off x="3827822" y="4166573"/>
              <a:ext cx="277393" cy="37055"/>
            </a:xfrm>
            <a:custGeom>
              <a:rect b="b" l="l" r="r" t="t"/>
              <a:pathLst>
                <a:path extrusionOk="0" h="463" w="3466">
                  <a:moveTo>
                    <a:pt x="231" y="0"/>
                  </a:moveTo>
                  <a:cubicBezTo>
                    <a:pt x="97" y="0"/>
                    <a:pt x="0" y="116"/>
                    <a:pt x="0" y="231"/>
                  </a:cubicBezTo>
                  <a:cubicBezTo>
                    <a:pt x="0" y="365"/>
                    <a:pt x="97" y="462"/>
                    <a:pt x="231" y="462"/>
                  </a:cubicBezTo>
                  <a:lnTo>
                    <a:pt x="3258" y="462"/>
                  </a:lnTo>
                  <a:cubicBezTo>
                    <a:pt x="3373" y="462"/>
                    <a:pt x="3465" y="365"/>
                    <a:pt x="3465" y="231"/>
                  </a:cubicBezTo>
                  <a:cubicBezTo>
                    <a:pt x="3465" y="116"/>
                    <a:pt x="3373" y="0"/>
                    <a:pt x="32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4"/>
            <p:cNvSpPr/>
            <p:nvPr/>
          </p:nvSpPr>
          <p:spPr>
            <a:xfrm>
              <a:off x="3824810" y="4163611"/>
              <a:ext cx="285156" cy="43298"/>
            </a:xfrm>
            <a:custGeom>
              <a:rect b="b" l="l" r="r" t="t"/>
              <a:pathLst>
                <a:path extrusionOk="0" h="541" w="3563">
                  <a:moveTo>
                    <a:pt x="3295" y="97"/>
                  </a:moveTo>
                  <a:cubicBezTo>
                    <a:pt x="3387" y="97"/>
                    <a:pt x="3466" y="171"/>
                    <a:pt x="3466" y="268"/>
                  </a:cubicBezTo>
                  <a:cubicBezTo>
                    <a:pt x="3466" y="365"/>
                    <a:pt x="3387" y="444"/>
                    <a:pt x="3295" y="444"/>
                  </a:cubicBezTo>
                  <a:lnTo>
                    <a:pt x="268" y="444"/>
                  </a:lnTo>
                  <a:cubicBezTo>
                    <a:pt x="176" y="444"/>
                    <a:pt x="97" y="365"/>
                    <a:pt x="97" y="268"/>
                  </a:cubicBezTo>
                  <a:cubicBezTo>
                    <a:pt x="97" y="171"/>
                    <a:pt x="176" y="97"/>
                    <a:pt x="268" y="97"/>
                  </a:cubicBezTo>
                  <a:close/>
                  <a:moveTo>
                    <a:pt x="268" y="0"/>
                  </a:moveTo>
                  <a:cubicBezTo>
                    <a:pt x="116" y="0"/>
                    <a:pt x="0" y="116"/>
                    <a:pt x="0" y="268"/>
                  </a:cubicBezTo>
                  <a:cubicBezTo>
                    <a:pt x="0" y="425"/>
                    <a:pt x="116" y="541"/>
                    <a:pt x="268" y="541"/>
                  </a:cubicBezTo>
                  <a:lnTo>
                    <a:pt x="3295" y="541"/>
                  </a:lnTo>
                  <a:cubicBezTo>
                    <a:pt x="3447" y="541"/>
                    <a:pt x="3563" y="425"/>
                    <a:pt x="3563" y="268"/>
                  </a:cubicBezTo>
                  <a:cubicBezTo>
                    <a:pt x="3563" y="116"/>
                    <a:pt x="3447" y="0"/>
                    <a:pt x="3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4"/>
            <p:cNvSpPr/>
            <p:nvPr/>
          </p:nvSpPr>
          <p:spPr>
            <a:xfrm>
              <a:off x="3827822" y="4101824"/>
              <a:ext cx="277393" cy="35534"/>
            </a:xfrm>
            <a:custGeom>
              <a:rect b="b" l="l" r="r" t="t"/>
              <a:pathLst>
                <a:path extrusionOk="0" h="444" w="3466">
                  <a:moveTo>
                    <a:pt x="231" y="0"/>
                  </a:moveTo>
                  <a:cubicBezTo>
                    <a:pt x="97" y="0"/>
                    <a:pt x="0" y="97"/>
                    <a:pt x="0" y="213"/>
                  </a:cubicBezTo>
                  <a:lnTo>
                    <a:pt x="0" y="231"/>
                  </a:lnTo>
                  <a:cubicBezTo>
                    <a:pt x="0" y="347"/>
                    <a:pt x="97" y="444"/>
                    <a:pt x="231" y="444"/>
                  </a:cubicBezTo>
                  <a:lnTo>
                    <a:pt x="3258" y="444"/>
                  </a:lnTo>
                  <a:cubicBezTo>
                    <a:pt x="3373" y="444"/>
                    <a:pt x="3465" y="347"/>
                    <a:pt x="3465" y="231"/>
                  </a:cubicBezTo>
                  <a:lnTo>
                    <a:pt x="3465" y="213"/>
                  </a:lnTo>
                  <a:cubicBezTo>
                    <a:pt x="3465" y="97"/>
                    <a:pt x="3373" y="0"/>
                    <a:pt x="32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4"/>
            <p:cNvSpPr/>
            <p:nvPr/>
          </p:nvSpPr>
          <p:spPr>
            <a:xfrm>
              <a:off x="3824810" y="4097342"/>
              <a:ext cx="285156" cy="44898"/>
            </a:xfrm>
            <a:custGeom>
              <a:rect b="b" l="l" r="r" t="t"/>
              <a:pathLst>
                <a:path extrusionOk="0" h="561" w="3563">
                  <a:moveTo>
                    <a:pt x="3295" y="98"/>
                  </a:moveTo>
                  <a:cubicBezTo>
                    <a:pt x="3387" y="98"/>
                    <a:pt x="3466" y="172"/>
                    <a:pt x="3466" y="269"/>
                  </a:cubicBezTo>
                  <a:lnTo>
                    <a:pt x="3466" y="287"/>
                  </a:lnTo>
                  <a:cubicBezTo>
                    <a:pt x="3466" y="384"/>
                    <a:pt x="3387" y="463"/>
                    <a:pt x="3295" y="463"/>
                  </a:cubicBezTo>
                  <a:lnTo>
                    <a:pt x="268" y="463"/>
                  </a:lnTo>
                  <a:cubicBezTo>
                    <a:pt x="176" y="463"/>
                    <a:pt x="97" y="384"/>
                    <a:pt x="97" y="287"/>
                  </a:cubicBezTo>
                  <a:lnTo>
                    <a:pt x="97" y="269"/>
                  </a:lnTo>
                  <a:cubicBezTo>
                    <a:pt x="97" y="172"/>
                    <a:pt x="176" y="98"/>
                    <a:pt x="268" y="98"/>
                  </a:cubicBezTo>
                  <a:close/>
                  <a:moveTo>
                    <a:pt x="268" y="1"/>
                  </a:moveTo>
                  <a:cubicBezTo>
                    <a:pt x="116" y="1"/>
                    <a:pt x="0" y="135"/>
                    <a:pt x="0" y="269"/>
                  </a:cubicBezTo>
                  <a:lnTo>
                    <a:pt x="0" y="287"/>
                  </a:lnTo>
                  <a:cubicBezTo>
                    <a:pt x="0" y="421"/>
                    <a:pt x="116" y="560"/>
                    <a:pt x="268" y="560"/>
                  </a:cubicBezTo>
                  <a:lnTo>
                    <a:pt x="3295" y="560"/>
                  </a:lnTo>
                  <a:cubicBezTo>
                    <a:pt x="3447" y="560"/>
                    <a:pt x="3563" y="421"/>
                    <a:pt x="3563" y="287"/>
                  </a:cubicBezTo>
                  <a:lnTo>
                    <a:pt x="3563" y="269"/>
                  </a:lnTo>
                  <a:cubicBezTo>
                    <a:pt x="3563" y="135"/>
                    <a:pt x="3447" y="1"/>
                    <a:pt x="3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4"/>
            <p:cNvSpPr/>
            <p:nvPr/>
          </p:nvSpPr>
          <p:spPr>
            <a:xfrm>
              <a:off x="3827822" y="4035635"/>
              <a:ext cx="277393" cy="37055"/>
            </a:xfrm>
            <a:custGeom>
              <a:rect b="b" l="l" r="r" t="t"/>
              <a:pathLst>
                <a:path extrusionOk="0" h="463" w="3466">
                  <a:moveTo>
                    <a:pt x="231" y="0"/>
                  </a:moveTo>
                  <a:cubicBezTo>
                    <a:pt x="97" y="0"/>
                    <a:pt x="0" y="97"/>
                    <a:pt x="0" y="231"/>
                  </a:cubicBezTo>
                  <a:cubicBezTo>
                    <a:pt x="0" y="347"/>
                    <a:pt x="97" y="462"/>
                    <a:pt x="231" y="462"/>
                  </a:cubicBezTo>
                  <a:lnTo>
                    <a:pt x="3258" y="462"/>
                  </a:lnTo>
                  <a:cubicBezTo>
                    <a:pt x="3373" y="462"/>
                    <a:pt x="3465" y="347"/>
                    <a:pt x="3465" y="231"/>
                  </a:cubicBezTo>
                  <a:cubicBezTo>
                    <a:pt x="3465" y="97"/>
                    <a:pt x="3373" y="0"/>
                    <a:pt x="32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4"/>
            <p:cNvSpPr/>
            <p:nvPr/>
          </p:nvSpPr>
          <p:spPr>
            <a:xfrm>
              <a:off x="3824810" y="4032674"/>
              <a:ext cx="285156" cy="42977"/>
            </a:xfrm>
            <a:custGeom>
              <a:rect b="b" l="l" r="r" t="t"/>
              <a:pathLst>
                <a:path extrusionOk="0" h="537" w="3563">
                  <a:moveTo>
                    <a:pt x="3295" y="97"/>
                  </a:moveTo>
                  <a:cubicBezTo>
                    <a:pt x="3387" y="97"/>
                    <a:pt x="3466" y="171"/>
                    <a:pt x="3466" y="268"/>
                  </a:cubicBezTo>
                  <a:cubicBezTo>
                    <a:pt x="3466" y="365"/>
                    <a:pt x="3387" y="444"/>
                    <a:pt x="3295" y="444"/>
                  </a:cubicBezTo>
                  <a:lnTo>
                    <a:pt x="268" y="444"/>
                  </a:lnTo>
                  <a:cubicBezTo>
                    <a:pt x="176" y="444"/>
                    <a:pt x="97" y="365"/>
                    <a:pt x="97" y="268"/>
                  </a:cubicBezTo>
                  <a:cubicBezTo>
                    <a:pt x="97" y="171"/>
                    <a:pt x="176" y="97"/>
                    <a:pt x="268" y="97"/>
                  </a:cubicBezTo>
                  <a:close/>
                  <a:moveTo>
                    <a:pt x="268" y="0"/>
                  </a:moveTo>
                  <a:cubicBezTo>
                    <a:pt x="116" y="0"/>
                    <a:pt x="0" y="116"/>
                    <a:pt x="0" y="268"/>
                  </a:cubicBezTo>
                  <a:cubicBezTo>
                    <a:pt x="0" y="421"/>
                    <a:pt x="116" y="536"/>
                    <a:pt x="268" y="536"/>
                  </a:cubicBezTo>
                  <a:lnTo>
                    <a:pt x="3295" y="536"/>
                  </a:lnTo>
                  <a:cubicBezTo>
                    <a:pt x="3447" y="536"/>
                    <a:pt x="3563" y="421"/>
                    <a:pt x="3563" y="268"/>
                  </a:cubicBezTo>
                  <a:cubicBezTo>
                    <a:pt x="3563" y="116"/>
                    <a:pt x="3447" y="0"/>
                    <a:pt x="3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4"/>
            <p:cNvSpPr/>
            <p:nvPr/>
          </p:nvSpPr>
          <p:spPr>
            <a:xfrm>
              <a:off x="3827822" y="3970887"/>
              <a:ext cx="277393" cy="35614"/>
            </a:xfrm>
            <a:custGeom>
              <a:rect b="b" l="l" r="r" t="t"/>
              <a:pathLst>
                <a:path extrusionOk="0" h="445" w="3466">
                  <a:moveTo>
                    <a:pt x="231" y="1"/>
                  </a:moveTo>
                  <a:cubicBezTo>
                    <a:pt x="97" y="1"/>
                    <a:pt x="0" y="98"/>
                    <a:pt x="0" y="213"/>
                  </a:cubicBezTo>
                  <a:cubicBezTo>
                    <a:pt x="0" y="347"/>
                    <a:pt x="97" y="444"/>
                    <a:pt x="231" y="444"/>
                  </a:cubicBezTo>
                  <a:lnTo>
                    <a:pt x="3258" y="444"/>
                  </a:lnTo>
                  <a:cubicBezTo>
                    <a:pt x="3373" y="444"/>
                    <a:pt x="3465" y="347"/>
                    <a:pt x="3465" y="213"/>
                  </a:cubicBezTo>
                  <a:cubicBezTo>
                    <a:pt x="3465" y="98"/>
                    <a:pt x="3373" y="1"/>
                    <a:pt x="32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4"/>
            <p:cNvSpPr/>
            <p:nvPr/>
          </p:nvSpPr>
          <p:spPr>
            <a:xfrm>
              <a:off x="3824810" y="3966485"/>
              <a:ext cx="285156" cy="44418"/>
            </a:xfrm>
            <a:custGeom>
              <a:rect b="b" l="l" r="r" t="t"/>
              <a:pathLst>
                <a:path extrusionOk="0" h="555" w="3563">
                  <a:moveTo>
                    <a:pt x="3295" y="93"/>
                  </a:moveTo>
                  <a:cubicBezTo>
                    <a:pt x="3387" y="93"/>
                    <a:pt x="3466" y="171"/>
                    <a:pt x="3466" y="268"/>
                  </a:cubicBezTo>
                  <a:cubicBezTo>
                    <a:pt x="3466" y="365"/>
                    <a:pt x="3387" y="439"/>
                    <a:pt x="3295" y="439"/>
                  </a:cubicBezTo>
                  <a:lnTo>
                    <a:pt x="268" y="439"/>
                  </a:lnTo>
                  <a:cubicBezTo>
                    <a:pt x="176" y="439"/>
                    <a:pt x="97" y="365"/>
                    <a:pt x="97" y="268"/>
                  </a:cubicBezTo>
                  <a:cubicBezTo>
                    <a:pt x="97" y="171"/>
                    <a:pt x="176" y="93"/>
                    <a:pt x="268" y="93"/>
                  </a:cubicBezTo>
                  <a:close/>
                  <a:moveTo>
                    <a:pt x="268" y="0"/>
                  </a:moveTo>
                  <a:cubicBezTo>
                    <a:pt x="116" y="0"/>
                    <a:pt x="0" y="116"/>
                    <a:pt x="0" y="268"/>
                  </a:cubicBezTo>
                  <a:cubicBezTo>
                    <a:pt x="0" y="421"/>
                    <a:pt x="116" y="555"/>
                    <a:pt x="268" y="555"/>
                  </a:cubicBezTo>
                  <a:lnTo>
                    <a:pt x="3295" y="555"/>
                  </a:lnTo>
                  <a:cubicBezTo>
                    <a:pt x="3447" y="555"/>
                    <a:pt x="3563" y="421"/>
                    <a:pt x="3563" y="268"/>
                  </a:cubicBezTo>
                  <a:cubicBezTo>
                    <a:pt x="3563" y="116"/>
                    <a:pt x="3447" y="0"/>
                    <a:pt x="3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4"/>
            <p:cNvSpPr/>
            <p:nvPr/>
          </p:nvSpPr>
          <p:spPr>
            <a:xfrm>
              <a:off x="3827822" y="3904698"/>
              <a:ext cx="277393" cy="35614"/>
            </a:xfrm>
            <a:custGeom>
              <a:rect b="b" l="l" r="r" t="t"/>
              <a:pathLst>
                <a:path extrusionOk="0" h="445" w="3466">
                  <a:moveTo>
                    <a:pt x="231" y="1"/>
                  </a:moveTo>
                  <a:cubicBezTo>
                    <a:pt x="97" y="1"/>
                    <a:pt x="0" y="98"/>
                    <a:pt x="0" y="232"/>
                  </a:cubicBezTo>
                  <a:cubicBezTo>
                    <a:pt x="0" y="347"/>
                    <a:pt x="97" y="444"/>
                    <a:pt x="231" y="444"/>
                  </a:cubicBezTo>
                  <a:lnTo>
                    <a:pt x="3258" y="444"/>
                  </a:lnTo>
                  <a:cubicBezTo>
                    <a:pt x="3373" y="444"/>
                    <a:pt x="3465" y="347"/>
                    <a:pt x="3465" y="232"/>
                  </a:cubicBezTo>
                  <a:cubicBezTo>
                    <a:pt x="3465" y="98"/>
                    <a:pt x="3373" y="1"/>
                    <a:pt x="32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4"/>
            <p:cNvSpPr/>
            <p:nvPr/>
          </p:nvSpPr>
          <p:spPr>
            <a:xfrm>
              <a:off x="3824810" y="3899896"/>
              <a:ext cx="285156" cy="44818"/>
            </a:xfrm>
            <a:custGeom>
              <a:rect b="b" l="l" r="r" t="t"/>
              <a:pathLst>
                <a:path extrusionOk="0" h="560" w="3563">
                  <a:moveTo>
                    <a:pt x="3295" y="116"/>
                  </a:moveTo>
                  <a:cubicBezTo>
                    <a:pt x="3387" y="116"/>
                    <a:pt x="3466" y="176"/>
                    <a:pt x="3466" y="273"/>
                  </a:cubicBezTo>
                  <a:lnTo>
                    <a:pt x="3466" y="292"/>
                  </a:lnTo>
                  <a:cubicBezTo>
                    <a:pt x="3466" y="389"/>
                    <a:pt x="3387" y="463"/>
                    <a:pt x="3295" y="463"/>
                  </a:cubicBezTo>
                  <a:lnTo>
                    <a:pt x="268" y="463"/>
                  </a:lnTo>
                  <a:cubicBezTo>
                    <a:pt x="176" y="463"/>
                    <a:pt x="97" y="389"/>
                    <a:pt x="97" y="292"/>
                  </a:cubicBezTo>
                  <a:lnTo>
                    <a:pt x="97" y="273"/>
                  </a:lnTo>
                  <a:cubicBezTo>
                    <a:pt x="97" y="176"/>
                    <a:pt x="176" y="116"/>
                    <a:pt x="268" y="116"/>
                  </a:cubicBezTo>
                  <a:close/>
                  <a:moveTo>
                    <a:pt x="268" y="1"/>
                  </a:moveTo>
                  <a:cubicBezTo>
                    <a:pt x="116" y="1"/>
                    <a:pt x="0" y="139"/>
                    <a:pt x="0" y="273"/>
                  </a:cubicBezTo>
                  <a:lnTo>
                    <a:pt x="0" y="292"/>
                  </a:lnTo>
                  <a:cubicBezTo>
                    <a:pt x="0" y="444"/>
                    <a:pt x="116" y="560"/>
                    <a:pt x="268" y="560"/>
                  </a:cubicBezTo>
                  <a:lnTo>
                    <a:pt x="3295" y="560"/>
                  </a:lnTo>
                  <a:cubicBezTo>
                    <a:pt x="3447" y="560"/>
                    <a:pt x="3563" y="444"/>
                    <a:pt x="3563" y="292"/>
                  </a:cubicBezTo>
                  <a:lnTo>
                    <a:pt x="3563" y="273"/>
                  </a:lnTo>
                  <a:cubicBezTo>
                    <a:pt x="3563" y="139"/>
                    <a:pt x="3447" y="1"/>
                    <a:pt x="3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4"/>
            <p:cNvSpPr/>
            <p:nvPr/>
          </p:nvSpPr>
          <p:spPr>
            <a:xfrm>
              <a:off x="3980530" y="3838509"/>
              <a:ext cx="124691" cy="37055"/>
            </a:xfrm>
            <a:custGeom>
              <a:rect b="b" l="l" r="r" t="t"/>
              <a:pathLst>
                <a:path extrusionOk="0" h="463" w="1558">
                  <a:moveTo>
                    <a:pt x="231" y="1"/>
                  </a:moveTo>
                  <a:cubicBezTo>
                    <a:pt x="116" y="1"/>
                    <a:pt x="0" y="98"/>
                    <a:pt x="0" y="232"/>
                  </a:cubicBezTo>
                  <a:cubicBezTo>
                    <a:pt x="0" y="366"/>
                    <a:pt x="116" y="463"/>
                    <a:pt x="231" y="463"/>
                  </a:cubicBezTo>
                  <a:lnTo>
                    <a:pt x="1350" y="463"/>
                  </a:lnTo>
                  <a:cubicBezTo>
                    <a:pt x="1465" y="463"/>
                    <a:pt x="1557" y="366"/>
                    <a:pt x="1557" y="232"/>
                  </a:cubicBezTo>
                  <a:cubicBezTo>
                    <a:pt x="1557" y="98"/>
                    <a:pt x="1465" y="1"/>
                    <a:pt x="13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4"/>
            <p:cNvSpPr/>
            <p:nvPr/>
          </p:nvSpPr>
          <p:spPr>
            <a:xfrm>
              <a:off x="3977518" y="3835228"/>
              <a:ext cx="132454" cy="43298"/>
            </a:xfrm>
            <a:custGeom>
              <a:rect b="b" l="l" r="r" t="t"/>
              <a:pathLst>
                <a:path extrusionOk="0" h="541" w="1655">
                  <a:moveTo>
                    <a:pt x="1387" y="97"/>
                  </a:moveTo>
                  <a:cubicBezTo>
                    <a:pt x="1479" y="97"/>
                    <a:pt x="1558" y="176"/>
                    <a:pt x="1558" y="273"/>
                  </a:cubicBezTo>
                  <a:cubicBezTo>
                    <a:pt x="1558" y="370"/>
                    <a:pt x="1479" y="444"/>
                    <a:pt x="1387" y="444"/>
                  </a:cubicBezTo>
                  <a:lnTo>
                    <a:pt x="268" y="444"/>
                  </a:lnTo>
                  <a:cubicBezTo>
                    <a:pt x="171" y="444"/>
                    <a:pt x="93" y="370"/>
                    <a:pt x="93" y="273"/>
                  </a:cubicBezTo>
                  <a:cubicBezTo>
                    <a:pt x="93" y="176"/>
                    <a:pt x="171" y="97"/>
                    <a:pt x="268" y="97"/>
                  </a:cubicBezTo>
                  <a:close/>
                  <a:moveTo>
                    <a:pt x="268" y="0"/>
                  </a:moveTo>
                  <a:cubicBezTo>
                    <a:pt x="116" y="0"/>
                    <a:pt x="0" y="116"/>
                    <a:pt x="0" y="273"/>
                  </a:cubicBezTo>
                  <a:cubicBezTo>
                    <a:pt x="0" y="425"/>
                    <a:pt x="116" y="541"/>
                    <a:pt x="268" y="541"/>
                  </a:cubicBezTo>
                  <a:lnTo>
                    <a:pt x="1387" y="541"/>
                  </a:lnTo>
                  <a:cubicBezTo>
                    <a:pt x="1539" y="541"/>
                    <a:pt x="1655" y="425"/>
                    <a:pt x="1655" y="273"/>
                  </a:cubicBezTo>
                  <a:cubicBezTo>
                    <a:pt x="1655" y="116"/>
                    <a:pt x="1539" y="0"/>
                    <a:pt x="138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4"/>
            <p:cNvSpPr/>
            <p:nvPr/>
          </p:nvSpPr>
          <p:spPr>
            <a:xfrm>
              <a:off x="3980530" y="3773761"/>
              <a:ext cx="124691" cy="35614"/>
            </a:xfrm>
            <a:custGeom>
              <a:rect b="b" l="l" r="r" t="t"/>
              <a:pathLst>
                <a:path extrusionOk="0" h="445" w="1558">
                  <a:moveTo>
                    <a:pt x="231" y="1"/>
                  </a:moveTo>
                  <a:cubicBezTo>
                    <a:pt x="116" y="1"/>
                    <a:pt x="0" y="98"/>
                    <a:pt x="0" y="214"/>
                  </a:cubicBezTo>
                  <a:cubicBezTo>
                    <a:pt x="0" y="348"/>
                    <a:pt x="116" y="445"/>
                    <a:pt x="231" y="445"/>
                  </a:cubicBezTo>
                  <a:lnTo>
                    <a:pt x="1350" y="445"/>
                  </a:lnTo>
                  <a:cubicBezTo>
                    <a:pt x="1465" y="445"/>
                    <a:pt x="1557" y="348"/>
                    <a:pt x="1557" y="214"/>
                  </a:cubicBezTo>
                  <a:cubicBezTo>
                    <a:pt x="1557" y="98"/>
                    <a:pt x="1465" y="1"/>
                    <a:pt x="13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4"/>
            <p:cNvSpPr/>
            <p:nvPr/>
          </p:nvSpPr>
          <p:spPr>
            <a:xfrm>
              <a:off x="3977518" y="3768959"/>
              <a:ext cx="132454" cy="44898"/>
            </a:xfrm>
            <a:custGeom>
              <a:rect b="b" l="l" r="r" t="t"/>
              <a:pathLst>
                <a:path extrusionOk="0" h="561" w="1655">
                  <a:moveTo>
                    <a:pt x="1387" y="98"/>
                  </a:moveTo>
                  <a:cubicBezTo>
                    <a:pt x="1479" y="98"/>
                    <a:pt x="1558" y="177"/>
                    <a:pt x="1558" y="274"/>
                  </a:cubicBezTo>
                  <a:lnTo>
                    <a:pt x="1558" y="292"/>
                  </a:lnTo>
                  <a:cubicBezTo>
                    <a:pt x="1558" y="389"/>
                    <a:pt x="1479" y="444"/>
                    <a:pt x="1387" y="444"/>
                  </a:cubicBezTo>
                  <a:lnTo>
                    <a:pt x="268" y="444"/>
                  </a:lnTo>
                  <a:cubicBezTo>
                    <a:pt x="171" y="444"/>
                    <a:pt x="93" y="389"/>
                    <a:pt x="93" y="292"/>
                  </a:cubicBezTo>
                  <a:lnTo>
                    <a:pt x="93" y="274"/>
                  </a:lnTo>
                  <a:cubicBezTo>
                    <a:pt x="93" y="177"/>
                    <a:pt x="171" y="98"/>
                    <a:pt x="268" y="98"/>
                  </a:cubicBezTo>
                  <a:close/>
                  <a:moveTo>
                    <a:pt x="268" y="1"/>
                  </a:moveTo>
                  <a:cubicBezTo>
                    <a:pt x="116" y="1"/>
                    <a:pt x="0" y="116"/>
                    <a:pt x="0" y="274"/>
                  </a:cubicBezTo>
                  <a:lnTo>
                    <a:pt x="0" y="292"/>
                  </a:lnTo>
                  <a:cubicBezTo>
                    <a:pt x="0" y="426"/>
                    <a:pt x="116" y="560"/>
                    <a:pt x="268" y="560"/>
                  </a:cubicBezTo>
                  <a:lnTo>
                    <a:pt x="1387" y="560"/>
                  </a:lnTo>
                  <a:cubicBezTo>
                    <a:pt x="1539" y="560"/>
                    <a:pt x="1655" y="426"/>
                    <a:pt x="1655" y="292"/>
                  </a:cubicBezTo>
                  <a:lnTo>
                    <a:pt x="1655" y="274"/>
                  </a:lnTo>
                  <a:cubicBezTo>
                    <a:pt x="1655" y="116"/>
                    <a:pt x="1539" y="1"/>
                    <a:pt x="138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4"/>
            <p:cNvSpPr/>
            <p:nvPr/>
          </p:nvSpPr>
          <p:spPr>
            <a:xfrm>
              <a:off x="3980530" y="3707572"/>
              <a:ext cx="124691" cy="35214"/>
            </a:xfrm>
            <a:custGeom>
              <a:rect b="b" l="l" r="r" t="t"/>
              <a:pathLst>
                <a:path extrusionOk="0" h="440" w="1558">
                  <a:moveTo>
                    <a:pt x="231" y="1"/>
                  </a:moveTo>
                  <a:cubicBezTo>
                    <a:pt x="116" y="1"/>
                    <a:pt x="0" y="93"/>
                    <a:pt x="0" y="232"/>
                  </a:cubicBezTo>
                  <a:cubicBezTo>
                    <a:pt x="0" y="347"/>
                    <a:pt x="116" y="440"/>
                    <a:pt x="231" y="440"/>
                  </a:cubicBezTo>
                  <a:lnTo>
                    <a:pt x="1350" y="440"/>
                  </a:lnTo>
                  <a:cubicBezTo>
                    <a:pt x="1465" y="440"/>
                    <a:pt x="1557" y="347"/>
                    <a:pt x="1557" y="232"/>
                  </a:cubicBezTo>
                  <a:cubicBezTo>
                    <a:pt x="1557" y="93"/>
                    <a:pt x="1465" y="1"/>
                    <a:pt x="13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4"/>
            <p:cNvSpPr/>
            <p:nvPr/>
          </p:nvSpPr>
          <p:spPr>
            <a:xfrm>
              <a:off x="3977518" y="3702770"/>
              <a:ext cx="132454" cy="44818"/>
            </a:xfrm>
            <a:custGeom>
              <a:rect b="b" l="l" r="r" t="t"/>
              <a:pathLst>
                <a:path extrusionOk="0" h="560" w="1655">
                  <a:moveTo>
                    <a:pt x="1387" y="116"/>
                  </a:moveTo>
                  <a:cubicBezTo>
                    <a:pt x="1479" y="116"/>
                    <a:pt x="1558" y="195"/>
                    <a:pt x="1558" y="292"/>
                  </a:cubicBezTo>
                  <a:cubicBezTo>
                    <a:pt x="1558" y="384"/>
                    <a:pt x="1479" y="463"/>
                    <a:pt x="1387" y="463"/>
                  </a:cubicBezTo>
                  <a:lnTo>
                    <a:pt x="268" y="463"/>
                  </a:lnTo>
                  <a:cubicBezTo>
                    <a:pt x="171" y="463"/>
                    <a:pt x="93" y="384"/>
                    <a:pt x="93" y="292"/>
                  </a:cubicBezTo>
                  <a:cubicBezTo>
                    <a:pt x="93" y="195"/>
                    <a:pt x="171" y="116"/>
                    <a:pt x="268" y="116"/>
                  </a:cubicBezTo>
                  <a:close/>
                  <a:moveTo>
                    <a:pt x="268" y="1"/>
                  </a:moveTo>
                  <a:cubicBezTo>
                    <a:pt x="116" y="1"/>
                    <a:pt x="0" y="135"/>
                    <a:pt x="0" y="292"/>
                  </a:cubicBezTo>
                  <a:cubicBezTo>
                    <a:pt x="0" y="444"/>
                    <a:pt x="116" y="560"/>
                    <a:pt x="268" y="560"/>
                  </a:cubicBezTo>
                  <a:lnTo>
                    <a:pt x="1387" y="560"/>
                  </a:lnTo>
                  <a:cubicBezTo>
                    <a:pt x="1539" y="560"/>
                    <a:pt x="1655" y="444"/>
                    <a:pt x="1655" y="292"/>
                  </a:cubicBezTo>
                  <a:cubicBezTo>
                    <a:pt x="1655" y="135"/>
                    <a:pt x="1539" y="1"/>
                    <a:pt x="138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4"/>
            <p:cNvSpPr/>
            <p:nvPr/>
          </p:nvSpPr>
          <p:spPr>
            <a:xfrm>
              <a:off x="5290390" y="3650267"/>
              <a:ext cx="252663" cy="186876"/>
            </a:xfrm>
            <a:custGeom>
              <a:rect b="b" l="l" r="r" t="t"/>
              <a:pathLst>
                <a:path extrusionOk="0" h="2335" w="3157">
                  <a:moveTo>
                    <a:pt x="0" y="1"/>
                  </a:moveTo>
                  <a:lnTo>
                    <a:pt x="0" y="2334"/>
                  </a:lnTo>
                  <a:lnTo>
                    <a:pt x="3156" y="2334"/>
                  </a:lnTo>
                  <a:lnTo>
                    <a:pt x="31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4"/>
            <p:cNvSpPr/>
            <p:nvPr/>
          </p:nvSpPr>
          <p:spPr>
            <a:xfrm>
              <a:off x="5285588" y="3645865"/>
              <a:ext cx="261866" cy="195679"/>
            </a:xfrm>
            <a:custGeom>
              <a:rect b="b" l="l" r="r" t="t"/>
              <a:pathLst>
                <a:path extrusionOk="0" h="2445" w="3272">
                  <a:moveTo>
                    <a:pt x="3179" y="97"/>
                  </a:moveTo>
                  <a:lnTo>
                    <a:pt x="3179" y="2348"/>
                  </a:lnTo>
                  <a:lnTo>
                    <a:pt x="97" y="2348"/>
                  </a:lnTo>
                  <a:lnTo>
                    <a:pt x="97" y="97"/>
                  </a:lnTo>
                  <a:close/>
                  <a:moveTo>
                    <a:pt x="0" y="0"/>
                  </a:moveTo>
                  <a:lnTo>
                    <a:pt x="0" y="56"/>
                  </a:lnTo>
                  <a:lnTo>
                    <a:pt x="0" y="2445"/>
                  </a:lnTo>
                  <a:lnTo>
                    <a:pt x="3272" y="2445"/>
                  </a:lnTo>
                  <a:lnTo>
                    <a:pt x="327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4"/>
            <p:cNvSpPr/>
            <p:nvPr/>
          </p:nvSpPr>
          <p:spPr>
            <a:xfrm>
              <a:off x="5290390" y="3859959"/>
              <a:ext cx="252663" cy="187916"/>
            </a:xfrm>
            <a:custGeom>
              <a:rect b="b" l="l" r="r" t="t"/>
              <a:pathLst>
                <a:path extrusionOk="0" h="2348" w="3157">
                  <a:moveTo>
                    <a:pt x="0" y="1"/>
                  </a:moveTo>
                  <a:lnTo>
                    <a:pt x="0" y="2348"/>
                  </a:lnTo>
                  <a:lnTo>
                    <a:pt x="3156" y="2348"/>
                  </a:lnTo>
                  <a:lnTo>
                    <a:pt x="31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4"/>
            <p:cNvSpPr/>
            <p:nvPr/>
          </p:nvSpPr>
          <p:spPr>
            <a:xfrm>
              <a:off x="5285588" y="3856997"/>
              <a:ext cx="261866" cy="195679"/>
            </a:xfrm>
            <a:custGeom>
              <a:rect b="b" l="l" r="r" t="t"/>
              <a:pathLst>
                <a:path extrusionOk="0" h="2445" w="3272">
                  <a:moveTo>
                    <a:pt x="3179" y="98"/>
                  </a:moveTo>
                  <a:lnTo>
                    <a:pt x="3179" y="2348"/>
                  </a:lnTo>
                  <a:lnTo>
                    <a:pt x="97" y="2348"/>
                  </a:lnTo>
                  <a:lnTo>
                    <a:pt x="97" y="98"/>
                  </a:lnTo>
                  <a:close/>
                  <a:moveTo>
                    <a:pt x="0" y="1"/>
                  </a:moveTo>
                  <a:lnTo>
                    <a:pt x="0" y="38"/>
                  </a:lnTo>
                  <a:lnTo>
                    <a:pt x="0" y="2445"/>
                  </a:lnTo>
                  <a:lnTo>
                    <a:pt x="3272" y="2445"/>
                  </a:lnTo>
                  <a:lnTo>
                    <a:pt x="327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4"/>
            <p:cNvSpPr/>
            <p:nvPr/>
          </p:nvSpPr>
          <p:spPr>
            <a:xfrm>
              <a:off x="5290390" y="4071091"/>
              <a:ext cx="252663" cy="187996"/>
            </a:xfrm>
            <a:custGeom>
              <a:rect b="b" l="l" r="r" t="t"/>
              <a:pathLst>
                <a:path extrusionOk="0" h="2349" w="3157">
                  <a:moveTo>
                    <a:pt x="0" y="1"/>
                  </a:moveTo>
                  <a:lnTo>
                    <a:pt x="0" y="2348"/>
                  </a:lnTo>
                  <a:lnTo>
                    <a:pt x="3156" y="2348"/>
                  </a:lnTo>
                  <a:lnTo>
                    <a:pt x="31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4"/>
            <p:cNvSpPr/>
            <p:nvPr/>
          </p:nvSpPr>
          <p:spPr>
            <a:xfrm>
              <a:off x="5285588" y="4068130"/>
              <a:ext cx="261866" cy="195759"/>
            </a:xfrm>
            <a:custGeom>
              <a:rect b="b" l="l" r="r" t="t"/>
              <a:pathLst>
                <a:path extrusionOk="0" h="2446" w="3272">
                  <a:moveTo>
                    <a:pt x="3179" y="93"/>
                  </a:moveTo>
                  <a:lnTo>
                    <a:pt x="3179" y="2330"/>
                  </a:lnTo>
                  <a:lnTo>
                    <a:pt x="97" y="2330"/>
                  </a:lnTo>
                  <a:lnTo>
                    <a:pt x="97" y="93"/>
                  </a:lnTo>
                  <a:close/>
                  <a:moveTo>
                    <a:pt x="0" y="1"/>
                  </a:moveTo>
                  <a:lnTo>
                    <a:pt x="0" y="38"/>
                  </a:lnTo>
                  <a:lnTo>
                    <a:pt x="0" y="2445"/>
                  </a:lnTo>
                  <a:lnTo>
                    <a:pt x="3272" y="2445"/>
                  </a:lnTo>
                  <a:lnTo>
                    <a:pt x="327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4"/>
            <p:cNvSpPr/>
            <p:nvPr/>
          </p:nvSpPr>
          <p:spPr>
            <a:xfrm>
              <a:off x="5290390" y="4282303"/>
              <a:ext cx="252663" cy="187916"/>
            </a:xfrm>
            <a:custGeom>
              <a:rect b="b" l="l" r="r" t="t"/>
              <a:pathLst>
                <a:path extrusionOk="0" h="2348" w="3157">
                  <a:moveTo>
                    <a:pt x="0" y="0"/>
                  </a:moveTo>
                  <a:lnTo>
                    <a:pt x="0" y="2348"/>
                  </a:lnTo>
                  <a:lnTo>
                    <a:pt x="3156" y="2348"/>
                  </a:lnTo>
                  <a:lnTo>
                    <a:pt x="31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4"/>
            <p:cNvSpPr/>
            <p:nvPr/>
          </p:nvSpPr>
          <p:spPr>
            <a:xfrm>
              <a:off x="5285588" y="4277501"/>
              <a:ext cx="261866" cy="195679"/>
            </a:xfrm>
            <a:custGeom>
              <a:rect b="b" l="l" r="r" t="t"/>
              <a:pathLst>
                <a:path extrusionOk="0" h="2445" w="3272">
                  <a:moveTo>
                    <a:pt x="3179" y="97"/>
                  </a:moveTo>
                  <a:lnTo>
                    <a:pt x="3179" y="2352"/>
                  </a:lnTo>
                  <a:lnTo>
                    <a:pt x="97" y="2352"/>
                  </a:lnTo>
                  <a:lnTo>
                    <a:pt x="97" y="97"/>
                  </a:lnTo>
                  <a:close/>
                  <a:moveTo>
                    <a:pt x="0" y="0"/>
                  </a:moveTo>
                  <a:lnTo>
                    <a:pt x="0" y="60"/>
                  </a:lnTo>
                  <a:lnTo>
                    <a:pt x="0" y="2444"/>
                  </a:lnTo>
                  <a:lnTo>
                    <a:pt x="3272" y="2444"/>
                  </a:lnTo>
                  <a:lnTo>
                    <a:pt x="327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4"/>
            <p:cNvSpPr/>
            <p:nvPr/>
          </p:nvSpPr>
          <p:spPr>
            <a:xfrm>
              <a:off x="4139160" y="3569470"/>
              <a:ext cx="961590" cy="27851"/>
            </a:xfrm>
            <a:custGeom>
              <a:rect b="b" l="l" r="r" t="t"/>
              <a:pathLst>
                <a:path extrusionOk="0" h="348" w="12015">
                  <a:moveTo>
                    <a:pt x="116" y="1"/>
                  </a:moveTo>
                  <a:cubicBezTo>
                    <a:pt x="61" y="1"/>
                    <a:pt x="1" y="42"/>
                    <a:pt x="1" y="116"/>
                  </a:cubicBezTo>
                  <a:lnTo>
                    <a:pt x="1" y="250"/>
                  </a:lnTo>
                  <a:cubicBezTo>
                    <a:pt x="1" y="310"/>
                    <a:pt x="61" y="347"/>
                    <a:pt x="116" y="347"/>
                  </a:cubicBezTo>
                  <a:lnTo>
                    <a:pt x="11899" y="347"/>
                  </a:lnTo>
                  <a:cubicBezTo>
                    <a:pt x="11959" y="347"/>
                    <a:pt x="12014" y="310"/>
                    <a:pt x="12014" y="250"/>
                  </a:cubicBezTo>
                  <a:lnTo>
                    <a:pt x="12014" y="116"/>
                  </a:lnTo>
                  <a:cubicBezTo>
                    <a:pt x="12014" y="42"/>
                    <a:pt x="11959" y="1"/>
                    <a:pt x="118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4" name="Google Shape;4134;p64"/>
          <p:cNvGrpSpPr/>
          <p:nvPr/>
        </p:nvGrpSpPr>
        <p:grpSpPr>
          <a:xfrm>
            <a:off x="3216013" y="2913198"/>
            <a:ext cx="1253930" cy="415101"/>
            <a:chOff x="3216013" y="2913198"/>
            <a:chExt cx="1253930" cy="415101"/>
          </a:xfrm>
        </p:grpSpPr>
        <p:sp>
          <p:nvSpPr>
            <p:cNvPr id="4135" name="Google Shape;4135;p64"/>
            <p:cNvSpPr/>
            <p:nvPr/>
          </p:nvSpPr>
          <p:spPr>
            <a:xfrm>
              <a:off x="3224081" y="2922666"/>
              <a:ext cx="248786" cy="251922"/>
            </a:xfrm>
            <a:custGeom>
              <a:rect b="b" l="l" r="r" t="t"/>
              <a:pathLst>
                <a:path extrusionOk="0" h="3060" w="3022">
                  <a:moveTo>
                    <a:pt x="0" y="1"/>
                  </a:moveTo>
                  <a:lnTo>
                    <a:pt x="0" y="3059"/>
                  </a:lnTo>
                  <a:lnTo>
                    <a:pt x="1040" y="3059"/>
                  </a:lnTo>
                  <a:lnTo>
                    <a:pt x="1040" y="1946"/>
                  </a:lnTo>
                  <a:lnTo>
                    <a:pt x="1982" y="1946"/>
                  </a:lnTo>
                  <a:lnTo>
                    <a:pt x="1982" y="3059"/>
                  </a:lnTo>
                  <a:lnTo>
                    <a:pt x="3022" y="3059"/>
                  </a:lnTo>
                  <a:lnTo>
                    <a:pt x="3022" y="1"/>
                  </a:lnTo>
                  <a:lnTo>
                    <a:pt x="1982" y="1"/>
                  </a:lnTo>
                  <a:lnTo>
                    <a:pt x="1982" y="1096"/>
                  </a:lnTo>
                  <a:lnTo>
                    <a:pt x="1040" y="1096"/>
                  </a:lnTo>
                  <a:lnTo>
                    <a:pt x="10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4"/>
            <p:cNvSpPr/>
            <p:nvPr/>
          </p:nvSpPr>
          <p:spPr>
            <a:xfrm>
              <a:off x="3220623" y="2919290"/>
              <a:ext cx="255290" cy="260237"/>
            </a:xfrm>
            <a:custGeom>
              <a:rect b="b" l="l" r="r" t="t"/>
              <a:pathLst>
                <a:path extrusionOk="0" h="3161" w="3101">
                  <a:moveTo>
                    <a:pt x="3004" y="97"/>
                  </a:moveTo>
                  <a:lnTo>
                    <a:pt x="3004" y="3063"/>
                  </a:lnTo>
                  <a:lnTo>
                    <a:pt x="2080" y="3063"/>
                  </a:lnTo>
                  <a:lnTo>
                    <a:pt x="2080" y="1927"/>
                  </a:lnTo>
                  <a:lnTo>
                    <a:pt x="1022" y="1927"/>
                  </a:lnTo>
                  <a:lnTo>
                    <a:pt x="1022" y="3063"/>
                  </a:lnTo>
                  <a:lnTo>
                    <a:pt x="97" y="3063"/>
                  </a:lnTo>
                  <a:lnTo>
                    <a:pt x="97" y="97"/>
                  </a:lnTo>
                  <a:lnTo>
                    <a:pt x="1022" y="97"/>
                  </a:lnTo>
                  <a:lnTo>
                    <a:pt x="1022" y="1178"/>
                  </a:lnTo>
                  <a:lnTo>
                    <a:pt x="2080" y="1178"/>
                  </a:lnTo>
                  <a:lnTo>
                    <a:pt x="2080" y="97"/>
                  </a:lnTo>
                  <a:close/>
                  <a:moveTo>
                    <a:pt x="0" y="0"/>
                  </a:moveTo>
                  <a:lnTo>
                    <a:pt x="0" y="3160"/>
                  </a:lnTo>
                  <a:lnTo>
                    <a:pt x="1119" y="3160"/>
                  </a:lnTo>
                  <a:lnTo>
                    <a:pt x="1119" y="2024"/>
                  </a:lnTo>
                  <a:lnTo>
                    <a:pt x="1983" y="2024"/>
                  </a:lnTo>
                  <a:lnTo>
                    <a:pt x="1983" y="3160"/>
                  </a:lnTo>
                  <a:lnTo>
                    <a:pt x="3101" y="3160"/>
                  </a:lnTo>
                  <a:lnTo>
                    <a:pt x="3101" y="0"/>
                  </a:lnTo>
                  <a:lnTo>
                    <a:pt x="1983" y="0"/>
                  </a:lnTo>
                  <a:lnTo>
                    <a:pt x="1983" y="1081"/>
                  </a:lnTo>
                  <a:lnTo>
                    <a:pt x="1119" y="1081"/>
                  </a:lnTo>
                  <a:lnTo>
                    <a:pt x="111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4"/>
            <p:cNvSpPr/>
            <p:nvPr/>
          </p:nvSpPr>
          <p:spPr>
            <a:xfrm>
              <a:off x="3494858" y="2922666"/>
              <a:ext cx="231416" cy="251922"/>
            </a:xfrm>
            <a:custGeom>
              <a:rect b="b" l="l" r="r" t="t"/>
              <a:pathLst>
                <a:path extrusionOk="0" h="3060" w="2811">
                  <a:moveTo>
                    <a:pt x="1" y="1"/>
                  </a:moveTo>
                  <a:lnTo>
                    <a:pt x="1" y="809"/>
                  </a:lnTo>
                  <a:lnTo>
                    <a:pt x="888" y="809"/>
                  </a:lnTo>
                  <a:lnTo>
                    <a:pt x="888" y="3059"/>
                  </a:lnTo>
                  <a:lnTo>
                    <a:pt x="1928" y="3059"/>
                  </a:lnTo>
                  <a:lnTo>
                    <a:pt x="1928" y="809"/>
                  </a:lnTo>
                  <a:lnTo>
                    <a:pt x="2810" y="809"/>
                  </a:lnTo>
                  <a:lnTo>
                    <a:pt x="28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4"/>
            <p:cNvSpPr/>
            <p:nvPr/>
          </p:nvSpPr>
          <p:spPr>
            <a:xfrm>
              <a:off x="3490330" y="2919290"/>
              <a:ext cx="240883" cy="260237"/>
            </a:xfrm>
            <a:custGeom>
              <a:rect b="b" l="l" r="r" t="t"/>
              <a:pathLst>
                <a:path extrusionOk="0" h="3161" w="2926">
                  <a:moveTo>
                    <a:pt x="2828" y="97"/>
                  </a:moveTo>
                  <a:lnTo>
                    <a:pt x="2828" y="790"/>
                  </a:lnTo>
                  <a:lnTo>
                    <a:pt x="1923" y="790"/>
                  </a:lnTo>
                  <a:lnTo>
                    <a:pt x="1923" y="3063"/>
                  </a:lnTo>
                  <a:lnTo>
                    <a:pt x="998" y="3063"/>
                  </a:lnTo>
                  <a:lnTo>
                    <a:pt x="998" y="790"/>
                  </a:lnTo>
                  <a:lnTo>
                    <a:pt x="93" y="790"/>
                  </a:lnTo>
                  <a:lnTo>
                    <a:pt x="93" y="97"/>
                  </a:lnTo>
                  <a:close/>
                  <a:moveTo>
                    <a:pt x="0" y="0"/>
                  </a:moveTo>
                  <a:lnTo>
                    <a:pt x="0" y="887"/>
                  </a:lnTo>
                  <a:lnTo>
                    <a:pt x="901" y="887"/>
                  </a:lnTo>
                  <a:lnTo>
                    <a:pt x="901" y="3160"/>
                  </a:lnTo>
                  <a:lnTo>
                    <a:pt x="2020" y="3160"/>
                  </a:lnTo>
                  <a:lnTo>
                    <a:pt x="2020" y="887"/>
                  </a:lnTo>
                  <a:lnTo>
                    <a:pt x="2925" y="887"/>
                  </a:lnTo>
                  <a:lnTo>
                    <a:pt x="2925"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4"/>
            <p:cNvSpPr/>
            <p:nvPr/>
          </p:nvSpPr>
          <p:spPr>
            <a:xfrm>
              <a:off x="3732621" y="2922666"/>
              <a:ext cx="233309" cy="251922"/>
            </a:xfrm>
            <a:custGeom>
              <a:rect b="b" l="l" r="r" t="t"/>
              <a:pathLst>
                <a:path extrusionOk="0" h="3060" w="2834">
                  <a:moveTo>
                    <a:pt x="1" y="1"/>
                  </a:moveTo>
                  <a:lnTo>
                    <a:pt x="1" y="809"/>
                  </a:lnTo>
                  <a:lnTo>
                    <a:pt x="906" y="809"/>
                  </a:lnTo>
                  <a:lnTo>
                    <a:pt x="906" y="3059"/>
                  </a:lnTo>
                  <a:lnTo>
                    <a:pt x="1928" y="3059"/>
                  </a:lnTo>
                  <a:lnTo>
                    <a:pt x="1928" y="809"/>
                  </a:lnTo>
                  <a:lnTo>
                    <a:pt x="2833" y="809"/>
                  </a:lnTo>
                  <a:lnTo>
                    <a:pt x="28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4"/>
            <p:cNvSpPr/>
            <p:nvPr/>
          </p:nvSpPr>
          <p:spPr>
            <a:xfrm>
              <a:off x="3729575" y="2919290"/>
              <a:ext cx="239401" cy="260237"/>
            </a:xfrm>
            <a:custGeom>
              <a:rect b="b" l="l" r="r" t="t"/>
              <a:pathLst>
                <a:path extrusionOk="0" h="3161" w="2908">
                  <a:moveTo>
                    <a:pt x="2810" y="97"/>
                  </a:moveTo>
                  <a:lnTo>
                    <a:pt x="2810" y="790"/>
                  </a:lnTo>
                  <a:lnTo>
                    <a:pt x="1923" y="790"/>
                  </a:lnTo>
                  <a:lnTo>
                    <a:pt x="1923" y="3063"/>
                  </a:lnTo>
                  <a:lnTo>
                    <a:pt x="980" y="3063"/>
                  </a:lnTo>
                  <a:lnTo>
                    <a:pt x="980" y="790"/>
                  </a:lnTo>
                  <a:lnTo>
                    <a:pt x="98" y="790"/>
                  </a:lnTo>
                  <a:lnTo>
                    <a:pt x="98" y="97"/>
                  </a:lnTo>
                  <a:close/>
                  <a:moveTo>
                    <a:pt x="1" y="0"/>
                  </a:moveTo>
                  <a:lnTo>
                    <a:pt x="1" y="887"/>
                  </a:lnTo>
                  <a:lnTo>
                    <a:pt x="883" y="887"/>
                  </a:lnTo>
                  <a:lnTo>
                    <a:pt x="883" y="3160"/>
                  </a:lnTo>
                  <a:lnTo>
                    <a:pt x="2020" y="3160"/>
                  </a:lnTo>
                  <a:lnTo>
                    <a:pt x="2020" y="887"/>
                  </a:lnTo>
                  <a:lnTo>
                    <a:pt x="2907" y="887"/>
                  </a:lnTo>
                  <a:lnTo>
                    <a:pt x="2907"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4"/>
            <p:cNvSpPr/>
            <p:nvPr/>
          </p:nvSpPr>
          <p:spPr>
            <a:xfrm>
              <a:off x="3987921" y="2922666"/>
              <a:ext cx="234709" cy="251922"/>
            </a:xfrm>
            <a:custGeom>
              <a:rect b="b" l="l" r="r" t="t"/>
              <a:pathLst>
                <a:path extrusionOk="0" h="3060" w="2851">
                  <a:moveTo>
                    <a:pt x="1405" y="809"/>
                  </a:moveTo>
                  <a:cubicBezTo>
                    <a:pt x="1539" y="809"/>
                    <a:pt x="1636" y="828"/>
                    <a:pt x="1714" y="906"/>
                  </a:cubicBezTo>
                  <a:cubicBezTo>
                    <a:pt x="1788" y="962"/>
                    <a:pt x="1811" y="1040"/>
                    <a:pt x="1811" y="1156"/>
                  </a:cubicBezTo>
                  <a:cubicBezTo>
                    <a:pt x="1811" y="1271"/>
                    <a:pt x="1788" y="1368"/>
                    <a:pt x="1714" y="1424"/>
                  </a:cubicBezTo>
                  <a:cubicBezTo>
                    <a:pt x="1636" y="1484"/>
                    <a:pt x="1539" y="1521"/>
                    <a:pt x="1405" y="1521"/>
                  </a:cubicBezTo>
                  <a:lnTo>
                    <a:pt x="1021" y="1521"/>
                  </a:lnTo>
                  <a:lnTo>
                    <a:pt x="1021" y="809"/>
                  </a:lnTo>
                  <a:close/>
                  <a:moveTo>
                    <a:pt x="0" y="1"/>
                  </a:moveTo>
                  <a:lnTo>
                    <a:pt x="0" y="3059"/>
                  </a:lnTo>
                  <a:lnTo>
                    <a:pt x="1021" y="3059"/>
                  </a:lnTo>
                  <a:lnTo>
                    <a:pt x="1021" y="2311"/>
                  </a:lnTo>
                  <a:lnTo>
                    <a:pt x="1465" y="2311"/>
                  </a:lnTo>
                  <a:cubicBezTo>
                    <a:pt x="1751" y="2311"/>
                    <a:pt x="2001" y="2269"/>
                    <a:pt x="2195" y="2177"/>
                  </a:cubicBezTo>
                  <a:cubicBezTo>
                    <a:pt x="2407" y="2080"/>
                    <a:pt x="2578" y="1946"/>
                    <a:pt x="2694" y="1770"/>
                  </a:cubicBezTo>
                  <a:cubicBezTo>
                    <a:pt x="2809" y="1599"/>
                    <a:pt x="2851" y="1387"/>
                    <a:pt x="2851" y="1156"/>
                  </a:cubicBezTo>
                  <a:cubicBezTo>
                    <a:pt x="2851" y="925"/>
                    <a:pt x="2809" y="712"/>
                    <a:pt x="2694" y="537"/>
                  </a:cubicBezTo>
                  <a:cubicBezTo>
                    <a:pt x="2578" y="366"/>
                    <a:pt x="2407" y="232"/>
                    <a:pt x="2195" y="135"/>
                  </a:cubicBezTo>
                  <a:cubicBezTo>
                    <a:pt x="2001" y="56"/>
                    <a:pt x="1751" y="1"/>
                    <a:pt x="14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4"/>
            <p:cNvSpPr/>
            <p:nvPr/>
          </p:nvSpPr>
          <p:spPr>
            <a:xfrm>
              <a:off x="3982981" y="2919290"/>
              <a:ext cx="244258" cy="260237"/>
            </a:xfrm>
            <a:custGeom>
              <a:rect b="b" l="l" r="r" t="t"/>
              <a:pathLst>
                <a:path extrusionOk="0" h="3161" w="2967">
                  <a:moveTo>
                    <a:pt x="1465" y="887"/>
                  </a:moveTo>
                  <a:cubicBezTo>
                    <a:pt x="1599" y="887"/>
                    <a:pt x="1677" y="924"/>
                    <a:pt x="1733" y="966"/>
                  </a:cubicBezTo>
                  <a:lnTo>
                    <a:pt x="1733" y="984"/>
                  </a:lnTo>
                  <a:cubicBezTo>
                    <a:pt x="1793" y="1021"/>
                    <a:pt x="1830" y="1100"/>
                    <a:pt x="1830" y="1197"/>
                  </a:cubicBezTo>
                  <a:cubicBezTo>
                    <a:pt x="1830" y="1312"/>
                    <a:pt x="1793" y="1368"/>
                    <a:pt x="1733" y="1428"/>
                  </a:cubicBezTo>
                  <a:cubicBezTo>
                    <a:pt x="1677" y="1483"/>
                    <a:pt x="1599" y="1502"/>
                    <a:pt x="1465" y="1502"/>
                  </a:cubicBezTo>
                  <a:lnTo>
                    <a:pt x="1137" y="1502"/>
                  </a:lnTo>
                  <a:lnTo>
                    <a:pt x="1137" y="887"/>
                  </a:lnTo>
                  <a:close/>
                  <a:moveTo>
                    <a:pt x="1040" y="790"/>
                  </a:moveTo>
                  <a:lnTo>
                    <a:pt x="1040" y="1599"/>
                  </a:lnTo>
                  <a:lnTo>
                    <a:pt x="1465" y="1599"/>
                  </a:lnTo>
                  <a:cubicBezTo>
                    <a:pt x="1599" y="1599"/>
                    <a:pt x="1714" y="1580"/>
                    <a:pt x="1811" y="1502"/>
                  </a:cubicBezTo>
                  <a:cubicBezTo>
                    <a:pt x="1890" y="1428"/>
                    <a:pt x="1927" y="1331"/>
                    <a:pt x="1927" y="1197"/>
                  </a:cubicBezTo>
                  <a:cubicBezTo>
                    <a:pt x="1927" y="1081"/>
                    <a:pt x="1890" y="966"/>
                    <a:pt x="1811" y="906"/>
                  </a:cubicBezTo>
                  <a:cubicBezTo>
                    <a:pt x="1714" y="832"/>
                    <a:pt x="1599" y="790"/>
                    <a:pt x="1465" y="790"/>
                  </a:cubicBezTo>
                  <a:close/>
                  <a:moveTo>
                    <a:pt x="1525" y="97"/>
                  </a:moveTo>
                  <a:cubicBezTo>
                    <a:pt x="1793" y="97"/>
                    <a:pt x="2042" y="139"/>
                    <a:pt x="2236" y="231"/>
                  </a:cubicBezTo>
                  <a:cubicBezTo>
                    <a:pt x="2449" y="328"/>
                    <a:pt x="2601" y="444"/>
                    <a:pt x="2698" y="619"/>
                  </a:cubicBezTo>
                  <a:cubicBezTo>
                    <a:pt x="2814" y="772"/>
                    <a:pt x="2869" y="966"/>
                    <a:pt x="2869" y="1197"/>
                  </a:cubicBezTo>
                  <a:cubicBezTo>
                    <a:pt x="2869" y="1428"/>
                    <a:pt x="2814" y="1617"/>
                    <a:pt x="2698" y="1793"/>
                  </a:cubicBezTo>
                  <a:cubicBezTo>
                    <a:pt x="2601" y="1945"/>
                    <a:pt x="2449" y="2079"/>
                    <a:pt x="2236" y="2158"/>
                  </a:cubicBezTo>
                  <a:cubicBezTo>
                    <a:pt x="2042" y="2255"/>
                    <a:pt x="1793" y="2310"/>
                    <a:pt x="1525" y="2310"/>
                  </a:cubicBezTo>
                  <a:lnTo>
                    <a:pt x="1040" y="2310"/>
                  </a:lnTo>
                  <a:lnTo>
                    <a:pt x="1040" y="3063"/>
                  </a:lnTo>
                  <a:lnTo>
                    <a:pt x="97" y="3063"/>
                  </a:lnTo>
                  <a:lnTo>
                    <a:pt x="97" y="97"/>
                  </a:lnTo>
                  <a:close/>
                  <a:moveTo>
                    <a:pt x="0" y="0"/>
                  </a:moveTo>
                  <a:lnTo>
                    <a:pt x="0" y="3160"/>
                  </a:lnTo>
                  <a:lnTo>
                    <a:pt x="1137" y="3160"/>
                  </a:lnTo>
                  <a:lnTo>
                    <a:pt x="1137" y="2407"/>
                  </a:lnTo>
                  <a:lnTo>
                    <a:pt x="1525" y="2407"/>
                  </a:lnTo>
                  <a:cubicBezTo>
                    <a:pt x="1811" y="2407"/>
                    <a:pt x="2061" y="2352"/>
                    <a:pt x="2273" y="2255"/>
                  </a:cubicBezTo>
                  <a:cubicBezTo>
                    <a:pt x="2504" y="2158"/>
                    <a:pt x="2680" y="2024"/>
                    <a:pt x="2796" y="1830"/>
                  </a:cubicBezTo>
                  <a:cubicBezTo>
                    <a:pt x="2911" y="1659"/>
                    <a:pt x="2966" y="1446"/>
                    <a:pt x="2966" y="1197"/>
                  </a:cubicBezTo>
                  <a:cubicBezTo>
                    <a:pt x="2966" y="966"/>
                    <a:pt x="2911" y="735"/>
                    <a:pt x="2796" y="559"/>
                  </a:cubicBezTo>
                  <a:cubicBezTo>
                    <a:pt x="2680" y="370"/>
                    <a:pt x="2504" y="231"/>
                    <a:pt x="2273" y="139"/>
                  </a:cubicBezTo>
                  <a:cubicBezTo>
                    <a:pt x="2061" y="42"/>
                    <a:pt x="1811" y="0"/>
                    <a:pt x="152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4"/>
            <p:cNvSpPr/>
            <p:nvPr/>
          </p:nvSpPr>
          <p:spPr>
            <a:xfrm>
              <a:off x="4238198" y="2917726"/>
              <a:ext cx="226805" cy="263283"/>
            </a:xfrm>
            <a:custGeom>
              <a:rect b="b" l="l" r="r" t="t"/>
              <a:pathLst>
                <a:path extrusionOk="0" h="3198" w="2755">
                  <a:moveTo>
                    <a:pt x="1484" y="1"/>
                  </a:moveTo>
                  <a:cubicBezTo>
                    <a:pt x="1174" y="1"/>
                    <a:pt x="906" y="42"/>
                    <a:pt x="694" y="135"/>
                  </a:cubicBezTo>
                  <a:cubicBezTo>
                    <a:pt x="481" y="213"/>
                    <a:pt x="329" y="347"/>
                    <a:pt x="213" y="504"/>
                  </a:cubicBezTo>
                  <a:cubicBezTo>
                    <a:pt x="116" y="657"/>
                    <a:pt x="61" y="828"/>
                    <a:pt x="61" y="1022"/>
                  </a:cubicBezTo>
                  <a:cubicBezTo>
                    <a:pt x="61" y="1253"/>
                    <a:pt x="116" y="1428"/>
                    <a:pt x="231" y="1562"/>
                  </a:cubicBezTo>
                  <a:cubicBezTo>
                    <a:pt x="347" y="1678"/>
                    <a:pt x="481" y="1775"/>
                    <a:pt x="638" y="1830"/>
                  </a:cubicBezTo>
                  <a:cubicBezTo>
                    <a:pt x="791" y="1890"/>
                    <a:pt x="1003" y="1946"/>
                    <a:pt x="1234" y="1983"/>
                  </a:cubicBezTo>
                  <a:cubicBezTo>
                    <a:pt x="1405" y="2024"/>
                    <a:pt x="1544" y="2061"/>
                    <a:pt x="1618" y="2098"/>
                  </a:cubicBezTo>
                  <a:cubicBezTo>
                    <a:pt x="1696" y="2121"/>
                    <a:pt x="1752" y="2177"/>
                    <a:pt x="1752" y="2237"/>
                  </a:cubicBezTo>
                  <a:cubicBezTo>
                    <a:pt x="1752" y="2292"/>
                    <a:pt x="1715" y="2329"/>
                    <a:pt x="1659" y="2371"/>
                  </a:cubicBezTo>
                  <a:cubicBezTo>
                    <a:pt x="1599" y="2389"/>
                    <a:pt x="1484" y="2408"/>
                    <a:pt x="1350" y="2408"/>
                  </a:cubicBezTo>
                  <a:cubicBezTo>
                    <a:pt x="1174" y="2408"/>
                    <a:pt x="1003" y="2389"/>
                    <a:pt x="828" y="2329"/>
                  </a:cubicBezTo>
                  <a:cubicBezTo>
                    <a:pt x="657" y="2274"/>
                    <a:pt x="481" y="2214"/>
                    <a:pt x="329" y="2121"/>
                  </a:cubicBezTo>
                  <a:lnTo>
                    <a:pt x="0" y="2870"/>
                  </a:lnTo>
                  <a:cubicBezTo>
                    <a:pt x="158" y="2967"/>
                    <a:pt x="347" y="3045"/>
                    <a:pt x="597" y="3101"/>
                  </a:cubicBezTo>
                  <a:cubicBezTo>
                    <a:pt x="828" y="3161"/>
                    <a:pt x="1082" y="3198"/>
                    <a:pt x="1331" y="3198"/>
                  </a:cubicBezTo>
                  <a:cubicBezTo>
                    <a:pt x="1636" y="3198"/>
                    <a:pt x="1909" y="3138"/>
                    <a:pt x="2121" y="3064"/>
                  </a:cubicBezTo>
                  <a:cubicBezTo>
                    <a:pt x="2329" y="2967"/>
                    <a:pt x="2486" y="2833"/>
                    <a:pt x="2602" y="2676"/>
                  </a:cubicBezTo>
                  <a:cubicBezTo>
                    <a:pt x="2717" y="2523"/>
                    <a:pt x="2754" y="2352"/>
                    <a:pt x="2754" y="2158"/>
                  </a:cubicBezTo>
                  <a:cubicBezTo>
                    <a:pt x="2754" y="1946"/>
                    <a:pt x="2699" y="1775"/>
                    <a:pt x="2583" y="1636"/>
                  </a:cubicBezTo>
                  <a:cubicBezTo>
                    <a:pt x="2468" y="1502"/>
                    <a:pt x="2329" y="1428"/>
                    <a:pt x="2177" y="1368"/>
                  </a:cubicBezTo>
                  <a:cubicBezTo>
                    <a:pt x="2006" y="1313"/>
                    <a:pt x="1812" y="1253"/>
                    <a:pt x="1581" y="1216"/>
                  </a:cubicBezTo>
                  <a:cubicBezTo>
                    <a:pt x="1405" y="1174"/>
                    <a:pt x="1271" y="1137"/>
                    <a:pt x="1197" y="1119"/>
                  </a:cubicBezTo>
                  <a:cubicBezTo>
                    <a:pt x="1119" y="1082"/>
                    <a:pt x="1082" y="1040"/>
                    <a:pt x="1082" y="966"/>
                  </a:cubicBezTo>
                  <a:cubicBezTo>
                    <a:pt x="1082" y="851"/>
                    <a:pt x="1197" y="772"/>
                    <a:pt x="1465" y="772"/>
                  </a:cubicBezTo>
                  <a:cubicBezTo>
                    <a:pt x="1733" y="772"/>
                    <a:pt x="2024" y="851"/>
                    <a:pt x="2311" y="1003"/>
                  </a:cubicBezTo>
                  <a:lnTo>
                    <a:pt x="2639" y="250"/>
                  </a:lnTo>
                  <a:cubicBezTo>
                    <a:pt x="2486" y="176"/>
                    <a:pt x="2292" y="98"/>
                    <a:pt x="2098" y="61"/>
                  </a:cubicBezTo>
                  <a:cubicBezTo>
                    <a:pt x="1890" y="19"/>
                    <a:pt x="1696" y="1"/>
                    <a:pt x="14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4"/>
            <p:cNvSpPr/>
            <p:nvPr/>
          </p:nvSpPr>
          <p:spPr>
            <a:xfrm>
              <a:off x="4233670" y="2913198"/>
              <a:ext cx="236273" cy="270857"/>
            </a:xfrm>
            <a:custGeom>
              <a:rect b="b" l="l" r="r" t="t"/>
              <a:pathLst>
                <a:path extrusionOk="0" h="3290" w="2870">
                  <a:moveTo>
                    <a:pt x="1539" y="97"/>
                  </a:moveTo>
                  <a:cubicBezTo>
                    <a:pt x="1733" y="97"/>
                    <a:pt x="1945" y="116"/>
                    <a:pt x="2135" y="171"/>
                  </a:cubicBezTo>
                  <a:cubicBezTo>
                    <a:pt x="2329" y="213"/>
                    <a:pt x="2481" y="268"/>
                    <a:pt x="2615" y="347"/>
                  </a:cubicBezTo>
                  <a:lnTo>
                    <a:pt x="2347" y="998"/>
                  </a:lnTo>
                  <a:cubicBezTo>
                    <a:pt x="2061" y="864"/>
                    <a:pt x="1788" y="790"/>
                    <a:pt x="1520" y="790"/>
                  </a:cubicBezTo>
                  <a:cubicBezTo>
                    <a:pt x="1386" y="790"/>
                    <a:pt x="1289" y="809"/>
                    <a:pt x="1211" y="846"/>
                  </a:cubicBezTo>
                  <a:cubicBezTo>
                    <a:pt x="1137" y="883"/>
                    <a:pt x="1077" y="943"/>
                    <a:pt x="1077" y="1021"/>
                  </a:cubicBezTo>
                  <a:cubicBezTo>
                    <a:pt x="1077" y="1077"/>
                    <a:pt x="1095" y="1114"/>
                    <a:pt x="1114" y="1137"/>
                  </a:cubicBezTo>
                  <a:cubicBezTo>
                    <a:pt x="1155" y="1174"/>
                    <a:pt x="1174" y="1192"/>
                    <a:pt x="1229" y="1211"/>
                  </a:cubicBezTo>
                  <a:cubicBezTo>
                    <a:pt x="1308" y="1252"/>
                    <a:pt x="1442" y="1271"/>
                    <a:pt x="1617" y="1308"/>
                  </a:cubicBezTo>
                  <a:cubicBezTo>
                    <a:pt x="1848" y="1368"/>
                    <a:pt x="2061" y="1405"/>
                    <a:pt x="2213" y="1460"/>
                  </a:cubicBezTo>
                  <a:cubicBezTo>
                    <a:pt x="2366" y="1520"/>
                    <a:pt x="2481" y="1599"/>
                    <a:pt x="2597" y="1733"/>
                  </a:cubicBezTo>
                  <a:cubicBezTo>
                    <a:pt x="2712" y="1848"/>
                    <a:pt x="2772" y="2001"/>
                    <a:pt x="2772" y="2213"/>
                  </a:cubicBezTo>
                  <a:cubicBezTo>
                    <a:pt x="2772" y="2407"/>
                    <a:pt x="2712" y="2560"/>
                    <a:pt x="2615" y="2712"/>
                  </a:cubicBezTo>
                  <a:cubicBezTo>
                    <a:pt x="2523" y="2869"/>
                    <a:pt x="2366" y="2985"/>
                    <a:pt x="2153" y="3059"/>
                  </a:cubicBezTo>
                  <a:cubicBezTo>
                    <a:pt x="1945" y="3156"/>
                    <a:pt x="1691" y="3193"/>
                    <a:pt x="1386" y="3193"/>
                  </a:cubicBezTo>
                  <a:cubicBezTo>
                    <a:pt x="1137" y="3193"/>
                    <a:pt x="906" y="3174"/>
                    <a:pt x="652" y="3119"/>
                  </a:cubicBezTo>
                  <a:cubicBezTo>
                    <a:pt x="444" y="3059"/>
                    <a:pt x="268" y="2985"/>
                    <a:pt x="134" y="2906"/>
                  </a:cubicBezTo>
                  <a:lnTo>
                    <a:pt x="420" y="2250"/>
                  </a:lnTo>
                  <a:cubicBezTo>
                    <a:pt x="559" y="2329"/>
                    <a:pt x="712" y="2384"/>
                    <a:pt x="864" y="2444"/>
                  </a:cubicBezTo>
                  <a:cubicBezTo>
                    <a:pt x="1058" y="2481"/>
                    <a:pt x="1229" y="2523"/>
                    <a:pt x="1405" y="2523"/>
                  </a:cubicBezTo>
                  <a:cubicBezTo>
                    <a:pt x="1539" y="2523"/>
                    <a:pt x="1654" y="2500"/>
                    <a:pt x="1733" y="2463"/>
                  </a:cubicBezTo>
                  <a:cubicBezTo>
                    <a:pt x="1807" y="2426"/>
                    <a:pt x="1848" y="2366"/>
                    <a:pt x="1848" y="2292"/>
                  </a:cubicBezTo>
                  <a:cubicBezTo>
                    <a:pt x="1848" y="2250"/>
                    <a:pt x="1830" y="2213"/>
                    <a:pt x="1807" y="2176"/>
                  </a:cubicBezTo>
                  <a:cubicBezTo>
                    <a:pt x="1788" y="2153"/>
                    <a:pt x="1751" y="2116"/>
                    <a:pt x="1691" y="2098"/>
                  </a:cubicBezTo>
                  <a:cubicBezTo>
                    <a:pt x="1617" y="2079"/>
                    <a:pt x="1483" y="2038"/>
                    <a:pt x="1289" y="2001"/>
                  </a:cubicBezTo>
                  <a:cubicBezTo>
                    <a:pt x="1058" y="1945"/>
                    <a:pt x="864" y="1904"/>
                    <a:pt x="712" y="1848"/>
                  </a:cubicBezTo>
                  <a:cubicBezTo>
                    <a:pt x="559" y="1788"/>
                    <a:pt x="444" y="1691"/>
                    <a:pt x="328" y="1576"/>
                  </a:cubicBezTo>
                  <a:cubicBezTo>
                    <a:pt x="213" y="1460"/>
                    <a:pt x="153" y="1289"/>
                    <a:pt x="153" y="1077"/>
                  </a:cubicBezTo>
                  <a:cubicBezTo>
                    <a:pt x="153" y="906"/>
                    <a:pt x="213" y="730"/>
                    <a:pt x="305" y="578"/>
                  </a:cubicBezTo>
                  <a:cubicBezTo>
                    <a:pt x="420" y="444"/>
                    <a:pt x="559" y="328"/>
                    <a:pt x="767" y="231"/>
                  </a:cubicBezTo>
                  <a:cubicBezTo>
                    <a:pt x="980" y="153"/>
                    <a:pt x="1229" y="97"/>
                    <a:pt x="1539" y="97"/>
                  </a:cubicBezTo>
                  <a:close/>
                  <a:moveTo>
                    <a:pt x="1539" y="0"/>
                  </a:moveTo>
                  <a:cubicBezTo>
                    <a:pt x="1229" y="0"/>
                    <a:pt x="961" y="37"/>
                    <a:pt x="730" y="134"/>
                  </a:cubicBezTo>
                  <a:cubicBezTo>
                    <a:pt x="518" y="231"/>
                    <a:pt x="347" y="365"/>
                    <a:pt x="231" y="518"/>
                  </a:cubicBezTo>
                  <a:cubicBezTo>
                    <a:pt x="116" y="693"/>
                    <a:pt x="55" y="883"/>
                    <a:pt x="55" y="1077"/>
                  </a:cubicBezTo>
                  <a:cubicBezTo>
                    <a:pt x="55" y="1308"/>
                    <a:pt x="116" y="1502"/>
                    <a:pt x="250" y="1636"/>
                  </a:cubicBezTo>
                  <a:cubicBezTo>
                    <a:pt x="365" y="1770"/>
                    <a:pt x="518" y="1867"/>
                    <a:pt x="675" y="1945"/>
                  </a:cubicBezTo>
                  <a:cubicBezTo>
                    <a:pt x="846" y="2001"/>
                    <a:pt x="1040" y="2038"/>
                    <a:pt x="1271" y="2098"/>
                  </a:cubicBezTo>
                  <a:cubicBezTo>
                    <a:pt x="1460" y="2135"/>
                    <a:pt x="1576" y="2176"/>
                    <a:pt x="1654" y="2195"/>
                  </a:cubicBezTo>
                  <a:cubicBezTo>
                    <a:pt x="1691" y="2213"/>
                    <a:pt x="1714" y="2232"/>
                    <a:pt x="1733" y="2250"/>
                  </a:cubicBezTo>
                  <a:cubicBezTo>
                    <a:pt x="1751" y="2250"/>
                    <a:pt x="1751" y="2269"/>
                    <a:pt x="1751" y="2292"/>
                  </a:cubicBezTo>
                  <a:cubicBezTo>
                    <a:pt x="1751" y="2329"/>
                    <a:pt x="1733" y="2347"/>
                    <a:pt x="1691" y="2366"/>
                  </a:cubicBezTo>
                  <a:cubicBezTo>
                    <a:pt x="1636" y="2407"/>
                    <a:pt x="1539" y="2407"/>
                    <a:pt x="1405" y="2407"/>
                  </a:cubicBezTo>
                  <a:cubicBezTo>
                    <a:pt x="1252" y="2407"/>
                    <a:pt x="1077" y="2384"/>
                    <a:pt x="906" y="2347"/>
                  </a:cubicBezTo>
                  <a:cubicBezTo>
                    <a:pt x="712" y="2292"/>
                    <a:pt x="559" y="2213"/>
                    <a:pt x="420" y="2135"/>
                  </a:cubicBezTo>
                  <a:lnTo>
                    <a:pt x="365" y="2116"/>
                  </a:lnTo>
                  <a:lnTo>
                    <a:pt x="0" y="2943"/>
                  </a:lnTo>
                  <a:lnTo>
                    <a:pt x="37" y="2985"/>
                  </a:lnTo>
                  <a:cubicBezTo>
                    <a:pt x="189" y="3077"/>
                    <a:pt x="402" y="3156"/>
                    <a:pt x="633" y="3216"/>
                  </a:cubicBezTo>
                  <a:cubicBezTo>
                    <a:pt x="883" y="3271"/>
                    <a:pt x="1137" y="3290"/>
                    <a:pt x="1386" y="3290"/>
                  </a:cubicBezTo>
                  <a:cubicBezTo>
                    <a:pt x="1714" y="3290"/>
                    <a:pt x="1964" y="3253"/>
                    <a:pt x="2195" y="3156"/>
                  </a:cubicBezTo>
                  <a:cubicBezTo>
                    <a:pt x="2407" y="3059"/>
                    <a:pt x="2578" y="2925"/>
                    <a:pt x="2694" y="2772"/>
                  </a:cubicBezTo>
                  <a:cubicBezTo>
                    <a:pt x="2809" y="2597"/>
                    <a:pt x="2869" y="2426"/>
                    <a:pt x="2869" y="2213"/>
                  </a:cubicBezTo>
                  <a:cubicBezTo>
                    <a:pt x="2869" y="1982"/>
                    <a:pt x="2809" y="1788"/>
                    <a:pt x="2675" y="1654"/>
                  </a:cubicBezTo>
                  <a:cubicBezTo>
                    <a:pt x="2560" y="1520"/>
                    <a:pt x="2407" y="1423"/>
                    <a:pt x="2232" y="1368"/>
                  </a:cubicBezTo>
                  <a:cubicBezTo>
                    <a:pt x="2079" y="1308"/>
                    <a:pt x="1885" y="1252"/>
                    <a:pt x="1636" y="1211"/>
                  </a:cubicBezTo>
                  <a:cubicBezTo>
                    <a:pt x="1460" y="1174"/>
                    <a:pt x="1326" y="1155"/>
                    <a:pt x="1271" y="1114"/>
                  </a:cubicBezTo>
                  <a:cubicBezTo>
                    <a:pt x="1229" y="1114"/>
                    <a:pt x="1211" y="1095"/>
                    <a:pt x="1192" y="1077"/>
                  </a:cubicBezTo>
                  <a:cubicBezTo>
                    <a:pt x="1174" y="1058"/>
                    <a:pt x="1174" y="1040"/>
                    <a:pt x="1174" y="1021"/>
                  </a:cubicBezTo>
                  <a:cubicBezTo>
                    <a:pt x="1174" y="980"/>
                    <a:pt x="1192" y="961"/>
                    <a:pt x="1252" y="924"/>
                  </a:cubicBezTo>
                  <a:cubicBezTo>
                    <a:pt x="1308" y="906"/>
                    <a:pt x="1405" y="883"/>
                    <a:pt x="1520" y="883"/>
                  </a:cubicBezTo>
                  <a:cubicBezTo>
                    <a:pt x="1788" y="883"/>
                    <a:pt x="2061" y="961"/>
                    <a:pt x="2347" y="1114"/>
                  </a:cubicBezTo>
                  <a:lnTo>
                    <a:pt x="2407" y="1137"/>
                  </a:lnTo>
                  <a:lnTo>
                    <a:pt x="2754" y="287"/>
                  </a:lnTo>
                  <a:lnTo>
                    <a:pt x="2712" y="268"/>
                  </a:lnTo>
                  <a:cubicBezTo>
                    <a:pt x="2560" y="171"/>
                    <a:pt x="2366" y="116"/>
                    <a:pt x="2153" y="74"/>
                  </a:cubicBezTo>
                  <a:cubicBezTo>
                    <a:pt x="1964" y="19"/>
                    <a:pt x="1751" y="0"/>
                    <a:pt x="153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4"/>
            <p:cNvSpPr/>
            <p:nvPr/>
          </p:nvSpPr>
          <p:spPr>
            <a:xfrm>
              <a:off x="3220623" y="3206454"/>
              <a:ext cx="104717" cy="118799"/>
            </a:xfrm>
            <a:custGeom>
              <a:rect b="b" l="l" r="r" t="t"/>
              <a:pathLst>
                <a:path extrusionOk="0" h="1443" w="1272">
                  <a:moveTo>
                    <a:pt x="675" y="1"/>
                  </a:moveTo>
                  <a:cubicBezTo>
                    <a:pt x="541" y="1"/>
                    <a:pt x="426" y="19"/>
                    <a:pt x="329" y="74"/>
                  </a:cubicBezTo>
                  <a:cubicBezTo>
                    <a:pt x="231" y="116"/>
                    <a:pt x="158" y="172"/>
                    <a:pt x="97" y="232"/>
                  </a:cubicBezTo>
                  <a:cubicBezTo>
                    <a:pt x="61" y="305"/>
                    <a:pt x="42" y="384"/>
                    <a:pt x="42" y="463"/>
                  </a:cubicBezTo>
                  <a:cubicBezTo>
                    <a:pt x="42" y="578"/>
                    <a:pt x="61" y="652"/>
                    <a:pt x="116" y="712"/>
                  </a:cubicBezTo>
                  <a:cubicBezTo>
                    <a:pt x="176" y="768"/>
                    <a:pt x="231" y="809"/>
                    <a:pt x="310" y="828"/>
                  </a:cubicBezTo>
                  <a:cubicBezTo>
                    <a:pt x="365" y="865"/>
                    <a:pt x="462" y="883"/>
                    <a:pt x="578" y="902"/>
                  </a:cubicBezTo>
                  <a:cubicBezTo>
                    <a:pt x="657" y="925"/>
                    <a:pt x="712" y="943"/>
                    <a:pt x="754" y="943"/>
                  </a:cubicBezTo>
                  <a:cubicBezTo>
                    <a:pt x="791" y="962"/>
                    <a:pt x="809" y="980"/>
                    <a:pt x="809" y="1017"/>
                  </a:cubicBezTo>
                  <a:cubicBezTo>
                    <a:pt x="809" y="1040"/>
                    <a:pt x="791" y="1059"/>
                    <a:pt x="772" y="1077"/>
                  </a:cubicBezTo>
                  <a:cubicBezTo>
                    <a:pt x="735" y="1077"/>
                    <a:pt x="694" y="1096"/>
                    <a:pt x="620" y="1096"/>
                  </a:cubicBezTo>
                  <a:cubicBezTo>
                    <a:pt x="541" y="1096"/>
                    <a:pt x="462" y="1077"/>
                    <a:pt x="389" y="1059"/>
                  </a:cubicBezTo>
                  <a:cubicBezTo>
                    <a:pt x="310" y="1040"/>
                    <a:pt x="231" y="999"/>
                    <a:pt x="158" y="962"/>
                  </a:cubicBezTo>
                  <a:lnTo>
                    <a:pt x="0" y="1308"/>
                  </a:lnTo>
                  <a:cubicBezTo>
                    <a:pt x="79" y="1345"/>
                    <a:pt x="176" y="1387"/>
                    <a:pt x="273" y="1405"/>
                  </a:cubicBezTo>
                  <a:cubicBezTo>
                    <a:pt x="389" y="1424"/>
                    <a:pt x="504" y="1442"/>
                    <a:pt x="620" y="1442"/>
                  </a:cubicBezTo>
                  <a:cubicBezTo>
                    <a:pt x="754" y="1442"/>
                    <a:pt x="888" y="1424"/>
                    <a:pt x="985" y="1387"/>
                  </a:cubicBezTo>
                  <a:cubicBezTo>
                    <a:pt x="1082" y="1345"/>
                    <a:pt x="1156" y="1290"/>
                    <a:pt x="1197" y="1211"/>
                  </a:cubicBezTo>
                  <a:cubicBezTo>
                    <a:pt x="1253" y="1133"/>
                    <a:pt x="1271" y="1059"/>
                    <a:pt x="1271" y="980"/>
                  </a:cubicBezTo>
                  <a:cubicBezTo>
                    <a:pt x="1271" y="883"/>
                    <a:pt x="1253" y="809"/>
                    <a:pt x="1197" y="749"/>
                  </a:cubicBezTo>
                  <a:cubicBezTo>
                    <a:pt x="1137" y="694"/>
                    <a:pt x="1082" y="652"/>
                    <a:pt x="1003" y="615"/>
                  </a:cubicBezTo>
                  <a:cubicBezTo>
                    <a:pt x="925" y="597"/>
                    <a:pt x="828" y="578"/>
                    <a:pt x="735" y="555"/>
                  </a:cubicBezTo>
                  <a:cubicBezTo>
                    <a:pt x="657" y="537"/>
                    <a:pt x="578" y="518"/>
                    <a:pt x="560" y="500"/>
                  </a:cubicBezTo>
                  <a:cubicBezTo>
                    <a:pt x="523" y="500"/>
                    <a:pt x="504" y="481"/>
                    <a:pt x="504" y="439"/>
                  </a:cubicBezTo>
                  <a:cubicBezTo>
                    <a:pt x="504" y="384"/>
                    <a:pt x="560" y="366"/>
                    <a:pt x="675" y="366"/>
                  </a:cubicBezTo>
                  <a:cubicBezTo>
                    <a:pt x="809" y="366"/>
                    <a:pt x="925" y="384"/>
                    <a:pt x="1082" y="463"/>
                  </a:cubicBezTo>
                  <a:lnTo>
                    <a:pt x="1216" y="135"/>
                  </a:lnTo>
                  <a:cubicBezTo>
                    <a:pt x="1137" y="93"/>
                    <a:pt x="1059" y="56"/>
                    <a:pt x="966" y="38"/>
                  </a:cubicBezTo>
                  <a:cubicBezTo>
                    <a:pt x="869" y="19"/>
                    <a:pt x="772" y="1"/>
                    <a:pt x="6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4"/>
            <p:cNvSpPr/>
            <p:nvPr/>
          </p:nvSpPr>
          <p:spPr>
            <a:xfrm>
              <a:off x="3216013" y="3202997"/>
              <a:ext cx="114267" cy="125302"/>
            </a:xfrm>
            <a:custGeom>
              <a:rect b="b" l="l" r="r" t="t"/>
              <a:pathLst>
                <a:path extrusionOk="0" h="1522" w="1388">
                  <a:moveTo>
                    <a:pt x="731" y="98"/>
                  </a:moveTo>
                  <a:cubicBezTo>
                    <a:pt x="828" y="98"/>
                    <a:pt x="925" y="116"/>
                    <a:pt x="1022" y="135"/>
                  </a:cubicBezTo>
                  <a:cubicBezTo>
                    <a:pt x="1078" y="135"/>
                    <a:pt x="1138" y="177"/>
                    <a:pt x="1193" y="195"/>
                  </a:cubicBezTo>
                  <a:lnTo>
                    <a:pt x="1096" y="445"/>
                  </a:lnTo>
                  <a:cubicBezTo>
                    <a:pt x="981" y="389"/>
                    <a:pt x="847" y="347"/>
                    <a:pt x="731" y="347"/>
                  </a:cubicBezTo>
                  <a:cubicBezTo>
                    <a:pt x="676" y="347"/>
                    <a:pt x="616" y="347"/>
                    <a:pt x="579" y="389"/>
                  </a:cubicBezTo>
                  <a:cubicBezTo>
                    <a:pt x="537" y="408"/>
                    <a:pt x="500" y="445"/>
                    <a:pt x="500" y="481"/>
                  </a:cubicBezTo>
                  <a:cubicBezTo>
                    <a:pt x="500" y="505"/>
                    <a:pt x="518" y="542"/>
                    <a:pt x="518" y="560"/>
                  </a:cubicBezTo>
                  <a:cubicBezTo>
                    <a:pt x="537" y="579"/>
                    <a:pt x="560" y="579"/>
                    <a:pt x="597" y="597"/>
                  </a:cubicBezTo>
                  <a:cubicBezTo>
                    <a:pt x="634" y="620"/>
                    <a:pt x="694" y="620"/>
                    <a:pt x="768" y="639"/>
                  </a:cubicBezTo>
                  <a:cubicBezTo>
                    <a:pt x="884" y="657"/>
                    <a:pt x="962" y="676"/>
                    <a:pt x="1041" y="713"/>
                  </a:cubicBezTo>
                  <a:cubicBezTo>
                    <a:pt x="1096" y="736"/>
                    <a:pt x="1156" y="773"/>
                    <a:pt x="1212" y="810"/>
                  </a:cubicBezTo>
                  <a:cubicBezTo>
                    <a:pt x="1253" y="870"/>
                    <a:pt x="1272" y="925"/>
                    <a:pt x="1272" y="1022"/>
                  </a:cubicBezTo>
                  <a:cubicBezTo>
                    <a:pt x="1272" y="1101"/>
                    <a:pt x="1253" y="1156"/>
                    <a:pt x="1212" y="1235"/>
                  </a:cubicBezTo>
                  <a:cubicBezTo>
                    <a:pt x="1175" y="1290"/>
                    <a:pt x="1096" y="1332"/>
                    <a:pt x="1022" y="1369"/>
                  </a:cubicBezTo>
                  <a:cubicBezTo>
                    <a:pt x="925" y="1406"/>
                    <a:pt x="810" y="1429"/>
                    <a:pt x="676" y="1429"/>
                  </a:cubicBezTo>
                  <a:cubicBezTo>
                    <a:pt x="560" y="1429"/>
                    <a:pt x="463" y="1429"/>
                    <a:pt x="348" y="1387"/>
                  </a:cubicBezTo>
                  <a:cubicBezTo>
                    <a:pt x="251" y="1369"/>
                    <a:pt x="190" y="1350"/>
                    <a:pt x="135" y="1313"/>
                  </a:cubicBezTo>
                  <a:lnTo>
                    <a:pt x="251" y="1059"/>
                  </a:lnTo>
                  <a:cubicBezTo>
                    <a:pt x="306" y="1101"/>
                    <a:pt x="366" y="1119"/>
                    <a:pt x="421" y="1138"/>
                  </a:cubicBezTo>
                  <a:cubicBezTo>
                    <a:pt x="518" y="1156"/>
                    <a:pt x="597" y="1175"/>
                    <a:pt x="676" y="1175"/>
                  </a:cubicBezTo>
                  <a:cubicBezTo>
                    <a:pt x="750" y="1175"/>
                    <a:pt x="810" y="1175"/>
                    <a:pt x="847" y="1156"/>
                  </a:cubicBezTo>
                  <a:cubicBezTo>
                    <a:pt x="884" y="1138"/>
                    <a:pt x="907" y="1101"/>
                    <a:pt x="907" y="1059"/>
                  </a:cubicBezTo>
                  <a:cubicBezTo>
                    <a:pt x="907" y="1022"/>
                    <a:pt x="907" y="1004"/>
                    <a:pt x="884" y="985"/>
                  </a:cubicBezTo>
                  <a:cubicBezTo>
                    <a:pt x="865" y="967"/>
                    <a:pt x="847" y="944"/>
                    <a:pt x="828" y="944"/>
                  </a:cubicBezTo>
                  <a:cubicBezTo>
                    <a:pt x="791" y="925"/>
                    <a:pt x="731" y="907"/>
                    <a:pt x="634" y="888"/>
                  </a:cubicBezTo>
                  <a:cubicBezTo>
                    <a:pt x="537" y="870"/>
                    <a:pt x="445" y="851"/>
                    <a:pt x="366" y="828"/>
                  </a:cubicBezTo>
                  <a:cubicBezTo>
                    <a:pt x="306" y="810"/>
                    <a:pt x="251" y="773"/>
                    <a:pt x="214" y="713"/>
                  </a:cubicBezTo>
                  <a:cubicBezTo>
                    <a:pt x="153" y="657"/>
                    <a:pt x="135" y="597"/>
                    <a:pt x="135" y="505"/>
                  </a:cubicBezTo>
                  <a:cubicBezTo>
                    <a:pt x="135" y="426"/>
                    <a:pt x="153" y="366"/>
                    <a:pt x="214" y="311"/>
                  </a:cubicBezTo>
                  <a:cubicBezTo>
                    <a:pt x="251" y="232"/>
                    <a:pt x="306" y="195"/>
                    <a:pt x="403" y="158"/>
                  </a:cubicBezTo>
                  <a:cubicBezTo>
                    <a:pt x="500" y="116"/>
                    <a:pt x="597" y="98"/>
                    <a:pt x="731" y="98"/>
                  </a:cubicBezTo>
                  <a:close/>
                  <a:moveTo>
                    <a:pt x="731" y="1"/>
                  </a:moveTo>
                  <a:cubicBezTo>
                    <a:pt x="597" y="1"/>
                    <a:pt x="463" y="19"/>
                    <a:pt x="366" y="61"/>
                  </a:cubicBezTo>
                  <a:cubicBezTo>
                    <a:pt x="251" y="98"/>
                    <a:pt x="172" y="177"/>
                    <a:pt x="117" y="250"/>
                  </a:cubicBezTo>
                  <a:cubicBezTo>
                    <a:pt x="56" y="329"/>
                    <a:pt x="38" y="408"/>
                    <a:pt x="38" y="505"/>
                  </a:cubicBezTo>
                  <a:cubicBezTo>
                    <a:pt x="38" y="620"/>
                    <a:pt x="75" y="713"/>
                    <a:pt x="135" y="773"/>
                  </a:cubicBezTo>
                  <a:cubicBezTo>
                    <a:pt x="190" y="851"/>
                    <a:pt x="251" y="888"/>
                    <a:pt x="348" y="925"/>
                  </a:cubicBezTo>
                  <a:cubicBezTo>
                    <a:pt x="421" y="944"/>
                    <a:pt x="500" y="967"/>
                    <a:pt x="616" y="985"/>
                  </a:cubicBezTo>
                  <a:cubicBezTo>
                    <a:pt x="694" y="1004"/>
                    <a:pt x="750" y="1022"/>
                    <a:pt x="791" y="1041"/>
                  </a:cubicBezTo>
                  <a:lnTo>
                    <a:pt x="810" y="1041"/>
                  </a:lnTo>
                  <a:lnTo>
                    <a:pt x="810" y="1059"/>
                  </a:lnTo>
                  <a:cubicBezTo>
                    <a:pt x="791" y="1082"/>
                    <a:pt x="750" y="1082"/>
                    <a:pt x="676" y="1082"/>
                  </a:cubicBezTo>
                  <a:cubicBezTo>
                    <a:pt x="616" y="1082"/>
                    <a:pt x="537" y="1059"/>
                    <a:pt x="463" y="1041"/>
                  </a:cubicBezTo>
                  <a:cubicBezTo>
                    <a:pt x="385" y="1022"/>
                    <a:pt x="306" y="1004"/>
                    <a:pt x="251" y="967"/>
                  </a:cubicBezTo>
                  <a:lnTo>
                    <a:pt x="190" y="925"/>
                  </a:lnTo>
                  <a:lnTo>
                    <a:pt x="1" y="1369"/>
                  </a:lnTo>
                  <a:lnTo>
                    <a:pt x="38" y="1387"/>
                  </a:lnTo>
                  <a:cubicBezTo>
                    <a:pt x="117" y="1429"/>
                    <a:pt x="214" y="1466"/>
                    <a:pt x="329" y="1484"/>
                  </a:cubicBezTo>
                  <a:cubicBezTo>
                    <a:pt x="445" y="1521"/>
                    <a:pt x="560" y="1521"/>
                    <a:pt x="676" y="1521"/>
                  </a:cubicBezTo>
                  <a:cubicBezTo>
                    <a:pt x="828" y="1521"/>
                    <a:pt x="944" y="1503"/>
                    <a:pt x="1059" y="1466"/>
                  </a:cubicBezTo>
                  <a:cubicBezTo>
                    <a:pt x="1156" y="1429"/>
                    <a:pt x="1230" y="1369"/>
                    <a:pt x="1290" y="1290"/>
                  </a:cubicBezTo>
                  <a:lnTo>
                    <a:pt x="1290" y="1272"/>
                  </a:lnTo>
                  <a:cubicBezTo>
                    <a:pt x="1346" y="1198"/>
                    <a:pt x="1387" y="1119"/>
                    <a:pt x="1387" y="1022"/>
                  </a:cubicBezTo>
                  <a:cubicBezTo>
                    <a:pt x="1387" y="907"/>
                    <a:pt x="1346" y="810"/>
                    <a:pt x="1290" y="754"/>
                  </a:cubicBezTo>
                  <a:cubicBezTo>
                    <a:pt x="1230" y="694"/>
                    <a:pt x="1156" y="639"/>
                    <a:pt x="1078" y="620"/>
                  </a:cubicBezTo>
                  <a:cubicBezTo>
                    <a:pt x="999" y="579"/>
                    <a:pt x="907" y="560"/>
                    <a:pt x="791" y="542"/>
                  </a:cubicBezTo>
                  <a:cubicBezTo>
                    <a:pt x="713" y="523"/>
                    <a:pt x="652" y="523"/>
                    <a:pt x="634" y="505"/>
                  </a:cubicBezTo>
                  <a:cubicBezTo>
                    <a:pt x="616" y="505"/>
                    <a:pt x="616" y="505"/>
                    <a:pt x="616" y="481"/>
                  </a:cubicBezTo>
                  <a:lnTo>
                    <a:pt x="597" y="481"/>
                  </a:lnTo>
                  <a:lnTo>
                    <a:pt x="616" y="463"/>
                  </a:lnTo>
                  <a:cubicBezTo>
                    <a:pt x="634" y="463"/>
                    <a:pt x="676" y="445"/>
                    <a:pt x="731" y="445"/>
                  </a:cubicBezTo>
                  <a:cubicBezTo>
                    <a:pt x="847" y="445"/>
                    <a:pt x="981" y="481"/>
                    <a:pt x="1096" y="542"/>
                  </a:cubicBezTo>
                  <a:lnTo>
                    <a:pt x="1156" y="579"/>
                  </a:lnTo>
                  <a:lnTo>
                    <a:pt x="1327" y="158"/>
                  </a:lnTo>
                  <a:lnTo>
                    <a:pt x="1290" y="116"/>
                  </a:lnTo>
                  <a:cubicBezTo>
                    <a:pt x="1212" y="80"/>
                    <a:pt x="1138" y="61"/>
                    <a:pt x="1041" y="43"/>
                  </a:cubicBezTo>
                  <a:cubicBezTo>
                    <a:pt x="944" y="1"/>
                    <a:pt x="847" y="1"/>
                    <a:pt x="73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4"/>
            <p:cNvSpPr/>
            <p:nvPr/>
          </p:nvSpPr>
          <p:spPr>
            <a:xfrm>
              <a:off x="3330202" y="3206454"/>
              <a:ext cx="103153" cy="118799"/>
            </a:xfrm>
            <a:custGeom>
              <a:rect b="b" l="l" r="r" t="t"/>
              <a:pathLst>
                <a:path extrusionOk="0" h="1443" w="1253">
                  <a:moveTo>
                    <a:pt x="675" y="1"/>
                  </a:moveTo>
                  <a:cubicBezTo>
                    <a:pt x="536" y="1"/>
                    <a:pt x="402" y="19"/>
                    <a:pt x="305" y="74"/>
                  </a:cubicBezTo>
                  <a:cubicBezTo>
                    <a:pt x="213" y="116"/>
                    <a:pt x="134" y="172"/>
                    <a:pt x="97" y="232"/>
                  </a:cubicBezTo>
                  <a:cubicBezTo>
                    <a:pt x="37" y="305"/>
                    <a:pt x="19" y="384"/>
                    <a:pt x="19" y="463"/>
                  </a:cubicBezTo>
                  <a:cubicBezTo>
                    <a:pt x="19" y="578"/>
                    <a:pt x="37" y="652"/>
                    <a:pt x="97" y="712"/>
                  </a:cubicBezTo>
                  <a:cubicBezTo>
                    <a:pt x="153" y="768"/>
                    <a:pt x="213" y="809"/>
                    <a:pt x="287" y="828"/>
                  </a:cubicBezTo>
                  <a:cubicBezTo>
                    <a:pt x="365" y="865"/>
                    <a:pt x="444" y="883"/>
                    <a:pt x="559" y="902"/>
                  </a:cubicBezTo>
                  <a:cubicBezTo>
                    <a:pt x="633" y="925"/>
                    <a:pt x="693" y="943"/>
                    <a:pt x="730" y="943"/>
                  </a:cubicBezTo>
                  <a:cubicBezTo>
                    <a:pt x="767" y="962"/>
                    <a:pt x="790" y="980"/>
                    <a:pt x="790" y="1017"/>
                  </a:cubicBezTo>
                  <a:cubicBezTo>
                    <a:pt x="790" y="1040"/>
                    <a:pt x="767" y="1059"/>
                    <a:pt x="749" y="1077"/>
                  </a:cubicBezTo>
                  <a:cubicBezTo>
                    <a:pt x="712" y="1077"/>
                    <a:pt x="675" y="1096"/>
                    <a:pt x="615" y="1096"/>
                  </a:cubicBezTo>
                  <a:cubicBezTo>
                    <a:pt x="536" y="1096"/>
                    <a:pt x="462" y="1077"/>
                    <a:pt x="365" y="1059"/>
                  </a:cubicBezTo>
                  <a:cubicBezTo>
                    <a:pt x="287" y="1040"/>
                    <a:pt x="213" y="999"/>
                    <a:pt x="153" y="962"/>
                  </a:cubicBezTo>
                  <a:lnTo>
                    <a:pt x="0" y="1308"/>
                  </a:lnTo>
                  <a:cubicBezTo>
                    <a:pt x="56" y="1345"/>
                    <a:pt x="153" y="1387"/>
                    <a:pt x="268" y="1405"/>
                  </a:cubicBezTo>
                  <a:cubicBezTo>
                    <a:pt x="384" y="1424"/>
                    <a:pt x="481" y="1442"/>
                    <a:pt x="596" y="1442"/>
                  </a:cubicBezTo>
                  <a:cubicBezTo>
                    <a:pt x="749" y="1442"/>
                    <a:pt x="864" y="1424"/>
                    <a:pt x="961" y="1387"/>
                  </a:cubicBezTo>
                  <a:cubicBezTo>
                    <a:pt x="1058" y="1345"/>
                    <a:pt x="1137" y="1290"/>
                    <a:pt x="1192" y="1211"/>
                  </a:cubicBezTo>
                  <a:cubicBezTo>
                    <a:pt x="1229" y="1133"/>
                    <a:pt x="1252" y="1059"/>
                    <a:pt x="1252" y="980"/>
                  </a:cubicBezTo>
                  <a:cubicBezTo>
                    <a:pt x="1252" y="883"/>
                    <a:pt x="1229" y="809"/>
                    <a:pt x="1174" y="749"/>
                  </a:cubicBezTo>
                  <a:cubicBezTo>
                    <a:pt x="1114" y="694"/>
                    <a:pt x="1058" y="652"/>
                    <a:pt x="980" y="615"/>
                  </a:cubicBezTo>
                  <a:cubicBezTo>
                    <a:pt x="906" y="597"/>
                    <a:pt x="827" y="578"/>
                    <a:pt x="712" y="555"/>
                  </a:cubicBezTo>
                  <a:cubicBezTo>
                    <a:pt x="633" y="537"/>
                    <a:pt x="578" y="518"/>
                    <a:pt x="536" y="500"/>
                  </a:cubicBezTo>
                  <a:cubicBezTo>
                    <a:pt x="499" y="500"/>
                    <a:pt x="481" y="481"/>
                    <a:pt x="481" y="439"/>
                  </a:cubicBezTo>
                  <a:cubicBezTo>
                    <a:pt x="481" y="384"/>
                    <a:pt x="536" y="366"/>
                    <a:pt x="675" y="366"/>
                  </a:cubicBezTo>
                  <a:cubicBezTo>
                    <a:pt x="790" y="366"/>
                    <a:pt x="924" y="384"/>
                    <a:pt x="1058" y="463"/>
                  </a:cubicBezTo>
                  <a:lnTo>
                    <a:pt x="1192" y="135"/>
                  </a:lnTo>
                  <a:cubicBezTo>
                    <a:pt x="1137" y="93"/>
                    <a:pt x="1040" y="56"/>
                    <a:pt x="943" y="38"/>
                  </a:cubicBezTo>
                  <a:cubicBezTo>
                    <a:pt x="864" y="19"/>
                    <a:pt x="767" y="1"/>
                    <a:pt x="6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4"/>
            <p:cNvSpPr/>
            <p:nvPr/>
          </p:nvSpPr>
          <p:spPr>
            <a:xfrm>
              <a:off x="3323698" y="3202997"/>
              <a:ext cx="114185" cy="125302"/>
            </a:xfrm>
            <a:custGeom>
              <a:rect b="b" l="l" r="r" t="t"/>
              <a:pathLst>
                <a:path extrusionOk="0" h="1522" w="1387">
                  <a:moveTo>
                    <a:pt x="754" y="98"/>
                  </a:moveTo>
                  <a:cubicBezTo>
                    <a:pt x="846" y="98"/>
                    <a:pt x="925" y="116"/>
                    <a:pt x="1022" y="135"/>
                  </a:cubicBezTo>
                  <a:cubicBezTo>
                    <a:pt x="1100" y="135"/>
                    <a:pt x="1156" y="177"/>
                    <a:pt x="1216" y="195"/>
                  </a:cubicBezTo>
                  <a:lnTo>
                    <a:pt x="1100" y="445"/>
                  </a:lnTo>
                  <a:cubicBezTo>
                    <a:pt x="985" y="389"/>
                    <a:pt x="869" y="347"/>
                    <a:pt x="754" y="347"/>
                  </a:cubicBezTo>
                  <a:cubicBezTo>
                    <a:pt x="675" y="347"/>
                    <a:pt x="638" y="347"/>
                    <a:pt x="578" y="389"/>
                  </a:cubicBezTo>
                  <a:cubicBezTo>
                    <a:pt x="541" y="408"/>
                    <a:pt x="500" y="445"/>
                    <a:pt x="500" y="481"/>
                  </a:cubicBezTo>
                  <a:cubicBezTo>
                    <a:pt x="500" y="505"/>
                    <a:pt x="523" y="542"/>
                    <a:pt x="541" y="560"/>
                  </a:cubicBezTo>
                  <a:cubicBezTo>
                    <a:pt x="560" y="579"/>
                    <a:pt x="578" y="579"/>
                    <a:pt x="597" y="597"/>
                  </a:cubicBezTo>
                  <a:cubicBezTo>
                    <a:pt x="638" y="620"/>
                    <a:pt x="694" y="620"/>
                    <a:pt x="791" y="639"/>
                  </a:cubicBezTo>
                  <a:cubicBezTo>
                    <a:pt x="888" y="657"/>
                    <a:pt x="985" y="676"/>
                    <a:pt x="1040" y="713"/>
                  </a:cubicBezTo>
                  <a:cubicBezTo>
                    <a:pt x="1119" y="736"/>
                    <a:pt x="1174" y="773"/>
                    <a:pt x="1216" y="810"/>
                  </a:cubicBezTo>
                  <a:cubicBezTo>
                    <a:pt x="1271" y="870"/>
                    <a:pt x="1290" y="925"/>
                    <a:pt x="1290" y="1022"/>
                  </a:cubicBezTo>
                  <a:cubicBezTo>
                    <a:pt x="1290" y="1101"/>
                    <a:pt x="1271" y="1156"/>
                    <a:pt x="1216" y="1235"/>
                  </a:cubicBezTo>
                  <a:cubicBezTo>
                    <a:pt x="1174" y="1290"/>
                    <a:pt x="1119" y="1332"/>
                    <a:pt x="1022" y="1369"/>
                  </a:cubicBezTo>
                  <a:cubicBezTo>
                    <a:pt x="925" y="1406"/>
                    <a:pt x="809" y="1429"/>
                    <a:pt x="675" y="1429"/>
                  </a:cubicBezTo>
                  <a:cubicBezTo>
                    <a:pt x="578" y="1429"/>
                    <a:pt x="463" y="1429"/>
                    <a:pt x="347" y="1387"/>
                  </a:cubicBezTo>
                  <a:cubicBezTo>
                    <a:pt x="269" y="1369"/>
                    <a:pt x="195" y="1350"/>
                    <a:pt x="135" y="1313"/>
                  </a:cubicBezTo>
                  <a:lnTo>
                    <a:pt x="250" y="1059"/>
                  </a:lnTo>
                  <a:cubicBezTo>
                    <a:pt x="310" y="1101"/>
                    <a:pt x="366" y="1119"/>
                    <a:pt x="444" y="1138"/>
                  </a:cubicBezTo>
                  <a:cubicBezTo>
                    <a:pt x="523" y="1156"/>
                    <a:pt x="597" y="1175"/>
                    <a:pt x="694" y="1175"/>
                  </a:cubicBezTo>
                  <a:cubicBezTo>
                    <a:pt x="754" y="1175"/>
                    <a:pt x="809" y="1175"/>
                    <a:pt x="846" y="1156"/>
                  </a:cubicBezTo>
                  <a:cubicBezTo>
                    <a:pt x="888" y="1138"/>
                    <a:pt x="925" y="1101"/>
                    <a:pt x="925" y="1059"/>
                  </a:cubicBezTo>
                  <a:cubicBezTo>
                    <a:pt x="925" y="1022"/>
                    <a:pt x="906" y="1004"/>
                    <a:pt x="888" y="985"/>
                  </a:cubicBezTo>
                  <a:cubicBezTo>
                    <a:pt x="888" y="967"/>
                    <a:pt x="846" y="944"/>
                    <a:pt x="828" y="944"/>
                  </a:cubicBezTo>
                  <a:cubicBezTo>
                    <a:pt x="791" y="925"/>
                    <a:pt x="731" y="907"/>
                    <a:pt x="638" y="888"/>
                  </a:cubicBezTo>
                  <a:cubicBezTo>
                    <a:pt x="541" y="870"/>
                    <a:pt x="444" y="851"/>
                    <a:pt x="384" y="828"/>
                  </a:cubicBezTo>
                  <a:cubicBezTo>
                    <a:pt x="310" y="810"/>
                    <a:pt x="269" y="773"/>
                    <a:pt x="213" y="713"/>
                  </a:cubicBezTo>
                  <a:cubicBezTo>
                    <a:pt x="176" y="657"/>
                    <a:pt x="153" y="597"/>
                    <a:pt x="153" y="505"/>
                  </a:cubicBezTo>
                  <a:cubicBezTo>
                    <a:pt x="153" y="426"/>
                    <a:pt x="176" y="366"/>
                    <a:pt x="213" y="311"/>
                  </a:cubicBezTo>
                  <a:cubicBezTo>
                    <a:pt x="250" y="232"/>
                    <a:pt x="329" y="195"/>
                    <a:pt x="407" y="158"/>
                  </a:cubicBezTo>
                  <a:cubicBezTo>
                    <a:pt x="500" y="116"/>
                    <a:pt x="615" y="98"/>
                    <a:pt x="754" y="98"/>
                  </a:cubicBezTo>
                  <a:close/>
                  <a:moveTo>
                    <a:pt x="754" y="1"/>
                  </a:moveTo>
                  <a:cubicBezTo>
                    <a:pt x="597" y="1"/>
                    <a:pt x="481" y="19"/>
                    <a:pt x="366" y="61"/>
                  </a:cubicBezTo>
                  <a:cubicBezTo>
                    <a:pt x="269" y="98"/>
                    <a:pt x="176" y="177"/>
                    <a:pt x="135" y="250"/>
                  </a:cubicBezTo>
                  <a:cubicBezTo>
                    <a:pt x="79" y="329"/>
                    <a:pt x="38" y="408"/>
                    <a:pt x="38" y="505"/>
                  </a:cubicBezTo>
                  <a:cubicBezTo>
                    <a:pt x="38" y="620"/>
                    <a:pt x="79" y="713"/>
                    <a:pt x="135" y="773"/>
                  </a:cubicBezTo>
                  <a:cubicBezTo>
                    <a:pt x="195" y="851"/>
                    <a:pt x="269" y="888"/>
                    <a:pt x="347" y="925"/>
                  </a:cubicBezTo>
                  <a:cubicBezTo>
                    <a:pt x="426" y="944"/>
                    <a:pt x="523" y="967"/>
                    <a:pt x="615" y="985"/>
                  </a:cubicBezTo>
                  <a:cubicBezTo>
                    <a:pt x="712" y="1004"/>
                    <a:pt x="772" y="1022"/>
                    <a:pt x="791" y="1041"/>
                  </a:cubicBezTo>
                  <a:lnTo>
                    <a:pt x="809" y="1041"/>
                  </a:lnTo>
                  <a:lnTo>
                    <a:pt x="828" y="1059"/>
                  </a:lnTo>
                  <a:lnTo>
                    <a:pt x="809" y="1059"/>
                  </a:lnTo>
                  <a:cubicBezTo>
                    <a:pt x="791" y="1082"/>
                    <a:pt x="754" y="1082"/>
                    <a:pt x="694" y="1082"/>
                  </a:cubicBezTo>
                  <a:cubicBezTo>
                    <a:pt x="615" y="1082"/>
                    <a:pt x="541" y="1059"/>
                    <a:pt x="463" y="1041"/>
                  </a:cubicBezTo>
                  <a:cubicBezTo>
                    <a:pt x="384" y="1022"/>
                    <a:pt x="310" y="1004"/>
                    <a:pt x="250" y="967"/>
                  </a:cubicBezTo>
                  <a:lnTo>
                    <a:pt x="195" y="925"/>
                  </a:lnTo>
                  <a:lnTo>
                    <a:pt x="1" y="1369"/>
                  </a:lnTo>
                  <a:lnTo>
                    <a:pt x="38" y="1387"/>
                  </a:lnTo>
                  <a:cubicBezTo>
                    <a:pt x="116" y="1429"/>
                    <a:pt x="213" y="1466"/>
                    <a:pt x="329" y="1484"/>
                  </a:cubicBezTo>
                  <a:cubicBezTo>
                    <a:pt x="444" y="1521"/>
                    <a:pt x="560" y="1521"/>
                    <a:pt x="675" y="1521"/>
                  </a:cubicBezTo>
                  <a:cubicBezTo>
                    <a:pt x="828" y="1521"/>
                    <a:pt x="962" y="1503"/>
                    <a:pt x="1059" y="1466"/>
                  </a:cubicBezTo>
                  <a:cubicBezTo>
                    <a:pt x="1156" y="1429"/>
                    <a:pt x="1253" y="1369"/>
                    <a:pt x="1308" y="1290"/>
                  </a:cubicBezTo>
                  <a:lnTo>
                    <a:pt x="1308" y="1272"/>
                  </a:lnTo>
                  <a:cubicBezTo>
                    <a:pt x="1368" y="1198"/>
                    <a:pt x="1387" y="1119"/>
                    <a:pt x="1387" y="1022"/>
                  </a:cubicBezTo>
                  <a:cubicBezTo>
                    <a:pt x="1387" y="907"/>
                    <a:pt x="1350" y="810"/>
                    <a:pt x="1290" y="754"/>
                  </a:cubicBezTo>
                  <a:cubicBezTo>
                    <a:pt x="1234" y="694"/>
                    <a:pt x="1156" y="639"/>
                    <a:pt x="1077" y="620"/>
                  </a:cubicBezTo>
                  <a:cubicBezTo>
                    <a:pt x="1003" y="579"/>
                    <a:pt x="906" y="560"/>
                    <a:pt x="809" y="542"/>
                  </a:cubicBezTo>
                  <a:cubicBezTo>
                    <a:pt x="712" y="523"/>
                    <a:pt x="657" y="523"/>
                    <a:pt x="638" y="505"/>
                  </a:cubicBezTo>
                  <a:cubicBezTo>
                    <a:pt x="615" y="505"/>
                    <a:pt x="615" y="505"/>
                    <a:pt x="615" y="481"/>
                  </a:cubicBezTo>
                  <a:lnTo>
                    <a:pt x="638" y="463"/>
                  </a:lnTo>
                  <a:cubicBezTo>
                    <a:pt x="657" y="463"/>
                    <a:pt x="694" y="445"/>
                    <a:pt x="754" y="445"/>
                  </a:cubicBezTo>
                  <a:cubicBezTo>
                    <a:pt x="846" y="445"/>
                    <a:pt x="985" y="481"/>
                    <a:pt x="1119" y="542"/>
                  </a:cubicBezTo>
                  <a:lnTo>
                    <a:pt x="1156" y="579"/>
                  </a:lnTo>
                  <a:lnTo>
                    <a:pt x="1350" y="158"/>
                  </a:lnTo>
                  <a:lnTo>
                    <a:pt x="1308" y="116"/>
                  </a:lnTo>
                  <a:cubicBezTo>
                    <a:pt x="1234" y="80"/>
                    <a:pt x="1137" y="61"/>
                    <a:pt x="1040" y="43"/>
                  </a:cubicBezTo>
                  <a:cubicBezTo>
                    <a:pt x="943" y="1"/>
                    <a:pt x="846" y="1"/>
                    <a:pt x="75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4"/>
            <p:cNvSpPr/>
            <p:nvPr/>
          </p:nvSpPr>
          <p:spPr>
            <a:xfrm>
              <a:off x="3445790" y="3209501"/>
              <a:ext cx="90228" cy="112706"/>
            </a:xfrm>
            <a:custGeom>
              <a:rect b="b" l="l" r="r" t="t"/>
              <a:pathLst>
                <a:path extrusionOk="0" h="1369" w="1096">
                  <a:moveTo>
                    <a:pt x="1" y="1"/>
                  </a:moveTo>
                  <a:lnTo>
                    <a:pt x="1" y="1368"/>
                  </a:lnTo>
                  <a:lnTo>
                    <a:pt x="1096" y="1368"/>
                  </a:lnTo>
                  <a:lnTo>
                    <a:pt x="1096" y="1022"/>
                  </a:lnTo>
                  <a:lnTo>
                    <a:pt x="463" y="1022"/>
                  </a:lnTo>
                  <a:lnTo>
                    <a:pt x="4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4"/>
            <p:cNvSpPr/>
            <p:nvPr/>
          </p:nvSpPr>
          <p:spPr>
            <a:xfrm>
              <a:off x="3440851" y="3204561"/>
              <a:ext cx="100107" cy="122174"/>
            </a:xfrm>
            <a:custGeom>
              <a:rect b="b" l="l" r="r" t="t"/>
              <a:pathLst>
                <a:path extrusionOk="0" h="1484" w="1216">
                  <a:moveTo>
                    <a:pt x="486" y="116"/>
                  </a:moveTo>
                  <a:lnTo>
                    <a:pt x="486" y="1119"/>
                  </a:lnTo>
                  <a:lnTo>
                    <a:pt x="1100" y="1119"/>
                  </a:lnTo>
                  <a:lnTo>
                    <a:pt x="1100" y="1387"/>
                  </a:lnTo>
                  <a:lnTo>
                    <a:pt x="98" y="1387"/>
                  </a:lnTo>
                  <a:lnTo>
                    <a:pt x="98" y="116"/>
                  </a:lnTo>
                  <a:close/>
                  <a:moveTo>
                    <a:pt x="1" y="0"/>
                  </a:moveTo>
                  <a:lnTo>
                    <a:pt x="1" y="61"/>
                  </a:lnTo>
                  <a:lnTo>
                    <a:pt x="1" y="1484"/>
                  </a:lnTo>
                  <a:lnTo>
                    <a:pt x="1216" y="1484"/>
                  </a:lnTo>
                  <a:lnTo>
                    <a:pt x="1216" y="1022"/>
                  </a:lnTo>
                  <a:lnTo>
                    <a:pt x="578" y="1022"/>
                  </a:lnTo>
                  <a:lnTo>
                    <a:pt x="57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1" name="Google Shape;4151;p64"/>
          <p:cNvGrpSpPr/>
          <p:nvPr/>
        </p:nvGrpSpPr>
        <p:grpSpPr>
          <a:xfrm>
            <a:off x="1218000" y="2578166"/>
            <a:ext cx="1203012" cy="2007203"/>
            <a:chOff x="1218000" y="2578166"/>
            <a:chExt cx="1203012" cy="2007203"/>
          </a:xfrm>
        </p:grpSpPr>
        <p:sp>
          <p:nvSpPr>
            <p:cNvPr id="4152" name="Google Shape;4152;p64"/>
            <p:cNvSpPr/>
            <p:nvPr/>
          </p:nvSpPr>
          <p:spPr>
            <a:xfrm>
              <a:off x="1861442" y="2700623"/>
              <a:ext cx="326511" cy="506619"/>
            </a:xfrm>
            <a:custGeom>
              <a:rect b="b" l="l" r="r" t="t"/>
              <a:pathLst>
                <a:path extrusionOk="0" h="8928" w="5754">
                  <a:moveTo>
                    <a:pt x="2583" y="1"/>
                  </a:moveTo>
                  <a:lnTo>
                    <a:pt x="2583" y="1"/>
                  </a:lnTo>
                  <a:cubicBezTo>
                    <a:pt x="2583" y="1"/>
                    <a:pt x="2754" y="731"/>
                    <a:pt x="2255" y="1138"/>
                  </a:cubicBezTo>
                  <a:cubicBezTo>
                    <a:pt x="2159" y="1223"/>
                    <a:pt x="2062" y="1258"/>
                    <a:pt x="1965" y="1258"/>
                  </a:cubicBezTo>
                  <a:cubicBezTo>
                    <a:pt x="1579" y="1258"/>
                    <a:pt x="1182" y="704"/>
                    <a:pt x="735" y="597"/>
                  </a:cubicBezTo>
                  <a:cubicBezTo>
                    <a:pt x="662" y="582"/>
                    <a:pt x="596" y="576"/>
                    <a:pt x="536" y="576"/>
                  </a:cubicBezTo>
                  <a:cubicBezTo>
                    <a:pt x="133" y="576"/>
                    <a:pt x="0" y="870"/>
                    <a:pt x="0" y="870"/>
                  </a:cubicBezTo>
                  <a:cubicBezTo>
                    <a:pt x="735" y="888"/>
                    <a:pt x="790" y="2621"/>
                    <a:pt x="1446" y="3041"/>
                  </a:cubicBezTo>
                  <a:cubicBezTo>
                    <a:pt x="2102" y="3485"/>
                    <a:pt x="2370" y="3679"/>
                    <a:pt x="2504" y="4025"/>
                  </a:cubicBezTo>
                  <a:cubicBezTo>
                    <a:pt x="2638" y="4372"/>
                    <a:pt x="2523" y="5449"/>
                    <a:pt x="1871" y="5989"/>
                  </a:cubicBezTo>
                  <a:cubicBezTo>
                    <a:pt x="1215" y="6530"/>
                    <a:pt x="984" y="7431"/>
                    <a:pt x="1155" y="8032"/>
                  </a:cubicBezTo>
                  <a:cubicBezTo>
                    <a:pt x="1331" y="8628"/>
                    <a:pt x="3142" y="8665"/>
                    <a:pt x="4182" y="8896"/>
                  </a:cubicBezTo>
                  <a:cubicBezTo>
                    <a:pt x="4281" y="8917"/>
                    <a:pt x="4376" y="8928"/>
                    <a:pt x="4466" y="8928"/>
                  </a:cubicBezTo>
                  <a:cubicBezTo>
                    <a:pt x="5332" y="8928"/>
                    <a:pt x="5754" y="7990"/>
                    <a:pt x="5720" y="7412"/>
                  </a:cubicBezTo>
                  <a:cubicBezTo>
                    <a:pt x="5683" y="6798"/>
                    <a:pt x="5337" y="6507"/>
                    <a:pt x="4815" y="6239"/>
                  </a:cubicBezTo>
                  <a:cubicBezTo>
                    <a:pt x="4297" y="5971"/>
                    <a:pt x="4547" y="5509"/>
                    <a:pt x="4833" y="4797"/>
                  </a:cubicBezTo>
                  <a:cubicBezTo>
                    <a:pt x="5124" y="4104"/>
                    <a:pt x="4699" y="3679"/>
                    <a:pt x="4219" y="3485"/>
                  </a:cubicBezTo>
                  <a:cubicBezTo>
                    <a:pt x="3738" y="3295"/>
                    <a:pt x="3234" y="3101"/>
                    <a:pt x="3428" y="2293"/>
                  </a:cubicBezTo>
                  <a:cubicBezTo>
                    <a:pt x="3623" y="1484"/>
                    <a:pt x="3526" y="1059"/>
                    <a:pt x="3276" y="616"/>
                  </a:cubicBezTo>
                  <a:cubicBezTo>
                    <a:pt x="3027" y="154"/>
                    <a:pt x="2583" y="1"/>
                    <a:pt x="2583" y="1"/>
                  </a:cubicBezTo>
                  <a:close/>
                </a:path>
              </a:pathLst>
            </a:custGeom>
            <a:solidFill>
              <a:srgbClr val="00A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4"/>
            <p:cNvSpPr/>
            <p:nvPr/>
          </p:nvSpPr>
          <p:spPr>
            <a:xfrm>
              <a:off x="1857243" y="2696197"/>
              <a:ext cx="333263" cy="513656"/>
            </a:xfrm>
            <a:custGeom>
              <a:rect b="b" l="l" r="r" t="t"/>
              <a:pathLst>
                <a:path extrusionOk="0" h="9052" w="5873">
                  <a:moveTo>
                    <a:pt x="2712" y="158"/>
                  </a:moveTo>
                  <a:cubicBezTo>
                    <a:pt x="2809" y="194"/>
                    <a:pt x="3101" y="347"/>
                    <a:pt x="3308" y="717"/>
                  </a:cubicBezTo>
                  <a:cubicBezTo>
                    <a:pt x="3563" y="1156"/>
                    <a:pt x="3636" y="1544"/>
                    <a:pt x="3447" y="2352"/>
                  </a:cubicBezTo>
                  <a:cubicBezTo>
                    <a:pt x="3350" y="2773"/>
                    <a:pt x="3424" y="3045"/>
                    <a:pt x="3600" y="3235"/>
                  </a:cubicBezTo>
                  <a:cubicBezTo>
                    <a:pt x="3770" y="3429"/>
                    <a:pt x="4025" y="3526"/>
                    <a:pt x="4274" y="3604"/>
                  </a:cubicBezTo>
                  <a:cubicBezTo>
                    <a:pt x="4505" y="3697"/>
                    <a:pt x="4718" y="3854"/>
                    <a:pt x="4852" y="4043"/>
                  </a:cubicBezTo>
                  <a:cubicBezTo>
                    <a:pt x="4967" y="4256"/>
                    <a:pt x="5004" y="4529"/>
                    <a:pt x="4870" y="4852"/>
                  </a:cubicBezTo>
                  <a:cubicBezTo>
                    <a:pt x="4718" y="5199"/>
                    <a:pt x="4579" y="5508"/>
                    <a:pt x="4542" y="5758"/>
                  </a:cubicBezTo>
                  <a:cubicBezTo>
                    <a:pt x="4524" y="5873"/>
                    <a:pt x="4542" y="5989"/>
                    <a:pt x="4579" y="6104"/>
                  </a:cubicBezTo>
                  <a:cubicBezTo>
                    <a:pt x="4639" y="6201"/>
                    <a:pt x="4736" y="6298"/>
                    <a:pt x="4870" y="6377"/>
                  </a:cubicBezTo>
                  <a:cubicBezTo>
                    <a:pt x="5120" y="6511"/>
                    <a:pt x="5332" y="6645"/>
                    <a:pt x="5485" y="6816"/>
                  </a:cubicBezTo>
                  <a:cubicBezTo>
                    <a:pt x="5642" y="6991"/>
                    <a:pt x="5734" y="7204"/>
                    <a:pt x="5734" y="7509"/>
                  </a:cubicBezTo>
                  <a:cubicBezTo>
                    <a:pt x="5757" y="7800"/>
                    <a:pt x="5642" y="8225"/>
                    <a:pt x="5388" y="8530"/>
                  </a:cubicBezTo>
                  <a:cubicBezTo>
                    <a:pt x="5188" y="8778"/>
                    <a:pt x="4914" y="8952"/>
                    <a:pt x="4556" y="8952"/>
                  </a:cubicBezTo>
                  <a:cubicBezTo>
                    <a:pt x="4467" y="8952"/>
                    <a:pt x="4373" y="8941"/>
                    <a:pt x="4274" y="8918"/>
                  </a:cubicBezTo>
                  <a:cubicBezTo>
                    <a:pt x="3734" y="8803"/>
                    <a:pt x="3022" y="8743"/>
                    <a:pt x="2426" y="8627"/>
                  </a:cubicBezTo>
                  <a:cubicBezTo>
                    <a:pt x="2116" y="8572"/>
                    <a:pt x="1848" y="8493"/>
                    <a:pt x="1654" y="8414"/>
                  </a:cubicBezTo>
                  <a:cubicBezTo>
                    <a:pt x="1442" y="8317"/>
                    <a:pt x="1308" y="8225"/>
                    <a:pt x="1289" y="8086"/>
                  </a:cubicBezTo>
                  <a:cubicBezTo>
                    <a:pt x="1114" y="7509"/>
                    <a:pt x="1345" y="6645"/>
                    <a:pt x="1982" y="6104"/>
                  </a:cubicBezTo>
                  <a:cubicBezTo>
                    <a:pt x="2310" y="5836"/>
                    <a:pt x="2500" y="5411"/>
                    <a:pt x="2597" y="5028"/>
                  </a:cubicBezTo>
                  <a:cubicBezTo>
                    <a:pt x="2694" y="4644"/>
                    <a:pt x="2694" y="4274"/>
                    <a:pt x="2615" y="4085"/>
                  </a:cubicBezTo>
                  <a:cubicBezTo>
                    <a:pt x="2541" y="3909"/>
                    <a:pt x="2444" y="3757"/>
                    <a:pt x="2269" y="3604"/>
                  </a:cubicBezTo>
                  <a:cubicBezTo>
                    <a:pt x="2116" y="3466"/>
                    <a:pt x="1885" y="3295"/>
                    <a:pt x="1539" y="3082"/>
                  </a:cubicBezTo>
                  <a:cubicBezTo>
                    <a:pt x="1229" y="2888"/>
                    <a:pt x="1058" y="2352"/>
                    <a:pt x="864" y="1872"/>
                  </a:cubicBezTo>
                  <a:cubicBezTo>
                    <a:pt x="767" y="1618"/>
                    <a:pt x="675" y="1387"/>
                    <a:pt x="559" y="1216"/>
                  </a:cubicBezTo>
                  <a:cubicBezTo>
                    <a:pt x="444" y="1063"/>
                    <a:pt x="305" y="966"/>
                    <a:pt x="153" y="925"/>
                  </a:cubicBezTo>
                  <a:cubicBezTo>
                    <a:pt x="171" y="888"/>
                    <a:pt x="171" y="869"/>
                    <a:pt x="250" y="809"/>
                  </a:cubicBezTo>
                  <a:cubicBezTo>
                    <a:pt x="332" y="756"/>
                    <a:pt x="433" y="711"/>
                    <a:pt x="584" y="711"/>
                  </a:cubicBezTo>
                  <a:cubicBezTo>
                    <a:pt x="644" y="711"/>
                    <a:pt x="712" y="718"/>
                    <a:pt x="790" y="735"/>
                  </a:cubicBezTo>
                  <a:cubicBezTo>
                    <a:pt x="1058" y="791"/>
                    <a:pt x="1308" y="1022"/>
                    <a:pt x="1557" y="1197"/>
                  </a:cubicBezTo>
                  <a:cubicBezTo>
                    <a:pt x="1691" y="1271"/>
                    <a:pt x="1830" y="1350"/>
                    <a:pt x="1964" y="1368"/>
                  </a:cubicBezTo>
                  <a:cubicBezTo>
                    <a:pt x="1998" y="1379"/>
                    <a:pt x="2032" y="1384"/>
                    <a:pt x="2066" y="1384"/>
                  </a:cubicBezTo>
                  <a:cubicBezTo>
                    <a:pt x="2166" y="1384"/>
                    <a:pt x="2266" y="1339"/>
                    <a:pt x="2366" y="1253"/>
                  </a:cubicBezTo>
                  <a:cubicBezTo>
                    <a:pt x="2828" y="888"/>
                    <a:pt x="2731" y="292"/>
                    <a:pt x="2712" y="158"/>
                  </a:cubicBezTo>
                  <a:close/>
                  <a:moveTo>
                    <a:pt x="2578" y="0"/>
                  </a:moveTo>
                  <a:lnTo>
                    <a:pt x="2597" y="79"/>
                  </a:lnTo>
                  <a:cubicBezTo>
                    <a:pt x="2597" y="79"/>
                    <a:pt x="2772" y="791"/>
                    <a:pt x="2292" y="1179"/>
                  </a:cubicBezTo>
                  <a:cubicBezTo>
                    <a:pt x="2218" y="1249"/>
                    <a:pt x="2133" y="1279"/>
                    <a:pt x="2054" y="1279"/>
                  </a:cubicBezTo>
                  <a:cubicBezTo>
                    <a:pt x="2029" y="1279"/>
                    <a:pt x="2005" y="1277"/>
                    <a:pt x="1982" y="1271"/>
                  </a:cubicBezTo>
                  <a:cubicBezTo>
                    <a:pt x="1867" y="1253"/>
                    <a:pt x="1751" y="1197"/>
                    <a:pt x="1617" y="1119"/>
                  </a:cubicBezTo>
                  <a:cubicBezTo>
                    <a:pt x="1386" y="948"/>
                    <a:pt x="1114" y="694"/>
                    <a:pt x="809" y="638"/>
                  </a:cubicBezTo>
                  <a:cubicBezTo>
                    <a:pt x="725" y="616"/>
                    <a:pt x="650" y="606"/>
                    <a:pt x="583" y="606"/>
                  </a:cubicBezTo>
                  <a:cubicBezTo>
                    <a:pt x="413" y="606"/>
                    <a:pt x="289" y="666"/>
                    <a:pt x="190" y="735"/>
                  </a:cubicBezTo>
                  <a:cubicBezTo>
                    <a:pt x="74" y="809"/>
                    <a:pt x="19" y="925"/>
                    <a:pt x="19" y="925"/>
                  </a:cubicBezTo>
                  <a:lnTo>
                    <a:pt x="0" y="1003"/>
                  </a:lnTo>
                  <a:lnTo>
                    <a:pt x="56" y="1003"/>
                  </a:lnTo>
                  <a:cubicBezTo>
                    <a:pt x="231" y="1003"/>
                    <a:pt x="365" y="1100"/>
                    <a:pt x="481" y="1271"/>
                  </a:cubicBezTo>
                  <a:cubicBezTo>
                    <a:pt x="596" y="1428"/>
                    <a:pt x="693" y="1659"/>
                    <a:pt x="767" y="1909"/>
                  </a:cubicBezTo>
                  <a:cubicBezTo>
                    <a:pt x="961" y="2389"/>
                    <a:pt x="1137" y="2948"/>
                    <a:pt x="1502" y="3179"/>
                  </a:cubicBezTo>
                  <a:cubicBezTo>
                    <a:pt x="1830" y="3392"/>
                    <a:pt x="2061" y="3544"/>
                    <a:pt x="2213" y="3678"/>
                  </a:cubicBezTo>
                  <a:cubicBezTo>
                    <a:pt x="2366" y="3835"/>
                    <a:pt x="2463" y="3951"/>
                    <a:pt x="2523" y="4122"/>
                  </a:cubicBezTo>
                  <a:cubicBezTo>
                    <a:pt x="2578" y="4274"/>
                    <a:pt x="2597" y="4621"/>
                    <a:pt x="2500" y="5009"/>
                  </a:cubicBezTo>
                  <a:cubicBezTo>
                    <a:pt x="2407" y="5374"/>
                    <a:pt x="2232" y="5776"/>
                    <a:pt x="1904" y="6030"/>
                  </a:cubicBezTo>
                  <a:cubicBezTo>
                    <a:pt x="1252" y="6585"/>
                    <a:pt x="998" y="7490"/>
                    <a:pt x="1192" y="8110"/>
                  </a:cubicBezTo>
                  <a:cubicBezTo>
                    <a:pt x="1229" y="8280"/>
                    <a:pt x="1386" y="8414"/>
                    <a:pt x="1617" y="8512"/>
                  </a:cubicBezTo>
                  <a:cubicBezTo>
                    <a:pt x="1830" y="8590"/>
                    <a:pt x="2098" y="8664"/>
                    <a:pt x="2407" y="8724"/>
                  </a:cubicBezTo>
                  <a:cubicBezTo>
                    <a:pt x="3003" y="8840"/>
                    <a:pt x="3715" y="8918"/>
                    <a:pt x="4233" y="9011"/>
                  </a:cubicBezTo>
                  <a:cubicBezTo>
                    <a:pt x="4346" y="9039"/>
                    <a:pt x="4453" y="9052"/>
                    <a:pt x="4554" y="9052"/>
                  </a:cubicBezTo>
                  <a:cubicBezTo>
                    <a:pt x="4951" y="9052"/>
                    <a:pt x="5253" y="8852"/>
                    <a:pt x="5466" y="8590"/>
                  </a:cubicBezTo>
                  <a:cubicBezTo>
                    <a:pt x="5734" y="8262"/>
                    <a:pt x="5873" y="7818"/>
                    <a:pt x="5850" y="7490"/>
                  </a:cubicBezTo>
                  <a:cubicBezTo>
                    <a:pt x="5831" y="7185"/>
                    <a:pt x="5734" y="6931"/>
                    <a:pt x="5563" y="6742"/>
                  </a:cubicBezTo>
                  <a:cubicBezTo>
                    <a:pt x="5388" y="6548"/>
                    <a:pt x="5180" y="6414"/>
                    <a:pt x="4907" y="6280"/>
                  </a:cubicBezTo>
                  <a:cubicBezTo>
                    <a:pt x="4792" y="6220"/>
                    <a:pt x="4718" y="6146"/>
                    <a:pt x="4676" y="6067"/>
                  </a:cubicBezTo>
                  <a:cubicBezTo>
                    <a:pt x="4639" y="5970"/>
                    <a:pt x="4621" y="5873"/>
                    <a:pt x="4639" y="5776"/>
                  </a:cubicBezTo>
                  <a:cubicBezTo>
                    <a:pt x="4676" y="5545"/>
                    <a:pt x="4810" y="5259"/>
                    <a:pt x="4967" y="4894"/>
                  </a:cubicBezTo>
                  <a:cubicBezTo>
                    <a:pt x="5101" y="4547"/>
                    <a:pt x="5083" y="4237"/>
                    <a:pt x="4926" y="4006"/>
                  </a:cubicBezTo>
                  <a:cubicBezTo>
                    <a:pt x="4792" y="3775"/>
                    <a:pt x="4561" y="3623"/>
                    <a:pt x="4311" y="3526"/>
                  </a:cubicBezTo>
                  <a:cubicBezTo>
                    <a:pt x="4062" y="3429"/>
                    <a:pt x="3831" y="3332"/>
                    <a:pt x="3678" y="3161"/>
                  </a:cubicBezTo>
                  <a:cubicBezTo>
                    <a:pt x="3521" y="3004"/>
                    <a:pt x="3447" y="2773"/>
                    <a:pt x="3539" y="2371"/>
                  </a:cubicBezTo>
                  <a:cubicBezTo>
                    <a:pt x="3734" y="1562"/>
                    <a:pt x="3655" y="1119"/>
                    <a:pt x="3405" y="657"/>
                  </a:cubicBezTo>
                  <a:cubicBezTo>
                    <a:pt x="3137" y="194"/>
                    <a:pt x="2675" y="24"/>
                    <a:pt x="2675" y="24"/>
                  </a:cubicBezTo>
                  <a:lnTo>
                    <a:pt x="257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4"/>
            <p:cNvSpPr/>
            <p:nvPr/>
          </p:nvSpPr>
          <p:spPr>
            <a:xfrm>
              <a:off x="1423534" y="2661298"/>
              <a:ext cx="344045" cy="492263"/>
            </a:xfrm>
            <a:custGeom>
              <a:rect b="b" l="l" r="r" t="t"/>
              <a:pathLst>
                <a:path extrusionOk="0" h="8675" w="6063">
                  <a:moveTo>
                    <a:pt x="4233" y="1"/>
                  </a:moveTo>
                  <a:cubicBezTo>
                    <a:pt x="3674" y="1022"/>
                    <a:pt x="3503" y="2311"/>
                    <a:pt x="1983" y="3485"/>
                  </a:cubicBezTo>
                  <a:cubicBezTo>
                    <a:pt x="463" y="4658"/>
                    <a:pt x="1" y="7297"/>
                    <a:pt x="902" y="8124"/>
                  </a:cubicBezTo>
                  <a:cubicBezTo>
                    <a:pt x="1375" y="8568"/>
                    <a:pt x="1917" y="8674"/>
                    <a:pt x="2326" y="8674"/>
                  </a:cubicBezTo>
                  <a:cubicBezTo>
                    <a:pt x="2699" y="8674"/>
                    <a:pt x="2962" y="8586"/>
                    <a:pt x="2962" y="8586"/>
                  </a:cubicBezTo>
                  <a:cubicBezTo>
                    <a:pt x="2962" y="8586"/>
                    <a:pt x="2482" y="8262"/>
                    <a:pt x="2269" y="7685"/>
                  </a:cubicBezTo>
                  <a:cubicBezTo>
                    <a:pt x="2057" y="7107"/>
                    <a:pt x="2154" y="6738"/>
                    <a:pt x="2154" y="6738"/>
                  </a:cubicBezTo>
                  <a:lnTo>
                    <a:pt x="2154" y="6738"/>
                  </a:lnTo>
                  <a:cubicBezTo>
                    <a:pt x="2154" y="6738"/>
                    <a:pt x="2288" y="7953"/>
                    <a:pt x="2925" y="8336"/>
                  </a:cubicBezTo>
                  <a:cubicBezTo>
                    <a:pt x="3113" y="8455"/>
                    <a:pt x="3334" y="8496"/>
                    <a:pt x="3551" y="8496"/>
                  </a:cubicBezTo>
                  <a:cubicBezTo>
                    <a:pt x="4048" y="8496"/>
                    <a:pt x="4524" y="8281"/>
                    <a:pt x="4524" y="8281"/>
                  </a:cubicBezTo>
                  <a:cubicBezTo>
                    <a:pt x="4524" y="8281"/>
                    <a:pt x="3790" y="8068"/>
                    <a:pt x="3388" y="7606"/>
                  </a:cubicBezTo>
                  <a:cubicBezTo>
                    <a:pt x="2981" y="7144"/>
                    <a:pt x="2981" y="6567"/>
                    <a:pt x="2981" y="6567"/>
                  </a:cubicBezTo>
                  <a:lnTo>
                    <a:pt x="2981" y="6567"/>
                  </a:lnTo>
                  <a:cubicBezTo>
                    <a:pt x="2981" y="6567"/>
                    <a:pt x="3369" y="7759"/>
                    <a:pt x="4330" y="8068"/>
                  </a:cubicBezTo>
                  <a:cubicBezTo>
                    <a:pt x="4598" y="8146"/>
                    <a:pt x="4822" y="8175"/>
                    <a:pt x="5008" y="8175"/>
                  </a:cubicBezTo>
                  <a:cubicBezTo>
                    <a:pt x="5503" y="8175"/>
                    <a:pt x="5716" y="7971"/>
                    <a:pt x="5716" y="7971"/>
                  </a:cubicBezTo>
                  <a:cubicBezTo>
                    <a:pt x="5716" y="7971"/>
                    <a:pt x="5738" y="7988"/>
                    <a:pt x="5770" y="7988"/>
                  </a:cubicBezTo>
                  <a:cubicBezTo>
                    <a:pt x="5829" y="7988"/>
                    <a:pt x="5924" y="7931"/>
                    <a:pt x="5984" y="7606"/>
                  </a:cubicBezTo>
                  <a:cubicBezTo>
                    <a:pt x="6063" y="7107"/>
                    <a:pt x="5254" y="5236"/>
                    <a:pt x="5291" y="4353"/>
                  </a:cubicBezTo>
                  <a:cubicBezTo>
                    <a:pt x="5314" y="3448"/>
                    <a:pt x="5236" y="1886"/>
                    <a:pt x="5139" y="1600"/>
                  </a:cubicBezTo>
                  <a:cubicBezTo>
                    <a:pt x="5042" y="1309"/>
                    <a:pt x="5023" y="1216"/>
                    <a:pt x="4811" y="870"/>
                  </a:cubicBezTo>
                  <a:cubicBezTo>
                    <a:pt x="4598" y="500"/>
                    <a:pt x="4233" y="1"/>
                    <a:pt x="4233" y="1"/>
                  </a:cubicBezTo>
                  <a:close/>
                </a:path>
              </a:pathLst>
            </a:custGeom>
            <a:solidFill>
              <a:srgbClr val="00A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4"/>
            <p:cNvSpPr/>
            <p:nvPr/>
          </p:nvSpPr>
          <p:spPr>
            <a:xfrm>
              <a:off x="1439820" y="2655794"/>
              <a:ext cx="326738" cy="500377"/>
            </a:xfrm>
            <a:custGeom>
              <a:rect b="b" l="l" r="r" t="t"/>
              <a:pathLst>
                <a:path extrusionOk="0" h="8818" w="5758">
                  <a:moveTo>
                    <a:pt x="1982" y="7551"/>
                  </a:moveTo>
                  <a:cubicBezTo>
                    <a:pt x="2040" y="7696"/>
                    <a:pt x="2093" y="7841"/>
                    <a:pt x="2181" y="7991"/>
                  </a:cubicBezTo>
                  <a:lnTo>
                    <a:pt x="2181" y="7991"/>
                  </a:lnTo>
                  <a:cubicBezTo>
                    <a:pt x="2127" y="7906"/>
                    <a:pt x="2058" y="7848"/>
                    <a:pt x="2024" y="7759"/>
                  </a:cubicBezTo>
                  <a:cubicBezTo>
                    <a:pt x="2001" y="7666"/>
                    <a:pt x="2001" y="7625"/>
                    <a:pt x="1982" y="7551"/>
                  </a:cubicBezTo>
                  <a:close/>
                  <a:moveTo>
                    <a:pt x="3946" y="195"/>
                  </a:moveTo>
                  <a:cubicBezTo>
                    <a:pt x="4006" y="273"/>
                    <a:pt x="4293" y="657"/>
                    <a:pt x="4468" y="985"/>
                  </a:cubicBezTo>
                  <a:cubicBezTo>
                    <a:pt x="4681" y="1332"/>
                    <a:pt x="4718" y="1429"/>
                    <a:pt x="4815" y="1715"/>
                  </a:cubicBezTo>
                  <a:cubicBezTo>
                    <a:pt x="4833" y="1775"/>
                    <a:pt x="4852" y="1928"/>
                    <a:pt x="4870" y="2122"/>
                  </a:cubicBezTo>
                  <a:cubicBezTo>
                    <a:pt x="4889" y="2330"/>
                    <a:pt x="4912" y="2584"/>
                    <a:pt x="4930" y="2852"/>
                  </a:cubicBezTo>
                  <a:cubicBezTo>
                    <a:pt x="4949" y="3392"/>
                    <a:pt x="4967" y="4007"/>
                    <a:pt x="4949" y="4450"/>
                  </a:cubicBezTo>
                  <a:cubicBezTo>
                    <a:pt x="4930" y="4913"/>
                    <a:pt x="5143" y="5606"/>
                    <a:pt x="5314" y="6239"/>
                  </a:cubicBezTo>
                  <a:cubicBezTo>
                    <a:pt x="5411" y="6567"/>
                    <a:pt x="5508" y="6876"/>
                    <a:pt x="5563" y="7126"/>
                  </a:cubicBezTo>
                  <a:cubicBezTo>
                    <a:pt x="5623" y="7375"/>
                    <a:pt x="5660" y="7588"/>
                    <a:pt x="5642" y="7685"/>
                  </a:cubicBezTo>
                  <a:cubicBezTo>
                    <a:pt x="5605" y="7934"/>
                    <a:pt x="5526" y="8013"/>
                    <a:pt x="5508" y="8031"/>
                  </a:cubicBezTo>
                  <a:lnTo>
                    <a:pt x="5466" y="8031"/>
                  </a:lnTo>
                  <a:lnTo>
                    <a:pt x="5429" y="7990"/>
                  </a:lnTo>
                  <a:lnTo>
                    <a:pt x="5392" y="8031"/>
                  </a:lnTo>
                  <a:cubicBezTo>
                    <a:pt x="5392" y="8031"/>
                    <a:pt x="5314" y="8128"/>
                    <a:pt x="5083" y="8184"/>
                  </a:cubicBezTo>
                  <a:cubicBezTo>
                    <a:pt x="4992" y="8210"/>
                    <a:pt x="4880" y="8228"/>
                    <a:pt x="4744" y="8228"/>
                  </a:cubicBezTo>
                  <a:cubicBezTo>
                    <a:pt x="4562" y="8228"/>
                    <a:pt x="4337" y="8195"/>
                    <a:pt x="4062" y="8105"/>
                  </a:cubicBezTo>
                  <a:cubicBezTo>
                    <a:pt x="3138" y="7819"/>
                    <a:pt x="2736" y="6645"/>
                    <a:pt x="2736" y="6645"/>
                  </a:cubicBezTo>
                  <a:lnTo>
                    <a:pt x="2638" y="6664"/>
                  </a:lnTo>
                  <a:cubicBezTo>
                    <a:pt x="2638" y="6701"/>
                    <a:pt x="2657" y="7278"/>
                    <a:pt x="3064" y="7740"/>
                  </a:cubicBezTo>
                  <a:cubicBezTo>
                    <a:pt x="3410" y="8128"/>
                    <a:pt x="3909" y="8318"/>
                    <a:pt x="4080" y="8378"/>
                  </a:cubicBezTo>
                  <a:cubicBezTo>
                    <a:pt x="4006" y="8415"/>
                    <a:pt x="3909" y="8452"/>
                    <a:pt x="3660" y="8493"/>
                  </a:cubicBezTo>
                  <a:cubicBezTo>
                    <a:pt x="3526" y="8516"/>
                    <a:pt x="3383" y="8533"/>
                    <a:pt x="3241" y="8533"/>
                  </a:cubicBezTo>
                  <a:cubicBezTo>
                    <a:pt x="3034" y="8533"/>
                    <a:pt x="2829" y="8498"/>
                    <a:pt x="2657" y="8396"/>
                  </a:cubicBezTo>
                  <a:cubicBezTo>
                    <a:pt x="2371" y="8221"/>
                    <a:pt x="2176" y="7819"/>
                    <a:pt x="2061" y="7472"/>
                  </a:cubicBezTo>
                  <a:cubicBezTo>
                    <a:pt x="1945" y="7126"/>
                    <a:pt x="1927" y="6835"/>
                    <a:pt x="1927" y="6835"/>
                  </a:cubicBezTo>
                  <a:lnTo>
                    <a:pt x="1830" y="6816"/>
                  </a:lnTo>
                  <a:cubicBezTo>
                    <a:pt x="1830" y="6816"/>
                    <a:pt x="1793" y="6913"/>
                    <a:pt x="1793" y="7089"/>
                  </a:cubicBezTo>
                  <a:cubicBezTo>
                    <a:pt x="1793" y="7260"/>
                    <a:pt x="1830" y="7491"/>
                    <a:pt x="1927" y="7800"/>
                  </a:cubicBezTo>
                  <a:cubicBezTo>
                    <a:pt x="2116" y="8299"/>
                    <a:pt x="2444" y="8549"/>
                    <a:pt x="2560" y="8646"/>
                  </a:cubicBezTo>
                  <a:cubicBezTo>
                    <a:pt x="2501" y="8662"/>
                    <a:pt x="2282" y="8724"/>
                    <a:pt x="1986" y="8724"/>
                  </a:cubicBezTo>
                  <a:cubicBezTo>
                    <a:pt x="1609" y="8724"/>
                    <a:pt x="1109" y="8624"/>
                    <a:pt x="656" y="8202"/>
                  </a:cubicBezTo>
                  <a:cubicBezTo>
                    <a:pt x="213" y="7800"/>
                    <a:pt x="97" y="6950"/>
                    <a:pt x="291" y="6049"/>
                  </a:cubicBezTo>
                  <a:cubicBezTo>
                    <a:pt x="481" y="5144"/>
                    <a:pt x="961" y="4201"/>
                    <a:pt x="1733" y="3623"/>
                  </a:cubicBezTo>
                  <a:cubicBezTo>
                    <a:pt x="3235" y="2468"/>
                    <a:pt x="3447" y="1216"/>
                    <a:pt x="3946" y="195"/>
                  </a:cubicBezTo>
                  <a:close/>
                  <a:moveTo>
                    <a:pt x="3928" y="1"/>
                  </a:moveTo>
                  <a:lnTo>
                    <a:pt x="3891" y="61"/>
                  </a:lnTo>
                  <a:cubicBezTo>
                    <a:pt x="3350" y="1119"/>
                    <a:pt x="3179" y="2390"/>
                    <a:pt x="1654" y="3545"/>
                  </a:cubicBezTo>
                  <a:cubicBezTo>
                    <a:pt x="887" y="4141"/>
                    <a:pt x="384" y="5102"/>
                    <a:pt x="194" y="6026"/>
                  </a:cubicBezTo>
                  <a:cubicBezTo>
                    <a:pt x="0" y="6950"/>
                    <a:pt x="97" y="7819"/>
                    <a:pt x="578" y="8262"/>
                  </a:cubicBezTo>
                  <a:cubicBezTo>
                    <a:pt x="1056" y="8710"/>
                    <a:pt x="1607" y="8818"/>
                    <a:pt x="2027" y="8818"/>
                  </a:cubicBezTo>
                  <a:cubicBezTo>
                    <a:pt x="2417" y="8818"/>
                    <a:pt x="2694" y="8724"/>
                    <a:pt x="2694" y="8724"/>
                  </a:cubicBezTo>
                  <a:lnTo>
                    <a:pt x="2791" y="8706"/>
                  </a:lnTo>
                  <a:lnTo>
                    <a:pt x="2717" y="8646"/>
                  </a:lnTo>
                  <a:cubicBezTo>
                    <a:pt x="2717" y="8646"/>
                    <a:pt x="2582" y="8523"/>
                    <a:pt x="2420" y="8330"/>
                  </a:cubicBezTo>
                  <a:lnTo>
                    <a:pt x="2420" y="8330"/>
                  </a:lnTo>
                  <a:cubicBezTo>
                    <a:pt x="2474" y="8384"/>
                    <a:pt x="2534" y="8433"/>
                    <a:pt x="2602" y="8475"/>
                  </a:cubicBezTo>
                  <a:cubicBezTo>
                    <a:pt x="2802" y="8604"/>
                    <a:pt x="3042" y="8646"/>
                    <a:pt x="3273" y="8646"/>
                  </a:cubicBezTo>
                  <a:cubicBezTo>
                    <a:pt x="3415" y="8646"/>
                    <a:pt x="3553" y="8630"/>
                    <a:pt x="3678" y="8609"/>
                  </a:cubicBezTo>
                  <a:cubicBezTo>
                    <a:pt x="4006" y="8530"/>
                    <a:pt x="4256" y="8433"/>
                    <a:pt x="4256" y="8433"/>
                  </a:cubicBezTo>
                  <a:lnTo>
                    <a:pt x="4390" y="8378"/>
                  </a:lnTo>
                  <a:lnTo>
                    <a:pt x="4256" y="8336"/>
                  </a:lnTo>
                  <a:cubicBezTo>
                    <a:pt x="4256" y="8336"/>
                    <a:pt x="3526" y="8105"/>
                    <a:pt x="3138" y="7666"/>
                  </a:cubicBezTo>
                  <a:cubicBezTo>
                    <a:pt x="2906" y="7435"/>
                    <a:pt x="2833" y="7163"/>
                    <a:pt x="2791" y="6950"/>
                  </a:cubicBezTo>
                  <a:lnTo>
                    <a:pt x="2791" y="6950"/>
                  </a:lnTo>
                  <a:cubicBezTo>
                    <a:pt x="2925" y="7297"/>
                    <a:pt x="3253" y="7971"/>
                    <a:pt x="4043" y="8202"/>
                  </a:cubicBezTo>
                  <a:cubicBezTo>
                    <a:pt x="4316" y="8292"/>
                    <a:pt x="4552" y="8323"/>
                    <a:pt x="4747" y="8323"/>
                  </a:cubicBezTo>
                  <a:cubicBezTo>
                    <a:pt x="4895" y="8323"/>
                    <a:pt x="5020" y="8305"/>
                    <a:pt x="5120" y="8281"/>
                  </a:cubicBezTo>
                  <a:cubicBezTo>
                    <a:pt x="5332" y="8202"/>
                    <a:pt x="5448" y="8105"/>
                    <a:pt x="5448" y="8105"/>
                  </a:cubicBezTo>
                  <a:cubicBezTo>
                    <a:pt x="5471" y="8118"/>
                    <a:pt x="5488" y="8130"/>
                    <a:pt x="5504" y="8130"/>
                  </a:cubicBezTo>
                  <a:cubicBezTo>
                    <a:pt x="5516" y="8130"/>
                    <a:pt x="5529" y="8123"/>
                    <a:pt x="5545" y="8105"/>
                  </a:cubicBezTo>
                  <a:cubicBezTo>
                    <a:pt x="5623" y="8068"/>
                    <a:pt x="5697" y="7971"/>
                    <a:pt x="5739" y="7703"/>
                  </a:cubicBezTo>
                  <a:cubicBezTo>
                    <a:pt x="5757" y="7569"/>
                    <a:pt x="5739" y="7357"/>
                    <a:pt x="5660" y="7107"/>
                  </a:cubicBezTo>
                  <a:cubicBezTo>
                    <a:pt x="5605" y="6835"/>
                    <a:pt x="5508" y="6530"/>
                    <a:pt x="5411" y="6220"/>
                  </a:cubicBezTo>
                  <a:cubicBezTo>
                    <a:pt x="5235" y="5564"/>
                    <a:pt x="5046" y="4871"/>
                    <a:pt x="5046" y="4450"/>
                  </a:cubicBezTo>
                  <a:cubicBezTo>
                    <a:pt x="5064" y="3988"/>
                    <a:pt x="5064" y="3369"/>
                    <a:pt x="5027" y="2833"/>
                  </a:cubicBezTo>
                  <a:cubicBezTo>
                    <a:pt x="5004" y="2561"/>
                    <a:pt x="4986" y="2311"/>
                    <a:pt x="4967" y="2122"/>
                  </a:cubicBezTo>
                  <a:cubicBezTo>
                    <a:pt x="4949" y="1909"/>
                    <a:pt x="4930" y="1752"/>
                    <a:pt x="4912" y="1678"/>
                  </a:cubicBezTo>
                  <a:cubicBezTo>
                    <a:pt x="4815" y="1387"/>
                    <a:pt x="4773" y="1290"/>
                    <a:pt x="4565" y="925"/>
                  </a:cubicBezTo>
                  <a:cubicBezTo>
                    <a:pt x="4353" y="578"/>
                    <a:pt x="3988" y="61"/>
                    <a:pt x="3988" y="61"/>
                  </a:cubicBezTo>
                  <a:lnTo>
                    <a:pt x="392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4"/>
            <p:cNvSpPr/>
            <p:nvPr/>
          </p:nvSpPr>
          <p:spPr>
            <a:xfrm>
              <a:off x="1680252" y="2697162"/>
              <a:ext cx="338541" cy="420140"/>
            </a:xfrm>
            <a:custGeom>
              <a:rect b="b" l="l" r="r" t="t"/>
              <a:pathLst>
                <a:path extrusionOk="0" h="7404" w="5966">
                  <a:moveTo>
                    <a:pt x="3484" y="0"/>
                  </a:moveTo>
                  <a:cubicBezTo>
                    <a:pt x="2944" y="0"/>
                    <a:pt x="2454" y="595"/>
                    <a:pt x="2311" y="774"/>
                  </a:cubicBezTo>
                  <a:cubicBezTo>
                    <a:pt x="2147" y="665"/>
                    <a:pt x="1653" y="343"/>
                    <a:pt x="1195" y="343"/>
                  </a:cubicBezTo>
                  <a:cubicBezTo>
                    <a:pt x="1007" y="343"/>
                    <a:pt x="825" y="397"/>
                    <a:pt x="675" y="543"/>
                  </a:cubicBezTo>
                  <a:cubicBezTo>
                    <a:pt x="578" y="621"/>
                    <a:pt x="518" y="718"/>
                    <a:pt x="444" y="815"/>
                  </a:cubicBezTo>
                  <a:cubicBezTo>
                    <a:pt x="559" y="931"/>
                    <a:pt x="633" y="1023"/>
                    <a:pt x="633" y="1023"/>
                  </a:cubicBezTo>
                  <a:cubicBezTo>
                    <a:pt x="652" y="2160"/>
                    <a:pt x="615" y="2238"/>
                    <a:pt x="231" y="3509"/>
                  </a:cubicBezTo>
                  <a:cubicBezTo>
                    <a:pt x="0" y="4220"/>
                    <a:pt x="0" y="4932"/>
                    <a:pt x="37" y="5413"/>
                  </a:cubicBezTo>
                  <a:cubicBezTo>
                    <a:pt x="97" y="5625"/>
                    <a:pt x="153" y="5838"/>
                    <a:pt x="250" y="6050"/>
                  </a:cubicBezTo>
                  <a:cubicBezTo>
                    <a:pt x="769" y="7198"/>
                    <a:pt x="1874" y="7403"/>
                    <a:pt x="2599" y="7403"/>
                  </a:cubicBezTo>
                  <a:cubicBezTo>
                    <a:pt x="3004" y="7403"/>
                    <a:pt x="3290" y="7339"/>
                    <a:pt x="3290" y="7339"/>
                  </a:cubicBezTo>
                  <a:cubicBezTo>
                    <a:pt x="3290" y="7339"/>
                    <a:pt x="5582" y="7168"/>
                    <a:pt x="5831" y="5223"/>
                  </a:cubicBezTo>
                  <a:cubicBezTo>
                    <a:pt x="5965" y="4105"/>
                    <a:pt x="5448" y="3472"/>
                    <a:pt x="5272" y="2354"/>
                  </a:cubicBezTo>
                  <a:cubicBezTo>
                    <a:pt x="5101" y="1236"/>
                    <a:pt x="4561" y="469"/>
                    <a:pt x="3831" y="80"/>
                  </a:cubicBezTo>
                  <a:cubicBezTo>
                    <a:pt x="3734" y="43"/>
                    <a:pt x="3655" y="7"/>
                    <a:pt x="3581" y="7"/>
                  </a:cubicBezTo>
                  <a:cubicBezTo>
                    <a:pt x="3549" y="2"/>
                    <a:pt x="3517" y="0"/>
                    <a:pt x="3484" y="0"/>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4"/>
            <p:cNvSpPr/>
            <p:nvPr/>
          </p:nvSpPr>
          <p:spPr>
            <a:xfrm>
              <a:off x="1677869" y="2694835"/>
              <a:ext cx="340924" cy="425474"/>
            </a:xfrm>
            <a:custGeom>
              <a:rect b="b" l="l" r="r" t="t"/>
              <a:pathLst>
                <a:path extrusionOk="0" h="7498" w="6008">
                  <a:moveTo>
                    <a:pt x="3538" y="97"/>
                  </a:moveTo>
                  <a:cubicBezTo>
                    <a:pt x="3566" y="97"/>
                    <a:pt x="3595" y="99"/>
                    <a:pt x="3623" y="103"/>
                  </a:cubicBezTo>
                  <a:cubicBezTo>
                    <a:pt x="3697" y="103"/>
                    <a:pt x="3776" y="140"/>
                    <a:pt x="3854" y="182"/>
                  </a:cubicBezTo>
                  <a:cubicBezTo>
                    <a:pt x="4584" y="565"/>
                    <a:pt x="5125" y="1318"/>
                    <a:pt x="5277" y="2413"/>
                  </a:cubicBezTo>
                  <a:cubicBezTo>
                    <a:pt x="5374" y="2972"/>
                    <a:pt x="5545" y="3416"/>
                    <a:pt x="5684" y="3859"/>
                  </a:cubicBezTo>
                  <a:cubicBezTo>
                    <a:pt x="5818" y="4280"/>
                    <a:pt x="5892" y="4724"/>
                    <a:pt x="5836" y="5264"/>
                  </a:cubicBezTo>
                  <a:cubicBezTo>
                    <a:pt x="5721" y="6225"/>
                    <a:pt x="5083" y="6724"/>
                    <a:pt x="4506" y="7015"/>
                  </a:cubicBezTo>
                  <a:cubicBezTo>
                    <a:pt x="3910" y="7302"/>
                    <a:pt x="3332" y="7343"/>
                    <a:pt x="3332" y="7343"/>
                  </a:cubicBezTo>
                  <a:cubicBezTo>
                    <a:pt x="3332" y="7343"/>
                    <a:pt x="3055" y="7401"/>
                    <a:pt x="2670" y="7401"/>
                  </a:cubicBezTo>
                  <a:cubicBezTo>
                    <a:pt x="2508" y="7401"/>
                    <a:pt x="2327" y="7391"/>
                    <a:pt x="2140" y="7362"/>
                  </a:cubicBezTo>
                  <a:cubicBezTo>
                    <a:pt x="1484" y="7265"/>
                    <a:pt x="754" y="6955"/>
                    <a:pt x="347" y="6091"/>
                  </a:cubicBezTo>
                  <a:cubicBezTo>
                    <a:pt x="255" y="5860"/>
                    <a:pt x="195" y="5648"/>
                    <a:pt x="158" y="5454"/>
                  </a:cubicBezTo>
                  <a:cubicBezTo>
                    <a:pt x="116" y="4973"/>
                    <a:pt x="98" y="4280"/>
                    <a:pt x="329" y="3568"/>
                  </a:cubicBezTo>
                  <a:cubicBezTo>
                    <a:pt x="717" y="2298"/>
                    <a:pt x="754" y="2201"/>
                    <a:pt x="735" y="1087"/>
                  </a:cubicBezTo>
                  <a:lnTo>
                    <a:pt x="735" y="1064"/>
                  </a:lnTo>
                  <a:cubicBezTo>
                    <a:pt x="735" y="1064"/>
                    <a:pt x="657" y="949"/>
                    <a:pt x="560" y="856"/>
                  </a:cubicBezTo>
                  <a:cubicBezTo>
                    <a:pt x="620" y="778"/>
                    <a:pt x="694" y="699"/>
                    <a:pt x="754" y="625"/>
                  </a:cubicBezTo>
                  <a:cubicBezTo>
                    <a:pt x="898" y="492"/>
                    <a:pt x="1068" y="442"/>
                    <a:pt x="1246" y="442"/>
                  </a:cubicBezTo>
                  <a:cubicBezTo>
                    <a:pt x="1376" y="442"/>
                    <a:pt x="1510" y="469"/>
                    <a:pt x="1641" y="510"/>
                  </a:cubicBezTo>
                  <a:cubicBezTo>
                    <a:pt x="1946" y="602"/>
                    <a:pt x="2237" y="796"/>
                    <a:pt x="2334" y="875"/>
                  </a:cubicBezTo>
                  <a:lnTo>
                    <a:pt x="2389" y="893"/>
                  </a:lnTo>
                  <a:lnTo>
                    <a:pt x="2408" y="875"/>
                  </a:lnTo>
                  <a:cubicBezTo>
                    <a:pt x="2486" y="759"/>
                    <a:pt x="2657" y="565"/>
                    <a:pt x="2870" y="371"/>
                  </a:cubicBezTo>
                  <a:cubicBezTo>
                    <a:pt x="3075" y="219"/>
                    <a:pt x="3313" y="97"/>
                    <a:pt x="3538" y="97"/>
                  </a:cubicBezTo>
                  <a:close/>
                  <a:moveTo>
                    <a:pt x="3548" y="0"/>
                  </a:moveTo>
                  <a:cubicBezTo>
                    <a:pt x="3274" y="0"/>
                    <a:pt x="3022" y="139"/>
                    <a:pt x="2815" y="297"/>
                  </a:cubicBezTo>
                  <a:cubicBezTo>
                    <a:pt x="2602" y="468"/>
                    <a:pt x="2450" y="662"/>
                    <a:pt x="2353" y="778"/>
                  </a:cubicBezTo>
                  <a:cubicBezTo>
                    <a:pt x="2237" y="681"/>
                    <a:pt x="1987" y="510"/>
                    <a:pt x="1678" y="413"/>
                  </a:cubicBezTo>
                  <a:cubicBezTo>
                    <a:pt x="1546" y="373"/>
                    <a:pt x="1405" y="347"/>
                    <a:pt x="1265" y="347"/>
                  </a:cubicBezTo>
                  <a:cubicBezTo>
                    <a:pt x="1059" y="347"/>
                    <a:pt x="857" y="405"/>
                    <a:pt x="694" y="565"/>
                  </a:cubicBezTo>
                  <a:cubicBezTo>
                    <a:pt x="601" y="644"/>
                    <a:pt x="523" y="741"/>
                    <a:pt x="463" y="833"/>
                  </a:cubicBezTo>
                  <a:lnTo>
                    <a:pt x="426" y="856"/>
                  </a:lnTo>
                  <a:lnTo>
                    <a:pt x="463" y="893"/>
                  </a:lnTo>
                  <a:cubicBezTo>
                    <a:pt x="560" y="990"/>
                    <a:pt x="620" y="1087"/>
                    <a:pt x="638" y="1106"/>
                  </a:cubicBezTo>
                  <a:cubicBezTo>
                    <a:pt x="657" y="2201"/>
                    <a:pt x="620" y="2279"/>
                    <a:pt x="232" y="3550"/>
                  </a:cubicBezTo>
                  <a:cubicBezTo>
                    <a:pt x="1" y="4261"/>
                    <a:pt x="1" y="4973"/>
                    <a:pt x="61" y="5477"/>
                  </a:cubicBezTo>
                  <a:cubicBezTo>
                    <a:pt x="98" y="5685"/>
                    <a:pt x="158" y="5897"/>
                    <a:pt x="255" y="6128"/>
                  </a:cubicBezTo>
                  <a:cubicBezTo>
                    <a:pt x="675" y="7034"/>
                    <a:pt x="1447" y="7362"/>
                    <a:pt x="2121" y="7459"/>
                  </a:cubicBezTo>
                  <a:cubicBezTo>
                    <a:pt x="2314" y="7488"/>
                    <a:pt x="2499" y="7498"/>
                    <a:pt x="2664" y="7498"/>
                  </a:cubicBezTo>
                  <a:cubicBezTo>
                    <a:pt x="3056" y="7498"/>
                    <a:pt x="3338" y="7440"/>
                    <a:pt x="3351" y="7440"/>
                  </a:cubicBezTo>
                  <a:cubicBezTo>
                    <a:pt x="3374" y="7440"/>
                    <a:pt x="3928" y="7399"/>
                    <a:pt x="4547" y="7112"/>
                  </a:cubicBezTo>
                  <a:cubicBezTo>
                    <a:pt x="5162" y="6803"/>
                    <a:pt x="5799" y="6262"/>
                    <a:pt x="5933" y="5283"/>
                  </a:cubicBezTo>
                  <a:cubicBezTo>
                    <a:pt x="6007" y="4724"/>
                    <a:pt x="5915" y="4261"/>
                    <a:pt x="5776" y="3818"/>
                  </a:cubicBezTo>
                  <a:cubicBezTo>
                    <a:pt x="5642" y="3374"/>
                    <a:pt x="5471" y="2954"/>
                    <a:pt x="5393" y="2395"/>
                  </a:cubicBezTo>
                  <a:cubicBezTo>
                    <a:pt x="5222" y="1277"/>
                    <a:pt x="4663" y="486"/>
                    <a:pt x="3910" y="84"/>
                  </a:cubicBezTo>
                  <a:cubicBezTo>
                    <a:pt x="3813" y="48"/>
                    <a:pt x="3720" y="6"/>
                    <a:pt x="3642" y="6"/>
                  </a:cubicBezTo>
                  <a:cubicBezTo>
                    <a:pt x="3610" y="2"/>
                    <a:pt x="3579" y="0"/>
                    <a:pt x="354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4"/>
            <p:cNvSpPr/>
            <p:nvPr/>
          </p:nvSpPr>
          <p:spPr>
            <a:xfrm>
              <a:off x="1659540" y="2581230"/>
              <a:ext cx="382291" cy="203771"/>
            </a:xfrm>
            <a:custGeom>
              <a:rect b="b" l="l" r="r" t="t"/>
              <a:pathLst>
                <a:path extrusionOk="0" h="3591" w="6737">
                  <a:moveTo>
                    <a:pt x="4414" y="0"/>
                  </a:moveTo>
                  <a:cubicBezTo>
                    <a:pt x="3854" y="0"/>
                    <a:pt x="3503" y="220"/>
                    <a:pt x="3503" y="220"/>
                  </a:cubicBezTo>
                  <a:cubicBezTo>
                    <a:pt x="3503" y="220"/>
                    <a:pt x="3124" y="111"/>
                    <a:pt x="2594" y="111"/>
                  </a:cubicBezTo>
                  <a:cubicBezTo>
                    <a:pt x="2231" y="111"/>
                    <a:pt x="1796" y="162"/>
                    <a:pt x="1363" y="335"/>
                  </a:cubicBezTo>
                  <a:cubicBezTo>
                    <a:pt x="287" y="779"/>
                    <a:pt x="0" y="1125"/>
                    <a:pt x="37" y="1740"/>
                  </a:cubicBezTo>
                  <a:cubicBezTo>
                    <a:pt x="74" y="2336"/>
                    <a:pt x="74" y="2433"/>
                    <a:pt x="231" y="2720"/>
                  </a:cubicBezTo>
                  <a:cubicBezTo>
                    <a:pt x="384" y="2992"/>
                    <a:pt x="730" y="3182"/>
                    <a:pt x="730" y="3182"/>
                  </a:cubicBezTo>
                  <a:cubicBezTo>
                    <a:pt x="1071" y="2977"/>
                    <a:pt x="1405" y="2886"/>
                    <a:pt x="1777" y="2886"/>
                  </a:cubicBezTo>
                  <a:cubicBezTo>
                    <a:pt x="2246" y="2886"/>
                    <a:pt x="2778" y="3031"/>
                    <a:pt x="3466" y="3279"/>
                  </a:cubicBezTo>
                  <a:cubicBezTo>
                    <a:pt x="4060" y="3493"/>
                    <a:pt x="4565" y="3591"/>
                    <a:pt x="4996" y="3591"/>
                  </a:cubicBezTo>
                  <a:cubicBezTo>
                    <a:pt x="5457" y="3591"/>
                    <a:pt x="5833" y="3479"/>
                    <a:pt x="6141" y="3279"/>
                  </a:cubicBezTo>
                  <a:cubicBezTo>
                    <a:pt x="6737" y="2877"/>
                    <a:pt x="6737" y="931"/>
                    <a:pt x="5545" y="294"/>
                  </a:cubicBezTo>
                  <a:cubicBezTo>
                    <a:pt x="5118" y="71"/>
                    <a:pt x="4732" y="0"/>
                    <a:pt x="4414" y="0"/>
                  </a:cubicBezTo>
                  <a:close/>
                </a:path>
              </a:pathLst>
            </a:custGeom>
            <a:solidFill>
              <a:srgbClr val="00A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4"/>
            <p:cNvSpPr/>
            <p:nvPr/>
          </p:nvSpPr>
          <p:spPr>
            <a:xfrm>
              <a:off x="1658235" y="2578166"/>
              <a:ext cx="375992" cy="209389"/>
            </a:xfrm>
            <a:custGeom>
              <a:rect b="b" l="l" r="r" t="t"/>
              <a:pathLst>
                <a:path extrusionOk="0" h="3690" w="6626">
                  <a:moveTo>
                    <a:pt x="4397" y="109"/>
                  </a:moveTo>
                  <a:cubicBezTo>
                    <a:pt x="4505" y="109"/>
                    <a:pt x="4621" y="119"/>
                    <a:pt x="4736" y="140"/>
                  </a:cubicBezTo>
                  <a:cubicBezTo>
                    <a:pt x="4990" y="158"/>
                    <a:pt x="5258" y="255"/>
                    <a:pt x="5545" y="408"/>
                  </a:cubicBezTo>
                  <a:cubicBezTo>
                    <a:pt x="6122" y="694"/>
                    <a:pt x="6413" y="1332"/>
                    <a:pt x="6492" y="1928"/>
                  </a:cubicBezTo>
                  <a:cubicBezTo>
                    <a:pt x="6529" y="2238"/>
                    <a:pt x="6510" y="2524"/>
                    <a:pt x="6432" y="2774"/>
                  </a:cubicBezTo>
                  <a:cubicBezTo>
                    <a:pt x="6376" y="3005"/>
                    <a:pt x="6279" y="3199"/>
                    <a:pt x="6145" y="3277"/>
                  </a:cubicBezTo>
                  <a:cubicBezTo>
                    <a:pt x="5834" y="3476"/>
                    <a:pt x="5467" y="3588"/>
                    <a:pt x="5015" y="3588"/>
                  </a:cubicBezTo>
                  <a:cubicBezTo>
                    <a:pt x="4594" y="3588"/>
                    <a:pt x="4099" y="3491"/>
                    <a:pt x="3507" y="3277"/>
                  </a:cubicBezTo>
                  <a:cubicBezTo>
                    <a:pt x="2888" y="3065"/>
                    <a:pt x="2389" y="2912"/>
                    <a:pt x="1945" y="2889"/>
                  </a:cubicBezTo>
                  <a:cubicBezTo>
                    <a:pt x="1906" y="2887"/>
                    <a:pt x="1868" y="2886"/>
                    <a:pt x="1829" y="2886"/>
                  </a:cubicBezTo>
                  <a:cubicBezTo>
                    <a:pt x="1453" y="2886"/>
                    <a:pt x="1103" y="2971"/>
                    <a:pt x="772" y="3180"/>
                  </a:cubicBezTo>
                  <a:cubicBezTo>
                    <a:pt x="735" y="3162"/>
                    <a:pt x="425" y="3005"/>
                    <a:pt x="291" y="2737"/>
                  </a:cubicBezTo>
                  <a:cubicBezTo>
                    <a:pt x="213" y="2603"/>
                    <a:pt x="176" y="2524"/>
                    <a:pt x="157" y="2390"/>
                  </a:cubicBezTo>
                  <a:cubicBezTo>
                    <a:pt x="139" y="2256"/>
                    <a:pt x="116" y="2080"/>
                    <a:pt x="116" y="1794"/>
                  </a:cubicBezTo>
                  <a:cubicBezTo>
                    <a:pt x="97" y="1484"/>
                    <a:pt x="157" y="1272"/>
                    <a:pt x="347" y="1064"/>
                  </a:cubicBezTo>
                  <a:cubicBezTo>
                    <a:pt x="541" y="851"/>
                    <a:pt x="869" y="657"/>
                    <a:pt x="1409" y="445"/>
                  </a:cubicBezTo>
                  <a:cubicBezTo>
                    <a:pt x="1834" y="273"/>
                    <a:pt x="2261" y="222"/>
                    <a:pt x="2618" y="222"/>
                  </a:cubicBezTo>
                  <a:cubicBezTo>
                    <a:pt x="3136" y="222"/>
                    <a:pt x="3507" y="329"/>
                    <a:pt x="3507" y="329"/>
                  </a:cubicBezTo>
                  <a:lnTo>
                    <a:pt x="3544" y="329"/>
                  </a:lnTo>
                  <a:cubicBezTo>
                    <a:pt x="3544" y="329"/>
                    <a:pt x="3757" y="195"/>
                    <a:pt x="4103" y="140"/>
                  </a:cubicBezTo>
                  <a:cubicBezTo>
                    <a:pt x="4189" y="119"/>
                    <a:pt x="4289" y="109"/>
                    <a:pt x="4397" y="109"/>
                  </a:cubicBezTo>
                  <a:close/>
                  <a:moveTo>
                    <a:pt x="4471" y="1"/>
                  </a:moveTo>
                  <a:cubicBezTo>
                    <a:pt x="4330" y="1"/>
                    <a:pt x="4199" y="18"/>
                    <a:pt x="4085" y="43"/>
                  </a:cubicBezTo>
                  <a:cubicBezTo>
                    <a:pt x="3738" y="98"/>
                    <a:pt x="3526" y="214"/>
                    <a:pt x="3507" y="232"/>
                  </a:cubicBezTo>
                  <a:cubicBezTo>
                    <a:pt x="3496" y="221"/>
                    <a:pt x="3131" y="120"/>
                    <a:pt x="2620" y="120"/>
                  </a:cubicBezTo>
                  <a:cubicBezTo>
                    <a:pt x="2252" y="120"/>
                    <a:pt x="1810" y="172"/>
                    <a:pt x="1368" y="348"/>
                  </a:cubicBezTo>
                  <a:cubicBezTo>
                    <a:pt x="832" y="560"/>
                    <a:pt x="485" y="754"/>
                    <a:pt x="273" y="985"/>
                  </a:cubicBezTo>
                  <a:cubicBezTo>
                    <a:pt x="60" y="1216"/>
                    <a:pt x="0" y="1484"/>
                    <a:pt x="0" y="1794"/>
                  </a:cubicBezTo>
                  <a:cubicBezTo>
                    <a:pt x="23" y="2104"/>
                    <a:pt x="42" y="2274"/>
                    <a:pt x="60" y="2408"/>
                  </a:cubicBezTo>
                  <a:cubicBezTo>
                    <a:pt x="79" y="2542"/>
                    <a:pt x="139" y="2640"/>
                    <a:pt x="194" y="2797"/>
                  </a:cubicBezTo>
                  <a:cubicBezTo>
                    <a:pt x="370" y="3102"/>
                    <a:pt x="735" y="3277"/>
                    <a:pt x="735" y="3277"/>
                  </a:cubicBezTo>
                  <a:lnTo>
                    <a:pt x="753" y="3296"/>
                  </a:lnTo>
                  <a:lnTo>
                    <a:pt x="790" y="3277"/>
                  </a:lnTo>
                  <a:cubicBezTo>
                    <a:pt x="1121" y="3068"/>
                    <a:pt x="1456" y="2983"/>
                    <a:pt x="1830" y="2983"/>
                  </a:cubicBezTo>
                  <a:cubicBezTo>
                    <a:pt x="1868" y="2983"/>
                    <a:pt x="1906" y="2984"/>
                    <a:pt x="1945" y="2986"/>
                  </a:cubicBezTo>
                  <a:cubicBezTo>
                    <a:pt x="2370" y="3028"/>
                    <a:pt x="2851" y="3162"/>
                    <a:pt x="3466" y="3374"/>
                  </a:cubicBezTo>
                  <a:cubicBezTo>
                    <a:pt x="4078" y="3589"/>
                    <a:pt x="4598" y="3690"/>
                    <a:pt x="5040" y="3690"/>
                  </a:cubicBezTo>
                  <a:cubicBezTo>
                    <a:pt x="5502" y="3690"/>
                    <a:pt x="5878" y="3580"/>
                    <a:pt x="6182" y="3374"/>
                  </a:cubicBezTo>
                  <a:cubicBezTo>
                    <a:pt x="6353" y="3259"/>
                    <a:pt x="6469" y="3046"/>
                    <a:pt x="6547" y="2797"/>
                  </a:cubicBezTo>
                  <a:cubicBezTo>
                    <a:pt x="6608" y="2542"/>
                    <a:pt x="6626" y="2238"/>
                    <a:pt x="6584" y="1928"/>
                  </a:cubicBezTo>
                  <a:cubicBezTo>
                    <a:pt x="6510" y="1295"/>
                    <a:pt x="6201" y="639"/>
                    <a:pt x="5586" y="311"/>
                  </a:cubicBezTo>
                  <a:cubicBezTo>
                    <a:pt x="5295" y="158"/>
                    <a:pt x="5009" y="61"/>
                    <a:pt x="4759" y="24"/>
                  </a:cubicBezTo>
                  <a:cubicBezTo>
                    <a:pt x="4659" y="8"/>
                    <a:pt x="4563" y="1"/>
                    <a:pt x="44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4"/>
            <p:cNvSpPr/>
            <p:nvPr/>
          </p:nvSpPr>
          <p:spPr>
            <a:xfrm>
              <a:off x="1240018" y="3686016"/>
              <a:ext cx="551675" cy="897025"/>
            </a:xfrm>
            <a:custGeom>
              <a:rect b="b" l="l" r="r" t="t"/>
              <a:pathLst>
                <a:path extrusionOk="0" h="15808" w="9722">
                  <a:moveTo>
                    <a:pt x="5503" y="0"/>
                  </a:moveTo>
                  <a:cubicBezTo>
                    <a:pt x="5503" y="0"/>
                    <a:pt x="4579" y="906"/>
                    <a:pt x="3831" y="2966"/>
                  </a:cubicBezTo>
                  <a:cubicBezTo>
                    <a:pt x="3078" y="5009"/>
                    <a:pt x="0" y="15655"/>
                    <a:pt x="0" y="15655"/>
                  </a:cubicBezTo>
                  <a:lnTo>
                    <a:pt x="5060" y="15807"/>
                  </a:lnTo>
                  <a:lnTo>
                    <a:pt x="8987" y="5277"/>
                  </a:lnTo>
                  <a:lnTo>
                    <a:pt x="9722" y="1830"/>
                  </a:lnTo>
                  <a:lnTo>
                    <a:pt x="5503"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4"/>
            <p:cNvSpPr/>
            <p:nvPr/>
          </p:nvSpPr>
          <p:spPr>
            <a:xfrm>
              <a:off x="1235535" y="3681817"/>
              <a:ext cx="559335" cy="902246"/>
            </a:xfrm>
            <a:custGeom>
              <a:rect b="b" l="l" r="r" t="t"/>
              <a:pathLst>
                <a:path extrusionOk="0" h="15900" w="9857">
                  <a:moveTo>
                    <a:pt x="5601" y="116"/>
                  </a:moveTo>
                  <a:lnTo>
                    <a:pt x="9741" y="1904"/>
                  </a:lnTo>
                  <a:lnTo>
                    <a:pt x="9011" y="5314"/>
                  </a:lnTo>
                  <a:lnTo>
                    <a:pt x="5102" y="15807"/>
                  </a:lnTo>
                  <a:lnTo>
                    <a:pt x="135" y="15650"/>
                  </a:lnTo>
                  <a:cubicBezTo>
                    <a:pt x="153" y="15595"/>
                    <a:pt x="906" y="13035"/>
                    <a:pt x="1752" y="10147"/>
                  </a:cubicBezTo>
                  <a:cubicBezTo>
                    <a:pt x="2621" y="7217"/>
                    <a:pt x="3582" y="4043"/>
                    <a:pt x="3965" y="3022"/>
                  </a:cubicBezTo>
                  <a:cubicBezTo>
                    <a:pt x="4700" y="1021"/>
                    <a:pt x="5564" y="153"/>
                    <a:pt x="5601" y="116"/>
                  </a:cubicBezTo>
                  <a:close/>
                  <a:moveTo>
                    <a:pt x="5582" y="0"/>
                  </a:moveTo>
                  <a:lnTo>
                    <a:pt x="5545" y="19"/>
                  </a:lnTo>
                  <a:cubicBezTo>
                    <a:pt x="5545" y="19"/>
                    <a:pt x="4621" y="943"/>
                    <a:pt x="3868" y="3004"/>
                  </a:cubicBezTo>
                  <a:cubicBezTo>
                    <a:pt x="3485" y="4025"/>
                    <a:pt x="2524" y="7199"/>
                    <a:pt x="1655" y="10105"/>
                  </a:cubicBezTo>
                  <a:cubicBezTo>
                    <a:pt x="791" y="13035"/>
                    <a:pt x="19" y="15692"/>
                    <a:pt x="19" y="15692"/>
                  </a:cubicBezTo>
                  <a:lnTo>
                    <a:pt x="1" y="15747"/>
                  </a:lnTo>
                  <a:lnTo>
                    <a:pt x="5162" y="15900"/>
                  </a:lnTo>
                  <a:lnTo>
                    <a:pt x="9126" y="5351"/>
                  </a:lnTo>
                  <a:lnTo>
                    <a:pt x="9126" y="5332"/>
                  </a:lnTo>
                  <a:lnTo>
                    <a:pt x="9856" y="1848"/>
                  </a:lnTo>
                  <a:lnTo>
                    <a:pt x="558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4"/>
            <p:cNvSpPr/>
            <p:nvPr/>
          </p:nvSpPr>
          <p:spPr>
            <a:xfrm>
              <a:off x="1676848" y="3764666"/>
              <a:ext cx="403287" cy="819398"/>
            </a:xfrm>
            <a:custGeom>
              <a:rect b="b" l="l" r="r" t="t"/>
              <a:pathLst>
                <a:path extrusionOk="0" h="14440" w="7107">
                  <a:moveTo>
                    <a:pt x="712" y="0"/>
                  </a:moveTo>
                  <a:lnTo>
                    <a:pt x="0" y="2888"/>
                  </a:lnTo>
                  <a:lnTo>
                    <a:pt x="365" y="3216"/>
                  </a:lnTo>
                  <a:lnTo>
                    <a:pt x="1751" y="14403"/>
                  </a:lnTo>
                  <a:lnTo>
                    <a:pt x="5526" y="14440"/>
                  </a:lnTo>
                  <a:cubicBezTo>
                    <a:pt x="5526" y="14440"/>
                    <a:pt x="6511" y="11630"/>
                    <a:pt x="6815" y="6511"/>
                  </a:cubicBezTo>
                  <a:cubicBezTo>
                    <a:pt x="7107" y="1368"/>
                    <a:pt x="6219" y="541"/>
                    <a:pt x="6219" y="541"/>
                  </a:cubicBezTo>
                  <a:lnTo>
                    <a:pt x="712"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4"/>
            <p:cNvSpPr/>
            <p:nvPr/>
          </p:nvSpPr>
          <p:spPr>
            <a:xfrm>
              <a:off x="1673670" y="3761488"/>
              <a:ext cx="400960" cy="823881"/>
            </a:xfrm>
            <a:custGeom>
              <a:rect b="b" l="l" r="r" t="t"/>
              <a:pathLst>
                <a:path extrusionOk="0" h="14519" w="7066">
                  <a:moveTo>
                    <a:pt x="809" y="116"/>
                  </a:moveTo>
                  <a:lnTo>
                    <a:pt x="6257" y="657"/>
                  </a:lnTo>
                  <a:lnTo>
                    <a:pt x="6275" y="675"/>
                  </a:lnTo>
                  <a:cubicBezTo>
                    <a:pt x="6294" y="712"/>
                    <a:pt x="6336" y="749"/>
                    <a:pt x="6354" y="828"/>
                  </a:cubicBezTo>
                  <a:cubicBezTo>
                    <a:pt x="6428" y="980"/>
                    <a:pt x="6543" y="1253"/>
                    <a:pt x="6622" y="1673"/>
                  </a:cubicBezTo>
                  <a:cubicBezTo>
                    <a:pt x="6816" y="2505"/>
                    <a:pt x="6969" y="4007"/>
                    <a:pt x="6816" y="6567"/>
                  </a:cubicBezTo>
                  <a:cubicBezTo>
                    <a:pt x="6525" y="11631"/>
                    <a:pt x="5564" y="14362"/>
                    <a:pt x="5545" y="14422"/>
                  </a:cubicBezTo>
                  <a:lnTo>
                    <a:pt x="1849" y="14422"/>
                  </a:lnTo>
                  <a:lnTo>
                    <a:pt x="463" y="3254"/>
                  </a:lnTo>
                  <a:lnTo>
                    <a:pt x="116" y="2926"/>
                  </a:lnTo>
                  <a:lnTo>
                    <a:pt x="809" y="116"/>
                  </a:lnTo>
                  <a:close/>
                  <a:moveTo>
                    <a:pt x="731" y="1"/>
                  </a:moveTo>
                  <a:lnTo>
                    <a:pt x="1" y="2967"/>
                  </a:lnTo>
                  <a:lnTo>
                    <a:pt x="366" y="3314"/>
                  </a:lnTo>
                  <a:lnTo>
                    <a:pt x="1770" y="14519"/>
                  </a:lnTo>
                  <a:lnTo>
                    <a:pt x="5619" y="14496"/>
                  </a:lnTo>
                  <a:lnTo>
                    <a:pt x="5642" y="14496"/>
                  </a:lnTo>
                  <a:cubicBezTo>
                    <a:pt x="5642" y="14496"/>
                    <a:pt x="6622" y="11705"/>
                    <a:pt x="6913" y="6567"/>
                  </a:cubicBezTo>
                  <a:cubicBezTo>
                    <a:pt x="7066" y="4007"/>
                    <a:pt x="6913" y="2505"/>
                    <a:pt x="6737" y="1655"/>
                  </a:cubicBezTo>
                  <a:cubicBezTo>
                    <a:pt x="6640" y="1211"/>
                    <a:pt x="6525" y="943"/>
                    <a:pt x="6451" y="791"/>
                  </a:cubicBezTo>
                  <a:cubicBezTo>
                    <a:pt x="6409" y="712"/>
                    <a:pt x="6372" y="657"/>
                    <a:pt x="6354" y="615"/>
                  </a:cubicBezTo>
                  <a:cubicBezTo>
                    <a:pt x="6336" y="578"/>
                    <a:pt x="6312" y="560"/>
                    <a:pt x="6312" y="560"/>
                  </a:cubicBezTo>
                  <a:lnTo>
                    <a:pt x="6275" y="560"/>
                  </a:lnTo>
                  <a:lnTo>
                    <a:pt x="73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4"/>
            <p:cNvSpPr/>
            <p:nvPr/>
          </p:nvSpPr>
          <p:spPr>
            <a:xfrm>
              <a:off x="2154308" y="2897532"/>
              <a:ext cx="247011" cy="216142"/>
            </a:xfrm>
            <a:custGeom>
              <a:rect b="b" l="l" r="r" t="t"/>
              <a:pathLst>
                <a:path extrusionOk="0" h="3809" w="4353">
                  <a:moveTo>
                    <a:pt x="1826" y="0"/>
                  </a:moveTo>
                  <a:cubicBezTo>
                    <a:pt x="992" y="0"/>
                    <a:pt x="529" y="119"/>
                    <a:pt x="291" y="421"/>
                  </a:cubicBezTo>
                  <a:cubicBezTo>
                    <a:pt x="0" y="805"/>
                    <a:pt x="97" y="2154"/>
                    <a:pt x="97" y="2616"/>
                  </a:cubicBezTo>
                  <a:cubicBezTo>
                    <a:pt x="97" y="3078"/>
                    <a:pt x="638" y="3693"/>
                    <a:pt x="638" y="3693"/>
                  </a:cubicBezTo>
                  <a:lnTo>
                    <a:pt x="3872" y="3808"/>
                  </a:lnTo>
                  <a:cubicBezTo>
                    <a:pt x="4353" y="3674"/>
                    <a:pt x="4334" y="1558"/>
                    <a:pt x="4334" y="1152"/>
                  </a:cubicBezTo>
                  <a:cubicBezTo>
                    <a:pt x="4334" y="768"/>
                    <a:pt x="3581" y="75"/>
                    <a:pt x="2389" y="15"/>
                  </a:cubicBezTo>
                  <a:cubicBezTo>
                    <a:pt x="2185" y="5"/>
                    <a:pt x="1997" y="0"/>
                    <a:pt x="1826" y="0"/>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4"/>
            <p:cNvSpPr/>
            <p:nvPr/>
          </p:nvSpPr>
          <p:spPr>
            <a:xfrm>
              <a:off x="2155329" y="2894638"/>
              <a:ext cx="248089" cy="221135"/>
            </a:xfrm>
            <a:custGeom>
              <a:rect b="b" l="l" r="r" t="t"/>
              <a:pathLst>
                <a:path extrusionOk="0" h="3897" w="4372">
                  <a:moveTo>
                    <a:pt x="1796" y="94"/>
                  </a:moveTo>
                  <a:cubicBezTo>
                    <a:pt x="1971" y="94"/>
                    <a:pt x="2161" y="99"/>
                    <a:pt x="2371" y="107"/>
                  </a:cubicBezTo>
                  <a:cubicBezTo>
                    <a:pt x="2967" y="144"/>
                    <a:pt x="3429" y="315"/>
                    <a:pt x="3757" y="546"/>
                  </a:cubicBezTo>
                  <a:cubicBezTo>
                    <a:pt x="4085" y="777"/>
                    <a:pt x="4256" y="1050"/>
                    <a:pt x="4256" y="1221"/>
                  </a:cubicBezTo>
                  <a:cubicBezTo>
                    <a:pt x="4275" y="1415"/>
                    <a:pt x="4275" y="2030"/>
                    <a:pt x="4219" y="2626"/>
                  </a:cubicBezTo>
                  <a:cubicBezTo>
                    <a:pt x="4178" y="2935"/>
                    <a:pt x="4141" y="3203"/>
                    <a:pt x="4085" y="3434"/>
                  </a:cubicBezTo>
                  <a:cubicBezTo>
                    <a:pt x="4044" y="3531"/>
                    <a:pt x="4007" y="3628"/>
                    <a:pt x="3970" y="3688"/>
                  </a:cubicBezTo>
                  <a:cubicBezTo>
                    <a:pt x="3928" y="3762"/>
                    <a:pt x="3873" y="3781"/>
                    <a:pt x="3831" y="3804"/>
                  </a:cubicBezTo>
                  <a:lnTo>
                    <a:pt x="638" y="3707"/>
                  </a:lnTo>
                  <a:cubicBezTo>
                    <a:pt x="638" y="3688"/>
                    <a:pt x="523" y="3550"/>
                    <a:pt x="389" y="3360"/>
                  </a:cubicBezTo>
                  <a:cubicBezTo>
                    <a:pt x="250" y="3148"/>
                    <a:pt x="116" y="2880"/>
                    <a:pt x="116" y="2667"/>
                  </a:cubicBezTo>
                  <a:cubicBezTo>
                    <a:pt x="116" y="2418"/>
                    <a:pt x="98" y="1974"/>
                    <a:pt x="116" y="1549"/>
                  </a:cubicBezTo>
                  <a:cubicBezTo>
                    <a:pt x="116" y="1318"/>
                    <a:pt x="135" y="1106"/>
                    <a:pt x="176" y="935"/>
                  </a:cubicBezTo>
                  <a:cubicBezTo>
                    <a:pt x="195" y="740"/>
                    <a:pt x="250" y="588"/>
                    <a:pt x="310" y="509"/>
                  </a:cubicBezTo>
                  <a:cubicBezTo>
                    <a:pt x="444" y="338"/>
                    <a:pt x="657" y="223"/>
                    <a:pt x="985" y="163"/>
                  </a:cubicBezTo>
                  <a:cubicBezTo>
                    <a:pt x="1210" y="112"/>
                    <a:pt x="1475" y="94"/>
                    <a:pt x="1796" y="94"/>
                  </a:cubicBezTo>
                  <a:close/>
                  <a:moveTo>
                    <a:pt x="1819" y="0"/>
                  </a:moveTo>
                  <a:cubicBezTo>
                    <a:pt x="1480" y="0"/>
                    <a:pt x="1197" y="17"/>
                    <a:pt x="966" y="66"/>
                  </a:cubicBezTo>
                  <a:cubicBezTo>
                    <a:pt x="620" y="126"/>
                    <a:pt x="389" y="241"/>
                    <a:pt x="232" y="454"/>
                  </a:cubicBezTo>
                  <a:cubicBezTo>
                    <a:pt x="158" y="570"/>
                    <a:pt x="98" y="722"/>
                    <a:pt x="61" y="916"/>
                  </a:cubicBezTo>
                  <a:cubicBezTo>
                    <a:pt x="42" y="1106"/>
                    <a:pt x="19" y="1318"/>
                    <a:pt x="19" y="1531"/>
                  </a:cubicBezTo>
                  <a:cubicBezTo>
                    <a:pt x="1" y="1974"/>
                    <a:pt x="19" y="2436"/>
                    <a:pt x="19" y="2667"/>
                  </a:cubicBezTo>
                  <a:cubicBezTo>
                    <a:pt x="19" y="2917"/>
                    <a:pt x="158" y="3185"/>
                    <a:pt x="310" y="3397"/>
                  </a:cubicBezTo>
                  <a:cubicBezTo>
                    <a:pt x="444" y="3628"/>
                    <a:pt x="578" y="3781"/>
                    <a:pt x="578" y="3781"/>
                  </a:cubicBezTo>
                  <a:lnTo>
                    <a:pt x="597" y="3804"/>
                  </a:lnTo>
                  <a:lnTo>
                    <a:pt x="3854" y="3896"/>
                  </a:lnTo>
                  <a:cubicBezTo>
                    <a:pt x="3928" y="3878"/>
                    <a:pt x="4007" y="3822"/>
                    <a:pt x="4044" y="3744"/>
                  </a:cubicBezTo>
                  <a:cubicBezTo>
                    <a:pt x="4104" y="3665"/>
                    <a:pt x="4141" y="3573"/>
                    <a:pt x="4178" y="3457"/>
                  </a:cubicBezTo>
                  <a:cubicBezTo>
                    <a:pt x="4238" y="3226"/>
                    <a:pt x="4275" y="2935"/>
                    <a:pt x="4316" y="2649"/>
                  </a:cubicBezTo>
                  <a:cubicBezTo>
                    <a:pt x="4372" y="2030"/>
                    <a:pt x="4372" y="1415"/>
                    <a:pt x="4372" y="1203"/>
                  </a:cubicBezTo>
                  <a:cubicBezTo>
                    <a:pt x="4353" y="990"/>
                    <a:pt x="4159" y="704"/>
                    <a:pt x="3813" y="472"/>
                  </a:cubicBezTo>
                  <a:cubicBezTo>
                    <a:pt x="3466" y="241"/>
                    <a:pt x="2986" y="47"/>
                    <a:pt x="2371" y="10"/>
                  </a:cubicBezTo>
                  <a:cubicBezTo>
                    <a:pt x="2172" y="4"/>
                    <a:pt x="1989" y="0"/>
                    <a:pt x="181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4"/>
            <p:cNvSpPr/>
            <p:nvPr/>
          </p:nvSpPr>
          <p:spPr>
            <a:xfrm>
              <a:off x="2336803" y="2828131"/>
              <a:ext cx="83756" cy="137607"/>
            </a:xfrm>
            <a:custGeom>
              <a:rect b="b" l="l" r="r" t="t"/>
              <a:pathLst>
                <a:path extrusionOk="0" h="2425" w="1476">
                  <a:moveTo>
                    <a:pt x="594" y="0"/>
                  </a:moveTo>
                  <a:cubicBezTo>
                    <a:pt x="546" y="0"/>
                    <a:pt x="496" y="3"/>
                    <a:pt x="444" y="9"/>
                  </a:cubicBezTo>
                  <a:cubicBezTo>
                    <a:pt x="444" y="9"/>
                    <a:pt x="194" y="124"/>
                    <a:pt x="97" y="679"/>
                  </a:cubicBezTo>
                  <a:cubicBezTo>
                    <a:pt x="0" y="1256"/>
                    <a:pt x="19" y="1256"/>
                    <a:pt x="116" y="1876"/>
                  </a:cubicBezTo>
                  <a:cubicBezTo>
                    <a:pt x="176" y="2347"/>
                    <a:pt x="472" y="2424"/>
                    <a:pt x="780" y="2424"/>
                  </a:cubicBezTo>
                  <a:cubicBezTo>
                    <a:pt x="874" y="2424"/>
                    <a:pt x="969" y="2417"/>
                    <a:pt x="1058" y="2412"/>
                  </a:cubicBezTo>
                  <a:cubicBezTo>
                    <a:pt x="1465" y="2393"/>
                    <a:pt x="1252" y="1834"/>
                    <a:pt x="1368" y="1122"/>
                  </a:cubicBezTo>
                  <a:cubicBezTo>
                    <a:pt x="1475" y="462"/>
                    <a:pt x="1216" y="0"/>
                    <a:pt x="594" y="0"/>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4"/>
            <p:cNvSpPr/>
            <p:nvPr/>
          </p:nvSpPr>
          <p:spPr>
            <a:xfrm>
              <a:off x="2333398" y="2825067"/>
              <a:ext cx="87614" cy="143508"/>
            </a:xfrm>
            <a:custGeom>
              <a:rect b="b" l="l" r="r" t="t"/>
              <a:pathLst>
                <a:path extrusionOk="0" h="2529" w="1544">
                  <a:moveTo>
                    <a:pt x="590" y="1"/>
                  </a:moveTo>
                  <a:cubicBezTo>
                    <a:pt x="562" y="1"/>
                    <a:pt x="533" y="1"/>
                    <a:pt x="504" y="3"/>
                  </a:cubicBezTo>
                  <a:lnTo>
                    <a:pt x="504" y="118"/>
                  </a:lnTo>
                  <a:lnTo>
                    <a:pt x="522" y="118"/>
                  </a:lnTo>
                  <a:cubicBezTo>
                    <a:pt x="572" y="113"/>
                    <a:pt x="619" y="110"/>
                    <a:pt x="663" y="110"/>
                  </a:cubicBezTo>
                  <a:cubicBezTo>
                    <a:pt x="933" y="110"/>
                    <a:pt x="1121" y="203"/>
                    <a:pt x="1252" y="349"/>
                  </a:cubicBezTo>
                  <a:cubicBezTo>
                    <a:pt x="1386" y="543"/>
                    <a:pt x="1446" y="830"/>
                    <a:pt x="1386" y="1176"/>
                  </a:cubicBezTo>
                  <a:cubicBezTo>
                    <a:pt x="1312" y="1541"/>
                    <a:pt x="1331" y="1851"/>
                    <a:pt x="1331" y="2082"/>
                  </a:cubicBezTo>
                  <a:cubicBezTo>
                    <a:pt x="1331" y="2198"/>
                    <a:pt x="1312" y="2276"/>
                    <a:pt x="1271" y="2332"/>
                  </a:cubicBezTo>
                  <a:cubicBezTo>
                    <a:pt x="1252" y="2392"/>
                    <a:pt x="1215" y="2410"/>
                    <a:pt x="1118" y="2429"/>
                  </a:cubicBezTo>
                  <a:cubicBezTo>
                    <a:pt x="1041" y="2429"/>
                    <a:pt x="961" y="2432"/>
                    <a:pt x="882" y="2432"/>
                  </a:cubicBezTo>
                  <a:cubicBezTo>
                    <a:pt x="763" y="2432"/>
                    <a:pt x="646" y="2425"/>
                    <a:pt x="541" y="2392"/>
                  </a:cubicBezTo>
                  <a:cubicBezTo>
                    <a:pt x="388" y="2332"/>
                    <a:pt x="254" y="2216"/>
                    <a:pt x="213" y="1930"/>
                  </a:cubicBezTo>
                  <a:cubicBezTo>
                    <a:pt x="139" y="1310"/>
                    <a:pt x="116" y="1310"/>
                    <a:pt x="213" y="756"/>
                  </a:cubicBezTo>
                  <a:cubicBezTo>
                    <a:pt x="254" y="465"/>
                    <a:pt x="328" y="312"/>
                    <a:pt x="407" y="215"/>
                  </a:cubicBezTo>
                  <a:cubicBezTo>
                    <a:pt x="444" y="178"/>
                    <a:pt x="462" y="137"/>
                    <a:pt x="485" y="118"/>
                  </a:cubicBezTo>
                  <a:lnTo>
                    <a:pt x="504" y="118"/>
                  </a:lnTo>
                  <a:lnTo>
                    <a:pt x="485" y="21"/>
                  </a:lnTo>
                  <a:cubicBezTo>
                    <a:pt x="485" y="21"/>
                    <a:pt x="462" y="21"/>
                    <a:pt x="425" y="40"/>
                  </a:cubicBezTo>
                  <a:cubicBezTo>
                    <a:pt x="407" y="63"/>
                    <a:pt x="370" y="100"/>
                    <a:pt x="328" y="155"/>
                  </a:cubicBezTo>
                  <a:cubicBezTo>
                    <a:pt x="254" y="252"/>
                    <a:pt x="157" y="446"/>
                    <a:pt x="97" y="733"/>
                  </a:cubicBezTo>
                  <a:cubicBezTo>
                    <a:pt x="0" y="1310"/>
                    <a:pt x="42" y="1333"/>
                    <a:pt x="116" y="1948"/>
                  </a:cubicBezTo>
                  <a:cubicBezTo>
                    <a:pt x="157" y="2258"/>
                    <a:pt x="328" y="2429"/>
                    <a:pt x="522" y="2489"/>
                  </a:cubicBezTo>
                  <a:cubicBezTo>
                    <a:pt x="639" y="2522"/>
                    <a:pt x="760" y="2529"/>
                    <a:pt x="880" y="2529"/>
                  </a:cubicBezTo>
                  <a:cubicBezTo>
                    <a:pt x="961" y="2529"/>
                    <a:pt x="1041" y="2526"/>
                    <a:pt x="1118" y="2526"/>
                  </a:cubicBezTo>
                  <a:cubicBezTo>
                    <a:pt x="1234" y="2507"/>
                    <a:pt x="1312" y="2466"/>
                    <a:pt x="1368" y="2392"/>
                  </a:cubicBezTo>
                  <a:cubicBezTo>
                    <a:pt x="1409" y="2313"/>
                    <a:pt x="1428" y="2198"/>
                    <a:pt x="1428" y="2082"/>
                  </a:cubicBezTo>
                  <a:cubicBezTo>
                    <a:pt x="1446" y="1851"/>
                    <a:pt x="1428" y="1541"/>
                    <a:pt x="1483" y="1195"/>
                  </a:cubicBezTo>
                  <a:cubicBezTo>
                    <a:pt x="1543" y="830"/>
                    <a:pt x="1483" y="502"/>
                    <a:pt x="1331" y="294"/>
                  </a:cubicBezTo>
                  <a:cubicBezTo>
                    <a:pt x="1169" y="98"/>
                    <a:pt x="914" y="1"/>
                    <a:pt x="59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4"/>
            <p:cNvSpPr/>
            <p:nvPr/>
          </p:nvSpPr>
          <p:spPr>
            <a:xfrm>
              <a:off x="2280908" y="2781940"/>
              <a:ext cx="96296" cy="141011"/>
            </a:xfrm>
            <a:custGeom>
              <a:rect b="b" l="l" r="r" t="t"/>
              <a:pathLst>
                <a:path extrusionOk="0" h="2485" w="1697">
                  <a:moveTo>
                    <a:pt x="909" y="1"/>
                  </a:moveTo>
                  <a:cubicBezTo>
                    <a:pt x="756" y="1"/>
                    <a:pt x="586" y="58"/>
                    <a:pt x="426" y="204"/>
                  </a:cubicBezTo>
                  <a:cubicBezTo>
                    <a:pt x="426" y="204"/>
                    <a:pt x="232" y="763"/>
                    <a:pt x="116" y="1456"/>
                  </a:cubicBezTo>
                  <a:cubicBezTo>
                    <a:pt x="1" y="2149"/>
                    <a:pt x="80" y="2070"/>
                    <a:pt x="292" y="2227"/>
                  </a:cubicBezTo>
                  <a:cubicBezTo>
                    <a:pt x="455" y="2344"/>
                    <a:pt x="763" y="2485"/>
                    <a:pt x="1062" y="2485"/>
                  </a:cubicBezTo>
                  <a:cubicBezTo>
                    <a:pt x="1154" y="2485"/>
                    <a:pt x="1246" y="2472"/>
                    <a:pt x="1332" y="2440"/>
                  </a:cubicBezTo>
                  <a:cubicBezTo>
                    <a:pt x="1697" y="2301"/>
                    <a:pt x="1447" y="684"/>
                    <a:pt x="1410" y="379"/>
                  </a:cubicBezTo>
                  <a:cubicBezTo>
                    <a:pt x="1395" y="181"/>
                    <a:pt x="1179" y="1"/>
                    <a:pt x="909" y="1"/>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4"/>
            <p:cNvSpPr/>
            <p:nvPr/>
          </p:nvSpPr>
          <p:spPr>
            <a:xfrm>
              <a:off x="2280908" y="2779500"/>
              <a:ext cx="89771" cy="146005"/>
            </a:xfrm>
            <a:custGeom>
              <a:rect b="b" l="l" r="r" t="t"/>
              <a:pathLst>
                <a:path extrusionOk="0" h="2573" w="1582">
                  <a:moveTo>
                    <a:pt x="914" y="95"/>
                  </a:moveTo>
                  <a:cubicBezTo>
                    <a:pt x="1160" y="95"/>
                    <a:pt x="1353" y="259"/>
                    <a:pt x="1369" y="422"/>
                  </a:cubicBezTo>
                  <a:cubicBezTo>
                    <a:pt x="1387" y="593"/>
                    <a:pt x="1447" y="1055"/>
                    <a:pt x="1466" y="1517"/>
                  </a:cubicBezTo>
                  <a:cubicBezTo>
                    <a:pt x="1484" y="1748"/>
                    <a:pt x="1484" y="1961"/>
                    <a:pt x="1466" y="2136"/>
                  </a:cubicBezTo>
                  <a:cubicBezTo>
                    <a:pt x="1447" y="2229"/>
                    <a:pt x="1429" y="2289"/>
                    <a:pt x="1410" y="2344"/>
                  </a:cubicBezTo>
                  <a:cubicBezTo>
                    <a:pt x="1369" y="2404"/>
                    <a:pt x="1350" y="2423"/>
                    <a:pt x="1313" y="2441"/>
                  </a:cubicBezTo>
                  <a:cubicBezTo>
                    <a:pt x="1242" y="2469"/>
                    <a:pt x="1159" y="2480"/>
                    <a:pt x="1075" y="2480"/>
                  </a:cubicBezTo>
                  <a:cubicBezTo>
                    <a:pt x="973" y="2480"/>
                    <a:pt x="868" y="2464"/>
                    <a:pt x="773" y="2441"/>
                  </a:cubicBezTo>
                  <a:cubicBezTo>
                    <a:pt x="579" y="2386"/>
                    <a:pt x="426" y="2307"/>
                    <a:pt x="329" y="2229"/>
                  </a:cubicBezTo>
                  <a:cubicBezTo>
                    <a:pt x="274" y="2192"/>
                    <a:pt x="213" y="2173"/>
                    <a:pt x="195" y="2136"/>
                  </a:cubicBezTo>
                  <a:cubicBezTo>
                    <a:pt x="158" y="2113"/>
                    <a:pt x="140" y="2095"/>
                    <a:pt x="140" y="2076"/>
                  </a:cubicBezTo>
                  <a:cubicBezTo>
                    <a:pt x="98" y="1998"/>
                    <a:pt x="98" y="1845"/>
                    <a:pt x="158" y="1499"/>
                  </a:cubicBezTo>
                  <a:cubicBezTo>
                    <a:pt x="274" y="824"/>
                    <a:pt x="463" y="288"/>
                    <a:pt x="463" y="265"/>
                  </a:cubicBezTo>
                  <a:cubicBezTo>
                    <a:pt x="579" y="191"/>
                    <a:pt x="676" y="131"/>
                    <a:pt x="773" y="113"/>
                  </a:cubicBezTo>
                  <a:cubicBezTo>
                    <a:pt x="821" y="100"/>
                    <a:pt x="868" y="95"/>
                    <a:pt x="914" y="95"/>
                  </a:cubicBezTo>
                  <a:close/>
                  <a:moveTo>
                    <a:pt x="903" y="1"/>
                  </a:moveTo>
                  <a:cubicBezTo>
                    <a:pt x="855" y="1"/>
                    <a:pt x="805" y="5"/>
                    <a:pt x="754" y="16"/>
                  </a:cubicBezTo>
                  <a:cubicBezTo>
                    <a:pt x="639" y="34"/>
                    <a:pt x="523" y="94"/>
                    <a:pt x="408" y="210"/>
                  </a:cubicBezTo>
                  <a:lnTo>
                    <a:pt x="389" y="210"/>
                  </a:lnTo>
                  <a:lnTo>
                    <a:pt x="389" y="228"/>
                  </a:lnTo>
                  <a:cubicBezTo>
                    <a:pt x="389" y="228"/>
                    <a:pt x="177" y="787"/>
                    <a:pt x="61" y="1480"/>
                  </a:cubicBezTo>
                  <a:cubicBezTo>
                    <a:pt x="1" y="1827"/>
                    <a:pt x="1" y="1998"/>
                    <a:pt x="43" y="2095"/>
                  </a:cubicBezTo>
                  <a:cubicBezTo>
                    <a:pt x="61" y="2155"/>
                    <a:pt x="98" y="2192"/>
                    <a:pt x="140" y="2229"/>
                  </a:cubicBezTo>
                  <a:cubicBezTo>
                    <a:pt x="177" y="2252"/>
                    <a:pt x="213" y="2270"/>
                    <a:pt x="274" y="2307"/>
                  </a:cubicBezTo>
                  <a:cubicBezTo>
                    <a:pt x="371" y="2386"/>
                    <a:pt x="542" y="2483"/>
                    <a:pt x="754" y="2538"/>
                  </a:cubicBezTo>
                  <a:cubicBezTo>
                    <a:pt x="853" y="2557"/>
                    <a:pt x="956" y="2573"/>
                    <a:pt x="1058" y="2573"/>
                  </a:cubicBezTo>
                  <a:cubicBezTo>
                    <a:pt x="1157" y="2573"/>
                    <a:pt x="1255" y="2558"/>
                    <a:pt x="1350" y="2520"/>
                  </a:cubicBezTo>
                  <a:cubicBezTo>
                    <a:pt x="1410" y="2501"/>
                    <a:pt x="1466" y="2460"/>
                    <a:pt x="1484" y="2386"/>
                  </a:cubicBezTo>
                  <a:cubicBezTo>
                    <a:pt x="1526" y="2326"/>
                    <a:pt x="1544" y="2252"/>
                    <a:pt x="1563" y="2155"/>
                  </a:cubicBezTo>
                  <a:cubicBezTo>
                    <a:pt x="1581" y="1979"/>
                    <a:pt x="1581" y="1748"/>
                    <a:pt x="1581" y="1517"/>
                  </a:cubicBezTo>
                  <a:cubicBezTo>
                    <a:pt x="1544" y="1055"/>
                    <a:pt x="1484" y="575"/>
                    <a:pt x="1466" y="422"/>
                  </a:cubicBezTo>
                  <a:cubicBezTo>
                    <a:pt x="1450" y="187"/>
                    <a:pt x="1204" y="1"/>
                    <a:pt x="90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4"/>
            <p:cNvSpPr/>
            <p:nvPr/>
          </p:nvSpPr>
          <p:spPr>
            <a:xfrm>
              <a:off x="2232958" y="2749595"/>
              <a:ext cx="84210" cy="172505"/>
            </a:xfrm>
            <a:custGeom>
              <a:rect b="b" l="l" r="r" t="t"/>
              <a:pathLst>
                <a:path extrusionOk="0" h="3040" w="1484">
                  <a:moveTo>
                    <a:pt x="585" y="0"/>
                  </a:moveTo>
                  <a:cubicBezTo>
                    <a:pt x="370" y="0"/>
                    <a:pt x="160" y="57"/>
                    <a:pt x="19" y="196"/>
                  </a:cubicBezTo>
                  <a:lnTo>
                    <a:pt x="0" y="2663"/>
                  </a:lnTo>
                  <a:cubicBezTo>
                    <a:pt x="0" y="2663"/>
                    <a:pt x="176" y="2968"/>
                    <a:pt x="444" y="3010"/>
                  </a:cubicBezTo>
                  <a:cubicBezTo>
                    <a:pt x="552" y="3025"/>
                    <a:pt x="670" y="3040"/>
                    <a:pt x="788" y="3040"/>
                  </a:cubicBezTo>
                  <a:cubicBezTo>
                    <a:pt x="961" y="3040"/>
                    <a:pt x="1133" y="3007"/>
                    <a:pt x="1271" y="2894"/>
                  </a:cubicBezTo>
                  <a:cubicBezTo>
                    <a:pt x="1484" y="2682"/>
                    <a:pt x="1447" y="792"/>
                    <a:pt x="1424" y="427"/>
                  </a:cubicBezTo>
                  <a:cubicBezTo>
                    <a:pt x="1411" y="201"/>
                    <a:pt x="989" y="0"/>
                    <a:pt x="585" y="0"/>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4"/>
            <p:cNvSpPr/>
            <p:nvPr/>
          </p:nvSpPr>
          <p:spPr>
            <a:xfrm>
              <a:off x="2229780" y="2746871"/>
              <a:ext cx="88465" cy="178406"/>
            </a:xfrm>
            <a:custGeom>
              <a:rect b="b" l="l" r="r" t="t"/>
              <a:pathLst>
                <a:path extrusionOk="0" h="3144" w="1559">
                  <a:moveTo>
                    <a:pt x="653" y="98"/>
                  </a:moveTo>
                  <a:cubicBezTo>
                    <a:pt x="743" y="98"/>
                    <a:pt x="833" y="107"/>
                    <a:pt x="925" y="129"/>
                  </a:cubicBezTo>
                  <a:cubicBezTo>
                    <a:pt x="1059" y="170"/>
                    <a:pt x="1193" y="207"/>
                    <a:pt x="1290" y="286"/>
                  </a:cubicBezTo>
                  <a:cubicBezTo>
                    <a:pt x="1387" y="341"/>
                    <a:pt x="1424" y="420"/>
                    <a:pt x="1443" y="494"/>
                  </a:cubicBezTo>
                  <a:cubicBezTo>
                    <a:pt x="1443" y="669"/>
                    <a:pt x="1461" y="1228"/>
                    <a:pt x="1443" y="1764"/>
                  </a:cubicBezTo>
                  <a:cubicBezTo>
                    <a:pt x="1424" y="2037"/>
                    <a:pt x="1424" y="2305"/>
                    <a:pt x="1387" y="2517"/>
                  </a:cubicBezTo>
                  <a:cubicBezTo>
                    <a:pt x="1387" y="2614"/>
                    <a:pt x="1364" y="2711"/>
                    <a:pt x="1346" y="2767"/>
                  </a:cubicBezTo>
                  <a:cubicBezTo>
                    <a:pt x="1327" y="2845"/>
                    <a:pt x="1290" y="2882"/>
                    <a:pt x="1290" y="2901"/>
                  </a:cubicBezTo>
                  <a:cubicBezTo>
                    <a:pt x="1176" y="3004"/>
                    <a:pt x="1022" y="3040"/>
                    <a:pt x="856" y="3040"/>
                  </a:cubicBezTo>
                  <a:cubicBezTo>
                    <a:pt x="740" y="3040"/>
                    <a:pt x="618" y="3023"/>
                    <a:pt x="500" y="2998"/>
                  </a:cubicBezTo>
                  <a:cubicBezTo>
                    <a:pt x="269" y="2979"/>
                    <a:pt x="116" y="2711"/>
                    <a:pt x="93" y="2688"/>
                  </a:cubicBezTo>
                  <a:lnTo>
                    <a:pt x="116" y="263"/>
                  </a:lnTo>
                  <a:cubicBezTo>
                    <a:pt x="209" y="189"/>
                    <a:pt x="324" y="129"/>
                    <a:pt x="463" y="110"/>
                  </a:cubicBezTo>
                  <a:cubicBezTo>
                    <a:pt x="526" y="102"/>
                    <a:pt x="589" y="98"/>
                    <a:pt x="653" y="98"/>
                  </a:cubicBezTo>
                  <a:close/>
                  <a:moveTo>
                    <a:pt x="660" y="1"/>
                  </a:moveTo>
                  <a:cubicBezTo>
                    <a:pt x="592" y="1"/>
                    <a:pt x="526" y="5"/>
                    <a:pt x="463" y="13"/>
                  </a:cubicBezTo>
                  <a:cubicBezTo>
                    <a:pt x="287" y="32"/>
                    <a:pt x="153" y="92"/>
                    <a:pt x="38" y="207"/>
                  </a:cubicBezTo>
                  <a:lnTo>
                    <a:pt x="19" y="226"/>
                  </a:lnTo>
                  <a:lnTo>
                    <a:pt x="19" y="244"/>
                  </a:lnTo>
                  <a:lnTo>
                    <a:pt x="1" y="2711"/>
                  </a:lnTo>
                  <a:lnTo>
                    <a:pt x="1" y="2730"/>
                  </a:lnTo>
                  <a:cubicBezTo>
                    <a:pt x="1" y="2730"/>
                    <a:pt x="190" y="3058"/>
                    <a:pt x="500" y="3113"/>
                  </a:cubicBezTo>
                  <a:cubicBezTo>
                    <a:pt x="606" y="3128"/>
                    <a:pt x="725" y="3143"/>
                    <a:pt x="843" y="3143"/>
                  </a:cubicBezTo>
                  <a:cubicBezTo>
                    <a:pt x="1024" y="3143"/>
                    <a:pt x="1206" y="3108"/>
                    <a:pt x="1346" y="2979"/>
                  </a:cubicBezTo>
                  <a:cubicBezTo>
                    <a:pt x="1406" y="2942"/>
                    <a:pt x="1424" y="2882"/>
                    <a:pt x="1443" y="2804"/>
                  </a:cubicBezTo>
                  <a:cubicBezTo>
                    <a:pt x="1461" y="2730"/>
                    <a:pt x="1480" y="2633"/>
                    <a:pt x="1480" y="2517"/>
                  </a:cubicBezTo>
                  <a:cubicBezTo>
                    <a:pt x="1521" y="2305"/>
                    <a:pt x="1540" y="2055"/>
                    <a:pt x="1540" y="1764"/>
                  </a:cubicBezTo>
                  <a:cubicBezTo>
                    <a:pt x="1558" y="1228"/>
                    <a:pt x="1540" y="669"/>
                    <a:pt x="1540" y="475"/>
                  </a:cubicBezTo>
                  <a:cubicBezTo>
                    <a:pt x="1540" y="360"/>
                    <a:pt x="1443" y="263"/>
                    <a:pt x="1346" y="207"/>
                  </a:cubicBezTo>
                  <a:cubicBezTo>
                    <a:pt x="1230" y="129"/>
                    <a:pt x="1096" y="73"/>
                    <a:pt x="944" y="32"/>
                  </a:cubicBezTo>
                  <a:cubicBezTo>
                    <a:pt x="852" y="10"/>
                    <a:pt x="755" y="1"/>
                    <a:pt x="66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4"/>
            <p:cNvSpPr/>
            <p:nvPr/>
          </p:nvSpPr>
          <p:spPr>
            <a:xfrm>
              <a:off x="2165316" y="2673726"/>
              <a:ext cx="101517" cy="266475"/>
            </a:xfrm>
            <a:custGeom>
              <a:rect b="b" l="l" r="r" t="t"/>
              <a:pathLst>
                <a:path extrusionOk="0" h="4696" w="1789">
                  <a:moveTo>
                    <a:pt x="707" y="1"/>
                  </a:moveTo>
                  <a:cubicBezTo>
                    <a:pt x="500" y="1"/>
                    <a:pt x="288" y="90"/>
                    <a:pt x="213" y="341"/>
                  </a:cubicBezTo>
                  <a:cubicBezTo>
                    <a:pt x="56" y="785"/>
                    <a:pt x="0" y="4578"/>
                    <a:pt x="0" y="4578"/>
                  </a:cubicBezTo>
                  <a:cubicBezTo>
                    <a:pt x="0" y="4578"/>
                    <a:pt x="219" y="4695"/>
                    <a:pt x="879" y="4695"/>
                  </a:cubicBezTo>
                  <a:cubicBezTo>
                    <a:pt x="924" y="4695"/>
                    <a:pt x="972" y="4695"/>
                    <a:pt x="1021" y="4694"/>
                  </a:cubicBezTo>
                  <a:cubicBezTo>
                    <a:pt x="1788" y="4670"/>
                    <a:pt x="1368" y="4384"/>
                    <a:pt x="1405" y="4153"/>
                  </a:cubicBezTo>
                  <a:cubicBezTo>
                    <a:pt x="1442" y="3940"/>
                    <a:pt x="1326" y="304"/>
                    <a:pt x="1114" y="128"/>
                  </a:cubicBezTo>
                  <a:cubicBezTo>
                    <a:pt x="1023" y="54"/>
                    <a:pt x="866" y="1"/>
                    <a:pt x="707" y="1"/>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4"/>
            <p:cNvSpPr/>
            <p:nvPr/>
          </p:nvSpPr>
          <p:spPr>
            <a:xfrm>
              <a:off x="2161912" y="2671002"/>
              <a:ext cx="90735" cy="271468"/>
            </a:xfrm>
            <a:custGeom>
              <a:rect b="b" l="l" r="r" t="t"/>
              <a:pathLst>
                <a:path extrusionOk="0" h="4784" w="1599">
                  <a:moveTo>
                    <a:pt x="759" y="95"/>
                  </a:moveTo>
                  <a:cubicBezTo>
                    <a:pt x="914" y="95"/>
                    <a:pt x="1068" y="149"/>
                    <a:pt x="1137" y="213"/>
                  </a:cubicBezTo>
                  <a:cubicBezTo>
                    <a:pt x="1137" y="213"/>
                    <a:pt x="1155" y="237"/>
                    <a:pt x="1174" y="273"/>
                  </a:cubicBezTo>
                  <a:cubicBezTo>
                    <a:pt x="1174" y="292"/>
                    <a:pt x="1197" y="352"/>
                    <a:pt x="1197" y="407"/>
                  </a:cubicBezTo>
                  <a:cubicBezTo>
                    <a:pt x="1234" y="504"/>
                    <a:pt x="1252" y="675"/>
                    <a:pt x="1271" y="851"/>
                  </a:cubicBezTo>
                  <a:cubicBezTo>
                    <a:pt x="1312" y="1216"/>
                    <a:pt x="1349" y="1697"/>
                    <a:pt x="1368" y="2177"/>
                  </a:cubicBezTo>
                  <a:cubicBezTo>
                    <a:pt x="1386" y="2662"/>
                    <a:pt x="1405" y="3124"/>
                    <a:pt x="1428" y="3508"/>
                  </a:cubicBezTo>
                  <a:lnTo>
                    <a:pt x="1428" y="3970"/>
                  </a:lnTo>
                  <a:lnTo>
                    <a:pt x="1428" y="4201"/>
                  </a:lnTo>
                  <a:cubicBezTo>
                    <a:pt x="1405" y="4256"/>
                    <a:pt x="1428" y="4335"/>
                    <a:pt x="1446" y="4395"/>
                  </a:cubicBezTo>
                  <a:cubicBezTo>
                    <a:pt x="1465" y="4450"/>
                    <a:pt x="1483" y="4511"/>
                    <a:pt x="1483" y="4547"/>
                  </a:cubicBezTo>
                  <a:cubicBezTo>
                    <a:pt x="1502" y="4584"/>
                    <a:pt x="1483" y="4603"/>
                    <a:pt x="1428" y="4626"/>
                  </a:cubicBezTo>
                  <a:cubicBezTo>
                    <a:pt x="1368" y="4663"/>
                    <a:pt x="1252" y="4681"/>
                    <a:pt x="1081" y="4681"/>
                  </a:cubicBezTo>
                  <a:cubicBezTo>
                    <a:pt x="1007" y="4685"/>
                    <a:pt x="938" y="4687"/>
                    <a:pt x="874" y="4687"/>
                  </a:cubicBezTo>
                  <a:cubicBezTo>
                    <a:pt x="602" y="4687"/>
                    <a:pt x="415" y="4659"/>
                    <a:pt x="291" y="4645"/>
                  </a:cubicBezTo>
                  <a:cubicBezTo>
                    <a:pt x="157" y="4603"/>
                    <a:pt x="116" y="4584"/>
                    <a:pt x="116" y="4584"/>
                  </a:cubicBezTo>
                  <a:cubicBezTo>
                    <a:pt x="116" y="4547"/>
                    <a:pt x="134" y="3660"/>
                    <a:pt x="157" y="2681"/>
                  </a:cubicBezTo>
                  <a:cubicBezTo>
                    <a:pt x="176" y="2177"/>
                    <a:pt x="194" y="1660"/>
                    <a:pt x="231" y="1235"/>
                  </a:cubicBezTo>
                  <a:cubicBezTo>
                    <a:pt x="231" y="1045"/>
                    <a:pt x="250" y="851"/>
                    <a:pt x="273" y="717"/>
                  </a:cubicBezTo>
                  <a:cubicBezTo>
                    <a:pt x="291" y="560"/>
                    <a:pt x="291" y="444"/>
                    <a:pt x="310" y="407"/>
                  </a:cubicBezTo>
                  <a:cubicBezTo>
                    <a:pt x="388" y="213"/>
                    <a:pt x="522" y="121"/>
                    <a:pt x="693" y="98"/>
                  </a:cubicBezTo>
                  <a:cubicBezTo>
                    <a:pt x="715" y="96"/>
                    <a:pt x="737" y="95"/>
                    <a:pt x="759" y="95"/>
                  </a:cubicBezTo>
                  <a:close/>
                  <a:moveTo>
                    <a:pt x="777" y="1"/>
                  </a:moveTo>
                  <a:cubicBezTo>
                    <a:pt x="749" y="1"/>
                    <a:pt x="721" y="2"/>
                    <a:pt x="693" y="5"/>
                  </a:cubicBezTo>
                  <a:cubicBezTo>
                    <a:pt x="481" y="24"/>
                    <a:pt x="291" y="139"/>
                    <a:pt x="213" y="370"/>
                  </a:cubicBezTo>
                  <a:cubicBezTo>
                    <a:pt x="194" y="444"/>
                    <a:pt x="176" y="541"/>
                    <a:pt x="176" y="699"/>
                  </a:cubicBezTo>
                  <a:cubicBezTo>
                    <a:pt x="157" y="851"/>
                    <a:pt x="134" y="1022"/>
                    <a:pt x="116" y="1235"/>
                  </a:cubicBezTo>
                  <a:cubicBezTo>
                    <a:pt x="97" y="1660"/>
                    <a:pt x="79" y="2159"/>
                    <a:pt x="60" y="2662"/>
                  </a:cubicBezTo>
                  <a:cubicBezTo>
                    <a:pt x="19" y="3679"/>
                    <a:pt x="19" y="4626"/>
                    <a:pt x="19" y="4626"/>
                  </a:cubicBezTo>
                  <a:lnTo>
                    <a:pt x="0" y="4645"/>
                  </a:lnTo>
                  <a:lnTo>
                    <a:pt x="42" y="4663"/>
                  </a:lnTo>
                  <a:cubicBezTo>
                    <a:pt x="42" y="4663"/>
                    <a:pt x="116" y="4700"/>
                    <a:pt x="273" y="4742"/>
                  </a:cubicBezTo>
                  <a:cubicBezTo>
                    <a:pt x="396" y="4757"/>
                    <a:pt x="595" y="4784"/>
                    <a:pt x="872" y="4784"/>
                  </a:cubicBezTo>
                  <a:cubicBezTo>
                    <a:pt x="938" y="4784"/>
                    <a:pt x="1007" y="4782"/>
                    <a:pt x="1081" y="4779"/>
                  </a:cubicBezTo>
                  <a:cubicBezTo>
                    <a:pt x="1271" y="4779"/>
                    <a:pt x="1386" y="4760"/>
                    <a:pt x="1483" y="4718"/>
                  </a:cubicBezTo>
                  <a:cubicBezTo>
                    <a:pt x="1562" y="4681"/>
                    <a:pt x="1599" y="4603"/>
                    <a:pt x="1599" y="4547"/>
                  </a:cubicBezTo>
                  <a:cubicBezTo>
                    <a:pt x="1599" y="4469"/>
                    <a:pt x="1562" y="4413"/>
                    <a:pt x="1543" y="4353"/>
                  </a:cubicBezTo>
                  <a:cubicBezTo>
                    <a:pt x="1520" y="4298"/>
                    <a:pt x="1502" y="4256"/>
                    <a:pt x="1520" y="4219"/>
                  </a:cubicBezTo>
                  <a:lnTo>
                    <a:pt x="1520" y="3970"/>
                  </a:lnTo>
                  <a:lnTo>
                    <a:pt x="1520" y="3508"/>
                  </a:lnTo>
                  <a:cubicBezTo>
                    <a:pt x="1502" y="3124"/>
                    <a:pt x="1483" y="2639"/>
                    <a:pt x="1465" y="2159"/>
                  </a:cubicBezTo>
                  <a:cubicBezTo>
                    <a:pt x="1446" y="1678"/>
                    <a:pt x="1405" y="1216"/>
                    <a:pt x="1368" y="833"/>
                  </a:cubicBezTo>
                  <a:cubicBezTo>
                    <a:pt x="1349" y="657"/>
                    <a:pt x="1331" y="504"/>
                    <a:pt x="1289" y="389"/>
                  </a:cubicBezTo>
                  <a:cubicBezTo>
                    <a:pt x="1289" y="310"/>
                    <a:pt x="1271" y="273"/>
                    <a:pt x="1252" y="237"/>
                  </a:cubicBezTo>
                  <a:cubicBezTo>
                    <a:pt x="1252" y="195"/>
                    <a:pt x="1234" y="158"/>
                    <a:pt x="1215" y="139"/>
                  </a:cubicBezTo>
                  <a:cubicBezTo>
                    <a:pt x="1101" y="56"/>
                    <a:pt x="942" y="1"/>
                    <a:pt x="77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4"/>
            <p:cNvSpPr/>
            <p:nvPr/>
          </p:nvSpPr>
          <p:spPr>
            <a:xfrm>
              <a:off x="2133595" y="2859001"/>
              <a:ext cx="184648" cy="197756"/>
            </a:xfrm>
            <a:custGeom>
              <a:rect b="b" l="l" r="r" t="t"/>
              <a:pathLst>
                <a:path extrusionOk="0" h="3485" w="3254">
                  <a:moveTo>
                    <a:pt x="1760" y="1"/>
                  </a:moveTo>
                  <a:cubicBezTo>
                    <a:pt x="1757" y="1"/>
                    <a:pt x="1754" y="1"/>
                    <a:pt x="1751" y="1"/>
                  </a:cubicBezTo>
                  <a:cubicBezTo>
                    <a:pt x="1465" y="1"/>
                    <a:pt x="194" y="329"/>
                    <a:pt x="97" y="675"/>
                  </a:cubicBezTo>
                  <a:cubicBezTo>
                    <a:pt x="0" y="1022"/>
                    <a:pt x="97" y="2602"/>
                    <a:pt x="231" y="2930"/>
                  </a:cubicBezTo>
                  <a:cubicBezTo>
                    <a:pt x="365" y="3235"/>
                    <a:pt x="790" y="3485"/>
                    <a:pt x="790" y="3485"/>
                  </a:cubicBezTo>
                  <a:cubicBezTo>
                    <a:pt x="790" y="3485"/>
                    <a:pt x="1118" y="3254"/>
                    <a:pt x="1271" y="2639"/>
                  </a:cubicBezTo>
                  <a:cubicBezTo>
                    <a:pt x="1423" y="2006"/>
                    <a:pt x="1252" y="1909"/>
                    <a:pt x="1252" y="1909"/>
                  </a:cubicBezTo>
                  <a:lnTo>
                    <a:pt x="1580" y="1429"/>
                  </a:lnTo>
                  <a:cubicBezTo>
                    <a:pt x="1580" y="1429"/>
                    <a:pt x="2027" y="2032"/>
                    <a:pt x="2399" y="2032"/>
                  </a:cubicBezTo>
                  <a:cubicBezTo>
                    <a:pt x="2442" y="2032"/>
                    <a:pt x="2483" y="2024"/>
                    <a:pt x="2523" y="2006"/>
                  </a:cubicBezTo>
                  <a:cubicBezTo>
                    <a:pt x="2925" y="1849"/>
                    <a:pt x="3253" y="1405"/>
                    <a:pt x="2907" y="1119"/>
                  </a:cubicBezTo>
                  <a:cubicBezTo>
                    <a:pt x="2564" y="831"/>
                    <a:pt x="2031" y="1"/>
                    <a:pt x="1760" y="1"/>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4"/>
            <p:cNvSpPr/>
            <p:nvPr/>
          </p:nvSpPr>
          <p:spPr>
            <a:xfrm>
              <a:off x="2133595" y="2855880"/>
              <a:ext cx="175966" cy="192252"/>
            </a:xfrm>
            <a:custGeom>
              <a:rect b="b" l="l" r="r" t="t"/>
              <a:pathLst>
                <a:path extrusionOk="0" h="3388" w="3101">
                  <a:moveTo>
                    <a:pt x="1751" y="0"/>
                  </a:moveTo>
                  <a:cubicBezTo>
                    <a:pt x="1673" y="0"/>
                    <a:pt x="1539" y="19"/>
                    <a:pt x="1368" y="56"/>
                  </a:cubicBezTo>
                  <a:cubicBezTo>
                    <a:pt x="1211" y="97"/>
                    <a:pt x="1021" y="153"/>
                    <a:pt x="827" y="213"/>
                  </a:cubicBezTo>
                  <a:cubicBezTo>
                    <a:pt x="656" y="287"/>
                    <a:pt x="481" y="365"/>
                    <a:pt x="328" y="444"/>
                  </a:cubicBezTo>
                  <a:cubicBezTo>
                    <a:pt x="194" y="518"/>
                    <a:pt x="79" y="615"/>
                    <a:pt x="56" y="712"/>
                  </a:cubicBezTo>
                  <a:cubicBezTo>
                    <a:pt x="19" y="809"/>
                    <a:pt x="19" y="980"/>
                    <a:pt x="0" y="1174"/>
                  </a:cubicBezTo>
                  <a:cubicBezTo>
                    <a:pt x="0" y="1387"/>
                    <a:pt x="19" y="1618"/>
                    <a:pt x="19" y="1867"/>
                  </a:cubicBezTo>
                  <a:cubicBezTo>
                    <a:pt x="37" y="2098"/>
                    <a:pt x="56" y="2348"/>
                    <a:pt x="79" y="2542"/>
                  </a:cubicBezTo>
                  <a:cubicBezTo>
                    <a:pt x="116" y="2754"/>
                    <a:pt x="134" y="2907"/>
                    <a:pt x="171" y="3004"/>
                  </a:cubicBezTo>
                  <a:cubicBezTo>
                    <a:pt x="250" y="3156"/>
                    <a:pt x="384" y="3290"/>
                    <a:pt x="499" y="3387"/>
                  </a:cubicBezTo>
                  <a:cubicBezTo>
                    <a:pt x="481" y="3332"/>
                    <a:pt x="481" y="3290"/>
                    <a:pt x="481" y="3235"/>
                  </a:cubicBezTo>
                  <a:cubicBezTo>
                    <a:pt x="402" y="3156"/>
                    <a:pt x="310" y="3059"/>
                    <a:pt x="268" y="2962"/>
                  </a:cubicBezTo>
                  <a:cubicBezTo>
                    <a:pt x="250" y="2888"/>
                    <a:pt x="213" y="2731"/>
                    <a:pt x="194" y="2542"/>
                  </a:cubicBezTo>
                  <a:cubicBezTo>
                    <a:pt x="153" y="2329"/>
                    <a:pt x="134" y="2098"/>
                    <a:pt x="116" y="1867"/>
                  </a:cubicBezTo>
                  <a:cubicBezTo>
                    <a:pt x="116" y="1618"/>
                    <a:pt x="97" y="1387"/>
                    <a:pt x="116" y="1174"/>
                  </a:cubicBezTo>
                  <a:cubicBezTo>
                    <a:pt x="116" y="980"/>
                    <a:pt x="134" y="827"/>
                    <a:pt x="153" y="749"/>
                  </a:cubicBezTo>
                  <a:cubicBezTo>
                    <a:pt x="153" y="693"/>
                    <a:pt x="250" y="596"/>
                    <a:pt x="384" y="518"/>
                  </a:cubicBezTo>
                  <a:cubicBezTo>
                    <a:pt x="518" y="444"/>
                    <a:pt x="693" y="365"/>
                    <a:pt x="864" y="305"/>
                  </a:cubicBezTo>
                  <a:cubicBezTo>
                    <a:pt x="1058" y="250"/>
                    <a:pt x="1234" y="190"/>
                    <a:pt x="1405" y="153"/>
                  </a:cubicBezTo>
                  <a:cubicBezTo>
                    <a:pt x="1557" y="116"/>
                    <a:pt x="1696" y="97"/>
                    <a:pt x="1751" y="97"/>
                  </a:cubicBezTo>
                  <a:cubicBezTo>
                    <a:pt x="1788" y="97"/>
                    <a:pt x="1867" y="134"/>
                    <a:pt x="1964" y="213"/>
                  </a:cubicBezTo>
                  <a:cubicBezTo>
                    <a:pt x="2061" y="305"/>
                    <a:pt x="2158" y="421"/>
                    <a:pt x="2250" y="536"/>
                  </a:cubicBezTo>
                  <a:cubicBezTo>
                    <a:pt x="2463" y="790"/>
                    <a:pt x="2676" y="1058"/>
                    <a:pt x="2870" y="1211"/>
                  </a:cubicBezTo>
                  <a:cubicBezTo>
                    <a:pt x="2943" y="1271"/>
                    <a:pt x="2985" y="1345"/>
                    <a:pt x="2985" y="1423"/>
                  </a:cubicBezTo>
                  <a:cubicBezTo>
                    <a:pt x="3004" y="1502"/>
                    <a:pt x="2985" y="1557"/>
                    <a:pt x="2943" y="1636"/>
                  </a:cubicBezTo>
                  <a:cubicBezTo>
                    <a:pt x="2870" y="1789"/>
                    <a:pt x="2694" y="1946"/>
                    <a:pt x="2505" y="2020"/>
                  </a:cubicBezTo>
                  <a:cubicBezTo>
                    <a:pt x="2475" y="2035"/>
                    <a:pt x="2443" y="2042"/>
                    <a:pt x="2409" y="2042"/>
                  </a:cubicBezTo>
                  <a:cubicBezTo>
                    <a:pt x="2353" y="2042"/>
                    <a:pt x="2292" y="2024"/>
                    <a:pt x="2232" y="2001"/>
                  </a:cubicBezTo>
                  <a:cubicBezTo>
                    <a:pt x="2135" y="1946"/>
                    <a:pt x="2019" y="1867"/>
                    <a:pt x="1927" y="1789"/>
                  </a:cubicBezTo>
                  <a:cubicBezTo>
                    <a:pt x="1751" y="1636"/>
                    <a:pt x="1617" y="1442"/>
                    <a:pt x="1617" y="1442"/>
                  </a:cubicBezTo>
                  <a:lnTo>
                    <a:pt x="1580" y="1387"/>
                  </a:lnTo>
                  <a:lnTo>
                    <a:pt x="1308" y="1789"/>
                  </a:lnTo>
                  <a:cubicBezTo>
                    <a:pt x="1336" y="1789"/>
                    <a:pt x="1361" y="1797"/>
                    <a:pt x="1386" y="1797"/>
                  </a:cubicBezTo>
                  <a:cubicBezTo>
                    <a:pt x="1399" y="1797"/>
                    <a:pt x="1411" y="1795"/>
                    <a:pt x="1423" y="1789"/>
                  </a:cubicBezTo>
                  <a:lnTo>
                    <a:pt x="1580" y="1557"/>
                  </a:lnTo>
                  <a:cubicBezTo>
                    <a:pt x="1617" y="1599"/>
                    <a:pt x="1696" y="1715"/>
                    <a:pt x="1867" y="1867"/>
                  </a:cubicBezTo>
                  <a:cubicBezTo>
                    <a:pt x="1964" y="1946"/>
                    <a:pt x="2079" y="2038"/>
                    <a:pt x="2195" y="2080"/>
                  </a:cubicBezTo>
                  <a:cubicBezTo>
                    <a:pt x="2270" y="2115"/>
                    <a:pt x="2344" y="2136"/>
                    <a:pt x="2419" y="2136"/>
                  </a:cubicBezTo>
                  <a:cubicBezTo>
                    <a:pt x="2460" y="2136"/>
                    <a:pt x="2501" y="2130"/>
                    <a:pt x="2542" y="2117"/>
                  </a:cubicBezTo>
                  <a:cubicBezTo>
                    <a:pt x="2754" y="2020"/>
                    <a:pt x="2943" y="1867"/>
                    <a:pt x="3041" y="1691"/>
                  </a:cubicBezTo>
                  <a:cubicBezTo>
                    <a:pt x="3082" y="1599"/>
                    <a:pt x="3101" y="1502"/>
                    <a:pt x="3101" y="1405"/>
                  </a:cubicBezTo>
                  <a:cubicBezTo>
                    <a:pt x="3082" y="1308"/>
                    <a:pt x="3022" y="1211"/>
                    <a:pt x="2925" y="1137"/>
                  </a:cubicBezTo>
                  <a:cubicBezTo>
                    <a:pt x="2773" y="998"/>
                    <a:pt x="2542" y="712"/>
                    <a:pt x="2329" y="462"/>
                  </a:cubicBezTo>
                  <a:cubicBezTo>
                    <a:pt x="2232" y="347"/>
                    <a:pt x="2116" y="231"/>
                    <a:pt x="2019" y="153"/>
                  </a:cubicBezTo>
                  <a:cubicBezTo>
                    <a:pt x="1927" y="56"/>
                    <a:pt x="1848" y="0"/>
                    <a:pt x="175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4"/>
            <p:cNvSpPr/>
            <p:nvPr/>
          </p:nvSpPr>
          <p:spPr>
            <a:xfrm>
              <a:off x="1495658" y="3685335"/>
              <a:ext cx="544128" cy="154971"/>
            </a:xfrm>
            <a:custGeom>
              <a:rect b="b" l="l" r="r" t="t"/>
              <a:pathLst>
                <a:path extrusionOk="0" h="2731" w="9589">
                  <a:moveTo>
                    <a:pt x="932" y="0"/>
                  </a:moveTo>
                  <a:cubicBezTo>
                    <a:pt x="651" y="0"/>
                    <a:pt x="470" y="28"/>
                    <a:pt x="421" y="91"/>
                  </a:cubicBezTo>
                  <a:cubicBezTo>
                    <a:pt x="37" y="613"/>
                    <a:pt x="0" y="899"/>
                    <a:pt x="0" y="899"/>
                  </a:cubicBezTo>
                  <a:cubicBezTo>
                    <a:pt x="0" y="899"/>
                    <a:pt x="712" y="1708"/>
                    <a:pt x="4043" y="2419"/>
                  </a:cubicBezTo>
                  <a:cubicBezTo>
                    <a:pt x="5127" y="2653"/>
                    <a:pt x="6096" y="2731"/>
                    <a:pt x="6909" y="2731"/>
                  </a:cubicBezTo>
                  <a:cubicBezTo>
                    <a:pt x="8577" y="2731"/>
                    <a:pt x="9588" y="2401"/>
                    <a:pt x="9588" y="2401"/>
                  </a:cubicBezTo>
                  <a:lnTo>
                    <a:pt x="9588" y="1324"/>
                  </a:lnTo>
                  <a:cubicBezTo>
                    <a:pt x="9588" y="1324"/>
                    <a:pt x="2880" y="0"/>
                    <a:pt x="932" y="0"/>
                  </a:cubicBezTo>
                  <a:close/>
                </a:path>
              </a:pathLst>
            </a:custGeom>
            <a:solidFill>
              <a:srgbClr val="FFBE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4"/>
            <p:cNvSpPr/>
            <p:nvPr/>
          </p:nvSpPr>
          <p:spPr>
            <a:xfrm>
              <a:off x="1492253" y="3682838"/>
              <a:ext cx="549575" cy="160872"/>
            </a:xfrm>
            <a:custGeom>
              <a:rect b="b" l="l" r="r" t="t"/>
              <a:pathLst>
                <a:path extrusionOk="0" h="2835" w="9685">
                  <a:moveTo>
                    <a:pt x="984" y="98"/>
                  </a:moveTo>
                  <a:cubicBezTo>
                    <a:pt x="1252" y="98"/>
                    <a:pt x="1636" y="116"/>
                    <a:pt x="2061" y="172"/>
                  </a:cubicBezTo>
                  <a:cubicBezTo>
                    <a:pt x="2948" y="250"/>
                    <a:pt x="4080" y="426"/>
                    <a:pt x="5198" y="615"/>
                  </a:cubicBezTo>
                  <a:cubicBezTo>
                    <a:pt x="7412" y="980"/>
                    <a:pt x="9551" y="1387"/>
                    <a:pt x="9588" y="1405"/>
                  </a:cubicBezTo>
                  <a:lnTo>
                    <a:pt x="9588" y="2408"/>
                  </a:lnTo>
                  <a:cubicBezTo>
                    <a:pt x="9563" y="2420"/>
                    <a:pt x="8584" y="2734"/>
                    <a:pt x="6960" y="2734"/>
                  </a:cubicBezTo>
                  <a:cubicBezTo>
                    <a:pt x="6154" y="2734"/>
                    <a:pt x="5189" y="2656"/>
                    <a:pt x="4103" y="2426"/>
                  </a:cubicBezTo>
                  <a:cubicBezTo>
                    <a:pt x="2445" y="2061"/>
                    <a:pt x="1447" y="1673"/>
                    <a:pt x="846" y="1387"/>
                  </a:cubicBezTo>
                  <a:cubicBezTo>
                    <a:pt x="559" y="1253"/>
                    <a:pt x="365" y="1119"/>
                    <a:pt x="250" y="1040"/>
                  </a:cubicBezTo>
                  <a:cubicBezTo>
                    <a:pt x="134" y="962"/>
                    <a:pt x="116" y="925"/>
                    <a:pt x="116" y="925"/>
                  </a:cubicBezTo>
                  <a:cubicBezTo>
                    <a:pt x="116" y="906"/>
                    <a:pt x="116" y="865"/>
                    <a:pt x="176" y="749"/>
                  </a:cubicBezTo>
                  <a:cubicBezTo>
                    <a:pt x="231" y="615"/>
                    <a:pt x="328" y="426"/>
                    <a:pt x="522" y="172"/>
                  </a:cubicBezTo>
                  <a:cubicBezTo>
                    <a:pt x="522" y="153"/>
                    <a:pt x="578" y="135"/>
                    <a:pt x="656" y="116"/>
                  </a:cubicBezTo>
                  <a:cubicBezTo>
                    <a:pt x="730" y="98"/>
                    <a:pt x="846" y="98"/>
                    <a:pt x="984" y="98"/>
                  </a:cubicBezTo>
                  <a:close/>
                  <a:moveTo>
                    <a:pt x="984" y="1"/>
                  </a:moveTo>
                  <a:cubicBezTo>
                    <a:pt x="846" y="1"/>
                    <a:pt x="730" y="1"/>
                    <a:pt x="638" y="19"/>
                  </a:cubicBezTo>
                  <a:cubicBezTo>
                    <a:pt x="541" y="38"/>
                    <a:pt x="481" y="56"/>
                    <a:pt x="444" y="116"/>
                  </a:cubicBezTo>
                  <a:cubicBezTo>
                    <a:pt x="250" y="366"/>
                    <a:pt x="134" y="578"/>
                    <a:pt x="79" y="712"/>
                  </a:cubicBezTo>
                  <a:cubicBezTo>
                    <a:pt x="19" y="846"/>
                    <a:pt x="0" y="925"/>
                    <a:pt x="0" y="925"/>
                  </a:cubicBezTo>
                  <a:lnTo>
                    <a:pt x="0" y="943"/>
                  </a:lnTo>
                  <a:lnTo>
                    <a:pt x="19" y="962"/>
                  </a:lnTo>
                  <a:cubicBezTo>
                    <a:pt x="19" y="962"/>
                    <a:pt x="60" y="1022"/>
                    <a:pt x="194" y="1119"/>
                  </a:cubicBezTo>
                  <a:cubicBezTo>
                    <a:pt x="310" y="1211"/>
                    <a:pt x="499" y="1327"/>
                    <a:pt x="809" y="1484"/>
                  </a:cubicBezTo>
                  <a:cubicBezTo>
                    <a:pt x="1405" y="1770"/>
                    <a:pt x="2426" y="2158"/>
                    <a:pt x="4080" y="2523"/>
                  </a:cubicBezTo>
                  <a:cubicBezTo>
                    <a:pt x="5172" y="2757"/>
                    <a:pt x="6148" y="2835"/>
                    <a:pt x="6967" y="2835"/>
                  </a:cubicBezTo>
                  <a:cubicBezTo>
                    <a:pt x="8647" y="2835"/>
                    <a:pt x="9667" y="2505"/>
                    <a:pt x="9667" y="2505"/>
                  </a:cubicBezTo>
                  <a:lnTo>
                    <a:pt x="9685" y="2482"/>
                  </a:lnTo>
                  <a:lnTo>
                    <a:pt x="9685" y="1290"/>
                  </a:lnTo>
                  <a:lnTo>
                    <a:pt x="9625" y="1308"/>
                  </a:lnTo>
                  <a:cubicBezTo>
                    <a:pt x="9606" y="1308"/>
                    <a:pt x="7453" y="888"/>
                    <a:pt x="5217" y="500"/>
                  </a:cubicBezTo>
                  <a:cubicBezTo>
                    <a:pt x="4080" y="329"/>
                    <a:pt x="2948" y="153"/>
                    <a:pt x="2080" y="56"/>
                  </a:cubicBezTo>
                  <a:cubicBezTo>
                    <a:pt x="1636" y="19"/>
                    <a:pt x="1271" y="1"/>
                    <a:pt x="98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4"/>
            <p:cNvSpPr/>
            <p:nvPr/>
          </p:nvSpPr>
          <p:spPr>
            <a:xfrm>
              <a:off x="1360092" y="3184666"/>
              <a:ext cx="326738" cy="435915"/>
            </a:xfrm>
            <a:custGeom>
              <a:rect b="b" l="l" r="r" t="t"/>
              <a:pathLst>
                <a:path extrusionOk="0" h="7682" w="5758">
                  <a:moveTo>
                    <a:pt x="5624" y="1"/>
                  </a:moveTo>
                  <a:cubicBezTo>
                    <a:pt x="4658" y="366"/>
                    <a:pt x="1424" y="4238"/>
                    <a:pt x="712" y="5005"/>
                  </a:cubicBezTo>
                  <a:cubicBezTo>
                    <a:pt x="0" y="5776"/>
                    <a:pt x="0" y="7102"/>
                    <a:pt x="1022" y="7430"/>
                  </a:cubicBezTo>
                  <a:cubicBezTo>
                    <a:pt x="1520" y="7590"/>
                    <a:pt x="1852" y="7681"/>
                    <a:pt x="2122" y="7681"/>
                  </a:cubicBezTo>
                  <a:cubicBezTo>
                    <a:pt x="2406" y="7681"/>
                    <a:pt x="2621" y="7581"/>
                    <a:pt x="2888" y="7356"/>
                  </a:cubicBezTo>
                  <a:cubicBezTo>
                    <a:pt x="3406" y="6913"/>
                    <a:pt x="5582" y="4815"/>
                    <a:pt x="5582" y="4815"/>
                  </a:cubicBezTo>
                  <a:cubicBezTo>
                    <a:pt x="5582" y="4815"/>
                    <a:pt x="5758" y="2791"/>
                    <a:pt x="5739" y="1733"/>
                  </a:cubicBezTo>
                  <a:cubicBezTo>
                    <a:pt x="5698" y="675"/>
                    <a:pt x="5624" y="1"/>
                    <a:pt x="5624"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4"/>
            <p:cNvSpPr/>
            <p:nvPr/>
          </p:nvSpPr>
          <p:spPr>
            <a:xfrm>
              <a:off x="1367696" y="3180183"/>
              <a:ext cx="321233" cy="443689"/>
            </a:xfrm>
            <a:custGeom>
              <a:rect b="b" l="l" r="r" t="t"/>
              <a:pathLst>
                <a:path extrusionOk="0" h="7819" w="5661">
                  <a:moveTo>
                    <a:pt x="5448" y="177"/>
                  </a:moveTo>
                  <a:cubicBezTo>
                    <a:pt x="5467" y="232"/>
                    <a:pt x="5527" y="810"/>
                    <a:pt x="5545" y="1812"/>
                  </a:cubicBezTo>
                  <a:cubicBezTo>
                    <a:pt x="5564" y="2870"/>
                    <a:pt x="5411" y="4853"/>
                    <a:pt x="5393" y="4871"/>
                  </a:cubicBezTo>
                  <a:cubicBezTo>
                    <a:pt x="5393" y="4894"/>
                    <a:pt x="4871" y="5393"/>
                    <a:pt x="4256" y="5971"/>
                  </a:cubicBezTo>
                  <a:cubicBezTo>
                    <a:pt x="3660" y="6548"/>
                    <a:pt x="2985" y="7181"/>
                    <a:pt x="2717" y="7394"/>
                  </a:cubicBezTo>
                  <a:cubicBezTo>
                    <a:pt x="2463" y="7606"/>
                    <a:pt x="2274" y="7703"/>
                    <a:pt x="2001" y="7703"/>
                  </a:cubicBezTo>
                  <a:cubicBezTo>
                    <a:pt x="1979" y="7705"/>
                    <a:pt x="1957" y="7706"/>
                    <a:pt x="1934" y="7706"/>
                  </a:cubicBezTo>
                  <a:cubicBezTo>
                    <a:pt x="1678" y="7706"/>
                    <a:pt x="1363" y="7612"/>
                    <a:pt x="888" y="7472"/>
                  </a:cubicBezTo>
                  <a:cubicBezTo>
                    <a:pt x="407" y="7297"/>
                    <a:pt x="176" y="6913"/>
                    <a:pt x="134" y="6451"/>
                  </a:cubicBezTo>
                  <a:cubicBezTo>
                    <a:pt x="98" y="6008"/>
                    <a:pt x="268" y="5490"/>
                    <a:pt x="615" y="5125"/>
                  </a:cubicBezTo>
                  <a:cubicBezTo>
                    <a:pt x="985" y="4719"/>
                    <a:pt x="1964" y="3563"/>
                    <a:pt x="2985" y="2468"/>
                  </a:cubicBezTo>
                  <a:cubicBezTo>
                    <a:pt x="3484" y="1909"/>
                    <a:pt x="4007" y="1369"/>
                    <a:pt x="4450" y="944"/>
                  </a:cubicBezTo>
                  <a:cubicBezTo>
                    <a:pt x="4871" y="542"/>
                    <a:pt x="5217" y="274"/>
                    <a:pt x="5448" y="177"/>
                  </a:cubicBezTo>
                  <a:close/>
                  <a:moveTo>
                    <a:pt x="5545" y="1"/>
                  </a:moveTo>
                  <a:lnTo>
                    <a:pt x="5490" y="43"/>
                  </a:lnTo>
                  <a:cubicBezTo>
                    <a:pt x="5217" y="135"/>
                    <a:pt x="4834" y="445"/>
                    <a:pt x="4390" y="870"/>
                  </a:cubicBezTo>
                  <a:cubicBezTo>
                    <a:pt x="3928" y="1290"/>
                    <a:pt x="3410" y="1831"/>
                    <a:pt x="2907" y="2390"/>
                  </a:cubicBezTo>
                  <a:cubicBezTo>
                    <a:pt x="1886" y="3508"/>
                    <a:pt x="906" y="4663"/>
                    <a:pt x="541" y="5047"/>
                  </a:cubicBezTo>
                  <a:cubicBezTo>
                    <a:pt x="176" y="5449"/>
                    <a:pt x="0" y="5971"/>
                    <a:pt x="37" y="6470"/>
                  </a:cubicBezTo>
                  <a:cubicBezTo>
                    <a:pt x="79" y="6950"/>
                    <a:pt x="329" y="7394"/>
                    <a:pt x="869" y="7569"/>
                  </a:cubicBezTo>
                  <a:cubicBezTo>
                    <a:pt x="1368" y="7722"/>
                    <a:pt x="1715" y="7819"/>
                    <a:pt x="2001" y="7819"/>
                  </a:cubicBezTo>
                  <a:cubicBezTo>
                    <a:pt x="2292" y="7801"/>
                    <a:pt x="2523" y="7703"/>
                    <a:pt x="2791" y="7472"/>
                  </a:cubicBezTo>
                  <a:cubicBezTo>
                    <a:pt x="3041" y="7260"/>
                    <a:pt x="3715" y="6627"/>
                    <a:pt x="4335" y="6026"/>
                  </a:cubicBezTo>
                  <a:cubicBezTo>
                    <a:pt x="4949" y="5449"/>
                    <a:pt x="5490" y="4931"/>
                    <a:pt x="5490" y="4931"/>
                  </a:cubicBezTo>
                  <a:lnTo>
                    <a:pt x="5508" y="4913"/>
                  </a:lnTo>
                  <a:lnTo>
                    <a:pt x="5508" y="4894"/>
                  </a:lnTo>
                  <a:cubicBezTo>
                    <a:pt x="5508" y="4894"/>
                    <a:pt x="5661" y="2870"/>
                    <a:pt x="5642" y="1812"/>
                  </a:cubicBezTo>
                  <a:cubicBezTo>
                    <a:pt x="5624" y="736"/>
                    <a:pt x="5545" y="80"/>
                    <a:pt x="5545" y="80"/>
                  </a:cubicBezTo>
                  <a:lnTo>
                    <a:pt x="554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4"/>
            <p:cNvSpPr/>
            <p:nvPr/>
          </p:nvSpPr>
          <p:spPr>
            <a:xfrm>
              <a:off x="1978339" y="3204357"/>
              <a:ext cx="385753" cy="427176"/>
            </a:xfrm>
            <a:custGeom>
              <a:rect b="b" l="l" r="r" t="t"/>
              <a:pathLst>
                <a:path extrusionOk="0" h="7528" w="6798">
                  <a:moveTo>
                    <a:pt x="541" y="0"/>
                  </a:moveTo>
                  <a:cubicBezTo>
                    <a:pt x="541" y="0"/>
                    <a:pt x="250" y="887"/>
                    <a:pt x="135" y="1751"/>
                  </a:cubicBezTo>
                  <a:cubicBezTo>
                    <a:pt x="1" y="2620"/>
                    <a:pt x="158" y="5120"/>
                    <a:pt x="158" y="5120"/>
                  </a:cubicBezTo>
                  <a:cubicBezTo>
                    <a:pt x="158" y="5120"/>
                    <a:pt x="3734" y="7527"/>
                    <a:pt x="5238" y="7527"/>
                  </a:cubicBezTo>
                  <a:cubicBezTo>
                    <a:pt x="5313" y="7527"/>
                    <a:pt x="5384" y="7521"/>
                    <a:pt x="5448" y="7509"/>
                  </a:cubicBezTo>
                  <a:cubicBezTo>
                    <a:pt x="6798" y="7241"/>
                    <a:pt x="6779" y="5369"/>
                    <a:pt x="6105" y="4445"/>
                  </a:cubicBezTo>
                  <a:cubicBezTo>
                    <a:pt x="5430" y="3521"/>
                    <a:pt x="985" y="56"/>
                    <a:pt x="541"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4"/>
            <p:cNvSpPr/>
            <p:nvPr/>
          </p:nvSpPr>
          <p:spPr>
            <a:xfrm>
              <a:off x="1979417" y="3200952"/>
              <a:ext cx="377071" cy="433021"/>
            </a:xfrm>
            <a:custGeom>
              <a:rect b="b" l="l" r="r" t="t"/>
              <a:pathLst>
                <a:path extrusionOk="0" h="7631" w="6645">
                  <a:moveTo>
                    <a:pt x="559" y="116"/>
                  </a:moveTo>
                  <a:cubicBezTo>
                    <a:pt x="578" y="139"/>
                    <a:pt x="578" y="139"/>
                    <a:pt x="619" y="157"/>
                  </a:cubicBezTo>
                  <a:cubicBezTo>
                    <a:pt x="675" y="176"/>
                    <a:pt x="753" y="213"/>
                    <a:pt x="832" y="273"/>
                  </a:cubicBezTo>
                  <a:cubicBezTo>
                    <a:pt x="1003" y="370"/>
                    <a:pt x="1215" y="522"/>
                    <a:pt x="1465" y="693"/>
                  </a:cubicBezTo>
                  <a:cubicBezTo>
                    <a:pt x="1946" y="1040"/>
                    <a:pt x="2565" y="1502"/>
                    <a:pt x="3198" y="2005"/>
                  </a:cubicBezTo>
                  <a:cubicBezTo>
                    <a:pt x="3812" y="2504"/>
                    <a:pt x="4450" y="3026"/>
                    <a:pt x="4967" y="3465"/>
                  </a:cubicBezTo>
                  <a:cubicBezTo>
                    <a:pt x="5490" y="3927"/>
                    <a:pt x="5892" y="4316"/>
                    <a:pt x="6049" y="4547"/>
                  </a:cubicBezTo>
                  <a:cubicBezTo>
                    <a:pt x="6377" y="4990"/>
                    <a:pt x="6548" y="5683"/>
                    <a:pt x="6469" y="6279"/>
                  </a:cubicBezTo>
                  <a:cubicBezTo>
                    <a:pt x="6395" y="6875"/>
                    <a:pt x="6086" y="7374"/>
                    <a:pt x="5429" y="7508"/>
                  </a:cubicBezTo>
                  <a:cubicBezTo>
                    <a:pt x="5360" y="7525"/>
                    <a:pt x="5284" y="7533"/>
                    <a:pt x="5201" y="7533"/>
                  </a:cubicBezTo>
                  <a:cubicBezTo>
                    <a:pt x="4895" y="7533"/>
                    <a:pt x="4502" y="7426"/>
                    <a:pt x="4066" y="7259"/>
                  </a:cubicBezTo>
                  <a:cubicBezTo>
                    <a:pt x="3507" y="7046"/>
                    <a:pt x="2888" y="6741"/>
                    <a:pt x="2311" y="6432"/>
                  </a:cubicBezTo>
                  <a:cubicBezTo>
                    <a:pt x="1155" y="5817"/>
                    <a:pt x="213" y="5161"/>
                    <a:pt x="194" y="5161"/>
                  </a:cubicBezTo>
                  <a:cubicBezTo>
                    <a:pt x="194" y="5124"/>
                    <a:pt x="157" y="4547"/>
                    <a:pt x="139" y="3812"/>
                  </a:cubicBezTo>
                  <a:cubicBezTo>
                    <a:pt x="97" y="3082"/>
                    <a:pt x="97" y="2236"/>
                    <a:pt x="157" y="1811"/>
                  </a:cubicBezTo>
                  <a:cubicBezTo>
                    <a:pt x="273" y="984"/>
                    <a:pt x="541" y="176"/>
                    <a:pt x="559" y="116"/>
                  </a:cubicBezTo>
                  <a:close/>
                  <a:moveTo>
                    <a:pt x="485" y="0"/>
                  </a:moveTo>
                  <a:lnTo>
                    <a:pt x="462" y="42"/>
                  </a:lnTo>
                  <a:cubicBezTo>
                    <a:pt x="462" y="42"/>
                    <a:pt x="176" y="924"/>
                    <a:pt x="60" y="1793"/>
                  </a:cubicBezTo>
                  <a:cubicBezTo>
                    <a:pt x="0" y="2255"/>
                    <a:pt x="0" y="3082"/>
                    <a:pt x="23" y="3812"/>
                  </a:cubicBezTo>
                  <a:cubicBezTo>
                    <a:pt x="60" y="4565"/>
                    <a:pt x="97" y="5180"/>
                    <a:pt x="97" y="5180"/>
                  </a:cubicBezTo>
                  <a:lnTo>
                    <a:pt x="97" y="5221"/>
                  </a:lnTo>
                  <a:lnTo>
                    <a:pt x="116" y="5221"/>
                  </a:lnTo>
                  <a:cubicBezTo>
                    <a:pt x="116" y="5221"/>
                    <a:pt x="1100" y="5891"/>
                    <a:pt x="2255" y="6529"/>
                  </a:cubicBezTo>
                  <a:cubicBezTo>
                    <a:pt x="2833" y="6838"/>
                    <a:pt x="3466" y="7143"/>
                    <a:pt x="4025" y="7356"/>
                  </a:cubicBezTo>
                  <a:cubicBezTo>
                    <a:pt x="4464" y="7523"/>
                    <a:pt x="4867" y="7630"/>
                    <a:pt x="5198" y="7630"/>
                  </a:cubicBezTo>
                  <a:cubicBezTo>
                    <a:pt x="5289" y="7630"/>
                    <a:pt x="5374" y="7622"/>
                    <a:pt x="5453" y="7605"/>
                  </a:cubicBezTo>
                  <a:cubicBezTo>
                    <a:pt x="6146" y="7471"/>
                    <a:pt x="6492" y="6912"/>
                    <a:pt x="6566" y="6298"/>
                  </a:cubicBezTo>
                  <a:cubicBezTo>
                    <a:pt x="6645" y="5660"/>
                    <a:pt x="6469" y="4949"/>
                    <a:pt x="6123" y="4487"/>
                  </a:cubicBezTo>
                  <a:cubicBezTo>
                    <a:pt x="5952" y="4237"/>
                    <a:pt x="5545" y="3854"/>
                    <a:pt x="5027" y="3392"/>
                  </a:cubicBezTo>
                  <a:cubicBezTo>
                    <a:pt x="4505" y="2948"/>
                    <a:pt x="3872" y="2426"/>
                    <a:pt x="3258" y="1927"/>
                  </a:cubicBezTo>
                  <a:cubicBezTo>
                    <a:pt x="2620" y="1428"/>
                    <a:pt x="2006" y="966"/>
                    <a:pt x="1502" y="619"/>
                  </a:cubicBezTo>
                  <a:cubicBezTo>
                    <a:pt x="1271" y="425"/>
                    <a:pt x="1063" y="291"/>
                    <a:pt x="887" y="194"/>
                  </a:cubicBezTo>
                  <a:cubicBezTo>
                    <a:pt x="790" y="139"/>
                    <a:pt x="735" y="97"/>
                    <a:pt x="675" y="60"/>
                  </a:cubicBezTo>
                  <a:cubicBezTo>
                    <a:pt x="601" y="42"/>
                    <a:pt x="559" y="23"/>
                    <a:pt x="52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4"/>
            <p:cNvSpPr/>
            <p:nvPr/>
          </p:nvSpPr>
          <p:spPr>
            <a:xfrm>
              <a:off x="1503262" y="3158449"/>
              <a:ext cx="577948" cy="648709"/>
            </a:xfrm>
            <a:custGeom>
              <a:rect b="b" l="l" r="r" t="t"/>
              <a:pathLst>
                <a:path extrusionOk="0" h="11432" w="10185">
                  <a:moveTo>
                    <a:pt x="7278" y="0"/>
                  </a:moveTo>
                  <a:lnTo>
                    <a:pt x="4348" y="153"/>
                  </a:lnTo>
                  <a:lnTo>
                    <a:pt x="3119" y="463"/>
                  </a:lnTo>
                  <a:cubicBezTo>
                    <a:pt x="3119" y="463"/>
                    <a:pt x="2251" y="2020"/>
                    <a:pt x="1964" y="3101"/>
                  </a:cubicBezTo>
                  <a:cubicBezTo>
                    <a:pt x="1691" y="4177"/>
                    <a:pt x="2500" y="5120"/>
                    <a:pt x="2426" y="5947"/>
                  </a:cubicBezTo>
                  <a:cubicBezTo>
                    <a:pt x="2366" y="6779"/>
                    <a:pt x="1520" y="7296"/>
                    <a:pt x="749" y="8220"/>
                  </a:cubicBezTo>
                  <a:cubicBezTo>
                    <a:pt x="0" y="9163"/>
                    <a:pt x="56" y="9704"/>
                    <a:pt x="56" y="9704"/>
                  </a:cubicBezTo>
                  <a:cubicBezTo>
                    <a:pt x="56" y="9704"/>
                    <a:pt x="998" y="10725"/>
                    <a:pt x="4542" y="11242"/>
                  </a:cubicBezTo>
                  <a:cubicBezTo>
                    <a:pt x="5470" y="11379"/>
                    <a:pt x="6249" y="11431"/>
                    <a:pt x="6894" y="11431"/>
                  </a:cubicBezTo>
                  <a:cubicBezTo>
                    <a:pt x="8715" y="11431"/>
                    <a:pt x="9478" y="11017"/>
                    <a:pt x="9546" y="10914"/>
                  </a:cubicBezTo>
                  <a:cubicBezTo>
                    <a:pt x="9625" y="10762"/>
                    <a:pt x="9570" y="9279"/>
                    <a:pt x="9297" y="8512"/>
                  </a:cubicBezTo>
                  <a:cubicBezTo>
                    <a:pt x="9029" y="7758"/>
                    <a:pt x="8853" y="7356"/>
                    <a:pt x="8950" y="6834"/>
                  </a:cubicBezTo>
                  <a:cubicBezTo>
                    <a:pt x="9047" y="6335"/>
                    <a:pt x="9509" y="5679"/>
                    <a:pt x="9838" y="4353"/>
                  </a:cubicBezTo>
                  <a:cubicBezTo>
                    <a:pt x="10184" y="3022"/>
                    <a:pt x="9704" y="1715"/>
                    <a:pt x="9454" y="1271"/>
                  </a:cubicBezTo>
                  <a:cubicBezTo>
                    <a:pt x="9181" y="828"/>
                    <a:pt x="8761" y="560"/>
                    <a:pt x="8451" y="541"/>
                  </a:cubicBezTo>
                  <a:cubicBezTo>
                    <a:pt x="8123" y="500"/>
                    <a:pt x="7278" y="0"/>
                    <a:pt x="7278"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4"/>
            <p:cNvSpPr/>
            <p:nvPr/>
          </p:nvSpPr>
          <p:spPr>
            <a:xfrm>
              <a:off x="1503262" y="3156350"/>
              <a:ext cx="580047" cy="653248"/>
            </a:xfrm>
            <a:custGeom>
              <a:rect b="b" l="l" r="r" t="t"/>
              <a:pathLst>
                <a:path extrusionOk="0" h="11512" w="10222">
                  <a:moveTo>
                    <a:pt x="7259" y="93"/>
                  </a:moveTo>
                  <a:cubicBezTo>
                    <a:pt x="7278" y="93"/>
                    <a:pt x="7467" y="208"/>
                    <a:pt x="7721" y="347"/>
                  </a:cubicBezTo>
                  <a:cubicBezTo>
                    <a:pt x="7971" y="481"/>
                    <a:pt x="8257" y="615"/>
                    <a:pt x="8451" y="615"/>
                  </a:cubicBezTo>
                  <a:cubicBezTo>
                    <a:pt x="8738" y="652"/>
                    <a:pt x="9144" y="902"/>
                    <a:pt x="9394" y="1327"/>
                  </a:cubicBezTo>
                  <a:cubicBezTo>
                    <a:pt x="9662" y="1770"/>
                    <a:pt x="10124" y="3078"/>
                    <a:pt x="9801" y="4367"/>
                  </a:cubicBezTo>
                  <a:cubicBezTo>
                    <a:pt x="9473" y="5698"/>
                    <a:pt x="9010" y="6331"/>
                    <a:pt x="8913" y="6871"/>
                  </a:cubicBezTo>
                  <a:cubicBezTo>
                    <a:pt x="8816" y="7393"/>
                    <a:pt x="8969" y="7814"/>
                    <a:pt x="9241" y="8567"/>
                  </a:cubicBezTo>
                  <a:cubicBezTo>
                    <a:pt x="9375" y="8932"/>
                    <a:pt x="9454" y="9510"/>
                    <a:pt x="9509" y="9990"/>
                  </a:cubicBezTo>
                  <a:cubicBezTo>
                    <a:pt x="9528" y="10221"/>
                    <a:pt x="9528" y="10452"/>
                    <a:pt x="9528" y="10628"/>
                  </a:cubicBezTo>
                  <a:lnTo>
                    <a:pt x="9528" y="10836"/>
                  </a:lnTo>
                  <a:cubicBezTo>
                    <a:pt x="9509" y="10877"/>
                    <a:pt x="9509" y="10914"/>
                    <a:pt x="9509" y="10914"/>
                  </a:cubicBezTo>
                  <a:cubicBezTo>
                    <a:pt x="9491" y="10914"/>
                    <a:pt x="9473" y="10951"/>
                    <a:pt x="9412" y="10974"/>
                  </a:cubicBezTo>
                  <a:cubicBezTo>
                    <a:pt x="9375" y="11011"/>
                    <a:pt x="9297" y="11048"/>
                    <a:pt x="9200" y="11090"/>
                  </a:cubicBezTo>
                  <a:cubicBezTo>
                    <a:pt x="9010" y="11164"/>
                    <a:pt x="8719" y="11242"/>
                    <a:pt x="8336" y="11321"/>
                  </a:cubicBezTo>
                  <a:cubicBezTo>
                    <a:pt x="7963" y="11375"/>
                    <a:pt x="7490" y="11417"/>
                    <a:pt x="6909" y="11417"/>
                  </a:cubicBezTo>
                  <a:cubicBezTo>
                    <a:pt x="6261" y="11417"/>
                    <a:pt x="5476" y="11365"/>
                    <a:pt x="4542" y="11224"/>
                  </a:cubicBezTo>
                  <a:cubicBezTo>
                    <a:pt x="2791" y="10974"/>
                    <a:pt x="1673" y="10586"/>
                    <a:pt x="998" y="10258"/>
                  </a:cubicBezTo>
                  <a:cubicBezTo>
                    <a:pt x="652" y="10106"/>
                    <a:pt x="421" y="9953"/>
                    <a:pt x="287" y="9856"/>
                  </a:cubicBezTo>
                  <a:cubicBezTo>
                    <a:pt x="153" y="9759"/>
                    <a:pt x="116" y="9722"/>
                    <a:pt x="97" y="9704"/>
                  </a:cubicBezTo>
                  <a:lnTo>
                    <a:pt x="97" y="9644"/>
                  </a:lnTo>
                  <a:cubicBezTo>
                    <a:pt x="116" y="9588"/>
                    <a:pt x="134" y="9491"/>
                    <a:pt x="171" y="9376"/>
                  </a:cubicBezTo>
                  <a:cubicBezTo>
                    <a:pt x="250" y="9126"/>
                    <a:pt x="421" y="8756"/>
                    <a:pt x="790" y="8294"/>
                  </a:cubicBezTo>
                  <a:cubicBezTo>
                    <a:pt x="1174" y="7832"/>
                    <a:pt x="1576" y="7467"/>
                    <a:pt x="1886" y="7121"/>
                  </a:cubicBezTo>
                  <a:cubicBezTo>
                    <a:pt x="2214" y="6774"/>
                    <a:pt x="2445" y="6428"/>
                    <a:pt x="2482" y="5984"/>
                  </a:cubicBezTo>
                  <a:cubicBezTo>
                    <a:pt x="2523" y="5564"/>
                    <a:pt x="2329" y="5102"/>
                    <a:pt x="2177" y="4640"/>
                  </a:cubicBezTo>
                  <a:cubicBezTo>
                    <a:pt x="2020" y="4178"/>
                    <a:pt x="1886" y="3674"/>
                    <a:pt x="2020" y="3156"/>
                  </a:cubicBezTo>
                  <a:cubicBezTo>
                    <a:pt x="2292" y="2098"/>
                    <a:pt x="3138" y="578"/>
                    <a:pt x="3138" y="537"/>
                  </a:cubicBezTo>
                  <a:lnTo>
                    <a:pt x="4348" y="232"/>
                  </a:lnTo>
                  <a:lnTo>
                    <a:pt x="7259" y="93"/>
                  </a:lnTo>
                  <a:close/>
                  <a:moveTo>
                    <a:pt x="7278" y="1"/>
                  </a:moveTo>
                  <a:lnTo>
                    <a:pt x="4330" y="135"/>
                  </a:lnTo>
                  <a:lnTo>
                    <a:pt x="3078" y="463"/>
                  </a:lnTo>
                  <a:lnTo>
                    <a:pt x="3059" y="481"/>
                  </a:lnTo>
                  <a:cubicBezTo>
                    <a:pt x="3059" y="481"/>
                    <a:pt x="2195" y="2038"/>
                    <a:pt x="1922" y="3138"/>
                  </a:cubicBezTo>
                  <a:cubicBezTo>
                    <a:pt x="1788" y="3674"/>
                    <a:pt x="1922" y="4196"/>
                    <a:pt x="2080" y="4677"/>
                  </a:cubicBezTo>
                  <a:cubicBezTo>
                    <a:pt x="2232" y="5139"/>
                    <a:pt x="2408" y="5582"/>
                    <a:pt x="2385" y="5984"/>
                  </a:cubicBezTo>
                  <a:cubicBezTo>
                    <a:pt x="2348" y="6391"/>
                    <a:pt x="2135" y="6719"/>
                    <a:pt x="1807" y="7047"/>
                  </a:cubicBezTo>
                  <a:cubicBezTo>
                    <a:pt x="1502" y="7393"/>
                    <a:pt x="1095" y="7758"/>
                    <a:pt x="712" y="8239"/>
                  </a:cubicBezTo>
                  <a:cubicBezTo>
                    <a:pt x="328" y="8701"/>
                    <a:pt x="153" y="9085"/>
                    <a:pt x="74" y="9334"/>
                  </a:cubicBezTo>
                  <a:cubicBezTo>
                    <a:pt x="37" y="9473"/>
                    <a:pt x="19" y="9565"/>
                    <a:pt x="0" y="9625"/>
                  </a:cubicBezTo>
                  <a:lnTo>
                    <a:pt x="0" y="9741"/>
                  </a:lnTo>
                  <a:lnTo>
                    <a:pt x="0" y="9759"/>
                  </a:lnTo>
                  <a:lnTo>
                    <a:pt x="19" y="9759"/>
                  </a:lnTo>
                  <a:cubicBezTo>
                    <a:pt x="19" y="9759"/>
                    <a:pt x="74" y="9838"/>
                    <a:pt x="231" y="9935"/>
                  </a:cubicBezTo>
                  <a:cubicBezTo>
                    <a:pt x="384" y="10050"/>
                    <a:pt x="615" y="10184"/>
                    <a:pt x="943" y="10355"/>
                  </a:cubicBezTo>
                  <a:cubicBezTo>
                    <a:pt x="1636" y="10683"/>
                    <a:pt x="2773" y="11067"/>
                    <a:pt x="4542" y="11321"/>
                  </a:cubicBezTo>
                  <a:cubicBezTo>
                    <a:pt x="5465" y="11461"/>
                    <a:pt x="6242" y="11511"/>
                    <a:pt x="6886" y="11511"/>
                  </a:cubicBezTo>
                  <a:cubicBezTo>
                    <a:pt x="7478" y="11511"/>
                    <a:pt x="7958" y="11469"/>
                    <a:pt x="8336" y="11413"/>
                  </a:cubicBezTo>
                  <a:cubicBezTo>
                    <a:pt x="8738" y="11339"/>
                    <a:pt x="9047" y="11261"/>
                    <a:pt x="9241" y="11182"/>
                  </a:cubicBezTo>
                  <a:cubicBezTo>
                    <a:pt x="9339" y="11145"/>
                    <a:pt x="9412" y="11108"/>
                    <a:pt x="9473" y="11067"/>
                  </a:cubicBezTo>
                  <a:cubicBezTo>
                    <a:pt x="9528" y="11030"/>
                    <a:pt x="9570" y="11011"/>
                    <a:pt x="9588" y="10974"/>
                  </a:cubicBezTo>
                  <a:cubicBezTo>
                    <a:pt x="9606" y="10933"/>
                    <a:pt x="9606" y="10896"/>
                    <a:pt x="9625" y="10836"/>
                  </a:cubicBezTo>
                  <a:lnTo>
                    <a:pt x="9625" y="10628"/>
                  </a:lnTo>
                  <a:cubicBezTo>
                    <a:pt x="9625" y="10452"/>
                    <a:pt x="9625" y="10221"/>
                    <a:pt x="9606" y="9972"/>
                  </a:cubicBezTo>
                  <a:cubicBezTo>
                    <a:pt x="9570" y="9491"/>
                    <a:pt x="9473" y="8932"/>
                    <a:pt x="9339" y="8525"/>
                  </a:cubicBezTo>
                  <a:cubicBezTo>
                    <a:pt x="9066" y="7777"/>
                    <a:pt x="8913" y="7370"/>
                    <a:pt x="9010" y="6890"/>
                  </a:cubicBezTo>
                  <a:cubicBezTo>
                    <a:pt x="9107" y="6391"/>
                    <a:pt x="9570" y="5735"/>
                    <a:pt x="9893" y="4409"/>
                  </a:cubicBezTo>
                  <a:cubicBezTo>
                    <a:pt x="10221" y="3059"/>
                    <a:pt x="9759" y="1752"/>
                    <a:pt x="9491" y="1290"/>
                  </a:cubicBezTo>
                  <a:cubicBezTo>
                    <a:pt x="9223" y="828"/>
                    <a:pt x="8798" y="555"/>
                    <a:pt x="8451" y="518"/>
                  </a:cubicBezTo>
                  <a:cubicBezTo>
                    <a:pt x="8317" y="518"/>
                    <a:pt x="8008" y="384"/>
                    <a:pt x="7758" y="250"/>
                  </a:cubicBezTo>
                  <a:cubicBezTo>
                    <a:pt x="7509" y="135"/>
                    <a:pt x="7296" y="1"/>
                    <a:pt x="729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4"/>
            <p:cNvSpPr/>
            <p:nvPr/>
          </p:nvSpPr>
          <p:spPr>
            <a:xfrm>
              <a:off x="2103974" y="3084055"/>
              <a:ext cx="289740" cy="547589"/>
            </a:xfrm>
            <a:custGeom>
              <a:rect b="b" l="l" r="r" t="t"/>
              <a:pathLst>
                <a:path extrusionOk="0" h="9650" w="5106">
                  <a:moveTo>
                    <a:pt x="3488" y="1"/>
                  </a:moveTo>
                  <a:cubicBezTo>
                    <a:pt x="3436" y="1"/>
                    <a:pt x="3384" y="2"/>
                    <a:pt x="3331" y="4"/>
                  </a:cubicBezTo>
                  <a:cubicBezTo>
                    <a:pt x="2292" y="22"/>
                    <a:pt x="1386" y="369"/>
                    <a:pt x="1386" y="369"/>
                  </a:cubicBezTo>
                  <a:cubicBezTo>
                    <a:pt x="1386" y="369"/>
                    <a:pt x="23" y="7762"/>
                    <a:pt x="0" y="7896"/>
                  </a:cubicBezTo>
                  <a:cubicBezTo>
                    <a:pt x="0" y="7896"/>
                    <a:pt x="1882" y="9649"/>
                    <a:pt x="2867" y="9649"/>
                  </a:cubicBezTo>
                  <a:cubicBezTo>
                    <a:pt x="2888" y="9649"/>
                    <a:pt x="2909" y="9649"/>
                    <a:pt x="2930" y="9647"/>
                  </a:cubicBezTo>
                  <a:cubicBezTo>
                    <a:pt x="3891" y="9550"/>
                    <a:pt x="4219" y="9129"/>
                    <a:pt x="4505" y="8279"/>
                  </a:cubicBezTo>
                  <a:cubicBezTo>
                    <a:pt x="4815" y="7415"/>
                    <a:pt x="5106" y="350"/>
                    <a:pt x="5106" y="350"/>
                  </a:cubicBezTo>
                  <a:cubicBezTo>
                    <a:pt x="5106" y="350"/>
                    <a:pt x="4444" y="1"/>
                    <a:pt x="3488" y="1"/>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4"/>
            <p:cNvSpPr/>
            <p:nvPr/>
          </p:nvSpPr>
          <p:spPr>
            <a:xfrm>
              <a:off x="2143299" y="3080821"/>
              <a:ext cx="253593" cy="553264"/>
            </a:xfrm>
            <a:custGeom>
              <a:rect b="b" l="l" r="r" t="t"/>
              <a:pathLst>
                <a:path extrusionOk="0" h="9750" w="4469">
                  <a:moveTo>
                    <a:pt x="2638" y="1"/>
                  </a:moveTo>
                  <a:cubicBezTo>
                    <a:pt x="1580" y="19"/>
                    <a:pt x="675" y="366"/>
                    <a:pt x="675" y="366"/>
                  </a:cubicBezTo>
                  <a:lnTo>
                    <a:pt x="656" y="384"/>
                  </a:lnTo>
                  <a:lnTo>
                    <a:pt x="638" y="407"/>
                  </a:lnTo>
                  <a:cubicBezTo>
                    <a:pt x="638" y="407"/>
                    <a:pt x="328" y="2140"/>
                    <a:pt x="0" y="3891"/>
                  </a:cubicBezTo>
                  <a:lnTo>
                    <a:pt x="97" y="3947"/>
                  </a:lnTo>
                  <a:cubicBezTo>
                    <a:pt x="407" y="2214"/>
                    <a:pt x="735" y="481"/>
                    <a:pt x="735" y="463"/>
                  </a:cubicBezTo>
                  <a:cubicBezTo>
                    <a:pt x="772" y="444"/>
                    <a:pt x="1640" y="116"/>
                    <a:pt x="2638" y="98"/>
                  </a:cubicBezTo>
                  <a:cubicBezTo>
                    <a:pt x="2666" y="97"/>
                    <a:pt x="2693" y="97"/>
                    <a:pt x="2720" y="97"/>
                  </a:cubicBezTo>
                  <a:cubicBezTo>
                    <a:pt x="3678" y="97"/>
                    <a:pt x="4317" y="408"/>
                    <a:pt x="4353" y="426"/>
                  </a:cubicBezTo>
                  <a:cubicBezTo>
                    <a:pt x="4353" y="463"/>
                    <a:pt x="4297" y="2177"/>
                    <a:pt x="4182" y="4044"/>
                  </a:cubicBezTo>
                  <a:cubicBezTo>
                    <a:pt x="4122" y="4968"/>
                    <a:pt x="4066" y="5929"/>
                    <a:pt x="3988" y="6719"/>
                  </a:cubicBezTo>
                  <a:cubicBezTo>
                    <a:pt x="3951" y="7126"/>
                    <a:pt x="3909" y="7454"/>
                    <a:pt x="3891" y="7740"/>
                  </a:cubicBezTo>
                  <a:cubicBezTo>
                    <a:pt x="3854" y="8008"/>
                    <a:pt x="3812" y="8221"/>
                    <a:pt x="3775" y="8318"/>
                  </a:cubicBezTo>
                  <a:cubicBezTo>
                    <a:pt x="3623" y="8743"/>
                    <a:pt x="3466" y="9048"/>
                    <a:pt x="3235" y="9260"/>
                  </a:cubicBezTo>
                  <a:cubicBezTo>
                    <a:pt x="3027" y="9491"/>
                    <a:pt x="2717" y="9607"/>
                    <a:pt x="2237" y="9649"/>
                  </a:cubicBezTo>
                  <a:cubicBezTo>
                    <a:pt x="2215" y="9651"/>
                    <a:pt x="2192" y="9653"/>
                    <a:pt x="2168" y="9653"/>
                  </a:cubicBezTo>
                  <a:cubicBezTo>
                    <a:pt x="2041" y="9653"/>
                    <a:pt x="1877" y="9614"/>
                    <a:pt x="1714" y="9552"/>
                  </a:cubicBezTo>
                  <a:lnTo>
                    <a:pt x="1003" y="9320"/>
                  </a:lnTo>
                  <a:lnTo>
                    <a:pt x="1003" y="9320"/>
                  </a:lnTo>
                  <a:cubicBezTo>
                    <a:pt x="1118" y="9376"/>
                    <a:pt x="1234" y="9454"/>
                    <a:pt x="1349" y="9510"/>
                  </a:cubicBezTo>
                  <a:cubicBezTo>
                    <a:pt x="1632" y="9645"/>
                    <a:pt x="1900" y="9749"/>
                    <a:pt x="2140" y="9749"/>
                  </a:cubicBezTo>
                  <a:cubicBezTo>
                    <a:pt x="2179" y="9749"/>
                    <a:pt x="2218" y="9747"/>
                    <a:pt x="2255" y="9741"/>
                  </a:cubicBezTo>
                  <a:cubicBezTo>
                    <a:pt x="2736" y="9704"/>
                    <a:pt x="3064" y="9570"/>
                    <a:pt x="3313" y="9339"/>
                  </a:cubicBezTo>
                  <a:cubicBezTo>
                    <a:pt x="3563" y="9108"/>
                    <a:pt x="3720" y="8780"/>
                    <a:pt x="3872" y="8355"/>
                  </a:cubicBezTo>
                  <a:cubicBezTo>
                    <a:pt x="3909" y="8221"/>
                    <a:pt x="3951" y="8031"/>
                    <a:pt x="3988" y="7740"/>
                  </a:cubicBezTo>
                  <a:cubicBezTo>
                    <a:pt x="4025" y="7472"/>
                    <a:pt x="4043" y="7126"/>
                    <a:pt x="4085" y="6738"/>
                  </a:cubicBezTo>
                  <a:cubicBezTo>
                    <a:pt x="4159" y="5952"/>
                    <a:pt x="4219" y="4986"/>
                    <a:pt x="4274" y="4044"/>
                  </a:cubicBezTo>
                  <a:cubicBezTo>
                    <a:pt x="4390" y="2177"/>
                    <a:pt x="4468" y="407"/>
                    <a:pt x="4468" y="407"/>
                  </a:cubicBezTo>
                  <a:lnTo>
                    <a:pt x="4468" y="366"/>
                  </a:lnTo>
                  <a:lnTo>
                    <a:pt x="4431" y="347"/>
                  </a:lnTo>
                  <a:cubicBezTo>
                    <a:pt x="4431" y="347"/>
                    <a:pt x="3738" y="1"/>
                    <a:pt x="273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4"/>
            <p:cNvSpPr/>
            <p:nvPr/>
          </p:nvSpPr>
          <p:spPr>
            <a:xfrm>
              <a:off x="1286947" y="3288511"/>
              <a:ext cx="298138" cy="329688"/>
            </a:xfrm>
            <a:custGeom>
              <a:rect b="b" l="l" r="r" t="t"/>
              <a:pathLst>
                <a:path extrusionOk="0" h="5810" w="5254">
                  <a:moveTo>
                    <a:pt x="3946" y="0"/>
                  </a:moveTo>
                  <a:cubicBezTo>
                    <a:pt x="3946" y="0"/>
                    <a:pt x="1539" y="790"/>
                    <a:pt x="767" y="1308"/>
                  </a:cubicBezTo>
                  <a:cubicBezTo>
                    <a:pt x="0" y="1830"/>
                    <a:pt x="536" y="2847"/>
                    <a:pt x="827" y="3484"/>
                  </a:cubicBezTo>
                  <a:cubicBezTo>
                    <a:pt x="1114" y="4117"/>
                    <a:pt x="1229" y="5023"/>
                    <a:pt x="2135" y="5563"/>
                  </a:cubicBezTo>
                  <a:cubicBezTo>
                    <a:pt x="2426" y="5734"/>
                    <a:pt x="2715" y="5810"/>
                    <a:pt x="2995" y="5810"/>
                  </a:cubicBezTo>
                  <a:cubicBezTo>
                    <a:pt x="3605" y="5810"/>
                    <a:pt x="4171" y="5449"/>
                    <a:pt x="4621" y="4907"/>
                  </a:cubicBezTo>
                  <a:cubicBezTo>
                    <a:pt x="5254" y="4099"/>
                    <a:pt x="5023" y="3771"/>
                    <a:pt x="5023" y="3771"/>
                  </a:cubicBezTo>
                  <a:lnTo>
                    <a:pt x="3946" y="0"/>
                  </a:ln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4"/>
            <p:cNvSpPr/>
            <p:nvPr/>
          </p:nvSpPr>
          <p:spPr>
            <a:xfrm>
              <a:off x="1304254" y="3285106"/>
              <a:ext cx="273227" cy="335476"/>
            </a:xfrm>
            <a:custGeom>
              <a:rect b="b" l="l" r="r" t="t"/>
              <a:pathLst>
                <a:path extrusionOk="0" h="5912" w="4815">
                  <a:moveTo>
                    <a:pt x="3604" y="134"/>
                  </a:moveTo>
                  <a:lnTo>
                    <a:pt x="4662" y="3872"/>
                  </a:lnTo>
                  <a:lnTo>
                    <a:pt x="4681" y="3872"/>
                  </a:lnTo>
                  <a:cubicBezTo>
                    <a:pt x="4681" y="3872"/>
                    <a:pt x="4681" y="3891"/>
                    <a:pt x="4699" y="3909"/>
                  </a:cubicBezTo>
                  <a:cubicBezTo>
                    <a:pt x="4699" y="3946"/>
                    <a:pt x="4718" y="4006"/>
                    <a:pt x="4699" y="4103"/>
                  </a:cubicBezTo>
                  <a:cubicBezTo>
                    <a:pt x="4681" y="4256"/>
                    <a:pt x="4584" y="4524"/>
                    <a:pt x="4274" y="4930"/>
                  </a:cubicBezTo>
                  <a:cubicBezTo>
                    <a:pt x="3951" y="5332"/>
                    <a:pt x="3563" y="5623"/>
                    <a:pt x="3161" y="5739"/>
                  </a:cubicBezTo>
                  <a:cubicBezTo>
                    <a:pt x="3008" y="5789"/>
                    <a:pt x="2851" y="5815"/>
                    <a:pt x="2690" y="5815"/>
                  </a:cubicBezTo>
                  <a:cubicBezTo>
                    <a:pt x="2422" y="5815"/>
                    <a:pt x="2146" y="5742"/>
                    <a:pt x="1872" y="5586"/>
                  </a:cubicBezTo>
                  <a:cubicBezTo>
                    <a:pt x="966" y="5046"/>
                    <a:pt x="869" y="4177"/>
                    <a:pt x="578" y="3526"/>
                  </a:cubicBezTo>
                  <a:cubicBezTo>
                    <a:pt x="425" y="3216"/>
                    <a:pt x="213" y="2791"/>
                    <a:pt x="157" y="2408"/>
                  </a:cubicBezTo>
                  <a:cubicBezTo>
                    <a:pt x="116" y="2213"/>
                    <a:pt x="116" y="2024"/>
                    <a:pt x="157" y="1848"/>
                  </a:cubicBezTo>
                  <a:cubicBezTo>
                    <a:pt x="213" y="1677"/>
                    <a:pt x="310" y="1543"/>
                    <a:pt x="504" y="1405"/>
                  </a:cubicBezTo>
                  <a:cubicBezTo>
                    <a:pt x="869" y="1155"/>
                    <a:pt x="1659" y="827"/>
                    <a:pt x="2352" y="559"/>
                  </a:cubicBezTo>
                  <a:cubicBezTo>
                    <a:pt x="3027" y="310"/>
                    <a:pt x="3563" y="134"/>
                    <a:pt x="3604" y="134"/>
                  </a:cubicBezTo>
                  <a:close/>
                  <a:moveTo>
                    <a:pt x="3678" y="0"/>
                  </a:moveTo>
                  <a:lnTo>
                    <a:pt x="3623" y="19"/>
                  </a:lnTo>
                  <a:cubicBezTo>
                    <a:pt x="3623" y="19"/>
                    <a:pt x="3027" y="213"/>
                    <a:pt x="2334" y="462"/>
                  </a:cubicBezTo>
                  <a:cubicBezTo>
                    <a:pt x="1618" y="735"/>
                    <a:pt x="832" y="1058"/>
                    <a:pt x="444" y="1331"/>
                  </a:cubicBezTo>
                  <a:cubicBezTo>
                    <a:pt x="231" y="1465"/>
                    <a:pt x="116" y="1636"/>
                    <a:pt x="60" y="1830"/>
                  </a:cubicBezTo>
                  <a:cubicBezTo>
                    <a:pt x="0" y="2024"/>
                    <a:pt x="23" y="2213"/>
                    <a:pt x="60" y="2426"/>
                  </a:cubicBezTo>
                  <a:cubicBezTo>
                    <a:pt x="139" y="2833"/>
                    <a:pt x="328" y="3253"/>
                    <a:pt x="485" y="3563"/>
                  </a:cubicBezTo>
                  <a:cubicBezTo>
                    <a:pt x="772" y="4200"/>
                    <a:pt x="887" y="5124"/>
                    <a:pt x="1812" y="5660"/>
                  </a:cubicBezTo>
                  <a:cubicBezTo>
                    <a:pt x="2104" y="5833"/>
                    <a:pt x="2404" y="5911"/>
                    <a:pt x="2693" y="5911"/>
                  </a:cubicBezTo>
                  <a:cubicBezTo>
                    <a:pt x="2860" y="5911"/>
                    <a:pt x="3023" y="5885"/>
                    <a:pt x="3179" y="5836"/>
                  </a:cubicBezTo>
                  <a:cubicBezTo>
                    <a:pt x="3623" y="5702"/>
                    <a:pt x="4025" y="5392"/>
                    <a:pt x="4353" y="4986"/>
                  </a:cubicBezTo>
                  <a:cubicBezTo>
                    <a:pt x="4681" y="4584"/>
                    <a:pt x="4778" y="4293"/>
                    <a:pt x="4796" y="4103"/>
                  </a:cubicBezTo>
                  <a:cubicBezTo>
                    <a:pt x="4815" y="4006"/>
                    <a:pt x="4796" y="3928"/>
                    <a:pt x="4796" y="3891"/>
                  </a:cubicBezTo>
                  <a:cubicBezTo>
                    <a:pt x="4778" y="3831"/>
                    <a:pt x="4760" y="3812"/>
                    <a:pt x="4760" y="3812"/>
                  </a:cubicBezTo>
                  <a:lnTo>
                    <a:pt x="4760" y="3831"/>
                  </a:lnTo>
                  <a:lnTo>
                    <a:pt x="367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4"/>
            <p:cNvSpPr/>
            <p:nvPr/>
          </p:nvSpPr>
          <p:spPr>
            <a:xfrm>
              <a:off x="1220327" y="3103803"/>
              <a:ext cx="290591" cy="309771"/>
            </a:xfrm>
            <a:custGeom>
              <a:rect b="b" l="l" r="r" t="t"/>
              <a:pathLst>
                <a:path extrusionOk="0" h="5459" w="5121">
                  <a:moveTo>
                    <a:pt x="3673" y="1"/>
                  </a:moveTo>
                  <a:cubicBezTo>
                    <a:pt x="3472" y="1"/>
                    <a:pt x="3232" y="65"/>
                    <a:pt x="2926" y="173"/>
                  </a:cubicBezTo>
                  <a:cubicBezTo>
                    <a:pt x="1983" y="501"/>
                    <a:pt x="19" y="1694"/>
                    <a:pt x="19" y="2331"/>
                  </a:cubicBezTo>
                  <a:cubicBezTo>
                    <a:pt x="1" y="2983"/>
                    <a:pt x="828" y="5335"/>
                    <a:pt x="1442" y="5432"/>
                  </a:cubicBezTo>
                  <a:cubicBezTo>
                    <a:pt x="1546" y="5448"/>
                    <a:pt x="1663" y="5459"/>
                    <a:pt x="1794" y="5459"/>
                  </a:cubicBezTo>
                  <a:cubicBezTo>
                    <a:pt x="2418" y="5459"/>
                    <a:pt x="3366" y="5209"/>
                    <a:pt x="4737" y="4064"/>
                  </a:cubicBezTo>
                  <a:cubicBezTo>
                    <a:pt x="5120" y="3560"/>
                    <a:pt x="5023" y="1943"/>
                    <a:pt x="4598" y="945"/>
                  </a:cubicBezTo>
                  <a:cubicBezTo>
                    <a:pt x="4317" y="262"/>
                    <a:pt x="4077" y="1"/>
                    <a:pt x="3673" y="1"/>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4"/>
            <p:cNvSpPr/>
            <p:nvPr/>
          </p:nvSpPr>
          <p:spPr>
            <a:xfrm>
              <a:off x="1218000" y="3101533"/>
              <a:ext cx="288435" cy="315218"/>
            </a:xfrm>
            <a:custGeom>
              <a:rect b="b" l="l" r="r" t="t"/>
              <a:pathLst>
                <a:path extrusionOk="0" h="5555" w="5083">
                  <a:moveTo>
                    <a:pt x="3716" y="90"/>
                  </a:moveTo>
                  <a:cubicBezTo>
                    <a:pt x="3810" y="90"/>
                    <a:pt x="3893" y="104"/>
                    <a:pt x="3969" y="135"/>
                  </a:cubicBezTo>
                  <a:cubicBezTo>
                    <a:pt x="4219" y="232"/>
                    <a:pt x="4390" y="504"/>
                    <a:pt x="4602" y="985"/>
                  </a:cubicBezTo>
                  <a:cubicBezTo>
                    <a:pt x="4815" y="1484"/>
                    <a:pt x="4949" y="2140"/>
                    <a:pt x="4967" y="2736"/>
                  </a:cubicBezTo>
                  <a:cubicBezTo>
                    <a:pt x="4986" y="3314"/>
                    <a:pt x="4912" y="3831"/>
                    <a:pt x="4736" y="4062"/>
                  </a:cubicBezTo>
                  <a:cubicBezTo>
                    <a:pt x="3378" y="5198"/>
                    <a:pt x="2444" y="5457"/>
                    <a:pt x="1825" y="5457"/>
                  </a:cubicBezTo>
                  <a:cubicBezTo>
                    <a:pt x="1698" y="5457"/>
                    <a:pt x="1585" y="5446"/>
                    <a:pt x="1483" y="5430"/>
                  </a:cubicBezTo>
                  <a:cubicBezTo>
                    <a:pt x="1368" y="5412"/>
                    <a:pt x="1197" y="5259"/>
                    <a:pt x="1040" y="5010"/>
                  </a:cubicBezTo>
                  <a:cubicBezTo>
                    <a:pt x="869" y="4778"/>
                    <a:pt x="712" y="4450"/>
                    <a:pt x="578" y="4104"/>
                  </a:cubicBezTo>
                  <a:cubicBezTo>
                    <a:pt x="444" y="3776"/>
                    <a:pt x="310" y="3411"/>
                    <a:pt x="231" y="3101"/>
                  </a:cubicBezTo>
                  <a:cubicBezTo>
                    <a:pt x="157" y="2792"/>
                    <a:pt x="97" y="2524"/>
                    <a:pt x="97" y="2371"/>
                  </a:cubicBezTo>
                  <a:cubicBezTo>
                    <a:pt x="97" y="2237"/>
                    <a:pt x="213" y="2043"/>
                    <a:pt x="407" y="1849"/>
                  </a:cubicBezTo>
                  <a:cubicBezTo>
                    <a:pt x="596" y="1637"/>
                    <a:pt x="887" y="1429"/>
                    <a:pt x="1174" y="1216"/>
                  </a:cubicBezTo>
                  <a:cubicBezTo>
                    <a:pt x="1793" y="791"/>
                    <a:pt x="2523" y="407"/>
                    <a:pt x="2985" y="250"/>
                  </a:cubicBezTo>
                  <a:cubicBezTo>
                    <a:pt x="3294" y="148"/>
                    <a:pt x="3526" y="90"/>
                    <a:pt x="3716" y="90"/>
                  </a:cubicBezTo>
                  <a:close/>
                  <a:moveTo>
                    <a:pt x="3693" y="0"/>
                  </a:moveTo>
                  <a:cubicBezTo>
                    <a:pt x="3487" y="0"/>
                    <a:pt x="3245" y="63"/>
                    <a:pt x="2948" y="176"/>
                  </a:cubicBezTo>
                  <a:cubicBezTo>
                    <a:pt x="2468" y="329"/>
                    <a:pt x="1751" y="712"/>
                    <a:pt x="1137" y="1137"/>
                  </a:cubicBezTo>
                  <a:cubicBezTo>
                    <a:pt x="827" y="1350"/>
                    <a:pt x="541" y="1563"/>
                    <a:pt x="347" y="1775"/>
                  </a:cubicBezTo>
                  <a:cubicBezTo>
                    <a:pt x="134" y="1983"/>
                    <a:pt x="0" y="2196"/>
                    <a:pt x="0" y="2371"/>
                  </a:cubicBezTo>
                  <a:cubicBezTo>
                    <a:pt x="0" y="2542"/>
                    <a:pt x="60" y="2815"/>
                    <a:pt x="134" y="3120"/>
                  </a:cubicBezTo>
                  <a:cubicBezTo>
                    <a:pt x="231" y="3448"/>
                    <a:pt x="347" y="3794"/>
                    <a:pt x="504" y="4141"/>
                  </a:cubicBezTo>
                  <a:cubicBezTo>
                    <a:pt x="638" y="4487"/>
                    <a:pt x="790" y="4815"/>
                    <a:pt x="966" y="5065"/>
                  </a:cubicBezTo>
                  <a:cubicBezTo>
                    <a:pt x="1118" y="5314"/>
                    <a:pt x="1289" y="5490"/>
                    <a:pt x="1465" y="5527"/>
                  </a:cubicBezTo>
                  <a:cubicBezTo>
                    <a:pt x="1569" y="5543"/>
                    <a:pt x="1686" y="5554"/>
                    <a:pt x="1816" y="5554"/>
                  </a:cubicBezTo>
                  <a:cubicBezTo>
                    <a:pt x="2455" y="5554"/>
                    <a:pt x="3418" y="5292"/>
                    <a:pt x="4796" y="4141"/>
                  </a:cubicBezTo>
                  <a:lnTo>
                    <a:pt x="4796" y="4122"/>
                  </a:lnTo>
                  <a:cubicBezTo>
                    <a:pt x="5009" y="3854"/>
                    <a:pt x="5083" y="3314"/>
                    <a:pt x="5064" y="2718"/>
                  </a:cubicBezTo>
                  <a:cubicBezTo>
                    <a:pt x="5027" y="2122"/>
                    <a:pt x="4912" y="1466"/>
                    <a:pt x="4681" y="967"/>
                  </a:cubicBezTo>
                  <a:cubicBezTo>
                    <a:pt x="4468" y="444"/>
                    <a:pt x="4274" y="158"/>
                    <a:pt x="4006" y="61"/>
                  </a:cubicBezTo>
                  <a:cubicBezTo>
                    <a:pt x="3911" y="20"/>
                    <a:pt x="3807" y="0"/>
                    <a:pt x="369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4"/>
            <p:cNvSpPr/>
            <p:nvPr/>
          </p:nvSpPr>
          <p:spPr>
            <a:xfrm>
              <a:off x="1381883" y="2913477"/>
              <a:ext cx="94140" cy="241904"/>
            </a:xfrm>
            <a:custGeom>
              <a:rect b="b" l="l" r="r" t="t"/>
              <a:pathLst>
                <a:path extrusionOk="0" h="4263" w="1659">
                  <a:moveTo>
                    <a:pt x="846" y="1"/>
                  </a:moveTo>
                  <a:cubicBezTo>
                    <a:pt x="691" y="1"/>
                    <a:pt x="515" y="77"/>
                    <a:pt x="365" y="177"/>
                  </a:cubicBezTo>
                  <a:cubicBezTo>
                    <a:pt x="0" y="427"/>
                    <a:pt x="79" y="2622"/>
                    <a:pt x="134" y="3181"/>
                  </a:cubicBezTo>
                  <a:cubicBezTo>
                    <a:pt x="194" y="3721"/>
                    <a:pt x="407" y="4068"/>
                    <a:pt x="407" y="4068"/>
                  </a:cubicBezTo>
                  <a:cubicBezTo>
                    <a:pt x="407" y="4068"/>
                    <a:pt x="617" y="4262"/>
                    <a:pt x="890" y="4262"/>
                  </a:cubicBezTo>
                  <a:cubicBezTo>
                    <a:pt x="915" y="4262"/>
                    <a:pt x="940" y="4261"/>
                    <a:pt x="966" y="4257"/>
                  </a:cubicBezTo>
                  <a:cubicBezTo>
                    <a:pt x="1271" y="4239"/>
                    <a:pt x="1659" y="3837"/>
                    <a:pt x="1659" y="3837"/>
                  </a:cubicBezTo>
                  <a:cubicBezTo>
                    <a:pt x="1659" y="3837"/>
                    <a:pt x="1174" y="1467"/>
                    <a:pt x="1234" y="658"/>
                  </a:cubicBezTo>
                  <a:cubicBezTo>
                    <a:pt x="1256" y="165"/>
                    <a:pt x="1074" y="1"/>
                    <a:pt x="846" y="1"/>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4"/>
            <p:cNvSpPr/>
            <p:nvPr/>
          </p:nvSpPr>
          <p:spPr>
            <a:xfrm>
              <a:off x="1384209" y="2910299"/>
              <a:ext cx="94991" cy="238216"/>
            </a:xfrm>
            <a:custGeom>
              <a:rect b="b" l="l" r="r" t="t"/>
              <a:pathLst>
                <a:path extrusionOk="0" h="4198" w="1674">
                  <a:moveTo>
                    <a:pt x="816" y="0"/>
                  </a:moveTo>
                  <a:cubicBezTo>
                    <a:pt x="636" y="0"/>
                    <a:pt x="450" y="91"/>
                    <a:pt x="306" y="196"/>
                  </a:cubicBezTo>
                  <a:cubicBezTo>
                    <a:pt x="250" y="233"/>
                    <a:pt x="190" y="312"/>
                    <a:pt x="172" y="386"/>
                  </a:cubicBezTo>
                  <a:cubicBezTo>
                    <a:pt x="135" y="483"/>
                    <a:pt x="116" y="598"/>
                    <a:pt x="75" y="714"/>
                  </a:cubicBezTo>
                  <a:cubicBezTo>
                    <a:pt x="38" y="964"/>
                    <a:pt x="19" y="1292"/>
                    <a:pt x="19" y="1620"/>
                  </a:cubicBezTo>
                  <a:cubicBezTo>
                    <a:pt x="1" y="2276"/>
                    <a:pt x="19" y="2950"/>
                    <a:pt x="56" y="3237"/>
                  </a:cubicBezTo>
                  <a:cubicBezTo>
                    <a:pt x="93" y="3796"/>
                    <a:pt x="324" y="4142"/>
                    <a:pt x="324" y="4142"/>
                  </a:cubicBezTo>
                  <a:lnTo>
                    <a:pt x="347" y="4142"/>
                  </a:lnTo>
                  <a:lnTo>
                    <a:pt x="403" y="4198"/>
                  </a:lnTo>
                  <a:cubicBezTo>
                    <a:pt x="440" y="4198"/>
                    <a:pt x="481" y="4179"/>
                    <a:pt x="518" y="4179"/>
                  </a:cubicBezTo>
                  <a:cubicBezTo>
                    <a:pt x="463" y="4124"/>
                    <a:pt x="403" y="4082"/>
                    <a:pt x="403" y="4082"/>
                  </a:cubicBezTo>
                  <a:cubicBezTo>
                    <a:pt x="403" y="4082"/>
                    <a:pt x="190" y="3759"/>
                    <a:pt x="135" y="3218"/>
                  </a:cubicBezTo>
                  <a:cubicBezTo>
                    <a:pt x="116" y="2950"/>
                    <a:pt x="75" y="2257"/>
                    <a:pt x="93" y="1620"/>
                  </a:cubicBezTo>
                  <a:cubicBezTo>
                    <a:pt x="116" y="1292"/>
                    <a:pt x="135" y="987"/>
                    <a:pt x="172" y="732"/>
                  </a:cubicBezTo>
                  <a:cubicBezTo>
                    <a:pt x="190" y="617"/>
                    <a:pt x="232" y="501"/>
                    <a:pt x="250" y="428"/>
                  </a:cubicBezTo>
                  <a:cubicBezTo>
                    <a:pt x="287" y="349"/>
                    <a:pt x="324" y="294"/>
                    <a:pt x="347" y="270"/>
                  </a:cubicBezTo>
                  <a:cubicBezTo>
                    <a:pt x="479" y="167"/>
                    <a:pt x="647" y="99"/>
                    <a:pt x="787" y="99"/>
                  </a:cubicBezTo>
                  <a:cubicBezTo>
                    <a:pt x="828" y="99"/>
                    <a:pt x="867" y="105"/>
                    <a:pt x="902" y="118"/>
                  </a:cubicBezTo>
                  <a:cubicBezTo>
                    <a:pt x="980" y="136"/>
                    <a:pt x="1040" y="178"/>
                    <a:pt x="1077" y="270"/>
                  </a:cubicBezTo>
                  <a:cubicBezTo>
                    <a:pt x="1133" y="367"/>
                    <a:pt x="1156" y="501"/>
                    <a:pt x="1133" y="714"/>
                  </a:cubicBezTo>
                  <a:cubicBezTo>
                    <a:pt x="1114" y="1121"/>
                    <a:pt x="1230" y="1929"/>
                    <a:pt x="1345" y="2622"/>
                  </a:cubicBezTo>
                  <a:cubicBezTo>
                    <a:pt x="1461" y="3297"/>
                    <a:pt x="1558" y="3851"/>
                    <a:pt x="1576" y="3874"/>
                  </a:cubicBezTo>
                  <a:lnTo>
                    <a:pt x="1558" y="3893"/>
                  </a:lnTo>
                  <a:lnTo>
                    <a:pt x="1595" y="3990"/>
                  </a:lnTo>
                  <a:cubicBezTo>
                    <a:pt x="1636" y="3948"/>
                    <a:pt x="1655" y="3930"/>
                    <a:pt x="1655" y="3930"/>
                  </a:cubicBezTo>
                  <a:lnTo>
                    <a:pt x="1673" y="3911"/>
                  </a:lnTo>
                  <a:lnTo>
                    <a:pt x="1673" y="3893"/>
                  </a:lnTo>
                  <a:cubicBezTo>
                    <a:pt x="1673" y="3893"/>
                    <a:pt x="1539" y="3297"/>
                    <a:pt x="1424" y="2604"/>
                  </a:cubicBezTo>
                  <a:cubicBezTo>
                    <a:pt x="1327" y="1911"/>
                    <a:pt x="1211" y="1102"/>
                    <a:pt x="1230" y="714"/>
                  </a:cubicBezTo>
                  <a:cubicBezTo>
                    <a:pt x="1248" y="501"/>
                    <a:pt x="1211" y="349"/>
                    <a:pt x="1174" y="233"/>
                  </a:cubicBezTo>
                  <a:cubicBezTo>
                    <a:pt x="1114" y="118"/>
                    <a:pt x="1017" y="62"/>
                    <a:pt x="925" y="21"/>
                  </a:cubicBezTo>
                  <a:cubicBezTo>
                    <a:pt x="902" y="21"/>
                    <a:pt x="883" y="21"/>
                    <a:pt x="865" y="2"/>
                  </a:cubicBezTo>
                  <a:cubicBezTo>
                    <a:pt x="849" y="1"/>
                    <a:pt x="832" y="0"/>
                    <a:pt x="81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4"/>
            <p:cNvSpPr/>
            <p:nvPr/>
          </p:nvSpPr>
          <p:spPr>
            <a:xfrm>
              <a:off x="1250970" y="2951157"/>
              <a:ext cx="174718" cy="223916"/>
            </a:xfrm>
            <a:custGeom>
              <a:rect b="b" l="l" r="r" t="t"/>
              <a:pathLst>
                <a:path extrusionOk="0" h="3946" w="3079">
                  <a:moveTo>
                    <a:pt x="652" y="1"/>
                  </a:moveTo>
                  <a:cubicBezTo>
                    <a:pt x="254" y="1"/>
                    <a:pt x="1" y="406"/>
                    <a:pt x="191" y="937"/>
                  </a:cubicBezTo>
                  <a:cubicBezTo>
                    <a:pt x="440" y="1690"/>
                    <a:pt x="1692" y="3751"/>
                    <a:pt x="1692" y="3751"/>
                  </a:cubicBezTo>
                  <a:cubicBezTo>
                    <a:pt x="1692" y="3751"/>
                    <a:pt x="1936" y="3945"/>
                    <a:pt x="2237" y="3945"/>
                  </a:cubicBezTo>
                  <a:cubicBezTo>
                    <a:pt x="2358" y="3945"/>
                    <a:pt x="2489" y="3913"/>
                    <a:pt x="2617" y="3824"/>
                  </a:cubicBezTo>
                  <a:cubicBezTo>
                    <a:pt x="3079" y="3519"/>
                    <a:pt x="2885" y="3362"/>
                    <a:pt x="2885" y="3362"/>
                  </a:cubicBezTo>
                  <a:cubicBezTo>
                    <a:pt x="2885" y="3362"/>
                    <a:pt x="1845" y="766"/>
                    <a:pt x="1193" y="225"/>
                  </a:cubicBezTo>
                  <a:cubicBezTo>
                    <a:pt x="1002" y="69"/>
                    <a:pt x="815" y="1"/>
                    <a:pt x="652" y="1"/>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4"/>
            <p:cNvSpPr/>
            <p:nvPr/>
          </p:nvSpPr>
          <p:spPr>
            <a:xfrm>
              <a:off x="1250743" y="2948433"/>
              <a:ext cx="167341" cy="229761"/>
            </a:xfrm>
            <a:custGeom>
              <a:rect b="b" l="l" r="r" t="t"/>
              <a:pathLst>
                <a:path extrusionOk="0" h="4049" w="2949">
                  <a:moveTo>
                    <a:pt x="659" y="0"/>
                  </a:moveTo>
                  <a:cubicBezTo>
                    <a:pt x="534" y="0"/>
                    <a:pt x="425" y="40"/>
                    <a:pt x="329" y="121"/>
                  </a:cubicBezTo>
                  <a:cubicBezTo>
                    <a:pt x="98" y="273"/>
                    <a:pt x="1" y="620"/>
                    <a:pt x="135" y="1008"/>
                  </a:cubicBezTo>
                  <a:cubicBezTo>
                    <a:pt x="273" y="1391"/>
                    <a:pt x="657" y="2084"/>
                    <a:pt x="1003" y="2699"/>
                  </a:cubicBezTo>
                  <a:cubicBezTo>
                    <a:pt x="1350" y="3295"/>
                    <a:pt x="1660" y="3817"/>
                    <a:pt x="1660" y="3817"/>
                  </a:cubicBezTo>
                  <a:lnTo>
                    <a:pt x="1678" y="3835"/>
                  </a:lnTo>
                  <a:cubicBezTo>
                    <a:pt x="1678" y="3835"/>
                    <a:pt x="1794" y="3933"/>
                    <a:pt x="1983" y="3988"/>
                  </a:cubicBezTo>
                  <a:cubicBezTo>
                    <a:pt x="2043" y="4011"/>
                    <a:pt x="2098" y="4030"/>
                    <a:pt x="2177" y="4048"/>
                  </a:cubicBezTo>
                  <a:cubicBezTo>
                    <a:pt x="2195" y="4011"/>
                    <a:pt x="2214" y="3969"/>
                    <a:pt x="2214" y="3951"/>
                  </a:cubicBezTo>
                  <a:cubicBezTo>
                    <a:pt x="2140" y="3951"/>
                    <a:pt x="2080" y="3933"/>
                    <a:pt x="2006" y="3914"/>
                  </a:cubicBezTo>
                  <a:cubicBezTo>
                    <a:pt x="1849" y="3854"/>
                    <a:pt x="1733" y="3757"/>
                    <a:pt x="1733" y="3757"/>
                  </a:cubicBezTo>
                  <a:cubicBezTo>
                    <a:pt x="1733" y="3757"/>
                    <a:pt x="1428" y="3258"/>
                    <a:pt x="1082" y="2643"/>
                  </a:cubicBezTo>
                  <a:cubicBezTo>
                    <a:pt x="735" y="2047"/>
                    <a:pt x="347" y="1331"/>
                    <a:pt x="232" y="966"/>
                  </a:cubicBezTo>
                  <a:cubicBezTo>
                    <a:pt x="98" y="620"/>
                    <a:pt x="195" y="333"/>
                    <a:pt x="389" y="176"/>
                  </a:cubicBezTo>
                  <a:cubicBezTo>
                    <a:pt x="465" y="130"/>
                    <a:pt x="557" y="97"/>
                    <a:pt x="664" y="97"/>
                  </a:cubicBezTo>
                  <a:cubicBezTo>
                    <a:pt x="687" y="97"/>
                    <a:pt x="711" y="99"/>
                    <a:pt x="735" y="102"/>
                  </a:cubicBezTo>
                  <a:cubicBezTo>
                    <a:pt x="869" y="121"/>
                    <a:pt x="1003" y="176"/>
                    <a:pt x="1174" y="315"/>
                  </a:cubicBezTo>
                  <a:cubicBezTo>
                    <a:pt x="1331" y="430"/>
                    <a:pt x="1502" y="698"/>
                    <a:pt x="1696" y="1008"/>
                  </a:cubicBezTo>
                  <a:cubicBezTo>
                    <a:pt x="1891" y="1331"/>
                    <a:pt x="2080" y="1701"/>
                    <a:pt x="2256" y="2066"/>
                  </a:cubicBezTo>
                  <a:cubicBezTo>
                    <a:pt x="2584" y="2740"/>
                    <a:pt x="2815" y="3355"/>
                    <a:pt x="2852" y="3410"/>
                  </a:cubicBezTo>
                  <a:cubicBezTo>
                    <a:pt x="2852" y="3410"/>
                    <a:pt x="2876" y="3421"/>
                    <a:pt x="2905" y="3421"/>
                  </a:cubicBezTo>
                  <a:cubicBezTo>
                    <a:pt x="2919" y="3421"/>
                    <a:pt x="2935" y="3418"/>
                    <a:pt x="2949" y="3410"/>
                  </a:cubicBezTo>
                  <a:cubicBezTo>
                    <a:pt x="2949" y="3392"/>
                    <a:pt x="2930" y="3392"/>
                    <a:pt x="2930" y="3373"/>
                  </a:cubicBezTo>
                  <a:cubicBezTo>
                    <a:pt x="2930" y="3355"/>
                    <a:pt x="2658" y="2717"/>
                    <a:pt x="2329" y="2024"/>
                  </a:cubicBezTo>
                  <a:cubicBezTo>
                    <a:pt x="2159" y="1659"/>
                    <a:pt x="1964" y="1294"/>
                    <a:pt x="1775" y="966"/>
                  </a:cubicBezTo>
                  <a:cubicBezTo>
                    <a:pt x="1581" y="638"/>
                    <a:pt x="1405" y="389"/>
                    <a:pt x="1234" y="236"/>
                  </a:cubicBezTo>
                  <a:cubicBezTo>
                    <a:pt x="1082" y="102"/>
                    <a:pt x="906" y="42"/>
                    <a:pt x="772" y="5"/>
                  </a:cubicBezTo>
                  <a:lnTo>
                    <a:pt x="735" y="5"/>
                  </a:lnTo>
                  <a:cubicBezTo>
                    <a:pt x="709" y="2"/>
                    <a:pt x="684" y="0"/>
                    <a:pt x="65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4"/>
            <p:cNvSpPr/>
            <p:nvPr/>
          </p:nvSpPr>
          <p:spPr>
            <a:xfrm>
              <a:off x="1223505" y="3172579"/>
              <a:ext cx="160759" cy="162801"/>
            </a:xfrm>
            <a:custGeom>
              <a:rect b="b" l="l" r="r" t="t"/>
              <a:pathLst>
                <a:path extrusionOk="0" h="2869" w="2833">
                  <a:moveTo>
                    <a:pt x="730" y="1"/>
                  </a:moveTo>
                  <a:cubicBezTo>
                    <a:pt x="730" y="1"/>
                    <a:pt x="365" y="214"/>
                    <a:pt x="194" y="639"/>
                  </a:cubicBezTo>
                  <a:cubicBezTo>
                    <a:pt x="0" y="1041"/>
                    <a:pt x="116" y="962"/>
                    <a:pt x="656" y="1309"/>
                  </a:cubicBezTo>
                  <a:cubicBezTo>
                    <a:pt x="1174" y="1655"/>
                    <a:pt x="943" y="2117"/>
                    <a:pt x="1539" y="2579"/>
                  </a:cubicBezTo>
                  <a:cubicBezTo>
                    <a:pt x="1795" y="2784"/>
                    <a:pt x="2078" y="2868"/>
                    <a:pt x="2314" y="2868"/>
                  </a:cubicBezTo>
                  <a:cubicBezTo>
                    <a:pt x="2610" y="2868"/>
                    <a:pt x="2833" y="2735"/>
                    <a:pt x="2833" y="2542"/>
                  </a:cubicBezTo>
                  <a:cubicBezTo>
                    <a:pt x="2809" y="2177"/>
                    <a:pt x="2717" y="1563"/>
                    <a:pt x="2486" y="1059"/>
                  </a:cubicBezTo>
                  <a:cubicBezTo>
                    <a:pt x="2255" y="579"/>
                    <a:pt x="1770" y="117"/>
                    <a:pt x="809" y="38"/>
                  </a:cubicBezTo>
                  <a:lnTo>
                    <a:pt x="730" y="1"/>
                  </a:ln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4"/>
            <p:cNvSpPr/>
            <p:nvPr/>
          </p:nvSpPr>
          <p:spPr>
            <a:xfrm>
              <a:off x="1226909" y="3170536"/>
              <a:ext cx="159453" cy="167228"/>
            </a:xfrm>
            <a:custGeom>
              <a:rect b="b" l="l" r="r" t="t"/>
              <a:pathLst>
                <a:path extrusionOk="0" h="2947" w="2810">
                  <a:moveTo>
                    <a:pt x="693" y="97"/>
                  </a:moveTo>
                  <a:lnTo>
                    <a:pt x="749" y="116"/>
                  </a:lnTo>
                  <a:cubicBezTo>
                    <a:pt x="1691" y="213"/>
                    <a:pt x="2153" y="633"/>
                    <a:pt x="2384" y="1114"/>
                  </a:cubicBezTo>
                  <a:cubicBezTo>
                    <a:pt x="2615" y="1617"/>
                    <a:pt x="2713" y="2232"/>
                    <a:pt x="2713" y="2578"/>
                  </a:cubicBezTo>
                  <a:cubicBezTo>
                    <a:pt x="2713" y="2657"/>
                    <a:pt x="2676" y="2712"/>
                    <a:pt x="2615" y="2754"/>
                  </a:cubicBezTo>
                  <a:cubicBezTo>
                    <a:pt x="2560" y="2809"/>
                    <a:pt x="2463" y="2846"/>
                    <a:pt x="2347" y="2846"/>
                  </a:cubicBezTo>
                  <a:cubicBezTo>
                    <a:pt x="2305" y="2853"/>
                    <a:pt x="2261" y="2857"/>
                    <a:pt x="2216" y="2857"/>
                  </a:cubicBezTo>
                  <a:cubicBezTo>
                    <a:pt x="1994" y="2857"/>
                    <a:pt x="1740" y="2770"/>
                    <a:pt x="1502" y="2578"/>
                  </a:cubicBezTo>
                  <a:cubicBezTo>
                    <a:pt x="1211" y="2347"/>
                    <a:pt x="1132" y="2135"/>
                    <a:pt x="1058" y="1922"/>
                  </a:cubicBezTo>
                  <a:cubicBezTo>
                    <a:pt x="961" y="1714"/>
                    <a:pt x="883" y="1483"/>
                    <a:pt x="615" y="1308"/>
                  </a:cubicBezTo>
                  <a:cubicBezTo>
                    <a:pt x="347" y="1137"/>
                    <a:pt x="171" y="1058"/>
                    <a:pt x="116" y="998"/>
                  </a:cubicBezTo>
                  <a:cubicBezTo>
                    <a:pt x="93" y="961"/>
                    <a:pt x="93" y="943"/>
                    <a:pt x="93" y="906"/>
                  </a:cubicBezTo>
                  <a:cubicBezTo>
                    <a:pt x="93" y="846"/>
                    <a:pt x="116" y="790"/>
                    <a:pt x="171" y="693"/>
                  </a:cubicBezTo>
                  <a:cubicBezTo>
                    <a:pt x="324" y="305"/>
                    <a:pt x="652" y="116"/>
                    <a:pt x="693" y="97"/>
                  </a:cubicBezTo>
                  <a:close/>
                  <a:moveTo>
                    <a:pt x="652" y="0"/>
                  </a:moveTo>
                  <a:cubicBezTo>
                    <a:pt x="652" y="0"/>
                    <a:pt x="268" y="231"/>
                    <a:pt x="74" y="652"/>
                  </a:cubicBezTo>
                  <a:cubicBezTo>
                    <a:pt x="37" y="749"/>
                    <a:pt x="0" y="827"/>
                    <a:pt x="0" y="883"/>
                  </a:cubicBezTo>
                  <a:cubicBezTo>
                    <a:pt x="0" y="961"/>
                    <a:pt x="19" y="1021"/>
                    <a:pt x="56" y="1058"/>
                  </a:cubicBezTo>
                  <a:cubicBezTo>
                    <a:pt x="134" y="1155"/>
                    <a:pt x="305" y="1211"/>
                    <a:pt x="555" y="1386"/>
                  </a:cubicBezTo>
                  <a:cubicBezTo>
                    <a:pt x="809" y="1557"/>
                    <a:pt x="883" y="1733"/>
                    <a:pt x="961" y="1945"/>
                  </a:cubicBezTo>
                  <a:cubicBezTo>
                    <a:pt x="1040" y="2176"/>
                    <a:pt x="1132" y="2407"/>
                    <a:pt x="1442" y="2657"/>
                  </a:cubicBezTo>
                  <a:cubicBezTo>
                    <a:pt x="1722" y="2866"/>
                    <a:pt x="2016" y="2946"/>
                    <a:pt x="2268" y="2946"/>
                  </a:cubicBezTo>
                  <a:cubicBezTo>
                    <a:pt x="2295" y="2946"/>
                    <a:pt x="2322" y="2945"/>
                    <a:pt x="2347" y="2943"/>
                  </a:cubicBezTo>
                  <a:cubicBezTo>
                    <a:pt x="2481" y="2943"/>
                    <a:pt x="2597" y="2906"/>
                    <a:pt x="2676" y="2828"/>
                  </a:cubicBezTo>
                  <a:cubicBezTo>
                    <a:pt x="2749" y="2772"/>
                    <a:pt x="2810" y="2675"/>
                    <a:pt x="2810" y="2578"/>
                  </a:cubicBezTo>
                  <a:cubicBezTo>
                    <a:pt x="2810" y="2213"/>
                    <a:pt x="2713" y="1599"/>
                    <a:pt x="2463" y="1077"/>
                  </a:cubicBezTo>
                  <a:cubicBezTo>
                    <a:pt x="2232" y="578"/>
                    <a:pt x="1733" y="116"/>
                    <a:pt x="767" y="37"/>
                  </a:cubicBezTo>
                  <a:lnTo>
                    <a:pt x="67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4"/>
            <p:cNvSpPr/>
            <p:nvPr/>
          </p:nvSpPr>
          <p:spPr>
            <a:xfrm>
              <a:off x="1264929" y="3120884"/>
              <a:ext cx="168362" cy="155652"/>
            </a:xfrm>
            <a:custGeom>
              <a:rect b="b" l="l" r="r" t="t"/>
              <a:pathLst>
                <a:path extrusionOk="0" h="2743" w="2967">
                  <a:moveTo>
                    <a:pt x="1257" y="0"/>
                  </a:moveTo>
                  <a:cubicBezTo>
                    <a:pt x="1134" y="0"/>
                    <a:pt x="1003" y="20"/>
                    <a:pt x="869" y="66"/>
                  </a:cubicBezTo>
                  <a:cubicBezTo>
                    <a:pt x="231" y="297"/>
                    <a:pt x="0" y="912"/>
                    <a:pt x="0" y="912"/>
                  </a:cubicBezTo>
                  <a:cubicBezTo>
                    <a:pt x="0" y="912"/>
                    <a:pt x="79" y="949"/>
                    <a:pt x="559" y="1240"/>
                  </a:cubicBezTo>
                  <a:cubicBezTo>
                    <a:pt x="1040" y="1527"/>
                    <a:pt x="1271" y="1508"/>
                    <a:pt x="1580" y="2012"/>
                  </a:cubicBezTo>
                  <a:cubicBezTo>
                    <a:pt x="1879" y="2493"/>
                    <a:pt x="2032" y="2743"/>
                    <a:pt x="2354" y="2743"/>
                  </a:cubicBezTo>
                  <a:cubicBezTo>
                    <a:pt x="2365" y="2743"/>
                    <a:pt x="2377" y="2742"/>
                    <a:pt x="2389" y="2742"/>
                  </a:cubicBezTo>
                  <a:cubicBezTo>
                    <a:pt x="2736" y="2723"/>
                    <a:pt x="2967" y="2358"/>
                    <a:pt x="2948" y="2012"/>
                  </a:cubicBezTo>
                  <a:cubicBezTo>
                    <a:pt x="2948" y="1642"/>
                    <a:pt x="2449" y="662"/>
                    <a:pt x="2237" y="431"/>
                  </a:cubicBezTo>
                  <a:cubicBezTo>
                    <a:pt x="2056" y="251"/>
                    <a:pt x="1698" y="0"/>
                    <a:pt x="1257" y="0"/>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4"/>
            <p:cNvSpPr/>
            <p:nvPr/>
          </p:nvSpPr>
          <p:spPr>
            <a:xfrm>
              <a:off x="1261751" y="3118046"/>
              <a:ext cx="173640" cy="160702"/>
            </a:xfrm>
            <a:custGeom>
              <a:rect b="b" l="l" r="r" t="t"/>
              <a:pathLst>
                <a:path extrusionOk="0" h="2832" w="3060">
                  <a:moveTo>
                    <a:pt x="1368" y="98"/>
                  </a:moveTo>
                  <a:cubicBezTo>
                    <a:pt x="1502" y="98"/>
                    <a:pt x="1618" y="135"/>
                    <a:pt x="1733" y="172"/>
                  </a:cubicBezTo>
                  <a:cubicBezTo>
                    <a:pt x="1965" y="269"/>
                    <a:pt x="2135" y="403"/>
                    <a:pt x="2251" y="518"/>
                  </a:cubicBezTo>
                  <a:cubicBezTo>
                    <a:pt x="2348" y="615"/>
                    <a:pt x="2542" y="925"/>
                    <a:pt x="2676" y="1230"/>
                  </a:cubicBezTo>
                  <a:cubicBezTo>
                    <a:pt x="2829" y="1558"/>
                    <a:pt x="2944" y="1905"/>
                    <a:pt x="2967" y="2062"/>
                  </a:cubicBezTo>
                  <a:cubicBezTo>
                    <a:pt x="2967" y="2233"/>
                    <a:pt x="2907" y="2385"/>
                    <a:pt x="2829" y="2524"/>
                  </a:cubicBezTo>
                  <a:cubicBezTo>
                    <a:pt x="2736" y="2658"/>
                    <a:pt x="2598" y="2732"/>
                    <a:pt x="2445" y="2732"/>
                  </a:cubicBezTo>
                  <a:cubicBezTo>
                    <a:pt x="2421" y="2735"/>
                    <a:pt x="2398" y="2737"/>
                    <a:pt x="2376" y="2737"/>
                  </a:cubicBezTo>
                  <a:cubicBezTo>
                    <a:pt x="2246" y="2737"/>
                    <a:pt x="2161" y="2678"/>
                    <a:pt x="2062" y="2579"/>
                  </a:cubicBezTo>
                  <a:cubicBezTo>
                    <a:pt x="1946" y="2464"/>
                    <a:pt x="1831" y="2293"/>
                    <a:pt x="1673" y="2039"/>
                  </a:cubicBezTo>
                  <a:cubicBezTo>
                    <a:pt x="1521" y="1789"/>
                    <a:pt x="1368" y="1655"/>
                    <a:pt x="1211" y="1558"/>
                  </a:cubicBezTo>
                  <a:cubicBezTo>
                    <a:pt x="1059" y="1461"/>
                    <a:pt x="888" y="1406"/>
                    <a:pt x="634" y="1253"/>
                  </a:cubicBezTo>
                  <a:cubicBezTo>
                    <a:pt x="195" y="980"/>
                    <a:pt x="135" y="962"/>
                    <a:pt x="135" y="962"/>
                  </a:cubicBezTo>
                  <a:cubicBezTo>
                    <a:pt x="153" y="907"/>
                    <a:pt x="366" y="384"/>
                    <a:pt x="925" y="172"/>
                  </a:cubicBezTo>
                  <a:cubicBezTo>
                    <a:pt x="1077" y="116"/>
                    <a:pt x="1234" y="98"/>
                    <a:pt x="1368" y="98"/>
                  </a:cubicBezTo>
                  <a:close/>
                  <a:moveTo>
                    <a:pt x="1368" y="1"/>
                  </a:moveTo>
                  <a:cubicBezTo>
                    <a:pt x="1211" y="1"/>
                    <a:pt x="1059" y="19"/>
                    <a:pt x="906" y="75"/>
                  </a:cubicBezTo>
                  <a:cubicBezTo>
                    <a:pt x="250" y="306"/>
                    <a:pt x="19" y="962"/>
                    <a:pt x="19" y="962"/>
                  </a:cubicBezTo>
                  <a:lnTo>
                    <a:pt x="1" y="999"/>
                  </a:lnTo>
                  <a:lnTo>
                    <a:pt x="56" y="1022"/>
                  </a:lnTo>
                  <a:cubicBezTo>
                    <a:pt x="56" y="1022"/>
                    <a:pt x="116" y="1041"/>
                    <a:pt x="597" y="1327"/>
                  </a:cubicBezTo>
                  <a:cubicBezTo>
                    <a:pt x="846" y="1484"/>
                    <a:pt x="1022" y="1540"/>
                    <a:pt x="1174" y="1637"/>
                  </a:cubicBezTo>
                  <a:cubicBezTo>
                    <a:pt x="1308" y="1734"/>
                    <a:pt x="1442" y="1849"/>
                    <a:pt x="1600" y="2080"/>
                  </a:cubicBezTo>
                  <a:cubicBezTo>
                    <a:pt x="1752" y="2330"/>
                    <a:pt x="1867" y="2524"/>
                    <a:pt x="1983" y="2658"/>
                  </a:cubicBezTo>
                  <a:cubicBezTo>
                    <a:pt x="2103" y="2761"/>
                    <a:pt x="2242" y="2832"/>
                    <a:pt x="2393" y="2832"/>
                  </a:cubicBezTo>
                  <a:cubicBezTo>
                    <a:pt x="2410" y="2832"/>
                    <a:pt x="2427" y="2831"/>
                    <a:pt x="2445" y="2829"/>
                  </a:cubicBezTo>
                  <a:cubicBezTo>
                    <a:pt x="2639" y="2829"/>
                    <a:pt x="2792" y="2713"/>
                    <a:pt x="2889" y="2579"/>
                  </a:cubicBezTo>
                  <a:cubicBezTo>
                    <a:pt x="3004" y="2427"/>
                    <a:pt x="3060" y="2251"/>
                    <a:pt x="3060" y="2062"/>
                  </a:cubicBezTo>
                  <a:cubicBezTo>
                    <a:pt x="3041" y="1849"/>
                    <a:pt x="2926" y="1521"/>
                    <a:pt x="2773" y="1193"/>
                  </a:cubicBezTo>
                  <a:cubicBezTo>
                    <a:pt x="2621" y="883"/>
                    <a:pt x="2445" y="578"/>
                    <a:pt x="2311" y="444"/>
                  </a:cubicBezTo>
                  <a:cubicBezTo>
                    <a:pt x="2196" y="329"/>
                    <a:pt x="2001" y="172"/>
                    <a:pt x="1770" y="98"/>
                  </a:cubicBezTo>
                  <a:cubicBezTo>
                    <a:pt x="1636" y="38"/>
                    <a:pt x="1502" y="19"/>
                    <a:pt x="136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4"/>
            <p:cNvSpPr/>
            <p:nvPr/>
          </p:nvSpPr>
          <p:spPr>
            <a:xfrm>
              <a:off x="1449751" y="3076962"/>
              <a:ext cx="108099" cy="250926"/>
            </a:xfrm>
            <a:custGeom>
              <a:rect b="b" l="l" r="r" t="t"/>
              <a:pathLst>
                <a:path extrusionOk="0" h="4422" w="1905">
                  <a:moveTo>
                    <a:pt x="846" y="1"/>
                  </a:moveTo>
                  <a:cubicBezTo>
                    <a:pt x="799" y="1"/>
                    <a:pt x="748" y="5"/>
                    <a:pt x="694" y="13"/>
                  </a:cubicBezTo>
                  <a:cubicBezTo>
                    <a:pt x="347" y="69"/>
                    <a:pt x="232" y="568"/>
                    <a:pt x="190" y="1376"/>
                  </a:cubicBezTo>
                  <a:cubicBezTo>
                    <a:pt x="135" y="2185"/>
                    <a:pt x="421" y="2227"/>
                    <a:pt x="209" y="3132"/>
                  </a:cubicBezTo>
                  <a:cubicBezTo>
                    <a:pt x="1" y="4015"/>
                    <a:pt x="786" y="4421"/>
                    <a:pt x="786" y="4421"/>
                  </a:cubicBezTo>
                  <a:cubicBezTo>
                    <a:pt x="1271" y="4033"/>
                    <a:pt x="1655" y="3091"/>
                    <a:pt x="1789" y="2629"/>
                  </a:cubicBezTo>
                  <a:cubicBezTo>
                    <a:pt x="1904" y="2167"/>
                    <a:pt x="1618" y="1436"/>
                    <a:pt x="1521" y="822"/>
                  </a:cubicBezTo>
                  <a:cubicBezTo>
                    <a:pt x="1418" y="286"/>
                    <a:pt x="1238" y="1"/>
                    <a:pt x="846" y="1"/>
                  </a:cubicBezTo>
                  <a:close/>
                </a:path>
              </a:pathLst>
            </a:custGeom>
            <a:solidFill>
              <a:srgbClr val="FFE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4"/>
            <p:cNvSpPr/>
            <p:nvPr/>
          </p:nvSpPr>
          <p:spPr>
            <a:xfrm>
              <a:off x="1456333" y="3074295"/>
              <a:ext cx="100439" cy="256714"/>
            </a:xfrm>
            <a:custGeom>
              <a:rect b="b" l="l" r="r" t="t"/>
              <a:pathLst>
                <a:path extrusionOk="0" h="4524" w="1770">
                  <a:moveTo>
                    <a:pt x="846" y="0"/>
                  </a:moveTo>
                  <a:cubicBezTo>
                    <a:pt x="749" y="0"/>
                    <a:pt x="670" y="0"/>
                    <a:pt x="578" y="19"/>
                  </a:cubicBezTo>
                  <a:cubicBezTo>
                    <a:pt x="384" y="60"/>
                    <a:pt x="250" y="213"/>
                    <a:pt x="171" y="444"/>
                  </a:cubicBezTo>
                  <a:cubicBezTo>
                    <a:pt x="93" y="693"/>
                    <a:pt x="56" y="1021"/>
                    <a:pt x="19" y="1423"/>
                  </a:cubicBezTo>
                  <a:cubicBezTo>
                    <a:pt x="0" y="1830"/>
                    <a:pt x="56" y="2043"/>
                    <a:pt x="93" y="2274"/>
                  </a:cubicBezTo>
                  <a:cubicBezTo>
                    <a:pt x="116" y="2348"/>
                    <a:pt x="116" y="2408"/>
                    <a:pt x="116" y="2486"/>
                  </a:cubicBezTo>
                  <a:lnTo>
                    <a:pt x="208" y="2579"/>
                  </a:lnTo>
                  <a:cubicBezTo>
                    <a:pt x="208" y="2463"/>
                    <a:pt x="208" y="2348"/>
                    <a:pt x="190" y="2255"/>
                  </a:cubicBezTo>
                  <a:cubicBezTo>
                    <a:pt x="153" y="2024"/>
                    <a:pt x="93" y="1830"/>
                    <a:pt x="116" y="1423"/>
                  </a:cubicBezTo>
                  <a:cubicBezTo>
                    <a:pt x="134" y="1021"/>
                    <a:pt x="190" y="693"/>
                    <a:pt x="250" y="481"/>
                  </a:cubicBezTo>
                  <a:cubicBezTo>
                    <a:pt x="324" y="250"/>
                    <a:pt x="439" y="134"/>
                    <a:pt x="596" y="116"/>
                  </a:cubicBezTo>
                  <a:cubicBezTo>
                    <a:pt x="645" y="100"/>
                    <a:pt x="691" y="94"/>
                    <a:pt x="733" y="94"/>
                  </a:cubicBezTo>
                  <a:cubicBezTo>
                    <a:pt x="790" y="94"/>
                    <a:pt x="840" y="105"/>
                    <a:pt x="883" y="116"/>
                  </a:cubicBezTo>
                  <a:cubicBezTo>
                    <a:pt x="980" y="134"/>
                    <a:pt x="1040" y="176"/>
                    <a:pt x="1095" y="231"/>
                  </a:cubicBezTo>
                  <a:cubicBezTo>
                    <a:pt x="1211" y="365"/>
                    <a:pt x="1308" y="578"/>
                    <a:pt x="1345" y="887"/>
                  </a:cubicBezTo>
                  <a:cubicBezTo>
                    <a:pt x="1405" y="1192"/>
                    <a:pt x="1502" y="1520"/>
                    <a:pt x="1576" y="1830"/>
                  </a:cubicBezTo>
                  <a:cubicBezTo>
                    <a:pt x="1636" y="2158"/>
                    <a:pt x="1673" y="2445"/>
                    <a:pt x="1617" y="2657"/>
                  </a:cubicBezTo>
                  <a:cubicBezTo>
                    <a:pt x="1502" y="3119"/>
                    <a:pt x="1114" y="4025"/>
                    <a:pt x="670" y="4408"/>
                  </a:cubicBezTo>
                  <a:lnTo>
                    <a:pt x="652" y="4390"/>
                  </a:lnTo>
                  <a:cubicBezTo>
                    <a:pt x="633" y="4427"/>
                    <a:pt x="615" y="4450"/>
                    <a:pt x="596" y="4468"/>
                  </a:cubicBezTo>
                  <a:cubicBezTo>
                    <a:pt x="633" y="4505"/>
                    <a:pt x="652" y="4505"/>
                    <a:pt x="652" y="4505"/>
                  </a:cubicBezTo>
                  <a:lnTo>
                    <a:pt x="670" y="4524"/>
                  </a:lnTo>
                  <a:lnTo>
                    <a:pt x="712" y="4505"/>
                  </a:lnTo>
                  <a:cubicBezTo>
                    <a:pt x="1192" y="4103"/>
                    <a:pt x="1594" y="3156"/>
                    <a:pt x="1710" y="2694"/>
                  </a:cubicBezTo>
                  <a:cubicBezTo>
                    <a:pt x="1770" y="2445"/>
                    <a:pt x="1733" y="2140"/>
                    <a:pt x="1654" y="1812"/>
                  </a:cubicBezTo>
                  <a:cubicBezTo>
                    <a:pt x="1594" y="1502"/>
                    <a:pt x="1502" y="1174"/>
                    <a:pt x="1442" y="869"/>
                  </a:cubicBezTo>
                  <a:cubicBezTo>
                    <a:pt x="1386" y="559"/>
                    <a:pt x="1308" y="328"/>
                    <a:pt x="1174" y="176"/>
                  </a:cubicBezTo>
                  <a:cubicBezTo>
                    <a:pt x="1095" y="97"/>
                    <a:pt x="1017" y="60"/>
                    <a:pt x="924" y="19"/>
                  </a:cubicBezTo>
                  <a:cubicBezTo>
                    <a:pt x="883" y="19"/>
                    <a:pt x="864" y="19"/>
                    <a:pt x="8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4"/>
            <p:cNvSpPr/>
            <p:nvPr/>
          </p:nvSpPr>
          <p:spPr>
            <a:xfrm>
              <a:off x="1739211" y="3089503"/>
              <a:ext cx="221873" cy="109915"/>
            </a:xfrm>
            <a:custGeom>
              <a:rect b="b" l="l" r="r" t="t"/>
              <a:pathLst>
                <a:path extrusionOk="0" h="1937" w="3910">
                  <a:moveTo>
                    <a:pt x="3041" y="0"/>
                  </a:moveTo>
                  <a:cubicBezTo>
                    <a:pt x="2773" y="23"/>
                    <a:pt x="2524" y="60"/>
                    <a:pt x="2251" y="79"/>
                  </a:cubicBezTo>
                  <a:cubicBezTo>
                    <a:pt x="1946" y="97"/>
                    <a:pt x="1673" y="139"/>
                    <a:pt x="1369" y="139"/>
                  </a:cubicBezTo>
                  <a:cubicBezTo>
                    <a:pt x="1253" y="139"/>
                    <a:pt x="1077" y="116"/>
                    <a:pt x="962" y="79"/>
                  </a:cubicBezTo>
                  <a:cubicBezTo>
                    <a:pt x="897" y="64"/>
                    <a:pt x="827" y="56"/>
                    <a:pt x="758" y="56"/>
                  </a:cubicBezTo>
                  <a:cubicBezTo>
                    <a:pt x="562" y="56"/>
                    <a:pt x="368" y="121"/>
                    <a:pt x="269" y="291"/>
                  </a:cubicBezTo>
                  <a:cubicBezTo>
                    <a:pt x="153" y="485"/>
                    <a:pt x="232" y="716"/>
                    <a:pt x="172" y="924"/>
                  </a:cubicBezTo>
                  <a:cubicBezTo>
                    <a:pt x="116" y="1137"/>
                    <a:pt x="1" y="1386"/>
                    <a:pt x="98" y="1617"/>
                  </a:cubicBezTo>
                  <a:cubicBezTo>
                    <a:pt x="213" y="1812"/>
                    <a:pt x="463" y="1872"/>
                    <a:pt x="675" y="1909"/>
                  </a:cubicBezTo>
                  <a:cubicBezTo>
                    <a:pt x="901" y="1929"/>
                    <a:pt x="1130" y="1937"/>
                    <a:pt x="1359" y="1937"/>
                  </a:cubicBezTo>
                  <a:cubicBezTo>
                    <a:pt x="1753" y="1937"/>
                    <a:pt x="2151" y="1913"/>
                    <a:pt x="2542" y="1890"/>
                  </a:cubicBezTo>
                  <a:cubicBezTo>
                    <a:pt x="2889" y="1872"/>
                    <a:pt x="3217" y="1872"/>
                    <a:pt x="3540" y="1812"/>
                  </a:cubicBezTo>
                  <a:cubicBezTo>
                    <a:pt x="3697" y="1793"/>
                    <a:pt x="3910" y="1715"/>
                    <a:pt x="3887" y="1525"/>
                  </a:cubicBezTo>
                  <a:cubicBezTo>
                    <a:pt x="3887" y="1294"/>
                    <a:pt x="3697" y="1137"/>
                    <a:pt x="3679" y="924"/>
                  </a:cubicBezTo>
                  <a:cubicBezTo>
                    <a:pt x="3637" y="675"/>
                    <a:pt x="3716" y="425"/>
                    <a:pt x="3600" y="194"/>
                  </a:cubicBezTo>
                  <a:cubicBezTo>
                    <a:pt x="3466" y="23"/>
                    <a:pt x="3235" y="0"/>
                    <a:pt x="3041" y="0"/>
                  </a:cubicBezTo>
                  <a:close/>
                </a:path>
              </a:pathLst>
            </a:custGeom>
            <a:solidFill>
              <a:srgbClr val="FFC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4"/>
            <p:cNvSpPr/>
            <p:nvPr/>
          </p:nvSpPr>
          <p:spPr>
            <a:xfrm>
              <a:off x="1735807" y="3087403"/>
              <a:ext cx="227377" cy="114568"/>
            </a:xfrm>
            <a:custGeom>
              <a:rect b="b" l="l" r="r" t="t"/>
              <a:pathLst>
                <a:path extrusionOk="0" h="2019" w="4007">
                  <a:moveTo>
                    <a:pt x="3101" y="97"/>
                  </a:moveTo>
                  <a:cubicBezTo>
                    <a:pt x="3295" y="97"/>
                    <a:pt x="3508" y="116"/>
                    <a:pt x="3623" y="268"/>
                  </a:cubicBezTo>
                  <a:cubicBezTo>
                    <a:pt x="3660" y="365"/>
                    <a:pt x="3679" y="462"/>
                    <a:pt x="3679" y="596"/>
                  </a:cubicBezTo>
                  <a:cubicBezTo>
                    <a:pt x="3679" y="712"/>
                    <a:pt x="3660" y="827"/>
                    <a:pt x="3679" y="961"/>
                  </a:cubicBezTo>
                  <a:cubicBezTo>
                    <a:pt x="3697" y="1077"/>
                    <a:pt x="3757" y="1174"/>
                    <a:pt x="3794" y="1271"/>
                  </a:cubicBezTo>
                  <a:cubicBezTo>
                    <a:pt x="3854" y="1368"/>
                    <a:pt x="3891" y="1465"/>
                    <a:pt x="3891" y="1562"/>
                  </a:cubicBezTo>
                  <a:cubicBezTo>
                    <a:pt x="3910" y="1636"/>
                    <a:pt x="3873" y="1696"/>
                    <a:pt x="3813" y="1733"/>
                  </a:cubicBezTo>
                  <a:cubicBezTo>
                    <a:pt x="3757" y="1770"/>
                    <a:pt x="3679" y="1793"/>
                    <a:pt x="3600" y="1812"/>
                  </a:cubicBezTo>
                  <a:cubicBezTo>
                    <a:pt x="3277" y="1849"/>
                    <a:pt x="2930" y="1849"/>
                    <a:pt x="2602" y="1867"/>
                  </a:cubicBezTo>
                  <a:cubicBezTo>
                    <a:pt x="2217" y="1893"/>
                    <a:pt x="1826" y="1917"/>
                    <a:pt x="1442" y="1917"/>
                  </a:cubicBezTo>
                  <a:cubicBezTo>
                    <a:pt x="1209" y="1917"/>
                    <a:pt x="979" y="1908"/>
                    <a:pt x="754" y="1886"/>
                  </a:cubicBezTo>
                  <a:cubicBezTo>
                    <a:pt x="541" y="1867"/>
                    <a:pt x="310" y="1812"/>
                    <a:pt x="195" y="1618"/>
                  </a:cubicBezTo>
                  <a:cubicBezTo>
                    <a:pt x="116" y="1423"/>
                    <a:pt x="232" y="1192"/>
                    <a:pt x="273" y="961"/>
                  </a:cubicBezTo>
                  <a:cubicBezTo>
                    <a:pt x="310" y="869"/>
                    <a:pt x="310" y="753"/>
                    <a:pt x="310" y="638"/>
                  </a:cubicBezTo>
                  <a:cubicBezTo>
                    <a:pt x="310" y="541"/>
                    <a:pt x="310" y="444"/>
                    <a:pt x="366" y="365"/>
                  </a:cubicBezTo>
                  <a:cubicBezTo>
                    <a:pt x="426" y="250"/>
                    <a:pt x="523" y="194"/>
                    <a:pt x="638" y="176"/>
                  </a:cubicBezTo>
                  <a:cubicBezTo>
                    <a:pt x="705" y="155"/>
                    <a:pt x="768" y="145"/>
                    <a:pt x="830" y="145"/>
                  </a:cubicBezTo>
                  <a:cubicBezTo>
                    <a:pt x="893" y="145"/>
                    <a:pt x="955" y="155"/>
                    <a:pt x="1022" y="176"/>
                  </a:cubicBezTo>
                  <a:lnTo>
                    <a:pt x="1003" y="153"/>
                  </a:lnTo>
                  <a:lnTo>
                    <a:pt x="1003" y="153"/>
                  </a:lnTo>
                  <a:cubicBezTo>
                    <a:pt x="1137" y="213"/>
                    <a:pt x="1313" y="213"/>
                    <a:pt x="1429" y="213"/>
                  </a:cubicBezTo>
                  <a:cubicBezTo>
                    <a:pt x="1490" y="216"/>
                    <a:pt x="1550" y="218"/>
                    <a:pt x="1607" y="218"/>
                  </a:cubicBezTo>
                  <a:cubicBezTo>
                    <a:pt x="1851" y="218"/>
                    <a:pt x="2064" y="191"/>
                    <a:pt x="2311" y="176"/>
                  </a:cubicBezTo>
                  <a:cubicBezTo>
                    <a:pt x="2584" y="153"/>
                    <a:pt x="2852" y="97"/>
                    <a:pt x="3101" y="97"/>
                  </a:cubicBezTo>
                  <a:close/>
                  <a:moveTo>
                    <a:pt x="3101" y="0"/>
                  </a:moveTo>
                  <a:cubicBezTo>
                    <a:pt x="2833" y="0"/>
                    <a:pt x="2561" y="60"/>
                    <a:pt x="2311" y="60"/>
                  </a:cubicBezTo>
                  <a:cubicBezTo>
                    <a:pt x="2062" y="91"/>
                    <a:pt x="1835" y="121"/>
                    <a:pt x="1594" y="121"/>
                  </a:cubicBezTo>
                  <a:cubicBezTo>
                    <a:pt x="1539" y="121"/>
                    <a:pt x="1484" y="119"/>
                    <a:pt x="1429" y="116"/>
                  </a:cubicBezTo>
                  <a:cubicBezTo>
                    <a:pt x="1313" y="116"/>
                    <a:pt x="1137" y="116"/>
                    <a:pt x="1040" y="79"/>
                  </a:cubicBezTo>
                  <a:lnTo>
                    <a:pt x="1040" y="60"/>
                  </a:lnTo>
                  <a:cubicBezTo>
                    <a:pt x="973" y="49"/>
                    <a:pt x="902" y="43"/>
                    <a:pt x="830" y="43"/>
                  </a:cubicBezTo>
                  <a:cubicBezTo>
                    <a:pt x="759" y="43"/>
                    <a:pt x="687" y="49"/>
                    <a:pt x="620" y="60"/>
                  </a:cubicBezTo>
                  <a:cubicBezTo>
                    <a:pt x="481" y="97"/>
                    <a:pt x="347" y="176"/>
                    <a:pt x="273" y="310"/>
                  </a:cubicBezTo>
                  <a:cubicBezTo>
                    <a:pt x="213" y="425"/>
                    <a:pt x="213" y="541"/>
                    <a:pt x="195" y="638"/>
                  </a:cubicBezTo>
                  <a:cubicBezTo>
                    <a:pt x="195" y="753"/>
                    <a:pt x="213" y="846"/>
                    <a:pt x="176" y="943"/>
                  </a:cubicBezTo>
                  <a:cubicBezTo>
                    <a:pt x="135" y="1155"/>
                    <a:pt x="1" y="1405"/>
                    <a:pt x="116" y="1678"/>
                  </a:cubicBezTo>
                  <a:cubicBezTo>
                    <a:pt x="232" y="1909"/>
                    <a:pt x="504" y="1964"/>
                    <a:pt x="735" y="2001"/>
                  </a:cubicBezTo>
                  <a:cubicBezTo>
                    <a:pt x="933" y="2014"/>
                    <a:pt x="1129" y="2019"/>
                    <a:pt x="1324" y="2019"/>
                  </a:cubicBezTo>
                  <a:cubicBezTo>
                    <a:pt x="1753" y="2019"/>
                    <a:pt x="2176" y="1995"/>
                    <a:pt x="2602" y="1983"/>
                  </a:cubicBezTo>
                  <a:cubicBezTo>
                    <a:pt x="2949" y="1946"/>
                    <a:pt x="3277" y="1946"/>
                    <a:pt x="3600" y="1909"/>
                  </a:cubicBezTo>
                  <a:cubicBezTo>
                    <a:pt x="3697" y="1886"/>
                    <a:pt x="3794" y="1867"/>
                    <a:pt x="3873" y="1812"/>
                  </a:cubicBezTo>
                  <a:cubicBezTo>
                    <a:pt x="3947" y="1752"/>
                    <a:pt x="4007" y="1654"/>
                    <a:pt x="3988" y="1539"/>
                  </a:cubicBezTo>
                  <a:cubicBezTo>
                    <a:pt x="3988" y="1423"/>
                    <a:pt x="3947" y="1331"/>
                    <a:pt x="3891" y="1234"/>
                  </a:cubicBezTo>
                  <a:cubicBezTo>
                    <a:pt x="3831" y="1137"/>
                    <a:pt x="3794" y="1040"/>
                    <a:pt x="3776" y="943"/>
                  </a:cubicBezTo>
                  <a:cubicBezTo>
                    <a:pt x="3757" y="827"/>
                    <a:pt x="3776" y="712"/>
                    <a:pt x="3776" y="596"/>
                  </a:cubicBezTo>
                  <a:cubicBezTo>
                    <a:pt x="3776" y="462"/>
                    <a:pt x="3776" y="328"/>
                    <a:pt x="3697" y="213"/>
                  </a:cubicBezTo>
                  <a:cubicBezTo>
                    <a:pt x="3563" y="19"/>
                    <a:pt x="3295" y="0"/>
                    <a:pt x="310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4"/>
            <p:cNvSpPr/>
            <p:nvPr/>
          </p:nvSpPr>
          <p:spPr>
            <a:xfrm>
              <a:off x="2215366" y="2913250"/>
              <a:ext cx="10044" cy="31720"/>
            </a:xfrm>
            <a:custGeom>
              <a:rect b="b" l="l" r="r" t="t"/>
              <a:pathLst>
                <a:path extrusionOk="0" h="559" w="177">
                  <a:moveTo>
                    <a:pt x="116" y="1"/>
                  </a:moveTo>
                  <a:cubicBezTo>
                    <a:pt x="98" y="1"/>
                    <a:pt x="79" y="16"/>
                    <a:pt x="79" y="29"/>
                  </a:cubicBezTo>
                  <a:cubicBezTo>
                    <a:pt x="42" y="126"/>
                    <a:pt x="24" y="200"/>
                    <a:pt x="24" y="278"/>
                  </a:cubicBezTo>
                  <a:cubicBezTo>
                    <a:pt x="1" y="357"/>
                    <a:pt x="24" y="449"/>
                    <a:pt x="79" y="528"/>
                  </a:cubicBezTo>
                  <a:cubicBezTo>
                    <a:pt x="90" y="550"/>
                    <a:pt x="101" y="559"/>
                    <a:pt x="116" y="559"/>
                  </a:cubicBezTo>
                  <a:cubicBezTo>
                    <a:pt x="127" y="559"/>
                    <a:pt x="141" y="554"/>
                    <a:pt x="158" y="546"/>
                  </a:cubicBezTo>
                  <a:cubicBezTo>
                    <a:pt x="176" y="528"/>
                    <a:pt x="176" y="510"/>
                    <a:pt x="158" y="491"/>
                  </a:cubicBezTo>
                  <a:cubicBezTo>
                    <a:pt x="116" y="412"/>
                    <a:pt x="116" y="357"/>
                    <a:pt x="116" y="278"/>
                  </a:cubicBezTo>
                  <a:cubicBezTo>
                    <a:pt x="116" y="218"/>
                    <a:pt x="139" y="144"/>
                    <a:pt x="176" y="66"/>
                  </a:cubicBezTo>
                  <a:cubicBezTo>
                    <a:pt x="176" y="47"/>
                    <a:pt x="158" y="10"/>
                    <a:pt x="139" y="10"/>
                  </a:cubicBezTo>
                  <a:cubicBezTo>
                    <a:pt x="133" y="4"/>
                    <a:pt x="124" y="1"/>
                    <a:pt x="11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4"/>
            <p:cNvSpPr/>
            <p:nvPr/>
          </p:nvSpPr>
          <p:spPr>
            <a:xfrm>
              <a:off x="2184950" y="2950759"/>
              <a:ext cx="29451" cy="11576"/>
            </a:xfrm>
            <a:custGeom>
              <a:rect b="b" l="l" r="r" t="t"/>
              <a:pathLst>
                <a:path extrusionOk="0" h="204" w="519">
                  <a:moveTo>
                    <a:pt x="444" y="1"/>
                  </a:moveTo>
                  <a:cubicBezTo>
                    <a:pt x="357" y="89"/>
                    <a:pt x="269" y="99"/>
                    <a:pt x="164" y="99"/>
                  </a:cubicBezTo>
                  <a:cubicBezTo>
                    <a:pt x="130" y="99"/>
                    <a:pt x="94" y="98"/>
                    <a:pt x="56" y="98"/>
                  </a:cubicBezTo>
                  <a:cubicBezTo>
                    <a:pt x="19" y="98"/>
                    <a:pt x="1" y="117"/>
                    <a:pt x="1" y="135"/>
                  </a:cubicBezTo>
                  <a:cubicBezTo>
                    <a:pt x="1" y="177"/>
                    <a:pt x="19" y="195"/>
                    <a:pt x="38" y="195"/>
                  </a:cubicBezTo>
                  <a:cubicBezTo>
                    <a:pt x="79" y="200"/>
                    <a:pt x="122" y="204"/>
                    <a:pt x="165" y="204"/>
                  </a:cubicBezTo>
                  <a:cubicBezTo>
                    <a:pt x="282" y="204"/>
                    <a:pt x="402" y="177"/>
                    <a:pt x="500" y="80"/>
                  </a:cubicBezTo>
                  <a:cubicBezTo>
                    <a:pt x="518" y="61"/>
                    <a:pt x="518" y="43"/>
                    <a:pt x="500" y="19"/>
                  </a:cubicBezTo>
                  <a:cubicBezTo>
                    <a:pt x="500" y="1"/>
                    <a:pt x="481" y="1"/>
                    <a:pt x="48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4"/>
            <p:cNvSpPr/>
            <p:nvPr/>
          </p:nvSpPr>
          <p:spPr>
            <a:xfrm>
              <a:off x="1902072" y="2858888"/>
              <a:ext cx="40402" cy="45112"/>
            </a:xfrm>
            <a:custGeom>
              <a:rect b="b" l="l" r="r" t="t"/>
              <a:pathLst>
                <a:path extrusionOk="0" h="795" w="712">
                  <a:moveTo>
                    <a:pt x="268" y="0"/>
                  </a:moveTo>
                  <a:cubicBezTo>
                    <a:pt x="143" y="0"/>
                    <a:pt x="91" y="83"/>
                    <a:pt x="74" y="100"/>
                  </a:cubicBezTo>
                  <a:cubicBezTo>
                    <a:pt x="19" y="178"/>
                    <a:pt x="0" y="312"/>
                    <a:pt x="19" y="465"/>
                  </a:cubicBezTo>
                  <a:cubicBezTo>
                    <a:pt x="54" y="648"/>
                    <a:pt x="175" y="794"/>
                    <a:pt x="270" y="794"/>
                  </a:cubicBezTo>
                  <a:cubicBezTo>
                    <a:pt x="276" y="794"/>
                    <a:pt x="281" y="794"/>
                    <a:pt x="287" y="793"/>
                  </a:cubicBezTo>
                  <a:cubicBezTo>
                    <a:pt x="402" y="774"/>
                    <a:pt x="462" y="599"/>
                    <a:pt x="421" y="391"/>
                  </a:cubicBezTo>
                  <a:cubicBezTo>
                    <a:pt x="402" y="275"/>
                    <a:pt x="365" y="178"/>
                    <a:pt x="305" y="118"/>
                  </a:cubicBezTo>
                  <a:cubicBezTo>
                    <a:pt x="384" y="118"/>
                    <a:pt x="439" y="137"/>
                    <a:pt x="499" y="178"/>
                  </a:cubicBezTo>
                  <a:cubicBezTo>
                    <a:pt x="563" y="208"/>
                    <a:pt x="599" y="290"/>
                    <a:pt x="631" y="290"/>
                  </a:cubicBezTo>
                  <a:cubicBezTo>
                    <a:pt x="638" y="290"/>
                    <a:pt x="645" y="286"/>
                    <a:pt x="652" y="275"/>
                  </a:cubicBezTo>
                  <a:cubicBezTo>
                    <a:pt x="712" y="215"/>
                    <a:pt x="712" y="81"/>
                    <a:pt x="712" y="81"/>
                  </a:cubicBezTo>
                  <a:lnTo>
                    <a:pt x="712" y="81"/>
                  </a:lnTo>
                  <a:cubicBezTo>
                    <a:pt x="712" y="81"/>
                    <a:pt x="693" y="118"/>
                    <a:pt x="615" y="118"/>
                  </a:cubicBezTo>
                  <a:cubicBezTo>
                    <a:pt x="555" y="100"/>
                    <a:pt x="518" y="44"/>
                    <a:pt x="324" y="3"/>
                  </a:cubicBezTo>
                  <a:lnTo>
                    <a:pt x="305" y="3"/>
                  </a:lnTo>
                  <a:cubicBezTo>
                    <a:pt x="292" y="1"/>
                    <a:pt x="280" y="0"/>
                    <a:pt x="26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4"/>
            <p:cNvSpPr/>
            <p:nvPr/>
          </p:nvSpPr>
          <p:spPr>
            <a:xfrm>
              <a:off x="1721677" y="2879770"/>
              <a:ext cx="44885" cy="43864"/>
            </a:xfrm>
            <a:custGeom>
              <a:rect b="b" l="l" r="r" t="t"/>
              <a:pathLst>
                <a:path extrusionOk="0" h="773" w="791">
                  <a:moveTo>
                    <a:pt x="477" y="0"/>
                  </a:moveTo>
                  <a:cubicBezTo>
                    <a:pt x="446" y="0"/>
                    <a:pt x="409" y="6"/>
                    <a:pt x="365" y="23"/>
                  </a:cubicBezTo>
                  <a:cubicBezTo>
                    <a:pt x="365" y="23"/>
                    <a:pt x="347" y="23"/>
                    <a:pt x="347" y="41"/>
                  </a:cubicBezTo>
                  <a:cubicBezTo>
                    <a:pt x="176" y="115"/>
                    <a:pt x="153" y="175"/>
                    <a:pt x="97" y="212"/>
                  </a:cubicBezTo>
                  <a:cubicBezTo>
                    <a:pt x="77" y="219"/>
                    <a:pt x="60" y="221"/>
                    <a:pt x="45" y="221"/>
                  </a:cubicBezTo>
                  <a:cubicBezTo>
                    <a:pt x="17" y="221"/>
                    <a:pt x="0" y="212"/>
                    <a:pt x="0" y="212"/>
                  </a:cubicBezTo>
                  <a:lnTo>
                    <a:pt x="0" y="212"/>
                  </a:lnTo>
                  <a:cubicBezTo>
                    <a:pt x="0" y="212"/>
                    <a:pt x="37" y="328"/>
                    <a:pt x="97" y="369"/>
                  </a:cubicBezTo>
                  <a:cubicBezTo>
                    <a:pt x="109" y="375"/>
                    <a:pt x="119" y="378"/>
                    <a:pt x="127" y="378"/>
                  </a:cubicBezTo>
                  <a:cubicBezTo>
                    <a:pt x="171" y="378"/>
                    <a:pt x="165" y="298"/>
                    <a:pt x="231" y="231"/>
                  </a:cubicBezTo>
                  <a:cubicBezTo>
                    <a:pt x="268" y="194"/>
                    <a:pt x="328" y="157"/>
                    <a:pt x="407" y="138"/>
                  </a:cubicBezTo>
                  <a:lnTo>
                    <a:pt x="407" y="138"/>
                  </a:lnTo>
                  <a:cubicBezTo>
                    <a:pt x="365" y="212"/>
                    <a:pt x="347" y="309"/>
                    <a:pt x="365" y="425"/>
                  </a:cubicBezTo>
                  <a:cubicBezTo>
                    <a:pt x="383" y="626"/>
                    <a:pt x="470" y="773"/>
                    <a:pt x="577" y="773"/>
                  </a:cubicBezTo>
                  <a:cubicBezTo>
                    <a:pt x="584" y="773"/>
                    <a:pt x="590" y="772"/>
                    <a:pt x="596" y="771"/>
                  </a:cubicBezTo>
                  <a:cubicBezTo>
                    <a:pt x="712" y="771"/>
                    <a:pt x="790" y="600"/>
                    <a:pt x="772" y="388"/>
                  </a:cubicBezTo>
                  <a:cubicBezTo>
                    <a:pt x="753" y="231"/>
                    <a:pt x="693" y="97"/>
                    <a:pt x="615" y="41"/>
                  </a:cubicBezTo>
                  <a:cubicBezTo>
                    <a:pt x="601" y="41"/>
                    <a:pt x="559" y="0"/>
                    <a:pt x="47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4"/>
            <p:cNvSpPr/>
            <p:nvPr/>
          </p:nvSpPr>
          <p:spPr>
            <a:xfrm>
              <a:off x="1829948" y="2892822"/>
              <a:ext cx="29451" cy="41878"/>
            </a:xfrm>
            <a:custGeom>
              <a:rect b="b" l="l" r="r" t="t"/>
              <a:pathLst>
                <a:path extrusionOk="0" h="738" w="519">
                  <a:moveTo>
                    <a:pt x="190" y="1"/>
                  </a:moveTo>
                  <a:cubicBezTo>
                    <a:pt x="190" y="195"/>
                    <a:pt x="287" y="232"/>
                    <a:pt x="347" y="370"/>
                  </a:cubicBezTo>
                  <a:cubicBezTo>
                    <a:pt x="384" y="523"/>
                    <a:pt x="287" y="638"/>
                    <a:pt x="172" y="657"/>
                  </a:cubicBezTo>
                  <a:cubicBezTo>
                    <a:pt x="148" y="661"/>
                    <a:pt x="128" y="662"/>
                    <a:pt x="109" y="662"/>
                  </a:cubicBezTo>
                  <a:cubicBezTo>
                    <a:pt x="36" y="662"/>
                    <a:pt x="1" y="639"/>
                    <a:pt x="1" y="638"/>
                  </a:cubicBezTo>
                  <a:lnTo>
                    <a:pt x="1" y="638"/>
                  </a:lnTo>
                  <a:cubicBezTo>
                    <a:pt x="1" y="639"/>
                    <a:pt x="99" y="737"/>
                    <a:pt x="217" y="737"/>
                  </a:cubicBezTo>
                  <a:cubicBezTo>
                    <a:pt x="246" y="737"/>
                    <a:pt x="276" y="731"/>
                    <a:pt x="306" y="717"/>
                  </a:cubicBezTo>
                  <a:cubicBezTo>
                    <a:pt x="481" y="620"/>
                    <a:pt x="518" y="444"/>
                    <a:pt x="440" y="310"/>
                  </a:cubicBezTo>
                  <a:cubicBezTo>
                    <a:pt x="366" y="195"/>
                    <a:pt x="306" y="195"/>
                    <a:pt x="250" y="116"/>
                  </a:cubicBezTo>
                  <a:cubicBezTo>
                    <a:pt x="190" y="43"/>
                    <a:pt x="190" y="1"/>
                    <a:pt x="19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4"/>
            <p:cNvSpPr/>
            <p:nvPr/>
          </p:nvSpPr>
          <p:spPr>
            <a:xfrm>
              <a:off x="1788240" y="2947638"/>
              <a:ext cx="117008" cy="82621"/>
            </a:xfrm>
            <a:custGeom>
              <a:rect b="b" l="l" r="r" t="t"/>
              <a:pathLst>
                <a:path extrusionOk="0" h="1456" w="2062">
                  <a:moveTo>
                    <a:pt x="2025" y="1"/>
                  </a:moveTo>
                  <a:cubicBezTo>
                    <a:pt x="2025" y="1"/>
                    <a:pt x="1581" y="172"/>
                    <a:pt x="1004" y="269"/>
                  </a:cubicBezTo>
                  <a:cubicBezTo>
                    <a:pt x="709" y="327"/>
                    <a:pt x="454" y="342"/>
                    <a:pt x="275" y="342"/>
                  </a:cubicBezTo>
                  <a:cubicBezTo>
                    <a:pt x="103" y="342"/>
                    <a:pt x="1" y="329"/>
                    <a:pt x="1" y="329"/>
                  </a:cubicBezTo>
                  <a:lnTo>
                    <a:pt x="1" y="329"/>
                  </a:lnTo>
                  <a:cubicBezTo>
                    <a:pt x="1" y="329"/>
                    <a:pt x="157" y="1456"/>
                    <a:pt x="962" y="1456"/>
                  </a:cubicBezTo>
                  <a:cubicBezTo>
                    <a:pt x="1012" y="1456"/>
                    <a:pt x="1064" y="1451"/>
                    <a:pt x="1119" y="1442"/>
                  </a:cubicBezTo>
                  <a:cubicBezTo>
                    <a:pt x="2062" y="1290"/>
                    <a:pt x="2025" y="463"/>
                    <a:pt x="2025" y="306"/>
                  </a:cubicBezTo>
                  <a:lnTo>
                    <a:pt x="2025" y="1"/>
                  </a:lnTo>
                  <a:close/>
                </a:path>
              </a:pathLst>
            </a:custGeom>
            <a:solidFill>
              <a:srgbClr val="D9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4"/>
            <p:cNvSpPr/>
            <p:nvPr/>
          </p:nvSpPr>
          <p:spPr>
            <a:xfrm>
              <a:off x="1785119" y="2945255"/>
              <a:ext cx="121207" cy="88295"/>
            </a:xfrm>
            <a:custGeom>
              <a:rect b="b" l="l" r="r" t="t"/>
              <a:pathLst>
                <a:path extrusionOk="0" h="1556" w="2136">
                  <a:moveTo>
                    <a:pt x="2020" y="116"/>
                  </a:moveTo>
                  <a:cubicBezTo>
                    <a:pt x="2020" y="158"/>
                    <a:pt x="2038" y="232"/>
                    <a:pt x="2038" y="348"/>
                  </a:cubicBezTo>
                  <a:cubicBezTo>
                    <a:pt x="2038" y="445"/>
                    <a:pt x="2038" y="676"/>
                    <a:pt x="1946" y="907"/>
                  </a:cubicBezTo>
                  <a:cubicBezTo>
                    <a:pt x="1830" y="1138"/>
                    <a:pt x="1636" y="1369"/>
                    <a:pt x="1174" y="1429"/>
                  </a:cubicBezTo>
                  <a:cubicBezTo>
                    <a:pt x="1115" y="1438"/>
                    <a:pt x="1059" y="1443"/>
                    <a:pt x="1007" y="1443"/>
                  </a:cubicBezTo>
                  <a:cubicBezTo>
                    <a:pt x="856" y="1443"/>
                    <a:pt x="733" y="1404"/>
                    <a:pt x="633" y="1332"/>
                  </a:cubicBezTo>
                  <a:cubicBezTo>
                    <a:pt x="499" y="1235"/>
                    <a:pt x="384" y="1101"/>
                    <a:pt x="305" y="967"/>
                  </a:cubicBezTo>
                  <a:cubicBezTo>
                    <a:pt x="171" y="694"/>
                    <a:pt x="134" y="463"/>
                    <a:pt x="116" y="408"/>
                  </a:cubicBezTo>
                  <a:cubicBezTo>
                    <a:pt x="146" y="408"/>
                    <a:pt x="269" y="424"/>
                    <a:pt x="461" y="424"/>
                  </a:cubicBezTo>
                  <a:cubicBezTo>
                    <a:pt x="622" y="424"/>
                    <a:pt x="831" y="413"/>
                    <a:pt x="1077" y="371"/>
                  </a:cubicBezTo>
                  <a:cubicBezTo>
                    <a:pt x="1618" y="274"/>
                    <a:pt x="1964" y="140"/>
                    <a:pt x="2020" y="116"/>
                  </a:cubicBezTo>
                  <a:close/>
                  <a:moveTo>
                    <a:pt x="2020" y="1"/>
                  </a:moveTo>
                  <a:cubicBezTo>
                    <a:pt x="1983" y="24"/>
                    <a:pt x="1599" y="158"/>
                    <a:pt x="1059" y="274"/>
                  </a:cubicBezTo>
                  <a:cubicBezTo>
                    <a:pt x="800" y="317"/>
                    <a:pt x="573" y="329"/>
                    <a:pt x="400" y="329"/>
                  </a:cubicBezTo>
                  <a:cubicBezTo>
                    <a:pt x="186" y="329"/>
                    <a:pt x="56" y="311"/>
                    <a:pt x="56" y="311"/>
                  </a:cubicBezTo>
                  <a:lnTo>
                    <a:pt x="0" y="311"/>
                  </a:lnTo>
                  <a:lnTo>
                    <a:pt x="0" y="371"/>
                  </a:lnTo>
                  <a:cubicBezTo>
                    <a:pt x="0" y="371"/>
                    <a:pt x="56" y="694"/>
                    <a:pt x="231" y="1004"/>
                  </a:cubicBezTo>
                  <a:cubicBezTo>
                    <a:pt x="305" y="1156"/>
                    <a:pt x="421" y="1313"/>
                    <a:pt x="578" y="1410"/>
                  </a:cubicBezTo>
                  <a:cubicBezTo>
                    <a:pt x="699" y="1502"/>
                    <a:pt x="857" y="1556"/>
                    <a:pt x="1042" y="1556"/>
                  </a:cubicBezTo>
                  <a:cubicBezTo>
                    <a:pt x="1091" y="1556"/>
                    <a:pt x="1141" y="1552"/>
                    <a:pt x="1193" y="1544"/>
                  </a:cubicBezTo>
                  <a:cubicBezTo>
                    <a:pt x="1673" y="1466"/>
                    <a:pt x="1923" y="1198"/>
                    <a:pt x="2038" y="948"/>
                  </a:cubicBezTo>
                  <a:cubicBezTo>
                    <a:pt x="2135" y="694"/>
                    <a:pt x="2135" y="426"/>
                    <a:pt x="2135" y="348"/>
                  </a:cubicBezTo>
                  <a:cubicBezTo>
                    <a:pt x="2135" y="195"/>
                    <a:pt x="2117" y="43"/>
                    <a:pt x="2117" y="43"/>
                  </a:cubicBezTo>
                  <a:lnTo>
                    <a:pt x="2080" y="80"/>
                  </a:lnTo>
                  <a:lnTo>
                    <a:pt x="208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4"/>
            <p:cNvSpPr/>
            <p:nvPr/>
          </p:nvSpPr>
          <p:spPr>
            <a:xfrm>
              <a:off x="1794822" y="2948716"/>
              <a:ext cx="104922" cy="34501"/>
            </a:xfrm>
            <a:custGeom>
              <a:rect b="b" l="l" r="r" t="t"/>
              <a:pathLst>
                <a:path extrusionOk="0" h="608" w="1849">
                  <a:moveTo>
                    <a:pt x="1849" y="0"/>
                  </a:moveTo>
                  <a:cubicBezTo>
                    <a:pt x="1715" y="55"/>
                    <a:pt x="1350" y="171"/>
                    <a:pt x="888" y="250"/>
                  </a:cubicBezTo>
                  <a:cubicBezTo>
                    <a:pt x="629" y="302"/>
                    <a:pt x="396" y="320"/>
                    <a:pt x="218" y="320"/>
                  </a:cubicBezTo>
                  <a:cubicBezTo>
                    <a:pt x="131" y="320"/>
                    <a:pt x="58" y="316"/>
                    <a:pt x="0" y="310"/>
                  </a:cubicBezTo>
                  <a:lnTo>
                    <a:pt x="0" y="310"/>
                  </a:lnTo>
                  <a:cubicBezTo>
                    <a:pt x="53" y="443"/>
                    <a:pt x="116" y="607"/>
                    <a:pt x="425" y="607"/>
                  </a:cubicBezTo>
                  <a:cubicBezTo>
                    <a:pt x="471" y="607"/>
                    <a:pt x="521" y="604"/>
                    <a:pt x="578" y="596"/>
                  </a:cubicBezTo>
                  <a:cubicBezTo>
                    <a:pt x="1040" y="541"/>
                    <a:pt x="1752" y="287"/>
                    <a:pt x="1812" y="194"/>
                  </a:cubicBezTo>
                  <a:cubicBezTo>
                    <a:pt x="1849" y="153"/>
                    <a:pt x="1849" y="79"/>
                    <a:pt x="18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4"/>
            <p:cNvSpPr/>
            <p:nvPr/>
          </p:nvSpPr>
          <p:spPr>
            <a:xfrm>
              <a:off x="1790623" y="2946617"/>
              <a:ext cx="112525" cy="38984"/>
            </a:xfrm>
            <a:custGeom>
              <a:rect b="b" l="l" r="r" t="t"/>
              <a:pathLst>
                <a:path extrusionOk="0" h="687" w="1983">
                  <a:moveTo>
                    <a:pt x="1867" y="116"/>
                  </a:moveTo>
                  <a:cubicBezTo>
                    <a:pt x="1867" y="153"/>
                    <a:pt x="1867" y="190"/>
                    <a:pt x="1849" y="208"/>
                  </a:cubicBezTo>
                  <a:cubicBezTo>
                    <a:pt x="1849" y="208"/>
                    <a:pt x="1849" y="231"/>
                    <a:pt x="1807" y="231"/>
                  </a:cubicBezTo>
                  <a:cubicBezTo>
                    <a:pt x="1789" y="250"/>
                    <a:pt x="1752" y="268"/>
                    <a:pt x="1710" y="287"/>
                  </a:cubicBezTo>
                  <a:cubicBezTo>
                    <a:pt x="1636" y="324"/>
                    <a:pt x="1521" y="365"/>
                    <a:pt x="1405" y="402"/>
                  </a:cubicBezTo>
                  <a:cubicBezTo>
                    <a:pt x="1156" y="481"/>
                    <a:pt x="865" y="555"/>
                    <a:pt x="652" y="578"/>
                  </a:cubicBezTo>
                  <a:cubicBezTo>
                    <a:pt x="588" y="588"/>
                    <a:pt x="533" y="592"/>
                    <a:pt x="486" y="592"/>
                  </a:cubicBezTo>
                  <a:cubicBezTo>
                    <a:pt x="362" y="592"/>
                    <a:pt x="290" y="561"/>
                    <a:pt x="250" y="518"/>
                  </a:cubicBezTo>
                  <a:cubicBezTo>
                    <a:pt x="190" y="481"/>
                    <a:pt x="190" y="439"/>
                    <a:pt x="171" y="402"/>
                  </a:cubicBezTo>
                  <a:cubicBezTo>
                    <a:pt x="347" y="402"/>
                    <a:pt x="615" y="402"/>
                    <a:pt x="980" y="347"/>
                  </a:cubicBezTo>
                  <a:cubicBezTo>
                    <a:pt x="1405" y="268"/>
                    <a:pt x="1710" y="153"/>
                    <a:pt x="1867" y="116"/>
                  </a:cubicBezTo>
                  <a:close/>
                  <a:moveTo>
                    <a:pt x="1904" y="0"/>
                  </a:moveTo>
                  <a:cubicBezTo>
                    <a:pt x="1770" y="37"/>
                    <a:pt x="1405" y="153"/>
                    <a:pt x="962" y="250"/>
                  </a:cubicBezTo>
                  <a:cubicBezTo>
                    <a:pt x="555" y="305"/>
                    <a:pt x="250" y="305"/>
                    <a:pt x="74" y="305"/>
                  </a:cubicBezTo>
                  <a:lnTo>
                    <a:pt x="0" y="287"/>
                  </a:lnTo>
                  <a:lnTo>
                    <a:pt x="0" y="287"/>
                  </a:lnTo>
                  <a:lnTo>
                    <a:pt x="37" y="365"/>
                  </a:lnTo>
                  <a:cubicBezTo>
                    <a:pt x="56" y="439"/>
                    <a:pt x="93" y="536"/>
                    <a:pt x="190" y="596"/>
                  </a:cubicBezTo>
                  <a:cubicBezTo>
                    <a:pt x="260" y="650"/>
                    <a:pt x="351" y="687"/>
                    <a:pt x="483" y="687"/>
                  </a:cubicBezTo>
                  <a:cubicBezTo>
                    <a:pt x="533" y="687"/>
                    <a:pt x="589" y="681"/>
                    <a:pt x="652" y="670"/>
                  </a:cubicBezTo>
                  <a:cubicBezTo>
                    <a:pt x="883" y="652"/>
                    <a:pt x="1193" y="578"/>
                    <a:pt x="1442" y="499"/>
                  </a:cubicBezTo>
                  <a:cubicBezTo>
                    <a:pt x="1558" y="462"/>
                    <a:pt x="1673" y="402"/>
                    <a:pt x="1752" y="384"/>
                  </a:cubicBezTo>
                  <a:cubicBezTo>
                    <a:pt x="1789" y="365"/>
                    <a:pt x="1826" y="347"/>
                    <a:pt x="1867" y="324"/>
                  </a:cubicBezTo>
                  <a:lnTo>
                    <a:pt x="1923" y="268"/>
                  </a:lnTo>
                  <a:cubicBezTo>
                    <a:pt x="1983" y="208"/>
                    <a:pt x="1983" y="116"/>
                    <a:pt x="1964" y="37"/>
                  </a:cubicBezTo>
                  <a:lnTo>
                    <a:pt x="196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4"/>
            <p:cNvSpPr/>
            <p:nvPr/>
          </p:nvSpPr>
          <p:spPr>
            <a:xfrm>
              <a:off x="1812357" y="2990765"/>
              <a:ext cx="83188" cy="39665"/>
            </a:xfrm>
            <a:custGeom>
              <a:rect b="b" l="l" r="r" t="t"/>
              <a:pathLst>
                <a:path extrusionOk="0" h="699" w="1466">
                  <a:moveTo>
                    <a:pt x="905" y="0"/>
                  </a:moveTo>
                  <a:cubicBezTo>
                    <a:pt x="806" y="0"/>
                    <a:pt x="691" y="19"/>
                    <a:pt x="579" y="49"/>
                  </a:cubicBezTo>
                  <a:cubicBezTo>
                    <a:pt x="269" y="146"/>
                    <a:pt x="98" y="317"/>
                    <a:pt x="1" y="470"/>
                  </a:cubicBezTo>
                  <a:cubicBezTo>
                    <a:pt x="125" y="598"/>
                    <a:pt x="302" y="698"/>
                    <a:pt x="531" y="698"/>
                  </a:cubicBezTo>
                  <a:cubicBezTo>
                    <a:pt x="583" y="698"/>
                    <a:pt x="637" y="693"/>
                    <a:pt x="694" y="682"/>
                  </a:cubicBezTo>
                  <a:cubicBezTo>
                    <a:pt x="1119" y="627"/>
                    <a:pt x="1327" y="433"/>
                    <a:pt x="1466" y="220"/>
                  </a:cubicBezTo>
                  <a:cubicBezTo>
                    <a:pt x="1369" y="146"/>
                    <a:pt x="1212" y="49"/>
                    <a:pt x="1004" y="8"/>
                  </a:cubicBezTo>
                  <a:cubicBezTo>
                    <a:pt x="973" y="3"/>
                    <a:pt x="940" y="0"/>
                    <a:pt x="905" y="0"/>
                  </a:cubicBezTo>
                  <a:close/>
                </a:path>
              </a:pathLst>
            </a:custGeom>
            <a:solidFill>
              <a:srgbClr val="FF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4"/>
            <p:cNvSpPr/>
            <p:nvPr/>
          </p:nvSpPr>
          <p:spPr>
            <a:xfrm>
              <a:off x="1807931" y="2988439"/>
              <a:ext cx="90792" cy="44885"/>
            </a:xfrm>
            <a:custGeom>
              <a:rect b="b" l="l" r="r" t="t"/>
              <a:pathLst>
                <a:path extrusionOk="0" h="791" w="1600">
                  <a:moveTo>
                    <a:pt x="946" y="98"/>
                  </a:moveTo>
                  <a:cubicBezTo>
                    <a:pt x="994" y="98"/>
                    <a:pt x="1039" y="102"/>
                    <a:pt x="1082" y="109"/>
                  </a:cubicBezTo>
                  <a:cubicBezTo>
                    <a:pt x="1253" y="127"/>
                    <a:pt x="1368" y="206"/>
                    <a:pt x="1447" y="280"/>
                  </a:cubicBezTo>
                  <a:cubicBezTo>
                    <a:pt x="1331" y="455"/>
                    <a:pt x="1137" y="608"/>
                    <a:pt x="772" y="668"/>
                  </a:cubicBezTo>
                  <a:cubicBezTo>
                    <a:pt x="719" y="679"/>
                    <a:pt x="670" y="684"/>
                    <a:pt x="622" y="684"/>
                  </a:cubicBezTo>
                  <a:cubicBezTo>
                    <a:pt x="429" y="684"/>
                    <a:pt x="280" y="600"/>
                    <a:pt x="158" y="492"/>
                  </a:cubicBezTo>
                  <a:cubicBezTo>
                    <a:pt x="250" y="377"/>
                    <a:pt x="407" y="224"/>
                    <a:pt x="675" y="146"/>
                  </a:cubicBezTo>
                  <a:cubicBezTo>
                    <a:pt x="772" y="110"/>
                    <a:pt x="863" y="98"/>
                    <a:pt x="946" y="98"/>
                  </a:cubicBezTo>
                  <a:close/>
                  <a:moveTo>
                    <a:pt x="929" y="1"/>
                  </a:moveTo>
                  <a:cubicBezTo>
                    <a:pt x="840" y="1"/>
                    <a:pt x="746" y="13"/>
                    <a:pt x="638" y="49"/>
                  </a:cubicBezTo>
                  <a:cubicBezTo>
                    <a:pt x="328" y="146"/>
                    <a:pt x="134" y="321"/>
                    <a:pt x="42" y="474"/>
                  </a:cubicBezTo>
                  <a:lnTo>
                    <a:pt x="0" y="511"/>
                  </a:lnTo>
                  <a:lnTo>
                    <a:pt x="42" y="534"/>
                  </a:lnTo>
                  <a:cubicBezTo>
                    <a:pt x="191" y="683"/>
                    <a:pt x="401" y="790"/>
                    <a:pt x="670" y="790"/>
                  </a:cubicBezTo>
                  <a:cubicBezTo>
                    <a:pt x="709" y="790"/>
                    <a:pt x="749" y="788"/>
                    <a:pt x="791" y="783"/>
                  </a:cubicBezTo>
                  <a:cubicBezTo>
                    <a:pt x="1216" y="705"/>
                    <a:pt x="1447" y="511"/>
                    <a:pt x="1581" y="280"/>
                  </a:cubicBezTo>
                  <a:lnTo>
                    <a:pt x="1599" y="243"/>
                  </a:lnTo>
                  <a:lnTo>
                    <a:pt x="1562" y="224"/>
                  </a:lnTo>
                  <a:cubicBezTo>
                    <a:pt x="1465" y="127"/>
                    <a:pt x="1313" y="30"/>
                    <a:pt x="1082" y="12"/>
                  </a:cubicBezTo>
                  <a:cubicBezTo>
                    <a:pt x="1031" y="5"/>
                    <a:pt x="981" y="1"/>
                    <a:pt x="92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4"/>
            <p:cNvSpPr/>
            <p:nvPr/>
          </p:nvSpPr>
          <p:spPr>
            <a:xfrm>
              <a:off x="1878977" y="2806511"/>
              <a:ext cx="82110" cy="28713"/>
            </a:xfrm>
            <a:custGeom>
              <a:rect b="b" l="l" r="r" t="t"/>
              <a:pathLst>
                <a:path extrusionOk="0" h="506" w="1447">
                  <a:moveTo>
                    <a:pt x="846" y="1"/>
                  </a:moveTo>
                  <a:cubicBezTo>
                    <a:pt x="834" y="1"/>
                    <a:pt x="822" y="1"/>
                    <a:pt x="809" y="2"/>
                  </a:cubicBezTo>
                  <a:cubicBezTo>
                    <a:pt x="463" y="20"/>
                    <a:pt x="135" y="117"/>
                    <a:pt x="79" y="251"/>
                  </a:cubicBezTo>
                  <a:cubicBezTo>
                    <a:pt x="1" y="408"/>
                    <a:pt x="61" y="482"/>
                    <a:pt x="135" y="505"/>
                  </a:cubicBezTo>
                  <a:cubicBezTo>
                    <a:pt x="195" y="505"/>
                    <a:pt x="366" y="233"/>
                    <a:pt x="638" y="214"/>
                  </a:cubicBezTo>
                  <a:cubicBezTo>
                    <a:pt x="650" y="213"/>
                    <a:pt x="662" y="213"/>
                    <a:pt x="674" y="213"/>
                  </a:cubicBezTo>
                  <a:cubicBezTo>
                    <a:pt x="949" y="213"/>
                    <a:pt x="1220" y="408"/>
                    <a:pt x="1308" y="408"/>
                  </a:cubicBezTo>
                  <a:cubicBezTo>
                    <a:pt x="1318" y="410"/>
                    <a:pt x="1326" y="412"/>
                    <a:pt x="1334" y="412"/>
                  </a:cubicBezTo>
                  <a:cubicBezTo>
                    <a:pt x="1395" y="412"/>
                    <a:pt x="1426" y="351"/>
                    <a:pt x="1447" y="233"/>
                  </a:cubicBezTo>
                  <a:cubicBezTo>
                    <a:pt x="1447" y="233"/>
                    <a:pt x="1176" y="1"/>
                    <a:pt x="846" y="1"/>
                  </a:cubicBezTo>
                  <a:close/>
                </a:path>
              </a:pathLst>
            </a:custGeom>
            <a:solidFill>
              <a:srgbClr val="00A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4"/>
            <p:cNvSpPr/>
            <p:nvPr/>
          </p:nvSpPr>
          <p:spPr>
            <a:xfrm>
              <a:off x="1877955" y="2803390"/>
              <a:ext cx="85231" cy="33934"/>
            </a:xfrm>
            <a:custGeom>
              <a:rect b="b" l="l" r="r" t="t"/>
              <a:pathLst>
                <a:path extrusionOk="0" h="598" w="1502">
                  <a:moveTo>
                    <a:pt x="827" y="98"/>
                  </a:moveTo>
                  <a:cubicBezTo>
                    <a:pt x="1118" y="98"/>
                    <a:pt x="1368" y="288"/>
                    <a:pt x="1405" y="306"/>
                  </a:cubicBezTo>
                  <a:cubicBezTo>
                    <a:pt x="1386" y="348"/>
                    <a:pt x="1386" y="385"/>
                    <a:pt x="1368" y="403"/>
                  </a:cubicBezTo>
                  <a:cubicBezTo>
                    <a:pt x="1368" y="422"/>
                    <a:pt x="1368" y="422"/>
                    <a:pt x="1326" y="422"/>
                  </a:cubicBezTo>
                  <a:cubicBezTo>
                    <a:pt x="1326" y="422"/>
                    <a:pt x="1289" y="403"/>
                    <a:pt x="1234" y="385"/>
                  </a:cubicBezTo>
                  <a:cubicBezTo>
                    <a:pt x="1192" y="366"/>
                    <a:pt x="1137" y="348"/>
                    <a:pt x="1077" y="306"/>
                  </a:cubicBezTo>
                  <a:cubicBezTo>
                    <a:pt x="977" y="274"/>
                    <a:pt x="850" y="229"/>
                    <a:pt x="719" y="229"/>
                  </a:cubicBezTo>
                  <a:cubicBezTo>
                    <a:pt x="698" y="229"/>
                    <a:pt x="677" y="230"/>
                    <a:pt x="656" y="232"/>
                  </a:cubicBezTo>
                  <a:cubicBezTo>
                    <a:pt x="499" y="232"/>
                    <a:pt x="384" y="306"/>
                    <a:pt x="287" y="385"/>
                  </a:cubicBezTo>
                  <a:cubicBezTo>
                    <a:pt x="250" y="422"/>
                    <a:pt x="213" y="463"/>
                    <a:pt x="194" y="482"/>
                  </a:cubicBezTo>
                  <a:cubicBezTo>
                    <a:pt x="171" y="482"/>
                    <a:pt x="153" y="500"/>
                    <a:pt x="153" y="500"/>
                  </a:cubicBezTo>
                  <a:cubicBezTo>
                    <a:pt x="134" y="500"/>
                    <a:pt x="116" y="500"/>
                    <a:pt x="116" y="463"/>
                  </a:cubicBezTo>
                  <a:cubicBezTo>
                    <a:pt x="116" y="445"/>
                    <a:pt x="116" y="403"/>
                    <a:pt x="134" y="348"/>
                  </a:cubicBezTo>
                  <a:cubicBezTo>
                    <a:pt x="153" y="288"/>
                    <a:pt x="250" y="232"/>
                    <a:pt x="365" y="191"/>
                  </a:cubicBezTo>
                  <a:cubicBezTo>
                    <a:pt x="499" y="135"/>
                    <a:pt x="656" y="117"/>
                    <a:pt x="827" y="98"/>
                  </a:cubicBezTo>
                  <a:close/>
                  <a:moveTo>
                    <a:pt x="863" y="0"/>
                  </a:moveTo>
                  <a:cubicBezTo>
                    <a:pt x="851" y="0"/>
                    <a:pt x="839" y="1"/>
                    <a:pt x="827" y="1"/>
                  </a:cubicBezTo>
                  <a:cubicBezTo>
                    <a:pt x="633" y="20"/>
                    <a:pt x="462" y="38"/>
                    <a:pt x="328" y="98"/>
                  </a:cubicBezTo>
                  <a:cubicBezTo>
                    <a:pt x="194" y="135"/>
                    <a:pt x="97" y="214"/>
                    <a:pt x="37" y="288"/>
                  </a:cubicBezTo>
                  <a:cubicBezTo>
                    <a:pt x="0" y="366"/>
                    <a:pt x="0" y="445"/>
                    <a:pt x="19" y="500"/>
                  </a:cubicBezTo>
                  <a:cubicBezTo>
                    <a:pt x="37" y="560"/>
                    <a:pt x="79" y="597"/>
                    <a:pt x="134" y="597"/>
                  </a:cubicBezTo>
                  <a:cubicBezTo>
                    <a:pt x="171" y="597"/>
                    <a:pt x="194" y="597"/>
                    <a:pt x="194" y="579"/>
                  </a:cubicBezTo>
                  <a:cubicBezTo>
                    <a:pt x="213" y="579"/>
                    <a:pt x="231" y="560"/>
                    <a:pt x="250" y="560"/>
                  </a:cubicBezTo>
                  <a:cubicBezTo>
                    <a:pt x="268" y="519"/>
                    <a:pt x="310" y="500"/>
                    <a:pt x="347" y="463"/>
                  </a:cubicBezTo>
                  <a:cubicBezTo>
                    <a:pt x="444" y="403"/>
                    <a:pt x="541" y="329"/>
                    <a:pt x="656" y="329"/>
                  </a:cubicBezTo>
                  <a:cubicBezTo>
                    <a:pt x="677" y="326"/>
                    <a:pt x="698" y="324"/>
                    <a:pt x="718" y="324"/>
                  </a:cubicBezTo>
                  <a:cubicBezTo>
                    <a:pt x="831" y="324"/>
                    <a:pt x="942" y="372"/>
                    <a:pt x="1040" y="403"/>
                  </a:cubicBezTo>
                  <a:cubicBezTo>
                    <a:pt x="1095" y="422"/>
                    <a:pt x="1155" y="463"/>
                    <a:pt x="1192" y="482"/>
                  </a:cubicBezTo>
                  <a:cubicBezTo>
                    <a:pt x="1252" y="500"/>
                    <a:pt x="1271" y="519"/>
                    <a:pt x="1308" y="519"/>
                  </a:cubicBezTo>
                  <a:cubicBezTo>
                    <a:pt x="1319" y="522"/>
                    <a:pt x="1330" y="524"/>
                    <a:pt x="1340" y="524"/>
                  </a:cubicBezTo>
                  <a:cubicBezTo>
                    <a:pt x="1388" y="524"/>
                    <a:pt x="1431" y="493"/>
                    <a:pt x="1465" y="463"/>
                  </a:cubicBezTo>
                  <a:cubicBezTo>
                    <a:pt x="1483" y="422"/>
                    <a:pt x="1502" y="366"/>
                    <a:pt x="1502" y="288"/>
                  </a:cubicBezTo>
                  <a:lnTo>
                    <a:pt x="1502" y="269"/>
                  </a:lnTo>
                  <a:lnTo>
                    <a:pt x="1483" y="251"/>
                  </a:lnTo>
                  <a:cubicBezTo>
                    <a:pt x="1483" y="251"/>
                    <a:pt x="1211" y="0"/>
                    <a:pt x="86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4"/>
            <p:cNvSpPr/>
            <p:nvPr/>
          </p:nvSpPr>
          <p:spPr>
            <a:xfrm>
              <a:off x="1690977" y="2826770"/>
              <a:ext cx="81089" cy="31891"/>
            </a:xfrm>
            <a:custGeom>
              <a:rect b="b" l="l" r="r" t="t"/>
              <a:pathLst>
                <a:path extrusionOk="0" h="562" w="1429">
                  <a:moveTo>
                    <a:pt x="911" y="0"/>
                  </a:moveTo>
                  <a:cubicBezTo>
                    <a:pt x="802" y="0"/>
                    <a:pt x="682" y="12"/>
                    <a:pt x="560" y="33"/>
                  </a:cubicBezTo>
                  <a:cubicBezTo>
                    <a:pt x="213" y="88"/>
                    <a:pt x="1" y="416"/>
                    <a:pt x="1" y="416"/>
                  </a:cubicBezTo>
                  <a:cubicBezTo>
                    <a:pt x="34" y="508"/>
                    <a:pt x="64" y="562"/>
                    <a:pt x="123" y="562"/>
                  </a:cubicBezTo>
                  <a:cubicBezTo>
                    <a:pt x="139" y="562"/>
                    <a:pt x="156" y="558"/>
                    <a:pt x="176" y="550"/>
                  </a:cubicBezTo>
                  <a:cubicBezTo>
                    <a:pt x="255" y="513"/>
                    <a:pt x="504" y="264"/>
                    <a:pt x="772" y="204"/>
                  </a:cubicBezTo>
                  <a:cubicBezTo>
                    <a:pt x="794" y="201"/>
                    <a:pt x="815" y="199"/>
                    <a:pt x="836" y="199"/>
                  </a:cubicBezTo>
                  <a:cubicBezTo>
                    <a:pt x="1063" y="199"/>
                    <a:pt x="1254" y="358"/>
                    <a:pt x="1321" y="358"/>
                  </a:cubicBezTo>
                  <a:cubicBezTo>
                    <a:pt x="1325" y="358"/>
                    <a:pt x="1328" y="357"/>
                    <a:pt x="1331" y="356"/>
                  </a:cubicBezTo>
                  <a:cubicBezTo>
                    <a:pt x="1410" y="338"/>
                    <a:pt x="1428" y="241"/>
                    <a:pt x="1331" y="125"/>
                  </a:cubicBezTo>
                  <a:cubicBezTo>
                    <a:pt x="1269" y="39"/>
                    <a:pt x="1109" y="0"/>
                    <a:pt x="911" y="0"/>
                  </a:cubicBezTo>
                  <a:close/>
                </a:path>
              </a:pathLst>
            </a:custGeom>
            <a:solidFill>
              <a:srgbClr val="00A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4"/>
            <p:cNvSpPr/>
            <p:nvPr/>
          </p:nvSpPr>
          <p:spPr>
            <a:xfrm>
              <a:off x="1686778" y="2823762"/>
              <a:ext cx="86309" cy="38076"/>
            </a:xfrm>
            <a:custGeom>
              <a:rect b="b" l="l" r="r" t="t"/>
              <a:pathLst>
                <a:path extrusionOk="0" h="671" w="1521">
                  <a:moveTo>
                    <a:pt x="1096" y="104"/>
                  </a:moveTo>
                  <a:cubicBezTo>
                    <a:pt x="1230" y="123"/>
                    <a:pt x="1327" y="160"/>
                    <a:pt x="1368" y="201"/>
                  </a:cubicBezTo>
                  <a:cubicBezTo>
                    <a:pt x="1405" y="257"/>
                    <a:pt x="1424" y="294"/>
                    <a:pt x="1424" y="335"/>
                  </a:cubicBezTo>
                  <a:cubicBezTo>
                    <a:pt x="1424" y="354"/>
                    <a:pt x="1405" y="354"/>
                    <a:pt x="1387" y="372"/>
                  </a:cubicBezTo>
                  <a:cubicBezTo>
                    <a:pt x="1387" y="372"/>
                    <a:pt x="1368" y="354"/>
                    <a:pt x="1345" y="354"/>
                  </a:cubicBezTo>
                  <a:cubicBezTo>
                    <a:pt x="1327" y="335"/>
                    <a:pt x="1271" y="317"/>
                    <a:pt x="1230" y="294"/>
                  </a:cubicBezTo>
                  <a:cubicBezTo>
                    <a:pt x="1135" y="248"/>
                    <a:pt x="1027" y="215"/>
                    <a:pt x="917" y="215"/>
                  </a:cubicBezTo>
                  <a:cubicBezTo>
                    <a:pt x="894" y="215"/>
                    <a:pt x="870" y="217"/>
                    <a:pt x="846" y="220"/>
                  </a:cubicBezTo>
                  <a:cubicBezTo>
                    <a:pt x="694" y="238"/>
                    <a:pt x="560" y="317"/>
                    <a:pt x="444" y="391"/>
                  </a:cubicBezTo>
                  <a:cubicBezTo>
                    <a:pt x="384" y="432"/>
                    <a:pt x="347" y="469"/>
                    <a:pt x="306" y="506"/>
                  </a:cubicBezTo>
                  <a:cubicBezTo>
                    <a:pt x="269" y="548"/>
                    <a:pt x="232" y="566"/>
                    <a:pt x="232" y="566"/>
                  </a:cubicBezTo>
                  <a:cubicBezTo>
                    <a:pt x="218" y="573"/>
                    <a:pt x="209" y="575"/>
                    <a:pt x="202" y="575"/>
                  </a:cubicBezTo>
                  <a:cubicBezTo>
                    <a:pt x="188" y="575"/>
                    <a:pt x="184" y="566"/>
                    <a:pt x="172" y="566"/>
                  </a:cubicBezTo>
                  <a:cubicBezTo>
                    <a:pt x="172" y="548"/>
                    <a:pt x="153" y="506"/>
                    <a:pt x="135" y="469"/>
                  </a:cubicBezTo>
                  <a:cubicBezTo>
                    <a:pt x="153" y="432"/>
                    <a:pt x="347" y="201"/>
                    <a:pt x="634" y="141"/>
                  </a:cubicBezTo>
                  <a:cubicBezTo>
                    <a:pt x="809" y="104"/>
                    <a:pt x="980" y="104"/>
                    <a:pt x="1096" y="104"/>
                  </a:cubicBezTo>
                  <a:close/>
                  <a:moveTo>
                    <a:pt x="999" y="0"/>
                  </a:moveTo>
                  <a:cubicBezTo>
                    <a:pt x="887" y="0"/>
                    <a:pt x="757" y="17"/>
                    <a:pt x="615" y="44"/>
                  </a:cubicBezTo>
                  <a:cubicBezTo>
                    <a:pt x="287" y="104"/>
                    <a:pt x="75" y="372"/>
                    <a:pt x="56" y="409"/>
                  </a:cubicBezTo>
                  <a:lnTo>
                    <a:pt x="1" y="409"/>
                  </a:lnTo>
                  <a:lnTo>
                    <a:pt x="19" y="488"/>
                  </a:lnTo>
                  <a:cubicBezTo>
                    <a:pt x="38" y="548"/>
                    <a:pt x="75" y="585"/>
                    <a:pt x="116" y="622"/>
                  </a:cubicBezTo>
                  <a:cubicBezTo>
                    <a:pt x="143" y="652"/>
                    <a:pt x="183" y="671"/>
                    <a:pt x="225" y="671"/>
                  </a:cubicBezTo>
                  <a:cubicBezTo>
                    <a:pt x="239" y="671"/>
                    <a:pt x="254" y="668"/>
                    <a:pt x="269" y="663"/>
                  </a:cubicBezTo>
                  <a:cubicBezTo>
                    <a:pt x="287" y="640"/>
                    <a:pt x="329" y="622"/>
                    <a:pt x="366" y="585"/>
                  </a:cubicBezTo>
                  <a:cubicBezTo>
                    <a:pt x="403" y="548"/>
                    <a:pt x="444" y="506"/>
                    <a:pt x="500" y="488"/>
                  </a:cubicBezTo>
                  <a:cubicBezTo>
                    <a:pt x="597" y="409"/>
                    <a:pt x="731" y="335"/>
                    <a:pt x="846" y="317"/>
                  </a:cubicBezTo>
                  <a:cubicBezTo>
                    <a:pt x="873" y="312"/>
                    <a:pt x="899" y="310"/>
                    <a:pt x="924" y="310"/>
                  </a:cubicBezTo>
                  <a:cubicBezTo>
                    <a:pt x="1025" y="310"/>
                    <a:pt x="1112" y="343"/>
                    <a:pt x="1174" y="372"/>
                  </a:cubicBezTo>
                  <a:cubicBezTo>
                    <a:pt x="1230" y="391"/>
                    <a:pt x="1271" y="432"/>
                    <a:pt x="1308" y="451"/>
                  </a:cubicBezTo>
                  <a:cubicBezTo>
                    <a:pt x="1327" y="451"/>
                    <a:pt x="1345" y="451"/>
                    <a:pt x="1368" y="469"/>
                  </a:cubicBezTo>
                  <a:lnTo>
                    <a:pt x="1424" y="469"/>
                  </a:lnTo>
                  <a:cubicBezTo>
                    <a:pt x="1484" y="451"/>
                    <a:pt x="1521" y="391"/>
                    <a:pt x="1521" y="335"/>
                  </a:cubicBezTo>
                  <a:cubicBezTo>
                    <a:pt x="1521" y="275"/>
                    <a:pt x="1502" y="220"/>
                    <a:pt x="1442" y="141"/>
                  </a:cubicBezTo>
                  <a:cubicBezTo>
                    <a:pt x="1387" y="63"/>
                    <a:pt x="1271" y="26"/>
                    <a:pt x="1114" y="7"/>
                  </a:cubicBezTo>
                  <a:cubicBezTo>
                    <a:pt x="1078" y="2"/>
                    <a:pt x="1040" y="0"/>
                    <a:pt x="99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0" name="Shape 4220"/>
        <p:cNvGrpSpPr/>
        <p:nvPr/>
      </p:nvGrpSpPr>
      <p:grpSpPr>
        <a:xfrm>
          <a:off x="0" y="0"/>
          <a:ext cx="0" cy="0"/>
          <a:chOff x="0" y="0"/>
          <a:chExt cx="0" cy="0"/>
        </a:xfrm>
      </p:grpSpPr>
      <p:sp>
        <p:nvSpPr>
          <p:cNvPr id="4221" name="Google Shape;4221;p65"/>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rPr>
              <a:t>Did you like the resources on this template? Get them for free at our other websites: </a:t>
            </a:r>
            <a:endParaRPr sz="1200">
              <a:solidFill>
                <a:schemeClr val="dk1"/>
              </a:solidFill>
            </a:endParaRPr>
          </a:p>
          <a:p>
            <a:pPr indent="0" lvl="0" marL="0" rtl="0" algn="l">
              <a:spcBef>
                <a:spcPts val="1000"/>
              </a:spcBef>
              <a:spcAft>
                <a:spcPts val="0"/>
              </a:spcAft>
              <a:buClr>
                <a:schemeClr val="dk1"/>
              </a:buClr>
              <a:buSzPts val="1100"/>
              <a:buFont typeface="Arial"/>
              <a:buNone/>
            </a:pPr>
            <a:r>
              <a:rPr b="1" lang="en" sz="1400">
                <a:solidFill>
                  <a:schemeClr val="dk1"/>
                </a:solidFill>
                <a:latin typeface="Montserrat"/>
                <a:ea typeface="Montserrat"/>
                <a:cs typeface="Montserrat"/>
                <a:sym typeface="Montserrat"/>
              </a:rPr>
              <a:t>Vectors</a:t>
            </a:r>
            <a:endParaRPr b="1" sz="1400">
              <a:solidFill>
                <a:schemeClr val="dk1"/>
              </a:solidFill>
              <a:latin typeface="Montserrat"/>
              <a:ea typeface="Montserrat"/>
              <a:cs typeface="Montserrat"/>
              <a:sym typeface="Montserrat"/>
            </a:endParaRPr>
          </a:p>
          <a:p>
            <a:pPr indent="-203200" lvl="0" marL="241300" rtl="0" algn="l">
              <a:spcBef>
                <a:spcPts val="300"/>
              </a:spcBef>
              <a:spcAft>
                <a:spcPts val="0"/>
              </a:spcAft>
              <a:buClr>
                <a:schemeClr val="accent1"/>
              </a:buClr>
              <a:buSzPts val="1200"/>
              <a:buFont typeface="Inter"/>
              <a:buChar char="●"/>
            </a:pPr>
            <a:r>
              <a:rPr lang="en" sz="1200">
                <a:solidFill>
                  <a:schemeClr val="dk1"/>
                </a:solidFill>
                <a:uFill>
                  <a:noFill/>
                </a:uFill>
                <a:hlinkClick r:id="rId3">
                  <a:extLst>
                    <a:ext uri="{A12FA001-AC4F-418D-AE19-62706E023703}">
                      <ahyp:hlinkClr val="tx"/>
                    </a:ext>
                  </a:extLst>
                </a:hlinkClick>
              </a:rPr>
              <a:t>Hand drawn website hosting illustration</a:t>
            </a:r>
            <a:endParaRPr sz="1200">
              <a:solidFill>
                <a:schemeClr val="dk1"/>
              </a:solidFill>
            </a:endParaRPr>
          </a:p>
          <a:p>
            <a:pPr indent="-203200" lvl="0" marL="241300" rtl="0" algn="l">
              <a:spcBef>
                <a:spcPts val="300"/>
              </a:spcBef>
              <a:spcAft>
                <a:spcPts val="0"/>
              </a:spcAft>
              <a:buClr>
                <a:schemeClr val="accent1"/>
              </a:buClr>
              <a:buSzPts val="1200"/>
              <a:buFont typeface="Inter Light"/>
              <a:buChar char="●"/>
            </a:pPr>
            <a:r>
              <a:rPr lang="en" sz="1200">
                <a:solidFill>
                  <a:schemeClr val="dk1"/>
                </a:solidFill>
                <a:uFill>
                  <a:noFill/>
                </a:uFill>
                <a:hlinkClick r:id="rId4">
                  <a:extLst>
                    <a:ext uri="{A12FA001-AC4F-418D-AE19-62706E023703}">
                      <ahyp:hlinkClr val="tx"/>
                    </a:ext>
                  </a:extLst>
                </a:hlinkClick>
              </a:rPr>
              <a:t>Hand drawn flat design gamification illustration</a:t>
            </a:r>
            <a:endParaRPr sz="1200">
              <a:solidFill>
                <a:schemeClr val="dk1"/>
              </a:solidFill>
            </a:endParaRPr>
          </a:p>
          <a:p>
            <a:pPr indent="-203200" lvl="0" marL="241300" rtl="0" algn="l">
              <a:spcBef>
                <a:spcPts val="300"/>
              </a:spcBef>
              <a:spcAft>
                <a:spcPts val="0"/>
              </a:spcAft>
              <a:buClr>
                <a:schemeClr val="accent1"/>
              </a:buClr>
              <a:buSzPts val="1200"/>
              <a:buFont typeface="Inter Light"/>
              <a:buChar char="●"/>
            </a:pPr>
            <a:r>
              <a:rPr lang="en" sz="1200">
                <a:solidFill>
                  <a:schemeClr val="dk1"/>
                </a:solidFill>
                <a:uFill>
                  <a:noFill/>
                </a:uFill>
                <a:hlinkClick r:id="rId5">
                  <a:extLst>
                    <a:ext uri="{A12FA001-AC4F-418D-AE19-62706E023703}">
                      <ahyp:hlinkClr val="tx"/>
                    </a:ext>
                  </a:extLst>
                </a:hlinkClick>
              </a:rPr>
              <a:t>Hand drawn flat design</a:t>
            </a:r>
            <a:r>
              <a:rPr lang="en" sz="1200">
                <a:solidFill>
                  <a:schemeClr val="dk1"/>
                </a:solidFill>
                <a:uFill>
                  <a:noFill/>
                </a:uFill>
                <a:hlinkClick r:id="rId6">
                  <a:extLst>
                    <a:ext uri="{A12FA001-AC4F-418D-AE19-62706E023703}">
                      <ahyp:hlinkClr val="tx"/>
                    </a:ext>
                  </a:extLst>
                </a:hlinkClick>
              </a:rPr>
              <a:t> </a:t>
            </a:r>
            <a:r>
              <a:rPr lang="en" sz="1200">
                <a:solidFill>
                  <a:schemeClr val="dk1"/>
                </a:solidFill>
                <a:uFill>
                  <a:noFill/>
                </a:uFill>
                <a:hlinkClick r:id="rId7">
                  <a:extLst>
                    <a:ext uri="{A12FA001-AC4F-418D-AE19-62706E023703}">
                      <ahyp:hlinkClr val="tx"/>
                    </a:ext>
                  </a:extLst>
                </a:hlinkClick>
              </a:rPr>
              <a:t>npl illustration</a:t>
            </a:r>
            <a:endParaRPr sz="1200">
              <a:solidFill>
                <a:schemeClr val="dk1"/>
              </a:solidFill>
            </a:endParaRPr>
          </a:p>
          <a:p>
            <a:pPr indent="0" lvl="0" marL="0" rtl="0" algn="l">
              <a:spcBef>
                <a:spcPts val="300"/>
              </a:spcBef>
              <a:spcAft>
                <a:spcPts val="0"/>
              </a:spcAft>
              <a:buNone/>
            </a:pPr>
            <a:r>
              <a:rPr b="1" lang="en" sz="1400">
                <a:solidFill>
                  <a:schemeClr val="dk1"/>
                </a:solidFill>
                <a:latin typeface="Montserrat"/>
                <a:ea typeface="Montserrat"/>
                <a:cs typeface="Montserrat"/>
                <a:sym typeface="Montserrat"/>
              </a:rPr>
              <a:t>Photos</a:t>
            </a:r>
            <a:endParaRPr b="1" sz="1400">
              <a:solidFill>
                <a:schemeClr val="dk1"/>
              </a:solidFill>
              <a:latin typeface="Montserrat"/>
              <a:ea typeface="Montserrat"/>
              <a:cs typeface="Montserrat"/>
              <a:sym typeface="Montserrat"/>
            </a:endParaRPr>
          </a:p>
          <a:p>
            <a:pPr indent="-203200" lvl="0" marL="241300" rtl="0" algn="l">
              <a:spcBef>
                <a:spcPts val="300"/>
              </a:spcBef>
              <a:spcAft>
                <a:spcPts val="0"/>
              </a:spcAft>
              <a:buClr>
                <a:schemeClr val="accent1"/>
              </a:buClr>
              <a:buSzPts val="1200"/>
              <a:buFont typeface="Inter"/>
              <a:buChar char="●"/>
            </a:pPr>
            <a:r>
              <a:rPr lang="en" sz="1200">
                <a:solidFill>
                  <a:schemeClr val="dk1"/>
                </a:solidFill>
                <a:uFill>
                  <a:noFill/>
                </a:uFill>
                <a:hlinkClick r:id="rId8">
                  <a:extLst>
                    <a:ext uri="{A12FA001-AC4F-418D-AE19-62706E023703}">
                      <ahyp:hlinkClr val="tx"/>
                    </a:ext>
                  </a:extLst>
                </a:hlinkClick>
              </a:rPr>
              <a:t>Technology background texture</a:t>
            </a:r>
            <a:endParaRPr sz="1200">
              <a:solidFill>
                <a:schemeClr val="dk1"/>
              </a:solidFill>
            </a:endParaRPr>
          </a:p>
          <a:p>
            <a:pPr indent="-203200" lvl="0" marL="241300" rtl="0" algn="l">
              <a:spcBef>
                <a:spcPts val="300"/>
              </a:spcBef>
              <a:spcAft>
                <a:spcPts val="0"/>
              </a:spcAft>
              <a:buClr>
                <a:schemeClr val="accent1"/>
              </a:buClr>
              <a:buSzPts val="1200"/>
              <a:buFont typeface="Inter Light"/>
              <a:buChar char="●"/>
            </a:pPr>
            <a:r>
              <a:rPr lang="en" sz="1200">
                <a:solidFill>
                  <a:schemeClr val="dk1"/>
                </a:solidFill>
                <a:uFill>
                  <a:noFill/>
                </a:uFill>
                <a:hlinkClick r:id="rId9">
                  <a:extLst>
                    <a:ext uri="{A12FA001-AC4F-418D-AE19-62706E023703}">
                      <ahyp:hlinkClr val="tx"/>
                    </a:ext>
                  </a:extLst>
                </a:hlinkClick>
              </a:rPr>
              <a:t>Close up of laptop</a:t>
            </a:r>
            <a:endParaRPr sz="1200">
              <a:solidFill>
                <a:schemeClr val="dk1"/>
              </a:solidFill>
            </a:endParaRPr>
          </a:p>
          <a:p>
            <a:pPr indent="-203200" lvl="0" marL="241300" rtl="0" algn="l">
              <a:spcBef>
                <a:spcPts val="300"/>
              </a:spcBef>
              <a:spcAft>
                <a:spcPts val="0"/>
              </a:spcAft>
              <a:buClr>
                <a:schemeClr val="accent1"/>
              </a:buClr>
              <a:buSzPts val="1200"/>
              <a:buFont typeface="Inter Light"/>
              <a:buChar char="●"/>
            </a:pPr>
            <a:r>
              <a:rPr lang="en" sz="1200">
                <a:solidFill>
                  <a:schemeClr val="dk1"/>
                </a:solidFill>
                <a:uFill>
                  <a:noFill/>
                </a:uFill>
                <a:hlinkClick r:id="rId10">
                  <a:extLst>
                    <a:ext uri="{A12FA001-AC4F-418D-AE19-62706E023703}">
                      <ahyp:hlinkClr val="tx"/>
                    </a:ext>
                  </a:extLst>
                </a:hlinkClick>
              </a:rPr>
              <a:t>High angle woman on laptop using mouse</a:t>
            </a:r>
            <a:endParaRPr sz="1200">
              <a:solidFill>
                <a:schemeClr val="dk1"/>
              </a:solidFill>
            </a:endParaRPr>
          </a:p>
          <a:p>
            <a:pPr indent="-203200" lvl="0" marL="241300" rtl="0" algn="l">
              <a:spcBef>
                <a:spcPts val="300"/>
              </a:spcBef>
              <a:spcAft>
                <a:spcPts val="0"/>
              </a:spcAft>
              <a:buClr>
                <a:schemeClr val="accent1"/>
              </a:buClr>
              <a:buSzPts val="1200"/>
              <a:buFont typeface="Inter Light"/>
              <a:buChar char="●"/>
            </a:pPr>
            <a:r>
              <a:rPr lang="en" sz="1200">
                <a:solidFill>
                  <a:schemeClr val="dk1"/>
                </a:solidFill>
                <a:uFill>
                  <a:noFill/>
                </a:uFill>
                <a:hlinkClick r:id="rId11">
                  <a:extLst>
                    <a:ext uri="{A12FA001-AC4F-418D-AE19-62706E023703}">
                      <ahyp:hlinkClr val="tx"/>
                    </a:ext>
                  </a:extLst>
                </a:hlinkClick>
              </a:rPr>
              <a:t>Hands close-up of busy entrepreneur with her laptop</a:t>
            </a:r>
            <a:endParaRPr sz="1200">
              <a:solidFill>
                <a:schemeClr val="dk1"/>
              </a:solidFill>
            </a:endParaRPr>
          </a:p>
          <a:p>
            <a:pPr indent="-203200" lvl="0" marL="241300" rtl="0" algn="l">
              <a:spcBef>
                <a:spcPts val="300"/>
              </a:spcBef>
              <a:spcAft>
                <a:spcPts val="0"/>
              </a:spcAft>
              <a:buClr>
                <a:schemeClr val="accent1"/>
              </a:buClr>
              <a:buSzPts val="1200"/>
              <a:buFont typeface="Inter Light"/>
              <a:buChar char="●"/>
            </a:pPr>
            <a:r>
              <a:rPr lang="en" sz="1200">
                <a:solidFill>
                  <a:schemeClr val="dk1"/>
                </a:solidFill>
                <a:uFill>
                  <a:noFill/>
                </a:uFill>
                <a:hlinkClick r:id="rId12">
                  <a:extLst>
                    <a:ext uri="{A12FA001-AC4F-418D-AE19-62706E023703}">
                      <ahyp:hlinkClr val="tx"/>
                    </a:ext>
                  </a:extLst>
                </a:hlinkClick>
              </a:rPr>
              <a:t>Classmates writing and learning together during study session</a:t>
            </a:r>
            <a:endParaRPr sz="1200">
              <a:solidFill>
                <a:schemeClr val="dk1"/>
              </a:solidFill>
            </a:endParaRPr>
          </a:p>
          <a:p>
            <a:pPr indent="0" lvl="0" marL="0" rtl="0" algn="l">
              <a:spcBef>
                <a:spcPts val="300"/>
              </a:spcBef>
              <a:spcAft>
                <a:spcPts val="0"/>
              </a:spcAft>
              <a:buNone/>
            </a:pPr>
            <a:r>
              <a:rPr b="1" lang="en" sz="1400">
                <a:solidFill>
                  <a:schemeClr val="dk1"/>
                </a:solidFill>
                <a:latin typeface="Montserrat"/>
                <a:ea typeface="Montserrat"/>
                <a:cs typeface="Montserrat"/>
                <a:sym typeface="Montserrat"/>
              </a:rPr>
              <a:t>Icon</a:t>
            </a:r>
            <a:endParaRPr b="1" sz="1400">
              <a:solidFill>
                <a:schemeClr val="dk1"/>
              </a:solidFill>
              <a:latin typeface="Montserrat"/>
              <a:ea typeface="Montserrat"/>
              <a:cs typeface="Montserrat"/>
              <a:sym typeface="Montserrat"/>
            </a:endParaRPr>
          </a:p>
          <a:p>
            <a:pPr indent="-190500" lvl="0" marL="228600" rtl="0" algn="l">
              <a:spcBef>
                <a:spcPts val="0"/>
              </a:spcBef>
              <a:spcAft>
                <a:spcPts val="0"/>
              </a:spcAft>
              <a:buClr>
                <a:schemeClr val="accent1"/>
              </a:buClr>
              <a:buSzPts val="1200"/>
              <a:buChar char="●"/>
            </a:pPr>
            <a:r>
              <a:rPr lang="en" sz="1200">
                <a:solidFill>
                  <a:schemeClr val="dk1"/>
                </a:solidFill>
                <a:uFill>
                  <a:noFill/>
                </a:uFill>
                <a:hlinkClick r:id="rId13">
                  <a:extLst>
                    <a:ext uri="{A12FA001-AC4F-418D-AE19-62706E023703}">
                      <ahyp:hlinkClr val="tx"/>
                    </a:ext>
                  </a:extLst>
                </a:hlinkClick>
              </a:rPr>
              <a:t>Icon Pack: Computer | Lineal color</a:t>
            </a:r>
            <a:endParaRPr sz="1200">
              <a:solidFill>
                <a:schemeClr val="dk1"/>
              </a:solidFill>
            </a:endParaRPr>
          </a:p>
        </p:txBody>
      </p:sp>
      <p:sp>
        <p:nvSpPr>
          <p:cNvPr id="4222" name="Google Shape;4222;p6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4223" name="Google Shape;4223;p65"/>
          <p:cNvSpPr/>
          <p:nvPr/>
        </p:nvSpPr>
        <p:spPr>
          <a:xfrm>
            <a:off x="5978000" y="3978225"/>
            <a:ext cx="2392500" cy="462600"/>
          </a:xfrm>
          <a:prstGeom prst="ellipse">
            <a:avLst/>
          </a:prstGeom>
          <a:solidFill>
            <a:srgbClr val="3E285A">
              <a:alpha val="13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4" name="Google Shape;4224;p65"/>
          <p:cNvGrpSpPr/>
          <p:nvPr/>
        </p:nvGrpSpPr>
        <p:grpSpPr>
          <a:xfrm>
            <a:off x="6143990" y="2571738"/>
            <a:ext cx="2280005" cy="1691059"/>
            <a:chOff x="3790320" y="631277"/>
            <a:chExt cx="4717578" cy="3498984"/>
          </a:xfrm>
        </p:grpSpPr>
        <p:sp>
          <p:nvSpPr>
            <p:cNvPr id="4225" name="Google Shape;4225;p65"/>
            <p:cNvSpPr/>
            <p:nvPr/>
          </p:nvSpPr>
          <p:spPr>
            <a:xfrm>
              <a:off x="5441192" y="3349436"/>
              <a:ext cx="939711" cy="653123"/>
            </a:xfrm>
            <a:custGeom>
              <a:rect b="b" l="l" r="r" t="t"/>
              <a:pathLst>
                <a:path extrusionOk="0" h="4583" w="6594">
                  <a:moveTo>
                    <a:pt x="288" y="0"/>
                  </a:moveTo>
                  <a:cubicBezTo>
                    <a:pt x="131" y="0"/>
                    <a:pt x="0" y="110"/>
                    <a:pt x="0" y="262"/>
                  </a:cubicBezTo>
                  <a:lnTo>
                    <a:pt x="0" y="4300"/>
                  </a:lnTo>
                  <a:cubicBezTo>
                    <a:pt x="0" y="4452"/>
                    <a:pt x="131" y="4583"/>
                    <a:pt x="288" y="4583"/>
                  </a:cubicBezTo>
                  <a:lnTo>
                    <a:pt x="6332" y="4583"/>
                  </a:lnTo>
                  <a:cubicBezTo>
                    <a:pt x="6484" y="4583"/>
                    <a:pt x="6594" y="4452"/>
                    <a:pt x="6594" y="4300"/>
                  </a:cubicBezTo>
                  <a:lnTo>
                    <a:pt x="6594" y="262"/>
                  </a:lnTo>
                  <a:cubicBezTo>
                    <a:pt x="6594" y="110"/>
                    <a:pt x="6484" y="0"/>
                    <a:pt x="63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5"/>
            <p:cNvSpPr/>
            <p:nvPr/>
          </p:nvSpPr>
          <p:spPr>
            <a:xfrm>
              <a:off x="5435206" y="3339745"/>
              <a:ext cx="954674" cy="668799"/>
            </a:xfrm>
            <a:custGeom>
              <a:rect b="b" l="l" r="r" t="t"/>
              <a:pathLst>
                <a:path extrusionOk="0" h="4693" w="6699">
                  <a:moveTo>
                    <a:pt x="6374" y="110"/>
                  </a:moveTo>
                  <a:cubicBezTo>
                    <a:pt x="6484" y="110"/>
                    <a:pt x="6588" y="220"/>
                    <a:pt x="6588" y="330"/>
                  </a:cubicBezTo>
                  <a:lnTo>
                    <a:pt x="6588" y="4368"/>
                  </a:lnTo>
                  <a:cubicBezTo>
                    <a:pt x="6588" y="4499"/>
                    <a:pt x="6484" y="4583"/>
                    <a:pt x="6374" y="4583"/>
                  </a:cubicBezTo>
                  <a:lnTo>
                    <a:pt x="330" y="4583"/>
                  </a:lnTo>
                  <a:cubicBezTo>
                    <a:pt x="199" y="4583"/>
                    <a:pt x="110" y="4499"/>
                    <a:pt x="110" y="4368"/>
                  </a:cubicBezTo>
                  <a:lnTo>
                    <a:pt x="110" y="330"/>
                  </a:lnTo>
                  <a:cubicBezTo>
                    <a:pt x="110" y="220"/>
                    <a:pt x="199" y="110"/>
                    <a:pt x="330" y="110"/>
                  </a:cubicBezTo>
                  <a:close/>
                  <a:moveTo>
                    <a:pt x="330" y="0"/>
                  </a:moveTo>
                  <a:cubicBezTo>
                    <a:pt x="152" y="0"/>
                    <a:pt x="0" y="157"/>
                    <a:pt x="0" y="330"/>
                  </a:cubicBezTo>
                  <a:lnTo>
                    <a:pt x="0" y="4368"/>
                  </a:lnTo>
                  <a:cubicBezTo>
                    <a:pt x="0" y="4541"/>
                    <a:pt x="152" y="4693"/>
                    <a:pt x="330" y="4693"/>
                  </a:cubicBezTo>
                  <a:lnTo>
                    <a:pt x="6374" y="4693"/>
                  </a:lnTo>
                  <a:cubicBezTo>
                    <a:pt x="6547" y="4693"/>
                    <a:pt x="6698" y="4541"/>
                    <a:pt x="6698" y="4368"/>
                  </a:cubicBezTo>
                  <a:lnTo>
                    <a:pt x="6698" y="330"/>
                  </a:lnTo>
                  <a:cubicBezTo>
                    <a:pt x="6698" y="157"/>
                    <a:pt x="6547" y="0"/>
                    <a:pt x="637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5"/>
            <p:cNvSpPr/>
            <p:nvPr/>
          </p:nvSpPr>
          <p:spPr>
            <a:xfrm>
              <a:off x="5357537" y="3843531"/>
              <a:ext cx="1107018" cy="277039"/>
            </a:xfrm>
            <a:custGeom>
              <a:rect b="b" l="l" r="r" t="t"/>
              <a:pathLst>
                <a:path extrusionOk="0" h="1944" w="7768">
                  <a:moveTo>
                    <a:pt x="284" y="0"/>
                  </a:moveTo>
                  <a:cubicBezTo>
                    <a:pt x="132" y="0"/>
                    <a:pt x="1" y="110"/>
                    <a:pt x="1" y="262"/>
                  </a:cubicBezTo>
                  <a:lnTo>
                    <a:pt x="1" y="1681"/>
                  </a:lnTo>
                  <a:cubicBezTo>
                    <a:pt x="1" y="1833"/>
                    <a:pt x="132" y="1943"/>
                    <a:pt x="284" y="1943"/>
                  </a:cubicBezTo>
                  <a:lnTo>
                    <a:pt x="7505" y="1943"/>
                  </a:lnTo>
                  <a:cubicBezTo>
                    <a:pt x="7657" y="1943"/>
                    <a:pt x="7767" y="1833"/>
                    <a:pt x="7767" y="1681"/>
                  </a:cubicBezTo>
                  <a:lnTo>
                    <a:pt x="7767" y="262"/>
                  </a:lnTo>
                  <a:cubicBezTo>
                    <a:pt x="7767" y="110"/>
                    <a:pt x="7657" y="0"/>
                    <a:pt x="75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5"/>
            <p:cNvSpPr/>
            <p:nvPr/>
          </p:nvSpPr>
          <p:spPr>
            <a:xfrm>
              <a:off x="5351551" y="3834552"/>
              <a:ext cx="1122694" cy="295708"/>
            </a:xfrm>
            <a:custGeom>
              <a:rect b="b" l="l" r="r" t="t"/>
              <a:pathLst>
                <a:path extrusionOk="0" h="2075" w="7878">
                  <a:moveTo>
                    <a:pt x="7547" y="110"/>
                  </a:moveTo>
                  <a:cubicBezTo>
                    <a:pt x="7657" y="110"/>
                    <a:pt x="7767" y="220"/>
                    <a:pt x="7767" y="325"/>
                  </a:cubicBezTo>
                  <a:lnTo>
                    <a:pt x="7767" y="1744"/>
                  </a:lnTo>
                  <a:cubicBezTo>
                    <a:pt x="7767" y="1854"/>
                    <a:pt x="7657" y="1964"/>
                    <a:pt x="7547" y="1964"/>
                  </a:cubicBezTo>
                  <a:lnTo>
                    <a:pt x="326" y="1964"/>
                  </a:lnTo>
                  <a:cubicBezTo>
                    <a:pt x="195" y="1964"/>
                    <a:pt x="106" y="1854"/>
                    <a:pt x="106" y="1744"/>
                  </a:cubicBezTo>
                  <a:lnTo>
                    <a:pt x="106" y="325"/>
                  </a:lnTo>
                  <a:cubicBezTo>
                    <a:pt x="106" y="220"/>
                    <a:pt x="195" y="110"/>
                    <a:pt x="326" y="110"/>
                  </a:cubicBezTo>
                  <a:close/>
                  <a:moveTo>
                    <a:pt x="326" y="0"/>
                  </a:moveTo>
                  <a:cubicBezTo>
                    <a:pt x="153" y="0"/>
                    <a:pt x="1" y="152"/>
                    <a:pt x="1" y="325"/>
                  </a:cubicBezTo>
                  <a:lnTo>
                    <a:pt x="1" y="1744"/>
                  </a:lnTo>
                  <a:cubicBezTo>
                    <a:pt x="1" y="1922"/>
                    <a:pt x="153" y="2074"/>
                    <a:pt x="326" y="2074"/>
                  </a:cubicBezTo>
                  <a:lnTo>
                    <a:pt x="7547" y="2074"/>
                  </a:lnTo>
                  <a:cubicBezTo>
                    <a:pt x="7725" y="2074"/>
                    <a:pt x="7877" y="1922"/>
                    <a:pt x="7877" y="1744"/>
                  </a:cubicBezTo>
                  <a:lnTo>
                    <a:pt x="7877" y="325"/>
                  </a:lnTo>
                  <a:cubicBezTo>
                    <a:pt x="7877" y="152"/>
                    <a:pt x="7725" y="0"/>
                    <a:pt x="75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5"/>
            <p:cNvSpPr/>
            <p:nvPr/>
          </p:nvSpPr>
          <p:spPr>
            <a:xfrm>
              <a:off x="3799298" y="820820"/>
              <a:ext cx="4226419" cy="2630877"/>
            </a:xfrm>
            <a:custGeom>
              <a:rect b="b" l="l" r="r" t="t"/>
              <a:pathLst>
                <a:path extrusionOk="0" h="18461" w="29657">
                  <a:moveTo>
                    <a:pt x="1356" y="1"/>
                  </a:moveTo>
                  <a:cubicBezTo>
                    <a:pt x="613" y="1"/>
                    <a:pt x="0" y="593"/>
                    <a:pt x="0" y="1357"/>
                  </a:cubicBezTo>
                  <a:lnTo>
                    <a:pt x="0" y="17089"/>
                  </a:lnTo>
                  <a:cubicBezTo>
                    <a:pt x="0" y="17853"/>
                    <a:pt x="613" y="18461"/>
                    <a:pt x="1356" y="18461"/>
                  </a:cubicBezTo>
                  <a:lnTo>
                    <a:pt x="28279" y="18461"/>
                  </a:lnTo>
                  <a:cubicBezTo>
                    <a:pt x="29044" y="18461"/>
                    <a:pt x="29657" y="17853"/>
                    <a:pt x="29657" y="17089"/>
                  </a:cubicBezTo>
                  <a:lnTo>
                    <a:pt x="29657" y="1357"/>
                  </a:lnTo>
                  <a:cubicBezTo>
                    <a:pt x="29657" y="593"/>
                    <a:pt x="29044" y="1"/>
                    <a:pt x="2827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5"/>
            <p:cNvSpPr/>
            <p:nvPr/>
          </p:nvSpPr>
          <p:spPr>
            <a:xfrm>
              <a:off x="3790320" y="811841"/>
              <a:ext cx="4244375" cy="2646553"/>
            </a:xfrm>
            <a:custGeom>
              <a:rect b="b" l="l" r="r" t="t"/>
              <a:pathLst>
                <a:path extrusionOk="0" h="18571" w="29783">
                  <a:moveTo>
                    <a:pt x="28342" y="111"/>
                  </a:moveTo>
                  <a:cubicBezTo>
                    <a:pt x="29086" y="111"/>
                    <a:pt x="29652" y="697"/>
                    <a:pt x="29652" y="1420"/>
                  </a:cubicBezTo>
                  <a:lnTo>
                    <a:pt x="29652" y="17152"/>
                  </a:lnTo>
                  <a:cubicBezTo>
                    <a:pt x="29652" y="17869"/>
                    <a:pt x="29086" y="18461"/>
                    <a:pt x="28342" y="18461"/>
                  </a:cubicBezTo>
                  <a:lnTo>
                    <a:pt x="1419" y="18461"/>
                  </a:lnTo>
                  <a:cubicBezTo>
                    <a:pt x="697" y="18461"/>
                    <a:pt x="110" y="17869"/>
                    <a:pt x="110" y="17152"/>
                  </a:cubicBezTo>
                  <a:lnTo>
                    <a:pt x="110" y="1420"/>
                  </a:lnTo>
                  <a:cubicBezTo>
                    <a:pt x="110" y="697"/>
                    <a:pt x="697" y="111"/>
                    <a:pt x="1419" y="111"/>
                  </a:cubicBezTo>
                  <a:close/>
                  <a:moveTo>
                    <a:pt x="1419" y="1"/>
                  </a:moveTo>
                  <a:cubicBezTo>
                    <a:pt x="634" y="1"/>
                    <a:pt x="0" y="635"/>
                    <a:pt x="0" y="1420"/>
                  </a:cubicBezTo>
                  <a:lnTo>
                    <a:pt x="0" y="17152"/>
                  </a:lnTo>
                  <a:cubicBezTo>
                    <a:pt x="0" y="17937"/>
                    <a:pt x="634" y="18571"/>
                    <a:pt x="1419" y="18571"/>
                  </a:cubicBezTo>
                  <a:lnTo>
                    <a:pt x="28342" y="18571"/>
                  </a:lnTo>
                  <a:cubicBezTo>
                    <a:pt x="29128" y="18571"/>
                    <a:pt x="29782" y="17937"/>
                    <a:pt x="29782" y="17152"/>
                  </a:cubicBezTo>
                  <a:lnTo>
                    <a:pt x="29782" y="1420"/>
                  </a:lnTo>
                  <a:cubicBezTo>
                    <a:pt x="29782" y="635"/>
                    <a:pt x="29128" y="1"/>
                    <a:pt x="2834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5"/>
            <p:cNvSpPr/>
            <p:nvPr/>
          </p:nvSpPr>
          <p:spPr>
            <a:xfrm>
              <a:off x="3961193" y="955210"/>
              <a:ext cx="3899644" cy="2359966"/>
            </a:xfrm>
            <a:custGeom>
              <a:rect b="b" l="l" r="r" t="t"/>
              <a:pathLst>
                <a:path extrusionOk="0" h="16560" w="27364">
                  <a:moveTo>
                    <a:pt x="1268" y="0"/>
                  </a:moveTo>
                  <a:cubicBezTo>
                    <a:pt x="566" y="0"/>
                    <a:pt x="1" y="566"/>
                    <a:pt x="1" y="1262"/>
                  </a:cubicBezTo>
                  <a:lnTo>
                    <a:pt x="1" y="15292"/>
                  </a:lnTo>
                  <a:cubicBezTo>
                    <a:pt x="1" y="15994"/>
                    <a:pt x="566" y="16560"/>
                    <a:pt x="1268" y="16560"/>
                  </a:cubicBezTo>
                  <a:lnTo>
                    <a:pt x="26096" y="16560"/>
                  </a:lnTo>
                  <a:cubicBezTo>
                    <a:pt x="26798" y="16560"/>
                    <a:pt x="27363" y="15994"/>
                    <a:pt x="27363" y="15292"/>
                  </a:cubicBezTo>
                  <a:lnTo>
                    <a:pt x="27363" y="1262"/>
                  </a:lnTo>
                  <a:cubicBezTo>
                    <a:pt x="27363" y="566"/>
                    <a:pt x="26798" y="0"/>
                    <a:pt x="260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5"/>
            <p:cNvSpPr/>
            <p:nvPr/>
          </p:nvSpPr>
          <p:spPr>
            <a:xfrm>
              <a:off x="3955208" y="945519"/>
              <a:ext cx="3915320" cy="2379347"/>
            </a:xfrm>
            <a:custGeom>
              <a:rect b="b" l="l" r="r" t="t"/>
              <a:pathLst>
                <a:path extrusionOk="0" h="16696" w="27474">
                  <a:moveTo>
                    <a:pt x="26138" y="110"/>
                  </a:moveTo>
                  <a:cubicBezTo>
                    <a:pt x="26819" y="110"/>
                    <a:pt x="27363" y="655"/>
                    <a:pt x="27363" y="1330"/>
                  </a:cubicBezTo>
                  <a:lnTo>
                    <a:pt x="27363" y="15360"/>
                  </a:lnTo>
                  <a:cubicBezTo>
                    <a:pt x="27363" y="16041"/>
                    <a:pt x="26819" y="16586"/>
                    <a:pt x="26138" y="16586"/>
                  </a:cubicBezTo>
                  <a:lnTo>
                    <a:pt x="1310" y="16586"/>
                  </a:lnTo>
                  <a:cubicBezTo>
                    <a:pt x="655" y="16586"/>
                    <a:pt x="111" y="16041"/>
                    <a:pt x="111" y="15360"/>
                  </a:cubicBezTo>
                  <a:lnTo>
                    <a:pt x="111" y="1330"/>
                  </a:lnTo>
                  <a:cubicBezTo>
                    <a:pt x="111" y="655"/>
                    <a:pt x="655" y="110"/>
                    <a:pt x="1310" y="110"/>
                  </a:cubicBezTo>
                  <a:close/>
                  <a:moveTo>
                    <a:pt x="1310" y="0"/>
                  </a:moveTo>
                  <a:cubicBezTo>
                    <a:pt x="587" y="0"/>
                    <a:pt x="1" y="592"/>
                    <a:pt x="1" y="1330"/>
                  </a:cubicBezTo>
                  <a:lnTo>
                    <a:pt x="1" y="15360"/>
                  </a:lnTo>
                  <a:cubicBezTo>
                    <a:pt x="1" y="16104"/>
                    <a:pt x="587" y="16696"/>
                    <a:pt x="1310" y="16696"/>
                  </a:cubicBezTo>
                  <a:lnTo>
                    <a:pt x="26138" y="16696"/>
                  </a:lnTo>
                  <a:cubicBezTo>
                    <a:pt x="26882" y="16696"/>
                    <a:pt x="27473" y="16104"/>
                    <a:pt x="27473" y="15360"/>
                  </a:cubicBezTo>
                  <a:lnTo>
                    <a:pt x="27473" y="1330"/>
                  </a:lnTo>
                  <a:cubicBezTo>
                    <a:pt x="27473" y="592"/>
                    <a:pt x="26882" y="0"/>
                    <a:pt x="2613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5"/>
            <p:cNvSpPr/>
            <p:nvPr/>
          </p:nvSpPr>
          <p:spPr>
            <a:xfrm>
              <a:off x="5948681" y="1057392"/>
              <a:ext cx="1818855" cy="2142923"/>
            </a:xfrm>
            <a:custGeom>
              <a:rect b="b" l="l" r="r" t="t"/>
              <a:pathLst>
                <a:path extrusionOk="0" h="15037" w="12763">
                  <a:moveTo>
                    <a:pt x="262" y="1"/>
                  </a:moveTo>
                  <a:cubicBezTo>
                    <a:pt x="105" y="1"/>
                    <a:pt x="0" y="132"/>
                    <a:pt x="0" y="284"/>
                  </a:cubicBezTo>
                  <a:lnTo>
                    <a:pt x="0" y="14753"/>
                  </a:lnTo>
                  <a:cubicBezTo>
                    <a:pt x="0" y="14905"/>
                    <a:pt x="105" y="15036"/>
                    <a:pt x="262" y="15036"/>
                  </a:cubicBezTo>
                  <a:lnTo>
                    <a:pt x="12501" y="15036"/>
                  </a:lnTo>
                  <a:cubicBezTo>
                    <a:pt x="12653" y="15036"/>
                    <a:pt x="12763" y="14905"/>
                    <a:pt x="12763" y="14753"/>
                  </a:cubicBezTo>
                  <a:lnTo>
                    <a:pt x="12763" y="284"/>
                  </a:lnTo>
                  <a:cubicBezTo>
                    <a:pt x="12763" y="132"/>
                    <a:pt x="12653" y="1"/>
                    <a:pt x="125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5"/>
            <p:cNvSpPr/>
            <p:nvPr/>
          </p:nvSpPr>
          <p:spPr>
            <a:xfrm>
              <a:off x="6131526" y="1197768"/>
              <a:ext cx="1518159" cy="1050869"/>
            </a:xfrm>
            <a:custGeom>
              <a:rect b="b" l="l" r="r" t="t"/>
              <a:pathLst>
                <a:path extrusionOk="0" h="7374" w="10653">
                  <a:moveTo>
                    <a:pt x="262" y="0"/>
                  </a:moveTo>
                  <a:cubicBezTo>
                    <a:pt x="110" y="0"/>
                    <a:pt x="0" y="105"/>
                    <a:pt x="0" y="262"/>
                  </a:cubicBezTo>
                  <a:lnTo>
                    <a:pt x="0" y="7091"/>
                  </a:lnTo>
                  <a:cubicBezTo>
                    <a:pt x="0" y="7243"/>
                    <a:pt x="110" y="7374"/>
                    <a:pt x="262" y="7374"/>
                  </a:cubicBezTo>
                  <a:lnTo>
                    <a:pt x="10369" y="7374"/>
                  </a:lnTo>
                  <a:cubicBezTo>
                    <a:pt x="10521" y="7374"/>
                    <a:pt x="10652" y="7243"/>
                    <a:pt x="10652" y="7091"/>
                  </a:cubicBezTo>
                  <a:lnTo>
                    <a:pt x="10652" y="262"/>
                  </a:lnTo>
                  <a:cubicBezTo>
                    <a:pt x="10652" y="105"/>
                    <a:pt x="10521" y="0"/>
                    <a:pt x="103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5"/>
            <p:cNvSpPr/>
            <p:nvPr/>
          </p:nvSpPr>
          <p:spPr>
            <a:xfrm>
              <a:off x="3805997" y="640968"/>
              <a:ext cx="2055422" cy="643433"/>
            </a:xfrm>
            <a:custGeom>
              <a:rect b="b" l="l" r="r" t="t"/>
              <a:pathLst>
                <a:path extrusionOk="0" h="4515" w="14423">
                  <a:moveTo>
                    <a:pt x="1550" y="1"/>
                  </a:moveTo>
                  <a:cubicBezTo>
                    <a:pt x="697" y="1"/>
                    <a:pt x="0" y="697"/>
                    <a:pt x="0" y="1551"/>
                  </a:cubicBezTo>
                  <a:lnTo>
                    <a:pt x="0" y="2965"/>
                  </a:lnTo>
                  <a:cubicBezTo>
                    <a:pt x="0" y="3839"/>
                    <a:pt x="697" y="4515"/>
                    <a:pt x="1550" y="4515"/>
                  </a:cubicBezTo>
                  <a:lnTo>
                    <a:pt x="12873" y="4515"/>
                  </a:lnTo>
                  <a:cubicBezTo>
                    <a:pt x="13747" y="4515"/>
                    <a:pt x="14423" y="3839"/>
                    <a:pt x="14423" y="2965"/>
                  </a:cubicBezTo>
                  <a:lnTo>
                    <a:pt x="14423" y="1551"/>
                  </a:lnTo>
                  <a:cubicBezTo>
                    <a:pt x="14423" y="697"/>
                    <a:pt x="13747" y="1"/>
                    <a:pt x="128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5"/>
            <p:cNvSpPr/>
            <p:nvPr/>
          </p:nvSpPr>
          <p:spPr>
            <a:xfrm>
              <a:off x="3799298" y="631277"/>
              <a:ext cx="2071098" cy="662814"/>
            </a:xfrm>
            <a:custGeom>
              <a:rect b="b" l="l" r="r" t="t"/>
              <a:pathLst>
                <a:path extrusionOk="0" h="4651" w="14533">
                  <a:moveTo>
                    <a:pt x="12920" y="111"/>
                  </a:moveTo>
                  <a:cubicBezTo>
                    <a:pt x="13747" y="111"/>
                    <a:pt x="14428" y="786"/>
                    <a:pt x="14428" y="1619"/>
                  </a:cubicBezTo>
                  <a:lnTo>
                    <a:pt x="14428" y="3033"/>
                  </a:lnTo>
                  <a:cubicBezTo>
                    <a:pt x="14428" y="3865"/>
                    <a:pt x="13747" y="4541"/>
                    <a:pt x="12920" y="4541"/>
                  </a:cubicBezTo>
                  <a:lnTo>
                    <a:pt x="1597" y="4541"/>
                  </a:lnTo>
                  <a:cubicBezTo>
                    <a:pt x="765" y="4541"/>
                    <a:pt x="110" y="3865"/>
                    <a:pt x="110" y="3033"/>
                  </a:cubicBezTo>
                  <a:lnTo>
                    <a:pt x="110" y="1619"/>
                  </a:lnTo>
                  <a:cubicBezTo>
                    <a:pt x="110" y="786"/>
                    <a:pt x="765" y="111"/>
                    <a:pt x="1597" y="111"/>
                  </a:cubicBezTo>
                  <a:close/>
                  <a:moveTo>
                    <a:pt x="1597" y="1"/>
                  </a:moveTo>
                  <a:cubicBezTo>
                    <a:pt x="723" y="1"/>
                    <a:pt x="0" y="723"/>
                    <a:pt x="0" y="1619"/>
                  </a:cubicBezTo>
                  <a:lnTo>
                    <a:pt x="0" y="3033"/>
                  </a:lnTo>
                  <a:cubicBezTo>
                    <a:pt x="0" y="3928"/>
                    <a:pt x="723" y="4651"/>
                    <a:pt x="1597" y="4651"/>
                  </a:cubicBezTo>
                  <a:lnTo>
                    <a:pt x="12920" y="4651"/>
                  </a:lnTo>
                  <a:cubicBezTo>
                    <a:pt x="13815" y="4651"/>
                    <a:pt x="14532" y="3928"/>
                    <a:pt x="14532" y="3033"/>
                  </a:cubicBezTo>
                  <a:lnTo>
                    <a:pt x="14532" y="1619"/>
                  </a:lnTo>
                  <a:cubicBezTo>
                    <a:pt x="14532" y="723"/>
                    <a:pt x="13815" y="1"/>
                    <a:pt x="1292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5"/>
            <p:cNvSpPr/>
            <p:nvPr/>
          </p:nvSpPr>
          <p:spPr>
            <a:xfrm>
              <a:off x="3873833" y="820820"/>
              <a:ext cx="1515166" cy="280032"/>
            </a:xfrm>
            <a:custGeom>
              <a:rect b="b" l="l" r="r" t="t"/>
              <a:pathLst>
                <a:path extrusionOk="0" h="1965" w="10632">
                  <a:moveTo>
                    <a:pt x="875" y="1"/>
                  </a:moveTo>
                  <a:cubicBezTo>
                    <a:pt x="394" y="1"/>
                    <a:pt x="1" y="441"/>
                    <a:pt x="1" y="943"/>
                  </a:cubicBezTo>
                  <a:lnTo>
                    <a:pt x="1" y="1027"/>
                  </a:lnTo>
                  <a:cubicBezTo>
                    <a:pt x="1" y="1551"/>
                    <a:pt x="394" y="1965"/>
                    <a:pt x="875" y="1965"/>
                  </a:cubicBezTo>
                  <a:lnTo>
                    <a:pt x="9757" y="1965"/>
                  </a:lnTo>
                  <a:cubicBezTo>
                    <a:pt x="10260" y="1965"/>
                    <a:pt x="10632" y="1551"/>
                    <a:pt x="10632" y="1027"/>
                  </a:cubicBezTo>
                  <a:lnTo>
                    <a:pt x="10632" y="943"/>
                  </a:lnTo>
                  <a:cubicBezTo>
                    <a:pt x="10632" y="441"/>
                    <a:pt x="10260" y="1"/>
                    <a:pt x="9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5"/>
            <p:cNvSpPr/>
            <p:nvPr/>
          </p:nvSpPr>
          <p:spPr>
            <a:xfrm>
              <a:off x="3867847" y="814834"/>
              <a:ext cx="1530130" cy="295708"/>
            </a:xfrm>
            <a:custGeom>
              <a:rect b="b" l="l" r="r" t="t"/>
              <a:pathLst>
                <a:path extrusionOk="0" h="2075" w="10737">
                  <a:moveTo>
                    <a:pt x="9799" y="111"/>
                  </a:moveTo>
                  <a:cubicBezTo>
                    <a:pt x="10255" y="111"/>
                    <a:pt x="10627" y="504"/>
                    <a:pt x="10627" y="985"/>
                  </a:cubicBezTo>
                  <a:lnTo>
                    <a:pt x="10627" y="1069"/>
                  </a:lnTo>
                  <a:cubicBezTo>
                    <a:pt x="10627" y="1572"/>
                    <a:pt x="10255" y="1965"/>
                    <a:pt x="9799" y="1965"/>
                  </a:cubicBezTo>
                  <a:lnTo>
                    <a:pt x="917" y="1965"/>
                  </a:lnTo>
                  <a:cubicBezTo>
                    <a:pt x="483" y="1965"/>
                    <a:pt x="111" y="1572"/>
                    <a:pt x="111" y="1069"/>
                  </a:cubicBezTo>
                  <a:lnTo>
                    <a:pt x="111" y="985"/>
                  </a:lnTo>
                  <a:cubicBezTo>
                    <a:pt x="111" y="504"/>
                    <a:pt x="483" y="111"/>
                    <a:pt x="917" y="111"/>
                  </a:cubicBezTo>
                  <a:close/>
                  <a:moveTo>
                    <a:pt x="917" y="1"/>
                  </a:moveTo>
                  <a:cubicBezTo>
                    <a:pt x="415" y="1"/>
                    <a:pt x="1" y="436"/>
                    <a:pt x="1" y="985"/>
                  </a:cubicBezTo>
                  <a:lnTo>
                    <a:pt x="1" y="1069"/>
                  </a:lnTo>
                  <a:cubicBezTo>
                    <a:pt x="1" y="1640"/>
                    <a:pt x="415" y="2075"/>
                    <a:pt x="917" y="2075"/>
                  </a:cubicBezTo>
                  <a:lnTo>
                    <a:pt x="9799" y="2075"/>
                  </a:lnTo>
                  <a:cubicBezTo>
                    <a:pt x="10323" y="2075"/>
                    <a:pt x="10737" y="1640"/>
                    <a:pt x="10737" y="1069"/>
                  </a:cubicBezTo>
                  <a:lnTo>
                    <a:pt x="10737" y="985"/>
                  </a:lnTo>
                  <a:cubicBezTo>
                    <a:pt x="10737" y="436"/>
                    <a:pt x="10323" y="1"/>
                    <a:pt x="979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5"/>
            <p:cNvSpPr/>
            <p:nvPr/>
          </p:nvSpPr>
          <p:spPr>
            <a:xfrm>
              <a:off x="4060525" y="1542508"/>
              <a:ext cx="1697864" cy="700294"/>
            </a:xfrm>
            <a:custGeom>
              <a:rect b="b" l="l" r="r" t="t"/>
              <a:pathLst>
                <a:path extrusionOk="0" h="4914" w="11914">
                  <a:moveTo>
                    <a:pt x="288" y="1"/>
                  </a:moveTo>
                  <a:cubicBezTo>
                    <a:pt x="131" y="1"/>
                    <a:pt x="0" y="132"/>
                    <a:pt x="0" y="284"/>
                  </a:cubicBezTo>
                  <a:lnTo>
                    <a:pt x="0" y="4651"/>
                  </a:lnTo>
                  <a:cubicBezTo>
                    <a:pt x="0" y="4803"/>
                    <a:pt x="131" y="4913"/>
                    <a:pt x="288" y="4913"/>
                  </a:cubicBezTo>
                  <a:lnTo>
                    <a:pt x="11631" y="4913"/>
                  </a:lnTo>
                  <a:cubicBezTo>
                    <a:pt x="11783" y="4913"/>
                    <a:pt x="11914" y="4803"/>
                    <a:pt x="11914" y="4651"/>
                  </a:cubicBezTo>
                  <a:lnTo>
                    <a:pt x="11914" y="284"/>
                  </a:lnTo>
                  <a:cubicBezTo>
                    <a:pt x="11914" y="132"/>
                    <a:pt x="11783" y="1"/>
                    <a:pt x="116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5"/>
            <p:cNvSpPr/>
            <p:nvPr/>
          </p:nvSpPr>
          <p:spPr>
            <a:xfrm>
              <a:off x="4051547" y="1533530"/>
              <a:ext cx="1716675" cy="718108"/>
            </a:xfrm>
            <a:custGeom>
              <a:rect b="b" l="l" r="r" t="t"/>
              <a:pathLst>
                <a:path extrusionOk="0" h="5039" w="12046">
                  <a:moveTo>
                    <a:pt x="11694" y="132"/>
                  </a:moveTo>
                  <a:cubicBezTo>
                    <a:pt x="11825" y="132"/>
                    <a:pt x="11935" y="216"/>
                    <a:pt x="11935" y="347"/>
                  </a:cubicBezTo>
                  <a:lnTo>
                    <a:pt x="11935" y="4714"/>
                  </a:lnTo>
                  <a:cubicBezTo>
                    <a:pt x="11935" y="4819"/>
                    <a:pt x="11825" y="4929"/>
                    <a:pt x="11694" y="4929"/>
                  </a:cubicBezTo>
                  <a:lnTo>
                    <a:pt x="351" y="4929"/>
                  </a:lnTo>
                  <a:cubicBezTo>
                    <a:pt x="220" y="4929"/>
                    <a:pt x="131" y="4819"/>
                    <a:pt x="131" y="4714"/>
                  </a:cubicBezTo>
                  <a:lnTo>
                    <a:pt x="131" y="347"/>
                  </a:lnTo>
                  <a:cubicBezTo>
                    <a:pt x="131" y="216"/>
                    <a:pt x="220" y="132"/>
                    <a:pt x="351" y="132"/>
                  </a:cubicBezTo>
                  <a:close/>
                  <a:moveTo>
                    <a:pt x="351" y="1"/>
                  </a:moveTo>
                  <a:cubicBezTo>
                    <a:pt x="152" y="1"/>
                    <a:pt x="0" y="153"/>
                    <a:pt x="0" y="347"/>
                  </a:cubicBezTo>
                  <a:lnTo>
                    <a:pt x="0" y="4714"/>
                  </a:lnTo>
                  <a:cubicBezTo>
                    <a:pt x="0" y="4887"/>
                    <a:pt x="152" y="5039"/>
                    <a:pt x="351" y="5039"/>
                  </a:cubicBezTo>
                  <a:lnTo>
                    <a:pt x="11694" y="5039"/>
                  </a:lnTo>
                  <a:cubicBezTo>
                    <a:pt x="11893" y="5039"/>
                    <a:pt x="12045" y="4887"/>
                    <a:pt x="12045" y="4714"/>
                  </a:cubicBezTo>
                  <a:lnTo>
                    <a:pt x="12045" y="347"/>
                  </a:lnTo>
                  <a:cubicBezTo>
                    <a:pt x="12045" y="153"/>
                    <a:pt x="11893" y="1"/>
                    <a:pt x="116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5"/>
            <p:cNvSpPr/>
            <p:nvPr/>
          </p:nvSpPr>
          <p:spPr>
            <a:xfrm>
              <a:off x="4060525" y="2335880"/>
              <a:ext cx="1697864" cy="699439"/>
            </a:xfrm>
            <a:custGeom>
              <a:rect b="b" l="l" r="r" t="t"/>
              <a:pathLst>
                <a:path extrusionOk="0" h="4908" w="11914">
                  <a:moveTo>
                    <a:pt x="288" y="1"/>
                  </a:moveTo>
                  <a:cubicBezTo>
                    <a:pt x="131" y="1"/>
                    <a:pt x="0" y="132"/>
                    <a:pt x="0" y="283"/>
                  </a:cubicBezTo>
                  <a:lnTo>
                    <a:pt x="0" y="4646"/>
                  </a:lnTo>
                  <a:cubicBezTo>
                    <a:pt x="0" y="4798"/>
                    <a:pt x="131" y="4908"/>
                    <a:pt x="288" y="4908"/>
                  </a:cubicBezTo>
                  <a:lnTo>
                    <a:pt x="11631" y="4908"/>
                  </a:lnTo>
                  <a:cubicBezTo>
                    <a:pt x="11783" y="4908"/>
                    <a:pt x="11914" y="4798"/>
                    <a:pt x="11914" y="4646"/>
                  </a:cubicBezTo>
                  <a:lnTo>
                    <a:pt x="11914" y="283"/>
                  </a:lnTo>
                  <a:cubicBezTo>
                    <a:pt x="11914" y="132"/>
                    <a:pt x="11783" y="1"/>
                    <a:pt x="116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5"/>
            <p:cNvSpPr/>
            <p:nvPr/>
          </p:nvSpPr>
          <p:spPr>
            <a:xfrm>
              <a:off x="4051547" y="2329182"/>
              <a:ext cx="1716675" cy="715828"/>
            </a:xfrm>
            <a:custGeom>
              <a:rect b="b" l="l" r="r" t="t"/>
              <a:pathLst>
                <a:path extrusionOk="0" h="5023" w="12046">
                  <a:moveTo>
                    <a:pt x="11694" y="111"/>
                  </a:moveTo>
                  <a:cubicBezTo>
                    <a:pt x="11825" y="111"/>
                    <a:pt x="11935" y="200"/>
                    <a:pt x="11935" y="330"/>
                  </a:cubicBezTo>
                  <a:lnTo>
                    <a:pt x="11935" y="4693"/>
                  </a:lnTo>
                  <a:cubicBezTo>
                    <a:pt x="11935" y="4803"/>
                    <a:pt x="11825" y="4913"/>
                    <a:pt x="11694" y="4913"/>
                  </a:cubicBezTo>
                  <a:lnTo>
                    <a:pt x="351" y="4913"/>
                  </a:lnTo>
                  <a:cubicBezTo>
                    <a:pt x="220" y="4913"/>
                    <a:pt x="131" y="4803"/>
                    <a:pt x="131" y="4693"/>
                  </a:cubicBezTo>
                  <a:lnTo>
                    <a:pt x="131" y="330"/>
                  </a:lnTo>
                  <a:cubicBezTo>
                    <a:pt x="131" y="200"/>
                    <a:pt x="220" y="111"/>
                    <a:pt x="351" y="111"/>
                  </a:cubicBezTo>
                  <a:close/>
                  <a:moveTo>
                    <a:pt x="351" y="1"/>
                  </a:moveTo>
                  <a:cubicBezTo>
                    <a:pt x="152" y="1"/>
                    <a:pt x="0" y="131"/>
                    <a:pt x="0" y="330"/>
                  </a:cubicBezTo>
                  <a:lnTo>
                    <a:pt x="0" y="4693"/>
                  </a:lnTo>
                  <a:cubicBezTo>
                    <a:pt x="0" y="4866"/>
                    <a:pt x="152" y="5023"/>
                    <a:pt x="351" y="5023"/>
                  </a:cubicBezTo>
                  <a:lnTo>
                    <a:pt x="11694" y="5023"/>
                  </a:lnTo>
                  <a:cubicBezTo>
                    <a:pt x="11893" y="5023"/>
                    <a:pt x="12045" y="4866"/>
                    <a:pt x="12045" y="4693"/>
                  </a:cubicBezTo>
                  <a:lnTo>
                    <a:pt x="12045" y="330"/>
                  </a:lnTo>
                  <a:cubicBezTo>
                    <a:pt x="12045" y="131"/>
                    <a:pt x="11893" y="1"/>
                    <a:pt x="116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5"/>
            <p:cNvSpPr/>
            <p:nvPr/>
          </p:nvSpPr>
          <p:spPr>
            <a:xfrm>
              <a:off x="4129070" y="1654524"/>
              <a:ext cx="1560770" cy="109020"/>
            </a:xfrm>
            <a:custGeom>
              <a:rect b="b" l="l" r="r" t="t"/>
              <a:pathLst>
                <a:path extrusionOk="0" h="765" w="10952">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5"/>
            <p:cNvSpPr/>
            <p:nvPr/>
          </p:nvSpPr>
          <p:spPr>
            <a:xfrm>
              <a:off x="4113706" y="1648538"/>
              <a:ext cx="1577158" cy="120991"/>
            </a:xfrm>
            <a:custGeom>
              <a:rect b="b" l="l" r="r" t="t"/>
              <a:pathLst>
                <a:path extrusionOk="0" h="849" w="11067">
                  <a:moveTo>
                    <a:pt x="10737" y="110"/>
                  </a:moveTo>
                  <a:cubicBezTo>
                    <a:pt x="10867" y="110"/>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10"/>
                    <a:pt x="352" y="110"/>
                  </a:cubicBezTo>
                  <a:close/>
                  <a:moveTo>
                    <a:pt x="352" y="0"/>
                  </a:moveTo>
                  <a:cubicBezTo>
                    <a:pt x="153" y="0"/>
                    <a:pt x="1" y="131"/>
                    <a:pt x="1" y="325"/>
                  </a:cubicBezTo>
                  <a:lnTo>
                    <a:pt x="1" y="524"/>
                  </a:lnTo>
                  <a:cubicBezTo>
                    <a:pt x="1" y="697"/>
                    <a:pt x="153" y="849"/>
                    <a:pt x="352" y="849"/>
                  </a:cubicBezTo>
                  <a:lnTo>
                    <a:pt x="10737" y="849"/>
                  </a:lnTo>
                  <a:cubicBezTo>
                    <a:pt x="10909" y="849"/>
                    <a:pt x="11066" y="697"/>
                    <a:pt x="11066" y="524"/>
                  </a:cubicBezTo>
                  <a:lnTo>
                    <a:pt x="11066" y="325"/>
                  </a:lnTo>
                  <a:cubicBezTo>
                    <a:pt x="11066" y="131"/>
                    <a:pt x="10909" y="0"/>
                    <a:pt x="1073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5"/>
            <p:cNvSpPr/>
            <p:nvPr/>
          </p:nvSpPr>
          <p:spPr>
            <a:xfrm>
              <a:off x="4129070" y="2447896"/>
              <a:ext cx="1560770" cy="108308"/>
            </a:xfrm>
            <a:custGeom>
              <a:rect b="b" l="l" r="r" t="t"/>
              <a:pathLst>
                <a:path extrusionOk="0" h="760" w="10952">
                  <a:moveTo>
                    <a:pt x="284" y="0"/>
                  </a:moveTo>
                  <a:cubicBezTo>
                    <a:pt x="132" y="0"/>
                    <a:pt x="1" y="131"/>
                    <a:pt x="1" y="283"/>
                  </a:cubicBezTo>
                  <a:lnTo>
                    <a:pt x="1" y="477"/>
                  </a:lnTo>
                  <a:cubicBezTo>
                    <a:pt x="1" y="629"/>
                    <a:pt x="132" y="760"/>
                    <a:pt x="284" y="760"/>
                  </a:cubicBezTo>
                  <a:lnTo>
                    <a:pt x="10669" y="760"/>
                  </a:lnTo>
                  <a:cubicBezTo>
                    <a:pt x="10820" y="760"/>
                    <a:pt x="10951" y="629"/>
                    <a:pt x="10951" y="477"/>
                  </a:cubicBezTo>
                  <a:lnTo>
                    <a:pt x="10951" y="283"/>
                  </a:lnTo>
                  <a:cubicBezTo>
                    <a:pt x="10951" y="131"/>
                    <a:pt x="10820" y="0"/>
                    <a:pt x="10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5"/>
            <p:cNvSpPr/>
            <p:nvPr/>
          </p:nvSpPr>
          <p:spPr>
            <a:xfrm>
              <a:off x="4113706" y="2441198"/>
              <a:ext cx="1577158" cy="121704"/>
            </a:xfrm>
            <a:custGeom>
              <a:rect b="b" l="l" r="r" t="t"/>
              <a:pathLst>
                <a:path extrusionOk="0" h="854" w="11067">
                  <a:moveTo>
                    <a:pt x="10737" y="110"/>
                  </a:moveTo>
                  <a:cubicBezTo>
                    <a:pt x="10867" y="110"/>
                    <a:pt x="10956" y="199"/>
                    <a:pt x="10956" y="330"/>
                  </a:cubicBezTo>
                  <a:lnTo>
                    <a:pt x="10956" y="524"/>
                  </a:lnTo>
                  <a:cubicBezTo>
                    <a:pt x="10956" y="655"/>
                    <a:pt x="10867" y="744"/>
                    <a:pt x="10737" y="744"/>
                  </a:cubicBezTo>
                  <a:lnTo>
                    <a:pt x="352" y="744"/>
                  </a:lnTo>
                  <a:cubicBezTo>
                    <a:pt x="221" y="744"/>
                    <a:pt x="132" y="655"/>
                    <a:pt x="132" y="524"/>
                  </a:cubicBezTo>
                  <a:lnTo>
                    <a:pt x="132" y="330"/>
                  </a:lnTo>
                  <a:cubicBezTo>
                    <a:pt x="132" y="199"/>
                    <a:pt x="221" y="110"/>
                    <a:pt x="352" y="110"/>
                  </a:cubicBezTo>
                  <a:close/>
                  <a:moveTo>
                    <a:pt x="352" y="0"/>
                  </a:moveTo>
                  <a:cubicBezTo>
                    <a:pt x="153" y="0"/>
                    <a:pt x="1" y="131"/>
                    <a:pt x="1" y="330"/>
                  </a:cubicBezTo>
                  <a:lnTo>
                    <a:pt x="1" y="524"/>
                  </a:lnTo>
                  <a:cubicBezTo>
                    <a:pt x="1" y="723"/>
                    <a:pt x="153" y="854"/>
                    <a:pt x="352" y="854"/>
                  </a:cubicBezTo>
                  <a:lnTo>
                    <a:pt x="10737" y="854"/>
                  </a:lnTo>
                  <a:cubicBezTo>
                    <a:pt x="10909" y="854"/>
                    <a:pt x="11066" y="723"/>
                    <a:pt x="11066" y="524"/>
                  </a:cubicBezTo>
                  <a:lnTo>
                    <a:pt x="11066" y="330"/>
                  </a:lnTo>
                  <a:cubicBezTo>
                    <a:pt x="11066" y="131"/>
                    <a:pt x="10909" y="0"/>
                    <a:pt x="1073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5"/>
            <p:cNvSpPr/>
            <p:nvPr/>
          </p:nvSpPr>
          <p:spPr>
            <a:xfrm>
              <a:off x="4120095" y="1819412"/>
              <a:ext cx="1560770" cy="106170"/>
            </a:xfrm>
            <a:custGeom>
              <a:rect b="b" l="l" r="r" t="t"/>
              <a:pathLst>
                <a:path extrusionOk="0" h="745" w="10952">
                  <a:moveTo>
                    <a:pt x="284" y="1"/>
                  </a:moveTo>
                  <a:cubicBezTo>
                    <a:pt x="132" y="1"/>
                    <a:pt x="1" y="111"/>
                    <a:pt x="1" y="263"/>
                  </a:cubicBezTo>
                  <a:lnTo>
                    <a:pt x="1" y="456"/>
                  </a:lnTo>
                  <a:cubicBezTo>
                    <a:pt x="1" y="613"/>
                    <a:pt x="132" y="744"/>
                    <a:pt x="284" y="744"/>
                  </a:cubicBezTo>
                  <a:lnTo>
                    <a:pt x="10669" y="744"/>
                  </a:lnTo>
                  <a:cubicBezTo>
                    <a:pt x="10820" y="744"/>
                    <a:pt x="10951" y="613"/>
                    <a:pt x="10951" y="456"/>
                  </a:cubicBezTo>
                  <a:lnTo>
                    <a:pt x="10951" y="263"/>
                  </a:lnTo>
                  <a:cubicBezTo>
                    <a:pt x="10951" y="111"/>
                    <a:pt x="10820" y="1"/>
                    <a:pt x="106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5"/>
            <p:cNvSpPr/>
            <p:nvPr/>
          </p:nvSpPr>
          <p:spPr>
            <a:xfrm>
              <a:off x="4113706" y="1809721"/>
              <a:ext cx="1577158" cy="124839"/>
            </a:xfrm>
            <a:custGeom>
              <a:rect b="b" l="l" r="r" t="t"/>
              <a:pathLst>
                <a:path extrusionOk="0" h="876" w="11067">
                  <a:moveTo>
                    <a:pt x="10737" y="111"/>
                  </a:moveTo>
                  <a:cubicBezTo>
                    <a:pt x="10867" y="111"/>
                    <a:pt x="10956" y="221"/>
                    <a:pt x="10956" y="331"/>
                  </a:cubicBezTo>
                  <a:lnTo>
                    <a:pt x="10956" y="524"/>
                  </a:lnTo>
                  <a:cubicBezTo>
                    <a:pt x="10956" y="655"/>
                    <a:pt x="10867" y="744"/>
                    <a:pt x="10737" y="744"/>
                  </a:cubicBezTo>
                  <a:lnTo>
                    <a:pt x="352" y="744"/>
                  </a:lnTo>
                  <a:cubicBezTo>
                    <a:pt x="221" y="744"/>
                    <a:pt x="132" y="655"/>
                    <a:pt x="132" y="524"/>
                  </a:cubicBezTo>
                  <a:lnTo>
                    <a:pt x="132" y="331"/>
                  </a:lnTo>
                  <a:cubicBezTo>
                    <a:pt x="132" y="221"/>
                    <a:pt x="221" y="111"/>
                    <a:pt x="352" y="111"/>
                  </a:cubicBezTo>
                  <a:close/>
                  <a:moveTo>
                    <a:pt x="352" y="1"/>
                  </a:moveTo>
                  <a:cubicBezTo>
                    <a:pt x="153" y="1"/>
                    <a:pt x="1" y="158"/>
                    <a:pt x="1" y="331"/>
                  </a:cubicBezTo>
                  <a:lnTo>
                    <a:pt x="1" y="524"/>
                  </a:lnTo>
                  <a:cubicBezTo>
                    <a:pt x="1" y="723"/>
                    <a:pt x="153" y="875"/>
                    <a:pt x="352" y="875"/>
                  </a:cubicBezTo>
                  <a:lnTo>
                    <a:pt x="10737" y="875"/>
                  </a:lnTo>
                  <a:cubicBezTo>
                    <a:pt x="10909" y="875"/>
                    <a:pt x="11066" y="723"/>
                    <a:pt x="11066" y="524"/>
                  </a:cubicBezTo>
                  <a:lnTo>
                    <a:pt x="11066" y="331"/>
                  </a:lnTo>
                  <a:cubicBezTo>
                    <a:pt x="11066" y="158"/>
                    <a:pt x="10909" y="1"/>
                    <a:pt x="1073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5"/>
            <p:cNvSpPr/>
            <p:nvPr/>
          </p:nvSpPr>
          <p:spPr>
            <a:xfrm>
              <a:off x="4120095" y="2612072"/>
              <a:ext cx="1560770" cy="106027"/>
            </a:xfrm>
            <a:custGeom>
              <a:rect b="b" l="l" r="r" t="t"/>
              <a:pathLst>
                <a:path extrusionOk="0" h="744" w="10952">
                  <a:moveTo>
                    <a:pt x="284" y="0"/>
                  </a:moveTo>
                  <a:cubicBezTo>
                    <a:pt x="132" y="0"/>
                    <a:pt x="1" y="110"/>
                    <a:pt x="1" y="262"/>
                  </a:cubicBezTo>
                  <a:lnTo>
                    <a:pt x="1" y="482"/>
                  </a:lnTo>
                  <a:cubicBezTo>
                    <a:pt x="1" y="634"/>
                    <a:pt x="132" y="744"/>
                    <a:pt x="284" y="744"/>
                  </a:cubicBezTo>
                  <a:lnTo>
                    <a:pt x="10669" y="744"/>
                  </a:lnTo>
                  <a:cubicBezTo>
                    <a:pt x="10820" y="744"/>
                    <a:pt x="10951" y="634"/>
                    <a:pt x="10951" y="482"/>
                  </a:cubicBezTo>
                  <a:lnTo>
                    <a:pt x="10951" y="262"/>
                  </a:lnTo>
                  <a:cubicBezTo>
                    <a:pt x="10951" y="110"/>
                    <a:pt x="10820" y="0"/>
                    <a:pt x="10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5"/>
            <p:cNvSpPr/>
            <p:nvPr/>
          </p:nvSpPr>
          <p:spPr>
            <a:xfrm>
              <a:off x="4113706" y="2603093"/>
              <a:ext cx="1577158" cy="124839"/>
            </a:xfrm>
            <a:custGeom>
              <a:rect b="b" l="l" r="r" t="t"/>
              <a:pathLst>
                <a:path extrusionOk="0" h="876" w="11067">
                  <a:moveTo>
                    <a:pt x="10737" y="110"/>
                  </a:moveTo>
                  <a:cubicBezTo>
                    <a:pt x="10867" y="110"/>
                    <a:pt x="10956" y="220"/>
                    <a:pt x="10956" y="325"/>
                  </a:cubicBezTo>
                  <a:lnTo>
                    <a:pt x="10956" y="545"/>
                  </a:lnTo>
                  <a:cubicBezTo>
                    <a:pt x="10956" y="655"/>
                    <a:pt x="10867" y="765"/>
                    <a:pt x="10737" y="765"/>
                  </a:cubicBezTo>
                  <a:lnTo>
                    <a:pt x="352" y="765"/>
                  </a:lnTo>
                  <a:cubicBezTo>
                    <a:pt x="221" y="765"/>
                    <a:pt x="132" y="655"/>
                    <a:pt x="132" y="545"/>
                  </a:cubicBezTo>
                  <a:lnTo>
                    <a:pt x="132" y="325"/>
                  </a:lnTo>
                  <a:cubicBezTo>
                    <a:pt x="132" y="220"/>
                    <a:pt x="221" y="110"/>
                    <a:pt x="352" y="110"/>
                  </a:cubicBezTo>
                  <a:close/>
                  <a:moveTo>
                    <a:pt x="352" y="0"/>
                  </a:moveTo>
                  <a:cubicBezTo>
                    <a:pt x="153" y="0"/>
                    <a:pt x="1" y="152"/>
                    <a:pt x="1" y="325"/>
                  </a:cubicBezTo>
                  <a:lnTo>
                    <a:pt x="1" y="545"/>
                  </a:lnTo>
                  <a:cubicBezTo>
                    <a:pt x="1" y="718"/>
                    <a:pt x="153" y="875"/>
                    <a:pt x="352" y="875"/>
                  </a:cubicBezTo>
                  <a:lnTo>
                    <a:pt x="10737" y="875"/>
                  </a:lnTo>
                  <a:cubicBezTo>
                    <a:pt x="10909" y="875"/>
                    <a:pt x="11066" y="718"/>
                    <a:pt x="11066" y="545"/>
                  </a:cubicBezTo>
                  <a:lnTo>
                    <a:pt x="11066" y="325"/>
                  </a:lnTo>
                  <a:cubicBezTo>
                    <a:pt x="11066" y="152"/>
                    <a:pt x="10909" y="0"/>
                    <a:pt x="1073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5"/>
            <p:cNvSpPr/>
            <p:nvPr/>
          </p:nvSpPr>
          <p:spPr>
            <a:xfrm>
              <a:off x="4120095" y="1968766"/>
              <a:ext cx="1560770" cy="109020"/>
            </a:xfrm>
            <a:custGeom>
              <a:rect b="b" l="l" r="r" t="t"/>
              <a:pathLst>
                <a:path extrusionOk="0" h="765" w="10952">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5"/>
            <p:cNvSpPr/>
            <p:nvPr/>
          </p:nvSpPr>
          <p:spPr>
            <a:xfrm>
              <a:off x="4113706" y="1962780"/>
              <a:ext cx="1577158" cy="120991"/>
            </a:xfrm>
            <a:custGeom>
              <a:rect b="b" l="l" r="r" t="t"/>
              <a:pathLst>
                <a:path extrusionOk="0" h="849" w="11067">
                  <a:moveTo>
                    <a:pt x="10737" y="105"/>
                  </a:moveTo>
                  <a:cubicBezTo>
                    <a:pt x="10867" y="105"/>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05"/>
                    <a:pt x="352" y="105"/>
                  </a:cubicBezTo>
                  <a:close/>
                  <a:moveTo>
                    <a:pt x="352" y="0"/>
                  </a:moveTo>
                  <a:cubicBezTo>
                    <a:pt x="153" y="0"/>
                    <a:pt x="1" y="131"/>
                    <a:pt x="1" y="325"/>
                  </a:cubicBezTo>
                  <a:lnTo>
                    <a:pt x="1" y="524"/>
                  </a:lnTo>
                  <a:cubicBezTo>
                    <a:pt x="1" y="718"/>
                    <a:pt x="153" y="849"/>
                    <a:pt x="352" y="849"/>
                  </a:cubicBezTo>
                  <a:lnTo>
                    <a:pt x="10737" y="849"/>
                  </a:lnTo>
                  <a:cubicBezTo>
                    <a:pt x="10909" y="849"/>
                    <a:pt x="11066" y="718"/>
                    <a:pt x="11066" y="524"/>
                  </a:cubicBezTo>
                  <a:lnTo>
                    <a:pt x="11066" y="325"/>
                  </a:lnTo>
                  <a:cubicBezTo>
                    <a:pt x="11066" y="131"/>
                    <a:pt x="10909" y="0"/>
                    <a:pt x="1073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5"/>
            <p:cNvSpPr/>
            <p:nvPr/>
          </p:nvSpPr>
          <p:spPr>
            <a:xfrm>
              <a:off x="4120095" y="2761283"/>
              <a:ext cx="1560770" cy="109163"/>
            </a:xfrm>
            <a:custGeom>
              <a:rect b="b" l="l" r="r" t="t"/>
              <a:pathLst>
                <a:path extrusionOk="0" h="766" w="10952">
                  <a:moveTo>
                    <a:pt x="284" y="1"/>
                  </a:moveTo>
                  <a:cubicBezTo>
                    <a:pt x="132" y="1"/>
                    <a:pt x="1" y="132"/>
                    <a:pt x="1" y="289"/>
                  </a:cubicBezTo>
                  <a:lnTo>
                    <a:pt x="1" y="483"/>
                  </a:lnTo>
                  <a:cubicBezTo>
                    <a:pt x="1" y="634"/>
                    <a:pt x="132" y="765"/>
                    <a:pt x="284" y="765"/>
                  </a:cubicBezTo>
                  <a:lnTo>
                    <a:pt x="10669" y="765"/>
                  </a:lnTo>
                  <a:cubicBezTo>
                    <a:pt x="10820" y="765"/>
                    <a:pt x="10951" y="634"/>
                    <a:pt x="10951" y="483"/>
                  </a:cubicBezTo>
                  <a:lnTo>
                    <a:pt x="10951" y="289"/>
                  </a:lnTo>
                  <a:cubicBezTo>
                    <a:pt x="10951" y="132"/>
                    <a:pt x="10820" y="1"/>
                    <a:pt x="106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5"/>
            <p:cNvSpPr/>
            <p:nvPr/>
          </p:nvSpPr>
          <p:spPr>
            <a:xfrm>
              <a:off x="4113706" y="2755298"/>
              <a:ext cx="1577158" cy="121846"/>
            </a:xfrm>
            <a:custGeom>
              <a:rect b="b" l="l" r="r" t="t"/>
              <a:pathLst>
                <a:path extrusionOk="0" h="855" w="11067">
                  <a:moveTo>
                    <a:pt x="10737" y="111"/>
                  </a:moveTo>
                  <a:cubicBezTo>
                    <a:pt x="10867" y="111"/>
                    <a:pt x="10956" y="200"/>
                    <a:pt x="10956" y="331"/>
                  </a:cubicBezTo>
                  <a:lnTo>
                    <a:pt x="10956" y="525"/>
                  </a:lnTo>
                  <a:cubicBezTo>
                    <a:pt x="10956" y="655"/>
                    <a:pt x="10867" y="744"/>
                    <a:pt x="10737" y="744"/>
                  </a:cubicBezTo>
                  <a:lnTo>
                    <a:pt x="352" y="744"/>
                  </a:lnTo>
                  <a:cubicBezTo>
                    <a:pt x="221" y="744"/>
                    <a:pt x="132" y="655"/>
                    <a:pt x="132" y="525"/>
                  </a:cubicBezTo>
                  <a:lnTo>
                    <a:pt x="132" y="331"/>
                  </a:lnTo>
                  <a:cubicBezTo>
                    <a:pt x="132" y="200"/>
                    <a:pt x="221" y="111"/>
                    <a:pt x="352" y="111"/>
                  </a:cubicBezTo>
                  <a:close/>
                  <a:moveTo>
                    <a:pt x="352" y="1"/>
                  </a:moveTo>
                  <a:cubicBezTo>
                    <a:pt x="153" y="1"/>
                    <a:pt x="1" y="153"/>
                    <a:pt x="1" y="331"/>
                  </a:cubicBezTo>
                  <a:lnTo>
                    <a:pt x="1" y="525"/>
                  </a:lnTo>
                  <a:cubicBezTo>
                    <a:pt x="1" y="724"/>
                    <a:pt x="153" y="854"/>
                    <a:pt x="352" y="854"/>
                  </a:cubicBezTo>
                  <a:lnTo>
                    <a:pt x="10737" y="854"/>
                  </a:lnTo>
                  <a:cubicBezTo>
                    <a:pt x="10909" y="854"/>
                    <a:pt x="11066" y="724"/>
                    <a:pt x="11066" y="525"/>
                  </a:cubicBezTo>
                  <a:lnTo>
                    <a:pt x="11066" y="331"/>
                  </a:lnTo>
                  <a:cubicBezTo>
                    <a:pt x="11066" y="153"/>
                    <a:pt x="10909" y="1"/>
                    <a:pt x="1073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5"/>
            <p:cNvSpPr/>
            <p:nvPr/>
          </p:nvSpPr>
          <p:spPr>
            <a:xfrm>
              <a:off x="5938990" y="1051406"/>
              <a:ext cx="1838236" cy="2157744"/>
            </a:xfrm>
            <a:custGeom>
              <a:rect b="b" l="l" r="r" t="t"/>
              <a:pathLst>
                <a:path extrusionOk="0" h="15141" w="12899">
                  <a:moveTo>
                    <a:pt x="12569" y="111"/>
                  </a:moveTo>
                  <a:cubicBezTo>
                    <a:pt x="12679" y="111"/>
                    <a:pt x="12789" y="195"/>
                    <a:pt x="12789" y="326"/>
                  </a:cubicBezTo>
                  <a:lnTo>
                    <a:pt x="12789" y="14795"/>
                  </a:lnTo>
                  <a:cubicBezTo>
                    <a:pt x="12789" y="14926"/>
                    <a:pt x="12679" y="15010"/>
                    <a:pt x="12569" y="15010"/>
                  </a:cubicBezTo>
                  <a:lnTo>
                    <a:pt x="330" y="15010"/>
                  </a:lnTo>
                  <a:cubicBezTo>
                    <a:pt x="220" y="15010"/>
                    <a:pt x="110" y="14926"/>
                    <a:pt x="110" y="14795"/>
                  </a:cubicBezTo>
                  <a:lnTo>
                    <a:pt x="110" y="326"/>
                  </a:lnTo>
                  <a:cubicBezTo>
                    <a:pt x="110" y="195"/>
                    <a:pt x="220" y="111"/>
                    <a:pt x="330" y="111"/>
                  </a:cubicBezTo>
                  <a:close/>
                  <a:moveTo>
                    <a:pt x="330" y="1"/>
                  </a:moveTo>
                  <a:cubicBezTo>
                    <a:pt x="152" y="1"/>
                    <a:pt x="0" y="132"/>
                    <a:pt x="0" y="326"/>
                  </a:cubicBezTo>
                  <a:lnTo>
                    <a:pt x="0" y="14795"/>
                  </a:lnTo>
                  <a:cubicBezTo>
                    <a:pt x="0" y="14989"/>
                    <a:pt x="152" y="15141"/>
                    <a:pt x="330" y="15141"/>
                  </a:cubicBezTo>
                  <a:lnTo>
                    <a:pt x="12569" y="15141"/>
                  </a:lnTo>
                  <a:cubicBezTo>
                    <a:pt x="12742" y="15141"/>
                    <a:pt x="12899" y="14989"/>
                    <a:pt x="12899" y="14795"/>
                  </a:cubicBezTo>
                  <a:lnTo>
                    <a:pt x="12899" y="326"/>
                  </a:lnTo>
                  <a:cubicBezTo>
                    <a:pt x="12899" y="132"/>
                    <a:pt x="12742" y="1"/>
                    <a:pt x="1256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5"/>
            <p:cNvSpPr/>
            <p:nvPr/>
          </p:nvSpPr>
          <p:spPr>
            <a:xfrm>
              <a:off x="6980761" y="1436620"/>
              <a:ext cx="1517446" cy="1051724"/>
            </a:xfrm>
            <a:custGeom>
              <a:rect b="b" l="l" r="r" t="t"/>
              <a:pathLst>
                <a:path extrusionOk="0" h="7380" w="10648">
                  <a:moveTo>
                    <a:pt x="284" y="0"/>
                  </a:moveTo>
                  <a:cubicBezTo>
                    <a:pt x="132" y="0"/>
                    <a:pt x="1" y="110"/>
                    <a:pt x="1" y="262"/>
                  </a:cubicBezTo>
                  <a:lnTo>
                    <a:pt x="1" y="7096"/>
                  </a:lnTo>
                  <a:cubicBezTo>
                    <a:pt x="1" y="7248"/>
                    <a:pt x="132" y="7379"/>
                    <a:pt x="284" y="7379"/>
                  </a:cubicBezTo>
                  <a:lnTo>
                    <a:pt x="10386" y="7379"/>
                  </a:lnTo>
                  <a:cubicBezTo>
                    <a:pt x="10538" y="7379"/>
                    <a:pt x="10648" y="7248"/>
                    <a:pt x="10648" y="7096"/>
                  </a:cubicBezTo>
                  <a:lnTo>
                    <a:pt x="10648" y="262"/>
                  </a:lnTo>
                  <a:cubicBezTo>
                    <a:pt x="10648" y="110"/>
                    <a:pt x="10538" y="0"/>
                    <a:pt x="103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5"/>
            <p:cNvSpPr/>
            <p:nvPr/>
          </p:nvSpPr>
          <p:spPr>
            <a:xfrm>
              <a:off x="6974918" y="1427642"/>
              <a:ext cx="1532980" cy="1069538"/>
            </a:xfrm>
            <a:custGeom>
              <a:rect b="b" l="l" r="r" t="t"/>
              <a:pathLst>
                <a:path extrusionOk="0" h="7505" w="10757">
                  <a:moveTo>
                    <a:pt x="10427" y="110"/>
                  </a:moveTo>
                  <a:cubicBezTo>
                    <a:pt x="10537" y="110"/>
                    <a:pt x="10647" y="220"/>
                    <a:pt x="10647" y="325"/>
                  </a:cubicBezTo>
                  <a:lnTo>
                    <a:pt x="10647" y="7159"/>
                  </a:lnTo>
                  <a:cubicBezTo>
                    <a:pt x="10647" y="7290"/>
                    <a:pt x="10537" y="7374"/>
                    <a:pt x="10427" y="7374"/>
                  </a:cubicBezTo>
                  <a:lnTo>
                    <a:pt x="325" y="7374"/>
                  </a:lnTo>
                  <a:cubicBezTo>
                    <a:pt x="194" y="7374"/>
                    <a:pt x="105" y="7290"/>
                    <a:pt x="105" y="7159"/>
                  </a:cubicBezTo>
                  <a:lnTo>
                    <a:pt x="105" y="325"/>
                  </a:lnTo>
                  <a:cubicBezTo>
                    <a:pt x="105" y="220"/>
                    <a:pt x="194" y="110"/>
                    <a:pt x="325" y="110"/>
                  </a:cubicBezTo>
                  <a:close/>
                  <a:moveTo>
                    <a:pt x="325" y="0"/>
                  </a:moveTo>
                  <a:cubicBezTo>
                    <a:pt x="131" y="0"/>
                    <a:pt x="0" y="152"/>
                    <a:pt x="0" y="325"/>
                  </a:cubicBezTo>
                  <a:lnTo>
                    <a:pt x="0" y="7159"/>
                  </a:lnTo>
                  <a:cubicBezTo>
                    <a:pt x="0" y="7353"/>
                    <a:pt x="131" y="7505"/>
                    <a:pt x="325" y="7505"/>
                  </a:cubicBezTo>
                  <a:lnTo>
                    <a:pt x="10427" y="7505"/>
                  </a:lnTo>
                  <a:cubicBezTo>
                    <a:pt x="10605" y="7505"/>
                    <a:pt x="10757" y="7353"/>
                    <a:pt x="10757" y="7159"/>
                  </a:cubicBezTo>
                  <a:lnTo>
                    <a:pt x="10757" y="325"/>
                  </a:lnTo>
                  <a:cubicBezTo>
                    <a:pt x="10757" y="152"/>
                    <a:pt x="10605" y="0"/>
                    <a:pt x="1042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5"/>
            <p:cNvSpPr/>
            <p:nvPr/>
          </p:nvSpPr>
          <p:spPr>
            <a:xfrm>
              <a:off x="7524876" y="1735044"/>
              <a:ext cx="447909" cy="448051"/>
            </a:xfrm>
            <a:custGeom>
              <a:rect b="b" l="l" r="r" t="t"/>
              <a:pathLst>
                <a:path extrusionOk="0" h="3144" w="3143">
                  <a:moveTo>
                    <a:pt x="1572" y="1"/>
                  </a:moveTo>
                  <a:cubicBezTo>
                    <a:pt x="697" y="1"/>
                    <a:pt x="1" y="703"/>
                    <a:pt x="1" y="1572"/>
                  </a:cubicBezTo>
                  <a:cubicBezTo>
                    <a:pt x="1" y="2447"/>
                    <a:pt x="697" y="3143"/>
                    <a:pt x="1572" y="3143"/>
                  </a:cubicBezTo>
                  <a:cubicBezTo>
                    <a:pt x="2446" y="3143"/>
                    <a:pt x="3143" y="2447"/>
                    <a:pt x="3143" y="1572"/>
                  </a:cubicBezTo>
                  <a:cubicBezTo>
                    <a:pt x="3143" y="703"/>
                    <a:pt x="2446" y="1"/>
                    <a:pt x="15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5"/>
            <p:cNvSpPr/>
            <p:nvPr/>
          </p:nvSpPr>
          <p:spPr>
            <a:xfrm>
              <a:off x="7518891" y="1729201"/>
              <a:ext cx="463585" cy="460592"/>
            </a:xfrm>
            <a:custGeom>
              <a:rect b="b" l="l" r="r" t="t"/>
              <a:pathLst>
                <a:path extrusionOk="0" h="3232" w="3253">
                  <a:moveTo>
                    <a:pt x="1614" y="110"/>
                  </a:moveTo>
                  <a:cubicBezTo>
                    <a:pt x="2441" y="110"/>
                    <a:pt x="3122" y="786"/>
                    <a:pt x="3122" y="1613"/>
                  </a:cubicBezTo>
                  <a:cubicBezTo>
                    <a:pt x="3122" y="2446"/>
                    <a:pt x="2441" y="3121"/>
                    <a:pt x="1614" y="3121"/>
                  </a:cubicBezTo>
                  <a:cubicBezTo>
                    <a:pt x="786" y="3121"/>
                    <a:pt x="111" y="2446"/>
                    <a:pt x="111" y="1613"/>
                  </a:cubicBezTo>
                  <a:cubicBezTo>
                    <a:pt x="111" y="786"/>
                    <a:pt x="786" y="110"/>
                    <a:pt x="1614" y="110"/>
                  </a:cubicBezTo>
                  <a:close/>
                  <a:moveTo>
                    <a:pt x="1614" y="0"/>
                  </a:moveTo>
                  <a:cubicBezTo>
                    <a:pt x="718" y="0"/>
                    <a:pt x="1" y="723"/>
                    <a:pt x="1" y="1613"/>
                  </a:cubicBezTo>
                  <a:cubicBezTo>
                    <a:pt x="1" y="2509"/>
                    <a:pt x="718" y="3231"/>
                    <a:pt x="1614" y="3231"/>
                  </a:cubicBezTo>
                  <a:cubicBezTo>
                    <a:pt x="2509" y="3231"/>
                    <a:pt x="3253" y="2509"/>
                    <a:pt x="3253" y="1613"/>
                  </a:cubicBezTo>
                  <a:cubicBezTo>
                    <a:pt x="3253" y="723"/>
                    <a:pt x="2509" y="0"/>
                    <a:pt x="161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5"/>
            <p:cNvSpPr/>
            <p:nvPr/>
          </p:nvSpPr>
          <p:spPr>
            <a:xfrm>
              <a:off x="7698742" y="1875419"/>
              <a:ext cx="165169" cy="174005"/>
            </a:xfrm>
            <a:custGeom>
              <a:rect b="b" l="l" r="r" t="t"/>
              <a:pathLst>
                <a:path extrusionOk="0" h="1221" w="1159">
                  <a:moveTo>
                    <a:pt x="1" y="1"/>
                  </a:moveTo>
                  <a:lnTo>
                    <a:pt x="1" y="1221"/>
                  </a:lnTo>
                  <a:lnTo>
                    <a:pt x="1158" y="655"/>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5"/>
            <p:cNvSpPr/>
            <p:nvPr/>
          </p:nvSpPr>
          <p:spPr>
            <a:xfrm>
              <a:off x="7689906" y="1862736"/>
              <a:ext cx="189681" cy="199371"/>
            </a:xfrm>
            <a:custGeom>
              <a:rect b="b" l="l" r="r" t="t"/>
              <a:pathLst>
                <a:path extrusionOk="0" h="1399" w="1331">
                  <a:moveTo>
                    <a:pt x="110" y="199"/>
                  </a:moveTo>
                  <a:lnTo>
                    <a:pt x="1089" y="744"/>
                  </a:lnTo>
                  <a:lnTo>
                    <a:pt x="110" y="1226"/>
                  </a:lnTo>
                  <a:lnTo>
                    <a:pt x="110" y="199"/>
                  </a:lnTo>
                  <a:close/>
                  <a:moveTo>
                    <a:pt x="0" y="0"/>
                  </a:moveTo>
                  <a:lnTo>
                    <a:pt x="0" y="90"/>
                  </a:lnTo>
                  <a:lnTo>
                    <a:pt x="0" y="1399"/>
                  </a:lnTo>
                  <a:lnTo>
                    <a:pt x="1330" y="744"/>
                  </a:lnTo>
                  <a:lnTo>
                    <a:pt x="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5"/>
            <p:cNvSpPr/>
            <p:nvPr/>
          </p:nvSpPr>
          <p:spPr>
            <a:xfrm>
              <a:off x="6069532" y="2947833"/>
              <a:ext cx="1545806" cy="121846"/>
            </a:xfrm>
            <a:custGeom>
              <a:rect b="b" l="l" r="r" t="t"/>
              <a:pathLst>
                <a:path extrusionOk="0" h="855" w="10847">
                  <a:moveTo>
                    <a:pt x="435" y="1"/>
                  </a:moveTo>
                  <a:cubicBezTo>
                    <a:pt x="200" y="1"/>
                    <a:pt x="1" y="179"/>
                    <a:pt x="1" y="420"/>
                  </a:cubicBezTo>
                  <a:cubicBezTo>
                    <a:pt x="1" y="656"/>
                    <a:pt x="200" y="855"/>
                    <a:pt x="435" y="855"/>
                  </a:cubicBezTo>
                  <a:lnTo>
                    <a:pt x="10412" y="855"/>
                  </a:lnTo>
                  <a:cubicBezTo>
                    <a:pt x="10647" y="855"/>
                    <a:pt x="10846" y="656"/>
                    <a:pt x="10846" y="420"/>
                  </a:cubicBezTo>
                  <a:cubicBezTo>
                    <a:pt x="10846" y="179"/>
                    <a:pt x="10647" y="1"/>
                    <a:pt x="104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5"/>
            <p:cNvSpPr/>
            <p:nvPr/>
          </p:nvSpPr>
          <p:spPr>
            <a:xfrm>
              <a:off x="6076217" y="2938997"/>
              <a:ext cx="1563762" cy="139660"/>
            </a:xfrm>
            <a:custGeom>
              <a:rect b="b" l="l" r="r" t="t"/>
              <a:pathLst>
                <a:path extrusionOk="0" h="980" w="10973">
                  <a:moveTo>
                    <a:pt x="10475" y="110"/>
                  </a:moveTo>
                  <a:cubicBezTo>
                    <a:pt x="10689" y="110"/>
                    <a:pt x="10841" y="283"/>
                    <a:pt x="10841" y="482"/>
                  </a:cubicBezTo>
                  <a:cubicBezTo>
                    <a:pt x="10841" y="697"/>
                    <a:pt x="10689" y="848"/>
                    <a:pt x="10475" y="848"/>
                  </a:cubicBezTo>
                  <a:lnTo>
                    <a:pt x="498" y="848"/>
                  </a:lnTo>
                  <a:cubicBezTo>
                    <a:pt x="284" y="848"/>
                    <a:pt x="106" y="697"/>
                    <a:pt x="106" y="482"/>
                  </a:cubicBezTo>
                  <a:cubicBezTo>
                    <a:pt x="106" y="283"/>
                    <a:pt x="284" y="110"/>
                    <a:pt x="498" y="110"/>
                  </a:cubicBezTo>
                  <a:close/>
                  <a:moveTo>
                    <a:pt x="498" y="0"/>
                  </a:moveTo>
                  <a:cubicBezTo>
                    <a:pt x="216" y="0"/>
                    <a:pt x="1" y="220"/>
                    <a:pt x="1" y="482"/>
                  </a:cubicBezTo>
                  <a:cubicBezTo>
                    <a:pt x="1" y="765"/>
                    <a:pt x="216" y="979"/>
                    <a:pt x="498" y="979"/>
                  </a:cubicBezTo>
                  <a:lnTo>
                    <a:pt x="10475" y="979"/>
                  </a:lnTo>
                  <a:cubicBezTo>
                    <a:pt x="10757" y="979"/>
                    <a:pt x="10972" y="765"/>
                    <a:pt x="10972" y="482"/>
                  </a:cubicBezTo>
                  <a:cubicBezTo>
                    <a:pt x="10972" y="220"/>
                    <a:pt x="10757" y="0"/>
                    <a:pt x="1047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5"/>
            <p:cNvSpPr/>
            <p:nvPr/>
          </p:nvSpPr>
          <p:spPr>
            <a:xfrm>
              <a:off x="6069532" y="2752305"/>
              <a:ext cx="1545806" cy="121133"/>
            </a:xfrm>
            <a:custGeom>
              <a:rect b="b" l="l" r="r" t="t"/>
              <a:pathLst>
                <a:path extrusionOk="0" h="850" w="10847">
                  <a:moveTo>
                    <a:pt x="435" y="1"/>
                  </a:moveTo>
                  <a:cubicBezTo>
                    <a:pt x="200" y="1"/>
                    <a:pt x="1" y="195"/>
                    <a:pt x="1" y="436"/>
                  </a:cubicBezTo>
                  <a:cubicBezTo>
                    <a:pt x="1" y="676"/>
                    <a:pt x="200" y="849"/>
                    <a:pt x="435" y="849"/>
                  </a:cubicBezTo>
                  <a:lnTo>
                    <a:pt x="10412" y="849"/>
                  </a:lnTo>
                  <a:cubicBezTo>
                    <a:pt x="10647" y="849"/>
                    <a:pt x="10846" y="676"/>
                    <a:pt x="10846" y="436"/>
                  </a:cubicBezTo>
                  <a:cubicBezTo>
                    <a:pt x="10846" y="195"/>
                    <a:pt x="10647" y="1"/>
                    <a:pt x="104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5"/>
            <p:cNvSpPr/>
            <p:nvPr/>
          </p:nvSpPr>
          <p:spPr>
            <a:xfrm>
              <a:off x="6076217" y="2742614"/>
              <a:ext cx="1563762" cy="140515"/>
            </a:xfrm>
            <a:custGeom>
              <a:rect b="b" l="l" r="r" t="t"/>
              <a:pathLst>
                <a:path extrusionOk="0" h="986" w="10973">
                  <a:moveTo>
                    <a:pt x="10475" y="111"/>
                  </a:moveTo>
                  <a:cubicBezTo>
                    <a:pt x="10689" y="111"/>
                    <a:pt x="10841" y="289"/>
                    <a:pt x="10841" y="504"/>
                  </a:cubicBezTo>
                  <a:cubicBezTo>
                    <a:pt x="10841" y="703"/>
                    <a:pt x="10689" y="875"/>
                    <a:pt x="10475" y="875"/>
                  </a:cubicBezTo>
                  <a:lnTo>
                    <a:pt x="498" y="875"/>
                  </a:lnTo>
                  <a:cubicBezTo>
                    <a:pt x="284" y="875"/>
                    <a:pt x="106" y="703"/>
                    <a:pt x="106" y="504"/>
                  </a:cubicBezTo>
                  <a:cubicBezTo>
                    <a:pt x="106" y="289"/>
                    <a:pt x="284" y="111"/>
                    <a:pt x="498" y="111"/>
                  </a:cubicBezTo>
                  <a:close/>
                  <a:moveTo>
                    <a:pt x="498" y="1"/>
                  </a:moveTo>
                  <a:cubicBezTo>
                    <a:pt x="216" y="1"/>
                    <a:pt x="1" y="221"/>
                    <a:pt x="1" y="504"/>
                  </a:cubicBezTo>
                  <a:cubicBezTo>
                    <a:pt x="1" y="765"/>
                    <a:pt x="216" y="985"/>
                    <a:pt x="498" y="985"/>
                  </a:cubicBezTo>
                  <a:lnTo>
                    <a:pt x="10475" y="985"/>
                  </a:lnTo>
                  <a:cubicBezTo>
                    <a:pt x="10757" y="985"/>
                    <a:pt x="10972" y="765"/>
                    <a:pt x="10972" y="504"/>
                  </a:cubicBezTo>
                  <a:cubicBezTo>
                    <a:pt x="10972" y="221"/>
                    <a:pt x="10757" y="1"/>
                    <a:pt x="1047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5"/>
            <p:cNvSpPr/>
            <p:nvPr/>
          </p:nvSpPr>
          <p:spPr>
            <a:xfrm>
              <a:off x="6069532" y="2544093"/>
              <a:ext cx="1545806" cy="124126"/>
            </a:xfrm>
            <a:custGeom>
              <a:rect b="b" l="l" r="r" t="t"/>
              <a:pathLst>
                <a:path extrusionOk="0" h="871" w="10847">
                  <a:moveTo>
                    <a:pt x="435" y="1"/>
                  </a:moveTo>
                  <a:cubicBezTo>
                    <a:pt x="200" y="1"/>
                    <a:pt x="1" y="195"/>
                    <a:pt x="1" y="435"/>
                  </a:cubicBezTo>
                  <a:cubicBezTo>
                    <a:pt x="1" y="676"/>
                    <a:pt x="200" y="870"/>
                    <a:pt x="435" y="870"/>
                  </a:cubicBezTo>
                  <a:lnTo>
                    <a:pt x="10412" y="870"/>
                  </a:lnTo>
                  <a:cubicBezTo>
                    <a:pt x="10647" y="870"/>
                    <a:pt x="10846" y="676"/>
                    <a:pt x="10846" y="435"/>
                  </a:cubicBezTo>
                  <a:cubicBezTo>
                    <a:pt x="10846" y="195"/>
                    <a:pt x="10647" y="1"/>
                    <a:pt x="104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5"/>
            <p:cNvSpPr/>
            <p:nvPr/>
          </p:nvSpPr>
          <p:spPr>
            <a:xfrm>
              <a:off x="6076217" y="2537395"/>
              <a:ext cx="1563762" cy="140515"/>
            </a:xfrm>
            <a:custGeom>
              <a:rect b="b" l="l" r="r" t="t"/>
              <a:pathLst>
                <a:path extrusionOk="0" h="986" w="10973">
                  <a:moveTo>
                    <a:pt x="10475" y="111"/>
                  </a:moveTo>
                  <a:cubicBezTo>
                    <a:pt x="10689" y="111"/>
                    <a:pt x="10841" y="289"/>
                    <a:pt x="10841" y="482"/>
                  </a:cubicBezTo>
                  <a:cubicBezTo>
                    <a:pt x="10841" y="702"/>
                    <a:pt x="10689" y="854"/>
                    <a:pt x="10475" y="854"/>
                  </a:cubicBezTo>
                  <a:lnTo>
                    <a:pt x="498" y="854"/>
                  </a:lnTo>
                  <a:cubicBezTo>
                    <a:pt x="284" y="854"/>
                    <a:pt x="106" y="702"/>
                    <a:pt x="106" y="482"/>
                  </a:cubicBezTo>
                  <a:cubicBezTo>
                    <a:pt x="106" y="289"/>
                    <a:pt x="284" y="111"/>
                    <a:pt x="498" y="111"/>
                  </a:cubicBezTo>
                  <a:close/>
                  <a:moveTo>
                    <a:pt x="498" y="1"/>
                  </a:moveTo>
                  <a:cubicBezTo>
                    <a:pt x="216" y="1"/>
                    <a:pt x="1" y="221"/>
                    <a:pt x="1" y="482"/>
                  </a:cubicBezTo>
                  <a:cubicBezTo>
                    <a:pt x="1" y="765"/>
                    <a:pt x="216" y="985"/>
                    <a:pt x="498" y="985"/>
                  </a:cubicBezTo>
                  <a:lnTo>
                    <a:pt x="10475" y="985"/>
                  </a:lnTo>
                  <a:cubicBezTo>
                    <a:pt x="10757" y="985"/>
                    <a:pt x="10972" y="765"/>
                    <a:pt x="10972" y="482"/>
                  </a:cubicBezTo>
                  <a:cubicBezTo>
                    <a:pt x="10972" y="221"/>
                    <a:pt x="10757" y="1"/>
                    <a:pt x="1047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5"/>
            <p:cNvSpPr/>
            <p:nvPr/>
          </p:nvSpPr>
          <p:spPr>
            <a:xfrm>
              <a:off x="5609072" y="933690"/>
              <a:ext cx="215048" cy="208065"/>
            </a:xfrm>
            <a:custGeom>
              <a:rect b="b" l="l" r="r" t="t"/>
              <a:pathLst>
                <a:path extrusionOk="0" h="1460" w="1509">
                  <a:moveTo>
                    <a:pt x="273" y="1"/>
                  </a:moveTo>
                  <a:cubicBezTo>
                    <a:pt x="210" y="1"/>
                    <a:pt x="145" y="28"/>
                    <a:pt x="90" y="83"/>
                  </a:cubicBezTo>
                  <a:cubicBezTo>
                    <a:pt x="1" y="172"/>
                    <a:pt x="1" y="324"/>
                    <a:pt x="90" y="434"/>
                  </a:cubicBezTo>
                  <a:lnTo>
                    <a:pt x="1048" y="1393"/>
                  </a:lnTo>
                  <a:cubicBezTo>
                    <a:pt x="1103" y="1437"/>
                    <a:pt x="1168" y="1459"/>
                    <a:pt x="1231" y="1459"/>
                  </a:cubicBezTo>
                  <a:cubicBezTo>
                    <a:pt x="1294" y="1459"/>
                    <a:pt x="1354" y="1437"/>
                    <a:pt x="1399" y="1393"/>
                  </a:cubicBezTo>
                  <a:cubicBezTo>
                    <a:pt x="1509" y="1283"/>
                    <a:pt x="1509" y="1131"/>
                    <a:pt x="1399" y="1042"/>
                  </a:cubicBezTo>
                  <a:lnTo>
                    <a:pt x="440" y="83"/>
                  </a:lnTo>
                  <a:cubicBezTo>
                    <a:pt x="396" y="28"/>
                    <a:pt x="336" y="1"/>
                    <a:pt x="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5"/>
            <p:cNvSpPr/>
            <p:nvPr/>
          </p:nvSpPr>
          <p:spPr>
            <a:xfrm>
              <a:off x="5600094" y="927705"/>
              <a:ext cx="230011" cy="222173"/>
            </a:xfrm>
            <a:custGeom>
              <a:rect b="b" l="l" r="r" t="t"/>
              <a:pathLst>
                <a:path extrusionOk="0" h="1559" w="1614">
                  <a:moveTo>
                    <a:pt x="327" y="104"/>
                  </a:moveTo>
                  <a:cubicBezTo>
                    <a:pt x="376" y="104"/>
                    <a:pt x="425" y="125"/>
                    <a:pt x="456" y="167"/>
                  </a:cubicBezTo>
                  <a:lnTo>
                    <a:pt x="1420" y="1131"/>
                  </a:lnTo>
                  <a:cubicBezTo>
                    <a:pt x="1504" y="1194"/>
                    <a:pt x="1504" y="1325"/>
                    <a:pt x="1420" y="1393"/>
                  </a:cubicBezTo>
                  <a:cubicBezTo>
                    <a:pt x="1386" y="1424"/>
                    <a:pt x="1341" y="1440"/>
                    <a:pt x="1295" y="1440"/>
                  </a:cubicBezTo>
                  <a:cubicBezTo>
                    <a:pt x="1248" y="1440"/>
                    <a:pt x="1200" y="1424"/>
                    <a:pt x="1158" y="1393"/>
                  </a:cubicBezTo>
                  <a:lnTo>
                    <a:pt x="195" y="429"/>
                  </a:lnTo>
                  <a:cubicBezTo>
                    <a:pt x="132" y="345"/>
                    <a:pt x="132" y="235"/>
                    <a:pt x="195" y="167"/>
                  </a:cubicBezTo>
                  <a:cubicBezTo>
                    <a:pt x="229" y="125"/>
                    <a:pt x="278" y="104"/>
                    <a:pt x="327" y="104"/>
                  </a:cubicBezTo>
                  <a:close/>
                  <a:moveTo>
                    <a:pt x="336" y="1"/>
                  </a:moveTo>
                  <a:cubicBezTo>
                    <a:pt x="257" y="1"/>
                    <a:pt x="176" y="28"/>
                    <a:pt x="111" y="83"/>
                  </a:cubicBezTo>
                  <a:cubicBezTo>
                    <a:pt x="1" y="193"/>
                    <a:pt x="1" y="387"/>
                    <a:pt x="111" y="518"/>
                  </a:cubicBezTo>
                  <a:lnTo>
                    <a:pt x="1069" y="1476"/>
                  </a:lnTo>
                  <a:cubicBezTo>
                    <a:pt x="1135" y="1531"/>
                    <a:pt x="1217" y="1559"/>
                    <a:pt x="1296" y="1559"/>
                  </a:cubicBezTo>
                  <a:cubicBezTo>
                    <a:pt x="1375" y="1559"/>
                    <a:pt x="1451" y="1531"/>
                    <a:pt x="1504" y="1476"/>
                  </a:cubicBezTo>
                  <a:cubicBezTo>
                    <a:pt x="1614" y="1346"/>
                    <a:pt x="1614" y="1152"/>
                    <a:pt x="1504" y="1042"/>
                  </a:cubicBezTo>
                  <a:lnTo>
                    <a:pt x="545" y="83"/>
                  </a:lnTo>
                  <a:cubicBezTo>
                    <a:pt x="490" y="28"/>
                    <a:pt x="414" y="1"/>
                    <a:pt x="33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5"/>
            <p:cNvSpPr/>
            <p:nvPr/>
          </p:nvSpPr>
          <p:spPr>
            <a:xfrm>
              <a:off x="5432214" y="768375"/>
              <a:ext cx="280032" cy="255093"/>
            </a:xfrm>
            <a:custGeom>
              <a:rect b="b" l="l" r="r" t="t"/>
              <a:pathLst>
                <a:path extrusionOk="0" h="1790" w="1965">
                  <a:moveTo>
                    <a:pt x="982" y="1"/>
                  </a:moveTo>
                  <a:cubicBezTo>
                    <a:pt x="753" y="1"/>
                    <a:pt x="524" y="89"/>
                    <a:pt x="351" y="264"/>
                  </a:cubicBezTo>
                  <a:cubicBezTo>
                    <a:pt x="0" y="610"/>
                    <a:pt x="0" y="1180"/>
                    <a:pt x="351" y="1526"/>
                  </a:cubicBezTo>
                  <a:cubicBezTo>
                    <a:pt x="524" y="1702"/>
                    <a:pt x="753" y="1789"/>
                    <a:pt x="982" y="1789"/>
                  </a:cubicBezTo>
                  <a:cubicBezTo>
                    <a:pt x="1211" y="1789"/>
                    <a:pt x="1441" y="1702"/>
                    <a:pt x="1613" y="1526"/>
                  </a:cubicBezTo>
                  <a:cubicBezTo>
                    <a:pt x="1964" y="1180"/>
                    <a:pt x="1964" y="610"/>
                    <a:pt x="1613" y="264"/>
                  </a:cubicBezTo>
                  <a:cubicBezTo>
                    <a:pt x="1441" y="89"/>
                    <a:pt x="1211" y="1"/>
                    <a:pt x="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5"/>
            <p:cNvSpPr/>
            <p:nvPr/>
          </p:nvSpPr>
          <p:spPr>
            <a:xfrm>
              <a:off x="5422523" y="759396"/>
              <a:ext cx="298701" cy="272479"/>
            </a:xfrm>
            <a:custGeom>
              <a:rect b="b" l="l" r="r" t="t"/>
              <a:pathLst>
                <a:path extrusionOk="0" h="1912" w="2096">
                  <a:moveTo>
                    <a:pt x="1048" y="121"/>
                  </a:moveTo>
                  <a:cubicBezTo>
                    <a:pt x="1261" y="121"/>
                    <a:pt x="1475" y="204"/>
                    <a:pt x="1640" y="369"/>
                  </a:cubicBezTo>
                  <a:cubicBezTo>
                    <a:pt x="1964" y="694"/>
                    <a:pt x="1964" y="1217"/>
                    <a:pt x="1640" y="1547"/>
                  </a:cubicBezTo>
                  <a:cubicBezTo>
                    <a:pt x="1475" y="1710"/>
                    <a:pt x="1261" y="1791"/>
                    <a:pt x="1048" y="1791"/>
                  </a:cubicBezTo>
                  <a:cubicBezTo>
                    <a:pt x="836" y="1791"/>
                    <a:pt x="624" y="1710"/>
                    <a:pt x="461" y="1547"/>
                  </a:cubicBezTo>
                  <a:cubicBezTo>
                    <a:pt x="131" y="1217"/>
                    <a:pt x="131" y="694"/>
                    <a:pt x="461" y="369"/>
                  </a:cubicBezTo>
                  <a:cubicBezTo>
                    <a:pt x="624" y="204"/>
                    <a:pt x="836" y="121"/>
                    <a:pt x="1048" y="121"/>
                  </a:cubicBezTo>
                  <a:close/>
                  <a:moveTo>
                    <a:pt x="1050" y="1"/>
                  </a:moveTo>
                  <a:cubicBezTo>
                    <a:pt x="804" y="1"/>
                    <a:pt x="558" y="94"/>
                    <a:pt x="372" y="280"/>
                  </a:cubicBezTo>
                  <a:cubicBezTo>
                    <a:pt x="0" y="652"/>
                    <a:pt x="0" y="1264"/>
                    <a:pt x="372" y="1636"/>
                  </a:cubicBezTo>
                  <a:cubicBezTo>
                    <a:pt x="558" y="1820"/>
                    <a:pt x="804" y="1911"/>
                    <a:pt x="1050" y="1911"/>
                  </a:cubicBezTo>
                  <a:cubicBezTo>
                    <a:pt x="1296" y="1911"/>
                    <a:pt x="1543" y="1820"/>
                    <a:pt x="1729" y="1636"/>
                  </a:cubicBezTo>
                  <a:cubicBezTo>
                    <a:pt x="2095" y="1264"/>
                    <a:pt x="2095" y="652"/>
                    <a:pt x="1729" y="280"/>
                  </a:cubicBezTo>
                  <a:cubicBezTo>
                    <a:pt x="1543" y="94"/>
                    <a:pt x="1296" y="1"/>
                    <a:pt x="105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5"/>
            <p:cNvSpPr/>
            <p:nvPr/>
          </p:nvSpPr>
          <p:spPr>
            <a:xfrm>
              <a:off x="5466559" y="799585"/>
              <a:ext cx="211342" cy="189681"/>
            </a:xfrm>
            <a:custGeom>
              <a:rect b="b" l="l" r="r" t="t"/>
              <a:pathLst>
                <a:path extrusionOk="0" h="1331" w="1483">
                  <a:moveTo>
                    <a:pt x="741" y="0"/>
                  </a:moveTo>
                  <a:cubicBezTo>
                    <a:pt x="567" y="0"/>
                    <a:pt x="393" y="66"/>
                    <a:pt x="262" y="197"/>
                  </a:cubicBezTo>
                  <a:cubicBezTo>
                    <a:pt x="0" y="459"/>
                    <a:pt x="0" y="893"/>
                    <a:pt x="262" y="1134"/>
                  </a:cubicBezTo>
                  <a:cubicBezTo>
                    <a:pt x="393" y="1265"/>
                    <a:pt x="567" y="1331"/>
                    <a:pt x="741" y="1331"/>
                  </a:cubicBezTo>
                  <a:cubicBezTo>
                    <a:pt x="915" y="1331"/>
                    <a:pt x="1090" y="1265"/>
                    <a:pt x="1221" y="1134"/>
                  </a:cubicBezTo>
                  <a:cubicBezTo>
                    <a:pt x="1482" y="893"/>
                    <a:pt x="1482" y="459"/>
                    <a:pt x="1221" y="197"/>
                  </a:cubicBezTo>
                  <a:cubicBezTo>
                    <a:pt x="1090" y="66"/>
                    <a:pt x="915"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5"/>
            <p:cNvSpPr/>
            <p:nvPr/>
          </p:nvSpPr>
          <p:spPr>
            <a:xfrm>
              <a:off x="5459861" y="790607"/>
              <a:ext cx="227731" cy="206925"/>
            </a:xfrm>
            <a:custGeom>
              <a:rect b="b" l="l" r="r" t="t"/>
              <a:pathLst>
                <a:path extrusionOk="0" h="1452" w="1598">
                  <a:moveTo>
                    <a:pt x="788" y="121"/>
                  </a:moveTo>
                  <a:cubicBezTo>
                    <a:pt x="947" y="121"/>
                    <a:pt x="1105" y="181"/>
                    <a:pt x="1226" y="302"/>
                  </a:cubicBezTo>
                  <a:cubicBezTo>
                    <a:pt x="1467" y="543"/>
                    <a:pt x="1467" y="935"/>
                    <a:pt x="1226" y="1176"/>
                  </a:cubicBezTo>
                  <a:cubicBezTo>
                    <a:pt x="1105" y="1297"/>
                    <a:pt x="947" y="1357"/>
                    <a:pt x="788" y="1357"/>
                  </a:cubicBezTo>
                  <a:cubicBezTo>
                    <a:pt x="630" y="1357"/>
                    <a:pt x="472" y="1297"/>
                    <a:pt x="351" y="1176"/>
                  </a:cubicBezTo>
                  <a:cubicBezTo>
                    <a:pt x="110" y="935"/>
                    <a:pt x="110" y="543"/>
                    <a:pt x="351" y="302"/>
                  </a:cubicBezTo>
                  <a:cubicBezTo>
                    <a:pt x="472" y="181"/>
                    <a:pt x="630" y="121"/>
                    <a:pt x="788" y="121"/>
                  </a:cubicBezTo>
                  <a:close/>
                  <a:moveTo>
                    <a:pt x="799" y="1"/>
                  </a:moveTo>
                  <a:cubicBezTo>
                    <a:pt x="614" y="1"/>
                    <a:pt x="430" y="71"/>
                    <a:pt x="288" y="213"/>
                  </a:cubicBezTo>
                  <a:cubicBezTo>
                    <a:pt x="0" y="501"/>
                    <a:pt x="0" y="956"/>
                    <a:pt x="288" y="1239"/>
                  </a:cubicBezTo>
                  <a:cubicBezTo>
                    <a:pt x="430" y="1381"/>
                    <a:pt x="614" y="1451"/>
                    <a:pt x="799" y="1451"/>
                  </a:cubicBezTo>
                  <a:cubicBezTo>
                    <a:pt x="983" y="1451"/>
                    <a:pt x="1168" y="1381"/>
                    <a:pt x="1309" y="1239"/>
                  </a:cubicBezTo>
                  <a:cubicBezTo>
                    <a:pt x="1597" y="956"/>
                    <a:pt x="1597" y="501"/>
                    <a:pt x="1309" y="213"/>
                  </a:cubicBezTo>
                  <a:cubicBezTo>
                    <a:pt x="1168" y="71"/>
                    <a:pt x="983" y="1"/>
                    <a:pt x="79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277" name="Shape 4277"/>
        <p:cNvGrpSpPr/>
        <p:nvPr/>
      </p:nvGrpSpPr>
      <p:grpSpPr>
        <a:xfrm>
          <a:off x="0" y="0"/>
          <a:ext cx="0" cy="0"/>
          <a:chOff x="0" y="0"/>
          <a:chExt cx="0" cy="0"/>
        </a:xfrm>
      </p:grpSpPr>
      <p:sp>
        <p:nvSpPr>
          <p:cNvPr id="4278" name="Google Shape;4278;p66"/>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279" name="Google Shape;4279;p66"/>
          <p:cNvSpPr txBox="1"/>
          <p:nvPr/>
        </p:nvSpPr>
        <p:spPr>
          <a:xfrm>
            <a:off x="720000" y="1188000"/>
            <a:ext cx="77040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283" name="Shape 4283"/>
        <p:cNvGrpSpPr/>
        <p:nvPr/>
      </p:nvGrpSpPr>
      <p:grpSpPr>
        <a:xfrm>
          <a:off x="0" y="0"/>
          <a:ext cx="0" cy="0"/>
          <a:chOff x="0" y="0"/>
          <a:chExt cx="0" cy="0"/>
        </a:xfrm>
      </p:grpSpPr>
      <p:sp>
        <p:nvSpPr>
          <p:cNvPr id="4284" name="Google Shape;4284;p67"/>
          <p:cNvSpPr txBox="1"/>
          <p:nvPr/>
        </p:nvSpPr>
        <p:spPr>
          <a:xfrm>
            <a:off x="720000" y="1188000"/>
            <a:ext cx="77040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ctr">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4285" name="Google Shape;4285;p67"/>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289" name="Shape 4289"/>
        <p:cNvGrpSpPr/>
        <p:nvPr/>
      </p:nvGrpSpPr>
      <p:grpSpPr>
        <a:xfrm>
          <a:off x="0" y="0"/>
          <a:ext cx="0" cy="0"/>
          <a:chOff x="0" y="0"/>
          <a:chExt cx="0" cy="0"/>
        </a:xfrm>
      </p:grpSpPr>
      <p:sp>
        <p:nvSpPr>
          <p:cNvPr id="4290" name="Google Shape;4290;p68"/>
          <p:cNvSpPr txBox="1"/>
          <p:nvPr/>
        </p:nvSpPr>
        <p:spPr>
          <a:xfrm>
            <a:off x="720000" y="1188000"/>
            <a:ext cx="7704000" cy="172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a:t>
            </a:r>
            <a:r>
              <a:rPr lang="en" sz="1100">
                <a:solidFill>
                  <a:schemeClr val="lt1"/>
                </a:solidFill>
              </a:rPr>
              <a:t>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Montserrat</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https://fonts.google.com/specimen/Montserrat</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Inter</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https://fonts.google.com/specimen/Inter</a:t>
            </a:r>
            <a:r>
              <a:rPr lang="en" sz="1100">
                <a:solidFill>
                  <a:schemeClr val="lt1"/>
                </a:solidFill>
              </a:rPr>
              <a:t>)</a:t>
            </a:r>
            <a:endParaRPr sz="1100">
              <a:solidFill>
                <a:schemeClr val="lt1"/>
              </a:solidFill>
            </a:endParaRPr>
          </a:p>
        </p:txBody>
      </p:sp>
      <p:sp>
        <p:nvSpPr>
          <p:cNvPr id="4291" name="Google Shape;4291;p68"/>
          <p:cNvSpPr/>
          <p:nvPr/>
        </p:nvSpPr>
        <p:spPr>
          <a:xfrm>
            <a:off x="2052650" y="2947175"/>
            <a:ext cx="791400" cy="754200"/>
          </a:xfrm>
          <a:prstGeom prst="roundRect">
            <a:avLst>
              <a:gd fmla="val 16667" name="adj"/>
            </a:avLst>
          </a:prstGeom>
          <a:solidFill>
            <a:srgbClr val="112E5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8"/>
          <p:cNvSpPr/>
          <p:nvPr/>
        </p:nvSpPr>
        <p:spPr>
          <a:xfrm>
            <a:off x="3114470" y="2947175"/>
            <a:ext cx="791400" cy="754200"/>
          </a:xfrm>
          <a:prstGeom prst="roundRect">
            <a:avLst>
              <a:gd fmla="val 16667" name="adj"/>
            </a:avLst>
          </a:prstGeom>
          <a:solidFill>
            <a:srgbClr val="AEE2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8"/>
          <p:cNvSpPr/>
          <p:nvPr/>
        </p:nvSpPr>
        <p:spPr>
          <a:xfrm>
            <a:off x="4176289" y="2947175"/>
            <a:ext cx="791400" cy="754200"/>
          </a:xfrm>
          <a:prstGeom prst="roundRect">
            <a:avLst>
              <a:gd fmla="val 16667" name="adj"/>
            </a:avLst>
          </a:prstGeom>
          <a:solidFill>
            <a:srgbClr val="FFE18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8"/>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#112e54</a:t>
            </a:r>
            <a:endParaRPr sz="1000">
              <a:solidFill>
                <a:srgbClr val="FFFFFF"/>
              </a:solidFill>
            </a:endParaRPr>
          </a:p>
        </p:txBody>
      </p:sp>
      <p:sp>
        <p:nvSpPr>
          <p:cNvPr id="4295" name="Google Shape;4295;p68"/>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#aee2f4</a:t>
            </a:r>
            <a:endParaRPr sz="1000">
              <a:solidFill>
                <a:schemeClr val="dk1"/>
              </a:solidFill>
            </a:endParaRPr>
          </a:p>
        </p:txBody>
      </p:sp>
      <p:sp>
        <p:nvSpPr>
          <p:cNvPr id="4296" name="Google Shape;4296;p68"/>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#ffe188</a:t>
            </a:r>
            <a:endParaRPr sz="1000">
              <a:solidFill>
                <a:schemeClr val="dk1"/>
              </a:solidFill>
            </a:endParaRPr>
          </a:p>
        </p:txBody>
      </p:sp>
      <p:sp>
        <p:nvSpPr>
          <p:cNvPr id="4297" name="Google Shape;4297;p68"/>
          <p:cNvSpPr/>
          <p:nvPr/>
        </p:nvSpPr>
        <p:spPr>
          <a:xfrm>
            <a:off x="5238125" y="2947175"/>
            <a:ext cx="791400" cy="754200"/>
          </a:xfrm>
          <a:prstGeom prst="roundRect">
            <a:avLst>
              <a:gd fmla="val 16667" name="adj"/>
            </a:avLst>
          </a:prstGeom>
          <a:solidFill>
            <a:srgbClr val="FF93A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8"/>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#ff93a9</a:t>
            </a:r>
            <a:endParaRPr sz="1000">
              <a:solidFill>
                <a:srgbClr val="FFFFFF"/>
              </a:solidFill>
            </a:endParaRPr>
          </a:p>
        </p:txBody>
      </p:sp>
      <p:sp>
        <p:nvSpPr>
          <p:cNvPr id="4299" name="Google Shape;4299;p68"/>
          <p:cNvSpPr/>
          <p:nvPr/>
        </p:nvSpPr>
        <p:spPr>
          <a:xfrm>
            <a:off x="2052650" y="3878275"/>
            <a:ext cx="791400" cy="754200"/>
          </a:xfrm>
          <a:prstGeom prst="roundRect">
            <a:avLst>
              <a:gd fmla="val 16667" name="adj"/>
            </a:avLst>
          </a:prstGeom>
          <a:solidFill>
            <a:srgbClr val="F5FB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8"/>
          <p:cNvSpPr/>
          <p:nvPr/>
        </p:nvSpPr>
        <p:spPr>
          <a:xfrm>
            <a:off x="3114470" y="3878275"/>
            <a:ext cx="791400" cy="754200"/>
          </a:xfrm>
          <a:prstGeom prst="roundRect">
            <a:avLst>
              <a:gd fmla="val 16667" name="adj"/>
            </a:avLst>
          </a:prstGeom>
          <a:solidFill>
            <a:srgbClr val="00C7E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8"/>
          <p:cNvSpPr/>
          <p:nvPr/>
        </p:nvSpPr>
        <p:spPr>
          <a:xfrm>
            <a:off x="4176289" y="3878275"/>
            <a:ext cx="791400" cy="754200"/>
          </a:xfrm>
          <a:prstGeom prst="roundRect">
            <a:avLst>
              <a:gd fmla="val 16667" name="adj"/>
            </a:avLst>
          </a:prstGeom>
          <a:solidFill>
            <a:srgbClr val="356B9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8"/>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#f5fbff</a:t>
            </a:r>
            <a:endParaRPr sz="1000">
              <a:solidFill>
                <a:schemeClr val="dk1"/>
              </a:solidFill>
            </a:endParaRPr>
          </a:p>
        </p:txBody>
      </p:sp>
      <p:sp>
        <p:nvSpPr>
          <p:cNvPr id="4303" name="Google Shape;4303;p68"/>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#00c7e6</a:t>
            </a:r>
            <a:endParaRPr sz="1000">
              <a:solidFill>
                <a:schemeClr val="dk1"/>
              </a:solidFill>
            </a:endParaRPr>
          </a:p>
        </p:txBody>
      </p:sp>
      <p:sp>
        <p:nvSpPr>
          <p:cNvPr id="4304" name="Google Shape;4304;p68"/>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#356b90</a:t>
            </a:r>
            <a:endParaRPr sz="1000">
              <a:solidFill>
                <a:srgbClr val="FFFFFF"/>
              </a:solidFill>
            </a:endParaRPr>
          </a:p>
        </p:txBody>
      </p:sp>
      <p:sp>
        <p:nvSpPr>
          <p:cNvPr id="4305" name="Google Shape;4305;p68"/>
          <p:cNvSpPr/>
          <p:nvPr/>
        </p:nvSpPr>
        <p:spPr>
          <a:xfrm>
            <a:off x="5238125" y="3878275"/>
            <a:ext cx="791400" cy="754200"/>
          </a:xfrm>
          <a:prstGeom prst="roundRect">
            <a:avLst>
              <a:gd fmla="val 16667" name="adj"/>
            </a:avLst>
          </a:prstGeom>
          <a:solidFill>
            <a:srgbClr val="866AA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8"/>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#866aac</a:t>
            </a:r>
            <a:endParaRPr sz="1000">
              <a:solidFill>
                <a:srgbClr val="FFFFFF"/>
              </a:solidFill>
            </a:endParaRPr>
          </a:p>
        </p:txBody>
      </p:sp>
      <p:sp>
        <p:nvSpPr>
          <p:cNvPr id="4307" name="Google Shape;4307;p68"/>
          <p:cNvSpPr/>
          <p:nvPr/>
        </p:nvSpPr>
        <p:spPr>
          <a:xfrm>
            <a:off x="6299950" y="2947175"/>
            <a:ext cx="791400" cy="754200"/>
          </a:xfrm>
          <a:prstGeom prst="roundRect">
            <a:avLst>
              <a:gd fmla="val 16667" name="adj"/>
            </a:avLst>
          </a:prstGeom>
          <a:solidFill>
            <a:srgbClr val="FF618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8"/>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#ff6180</a:t>
            </a:r>
            <a:endParaRPr sz="1000">
              <a:solidFill>
                <a:srgbClr val="FFFFFF"/>
              </a:solidFill>
            </a:endParaRPr>
          </a:p>
        </p:txBody>
      </p:sp>
      <p:sp>
        <p:nvSpPr>
          <p:cNvPr id="4309" name="Google Shape;4309;p68"/>
          <p:cNvSpPr/>
          <p:nvPr/>
        </p:nvSpPr>
        <p:spPr>
          <a:xfrm>
            <a:off x="6299950" y="3878275"/>
            <a:ext cx="791400" cy="754200"/>
          </a:xfrm>
          <a:prstGeom prst="roundRect">
            <a:avLst>
              <a:gd fmla="val 16667" name="adj"/>
            </a:avLst>
          </a:prstGeom>
          <a:solidFill>
            <a:srgbClr val="3E285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8"/>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#3e285a</a:t>
            </a:r>
            <a:endParaRPr sz="1000">
              <a:solidFill>
                <a:srgbClr val="FFFFFF"/>
              </a:solidFill>
            </a:endParaRPr>
          </a:p>
        </p:txBody>
      </p:sp>
      <p:sp>
        <p:nvSpPr>
          <p:cNvPr id="4311" name="Google Shape;4311;p68"/>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15" name="Shape 4315"/>
        <p:cNvGrpSpPr/>
        <p:nvPr/>
      </p:nvGrpSpPr>
      <p:grpSpPr>
        <a:xfrm>
          <a:off x="0" y="0"/>
          <a:ext cx="0" cy="0"/>
          <a:chOff x="0" y="0"/>
          <a:chExt cx="0" cy="0"/>
        </a:xfrm>
      </p:grpSpPr>
      <p:sp>
        <p:nvSpPr>
          <p:cNvPr id="4316" name="Google Shape;4316;p69"/>
          <p:cNvSpPr txBox="1"/>
          <p:nvPr/>
        </p:nvSpPr>
        <p:spPr>
          <a:xfrm>
            <a:off x="1498100" y="1188000"/>
            <a:ext cx="6147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4317" name="Google Shape;4317;p69"/>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318" name="Google Shape;4318;p6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319" name="Google Shape;4319;p6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4320" name="Google Shape;4320;p6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4321" name="Google Shape;4321;p6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4322" name="Google Shape;4322;p6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4323" name="Google Shape;4323;p6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324" name="Google Shape;4324;p6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325" name="Google Shape;4325;p6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326" name="Google Shape;4326;p6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327" name="Google Shape;4327;p6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31" name="Shape 4331"/>
        <p:cNvGrpSpPr/>
        <p:nvPr/>
      </p:nvGrpSpPr>
      <p:grpSpPr>
        <a:xfrm>
          <a:off x="0" y="0"/>
          <a:ext cx="0" cy="0"/>
          <a:chOff x="0" y="0"/>
          <a:chExt cx="0" cy="0"/>
        </a:xfrm>
      </p:grpSpPr>
      <p:sp>
        <p:nvSpPr>
          <p:cNvPr id="4332" name="Google Shape;4332;p70"/>
          <p:cNvSpPr txBox="1"/>
          <p:nvPr/>
        </p:nvSpPr>
        <p:spPr>
          <a:xfrm>
            <a:off x="720000" y="1188000"/>
            <a:ext cx="7704000" cy="68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rgbClr val="FFFFFF"/>
              </a:solidFill>
            </a:endParaRPr>
          </a:p>
        </p:txBody>
      </p:sp>
      <p:sp>
        <p:nvSpPr>
          <p:cNvPr id="4333" name="Google Shape;4333;p70"/>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4334" name="Google Shape;4334;p70"/>
          <p:cNvGrpSpPr/>
          <p:nvPr/>
        </p:nvGrpSpPr>
        <p:grpSpPr>
          <a:xfrm>
            <a:off x="5048544" y="2943384"/>
            <a:ext cx="442841" cy="514271"/>
            <a:chOff x="4727025" y="1332775"/>
            <a:chExt cx="59900" cy="69625"/>
          </a:xfrm>
        </p:grpSpPr>
        <p:sp>
          <p:nvSpPr>
            <p:cNvPr id="4335" name="Google Shape;4335;p7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70"/>
          <p:cNvGrpSpPr/>
          <p:nvPr/>
        </p:nvGrpSpPr>
        <p:grpSpPr>
          <a:xfrm>
            <a:off x="5723860" y="2190872"/>
            <a:ext cx="500909" cy="500899"/>
            <a:chOff x="4820425" y="1329900"/>
            <a:chExt cx="70175" cy="70350"/>
          </a:xfrm>
        </p:grpSpPr>
        <p:sp>
          <p:nvSpPr>
            <p:cNvPr id="4338" name="Google Shape;4338;p7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70"/>
          <p:cNvGrpSpPr/>
          <p:nvPr/>
        </p:nvGrpSpPr>
        <p:grpSpPr>
          <a:xfrm>
            <a:off x="6376484" y="2202662"/>
            <a:ext cx="538135" cy="493119"/>
            <a:chOff x="4903200" y="1331525"/>
            <a:chExt cx="73575" cy="67425"/>
          </a:xfrm>
        </p:grpSpPr>
        <p:sp>
          <p:nvSpPr>
            <p:cNvPr id="4343" name="Google Shape;4343;p7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344" name="Google Shape;4344;p7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5" name="Google Shape;4345;p70"/>
          <p:cNvGrpSpPr/>
          <p:nvPr/>
        </p:nvGrpSpPr>
        <p:grpSpPr>
          <a:xfrm>
            <a:off x="5636435" y="2944640"/>
            <a:ext cx="544563" cy="511895"/>
            <a:chOff x="4815575" y="1416800"/>
            <a:chExt cx="73750" cy="71400"/>
          </a:xfrm>
        </p:grpSpPr>
        <p:sp>
          <p:nvSpPr>
            <p:cNvPr id="4346" name="Google Shape;4346;p7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9" name="Google Shape;4349;p70"/>
          <p:cNvGrpSpPr/>
          <p:nvPr/>
        </p:nvGrpSpPr>
        <p:grpSpPr>
          <a:xfrm>
            <a:off x="6333060" y="2944346"/>
            <a:ext cx="602914" cy="512477"/>
            <a:chOff x="4902475" y="1418875"/>
            <a:chExt cx="74500" cy="63775"/>
          </a:xfrm>
        </p:grpSpPr>
        <p:sp>
          <p:nvSpPr>
            <p:cNvPr id="4350" name="Google Shape;4350;p7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0"/>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70"/>
          <p:cNvGrpSpPr/>
          <p:nvPr/>
        </p:nvGrpSpPr>
        <p:grpSpPr>
          <a:xfrm>
            <a:off x="5748932" y="3683585"/>
            <a:ext cx="515391" cy="525699"/>
            <a:chOff x="4818100" y="1507675"/>
            <a:chExt cx="71225" cy="71625"/>
          </a:xfrm>
        </p:grpSpPr>
        <p:sp>
          <p:nvSpPr>
            <p:cNvPr id="4353" name="Google Shape;4353;p7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7" name="Google Shape;4357;p70"/>
          <p:cNvGrpSpPr/>
          <p:nvPr/>
        </p:nvGrpSpPr>
        <p:grpSpPr>
          <a:xfrm>
            <a:off x="5087034" y="3705117"/>
            <a:ext cx="522956" cy="489869"/>
            <a:chOff x="4721450" y="1509475"/>
            <a:chExt cx="79350" cy="74325"/>
          </a:xfrm>
        </p:grpSpPr>
        <p:sp>
          <p:nvSpPr>
            <p:cNvPr id="4358" name="Google Shape;4358;p7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70"/>
          <p:cNvGrpSpPr/>
          <p:nvPr/>
        </p:nvGrpSpPr>
        <p:grpSpPr>
          <a:xfrm>
            <a:off x="6410277" y="3684869"/>
            <a:ext cx="525704" cy="535436"/>
            <a:chOff x="4906800" y="1507500"/>
            <a:chExt cx="70350" cy="71075"/>
          </a:xfrm>
        </p:grpSpPr>
        <p:sp>
          <p:nvSpPr>
            <p:cNvPr id="4363" name="Google Shape;4363;p7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8" name="Google Shape;4368;p70"/>
          <p:cNvGrpSpPr/>
          <p:nvPr/>
        </p:nvGrpSpPr>
        <p:grpSpPr>
          <a:xfrm>
            <a:off x="4443099" y="2190850"/>
            <a:ext cx="508054" cy="508095"/>
            <a:chOff x="3736598" y="2170606"/>
            <a:chExt cx="404889" cy="404889"/>
          </a:xfrm>
        </p:grpSpPr>
        <p:sp>
          <p:nvSpPr>
            <p:cNvPr id="4369" name="Google Shape;4369;p7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3" name="Google Shape;4373;p70"/>
          <p:cNvGrpSpPr/>
          <p:nvPr/>
        </p:nvGrpSpPr>
        <p:grpSpPr>
          <a:xfrm>
            <a:off x="3731139" y="2190945"/>
            <a:ext cx="575790" cy="507904"/>
            <a:chOff x="3161917" y="2170682"/>
            <a:chExt cx="458870" cy="404737"/>
          </a:xfrm>
        </p:grpSpPr>
        <p:sp>
          <p:nvSpPr>
            <p:cNvPr id="4374" name="Google Shape;4374;p7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4375" name="Google Shape;4375;p7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7" name="Google Shape;4377;p70"/>
          <p:cNvGrpSpPr/>
          <p:nvPr/>
        </p:nvGrpSpPr>
        <p:grpSpPr>
          <a:xfrm>
            <a:off x="3758669" y="2951317"/>
            <a:ext cx="520730" cy="498567"/>
            <a:chOff x="3179914" y="2889488"/>
            <a:chExt cx="422876" cy="404911"/>
          </a:xfrm>
        </p:grpSpPr>
        <p:sp>
          <p:nvSpPr>
            <p:cNvPr id="4378" name="Google Shape;4378;p7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4" name="Google Shape;4384;p70"/>
          <p:cNvGrpSpPr/>
          <p:nvPr/>
        </p:nvGrpSpPr>
        <p:grpSpPr>
          <a:xfrm>
            <a:off x="4387349" y="2951277"/>
            <a:ext cx="516145" cy="498648"/>
            <a:chOff x="3729467" y="2889422"/>
            <a:chExt cx="419153" cy="404977"/>
          </a:xfrm>
        </p:grpSpPr>
        <p:sp>
          <p:nvSpPr>
            <p:cNvPr id="4385" name="Google Shape;4385;p7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2" name="Google Shape;4392;p70"/>
          <p:cNvSpPr/>
          <p:nvPr/>
        </p:nvSpPr>
        <p:spPr>
          <a:xfrm>
            <a:off x="7405574" y="21982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0"/>
          <p:cNvSpPr/>
          <p:nvPr/>
        </p:nvSpPr>
        <p:spPr>
          <a:xfrm>
            <a:off x="7105028" y="21806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0"/>
          <p:cNvSpPr/>
          <p:nvPr/>
        </p:nvSpPr>
        <p:spPr>
          <a:xfrm>
            <a:off x="7727317" y="21871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0"/>
          <p:cNvSpPr/>
          <p:nvPr/>
        </p:nvSpPr>
        <p:spPr>
          <a:xfrm>
            <a:off x="8022022" y="21806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6" name="Google Shape;4396;p70"/>
          <p:cNvGrpSpPr/>
          <p:nvPr/>
        </p:nvGrpSpPr>
        <p:grpSpPr>
          <a:xfrm>
            <a:off x="7107677" y="2398162"/>
            <a:ext cx="166473" cy="141497"/>
            <a:chOff x="4660325" y="1866850"/>
            <a:chExt cx="68350" cy="58100"/>
          </a:xfrm>
        </p:grpSpPr>
        <p:sp>
          <p:nvSpPr>
            <p:cNvPr id="4397" name="Google Shape;4397;p7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9" name="Google Shape;4399;p70"/>
          <p:cNvGrpSpPr/>
          <p:nvPr/>
        </p:nvGrpSpPr>
        <p:grpSpPr>
          <a:xfrm>
            <a:off x="7417022" y="2423886"/>
            <a:ext cx="162515" cy="90049"/>
            <a:chOff x="4791775" y="1877500"/>
            <a:chExt cx="66725" cy="36975"/>
          </a:xfrm>
        </p:grpSpPr>
        <p:sp>
          <p:nvSpPr>
            <p:cNvPr id="4400" name="Google Shape;4400;p7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70"/>
          <p:cNvGrpSpPr/>
          <p:nvPr/>
        </p:nvGrpSpPr>
        <p:grpSpPr>
          <a:xfrm>
            <a:off x="7738734" y="2423886"/>
            <a:ext cx="144979" cy="90049"/>
            <a:chOff x="4923925" y="1877500"/>
            <a:chExt cx="59525" cy="36975"/>
          </a:xfrm>
        </p:grpSpPr>
        <p:sp>
          <p:nvSpPr>
            <p:cNvPr id="4403" name="Google Shape;4403;p7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5" name="Google Shape;4405;p70"/>
          <p:cNvGrpSpPr/>
          <p:nvPr/>
        </p:nvGrpSpPr>
        <p:grpSpPr>
          <a:xfrm>
            <a:off x="8033226" y="2406077"/>
            <a:ext cx="141447" cy="125667"/>
            <a:chOff x="5058450" y="1870100"/>
            <a:chExt cx="58075" cy="51600"/>
          </a:xfrm>
        </p:grpSpPr>
        <p:sp>
          <p:nvSpPr>
            <p:cNvPr id="4406" name="Google Shape;4406;p7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8" name="Google Shape;4408;p70"/>
          <p:cNvGrpSpPr/>
          <p:nvPr/>
        </p:nvGrpSpPr>
        <p:grpSpPr>
          <a:xfrm>
            <a:off x="7447741" y="2828485"/>
            <a:ext cx="101077" cy="107645"/>
            <a:chOff x="4811425" y="2065025"/>
            <a:chExt cx="41500" cy="44200"/>
          </a:xfrm>
        </p:grpSpPr>
        <p:sp>
          <p:nvSpPr>
            <p:cNvPr id="4409" name="Google Shape;4409;p7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70"/>
          <p:cNvGrpSpPr/>
          <p:nvPr/>
        </p:nvGrpSpPr>
        <p:grpSpPr>
          <a:xfrm>
            <a:off x="7740178" y="2828698"/>
            <a:ext cx="120867" cy="107218"/>
            <a:chOff x="4929875" y="2065025"/>
            <a:chExt cx="49625" cy="44025"/>
          </a:xfrm>
        </p:grpSpPr>
        <p:sp>
          <p:nvSpPr>
            <p:cNvPr id="4412" name="Google Shape;4412;p7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4" name="Google Shape;4414;p70"/>
          <p:cNvGrpSpPr/>
          <p:nvPr/>
        </p:nvGrpSpPr>
        <p:grpSpPr>
          <a:xfrm>
            <a:off x="8068847" y="2831712"/>
            <a:ext cx="70206" cy="101191"/>
            <a:chOff x="5083925" y="2066350"/>
            <a:chExt cx="28825" cy="41550"/>
          </a:xfrm>
        </p:grpSpPr>
        <p:sp>
          <p:nvSpPr>
            <p:cNvPr id="4415" name="Google Shape;4415;p7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70"/>
          <p:cNvGrpSpPr/>
          <p:nvPr/>
        </p:nvGrpSpPr>
        <p:grpSpPr>
          <a:xfrm>
            <a:off x="7100401" y="2847359"/>
            <a:ext cx="181026" cy="69896"/>
            <a:chOff x="4659775" y="2072775"/>
            <a:chExt cx="74325" cy="28700"/>
          </a:xfrm>
        </p:grpSpPr>
        <p:sp>
          <p:nvSpPr>
            <p:cNvPr id="4418" name="Google Shape;4418;p7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1" name="Google Shape;4421;p70"/>
          <p:cNvGrpSpPr/>
          <p:nvPr/>
        </p:nvGrpSpPr>
        <p:grpSpPr>
          <a:xfrm>
            <a:off x="8020257" y="2637924"/>
            <a:ext cx="167387" cy="89197"/>
            <a:chOff x="4662475" y="1976500"/>
            <a:chExt cx="68725" cy="36625"/>
          </a:xfrm>
        </p:grpSpPr>
        <p:sp>
          <p:nvSpPr>
            <p:cNvPr id="4422" name="Google Shape;4422;p7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5" name="Google Shape;4425;p70"/>
          <p:cNvGrpSpPr/>
          <p:nvPr/>
        </p:nvGrpSpPr>
        <p:grpSpPr>
          <a:xfrm>
            <a:off x="7717162" y="2641364"/>
            <a:ext cx="166899" cy="82317"/>
            <a:chOff x="4920150" y="1977875"/>
            <a:chExt cx="68525" cy="33800"/>
          </a:xfrm>
        </p:grpSpPr>
        <p:sp>
          <p:nvSpPr>
            <p:cNvPr id="4426" name="Google Shape;4426;p7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9" name="Google Shape;4429;p70"/>
          <p:cNvGrpSpPr/>
          <p:nvPr/>
        </p:nvGrpSpPr>
        <p:grpSpPr>
          <a:xfrm>
            <a:off x="7128319" y="3045282"/>
            <a:ext cx="125190" cy="127858"/>
            <a:chOff x="4676550" y="2160575"/>
            <a:chExt cx="51400" cy="52500"/>
          </a:xfrm>
        </p:grpSpPr>
        <p:sp>
          <p:nvSpPr>
            <p:cNvPr id="4430" name="Google Shape;4430;p7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3" name="Google Shape;4433;p70"/>
          <p:cNvGrpSpPr/>
          <p:nvPr/>
        </p:nvGrpSpPr>
        <p:grpSpPr>
          <a:xfrm>
            <a:off x="7425577" y="3052314"/>
            <a:ext cx="145405" cy="113794"/>
            <a:chOff x="4768325" y="2163475"/>
            <a:chExt cx="59700" cy="46725"/>
          </a:xfrm>
        </p:grpSpPr>
        <p:sp>
          <p:nvSpPr>
            <p:cNvPr id="4434" name="Google Shape;4434;p7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6" name="Google Shape;4436;p70"/>
          <p:cNvSpPr/>
          <p:nvPr/>
        </p:nvSpPr>
        <p:spPr>
          <a:xfrm>
            <a:off x="7757532" y="30438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0"/>
          <p:cNvSpPr/>
          <p:nvPr/>
        </p:nvSpPr>
        <p:spPr>
          <a:xfrm>
            <a:off x="8029908" y="40509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0"/>
          <p:cNvSpPr/>
          <p:nvPr/>
        </p:nvSpPr>
        <p:spPr>
          <a:xfrm>
            <a:off x="7131363" y="32791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0"/>
          <p:cNvSpPr/>
          <p:nvPr/>
        </p:nvSpPr>
        <p:spPr>
          <a:xfrm>
            <a:off x="7099335" y="40667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0"/>
          <p:cNvSpPr/>
          <p:nvPr/>
        </p:nvSpPr>
        <p:spPr>
          <a:xfrm>
            <a:off x="7116658" y="35483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0"/>
          <p:cNvSpPr/>
          <p:nvPr/>
        </p:nvSpPr>
        <p:spPr>
          <a:xfrm>
            <a:off x="7750408" y="35302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2" name="Google Shape;4442;p70"/>
          <p:cNvGrpSpPr/>
          <p:nvPr/>
        </p:nvGrpSpPr>
        <p:grpSpPr>
          <a:xfrm>
            <a:off x="7441895" y="3307408"/>
            <a:ext cx="112768" cy="106853"/>
            <a:chOff x="4768575" y="2253950"/>
            <a:chExt cx="46300" cy="43875"/>
          </a:xfrm>
        </p:grpSpPr>
        <p:sp>
          <p:nvSpPr>
            <p:cNvPr id="4443" name="Google Shape;4443;p7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70"/>
          <p:cNvGrpSpPr/>
          <p:nvPr/>
        </p:nvGrpSpPr>
        <p:grpSpPr>
          <a:xfrm>
            <a:off x="7741518" y="3796434"/>
            <a:ext cx="118187" cy="146246"/>
            <a:chOff x="4960900" y="2433225"/>
            <a:chExt cx="48525" cy="60050"/>
          </a:xfrm>
        </p:grpSpPr>
        <p:sp>
          <p:nvSpPr>
            <p:cNvPr id="4446" name="Google Shape;4446;p7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70"/>
          <p:cNvGrpSpPr/>
          <p:nvPr/>
        </p:nvGrpSpPr>
        <p:grpSpPr>
          <a:xfrm>
            <a:off x="7430083" y="4060495"/>
            <a:ext cx="136394" cy="143810"/>
            <a:chOff x="4854075" y="2527625"/>
            <a:chExt cx="56000" cy="59050"/>
          </a:xfrm>
        </p:grpSpPr>
        <p:sp>
          <p:nvSpPr>
            <p:cNvPr id="4449" name="Google Shape;4449;p7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1" name="Google Shape;4451;p70"/>
          <p:cNvSpPr/>
          <p:nvPr/>
        </p:nvSpPr>
        <p:spPr>
          <a:xfrm>
            <a:off x="7445335" y="38032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0"/>
          <p:cNvSpPr/>
          <p:nvPr/>
        </p:nvSpPr>
        <p:spPr>
          <a:xfrm>
            <a:off x="8024001" y="30428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0"/>
          <p:cNvSpPr/>
          <p:nvPr/>
        </p:nvSpPr>
        <p:spPr>
          <a:xfrm>
            <a:off x="7123265" y="38032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4" name="Google Shape;4454;p70"/>
          <p:cNvGrpSpPr/>
          <p:nvPr/>
        </p:nvGrpSpPr>
        <p:grpSpPr>
          <a:xfrm>
            <a:off x="8054294" y="3524239"/>
            <a:ext cx="99312" cy="160797"/>
            <a:chOff x="5059700" y="2334775"/>
            <a:chExt cx="40775" cy="66025"/>
          </a:xfrm>
        </p:grpSpPr>
        <p:sp>
          <p:nvSpPr>
            <p:cNvPr id="4455" name="Google Shape;4455;p7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4" name="Google Shape;4464;p70"/>
          <p:cNvGrpSpPr/>
          <p:nvPr/>
        </p:nvGrpSpPr>
        <p:grpSpPr>
          <a:xfrm>
            <a:off x="8011458" y="3789371"/>
            <a:ext cx="184984" cy="160371"/>
            <a:chOff x="5037700" y="2430325"/>
            <a:chExt cx="75950" cy="65850"/>
          </a:xfrm>
        </p:grpSpPr>
        <p:sp>
          <p:nvSpPr>
            <p:cNvPr id="4465" name="Google Shape;4465;p7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7" name="Google Shape;4467;p70"/>
          <p:cNvGrpSpPr/>
          <p:nvPr/>
        </p:nvGrpSpPr>
        <p:grpSpPr>
          <a:xfrm>
            <a:off x="7430964" y="3555823"/>
            <a:ext cx="173014" cy="97629"/>
            <a:chOff x="4756975" y="2341800"/>
            <a:chExt cx="91975" cy="51925"/>
          </a:xfrm>
        </p:grpSpPr>
        <p:sp>
          <p:nvSpPr>
            <p:cNvPr id="4468" name="Google Shape;4468;p7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8" name="Google Shape;4488;p70"/>
          <p:cNvGrpSpPr/>
          <p:nvPr/>
        </p:nvGrpSpPr>
        <p:grpSpPr>
          <a:xfrm>
            <a:off x="7697901" y="4044520"/>
            <a:ext cx="212497" cy="175761"/>
            <a:chOff x="4943575" y="2516350"/>
            <a:chExt cx="98675" cy="81700"/>
          </a:xfrm>
        </p:grpSpPr>
        <p:sp>
          <p:nvSpPr>
            <p:cNvPr id="4489" name="Google Shape;4489;p7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7" name="Google Shape;4567;p70"/>
          <p:cNvGrpSpPr/>
          <p:nvPr/>
        </p:nvGrpSpPr>
        <p:grpSpPr>
          <a:xfrm>
            <a:off x="1955962" y="3270763"/>
            <a:ext cx="965351" cy="134611"/>
            <a:chOff x="4411970" y="2962952"/>
            <a:chExt cx="706544" cy="104212"/>
          </a:xfrm>
        </p:grpSpPr>
        <p:sp>
          <p:nvSpPr>
            <p:cNvPr id="4568" name="Google Shape;4568;p7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2" name="Google Shape;4572;p70"/>
          <p:cNvGrpSpPr/>
          <p:nvPr/>
        </p:nvGrpSpPr>
        <p:grpSpPr>
          <a:xfrm>
            <a:off x="1955962" y="2859677"/>
            <a:ext cx="960158" cy="289172"/>
            <a:chOff x="4411970" y="2726085"/>
            <a:chExt cx="643107" cy="193659"/>
          </a:xfrm>
        </p:grpSpPr>
        <p:sp>
          <p:nvSpPr>
            <p:cNvPr id="4573" name="Google Shape;4573;p7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6" name="Google Shape;4576;p70"/>
          <p:cNvGrpSpPr/>
          <p:nvPr/>
        </p:nvGrpSpPr>
        <p:grpSpPr>
          <a:xfrm>
            <a:off x="958854" y="3125787"/>
            <a:ext cx="833173" cy="259209"/>
            <a:chOff x="4411970" y="4340222"/>
            <a:chExt cx="779467" cy="242683"/>
          </a:xfrm>
        </p:grpSpPr>
        <p:sp>
          <p:nvSpPr>
            <p:cNvPr id="4577" name="Google Shape;4577;p7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70"/>
          <p:cNvGrpSpPr/>
          <p:nvPr/>
        </p:nvGrpSpPr>
        <p:grpSpPr>
          <a:xfrm>
            <a:off x="1955962" y="2521533"/>
            <a:ext cx="965160" cy="216230"/>
            <a:chOff x="4411970" y="2468674"/>
            <a:chExt cx="747317" cy="167425"/>
          </a:xfrm>
        </p:grpSpPr>
        <p:sp>
          <p:nvSpPr>
            <p:cNvPr id="4581" name="Google Shape;4581;p7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70"/>
          <p:cNvGrpSpPr/>
          <p:nvPr/>
        </p:nvGrpSpPr>
        <p:grpSpPr>
          <a:xfrm>
            <a:off x="954709" y="2426250"/>
            <a:ext cx="810451" cy="319148"/>
            <a:chOff x="4411970" y="3686602"/>
            <a:chExt cx="797845" cy="314215"/>
          </a:xfrm>
        </p:grpSpPr>
        <p:sp>
          <p:nvSpPr>
            <p:cNvPr id="4584" name="Google Shape;4584;p70"/>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0"/>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0"/>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0"/>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0"/>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89" name="Google Shape;4589;p70"/>
          <p:cNvSpPr/>
          <p:nvPr/>
        </p:nvSpPr>
        <p:spPr>
          <a:xfrm>
            <a:off x="947558" y="28348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0" name="Google Shape;4590;p70"/>
          <p:cNvGrpSpPr/>
          <p:nvPr/>
        </p:nvGrpSpPr>
        <p:grpSpPr>
          <a:xfrm>
            <a:off x="954806" y="2180774"/>
            <a:ext cx="1970333" cy="208784"/>
            <a:chOff x="6336019" y="3733725"/>
            <a:chExt cx="2566206" cy="351310"/>
          </a:xfrm>
        </p:grpSpPr>
        <p:sp>
          <p:nvSpPr>
            <p:cNvPr id="4591" name="Google Shape;4591;p70"/>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0"/>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0"/>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0"/>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5" name="Google Shape;4595;p70"/>
          <p:cNvGrpSpPr/>
          <p:nvPr/>
        </p:nvGrpSpPr>
        <p:grpSpPr>
          <a:xfrm>
            <a:off x="1955962" y="3788329"/>
            <a:ext cx="946551" cy="153200"/>
            <a:chOff x="4404545" y="3301592"/>
            <a:chExt cx="782403" cy="129272"/>
          </a:xfrm>
        </p:grpSpPr>
        <p:sp>
          <p:nvSpPr>
            <p:cNvPr id="4596" name="Google Shape;4596;p7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0"/>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8" name="Google Shape;4598;p70"/>
          <p:cNvGrpSpPr/>
          <p:nvPr/>
        </p:nvGrpSpPr>
        <p:grpSpPr>
          <a:xfrm>
            <a:off x="1955962" y="3527288"/>
            <a:ext cx="962257" cy="139127"/>
            <a:chOff x="4411970" y="3131459"/>
            <a:chExt cx="710520" cy="117397"/>
          </a:xfrm>
        </p:grpSpPr>
        <p:sp>
          <p:nvSpPr>
            <p:cNvPr id="4599" name="Google Shape;4599;p7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601" name="Google Shape;4601;p70"/>
          <p:cNvSpPr/>
          <p:nvPr/>
        </p:nvSpPr>
        <p:spPr>
          <a:xfrm>
            <a:off x="1955962" y="40634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2" name="Google Shape;4602;p70"/>
          <p:cNvGrpSpPr/>
          <p:nvPr/>
        </p:nvGrpSpPr>
        <p:grpSpPr>
          <a:xfrm>
            <a:off x="956107" y="3462082"/>
            <a:ext cx="823838" cy="458988"/>
            <a:chOff x="4411970" y="1801825"/>
            <a:chExt cx="734586" cy="409262"/>
          </a:xfrm>
        </p:grpSpPr>
        <p:sp>
          <p:nvSpPr>
            <p:cNvPr id="4603" name="Google Shape;4603;p7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5" name="Google Shape;4605;p70"/>
          <p:cNvGrpSpPr/>
          <p:nvPr/>
        </p:nvGrpSpPr>
        <p:grpSpPr>
          <a:xfrm>
            <a:off x="956107" y="4010508"/>
            <a:ext cx="856348" cy="212039"/>
            <a:chOff x="4411970" y="2233974"/>
            <a:chExt cx="763574" cy="189068"/>
          </a:xfrm>
        </p:grpSpPr>
        <p:sp>
          <p:nvSpPr>
            <p:cNvPr id="4606" name="Google Shape;4606;p70"/>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0"/>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8" name="Google Shape;4608;p70"/>
          <p:cNvGrpSpPr/>
          <p:nvPr/>
        </p:nvGrpSpPr>
        <p:grpSpPr>
          <a:xfrm>
            <a:off x="3066303" y="2185844"/>
            <a:ext cx="511602" cy="511602"/>
            <a:chOff x="5681300" y="2527788"/>
            <a:chExt cx="805800" cy="805800"/>
          </a:xfrm>
        </p:grpSpPr>
        <p:sp>
          <p:nvSpPr>
            <p:cNvPr id="4609" name="Google Shape;4609;p70"/>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1" name="Google Shape;4611;p70"/>
          <p:cNvGrpSpPr/>
          <p:nvPr/>
        </p:nvGrpSpPr>
        <p:grpSpPr>
          <a:xfrm>
            <a:off x="3063497" y="2952427"/>
            <a:ext cx="513021" cy="512935"/>
            <a:chOff x="4049800" y="640400"/>
            <a:chExt cx="858900" cy="858900"/>
          </a:xfrm>
        </p:grpSpPr>
        <p:sp>
          <p:nvSpPr>
            <p:cNvPr id="4612" name="Google Shape;4612;p70"/>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0"/>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70"/>
          <p:cNvGrpSpPr/>
          <p:nvPr/>
        </p:nvGrpSpPr>
        <p:grpSpPr>
          <a:xfrm>
            <a:off x="2980696" y="3604319"/>
            <a:ext cx="686489" cy="686585"/>
            <a:chOff x="5080188" y="927900"/>
            <a:chExt cx="961200" cy="961200"/>
          </a:xfrm>
        </p:grpSpPr>
        <p:sp>
          <p:nvSpPr>
            <p:cNvPr id="4615" name="Google Shape;4615;p70"/>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0"/>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0"/>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0"/>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3" name="Google Shape;4623;p70"/>
          <p:cNvGrpSpPr/>
          <p:nvPr/>
        </p:nvGrpSpPr>
        <p:grpSpPr>
          <a:xfrm>
            <a:off x="3763848" y="3697048"/>
            <a:ext cx="510373" cy="510937"/>
            <a:chOff x="7508249" y="1522825"/>
            <a:chExt cx="1326332" cy="1322987"/>
          </a:xfrm>
        </p:grpSpPr>
        <p:sp>
          <p:nvSpPr>
            <p:cNvPr id="4624" name="Google Shape;4624;p70"/>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0"/>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0"/>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0"/>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0"/>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0"/>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0"/>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0"/>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0"/>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0"/>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4" name="Google Shape;4634;p70"/>
          <p:cNvGrpSpPr/>
          <p:nvPr/>
        </p:nvGrpSpPr>
        <p:grpSpPr>
          <a:xfrm>
            <a:off x="4455441" y="3698453"/>
            <a:ext cx="492652" cy="503348"/>
            <a:chOff x="6039282" y="1042577"/>
            <a:chExt cx="734315" cy="731929"/>
          </a:xfrm>
        </p:grpSpPr>
        <p:sp>
          <p:nvSpPr>
            <p:cNvPr id="4635" name="Google Shape;4635;p7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6" name="Google Shape;4656;p70"/>
          <p:cNvGrpSpPr/>
          <p:nvPr/>
        </p:nvGrpSpPr>
        <p:grpSpPr>
          <a:xfrm>
            <a:off x="5095855" y="2194494"/>
            <a:ext cx="483304" cy="504902"/>
            <a:chOff x="1825800" y="1651625"/>
            <a:chExt cx="568125" cy="591775"/>
          </a:xfrm>
        </p:grpSpPr>
        <p:sp>
          <p:nvSpPr>
            <p:cNvPr id="4657" name="Google Shape;4657;p70"/>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0"/>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0"/>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0"/>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0"/>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3" name="Google Shape;4663;p70"/>
          <p:cNvSpPr/>
          <p:nvPr/>
        </p:nvSpPr>
        <p:spPr>
          <a:xfrm>
            <a:off x="7713443" y="32736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0"/>
          <p:cNvSpPr/>
          <p:nvPr/>
        </p:nvSpPr>
        <p:spPr>
          <a:xfrm>
            <a:off x="8029700" y="33024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0"/>
          <p:cNvSpPr/>
          <p:nvPr/>
        </p:nvSpPr>
        <p:spPr>
          <a:xfrm>
            <a:off x="7131814" y="26234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0"/>
          <p:cNvSpPr/>
          <p:nvPr/>
        </p:nvSpPr>
        <p:spPr>
          <a:xfrm flipH="1">
            <a:off x="7439179" y="26234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0" name="Shape 4670"/>
        <p:cNvGrpSpPr/>
        <p:nvPr/>
      </p:nvGrpSpPr>
      <p:grpSpPr>
        <a:xfrm>
          <a:off x="0" y="0"/>
          <a:ext cx="0" cy="0"/>
          <a:chOff x="0" y="0"/>
          <a:chExt cx="0" cy="0"/>
        </a:xfrm>
      </p:grpSpPr>
      <p:grpSp>
        <p:nvGrpSpPr>
          <p:cNvPr id="4671" name="Google Shape;4671;p71"/>
          <p:cNvGrpSpPr/>
          <p:nvPr/>
        </p:nvGrpSpPr>
        <p:grpSpPr>
          <a:xfrm>
            <a:off x="722059" y="974193"/>
            <a:ext cx="2492868" cy="1379876"/>
            <a:chOff x="2654821" y="2311071"/>
            <a:chExt cx="2279715" cy="1262120"/>
          </a:xfrm>
        </p:grpSpPr>
        <p:grpSp>
          <p:nvGrpSpPr>
            <p:cNvPr id="4672" name="Google Shape;4672;p71"/>
            <p:cNvGrpSpPr/>
            <p:nvPr/>
          </p:nvGrpSpPr>
          <p:grpSpPr>
            <a:xfrm>
              <a:off x="4034269" y="2840745"/>
              <a:ext cx="40212" cy="36437"/>
              <a:chOff x="4293400" y="2574725"/>
              <a:chExt cx="84425" cy="80100"/>
            </a:xfrm>
          </p:grpSpPr>
          <p:sp>
            <p:nvSpPr>
              <p:cNvPr id="4673" name="Google Shape;4673;p7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674" name="Google Shape;4674;p7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5" name="Google Shape;4675;p71"/>
            <p:cNvGrpSpPr/>
            <p:nvPr/>
          </p:nvGrpSpPr>
          <p:grpSpPr>
            <a:xfrm>
              <a:off x="3894606" y="2334874"/>
              <a:ext cx="913198" cy="518984"/>
              <a:chOff x="4000175" y="1462675"/>
              <a:chExt cx="1917275" cy="1140875"/>
            </a:xfrm>
          </p:grpSpPr>
          <p:sp>
            <p:nvSpPr>
              <p:cNvPr id="4676" name="Google Shape;4676;p7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677" name="Google Shape;4677;p71"/>
              <p:cNvGrpSpPr/>
              <p:nvPr/>
            </p:nvGrpSpPr>
            <p:grpSpPr>
              <a:xfrm>
                <a:off x="4000175" y="1462675"/>
                <a:ext cx="1917275" cy="1140875"/>
                <a:chOff x="4000175" y="1462675"/>
                <a:chExt cx="1917275" cy="1140875"/>
              </a:xfrm>
            </p:grpSpPr>
            <p:sp>
              <p:nvSpPr>
                <p:cNvPr id="4678" name="Google Shape;4678;p7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679" name="Google Shape;4679;p7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683" name="Google Shape;4683;p7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84" name="Google Shape;4684;p71"/>
            <p:cNvGrpSpPr/>
            <p:nvPr/>
          </p:nvGrpSpPr>
          <p:grpSpPr>
            <a:xfrm>
              <a:off x="3875768" y="2846704"/>
              <a:ext cx="44796" cy="47366"/>
              <a:chOff x="3960625" y="2587825"/>
              <a:chExt cx="94050" cy="104125"/>
            </a:xfrm>
          </p:grpSpPr>
          <p:sp>
            <p:nvSpPr>
              <p:cNvPr id="4685" name="Google Shape;4685;p7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686" name="Google Shape;4686;p7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7" name="Google Shape;4687;p71"/>
            <p:cNvGrpSpPr/>
            <p:nvPr/>
          </p:nvGrpSpPr>
          <p:grpSpPr>
            <a:xfrm>
              <a:off x="3782759" y="2807162"/>
              <a:ext cx="82686" cy="85487"/>
              <a:chOff x="3765350" y="2500900"/>
              <a:chExt cx="173600" cy="187925"/>
            </a:xfrm>
          </p:grpSpPr>
          <p:sp>
            <p:nvSpPr>
              <p:cNvPr id="4688" name="Google Shape;4688;p7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689" name="Google Shape;4689;p7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4" name="Google Shape;4694;p71"/>
            <p:cNvGrpSpPr/>
            <p:nvPr/>
          </p:nvGrpSpPr>
          <p:grpSpPr>
            <a:xfrm>
              <a:off x="3775674" y="2798496"/>
              <a:ext cx="40545" cy="23564"/>
              <a:chOff x="3750475" y="2481850"/>
              <a:chExt cx="85125" cy="51800"/>
            </a:xfrm>
          </p:grpSpPr>
          <p:sp>
            <p:nvSpPr>
              <p:cNvPr id="4695" name="Google Shape;4695;p7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697" name="Google Shape;4697;p71"/>
            <p:cNvGrpSpPr/>
            <p:nvPr/>
          </p:nvGrpSpPr>
          <p:grpSpPr>
            <a:xfrm>
              <a:off x="3716946" y="2776024"/>
              <a:ext cx="81971" cy="76912"/>
              <a:chOff x="3627175" y="2432450"/>
              <a:chExt cx="172100" cy="169075"/>
            </a:xfrm>
          </p:grpSpPr>
          <p:sp>
            <p:nvSpPr>
              <p:cNvPr id="4698" name="Google Shape;4698;p7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700" name="Google Shape;4700;p7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701" name="Google Shape;4701;p71"/>
            <p:cNvGrpSpPr/>
            <p:nvPr/>
          </p:nvGrpSpPr>
          <p:grpSpPr>
            <a:xfrm>
              <a:off x="3685682" y="2845624"/>
              <a:ext cx="29311" cy="45055"/>
              <a:chOff x="3561536" y="2585450"/>
              <a:chExt cx="61539" cy="99045"/>
            </a:xfrm>
          </p:grpSpPr>
          <p:sp>
            <p:nvSpPr>
              <p:cNvPr id="4702" name="Google Shape;4702;p7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704" name="Google Shape;4704;p71"/>
            <p:cNvGrpSpPr/>
            <p:nvPr/>
          </p:nvGrpSpPr>
          <p:grpSpPr>
            <a:xfrm>
              <a:off x="3849905" y="2572252"/>
              <a:ext cx="74339" cy="119559"/>
              <a:chOff x="3906325" y="1984500"/>
              <a:chExt cx="156075" cy="262825"/>
            </a:xfrm>
          </p:grpSpPr>
          <p:sp>
            <p:nvSpPr>
              <p:cNvPr id="4705" name="Google Shape;4705;p7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706" name="Google Shape;4706;p7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7" name="Google Shape;4707;p71"/>
            <p:cNvGrpSpPr/>
            <p:nvPr/>
          </p:nvGrpSpPr>
          <p:grpSpPr>
            <a:xfrm>
              <a:off x="2654821" y="2414345"/>
              <a:ext cx="667570" cy="558731"/>
              <a:chOff x="1397225" y="1637375"/>
              <a:chExt cx="1401575" cy="1228250"/>
            </a:xfrm>
          </p:grpSpPr>
          <p:sp>
            <p:nvSpPr>
              <p:cNvPr id="4708" name="Google Shape;4708;p7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709" name="Google Shape;4709;p71"/>
              <p:cNvGrpSpPr/>
              <p:nvPr/>
            </p:nvGrpSpPr>
            <p:grpSpPr>
              <a:xfrm>
                <a:off x="1397225" y="1637375"/>
                <a:ext cx="1398775" cy="1228250"/>
                <a:chOff x="1397225" y="1637375"/>
                <a:chExt cx="1398775" cy="1228250"/>
              </a:xfrm>
            </p:grpSpPr>
            <p:sp>
              <p:nvSpPr>
                <p:cNvPr id="4710" name="Google Shape;4710;p7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2" name="Google Shape;4712;p71"/>
            <p:cNvGrpSpPr/>
            <p:nvPr/>
          </p:nvGrpSpPr>
          <p:grpSpPr>
            <a:xfrm>
              <a:off x="3230417" y="3103734"/>
              <a:ext cx="282982" cy="280332"/>
              <a:chOff x="2605700" y="3152850"/>
              <a:chExt cx="594125" cy="616250"/>
            </a:xfrm>
          </p:grpSpPr>
          <p:sp>
            <p:nvSpPr>
              <p:cNvPr id="4713" name="Google Shape;4713;p7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714" name="Google Shape;4714;p7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4715" name="Google Shape;4715;p71"/>
            <p:cNvGrpSpPr/>
            <p:nvPr/>
          </p:nvGrpSpPr>
          <p:grpSpPr>
            <a:xfrm>
              <a:off x="3265985" y="3226989"/>
              <a:ext cx="87151" cy="346202"/>
              <a:chOff x="2680375" y="3423800"/>
              <a:chExt cx="182975" cy="761050"/>
            </a:xfrm>
          </p:grpSpPr>
          <p:sp>
            <p:nvSpPr>
              <p:cNvPr id="4716" name="Google Shape;4716;p7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717" name="Google Shape;4717;p7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8" name="Google Shape;4718;p71"/>
            <p:cNvGrpSpPr/>
            <p:nvPr/>
          </p:nvGrpSpPr>
          <p:grpSpPr>
            <a:xfrm>
              <a:off x="3855466" y="3289811"/>
              <a:ext cx="112514" cy="94210"/>
              <a:chOff x="3918000" y="3561900"/>
              <a:chExt cx="236225" cy="207100"/>
            </a:xfrm>
          </p:grpSpPr>
          <p:sp>
            <p:nvSpPr>
              <p:cNvPr id="4719" name="Google Shape;4719;p7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720" name="Google Shape;4720;p7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1" name="Google Shape;4721;p7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4724" name="Google Shape;4724;p71"/>
            <p:cNvGrpSpPr/>
            <p:nvPr/>
          </p:nvGrpSpPr>
          <p:grpSpPr>
            <a:xfrm>
              <a:off x="2905224" y="2311071"/>
              <a:ext cx="596721" cy="528992"/>
              <a:chOff x="1922950" y="1410350"/>
              <a:chExt cx="1252825" cy="1162875"/>
            </a:xfrm>
          </p:grpSpPr>
          <p:sp>
            <p:nvSpPr>
              <p:cNvPr id="4725" name="Google Shape;4725;p7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4741" name="Google Shape;4741;p7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761" name="Google Shape;4761;p7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762" name="Google Shape;4762;p7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3" name="Google Shape;4763;p71"/>
            <p:cNvGrpSpPr/>
            <p:nvPr/>
          </p:nvGrpSpPr>
          <p:grpSpPr>
            <a:xfrm>
              <a:off x="3280929" y="3294542"/>
              <a:ext cx="109894" cy="272224"/>
              <a:chOff x="2711750" y="3572300"/>
              <a:chExt cx="230725" cy="598425"/>
            </a:xfrm>
          </p:grpSpPr>
          <p:sp>
            <p:nvSpPr>
              <p:cNvPr id="4764" name="Google Shape;4764;p7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6" name="Google Shape;4766;p7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7" name="Google Shape;4767;p71"/>
            <p:cNvGrpSpPr/>
            <p:nvPr/>
          </p:nvGrpSpPr>
          <p:grpSpPr>
            <a:xfrm>
              <a:off x="3790439" y="2408636"/>
              <a:ext cx="73017" cy="75684"/>
              <a:chOff x="3781475" y="1624825"/>
              <a:chExt cx="153300" cy="166375"/>
            </a:xfrm>
          </p:grpSpPr>
          <p:sp>
            <p:nvSpPr>
              <p:cNvPr id="4768" name="Google Shape;4768;p7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2" name="Google Shape;4772;p7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9" name="Google Shape;4779;p71"/>
            <p:cNvGrpSpPr/>
            <p:nvPr/>
          </p:nvGrpSpPr>
          <p:grpSpPr>
            <a:xfrm>
              <a:off x="4403342" y="3107749"/>
              <a:ext cx="316680" cy="101374"/>
              <a:chOff x="5068275" y="3161675"/>
              <a:chExt cx="664875" cy="222850"/>
            </a:xfrm>
          </p:grpSpPr>
          <p:sp>
            <p:nvSpPr>
              <p:cNvPr id="4780" name="Google Shape;4780;p7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4" name="Google Shape;4784;p7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3" name="Google Shape;4813;p71"/>
            <p:cNvGrpSpPr/>
            <p:nvPr/>
          </p:nvGrpSpPr>
          <p:grpSpPr>
            <a:xfrm>
              <a:off x="3697513" y="2707266"/>
              <a:ext cx="59549" cy="79733"/>
              <a:chOff x="3586375" y="2281300"/>
              <a:chExt cx="125025" cy="175275"/>
            </a:xfrm>
          </p:grpSpPr>
          <p:sp>
            <p:nvSpPr>
              <p:cNvPr id="4814" name="Google Shape;4814;p7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6" name="Google Shape;4816;p7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7" name="Google Shape;4817;p71"/>
            <p:cNvGrpSpPr/>
            <p:nvPr/>
          </p:nvGrpSpPr>
          <p:grpSpPr>
            <a:xfrm>
              <a:off x="4513224" y="3221724"/>
              <a:ext cx="274563" cy="280321"/>
              <a:chOff x="5298975" y="3412225"/>
              <a:chExt cx="576450" cy="616225"/>
            </a:xfrm>
          </p:grpSpPr>
          <p:sp>
            <p:nvSpPr>
              <p:cNvPr id="4818" name="Google Shape;4818;p7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819" name="Google Shape;4819;p7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0" name="Google Shape;4820;p71"/>
            <p:cNvGrpSpPr/>
            <p:nvPr/>
          </p:nvGrpSpPr>
          <p:grpSpPr>
            <a:xfrm>
              <a:off x="4824403" y="3421846"/>
              <a:ext cx="110132" cy="130647"/>
              <a:chOff x="5952300" y="3852150"/>
              <a:chExt cx="231225" cy="287200"/>
            </a:xfrm>
          </p:grpSpPr>
          <p:sp>
            <p:nvSpPr>
              <p:cNvPr id="4821" name="Google Shape;4821;p7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3" name="Google Shape;4823;p7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1" name="Google Shape;4831;p71"/>
            <p:cNvGrpSpPr/>
            <p:nvPr/>
          </p:nvGrpSpPr>
          <p:grpSpPr>
            <a:xfrm>
              <a:off x="4295710" y="3079670"/>
              <a:ext cx="14968" cy="27135"/>
              <a:chOff x="4842300" y="3099950"/>
              <a:chExt cx="31425" cy="59650"/>
            </a:xfrm>
          </p:grpSpPr>
          <p:sp>
            <p:nvSpPr>
              <p:cNvPr id="4832" name="Google Shape;4832;p7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6" name="Google Shape;4836;p7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4" name="Google Shape;4844;p71"/>
            <p:cNvGrpSpPr/>
            <p:nvPr/>
          </p:nvGrpSpPr>
          <p:grpSpPr>
            <a:xfrm>
              <a:off x="3831056" y="2816010"/>
              <a:ext cx="37378" cy="27612"/>
              <a:chOff x="3866750" y="2520350"/>
              <a:chExt cx="78475" cy="60700"/>
            </a:xfrm>
          </p:grpSpPr>
          <p:sp>
            <p:nvSpPr>
              <p:cNvPr id="4845" name="Google Shape;4845;p7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9" name="Google Shape;4849;p7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866" name="Google Shape;4866;p7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878" name="Google Shape;4878;p7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1" name="Google Shape;4891;p71"/>
            <p:cNvGrpSpPr/>
            <p:nvPr/>
          </p:nvGrpSpPr>
          <p:grpSpPr>
            <a:xfrm>
              <a:off x="3632736" y="3051591"/>
              <a:ext cx="63288" cy="45217"/>
              <a:chOff x="3450375" y="3038225"/>
              <a:chExt cx="132875" cy="99400"/>
            </a:xfrm>
          </p:grpSpPr>
          <p:sp>
            <p:nvSpPr>
              <p:cNvPr id="4892" name="Google Shape;4892;p7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4" name="Google Shape;4894;p7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903" name="Google Shape;4903;p7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4913" name="Google Shape;4913;p7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4919" name="Google Shape;4919;p7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71"/>
          <p:cNvGrpSpPr/>
          <p:nvPr/>
        </p:nvGrpSpPr>
        <p:grpSpPr>
          <a:xfrm>
            <a:off x="719116" y="2869970"/>
            <a:ext cx="2622876" cy="1333540"/>
            <a:chOff x="238125" y="1038125"/>
            <a:chExt cx="7146800" cy="3633625"/>
          </a:xfrm>
        </p:grpSpPr>
        <p:sp>
          <p:nvSpPr>
            <p:cNvPr id="4930" name="Google Shape;4930;p7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2" name="Google Shape;6502;p71"/>
          <p:cNvGrpSpPr/>
          <p:nvPr/>
        </p:nvGrpSpPr>
        <p:grpSpPr>
          <a:xfrm>
            <a:off x="5834044" y="1012080"/>
            <a:ext cx="2590840" cy="1380235"/>
            <a:chOff x="233350" y="949250"/>
            <a:chExt cx="7137300" cy="3802300"/>
          </a:xfrm>
        </p:grpSpPr>
        <p:sp>
          <p:nvSpPr>
            <p:cNvPr id="6503" name="Google Shape;6503;p7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71"/>
          <p:cNvGrpSpPr/>
          <p:nvPr/>
        </p:nvGrpSpPr>
        <p:grpSpPr>
          <a:xfrm>
            <a:off x="7648473" y="3056853"/>
            <a:ext cx="104231" cy="320340"/>
            <a:chOff x="7564426" y="3224343"/>
            <a:chExt cx="119985" cy="368801"/>
          </a:xfrm>
        </p:grpSpPr>
        <p:sp>
          <p:nvSpPr>
            <p:cNvPr id="6555" name="Google Shape;6555;p7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7" name="Google Shape;6557;p71"/>
          <p:cNvGrpSpPr/>
          <p:nvPr/>
        </p:nvGrpSpPr>
        <p:grpSpPr>
          <a:xfrm>
            <a:off x="7347962" y="3050954"/>
            <a:ext cx="189489" cy="332132"/>
            <a:chOff x="8370831" y="3202002"/>
            <a:chExt cx="218129" cy="382376"/>
          </a:xfrm>
        </p:grpSpPr>
        <p:sp>
          <p:nvSpPr>
            <p:cNvPr id="6558" name="Google Shape;6558;p7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0" name="Google Shape;6560;p71"/>
          <p:cNvGrpSpPr/>
          <p:nvPr/>
        </p:nvGrpSpPr>
        <p:grpSpPr>
          <a:xfrm>
            <a:off x="8071351" y="3462086"/>
            <a:ext cx="309429" cy="267000"/>
            <a:chOff x="6742064" y="3750480"/>
            <a:chExt cx="399315" cy="344560"/>
          </a:xfrm>
        </p:grpSpPr>
        <p:sp>
          <p:nvSpPr>
            <p:cNvPr id="6561" name="Google Shape;6561;p7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3" name="Google Shape;6563;p71"/>
          <p:cNvGrpSpPr/>
          <p:nvPr/>
        </p:nvGrpSpPr>
        <p:grpSpPr>
          <a:xfrm>
            <a:off x="7610370" y="3813134"/>
            <a:ext cx="180437" cy="281608"/>
            <a:chOff x="7248525" y="3739696"/>
            <a:chExt cx="230531" cy="359790"/>
          </a:xfrm>
        </p:grpSpPr>
        <p:sp>
          <p:nvSpPr>
            <p:cNvPr id="6564" name="Google Shape;6564;p7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6" name="Google Shape;6566;p71"/>
          <p:cNvGrpSpPr/>
          <p:nvPr/>
        </p:nvGrpSpPr>
        <p:grpSpPr>
          <a:xfrm>
            <a:off x="7856289" y="3456358"/>
            <a:ext cx="162896" cy="278710"/>
            <a:chOff x="7601242" y="3729267"/>
            <a:chExt cx="222566" cy="380803"/>
          </a:xfrm>
        </p:grpSpPr>
        <p:sp>
          <p:nvSpPr>
            <p:cNvPr id="6567" name="Google Shape;6567;p7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9" name="Google Shape;6569;p71"/>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0" name="Google Shape;6570;p71"/>
          <p:cNvGrpSpPr/>
          <p:nvPr/>
        </p:nvGrpSpPr>
        <p:grpSpPr>
          <a:xfrm>
            <a:off x="7345935" y="3457498"/>
            <a:ext cx="193543" cy="275990"/>
            <a:chOff x="8304647" y="3738687"/>
            <a:chExt cx="225076" cy="320956"/>
          </a:xfrm>
        </p:grpSpPr>
        <p:sp>
          <p:nvSpPr>
            <p:cNvPr id="6571" name="Google Shape;6571;p7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71"/>
          <p:cNvGrpSpPr/>
          <p:nvPr/>
        </p:nvGrpSpPr>
        <p:grpSpPr>
          <a:xfrm>
            <a:off x="7618427" y="3457498"/>
            <a:ext cx="178492" cy="275990"/>
            <a:chOff x="8615101" y="3738687"/>
            <a:chExt cx="207573" cy="320956"/>
          </a:xfrm>
        </p:grpSpPr>
        <p:sp>
          <p:nvSpPr>
            <p:cNvPr id="6575" name="Google Shape;6575;p7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8" name="Google Shape;6578;p71"/>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9" name="Google Shape;6579;p71"/>
          <p:cNvGrpSpPr/>
          <p:nvPr/>
        </p:nvGrpSpPr>
        <p:grpSpPr>
          <a:xfrm>
            <a:off x="6013132" y="3578986"/>
            <a:ext cx="557671" cy="511283"/>
            <a:chOff x="6015419" y="3716859"/>
            <a:chExt cx="557671" cy="511283"/>
          </a:xfrm>
        </p:grpSpPr>
        <p:sp>
          <p:nvSpPr>
            <p:cNvPr id="6580" name="Google Shape;6580;p7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1" name="Google Shape;6581;p71"/>
            <p:cNvGrpSpPr/>
            <p:nvPr/>
          </p:nvGrpSpPr>
          <p:grpSpPr>
            <a:xfrm>
              <a:off x="6036094" y="3716980"/>
              <a:ext cx="529860" cy="510468"/>
              <a:chOff x="6036094" y="3716980"/>
              <a:chExt cx="529860" cy="510468"/>
            </a:xfrm>
          </p:grpSpPr>
          <p:sp>
            <p:nvSpPr>
              <p:cNvPr id="6582" name="Google Shape;6582;p7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2" name="Google Shape;6592;p71"/>
          <p:cNvGrpSpPr/>
          <p:nvPr/>
        </p:nvGrpSpPr>
        <p:grpSpPr>
          <a:xfrm>
            <a:off x="6642017" y="2935755"/>
            <a:ext cx="576302" cy="511871"/>
            <a:chOff x="6644304" y="3073628"/>
            <a:chExt cx="576302" cy="511871"/>
          </a:xfrm>
        </p:grpSpPr>
        <p:sp>
          <p:nvSpPr>
            <p:cNvPr id="6593" name="Google Shape;6593;p7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94" name="Google Shape;6594;p71"/>
            <p:cNvGrpSpPr/>
            <p:nvPr/>
          </p:nvGrpSpPr>
          <p:grpSpPr>
            <a:xfrm>
              <a:off x="6712169" y="3085440"/>
              <a:ext cx="481622" cy="494913"/>
              <a:chOff x="6712169" y="3085440"/>
              <a:chExt cx="481622" cy="494913"/>
            </a:xfrm>
          </p:grpSpPr>
          <p:sp>
            <p:nvSpPr>
              <p:cNvPr id="6595" name="Google Shape;6595;p7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0" name="Google Shape;6600;p7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3" name="Google Shape;6603;p71"/>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4" name="Google Shape;6604;p71"/>
          <p:cNvGrpSpPr/>
          <p:nvPr/>
        </p:nvGrpSpPr>
        <p:grpSpPr>
          <a:xfrm>
            <a:off x="6649868" y="3578750"/>
            <a:ext cx="560631" cy="511352"/>
            <a:chOff x="6652154" y="3716623"/>
            <a:chExt cx="560631" cy="511352"/>
          </a:xfrm>
        </p:grpSpPr>
        <p:sp>
          <p:nvSpPr>
            <p:cNvPr id="6605" name="Google Shape;6605;p7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6" name="Google Shape;6606;p71"/>
            <p:cNvGrpSpPr/>
            <p:nvPr/>
          </p:nvGrpSpPr>
          <p:grpSpPr>
            <a:xfrm>
              <a:off x="6669657" y="3716715"/>
              <a:ext cx="466779" cy="464290"/>
              <a:chOff x="6669657" y="3716715"/>
              <a:chExt cx="466779" cy="464290"/>
            </a:xfrm>
          </p:grpSpPr>
          <p:sp>
            <p:nvSpPr>
              <p:cNvPr id="6607" name="Google Shape;6607;p7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0" name="Google Shape;6620;p71"/>
          <p:cNvGrpSpPr/>
          <p:nvPr/>
        </p:nvGrpSpPr>
        <p:grpSpPr>
          <a:xfrm>
            <a:off x="7843959" y="3860159"/>
            <a:ext cx="187557" cy="187557"/>
            <a:chOff x="8565775" y="671075"/>
            <a:chExt cx="441000" cy="441000"/>
          </a:xfrm>
        </p:grpSpPr>
        <p:sp>
          <p:nvSpPr>
            <p:cNvPr id="6621" name="Google Shape;6621;p7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3" name="Google Shape;6623;p71"/>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1"/>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5" name="Google Shape;6625;p71"/>
          <p:cNvGrpSpPr/>
          <p:nvPr/>
        </p:nvGrpSpPr>
        <p:grpSpPr>
          <a:xfrm>
            <a:off x="5997814" y="2938377"/>
            <a:ext cx="587871" cy="512373"/>
            <a:chOff x="6000100" y="3076250"/>
            <a:chExt cx="587871" cy="512373"/>
          </a:xfrm>
        </p:grpSpPr>
        <p:sp>
          <p:nvSpPr>
            <p:cNvPr id="6626" name="Google Shape;6626;p7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7" name="Google Shape;6627;p71"/>
            <p:cNvGrpSpPr/>
            <p:nvPr/>
          </p:nvGrpSpPr>
          <p:grpSpPr>
            <a:xfrm>
              <a:off x="6031360" y="3076713"/>
              <a:ext cx="539107" cy="480965"/>
              <a:chOff x="6031360" y="3076713"/>
              <a:chExt cx="539107" cy="480965"/>
            </a:xfrm>
          </p:grpSpPr>
          <p:sp>
            <p:nvSpPr>
              <p:cNvPr id="6628" name="Google Shape;6628;p7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35" name="Google Shape;6635;p71"/>
          <p:cNvGrpSpPr/>
          <p:nvPr/>
        </p:nvGrpSpPr>
        <p:grpSpPr>
          <a:xfrm>
            <a:off x="3416805" y="919691"/>
            <a:ext cx="2310381" cy="1488888"/>
            <a:chOff x="229225" y="549050"/>
            <a:chExt cx="7161750" cy="4615275"/>
          </a:xfrm>
        </p:grpSpPr>
        <p:sp>
          <p:nvSpPr>
            <p:cNvPr id="6636" name="Google Shape;6636;p7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71"/>
          <p:cNvGrpSpPr/>
          <p:nvPr/>
        </p:nvGrpSpPr>
        <p:grpSpPr>
          <a:xfrm>
            <a:off x="3514723" y="2849588"/>
            <a:ext cx="2310282" cy="1374222"/>
            <a:chOff x="3514722" y="2832485"/>
            <a:chExt cx="2310282" cy="1374222"/>
          </a:xfrm>
        </p:grpSpPr>
        <p:sp>
          <p:nvSpPr>
            <p:cNvPr id="6754" name="Google Shape;6754;p71"/>
            <p:cNvSpPr/>
            <p:nvPr/>
          </p:nvSpPr>
          <p:spPr>
            <a:xfrm>
              <a:off x="4463864" y="2916960"/>
              <a:ext cx="1217948" cy="1085392"/>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755" name="Google Shape;6755;p71"/>
            <p:cNvSpPr/>
            <p:nvPr/>
          </p:nvSpPr>
          <p:spPr>
            <a:xfrm>
              <a:off x="4882083" y="3828574"/>
              <a:ext cx="63115" cy="99622"/>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1"/>
            <p:cNvSpPr/>
            <p:nvPr/>
          </p:nvSpPr>
          <p:spPr>
            <a:xfrm>
              <a:off x="5153636" y="3663083"/>
              <a:ext cx="20258" cy="34174"/>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1"/>
            <p:cNvSpPr/>
            <p:nvPr/>
          </p:nvSpPr>
          <p:spPr>
            <a:xfrm>
              <a:off x="5261131" y="3700927"/>
              <a:ext cx="83057" cy="86840"/>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1"/>
            <p:cNvSpPr/>
            <p:nvPr/>
          </p:nvSpPr>
          <p:spPr>
            <a:xfrm>
              <a:off x="5335902" y="3779067"/>
              <a:ext cx="110873" cy="2916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1"/>
            <p:cNvSpPr/>
            <p:nvPr/>
          </p:nvSpPr>
          <p:spPr>
            <a:xfrm>
              <a:off x="5432146" y="3793493"/>
              <a:ext cx="65975" cy="15447"/>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1"/>
            <p:cNvSpPr/>
            <p:nvPr/>
          </p:nvSpPr>
          <p:spPr>
            <a:xfrm>
              <a:off x="5430097" y="3724246"/>
              <a:ext cx="53500" cy="60969"/>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1"/>
            <p:cNvSpPr/>
            <p:nvPr/>
          </p:nvSpPr>
          <p:spPr>
            <a:xfrm>
              <a:off x="5360858" y="3682418"/>
              <a:ext cx="75281" cy="90218"/>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1"/>
            <p:cNvSpPr/>
            <p:nvPr/>
          </p:nvSpPr>
          <p:spPr>
            <a:xfrm>
              <a:off x="5516418" y="3735603"/>
              <a:ext cx="156597" cy="87966"/>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1"/>
            <p:cNvSpPr/>
            <p:nvPr/>
          </p:nvSpPr>
          <p:spPr>
            <a:xfrm>
              <a:off x="5376710" y="3816092"/>
              <a:ext cx="286286" cy="255911"/>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1"/>
            <p:cNvSpPr/>
            <p:nvPr/>
          </p:nvSpPr>
          <p:spPr>
            <a:xfrm>
              <a:off x="5565618" y="4088665"/>
              <a:ext cx="37543" cy="41018"/>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1"/>
            <p:cNvSpPr/>
            <p:nvPr/>
          </p:nvSpPr>
          <p:spPr>
            <a:xfrm>
              <a:off x="5700936" y="4119859"/>
              <a:ext cx="69044" cy="67927"/>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1"/>
            <p:cNvSpPr/>
            <p:nvPr/>
          </p:nvSpPr>
          <p:spPr>
            <a:xfrm>
              <a:off x="5776720" y="4042333"/>
              <a:ext cx="48284" cy="83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1"/>
            <p:cNvSpPr/>
            <p:nvPr/>
          </p:nvSpPr>
          <p:spPr>
            <a:xfrm>
              <a:off x="5422629" y="3537898"/>
              <a:ext cx="19238" cy="3979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1"/>
            <p:cNvSpPr/>
            <p:nvPr/>
          </p:nvSpPr>
          <p:spPr>
            <a:xfrm>
              <a:off x="5351851" y="3583614"/>
              <a:ext cx="27937" cy="25377"/>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1"/>
            <p:cNvSpPr/>
            <p:nvPr/>
          </p:nvSpPr>
          <p:spPr>
            <a:xfrm>
              <a:off x="5433272" y="3589138"/>
              <a:ext cx="40711" cy="6618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1"/>
            <p:cNvSpPr/>
            <p:nvPr/>
          </p:nvSpPr>
          <p:spPr>
            <a:xfrm>
              <a:off x="5454543" y="3641197"/>
              <a:ext cx="44906" cy="60758"/>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1"/>
            <p:cNvSpPr/>
            <p:nvPr/>
          </p:nvSpPr>
          <p:spPr>
            <a:xfrm>
              <a:off x="5483387" y="3380798"/>
              <a:ext cx="77128" cy="122334"/>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1"/>
            <p:cNvSpPr/>
            <p:nvPr/>
          </p:nvSpPr>
          <p:spPr>
            <a:xfrm>
              <a:off x="5531355" y="3332215"/>
              <a:ext cx="34271" cy="51961"/>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1"/>
            <p:cNvSpPr/>
            <p:nvPr/>
          </p:nvSpPr>
          <p:spPr>
            <a:xfrm>
              <a:off x="5501587" y="3222063"/>
              <a:ext cx="47166" cy="105964"/>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1"/>
            <p:cNvSpPr/>
            <p:nvPr/>
          </p:nvSpPr>
          <p:spPr>
            <a:xfrm>
              <a:off x="5257551" y="2882089"/>
              <a:ext cx="52682" cy="42452"/>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1"/>
            <p:cNvSpPr/>
            <p:nvPr/>
          </p:nvSpPr>
          <p:spPr>
            <a:xfrm>
              <a:off x="5321476" y="2883620"/>
              <a:ext cx="36118" cy="17399"/>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1"/>
            <p:cNvSpPr/>
            <p:nvPr/>
          </p:nvSpPr>
          <p:spPr>
            <a:xfrm>
              <a:off x="5301534" y="2920540"/>
              <a:ext cx="36620" cy="2210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1"/>
            <p:cNvSpPr/>
            <p:nvPr/>
          </p:nvSpPr>
          <p:spPr>
            <a:xfrm>
              <a:off x="5039490" y="2879838"/>
              <a:ext cx="30699" cy="44704"/>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1"/>
            <p:cNvSpPr/>
            <p:nvPr/>
          </p:nvSpPr>
          <p:spPr>
            <a:xfrm>
              <a:off x="4980377" y="2849665"/>
              <a:ext cx="59640" cy="59430"/>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1"/>
            <p:cNvSpPr/>
            <p:nvPr/>
          </p:nvSpPr>
          <p:spPr>
            <a:xfrm>
              <a:off x="4857945" y="2971376"/>
              <a:ext cx="58928" cy="131844"/>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1"/>
            <p:cNvSpPr/>
            <p:nvPr/>
          </p:nvSpPr>
          <p:spPr>
            <a:xfrm>
              <a:off x="4513266" y="3289973"/>
              <a:ext cx="30691" cy="43683"/>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1"/>
            <p:cNvSpPr/>
            <p:nvPr/>
          </p:nvSpPr>
          <p:spPr>
            <a:xfrm>
              <a:off x="4537307" y="3258780"/>
              <a:ext cx="52682" cy="87658"/>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1"/>
            <p:cNvSpPr/>
            <p:nvPr/>
          </p:nvSpPr>
          <p:spPr>
            <a:xfrm>
              <a:off x="4618614" y="2943253"/>
              <a:ext cx="84386" cy="7763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1"/>
            <p:cNvSpPr/>
            <p:nvPr/>
          </p:nvSpPr>
          <p:spPr>
            <a:xfrm>
              <a:off x="4658709" y="2930665"/>
              <a:ext cx="50738" cy="36118"/>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1"/>
            <p:cNvSpPr/>
            <p:nvPr/>
          </p:nvSpPr>
          <p:spPr>
            <a:xfrm>
              <a:off x="4438705" y="3158956"/>
              <a:ext cx="59227" cy="49718"/>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1"/>
            <p:cNvSpPr/>
            <p:nvPr/>
          </p:nvSpPr>
          <p:spPr>
            <a:xfrm>
              <a:off x="4666583" y="3449324"/>
              <a:ext cx="18525" cy="11567"/>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1"/>
            <p:cNvSpPr/>
            <p:nvPr/>
          </p:nvSpPr>
          <p:spPr>
            <a:xfrm>
              <a:off x="4658709" y="3446254"/>
              <a:ext cx="30999" cy="19238"/>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1"/>
            <p:cNvSpPr/>
            <p:nvPr/>
          </p:nvSpPr>
          <p:spPr>
            <a:xfrm>
              <a:off x="4634571" y="3406775"/>
              <a:ext cx="20363" cy="28544"/>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1"/>
            <p:cNvSpPr/>
            <p:nvPr/>
          </p:nvSpPr>
          <p:spPr>
            <a:xfrm>
              <a:off x="4632733" y="3425802"/>
              <a:ext cx="14021" cy="2997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1"/>
            <p:cNvSpPr/>
            <p:nvPr/>
          </p:nvSpPr>
          <p:spPr>
            <a:xfrm>
              <a:off x="4846289" y="3118553"/>
              <a:ext cx="24041" cy="14434"/>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1"/>
            <p:cNvSpPr/>
            <p:nvPr/>
          </p:nvSpPr>
          <p:spPr>
            <a:xfrm>
              <a:off x="4227190" y="2847008"/>
              <a:ext cx="304495" cy="394802"/>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1"/>
            <p:cNvSpPr/>
            <p:nvPr/>
          </p:nvSpPr>
          <p:spPr>
            <a:xfrm>
              <a:off x="4104354" y="2832485"/>
              <a:ext cx="222061" cy="1770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1"/>
            <p:cNvSpPr/>
            <p:nvPr/>
          </p:nvSpPr>
          <p:spPr>
            <a:xfrm>
              <a:off x="4084209" y="2964628"/>
              <a:ext cx="22712" cy="266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1"/>
            <p:cNvSpPr/>
            <p:nvPr/>
          </p:nvSpPr>
          <p:spPr>
            <a:xfrm>
              <a:off x="4112948" y="2899164"/>
              <a:ext cx="23944" cy="40613"/>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1"/>
            <p:cNvSpPr/>
            <p:nvPr/>
          </p:nvSpPr>
          <p:spPr>
            <a:xfrm>
              <a:off x="4082062" y="2875237"/>
              <a:ext cx="32732" cy="5625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1"/>
            <p:cNvSpPr/>
            <p:nvPr/>
          </p:nvSpPr>
          <p:spPr>
            <a:xfrm>
              <a:off x="4058637" y="2930973"/>
              <a:ext cx="40208" cy="41634"/>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1"/>
            <p:cNvSpPr/>
            <p:nvPr/>
          </p:nvSpPr>
          <p:spPr>
            <a:xfrm>
              <a:off x="3987657" y="2920751"/>
              <a:ext cx="67918" cy="50738"/>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1"/>
            <p:cNvSpPr/>
            <p:nvPr/>
          </p:nvSpPr>
          <p:spPr>
            <a:xfrm>
              <a:off x="3965568" y="2890270"/>
              <a:ext cx="59738" cy="36823"/>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1"/>
            <p:cNvSpPr/>
            <p:nvPr/>
          </p:nvSpPr>
          <p:spPr>
            <a:xfrm>
              <a:off x="4031737" y="2904073"/>
              <a:ext cx="33356" cy="18833"/>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1"/>
            <p:cNvSpPr/>
            <p:nvPr/>
          </p:nvSpPr>
          <p:spPr>
            <a:xfrm>
              <a:off x="4049841" y="2877999"/>
              <a:ext cx="19035" cy="25264"/>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1"/>
            <p:cNvSpPr/>
            <p:nvPr/>
          </p:nvSpPr>
          <p:spPr>
            <a:xfrm>
              <a:off x="3901335" y="2948769"/>
              <a:ext cx="65359" cy="67619"/>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1"/>
            <p:cNvSpPr/>
            <p:nvPr/>
          </p:nvSpPr>
          <p:spPr>
            <a:xfrm>
              <a:off x="3925781" y="2984878"/>
              <a:ext cx="113125" cy="93182"/>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1"/>
            <p:cNvSpPr/>
            <p:nvPr/>
          </p:nvSpPr>
          <p:spPr>
            <a:xfrm>
              <a:off x="4032247" y="2985591"/>
              <a:ext cx="36628" cy="61787"/>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1"/>
            <p:cNvSpPr/>
            <p:nvPr/>
          </p:nvSpPr>
          <p:spPr>
            <a:xfrm>
              <a:off x="4014962" y="3063627"/>
              <a:ext cx="32027" cy="29363"/>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1"/>
            <p:cNvSpPr/>
            <p:nvPr/>
          </p:nvSpPr>
          <p:spPr>
            <a:xfrm>
              <a:off x="3514722" y="2942451"/>
              <a:ext cx="832251" cy="1264256"/>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1"/>
            <p:cNvSpPr/>
            <p:nvPr/>
          </p:nvSpPr>
          <p:spPr>
            <a:xfrm>
              <a:off x="4063748" y="3127042"/>
              <a:ext cx="47166" cy="58101"/>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1"/>
            <p:cNvSpPr/>
            <p:nvPr/>
          </p:nvSpPr>
          <p:spPr>
            <a:xfrm>
              <a:off x="4089223" y="3006862"/>
              <a:ext cx="138591" cy="200580"/>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1"/>
            <p:cNvSpPr/>
            <p:nvPr/>
          </p:nvSpPr>
          <p:spPr>
            <a:xfrm>
              <a:off x="4194053" y="3324341"/>
              <a:ext cx="38362" cy="46032"/>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1"/>
            <p:cNvSpPr/>
            <p:nvPr/>
          </p:nvSpPr>
          <p:spPr>
            <a:xfrm>
              <a:off x="3985608" y="3568070"/>
              <a:ext cx="85925" cy="28131"/>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1"/>
            <p:cNvSpPr/>
            <p:nvPr/>
          </p:nvSpPr>
          <p:spPr>
            <a:xfrm>
              <a:off x="4058637" y="3586376"/>
              <a:ext cx="49305" cy="24454"/>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1"/>
            <p:cNvSpPr/>
            <p:nvPr/>
          </p:nvSpPr>
          <p:spPr>
            <a:xfrm>
              <a:off x="4028667" y="3603864"/>
              <a:ext cx="28755" cy="15455"/>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1"/>
            <p:cNvSpPr/>
            <p:nvPr/>
          </p:nvSpPr>
          <p:spPr>
            <a:xfrm>
              <a:off x="4110801" y="3597627"/>
              <a:ext cx="34579" cy="17601"/>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 name="Shape 755"/>
        <p:cNvGrpSpPr/>
        <p:nvPr/>
      </p:nvGrpSpPr>
      <p:grpSpPr>
        <a:xfrm>
          <a:off x="0" y="0"/>
          <a:ext cx="0" cy="0"/>
          <a:chOff x="0" y="0"/>
          <a:chExt cx="0" cy="0"/>
        </a:xfrm>
      </p:grpSpPr>
      <p:sp>
        <p:nvSpPr>
          <p:cNvPr id="756" name="Google Shape;756;p36"/>
          <p:cNvSpPr txBox="1"/>
          <p:nvPr>
            <p:ph type="title"/>
          </p:nvPr>
        </p:nvSpPr>
        <p:spPr>
          <a:xfrm>
            <a:off x="720000" y="2150850"/>
            <a:ext cx="47409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Theory lesson</a:t>
            </a:r>
            <a:endParaRPr/>
          </a:p>
        </p:txBody>
      </p:sp>
      <p:sp>
        <p:nvSpPr>
          <p:cNvPr id="757" name="Google Shape;757;p36"/>
          <p:cNvSpPr txBox="1"/>
          <p:nvPr>
            <p:ph idx="1" type="subTitle"/>
          </p:nvPr>
        </p:nvSpPr>
        <p:spPr>
          <a:xfrm>
            <a:off x="720000" y="3024005"/>
            <a:ext cx="4740900" cy="4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758" name="Google Shape;758;p36"/>
          <p:cNvSpPr txBox="1"/>
          <p:nvPr>
            <p:ph idx="2" type="title"/>
          </p:nvPr>
        </p:nvSpPr>
        <p:spPr>
          <a:xfrm>
            <a:off x="720000" y="1249000"/>
            <a:ext cx="17025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59" name="Google Shape;759;p36"/>
          <p:cNvSpPr/>
          <p:nvPr/>
        </p:nvSpPr>
        <p:spPr>
          <a:xfrm>
            <a:off x="5803693" y="2185455"/>
            <a:ext cx="14698" cy="116278"/>
          </a:xfrm>
          <a:custGeom>
            <a:rect b="b" l="l" r="r" t="t"/>
            <a:pathLst>
              <a:path extrusionOk="0" h="1250" w="158">
                <a:moveTo>
                  <a:pt x="89" y="1"/>
                </a:moveTo>
                <a:cubicBezTo>
                  <a:pt x="68" y="1"/>
                  <a:pt x="47" y="22"/>
                  <a:pt x="47" y="43"/>
                </a:cubicBezTo>
                <a:cubicBezTo>
                  <a:pt x="26" y="435"/>
                  <a:pt x="26" y="807"/>
                  <a:pt x="0" y="1200"/>
                </a:cubicBezTo>
                <a:cubicBezTo>
                  <a:pt x="0" y="1221"/>
                  <a:pt x="26" y="1242"/>
                  <a:pt x="68" y="1242"/>
                </a:cubicBezTo>
                <a:cubicBezTo>
                  <a:pt x="72" y="1247"/>
                  <a:pt x="77" y="1250"/>
                  <a:pt x="81" y="1250"/>
                </a:cubicBezTo>
                <a:cubicBezTo>
                  <a:pt x="97" y="1250"/>
                  <a:pt x="110" y="1217"/>
                  <a:pt x="110" y="1200"/>
                </a:cubicBezTo>
                <a:cubicBezTo>
                  <a:pt x="131" y="807"/>
                  <a:pt x="131" y="435"/>
                  <a:pt x="157" y="43"/>
                </a:cubicBezTo>
                <a:cubicBezTo>
                  <a:pt x="157" y="22"/>
                  <a:pt x="131" y="1"/>
                  <a:pt x="8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6"/>
          <p:cNvSpPr/>
          <p:nvPr/>
        </p:nvSpPr>
        <p:spPr>
          <a:xfrm>
            <a:off x="5827973" y="2173269"/>
            <a:ext cx="14698" cy="38604"/>
          </a:xfrm>
          <a:custGeom>
            <a:rect b="b" l="l" r="r" t="t"/>
            <a:pathLst>
              <a:path extrusionOk="0" h="415" w="158">
                <a:moveTo>
                  <a:pt x="48" y="1"/>
                </a:moveTo>
                <a:cubicBezTo>
                  <a:pt x="1" y="22"/>
                  <a:pt x="1" y="43"/>
                  <a:pt x="1" y="64"/>
                </a:cubicBezTo>
                <a:cubicBezTo>
                  <a:pt x="27" y="153"/>
                  <a:pt x="27" y="263"/>
                  <a:pt x="27" y="352"/>
                </a:cubicBezTo>
                <a:cubicBezTo>
                  <a:pt x="27" y="394"/>
                  <a:pt x="69" y="415"/>
                  <a:pt x="90" y="415"/>
                </a:cubicBezTo>
                <a:cubicBezTo>
                  <a:pt x="132" y="415"/>
                  <a:pt x="158" y="373"/>
                  <a:pt x="132" y="352"/>
                </a:cubicBezTo>
                <a:cubicBezTo>
                  <a:pt x="132" y="263"/>
                  <a:pt x="132" y="153"/>
                  <a:pt x="111" y="43"/>
                </a:cubicBezTo>
                <a:cubicBezTo>
                  <a:pt x="111" y="22"/>
                  <a:pt x="69" y="1"/>
                  <a:pt x="4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6"/>
          <p:cNvSpPr/>
          <p:nvPr/>
        </p:nvSpPr>
        <p:spPr>
          <a:xfrm>
            <a:off x="5992626" y="2673734"/>
            <a:ext cx="14233" cy="47721"/>
          </a:xfrm>
          <a:custGeom>
            <a:rect b="b" l="l" r="r" t="t"/>
            <a:pathLst>
              <a:path extrusionOk="0" h="513" w="153">
                <a:moveTo>
                  <a:pt x="76" y="1"/>
                </a:moveTo>
                <a:cubicBezTo>
                  <a:pt x="52" y="1"/>
                  <a:pt x="37" y="16"/>
                  <a:pt x="22" y="31"/>
                </a:cubicBezTo>
                <a:cubicBezTo>
                  <a:pt x="1" y="182"/>
                  <a:pt x="1" y="313"/>
                  <a:pt x="1" y="444"/>
                </a:cubicBezTo>
                <a:cubicBezTo>
                  <a:pt x="1" y="491"/>
                  <a:pt x="22" y="512"/>
                  <a:pt x="43" y="512"/>
                </a:cubicBezTo>
                <a:cubicBezTo>
                  <a:pt x="90" y="512"/>
                  <a:pt x="111" y="491"/>
                  <a:pt x="111" y="471"/>
                </a:cubicBezTo>
                <a:cubicBezTo>
                  <a:pt x="111" y="313"/>
                  <a:pt x="111" y="182"/>
                  <a:pt x="132" y="78"/>
                </a:cubicBezTo>
                <a:cubicBezTo>
                  <a:pt x="153" y="31"/>
                  <a:pt x="132" y="10"/>
                  <a:pt x="111" y="10"/>
                </a:cubicBezTo>
                <a:cubicBezTo>
                  <a:pt x="97" y="4"/>
                  <a:pt x="86" y="1"/>
                  <a:pt x="7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6"/>
          <p:cNvSpPr/>
          <p:nvPr/>
        </p:nvSpPr>
        <p:spPr>
          <a:xfrm>
            <a:off x="5872810" y="2486013"/>
            <a:ext cx="71257" cy="204091"/>
          </a:xfrm>
          <a:custGeom>
            <a:rect b="b" l="l" r="r" t="t"/>
            <a:pathLst>
              <a:path extrusionOk="0" h="2194" w="766">
                <a:moveTo>
                  <a:pt x="242" y="1"/>
                </a:moveTo>
                <a:cubicBezTo>
                  <a:pt x="221" y="1"/>
                  <a:pt x="174" y="22"/>
                  <a:pt x="174" y="43"/>
                </a:cubicBezTo>
                <a:cubicBezTo>
                  <a:pt x="1" y="787"/>
                  <a:pt x="221" y="1546"/>
                  <a:pt x="655" y="2159"/>
                </a:cubicBezTo>
                <a:cubicBezTo>
                  <a:pt x="655" y="2183"/>
                  <a:pt x="670" y="2193"/>
                  <a:pt x="687" y="2193"/>
                </a:cubicBezTo>
                <a:cubicBezTo>
                  <a:pt x="699" y="2193"/>
                  <a:pt x="713" y="2188"/>
                  <a:pt x="723" y="2180"/>
                </a:cubicBezTo>
                <a:cubicBezTo>
                  <a:pt x="744" y="2159"/>
                  <a:pt x="765" y="2138"/>
                  <a:pt x="744" y="2096"/>
                </a:cubicBezTo>
                <a:cubicBezTo>
                  <a:pt x="331" y="1504"/>
                  <a:pt x="132" y="787"/>
                  <a:pt x="283" y="64"/>
                </a:cubicBezTo>
                <a:cubicBezTo>
                  <a:pt x="283" y="43"/>
                  <a:pt x="263" y="22"/>
                  <a:pt x="24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6"/>
          <p:cNvSpPr/>
          <p:nvPr/>
        </p:nvSpPr>
        <p:spPr>
          <a:xfrm>
            <a:off x="5895229" y="2389734"/>
            <a:ext cx="46885" cy="86139"/>
          </a:xfrm>
          <a:custGeom>
            <a:rect b="b" l="l" r="r" t="t"/>
            <a:pathLst>
              <a:path extrusionOk="0" h="926" w="504">
                <a:moveTo>
                  <a:pt x="433" y="1"/>
                </a:moveTo>
                <a:cubicBezTo>
                  <a:pt x="413" y="1"/>
                  <a:pt x="387" y="16"/>
                  <a:pt x="372" y="30"/>
                </a:cubicBezTo>
                <a:cubicBezTo>
                  <a:pt x="241" y="292"/>
                  <a:pt x="42" y="533"/>
                  <a:pt x="1" y="858"/>
                </a:cubicBezTo>
                <a:cubicBezTo>
                  <a:pt x="1" y="879"/>
                  <a:pt x="22" y="905"/>
                  <a:pt x="42" y="926"/>
                </a:cubicBezTo>
                <a:cubicBezTo>
                  <a:pt x="90" y="926"/>
                  <a:pt x="111" y="905"/>
                  <a:pt x="111" y="879"/>
                </a:cubicBezTo>
                <a:cubicBezTo>
                  <a:pt x="152" y="596"/>
                  <a:pt x="325" y="334"/>
                  <a:pt x="482" y="93"/>
                </a:cubicBezTo>
                <a:cubicBezTo>
                  <a:pt x="503" y="51"/>
                  <a:pt x="482" y="30"/>
                  <a:pt x="456" y="10"/>
                </a:cubicBezTo>
                <a:cubicBezTo>
                  <a:pt x="450" y="3"/>
                  <a:pt x="442" y="1"/>
                  <a:pt x="43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6"/>
          <p:cNvSpPr/>
          <p:nvPr/>
        </p:nvSpPr>
        <p:spPr>
          <a:xfrm>
            <a:off x="5806112" y="2792432"/>
            <a:ext cx="20000" cy="114418"/>
          </a:xfrm>
          <a:custGeom>
            <a:rect b="b" l="l" r="r" t="t"/>
            <a:pathLst>
              <a:path extrusionOk="0" h="1230" w="215">
                <a:moveTo>
                  <a:pt x="84" y="1"/>
                </a:moveTo>
                <a:cubicBezTo>
                  <a:pt x="63" y="1"/>
                  <a:pt x="42" y="22"/>
                  <a:pt x="42" y="64"/>
                </a:cubicBezTo>
                <a:cubicBezTo>
                  <a:pt x="21" y="242"/>
                  <a:pt x="0" y="457"/>
                  <a:pt x="0" y="656"/>
                </a:cubicBezTo>
                <a:cubicBezTo>
                  <a:pt x="0" y="870"/>
                  <a:pt x="21" y="1048"/>
                  <a:pt x="105" y="1200"/>
                </a:cubicBezTo>
                <a:cubicBezTo>
                  <a:pt x="123" y="1215"/>
                  <a:pt x="150" y="1230"/>
                  <a:pt x="171" y="1230"/>
                </a:cubicBezTo>
                <a:cubicBezTo>
                  <a:pt x="180" y="1230"/>
                  <a:pt x="188" y="1227"/>
                  <a:pt x="194" y="1221"/>
                </a:cubicBezTo>
                <a:cubicBezTo>
                  <a:pt x="215" y="1200"/>
                  <a:pt x="215" y="1158"/>
                  <a:pt x="194" y="1132"/>
                </a:cubicBezTo>
                <a:cubicBezTo>
                  <a:pt x="131" y="1027"/>
                  <a:pt x="105" y="849"/>
                  <a:pt x="105" y="656"/>
                </a:cubicBezTo>
                <a:cubicBezTo>
                  <a:pt x="105" y="478"/>
                  <a:pt x="131" y="263"/>
                  <a:pt x="152" y="64"/>
                </a:cubicBezTo>
                <a:cubicBezTo>
                  <a:pt x="152" y="43"/>
                  <a:pt x="131" y="1"/>
                  <a:pt x="8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6"/>
          <p:cNvSpPr/>
          <p:nvPr/>
        </p:nvSpPr>
        <p:spPr>
          <a:xfrm>
            <a:off x="5838205" y="2897734"/>
            <a:ext cx="44931" cy="13023"/>
          </a:xfrm>
          <a:custGeom>
            <a:rect b="b" l="l" r="r" t="t"/>
            <a:pathLst>
              <a:path extrusionOk="0" h="140" w="483">
                <a:moveTo>
                  <a:pt x="415" y="0"/>
                </a:moveTo>
                <a:cubicBezTo>
                  <a:pt x="329" y="0"/>
                  <a:pt x="240" y="32"/>
                  <a:pt x="150" y="32"/>
                </a:cubicBezTo>
                <a:cubicBezTo>
                  <a:pt x="130" y="32"/>
                  <a:pt x="110" y="30"/>
                  <a:pt x="90" y="26"/>
                </a:cubicBezTo>
                <a:cubicBezTo>
                  <a:pt x="77" y="19"/>
                  <a:pt x="66" y="15"/>
                  <a:pt x="57" y="15"/>
                </a:cubicBezTo>
                <a:cubicBezTo>
                  <a:pt x="35" y="15"/>
                  <a:pt x="22" y="33"/>
                  <a:pt x="22" y="47"/>
                </a:cubicBezTo>
                <a:lnTo>
                  <a:pt x="22" y="68"/>
                </a:lnTo>
                <a:cubicBezTo>
                  <a:pt x="1" y="89"/>
                  <a:pt x="22" y="110"/>
                  <a:pt x="69" y="131"/>
                </a:cubicBezTo>
                <a:cubicBezTo>
                  <a:pt x="97" y="137"/>
                  <a:pt x="126" y="139"/>
                  <a:pt x="154" y="139"/>
                </a:cubicBezTo>
                <a:cubicBezTo>
                  <a:pt x="256" y="139"/>
                  <a:pt x="355" y="110"/>
                  <a:pt x="441" y="110"/>
                </a:cubicBezTo>
                <a:cubicBezTo>
                  <a:pt x="462" y="110"/>
                  <a:pt x="483" y="89"/>
                  <a:pt x="483" y="47"/>
                </a:cubicBezTo>
                <a:cubicBezTo>
                  <a:pt x="483" y="26"/>
                  <a:pt x="462" y="0"/>
                  <a:pt x="41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 name="Google Shape;766;p36"/>
          <p:cNvGrpSpPr/>
          <p:nvPr/>
        </p:nvGrpSpPr>
        <p:grpSpPr>
          <a:xfrm>
            <a:off x="5694354" y="884490"/>
            <a:ext cx="3013346" cy="3724085"/>
            <a:chOff x="5694354" y="884490"/>
            <a:chExt cx="3013346" cy="3724085"/>
          </a:xfrm>
        </p:grpSpPr>
        <p:sp>
          <p:nvSpPr>
            <p:cNvPr id="767" name="Google Shape;767;p36"/>
            <p:cNvSpPr/>
            <p:nvPr/>
          </p:nvSpPr>
          <p:spPr>
            <a:xfrm>
              <a:off x="6556700" y="4150775"/>
              <a:ext cx="2151000" cy="457800"/>
            </a:xfrm>
            <a:prstGeom prst="ellipse">
              <a:avLst/>
            </a:prstGeom>
            <a:solidFill>
              <a:srgbClr val="3E285A">
                <a:alpha val="13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 name="Google Shape;768;p36"/>
            <p:cNvGrpSpPr/>
            <p:nvPr/>
          </p:nvGrpSpPr>
          <p:grpSpPr>
            <a:xfrm>
              <a:off x="5694354" y="884490"/>
              <a:ext cx="2375884" cy="1916779"/>
              <a:chOff x="1096075" y="487799"/>
              <a:chExt cx="4881618" cy="3938317"/>
            </a:xfrm>
          </p:grpSpPr>
          <p:sp>
            <p:nvSpPr>
              <p:cNvPr id="769" name="Google Shape;769;p36"/>
              <p:cNvSpPr/>
              <p:nvPr/>
            </p:nvSpPr>
            <p:spPr>
              <a:xfrm>
                <a:off x="2620705" y="1092792"/>
                <a:ext cx="3350449" cy="3322736"/>
              </a:xfrm>
              <a:custGeom>
                <a:rect b="b" l="l" r="r" t="t"/>
                <a:pathLst>
                  <a:path extrusionOk="0" h="21342" w="21520">
                    <a:moveTo>
                      <a:pt x="10763" y="1"/>
                    </a:moveTo>
                    <a:cubicBezTo>
                      <a:pt x="8013" y="1"/>
                      <a:pt x="6594" y="1530"/>
                      <a:pt x="6091" y="2970"/>
                    </a:cubicBezTo>
                    <a:cubicBezTo>
                      <a:pt x="3777" y="3577"/>
                      <a:pt x="703" y="4913"/>
                      <a:pt x="703" y="4913"/>
                    </a:cubicBezTo>
                    <a:cubicBezTo>
                      <a:pt x="703" y="4913"/>
                      <a:pt x="1" y="10412"/>
                      <a:pt x="2446" y="15015"/>
                    </a:cubicBezTo>
                    <a:cubicBezTo>
                      <a:pt x="4892" y="19597"/>
                      <a:pt x="8249" y="21341"/>
                      <a:pt x="10763" y="21341"/>
                    </a:cubicBezTo>
                    <a:cubicBezTo>
                      <a:pt x="13250" y="21341"/>
                      <a:pt x="16628" y="19597"/>
                      <a:pt x="19074" y="15015"/>
                    </a:cubicBezTo>
                    <a:cubicBezTo>
                      <a:pt x="21519" y="10412"/>
                      <a:pt x="20818" y="4913"/>
                      <a:pt x="20818" y="4913"/>
                    </a:cubicBezTo>
                    <a:cubicBezTo>
                      <a:pt x="20818" y="4913"/>
                      <a:pt x="17743" y="3577"/>
                      <a:pt x="15408" y="2970"/>
                    </a:cubicBezTo>
                    <a:cubicBezTo>
                      <a:pt x="14905" y="1530"/>
                      <a:pt x="13486" y="1"/>
                      <a:pt x="107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6"/>
              <p:cNvSpPr/>
              <p:nvPr/>
            </p:nvSpPr>
            <p:spPr>
              <a:xfrm>
                <a:off x="2614166" y="1086253"/>
                <a:ext cx="3363527" cy="3339862"/>
              </a:xfrm>
              <a:custGeom>
                <a:rect b="b" l="l" r="r" t="t"/>
                <a:pathLst>
                  <a:path extrusionOk="0" h="21452" w="21604">
                    <a:moveTo>
                      <a:pt x="10805" y="85"/>
                    </a:moveTo>
                    <a:cubicBezTo>
                      <a:pt x="13507" y="85"/>
                      <a:pt x="14905" y="1593"/>
                      <a:pt x="15408" y="3033"/>
                    </a:cubicBezTo>
                    <a:lnTo>
                      <a:pt x="15450" y="3054"/>
                    </a:lnTo>
                    <a:cubicBezTo>
                      <a:pt x="17744" y="3667"/>
                      <a:pt x="20755" y="4955"/>
                      <a:pt x="20797" y="4976"/>
                    </a:cubicBezTo>
                    <a:cubicBezTo>
                      <a:pt x="20818" y="5060"/>
                      <a:pt x="21472" y="10496"/>
                      <a:pt x="19074" y="15036"/>
                    </a:cubicBezTo>
                    <a:cubicBezTo>
                      <a:pt x="16628" y="19592"/>
                      <a:pt x="13266" y="21341"/>
                      <a:pt x="10805" y="21341"/>
                    </a:cubicBezTo>
                    <a:cubicBezTo>
                      <a:pt x="8338" y="21341"/>
                      <a:pt x="4976" y="19592"/>
                      <a:pt x="2530" y="15036"/>
                    </a:cubicBezTo>
                    <a:cubicBezTo>
                      <a:pt x="132" y="10496"/>
                      <a:pt x="786" y="5060"/>
                      <a:pt x="786" y="4976"/>
                    </a:cubicBezTo>
                    <a:cubicBezTo>
                      <a:pt x="828" y="4955"/>
                      <a:pt x="3866" y="3667"/>
                      <a:pt x="6154" y="3054"/>
                    </a:cubicBezTo>
                    <a:lnTo>
                      <a:pt x="6196" y="3033"/>
                    </a:lnTo>
                    <a:cubicBezTo>
                      <a:pt x="6678" y="1593"/>
                      <a:pt x="8076" y="85"/>
                      <a:pt x="10805" y="85"/>
                    </a:cubicBezTo>
                    <a:close/>
                    <a:moveTo>
                      <a:pt x="10805" y="1"/>
                    </a:moveTo>
                    <a:cubicBezTo>
                      <a:pt x="8055" y="1"/>
                      <a:pt x="6615" y="1504"/>
                      <a:pt x="6112" y="2965"/>
                    </a:cubicBezTo>
                    <a:cubicBezTo>
                      <a:pt x="3777" y="3598"/>
                      <a:pt x="724" y="4887"/>
                      <a:pt x="724" y="4887"/>
                    </a:cubicBezTo>
                    <a:lnTo>
                      <a:pt x="697" y="4929"/>
                    </a:lnTo>
                    <a:cubicBezTo>
                      <a:pt x="697" y="4929"/>
                      <a:pt x="1" y="10475"/>
                      <a:pt x="2447" y="15078"/>
                    </a:cubicBezTo>
                    <a:cubicBezTo>
                      <a:pt x="4887" y="19681"/>
                      <a:pt x="8270" y="21451"/>
                      <a:pt x="10805" y="21451"/>
                    </a:cubicBezTo>
                    <a:cubicBezTo>
                      <a:pt x="13313" y="21451"/>
                      <a:pt x="16717" y="19681"/>
                      <a:pt x="19158" y="15078"/>
                    </a:cubicBezTo>
                    <a:cubicBezTo>
                      <a:pt x="21603" y="10475"/>
                      <a:pt x="20907" y="4929"/>
                      <a:pt x="20907" y="4929"/>
                    </a:cubicBezTo>
                    <a:lnTo>
                      <a:pt x="20886" y="4887"/>
                    </a:lnTo>
                    <a:cubicBezTo>
                      <a:pt x="20886" y="4887"/>
                      <a:pt x="17827" y="3598"/>
                      <a:pt x="15492" y="2965"/>
                    </a:cubicBezTo>
                    <a:cubicBezTo>
                      <a:pt x="14968" y="1504"/>
                      <a:pt x="13528" y="1"/>
                      <a:pt x="1080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2875874" y="1269807"/>
                <a:ext cx="2840097" cy="2968697"/>
              </a:xfrm>
              <a:custGeom>
                <a:rect b="b" l="l" r="r" t="t"/>
                <a:pathLst>
                  <a:path extrusionOk="0" h="19068" w="18242">
                    <a:moveTo>
                      <a:pt x="9124" y="0"/>
                    </a:moveTo>
                    <a:cubicBezTo>
                      <a:pt x="6809" y="0"/>
                      <a:pt x="5892" y="1157"/>
                      <a:pt x="5521" y="2205"/>
                    </a:cubicBezTo>
                    <a:cubicBezTo>
                      <a:pt x="5411" y="2550"/>
                      <a:pt x="5107" y="2833"/>
                      <a:pt x="4756" y="2922"/>
                    </a:cubicBezTo>
                    <a:cubicBezTo>
                      <a:pt x="2970" y="3404"/>
                      <a:pt x="938" y="4231"/>
                      <a:pt x="153" y="4561"/>
                    </a:cubicBezTo>
                    <a:cubicBezTo>
                      <a:pt x="64" y="5954"/>
                      <a:pt x="1" y="9929"/>
                      <a:pt x="1813" y="13333"/>
                    </a:cubicBezTo>
                    <a:cubicBezTo>
                      <a:pt x="4101" y="17654"/>
                      <a:pt x="7160" y="19068"/>
                      <a:pt x="9124" y="19068"/>
                    </a:cubicBezTo>
                    <a:cubicBezTo>
                      <a:pt x="11088" y="19068"/>
                      <a:pt x="14141" y="17654"/>
                      <a:pt x="16429" y="13333"/>
                    </a:cubicBezTo>
                    <a:cubicBezTo>
                      <a:pt x="18241" y="9929"/>
                      <a:pt x="18178" y="5954"/>
                      <a:pt x="18089" y="4561"/>
                    </a:cubicBezTo>
                    <a:cubicBezTo>
                      <a:pt x="17304" y="4231"/>
                      <a:pt x="15277" y="3404"/>
                      <a:pt x="13486" y="2922"/>
                    </a:cubicBezTo>
                    <a:cubicBezTo>
                      <a:pt x="13114" y="2833"/>
                      <a:pt x="12831" y="2550"/>
                      <a:pt x="12700" y="2205"/>
                    </a:cubicBezTo>
                    <a:cubicBezTo>
                      <a:pt x="12329" y="1157"/>
                      <a:pt x="11433" y="0"/>
                      <a:pt x="91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6"/>
              <p:cNvSpPr/>
              <p:nvPr/>
            </p:nvSpPr>
            <p:spPr>
              <a:xfrm>
                <a:off x="2865288" y="1262334"/>
                <a:ext cx="2858001" cy="2983487"/>
              </a:xfrm>
              <a:custGeom>
                <a:rect b="b" l="l" r="r" t="t"/>
                <a:pathLst>
                  <a:path extrusionOk="0" h="19163" w="18357">
                    <a:moveTo>
                      <a:pt x="9192" y="111"/>
                    </a:moveTo>
                    <a:cubicBezTo>
                      <a:pt x="10344" y="111"/>
                      <a:pt x="11129" y="394"/>
                      <a:pt x="11679" y="786"/>
                    </a:cubicBezTo>
                    <a:cubicBezTo>
                      <a:pt x="12224" y="1205"/>
                      <a:pt x="12549" y="1750"/>
                      <a:pt x="12727" y="2274"/>
                    </a:cubicBezTo>
                    <a:cubicBezTo>
                      <a:pt x="12857" y="2646"/>
                      <a:pt x="13161" y="2928"/>
                      <a:pt x="13533" y="3038"/>
                    </a:cubicBezTo>
                    <a:cubicBezTo>
                      <a:pt x="15298" y="3494"/>
                      <a:pt x="17309" y="4300"/>
                      <a:pt x="18115" y="4630"/>
                    </a:cubicBezTo>
                    <a:cubicBezTo>
                      <a:pt x="18199" y="6050"/>
                      <a:pt x="18246" y="9977"/>
                      <a:pt x="16455" y="13355"/>
                    </a:cubicBezTo>
                    <a:cubicBezTo>
                      <a:pt x="14167" y="17655"/>
                      <a:pt x="11129" y="19074"/>
                      <a:pt x="9192" y="19074"/>
                    </a:cubicBezTo>
                    <a:cubicBezTo>
                      <a:pt x="7249" y="19074"/>
                      <a:pt x="4217" y="17655"/>
                      <a:pt x="1923" y="13355"/>
                    </a:cubicBezTo>
                    <a:cubicBezTo>
                      <a:pt x="132" y="9977"/>
                      <a:pt x="179" y="6050"/>
                      <a:pt x="263" y="4630"/>
                    </a:cubicBezTo>
                    <a:cubicBezTo>
                      <a:pt x="1074" y="4300"/>
                      <a:pt x="3059" y="3494"/>
                      <a:pt x="4824" y="3038"/>
                    </a:cubicBezTo>
                    <a:cubicBezTo>
                      <a:pt x="5217" y="2928"/>
                      <a:pt x="5526" y="2646"/>
                      <a:pt x="5657" y="2274"/>
                    </a:cubicBezTo>
                    <a:cubicBezTo>
                      <a:pt x="5830" y="1750"/>
                      <a:pt x="6133" y="1205"/>
                      <a:pt x="6704" y="786"/>
                    </a:cubicBezTo>
                    <a:cubicBezTo>
                      <a:pt x="7249" y="394"/>
                      <a:pt x="8034" y="111"/>
                      <a:pt x="9192" y="111"/>
                    </a:cubicBezTo>
                    <a:close/>
                    <a:moveTo>
                      <a:pt x="9192" y="1"/>
                    </a:moveTo>
                    <a:cubicBezTo>
                      <a:pt x="8013" y="1"/>
                      <a:pt x="7202" y="289"/>
                      <a:pt x="6636" y="724"/>
                    </a:cubicBezTo>
                    <a:cubicBezTo>
                      <a:pt x="6050" y="1137"/>
                      <a:pt x="5741" y="1703"/>
                      <a:pt x="5547" y="2227"/>
                    </a:cubicBezTo>
                    <a:cubicBezTo>
                      <a:pt x="5437" y="2577"/>
                      <a:pt x="5154" y="2839"/>
                      <a:pt x="4803" y="2928"/>
                    </a:cubicBezTo>
                    <a:cubicBezTo>
                      <a:pt x="3012" y="3405"/>
                      <a:pt x="985" y="4238"/>
                      <a:pt x="200" y="4541"/>
                    </a:cubicBezTo>
                    <a:lnTo>
                      <a:pt x="158" y="4609"/>
                    </a:lnTo>
                    <a:cubicBezTo>
                      <a:pt x="69" y="6002"/>
                      <a:pt x="1" y="9977"/>
                      <a:pt x="1834" y="13402"/>
                    </a:cubicBezTo>
                    <a:cubicBezTo>
                      <a:pt x="4128" y="17723"/>
                      <a:pt x="7202" y="19163"/>
                      <a:pt x="9192" y="19163"/>
                    </a:cubicBezTo>
                    <a:cubicBezTo>
                      <a:pt x="11176" y="19163"/>
                      <a:pt x="14251" y="17723"/>
                      <a:pt x="16544" y="13402"/>
                    </a:cubicBezTo>
                    <a:cubicBezTo>
                      <a:pt x="18356" y="9977"/>
                      <a:pt x="18288" y="6002"/>
                      <a:pt x="18199" y="4609"/>
                    </a:cubicBezTo>
                    <a:lnTo>
                      <a:pt x="18178" y="4541"/>
                    </a:lnTo>
                    <a:cubicBezTo>
                      <a:pt x="17393" y="4238"/>
                      <a:pt x="15366" y="3405"/>
                      <a:pt x="13575" y="2928"/>
                    </a:cubicBezTo>
                    <a:cubicBezTo>
                      <a:pt x="13224" y="2839"/>
                      <a:pt x="12941" y="2577"/>
                      <a:pt x="12831" y="2227"/>
                    </a:cubicBezTo>
                    <a:cubicBezTo>
                      <a:pt x="12638" y="1703"/>
                      <a:pt x="12308" y="1137"/>
                      <a:pt x="11742" y="724"/>
                    </a:cubicBezTo>
                    <a:cubicBezTo>
                      <a:pt x="11176" y="289"/>
                      <a:pt x="10344" y="1"/>
                      <a:pt x="919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6"/>
              <p:cNvSpPr/>
              <p:nvPr/>
            </p:nvSpPr>
            <p:spPr>
              <a:xfrm>
                <a:off x="2767517" y="589773"/>
                <a:ext cx="1480768" cy="418339"/>
              </a:xfrm>
              <a:custGeom>
                <a:rect b="b" l="l" r="r" t="t"/>
                <a:pathLst>
                  <a:path extrusionOk="0" h="2687" w="9511">
                    <a:moveTo>
                      <a:pt x="63" y="0"/>
                    </a:moveTo>
                    <a:lnTo>
                      <a:pt x="0" y="48"/>
                    </a:lnTo>
                    <a:lnTo>
                      <a:pt x="0" y="1661"/>
                    </a:lnTo>
                    <a:cubicBezTo>
                      <a:pt x="0" y="1681"/>
                      <a:pt x="21" y="1729"/>
                      <a:pt x="63" y="1729"/>
                    </a:cubicBezTo>
                    <a:cubicBezTo>
                      <a:pt x="84" y="1729"/>
                      <a:pt x="105" y="1681"/>
                      <a:pt x="105" y="1661"/>
                    </a:cubicBezTo>
                    <a:lnTo>
                      <a:pt x="105" y="110"/>
                    </a:lnTo>
                    <a:lnTo>
                      <a:pt x="9401" y="110"/>
                    </a:lnTo>
                    <a:lnTo>
                      <a:pt x="9401" y="2619"/>
                    </a:lnTo>
                    <a:cubicBezTo>
                      <a:pt x="9401" y="2666"/>
                      <a:pt x="9427" y="2687"/>
                      <a:pt x="9448" y="2687"/>
                    </a:cubicBezTo>
                    <a:cubicBezTo>
                      <a:pt x="9490" y="2687"/>
                      <a:pt x="9511" y="2666"/>
                      <a:pt x="9511" y="2619"/>
                    </a:cubicBezTo>
                    <a:lnTo>
                      <a:pt x="9511" y="48"/>
                    </a:lnTo>
                    <a:lnTo>
                      <a:pt x="944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6"/>
              <p:cNvSpPr/>
              <p:nvPr/>
            </p:nvSpPr>
            <p:spPr>
              <a:xfrm>
                <a:off x="3134468" y="671352"/>
                <a:ext cx="1052620" cy="387357"/>
              </a:xfrm>
              <a:custGeom>
                <a:rect b="b" l="l" r="r" t="t"/>
                <a:pathLst>
                  <a:path extrusionOk="0" h="2488" w="6761">
                    <a:moveTo>
                      <a:pt x="42" y="0"/>
                    </a:moveTo>
                    <a:cubicBezTo>
                      <a:pt x="21" y="0"/>
                      <a:pt x="0" y="26"/>
                      <a:pt x="0" y="68"/>
                    </a:cubicBezTo>
                    <a:cubicBezTo>
                      <a:pt x="0" y="89"/>
                      <a:pt x="21" y="110"/>
                      <a:pt x="42" y="110"/>
                    </a:cubicBezTo>
                    <a:lnTo>
                      <a:pt x="6630" y="110"/>
                    </a:lnTo>
                    <a:lnTo>
                      <a:pt x="6630" y="2446"/>
                    </a:lnTo>
                    <a:cubicBezTo>
                      <a:pt x="6630" y="2467"/>
                      <a:pt x="6677" y="2488"/>
                      <a:pt x="6698" y="2488"/>
                    </a:cubicBezTo>
                    <a:cubicBezTo>
                      <a:pt x="6719" y="2488"/>
                      <a:pt x="6761" y="2467"/>
                      <a:pt x="6761" y="2446"/>
                    </a:cubicBezTo>
                    <a:lnTo>
                      <a:pt x="6761" y="68"/>
                    </a:lnTo>
                    <a:lnTo>
                      <a:pt x="669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6"/>
              <p:cNvSpPr/>
              <p:nvPr/>
            </p:nvSpPr>
            <p:spPr>
              <a:xfrm>
                <a:off x="2654956" y="487799"/>
                <a:ext cx="795109" cy="285535"/>
              </a:xfrm>
              <a:custGeom>
                <a:rect b="b" l="l" r="r" t="t"/>
                <a:pathLst>
                  <a:path extrusionOk="0" h="1834" w="5107">
                    <a:moveTo>
                      <a:pt x="69" y="1"/>
                    </a:moveTo>
                    <a:lnTo>
                      <a:pt x="1" y="69"/>
                    </a:lnTo>
                    <a:lnTo>
                      <a:pt x="1" y="1771"/>
                    </a:lnTo>
                    <a:cubicBezTo>
                      <a:pt x="1" y="1813"/>
                      <a:pt x="22" y="1834"/>
                      <a:pt x="69" y="1834"/>
                    </a:cubicBezTo>
                    <a:cubicBezTo>
                      <a:pt x="90" y="1834"/>
                      <a:pt x="111" y="1813"/>
                      <a:pt x="111" y="1771"/>
                    </a:cubicBezTo>
                    <a:lnTo>
                      <a:pt x="111" y="132"/>
                    </a:lnTo>
                    <a:lnTo>
                      <a:pt x="5044" y="132"/>
                    </a:lnTo>
                    <a:cubicBezTo>
                      <a:pt x="5086" y="132"/>
                      <a:pt x="5107" y="90"/>
                      <a:pt x="5107" y="69"/>
                    </a:cubicBezTo>
                    <a:cubicBezTo>
                      <a:pt x="5107" y="48"/>
                      <a:pt x="5086" y="1"/>
                      <a:pt x="504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6"/>
              <p:cNvSpPr/>
              <p:nvPr/>
            </p:nvSpPr>
            <p:spPr>
              <a:xfrm>
                <a:off x="1102614" y="515511"/>
                <a:ext cx="2027862" cy="1118010"/>
              </a:xfrm>
              <a:custGeom>
                <a:rect b="b" l="l" r="r" t="t"/>
                <a:pathLst>
                  <a:path extrusionOk="0" h="7181" w="13025">
                    <a:moveTo>
                      <a:pt x="6458" y="1"/>
                    </a:moveTo>
                    <a:cubicBezTo>
                      <a:pt x="5196" y="1"/>
                      <a:pt x="4059" y="739"/>
                      <a:pt x="3536" y="1897"/>
                    </a:cubicBezTo>
                    <a:cubicBezTo>
                      <a:pt x="3274" y="1813"/>
                      <a:pt x="2991" y="1766"/>
                      <a:pt x="2729" y="1766"/>
                    </a:cubicBezTo>
                    <a:cubicBezTo>
                      <a:pt x="1221" y="1766"/>
                      <a:pt x="1" y="2991"/>
                      <a:pt x="1" y="4473"/>
                    </a:cubicBezTo>
                    <a:cubicBezTo>
                      <a:pt x="1" y="5976"/>
                      <a:pt x="1221" y="7181"/>
                      <a:pt x="2729" y="7181"/>
                    </a:cubicBezTo>
                    <a:lnTo>
                      <a:pt x="10736" y="7181"/>
                    </a:lnTo>
                    <a:cubicBezTo>
                      <a:pt x="12004" y="7181"/>
                      <a:pt x="13025" y="6154"/>
                      <a:pt x="13025" y="4887"/>
                    </a:cubicBezTo>
                    <a:cubicBezTo>
                      <a:pt x="13025" y="3620"/>
                      <a:pt x="12004" y="2598"/>
                      <a:pt x="10736" y="2598"/>
                    </a:cubicBezTo>
                    <a:cubicBezTo>
                      <a:pt x="10365" y="2598"/>
                      <a:pt x="9993" y="2703"/>
                      <a:pt x="9668" y="2881"/>
                    </a:cubicBezTo>
                    <a:cubicBezTo>
                      <a:pt x="9490" y="1242"/>
                      <a:pt x="8097" y="1"/>
                      <a:pt x="64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6"/>
              <p:cNvSpPr/>
              <p:nvPr/>
            </p:nvSpPr>
            <p:spPr>
              <a:xfrm>
                <a:off x="1096075" y="508193"/>
                <a:ext cx="2044988" cy="1135136"/>
              </a:xfrm>
              <a:custGeom>
                <a:rect b="b" l="l" r="r" t="t"/>
                <a:pathLst>
                  <a:path extrusionOk="0" h="7291" w="13135">
                    <a:moveTo>
                      <a:pt x="6500" y="111"/>
                    </a:moveTo>
                    <a:cubicBezTo>
                      <a:pt x="8118" y="111"/>
                      <a:pt x="9469" y="1310"/>
                      <a:pt x="9663" y="2928"/>
                    </a:cubicBezTo>
                    <a:lnTo>
                      <a:pt x="9731" y="2970"/>
                    </a:lnTo>
                    <a:cubicBezTo>
                      <a:pt x="10056" y="2797"/>
                      <a:pt x="10428" y="2708"/>
                      <a:pt x="10778" y="2708"/>
                    </a:cubicBezTo>
                    <a:cubicBezTo>
                      <a:pt x="12020" y="2708"/>
                      <a:pt x="13025" y="3714"/>
                      <a:pt x="13025" y="4934"/>
                    </a:cubicBezTo>
                    <a:cubicBezTo>
                      <a:pt x="13025" y="6180"/>
                      <a:pt x="12020" y="7181"/>
                      <a:pt x="10778" y="7181"/>
                    </a:cubicBezTo>
                    <a:cubicBezTo>
                      <a:pt x="10736" y="7181"/>
                      <a:pt x="10668" y="7181"/>
                      <a:pt x="10606" y="7160"/>
                    </a:cubicBezTo>
                    <a:lnTo>
                      <a:pt x="10579" y="7181"/>
                    </a:lnTo>
                    <a:lnTo>
                      <a:pt x="2771" y="7181"/>
                    </a:lnTo>
                    <a:cubicBezTo>
                      <a:pt x="1284" y="7181"/>
                      <a:pt x="106" y="5981"/>
                      <a:pt x="106" y="4520"/>
                    </a:cubicBezTo>
                    <a:cubicBezTo>
                      <a:pt x="106" y="3059"/>
                      <a:pt x="1284" y="1881"/>
                      <a:pt x="2771" y="1881"/>
                    </a:cubicBezTo>
                    <a:cubicBezTo>
                      <a:pt x="3033" y="1881"/>
                      <a:pt x="3295" y="1923"/>
                      <a:pt x="3557" y="1991"/>
                    </a:cubicBezTo>
                    <a:lnTo>
                      <a:pt x="3620" y="1965"/>
                    </a:lnTo>
                    <a:cubicBezTo>
                      <a:pt x="4143" y="833"/>
                      <a:pt x="5259" y="111"/>
                      <a:pt x="6500" y="111"/>
                    </a:cubicBezTo>
                    <a:close/>
                    <a:moveTo>
                      <a:pt x="6500" y="1"/>
                    </a:moveTo>
                    <a:cubicBezTo>
                      <a:pt x="5238" y="1"/>
                      <a:pt x="4080" y="744"/>
                      <a:pt x="3557" y="1881"/>
                    </a:cubicBezTo>
                    <a:cubicBezTo>
                      <a:pt x="3295" y="1813"/>
                      <a:pt x="3033" y="1771"/>
                      <a:pt x="2771" y="1771"/>
                    </a:cubicBezTo>
                    <a:cubicBezTo>
                      <a:pt x="1242" y="1771"/>
                      <a:pt x="1" y="2991"/>
                      <a:pt x="1" y="4520"/>
                    </a:cubicBezTo>
                    <a:cubicBezTo>
                      <a:pt x="1" y="6049"/>
                      <a:pt x="1242" y="7291"/>
                      <a:pt x="2771" y="7291"/>
                    </a:cubicBezTo>
                    <a:lnTo>
                      <a:pt x="10579" y="7291"/>
                    </a:lnTo>
                    <a:lnTo>
                      <a:pt x="10606" y="7270"/>
                    </a:lnTo>
                    <a:cubicBezTo>
                      <a:pt x="10668" y="7270"/>
                      <a:pt x="10736" y="7291"/>
                      <a:pt x="10778" y="7291"/>
                    </a:cubicBezTo>
                    <a:cubicBezTo>
                      <a:pt x="12088" y="7291"/>
                      <a:pt x="13135" y="6222"/>
                      <a:pt x="13135" y="4934"/>
                    </a:cubicBezTo>
                    <a:cubicBezTo>
                      <a:pt x="13135" y="3646"/>
                      <a:pt x="12088" y="2598"/>
                      <a:pt x="10778" y="2598"/>
                    </a:cubicBezTo>
                    <a:cubicBezTo>
                      <a:pt x="10428" y="2598"/>
                      <a:pt x="10082" y="2687"/>
                      <a:pt x="9752" y="2860"/>
                    </a:cubicBezTo>
                    <a:cubicBezTo>
                      <a:pt x="9532" y="1226"/>
                      <a:pt x="8160" y="1"/>
                      <a:pt x="650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6"/>
              <p:cNvSpPr/>
              <p:nvPr/>
            </p:nvSpPr>
            <p:spPr>
              <a:xfrm>
                <a:off x="3130265" y="2288924"/>
                <a:ext cx="822822" cy="696401"/>
              </a:xfrm>
              <a:custGeom>
                <a:rect b="b" l="l" r="r" t="t"/>
                <a:pathLst>
                  <a:path extrusionOk="0" h="4473" w="5285">
                    <a:moveTo>
                      <a:pt x="1" y="0"/>
                    </a:moveTo>
                    <a:lnTo>
                      <a:pt x="1902" y="4472"/>
                    </a:lnTo>
                    <a:lnTo>
                      <a:pt x="3384" y="4472"/>
                    </a:lnTo>
                    <a:lnTo>
                      <a:pt x="5285" y="0"/>
                    </a:lnTo>
                    <a:lnTo>
                      <a:pt x="3777" y="0"/>
                    </a:lnTo>
                    <a:lnTo>
                      <a:pt x="2687" y="2619"/>
                    </a:lnTo>
                    <a:lnTo>
                      <a:pt x="16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6"/>
              <p:cNvSpPr/>
              <p:nvPr/>
            </p:nvSpPr>
            <p:spPr>
              <a:xfrm>
                <a:off x="3117343" y="2278337"/>
                <a:ext cx="848822" cy="716797"/>
              </a:xfrm>
              <a:custGeom>
                <a:rect b="b" l="l" r="r" t="t"/>
                <a:pathLst>
                  <a:path extrusionOk="0" h="4604" w="5452">
                    <a:moveTo>
                      <a:pt x="5279" y="110"/>
                    </a:moveTo>
                    <a:lnTo>
                      <a:pt x="3425" y="4499"/>
                    </a:lnTo>
                    <a:lnTo>
                      <a:pt x="2006" y="4499"/>
                    </a:lnTo>
                    <a:lnTo>
                      <a:pt x="173" y="110"/>
                    </a:lnTo>
                    <a:lnTo>
                      <a:pt x="1655" y="110"/>
                    </a:lnTo>
                    <a:lnTo>
                      <a:pt x="2770" y="2839"/>
                    </a:lnTo>
                    <a:lnTo>
                      <a:pt x="3907" y="110"/>
                    </a:lnTo>
                    <a:close/>
                    <a:moveTo>
                      <a:pt x="0" y="0"/>
                    </a:moveTo>
                    <a:lnTo>
                      <a:pt x="1943" y="4603"/>
                    </a:lnTo>
                    <a:lnTo>
                      <a:pt x="3488" y="4603"/>
                    </a:lnTo>
                    <a:lnTo>
                      <a:pt x="5452" y="0"/>
                    </a:lnTo>
                    <a:lnTo>
                      <a:pt x="3839" y="0"/>
                    </a:lnTo>
                    <a:lnTo>
                      <a:pt x="2770" y="2535"/>
                    </a:lnTo>
                    <a:lnTo>
                      <a:pt x="174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6"/>
              <p:cNvSpPr/>
              <p:nvPr/>
            </p:nvSpPr>
            <p:spPr>
              <a:xfrm>
                <a:off x="3973303" y="2288924"/>
                <a:ext cx="655766" cy="696401"/>
              </a:xfrm>
              <a:custGeom>
                <a:rect b="b" l="l" r="r" t="t"/>
                <a:pathLst>
                  <a:path extrusionOk="0" h="4473" w="4212">
                    <a:moveTo>
                      <a:pt x="2075" y="1158"/>
                    </a:moveTo>
                    <a:cubicBezTo>
                      <a:pt x="2268" y="1158"/>
                      <a:pt x="2420" y="1199"/>
                      <a:pt x="2530" y="1309"/>
                    </a:cubicBezTo>
                    <a:cubicBezTo>
                      <a:pt x="2640" y="1393"/>
                      <a:pt x="2682" y="1524"/>
                      <a:pt x="2682" y="1681"/>
                    </a:cubicBezTo>
                    <a:cubicBezTo>
                      <a:pt x="2682" y="1854"/>
                      <a:pt x="2640" y="1985"/>
                      <a:pt x="2530" y="2074"/>
                    </a:cubicBezTo>
                    <a:cubicBezTo>
                      <a:pt x="2420" y="2158"/>
                      <a:pt x="2268" y="2205"/>
                      <a:pt x="2075" y="2205"/>
                    </a:cubicBezTo>
                    <a:lnTo>
                      <a:pt x="1525" y="2205"/>
                    </a:lnTo>
                    <a:lnTo>
                      <a:pt x="1525" y="1158"/>
                    </a:lnTo>
                    <a:close/>
                    <a:moveTo>
                      <a:pt x="1" y="0"/>
                    </a:moveTo>
                    <a:lnTo>
                      <a:pt x="1" y="4472"/>
                    </a:lnTo>
                    <a:lnTo>
                      <a:pt x="1525" y="4472"/>
                    </a:lnTo>
                    <a:lnTo>
                      <a:pt x="1525" y="3383"/>
                    </a:lnTo>
                    <a:lnTo>
                      <a:pt x="2158" y="3383"/>
                    </a:lnTo>
                    <a:cubicBezTo>
                      <a:pt x="2572" y="3383"/>
                      <a:pt x="2944" y="3315"/>
                      <a:pt x="3253" y="3163"/>
                    </a:cubicBezTo>
                    <a:cubicBezTo>
                      <a:pt x="3557" y="3032"/>
                      <a:pt x="3798" y="2833"/>
                      <a:pt x="3970" y="2571"/>
                    </a:cubicBezTo>
                    <a:cubicBezTo>
                      <a:pt x="4122" y="2336"/>
                      <a:pt x="4211" y="2027"/>
                      <a:pt x="4211" y="1681"/>
                    </a:cubicBezTo>
                    <a:cubicBezTo>
                      <a:pt x="4211" y="1351"/>
                      <a:pt x="4122" y="1048"/>
                      <a:pt x="3970" y="786"/>
                    </a:cubicBezTo>
                    <a:cubicBezTo>
                      <a:pt x="3798" y="524"/>
                      <a:pt x="3557" y="325"/>
                      <a:pt x="3253" y="194"/>
                    </a:cubicBezTo>
                    <a:cubicBezTo>
                      <a:pt x="2944" y="63"/>
                      <a:pt x="2572" y="0"/>
                      <a:pt x="2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6"/>
              <p:cNvSpPr/>
              <p:nvPr/>
            </p:nvSpPr>
            <p:spPr>
              <a:xfrm>
                <a:off x="3965986" y="2278337"/>
                <a:ext cx="672892" cy="716797"/>
              </a:xfrm>
              <a:custGeom>
                <a:rect b="b" l="l" r="r" t="t"/>
                <a:pathLst>
                  <a:path extrusionOk="0" h="4604" w="4322">
                    <a:moveTo>
                      <a:pt x="2122" y="1288"/>
                    </a:moveTo>
                    <a:cubicBezTo>
                      <a:pt x="2315" y="1288"/>
                      <a:pt x="2446" y="1330"/>
                      <a:pt x="2535" y="1419"/>
                    </a:cubicBezTo>
                    <a:cubicBezTo>
                      <a:pt x="2619" y="1487"/>
                      <a:pt x="2687" y="1592"/>
                      <a:pt x="2687" y="1749"/>
                    </a:cubicBezTo>
                    <a:cubicBezTo>
                      <a:pt x="2687" y="1901"/>
                      <a:pt x="2619" y="2011"/>
                      <a:pt x="2535" y="2095"/>
                    </a:cubicBezTo>
                    <a:cubicBezTo>
                      <a:pt x="2446" y="2184"/>
                      <a:pt x="2315" y="2226"/>
                      <a:pt x="2122" y="2226"/>
                    </a:cubicBezTo>
                    <a:lnTo>
                      <a:pt x="1619" y="2226"/>
                    </a:lnTo>
                    <a:lnTo>
                      <a:pt x="1619" y="1288"/>
                    </a:lnTo>
                    <a:close/>
                    <a:moveTo>
                      <a:pt x="1509" y="1178"/>
                    </a:moveTo>
                    <a:lnTo>
                      <a:pt x="1509" y="2336"/>
                    </a:lnTo>
                    <a:lnTo>
                      <a:pt x="2122" y="2336"/>
                    </a:lnTo>
                    <a:cubicBezTo>
                      <a:pt x="2336" y="2336"/>
                      <a:pt x="2488" y="2294"/>
                      <a:pt x="2619" y="2184"/>
                    </a:cubicBezTo>
                    <a:cubicBezTo>
                      <a:pt x="2729" y="2074"/>
                      <a:pt x="2797" y="1922"/>
                      <a:pt x="2797" y="1749"/>
                    </a:cubicBezTo>
                    <a:cubicBezTo>
                      <a:pt x="2797" y="1571"/>
                      <a:pt x="2729" y="1419"/>
                      <a:pt x="2619" y="1330"/>
                    </a:cubicBezTo>
                    <a:cubicBezTo>
                      <a:pt x="2488" y="1226"/>
                      <a:pt x="2336" y="1178"/>
                      <a:pt x="2122" y="1178"/>
                    </a:cubicBezTo>
                    <a:close/>
                    <a:moveTo>
                      <a:pt x="2205" y="110"/>
                    </a:moveTo>
                    <a:cubicBezTo>
                      <a:pt x="2619" y="110"/>
                      <a:pt x="2970" y="178"/>
                      <a:pt x="3274" y="330"/>
                    </a:cubicBezTo>
                    <a:cubicBezTo>
                      <a:pt x="3583" y="461"/>
                      <a:pt x="3797" y="634"/>
                      <a:pt x="3955" y="896"/>
                    </a:cubicBezTo>
                    <a:cubicBezTo>
                      <a:pt x="4127" y="1137"/>
                      <a:pt x="4190" y="1419"/>
                      <a:pt x="4190" y="1749"/>
                    </a:cubicBezTo>
                    <a:cubicBezTo>
                      <a:pt x="4190" y="2095"/>
                      <a:pt x="4127" y="2378"/>
                      <a:pt x="3955" y="2619"/>
                    </a:cubicBezTo>
                    <a:cubicBezTo>
                      <a:pt x="3797" y="2859"/>
                      <a:pt x="3583" y="3058"/>
                      <a:pt x="3274" y="3189"/>
                    </a:cubicBezTo>
                    <a:cubicBezTo>
                      <a:pt x="2970" y="3320"/>
                      <a:pt x="2619" y="3383"/>
                      <a:pt x="2205" y="3383"/>
                    </a:cubicBezTo>
                    <a:lnTo>
                      <a:pt x="1509" y="3383"/>
                    </a:lnTo>
                    <a:lnTo>
                      <a:pt x="1509" y="4499"/>
                    </a:lnTo>
                    <a:lnTo>
                      <a:pt x="111" y="4499"/>
                    </a:lnTo>
                    <a:lnTo>
                      <a:pt x="111" y="110"/>
                    </a:lnTo>
                    <a:close/>
                    <a:moveTo>
                      <a:pt x="1" y="0"/>
                    </a:moveTo>
                    <a:lnTo>
                      <a:pt x="1" y="4603"/>
                    </a:lnTo>
                    <a:lnTo>
                      <a:pt x="1619" y="4603"/>
                    </a:lnTo>
                    <a:lnTo>
                      <a:pt x="1619" y="3493"/>
                    </a:lnTo>
                    <a:lnTo>
                      <a:pt x="2205" y="3493"/>
                    </a:lnTo>
                    <a:cubicBezTo>
                      <a:pt x="2645" y="3493"/>
                      <a:pt x="3012" y="3425"/>
                      <a:pt x="3321" y="3294"/>
                    </a:cubicBezTo>
                    <a:cubicBezTo>
                      <a:pt x="3625" y="3142"/>
                      <a:pt x="3887" y="2948"/>
                      <a:pt x="4059" y="2687"/>
                    </a:cubicBezTo>
                    <a:cubicBezTo>
                      <a:pt x="4237" y="2425"/>
                      <a:pt x="4321" y="2095"/>
                      <a:pt x="4321" y="1749"/>
                    </a:cubicBezTo>
                    <a:cubicBezTo>
                      <a:pt x="4321" y="1398"/>
                      <a:pt x="4237" y="1095"/>
                      <a:pt x="4059" y="833"/>
                    </a:cubicBezTo>
                    <a:cubicBezTo>
                      <a:pt x="3887" y="571"/>
                      <a:pt x="3625" y="351"/>
                      <a:pt x="3321" y="220"/>
                    </a:cubicBezTo>
                    <a:cubicBezTo>
                      <a:pt x="3012" y="68"/>
                      <a:pt x="2645" y="0"/>
                      <a:pt x="220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6"/>
              <p:cNvSpPr/>
              <p:nvPr/>
            </p:nvSpPr>
            <p:spPr>
              <a:xfrm>
                <a:off x="4707205" y="2288924"/>
                <a:ext cx="685814" cy="696401"/>
              </a:xfrm>
              <a:custGeom>
                <a:rect b="b" l="l" r="r" t="t"/>
                <a:pathLst>
                  <a:path extrusionOk="0" h="4473" w="4405">
                    <a:moveTo>
                      <a:pt x="0" y="0"/>
                    </a:moveTo>
                    <a:lnTo>
                      <a:pt x="0" y="4472"/>
                    </a:lnTo>
                    <a:lnTo>
                      <a:pt x="1461" y="4472"/>
                    </a:lnTo>
                    <a:lnTo>
                      <a:pt x="1461" y="2441"/>
                    </a:lnTo>
                    <a:lnTo>
                      <a:pt x="3163" y="4472"/>
                    </a:lnTo>
                    <a:lnTo>
                      <a:pt x="4404" y="4472"/>
                    </a:lnTo>
                    <a:lnTo>
                      <a:pt x="4404" y="0"/>
                    </a:lnTo>
                    <a:lnTo>
                      <a:pt x="2943" y="0"/>
                    </a:lnTo>
                    <a:lnTo>
                      <a:pt x="2943" y="2027"/>
                    </a:lnTo>
                    <a:lnTo>
                      <a:pt x="12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6"/>
              <p:cNvSpPr/>
              <p:nvPr/>
            </p:nvSpPr>
            <p:spPr>
              <a:xfrm>
                <a:off x="4696463" y="2278337"/>
                <a:ext cx="707144" cy="716797"/>
              </a:xfrm>
              <a:custGeom>
                <a:rect b="b" l="l" r="r" t="t"/>
                <a:pathLst>
                  <a:path extrusionOk="0" h="4604" w="4542">
                    <a:moveTo>
                      <a:pt x="4431" y="110"/>
                    </a:moveTo>
                    <a:lnTo>
                      <a:pt x="4431" y="4499"/>
                    </a:lnTo>
                    <a:lnTo>
                      <a:pt x="3253" y="4499"/>
                    </a:lnTo>
                    <a:lnTo>
                      <a:pt x="1488" y="2357"/>
                    </a:lnTo>
                    <a:lnTo>
                      <a:pt x="1488" y="4499"/>
                    </a:lnTo>
                    <a:lnTo>
                      <a:pt x="111" y="4499"/>
                    </a:lnTo>
                    <a:lnTo>
                      <a:pt x="111" y="110"/>
                    </a:lnTo>
                    <a:lnTo>
                      <a:pt x="1268" y="110"/>
                    </a:lnTo>
                    <a:lnTo>
                      <a:pt x="3059" y="2247"/>
                    </a:lnTo>
                    <a:lnTo>
                      <a:pt x="3059" y="110"/>
                    </a:lnTo>
                    <a:close/>
                    <a:moveTo>
                      <a:pt x="1" y="0"/>
                    </a:moveTo>
                    <a:lnTo>
                      <a:pt x="1" y="4603"/>
                    </a:lnTo>
                    <a:lnTo>
                      <a:pt x="1593" y="4603"/>
                    </a:lnTo>
                    <a:lnTo>
                      <a:pt x="1593" y="2666"/>
                    </a:lnTo>
                    <a:lnTo>
                      <a:pt x="3211" y="4603"/>
                    </a:lnTo>
                    <a:lnTo>
                      <a:pt x="4541" y="4603"/>
                    </a:lnTo>
                    <a:lnTo>
                      <a:pt x="4541" y="0"/>
                    </a:lnTo>
                    <a:lnTo>
                      <a:pt x="2949" y="0"/>
                    </a:lnTo>
                    <a:lnTo>
                      <a:pt x="2949" y="1943"/>
                    </a:lnTo>
                    <a:lnTo>
                      <a:pt x="1331"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6"/>
              <p:cNvSpPr/>
              <p:nvPr/>
            </p:nvSpPr>
            <p:spPr>
              <a:xfrm>
                <a:off x="1343927" y="1072397"/>
                <a:ext cx="461621" cy="288805"/>
              </a:xfrm>
              <a:custGeom>
                <a:rect b="b" l="l" r="r" t="t"/>
                <a:pathLst>
                  <a:path extrusionOk="0" h="1855" w="2965">
                    <a:moveTo>
                      <a:pt x="1" y="1"/>
                    </a:moveTo>
                    <a:lnTo>
                      <a:pt x="608" y="1855"/>
                    </a:lnTo>
                    <a:lnTo>
                      <a:pt x="1069" y="1855"/>
                    </a:lnTo>
                    <a:lnTo>
                      <a:pt x="1483" y="592"/>
                    </a:lnTo>
                    <a:lnTo>
                      <a:pt x="1897" y="1855"/>
                    </a:lnTo>
                    <a:lnTo>
                      <a:pt x="2357" y="1855"/>
                    </a:lnTo>
                    <a:lnTo>
                      <a:pt x="2965" y="1"/>
                    </a:lnTo>
                    <a:lnTo>
                      <a:pt x="2551" y="1"/>
                    </a:lnTo>
                    <a:lnTo>
                      <a:pt x="2117" y="1310"/>
                    </a:lnTo>
                    <a:lnTo>
                      <a:pt x="1703" y="1"/>
                    </a:lnTo>
                    <a:lnTo>
                      <a:pt x="1289" y="1"/>
                    </a:lnTo>
                    <a:lnTo>
                      <a:pt x="849" y="1310"/>
                    </a:lnTo>
                    <a:lnTo>
                      <a:pt x="4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6"/>
              <p:cNvSpPr/>
              <p:nvPr/>
            </p:nvSpPr>
            <p:spPr>
              <a:xfrm>
                <a:off x="1333340" y="1062589"/>
                <a:ext cx="479681" cy="309200"/>
              </a:xfrm>
              <a:custGeom>
                <a:rect b="b" l="l" r="r" t="t"/>
                <a:pathLst>
                  <a:path extrusionOk="0" h="1986" w="3081">
                    <a:moveTo>
                      <a:pt x="2949" y="132"/>
                    </a:moveTo>
                    <a:lnTo>
                      <a:pt x="2378" y="1855"/>
                    </a:lnTo>
                    <a:lnTo>
                      <a:pt x="2012" y="1855"/>
                    </a:lnTo>
                    <a:lnTo>
                      <a:pt x="1593" y="655"/>
                    </a:lnTo>
                    <a:lnTo>
                      <a:pt x="1509" y="655"/>
                    </a:lnTo>
                    <a:lnTo>
                      <a:pt x="1095" y="1855"/>
                    </a:lnTo>
                    <a:lnTo>
                      <a:pt x="723" y="1855"/>
                    </a:lnTo>
                    <a:lnTo>
                      <a:pt x="132" y="132"/>
                    </a:lnTo>
                    <a:lnTo>
                      <a:pt x="462" y="132"/>
                    </a:lnTo>
                    <a:lnTo>
                      <a:pt x="875" y="1373"/>
                    </a:lnTo>
                    <a:lnTo>
                      <a:pt x="985" y="1394"/>
                    </a:lnTo>
                    <a:lnTo>
                      <a:pt x="1399" y="132"/>
                    </a:lnTo>
                    <a:lnTo>
                      <a:pt x="1724" y="132"/>
                    </a:lnTo>
                    <a:lnTo>
                      <a:pt x="2143" y="1394"/>
                    </a:lnTo>
                    <a:lnTo>
                      <a:pt x="2226" y="1394"/>
                    </a:lnTo>
                    <a:lnTo>
                      <a:pt x="2666" y="132"/>
                    </a:lnTo>
                    <a:close/>
                    <a:moveTo>
                      <a:pt x="69" y="1"/>
                    </a:moveTo>
                    <a:lnTo>
                      <a:pt x="1" y="85"/>
                    </a:lnTo>
                    <a:lnTo>
                      <a:pt x="613" y="1939"/>
                    </a:lnTo>
                    <a:lnTo>
                      <a:pt x="676" y="1986"/>
                    </a:lnTo>
                    <a:lnTo>
                      <a:pt x="1137" y="1986"/>
                    </a:lnTo>
                    <a:lnTo>
                      <a:pt x="1179" y="1939"/>
                    </a:lnTo>
                    <a:lnTo>
                      <a:pt x="1551" y="849"/>
                    </a:lnTo>
                    <a:lnTo>
                      <a:pt x="1902" y="1939"/>
                    </a:lnTo>
                    <a:lnTo>
                      <a:pt x="1965" y="1986"/>
                    </a:lnTo>
                    <a:lnTo>
                      <a:pt x="2425" y="1986"/>
                    </a:lnTo>
                    <a:lnTo>
                      <a:pt x="2467" y="1939"/>
                    </a:lnTo>
                    <a:lnTo>
                      <a:pt x="3080" y="85"/>
                    </a:lnTo>
                    <a:lnTo>
                      <a:pt x="3033" y="1"/>
                    </a:lnTo>
                    <a:lnTo>
                      <a:pt x="2619" y="1"/>
                    </a:lnTo>
                    <a:lnTo>
                      <a:pt x="2556" y="43"/>
                    </a:lnTo>
                    <a:lnTo>
                      <a:pt x="2185" y="1200"/>
                    </a:lnTo>
                    <a:lnTo>
                      <a:pt x="1813" y="43"/>
                    </a:lnTo>
                    <a:lnTo>
                      <a:pt x="1771" y="1"/>
                    </a:lnTo>
                    <a:lnTo>
                      <a:pt x="1357" y="1"/>
                    </a:lnTo>
                    <a:lnTo>
                      <a:pt x="1310" y="43"/>
                    </a:lnTo>
                    <a:lnTo>
                      <a:pt x="917" y="1179"/>
                    </a:lnTo>
                    <a:lnTo>
                      <a:pt x="572" y="43"/>
                    </a:lnTo>
                    <a:lnTo>
                      <a:pt x="50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6"/>
              <p:cNvSpPr/>
              <p:nvPr/>
            </p:nvSpPr>
            <p:spPr>
              <a:xfrm>
                <a:off x="1822505" y="1072397"/>
                <a:ext cx="462555" cy="288805"/>
              </a:xfrm>
              <a:custGeom>
                <a:rect b="b" l="l" r="r" t="t"/>
                <a:pathLst>
                  <a:path extrusionOk="0" h="1855" w="2971">
                    <a:moveTo>
                      <a:pt x="1" y="1"/>
                    </a:moveTo>
                    <a:lnTo>
                      <a:pt x="614" y="1855"/>
                    </a:lnTo>
                    <a:lnTo>
                      <a:pt x="1069" y="1855"/>
                    </a:lnTo>
                    <a:lnTo>
                      <a:pt x="1488" y="592"/>
                    </a:lnTo>
                    <a:lnTo>
                      <a:pt x="1902" y="1855"/>
                    </a:lnTo>
                    <a:lnTo>
                      <a:pt x="2358" y="1855"/>
                    </a:lnTo>
                    <a:lnTo>
                      <a:pt x="2970" y="1"/>
                    </a:lnTo>
                    <a:lnTo>
                      <a:pt x="2557" y="1"/>
                    </a:lnTo>
                    <a:lnTo>
                      <a:pt x="2117" y="1310"/>
                    </a:lnTo>
                    <a:lnTo>
                      <a:pt x="1703" y="1"/>
                    </a:lnTo>
                    <a:lnTo>
                      <a:pt x="1310" y="1"/>
                    </a:lnTo>
                    <a:lnTo>
                      <a:pt x="875" y="1310"/>
                    </a:lnTo>
                    <a:lnTo>
                      <a:pt x="4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6"/>
              <p:cNvSpPr/>
              <p:nvPr/>
            </p:nvSpPr>
            <p:spPr>
              <a:xfrm>
                <a:off x="1812852" y="1062589"/>
                <a:ext cx="478747" cy="309200"/>
              </a:xfrm>
              <a:custGeom>
                <a:rect b="b" l="l" r="r" t="t"/>
                <a:pathLst>
                  <a:path extrusionOk="0" h="1986" w="3075">
                    <a:moveTo>
                      <a:pt x="2943" y="132"/>
                    </a:moveTo>
                    <a:lnTo>
                      <a:pt x="2378" y="1855"/>
                    </a:lnTo>
                    <a:lnTo>
                      <a:pt x="2006" y="1855"/>
                    </a:lnTo>
                    <a:lnTo>
                      <a:pt x="1613" y="655"/>
                    </a:lnTo>
                    <a:lnTo>
                      <a:pt x="1503" y="655"/>
                    </a:lnTo>
                    <a:lnTo>
                      <a:pt x="1089" y="1855"/>
                    </a:lnTo>
                    <a:lnTo>
                      <a:pt x="718" y="1855"/>
                    </a:lnTo>
                    <a:lnTo>
                      <a:pt x="152" y="132"/>
                    </a:lnTo>
                    <a:lnTo>
                      <a:pt x="456" y="132"/>
                    </a:lnTo>
                    <a:lnTo>
                      <a:pt x="869" y="1373"/>
                    </a:lnTo>
                    <a:lnTo>
                      <a:pt x="979" y="1394"/>
                    </a:lnTo>
                    <a:lnTo>
                      <a:pt x="1393" y="132"/>
                    </a:lnTo>
                    <a:lnTo>
                      <a:pt x="1723" y="132"/>
                    </a:lnTo>
                    <a:lnTo>
                      <a:pt x="2137" y="1394"/>
                    </a:lnTo>
                    <a:lnTo>
                      <a:pt x="2247" y="1394"/>
                    </a:lnTo>
                    <a:lnTo>
                      <a:pt x="2660" y="132"/>
                    </a:lnTo>
                    <a:close/>
                    <a:moveTo>
                      <a:pt x="63" y="1"/>
                    </a:moveTo>
                    <a:lnTo>
                      <a:pt x="0" y="85"/>
                    </a:lnTo>
                    <a:lnTo>
                      <a:pt x="608" y="1939"/>
                    </a:lnTo>
                    <a:lnTo>
                      <a:pt x="676" y="1986"/>
                    </a:lnTo>
                    <a:lnTo>
                      <a:pt x="1131" y="1986"/>
                    </a:lnTo>
                    <a:lnTo>
                      <a:pt x="1178" y="1939"/>
                    </a:lnTo>
                    <a:lnTo>
                      <a:pt x="1550" y="849"/>
                    </a:lnTo>
                    <a:lnTo>
                      <a:pt x="1896" y="1939"/>
                    </a:lnTo>
                    <a:lnTo>
                      <a:pt x="1964" y="1986"/>
                    </a:lnTo>
                    <a:lnTo>
                      <a:pt x="2420" y="1986"/>
                    </a:lnTo>
                    <a:lnTo>
                      <a:pt x="2467" y="1939"/>
                    </a:lnTo>
                    <a:lnTo>
                      <a:pt x="3074" y="85"/>
                    </a:lnTo>
                    <a:lnTo>
                      <a:pt x="3032" y="1"/>
                    </a:lnTo>
                    <a:lnTo>
                      <a:pt x="2619" y="1"/>
                    </a:lnTo>
                    <a:lnTo>
                      <a:pt x="2550" y="43"/>
                    </a:lnTo>
                    <a:lnTo>
                      <a:pt x="2179" y="1200"/>
                    </a:lnTo>
                    <a:lnTo>
                      <a:pt x="1812" y="43"/>
                    </a:lnTo>
                    <a:lnTo>
                      <a:pt x="1765" y="1"/>
                    </a:lnTo>
                    <a:lnTo>
                      <a:pt x="1372" y="1"/>
                    </a:lnTo>
                    <a:lnTo>
                      <a:pt x="1309" y="43"/>
                    </a:lnTo>
                    <a:lnTo>
                      <a:pt x="937" y="1179"/>
                    </a:lnTo>
                    <a:lnTo>
                      <a:pt x="566" y="43"/>
                    </a:lnTo>
                    <a:lnTo>
                      <a:pt x="503"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6"/>
              <p:cNvSpPr/>
              <p:nvPr/>
            </p:nvSpPr>
            <p:spPr>
              <a:xfrm>
                <a:off x="2302017" y="1072397"/>
                <a:ext cx="461621" cy="288805"/>
              </a:xfrm>
              <a:custGeom>
                <a:rect b="b" l="l" r="r" t="t"/>
                <a:pathLst>
                  <a:path extrusionOk="0" h="1855" w="2965">
                    <a:moveTo>
                      <a:pt x="0" y="1"/>
                    </a:moveTo>
                    <a:lnTo>
                      <a:pt x="608" y="1855"/>
                    </a:lnTo>
                    <a:lnTo>
                      <a:pt x="1069" y="1855"/>
                    </a:lnTo>
                    <a:lnTo>
                      <a:pt x="1482" y="592"/>
                    </a:lnTo>
                    <a:lnTo>
                      <a:pt x="1896" y="1855"/>
                    </a:lnTo>
                    <a:lnTo>
                      <a:pt x="2357" y="1855"/>
                    </a:lnTo>
                    <a:lnTo>
                      <a:pt x="2964" y="1"/>
                    </a:lnTo>
                    <a:lnTo>
                      <a:pt x="2551" y="1"/>
                    </a:lnTo>
                    <a:lnTo>
                      <a:pt x="2116" y="1310"/>
                    </a:lnTo>
                    <a:lnTo>
                      <a:pt x="1702" y="1"/>
                    </a:lnTo>
                    <a:lnTo>
                      <a:pt x="1309" y="1"/>
                    </a:lnTo>
                    <a:lnTo>
                      <a:pt x="870" y="1310"/>
                    </a:lnTo>
                    <a:lnTo>
                      <a:pt x="4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6"/>
              <p:cNvSpPr/>
              <p:nvPr/>
            </p:nvSpPr>
            <p:spPr>
              <a:xfrm>
                <a:off x="2294699" y="1062589"/>
                <a:ext cx="476256" cy="309200"/>
              </a:xfrm>
              <a:custGeom>
                <a:rect b="b" l="l" r="r" t="t"/>
                <a:pathLst>
                  <a:path extrusionOk="0" h="1986" w="3059">
                    <a:moveTo>
                      <a:pt x="2928" y="132"/>
                    </a:moveTo>
                    <a:lnTo>
                      <a:pt x="2357" y="1855"/>
                    </a:lnTo>
                    <a:lnTo>
                      <a:pt x="1990" y="1855"/>
                    </a:lnTo>
                    <a:lnTo>
                      <a:pt x="1597" y="655"/>
                    </a:lnTo>
                    <a:lnTo>
                      <a:pt x="1487" y="655"/>
                    </a:lnTo>
                    <a:lnTo>
                      <a:pt x="1074" y="1855"/>
                    </a:lnTo>
                    <a:lnTo>
                      <a:pt x="702" y="1855"/>
                    </a:lnTo>
                    <a:lnTo>
                      <a:pt x="131" y="132"/>
                    </a:lnTo>
                    <a:lnTo>
                      <a:pt x="461" y="132"/>
                    </a:lnTo>
                    <a:lnTo>
                      <a:pt x="854" y="1373"/>
                    </a:lnTo>
                    <a:lnTo>
                      <a:pt x="964" y="1394"/>
                    </a:lnTo>
                    <a:lnTo>
                      <a:pt x="1398" y="132"/>
                    </a:lnTo>
                    <a:lnTo>
                      <a:pt x="1702" y="132"/>
                    </a:lnTo>
                    <a:lnTo>
                      <a:pt x="2121" y="1394"/>
                    </a:lnTo>
                    <a:lnTo>
                      <a:pt x="2226" y="1394"/>
                    </a:lnTo>
                    <a:lnTo>
                      <a:pt x="2645" y="132"/>
                    </a:lnTo>
                    <a:close/>
                    <a:moveTo>
                      <a:pt x="47" y="1"/>
                    </a:moveTo>
                    <a:lnTo>
                      <a:pt x="0" y="85"/>
                    </a:lnTo>
                    <a:lnTo>
                      <a:pt x="613" y="1939"/>
                    </a:lnTo>
                    <a:lnTo>
                      <a:pt x="655" y="1986"/>
                    </a:lnTo>
                    <a:lnTo>
                      <a:pt x="1116" y="1986"/>
                    </a:lnTo>
                    <a:lnTo>
                      <a:pt x="1178" y="1939"/>
                    </a:lnTo>
                    <a:lnTo>
                      <a:pt x="1529" y="849"/>
                    </a:lnTo>
                    <a:lnTo>
                      <a:pt x="1901" y="1939"/>
                    </a:lnTo>
                    <a:lnTo>
                      <a:pt x="1943" y="1986"/>
                    </a:lnTo>
                    <a:lnTo>
                      <a:pt x="2404" y="1986"/>
                    </a:lnTo>
                    <a:lnTo>
                      <a:pt x="2467" y="1939"/>
                    </a:lnTo>
                    <a:lnTo>
                      <a:pt x="3058" y="85"/>
                    </a:lnTo>
                    <a:lnTo>
                      <a:pt x="3011" y="1"/>
                    </a:lnTo>
                    <a:lnTo>
                      <a:pt x="2598" y="1"/>
                    </a:lnTo>
                    <a:lnTo>
                      <a:pt x="2556" y="43"/>
                    </a:lnTo>
                    <a:lnTo>
                      <a:pt x="2163" y="1200"/>
                    </a:lnTo>
                    <a:lnTo>
                      <a:pt x="1791" y="43"/>
                    </a:lnTo>
                    <a:lnTo>
                      <a:pt x="1749" y="1"/>
                    </a:lnTo>
                    <a:lnTo>
                      <a:pt x="1356" y="1"/>
                    </a:lnTo>
                    <a:lnTo>
                      <a:pt x="1288" y="43"/>
                    </a:lnTo>
                    <a:lnTo>
                      <a:pt x="917" y="1179"/>
                    </a:lnTo>
                    <a:lnTo>
                      <a:pt x="550" y="43"/>
                    </a:lnTo>
                    <a:lnTo>
                      <a:pt x="503"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36"/>
            <p:cNvGrpSpPr/>
            <p:nvPr/>
          </p:nvGrpSpPr>
          <p:grpSpPr>
            <a:xfrm>
              <a:off x="7046150" y="2436861"/>
              <a:ext cx="1384633" cy="2112142"/>
              <a:chOff x="3759700" y="491525"/>
              <a:chExt cx="2495734" cy="3806347"/>
            </a:xfrm>
          </p:grpSpPr>
          <p:sp>
            <p:nvSpPr>
              <p:cNvPr id="791" name="Google Shape;791;p36"/>
              <p:cNvSpPr/>
              <p:nvPr/>
            </p:nvSpPr>
            <p:spPr>
              <a:xfrm>
                <a:off x="4730003" y="869546"/>
                <a:ext cx="1463021" cy="1860933"/>
              </a:xfrm>
              <a:custGeom>
                <a:rect b="b" l="l" r="r" t="t"/>
                <a:pathLst>
                  <a:path extrusionOk="0" h="10466" w="8228">
                    <a:moveTo>
                      <a:pt x="4403" y="0"/>
                    </a:moveTo>
                    <a:cubicBezTo>
                      <a:pt x="4262" y="0"/>
                      <a:pt x="4102" y="11"/>
                      <a:pt x="3907" y="32"/>
                    </a:cubicBezTo>
                    <a:cubicBezTo>
                      <a:pt x="3143" y="100"/>
                      <a:pt x="3033" y="534"/>
                      <a:pt x="3033" y="534"/>
                    </a:cubicBezTo>
                    <a:cubicBezTo>
                      <a:pt x="3033" y="534"/>
                      <a:pt x="2708" y="582"/>
                      <a:pt x="2488" y="974"/>
                    </a:cubicBezTo>
                    <a:cubicBezTo>
                      <a:pt x="2247" y="1367"/>
                      <a:pt x="2074" y="1367"/>
                      <a:pt x="1702" y="1451"/>
                    </a:cubicBezTo>
                    <a:cubicBezTo>
                      <a:pt x="1352" y="1540"/>
                      <a:pt x="1331" y="1781"/>
                      <a:pt x="1461" y="2126"/>
                    </a:cubicBezTo>
                    <a:cubicBezTo>
                      <a:pt x="1517" y="2255"/>
                      <a:pt x="1620" y="2296"/>
                      <a:pt x="1727" y="2296"/>
                    </a:cubicBezTo>
                    <a:cubicBezTo>
                      <a:pt x="1914" y="2296"/>
                      <a:pt x="2116" y="2174"/>
                      <a:pt x="2116" y="2174"/>
                    </a:cubicBezTo>
                    <a:lnTo>
                      <a:pt x="2116" y="2174"/>
                    </a:lnTo>
                    <a:cubicBezTo>
                      <a:pt x="2116" y="2174"/>
                      <a:pt x="1854" y="2436"/>
                      <a:pt x="1770" y="3090"/>
                    </a:cubicBezTo>
                    <a:cubicBezTo>
                      <a:pt x="1660" y="3766"/>
                      <a:pt x="2137" y="4137"/>
                      <a:pt x="1640" y="4483"/>
                    </a:cubicBezTo>
                    <a:cubicBezTo>
                      <a:pt x="1137" y="4834"/>
                      <a:pt x="330" y="4745"/>
                      <a:pt x="173" y="6253"/>
                    </a:cubicBezTo>
                    <a:cubicBezTo>
                      <a:pt x="0" y="7756"/>
                      <a:pt x="1006" y="8086"/>
                      <a:pt x="1833" y="8830"/>
                    </a:cubicBezTo>
                    <a:cubicBezTo>
                      <a:pt x="2619" y="9490"/>
                      <a:pt x="4807" y="10465"/>
                      <a:pt x="5966" y="10465"/>
                    </a:cubicBezTo>
                    <a:cubicBezTo>
                      <a:pt x="6067" y="10465"/>
                      <a:pt x="6159" y="10458"/>
                      <a:pt x="6243" y="10443"/>
                    </a:cubicBezTo>
                    <a:cubicBezTo>
                      <a:pt x="7290" y="10244"/>
                      <a:pt x="8186" y="9547"/>
                      <a:pt x="8055" y="8369"/>
                    </a:cubicBezTo>
                    <a:cubicBezTo>
                      <a:pt x="7924" y="7191"/>
                      <a:pt x="7662" y="7452"/>
                      <a:pt x="7793" y="6709"/>
                    </a:cubicBezTo>
                    <a:cubicBezTo>
                      <a:pt x="7924" y="5970"/>
                      <a:pt x="8228" y="6211"/>
                      <a:pt x="8118" y="5599"/>
                    </a:cubicBezTo>
                    <a:cubicBezTo>
                      <a:pt x="8008" y="5007"/>
                      <a:pt x="7746" y="5007"/>
                      <a:pt x="7463" y="4399"/>
                    </a:cubicBezTo>
                    <a:cubicBezTo>
                      <a:pt x="7180" y="3787"/>
                      <a:pt x="7552" y="3352"/>
                      <a:pt x="7683" y="2697"/>
                    </a:cubicBezTo>
                    <a:cubicBezTo>
                      <a:pt x="7835" y="2043"/>
                      <a:pt x="7374" y="1058"/>
                      <a:pt x="5567" y="294"/>
                    </a:cubicBezTo>
                    <a:cubicBezTo>
                      <a:pt x="5075" y="97"/>
                      <a:pt x="4829" y="0"/>
                      <a:pt x="4403" y="0"/>
                    </a:cubicBezTo>
                    <a:close/>
                  </a:path>
                </a:pathLst>
              </a:custGeom>
              <a:solidFill>
                <a:srgbClr val="FF9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6"/>
              <p:cNvSpPr/>
              <p:nvPr/>
            </p:nvSpPr>
            <p:spPr>
              <a:xfrm>
                <a:off x="4733737" y="859589"/>
                <a:ext cx="1455553" cy="1882804"/>
              </a:xfrm>
              <a:custGeom>
                <a:rect b="b" l="l" r="r" t="t"/>
                <a:pathLst>
                  <a:path extrusionOk="0" h="10589" w="8186">
                    <a:moveTo>
                      <a:pt x="4354" y="110"/>
                    </a:moveTo>
                    <a:cubicBezTo>
                      <a:pt x="4788" y="110"/>
                      <a:pt x="5019" y="201"/>
                      <a:pt x="5520" y="418"/>
                    </a:cubicBezTo>
                    <a:cubicBezTo>
                      <a:pt x="6416" y="789"/>
                      <a:pt x="6986" y="1224"/>
                      <a:pt x="7290" y="1638"/>
                    </a:cubicBezTo>
                    <a:cubicBezTo>
                      <a:pt x="7615" y="2052"/>
                      <a:pt x="7683" y="2423"/>
                      <a:pt x="7615" y="2753"/>
                    </a:cubicBezTo>
                    <a:cubicBezTo>
                      <a:pt x="7552" y="3057"/>
                      <a:pt x="7421" y="3340"/>
                      <a:pt x="7353" y="3602"/>
                    </a:cubicBezTo>
                    <a:cubicBezTo>
                      <a:pt x="7269" y="3884"/>
                      <a:pt x="7248" y="4146"/>
                      <a:pt x="7400" y="4476"/>
                    </a:cubicBezTo>
                    <a:cubicBezTo>
                      <a:pt x="7531" y="4780"/>
                      <a:pt x="7683" y="4932"/>
                      <a:pt x="7793" y="5089"/>
                    </a:cubicBezTo>
                    <a:cubicBezTo>
                      <a:pt x="7903" y="5241"/>
                      <a:pt x="7987" y="5372"/>
                      <a:pt x="8034" y="5675"/>
                    </a:cubicBezTo>
                    <a:cubicBezTo>
                      <a:pt x="8055" y="5827"/>
                      <a:pt x="8055" y="5916"/>
                      <a:pt x="8055" y="5979"/>
                    </a:cubicBezTo>
                    <a:cubicBezTo>
                      <a:pt x="8034" y="6026"/>
                      <a:pt x="8008" y="6068"/>
                      <a:pt x="7966" y="6136"/>
                    </a:cubicBezTo>
                    <a:cubicBezTo>
                      <a:pt x="7903" y="6220"/>
                      <a:pt x="7793" y="6372"/>
                      <a:pt x="7704" y="6744"/>
                    </a:cubicBezTo>
                    <a:cubicBezTo>
                      <a:pt x="7641" y="7137"/>
                      <a:pt x="7683" y="7267"/>
                      <a:pt x="7746" y="7466"/>
                    </a:cubicBezTo>
                    <a:cubicBezTo>
                      <a:pt x="7814" y="7639"/>
                      <a:pt x="7903" y="7859"/>
                      <a:pt x="7966" y="8446"/>
                    </a:cubicBezTo>
                    <a:cubicBezTo>
                      <a:pt x="8034" y="9017"/>
                      <a:pt x="7856" y="9451"/>
                      <a:pt x="7531" y="9802"/>
                    </a:cubicBezTo>
                    <a:cubicBezTo>
                      <a:pt x="7201" y="10127"/>
                      <a:pt x="6725" y="10347"/>
                      <a:pt x="6222" y="10457"/>
                    </a:cubicBezTo>
                    <a:cubicBezTo>
                      <a:pt x="6148" y="10469"/>
                      <a:pt x="6065" y="10475"/>
                      <a:pt x="5976" y="10475"/>
                    </a:cubicBezTo>
                    <a:cubicBezTo>
                      <a:pt x="5456" y="10475"/>
                      <a:pt x="4695" y="10277"/>
                      <a:pt x="3949" y="9996"/>
                    </a:cubicBezTo>
                    <a:cubicBezTo>
                      <a:pt x="3101" y="9645"/>
                      <a:pt x="2273" y="9189"/>
                      <a:pt x="1854" y="8839"/>
                    </a:cubicBezTo>
                    <a:cubicBezTo>
                      <a:pt x="1440" y="8446"/>
                      <a:pt x="985" y="8184"/>
                      <a:pt x="655" y="7838"/>
                    </a:cubicBezTo>
                    <a:cubicBezTo>
                      <a:pt x="330" y="7487"/>
                      <a:pt x="131" y="7074"/>
                      <a:pt x="199" y="6330"/>
                    </a:cubicBezTo>
                    <a:cubicBezTo>
                      <a:pt x="283" y="5586"/>
                      <a:pt x="524" y="5241"/>
                      <a:pt x="786" y="5042"/>
                    </a:cubicBezTo>
                    <a:cubicBezTo>
                      <a:pt x="1069" y="4848"/>
                      <a:pt x="1378" y="4780"/>
                      <a:pt x="1639" y="4586"/>
                    </a:cubicBezTo>
                    <a:cubicBezTo>
                      <a:pt x="1791" y="4497"/>
                      <a:pt x="1854" y="4387"/>
                      <a:pt x="1880" y="4277"/>
                    </a:cubicBezTo>
                    <a:cubicBezTo>
                      <a:pt x="1922" y="4172"/>
                      <a:pt x="1901" y="4062"/>
                      <a:pt x="1880" y="3953"/>
                    </a:cubicBezTo>
                    <a:cubicBezTo>
                      <a:pt x="1833" y="3733"/>
                      <a:pt x="1749" y="3471"/>
                      <a:pt x="1791" y="3146"/>
                    </a:cubicBezTo>
                    <a:cubicBezTo>
                      <a:pt x="1833" y="2837"/>
                      <a:pt x="1943" y="2601"/>
                      <a:pt x="2011" y="2470"/>
                    </a:cubicBezTo>
                    <a:cubicBezTo>
                      <a:pt x="2074" y="2340"/>
                      <a:pt x="2142" y="2271"/>
                      <a:pt x="2142" y="2271"/>
                    </a:cubicBezTo>
                    <a:lnTo>
                      <a:pt x="2074" y="2182"/>
                    </a:lnTo>
                    <a:cubicBezTo>
                      <a:pt x="2074" y="2182"/>
                      <a:pt x="1943" y="2251"/>
                      <a:pt x="1812" y="2292"/>
                    </a:cubicBezTo>
                    <a:cubicBezTo>
                      <a:pt x="1770" y="2292"/>
                      <a:pt x="1726" y="2302"/>
                      <a:pt x="1683" y="2302"/>
                    </a:cubicBezTo>
                    <a:cubicBezTo>
                      <a:pt x="1661" y="2302"/>
                      <a:pt x="1639" y="2299"/>
                      <a:pt x="1619" y="2292"/>
                    </a:cubicBezTo>
                    <a:cubicBezTo>
                      <a:pt x="1571" y="2271"/>
                      <a:pt x="1530" y="2251"/>
                      <a:pt x="1509" y="2161"/>
                    </a:cubicBezTo>
                    <a:cubicBezTo>
                      <a:pt x="1440" y="1989"/>
                      <a:pt x="1420" y="1858"/>
                      <a:pt x="1440" y="1769"/>
                    </a:cubicBezTo>
                    <a:cubicBezTo>
                      <a:pt x="1461" y="1685"/>
                      <a:pt x="1530" y="1617"/>
                      <a:pt x="1702" y="1575"/>
                    </a:cubicBezTo>
                    <a:cubicBezTo>
                      <a:pt x="1880" y="1528"/>
                      <a:pt x="2032" y="1507"/>
                      <a:pt x="2142" y="1444"/>
                    </a:cubicBezTo>
                    <a:cubicBezTo>
                      <a:pt x="2273" y="1355"/>
                      <a:pt x="2404" y="1245"/>
                      <a:pt x="2509" y="1051"/>
                    </a:cubicBezTo>
                    <a:cubicBezTo>
                      <a:pt x="2729" y="700"/>
                      <a:pt x="3032" y="638"/>
                      <a:pt x="3032" y="638"/>
                    </a:cubicBezTo>
                    <a:lnTo>
                      <a:pt x="3080" y="638"/>
                    </a:lnTo>
                    <a:lnTo>
                      <a:pt x="3080" y="590"/>
                    </a:lnTo>
                    <a:cubicBezTo>
                      <a:pt x="3080" y="590"/>
                      <a:pt x="3101" y="507"/>
                      <a:pt x="3211" y="397"/>
                    </a:cubicBezTo>
                    <a:cubicBezTo>
                      <a:pt x="3321" y="287"/>
                      <a:pt x="3514" y="177"/>
                      <a:pt x="3886" y="135"/>
                    </a:cubicBezTo>
                    <a:cubicBezTo>
                      <a:pt x="4070" y="119"/>
                      <a:pt x="4222" y="110"/>
                      <a:pt x="4354" y="110"/>
                    </a:cubicBezTo>
                    <a:close/>
                    <a:moveTo>
                      <a:pt x="4361" y="0"/>
                    </a:moveTo>
                    <a:cubicBezTo>
                      <a:pt x="4224" y="0"/>
                      <a:pt x="4070" y="9"/>
                      <a:pt x="3886" y="25"/>
                    </a:cubicBezTo>
                    <a:cubicBezTo>
                      <a:pt x="3493" y="67"/>
                      <a:pt x="3252" y="198"/>
                      <a:pt x="3122" y="308"/>
                    </a:cubicBezTo>
                    <a:cubicBezTo>
                      <a:pt x="3012" y="418"/>
                      <a:pt x="2991" y="507"/>
                      <a:pt x="2991" y="549"/>
                    </a:cubicBezTo>
                    <a:cubicBezTo>
                      <a:pt x="2949" y="549"/>
                      <a:pt x="2619" y="611"/>
                      <a:pt x="2404" y="1004"/>
                    </a:cubicBezTo>
                    <a:cubicBezTo>
                      <a:pt x="2294" y="1182"/>
                      <a:pt x="2205" y="1266"/>
                      <a:pt x="2095" y="1334"/>
                    </a:cubicBezTo>
                    <a:cubicBezTo>
                      <a:pt x="1985" y="1397"/>
                      <a:pt x="1854" y="1423"/>
                      <a:pt x="1681" y="1465"/>
                    </a:cubicBezTo>
                    <a:cubicBezTo>
                      <a:pt x="1488" y="1507"/>
                      <a:pt x="1378" y="1596"/>
                      <a:pt x="1331" y="1727"/>
                    </a:cubicBezTo>
                    <a:cubicBezTo>
                      <a:pt x="1289" y="1879"/>
                      <a:pt x="1331" y="2031"/>
                      <a:pt x="1399" y="2209"/>
                    </a:cubicBezTo>
                    <a:cubicBezTo>
                      <a:pt x="1440" y="2313"/>
                      <a:pt x="1509" y="2381"/>
                      <a:pt x="1592" y="2402"/>
                    </a:cubicBezTo>
                    <a:cubicBezTo>
                      <a:pt x="1637" y="2413"/>
                      <a:pt x="1681" y="2418"/>
                      <a:pt x="1723" y="2418"/>
                    </a:cubicBezTo>
                    <a:cubicBezTo>
                      <a:pt x="1764" y="2418"/>
                      <a:pt x="1802" y="2413"/>
                      <a:pt x="1833" y="2402"/>
                    </a:cubicBezTo>
                    <a:cubicBezTo>
                      <a:pt x="1901" y="2381"/>
                      <a:pt x="1901" y="2381"/>
                      <a:pt x="1943" y="2360"/>
                    </a:cubicBezTo>
                    <a:lnTo>
                      <a:pt x="1943" y="2360"/>
                    </a:lnTo>
                    <a:cubicBezTo>
                      <a:pt x="1922" y="2381"/>
                      <a:pt x="1922" y="2381"/>
                      <a:pt x="1901" y="2423"/>
                    </a:cubicBezTo>
                    <a:cubicBezTo>
                      <a:pt x="1833" y="2554"/>
                      <a:pt x="1723" y="2795"/>
                      <a:pt x="1681" y="3146"/>
                    </a:cubicBezTo>
                    <a:cubicBezTo>
                      <a:pt x="1639" y="3492"/>
                      <a:pt x="1723" y="3754"/>
                      <a:pt x="1770" y="3973"/>
                    </a:cubicBezTo>
                    <a:cubicBezTo>
                      <a:pt x="1791" y="4083"/>
                      <a:pt x="1791" y="4172"/>
                      <a:pt x="1770" y="4256"/>
                    </a:cubicBezTo>
                    <a:cubicBezTo>
                      <a:pt x="1749" y="4345"/>
                      <a:pt x="1702" y="4408"/>
                      <a:pt x="1571" y="4497"/>
                    </a:cubicBezTo>
                    <a:cubicBezTo>
                      <a:pt x="1357" y="4670"/>
                      <a:pt x="1027" y="4738"/>
                      <a:pt x="723" y="4958"/>
                    </a:cubicBezTo>
                    <a:cubicBezTo>
                      <a:pt x="440" y="5173"/>
                      <a:pt x="178" y="5545"/>
                      <a:pt x="89" y="6309"/>
                    </a:cubicBezTo>
                    <a:cubicBezTo>
                      <a:pt x="0" y="7074"/>
                      <a:pt x="220" y="7550"/>
                      <a:pt x="571" y="7922"/>
                    </a:cubicBezTo>
                    <a:cubicBezTo>
                      <a:pt x="917" y="8294"/>
                      <a:pt x="1378" y="8556"/>
                      <a:pt x="1791" y="8928"/>
                    </a:cubicBezTo>
                    <a:cubicBezTo>
                      <a:pt x="2205" y="9299"/>
                      <a:pt x="3059" y="9755"/>
                      <a:pt x="3928" y="10085"/>
                    </a:cubicBezTo>
                    <a:cubicBezTo>
                      <a:pt x="4640" y="10373"/>
                      <a:pt x="5380" y="10588"/>
                      <a:pt x="5935" y="10588"/>
                    </a:cubicBezTo>
                    <a:cubicBezTo>
                      <a:pt x="6045" y="10588"/>
                      <a:pt x="6149" y="10580"/>
                      <a:pt x="6243" y="10561"/>
                    </a:cubicBezTo>
                    <a:cubicBezTo>
                      <a:pt x="6766" y="10457"/>
                      <a:pt x="7269" y="10237"/>
                      <a:pt x="7615" y="9865"/>
                    </a:cubicBezTo>
                    <a:cubicBezTo>
                      <a:pt x="7966" y="9514"/>
                      <a:pt x="8165" y="9038"/>
                      <a:pt x="8097" y="8425"/>
                    </a:cubicBezTo>
                    <a:cubicBezTo>
                      <a:pt x="8008" y="7838"/>
                      <a:pt x="7924" y="7597"/>
                      <a:pt x="7856" y="7419"/>
                    </a:cubicBezTo>
                    <a:cubicBezTo>
                      <a:pt x="7793" y="7247"/>
                      <a:pt x="7772" y="7137"/>
                      <a:pt x="7835" y="6765"/>
                    </a:cubicBezTo>
                    <a:cubicBezTo>
                      <a:pt x="7903" y="6419"/>
                      <a:pt x="7987" y="6309"/>
                      <a:pt x="8076" y="6199"/>
                    </a:cubicBezTo>
                    <a:cubicBezTo>
                      <a:pt x="8118" y="6136"/>
                      <a:pt x="8138" y="6068"/>
                      <a:pt x="8165" y="6005"/>
                    </a:cubicBezTo>
                    <a:cubicBezTo>
                      <a:pt x="8186" y="5916"/>
                      <a:pt x="8186" y="5806"/>
                      <a:pt x="8138" y="5655"/>
                    </a:cubicBezTo>
                    <a:cubicBezTo>
                      <a:pt x="8097" y="5351"/>
                      <a:pt x="7987" y="5173"/>
                      <a:pt x="7877" y="5021"/>
                    </a:cubicBezTo>
                    <a:cubicBezTo>
                      <a:pt x="7772" y="4869"/>
                      <a:pt x="7641" y="4717"/>
                      <a:pt x="7510" y="4434"/>
                    </a:cubicBezTo>
                    <a:cubicBezTo>
                      <a:pt x="7379" y="4125"/>
                      <a:pt x="7379" y="3884"/>
                      <a:pt x="7463" y="3649"/>
                    </a:cubicBezTo>
                    <a:cubicBezTo>
                      <a:pt x="7531" y="3387"/>
                      <a:pt x="7662" y="3099"/>
                      <a:pt x="7725" y="2774"/>
                    </a:cubicBezTo>
                    <a:cubicBezTo>
                      <a:pt x="7793" y="2423"/>
                      <a:pt x="7704" y="1989"/>
                      <a:pt x="7379" y="1575"/>
                    </a:cubicBezTo>
                    <a:cubicBezTo>
                      <a:pt x="7049" y="1135"/>
                      <a:pt x="6484" y="700"/>
                      <a:pt x="5567" y="308"/>
                    </a:cubicBezTo>
                    <a:cubicBezTo>
                      <a:pt x="5066" y="91"/>
                      <a:pt x="4807" y="0"/>
                      <a:pt x="436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6"/>
              <p:cNvSpPr/>
              <p:nvPr/>
            </p:nvSpPr>
            <p:spPr>
              <a:xfrm>
                <a:off x="4225204" y="855677"/>
                <a:ext cx="594419" cy="574496"/>
              </a:xfrm>
              <a:custGeom>
                <a:rect b="b" l="l" r="r" t="t"/>
                <a:pathLst>
                  <a:path extrusionOk="0" h="3231" w="3343">
                    <a:moveTo>
                      <a:pt x="2323" y="1"/>
                    </a:moveTo>
                    <a:cubicBezTo>
                      <a:pt x="1947" y="1"/>
                      <a:pt x="636" y="329"/>
                      <a:pt x="331" y="633"/>
                    </a:cubicBezTo>
                    <a:cubicBezTo>
                      <a:pt x="1" y="963"/>
                      <a:pt x="263" y="1707"/>
                      <a:pt x="483" y="2273"/>
                    </a:cubicBezTo>
                    <a:cubicBezTo>
                      <a:pt x="724" y="2838"/>
                      <a:pt x="896" y="3147"/>
                      <a:pt x="1205" y="3231"/>
                    </a:cubicBezTo>
                    <a:cubicBezTo>
                      <a:pt x="1205" y="3231"/>
                      <a:pt x="1441" y="3058"/>
                      <a:pt x="1619" y="3037"/>
                    </a:cubicBezTo>
                    <a:cubicBezTo>
                      <a:pt x="1792" y="3016"/>
                      <a:pt x="2797" y="2728"/>
                      <a:pt x="3080" y="2534"/>
                    </a:cubicBezTo>
                    <a:cubicBezTo>
                      <a:pt x="3342" y="2314"/>
                      <a:pt x="3232" y="2273"/>
                      <a:pt x="3190" y="2074"/>
                    </a:cubicBezTo>
                    <a:cubicBezTo>
                      <a:pt x="3169" y="1901"/>
                      <a:pt x="3122" y="1550"/>
                      <a:pt x="2928" y="1136"/>
                    </a:cubicBezTo>
                    <a:cubicBezTo>
                      <a:pt x="2750" y="743"/>
                      <a:pt x="2646" y="47"/>
                      <a:pt x="2384" y="5"/>
                    </a:cubicBezTo>
                    <a:cubicBezTo>
                      <a:pt x="2368" y="2"/>
                      <a:pt x="2347" y="1"/>
                      <a:pt x="2323" y="1"/>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6"/>
              <p:cNvSpPr/>
              <p:nvPr/>
            </p:nvSpPr>
            <p:spPr>
              <a:xfrm>
                <a:off x="4241206" y="846609"/>
                <a:ext cx="574682" cy="595655"/>
              </a:xfrm>
              <a:custGeom>
                <a:rect b="b" l="l" r="r" t="t"/>
                <a:pathLst>
                  <a:path extrusionOk="0" h="3350" w="3232">
                    <a:moveTo>
                      <a:pt x="2228" y="110"/>
                    </a:moveTo>
                    <a:cubicBezTo>
                      <a:pt x="2257" y="110"/>
                      <a:pt x="2280" y="113"/>
                      <a:pt x="2294" y="119"/>
                    </a:cubicBezTo>
                    <a:cubicBezTo>
                      <a:pt x="2336" y="119"/>
                      <a:pt x="2378" y="161"/>
                      <a:pt x="2425" y="229"/>
                    </a:cubicBezTo>
                    <a:cubicBezTo>
                      <a:pt x="2467" y="292"/>
                      <a:pt x="2508" y="402"/>
                      <a:pt x="2556" y="512"/>
                    </a:cubicBezTo>
                    <a:cubicBezTo>
                      <a:pt x="2618" y="731"/>
                      <a:pt x="2707" y="1014"/>
                      <a:pt x="2791" y="1208"/>
                    </a:cubicBezTo>
                    <a:cubicBezTo>
                      <a:pt x="2969" y="1601"/>
                      <a:pt x="3011" y="1952"/>
                      <a:pt x="3053" y="2151"/>
                    </a:cubicBezTo>
                    <a:cubicBezTo>
                      <a:pt x="3079" y="2255"/>
                      <a:pt x="3100" y="2303"/>
                      <a:pt x="3100" y="2344"/>
                    </a:cubicBezTo>
                    <a:cubicBezTo>
                      <a:pt x="3100" y="2365"/>
                      <a:pt x="3100" y="2386"/>
                      <a:pt x="3079" y="2413"/>
                    </a:cubicBezTo>
                    <a:cubicBezTo>
                      <a:pt x="3053" y="2454"/>
                      <a:pt x="3011" y="2475"/>
                      <a:pt x="2948" y="2543"/>
                    </a:cubicBezTo>
                    <a:cubicBezTo>
                      <a:pt x="2838" y="2627"/>
                      <a:pt x="2508" y="2758"/>
                      <a:pt x="2205" y="2847"/>
                    </a:cubicBezTo>
                    <a:cubicBezTo>
                      <a:pt x="1901" y="2957"/>
                      <a:pt x="1592" y="3020"/>
                      <a:pt x="1529" y="3041"/>
                    </a:cubicBezTo>
                    <a:cubicBezTo>
                      <a:pt x="1419" y="3041"/>
                      <a:pt x="1309" y="3109"/>
                      <a:pt x="1220" y="3151"/>
                    </a:cubicBezTo>
                    <a:cubicBezTo>
                      <a:pt x="1178" y="3172"/>
                      <a:pt x="1136" y="3198"/>
                      <a:pt x="1115" y="3219"/>
                    </a:cubicBezTo>
                    <a:cubicBezTo>
                      <a:pt x="985" y="3172"/>
                      <a:pt x="875" y="3088"/>
                      <a:pt x="765" y="2957"/>
                    </a:cubicBezTo>
                    <a:cubicBezTo>
                      <a:pt x="655" y="2805"/>
                      <a:pt x="566" y="2585"/>
                      <a:pt x="461" y="2303"/>
                    </a:cubicBezTo>
                    <a:cubicBezTo>
                      <a:pt x="330" y="2020"/>
                      <a:pt x="220" y="1690"/>
                      <a:pt x="152" y="1407"/>
                    </a:cubicBezTo>
                    <a:cubicBezTo>
                      <a:pt x="110" y="1124"/>
                      <a:pt x="131" y="862"/>
                      <a:pt x="283" y="731"/>
                    </a:cubicBezTo>
                    <a:cubicBezTo>
                      <a:pt x="351" y="663"/>
                      <a:pt x="503" y="580"/>
                      <a:pt x="676" y="491"/>
                    </a:cubicBezTo>
                    <a:cubicBezTo>
                      <a:pt x="875" y="423"/>
                      <a:pt x="1089" y="339"/>
                      <a:pt x="1309" y="292"/>
                    </a:cubicBezTo>
                    <a:cubicBezTo>
                      <a:pt x="1529" y="229"/>
                      <a:pt x="1744" y="187"/>
                      <a:pt x="1922" y="140"/>
                    </a:cubicBezTo>
                    <a:cubicBezTo>
                      <a:pt x="2044" y="125"/>
                      <a:pt x="2156" y="110"/>
                      <a:pt x="2228" y="110"/>
                    </a:cubicBezTo>
                    <a:close/>
                    <a:moveTo>
                      <a:pt x="2225" y="0"/>
                    </a:moveTo>
                    <a:cubicBezTo>
                      <a:pt x="2144" y="0"/>
                      <a:pt x="2038" y="15"/>
                      <a:pt x="1901" y="30"/>
                    </a:cubicBezTo>
                    <a:cubicBezTo>
                      <a:pt x="1723" y="56"/>
                      <a:pt x="1508" y="119"/>
                      <a:pt x="1288" y="187"/>
                    </a:cubicBezTo>
                    <a:cubicBezTo>
                      <a:pt x="1047" y="229"/>
                      <a:pt x="827" y="318"/>
                      <a:pt x="634" y="402"/>
                    </a:cubicBezTo>
                    <a:cubicBezTo>
                      <a:pt x="435" y="470"/>
                      <a:pt x="283" y="553"/>
                      <a:pt x="199" y="642"/>
                    </a:cubicBezTo>
                    <a:cubicBezTo>
                      <a:pt x="0" y="841"/>
                      <a:pt x="0" y="1124"/>
                      <a:pt x="42" y="1428"/>
                    </a:cubicBezTo>
                    <a:cubicBezTo>
                      <a:pt x="110" y="1732"/>
                      <a:pt x="220" y="2062"/>
                      <a:pt x="351" y="2344"/>
                    </a:cubicBezTo>
                    <a:cubicBezTo>
                      <a:pt x="461" y="2627"/>
                      <a:pt x="566" y="2847"/>
                      <a:pt x="676" y="3020"/>
                    </a:cubicBezTo>
                    <a:cubicBezTo>
                      <a:pt x="806" y="3172"/>
                      <a:pt x="937" y="3282"/>
                      <a:pt x="1115" y="3329"/>
                    </a:cubicBezTo>
                    <a:lnTo>
                      <a:pt x="1136" y="3350"/>
                    </a:lnTo>
                    <a:lnTo>
                      <a:pt x="1157" y="3329"/>
                    </a:lnTo>
                    <a:cubicBezTo>
                      <a:pt x="1157" y="3329"/>
                      <a:pt x="1199" y="3282"/>
                      <a:pt x="1288" y="3240"/>
                    </a:cubicBezTo>
                    <a:cubicBezTo>
                      <a:pt x="1351" y="3198"/>
                      <a:pt x="1461" y="3151"/>
                      <a:pt x="1529" y="3151"/>
                    </a:cubicBezTo>
                    <a:cubicBezTo>
                      <a:pt x="1639" y="3130"/>
                      <a:pt x="1922" y="3067"/>
                      <a:pt x="2247" y="2957"/>
                    </a:cubicBezTo>
                    <a:cubicBezTo>
                      <a:pt x="2556" y="2847"/>
                      <a:pt x="2859" y="2737"/>
                      <a:pt x="3011" y="2627"/>
                    </a:cubicBezTo>
                    <a:cubicBezTo>
                      <a:pt x="3079" y="2564"/>
                      <a:pt x="3142" y="2517"/>
                      <a:pt x="3163" y="2475"/>
                    </a:cubicBezTo>
                    <a:cubicBezTo>
                      <a:pt x="3210" y="2433"/>
                      <a:pt x="3210" y="2386"/>
                      <a:pt x="3231" y="2344"/>
                    </a:cubicBezTo>
                    <a:cubicBezTo>
                      <a:pt x="3231" y="2255"/>
                      <a:pt x="3184" y="2214"/>
                      <a:pt x="3163" y="2125"/>
                    </a:cubicBezTo>
                    <a:cubicBezTo>
                      <a:pt x="3121" y="1952"/>
                      <a:pt x="3100" y="1580"/>
                      <a:pt x="2901" y="1166"/>
                    </a:cubicBezTo>
                    <a:cubicBezTo>
                      <a:pt x="2817" y="972"/>
                      <a:pt x="2728" y="711"/>
                      <a:pt x="2660" y="470"/>
                    </a:cubicBezTo>
                    <a:cubicBezTo>
                      <a:pt x="2618" y="360"/>
                      <a:pt x="2577" y="250"/>
                      <a:pt x="2508" y="161"/>
                    </a:cubicBezTo>
                    <a:cubicBezTo>
                      <a:pt x="2467" y="77"/>
                      <a:pt x="2399" y="9"/>
                      <a:pt x="2315" y="9"/>
                    </a:cubicBezTo>
                    <a:cubicBezTo>
                      <a:pt x="2289" y="3"/>
                      <a:pt x="2259" y="0"/>
                      <a:pt x="222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6"/>
              <p:cNvSpPr/>
              <p:nvPr/>
            </p:nvSpPr>
            <p:spPr>
              <a:xfrm>
                <a:off x="4663858" y="753793"/>
                <a:ext cx="198614" cy="482747"/>
              </a:xfrm>
              <a:custGeom>
                <a:rect b="b" l="l" r="r" t="t"/>
                <a:pathLst>
                  <a:path extrusionOk="0" h="2715" w="1117">
                    <a:moveTo>
                      <a:pt x="781" y="0"/>
                    </a:moveTo>
                    <a:cubicBezTo>
                      <a:pt x="616" y="0"/>
                      <a:pt x="442" y="112"/>
                      <a:pt x="372" y="316"/>
                    </a:cubicBezTo>
                    <a:cubicBezTo>
                      <a:pt x="283" y="578"/>
                      <a:pt x="372" y="772"/>
                      <a:pt x="283" y="945"/>
                    </a:cubicBezTo>
                    <a:cubicBezTo>
                      <a:pt x="221" y="1123"/>
                      <a:pt x="1" y="1253"/>
                      <a:pt x="1" y="1253"/>
                    </a:cubicBezTo>
                    <a:lnTo>
                      <a:pt x="571" y="2715"/>
                    </a:lnTo>
                    <a:cubicBezTo>
                      <a:pt x="571" y="2715"/>
                      <a:pt x="985" y="2411"/>
                      <a:pt x="1006" y="1929"/>
                    </a:cubicBezTo>
                    <a:cubicBezTo>
                      <a:pt x="1027" y="1688"/>
                      <a:pt x="1006" y="1253"/>
                      <a:pt x="964" y="840"/>
                    </a:cubicBezTo>
                    <a:cubicBezTo>
                      <a:pt x="917" y="400"/>
                      <a:pt x="1116" y="117"/>
                      <a:pt x="917" y="28"/>
                    </a:cubicBezTo>
                    <a:cubicBezTo>
                      <a:pt x="874" y="9"/>
                      <a:pt x="828" y="0"/>
                      <a:pt x="781" y="0"/>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6"/>
              <p:cNvSpPr/>
              <p:nvPr/>
            </p:nvSpPr>
            <p:spPr>
              <a:xfrm>
                <a:off x="4663858" y="743835"/>
                <a:ext cx="194880" cy="496439"/>
              </a:xfrm>
              <a:custGeom>
                <a:rect b="b" l="l" r="r" t="t"/>
                <a:pathLst>
                  <a:path extrusionOk="0" h="2792" w="1096">
                    <a:moveTo>
                      <a:pt x="765" y="0"/>
                    </a:moveTo>
                    <a:cubicBezTo>
                      <a:pt x="592" y="0"/>
                      <a:pt x="393" y="131"/>
                      <a:pt x="310" y="346"/>
                    </a:cubicBezTo>
                    <a:cubicBezTo>
                      <a:pt x="262" y="477"/>
                      <a:pt x="283" y="608"/>
                      <a:pt x="283" y="718"/>
                    </a:cubicBezTo>
                    <a:cubicBezTo>
                      <a:pt x="283" y="828"/>
                      <a:pt x="283" y="917"/>
                      <a:pt x="241" y="980"/>
                    </a:cubicBezTo>
                    <a:cubicBezTo>
                      <a:pt x="200" y="1090"/>
                      <a:pt x="69" y="1200"/>
                      <a:pt x="1" y="1241"/>
                    </a:cubicBezTo>
                    <a:cubicBezTo>
                      <a:pt x="1" y="1289"/>
                      <a:pt x="22" y="1309"/>
                      <a:pt x="69" y="1351"/>
                    </a:cubicBezTo>
                    <a:lnTo>
                      <a:pt x="69" y="1330"/>
                    </a:lnTo>
                    <a:cubicBezTo>
                      <a:pt x="111" y="1309"/>
                      <a:pt x="262" y="1200"/>
                      <a:pt x="351" y="1027"/>
                    </a:cubicBezTo>
                    <a:cubicBezTo>
                      <a:pt x="393" y="938"/>
                      <a:pt x="393" y="828"/>
                      <a:pt x="393" y="718"/>
                    </a:cubicBezTo>
                    <a:cubicBezTo>
                      <a:pt x="393" y="608"/>
                      <a:pt x="393" y="503"/>
                      <a:pt x="414" y="393"/>
                    </a:cubicBezTo>
                    <a:cubicBezTo>
                      <a:pt x="484" y="205"/>
                      <a:pt x="634" y="109"/>
                      <a:pt x="778" y="109"/>
                    </a:cubicBezTo>
                    <a:cubicBezTo>
                      <a:pt x="819" y="109"/>
                      <a:pt x="858" y="116"/>
                      <a:pt x="896" y="131"/>
                    </a:cubicBezTo>
                    <a:cubicBezTo>
                      <a:pt x="917" y="152"/>
                      <a:pt x="938" y="173"/>
                      <a:pt x="938" y="194"/>
                    </a:cubicBezTo>
                    <a:cubicBezTo>
                      <a:pt x="964" y="241"/>
                      <a:pt x="964" y="283"/>
                      <a:pt x="938" y="346"/>
                    </a:cubicBezTo>
                    <a:cubicBezTo>
                      <a:pt x="938" y="477"/>
                      <a:pt x="896" y="676"/>
                      <a:pt x="917" y="896"/>
                    </a:cubicBezTo>
                    <a:cubicBezTo>
                      <a:pt x="938" y="1330"/>
                      <a:pt x="964" y="1744"/>
                      <a:pt x="964" y="1985"/>
                    </a:cubicBezTo>
                    <a:cubicBezTo>
                      <a:pt x="938" y="2357"/>
                      <a:pt x="676" y="2598"/>
                      <a:pt x="592" y="2661"/>
                    </a:cubicBezTo>
                    <a:lnTo>
                      <a:pt x="592" y="2703"/>
                    </a:lnTo>
                    <a:cubicBezTo>
                      <a:pt x="613" y="2750"/>
                      <a:pt x="613" y="2771"/>
                      <a:pt x="634" y="2792"/>
                    </a:cubicBezTo>
                    <a:cubicBezTo>
                      <a:pt x="744" y="2703"/>
                      <a:pt x="1048" y="2399"/>
                      <a:pt x="1069" y="1985"/>
                    </a:cubicBezTo>
                    <a:cubicBezTo>
                      <a:pt x="1095" y="1744"/>
                      <a:pt x="1069" y="1309"/>
                      <a:pt x="1027" y="896"/>
                    </a:cubicBezTo>
                    <a:cubicBezTo>
                      <a:pt x="1006" y="676"/>
                      <a:pt x="1048" y="503"/>
                      <a:pt x="1048" y="372"/>
                    </a:cubicBezTo>
                    <a:cubicBezTo>
                      <a:pt x="1069" y="304"/>
                      <a:pt x="1069" y="241"/>
                      <a:pt x="1048" y="173"/>
                    </a:cubicBezTo>
                    <a:cubicBezTo>
                      <a:pt x="1048" y="110"/>
                      <a:pt x="1006" y="63"/>
                      <a:pt x="938" y="42"/>
                    </a:cubicBezTo>
                    <a:cubicBezTo>
                      <a:pt x="875" y="21"/>
                      <a:pt x="833" y="0"/>
                      <a:pt x="76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6"/>
              <p:cNvSpPr/>
              <p:nvPr/>
            </p:nvSpPr>
            <p:spPr>
              <a:xfrm>
                <a:off x="4497251" y="538466"/>
                <a:ext cx="166786" cy="375885"/>
              </a:xfrm>
              <a:custGeom>
                <a:rect b="b" l="l" r="r" t="t"/>
                <a:pathLst>
                  <a:path extrusionOk="0" h="2114" w="938">
                    <a:moveTo>
                      <a:pt x="384" y="1"/>
                    </a:moveTo>
                    <a:cubicBezTo>
                      <a:pt x="324" y="1"/>
                      <a:pt x="260" y="12"/>
                      <a:pt x="199" y="19"/>
                    </a:cubicBezTo>
                    <a:cubicBezTo>
                      <a:pt x="0" y="61"/>
                      <a:pt x="68" y="1003"/>
                      <a:pt x="152" y="1396"/>
                    </a:cubicBezTo>
                    <a:cubicBezTo>
                      <a:pt x="241" y="1810"/>
                      <a:pt x="304" y="2114"/>
                      <a:pt x="304" y="2114"/>
                    </a:cubicBezTo>
                    <a:lnTo>
                      <a:pt x="938" y="1852"/>
                    </a:lnTo>
                    <a:cubicBezTo>
                      <a:pt x="938" y="1852"/>
                      <a:pt x="723" y="694"/>
                      <a:pt x="655" y="323"/>
                    </a:cubicBezTo>
                    <a:cubicBezTo>
                      <a:pt x="626" y="54"/>
                      <a:pt x="514" y="1"/>
                      <a:pt x="384" y="1"/>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6"/>
              <p:cNvSpPr/>
              <p:nvPr/>
            </p:nvSpPr>
            <p:spPr>
              <a:xfrm>
                <a:off x="4497251" y="530643"/>
                <a:ext cx="178877" cy="349214"/>
              </a:xfrm>
              <a:custGeom>
                <a:rect b="b" l="l" r="r" t="t"/>
                <a:pathLst>
                  <a:path extrusionOk="0" h="1964" w="1006">
                    <a:moveTo>
                      <a:pt x="372" y="0"/>
                    </a:moveTo>
                    <a:cubicBezTo>
                      <a:pt x="304" y="0"/>
                      <a:pt x="241" y="0"/>
                      <a:pt x="173" y="21"/>
                    </a:cubicBezTo>
                    <a:cubicBezTo>
                      <a:pt x="131" y="21"/>
                      <a:pt x="110" y="63"/>
                      <a:pt x="89" y="105"/>
                    </a:cubicBezTo>
                    <a:cubicBezTo>
                      <a:pt x="68" y="131"/>
                      <a:pt x="42" y="173"/>
                      <a:pt x="42" y="236"/>
                    </a:cubicBezTo>
                    <a:cubicBezTo>
                      <a:pt x="21" y="346"/>
                      <a:pt x="0" y="477"/>
                      <a:pt x="0" y="628"/>
                    </a:cubicBezTo>
                    <a:cubicBezTo>
                      <a:pt x="21" y="916"/>
                      <a:pt x="42" y="1262"/>
                      <a:pt x="89" y="1461"/>
                    </a:cubicBezTo>
                    <a:cubicBezTo>
                      <a:pt x="131" y="1634"/>
                      <a:pt x="173" y="1765"/>
                      <a:pt x="199" y="1896"/>
                    </a:cubicBezTo>
                    <a:cubicBezTo>
                      <a:pt x="220" y="1875"/>
                      <a:pt x="262" y="1875"/>
                      <a:pt x="304" y="1854"/>
                    </a:cubicBezTo>
                    <a:cubicBezTo>
                      <a:pt x="283" y="1765"/>
                      <a:pt x="241" y="1613"/>
                      <a:pt x="220" y="1440"/>
                    </a:cubicBezTo>
                    <a:cubicBezTo>
                      <a:pt x="173" y="1241"/>
                      <a:pt x="131" y="916"/>
                      <a:pt x="131" y="628"/>
                    </a:cubicBezTo>
                    <a:cubicBezTo>
                      <a:pt x="131" y="477"/>
                      <a:pt x="131" y="346"/>
                      <a:pt x="152" y="262"/>
                    </a:cubicBezTo>
                    <a:cubicBezTo>
                      <a:pt x="152" y="215"/>
                      <a:pt x="173" y="173"/>
                      <a:pt x="173" y="152"/>
                    </a:cubicBezTo>
                    <a:lnTo>
                      <a:pt x="199" y="131"/>
                    </a:lnTo>
                    <a:cubicBezTo>
                      <a:pt x="252" y="118"/>
                      <a:pt x="300" y="111"/>
                      <a:pt x="344" y="111"/>
                    </a:cubicBezTo>
                    <a:cubicBezTo>
                      <a:pt x="388" y="111"/>
                      <a:pt x="427" y="118"/>
                      <a:pt x="461" y="131"/>
                    </a:cubicBezTo>
                    <a:cubicBezTo>
                      <a:pt x="503" y="131"/>
                      <a:pt x="524" y="152"/>
                      <a:pt x="545" y="194"/>
                    </a:cubicBezTo>
                    <a:cubicBezTo>
                      <a:pt x="566" y="215"/>
                      <a:pt x="592" y="283"/>
                      <a:pt x="613" y="367"/>
                    </a:cubicBezTo>
                    <a:cubicBezTo>
                      <a:pt x="655" y="738"/>
                      <a:pt x="828" y="1655"/>
                      <a:pt x="875" y="1833"/>
                    </a:cubicBezTo>
                    <a:cubicBezTo>
                      <a:pt x="896" y="1854"/>
                      <a:pt x="938" y="1896"/>
                      <a:pt x="959" y="1964"/>
                    </a:cubicBezTo>
                    <a:lnTo>
                      <a:pt x="1006" y="1938"/>
                    </a:lnTo>
                    <a:lnTo>
                      <a:pt x="1006" y="1896"/>
                    </a:lnTo>
                    <a:cubicBezTo>
                      <a:pt x="1006" y="1896"/>
                      <a:pt x="765" y="738"/>
                      <a:pt x="723" y="367"/>
                    </a:cubicBezTo>
                    <a:cubicBezTo>
                      <a:pt x="697" y="262"/>
                      <a:pt x="676" y="173"/>
                      <a:pt x="655" y="131"/>
                    </a:cubicBezTo>
                    <a:cubicBezTo>
                      <a:pt x="613" y="63"/>
                      <a:pt x="545" y="42"/>
                      <a:pt x="503" y="21"/>
                    </a:cubicBezTo>
                    <a:cubicBezTo>
                      <a:pt x="461" y="0"/>
                      <a:pt x="414" y="0"/>
                      <a:pt x="37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6"/>
              <p:cNvSpPr/>
              <p:nvPr/>
            </p:nvSpPr>
            <p:spPr>
              <a:xfrm>
                <a:off x="4396611" y="502549"/>
                <a:ext cx="197547" cy="438829"/>
              </a:xfrm>
              <a:custGeom>
                <a:rect b="b" l="l" r="r" t="t"/>
                <a:pathLst>
                  <a:path extrusionOk="0" h="2468" w="1111">
                    <a:moveTo>
                      <a:pt x="450" y="0"/>
                    </a:moveTo>
                    <a:cubicBezTo>
                      <a:pt x="146" y="0"/>
                      <a:pt x="42" y="343"/>
                      <a:pt x="22" y="765"/>
                    </a:cubicBezTo>
                    <a:cubicBezTo>
                      <a:pt x="1" y="1205"/>
                      <a:pt x="111" y="1750"/>
                      <a:pt x="194" y="2075"/>
                    </a:cubicBezTo>
                    <a:cubicBezTo>
                      <a:pt x="283" y="2405"/>
                      <a:pt x="393" y="2467"/>
                      <a:pt x="393" y="2467"/>
                    </a:cubicBezTo>
                    <a:lnTo>
                      <a:pt x="1111" y="2143"/>
                    </a:lnTo>
                    <a:cubicBezTo>
                      <a:pt x="1111" y="2143"/>
                      <a:pt x="896" y="1441"/>
                      <a:pt x="828" y="786"/>
                    </a:cubicBezTo>
                    <a:cubicBezTo>
                      <a:pt x="786" y="132"/>
                      <a:pt x="786" y="27"/>
                      <a:pt x="477" y="1"/>
                    </a:cubicBezTo>
                    <a:cubicBezTo>
                      <a:pt x="468" y="0"/>
                      <a:pt x="459" y="0"/>
                      <a:pt x="450" y="0"/>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6"/>
              <p:cNvSpPr/>
              <p:nvPr/>
            </p:nvSpPr>
            <p:spPr>
              <a:xfrm>
                <a:off x="4388254" y="491525"/>
                <a:ext cx="205904" cy="411624"/>
              </a:xfrm>
              <a:custGeom>
                <a:rect b="b" l="l" r="r" t="t"/>
                <a:pathLst>
                  <a:path extrusionOk="0" h="2315" w="1158">
                    <a:moveTo>
                      <a:pt x="482" y="0"/>
                    </a:moveTo>
                    <a:cubicBezTo>
                      <a:pt x="330" y="21"/>
                      <a:pt x="199" y="110"/>
                      <a:pt x="131" y="241"/>
                    </a:cubicBezTo>
                    <a:cubicBezTo>
                      <a:pt x="69" y="393"/>
                      <a:pt x="27" y="613"/>
                      <a:pt x="27" y="827"/>
                    </a:cubicBezTo>
                    <a:cubicBezTo>
                      <a:pt x="0" y="1267"/>
                      <a:pt x="110" y="1812"/>
                      <a:pt x="199" y="2158"/>
                    </a:cubicBezTo>
                    <a:cubicBezTo>
                      <a:pt x="199" y="2205"/>
                      <a:pt x="220" y="2268"/>
                      <a:pt x="241" y="2315"/>
                    </a:cubicBezTo>
                    <a:cubicBezTo>
                      <a:pt x="262" y="2289"/>
                      <a:pt x="309" y="2289"/>
                      <a:pt x="351" y="2268"/>
                    </a:cubicBezTo>
                    <a:cubicBezTo>
                      <a:pt x="330" y="2226"/>
                      <a:pt x="309" y="2184"/>
                      <a:pt x="309" y="2116"/>
                    </a:cubicBezTo>
                    <a:cubicBezTo>
                      <a:pt x="220" y="1791"/>
                      <a:pt x="110" y="1241"/>
                      <a:pt x="131" y="827"/>
                    </a:cubicBezTo>
                    <a:cubicBezTo>
                      <a:pt x="131" y="613"/>
                      <a:pt x="178" y="414"/>
                      <a:pt x="241" y="304"/>
                    </a:cubicBezTo>
                    <a:cubicBezTo>
                      <a:pt x="301" y="189"/>
                      <a:pt x="356" y="127"/>
                      <a:pt x="471" y="127"/>
                    </a:cubicBezTo>
                    <a:cubicBezTo>
                      <a:pt x="487" y="127"/>
                      <a:pt x="505" y="128"/>
                      <a:pt x="524" y="131"/>
                    </a:cubicBezTo>
                    <a:cubicBezTo>
                      <a:pt x="592" y="131"/>
                      <a:pt x="634" y="131"/>
                      <a:pt x="681" y="152"/>
                    </a:cubicBezTo>
                    <a:cubicBezTo>
                      <a:pt x="702" y="173"/>
                      <a:pt x="723" y="194"/>
                      <a:pt x="744" y="241"/>
                    </a:cubicBezTo>
                    <a:cubicBezTo>
                      <a:pt x="786" y="325"/>
                      <a:pt x="786" y="524"/>
                      <a:pt x="833" y="848"/>
                    </a:cubicBezTo>
                    <a:cubicBezTo>
                      <a:pt x="875" y="1330"/>
                      <a:pt x="985" y="1812"/>
                      <a:pt x="1048" y="2053"/>
                    </a:cubicBezTo>
                    <a:cubicBezTo>
                      <a:pt x="1095" y="2027"/>
                      <a:pt x="1137" y="2027"/>
                      <a:pt x="1158" y="2027"/>
                    </a:cubicBezTo>
                    <a:cubicBezTo>
                      <a:pt x="1095" y="1765"/>
                      <a:pt x="985" y="1288"/>
                      <a:pt x="943" y="848"/>
                    </a:cubicBezTo>
                    <a:cubicBezTo>
                      <a:pt x="896" y="524"/>
                      <a:pt x="896" y="325"/>
                      <a:pt x="854" y="194"/>
                    </a:cubicBezTo>
                    <a:cubicBezTo>
                      <a:pt x="833" y="131"/>
                      <a:pt x="786" y="89"/>
                      <a:pt x="723" y="63"/>
                    </a:cubicBezTo>
                    <a:cubicBezTo>
                      <a:pt x="681" y="21"/>
                      <a:pt x="613" y="21"/>
                      <a:pt x="524" y="21"/>
                    </a:cubicBezTo>
                    <a:cubicBezTo>
                      <a:pt x="503" y="21"/>
                      <a:pt x="503" y="0"/>
                      <a:pt x="4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6"/>
              <p:cNvSpPr/>
              <p:nvPr/>
            </p:nvSpPr>
            <p:spPr>
              <a:xfrm>
                <a:off x="4310907" y="581496"/>
                <a:ext cx="179055" cy="383175"/>
              </a:xfrm>
              <a:custGeom>
                <a:rect b="b" l="l" r="r" t="t"/>
                <a:pathLst>
                  <a:path extrusionOk="0" h="2155" w="1007">
                    <a:moveTo>
                      <a:pt x="470" y="1"/>
                    </a:moveTo>
                    <a:cubicBezTo>
                      <a:pt x="412" y="1"/>
                      <a:pt x="347" y="32"/>
                      <a:pt x="284" y="107"/>
                    </a:cubicBezTo>
                    <a:cubicBezTo>
                      <a:pt x="111" y="280"/>
                      <a:pt x="1" y="452"/>
                      <a:pt x="69" y="1065"/>
                    </a:cubicBezTo>
                    <a:cubicBezTo>
                      <a:pt x="153" y="1678"/>
                      <a:pt x="284" y="2154"/>
                      <a:pt x="284" y="2154"/>
                    </a:cubicBezTo>
                    <a:lnTo>
                      <a:pt x="1006" y="1872"/>
                    </a:lnTo>
                    <a:cubicBezTo>
                      <a:pt x="1006" y="1872"/>
                      <a:pt x="917" y="1631"/>
                      <a:pt x="807" y="1259"/>
                    </a:cubicBezTo>
                    <a:cubicBezTo>
                      <a:pt x="697" y="892"/>
                      <a:pt x="723" y="301"/>
                      <a:pt x="655" y="149"/>
                    </a:cubicBezTo>
                    <a:cubicBezTo>
                      <a:pt x="619" y="61"/>
                      <a:pt x="551" y="1"/>
                      <a:pt x="470" y="1"/>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6"/>
              <p:cNvSpPr/>
              <p:nvPr/>
            </p:nvSpPr>
            <p:spPr>
              <a:xfrm>
                <a:off x="4307173" y="572428"/>
                <a:ext cx="182789" cy="372685"/>
              </a:xfrm>
              <a:custGeom>
                <a:rect b="b" l="l" r="r" t="t"/>
                <a:pathLst>
                  <a:path extrusionOk="0" h="2096" w="1028">
                    <a:moveTo>
                      <a:pt x="483" y="1"/>
                    </a:moveTo>
                    <a:cubicBezTo>
                      <a:pt x="415" y="1"/>
                      <a:pt x="326" y="48"/>
                      <a:pt x="263" y="111"/>
                    </a:cubicBezTo>
                    <a:cubicBezTo>
                      <a:pt x="174" y="200"/>
                      <a:pt x="90" y="310"/>
                      <a:pt x="43" y="462"/>
                    </a:cubicBezTo>
                    <a:cubicBezTo>
                      <a:pt x="22" y="592"/>
                      <a:pt x="1" y="812"/>
                      <a:pt x="43" y="1116"/>
                    </a:cubicBezTo>
                    <a:cubicBezTo>
                      <a:pt x="90" y="1551"/>
                      <a:pt x="174" y="1923"/>
                      <a:pt x="221" y="2095"/>
                    </a:cubicBezTo>
                    <a:cubicBezTo>
                      <a:pt x="263" y="2074"/>
                      <a:pt x="284" y="2054"/>
                      <a:pt x="326" y="2033"/>
                    </a:cubicBezTo>
                    <a:cubicBezTo>
                      <a:pt x="284" y="1860"/>
                      <a:pt x="195" y="1530"/>
                      <a:pt x="153" y="1095"/>
                    </a:cubicBezTo>
                    <a:cubicBezTo>
                      <a:pt x="111" y="786"/>
                      <a:pt x="132" y="613"/>
                      <a:pt x="174" y="482"/>
                    </a:cubicBezTo>
                    <a:cubicBezTo>
                      <a:pt x="195" y="352"/>
                      <a:pt x="263" y="289"/>
                      <a:pt x="326" y="200"/>
                    </a:cubicBezTo>
                    <a:cubicBezTo>
                      <a:pt x="394" y="131"/>
                      <a:pt x="450" y="103"/>
                      <a:pt x="491" y="103"/>
                    </a:cubicBezTo>
                    <a:cubicBezTo>
                      <a:pt x="504" y="103"/>
                      <a:pt x="515" y="106"/>
                      <a:pt x="525" y="111"/>
                    </a:cubicBezTo>
                    <a:cubicBezTo>
                      <a:pt x="566" y="111"/>
                      <a:pt x="614" y="158"/>
                      <a:pt x="634" y="221"/>
                    </a:cubicBezTo>
                    <a:cubicBezTo>
                      <a:pt x="634" y="242"/>
                      <a:pt x="655" y="310"/>
                      <a:pt x="655" y="393"/>
                    </a:cubicBezTo>
                    <a:cubicBezTo>
                      <a:pt x="655" y="482"/>
                      <a:pt x="676" y="571"/>
                      <a:pt x="676" y="681"/>
                    </a:cubicBezTo>
                    <a:cubicBezTo>
                      <a:pt x="697" y="896"/>
                      <a:pt x="718" y="1137"/>
                      <a:pt x="786" y="1336"/>
                    </a:cubicBezTo>
                    <a:cubicBezTo>
                      <a:pt x="849" y="1530"/>
                      <a:pt x="896" y="1682"/>
                      <a:pt x="917" y="1771"/>
                    </a:cubicBezTo>
                    <a:cubicBezTo>
                      <a:pt x="959" y="1750"/>
                      <a:pt x="980" y="1750"/>
                      <a:pt x="1027" y="1729"/>
                    </a:cubicBezTo>
                    <a:cubicBezTo>
                      <a:pt x="980" y="1619"/>
                      <a:pt x="938" y="1488"/>
                      <a:pt x="896" y="1289"/>
                    </a:cubicBezTo>
                    <a:cubicBezTo>
                      <a:pt x="828" y="1116"/>
                      <a:pt x="807" y="875"/>
                      <a:pt x="786" y="681"/>
                    </a:cubicBezTo>
                    <a:cubicBezTo>
                      <a:pt x="786" y="571"/>
                      <a:pt x="786" y="462"/>
                      <a:pt x="765" y="393"/>
                    </a:cubicBezTo>
                    <a:cubicBezTo>
                      <a:pt x="765" y="310"/>
                      <a:pt x="744" y="242"/>
                      <a:pt x="744" y="179"/>
                    </a:cubicBezTo>
                    <a:cubicBezTo>
                      <a:pt x="697" y="90"/>
                      <a:pt x="634" y="27"/>
                      <a:pt x="54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6"/>
              <p:cNvSpPr/>
              <p:nvPr/>
            </p:nvSpPr>
            <p:spPr>
              <a:xfrm>
                <a:off x="4190886" y="685692"/>
                <a:ext cx="197547" cy="391710"/>
              </a:xfrm>
              <a:custGeom>
                <a:rect b="b" l="l" r="r" t="t"/>
                <a:pathLst>
                  <a:path extrusionOk="0" h="2203" w="1111">
                    <a:moveTo>
                      <a:pt x="413" y="0"/>
                    </a:moveTo>
                    <a:cubicBezTo>
                      <a:pt x="266" y="0"/>
                      <a:pt x="106" y="101"/>
                      <a:pt x="63" y="411"/>
                    </a:cubicBezTo>
                    <a:cubicBezTo>
                      <a:pt x="0" y="914"/>
                      <a:pt x="372" y="2202"/>
                      <a:pt x="372" y="2202"/>
                    </a:cubicBezTo>
                    <a:cubicBezTo>
                      <a:pt x="372" y="2202"/>
                      <a:pt x="1006" y="1720"/>
                      <a:pt x="1069" y="1568"/>
                    </a:cubicBezTo>
                    <a:cubicBezTo>
                      <a:pt x="1110" y="1417"/>
                      <a:pt x="1027" y="1375"/>
                      <a:pt x="896" y="1134"/>
                    </a:cubicBezTo>
                    <a:cubicBezTo>
                      <a:pt x="765" y="893"/>
                      <a:pt x="786" y="238"/>
                      <a:pt x="634" y="86"/>
                    </a:cubicBezTo>
                    <a:cubicBezTo>
                      <a:pt x="585" y="37"/>
                      <a:pt x="501" y="0"/>
                      <a:pt x="413" y="0"/>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6"/>
              <p:cNvSpPr/>
              <p:nvPr/>
            </p:nvSpPr>
            <p:spPr>
              <a:xfrm>
                <a:off x="4187152" y="673957"/>
                <a:ext cx="197547" cy="419270"/>
              </a:xfrm>
              <a:custGeom>
                <a:rect b="b" l="l" r="r" t="t"/>
                <a:pathLst>
                  <a:path extrusionOk="0" h="2358" w="1111">
                    <a:moveTo>
                      <a:pt x="435" y="0"/>
                    </a:moveTo>
                    <a:cubicBezTo>
                      <a:pt x="393" y="0"/>
                      <a:pt x="372" y="0"/>
                      <a:pt x="325" y="21"/>
                    </a:cubicBezTo>
                    <a:cubicBezTo>
                      <a:pt x="194" y="63"/>
                      <a:pt x="63" y="194"/>
                      <a:pt x="42" y="456"/>
                    </a:cubicBezTo>
                    <a:cubicBezTo>
                      <a:pt x="0" y="739"/>
                      <a:pt x="84" y="1179"/>
                      <a:pt x="173" y="1572"/>
                    </a:cubicBezTo>
                    <a:cubicBezTo>
                      <a:pt x="262" y="1964"/>
                      <a:pt x="346" y="2268"/>
                      <a:pt x="346" y="2268"/>
                    </a:cubicBezTo>
                    <a:lnTo>
                      <a:pt x="372" y="2357"/>
                    </a:lnTo>
                    <a:lnTo>
                      <a:pt x="435" y="2310"/>
                    </a:lnTo>
                    <a:cubicBezTo>
                      <a:pt x="435" y="2247"/>
                      <a:pt x="414" y="2179"/>
                      <a:pt x="435" y="2137"/>
                    </a:cubicBezTo>
                    <a:cubicBezTo>
                      <a:pt x="393" y="2048"/>
                      <a:pt x="346" y="1833"/>
                      <a:pt x="283" y="1551"/>
                    </a:cubicBezTo>
                    <a:cubicBezTo>
                      <a:pt x="194" y="1158"/>
                      <a:pt x="131" y="718"/>
                      <a:pt x="152" y="477"/>
                    </a:cubicBezTo>
                    <a:cubicBezTo>
                      <a:pt x="173" y="241"/>
                      <a:pt x="262" y="152"/>
                      <a:pt x="372" y="131"/>
                    </a:cubicBezTo>
                    <a:cubicBezTo>
                      <a:pt x="387" y="128"/>
                      <a:pt x="404" y="126"/>
                      <a:pt x="420" y="126"/>
                    </a:cubicBezTo>
                    <a:cubicBezTo>
                      <a:pt x="494" y="126"/>
                      <a:pt x="574" y="160"/>
                      <a:pt x="608" y="194"/>
                    </a:cubicBezTo>
                    <a:cubicBezTo>
                      <a:pt x="634" y="215"/>
                      <a:pt x="655" y="283"/>
                      <a:pt x="676" y="372"/>
                    </a:cubicBezTo>
                    <a:cubicBezTo>
                      <a:pt x="697" y="435"/>
                      <a:pt x="718" y="545"/>
                      <a:pt x="718" y="655"/>
                    </a:cubicBezTo>
                    <a:cubicBezTo>
                      <a:pt x="765" y="870"/>
                      <a:pt x="786" y="1090"/>
                      <a:pt x="870" y="1242"/>
                    </a:cubicBezTo>
                    <a:cubicBezTo>
                      <a:pt x="917" y="1331"/>
                      <a:pt x="980" y="1420"/>
                      <a:pt x="1001" y="1462"/>
                    </a:cubicBezTo>
                    <a:cubicBezTo>
                      <a:pt x="1027" y="1441"/>
                      <a:pt x="1069" y="1420"/>
                      <a:pt x="1110" y="1394"/>
                    </a:cubicBezTo>
                    <a:cubicBezTo>
                      <a:pt x="1069" y="1352"/>
                      <a:pt x="1027" y="1289"/>
                      <a:pt x="959" y="1179"/>
                    </a:cubicBezTo>
                    <a:cubicBezTo>
                      <a:pt x="917" y="1069"/>
                      <a:pt x="870" y="849"/>
                      <a:pt x="849" y="634"/>
                    </a:cubicBezTo>
                    <a:cubicBezTo>
                      <a:pt x="828" y="524"/>
                      <a:pt x="807" y="435"/>
                      <a:pt x="786" y="325"/>
                    </a:cubicBezTo>
                    <a:cubicBezTo>
                      <a:pt x="765" y="241"/>
                      <a:pt x="739" y="173"/>
                      <a:pt x="697" y="131"/>
                    </a:cubicBezTo>
                    <a:cubicBezTo>
                      <a:pt x="634" y="42"/>
                      <a:pt x="524" y="0"/>
                      <a:pt x="43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6"/>
              <p:cNvSpPr/>
              <p:nvPr/>
            </p:nvSpPr>
            <p:spPr>
              <a:xfrm>
                <a:off x="4350025" y="1266949"/>
                <a:ext cx="942571" cy="1091205"/>
              </a:xfrm>
              <a:custGeom>
                <a:rect b="b" l="l" r="r" t="t"/>
                <a:pathLst>
                  <a:path extrusionOk="0" h="6137" w="5301">
                    <a:moveTo>
                      <a:pt x="2338" y="0"/>
                    </a:moveTo>
                    <a:cubicBezTo>
                      <a:pt x="1787" y="0"/>
                      <a:pt x="720" y="365"/>
                      <a:pt x="393" y="635"/>
                    </a:cubicBezTo>
                    <a:cubicBezTo>
                      <a:pt x="1" y="939"/>
                      <a:pt x="242" y="2578"/>
                      <a:pt x="1593" y="4343"/>
                    </a:cubicBezTo>
                    <a:cubicBezTo>
                      <a:pt x="2864" y="5963"/>
                      <a:pt x="3578" y="6136"/>
                      <a:pt x="4126" y="6136"/>
                    </a:cubicBezTo>
                    <a:cubicBezTo>
                      <a:pt x="4169" y="6136"/>
                      <a:pt x="4212" y="6135"/>
                      <a:pt x="4253" y="6134"/>
                    </a:cubicBezTo>
                    <a:cubicBezTo>
                      <a:pt x="4845" y="6092"/>
                      <a:pt x="5300" y="4018"/>
                      <a:pt x="5300" y="4018"/>
                    </a:cubicBezTo>
                    <a:cubicBezTo>
                      <a:pt x="5300" y="4018"/>
                      <a:pt x="4122" y="3384"/>
                      <a:pt x="3598" y="2248"/>
                    </a:cubicBezTo>
                    <a:cubicBezTo>
                      <a:pt x="3075" y="1117"/>
                      <a:pt x="2944" y="242"/>
                      <a:pt x="2598" y="49"/>
                    </a:cubicBezTo>
                    <a:cubicBezTo>
                      <a:pt x="2539" y="15"/>
                      <a:pt x="2449" y="0"/>
                      <a:pt x="23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6"/>
              <p:cNvSpPr/>
              <p:nvPr/>
            </p:nvSpPr>
            <p:spPr>
              <a:xfrm>
                <a:off x="4377052" y="1257347"/>
                <a:ext cx="927635" cy="1109874"/>
              </a:xfrm>
              <a:custGeom>
                <a:rect b="b" l="l" r="r" t="t"/>
                <a:pathLst>
                  <a:path extrusionOk="0" h="6242" w="5217">
                    <a:moveTo>
                      <a:pt x="2226" y="110"/>
                    </a:moveTo>
                    <a:cubicBezTo>
                      <a:pt x="2316" y="110"/>
                      <a:pt x="2383" y="120"/>
                      <a:pt x="2420" y="144"/>
                    </a:cubicBezTo>
                    <a:cubicBezTo>
                      <a:pt x="2551" y="233"/>
                      <a:pt x="2682" y="495"/>
                      <a:pt x="2839" y="862"/>
                    </a:cubicBezTo>
                    <a:cubicBezTo>
                      <a:pt x="2970" y="1255"/>
                      <a:pt x="3143" y="1757"/>
                      <a:pt x="3405" y="2328"/>
                    </a:cubicBezTo>
                    <a:cubicBezTo>
                      <a:pt x="3928" y="3459"/>
                      <a:pt x="5018" y="4051"/>
                      <a:pt x="5086" y="4093"/>
                    </a:cubicBezTo>
                    <a:cubicBezTo>
                      <a:pt x="5086" y="4135"/>
                      <a:pt x="4976" y="4596"/>
                      <a:pt x="4803" y="5099"/>
                    </a:cubicBezTo>
                    <a:cubicBezTo>
                      <a:pt x="4693" y="5360"/>
                      <a:pt x="4583" y="5601"/>
                      <a:pt x="4473" y="5795"/>
                    </a:cubicBezTo>
                    <a:cubicBezTo>
                      <a:pt x="4342" y="5994"/>
                      <a:pt x="4211" y="6125"/>
                      <a:pt x="4101" y="6125"/>
                    </a:cubicBezTo>
                    <a:cubicBezTo>
                      <a:pt x="4037" y="6130"/>
                      <a:pt x="3971" y="6133"/>
                      <a:pt x="3904" y="6133"/>
                    </a:cubicBezTo>
                    <a:cubicBezTo>
                      <a:pt x="3674" y="6133"/>
                      <a:pt x="3420" y="6091"/>
                      <a:pt x="3101" y="5905"/>
                    </a:cubicBezTo>
                    <a:cubicBezTo>
                      <a:pt x="2682" y="5685"/>
                      <a:pt x="2184" y="5229"/>
                      <a:pt x="1483" y="4355"/>
                    </a:cubicBezTo>
                    <a:cubicBezTo>
                      <a:pt x="807" y="3480"/>
                      <a:pt x="414" y="2632"/>
                      <a:pt x="241" y="1977"/>
                    </a:cubicBezTo>
                    <a:cubicBezTo>
                      <a:pt x="152" y="1647"/>
                      <a:pt x="132" y="1365"/>
                      <a:pt x="132" y="1150"/>
                    </a:cubicBezTo>
                    <a:cubicBezTo>
                      <a:pt x="152" y="930"/>
                      <a:pt x="194" y="778"/>
                      <a:pt x="283" y="731"/>
                    </a:cubicBezTo>
                    <a:cubicBezTo>
                      <a:pt x="456" y="579"/>
                      <a:pt x="917" y="385"/>
                      <a:pt x="1373" y="254"/>
                    </a:cubicBezTo>
                    <a:cubicBezTo>
                      <a:pt x="1593" y="186"/>
                      <a:pt x="1834" y="144"/>
                      <a:pt x="2006" y="123"/>
                    </a:cubicBezTo>
                    <a:cubicBezTo>
                      <a:pt x="2089" y="115"/>
                      <a:pt x="2163" y="110"/>
                      <a:pt x="2226" y="110"/>
                    </a:cubicBezTo>
                    <a:close/>
                    <a:moveTo>
                      <a:pt x="2206" y="1"/>
                    </a:moveTo>
                    <a:cubicBezTo>
                      <a:pt x="2146" y="1"/>
                      <a:pt x="2079" y="6"/>
                      <a:pt x="2006" y="14"/>
                    </a:cubicBezTo>
                    <a:cubicBezTo>
                      <a:pt x="1813" y="34"/>
                      <a:pt x="1572" y="76"/>
                      <a:pt x="1331" y="144"/>
                    </a:cubicBezTo>
                    <a:cubicBezTo>
                      <a:pt x="875" y="275"/>
                      <a:pt x="414" y="469"/>
                      <a:pt x="194" y="647"/>
                    </a:cubicBezTo>
                    <a:cubicBezTo>
                      <a:pt x="90" y="731"/>
                      <a:pt x="22" y="909"/>
                      <a:pt x="22" y="1150"/>
                    </a:cubicBezTo>
                    <a:cubicBezTo>
                      <a:pt x="1" y="1365"/>
                      <a:pt x="42" y="1674"/>
                      <a:pt x="132" y="1998"/>
                    </a:cubicBezTo>
                    <a:cubicBezTo>
                      <a:pt x="304" y="2674"/>
                      <a:pt x="718" y="3548"/>
                      <a:pt x="1399" y="4423"/>
                    </a:cubicBezTo>
                    <a:cubicBezTo>
                      <a:pt x="2095" y="5292"/>
                      <a:pt x="2619" y="5774"/>
                      <a:pt x="3054" y="6015"/>
                    </a:cubicBezTo>
                    <a:cubicBezTo>
                      <a:pt x="3385" y="6196"/>
                      <a:pt x="3650" y="6241"/>
                      <a:pt x="3891" y="6241"/>
                    </a:cubicBezTo>
                    <a:cubicBezTo>
                      <a:pt x="3970" y="6241"/>
                      <a:pt x="4047" y="6236"/>
                      <a:pt x="4122" y="6230"/>
                    </a:cubicBezTo>
                    <a:cubicBezTo>
                      <a:pt x="4300" y="6230"/>
                      <a:pt x="4431" y="6057"/>
                      <a:pt x="4562" y="5863"/>
                    </a:cubicBezTo>
                    <a:cubicBezTo>
                      <a:pt x="4693" y="5664"/>
                      <a:pt x="4803" y="5402"/>
                      <a:pt x="4908" y="5120"/>
                    </a:cubicBezTo>
                    <a:cubicBezTo>
                      <a:pt x="5086" y="4596"/>
                      <a:pt x="5217" y="4093"/>
                      <a:pt x="5217" y="4093"/>
                    </a:cubicBezTo>
                    <a:lnTo>
                      <a:pt x="5217" y="4051"/>
                    </a:lnTo>
                    <a:lnTo>
                      <a:pt x="5169" y="4030"/>
                    </a:lnTo>
                    <a:cubicBezTo>
                      <a:pt x="5169" y="4030"/>
                      <a:pt x="4017" y="3397"/>
                      <a:pt x="3515" y="2281"/>
                    </a:cubicBezTo>
                    <a:cubicBezTo>
                      <a:pt x="3253" y="1716"/>
                      <a:pt x="3075" y="1213"/>
                      <a:pt x="2944" y="841"/>
                    </a:cubicBezTo>
                    <a:cubicBezTo>
                      <a:pt x="2792" y="448"/>
                      <a:pt x="2682" y="165"/>
                      <a:pt x="2467" y="55"/>
                    </a:cubicBezTo>
                    <a:cubicBezTo>
                      <a:pt x="2397" y="16"/>
                      <a:pt x="2311" y="1"/>
                      <a:pt x="220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6"/>
              <p:cNvSpPr/>
              <p:nvPr/>
            </p:nvSpPr>
            <p:spPr>
              <a:xfrm>
                <a:off x="3859451" y="2984758"/>
                <a:ext cx="1499294" cy="832139"/>
              </a:xfrm>
              <a:custGeom>
                <a:rect b="b" l="l" r="r" t="t"/>
                <a:pathLst>
                  <a:path extrusionOk="0" h="4680" w="8432">
                    <a:moveTo>
                      <a:pt x="1386" y="0"/>
                    </a:moveTo>
                    <a:cubicBezTo>
                      <a:pt x="542" y="0"/>
                      <a:pt x="0" y="1032"/>
                      <a:pt x="225" y="1841"/>
                    </a:cubicBezTo>
                    <a:cubicBezTo>
                      <a:pt x="466" y="2694"/>
                      <a:pt x="2168" y="2909"/>
                      <a:pt x="3456" y="3349"/>
                    </a:cubicBezTo>
                    <a:cubicBezTo>
                      <a:pt x="4745" y="3784"/>
                      <a:pt x="6729" y="4679"/>
                      <a:pt x="6729" y="4679"/>
                    </a:cubicBezTo>
                    <a:cubicBezTo>
                      <a:pt x="6729" y="4679"/>
                      <a:pt x="8190" y="4176"/>
                      <a:pt x="8300" y="3323"/>
                    </a:cubicBezTo>
                    <a:cubicBezTo>
                      <a:pt x="8431" y="2474"/>
                      <a:pt x="7908" y="1820"/>
                      <a:pt x="7908" y="1820"/>
                    </a:cubicBezTo>
                    <a:lnTo>
                      <a:pt x="5509" y="641"/>
                    </a:lnTo>
                    <a:cubicBezTo>
                      <a:pt x="5509" y="641"/>
                      <a:pt x="2451" y="118"/>
                      <a:pt x="1513" y="8"/>
                    </a:cubicBezTo>
                    <a:cubicBezTo>
                      <a:pt x="1470" y="3"/>
                      <a:pt x="1428" y="0"/>
                      <a:pt x="13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6"/>
              <p:cNvSpPr/>
              <p:nvPr/>
            </p:nvSpPr>
            <p:spPr>
              <a:xfrm>
                <a:off x="3868697" y="2973912"/>
                <a:ext cx="1497516" cy="850275"/>
              </a:xfrm>
              <a:custGeom>
                <a:rect b="b" l="l" r="r" t="t"/>
                <a:pathLst>
                  <a:path extrusionOk="0" h="4782" w="8422">
                    <a:moveTo>
                      <a:pt x="1315" y="125"/>
                    </a:moveTo>
                    <a:cubicBezTo>
                      <a:pt x="1363" y="125"/>
                      <a:pt x="1412" y="129"/>
                      <a:pt x="1461" y="137"/>
                    </a:cubicBezTo>
                    <a:cubicBezTo>
                      <a:pt x="2378" y="242"/>
                      <a:pt x="5436" y="765"/>
                      <a:pt x="5436" y="765"/>
                    </a:cubicBezTo>
                    <a:lnTo>
                      <a:pt x="7814" y="1923"/>
                    </a:lnTo>
                    <a:cubicBezTo>
                      <a:pt x="7835" y="1923"/>
                      <a:pt x="8316" y="2556"/>
                      <a:pt x="8206" y="3384"/>
                    </a:cubicBezTo>
                    <a:cubicBezTo>
                      <a:pt x="8138" y="3776"/>
                      <a:pt x="7767" y="4106"/>
                      <a:pt x="7400" y="4326"/>
                    </a:cubicBezTo>
                    <a:cubicBezTo>
                      <a:pt x="7028" y="4541"/>
                      <a:pt x="6698" y="4651"/>
                      <a:pt x="6677" y="4672"/>
                    </a:cubicBezTo>
                    <a:cubicBezTo>
                      <a:pt x="6656" y="4651"/>
                      <a:pt x="4713" y="3776"/>
                      <a:pt x="3425" y="3342"/>
                    </a:cubicBezTo>
                    <a:cubicBezTo>
                      <a:pt x="2771" y="3122"/>
                      <a:pt x="2032" y="2970"/>
                      <a:pt x="1419" y="2755"/>
                    </a:cubicBezTo>
                    <a:cubicBezTo>
                      <a:pt x="1116" y="2645"/>
                      <a:pt x="854" y="2535"/>
                      <a:pt x="634" y="2383"/>
                    </a:cubicBezTo>
                    <a:cubicBezTo>
                      <a:pt x="435" y="2253"/>
                      <a:pt x="283" y="2074"/>
                      <a:pt x="241" y="1881"/>
                    </a:cubicBezTo>
                    <a:cubicBezTo>
                      <a:pt x="110" y="1467"/>
                      <a:pt x="199" y="1006"/>
                      <a:pt x="435" y="661"/>
                    </a:cubicBezTo>
                    <a:cubicBezTo>
                      <a:pt x="630" y="350"/>
                      <a:pt x="944" y="125"/>
                      <a:pt x="1315" y="125"/>
                    </a:cubicBezTo>
                    <a:close/>
                    <a:moveTo>
                      <a:pt x="1372" y="0"/>
                    </a:moveTo>
                    <a:cubicBezTo>
                      <a:pt x="942" y="0"/>
                      <a:pt x="573" y="250"/>
                      <a:pt x="351" y="592"/>
                    </a:cubicBezTo>
                    <a:cubicBezTo>
                      <a:pt x="89" y="964"/>
                      <a:pt x="0" y="1467"/>
                      <a:pt x="131" y="1902"/>
                    </a:cubicBezTo>
                    <a:cubicBezTo>
                      <a:pt x="199" y="2143"/>
                      <a:pt x="351" y="2315"/>
                      <a:pt x="566" y="2467"/>
                    </a:cubicBezTo>
                    <a:cubicBezTo>
                      <a:pt x="786" y="2624"/>
                      <a:pt x="1069" y="2755"/>
                      <a:pt x="1378" y="2860"/>
                    </a:cubicBezTo>
                    <a:cubicBezTo>
                      <a:pt x="2006" y="3080"/>
                      <a:pt x="2750" y="3232"/>
                      <a:pt x="3383" y="3452"/>
                    </a:cubicBezTo>
                    <a:cubicBezTo>
                      <a:pt x="4672" y="3886"/>
                      <a:pt x="6656" y="4782"/>
                      <a:pt x="6656" y="4782"/>
                    </a:cubicBezTo>
                    <a:lnTo>
                      <a:pt x="6698" y="4782"/>
                    </a:lnTo>
                    <a:cubicBezTo>
                      <a:pt x="6698" y="4782"/>
                      <a:pt x="7070" y="4651"/>
                      <a:pt x="7463" y="4431"/>
                    </a:cubicBezTo>
                    <a:cubicBezTo>
                      <a:pt x="7835" y="4195"/>
                      <a:pt x="8248" y="3866"/>
                      <a:pt x="8316" y="3410"/>
                    </a:cubicBezTo>
                    <a:cubicBezTo>
                      <a:pt x="8421" y="2514"/>
                      <a:pt x="7897" y="1839"/>
                      <a:pt x="7897" y="1839"/>
                    </a:cubicBezTo>
                    <a:lnTo>
                      <a:pt x="5478" y="661"/>
                    </a:lnTo>
                    <a:cubicBezTo>
                      <a:pt x="5478" y="661"/>
                      <a:pt x="2399" y="137"/>
                      <a:pt x="1482" y="6"/>
                    </a:cubicBezTo>
                    <a:cubicBezTo>
                      <a:pt x="1445" y="2"/>
                      <a:pt x="1408" y="0"/>
                      <a:pt x="137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6"/>
              <p:cNvSpPr/>
              <p:nvPr/>
            </p:nvSpPr>
            <p:spPr>
              <a:xfrm>
                <a:off x="4513076" y="3389806"/>
                <a:ext cx="1559749" cy="826805"/>
              </a:xfrm>
              <a:custGeom>
                <a:rect b="b" l="l" r="r" t="t"/>
                <a:pathLst>
                  <a:path extrusionOk="0" h="4650" w="8772">
                    <a:moveTo>
                      <a:pt x="5570" y="0"/>
                    </a:moveTo>
                    <a:cubicBezTo>
                      <a:pt x="5123" y="0"/>
                      <a:pt x="4755" y="86"/>
                      <a:pt x="4755" y="86"/>
                    </a:cubicBezTo>
                    <a:cubicBezTo>
                      <a:pt x="4755" y="86"/>
                      <a:pt x="1351" y="1176"/>
                      <a:pt x="676" y="1547"/>
                    </a:cubicBezTo>
                    <a:cubicBezTo>
                      <a:pt x="0" y="1898"/>
                      <a:pt x="194" y="3972"/>
                      <a:pt x="697" y="4344"/>
                    </a:cubicBezTo>
                    <a:cubicBezTo>
                      <a:pt x="1052" y="4588"/>
                      <a:pt x="1636" y="4650"/>
                      <a:pt x="2132" y="4650"/>
                    </a:cubicBezTo>
                    <a:cubicBezTo>
                      <a:pt x="2338" y="4650"/>
                      <a:pt x="2528" y="4639"/>
                      <a:pt x="2681" y="4627"/>
                    </a:cubicBezTo>
                    <a:cubicBezTo>
                      <a:pt x="3205" y="4580"/>
                      <a:pt x="6892" y="4276"/>
                      <a:pt x="7835" y="3380"/>
                    </a:cubicBezTo>
                    <a:cubicBezTo>
                      <a:pt x="8772" y="2511"/>
                      <a:pt x="8683" y="1726"/>
                      <a:pt x="8594" y="1223"/>
                    </a:cubicBezTo>
                    <a:cubicBezTo>
                      <a:pt x="8489" y="720"/>
                      <a:pt x="6939" y="285"/>
                      <a:pt x="6264" y="86"/>
                    </a:cubicBezTo>
                    <a:cubicBezTo>
                      <a:pt x="6037" y="22"/>
                      <a:pt x="5793" y="0"/>
                      <a:pt x="55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6"/>
              <p:cNvSpPr/>
              <p:nvPr/>
            </p:nvSpPr>
            <p:spPr>
              <a:xfrm>
                <a:off x="4543837" y="3379671"/>
                <a:ext cx="1536456" cy="846542"/>
              </a:xfrm>
              <a:custGeom>
                <a:rect b="b" l="l" r="r" t="t"/>
                <a:pathLst>
                  <a:path extrusionOk="0" h="4761" w="8641">
                    <a:moveTo>
                      <a:pt x="5407" y="111"/>
                    </a:moveTo>
                    <a:cubicBezTo>
                      <a:pt x="5632" y="111"/>
                      <a:pt x="5871" y="129"/>
                      <a:pt x="6091" y="185"/>
                    </a:cubicBezTo>
                    <a:cubicBezTo>
                      <a:pt x="6415" y="295"/>
                      <a:pt x="6960" y="447"/>
                      <a:pt x="7442" y="646"/>
                    </a:cubicBezTo>
                    <a:cubicBezTo>
                      <a:pt x="7683" y="735"/>
                      <a:pt x="7897" y="840"/>
                      <a:pt x="8075" y="950"/>
                    </a:cubicBezTo>
                    <a:cubicBezTo>
                      <a:pt x="8227" y="1081"/>
                      <a:pt x="8337" y="1191"/>
                      <a:pt x="8358" y="1280"/>
                    </a:cubicBezTo>
                    <a:cubicBezTo>
                      <a:pt x="8468" y="1783"/>
                      <a:pt x="8552" y="2521"/>
                      <a:pt x="7614" y="3416"/>
                    </a:cubicBezTo>
                    <a:cubicBezTo>
                      <a:pt x="7400" y="3615"/>
                      <a:pt x="7007" y="3809"/>
                      <a:pt x="6525" y="3961"/>
                    </a:cubicBezTo>
                    <a:cubicBezTo>
                      <a:pt x="6022" y="4113"/>
                      <a:pt x="5478" y="4223"/>
                      <a:pt x="4933" y="4333"/>
                    </a:cubicBezTo>
                    <a:cubicBezTo>
                      <a:pt x="3818" y="4532"/>
                      <a:pt x="2770" y="4616"/>
                      <a:pt x="2508" y="4616"/>
                    </a:cubicBezTo>
                    <a:cubicBezTo>
                      <a:pt x="2347" y="4630"/>
                      <a:pt x="2144" y="4642"/>
                      <a:pt x="1926" y="4642"/>
                    </a:cubicBezTo>
                    <a:cubicBezTo>
                      <a:pt x="1438" y="4642"/>
                      <a:pt x="878" y="4582"/>
                      <a:pt x="545" y="4354"/>
                    </a:cubicBezTo>
                    <a:cubicBezTo>
                      <a:pt x="461" y="4270"/>
                      <a:pt x="351" y="4092"/>
                      <a:pt x="262" y="3851"/>
                    </a:cubicBezTo>
                    <a:cubicBezTo>
                      <a:pt x="199" y="3589"/>
                      <a:pt x="131" y="3306"/>
                      <a:pt x="131" y="3003"/>
                    </a:cubicBezTo>
                    <a:cubicBezTo>
                      <a:pt x="110" y="2699"/>
                      <a:pt x="131" y="2390"/>
                      <a:pt x="199" y="2149"/>
                    </a:cubicBezTo>
                    <a:cubicBezTo>
                      <a:pt x="262" y="1913"/>
                      <a:pt x="372" y="1735"/>
                      <a:pt x="524" y="1652"/>
                    </a:cubicBezTo>
                    <a:cubicBezTo>
                      <a:pt x="854" y="1474"/>
                      <a:pt x="1875" y="1102"/>
                      <a:pt x="2817" y="777"/>
                    </a:cubicBezTo>
                    <a:cubicBezTo>
                      <a:pt x="3755" y="473"/>
                      <a:pt x="4582" y="211"/>
                      <a:pt x="4603" y="185"/>
                    </a:cubicBezTo>
                    <a:cubicBezTo>
                      <a:pt x="4603" y="185"/>
                      <a:pt x="4802" y="143"/>
                      <a:pt x="5085" y="122"/>
                    </a:cubicBezTo>
                    <a:cubicBezTo>
                      <a:pt x="5186" y="115"/>
                      <a:pt x="5295" y="111"/>
                      <a:pt x="5407" y="111"/>
                    </a:cubicBezTo>
                    <a:close/>
                    <a:moveTo>
                      <a:pt x="5392" y="1"/>
                    </a:moveTo>
                    <a:cubicBezTo>
                      <a:pt x="5282" y="1"/>
                      <a:pt x="5177" y="6"/>
                      <a:pt x="5085" y="12"/>
                    </a:cubicBezTo>
                    <a:cubicBezTo>
                      <a:pt x="4823" y="33"/>
                      <a:pt x="4671" y="81"/>
                      <a:pt x="4624" y="81"/>
                    </a:cubicBezTo>
                    <a:lnTo>
                      <a:pt x="4624" y="54"/>
                    </a:lnTo>
                    <a:lnTo>
                      <a:pt x="4582" y="81"/>
                    </a:lnTo>
                    <a:lnTo>
                      <a:pt x="4561" y="81"/>
                    </a:lnTo>
                    <a:cubicBezTo>
                      <a:pt x="4561" y="81"/>
                      <a:pt x="3708" y="363"/>
                      <a:pt x="2791" y="667"/>
                    </a:cubicBezTo>
                    <a:cubicBezTo>
                      <a:pt x="1854" y="997"/>
                      <a:pt x="827" y="1364"/>
                      <a:pt x="482" y="1542"/>
                    </a:cubicBezTo>
                    <a:cubicBezTo>
                      <a:pt x="283" y="1652"/>
                      <a:pt x="173" y="1866"/>
                      <a:pt x="89" y="2128"/>
                    </a:cubicBezTo>
                    <a:cubicBezTo>
                      <a:pt x="21" y="2390"/>
                      <a:pt x="0" y="2699"/>
                      <a:pt x="21" y="3003"/>
                    </a:cubicBezTo>
                    <a:cubicBezTo>
                      <a:pt x="21" y="3306"/>
                      <a:pt x="89" y="3615"/>
                      <a:pt x="152" y="3877"/>
                    </a:cubicBezTo>
                    <a:cubicBezTo>
                      <a:pt x="241" y="4139"/>
                      <a:pt x="351" y="4333"/>
                      <a:pt x="482" y="4443"/>
                    </a:cubicBezTo>
                    <a:cubicBezTo>
                      <a:pt x="872" y="4709"/>
                      <a:pt x="1475" y="4761"/>
                      <a:pt x="1977" y="4761"/>
                    </a:cubicBezTo>
                    <a:cubicBezTo>
                      <a:pt x="2177" y="4761"/>
                      <a:pt x="2360" y="4753"/>
                      <a:pt x="2508" y="4747"/>
                    </a:cubicBezTo>
                    <a:cubicBezTo>
                      <a:pt x="2791" y="4726"/>
                      <a:pt x="3839" y="4637"/>
                      <a:pt x="4933" y="4443"/>
                    </a:cubicBezTo>
                    <a:cubicBezTo>
                      <a:pt x="5499" y="4333"/>
                      <a:pt x="6064" y="4223"/>
                      <a:pt x="6546" y="4071"/>
                    </a:cubicBezTo>
                    <a:cubicBezTo>
                      <a:pt x="7049" y="3898"/>
                      <a:pt x="7442" y="3720"/>
                      <a:pt x="7703" y="3485"/>
                    </a:cubicBezTo>
                    <a:cubicBezTo>
                      <a:pt x="8641" y="2589"/>
                      <a:pt x="8578" y="1756"/>
                      <a:pt x="8468" y="1259"/>
                    </a:cubicBezTo>
                    <a:cubicBezTo>
                      <a:pt x="8447" y="1102"/>
                      <a:pt x="8316" y="997"/>
                      <a:pt x="8138" y="866"/>
                    </a:cubicBezTo>
                    <a:cubicBezTo>
                      <a:pt x="7965" y="756"/>
                      <a:pt x="7724" y="646"/>
                      <a:pt x="7484" y="536"/>
                    </a:cubicBezTo>
                    <a:cubicBezTo>
                      <a:pt x="7007" y="342"/>
                      <a:pt x="6436" y="185"/>
                      <a:pt x="6111" y="81"/>
                    </a:cubicBezTo>
                    <a:cubicBezTo>
                      <a:pt x="5875" y="21"/>
                      <a:pt x="5620" y="1"/>
                      <a:pt x="539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6"/>
              <p:cNvSpPr/>
              <p:nvPr/>
            </p:nvSpPr>
            <p:spPr>
              <a:xfrm>
                <a:off x="5292412" y="1740986"/>
                <a:ext cx="543921" cy="693983"/>
              </a:xfrm>
              <a:custGeom>
                <a:rect b="b" l="l" r="r" t="t"/>
                <a:pathLst>
                  <a:path extrusionOk="0" h="3903" w="3059">
                    <a:moveTo>
                      <a:pt x="2357" y="1"/>
                    </a:moveTo>
                    <a:lnTo>
                      <a:pt x="765" y="347"/>
                    </a:lnTo>
                    <a:cubicBezTo>
                      <a:pt x="765" y="347"/>
                      <a:pt x="875" y="980"/>
                      <a:pt x="786" y="1310"/>
                    </a:cubicBezTo>
                    <a:cubicBezTo>
                      <a:pt x="736" y="1504"/>
                      <a:pt x="552" y="1543"/>
                      <a:pt x="412" y="1543"/>
                    </a:cubicBezTo>
                    <a:cubicBezTo>
                      <a:pt x="317" y="1543"/>
                      <a:pt x="241" y="1525"/>
                      <a:pt x="241" y="1525"/>
                    </a:cubicBezTo>
                    <a:cubicBezTo>
                      <a:pt x="241" y="1525"/>
                      <a:pt x="110" y="2248"/>
                      <a:pt x="48" y="2881"/>
                    </a:cubicBezTo>
                    <a:cubicBezTo>
                      <a:pt x="0" y="3510"/>
                      <a:pt x="69" y="3902"/>
                      <a:pt x="69" y="3902"/>
                    </a:cubicBezTo>
                    <a:cubicBezTo>
                      <a:pt x="69" y="3902"/>
                      <a:pt x="1310" y="2661"/>
                      <a:pt x="1943" y="2248"/>
                    </a:cubicBezTo>
                    <a:cubicBezTo>
                      <a:pt x="2577" y="1834"/>
                      <a:pt x="3059" y="1808"/>
                      <a:pt x="3059" y="1808"/>
                    </a:cubicBezTo>
                    <a:cubicBezTo>
                      <a:pt x="3059" y="1808"/>
                      <a:pt x="2708" y="1635"/>
                      <a:pt x="2619" y="1310"/>
                    </a:cubicBezTo>
                    <a:cubicBezTo>
                      <a:pt x="2535" y="959"/>
                      <a:pt x="2357" y="1"/>
                      <a:pt x="2357" y="1"/>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6"/>
              <p:cNvSpPr/>
              <p:nvPr/>
            </p:nvSpPr>
            <p:spPr>
              <a:xfrm>
                <a:off x="5281210" y="1728895"/>
                <a:ext cx="558857" cy="729366"/>
              </a:xfrm>
              <a:custGeom>
                <a:rect b="b" l="l" r="r" t="t"/>
                <a:pathLst>
                  <a:path extrusionOk="0" h="4102" w="3143">
                    <a:moveTo>
                      <a:pt x="2378" y="132"/>
                    </a:moveTo>
                    <a:cubicBezTo>
                      <a:pt x="2399" y="221"/>
                      <a:pt x="2551" y="1048"/>
                      <a:pt x="2640" y="1378"/>
                    </a:cubicBezTo>
                    <a:cubicBezTo>
                      <a:pt x="2703" y="1640"/>
                      <a:pt x="2860" y="1771"/>
                      <a:pt x="2965" y="1855"/>
                    </a:cubicBezTo>
                    <a:cubicBezTo>
                      <a:pt x="2923" y="1855"/>
                      <a:pt x="2902" y="1855"/>
                      <a:pt x="2792" y="1876"/>
                    </a:cubicBezTo>
                    <a:cubicBezTo>
                      <a:pt x="2572" y="1944"/>
                      <a:pt x="2289" y="2054"/>
                      <a:pt x="1985" y="2248"/>
                    </a:cubicBezTo>
                    <a:cubicBezTo>
                      <a:pt x="1655" y="2468"/>
                      <a:pt x="1179" y="2881"/>
                      <a:pt x="786" y="3253"/>
                    </a:cubicBezTo>
                    <a:lnTo>
                      <a:pt x="194" y="3840"/>
                    </a:lnTo>
                    <a:cubicBezTo>
                      <a:pt x="173" y="3777"/>
                      <a:pt x="111" y="3494"/>
                      <a:pt x="173" y="2949"/>
                    </a:cubicBezTo>
                    <a:cubicBezTo>
                      <a:pt x="215" y="2358"/>
                      <a:pt x="346" y="1703"/>
                      <a:pt x="346" y="1661"/>
                    </a:cubicBezTo>
                    <a:cubicBezTo>
                      <a:pt x="378" y="1661"/>
                      <a:pt x="407" y="1670"/>
                      <a:pt x="455" y="1670"/>
                    </a:cubicBezTo>
                    <a:cubicBezTo>
                      <a:pt x="480" y="1670"/>
                      <a:pt x="509" y="1668"/>
                      <a:pt x="545" y="1661"/>
                    </a:cubicBezTo>
                    <a:cubicBezTo>
                      <a:pt x="608" y="1661"/>
                      <a:pt x="697" y="1640"/>
                      <a:pt x="765" y="1593"/>
                    </a:cubicBezTo>
                    <a:cubicBezTo>
                      <a:pt x="828" y="1551"/>
                      <a:pt x="870" y="1483"/>
                      <a:pt x="917" y="1378"/>
                    </a:cubicBezTo>
                    <a:cubicBezTo>
                      <a:pt x="959" y="1200"/>
                      <a:pt x="938" y="959"/>
                      <a:pt x="917" y="766"/>
                    </a:cubicBezTo>
                    <a:cubicBezTo>
                      <a:pt x="917" y="593"/>
                      <a:pt x="896" y="504"/>
                      <a:pt x="896" y="462"/>
                    </a:cubicBezTo>
                    <a:lnTo>
                      <a:pt x="2378" y="132"/>
                    </a:lnTo>
                    <a:close/>
                    <a:moveTo>
                      <a:pt x="2488" y="1"/>
                    </a:moveTo>
                    <a:lnTo>
                      <a:pt x="765" y="373"/>
                    </a:lnTo>
                    <a:lnTo>
                      <a:pt x="765" y="415"/>
                    </a:lnTo>
                    <a:cubicBezTo>
                      <a:pt x="765" y="415"/>
                      <a:pt x="786" y="567"/>
                      <a:pt x="807" y="766"/>
                    </a:cubicBezTo>
                    <a:cubicBezTo>
                      <a:pt x="828" y="959"/>
                      <a:pt x="828" y="1200"/>
                      <a:pt x="807" y="1352"/>
                    </a:cubicBezTo>
                    <a:cubicBezTo>
                      <a:pt x="786" y="1420"/>
                      <a:pt x="739" y="1462"/>
                      <a:pt x="697" y="1509"/>
                    </a:cubicBezTo>
                    <a:cubicBezTo>
                      <a:pt x="655" y="1530"/>
                      <a:pt x="587" y="1551"/>
                      <a:pt x="545" y="1551"/>
                    </a:cubicBezTo>
                    <a:cubicBezTo>
                      <a:pt x="502" y="1558"/>
                      <a:pt x="460" y="1560"/>
                      <a:pt x="425" y="1560"/>
                    </a:cubicBezTo>
                    <a:cubicBezTo>
                      <a:pt x="353" y="1560"/>
                      <a:pt x="304" y="1551"/>
                      <a:pt x="304" y="1551"/>
                    </a:cubicBezTo>
                    <a:lnTo>
                      <a:pt x="262" y="1530"/>
                    </a:lnTo>
                    <a:lnTo>
                      <a:pt x="242" y="1593"/>
                    </a:lnTo>
                    <a:cubicBezTo>
                      <a:pt x="242" y="1593"/>
                      <a:pt x="111" y="2316"/>
                      <a:pt x="63" y="2949"/>
                    </a:cubicBezTo>
                    <a:cubicBezTo>
                      <a:pt x="1" y="3578"/>
                      <a:pt x="84" y="3997"/>
                      <a:pt x="84" y="3997"/>
                    </a:cubicBezTo>
                    <a:lnTo>
                      <a:pt x="84" y="4101"/>
                    </a:lnTo>
                    <a:lnTo>
                      <a:pt x="173" y="4018"/>
                    </a:lnTo>
                    <a:cubicBezTo>
                      <a:pt x="173" y="4018"/>
                      <a:pt x="477" y="3709"/>
                      <a:pt x="870" y="3342"/>
                    </a:cubicBezTo>
                    <a:cubicBezTo>
                      <a:pt x="1263" y="2970"/>
                      <a:pt x="1724" y="2557"/>
                      <a:pt x="2048" y="2358"/>
                    </a:cubicBezTo>
                    <a:cubicBezTo>
                      <a:pt x="2357" y="2138"/>
                      <a:pt x="2619" y="2054"/>
                      <a:pt x="2813" y="1986"/>
                    </a:cubicBezTo>
                    <a:cubicBezTo>
                      <a:pt x="3012" y="1944"/>
                      <a:pt x="3122" y="1944"/>
                      <a:pt x="3122" y="1944"/>
                    </a:cubicBezTo>
                    <a:lnTo>
                      <a:pt x="3143" y="1834"/>
                    </a:lnTo>
                    <a:cubicBezTo>
                      <a:pt x="3143" y="1834"/>
                      <a:pt x="2813" y="1661"/>
                      <a:pt x="2750" y="1352"/>
                    </a:cubicBezTo>
                    <a:cubicBezTo>
                      <a:pt x="2661" y="1027"/>
                      <a:pt x="2488" y="69"/>
                      <a:pt x="2488" y="69"/>
                    </a:cubicBezTo>
                    <a:lnTo>
                      <a:pt x="248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6"/>
              <p:cNvSpPr/>
              <p:nvPr/>
            </p:nvSpPr>
            <p:spPr>
              <a:xfrm>
                <a:off x="5021432" y="2027792"/>
                <a:ext cx="1089620" cy="1734157"/>
              </a:xfrm>
              <a:custGeom>
                <a:rect b="b" l="l" r="r" t="t"/>
                <a:pathLst>
                  <a:path extrusionOk="0" h="9753" w="6128">
                    <a:moveTo>
                      <a:pt x="4426" y="1"/>
                    </a:moveTo>
                    <a:cubicBezTo>
                      <a:pt x="4426" y="1"/>
                      <a:pt x="4211" y="43"/>
                      <a:pt x="3881" y="221"/>
                    </a:cubicBezTo>
                    <a:cubicBezTo>
                      <a:pt x="3556" y="415"/>
                      <a:pt x="2881" y="876"/>
                      <a:pt x="2310" y="1352"/>
                    </a:cubicBezTo>
                    <a:cubicBezTo>
                      <a:pt x="1744" y="1834"/>
                      <a:pt x="1284" y="2750"/>
                      <a:pt x="1200" y="3164"/>
                    </a:cubicBezTo>
                    <a:cubicBezTo>
                      <a:pt x="1111" y="3578"/>
                      <a:pt x="1153" y="4672"/>
                      <a:pt x="828" y="5631"/>
                    </a:cubicBezTo>
                    <a:cubicBezTo>
                      <a:pt x="477" y="6610"/>
                      <a:pt x="1" y="7443"/>
                      <a:pt x="1" y="7443"/>
                    </a:cubicBezTo>
                    <a:cubicBezTo>
                      <a:pt x="1" y="7443"/>
                      <a:pt x="414" y="7746"/>
                      <a:pt x="849" y="7877"/>
                    </a:cubicBezTo>
                    <a:cubicBezTo>
                      <a:pt x="1263" y="7987"/>
                      <a:pt x="2593" y="8338"/>
                      <a:pt x="3860" y="8553"/>
                    </a:cubicBezTo>
                    <a:cubicBezTo>
                      <a:pt x="5127" y="8773"/>
                      <a:pt x="5761" y="9752"/>
                      <a:pt x="5761" y="9752"/>
                    </a:cubicBezTo>
                    <a:cubicBezTo>
                      <a:pt x="5761" y="9752"/>
                      <a:pt x="5892" y="9621"/>
                      <a:pt x="5892" y="9207"/>
                    </a:cubicBezTo>
                    <a:cubicBezTo>
                      <a:pt x="5892" y="8794"/>
                      <a:pt x="5803" y="8029"/>
                      <a:pt x="5499" y="7134"/>
                    </a:cubicBezTo>
                    <a:cubicBezTo>
                      <a:pt x="5190" y="6264"/>
                      <a:pt x="5017" y="5783"/>
                      <a:pt x="5017" y="5327"/>
                    </a:cubicBezTo>
                    <a:cubicBezTo>
                      <a:pt x="4997" y="4887"/>
                      <a:pt x="5279" y="4122"/>
                      <a:pt x="5693" y="3426"/>
                    </a:cubicBezTo>
                    <a:cubicBezTo>
                      <a:pt x="6107" y="2750"/>
                      <a:pt x="6128" y="1483"/>
                      <a:pt x="5934" y="1200"/>
                    </a:cubicBezTo>
                    <a:cubicBezTo>
                      <a:pt x="5714" y="938"/>
                      <a:pt x="5410" y="876"/>
                      <a:pt x="5080" y="567"/>
                    </a:cubicBezTo>
                    <a:cubicBezTo>
                      <a:pt x="4756" y="263"/>
                      <a:pt x="4426" y="1"/>
                      <a:pt x="4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6"/>
              <p:cNvSpPr/>
              <p:nvPr/>
            </p:nvSpPr>
            <p:spPr>
              <a:xfrm>
                <a:off x="5005607" y="2015701"/>
                <a:ext cx="1101711" cy="1762072"/>
              </a:xfrm>
              <a:custGeom>
                <a:rect b="b" l="l" r="r" t="t"/>
                <a:pathLst>
                  <a:path extrusionOk="0" h="9910" w="6196">
                    <a:moveTo>
                      <a:pt x="4494" y="132"/>
                    </a:moveTo>
                    <a:cubicBezTo>
                      <a:pt x="4515" y="158"/>
                      <a:pt x="4824" y="394"/>
                      <a:pt x="5127" y="682"/>
                    </a:cubicBezTo>
                    <a:cubicBezTo>
                      <a:pt x="5300" y="834"/>
                      <a:pt x="5457" y="917"/>
                      <a:pt x="5609" y="1006"/>
                    </a:cubicBezTo>
                    <a:cubicBezTo>
                      <a:pt x="5740" y="1095"/>
                      <a:pt x="5871" y="1179"/>
                      <a:pt x="5981" y="1310"/>
                    </a:cubicBezTo>
                    <a:cubicBezTo>
                      <a:pt x="6002" y="1357"/>
                      <a:pt x="6044" y="1488"/>
                      <a:pt x="6065" y="1640"/>
                    </a:cubicBezTo>
                    <a:cubicBezTo>
                      <a:pt x="6086" y="1813"/>
                      <a:pt x="6086" y="2012"/>
                      <a:pt x="6065" y="2227"/>
                    </a:cubicBezTo>
                    <a:cubicBezTo>
                      <a:pt x="6044" y="2666"/>
                      <a:pt x="5934" y="3143"/>
                      <a:pt x="5740" y="3473"/>
                    </a:cubicBezTo>
                    <a:cubicBezTo>
                      <a:pt x="5326" y="4169"/>
                      <a:pt x="5038" y="4934"/>
                      <a:pt x="5038" y="5395"/>
                    </a:cubicBezTo>
                    <a:cubicBezTo>
                      <a:pt x="5038" y="5851"/>
                      <a:pt x="5237" y="6332"/>
                      <a:pt x="5520" y="7228"/>
                    </a:cubicBezTo>
                    <a:cubicBezTo>
                      <a:pt x="5824" y="8118"/>
                      <a:pt x="5913" y="8862"/>
                      <a:pt x="5913" y="9275"/>
                    </a:cubicBezTo>
                    <a:cubicBezTo>
                      <a:pt x="5913" y="9474"/>
                      <a:pt x="5892" y="9605"/>
                      <a:pt x="5850" y="9689"/>
                    </a:cubicBezTo>
                    <a:cubicBezTo>
                      <a:pt x="5850" y="9736"/>
                      <a:pt x="5824" y="9715"/>
                      <a:pt x="5824" y="9736"/>
                    </a:cubicBezTo>
                    <a:cubicBezTo>
                      <a:pt x="5761" y="9626"/>
                      <a:pt x="5169" y="8773"/>
                      <a:pt x="3949" y="8558"/>
                    </a:cubicBezTo>
                    <a:cubicBezTo>
                      <a:pt x="2708" y="8338"/>
                      <a:pt x="1373" y="8013"/>
                      <a:pt x="938" y="7882"/>
                    </a:cubicBezTo>
                    <a:cubicBezTo>
                      <a:pt x="545" y="7772"/>
                      <a:pt x="194" y="7511"/>
                      <a:pt x="152" y="7490"/>
                    </a:cubicBezTo>
                    <a:cubicBezTo>
                      <a:pt x="173" y="7443"/>
                      <a:pt x="634" y="6657"/>
                      <a:pt x="959" y="5720"/>
                    </a:cubicBezTo>
                    <a:cubicBezTo>
                      <a:pt x="1137" y="5238"/>
                      <a:pt x="1200" y="4714"/>
                      <a:pt x="1242" y="4258"/>
                    </a:cubicBezTo>
                    <a:cubicBezTo>
                      <a:pt x="1289" y="3824"/>
                      <a:pt x="1310" y="3431"/>
                      <a:pt x="1331" y="3232"/>
                    </a:cubicBezTo>
                    <a:cubicBezTo>
                      <a:pt x="1373" y="3038"/>
                      <a:pt x="1503" y="2708"/>
                      <a:pt x="1703" y="2384"/>
                    </a:cubicBezTo>
                    <a:cubicBezTo>
                      <a:pt x="1896" y="2033"/>
                      <a:pt x="2158" y="1703"/>
                      <a:pt x="2420" y="1467"/>
                    </a:cubicBezTo>
                    <a:cubicBezTo>
                      <a:pt x="2991" y="985"/>
                      <a:pt x="3687" y="525"/>
                      <a:pt x="4017" y="352"/>
                    </a:cubicBezTo>
                    <a:cubicBezTo>
                      <a:pt x="4321" y="158"/>
                      <a:pt x="4473" y="132"/>
                      <a:pt x="4494" y="132"/>
                    </a:cubicBezTo>
                    <a:close/>
                    <a:moveTo>
                      <a:pt x="4515" y="1"/>
                    </a:moveTo>
                    <a:lnTo>
                      <a:pt x="4494" y="27"/>
                    </a:lnTo>
                    <a:cubicBezTo>
                      <a:pt x="4494" y="27"/>
                      <a:pt x="4279" y="48"/>
                      <a:pt x="3949" y="242"/>
                    </a:cubicBezTo>
                    <a:cubicBezTo>
                      <a:pt x="3624" y="441"/>
                      <a:pt x="2923" y="896"/>
                      <a:pt x="2357" y="1378"/>
                    </a:cubicBezTo>
                    <a:cubicBezTo>
                      <a:pt x="2074" y="1619"/>
                      <a:pt x="1812" y="1965"/>
                      <a:pt x="1613" y="2316"/>
                    </a:cubicBezTo>
                    <a:cubicBezTo>
                      <a:pt x="1420" y="2666"/>
                      <a:pt x="1268" y="2991"/>
                      <a:pt x="1221" y="3211"/>
                    </a:cubicBezTo>
                    <a:cubicBezTo>
                      <a:pt x="1179" y="3431"/>
                      <a:pt x="1179" y="3798"/>
                      <a:pt x="1137" y="4258"/>
                    </a:cubicBezTo>
                    <a:cubicBezTo>
                      <a:pt x="1090" y="4693"/>
                      <a:pt x="1027" y="5217"/>
                      <a:pt x="849" y="5678"/>
                    </a:cubicBezTo>
                    <a:cubicBezTo>
                      <a:pt x="503" y="6636"/>
                      <a:pt x="21" y="7490"/>
                      <a:pt x="21" y="7490"/>
                    </a:cubicBezTo>
                    <a:lnTo>
                      <a:pt x="1" y="7532"/>
                    </a:lnTo>
                    <a:lnTo>
                      <a:pt x="42" y="7573"/>
                    </a:lnTo>
                    <a:cubicBezTo>
                      <a:pt x="42" y="7573"/>
                      <a:pt x="456" y="7882"/>
                      <a:pt x="917" y="7987"/>
                    </a:cubicBezTo>
                    <a:cubicBezTo>
                      <a:pt x="1352" y="8118"/>
                      <a:pt x="2682" y="8448"/>
                      <a:pt x="3928" y="8668"/>
                    </a:cubicBezTo>
                    <a:cubicBezTo>
                      <a:pt x="5169" y="8883"/>
                      <a:pt x="5782" y="9867"/>
                      <a:pt x="5782" y="9867"/>
                    </a:cubicBezTo>
                    <a:lnTo>
                      <a:pt x="5824" y="9909"/>
                    </a:lnTo>
                    <a:lnTo>
                      <a:pt x="5871" y="9867"/>
                    </a:lnTo>
                    <a:cubicBezTo>
                      <a:pt x="5871" y="9867"/>
                      <a:pt x="5913" y="9820"/>
                      <a:pt x="5955" y="9736"/>
                    </a:cubicBezTo>
                    <a:cubicBezTo>
                      <a:pt x="6002" y="9626"/>
                      <a:pt x="6023" y="9495"/>
                      <a:pt x="6023" y="9275"/>
                    </a:cubicBezTo>
                    <a:cubicBezTo>
                      <a:pt x="6023" y="8841"/>
                      <a:pt x="5934" y="8076"/>
                      <a:pt x="5630" y="7202"/>
                    </a:cubicBezTo>
                    <a:cubicBezTo>
                      <a:pt x="5347" y="6311"/>
                      <a:pt x="5169" y="5830"/>
                      <a:pt x="5148" y="5395"/>
                    </a:cubicBezTo>
                    <a:cubicBezTo>
                      <a:pt x="5148" y="4976"/>
                      <a:pt x="5410" y="4217"/>
                      <a:pt x="5824" y="3536"/>
                    </a:cubicBezTo>
                    <a:cubicBezTo>
                      <a:pt x="6044" y="3169"/>
                      <a:pt x="6154" y="2687"/>
                      <a:pt x="6175" y="2227"/>
                    </a:cubicBezTo>
                    <a:cubicBezTo>
                      <a:pt x="6196" y="2012"/>
                      <a:pt x="6196" y="1813"/>
                      <a:pt x="6175" y="1640"/>
                    </a:cubicBezTo>
                    <a:cubicBezTo>
                      <a:pt x="6154" y="1467"/>
                      <a:pt x="6133" y="1336"/>
                      <a:pt x="6065" y="1247"/>
                    </a:cubicBezTo>
                    <a:cubicBezTo>
                      <a:pt x="5955" y="1095"/>
                      <a:pt x="5803" y="1006"/>
                      <a:pt x="5672" y="917"/>
                    </a:cubicBezTo>
                    <a:cubicBezTo>
                      <a:pt x="5520" y="834"/>
                      <a:pt x="5368" y="745"/>
                      <a:pt x="5196" y="593"/>
                    </a:cubicBezTo>
                    <a:cubicBezTo>
                      <a:pt x="4887" y="289"/>
                      <a:pt x="4541" y="27"/>
                      <a:pt x="4541" y="27"/>
                    </a:cubicBezTo>
                    <a:lnTo>
                      <a:pt x="451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6"/>
              <p:cNvSpPr/>
              <p:nvPr/>
            </p:nvSpPr>
            <p:spPr>
              <a:xfrm>
                <a:off x="4790636" y="1957913"/>
                <a:ext cx="575571" cy="1400767"/>
              </a:xfrm>
              <a:custGeom>
                <a:rect b="b" l="l" r="r" t="t"/>
                <a:pathLst>
                  <a:path extrusionOk="0" h="7878" w="3237">
                    <a:moveTo>
                      <a:pt x="2662" y="1"/>
                    </a:moveTo>
                    <a:cubicBezTo>
                      <a:pt x="2577" y="1"/>
                      <a:pt x="2523" y="53"/>
                      <a:pt x="2451" y="153"/>
                    </a:cubicBezTo>
                    <a:cubicBezTo>
                      <a:pt x="2346" y="284"/>
                      <a:pt x="1581" y="1352"/>
                      <a:pt x="1403" y="2007"/>
                    </a:cubicBezTo>
                    <a:cubicBezTo>
                      <a:pt x="1230" y="2682"/>
                      <a:pt x="1534" y="2971"/>
                      <a:pt x="1560" y="3468"/>
                    </a:cubicBezTo>
                    <a:cubicBezTo>
                      <a:pt x="1581" y="3950"/>
                      <a:pt x="1340" y="5107"/>
                      <a:pt x="1079" y="5521"/>
                    </a:cubicBezTo>
                    <a:cubicBezTo>
                      <a:pt x="817" y="5935"/>
                      <a:pt x="94" y="6395"/>
                      <a:pt x="52" y="6395"/>
                    </a:cubicBezTo>
                    <a:cubicBezTo>
                      <a:pt x="51" y="6395"/>
                      <a:pt x="51" y="6395"/>
                      <a:pt x="50" y="6395"/>
                    </a:cubicBezTo>
                    <a:cubicBezTo>
                      <a:pt x="1" y="6395"/>
                      <a:pt x="490" y="7268"/>
                      <a:pt x="775" y="7574"/>
                    </a:cubicBezTo>
                    <a:cubicBezTo>
                      <a:pt x="1058" y="7857"/>
                      <a:pt x="1340" y="7878"/>
                      <a:pt x="1340" y="7878"/>
                    </a:cubicBezTo>
                    <a:cubicBezTo>
                      <a:pt x="1340" y="7878"/>
                      <a:pt x="1864" y="6851"/>
                      <a:pt x="2147" y="6265"/>
                    </a:cubicBezTo>
                    <a:cubicBezTo>
                      <a:pt x="2430" y="5652"/>
                      <a:pt x="2498" y="5170"/>
                      <a:pt x="2519" y="4280"/>
                    </a:cubicBezTo>
                    <a:cubicBezTo>
                      <a:pt x="2561" y="3363"/>
                      <a:pt x="3001" y="2772"/>
                      <a:pt x="2974" y="2489"/>
                    </a:cubicBezTo>
                    <a:cubicBezTo>
                      <a:pt x="2953" y="2206"/>
                      <a:pt x="3105" y="745"/>
                      <a:pt x="3236" y="221"/>
                    </a:cubicBezTo>
                    <a:cubicBezTo>
                      <a:pt x="3236" y="221"/>
                      <a:pt x="3021" y="111"/>
                      <a:pt x="2822" y="43"/>
                    </a:cubicBezTo>
                    <a:cubicBezTo>
                      <a:pt x="2756" y="15"/>
                      <a:pt x="2705" y="1"/>
                      <a:pt x="2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6"/>
              <p:cNvSpPr/>
              <p:nvPr/>
            </p:nvSpPr>
            <p:spPr>
              <a:xfrm>
                <a:off x="4788680" y="1947422"/>
                <a:ext cx="589618" cy="1423349"/>
              </a:xfrm>
              <a:custGeom>
                <a:rect b="b" l="l" r="r" t="t"/>
                <a:pathLst>
                  <a:path extrusionOk="0" h="8005" w="3316">
                    <a:moveTo>
                      <a:pt x="2693" y="110"/>
                    </a:moveTo>
                    <a:cubicBezTo>
                      <a:pt x="2723" y="110"/>
                      <a:pt x="2759" y="121"/>
                      <a:pt x="2813" y="149"/>
                    </a:cubicBezTo>
                    <a:cubicBezTo>
                      <a:pt x="2985" y="212"/>
                      <a:pt x="3163" y="301"/>
                      <a:pt x="3184" y="322"/>
                    </a:cubicBezTo>
                    <a:cubicBezTo>
                      <a:pt x="3116" y="584"/>
                      <a:pt x="3053" y="1040"/>
                      <a:pt x="3012" y="1500"/>
                    </a:cubicBezTo>
                    <a:cubicBezTo>
                      <a:pt x="2964" y="1956"/>
                      <a:pt x="2923" y="2396"/>
                      <a:pt x="2943" y="2548"/>
                    </a:cubicBezTo>
                    <a:cubicBezTo>
                      <a:pt x="2943" y="2658"/>
                      <a:pt x="2854" y="2899"/>
                      <a:pt x="2723" y="3181"/>
                    </a:cubicBezTo>
                    <a:cubicBezTo>
                      <a:pt x="2619" y="3485"/>
                      <a:pt x="2488" y="3857"/>
                      <a:pt x="2488" y="4339"/>
                    </a:cubicBezTo>
                    <a:cubicBezTo>
                      <a:pt x="2441" y="5229"/>
                      <a:pt x="2399" y="5690"/>
                      <a:pt x="2116" y="6276"/>
                    </a:cubicBezTo>
                    <a:cubicBezTo>
                      <a:pt x="1833" y="6868"/>
                      <a:pt x="1351" y="7827"/>
                      <a:pt x="1310" y="7874"/>
                    </a:cubicBezTo>
                    <a:cubicBezTo>
                      <a:pt x="1310" y="7874"/>
                      <a:pt x="1262" y="7874"/>
                      <a:pt x="1200" y="7847"/>
                    </a:cubicBezTo>
                    <a:cubicBezTo>
                      <a:pt x="1090" y="7806"/>
                      <a:pt x="959" y="7743"/>
                      <a:pt x="828" y="7586"/>
                    </a:cubicBezTo>
                    <a:cubicBezTo>
                      <a:pt x="697" y="7455"/>
                      <a:pt x="498" y="7151"/>
                      <a:pt x="346" y="6889"/>
                    </a:cubicBezTo>
                    <a:cubicBezTo>
                      <a:pt x="262" y="6758"/>
                      <a:pt x="194" y="6648"/>
                      <a:pt x="152" y="6564"/>
                    </a:cubicBezTo>
                    <a:cubicBezTo>
                      <a:pt x="131" y="6517"/>
                      <a:pt x="131" y="6496"/>
                      <a:pt x="131" y="6475"/>
                    </a:cubicBezTo>
                    <a:cubicBezTo>
                      <a:pt x="152" y="6475"/>
                      <a:pt x="194" y="6454"/>
                      <a:pt x="236" y="6434"/>
                    </a:cubicBezTo>
                    <a:cubicBezTo>
                      <a:pt x="304" y="6365"/>
                      <a:pt x="414" y="6303"/>
                      <a:pt x="524" y="6214"/>
                    </a:cubicBezTo>
                    <a:cubicBezTo>
                      <a:pt x="739" y="6041"/>
                      <a:pt x="1001" y="5821"/>
                      <a:pt x="1131" y="5601"/>
                    </a:cubicBezTo>
                    <a:cubicBezTo>
                      <a:pt x="1262" y="5386"/>
                      <a:pt x="1393" y="4993"/>
                      <a:pt x="1482" y="4601"/>
                    </a:cubicBezTo>
                    <a:cubicBezTo>
                      <a:pt x="1571" y="4182"/>
                      <a:pt x="1634" y="3768"/>
                      <a:pt x="1613" y="3527"/>
                    </a:cubicBezTo>
                    <a:cubicBezTo>
                      <a:pt x="1613" y="3265"/>
                      <a:pt x="1524" y="3071"/>
                      <a:pt x="1482" y="2851"/>
                    </a:cubicBezTo>
                    <a:cubicBezTo>
                      <a:pt x="1414" y="2637"/>
                      <a:pt x="1393" y="2417"/>
                      <a:pt x="1482" y="2087"/>
                    </a:cubicBezTo>
                    <a:cubicBezTo>
                      <a:pt x="1545" y="1783"/>
                      <a:pt x="1786" y="1348"/>
                      <a:pt x="2027" y="977"/>
                    </a:cubicBezTo>
                    <a:cubicBezTo>
                      <a:pt x="2247" y="605"/>
                      <a:pt x="2462" y="301"/>
                      <a:pt x="2509" y="233"/>
                    </a:cubicBezTo>
                    <a:cubicBezTo>
                      <a:pt x="2572" y="170"/>
                      <a:pt x="2593" y="123"/>
                      <a:pt x="2640" y="123"/>
                    </a:cubicBezTo>
                    <a:cubicBezTo>
                      <a:pt x="2656" y="115"/>
                      <a:pt x="2673" y="110"/>
                      <a:pt x="2693" y="110"/>
                    </a:cubicBezTo>
                    <a:close/>
                    <a:moveTo>
                      <a:pt x="2700" y="1"/>
                    </a:moveTo>
                    <a:cubicBezTo>
                      <a:pt x="2665" y="1"/>
                      <a:pt x="2631" y="7"/>
                      <a:pt x="2593" y="18"/>
                    </a:cubicBezTo>
                    <a:cubicBezTo>
                      <a:pt x="2530" y="39"/>
                      <a:pt x="2488" y="102"/>
                      <a:pt x="2420" y="170"/>
                    </a:cubicBezTo>
                    <a:cubicBezTo>
                      <a:pt x="2378" y="233"/>
                      <a:pt x="2158" y="542"/>
                      <a:pt x="1917" y="909"/>
                    </a:cubicBezTo>
                    <a:cubicBezTo>
                      <a:pt x="1702" y="1280"/>
                      <a:pt x="1461" y="1720"/>
                      <a:pt x="1372" y="2066"/>
                    </a:cubicBezTo>
                    <a:cubicBezTo>
                      <a:pt x="1262" y="2396"/>
                      <a:pt x="1310" y="2658"/>
                      <a:pt x="1372" y="2872"/>
                    </a:cubicBezTo>
                    <a:cubicBezTo>
                      <a:pt x="1414" y="3092"/>
                      <a:pt x="1503" y="3291"/>
                      <a:pt x="1503" y="3527"/>
                    </a:cubicBezTo>
                    <a:cubicBezTo>
                      <a:pt x="1524" y="3747"/>
                      <a:pt x="1461" y="4161"/>
                      <a:pt x="1372" y="4574"/>
                    </a:cubicBezTo>
                    <a:cubicBezTo>
                      <a:pt x="1283" y="4967"/>
                      <a:pt x="1152" y="5360"/>
                      <a:pt x="1048" y="5559"/>
                    </a:cubicBezTo>
                    <a:cubicBezTo>
                      <a:pt x="917" y="5732"/>
                      <a:pt x="676" y="5952"/>
                      <a:pt x="456" y="6125"/>
                    </a:cubicBezTo>
                    <a:cubicBezTo>
                      <a:pt x="346" y="6214"/>
                      <a:pt x="236" y="6276"/>
                      <a:pt x="173" y="6324"/>
                    </a:cubicBezTo>
                    <a:cubicBezTo>
                      <a:pt x="131" y="6344"/>
                      <a:pt x="105" y="6365"/>
                      <a:pt x="84" y="6386"/>
                    </a:cubicBezTo>
                    <a:lnTo>
                      <a:pt x="42" y="6386"/>
                    </a:lnTo>
                    <a:lnTo>
                      <a:pt x="21" y="6407"/>
                    </a:lnTo>
                    <a:lnTo>
                      <a:pt x="0" y="6407"/>
                    </a:lnTo>
                    <a:lnTo>
                      <a:pt x="0" y="6434"/>
                    </a:lnTo>
                    <a:lnTo>
                      <a:pt x="0" y="6454"/>
                    </a:lnTo>
                    <a:lnTo>
                      <a:pt x="0" y="6496"/>
                    </a:lnTo>
                    <a:cubicBezTo>
                      <a:pt x="21" y="6517"/>
                      <a:pt x="42" y="6564"/>
                      <a:pt x="63" y="6606"/>
                    </a:cubicBezTo>
                    <a:cubicBezTo>
                      <a:pt x="105" y="6695"/>
                      <a:pt x="173" y="6826"/>
                      <a:pt x="236" y="6957"/>
                    </a:cubicBezTo>
                    <a:cubicBezTo>
                      <a:pt x="393" y="7219"/>
                      <a:pt x="587" y="7502"/>
                      <a:pt x="739" y="7675"/>
                    </a:cubicBezTo>
                    <a:cubicBezTo>
                      <a:pt x="891" y="7827"/>
                      <a:pt x="1048" y="7916"/>
                      <a:pt x="1152" y="7957"/>
                    </a:cubicBezTo>
                    <a:cubicBezTo>
                      <a:pt x="1262" y="8005"/>
                      <a:pt x="1351" y="8005"/>
                      <a:pt x="1351" y="8005"/>
                    </a:cubicBezTo>
                    <a:lnTo>
                      <a:pt x="1372" y="8005"/>
                    </a:lnTo>
                    <a:lnTo>
                      <a:pt x="1393" y="7978"/>
                    </a:lnTo>
                    <a:cubicBezTo>
                      <a:pt x="1393" y="7978"/>
                      <a:pt x="1938" y="6931"/>
                      <a:pt x="2226" y="6344"/>
                    </a:cubicBezTo>
                    <a:cubicBezTo>
                      <a:pt x="2509" y="5732"/>
                      <a:pt x="2551" y="5229"/>
                      <a:pt x="2593" y="4339"/>
                    </a:cubicBezTo>
                    <a:cubicBezTo>
                      <a:pt x="2619" y="3878"/>
                      <a:pt x="2723" y="3527"/>
                      <a:pt x="2833" y="3223"/>
                    </a:cubicBezTo>
                    <a:cubicBezTo>
                      <a:pt x="2943" y="2941"/>
                      <a:pt x="3053" y="2721"/>
                      <a:pt x="3053" y="2548"/>
                    </a:cubicBezTo>
                    <a:cubicBezTo>
                      <a:pt x="3032" y="2417"/>
                      <a:pt x="3074" y="1956"/>
                      <a:pt x="3116" y="1500"/>
                    </a:cubicBezTo>
                    <a:cubicBezTo>
                      <a:pt x="3163" y="1040"/>
                      <a:pt x="3247" y="542"/>
                      <a:pt x="3315" y="301"/>
                    </a:cubicBezTo>
                    <a:lnTo>
                      <a:pt x="3315" y="254"/>
                    </a:lnTo>
                    <a:lnTo>
                      <a:pt x="3273" y="233"/>
                    </a:lnTo>
                    <a:cubicBezTo>
                      <a:pt x="3273" y="233"/>
                      <a:pt x="3053" y="123"/>
                      <a:pt x="2854" y="39"/>
                    </a:cubicBezTo>
                    <a:cubicBezTo>
                      <a:pt x="2794" y="12"/>
                      <a:pt x="2746" y="1"/>
                      <a:pt x="270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6"/>
              <p:cNvSpPr/>
              <p:nvPr/>
            </p:nvSpPr>
            <p:spPr>
              <a:xfrm>
                <a:off x="4919903" y="2842333"/>
                <a:ext cx="1094421" cy="480258"/>
              </a:xfrm>
              <a:custGeom>
                <a:rect b="b" l="l" r="r" t="t"/>
                <a:pathLst>
                  <a:path extrusionOk="0" h="2701" w="6155">
                    <a:moveTo>
                      <a:pt x="477" y="1"/>
                    </a:moveTo>
                    <a:cubicBezTo>
                      <a:pt x="450" y="1"/>
                      <a:pt x="417" y="23"/>
                      <a:pt x="393" y="112"/>
                    </a:cubicBezTo>
                    <a:cubicBezTo>
                      <a:pt x="352" y="306"/>
                      <a:pt x="393" y="285"/>
                      <a:pt x="242" y="484"/>
                    </a:cubicBezTo>
                    <a:cubicBezTo>
                      <a:pt x="111" y="699"/>
                      <a:pt x="1" y="699"/>
                      <a:pt x="22" y="830"/>
                    </a:cubicBezTo>
                    <a:cubicBezTo>
                      <a:pt x="48" y="940"/>
                      <a:pt x="153" y="1353"/>
                      <a:pt x="2033" y="2207"/>
                    </a:cubicBezTo>
                    <a:cubicBezTo>
                      <a:pt x="2881" y="2595"/>
                      <a:pt x="3793" y="2701"/>
                      <a:pt x="4533" y="2701"/>
                    </a:cubicBezTo>
                    <a:cubicBezTo>
                      <a:pt x="5409" y="2701"/>
                      <a:pt x="6044" y="2553"/>
                      <a:pt x="6044" y="2553"/>
                    </a:cubicBezTo>
                    <a:cubicBezTo>
                      <a:pt x="6044" y="2553"/>
                      <a:pt x="6154" y="2553"/>
                      <a:pt x="6112" y="2422"/>
                    </a:cubicBezTo>
                    <a:cubicBezTo>
                      <a:pt x="6091" y="2317"/>
                      <a:pt x="5981" y="1856"/>
                      <a:pt x="5892" y="1636"/>
                    </a:cubicBezTo>
                    <a:cubicBezTo>
                      <a:pt x="5828" y="1487"/>
                      <a:pt x="5785" y="1428"/>
                      <a:pt x="5709" y="1428"/>
                    </a:cubicBezTo>
                    <a:cubicBezTo>
                      <a:pt x="5686" y="1428"/>
                      <a:pt x="5660" y="1433"/>
                      <a:pt x="5630" y="1442"/>
                    </a:cubicBezTo>
                    <a:cubicBezTo>
                      <a:pt x="5575" y="1451"/>
                      <a:pt x="5337" y="1472"/>
                      <a:pt x="4990" y="1472"/>
                    </a:cubicBezTo>
                    <a:cubicBezTo>
                      <a:pt x="4515" y="1472"/>
                      <a:pt x="3836" y="1433"/>
                      <a:pt x="3143" y="1270"/>
                    </a:cubicBezTo>
                    <a:cubicBezTo>
                      <a:pt x="1944" y="961"/>
                      <a:pt x="896" y="353"/>
                      <a:pt x="524" y="23"/>
                    </a:cubicBezTo>
                    <a:cubicBezTo>
                      <a:pt x="524" y="23"/>
                      <a:pt x="503" y="1"/>
                      <a:pt x="4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6"/>
              <p:cNvSpPr/>
              <p:nvPr/>
            </p:nvSpPr>
            <p:spPr>
              <a:xfrm>
                <a:off x="4912435" y="2830598"/>
                <a:ext cx="1110246" cy="503373"/>
              </a:xfrm>
              <a:custGeom>
                <a:rect b="b" l="l" r="r" t="t"/>
                <a:pathLst>
                  <a:path extrusionOk="0" h="2831" w="6244">
                    <a:moveTo>
                      <a:pt x="525" y="131"/>
                    </a:moveTo>
                    <a:cubicBezTo>
                      <a:pt x="917" y="461"/>
                      <a:pt x="1965" y="1095"/>
                      <a:pt x="3164" y="1377"/>
                    </a:cubicBezTo>
                    <a:cubicBezTo>
                      <a:pt x="3777" y="1529"/>
                      <a:pt x="4363" y="1571"/>
                      <a:pt x="4824" y="1597"/>
                    </a:cubicBezTo>
                    <a:cubicBezTo>
                      <a:pt x="5065" y="1597"/>
                      <a:pt x="5259" y="1597"/>
                      <a:pt x="5411" y="1571"/>
                    </a:cubicBezTo>
                    <a:cubicBezTo>
                      <a:pt x="5541" y="1571"/>
                      <a:pt x="5651" y="1571"/>
                      <a:pt x="5693" y="1550"/>
                    </a:cubicBezTo>
                    <a:cubicBezTo>
                      <a:pt x="5709" y="1543"/>
                      <a:pt x="5722" y="1541"/>
                      <a:pt x="5733" y="1541"/>
                    </a:cubicBezTo>
                    <a:cubicBezTo>
                      <a:pt x="5754" y="1541"/>
                      <a:pt x="5768" y="1550"/>
                      <a:pt x="5782" y="1550"/>
                    </a:cubicBezTo>
                    <a:cubicBezTo>
                      <a:pt x="5803" y="1571"/>
                      <a:pt x="5824" y="1639"/>
                      <a:pt x="5871" y="1728"/>
                    </a:cubicBezTo>
                    <a:cubicBezTo>
                      <a:pt x="5955" y="1943"/>
                      <a:pt x="6065" y="2383"/>
                      <a:pt x="6112" y="2514"/>
                    </a:cubicBezTo>
                    <a:cubicBezTo>
                      <a:pt x="6133" y="2556"/>
                      <a:pt x="6112" y="2556"/>
                      <a:pt x="6112" y="2556"/>
                    </a:cubicBezTo>
                    <a:lnTo>
                      <a:pt x="6086" y="2556"/>
                    </a:lnTo>
                    <a:cubicBezTo>
                      <a:pt x="6086" y="2556"/>
                      <a:pt x="5441" y="2706"/>
                      <a:pt x="4556" y="2706"/>
                    </a:cubicBezTo>
                    <a:cubicBezTo>
                      <a:pt x="3823" y="2706"/>
                      <a:pt x="2926" y="2603"/>
                      <a:pt x="2096" y="2226"/>
                    </a:cubicBezTo>
                    <a:cubicBezTo>
                      <a:pt x="1158" y="1791"/>
                      <a:pt x="676" y="1487"/>
                      <a:pt x="415" y="1268"/>
                    </a:cubicBezTo>
                    <a:cubicBezTo>
                      <a:pt x="153" y="1048"/>
                      <a:pt x="132" y="943"/>
                      <a:pt x="132" y="875"/>
                    </a:cubicBezTo>
                    <a:cubicBezTo>
                      <a:pt x="111" y="833"/>
                      <a:pt x="132" y="833"/>
                      <a:pt x="153" y="786"/>
                    </a:cubicBezTo>
                    <a:cubicBezTo>
                      <a:pt x="195" y="765"/>
                      <a:pt x="263" y="702"/>
                      <a:pt x="326" y="592"/>
                    </a:cubicBezTo>
                    <a:cubicBezTo>
                      <a:pt x="483" y="372"/>
                      <a:pt x="435" y="372"/>
                      <a:pt x="483" y="199"/>
                    </a:cubicBezTo>
                    <a:cubicBezTo>
                      <a:pt x="504" y="157"/>
                      <a:pt x="525" y="131"/>
                      <a:pt x="525" y="131"/>
                    </a:cubicBezTo>
                    <a:close/>
                    <a:moveTo>
                      <a:pt x="525" y="0"/>
                    </a:moveTo>
                    <a:cubicBezTo>
                      <a:pt x="483" y="26"/>
                      <a:pt x="456" y="26"/>
                      <a:pt x="435" y="68"/>
                    </a:cubicBezTo>
                    <a:cubicBezTo>
                      <a:pt x="415" y="89"/>
                      <a:pt x="394" y="110"/>
                      <a:pt x="373" y="178"/>
                    </a:cubicBezTo>
                    <a:cubicBezTo>
                      <a:pt x="326" y="351"/>
                      <a:pt x="373" y="309"/>
                      <a:pt x="242" y="524"/>
                    </a:cubicBezTo>
                    <a:cubicBezTo>
                      <a:pt x="174" y="634"/>
                      <a:pt x="111" y="681"/>
                      <a:pt x="64" y="723"/>
                    </a:cubicBezTo>
                    <a:cubicBezTo>
                      <a:pt x="22" y="765"/>
                      <a:pt x="1" y="833"/>
                      <a:pt x="1" y="896"/>
                    </a:cubicBezTo>
                    <a:cubicBezTo>
                      <a:pt x="22" y="964"/>
                      <a:pt x="64" y="1116"/>
                      <a:pt x="326" y="1357"/>
                    </a:cubicBezTo>
                    <a:cubicBezTo>
                      <a:pt x="614" y="1571"/>
                      <a:pt x="1111" y="1901"/>
                      <a:pt x="2027" y="2315"/>
                    </a:cubicBezTo>
                    <a:cubicBezTo>
                      <a:pt x="2902" y="2722"/>
                      <a:pt x="3837" y="2831"/>
                      <a:pt x="4588" y="2831"/>
                    </a:cubicBezTo>
                    <a:cubicBezTo>
                      <a:pt x="5453" y="2831"/>
                      <a:pt x="6075" y="2687"/>
                      <a:pt x="6086" y="2687"/>
                    </a:cubicBezTo>
                    <a:cubicBezTo>
                      <a:pt x="6086" y="2687"/>
                      <a:pt x="6133" y="2687"/>
                      <a:pt x="6175" y="2645"/>
                    </a:cubicBezTo>
                    <a:cubicBezTo>
                      <a:pt x="6217" y="2619"/>
                      <a:pt x="6243" y="2556"/>
                      <a:pt x="6217" y="2488"/>
                    </a:cubicBezTo>
                    <a:cubicBezTo>
                      <a:pt x="6175" y="2357"/>
                      <a:pt x="6065" y="1922"/>
                      <a:pt x="5981" y="1681"/>
                    </a:cubicBezTo>
                    <a:cubicBezTo>
                      <a:pt x="5934" y="1571"/>
                      <a:pt x="5913" y="1508"/>
                      <a:pt x="5850" y="1467"/>
                    </a:cubicBezTo>
                    <a:cubicBezTo>
                      <a:pt x="5822" y="1438"/>
                      <a:pt x="5788" y="1427"/>
                      <a:pt x="5746" y="1427"/>
                    </a:cubicBezTo>
                    <a:cubicBezTo>
                      <a:pt x="5718" y="1427"/>
                      <a:pt x="5687" y="1432"/>
                      <a:pt x="5651" y="1440"/>
                    </a:cubicBezTo>
                    <a:cubicBezTo>
                      <a:pt x="5651" y="1440"/>
                      <a:pt x="5541" y="1467"/>
                      <a:pt x="5390" y="1467"/>
                    </a:cubicBezTo>
                    <a:cubicBezTo>
                      <a:pt x="5302" y="1467"/>
                      <a:pt x="5187" y="1476"/>
                      <a:pt x="5049" y="1476"/>
                    </a:cubicBezTo>
                    <a:cubicBezTo>
                      <a:pt x="4979" y="1476"/>
                      <a:pt x="4904" y="1474"/>
                      <a:pt x="4824" y="1467"/>
                    </a:cubicBezTo>
                    <a:cubicBezTo>
                      <a:pt x="4363" y="1467"/>
                      <a:pt x="3777" y="1419"/>
                      <a:pt x="3185" y="1268"/>
                    </a:cubicBezTo>
                    <a:cubicBezTo>
                      <a:pt x="2007" y="985"/>
                      <a:pt x="959" y="351"/>
                      <a:pt x="614" y="47"/>
                    </a:cubicBezTo>
                    <a:cubicBezTo>
                      <a:pt x="614" y="47"/>
                      <a:pt x="566" y="0"/>
                      <a:pt x="52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6"/>
              <p:cNvSpPr/>
              <p:nvPr/>
            </p:nvSpPr>
            <p:spPr>
              <a:xfrm>
                <a:off x="3759700" y="2991159"/>
                <a:ext cx="861489" cy="996433"/>
              </a:xfrm>
              <a:custGeom>
                <a:rect b="b" l="l" r="r" t="t"/>
                <a:pathLst>
                  <a:path extrusionOk="0" h="5604" w="4845">
                    <a:moveTo>
                      <a:pt x="1711" y="1"/>
                    </a:moveTo>
                    <a:cubicBezTo>
                      <a:pt x="1662" y="1"/>
                      <a:pt x="1615" y="5"/>
                      <a:pt x="1572" y="14"/>
                    </a:cubicBezTo>
                    <a:cubicBezTo>
                      <a:pt x="833" y="145"/>
                      <a:pt x="1" y="867"/>
                      <a:pt x="111" y="1936"/>
                    </a:cubicBezTo>
                    <a:cubicBezTo>
                      <a:pt x="241" y="3025"/>
                      <a:pt x="1750" y="4685"/>
                      <a:pt x="2032" y="5036"/>
                    </a:cubicBezTo>
                    <a:cubicBezTo>
                      <a:pt x="2276" y="5333"/>
                      <a:pt x="2534" y="5603"/>
                      <a:pt x="3118" y="5603"/>
                    </a:cubicBezTo>
                    <a:cubicBezTo>
                      <a:pt x="3213" y="5603"/>
                      <a:pt x="3317" y="5596"/>
                      <a:pt x="3431" y="5580"/>
                    </a:cubicBezTo>
                    <a:cubicBezTo>
                      <a:pt x="4237" y="5450"/>
                      <a:pt x="4845" y="4774"/>
                      <a:pt x="4845" y="4444"/>
                    </a:cubicBezTo>
                    <a:cubicBezTo>
                      <a:pt x="4845" y="4140"/>
                      <a:pt x="4389" y="2004"/>
                      <a:pt x="3975" y="1087"/>
                    </a:cubicBezTo>
                    <a:cubicBezTo>
                      <a:pt x="3975" y="1087"/>
                      <a:pt x="2503" y="1"/>
                      <a:pt x="17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6"/>
              <p:cNvSpPr/>
              <p:nvPr/>
            </p:nvSpPr>
            <p:spPr>
              <a:xfrm>
                <a:off x="3759700" y="2979957"/>
                <a:ext cx="873581" cy="1016703"/>
              </a:xfrm>
              <a:custGeom>
                <a:rect b="b" l="l" r="r" t="t"/>
                <a:pathLst>
                  <a:path extrusionOk="0" h="5718" w="4913">
                    <a:moveTo>
                      <a:pt x="1668" y="118"/>
                    </a:moveTo>
                    <a:cubicBezTo>
                      <a:pt x="1832" y="118"/>
                      <a:pt x="2031" y="160"/>
                      <a:pt x="2226" y="234"/>
                    </a:cubicBezTo>
                    <a:cubicBezTo>
                      <a:pt x="2488" y="318"/>
                      <a:pt x="2776" y="448"/>
                      <a:pt x="3038" y="600"/>
                    </a:cubicBezTo>
                    <a:cubicBezTo>
                      <a:pt x="3514" y="888"/>
                      <a:pt x="3928" y="1171"/>
                      <a:pt x="3928" y="1192"/>
                    </a:cubicBezTo>
                    <a:cubicBezTo>
                      <a:pt x="4148" y="1627"/>
                      <a:pt x="4347" y="2391"/>
                      <a:pt x="4520" y="3067"/>
                    </a:cubicBezTo>
                    <a:cubicBezTo>
                      <a:pt x="4609" y="3418"/>
                      <a:pt x="4672" y="3742"/>
                      <a:pt x="4714" y="4004"/>
                    </a:cubicBezTo>
                    <a:cubicBezTo>
                      <a:pt x="4761" y="4245"/>
                      <a:pt x="4803" y="4444"/>
                      <a:pt x="4782" y="4507"/>
                    </a:cubicBezTo>
                    <a:cubicBezTo>
                      <a:pt x="4782" y="4638"/>
                      <a:pt x="4651" y="4879"/>
                      <a:pt x="4410" y="5120"/>
                    </a:cubicBezTo>
                    <a:cubicBezTo>
                      <a:pt x="4148" y="5340"/>
                      <a:pt x="3823" y="5534"/>
                      <a:pt x="3431" y="5575"/>
                    </a:cubicBezTo>
                    <a:cubicBezTo>
                      <a:pt x="3301" y="5598"/>
                      <a:pt x="3183" y="5608"/>
                      <a:pt x="3075" y="5608"/>
                    </a:cubicBezTo>
                    <a:cubicBezTo>
                      <a:pt x="2858" y="5608"/>
                      <a:pt x="2686" y="5565"/>
                      <a:pt x="2556" y="5492"/>
                    </a:cubicBezTo>
                    <a:cubicBezTo>
                      <a:pt x="2357" y="5403"/>
                      <a:pt x="2205" y="5251"/>
                      <a:pt x="2074" y="5052"/>
                    </a:cubicBezTo>
                    <a:cubicBezTo>
                      <a:pt x="1922" y="4879"/>
                      <a:pt x="1488" y="4376"/>
                      <a:pt x="1048" y="3790"/>
                    </a:cubicBezTo>
                    <a:cubicBezTo>
                      <a:pt x="634" y="3198"/>
                      <a:pt x="241" y="2522"/>
                      <a:pt x="179" y="1999"/>
                    </a:cubicBezTo>
                    <a:cubicBezTo>
                      <a:pt x="131" y="1475"/>
                      <a:pt x="289" y="1040"/>
                      <a:pt x="571" y="731"/>
                    </a:cubicBezTo>
                    <a:cubicBezTo>
                      <a:pt x="833" y="407"/>
                      <a:pt x="1226" y="187"/>
                      <a:pt x="1572" y="124"/>
                    </a:cubicBezTo>
                    <a:cubicBezTo>
                      <a:pt x="1602" y="120"/>
                      <a:pt x="1634" y="118"/>
                      <a:pt x="1668" y="118"/>
                    </a:cubicBezTo>
                    <a:close/>
                    <a:moveTo>
                      <a:pt x="1697" y="1"/>
                    </a:moveTo>
                    <a:cubicBezTo>
                      <a:pt x="1647" y="1"/>
                      <a:pt x="1599" y="5"/>
                      <a:pt x="1551" y="14"/>
                    </a:cubicBezTo>
                    <a:cubicBezTo>
                      <a:pt x="1179" y="77"/>
                      <a:pt x="765" y="318"/>
                      <a:pt x="482" y="647"/>
                    </a:cubicBezTo>
                    <a:cubicBezTo>
                      <a:pt x="200" y="993"/>
                      <a:pt x="1" y="1454"/>
                      <a:pt x="69" y="1999"/>
                    </a:cubicBezTo>
                    <a:cubicBezTo>
                      <a:pt x="131" y="2564"/>
                      <a:pt x="524" y="3266"/>
                      <a:pt x="964" y="3852"/>
                    </a:cubicBezTo>
                    <a:cubicBezTo>
                      <a:pt x="1399" y="4465"/>
                      <a:pt x="1833" y="4968"/>
                      <a:pt x="1991" y="5141"/>
                    </a:cubicBezTo>
                    <a:cubicBezTo>
                      <a:pt x="2121" y="5314"/>
                      <a:pt x="2273" y="5492"/>
                      <a:pt x="2514" y="5602"/>
                    </a:cubicBezTo>
                    <a:cubicBezTo>
                      <a:pt x="2660" y="5673"/>
                      <a:pt x="2849" y="5717"/>
                      <a:pt x="3085" y="5717"/>
                    </a:cubicBezTo>
                    <a:cubicBezTo>
                      <a:pt x="3197" y="5717"/>
                      <a:pt x="3319" y="5707"/>
                      <a:pt x="3452" y="5685"/>
                    </a:cubicBezTo>
                    <a:cubicBezTo>
                      <a:pt x="3865" y="5643"/>
                      <a:pt x="4216" y="5424"/>
                      <a:pt x="4478" y="5183"/>
                    </a:cubicBezTo>
                    <a:cubicBezTo>
                      <a:pt x="4740" y="4968"/>
                      <a:pt x="4892" y="4706"/>
                      <a:pt x="4913" y="4507"/>
                    </a:cubicBezTo>
                    <a:cubicBezTo>
                      <a:pt x="4913" y="4423"/>
                      <a:pt x="4871" y="4245"/>
                      <a:pt x="4824" y="3983"/>
                    </a:cubicBezTo>
                    <a:cubicBezTo>
                      <a:pt x="4782" y="3722"/>
                      <a:pt x="4714" y="3397"/>
                      <a:pt x="4630" y="3046"/>
                    </a:cubicBezTo>
                    <a:cubicBezTo>
                      <a:pt x="4452" y="2349"/>
                      <a:pt x="4237" y="1585"/>
                      <a:pt x="4038" y="1124"/>
                    </a:cubicBezTo>
                    <a:lnTo>
                      <a:pt x="4038" y="1103"/>
                    </a:lnTo>
                    <a:lnTo>
                      <a:pt x="4017" y="1103"/>
                    </a:lnTo>
                    <a:cubicBezTo>
                      <a:pt x="4017" y="1103"/>
                      <a:pt x="3604" y="799"/>
                      <a:pt x="3080" y="496"/>
                    </a:cubicBezTo>
                    <a:cubicBezTo>
                      <a:pt x="2818" y="365"/>
                      <a:pt x="2535" y="208"/>
                      <a:pt x="2273" y="124"/>
                    </a:cubicBezTo>
                    <a:cubicBezTo>
                      <a:pt x="2069" y="54"/>
                      <a:pt x="1877" y="1"/>
                      <a:pt x="169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6"/>
              <p:cNvSpPr/>
              <p:nvPr/>
            </p:nvSpPr>
            <p:spPr>
              <a:xfrm>
                <a:off x="3825845" y="3756270"/>
                <a:ext cx="900608" cy="520265"/>
              </a:xfrm>
              <a:custGeom>
                <a:rect b="b" l="l" r="r" t="t"/>
                <a:pathLst>
                  <a:path extrusionOk="0" h="2926" w="5065">
                    <a:moveTo>
                      <a:pt x="3131" y="0"/>
                    </a:moveTo>
                    <a:cubicBezTo>
                      <a:pt x="2508" y="0"/>
                      <a:pt x="1779" y="107"/>
                      <a:pt x="1158" y="361"/>
                    </a:cubicBezTo>
                    <a:cubicBezTo>
                      <a:pt x="0" y="817"/>
                      <a:pt x="414" y="2257"/>
                      <a:pt x="1226" y="2697"/>
                    </a:cubicBezTo>
                    <a:cubicBezTo>
                      <a:pt x="1555" y="2865"/>
                      <a:pt x="1978" y="2925"/>
                      <a:pt x="2420" y="2925"/>
                    </a:cubicBezTo>
                    <a:cubicBezTo>
                      <a:pt x="3062" y="2925"/>
                      <a:pt x="3744" y="2799"/>
                      <a:pt x="4237" y="2697"/>
                    </a:cubicBezTo>
                    <a:cubicBezTo>
                      <a:pt x="5064" y="2498"/>
                      <a:pt x="4996" y="1497"/>
                      <a:pt x="4996" y="1497"/>
                    </a:cubicBezTo>
                    <a:cubicBezTo>
                      <a:pt x="4996" y="1058"/>
                      <a:pt x="4865" y="534"/>
                      <a:pt x="4389" y="230"/>
                    </a:cubicBezTo>
                    <a:cubicBezTo>
                      <a:pt x="4161" y="86"/>
                      <a:pt x="3689" y="0"/>
                      <a:pt x="313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6"/>
              <p:cNvSpPr/>
              <p:nvPr/>
            </p:nvSpPr>
            <p:spPr>
              <a:xfrm>
                <a:off x="3884522" y="3746313"/>
                <a:ext cx="845664" cy="540713"/>
              </a:xfrm>
              <a:custGeom>
                <a:rect b="b" l="l" r="r" t="t"/>
                <a:pathLst>
                  <a:path extrusionOk="0" h="3041" w="4756">
                    <a:moveTo>
                      <a:pt x="2879" y="109"/>
                    </a:moveTo>
                    <a:cubicBezTo>
                      <a:pt x="3396" y="109"/>
                      <a:pt x="3840" y="210"/>
                      <a:pt x="4038" y="328"/>
                    </a:cubicBezTo>
                    <a:cubicBezTo>
                      <a:pt x="4494" y="611"/>
                      <a:pt x="4624" y="1134"/>
                      <a:pt x="4624" y="1553"/>
                    </a:cubicBezTo>
                    <a:lnTo>
                      <a:pt x="4624" y="1574"/>
                    </a:lnTo>
                    <a:cubicBezTo>
                      <a:pt x="4624" y="1574"/>
                      <a:pt x="4624" y="1815"/>
                      <a:pt x="4562" y="2077"/>
                    </a:cubicBezTo>
                    <a:cubicBezTo>
                      <a:pt x="4473" y="2339"/>
                      <a:pt x="4300" y="2601"/>
                      <a:pt x="3907" y="2685"/>
                    </a:cubicBezTo>
                    <a:cubicBezTo>
                      <a:pt x="3488" y="2774"/>
                      <a:pt x="2943" y="2884"/>
                      <a:pt x="2399" y="2905"/>
                    </a:cubicBezTo>
                    <a:cubicBezTo>
                      <a:pt x="2270" y="2914"/>
                      <a:pt x="2144" y="2919"/>
                      <a:pt x="2021" y="2919"/>
                    </a:cubicBezTo>
                    <a:cubicBezTo>
                      <a:pt x="1602" y="2919"/>
                      <a:pt x="1220" y="2859"/>
                      <a:pt x="917" y="2706"/>
                    </a:cubicBezTo>
                    <a:cubicBezTo>
                      <a:pt x="545" y="2491"/>
                      <a:pt x="241" y="2051"/>
                      <a:pt x="173" y="1595"/>
                    </a:cubicBezTo>
                    <a:cubicBezTo>
                      <a:pt x="131" y="1134"/>
                      <a:pt x="283" y="679"/>
                      <a:pt x="849" y="459"/>
                    </a:cubicBezTo>
                    <a:cubicBezTo>
                      <a:pt x="1419" y="244"/>
                      <a:pt x="2116" y="134"/>
                      <a:pt x="2703" y="113"/>
                    </a:cubicBezTo>
                    <a:cubicBezTo>
                      <a:pt x="2762" y="111"/>
                      <a:pt x="2821" y="109"/>
                      <a:pt x="2879" y="109"/>
                    </a:cubicBezTo>
                    <a:close/>
                    <a:moveTo>
                      <a:pt x="2884" y="0"/>
                    </a:moveTo>
                    <a:cubicBezTo>
                      <a:pt x="2825" y="0"/>
                      <a:pt x="2764" y="1"/>
                      <a:pt x="2703" y="3"/>
                    </a:cubicBezTo>
                    <a:cubicBezTo>
                      <a:pt x="2095" y="3"/>
                      <a:pt x="1393" y="113"/>
                      <a:pt x="807" y="349"/>
                    </a:cubicBezTo>
                    <a:cubicBezTo>
                      <a:pt x="194" y="590"/>
                      <a:pt x="0" y="1114"/>
                      <a:pt x="63" y="1595"/>
                    </a:cubicBezTo>
                    <a:cubicBezTo>
                      <a:pt x="131" y="2098"/>
                      <a:pt x="456" y="2575"/>
                      <a:pt x="870" y="2795"/>
                    </a:cubicBezTo>
                    <a:cubicBezTo>
                      <a:pt x="1227" y="2982"/>
                      <a:pt x="1676" y="3040"/>
                      <a:pt x="2151" y="3040"/>
                    </a:cubicBezTo>
                    <a:cubicBezTo>
                      <a:pt x="2233" y="3040"/>
                      <a:pt x="2316" y="3039"/>
                      <a:pt x="2399" y="3035"/>
                    </a:cubicBezTo>
                    <a:cubicBezTo>
                      <a:pt x="2943" y="2994"/>
                      <a:pt x="3514" y="2884"/>
                      <a:pt x="3928" y="2795"/>
                    </a:cubicBezTo>
                    <a:cubicBezTo>
                      <a:pt x="4363" y="2706"/>
                      <a:pt x="4562" y="2381"/>
                      <a:pt x="4666" y="2098"/>
                    </a:cubicBezTo>
                    <a:cubicBezTo>
                      <a:pt x="4755" y="1815"/>
                      <a:pt x="4734" y="1553"/>
                      <a:pt x="4734" y="1553"/>
                    </a:cubicBezTo>
                    <a:cubicBezTo>
                      <a:pt x="4734" y="1093"/>
                      <a:pt x="4583" y="548"/>
                      <a:pt x="4080" y="244"/>
                    </a:cubicBezTo>
                    <a:cubicBezTo>
                      <a:pt x="3844" y="84"/>
                      <a:pt x="3414" y="0"/>
                      <a:pt x="288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6"/>
              <p:cNvSpPr/>
              <p:nvPr/>
            </p:nvSpPr>
            <p:spPr>
              <a:xfrm>
                <a:off x="4008277" y="3810501"/>
                <a:ext cx="737734" cy="476880"/>
              </a:xfrm>
              <a:custGeom>
                <a:rect b="b" l="l" r="r" t="t"/>
                <a:pathLst>
                  <a:path extrusionOk="0" h="2682" w="4149">
                    <a:moveTo>
                      <a:pt x="2548" y="1"/>
                    </a:moveTo>
                    <a:cubicBezTo>
                      <a:pt x="1886" y="1"/>
                      <a:pt x="1120" y="204"/>
                      <a:pt x="723" y="428"/>
                    </a:cubicBezTo>
                    <a:cubicBezTo>
                      <a:pt x="1" y="800"/>
                      <a:pt x="153" y="1952"/>
                      <a:pt x="284" y="2324"/>
                    </a:cubicBezTo>
                    <a:cubicBezTo>
                      <a:pt x="373" y="2564"/>
                      <a:pt x="627" y="2681"/>
                      <a:pt x="1184" y="2681"/>
                    </a:cubicBezTo>
                    <a:cubicBezTo>
                      <a:pt x="1441" y="2681"/>
                      <a:pt x="1763" y="2656"/>
                      <a:pt x="2164" y="2606"/>
                    </a:cubicBezTo>
                    <a:cubicBezTo>
                      <a:pt x="3405" y="2455"/>
                      <a:pt x="3798" y="2282"/>
                      <a:pt x="3970" y="1847"/>
                    </a:cubicBezTo>
                    <a:cubicBezTo>
                      <a:pt x="4148" y="1407"/>
                      <a:pt x="3667" y="428"/>
                      <a:pt x="3667" y="428"/>
                    </a:cubicBezTo>
                    <a:cubicBezTo>
                      <a:pt x="3489" y="117"/>
                      <a:pt x="3048" y="1"/>
                      <a:pt x="25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6"/>
              <p:cNvSpPr/>
              <p:nvPr/>
            </p:nvSpPr>
            <p:spPr>
              <a:xfrm>
                <a:off x="4024102" y="3799477"/>
                <a:ext cx="718175" cy="498394"/>
              </a:xfrm>
              <a:custGeom>
                <a:rect b="b" l="l" r="r" t="t"/>
                <a:pathLst>
                  <a:path extrusionOk="0" h="2803" w="4039">
                    <a:moveTo>
                      <a:pt x="2429" y="110"/>
                    </a:moveTo>
                    <a:cubicBezTo>
                      <a:pt x="2647" y="110"/>
                      <a:pt x="2847" y="134"/>
                      <a:pt x="3012" y="181"/>
                    </a:cubicBezTo>
                    <a:cubicBezTo>
                      <a:pt x="3253" y="249"/>
                      <a:pt x="3426" y="359"/>
                      <a:pt x="3515" y="511"/>
                    </a:cubicBezTo>
                    <a:cubicBezTo>
                      <a:pt x="3515" y="511"/>
                      <a:pt x="3646" y="752"/>
                      <a:pt x="3729" y="1055"/>
                    </a:cubicBezTo>
                    <a:cubicBezTo>
                      <a:pt x="3839" y="1338"/>
                      <a:pt x="3908" y="1689"/>
                      <a:pt x="3839" y="1883"/>
                    </a:cubicBezTo>
                    <a:cubicBezTo>
                      <a:pt x="3750" y="2082"/>
                      <a:pt x="3620" y="2234"/>
                      <a:pt x="3358" y="2344"/>
                    </a:cubicBezTo>
                    <a:cubicBezTo>
                      <a:pt x="3096" y="2454"/>
                      <a:pt x="2682" y="2537"/>
                      <a:pt x="2048" y="2627"/>
                    </a:cubicBezTo>
                    <a:cubicBezTo>
                      <a:pt x="1664" y="2670"/>
                      <a:pt x="1346" y="2694"/>
                      <a:pt x="1093" y="2694"/>
                    </a:cubicBezTo>
                    <a:cubicBezTo>
                      <a:pt x="947" y="2694"/>
                      <a:pt x="822" y="2686"/>
                      <a:pt x="718" y="2668"/>
                    </a:cubicBezTo>
                    <a:cubicBezTo>
                      <a:pt x="435" y="2627"/>
                      <a:pt x="305" y="2517"/>
                      <a:pt x="242" y="2365"/>
                    </a:cubicBezTo>
                    <a:cubicBezTo>
                      <a:pt x="174" y="2192"/>
                      <a:pt x="111" y="1820"/>
                      <a:pt x="153" y="1448"/>
                    </a:cubicBezTo>
                    <a:cubicBezTo>
                      <a:pt x="174" y="1076"/>
                      <a:pt x="326" y="705"/>
                      <a:pt x="655" y="532"/>
                    </a:cubicBezTo>
                    <a:cubicBezTo>
                      <a:pt x="1001" y="338"/>
                      <a:pt x="1635" y="160"/>
                      <a:pt x="2206" y="118"/>
                    </a:cubicBezTo>
                    <a:cubicBezTo>
                      <a:pt x="2281" y="113"/>
                      <a:pt x="2356" y="110"/>
                      <a:pt x="2429" y="110"/>
                    </a:cubicBezTo>
                    <a:close/>
                    <a:moveTo>
                      <a:pt x="2426" y="0"/>
                    </a:moveTo>
                    <a:cubicBezTo>
                      <a:pt x="2354" y="0"/>
                      <a:pt x="2280" y="3"/>
                      <a:pt x="2206" y="8"/>
                    </a:cubicBezTo>
                    <a:cubicBezTo>
                      <a:pt x="1593" y="50"/>
                      <a:pt x="959" y="228"/>
                      <a:pt x="587" y="422"/>
                    </a:cubicBezTo>
                    <a:cubicBezTo>
                      <a:pt x="216" y="621"/>
                      <a:pt x="64" y="1034"/>
                      <a:pt x="43" y="1427"/>
                    </a:cubicBezTo>
                    <a:cubicBezTo>
                      <a:pt x="1" y="1820"/>
                      <a:pt x="64" y="2213"/>
                      <a:pt x="132" y="2407"/>
                    </a:cubicBezTo>
                    <a:cubicBezTo>
                      <a:pt x="216" y="2606"/>
                      <a:pt x="394" y="2736"/>
                      <a:pt x="697" y="2778"/>
                    </a:cubicBezTo>
                    <a:cubicBezTo>
                      <a:pt x="804" y="2795"/>
                      <a:pt x="928" y="2803"/>
                      <a:pt x="1072" y="2803"/>
                    </a:cubicBezTo>
                    <a:cubicBezTo>
                      <a:pt x="1335" y="2803"/>
                      <a:pt x="1664" y="2777"/>
                      <a:pt x="2075" y="2736"/>
                    </a:cubicBezTo>
                    <a:cubicBezTo>
                      <a:pt x="2703" y="2647"/>
                      <a:pt x="3122" y="2564"/>
                      <a:pt x="3405" y="2454"/>
                    </a:cubicBezTo>
                    <a:cubicBezTo>
                      <a:pt x="3688" y="2323"/>
                      <a:pt x="3860" y="2145"/>
                      <a:pt x="3949" y="1930"/>
                    </a:cubicBezTo>
                    <a:cubicBezTo>
                      <a:pt x="4038" y="1668"/>
                      <a:pt x="3949" y="1317"/>
                      <a:pt x="3839" y="1014"/>
                    </a:cubicBezTo>
                    <a:cubicBezTo>
                      <a:pt x="3750" y="705"/>
                      <a:pt x="3620" y="469"/>
                      <a:pt x="3620" y="469"/>
                    </a:cubicBezTo>
                    <a:cubicBezTo>
                      <a:pt x="3515" y="270"/>
                      <a:pt x="3295" y="139"/>
                      <a:pt x="3054" y="76"/>
                    </a:cubicBezTo>
                    <a:cubicBezTo>
                      <a:pt x="2857" y="25"/>
                      <a:pt x="2647" y="0"/>
                      <a:pt x="242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6"/>
              <p:cNvSpPr/>
              <p:nvPr/>
            </p:nvSpPr>
            <p:spPr>
              <a:xfrm>
                <a:off x="4353759" y="2385898"/>
                <a:ext cx="213372" cy="305118"/>
              </a:xfrm>
              <a:custGeom>
                <a:rect b="b" l="l" r="r" t="t"/>
                <a:pathLst>
                  <a:path extrusionOk="0" h="1716" w="1200">
                    <a:moveTo>
                      <a:pt x="183" y="0"/>
                    </a:moveTo>
                    <a:cubicBezTo>
                      <a:pt x="128" y="0"/>
                      <a:pt x="94" y="47"/>
                      <a:pt x="64" y="124"/>
                    </a:cubicBezTo>
                    <a:cubicBezTo>
                      <a:pt x="1" y="302"/>
                      <a:pt x="43" y="757"/>
                      <a:pt x="263" y="1061"/>
                    </a:cubicBezTo>
                    <a:cubicBezTo>
                      <a:pt x="503" y="1370"/>
                      <a:pt x="828" y="1543"/>
                      <a:pt x="1027" y="1716"/>
                    </a:cubicBezTo>
                    <a:cubicBezTo>
                      <a:pt x="1027" y="1716"/>
                      <a:pt x="1179" y="1674"/>
                      <a:pt x="1200" y="1412"/>
                    </a:cubicBezTo>
                    <a:cubicBezTo>
                      <a:pt x="1200" y="1150"/>
                      <a:pt x="1200" y="1218"/>
                      <a:pt x="1137" y="998"/>
                    </a:cubicBezTo>
                    <a:cubicBezTo>
                      <a:pt x="1069" y="757"/>
                      <a:pt x="849" y="564"/>
                      <a:pt x="524" y="255"/>
                    </a:cubicBezTo>
                    <a:cubicBezTo>
                      <a:pt x="355" y="74"/>
                      <a:pt x="253" y="0"/>
                      <a:pt x="183" y="0"/>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6"/>
              <p:cNvSpPr/>
              <p:nvPr/>
            </p:nvSpPr>
            <p:spPr>
              <a:xfrm>
                <a:off x="4350025" y="2375586"/>
                <a:ext cx="229197" cy="327521"/>
              </a:xfrm>
              <a:custGeom>
                <a:rect b="b" l="l" r="r" t="t"/>
                <a:pathLst>
                  <a:path extrusionOk="0" h="1842" w="1289">
                    <a:moveTo>
                      <a:pt x="215" y="119"/>
                    </a:moveTo>
                    <a:cubicBezTo>
                      <a:pt x="263" y="119"/>
                      <a:pt x="346" y="182"/>
                      <a:pt x="503" y="333"/>
                    </a:cubicBezTo>
                    <a:cubicBezTo>
                      <a:pt x="828" y="663"/>
                      <a:pt x="1027" y="857"/>
                      <a:pt x="1090" y="1056"/>
                    </a:cubicBezTo>
                    <a:cubicBezTo>
                      <a:pt x="1132" y="1187"/>
                      <a:pt x="1158" y="1229"/>
                      <a:pt x="1158" y="1250"/>
                    </a:cubicBezTo>
                    <a:lnTo>
                      <a:pt x="1158" y="1470"/>
                    </a:lnTo>
                    <a:cubicBezTo>
                      <a:pt x="1158" y="1580"/>
                      <a:pt x="1111" y="1643"/>
                      <a:pt x="1090" y="1690"/>
                    </a:cubicBezTo>
                    <a:cubicBezTo>
                      <a:pt x="1069" y="1690"/>
                      <a:pt x="1069" y="1690"/>
                      <a:pt x="1048" y="1711"/>
                    </a:cubicBezTo>
                    <a:cubicBezTo>
                      <a:pt x="849" y="1538"/>
                      <a:pt x="545" y="1381"/>
                      <a:pt x="346" y="1098"/>
                    </a:cubicBezTo>
                    <a:cubicBezTo>
                      <a:pt x="242" y="946"/>
                      <a:pt x="174" y="773"/>
                      <a:pt x="132" y="595"/>
                    </a:cubicBezTo>
                    <a:cubicBezTo>
                      <a:pt x="111" y="423"/>
                      <a:pt x="111" y="271"/>
                      <a:pt x="153" y="203"/>
                    </a:cubicBezTo>
                    <a:cubicBezTo>
                      <a:pt x="153" y="161"/>
                      <a:pt x="174" y="140"/>
                      <a:pt x="194" y="119"/>
                    </a:cubicBezTo>
                    <a:close/>
                    <a:moveTo>
                      <a:pt x="201" y="1"/>
                    </a:moveTo>
                    <a:cubicBezTo>
                      <a:pt x="164" y="1"/>
                      <a:pt x="126" y="20"/>
                      <a:pt x="111" y="51"/>
                    </a:cubicBezTo>
                    <a:cubicBezTo>
                      <a:pt x="64" y="72"/>
                      <a:pt x="64" y="119"/>
                      <a:pt x="43" y="161"/>
                    </a:cubicBezTo>
                    <a:cubicBezTo>
                      <a:pt x="1" y="271"/>
                      <a:pt x="1" y="443"/>
                      <a:pt x="22" y="622"/>
                    </a:cubicBezTo>
                    <a:cubicBezTo>
                      <a:pt x="64" y="794"/>
                      <a:pt x="132" y="1014"/>
                      <a:pt x="242" y="1166"/>
                    </a:cubicBezTo>
                    <a:cubicBezTo>
                      <a:pt x="477" y="1470"/>
                      <a:pt x="807" y="1669"/>
                      <a:pt x="1001" y="1821"/>
                    </a:cubicBezTo>
                    <a:lnTo>
                      <a:pt x="1027" y="1842"/>
                    </a:lnTo>
                    <a:lnTo>
                      <a:pt x="1069" y="1821"/>
                    </a:lnTo>
                    <a:cubicBezTo>
                      <a:pt x="1069" y="1821"/>
                      <a:pt x="1111" y="1800"/>
                      <a:pt x="1158" y="1753"/>
                    </a:cubicBezTo>
                    <a:cubicBezTo>
                      <a:pt x="1221" y="1711"/>
                      <a:pt x="1263" y="1601"/>
                      <a:pt x="1263" y="1470"/>
                    </a:cubicBezTo>
                    <a:cubicBezTo>
                      <a:pt x="1289" y="1339"/>
                      <a:pt x="1289" y="1297"/>
                      <a:pt x="1263" y="1229"/>
                    </a:cubicBezTo>
                    <a:cubicBezTo>
                      <a:pt x="1263" y="1187"/>
                      <a:pt x="1242" y="1145"/>
                      <a:pt x="1200" y="1035"/>
                    </a:cubicBezTo>
                    <a:cubicBezTo>
                      <a:pt x="1132" y="773"/>
                      <a:pt x="896" y="574"/>
                      <a:pt x="587" y="271"/>
                    </a:cubicBezTo>
                    <a:cubicBezTo>
                      <a:pt x="435" y="98"/>
                      <a:pt x="325" y="30"/>
                      <a:pt x="242" y="9"/>
                    </a:cubicBezTo>
                    <a:cubicBezTo>
                      <a:pt x="229" y="3"/>
                      <a:pt x="215" y="1"/>
                      <a:pt x="20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6"/>
              <p:cNvSpPr/>
              <p:nvPr/>
            </p:nvSpPr>
            <p:spPr>
              <a:xfrm>
                <a:off x="4310907" y="2194576"/>
                <a:ext cx="240399" cy="384775"/>
              </a:xfrm>
              <a:custGeom>
                <a:rect b="b" l="l" r="r" t="t"/>
                <a:pathLst>
                  <a:path extrusionOk="0" h="2164" w="1352">
                    <a:moveTo>
                      <a:pt x="245" y="1"/>
                    </a:moveTo>
                    <a:cubicBezTo>
                      <a:pt x="148" y="1"/>
                      <a:pt x="73" y="77"/>
                      <a:pt x="43" y="220"/>
                    </a:cubicBezTo>
                    <a:cubicBezTo>
                      <a:pt x="1" y="435"/>
                      <a:pt x="69" y="676"/>
                      <a:pt x="305" y="1137"/>
                    </a:cubicBezTo>
                    <a:cubicBezTo>
                      <a:pt x="566" y="1592"/>
                      <a:pt x="1137" y="2163"/>
                      <a:pt x="1137" y="2163"/>
                    </a:cubicBezTo>
                    <a:cubicBezTo>
                      <a:pt x="1137" y="2163"/>
                      <a:pt x="1289" y="2032"/>
                      <a:pt x="1310" y="1854"/>
                    </a:cubicBezTo>
                    <a:cubicBezTo>
                      <a:pt x="1331" y="1702"/>
                      <a:pt x="1352" y="1530"/>
                      <a:pt x="1310" y="1378"/>
                    </a:cubicBezTo>
                    <a:cubicBezTo>
                      <a:pt x="1268" y="1221"/>
                      <a:pt x="1247" y="1179"/>
                      <a:pt x="985" y="917"/>
                    </a:cubicBezTo>
                    <a:cubicBezTo>
                      <a:pt x="723" y="634"/>
                      <a:pt x="566" y="199"/>
                      <a:pt x="414" y="68"/>
                    </a:cubicBezTo>
                    <a:cubicBezTo>
                      <a:pt x="354" y="23"/>
                      <a:pt x="296" y="1"/>
                      <a:pt x="245" y="1"/>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6"/>
              <p:cNvSpPr/>
              <p:nvPr/>
            </p:nvSpPr>
            <p:spPr>
              <a:xfrm>
                <a:off x="4299705" y="2185686"/>
                <a:ext cx="263692" cy="404868"/>
              </a:xfrm>
              <a:custGeom>
                <a:rect b="b" l="l" r="r" t="t"/>
                <a:pathLst>
                  <a:path extrusionOk="0" h="2277" w="1483">
                    <a:moveTo>
                      <a:pt x="302" y="108"/>
                    </a:moveTo>
                    <a:cubicBezTo>
                      <a:pt x="340" y="108"/>
                      <a:pt x="386" y="130"/>
                      <a:pt x="436" y="160"/>
                    </a:cubicBezTo>
                    <a:cubicBezTo>
                      <a:pt x="498" y="202"/>
                      <a:pt x="587" y="354"/>
                      <a:pt x="676" y="511"/>
                    </a:cubicBezTo>
                    <a:cubicBezTo>
                      <a:pt x="760" y="663"/>
                      <a:pt x="870" y="857"/>
                      <a:pt x="1001" y="1009"/>
                    </a:cubicBezTo>
                    <a:cubicBezTo>
                      <a:pt x="1132" y="1140"/>
                      <a:pt x="1200" y="1208"/>
                      <a:pt x="1242" y="1271"/>
                    </a:cubicBezTo>
                    <a:cubicBezTo>
                      <a:pt x="1284" y="1339"/>
                      <a:pt x="1310" y="1360"/>
                      <a:pt x="1331" y="1428"/>
                    </a:cubicBezTo>
                    <a:cubicBezTo>
                      <a:pt x="1352" y="1580"/>
                      <a:pt x="1331" y="1731"/>
                      <a:pt x="1310" y="1904"/>
                    </a:cubicBezTo>
                    <a:cubicBezTo>
                      <a:pt x="1310" y="2014"/>
                      <a:pt x="1221" y="2082"/>
                      <a:pt x="1200" y="2103"/>
                    </a:cubicBezTo>
                    <a:cubicBezTo>
                      <a:pt x="1132" y="2056"/>
                      <a:pt x="656" y="1580"/>
                      <a:pt x="436" y="1166"/>
                    </a:cubicBezTo>
                    <a:cubicBezTo>
                      <a:pt x="174" y="705"/>
                      <a:pt x="132" y="464"/>
                      <a:pt x="153" y="291"/>
                    </a:cubicBezTo>
                    <a:cubicBezTo>
                      <a:pt x="174" y="181"/>
                      <a:pt x="216" y="139"/>
                      <a:pt x="263" y="118"/>
                    </a:cubicBezTo>
                    <a:cubicBezTo>
                      <a:pt x="274" y="111"/>
                      <a:pt x="288" y="108"/>
                      <a:pt x="302" y="108"/>
                    </a:cubicBezTo>
                    <a:close/>
                    <a:moveTo>
                      <a:pt x="286" y="1"/>
                    </a:moveTo>
                    <a:cubicBezTo>
                      <a:pt x="261" y="1"/>
                      <a:pt x="238" y="3"/>
                      <a:pt x="216" y="8"/>
                    </a:cubicBezTo>
                    <a:cubicBezTo>
                      <a:pt x="132" y="50"/>
                      <a:pt x="64" y="139"/>
                      <a:pt x="43" y="270"/>
                    </a:cubicBezTo>
                    <a:cubicBezTo>
                      <a:pt x="1" y="485"/>
                      <a:pt x="64" y="747"/>
                      <a:pt x="326" y="1208"/>
                    </a:cubicBezTo>
                    <a:cubicBezTo>
                      <a:pt x="587" y="1690"/>
                      <a:pt x="1153" y="2255"/>
                      <a:pt x="1153" y="2255"/>
                    </a:cubicBezTo>
                    <a:lnTo>
                      <a:pt x="1200" y="2276"/>
                    </a:lnTo>
                    <a:lnTo>
                      <a:pt x="1242" y="2255"/>
                    </a:lnTo>
                    <a:cubicBezTo>
                      <a:pt x="1242" y="2255"/>
                      <a:pt x="1415" y="2124"/>
                      <a:pt x="1415" y="1904"/>
                    </a:cubicBezTo>
                    <a:cubicBezTo>
                      <a:pt x="1441" y="1752"/>
                      <a:pt x="1483" y="1580"/>
                      <a:pt x="1441" y="1401"/>
                    </a:cubicBezTo>
                    <a:cubicBezTo>
                      <a:pt x="1415" y="1318"/>
                      <a:pt x="1394" y="1271"/>
                      <a:pt x="1331" y="1208"/>
                    </a:cubicBezTo>
                    <a:cubicBezTo>
                      <a:pt x="1284" y="1140"/>
                      <a:pt x="1200" y="1056"/>
                      <a:pt x="1090" y="925"/>
                    </a:cubicBezTo>
                    <a:cubicBezTo>
                      <a:pt x="959" y="794"/>
                      <a:pt x="849" y="616"/>
                      <a:pt x="760" y="464"/>
                    </a:cubicBezTo>
                    <a:cubicBezTo>
                      <a:pt x="676" y="291"/>
                      <a:pt x="608" y="139"/>
                      <a:pt x="498" y="71"/>
                    </a:cubicBezTo>
                    <a:cubicBezTo>
                      <a:pt x="436" y="24"/>
                      <a:pt x="358" y="1"/>
                      <a:pt x="28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6"/>
              <p:cNvSpPr/>
              <p:nvPr/>
            </p:nvSpPr>
            <p:spPr>
              <a:xfrm>
                <a:off x="4341668" y="2120608"/>
                <a:ext cx="241288" cy="346013"/>
              </a:xfrm>
              <a:custGeom>
                <a:rect b="b" l="l" r="r" t="t"/>
                <a:pathLst>
                  <a:path extrusionOk="0" h="1946" w="1357">
                    <a:moveTo>
                      <a:pt x="189" y="0"/>
                    </a:moveTo>
                    <a:cubicBezTo>
                      <a:pt x="75" y="0"/>
                      <a:pt x="1" y="103"/>
                      <a:pt x="1" y="223"/>
                    </a:cubicBezTo>
                    <a:cubicBezTo>
                      <a:pt x="1" y="374"/>
                      <a:pt x="69" y="636"/>
                      <a:pt x="221" y="940"/>
                    </a:cubicBezTo>
                    <a:cubicBezTo>
                      <a:pt x="393" y="1270"/>
                      <a:pt x="985" y="1946"/>
                      <a:pt x="985" y="1946"/>
                    </a:cubicBezTo>
                    <a:cubicBezTo>
                      <a:pt x="985" y="1946"/>
                      <a:pt x="1179" y="1747"/>
                      <a:pt x="1247" y="1616"/>
                    </a:cubicBezTo>
                    <a:cubicBezTo>
                      <a:pt x="1289" y="1506"/>
                      <a:pt x="1357" y="1291"/>
                      <a:pt x="1289" y="1113"/>
                    </a:cubicBezTo>
                    <a:cubicBezTo>
                      <a:pt x="1205" y="961"/>
                      <a:pt x="1095" y="982"/>
                      <a:pt x="765" y="615"/>
                    </a:cubicBezTo>
                    <a:cubicBezTo>
                      <a:pt x="461" y="265"/>
                      <a:pt x="351" y="24"/>
                      <a:pt x="221" y="3"/>
                    </a:cubicBezTo>
                    <a:cubicBezTo>
                      <a:pt x="210" y="1"/>
                      <a:pt x="199" y="0"/>
                      <a:pt x="189" y="0"/>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6"/>
              <p:cNvSpPr/>
              <p:nvPr/>
            </p:nvSpPr>
            <p:spPr>
              <a:xfrm>
                <a:off x="4330466" y="2111718"/>
                <a:ext cx="263692" cy="366106"/>
              </a:xfrm>
              <a:custGeom>
                <a:rect b="b" l="l" r="r" t="t"/>
                <a:pathLst>
                  <a:path extrusionOk="0" h="2059" w="1483">
                    <a:moveTo>
                      <a:pt x="230" y="107"/>
                    </a:moveTo>
                    <a:cubicBezTo>
                      <a:pt x="240" y="107"/>
                      <a:pt x="251" y="110"/>
                      <a:pt x="263" y="116"/>
                    </a:cubicBezTo>
                    <a:cubicBezTo>
                      <a:pt x="304" y="116"/>
                      <a:pt x="352" y="163"/>
                      <a:pt x="435" y="273"/>
                    </a:cubicBezTo>
                    <a:cubicBezTo>
                      <a:pt x="524" y="377"/>
                      <a:pt x="634" y="534"/>
                      <a:pt x="786" y="707"/>
                    </a:cubicBezTo>
                    <a:cubicBezTo>
                      <a:pt x="959" y="880"/>
                      <a:pt x="1069" y="990"/>
                      <a:pt x="1158" y="1032"/>
                    </a:cubicBezTo>
                    <a:cubicBezTo>
                      <a:pt x="1221" y="1100"/>
                      <a:pt x="1268" y="1121"/>
                      <a:pt x="1289" y="1210"/>
                    </a:cubicBezTo>
                    <a:cubicBezTo>
                      <a:pt x="1352" y="1341"/>
                      <a:pt x="1310" y="1535"/>
                      <a:pt x="1242" y="1645"/>
                    </a:cubicBezTo>
                    <a:cubicBezTo>
                      <a:pt x="1221" y="1713"/>
                      <a:pt x="1179" y="1776"/>
                      <a:pt x="1111" y="1844"/>
                    </a:cubicBezTo>
                    <a:cubicBezTo>
                      <a:pt x="1090" y="1865"/>
                      <a:pt x="1069" y="1886"/>
                      <a:pt x="1048" y="1907"/>
                    </a:cubicBezTo>
                    <a:cubicBezTo>
                      <a:pt x="1027" y="1865"/>
                      <a:pt x="917" y="1755"/>
                      <a:pt x="786" y="1582"/>
                    </a:cubicBezTo>
                    <a:cubicBezTo>
                      <a:pt x="613" y="1362"/>
                      <a:pt x="414" y="1121"/>
                      <a:pt x="352" y="969"/>
                    </a:cubicBezTo>
                    <a:cubicBezTo>
                      <a:pt x="174" y="665"/>
                      <a:pt x="111" y="404"/>
                      <a:pt x="111" y="273"/>
                    </a:cubicBezTo>
                    <a:cubicBezTo>
                      <a:pt x="132" y="225"/>
                      <a:pt x="132" y="163"/>
                      <a:pt x="153" y="142"/>
                    </a:cubicBezTo>
                    <a:cubicBezTo>
                      <a:pt x="183" y="123"/>
                      <a:pt x="204" y="107"/>
                      <a:pt x="230" y="107"/>
                    </a:cubicBezTo>
                    <a:close/>
                    <a:moveTo>
                      <a:pt x="219" y="1"/>
                    </a:moveTo>
                    <a:cubicBezTo>
                      <a:pt x="163" y="1"/>
                      <a:pt x="121" y="27"/>
                      <a:pt x="90" y="74"/>
                    </a:cubicBezTo>
                    <a:cubicBezTo>
                      <a:pt x="22" y="116"/>
                      <a:pt x="1" y="205"/>
                      <a:pt x="1" y="273"/>
                    </a:cubicBezTo>
                    <a:cubicBezTo>
                      <a:pt x="1" y="445"/>
                      <a:pt x="64" y="707"/>
                      <a:pt x="242" y="1032"/>
                    </a:cubicBezTo>
                    <a:cubicBezTo>
                      <a:pt x="325" y="1189"/>
                      <a:pt x="524" y="1425"/>
                      <a:pt x="697" y="1645"/>
                    </a:cubicBezTo>
                    <a:cubicBezTo>
                      <a:pt x="849" y="1865"/>
                      <a:pt x="1006" y="2017"/>
                      <a:pt x="1006" y="2017"/>
                    </a:cubicBezTo>
                    <a:lnTo>
                      <a:pt x="1048" y="2058"/>
                    </a:lnTo>
                    <a:lnTo>
                      <a:pt x="1090" y="2017"/>
                    </a:lnTo>
                    <a:lnTo>
                      <a:pt x="1200" y="1907"/>
                    </a:lnTo>
                    <a:cubicBezTo>
                      <a:pt x="1268" y="1844"/>
                      <a:pt x="1331" y="1776"/>
                      <a:pt x="1352" y="1687"/>
                    </a:cubicBezTo>
                    <a:cubicBezTo>
                      <a:pt x="1420" y="1556"/>
                      <a:pt x="1483" y="1341"/>
                      <a:pt x="1399" y="1142"/>
                    </a:cubicBezTo>
                    <a:cubicBezTo>
                      <a:pt x="1352" y="1058"/>
                      <a:pt x="1289" y="1011"/>
                      <a:pt x="1221" y="948"/>
                    </a:cubicBezTo>
                    <a:cubicBezTo>
                      <a:pt x="1137" y="880"/>
                      <a:pt x="1048" y="817"/>
                      <a:pt x="875" y="639"/>
                    </a:cubicBezTo>
                    <a:cubicBezTo>
                      <a:pt x="718" y="445"/>
                      <a:pt x="613" y="315"/>
                      <a:pt x="524" y="205"/>
                    </a:cubicBezTo>
                    <a:cubicBezTo>
                      <a:pt x="435" y="95"/>
                      <a:pt x="394" y="11"/>
                      <a:pt x="284" y="11"/>
                    </a:cubicBezTo>
                    <a:cubicBezTo>
                      <a:pt x="260" y="4"/>
                      <a:pt x="239" y="1"/>
                      <a:pt x="21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6"/>
              <p:cNvSpPr/>
              <p:nvPr/>
            </p:nvSpPr>
            <p:spPr>
              <a:xfrm>
                <a:off x="4357493" y="2043617"/>
                <a:ext cx="295342" cy="353304"/>
              </a:xfrm>
              <a:custGeom>
                <a:rect b="b" l="l" r="r" t="t"/>
                <a:pathLst>
                  <a:path extrusionOk="0" h="1987" w="1661">
                    <a:moveTo>
                      <a:pt x="242" y="1"/>
                    </a:moveTo>
                    <a:cubicBezTo>
                      <a:pt x="90" y="22"/>
                      <a:pt x="1" y="153"/>
                      <a:pt x="22" y="368"/>
                    </a:cubicBezTo>
                    <a:cubicBezTo>
                      <a:pt x="69" y="567"/>
                      <a:pt x="351" y="1001"/>
                      <a:pt x="613" y="1352"/>
                    </a:cubicBezTo>
                    <a:cubicBezTo>
                      <a:pt x="875" y="1724"/>
                      <a:pt x="1116" y="1986"/>
                      <a:pt x="1116" y="1986"/>
                    </a:cubicBezTo>
                    <a:cubicBezTo>
                      <a:pt x="1116" y="1986"/>
                      <a:pt x="1125" y="1987"/>
                      <a:pt x="1141" y="1987"/>
                    </a:cubicBezTo>
                    <a:cubicBezTo>
                      <a:pt x="1198" y="1987"/>
                      <a:pt x="1343" y="1974"/>
                      <a:pt x="1462" y="1855"/>
                    </a:cubicBezTo>
                    <a:cubicBezTo>
                      <a:pt x="1640" y="1677"/>
                      <a:pt x="1661" y="1441"/>
                      <a:pt x="1661" y="1441"/>
                    </a:cubicBezTo>
                    <a:cubicBezTo>
                      <a:pt x="1661" y="1441"/>
                      <a:pt x="1247" y="1132"/>
                      <a:pt x="1116" y="959"/>
                    </a:cubicBezTo>
                    <a:cubicBezTo>
                      <a:pt x="959" y="807"/>
                      <a:pt x="765" y="436"/>
                      <a:pt x="613" y="237"/>
                    </a:cubicBezTo>
                    <a:cubicBezTo>
                      <a:pt x="482" y="64"/>
                      <a:pt x="393" y="1"/>
                      <a:pt x="242" y="1"/>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6"/>
              <p:cNvSpPr/>
              <p:nvPr/>
            </p:nvSpPr>
            <p:spPr>
              <a:xfrm>
                <a:off x="4350025" y="2035260"/>
                <a:ext cx="310278" cy="369128"/>
              </a:xfrm>
              <a:custGeom>
                <a:rect b="b" l="l" r="r" t="t"/>
                <a:pathLst>
                  <a:path extrusionOk="0" h="2076" w="1745">
                    <a:moveTo>
                      <a:pt x="284" y="111"/>
                    </a:moveTo>
                    <a:cubicBezTo>
                      <a:pt x="346" y="111"/>
                      <a:pt x="393" y="111"/>
                      <a:pt x="456" y="153"/>
                    </a:cubicBezTo>
                    <a:cubicBezTo>
                      <a:pt x="503" y="179"/>
                      <a:pt x="545" y="242"/>
                      <a:pt x="608" y="331"/>
                    </a:cubicBezTo>
                    <a:cubicBezTo>
                      <a:pt x="739" y="504"/>
                      <a:pt x="959" y="875"/>
                      <a:pt x="1111" y="1048"/>
                    </a:cubicBezTo>
                    <a:cubicBezTo>
                      <a:pt x="1179" y="1137"/>
                      <a:pt x="1310" y="1268"/>
                      <a:pt x="1441" y="1357"/>
                    </a:cubicBezTo>
                    <a:cubicBezTo>
                      <a:pt x="1525" y="1441"/>
                      <a:pt x="1593" y="1488"/>
                      <a:pt x="1635" y="1509"/>
                    </a:cubicBezTo>
                    <a:cubicBezTo>
                      <a:pt x="1614" y="1530"/>
                      <a:pt x="1614" y="1724"/>
                      <a:pt x="1483" y="1855"/>
                    </a:cubicBezTo>
                    <a:cubicBezTo>
                      <a:pt x="1368" y="1954"/>
                      <a:pt x="1265" y="1966"/>
                      <a:pt x="1212" y="1966"/>
                    </a:cubicBezTo>
                    <a:cubicBezTo>
                      <a:pt x="1196" y="1966"/>
                      <a:pt x="1184" y="1965"/>
                      <a:pt x="1179" y="1965"/>
                    </a:cubicBezTo>
                    <a:cubicBezTo>
                      <a:pt x="1179" y="1944"/>
                      <a:pt x="938" y="1724"/>
                      <a:pt x="697" y="1378"/>
                    </a:cubicBezTo>
                    <a:cubicBezTo>
                      <a:pt x="566" y="1200"/>
                      <a:pt x="435" y="1006"/>
                      <a:pt x="325" y="834"/>
                    </a:cubicBezTo>
                    <a:cubicBezTo>
                      <a:pt x="215" y="655"/>
                      <a:pt x="153" y="483"/>
                      <a:pt x="132" y="394"/>
                    </a:cubicBezTo>
                    <a:cubicBezTo>
                      <a:pt x="111" y="310"/>
                      <a:pt x="132" y="242"/>
                      <a:pt x="153" y="179"/>
                    </a:cubicBezTo>
                    <a:cubicBezTo>
                      <a:pt x="194" y="132"/>
                      <a:pt x="242" y="111"/>
                      <a:pt x="284" y="111"/>
                    </a:cubicBezTo>
                    <a:close/>
                    <a:moveTo>
                      <a:pt x="284" y="1"/>
                    </a:moveTo>
                    <a:cubicBezTo>
                      <a:pt x="194" y="1"/>
                      <a:pt x="111" y="48"/>
                      <a:pt x="64" y="132"/>
                    </a:cubicBezTo>
                    <a:cubicBezTo>
                      <a:pt x="22" y="200"/>
                      <a:pt x="1" y="310"/>
                      <a:pt x="22" y="415"/>
                    </a:cubicBezTo>
                    <a:cubicBezTo>
                      <a:pt x="43" y="546"/>
                      <a:pt x="132" y="703"/>
                      <a:pt x="242" y="875"/>
                    </a:cubicBezTo>
                    <a:cubicBezTo>
                      <a:pt x="346" y="1069"/>
                      <a:pt x="477" y="1268"/>
                      <a:pt x="608" y="1441"/>
                    </a:cubicBezTo>
                    <a:cubicBezTo>
                      <a:pt x="870" y="1813"/>
                      <a:pt x="1132" y="2075"/>
                      <a:pt x="1132" y="2075"/>
                    </a:cubicBezTo>
                    <a:lnTo>
                      <a:pt x="1158" y="2075"/>
                    </a:lnTo>
                    <a:cubicBezTo>
                      <a:pt x="1158" y="2075"/>
                      <a:pt x="1166" y="2075"/>
                      <a:pt x="1181" y="2075"/>
                    </a:cubicBezTo>
                    <a:cubicBezTo>
                      <a:pt x="1240" y="2075"/>
                      <a:pt x="1408" y="2062"/>
                      <a:pt x="1551" y="1923"/>
                    </a:cubicBezTo>
                    <a:cubicBezTo>
                      <a:pt x="1745" y="1750"/>
                      <a:pt x="1745" y="1488"/>
                      <a:pt x="1745" y="1488"/>
                    </a:cubicBezTo>
                    <a:lnTo>
                      <a:pt x="1745" y="1462"/>
                    </a:lnTo>
                    <a:lnTo>
                      <a:pt x="1724" y="1441"/>
                    </a:lnTo>
                    <a:cubicBezTo>
                      <a:pt x="1724" y="1441"/>
                      <a:pt x="1635" y="1378"/>
                      <a:pt x="1504" y="1268"/>
                    </a:cubicBezTo>
                    <a:cubicBezTo>
                      <a:pt x="1394" y="1179"/>
                      <a:pt x="1263" y="1048"/>
                      <a:pt x="1200" y="985"/>
                    </a:cubicBezTo>
                    <a:cubicBezTo>
                      <a:pt x="1069" y="834"/>
                      <a:pt x="849" y="441"/>
                      <a:pt x="697" y="263"/>
                    </a:cubicBezTo>
                    <a:cubicBezTo>
                      <a:pt x="634" y="153"/>
                      <a:pt x="566" y="90"/>
                      <a:pt x="503" y="48"/>
                    </a:cubicBezTo>
                    <a:cubicBezTo>
                      <a:pt x="435" y="1"/>
                      <a:pt x="373" y="1"/>
                      <a:pt x="28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6"/>
              <p:cNvSpPr/>
              <p:nvPr/>
            </p:nvSpPr>
            <p:spPr>
              <a:xfrm>
                <a:off x="4500985" y="2293260"/>
                <a:ext cx="454482" cy="511374"/>
              </a:xfrm>
              <a:custGeom>
                <a:rect b="b" l="l" r="r" t="t"/>
                <a:pathLst>
                  <a:path extrusionOk="0" h="2876" w="2556">
                    <a:moveTo>
                      <a:pt x="627" y="0"/>
                    </a:moveTo>
                    <a:cubicBezTo>
                      <a:pt x="458" y="0"/>
                      <a:pt x="328" y="97"/>
                      <a:pt x="199" y="320"/>
                    </a:cubicBezTo>
                    <a:cubicBezTo>
                      <a:pt x="0" y="713"/>
                      <a:pt x="47" y="1802"/>
                      <a:pt x="110" y="2043"/>
                    </a:cubicBezTo>
                    <a:cubicBezTo>
                      <a:pt x="152" y="2305"/>
                      <a:pt x="702" y="2567"/>
                      <a:pt x="1047" y="2697"/>
                    </a:cubicBezTo>
                    <a:cubicBezTo>
                      <a:pt x="1306" y="2809"/>
                      <a:pt x="1527" y="2876"/>
                      <a:pt x="1695" y="2876"/>
                    </a:cubicBezTo>
                    <a:cubicBezTo>
                      <a:pt x="1755" y="2876"/>
                      <a:pt x="1808" y="2867"/>
                      <a:pt x="1854" y="2849"/>
                    </a:cubicBezTo>
                    <a:cubicBezTo>
                      <a:pt x="2032" y="2787"/>
                      <a:pt x="2053" y="2787"/>
                      <a:pt x="2116" y="2263"/>
                    </a:cubicBezTo>
                    <a:cubicBezTo>
                      <a:pt x="2184" y="1739"/>
                      <a:pt x="2556" y="906"/>
                      <a:pt x="2556" y="906"/>
                    </a:cubicBezTo>
                    <a:cubicBezTo>
                      <a:pt x="2053" y="713"/>
                      <a:pt x="1440" y="320"/>
                      <a:pt x="1027" y="121"/>
                    </a:cubicBezTo>
                    <a:cubicBezTo>
                      <a:pt x="869" y="43"/>
                      <a:pt x="740" y="0"/>
                      <a:pt x="627" y="0"/>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6"/>
              <p:cNvSpPr/>
              <p:nvPr/>
            </p:nvSpPr>
            <p:spPr>
              <a:xfrm>
                <a:off x="4513076" y="2284014"/>
                <a:ext cx="453593" cy="531822"/>
              </a:xfrm>
              <a:custGeom>
                <a:rect b="b" l="l" r="r" t="t"/>
                <a:pathLst>
                  <a:path extrusionOk="0" h="2991" w="2551">
                    <a:moveTo>
                      <a:pt x="524" y="0"/>
                    </a:moveTo>
                    <a:cubicBezTo>
                      <a:pt x="608" y="63"/>
                      <a:pt x="676" y="110"/>
                      <a:pt x="676" y="110"/>
                    </a:cubicBezTo>
                    <a:cubicBezTo>
                      <a:pt x="676" y="110"/>
                      <a:pt x="655" y="110"/>
                      <a:pt x="655" y="131"/>
                    </a:cubicBezTo>
                    <a:cubicBezTo>
                      <a:pt x="718" y="131"/>
                      <a:pt x="828" y="173"/>
                      <a:pt x="938" y="220"/>
                    </a:cubicBezTo>
                    <a:cubicBezTo>
                      <a:pt x="1330" y="414"/>
                      <a:pt x="1917" y="786"/>
                      <a:pt x="2399" y="979"/>
                    </a:cubicBezTo>
                    <a:cubicBezTo>
                      <a:pt x="2378" y="1027"/>
                      <a:pt x="2048" y="1791"/>
                      <a:pt x="1985" y="2315"/>
                    </a:cubicBezTo>
                    <a:cubicBezTo>
                      <a:pt x="1964" y="2550"/>
                      <a:pt x="1943" y="2681"/>
                      <a:pt x="1896" y="2749"/>
                    </a:cubicBezTo>
                    <a:cubicBezTo>
                      <a:pt x="1896" y="2791"/>
                      <a:pt x="1875" y="2791"/>
                      <a:pt x="1854" y="2812"/>
                    </a:cubicBezTo>
                    <a:cubicBezTo>
                      <a:pt x="1833" y="2812"/>
                      <a:pt x="1812" y="2839"/>
                      <a:pt x="1765" y="2859"/>
                    </a:cubicBezTo>
                    <a:cubicBezTo>
                      <a:pt x="1738" y="2868"/>
                      <a:pt x="1704" y="2872"/>
                      <a:pt x="1665" y="2872"/>
                    </a:cubicBezTo>
                    <a:cubicBezTo>
                      <a:pt x="1514" y="2872"/>
                      <a:pt x="1278" y="2811"/>
                      <a:pt x="1000" y="2708"/>
                    </a:cubicBezTo>
                    <a:cubicBezTo>
                      <a:pt x="828" y="2640"/>
                      <a:pt x="608" y="2530"/>
                      <a:pt x="435" y="2420"/>
                    </a:cubicBezTo>
                    <a:cubicBezTo>
                      <a:pt x="304" y="2357"/>
                      <a:pt x="194" y="2268"/>
                      <a:pt x="152" y="2184"/>
                    </a:cubicBezTo>
                    <a:cubicBezTo>
                      <a:pt x="142" y="2194"/>
                      <a:pt x="119" y="2200"/>
                      <a:pt x="92" y="2200"/>
                    </a:cubicBezTo>
                    <a:cubicBezTo>
                      <a:pt x="64" y="2200"/>
                      <a:pt x="32" y="2194"/>
                      <a:pt x="0" y="2184"/>
                    </a:cubicBezTo>
                    <a:lnTo>
                      <a:pt x="0" y="2184"/>
                    </a:lnTo>
                    <a:cubicBezTo>
                      <a:pt x="63" y="2315"/>
                      <a:pt x="194" y="2420"/>
                      <a:pt x="372" y="2530"/>
                    </a:cubicBezTo>
                    <a:cubicBezTo>
                      <a:pt x="566" y="2640"/>
                      <a:pt x="786" y="2749"/>
                      <a:pt x="959" y="2812"/>
                    </a:cubicBezTo>
                    <a:cubicBezTo>
                      <a:pt x="1230" y="2914"/>
                      <a:pt x="1474" y="2990"/>
                      <a:pt x="1662" y="2990"/>
                    </a:cubicBezTo>
                    <a:cubicBezTo>
                      <a:pt x="1717" y="2990"/>
                      <a:pt x="1767" y="2984"/>
                      <a:pt x="1812" y="2969"/>
                    </a:cubicBezTo>
                    <a:cubicBezTo>
                      <a:pt x="1854" y="2943"/>
                      <a:pt x="1875" y="2922"/>
                      <a:pt x="1917" y="2901"/>
                    </a:cubicBezTo>
                    <a:cubicBezTo>
                      <a:pt x="1964" y="2880"/>
                      <a:pt x="1985" y="2839"/>
                      <a:pt x="2006" y="2791"/>
                    </a:cubicBezTo>
                    <a:cubicBezTo>
                      <a:pt x="2048" y="2708"/>
                      <a:pt x="2074" y="2577"/>
                      <a:pt x="2095" y="2315"/>
                    </a:cubicBezTo>
                    <a:cubicBezTo>
                      <a:pt x="2158" y="1812"/>
                      <a:pt x="2530" y="979"/>
                      <a:pt x="2530" y="979"/>
                    </a:cubicBezTo>
                    <a:lnTo>
                      <a:pt x="2551" y="917"/>
                    </a:lnTo>
                    <a:lnTo>
                      <a:pt x="2488" y="896"/>
                    </a:lnTo>
                    <a:cubicBezTo>
                      <a:pt x="2006" y="718"/>
                      <a:pt x="1419" y="325"/>
                      <a:pt x="1000" y="131"/>
                    </a:cubicBezTo>
                    <a:cubicBezTo>
                      <a:pt x="828" y="42"/>
                      <a:pt x="676" y="0"/>
                      <a:pt x="5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6"/>
              <p:cNvSpPr/>
              <p:nvPr/>
            </p:nvSpPr>
            <p:spPr>
              <a:xfrm>
                <a:off x="4807350" y="2212179"/>
                <a:ext cx="1448085" cy="838718"/>
              </a:xfrm>
              <a:custGeom>
                <a:rect b="b" l="l" r="r" t="t"/>
                <a:pathLst>
                  <a:path extrusionOk="0" h="4717" w="8144">
                    <a:moveTo>
                      <a:pt x="6897" y="1"/>
                    </a:moveTo>
                    <a:cubicBezTo>
                      <a:pt x="6351" y="1"/>
                      <a:pt x="6137" y="465"/>
                      <a:pt x="5850" y="839"/>
                    </a:cubicBezTo>
                    <a:cubicBezTo>
                      <a:pt x="5562" y="1217"/>
                      <a:pt x="4791" y="1782"/>
                      <a:pt x="3717" y="1782"/>
                    </a:cubicBezTo>
                    <a:cubicBezTo>
                      <a:pt x="3482" y="1782"/>
                      <a:pt x="3232" y="1755"/>
                      <a:pt x="2969" y="1692"/>
                    </a:cubicBezTo>
                    <a:cubicBezTo>
                      <a:pt x="1529" y="1342"/>
                      <a:pt x="1074" y="991"/>
                      <a:pt x="854" y="991"/>
                    </a:cubicBezTo>
                    <a:cubicBezTo>
                      <a:pt x="634" y="991"/>
                      <a:pt x="110" y="1886"/>
                      <a:pt x="47" y="2693"/>
                    </a:cubicBezTo>
                    <a:cubicBezTo>
                      <a:pt x="0" y="3504"/>
                      <a:pt x="393" y="3981"/>
                      <a:pt x="393" y="3981"/>
                    </a:cubicBezTo>
                    <a:cubicBezTo>
                      <a:pt x="393" y="3981"/>
                      <a:pt x="1536" y="4716"/>
                      <a:pt x="3212" y="4716"/>
                    </a:cubicBezTo>
                    <a:cubicBezTo>
                      <a:pt x="3580" y="4716"/>
                      <a:pt x="3975" y="4681"/>
                      <a:pt x="4389" y="4594"/>
                    </a:cubicBezTo>
                    <a:cubicBezTo>
                      <a:pt x="6656" y="4112"/>
                      <a:pt x="7379" y="2892"/>
                      <a:pt x="7772" y="1996"/>
                    </a:cubicBezTo>
                    <a:cubicBezTo>
                      <a:pt x="8143" y="1122"/>
                      <a:pt x="7531" y="294"/>
                      <a:pt x="7311" y="74"/>
                    </a:cubicBezTo>
                    <a:cubicBezTo>
                      <a:pt x="7154" y="23"/>
                      <a:pt x="7017" y="1"/>
                      <a:pt x="6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6"/>
              <p:cNvSpPr/>
              <p:nvPr/>
            </p:nvSpPr>
            <p:spPr>
              <a:xfrm>
                <a:off x="4796148" y="2203822"/>
                <a:ext cx="1435994" cy="858277"/>
              </a:xfrm>
              <a:custGeom>
                <a:rect b="b" l="l" r="r" t="t"/>
                <a:pathLst>
                  <a:path extrusionOk="0" h="4827" w="8076">
                    <a:moveTo>
                      <a:pt x="6963" y="113"/>
                    </a:moveTo>
                    <a:cubicBezTo>
                      <a:pt x="7076" y="113"/>
                      <a:pt x="7210" y="134"/>
                      <a:pt x="7353" y="168"/>
                    </a:cubicBezTo>
                    <a:cubicBezTo>
                      <a:pt x="7463" y="278"/>
                      <a:pt x="7657" y="540"/>
                      <a:pt x="7767" y="865"/>
                    </a:cubicBezTo>
                    <a:cubicBezTo>
                      <a:pt x="7897" y="1195"/>
                      <a:pt x="7966" y="1608"/>
                      <a:pt x="7767" y="2022"/>
                    </a:cubicBezTo>
                    <a:cubicBezTo>
                      <a:pt x="7395" y="2918"/>
                      <a:pt x="6698" y="4117"/>
                      <a:pt x="4431" y="4599"/>
                    </a:cubicBezTo>
                    <a:cubicBezTo>
                      <a:pt x="4030" y="4680"/>
                      <a:pt x="3647" y="4713"/>
                      <a:pt x="3289" y="4713"/>
                    </a:cubicBezTo>
                    <a:cubicBezTo>
                      <a:pt x="1637" y="4713"/>
                      <a:pt x="499" y="4003"/>
                      <a:pt x="482" y="3986"/>
                    </a:cubicBezTo>
                    <a:cubicBezTo>
                      <a:pt x="482" y="3986"/>
                      <a:pt x="131" y="3525"/>
                      <a:pt x="173" y="2740"/>
                    </a:cubicBezTo>
                    <a:cubicBezTo>
                      <a:pt x="194" y="2347"/>
                      <a:pt x="351" y="1933"/>
                      <a:pt x="503" y="1608"/>
                    </a:cubicBezTo>
                    <a:cubicBezTo>
                      <a:pt x="587" y="1457"/>
                      <a:pt x="676" y="1326"/>
                      <a:pt x="744" y="1216"/>
                    </a:cubicBezTo>
                    <a:cubicBezTo>
                      <a:pt x="828" y="1127"/>
                      <a:pt x="896" y="1085"/>
                      <a:pt x="917" y="1085"/>
                    </a:cubicBezTo>
                    <a:cubicBezTo>
                      <a:pt x="1006" y="1085"/>
                      <a:pt x="1179" y="1169"/>
                      <a:pt x="1503" y="1299"/>
                    </a:cubicBezTo>
                    <a:cubicBezTo>
                      <a:pt x="1833" y="1430"/>
                      <a:pt x="2289" y="1608"/>
                      <a:pt x="3032" y="1781"/>
                    </a:cubicBezTo>
                    <a:cubicBezTo>
                      <a:pt x="3308" y="1855"/>
                      <a:pt x="3569" y="1886"/>
                      <a:pt x="3813" y="1886"/>
                    </a:cubicBezTo>
                    <a:cubicBezTo>
                      <a:pt x="4227" y="1886"/>
                      <a:pt x="4594" y="1796"/>
                      <a:pt x="4907" y="1671"/>
                    </a:cubicBezTo>
                    <a:cubicBezTo>
                      <a:pt x="5410" y="1478"/>
                      <a:pt x="5761" y="1169"/>
                      <a:pt x="5955" y="933"/>
                    </a:cubicBezTo>
                    <a:cubicBezTo>
                      <a:pt x="6133" y="692"/>
                      <a:pt x="6284" y="430"/>
                      <a:pt x="6478" y="278"/>
                    </a:cubicBezTo>
                    <a:cubicBezTo>
                      <a:pt x="6588" y="189"/>
                      <a:pt x="6698" y="147"/>
                      <a:pt x="6850" y="121"/>
                    </a:cubicBezTo>
                    <a:cubicBezTo>
                      <a:pt x="6884" y="116"/>
                      <a:pt x="6922" y="113"/>
                      <a:pt x="6963" y="113"/>
                    </a:cubicBezTo>
                    <a:close/>
                    <a:moveTo>
                      <a:pt x="7022" y="0"/>
                    </a:moveTo>
                    <a:cubicBezTo>
                      <a:pt x="6952" y="0"/>
                      <a:pt x="6887" y="6"/>
                      <a:pt x="6829" y="16"/>
                    </a:cubicBezTo>
                    <a:cubicBezTo>
                      <a:pt x="6656" y="37"/>
                      <a:pt x="6525" y="100"/>
                      <a:pt x="6415" y="189"/>
                    </a:cubicBezTo>
                    <a:cubicBezTo>
                      <a:pt x="6195" y="362"/>
                      <a:pt x="6044" y="624"/>
                      <a:pt x="5871" y="865"/>
                    </a:cubicBezTo>
                    <a:cubicBezTo>
                      <a:pt x="5693" y="1085"/>
                      <a:pt x="5347" y="1368"/>
                      <a:pt x="4865" y="1561"/>
                    </a:cubicBezTo>
                    <a:cubicBezTo>
                      <a:pt x="4564" y="1686"/>
                      <a:pt x="4214" y="1767"/>
                      <a:pt x="3816" y="1767"/>
                    </a:cubicBezTo>
                    <a:cubicBezTo>
                      <a:pt x="3579" y="1767"/>
                      <a:pt x="3324" y="1738"/>
                      <a:pt x="3053" y="1671"/>
                    </a:cubicBezTo>
                    <a:cubicBezTo>
                      <a:pt x="2336" y="1499"/>
                      <a:pt x="1854" y="1326"/>
                      <a:pt x="1550" y="1195"/>
                    </a:cubicBezTo>
                    <a:cubicBezTo>
                      <a:pt x="1220" y="1064"/>
                      <a:pt x="1048" y="975"/>
                      <a:pt x="917" y="975"/>
                    </a:cubicBezTo>
                    <a:cubicBezTo>
                      <a:pt x="828" y="975"/>
                      <a:pt x="744" y="1038"/>
                      <a:pt x="655" y="1148"/>
                    </a:cubicBezTo>
                    <a:cubicBezTo>
                      <a:pt x="587" y="1258"/>
                      <a:pt x="482" y="1389"/>
                      <a:pt x="414" y="1561"/>
                    </a:cubicBezTo>
                    <a:cubicBezTo>
                      <a:pt x="241" y="1891"/>
                      <a:pt x="89" y="2305"/>
                      <a:pt x="63" y="2740"/>
                    </a:cubicBezTo>
                    <a:cubicBezTo>
                      <a:pt x="0" y="3572"/>
                      <a:pt x="414" y="4075"/>
                      <a:pt x="414" y="4075"/>
                    </a:cubicBezTo>
                    <a:lnTo>
                      <a:pt x="414" y="4096"/>
                    </a:lnTo>
                    <a:cubicBezTo>
                      <a:pt x="414" y="4096"/>
                      <a:pt x="1583" y="4826"/>
                      <a:pt x="3267" y="4826"/>
                    </a:cubicBezTo>
                    <a:cubicBezTo>
                      <a:pt x="3639" y="4826"/>
                      <a:pt x="4036" y="4791"/>
                      <a:pt x="4452" y="4703"/>
                    </a:cubicBezTo>
                    <a:cubicBezTo>
                      <a:pt x="6740" y="4227"/>
                      <a:pt x="7505" y="2981"/>
                      <a:pt x="7877" y="2064"/>
                    </a:cubicBezTo>
                    <a:cubicBezTo>
                      <a:pt x="8076" y="1608"/>
                      <a:pt x="8007" y="1169"/>
                      <a:pt x="7877" y="823"/>
                    </a:cubicBezTo>
                    <a:cubicBezTo>
                      <a:pt x="7746" y="472"/>
                      <a:pt x="7552" y="189"/>
                      <a:pt x="7421" y="79"/>
                    </a:cubicBezTo>
                    <a:lnTo>
                      <a:pt x="7395" y="58"/>
                    </a:lnTo>
                    <a:cubicBezTo>
                      <a:pt x="7262" y="16"/>
                      <a:pt x="7136" y="0"/>
                      <a:pt x="702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6"/>
              <p:cNvSpPr/>
              <p:nvPr/>
            </p:nvSpPr>
            <p:spPr>
              <a:xfrm>
                <a:off x="4636831" y="2126476"/>
                <a:ext cx="236665" cy="309029"/>
              </a:xfrm>
              <a:custGeom>
                <a:rect b="b" l="l" r="r" t="t"/>
                <a:pathLst>
                  <a:path extrusionOk="0" h="1738" w="1331">
                    <a:moveTo>
                      <a:pt x="266" y="0"/>
                    </a:moveTo>
                    <a:cubicBezTo>
                      <a:pt x="187" y="0"/>
                      <a:pt x="120" y="48"/>
                      <a:pt x="90" y="122"/>
                    </a:cubicBezTo>
                    <a:cubicBezTo>
                      <a:pt x="22" y="294"/>
                      <a:pt x="1" y="383"/>
                      <a:pt x="153" y="666"/>
                    </a:cubicBezTo>
                    <a:cubicBezTo>
                      <a:pt x="304" y="928"/>
                      <a:pt x="331" y="1038"/>
                      <a:pt x="393" y="1237"/>
                    </a:cubicBezTo>
                    <a:cubicBezTo>
                      <a:pt x="462" y="1452"/>
                      <a:pt x="414" y="1452"/>
                      <a:pt x="697" y="1583"/>
                    </a:cubicBezTo>
                    <a:cubicBezTo>
                      <a:pt x="887" y="1683"/>
                      <a:pt x="1018" y="1737"/>
                      <a:pt x="1109" y="1737"/>
                    </a:cubicBezTo>
                    <a:cubicBezTo>
                      <a:pt x="1156" y="1737"/>
                      <a:pt x="1192" y="1723"/>
                      <a:pt x="1221" y="1693"/>
                    </a:cubicBezTo>
                    <a:cubicBezTo>
                      <a:pt x="1331" y="1630"/>
                      <a:pt x="1289" y="1520"/>
                      <a:pt x="1289" y="1520"/>
                    </a:cubicBezTo>
                    <a:cubicBezTo>
                      <a:pt x="1289" y="1520"/>
                      <a:pt x="1179" y="1080"/>
                      <a:pt x="1090" y="907"/>
                    </a:cubicBezTo>
                    <a:cubicBezTo>
                      <a:pt x="1006" y="755"/>
                      <a:pt x="697" y="451"/>
                      <a:pt x="524" y="190"/>
                    </a:cubicBezTo>
                    <a:cubicBezTo>
                      <a:pt x="446" y="55"/>
                      <a:pt x="350" y="0"/>
                      <a:pt x="266" y="0"/>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6"/>
              <p:cNvSpPr/>
              <p:nvPr/>
            </p:nvSpPr>
            <p:spPr>
              <a:xfrm>
                <a:off x="4629363" y="2117230"/>
                <a:ext cx="247867" cy="306540"/>
              </a:xfrm>
              <a:custGeom>
                <a:rect b="b" l="l" r="r" t="t"/>
                <a:pathLst>
                  <a:path extrusionOk="0" h="1724" w="1394">
                    <a:moveTo>
                      <a:pt x="305" y="1"/>
                    </a:moveTo>
                    <a:cubicBezTo>
                      <a:pt x="216" y="1"/>
                      <a:pt x="111" y="64"/>
                      <a:pt x="85" y="153"/>
                    </a:cubicBezTo>
                    <a:cubicBezTo>
                      <a:pt x="43" y="242"/>
                      <a:pt x="1" y="325"/>
                      <a:pt x="22" y="414"/>
                    </a:cubicBezTo>
                    <a:cubicBezTo>
                      <a:pt x="22" y="503"/>
                      <a:pt x="64" y="608"/>
                      <a:pt x="153" y="739"/>
                    </a:cubicBezTo>
                    <a:cubicBezTo>
                      <a:pt x="305" y="1027"/>
                      <a:pt x="305" y="1111"/>
                      <a:pt x="373" y="1310"/>
                    </a:cubicBezTo>
                    <a:cubicBezTo>
                      <a:pt x="394" y="1394"/>
                      <a:pt x="415" y="1462"/>
                      <a:pt x="435" y="1504"/>
                    </a:cubicBezTo>
                    <a:cubicBezTo>
                      <a:pt x="456" y="1483"/>
                      <a:pt x="504" y="1441"/>
                      <a:pt x="545" y="1420"/>
                    </a:cubicBezTo>
                    <a:cubicBezTo>
                      <a:pt x="524" y="1394"/>
                      <a:pt x="524" y="1352"/>
                      <a:pt x="504" y="1289"/>
                    </a:cubicBezTo>
                    <a:cubicBezTo>
                      <a:pt x="435" y="1069"/>
                      <a:pt x="415" y="959"/>
                      <a:pt x="242" y="676"/>
                    </a:cubicBezTo>
                    <a:cubicBezTo>
                      <a:pt x="174" y="545"/>
                      <a:pt x="153" y="477"/>
                      <a:pt x="132" y="414"/>
                    </a:cubicBezTo>
                    <a:cubicBezTo>
                      <a:pt x="132" y="346"/>
                      <a:pt x="153" y="284"/>
                      <a:pt x="195" y="194"/>
                    </a:cubicBezTo>
                    <a:cubicBezTo>
                      <a:pt x="216" y="153"/>
                      <a:pt x="263" y="111"/>
                      <a:pt x="305" y="111"/>
                    </a:cubicBezTo>
                    <a:cubicBezTo>
                      <a:pt x="373" y="132"/>
                      <a:pt x="435" y="153"/>
                      <a:pt x="524" y="284"/>
                    </a:cubicBezTo>
                    <a:cubicBezTo>
                      <a:pt x="608" y="414"/>
                      <a:pt x="718" y="545"/>
                      <a:pt x="828" y="676"/>
                    </a:cubicBezTo>
                    <a:cubicBezTo>
                      <a:pt x="959" y="807"/>
                      <a:pt x="1048" y="917"/>
                      <a:pt x="1090" y="1001"/>
                    </a:cubicBezTo>
                    <a:cubicBezTo>
                      <a:pt x="1132" y="1069"/>
                      <a:pt x="1179" y="1221"/>
                      <a:pt x="1200" y="1352"/>
                    </a:cubicBezTo>
                    <a:cubicBezTo>
                      <a:pt x="1242" y="1483"/>
                      <a:pt x="1263" y="1593"/>
                      <a:pt x="1263" y="1593"/>
                    </a:cubicBezTo>
                    <a:cubicBezTo>
                      <a:pt x="1263" y="1593"/>
                      <a:pt x="1289" y="1614"/>
                      <a:pt x="1289" y="1635"/>
                    </a:cubicBezTo>
                    <a:lnTo>
                      <a:pt x="1263" y="1656"/>
                    </a:lnTo>
                    <a:cubicBezTo>
                      <a:pt x="1310" y="1682"/>
                      <a:pt x="1331" y="1703"/>
                      <a:pt x="1373" y="1724"/>
                    </a:cubicBezTo>
                    <a:cubicBezTo>
                      <a:pt x="1394" y="1703"/>
                      <a:pt x="1394" y="1656"/>
                      <a:pt x="1394" y="1635"/>
                    </a:cubicBezTo>
                    <a:lnTo>
                      <a:pt x="1394" y="1551"/>
                    </a:lnTo>
                    <a:cubicBezTo>
                      <a:pt x="1373" y="1551"/>
                      <a:pt x="1352" y="1441"/>
                      <a:pt x="1331" y="1310"/>
                    </a:cubicBezTo>
                    <a:cubicBezTo>
                      <a:pt x="1289" y="1179"/>
                      <a:pt x="1242" y="1027"/>
                      <a:pt x="1200" y="938"/>
                    </a:cubicBezTo>
                    <a:cubicBezTo>
                      <a:pt x="1158" y="828"/>
                      <a:pt x="1048" y="718"/>
                      <a:pt x="938" y="587"/>
                    </a:cubicBezTo>
                    <a:cubicBezTo>
                      <a:pt x="828" y="477"/>
                      <a:pt x="697" y="325"/>
                      <a:pt x="634" y="215"/>
                    </a:cubicBezTo>
                    <a:cubicBezTo>
                      <a:pt x="545" y="64"/>
                      <a:pt x="435" y="1"/>
                      <a:pt x="32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6"/>
              <p:cNvSpPr/>
              <p:nvPr/>
            </p:nvSpPr>
            <p:spPr>
              <a:xfrm>
                <a:off x="5137896" y="1100342"/>
                <a:ext cx="899541" cy="770973"/>
              </a:xfrm>
              <a:custGeom>
                <a:rect b="b" l="l" r="r" t="t"/>
                <a:pathLst>
                  <a:path extrusionOk="0" h="4336" w="5059">
                    <a:moveTo>
                      <a:pt x="1964" y="1"/>
                    </a:moveTo>
                    <a:lnTo>
                      <a:pt x="1765" y="43"/>
                    </a:lnTo>
                    <a:cubicBezTo>
                      <a:pt x="1592" y="111"/>
                      <a:pt x="1330" y="221"/>
                      <a:pt x="1110" y="373"/>
                    </a:cubicBezTo>
                    <a:cubicBezTo>
                      <a:pt x="807" y="567"/>
                      <a:pt x="676" y="745"/>
                      <a:pt x="566" y="1006"/>
                    </a:cubicBezTo>
                    <a:cubicBezTo>
                      <a:pt x="498" y="1378"/>
                      <a:pt x="393" y="1682"/>
                      <a:pt x="236" y="2117"/>
                    </a:cubicBezTo>
                    <a:cubicBezTo>
                      <a:pt x="0" y="2792"/>
                      <a:pt x="152" y="3625"/>
                      <a:pt x="959" y="4060"/>
                    </a:cubicBezTo>
                    <a:cubicBezTo>
                      <a:pt x="1322" y="4246"/>
                      <a:pt x="1699" y="4336"/>
                      <a:pt x="2058" y="4336"/>
                    </a:cubicBezTo>
                    <a:cubicBezTo>
                      <a:pt x="2495" y="4336"/>
                      <a:pt x="2904" y="4203"/>
                      <a:pt x="3226" y="3950"/>
                    </a:cubicBezTo>
                    <a:cubicBezTo>
                      <a:pt x="3839" y="3494"/>
                      <a:pt x="4012" y="2949"/>
                      <a:pt x="4012" y="2949"/>
                    </a:cubicBezTo>
                    <a:cubicBezTo>
                      <a:pt x="4012" y="2949"/>
                      <a:pt x="4168" y="3094"/>
                      <a:pt x="4375" y="3094"/>
                    </a:cubicBezTo>
                    <a:cubicBezTo>
                      <a:pt x="4479" y="3094"/>
                      <a:pt x="4596" y="3058"/>
                      <a:pt x="4713" y="2949"/>
                    </a:cubicBezTo>
                    <a:cubicBezTo>
                      <a:pt x="5059" y="2599"/>
                      <a:pt x="4818" y="2138"/>
                      <a:pt x="4535" y="2075"/>
                    </a:cubicBezTo>
                    <a:cubicBezTo>
                      <a:pt x="4457" y="2056"/>
                      <a:pt x="4396" y="2049"/>
                      <a:pt x="4348" y="2049"/>
                    </a:cubicBezTo>
                    <a:cubicBezTo>
                      <a:pt x="4223" y="2049"/>
                      <a:pt x="4190" y="2096"/>
                      <a:pt x="4190" y="2096"/>
                    </a:cubicBezTo>
                    <a:cubicBezTo>
                      <a:pt x="4190" y="2096"/>
                      <a:pt x="4122" y="2269"/>
                      <a:pt x="3991" y="2316"/>
                    </a:cubicBezTo>
                    <a:cubicBezTo>
                      <a:pt x="3974" y="2324"/>
                      <a:pt x="3959" y="2327"/>
                      <a:pt x="3946" y="2327"/>
                    </a:cubicBezTo>
                    <a:cubicBezTo>
                      <a:pt x="3855" y="2327"/>
                      <a:pt x="3841" y="2143"/>
                      <a:pt x="3860" y="1855"/>
                    </a:cubicBezTo>
                    <a:cubicBezTo>
                      <a:pt x="3881" y="1509"/>
                      <a:pt x="3619" y="1247"/>
                      <a:pt x="2964" y="1027"/>
                    </a:cubicBezTo>
                    <a:cubicBezTo>
                      <a:pt x="2289" y="807"/>
                      <a:pt x="2027" y="483"/>
                      <a:pt x="2006" y="331"/>
                    </a:cubicBezTo>
                    <a:cubicBezTo>
                      <a:pt x="1985" y="174"/>
                      <a:pt x="1964" y="1"/>
                      <a:pt x="1964" y="1"/>
                    </a:cubicBezTo>
                    <a:close/>
                  </a:path>
                </a:pathLst>
              </a:custGeom>
              <a:solidFill>
                <a:srgbClr val="B394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6"/>
              <p:cNvSpPr/>
              <p:nvPr/>
            </p:nvSpPr>
            <p:spPr>
              <a:xfrm>
                <a:off x="5145364" y="1093052"/>
                <a:ext cx="877315" cy="788932"/>
              </a:xfrm>
              <a:custGeom>
                <a:rect b="b" l="l" r="r" t="t"/>
                <a:pathLst>
                  <a:path extrusionOk="0" h="4437" w="4934">
                    <a:moveTo>
                      <a:pt x="1875" y="110"/>
                    </a:moveTo>
                    <a:cubicBezTo>
                      <a:pt x="1875" y="152"/>
                      <a:pt x="1875" y="262"/>
                      <a:pt x="1896" y="393"/>
                    </a:cubicBezTo>
                    <a:cubicBezTo>
                      <a:pt x="1922" y="477"/>
                      <a:pt x="2006" y="608"/>
                      <a:pt x="2158" y="739"/>
                    </a:cubicBezTo>
                    <a:cubicBezTo>
                      <a:pt x="2315" y="869"/>
                      <a:pt x="2550" y="1000"/>
                      <a:pt x="2901" y="1110"/>
                    </a:cubicBezTo>
                    <a:cubicBezTo>
                      <a:pt x="3231" y="1241"/>
                      <a:pt x="3446" y="1351"/>
                      <a:pt x="3577" y="1482"/>
                    </a:cubicBezTo>
                    <a:cubicBezTo>
                      <a:pt x="3729" y="1592"/>
                      <a:pt x="3776" y="1723"/>
                      <a:pt x="3755" y="1875"/>
                    </a:cubicBezTo>
                    <a:cubicBezTo>
                      <a:pt x="3755" y="2048"/>
                      <a:pt x="3755" y="2205"/>
                      <a:pt x="3776" y="2289"/>
                    </a:cubicBezTo>
                    <a:cubicBezTo>
                      <a:pt x="3776" y="2336"/>
                      <a:pt x="3797" y="2378"/>
                      <a:pt x="3839" y="2399"/>
                    </a:cubicBezTo>
                    <a:cubicBezTo>
                      <a:pt x="3866" y="2423"/>
                      <a:pt x="3892" y="2433"/>
                      <a:pt x="3917" y="2433"/>
                    </a:cubicBezTo>
                    <a:cubicBezTo>
                      <a:pt x="3935" y="2433"/>
                      <a:pt x="3952" y="2428"/>
                      <a:pt x="3970" y="2420"/>
                    </a:cubicBezTo>
                    <a:cubicBezTo>
                      <a:pt x="4121" y="2336"/>
                      <a:pt x="4190" y="2158"/>
                      <a:pt x="4190" y="2158"/>
                    </a:cubicBezTo>
                    <a:lnTo>
                      <a:pt x="4190" y="2179"/>
                    </a:lnTo>
                    <a:cubicBezTo>
                      <a:pt x="4190" y="2179"/>
                      <a:pt x="4211" y="2158"/>
                      <a:pt x="4231" y="2158"/>
                    </a:cubicBezTo>
                    <a:cubicBezTo>
                      <a:pt x="4240" y="2149"/>
                      <a:pt x="4260" y="2144"/>
                      <a:pt x="4291" y="2144"/>
                    </a:cubicBezTo>
                    <a:cubicBezTo>
                      <a:pt x="4333" y="2144"/>
                      <a:pt x="4396" y="2154"/>
                      <a:pt x="4472" y="2179"/>
                    </a:cubicBezTo>
                    <a:cubicBezTo>
                      <a:pt x="4603" y="2205"/>
                      <a:pt x="4713" y="2336"/>
                      <a:pt x="4755" y="2467"/>
                    </a:cubicBezTo>
                    <a:cubicBezTo>
                      <a:pt x="4823" y="2619"/>
                      <a:pt x="4802" y="2791"/>
                      <a:pt x="4624" y="2943"/>
                    </a:cubicBezTo>
                    <a:cubicBezTo>
                      <a:pt x="4525" y="3043"/>
                      <a:pt x="4425" y="3077"/>
                      <a:pt x="4337" y="3077"/>
                    </a:cubicBezTo>
                    <a:cubicBezTo>
                      <a:pt x="4291" y="3077"/>
                      <a:pt x="4248" y="3068"/>
                      <a:pt x="4211" y="3053"/>
                    </a:cubicBezTo>
                    <a:cubicBezTo>
                      <a:pt x="4080" y="3032"/>
                      <a:pt x="3991" y="2943"/>
                      <a:pt x="3991" y="2943"/>
                    </a:cubicBezTo>
                    <a:lnTo>
                      <a:pt x="3928" y="2880"/>
                    </a:lnTo>
                    <a:lnTo>
                      <a:pt x="3907" y="2964"/>
                    </a:lnTo>
                    <a:cubicBezTo>
                      <a:pt x="3907" y="2964"/>
                      <a:pt x="3755" y="3488"/>
                      <a:pt x="3163" y="3949"/>
                    </a:cubicBezTo>
                    <a:cubicBezTo>
                      <a:pt x="2844" y="4197"/>
                      <a:pt x="2452" y="4330"/>
                      <a:pt x="2032" y="4330"/>
                    </a:cubicBezTo>
                    <a:cubicBezTo>
                      <a:pt x="1679" y="4330"/>
                      <a:pt x="1305" y="4236"/>
                      <a:pt x="937" y="4038"/>
                    </a:cubicBezTo>
                    <a:cubicBezTo>
                      <a:pt x="545" y="3839"/>
                      <a:pt x="325" y="3535"/>
                      <a:pt x="220" y="3205"/>
                    </a:cubicBezTo>
                    <a:cubicBezTo>
                      <a:pt x="110" y="2880"/>
                      <a:pt x="131" y="2509"/>
                      <a:pt x="262" y="2179"/>
                    </a:cubicBezTo>
                    <a:cubicBezTo>
                      <a:pt x="414" y="1744"/>
                      <a:pt x="503" y="1440"/>
                      <a:pt x="566" y="1068"/>
                    </a:cubicBezTo>
                    <a:lnTo>
                      <a:pt x="587" y="1068"/>
                    </a:lnTo>
                    <a:cubicBezTo>
                      <a:pt x="697" y="807"/>
                      <a:pt x="807" y="655"/>
                      <a:pt x="1089" y="456"/>
                    </a:cubicBezTo>
                    <a:cubicBezTo>
                      <a:pt x="1309" y="304"/>
                      <a:pt x="1550" y="215"/>
                      <a:pt x="1744" y="131"/>
                    </a:cubicBezTo>
                    <a:lnTo>
                      <a:pt x="1875" y="110"/>
                    </a:lnTo>
                    <a:close/>
                    <a:moveTo>
                      <a:pt x="1896" y="0"/>
                    </a:moveTo>
                    <a:lnTo>
                      <a:pt x="1723" y="21"/>
                    </a:lnTo>
                    <a:lnTo>
                      <a:pt x="1702" y="21"/>
                    </a:lnTo>
                    <a:cubicBezTo>
                      <a:pt x="1529" y="110"/>
                      <a:pt x="1267" y="215"/>
                      <a:pt x="1026" y="372"/>
                    </a:cubicBezTo>
                    <a:cubicBezTo>
                      <a:pt x="717" y="566"/>
                      <a:pt x="587" y="765"/>
                      <a:pt x="482" y="1000"/>
                    </a:cubicBezTo>
                    <a:lnTo>
                      <a:pt x="482" y="1027"/>
                    </a:lnTo>
                    <a:cubicBezTo>
                      <a:pt x="414" y="1393"/>
                      <a:pt x="304" y="1702"/>
                      <a:pt x="152" y="2137"/>
                    </a:cubicBezTo>
                    <a:cubicBezTo>
                      <a:pt x="21" y="2488"/>
                      <a:pt x="0" y="2880"/>
                      <a:pt x="110" y="3226"/>
                    </a:cubicBezTo>
                    <a:cubicBezTo>
                      <a:pt x="220" y="3598"/>
                      <a:pt x="456" y="3928"/>
                      <a:pt x="896" y="4143"/>
                    </a:cubicBezTo>
                    <a:cubicBezTo>
                      <a:pt x="1270" y="4342"/>
                      <a:pt x="1655" y="4437"/>
                      <a:pt x="2023" y="4437"/>
                    </a:cubicBezTo>
                    <a:cubicBezTo>
                      <a:pt x="2466" y="4437"/>
                      <a:pt x="2885" y="4298"/>
                      <a:pt x="3231" y="4038"/>
                    </a:cubicBezTo>
                    <a:cubicBezTo>
                      <a:pt x="3797" y="3619"/>
                      <a:pt x="3949" y="3163"/>
                      <a:pt x="3991" y="3074"/>
                    </a:cubicBezTo>
                    <a:cubicBezTo>
                      <a:pt x="4017" y="3095"/>
                      <a:pt x="4059" y="3142"/>
                      <a:pt x="4169" y="3163"/>
                    </a:cubicBezTo>
                    <a:cubicBezTo>
                      <a:pt x="4219" y="3177"/>
                      <a:pt x="4273" y="3186"/>
                      <a:pt x="4331" y="3186"/>
                    </a:cubicBezTo>
                    <a:cubicBezTo>
                      <a:pt x="4449" y="3186"/>
                      <a:pt x="4580" y="3148"/>
                      <a:pt x="4713" y="3032"/>
                    </a:cubicBezTo>
                    <a:cubicBezTo>
                      <a:pt x="4907" y="2833"/>
                      <a:pt x="4933" y="2619"/>
                      <a:pt x="4865" y="2441"/>
                    </a:cubicBezTo>
                    <a:cubicBezTo>
                      <a:pt x="4823" y="2247"/>
                      <a:pt x="4671" y="2116"/>
                      <a:pt x="4493" y="2074"/>
                    </a:cubicBezTo>
                    <a:cubicBezTo>
                      <a:pt x="4415" y="2046"/>
                      <a:pt x="4344" y="2034"/>
                      <a:pt x="4286" y="2034"/>
                    </a:cubicBezTo>
                    <a:cubicBezTo>
                      <a:pt x="4247" y="2034"/>
                      <a:pt x="4215" y="2039"/>
                      <a:pt x="4190" y="2048"/>
                    </a:cubicBezTo>
                    <a:cubicBezTo>
                      <a:pt x="4169" y="2048"/>
                      <a:pt x="4148" y="2074"/>
                      <a:pt x="4121" y="2095"/>
                    </a:cubicBezTo>
                    <a:cubicBezTo>
                      <a:pt x="4101" y="2095"/>
                      <a:pt x="4101" y="2116"/>
                      <a:pt x="4101" y="2116"/>
                    </a:cubicBezTo>
                    <a:lnTo>
                      <a:pt x="4080" y="2116"/>
                    </a:lnTo>
                    <a:cubicBezTo>
                      <a:pt x="4080" y="2116"/>
                      <a:pt x="4038" y="2268"/>
                      <a:pt x="3928" y="2310"/>
                    </a:cubicBezTo>
                    <a:lnTo>
                      <a:pt x="3907" y="2310"/>
                    </a:lnTo>
                    <a:cubicBezTo>
                      <a:pt x="3907" y="2310"/>
                      <a:pt x="3886" y="2289"/>
                      <a:pt x="3886" y="2268"/>
                    </a:cubicBezTo>
                    <a:cubicBezTo>
                      <a:pt x="3860" y="2179"/>
                      <a:pt x="3860" y="2048"/>
                      <a:pt x="3860" y="1896"/>
                    </a:cubicBezTo>
                    <a:cubicBezTo>
                      <a:pt x="3886" y="1702"/>
                      <a:pt x="3818" y="1524"/>
                      <a:pt x="3666" y="1393"/>
                    </a:cubicBezTo>
                    <a:cubicBezTo>
                      <a:pt x="3514" y="1241"/>
                      <a:pt x="3273" y="1131"/>
                      <a:pt x="2922" y="1027"/>
                    </a:cubicBezTo>
                    <a:cubicBezTo>
                      <a:pt x="2598" y="896"/>
                      <a:pt x="2378" y="765"/>
                      <a:pt x="2226" y="655"/>
                    </a:cubicBezTo>
                    <a:cubicBezTo>
                      <a:pt x="2095" y="524"/>
                      <a:pt x="2027" y="414"/>
                      <a:pt x="2027" y="372"/>
                    </a:cubicBezTo>
                    <a:cubicBezTo>
                      <a:pt x="1985" y="215"/>
                      <a:pt x="1964" y="42"/>
                      <a:pt x="1964" y="42"/>
                    </a:cubicBezTo>
                    <a:lnTo>
                      <a:pt x="1922" y="110"/>
                    </a:lnTo>
                    <a:lnTo>
                      <a:pt x="189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6"/>
              <p:cNvSpPr/>
              <p:nvPr/>
            </p:nvSpPr>
            <p:spPr>
              <a:xfrm>
                <a:off x="5874381" y="1519437"/>
                <a:ext cx="82148" cy="85881"/>
              </a:xfrm>
              <a:custGeom>
                <a:rect b="b" l="l" r="r" t="t"/>
                <a:pathLst>
                  <a:path extrusionOk="0" h="483" w="462">
                    <a:moveTo>
                      <a:pt x="241" y="1"/>
                    </a:moveTo>
                    <a:cubicBezTo>
                      <a:pt x="111" y="1"/>
                      <a:pt x="1" y="111"/>
                      <a:pt x="1" y="242"/>
                    </a:cubicBezTo>
                    <a:cubicBezTo>
                      <a:pt x="1" y="372"/>
                      <a:pt x="111" y="482"/>
                      <a:pt x="241" y="482"/>
                    </a:cubicBezTo>
                    <a:cubicBezTo>
                      <a:pt x="372" y="482"/>
                      <a:pt x="461" y="372"/>
                      <a:pt x="461" y="242"/>
                    </a:cubicBezTo>
                    <a:cubicBezTo>
                      <a:pt x="461" y="111"/>
                      <a:pt x="372" y="1"/>
                      <a:pt x="241" y="1"/>
                    </a:cubicBezTo>
                    <a:close/>
                  </a:path>
                </a:pathLst>
              </a:custGeom>
              <a:solidFill>
                <a:srgbClr val="FF9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6"/>
              <p:cNvSpPr/>
              <p:nvPr/>
            </p:nvSpPr>
            <p:spPr>
              <a:xfrm>
                <a:off x="5242092" y="1294153"/>
                <a:ext cx="89616" cy="148647"/>
              </a:xfrm>
              <a:custGeom>
                <a:rect b="b" l="l" r="r" t="t"/>
                <a:pathLst>
                  <a:path extrusionOk="0" h="836" w="504">
                    <a:moveTo>
                      <a:pt x="1" y="0"/>
                    </a:moveTo>
                    <a:cubicBezTo>
                      <a:pt x="1" y="0"/>
                      <a:pt x="1" y="157"/>
                      <a:pt x="43" y="241"/>
                    </a:cubicBezTo>
                    <a:cubicBezTo>
                      <a:pt x="90" y="288"/>
                      <a:pt x="132" y="309"/>
                      <a:pt x="173" y="330"/>
                    </a:cubicBezTo>
                    <a:cubicBezTo>
                      <a:pt x="153" y="372"/>
                      <a:pt x="132" y="419"/>
                      <a:pt x="111" y="482"/>
                    </a:cubicBezTo>
                    <a:cubicBezTo>
                      <a:pt x="69" y="655"/>
                      <a:pt x="132" y="812"/>
                      <a:pt x="221" y="833"/>
                    </a:cubicBezTo>
                    <a:cubicBezTo>
                      <a:pt x="227" y="835"/>
                      <a:pt x="235" y="835"/>
                      <a:pt x="242" y="835"/>
                    </a:cubicBezTo>
                    <a:cubicBezTo>
                      <a:pt x="322" y="835"/>
                      <a:pt x="418" y="730"/>
                      <a:pt x="462" y="571"/>
                    </a:cubicBezTo>
                    <a:cubicBezTo>
                      <a:pt x="503" y="419"/>
                      <a:pt x="462" y="262"/>
                      <a:pt x="393" y="220"/>
                    </a:cubicBezTo>
                    <a:cubicBezTo>
                      <a:pt x="341" y="178"/>
                      <a:pt x="309" y="171"/>
                      <a:pt x="278" y="171"/>
                    </a:cubicBezTo>
                    <a:cubicBezTo>
                      <a:pt x="263" y="171"/>
                      <a:pt x="248" y="173"/>
                      <a:pt x="232" y="173"/>
                    </a:cubicBezTo>
                    <a:cubicBezTo>
                      <a:pt x="210" y="173"/>
                      <a:pt x="185" y="170"/>
                      <a:pt x="153" y="157"/>
                    </a:cubicBezTo>
                    <a:cubicBezTo>
                      <a:pt x="43" y="110"/>
                      <a:pt x="1" y="0"/>
                      <a:pt x="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6"/>
              <p:cNvSpPr/>
              <p:nvPr/>
            </p:nvSpPr>
            <p:spPr>
              <a:xfrm>
                <a:off x="5560548" y="1394793"/>
                <a:ext cx="127845" cy="121443"/>
              </a:xfrm>
              <a:custGeom>
                <a:rect b="b" l="l" r="r" t="t"/>
                <a:pathLst>
                  <a:path extrusionOk="0" h="683" w="719">
                    <a:moveTo>
                      <a:pt x="318" y="1"/>
                    </a:moveTo>
                    <a:cubicBezTo>
                      <a:pt x="302" y="1"/>
                      <a:pt x="284" y="2"/>
                      <a:pt x="263" y="5"/>
                    </a:cubicBezTo>
                    <a:lnTo>
                      <a:pt x="263" y="26"/>
                    </a:lnTo>
                    <a:cubicBezTo>
                      <a:pt x="153" y="26"/>
                      <a:pt x="64" y="157"/>
                      <a:pt x="43" y="309"/>
                    </a:cubicBezTo>
                    <a:cubicBezTo>
                      <a:pt x="1" y="482"/>
                      <a:pt x="43" y="660"/>
                      <a:pt x="153" y="681"/>
                    </a:cubicBezTo>
                    <a:cubicBezTo>
                      <a:pt x="159" y="682"/>
                      <a:pt x="165" y="683"/>
                      <a:pt x="172" y="683"/>
                    </a:cubicBezTo>
                    <a:cubicBezTo>
                      <a:pt x="260" y="683"/>
                      <a:pt x="375" y="558"/>
                      <a:pt x="414" y="398"/>
                    </a:cubicBezTo>
                    <a:lnTo>
                      <a:pt x="414" y="220"/>
                    </a:lnTo>
                    <a:cubicBezTo>
                      <a:pt x="477" y="220"/>
                      <a:pt x="524" y="220"/>
                      <a:pt x="587" y="178"/>
                    </a:cubicBezTo>
                    <a:cubicBezTo>
                      <a:pt x="655" y="136"/>
                      <a:pt x="718" y="5"/>
                      <a:pt x="718" y="5"/>
                    </a:cubicBezTo>
                    <a:lnTo>
                      <a:pt x="718" y="5"/>
                    </a:lnTo>
                    <a:cubicBezTo>
                      <a:pt x="718" y="5"/>
                      <a:pt x="672" y="51"/>
                      <a:pt x="576" y="51"/>
                    </a:cubicBezTo>
                    <a:cubicBezTo>
                      <a:pt x="560" y="51"/>
                      <a:pt x="543" y="50"/>
                      <a:pt x="524" y="47"/>
                    </a:cubicBezTo>
                    <a:cubicBezTo>
                      <a:pt x="412" y="47"/>
                      <a:pt x="412" y="1"/>
                      <a:pt x="31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6"/>
              <p:cNvSpPr/>
              <p:nvPr/>
            </p:nvSpPr>
            <p:spPr>
              <a:xfrm>
                <a:off x="5338998" y="1457026"/>
                <a:ext cx="62589" cy="93349"/>
              </a:xfrm>
              <a:custGeom>
                <a:rect b="b" l="l" r="r" t="t"/>
                <a:pathLst>
                  <a:path extrusionOk="0" h="525" w="352">
                    <a:moveTo>
                      <a:pt x="283" y="1"/>
                    </a:moveTo>
                    <a:cubicBezTo>
                      <a:pt x="220" y="1"/>
                      <a:pt x="152" y="27"/>
                      <a:pt x="110" y="48"/>
                    </a:cubicBezTo>
                    <a:cubicBezTo>
                      <a:pt x="68" y="69"/>
                      <a:pt x="47" y="111"/>
                      <a:pt x="21" y="132"/>
                    </a:cubicBezTo>
                    <a:cubicBezTo>
                      <a:pt x="0" y="221"/>
                      <a:pt x="21" y="310"/>
                      <a:pt x="47" y="373"/>
                    </a:cubicBezTo>
                    <a:cubicBezTo>
                      <a:pt x="68" y="441"/>
                      <a:pt x="110" y="462"/>
                      <a:pt x="131" y="483"/>
                    </a:cubicBezTo>
                    <a:cubicBezTo>
                      <a:pt x="178" y="503"/>
                      <a:pt x="199" y="524"/>
                      <a:pt x="199" y="524"/>
                    </a:cubicBezTo>
                    <a:cubicBezTo>
                      <a:pt x="241" y="524"/>
                      <a:pt x="262" y="503"/>
                      <a:pt x="262" y="483"/>
                    </a:cubicBezTo>
                    <a:cubicBezTo>
                      <a:pt x="283" y="441"/>
                      <a:pt x="262" y="420"/>
                      <a:pt x="220" y="420"/>
                    </a:cubicBezTo>
                    <a:lnTo>
                      <a:pt x="199" y="394"/>
                    </a:lnTo>
                    <a:cubicBezTo>
                      <a:pt x="199" y="394"/>
                      <a:pt x="178" y="373"/>
                      <a:pt x="152" y="331"/>
                    </a:cubicBezTo>
                    <a:cubicBezTo>
                      <a:pt x="131" y="289"/>
                      <a:pt x="131" y="221"/>
                      <a:pt x="131" y="179"/>
                    </a:cubicBezTo>
                    <a:cubicBezTo>
                      <a:pt x="152" y="158"/>
                      <a:pt x="152" y="158"/>
                      <a:pt x="178" y="132"/>
                    </a:cubicBezTo>
                    <a:cubicBezTo>
                      <a:pt x="199" y="132"/>
                      <a:pt x="220" y="111"/>
                      <a:pt x="283" y="111"/>
                    </a:cubicBezTo>
                    <a:cubicBezTo>
                      <a:pt x="309" y="111"/>
                      <a:pt x="351" y="90"/>
                      <a:pt x="351" y="69"/>
                    </a:cubicBezTo>
                    <a:cubicBezTo>
                      <a:pt x="351" y="27"/>
                      <a:pt x="330" y="1"/>
                      <a:pt x="28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6"/>
              <p:cNvSpPr/>
              <p:nvPr/>
            </p:nvSpPr>
            <p:spPr>
              <a:xfrm>
                <a:off x="5292412" y="1561400"/>
                <a:ext cx="212483" cy="139757"/>
              </a:xfrm>
              <a:custGeom>
                <a:rect b="b" l="l" r="r" t="t"/>
                <a:pathLst>
                  <a:path extrusionOk="0" h="786" w="1195">
                    <a:moveTo>
                      <a:pt x="211" y="0"/>
                    </a:moveTo>
                    <a:cubicBezTo>
                      <a:pt x="207" y="0"/>
                      <a:pt x="203" y="2"/>
                      <a:pt x="199" y="6"/>
                    </a:cubicBezTo>
                    <a:cubicBezTo>
                      <a:pt x="198" y="4"/>
                      <a:pt x="195" y="3"/>
                      <a:pt x="193" y="3"/>
                    </a:cubicBezTo>
                    <a:cubicBezTo>
                      <a:pt x="164" y="3"/>
                      <a:pt x="90" y="95"/>
                      <a:pt x="90" y="95"/>
                    </a:cubicBezTo>
                    <a:cubicBezTo>
                      <a:pt x="0" y="309"/>
                      <a:pt x="131" y="702"/>
                      <a:pt x="524" y="770"/>
                    </a:cubicBezTo>
                    <a:cubicBezTo>
                      <a:pt x="570" y="781"/>
                      <a:pt x="614" y="785"/>
                      <a:pt x="655" y="785"/>
                    </a:cubicBezTo>
                    <a:cubicBezTo>
                      <a:pt x="943" y="785"/>
                      <a:pt x="1103" y="550"/>
                      <a:pt x="1158" y="398"/>
                    </a:cubicBezTo>
                    <a:cubicBezTo>
                      <a:pt x="1195" y="246"/>
                      <a:pt x="1117" y="175"/>
                      <a:pt x="990" y="175"/>
                    </a:cubicBezTo>
                    <a:cubicBezTo>
                      <a:pt x="974" y="175"/>
                      <a:pt x="956" y="176"/>
                      <a:pt x="938" y="178"/>
                    </a:cubicBezTo>
                    <a:cubicBezTo>
                      <a:pt x="887" y="178"/>
                      <a:pt x="837" y="181"/>
                      <a:pt x="784" y="181"/>
                    </a:cubicBezTo>
                    <a:cubicBezTo>
                      <a:pt x="680" y="181"/>
                      <a:pt x="570" y="171"/>
                      <a:pt x="440" y="115"/>
                    </a:cubicBezTo>
                    <a:cubicBezTo>
                      <a:pt x="275" y="42"/>
                      <a:pt x="233" y="0"/>
                      <a:pt x="211" y="0"/>
                    </a:cubicBezTo>
                    <a:close/>
                  </a:path>
                </a:pathLst>
              </a:custGeom>
              <a:solidFill>
                <a:srgbClr val="D977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6"/>
              <p:cNvSpPr/>
              <p:nvPr/>
            </p:nvSpPr>
            <p:spPr>
              <a:xfrm>
                <a:off x="5288678" y="1550198"/>
                <a:ext cx="225463" cy="162160"/>
              </a:xfrm>
              <a:custGeom>
                <a:rect b="b" l="l" r="r" t="t"/>
                <a:pathLst>
                  <a:path extrusionOk="0" h="912" w="1268">
                    <a:moveTo>
                      <a:pt x="220" y="110"/>
                    </a:moveTo>
                    <a:cubicBezTo>
                      <a:pt x="241" y="110"/>
                      <a:pt x="241" y="131"/>
                      <a:pt x="262" y="131"/>
                    </a:cubicBezTo>
                    <a:cubicBezTo>
                      <a:pt x="283" y="158"/>
                      <a:pt x="351" y="178"/>
                      <a:pt x="435" y="220"/>
                    </a:cubicBezTo>
                    <a:cubicBezTo>
                      <a:pt x="569" y="280"/>
                      <a:pt x="691" y="300"/>
                      <a:pt x="803" y="300"/>
                    </a:cubicBezTo>
                    <a:cubicBezTo>
                      <a:pt x="857" y="300"/>
                      <a:pt x="909" y="295"/>
                      <a:pt x="959" y="288"/>
                    </a:cubicBezTo>
                    <a:cubicBezTo>
                      <a:pt x="1027" y="288"/>
                      <a:pt x="1090" y="309"/>
                      <a:pt x="1116" y="330"/>
                    </a:cubicBezTo>
                    <a:cubicBezTo>
                      <a:pt x="1137" y="330"/>
                      <a:pt x="1137" y="372"/>
                      <a:pt x="1116" y="440"/>
                    </a:cubicBezTo>
                    <a:cubicBezTo>
                      <a:pt x="1090" y="524"/>
                      <a:pt x="1027" y="613"/>
                      <a:pt x="938" y="702"/>
                    </a:cubicBezTo>
                    <a:cubicBezTo>
                      <a:pt x="870" y="753"/>
                      <a:pt x="772" y="793"/>
                      <a:pt x="643" y="793"/>
                    </a:cubicBezTo>
                    <a:cubicBezTo>
                      <a:pt x="612" y="793"/>
                      <a:pt x="580" y="791"/>
                      <a:pt x="545" y="786"/>
                    </a:cubicBezTo>
                    <a:cubicBezTo>
                      <a:pt x="372" y="744"/>
                      <a:pt x="262" y="655"/>
                      <a:pt x="200" y="524"/>
                    </a:cubicBezTo>
                    <a:cubicBezTo>
                      <a:pt x="131" y="419"/>
                      <a:pt x="131" y="262"/>
                      <a:pt x="173" y="199"/>
                    </a:cubicBezTo>
                    <a:cubicBezTo>
                      <a:pt x="173" y="178"/>
                      <a:pt x="200" y="158"/>
                      <a:pt x="200" y="131"/>
                    </a:cubicBezTo>
                    <a:cubicBezTo>
                      <a:pt x="220" y="131"/>
                      <a:pt x="220" y="131"/>
                      <a:pt x="220" y="110"/>
                    </a:cubicBezTo>
                    <a:close/>
                    <a:moveTo>
                      <a:pt x="200" y="0"/>
                    </a:moveTo>
                    <a:cubicBezTo>
                      <a:pt x="173" y="0"/>
                      <a:pt x="173" y="27"/>
                      <a:pt x="152" y="27"/>
                    </a:cubicBezTo>
                    <a:cubicBezTo>
                      <a:pt x="131" y="48"/>
                      <a:pt x="131" y="48"/>
                      <a:pt x="111" y="69"/>
                    </a:cubicBezTo>
                    <a:cubicBezTo>
                      <a:pt x="90" y="110"/>
                      <a:pt x="69" y="131"/>
                      <a:pt x="69" y="131"/>
                    </a:cubicBezTo>
                    <a:cubicBezTo>
                      <a:pt x="1" y="262"/>
                      <a:pt x="21" y="440"/>
                      <a:pt x="90" y="571"/>
                    </a:cubicBezTo>
                    <a:cubicBezTo>
                      <a:pt x="173" y="723"/>
                      <a:pt x="330" y="854"/>
                      <a:pt x="524" y="896"/>
                    </a:cubicBezTo>
                    <a:cubicBezTo>
                      <a:pt x="574" y="907"/>
                      <a:pt x="620" y="911"/>
                      <a:pt x="663" y="911"/>
                    </a:cubicBezTo>
                    <a:cubicBezTo>
                      <a:pt x="810" y="911"/>
                      <a:pt x="921" y="855"/>
                      <a:pt x="1006" y="786"/>
                    </a:cubicBezTo>
                    <a:cubicBezTo>
                      <a:pt x="1137" y="702"/>
                      <a:pt x="1200" y="571"/>
                      <a:pt x="1221" y="482"/>
                    </a:cubicBezTo>
                    <a:cubicBezTo>
                      <a:pt x="1268" y="372"/>
                      <a:pt x="1247" y="288"/>
                      <a:pt x="1179" y="241"/>
                    </a:cubicBezTo>
                    <a:cubicBezTo>
                      <a:pt x="1116" y="178"/>
                      <a:pt x="1048" y="178"/>
                      <a:pt x="959" y="178"/>
                    </a:cubicBezTo>
                    <a:cubicBezTo>
                      <a:pt x="909" y="185"/>
                      <a:pt x="860" y="190"/>
                      <a:pt x="809" y="190"/>
                    </a:cubicBezTo>
                    <a:cubicBezTo>
                      <a:pt x="706" y="190"/>
                      <a:pt x="599" y="170"/>
                      <a:pt x="482" y="110"/>
                    </a:cubicBezTo>
                    <a:cubicBezTo>
                      <a:pt x="393" y="69"/>
                      <a:pt x="351" y="48"/>
                      <a:pt x="304" y="27"/>
                    </a:cubicBezTo>
                    <a:cubicBezTo>
                      <a:pt x="283" y="27"/>
                      <a:pt x="283" y="27"/>
                      <a:pt x="26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6"/>
              <p:cNvSpPr/>
              <p:nvPr/>
            </p:nvSpPr>
            <p:spPr>
              <a:xfrm>
                <a:off x="5319439" y="1561400"/>
                <a:ext cx="171409" cy="60099"/>
              </a:xfrm>
              <a:custGeom>
                <a:rect b="b" l="l" r="r" t="t"/>
                <a:pathLst>
                  <a:path extrusionOk="0" h="338" w="964">
                    <a:moveTo>
                      <a:pt x="59" y="0"/>
                    </a:moveTo>
                    <a:cubicBezTo>
                      <a:pt x="55" y="0"/>
                      <a:pt x="51" y="2"/>
                      <a:pt x="47" y="6"/>
                    </a:cubicBezTo>
                    <a:cubicBezTo>
                      <a:pt x="47" y="6"/>
                      <a:pt x="0" y="115"/>
                      <a:pt x="47" y="178"/>
                    </a:cubicBezTo>
                    <a:cubicBezTo>
                      <a:pt x="89" y="225"/>
                      <a:pt x="419" y="309"/>
                      <a:pt x="655" y="330"/>
                    </a:cubicBezTo>
                    <a:cubicBezTo>
                      <a:pt x="699" y="335"/>
                      <a:pt x="736" y="337"/>
                      <a:pt x="768" y="337"/>
                    </a:cubicBezTo>
                    <a:cubicBezTo>
                      <a:pt x="912" y="337"/>
                      <a:pt x="947" y="289"/>
                      <a:pt x="964" y="199"/>
                    </a:cubicBezTo>
                    <a:cubicBezTo>
                      <a:pt x="931" y="184"/>
                      <a:pt x="889" y="170"/>
                      <a:pt x="844" y="170"/>
                    </a:cubicBezTo>
                    <a:cubicBezTo>
                      <a:pt x="825" y="170"/>
                      <a:pt x="806" y="172"/>
                      <a:pt x="786" y="178"/>
                    </a:cubicBezTo>
                    <a:cubicBezTo>
                      <a:pt x="735" y="178"/>
                      <a:pt x="685" y="181"/>
                      <a:pt x="632" y="181"/>
                    </a:cubicBezTo>
                    <a:cubicBezTo>
                      <a:pt x="528" y="181"/>
                      <a:pt x="418" y="171"/>
                      <a:pt x="288" y="115"/>
                    </a:cubicBezTo>
                    <a:cubicBezTo>
                      <a:pt x="123" y="42"/>
                      <a:pt x="81" y="0"/>
                      <a:pt x="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6"/>
              <p:cNvSpPr/>
              <p:nvPr/>
            </p:nvSpPr>
            <p:spPr>
              <a:xfrm>
                <a:off x="5311971" y="1550198"/>
                <a:ext cx="190079" cy="80902"/>
              </a:xfrm>
              <a:custGeom>
                <a:rect b="b" l="l" r="r" t="t"/>
                <a:pathLst>
                  <a:path extrusionOk="0" h="455" w="1069">
                    <a:moveTo>
                      <a:pt x="131" y="131"/>
                    </a:moveTo>
                    <a:cubicBezTo>
                      <a:pt x="152" y="158"/>
                      <a:pt x="220" y="178"/>
                      <a:pt x="304" y="220"/>
                    </a:cubicBezTo>
                    <a:cubicBezTo>
                      <a:pt x="438" y="280"/>
                      <a:pt x="560" y="300"/>
                      <a:pt x="672" y="300"/>
                    </a:cubicBezTo>
                    <a:cubicBezTo>
                      <a:pt x="726" y="300"/>
                      <a:pt x="778" y="295"/>
                      <a:pt x="828" y="288"/>
                    </a:cubicBezTo>
                    <a:cubicBezTo>
                      <a:pt x="875" y="288"/>
                      <a:pt x="896" y="309"/>
                      <a:pt x="917" y="309"/>
                    </a:cubicBezTo>
                    <a:lnTo>
                      <a:pt x="917" y="330"/>
                    </a:lnTo>
                    <a:cubicBezTo>
                      <a:pt x="903" y="330"/>
                      <a:pt x="868" y="340"/>
                      <a:pt x="815" y="340"/>
                    </a:cubicBezTo>
                    <a:cubicBezTo>
                      <a:pt x="789" y="340"/>
                      <a:pt x="758" y="337"/>
                      <a:pt x="723" y="330"/>
                    </a:cubicBezTo>
                    <a:cubicBezTo>
                      <a:pt x="592" y="330"/>
                      <a:pt x="461" y="288"/>
                      <a:pt x="330" y="262"/>
                    </a:cubicBezTo>
                    <a:cubicBezTo>
                      <a:pt x="283" y="241"/>
                      <a:pt x="220" y="241"/>
                      <a:pt x="199" y="220"/>
                    </a:cubicBezTo>
                    <a:cubicBezTo>
                      <a:pt x="166" y="206"/>
                      <a:pt x="146" y="191"/>
                      <a:pt x="137" y="191"/>
                    </a:cubicBezTo>
                    <a:cubicBezTo>
                      <a:pt x="133" y="191"/>
                      <a:pt x="131" y="193"/>
                      <a:pt x="131" y="199"/>
                    </a:cubicBezTo>
                    <a:lnTo>
                      <a:pt x="131" y="131"/>
                    </a:lnTo>
                    <a:close/>
                    <a:moveTo>
                      <a:pt x="89" y="0"/>
                    </a:moveTo>
                    <a:lnTo>
                      <a:pt x="89" y="110"/>
                    </a:lnTo>
                    <a:lnTo>
                      <a:pt x="42" y="48"/>
                    </a:lnTo>
                    <a:cubicBezTo>
                      <a:pt x="42" y="48"/>
                      <a:pt x="21" y="69"/>
                      <a:pt x="21" y="110"/>
                    </a:cubicBezTo>
                    <a:cubicBezTo>
                      <a:pt x="0" y="158"/>
                      <a:pt x="0" y="220"/>
                      <a:pt x="42" y="262"/>
                    </a:cubicBezTo>
                    <a:cubicBezTo>
                      <a:pt x="69" y="309"/>
                      <a:pt x="110" y="309"/>
                      <a:pt x="152" y="330"/>
                    </a:cubicBezTo>
                    <a:cubicBezTo>
                      <a:pt x="199" y="351"/>
                      <a:pt x="241" y="351"/>
                      <a:pt x="304" y="372"/>
                    </a:cubicBezTo>
                    <a:cubicBezTo>
                      <a:pt x="435" y="419"/>
                      <a:pt x="566" y="440"/>
                      <a:pt x="697" y="440"/>
                    </a:cubicBezTo>
                    <a:cubicBezTo>
                      <a:pt x="751" y="449"/>
                      <a:pt x="795" y="454"/>
                      <a:pt x="831" y="454"/>
                    </a:cubicBezTo>
                    <a:cubicBezTo>
                      <a:pt x="883" y="454"/>
                      <a:pt x="922" y="444"/>
                      <a:pt x="959" y="419"/>
                    </a:cubicBezTo>
                    <a:cubicBezTo>
                      <a:pt x="1027" y="393"/>
                      <a:pt x="1048" y="330"/>
                      <a:pt x="1069" y="288"/>
                    </a:cubicBezTo>
                    <a:lnTo>
                      <a:pt x="1069" y="241"/>
                    </a:lnTo>
                    <a:lnTo>
                      <a:pt x="1048" y="220"/>
                    </a:lnTo>
                    <a:cubicBezTo>
                      <a:pt x="985" y="178"/>
                      <a:pt x="917" y="178"/>
                      <a:pt x="828" y="178"/>
                    </a:cubicBezTo>
                    <a:cubicBezTo>
                      <a:pt x="778" y="185"/>
                      <a:pt x="729" y="190"/>
                      <a:pt x="678" y="190"/>
                    </a:cubicBezTo>
                    <a:cubicBezTo>
                      <a:pt x="575" y="190"/>
                      <a:pt x="468" y="170"/>
                      <a:pt x="351" y="110"/>
                    </a:cubicBezTo>
                    <a:cubicBezTo>
                      <a:pt x="262" y="69"/>
                      <a:pt x="199" y="48"/>
                      <a:pt x="173" y="27"/>
                    </a:cubicBezTo>
                    <a:lnTo>
                      <a:pt x="152" y="27"/>
                    </a:lnTo>
                    <a:lnTo>
                      <a:pt x="173"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6"/>
              <p:cNvSpPr/>
              <p:nvPr/>
            </p:nvSpPr>
            <p:spPr>
              <a:xfrm>
                <a:off x="5319439" y="1630745"/>
                <a:ext cx="151850" cy="70056"/>
              </a:xfrm>
              <a:custGeom>
                <a:rect b="b" l="l" r="r" t="t"/>
                <a:pathLst>
                  <a:path extrusionOk="0" h="394" w="854">
                    <a:moveTo>
                      <a:pt x="340" y="0"/>
                    </a:moveTo>
                    <a:cubicBezTo>
                      <a:pt x="307" y="0"/>
                      <a:pt x="274" y="3"/>
                      <a:pt x="241" y="8"/>
                    </a:cubicBezTo>
                    <a:cubicBezTo>
                      <a:pt x="157" y="29"/>
                      <a:pt x="68" y="71"/>
                      <a:pt x="0" y="139"/>
                    </a:cubicBezTo>
                    <a:cubicBezTo>
                      <a:pt x="68" y="249"/>
                      <a:pt x="199" y="359"/>
                      <a:pt x="372" y="380"/>
                    </a:cubicBezTo>
                    <a:cubicBezTo>
                      <a:pt x="419" y="389"/>
                      <a:pt x="463" y="393"/>
                      <a:pt x="503" y="393"/>
                    </a:cubicBezTo>
                    <a:cubicBezTo>
                      <a:pt x="655" y="393"/>
                      <a:pt x="767" y="336"/>
                      <a:pt x="854" y="249"/>
                    </a:cubicBezTo>
                    <a:cubicBezTo>
                      <a:pt x="812" y="181"/>
                      <a:pt x="744" y="118"/>
                      <a:pt x="655" y="71"/>
                    </a:cubicBezTo>
                    <a:cubicBezTo>
                      <a:pt x="541" y="24"/>
                      <a:pt x="439" y="0"/>
                      <a:pt x="340" y="0"/>
                    </a:cubicBezTo>
                    <a:close/>
                  </a:path>
                </a:pathLst>
              </a:custGeom>
              <a:solidFill>
                <a:srgbClr val="FFA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6"/>
              <p:cNvSpPr/>
              <p:nvPr/>
            </p:nvSpPr>
            <p:spPr>
              <a:xfrm>
                <a:off x="5308237" y="1618654"/>
                <a:ext cx="174254" cy="93171"/>
              </a:xfrm>
              <a:custGeom>
                <a:rect b="b" l="l" r="r" t="t"/>
                <a:pathLst>
                  <a:path extrusionOk="0" h="524" w="980">
                    <a:moveTo>
                      <a:pt x="325" y="118"/>
                    </a:moveTo>
                    <a:cubicBezTo>
                      <a:pt x="435" y="118"/>
                      <a:pt x="566" y="118"/>
                      <a:pt x="697" y="186"/>
                    </a:cubicBezTo>
                    <a:cubicBezTo>
                      <a:pt x="744" y="207"/>
                      <a:pt x="786" y="249"/>
                      <a:pt x="807" y="296"/>
                    </a:cubicBezTo>
                    <a:cubicBezTo>
                      <a:pt x="731" y="350"/>
                      <a:pt x="644" y="407"/>
                      <a:pt x="511" y="407"/>
                    </a:cubicBezTo>
                    <a:cubicBezTo>
                      <a:pt x="487" y="407"/>
                      <a:pt x="462" y="405"/>
                      <a:pt x="435" y="401"/>
                    </a:cubicBezTo>
                    <a:cubicBezTo>
                      <a:pt x="304" y="380"/>
                      <a:pt x="241" y="296"/>
                      <a:pt x="173" y="207"/>
                    </a:cubicBezTo>
                    <a:cubicBezTo>
                      <a:pt x="220" y="186"/>
                      <a:pt x="262" y="139"/>
                      <a:pt x="325" y="118"/>
                    </a:cubicBezTo>
                    <a:close/>
                    <a:moveTo>
                      <a:pt x="405" y="0"/>
                    </a:moveTo>
                    <a:cubicBezTo>
                      <a:pt x="370" y="0"/>
                      <a:pt x="336" y="3"/>
                      <a:pt x="304" y="8"/>
                    </a:cubicBezTo>
                    <a:cubicBezTo>
                      <a:pt x="194" y="34"/>
                      <a:pt x="90" y="97"/>
                      <a:pt x="21" y="165"/>
                    </a:cubicBezTo>
                    <a:lnTo>
                      <a:pt x="1" y="207"/>
                    </a:lnTo>
                    <a:lnTo>
                      <a:pt x="21" y="228"/>
                    </a:lnTo>
                    <a:cubicBezTo>
                      <a:pt x="90" y="359"/>
                      <a:pt x="241" y="469"/>
                      <a:pt x="414" y="511"/>
                    </a:cubicBezTo>
                    <a:cubicBezTo>
                      <a:pt x="460" y="520"/>
                      <a:pt x="503" y="524"/>
                      <a:pt x="545" y="524"/>
                    </a:cubicBezTo>
                    <a:cubicBezTo>
                      <a:pt x="725" y="524"/>
                      <a:pt x="870" y="448"/>
                      <a:pt x="959" y="359"/>
                    </a:cubicBezTo>
                    <a:lnTo>
                      <a:pt x="980" y="317"/>
                    </a:lnTo>
                    <a:lnTo>
                      <a:pt x="959" y="270"/>
                    </a:lnTo>
                    <a:cubicBezTo>
                      <a:pt x="917" y="207"/>
                      <a:pt x="849" y="118"/>
                      <a:pt x="744" y="76"/>
                    </a:cubicBezTo>
                    <a:cubicBezTo>
                      <a:pt x="626" y="25"/>
                      <a:pt x="510" y="0"/>
                      <a:pt x="40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6"/>
              <p:cNvSpPr/>
              <p:nvPr/>
            </p:nvSpPr>
            <p:spPr>
              <a:xfrm>
                <a:off x="5249560" y="1196536"/>
                <a:ext cx="175321" cy="92993"/>
              </a:xfrm>
              <a:custGeom>
                <a:rect b="b" l="l" r="r" t="t"/>
                <a:pathLst>
                  <a:path extrusionOk="0" h="523" w="986">
                    <a:moveTo>
                      <a:pt x="425" y="1"/>
                    </a:moveTo>
                    <a:cubicBezTo>
                      <a:pt x="406" y="1"/>
                      <a:pt x="388" y="2"/>
                      <a:pt x="372" y="5"/>
                    </a:cubicBezTo>
                    <a:cubicBezTo>
                      <a:pt x="221" y="26"/>
                      <a:pt x="179" y="52"/>
                      <a:pt x="111" y="136"/>
                    </a:cubicBezTo>
                    <a:cubicBezTo>
                      <a:pt x="69" y="225"/>
                      <a:pt x="1" y="335"/>
                      <a:pt x="69" y="356"/>
                    </a:cubicBezTo>
                    <a:cubicBezTo>
                      <a:pt x="127" y="332"/>
                      <a:pt x="190" y="322"/>
                      <a:pt x="253" y="322"/>
                    </a:cubicBezTo>
                    <a:cubicBezTo>
                      <a:pt x="424" y="322"/>
                      <a:pt x="588" y="395"/>
                      <a:pt x="634" y="445"/>
                    </a:cubicBezTo>
                    <a:cubicBezTo>
                      <a:pt x="688" y="495"/>
                      <a:pt x="725" y="523"/>
                      <a:pt x="756" y="523"/>
                    </a:cubicBezTo>
                    <a:cubicBezTo>
                      <a:pt x="776" y="523"/>
                      <a:pt x="794" y="511"/>
                      <a:pt x="812" y="486"/>
                    </a:cubicBezTo>
                    <a:cubicBezTo>
                      <a:pt x="854" y="445"/>
                      <a:pt x="985" y="335"/>
                      <a:pt x="875" y="183"/>
                    </a:cubicBezTo>
                    <a:cubicBezTo>
                      <a:pt x="797" y="67"/>
                      <a:pt x="568" y="1"/>
                      <a:pt x="425" y="1"/>
                    </a:cubicBezTo>
                    <a:close/>
                  </a:path>
                </a:pathLst>
              </a:custGeom>
              <a:solidFill>
                <a:srgbClr val="FF9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6"/>
              <p:cNvSpPr/>
              <p:nvPr/>
            </p:nvSpPr>
            <p:spPr>
              <a:xfrm>
                <a:off x="5245826" y="1188357"/>
                <a:ext cx="179055" cy="112019"/>
              </a:xfrm>
              <a:custGeom>
                <a:rect b="b" l="l" r="r" t="t"/>
                <a:pathLst>
                  <a:path extrusionOk="0" h="630" w="1007">
                    <a:moveTo>
                      <a:pt x="457" y="110"/>
                    </a:moveTo>
                    <a:cubicBezTo>
                      <a:pt x="511" y="110"/>
                      <a:pt x="571" y="125"/>
                      <a:pt x="634" y="140"/>
                    </a:cubicBezTo>
                    <a:cubicBezTo>
                      <a:pt x="744" y="161"/>
                      <a:pt x="807" y="203"/>
                      <a:pt x="854" y="271"/>
                    </a:cubicBezTo>
                    <a:cubicBezTo>
                      <a:pt x="896" y="312"/>
                      <a:pt x="896" y="360"/>
                      <a:pt x="875" y="402"/>
                    </a:cubicBezTo>
                    <a:cubicBezTo>
                      <a:pt x="854" y="443"/>
                      <a:pt x="807" y="464"/>
                      <a:pt x="786" y="511"/>
                    </a:cubicBezTo>
                    <a:lnTo>
                      <a:pt x="765" y="511"/>
                    </a:lnTo>
                    <a:cubicBezTo>
                      <a:pt x="765" y="511"/>
                      <a:pt x="744" y="491"/>
                      <a:pt x="702" y="464"/>
                    </a:cubicBezTo>
                    <a:cubicBezTo>
                      <a:pt x="655" y="402"/>
                      <a:pt x="571" y="360"/>
                      <a:pt x="441" y="333"/>
                    </a:cubicBezTo>
                    <a:cubicBezTo>
                      <a:pt x="405" y="325"/>
                      <a:pt x="366" y="320"/>
                      <a:pt x="324" y="320"/>
                    </a:cubicBezTo>
                    <a:cubicBezTo>
                      <a:pt x="260" y="320"/>
                      <a:pt x="189" y="331"/>
                      <a:pt x="111" y="360"/>
                    </a:cubicBezTo>
                    <a:lnTo>
                      <a:pt x="132" y="333"/>
                    </a:lnTo>
                    <a:cubicBezTo>
                      <a:pt x="132" y="292"/>
                      <a:pt x="152" y="250"/>
                      <a:pt x="200" y="203"/>
                    </a:cubicBezTo>
                    <a:cubicBezTo>
                      <a:pt x="221" y="161"/>
                      <a:pt x="221" y="161"/>
                      <a:pt x="242" y="140"/>
                    </a:cubicBezTo>
                    <a:cubicBezTo>
                      <a:pt x="283" y="119"/>
                      <a:pt x="331" y="119"/>
                      <a:pt x="393" y="119"/>
                    </a:cubicBezTo>
                    <a:cubicBezTo>
                      <a:pt x="413" y="113"/>
                      <a:pt x="435" y="110"/>
                      <a:pt x="457" y="110"/>
                    </a:cubicBezTo>
                    <a:close/>
                    <a:moveTo>
                      <a:pt x="455" y="0"/>
                    </a:moveTo>
                    <a:cubicBezTo>
                      <a:pt x="426" y="0"/>
                      <a:pt x="399" y="3"/>
                      <a:pt x="372" y="9"/>
                    </a:cubicBezTo>
                    <a:cubicBezTo>
                      <a:pt x="310" y="9"/>
                      <a:pt x="262" y="9"/>
                      <a:pt x="200" y="30"/>
                    </a:cubicBezTo>
                    <a:cubicBezTo>
                      <a:pt x="152" y="51"/>
                      <a:pt x="111" y="98"/>
                      <a:pt x="90" y="161"/>
                    </a:cubicBezTo>
                    <a:cubicBezTo>
                      <a:pt x="69" y="203"/>
                      <a:pt x="22" y="250"/>
                      <a:pt x="22" y="292"/>
                    </a:cubicBezTo>
                    <a:cubicBezTo>
                      <a:pt x="1" y="312"/>
                      <a:pt x="1" y="360"/>
                      <a:pt x="1" y="381"/>
                    </a:cubicBezTo>
                    <a:cubicBezTo>
                      <a:pt x="1" y="422"/>
                      <a:pt x="48" y="443"/>
                      <a:pt x="90" y="464"/>
                    </a:cubicBezTo>
                    <a:lnTo>
                      <a:pt x="111" y="443"/>
                    </a:lnTo>
                    <a:cubicBezTo>
                      <a:pt x="166" y="433"/>
                      <a:pt x="221" y="428"/>
                      <a:pt x="272" y="428"/>
                    </a:cubicBezTo>
                    <a:cubicBezTo>
                      <a:pt x="324" y="428"/>
                      <a:pt x="372" y="433"/>
                      <a:pt x="414" y="443"/>
                    </a:cubicBezTo>
                    <a:cubicBezTo>
                      <a:pt x="524" y="464"/>
                      <a:pt x="613" y="511"/>
                      <a:pt x="613" y="532"/>
                    </a:cubicBezTo>
                    <a:cubicBezTo>
                      <a:pt x="655" y="574"/>
                      <a:pt x="702" y="595"/>
                      <a:pt x="744" y="621"/>
                    </a:cubicBezTo>
                    <a:cubicBezTo>
                      <a:pt x="755" y="627"/>
                      <a:pt x="768" y="630"/>
                      <a:pt x="781" y="630"/>
                    </a:cubicBezTo>
                    <a:cubicBezTo>
                      <a:pt x="819" y="630"/>
                      <a:pt x="860" y="609"/>
                      <a:pt x="875" y="574"/>
                    </a:cubicBezTo>
                    <a:cubicBezTo>
                      <a:pt x="896" y="553"/>
                      <a:pt x="938" y="511"/>
                      <a:pt x="985" y="443"/>
                    </a:cubicBezTo>
                    <a:cubicBezTo>
                      <a:pt x="1006" y="381"/>
                      <a:pt x="1006" y="292"/>
                      <a:pt x="938" y="203"/>
                    </a:cubicBezTo>
                    <a:cubicBezTo>
                      <a:pt x="875" y="119"/>
                      <a:pt x="786" y="51"/>
                      <a:pt x="676" y="30"/>
                    </a:cubicBezTo>
                    <a:cubicBezTo>
                      <a:pt x="602" y="15"/>
                      <a:pt x="525" y="0"/>
                      <a:pt x="45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6"/>
              <p:cNvSpPr/>
              <p:nvPr/>
            </p:nvSpPr>
            <p:spPr>
              <a:xfrm>
                <a:off x="5548457" y="1274239"/>
                <a:ext cx="209638" cy="109885"/>
              </a:xfrm>
              <a:custGeom>
                <a:rect b="b" l="l" r="r" t="t"/>
                <a:pathLst>
                  <a:path extrusionOk="0" h="618" w="1179">
                    <a:moveTo>
                      <a:pt x="233" y="0"/>
                    </a:moveTo>
                    <a:cubicBezTo>
                      <a:pt x="110" y="0"/>
                      <a:pt x="69" y="44"/>
                      <a:pt x="69" y="112"/>
                    </a:cubicBezTo>
                    <a:cubicBezTo>
                      <a:pt x="48" y="311"/>
                      <a:pt x="1" y="374"/>
                      <a:pt x="152" y="400"/>
                    </a:cubicBezTo>
                    <a:cubicBezTo>
                      <a:pt x="283" y="421"/>
                      <a:pt x="461" y="421"/>
                      <a:pt x="744" y="484"/>
                    </a:cubicBezTo>
                    <a:cubicBezTo>
                      <a:pt x="864" y="527"/>
                      <a:pt x="965" y="618"/>
                      <a:pt x="1014" y="618"/>
                    </a:cubicBezTo>
                    <a:cubicBezTo>
                      <a:pt x="1019" y="618"/>
                      <a:pt x="1023" y="617"/>
                      <a:pt x="1027" y="615"/>
                    </a:cubicBezTo>
                    <a:cubicBezTo>
                      <a:pt x="1095" y="573"/>
                      <a:pt x="1179" y="353"/>
                      <a:pt x="1116" y="243"/>
                    </a:cubicBezTo>
                    <a:cubicBezTo>
                      <a:pt x="1027" y="112"/>
                      <a:pt x="545" y="49"/>
                      <a:pt x="331" y="8"/>
                    </a:cubicBezTo>
                    <a:cubicBezTo>
                      <a:pt x="293" y="3"/>
                      <a:pt x="261" y="0"/>
                      <a:pt x="233" y="0"/>
                    </a:cubicBezTo>
                    <a:close/>
                  </a:path>
                </a:pathLst>
              </a:custGeom>
              <a:solidFill>
                <a:srgbClr val="FF96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6"/>
              <p:cNvSpPr/>
              <p:nvPr/>
            </p:nvSpPr>
            <p:spPr>
              <a:xfrm>
                <a:off x="5544723" y="1264281"/>
                <a:ext cx="217106" cy="130511"/>
              </a:xfrm>
              <a:custGeom>
                <a:rect b="b" l="l" r="r" t="t"/>
                <a:pathLst>
                  <a:path extrusionOk="0" h="734" w="1221">
                    <a:moveTo>
                      <a:pt x="239" y="111"/>
                    </a:moveTo>
                    <a:cubicBezTo>
                      <a:pt x="269" y="111"/>
                      <a:pt x="307" y="116"/>
                      <a:pt x="352" y="126"/>
                    </a:cubicBezTo>
                    <a:cubicBezTo>
                      <a:pt x="462" y="147"/>
                      <a:pt x="613" y="168"/>
                      <a:pt x="786" y="215"/>
                    </a:cubicBezTo>
                    <a:cubicBezTo>
                      <a:pt x="854" y="236"/>
                      <a:pt x="917" y="236"/>
                      <a:pt x="985" y="257"/>
                    </a:cubicBezTo>
                    <a:cubicBezTo>
                      <a:pt x="1048" y="299"/>
                      <a:pt x="1069" y="325"/>
                      <a:pt x="1090" y="325"/>
                    </a:cubicBezTo>
                    <a:cubicBezTo>
                      <a:pt x="1116" y="367"/>
                      <a:pt x="1116" y="430"/>
                      <a:pt x="1090" y="498"/>
                    </a:cubicBezTo>
                    <a:cubicBezTo>
                      <a:pt x="1069" y="540"/>
                      <a:pt x="1069" y="561"/>
                      <a:pt x="1048" y="587"/>
                    </a:cubicBezTo>
                    <a:cubicBezTo>
                      <a:pt x="1048" y="608"/>
                      <a:pt x="1027" y="629"/>
                      <a:pt x="1027" y="629"/>
                    </a:cubicBezTo>
                    <a:cubicBezTo>
                      <a:pt x="1006" y="608"/>
                      <a:pt x="985" y="608"/>
                      <a:pt x="959" y="587"/>
                    </a:cubicBezTo>
                    <a:cubicBezTo>
                      <a:pt x="917" y="561"/>
                      <a:pt x="854" y="519"/>
                      <a:pt x="786" y="498"/>
                    </a:cubicBezTo>
                    <a:cubicBezTo>
                      <a:pt x="482" y="409"/>
                      <a:pt x="304" y="409"/>
                      <a:pt x="173" y="388"/>
                    </a:cubicBezTo>
                    <a:lnTo>
                      <a:pt x="132" y="388"/>
                    </a:lnTo>
                    <a:cubicBezTo>
                      <a:pt x="111" y="388"/>
                      <a:pt x="132" y="388"/>
                      <a:pt x="111" y="367"/>
                    </a:cubicBezTo>
                    <a:cubicBezTo>
                      <a:pt x="111" y="346"/>
                      <a:pt x="132" y="278"/>
                      <a:pt x="132" y="168"/>
                    </a:cubicBezTo>
                    <a:cubicBezTo>
                      <a:pt x="132" y="147"/>
                      <a:pt x="153" y="126"/>
                      <a:pt x="173" y="126"/>
                    </a:cubicBezTo>
                    <a:cubicBezTo>
                      <a:pt x="187" y="116"/>
                      <a:pt x="209" y="111"/>
                      <a:pt x="239" y="111"/>
                    </a:cubicBezTo>
                    <a:close/>
                    <a:moveTo>
                      <a:pt x="236" y="1"/>
                    </a:moveTo>
                    <a:cubicBezTo>
                      <a:pt x="198" y="1"/>
                      <a:pt x="166" y="6"/>
                      <a:pt x="132" y="16"/>
                    </a:cubicBezTo>
                    <a:cubicBezTo>
                      <a:pt x="69" y="37"/>
                      <a:pt x="22" y="105"/>
                      <a:pt x="22" y="147"/>
                    </a:cubicBezTo>
                    <a:lnTo>
                      <a:pt x="22" y="168"/>
                    </a:lnTo>
                    <a:cubicBezTo>
                      <a:pt x="22" y="257"/>
                      <a:pt x="1" y="325"/>
                      <a:pt x="1" y="388"/>
                    </a:cubicBezTo>
                    <a:cubicBezTo>
                      <a:pt x="22" y="430"/>
                      <a:pt x="22" y="456"/>
                      <a:pt x="69" y="477"/>
                    </a:cubicBezTo>
                    <a:cubicBezTo>
                      <a:pt x="90" y="498"/>
                      <a:pt x="132" y="498"/>
                      <a:pt x="153" y="519"/>
                    </a:cubicBezTo>
                    <a:cubicBezTo>
                      <a:pt x="304" y="540"/>
                      <a:pt x="462" y="519"/>
                      <a:pt x="744" y="608"/>
                    </a:cubicBezTo>
                    <a:cubicBezTo>
                      <a:pt x="807" y="629"/>
                      <a:pt x="854" y="650"/>
                      <a:pt x="917" y="692"/>
                    </a:cubicBezTo>
                    <a:cubicBezTo>
                      <a:pt x="938" y="692"/>
                      <a:pt x="959" y="718"/>
                      <a:pt x="985" y="718"/>
                    </a:cubicBezTo>
                    <a:cubicBezTo>
                      <a:pt x="1006" y="729"/>
                      <a:pt x="1022" y="734"/>
                      <a:pt x="1038" y="734"/>
                    </a:cubicBezTo>
                    <a:cubicBezTo>
                      <a:pt x="1053" y="734"/>
                      <a:pt x="1069" y="729"/>
                      <a:pt x="1090" y="718"/>
                    </a:cubicBezTo>
                    <a:cubicBezTo>
                      <a:pt x="1116" y="692"/>
                      <a:pt x="1137" y="671"/>
                      <a:pt x="1158" y="650"/>
                    </a:cubicBezTo>
                    <a:cubicBezTo>
                      <a:pt x="1179" y="608"/>
                      <a:pt x="1179" y="561"/>
                      <a:pt x="1200" y="540"/>
                    </a:cubicBezTo>
                    <a:cubicBezTo>
                      <a:pt x="1221" y="456"/>
                      <a:pt x="1221" y="346"/>
                      <a:pt x="1179" y="257"/>
                    </a:cubicBezTo>
                    <a:cubicBezTo>
                      <a:pt x="1137" y="215"/>
                      <a:pt x="1090" y="194"/>
                      <a:pt x="1027" y="168"/>
                    </a:cubicBezTo>
                    <a:cubicBezTo>
                      <a:pt x="959" y="126"/>
                      <a:pt x="875" y="105"/>
                      <a:pt x="807" y="105"/>
                    </a:cubicBezTo>
                    <a:cubicBezTo>
                      <a:pt x="634" y="64"/>
                      <a:pt x="462" y="37"/>
                      <a:pt x="372" y="16"/>
                    </a:cubicBezTo>
                    <a:cubicBezTo>
                      <a:pt x="318" y="6"/>
                      <a:pt x="274" y="1"/>
                      <a:pt x="23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 name="Google Shape;855;p36"/>
            <p:cNvSpPr/>
            <p:nvPr/>
          </p:nvSpPr>
          <p:spPr>
            <a:xfrm>
              <a:off x="5791507" y="2154757"/>
              <a:ext cx="667920" cy="769854"/>
            </a:xfrm>
            <a:custGeom>
              <a:rect b="b" l="l" r="r" t="t"/>
              <a:pathLst>
                <a:path extrusionOk="0" h="8276" w="7180">
                  <a:moveTo>
                    <a:pt x="178" y="1"/>
                  </a:moveTo>
                  <a:cubicBezTo>
                    <a:pt x="89" y="1"/>
                    <a:pt x="0" y="69"/>
                    <a:pt x="0" y="158"/>
                  </a:cubicBezTo>
                  <a:lnTo>
                    <a:pt x="0" y="8097"/>
                  </a:lnTo>
                  <a:cubicBezTo>
                    <a:pt x="0" y="8186"/>
                    <a:pt x="89" y="8275"/>
                    <a:pt x="178" y="8275"/>
                  </a:cubicBezTo>
                  <a:lnTo>
                    <a:pt x="7028" y="8275"/>
                  </a:lnTo>
                  <a:cubicBezTo>
                    <a:pt x="7117" y="8275"/>
                    <a:pt x="7180" y="8186"/>
                    <a:pt x="7180" y="8097"/>
                  </a:cubicBezTo>
                  <a:lnTo>
                    <a:pt x="7180" y="158"/>
                  </a:lnTo>
                  <a:cubicBezTo>
                    <a:pt x="7180" y="69"/>
                    <a:pt x="7117" y="1"/>
                    <a:pt x="70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6"/>
            <p:cNvSpPr/>
            <p:nvPr/>
          </p:nvSpPr>
          <p:spPr>
            <a:xfrm>
              <a:off x="5787600" y="2150851"/>
              <a:ext cx="678152" cy="777668"/>
            </a:xfrm>
            <a:custGeom>
              <a:rect b="b" l="l" r="r" t="t"/>
              <a:pathLst>
                <a:path extrusionOk="0" h="8360" w="7290">
                  <a:moveTo>
                    <a:pt x="7070" y="90"/>
                  </a:moveTo>
                  <a:cubicBezTo>
                    <a:pt x="7138" y="90"/>
                    <a:pt x="7180" y="153"/>
                    <a:pt x="7180" y="200"/>
                  </a:cubicBezTo>
                  <a:lnTo>
                    <a:pt x="7180" y="8139"/>
                  </a:lnTo>
                  <a:cubicBezTo>
                    <a:pt x="7180" y="8207"/>
                    <a:pt x="7138" y="8249"/>
                    <a:pt x="7070" y="8249"/>
                  </a:cubicBezTo>
                  <a:lnTo>
                    <a:pt x="220" y="8249"/>
                  </a:lnTo>
                  <a:cubicBezTo>
                    <a:pt x="152" y="8249"/>
                    <a:pt x="110" y="8207"/>
                    <a:pt x="110" y="8139"/>
                  </a:cubicBezTo>
                  <a:lnTo>
                    <a:pt x="110" y="200"/>
                  </a:lnTo>
                  <a:cubicBezTo>
                    <a:pt x="110" y="153"/>
                    <a:pt x="152" y="90"/>
                    <a:pt x="220" y="90"/>
                  </a:cubicBezTo>
                  <a:close/>
                  <a:moveTo>
                    <a:pt x="220" y="1"/>
                  </a:moveTo>
                  <a:cubicBezTo>
                    <a:pt x="89" y="1"/>
                    <a:pt x="0" y="90"/>
                    <a:pt x="0" y="200"/>
                  </a:cubicBezTo>
                  <a:lnTo>
                    <a:pt x="0" y="8139"/>
                  </a:lnTo>
                  <a:cubicBezTo>
                    <a:pt x="0" y="8270"/>
                    <a:pt x="89" y="8359"/>
                    <a:pt x="220" y="8359"/>
                  </a:cubicBezTo>
                  <a:lnTo>
                    <a:pt x="7070" y="8359"/>
                  </a:lnTo>
                  <a:cubicBezTo>
                    <a:pt x="7180" y="8359"/>
                    <a:pt x="7290" y="8270"/>
                    <a:pt x="7290" y="8139"/>
                  </a:cubicBezTo>
                  <a:lnTo>
                    <a:pt x="7290" y="200"/>
                  </a:lnTo>
                  <a:cubicBezTo>
                    <a:pt x="7290" y="90"/>
                    <a:pt x="7180" y="1"/>
                    <a:pt x="70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6"/>
            <p:cNvSpPr/>
            <p:nvPr/>
          </p:nvSpPr>
          <p:spPr>
            <a:xfrm>
              <a:off x="5860624" y="2276618"/>
              <a:ext cx="536010" cy="535903"/>
            </a:xfrm>
            <a:custGeom>
              <a:rect b="b" l="l" r="r" t="t"/>
              <a:pathLst>
                <a:path extrusionOk="0" h="5761" w="5762">
                  <a:moveTo>
                    <a:pt x="2881" y="0"/>
                  </a:moveTo>
                  <a:cubicBezTo>
                    <a:pt x="1289" y="0"/>
                    <a:pt x="1" y="1288"/>
                    <a:pt x="1" y="2880"/>
                  </a:cubicBezTo>
                  <a:cubicBezTo>
                    <a:pt x="1" y="4478"/>
                    <a:pt x="1289" y="5761"/>
                    <a:pt x="2881" y="5761"/>
                  </a:cubicBezTo>
                  <a:cubicBezTo>
                    <a:pt x="4473" y="5761"/>
                    <a:pt x="5761" y="4478"/>
                    <a:pt x="5761" y="2880"/>
                  </a:cubicBezTo>
                  <a:cubicBezTo>
                    <a:pt x="5761" y="1288"/>
                    <a:pt x="4473" y="0"/>
                    <a:pt x="28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6"/>
            <p:cNvSpPr/>
            <p:nvPr/>
          </p:nvSpPr>
          <p:spPr>
            <a:xfrm>
              <a:off x="5854764" y="2270757"/>
              <a:ext cx="548196" cy="548089"/>
            </a:xfrm>
            <a:custGeom>
              <a:rect b="b" l="l" r="r" t="t"/>
              <a:pathLst>
                <a:path extrusionOk="0" h="5892" w="5893">
                  <a:moveTo>
                    <a:pt x="2944" y="131"/>
                  </a:moveTo>
                  <a:cubicBezTo>
                    <a:pt x="4494" y="131"/>
                    <a:pt x="5762" y="1399"/>
                    <a:pt x="5762" y="2943"/>
                  </a:cubicBezTo>
                  <a:cubicBezTo>
                    <a:pt x="5762" y="4494"/>
                    <a:pt x="4494" y="5761"/>
                    <a:pt x="2944" y="5761"/>
                  </a:cubicBezTo>
                  <a:cubicBezTo>
                    <a:pt x="1373" y="5761"/>
                    <a:pt x="132" y="4494"/>
                    <a:pt x="132" y="2943"/>
                  </a:cubicBezTo>
                  <a:cubicBezTo>
                    <a:pt x="132" y="1399"/>
                    <a:pt x="1373" y="131"/>
                    <a:pt x="2944" y="131"/>
                  </a:cubicBezTo>
                  <a:close/>
                  <a:moveTo>
                    <a:pt x="2944" y="0"/>
                  </a:moveTo>
                  <a:cubicBezTo>
                    <a:pt x="1310" y="0"/>
                    <a:pt x="1" y="1309"/>
                    <a:pt x="1" y="2943"/>
                  </a:cubicBezTo>
                  <a:cubicBezTo>
                    <a:pt x="1" y="4562"/>
                    <a:pt x="1310" y="5892"/>
                    <a:pt x="2944" y="5892"/>
                  </a:cubicBezTo>
                  <a:cubicBezTo>
                    <a:pt x="4557" y="5892"/>
                    <a:pt x="5892" y="4562"/>
                    <a:pt x="5892" y="2943"/>
                  </a:cubicBezTo>
                  <a:cubicBezTo>
                    <a:pt x="5892" y="1309"/>
                    <a:pt x="4557" y="0"/>
                    <a:pt x="294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6"/>
            <p:cNvSpPr/>
            <p:nvPr/>
          </p:nvSpPr>
          <p:spPr>
            <a:xfrm>
              <a:off x="5974114" y="2536711"/>
              <a:ext cx="309029" cy="275812"/>
            </a:xfrm>
            <a:custGeom>
              <a:rect b="b" l="l" r="r" t="t"/>
              <a:pathLst>
                <a:path extrusionOk="0" h="2965" w="3322">
                  <a:moveTo>
                    <a:pt x="944" y="1"/>
                  </a:moveTo>
                  <a:cubicBezTo>
                    <a:pt x="373" y="262"/>
                    <a:pt x="1" y="807"/>
                    <a:pt x="1" y="1462"/>
                  </a:cubicBezTo>
                  <a:lnTo>
                    <a:pt x="1" y="2027"/>
                  </a:lnTo>
                  <a:cubicBezTo>
                    <a:pt x="1" y="2179"/>
                    <a:pt x="27" y="2336"/>
                    <a:pt x="69" y="2488"/>
                  </a:cubicBezTo>
                  <a:cubicBezTo>
                    <a:pt x="525" y="2792"/>
                    <a:pt x="1095" y="2965"/>
                    <a:pt x="1661" y="2965"/>
                  </a:cubicBezTo>
                  <a:cubicBezTo>
                    <a:pt x="2227" y="2965"/>
                    <a:pt x="2777" y="2792"/>
                    <a:pt x="3253" y="2488"/>
                  </a:cubicBezTo>
                  <a:cubicBezTo>
                    <a:pt x="3300" y="2336"/>
                    <a:pt x="3321" y="2179"/>
                    <a:pt x="3321" y="2027"/>
                  </a:cubicBezTo>
                  <a:lnTo>
                    <a:pt x="3321" y="1462"/>
                  </a:lnTo>
                  <a:cubicBezTo>
                    <a:pt x="3321" y="807"/>
                    <a:pt x="2928" y="262"/>
                    <a:pt x="2358" y="1"/>
                  </a:cubicBezTo>
                  <a:cubicBezTo>
                    <a:pt x="2164" y="194"/>
                    <a:pt x="1923" y="283"/>
                    <a:pt x="1661" y="283"/>
                  </a:cubicBezTo>
                  <a:cubicBezTo>
                    <a:pt x="1399" y="283"/>
                    <a:pt x="1137" y="194"/>
                    <a:pt x="9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6"/>
            <p:cNvSpPr/>
            <p:nvPr/>
          </p:nvSpPr>
          <p:spPr>
            <a:xfrm>
              <a:off x="5968347" y="2532339"/>
              <a:ext cx="320564" cy="286509"/>
            </a:xfrm>
            <a:custGeom>
              <a:rect b="b" l="l" r="r" t="t"/>
              <a:pathLst>
                <a:path extrusionOk="0" h="3080" w="3446">
                  <a:moveTo>
                    <a:pt x="2420" y="131"/>
                  </a:moveTo>
                  <a:cubicBezTo>
                    <a:pt x="2943" y="372"/>
                    <a:pt x="3315" y="896"/>
                    <a:pt x="3315" y="1509"/>
                  </a:cubicBezTo>
                  <a:lnTo>
                    <a:pt x="3315" y="2074"/>
                  </a:lnTo>
                  <a:cubicBezTo>
                    <a:pt x="3315" y="2205"/>
                    <a:pt x="3294" y="2357"/>
                    <a:pt x="3252" y="2488"/>
                  </a:cubicBezTo>
                  <a:cubicBezTo>
                    <a:pt x="2791" y="2776"/>
                    <a:pt x="2268" y="2949"/>
                    <a:pt x="1723" y="2949"/>
                  </a:cubicBezTo>
                  <a:cubicBezTo>
                    <a:pt x="1178" y="2949"/>
                    <a:pt x="634" y="2776"/>
                    <a:pt x="173" y="2488"/>
                  </a:cubicBezTo>
                  <a:cubicBezTo>
                    <a:pt x="152" y="2357"/>
                    <a:pt x="131" y="2205"/>
                    <a:pt x="131" y="2074"/>
                  </a:cubicBezTo>
                  <a:lnTo>
                    <a:pt x="131" y="1509"/>
                  </a:lnTo>
                  <a:cubicBezTo>
                    <a:pt x="131" y="896"/>
                    <a:pt x="503" y="372"/>
                    <a:pt x="1027" y="131"/>
                  </a:cubicBezTo>
                  <a:cubicBezTo>
                    <a:pt x="1220" y="289"/>
                    <a:pt x="1461" y="393"/>
                    <a:pt x="1723" y="393"/>
                  </a:cubicBezTo>
                  <a:cubicBezTo>
                    <a:pt x="1964" y="393"/>
                    <a:pt x="2205" y="289"/>
                    <a:pt x="2420" y="131"/>
                  </a:cubicBezTo>
                  <a:close/>
                  <a:moveTo>
                    <a:pt x="979" y="0"/>
                  </a:moveTo>
                  <a:cubicBezTo>
                    <a:pt x="393" y="241"/>
                    <a:pt x="0" y="833"/>
                    <a:pt x="0" y="1509"/>
                  </a:cubicBezTo>
                  <a:lnTo>
                    <a:pt x="0" y="2074"/>
                  </a:lnTo>
                  <a:cubicBezTo>
                    <a:pt x="0" y="2226"/>
                    <a:pt x="21" y="2404"/>
                    <a:pt x="63" y="2535"/>
                  </a:cubicBezTo>
                  <a:lnTo>
                    <a:pt x="89" y="2577"/>
                  </a:lnTo>
                  <a:cubicBezTo>
                    <a:pt x="566" y="2907"/>
                    <a:pt x="1137" y="3080"/>
                    <a:pt x="1723" y="3080"/>
                  </a:cubicBezTo>
                  <a:cubicBezTo>
                    <a:pt x="2289" y="3080"/>
                    <a:pt x="2859" y="2907"/>
                    <a:pt x="3336" y="2577"/>
                  </a:cubicBezTo>
                  <a:lnTo>
                    <a:pt x="3383" y="2535"/>
                  </a:lnTo>
                  <a:cubicBezTo>
                    <a:pt x="3425" y="2404"/>
                    <a:pt x="3446" y="2226"/>
                    <a:pt x="3446" y="2074"/>
                  </a:cubicBezTo>
                  <a:lnTo>
                    <a:pt x="3446" y="1509"/>
                  </a:lnTo>
                  <a:cubicBezTo>
                    <a:pt x="3446" y="833"/>
                    <a:pt x="3032" y="241"/>
                    <a:pt x="2467" y="0"/>
                  </a:cubicBezTo>
                  <a:lnTo>
                    <a:pt x="2378" y="0"/>
                  </a:lnTo>
                  <a:cubicBezTo>
                    <a:pt x="2205" y="179"/>
                    <a:pt x="1964" y="262"/>
                    <a:pt x="1723" y="262"/>
                  </a:cubicBezTo>
                  <a:cubicBezTo>
                    <a:pt x="1482" y="262"/>
                    <a:pt x="1241" y="179"/>
                    <a:pt x="10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6"/>
            <p:cNvSpPr/>
            <p:nvPr/>
          </p:nvSpPr>
          <p:spPr>
            <a:xfrm>
              <a:off x="6041371" y="2339874"/>
              <a:ext cx="172561" cy="196929"/>
            </a:xfrm>
            <a:custGeom>
              <a:rect b="b" l="l" r="r" t="t"/>
              <a:pathLst>
                <a:path extrusionOk="0" h="2117" w="1855">
                  <a:moveTo>
                    <a:pt x="938" y="1"/>
                  </a:moveTo>
                  <a:cubicBezTo>
                    <a:pt x="414" y="1"/>
                    <a:pt x="1" y="457"/>
                    <a:pt x="1" y="1048"/>
                  </a:cubicBezTo>
                  <a:cubicBezTo>
                    <a:pt x="1" y="1635"/>
                    <a:pt x="414" y="2117"/>
                    <a:pt x="938" y="2117"/>
                  </a:cubicBezTo>
                  <a:cubicBezTo>
                    <a:pt x="1441" y="2117"/>
                    <a:pt x="1855" y="1635"/>
                    <a:pt x="1855" y="1048"/>
                  </a:cubicBezTo>
                  <a:cubicBezTo>
                    <a:pt x="1855" y="457"/>
                    <a:pt x="1441" y="1"/>
                    <a:pt x="9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6"/>
            <p:cNvSpPr/>
            <p:nvPr/>
          </p:nvSpPr>
          <p:spPr>
            <a:xfrm>
              <a:off x="6035045" y="2331595"/>
              <a:ext cx="185213" cy="211068"/>
            </a:xfrm>
            <a:custGeom>
              <a:rect b="b" l="l" r="r" t="t"/>
              <a:pathLst>
                <a:path extrusionOk="0" h="2269" w="1991">
                  <a:moveTo>
                    <a:pt x="1006" y="153"/>
                  </a:moveTo>
                  <a:cubicBezTo>
                    <a:pt x="1467" y="153"/>
                    <a:pt x="1860" y="587"/>
                    <a:pt x="1860" y="1137"/>
                  </a:cubicBezTo>
                  <a:cubicBezTo>
                    <a:pt x="1860" y="1703"/>
                    <a:pt x="1467" y="2138"/>
                    <a:pt x="1006" y="2138"/>
                  </a:cubicBezTo>
                  <a:cubicBezTo>
                    <a:pt x="524" y="2138"/>
                    <a:pt x="158" y="1703"/>
                    <a:pt x="158" y="1137"/>
                  </a:cubicBezTo>
                  <a:cubicBezTo>
                    <a:pt x="158" y="587"/>
                    <a:pt x="524" y="153"/>
                    <a:pt x="1006" y="153"/>
                  </a:cubicBezTo>
                  <a:close/>
                  <a:moveTo>
                    <a:pt x="1006" y="1"/>
                  </a:moveTo>
                  <a:cubicBezTo>
                    <a:pt x="440" y="1"/>
                    <a:pt x="1" y="525"/>
                    <a:pt x="1" y="1137"/>
                  </a:cubicBezTo>
                  <a:cubicBezTo>
                    <a:pt x="1" y="1766"/>
                    <a:pt x="440" y="2268"/>
                    <a:pt x="1006" y="2268"/>
                  </a:cubicBezTo>
                  <a:cubicBezTo>
                    <a:pt x="1551" y="2268"/>
                    <a:pt x="1991" y="1766"/>
                    <a:pt x="1991" y="1137"/>
                  </a:cubicBezTo>
                  <a:cubicBezTo>
                    <a:pt x="1991" y="525"/>
                    <a:pt x="1551" y="1"/>
                    <a:pt x="100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5" name="Shape 6815"/>
        <p:cNvGrpSpPr/>
        <p:nvPr/>
      </p:nvGrpSpPr>
      <p:grpSpPr>
        <a:xfrm>
          <a:off x="0" y="0"/>
          <a:ext cx="0" cy="0"/>
          <a:chOff x="0" y="0"/>
          <a:chExt cx="0" cy="0"/>
        </a:xfrm>
      </p:grpSpPr>
      <p:grpSp>
        <p:nvGrpSpPr>
          <p:cNvPr id="6816" name="Google Shape;6816;p72"/>
          <p:cNvGrpSpPr/>
          <p:nvPr/>
        </p:nvGrpSpPr>
        <p:grpSpPr>
          <a:xfrm>
            <a:off x="725414" y="969763"/>
            <a:ext cx="2507799" cy="206239"/>
            <a:chOff x="106648" y="895722"/>
            <a:chExt cx="4481413" cy="374300"/>
          </a:xfrm>
        </p:grpSpPr>
        <p:grpSp>
          <p:nvGrpSpPr>
            <p:cNvPr id="6817" name="Google Shape;6817;p72"/>
            <p:cNvGrpSpPr/>
            <p:nvPr/>
          </p:nvGrpSpPr>
          <p:grpSpPr>
            <a:xfrm>
              <a:off x="2233276" y="895722"/>
              <a:ext cx="1082667" cy="223591"/>
              <a:chOff x="4808316" y="2800065"/>
              <a:chExt cx="1999386" cy="412910"/>
            </a:xfrm>
          </p:grpSpPr>
          <p:sp>
            <p:nvSpPr>
              <p:cNvPr id="6818" name="Google Shape;6818;p7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9" name="Google Shape;6819;p72"/>
              <p:cNvGrpSpPr/>
              <p:nvPr/>
            </p:nvGrpSpPr>
            <p:grpSpPr>
              <a:xfrm>
                <a:off x="4808316" y="2800065"/>
                <a:ext cx="92400" cy="411825"/>
                <a:chOff x="845575" y="2563700"/>
                <a:chExt cx="92400" cy="411825"/>
              </a:xfrm>
            </p:grpSpPr>
            <p:cxnSp>
              <p:nvCxnSpPr>
                <p:cNvPr id="6820" name="Google Shape;6820;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21" name="Google Shape;6821;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22" name="Google Shape;6822;p72"/>
            <p:cNvGrpSpPr/>
            <p:nvPr/>
          </p:nvGrpSpPr>
          <p:grpSpPr>
            <a:xfrm>
              <a:off x="106648" y="895722"/>
              <a:ext cx="1088401" cy="223591"/>
              <a:chOff x="881025" y="2800065"/>
              <a:chExt cx="2009975" cy="412910"/>
            </a:xfrm>
          </p:grpSpPr>
          <p:sp>
            <p:nvSpPr>
              <p:cNvPr id="6823" name="Google Shape;6823;p7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4" name="Google Shape;6824;p72"/>
              <p:cNvGrpSpPr/>
              <p:nvPr/>
            </p:nvGrpSpPr>
            <p:grpSpPr>
              <a:xfrm>
                <a:off x="881025" y="2800065"/>
                <a:ext cx="92400" cy="411825"/>
                <a:chOff x="845575" y="2563700"/>
                <a:chExt cx="92400" cy="411825"/>
              </a:xfrm>
            </p:grpSpPr>
            <p:cxnSp>
              <p:nvCxnSpPr>
                <p:cNvPr id="6825" name="Google Shape;6825;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26" name="Google Shape;6826;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27" name="Google Shape;6827;p72"/>
            <p:cNvGrpSpPr/>
            <p:nvPr/>
          </p:nvGrpSpPr>
          <p:grpSpPr>
            <a:xfrm>
              <a:off x="1172346" y="1047018"/>
              <a:ext cx="1083151" cy="223003"/>
              <a:chOff x="2849073" y="3079467"/>
              <a:chExt cx="2000279" cy="411825"/>
            </a:xfrm>
          </p:grpSpPr>
          <p:sp>
            <p:nvSpPr>
              <p:cNvPr id="6828" name="Google Shape;6828;p7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9" name="Google Shape;6829;p72"/>
              <p:cNvGrpSpPr/>
              <p:nvPr/>
            </p:nvGrpSpPr>
            <p:grpSpPr>
              <a:xfrm rot="10800000">
                <a:off x="2849073" y="3079467"/>
                <a:ext cx="92400" cy="411825"/>
                <a:chOff x="2070100" y="2563700"/>
                <a:chExt cx="92400" cy="411825"/>
              </a:xfrm>
            </p:grpSpPr>
            <p:cxnSp>
              <p:nvCxnSpPr>
                <p:cNvPr id="6830" name="Google Shape;6830;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31" name="Google Shape;6831;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2" name="Google Shape;6832;p72"/>
            <p:cNvGrpSpPr/>
            <p:nvPr/>
          </p:nvGrpSpPr>
          <p:grpSpPr>
            <a:xfrm>
              <a:off x="3290132" y="1047018"/>
              <a:ext cx="1297929" cy="223003"/>
              <a:chOff x="6760035" y="3079467"/>
              <a:chExt cx="2396914" cy="411825"/>
            </a:xfrm>
          </p:grpSpPr>
          <p:sp>
            <p:nvSpPr>
              <p:cNvPr id="6833" name="Google Shape;6833;p7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4" name="Google Shape;6834;p72"/>
              <p:cNvGrpSpPr/>
              <p:nvPr/>
            </p:nvGrpSpPr>
            <p:grpSpPr>
              <a:xfrm rot="10800000">
                <a:off x="6760035" y="3079467"/>
                <a:ext cx="92400" cy="411825"/>
                <a:chOff x="2070100" y="2563700"/>
                <a:chExt cx="92400" cy="411825"/>
              </a:xfrm>
            </p:grpSpPr>
            <p:cxnSp>
              <p:nvCxnSpPr>
                <p:cNvPr id="6835" name="Google Shape;6835;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36" name="Google Shape;6836;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37" name="Google Shape;6837;p72"/>
          <p:cNvGrpSpPr/>
          <p:nvPr/>
        </p:nvGrpSpPr>
        <p:grpSpPr>
          <a:xfrm>
            <a:off x="2143176" y="3369134"/>
            <a:ext cx="1086701" cy="799429"/>
            <a:chOff x="2183288" y="3555572"/>
            <a:chExt cx="1136241" cy="835873"/>
          </a:xfrm>
        </p:grpSpPr>
        <p:sp>
          <p:nvSpPr>
            <p:cNvPr id="6838" name="Google Shape;6838;p7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39" name="Google Shape;6839;p72"/>
            <p:cNvGrpSpPr/>
            <p:nvPr/>
          </p:nvGrpSpPr>
          <p:grpSpPr>
            <a:xfrm>
              <a:off x="2205895" y="3637269"/>
              <a:ext cx="1089848" cy="724993"/>
              <a:chOff x="2205895" y="3637269"/>
              <a:chExt cx="1089848" cy="724993"/>
            </a:xfrm>
          </p:grpSpPr>
          <p:sp>
            <p:nvSpPr>
              <p:cNvPr id="6840" name="Google Shape;6840;p7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6" name="Google Shape;6846;p7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47" name="Google Shape;6847;p7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848" name="Google Shape;6848;p72"/>
            <p:cNvGrpSpPr/>
            <p:nvPr/>
          </p:nvGrpSpPr>
          <p:grpSpPr>
            <a:xfrm>
              <a:off x="3173850" y="3779426"/>
              <a:ext cx="145679" cy="70048"/>
              <a:chOff x="3173850" y="3779426"/>
              <a:chExt cx="145679" cy="70048"/>
            </a:xfrm>
          </p:grpSpPr>
          <p:cxnSp>
            <p:nvCxnSpPr>
              <p:cNvPr id="6849" name="Google Shape;6849;p7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850" name="Google Shape;6850;p7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1" name="Google Shape;6851;p72"/>
            <p:cNvGrpSpPr/>
            <p:nvPr/>
          </p:nvGrpSpPr>
          <p:grpSpPr>
            <a:xfrm>
              <a:off x="2183288" y="4139483"/>
              <a:ext cx="145133" cy="70048"/>
              <a:chOff x="2183288" y="4139483"/>
              <a:chExt cx="145133" cy="70048"/>
            </a:xfrm>
          </p:grpSpPr>
          <p:cxnSp>
            <p:nvCxnSpPr>
              <p:cNvPr id="6852" name="Google Shape;6852;p7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853" name="Google Shape;6853;p7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4" name="Google Shape;6854;p7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55" name="Google Shape;6855;p7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856" name="Google Shape;6856;p72"/>
            <p:cNvGrpSpPr/>
            <p:nvPr/>
          </p:nvGrpSpPr>
          <p:grpSpPr>
            <a:xfrm>
              <a:off x="2943836" y="4268886"/>
              <a:ext cx="60717" cy="122559"/>
              <a:chOff x="2943836" y="4268886"/>
              <a:chExt cx="60717" cy="122559"/>
            </a:xfrm>
          </p:grpSpPr>
          <p:sp>
            <p:nvSpPr>
              <p:cNvPr id="6857" name="Google Shape;6857;p7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58" name="Google Shape;6858;p7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859" name="Google Shape;6859;p72"/>
          <p:cNvGrpSpPr/>
          <p:nvPr/>
        </p:nvGrpSpPr>
        <p:grpSpPr>
          <a:xfrm>
            <a:off x="3406121" y="1290134"/>
            <a:ext cx="1675870" cy="758251"/>
            <a:chOff x="3530532" y="1496185"/>
            <a:chExt cx="1562000" cy="706730"/>
          </a:xfrm>
        </p:grpSpPr>
        <p:cxnSp>
          <p:nvCxnSpPr>
            <p:cNvPr id="6860" name="Google Shape;6860;p7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861" name="Google Shape;6861;p72"/>
            <p:cNvGrpSpPr/>
            <p:nvPr/>
          </p:nvGrpSpPr>
          <p:grpSpPr>
            <a:xfrm>
              <a:off x="3530532" y="1496185"/>
              <a:ext cx="323430" cy="463587"/>
              <a:chOff x="3530532" y="1496185"/>
              <a:chExt cx="323430" cy="463587"/>
            </a:xfrm>
          </p:grpSpPr>
          <p:grpSp>
            <p:nvGrpSpPr>
              <p:cNvPr id="6862" name="Google Shape;6862;p72"/>
              <p:cNvGrpSpPr/>
              <p:nvPr/>
            </p:nvGrpSpPr>
            <p:grpSpPr>
              <a:xfrm>
                <a:off x="3567462" y="1496185"/>
                <a:ext cx="286500" cy="361376"/>
                <a:chOff x="3567462" y="1496185"/>
                <a:chExt cx="286500" cy="361376"/>
              </a:xfrm>
            </p:grpSpPr>
            <p:cxnSp>
              <p:nvCxnSpPr>
                <p:cNvPr id="6863" name="Google Shape;6863;p7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864" name="Google Shape;6864;p7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5" name="Google Shape;6865;p7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72"/>
            <p:cNvGrpSpPr/>
            <p:nvPr/>
          </p:nvGrpSpPr>
          <p:grpSpPr>
            <a:xfrm>
              <a:off x="3891569" y="1779209"/>
              <a:ext cx="323945" cy="423706"/>
              <a:chOff x="3891569" y="1779209"/>
              <a:chExt cx="323945" cy="423706"/>
            </a:xfrm>
          </p:grpSpPr>
          <p:grpSp>
            <p:nvGrpSpPr>
              <p:cNvPr id="6867" name="Google Shape;6867;p72"/>
              <p:cNvGrpSpPr/>
              <p:nvPr/>
            </p:nvGrpSpPr>
            <p:grpSpPr>
              <a:xfrm>
                <a:off x="3929014" y="1881638"/>
                <a:ext cx="286500" cy="321278"/>
                <a:chOff x="3929014" y="1881638"/>
                <a:chExt cx="286500" cy="321278"/>
              </a:xfrm>
            </p:grpSpPr>
            <p:cxnSp>
              <p:nvCxnSpPr>
                <p:cNvPr id="6868" name="Google Shape;6868;p7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869" name="Google Shape;6869;p7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0" name="Google Shape;6870;p7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72"/>
            <p:cNvGrpSpPr/>
            <p:nvPr/>
          </p:nvGrpSpPr>
          <p:grpSpPr>
            <a:xfrm>
              <a:off x="4252606" y="1496185"/>
              <a:ext cx="324721" cy="463587"/>
              <a:chOff x="4252606" y="1496185"/>
              <a:chExt cx="324721" cy="463587"/>
            </a:xfrm>
          </p:grpSpPr>
          <p:grpSp>
            <p:nvGrpSpPr>
              <p:cNvPr id="6872" name="Google Shape;6872;p72"/>
              <p:cNvGrpSpPr/>
              <p:nvPr/>
            </p:nvGrpSpPr>
            <p:grpSpPr>
              <a:xfrm>
                <a:off x="4290828" y="1496185"/>
                <a:ext cx="286500" cy="361376"/>
                <a:chOff x="4290828" y="1496185"/>
                <a:chExt cx="286500" cy="361376"/>
              </a:xfrm>
            </p:grpSpPr>
            <p:cxnSp>
              <p:nvCxnSpPr>
                <p:cNvPr id="6873" name="Google Shape;6873;p7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874" name="Google Shape;6874;p7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5" name="Google Shape;6875;p7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6" name="Google Shape;6876;p72"/>
            <p:cNvGrpSpPr/>
            <p:nvPr/>
          </p:nvGrpSpPr>
          <p:grpSpPr>
            <a:xfrm>
              <a:off x="4613643" y="1763716"/>
              <a:ext cx="325308" cy="439200"/>
              <a:chOff x="4613643" y="1763716"/>
              <a:chExt cx="325308" cy="439200"/>
            </a:xfrm>
          </p:grpSpPr>
          <p:grpSp>
            <p:nvGrpSpPr>
              <p:cNvPr id="6877" name="Google Shape;6877;p72"/>
              <p:cNvGrpSpPr/>
              <p:nvPr/>
            </p:nvGrpSpPr>
            <p:grpSpPr>
              <a:xfrm>
                <a:off x="4652451" y="1879538"/>
                <a:ext cx="286500" cy="323378"/>
                <a:chOff x="4652451" y="1879538"/>
                <a:chExt cx="286500" cy="323378"/>
              </a:xfrm>
            </p:grpSpPr>
            <p:cxnSp>
              <p:nvCxnSpPr>
                <p:cNvPr id="6878" name="Google Shape;6878;p7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879" name="Google Shape;6879;p7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0" name="Google Shape;6880;p7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81" name="Google Shape;6881;p72"/>
          <p:cNvGrpSpPr/>
          <p:nvPr/>
        </p:nvGrpSpPr>
        <p:grpSpPr>
          <a:xfrm>
            <a:off x="3417981" y="2143759"/>
            <a:ext cx="1652173" cy="391517"/>
            <a:chOff x="3512551" y="2358270"/>
            <a:chExt cx="1597383" cy="378533"/>
          </a:xfrm>
        </p:grpSpPr>
        <p:cxnSp>
          <p:nvCxnSpPr>
            <p:cNvPr id="6882" name="Google Shape;6882;p72"/>
            <p:cNvCxnSpPr>
              <a:stCxn id="6883" idx="6"/>
              <a:endCxn id="688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885" name="Google Shape;6885;p72"/>
            <p:cNvGrpSpPr/>
            <p:nvPr/>
          </p:nvGrpSpPr>
          <p:grpSpPr>
            <a:xfrm>
              <a:off x="3512551" y="2358270"/>
              <a:ext cx="225647" cy="307714"/>
              <a:chOff x="2182679" y="2004714"/>
              <a:chExt cx="792300" cy="1080458"/>
            </a:xfrm>
          </p:grpSpPr>
          <p:cxnSp>
            <p:nvCxnSpPr>
              <p:cNvPr id="6886" name="Google Shape;6886;p72"/>
              <p:cNvCxnSpPr>
                <a:stCxn id="688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883" name="Google Shape;6883;p7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8" name="Google Shape;6888;p72"/>
            <p:cNvGrpSpPr/>
            <p:nvPr/>
          </p:nvGrpSpPr>
          <p:grpSpPr>
            <a:xfrm>
              <a:off x="3969644" y="2440153"/>
              <a:ext cx="225853" cy="296651"/>
              <a:chOff x="3775710" y="1729289"/>
              <a:chExt cx="136500" cy="179289"/>
            </a:xfrm>
          </p:grpSpPr>
          <p:cxnSp>
            <p:nvCxnSpPr>
              <p:cNvPr id="6889" name="Google Shape;6889;p7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890" name="Google Shape;6890;p7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72"/>
            <p:cNvGrpSpPr/>
            <p:nvPr/>
          </p:nvGrpSpPr>
          <p:grpSpPr>
            <a:xfrm>
              <a:off x="4427051" y="2358270"/>
              <a:ext cx="225647" cy="307714"/>
              <a:chOff x="5393704" y="2004714"/>
              <a:chExt cx="792300" cy="1080458"/>
            </a:xfrm>
          </p:grpSpPr>
          <p:cxnSp>
            <p:nvCxnSpPr>
              <p:cNvPr id="6893" name="Google Shape;6893;p72"/>
              <p:cNvCxnSpPr>
                <a:stCxn id="689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895" name="Google Shape;6895;p7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72"/>
            <p:cNvGrpSpPr/>
            <p:nvPr/>
          </p:nvGrpSpPr>
          <p:grpSpPr>
            <a:xfrm>
              <a:off x="4884287" y="2440252"/>
              <a:ext cx="225647" cy="296532"/>
              <a:chOff x="6999166" y="2292572"/>
              <a:chExt cx="792300" cy="1041192"/>
            </a:xfrm>
          </p:grpSpPr>
          <p:cxnSp>
            <p:nvCxnSpPr>
              <p:cNvPr id="6897" name="Google Shape;6897;p7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884" name="Google Shape;6884;p7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9" name="Google Shape;6899;p72"/>
          <p:cNvGrpSpPr/>
          <p:nvPr/>
        </p:nvGrpSpPr>
        <p:grpSpPr>
          <a:xfrm>
            <a:off x="6838789" y="979959"/>
            <a:ext cx="1581844" cy="732818"/>
            <a:chOff x="634175" y="2986275"/>
            <a:chExt cx="3147949" cy="1458344"/>
          </a:xfrm>
        </p:grpSpPr>
        <p:cxnSp>
          <p:nvCxnSpPr>
            <p:cNvPr id="6900" name="Google Shape;6900;p72"/>
            <p:cNvCxnSpPr>
              <a:stCxn id="6901" idx="4"/>
              <a:endCxn id="690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903" name="Google Shape;6903;p72"/>
            <p:cNvCxnSpPr>
              <a:stCxn id="6902" idx="0"/>
              <a:endCxn id="690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905" name="Google Shape;6905;p72"/>
            <p:cNvCxnSpPr>
              <a:stCxn id="6904" idx="4"/>
              <a:endCxn id="690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907" name="Google Shape;6907;p72"/>
            <p:cNvCxnSpPr>
              <a:stCxn id="6906" idx="0"/>
              <a:endCxn id="690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908" name="Google Shape;6908;p7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04" name="Google Shape;6904;p7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01" name="Google Shape;6901;p7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06" name="Google Shape;6906;p7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02" name="Google Shape;6902;p7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909" name="Google Shape;6909;p72"/>
          <p:cNvGrpSpPr/>
          <p:nvPr/>
        </p:nvGrpSpPr>
        <p:grpSpPr>
          <a:xfrm>
            <a:off x="3406504" y="2674269"/>
            <a:ext cx="1675128" cy="313674"/>
            <a:chOff x="998425" y="1182125"/>
            <a:chExt cx="1065400" cy="199500"/>
          </a:xfrm>
        </p:grpSpPr>
        <p:sp>
          <p:nvSpPr>
            <p:cNvPr id="6910" name="Google Shape;6910;p7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72"/>
          <p:cNvGrpSpPr/>
          <p:nvPr/>
        </p:nvGrpSpPr>
        <p:grpSpPr>
          <a:xfrm>
            <a:off x="3406503" y="3630235"/>
            <a:ext cx="1675129" cy="525345"/>
            <a:chOff x="5194708" y="3484366"/>
            <a:chExt cx="3148148" cy="987304"/>
          </a:xfrm>
        </p:grpSpPr>
        <p:grpSp>
          <p:nvGrpSpPr>
            <p:cNvPr id="6916" name="Google Shape;6916;p72"/>
            <p:cNvGrpSpPr/>
            <p:nvPr/>
          </p:nvGrpSpPr>
          <p:grpSpPr>
            <a:xfrm>
              <a:off x="7531521" y="3484366"/>
              <a:ext cx="811335" cy="987304"/>
              <a:chOff x="3379425" y="1617275"/>
              <a:chExt cx="1090650" cy="1327200"/>
            </a:xfrm>
          </p:grpSpPr>
          <p:sp>
            <p:nvSpPr>
              <p:cNvPr id="6917" name="Google Shape;6917;p7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72"/>
            <p:cNvGrpSpPr/>
            <p:nvPr/>
          </p:nvGrpSpPr>
          <p:grpSpPr>
            <a:xfrm>
              <a:off x="6752546" y="3484366"/>
              <a:ext cx="811428" cy="987304"/>
              <a:chOff x="2332275" y="1617275"/>
              <a:chExt cx="1090775" cy="1327200"/>
            </a:xfrm>
          </p:grpSpPr>
          <p:sp>
            <p:nvSpPr>
              <p:cNvPr id="6921" name="Google Shape;6921;p7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72"/>
            <p:cNvGrpSpPr/>
            <p:nvPr/>
          </p:nvGrpSpPr>
          <p:grpSpPr>
            <a:xfrm>
              <a:off x="5973664" y="3484366"/>
              <a:ext cx="811335" cy="987304"/>
              <a:chOff x="1285250" y="1617275"/>
              <a:chExt cx="1090650" cy="1327200"/>
            </a:xfrm>
          </p:grpSpPr>
          <p:sp>
            <p:nvSpPr>
              <p:cNvPr id="6925" name="Google Shape;6925;p7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72"/>
            <p:cNvGrpSpPr/>
            <p:nvPr/>
          </p:nvGrpSpPr>
          <p:grpSpPr>
            <a:xfrm>
              <a:off x="5194708" y="3484366"/>
              <a:ext cx="811409" cy="987304"/>
              <a:chOff x="238125" y="1617275"/>
              <a:chExt cx="1090750" cy="1327200"/>
            </a:xfrm>
          </p:grpSpPr>
          <p:sp>
            <p:nvSpPr>
              <p:cNvPr id="6929" name="Google Shape;6929;p7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2" name="Google Shape;6932;p72"/>
          <p:cNvGrpSpPr/>
          <p:nvPr/>
        </p:nvGrpSpPr>
        <p:grpSpPr>
          <a:xfrm>
            <a:off x="6840188" y="2276124"/>
            <a:ext cx="1579046" cy="522230"/>
            <a:chOff x="6853641" y="2534077"/>
            <a:chExt cx="1515545" cy="501229"/>
          </a:xfrm>
        </p:grpSpPr>
        <p:grpSp>
          <p:nvGrpSpPr>
            <p:cNvPr id="6933" name="Google Shape;6933;p72"/>
            <p:cNvGrpSpPr/>
            <p:nvPr/>
          </p:nvGrpSpPr>
          <p:grpSpPr>
            <a:xfrm>
              <a:off x="6853641" y="2618923"/>
              <a:ext cx="1515545" cy="324556"/>
              <a:chOff x="6853641" y="2618923"/>
              <a:chExt cx="1515545" cy="324556"/>
            </a:xfrm>
          </p:grpSpPr>
          <p:sp>
            <p:nvSpPr>
              <p:cNvPr id="6934" name="Google Shape;6934;p7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9" name="Google Shape;6939;p7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72"/>
          <p:cNvGrpSpPr/>
          <p:nvPr/>
        </p:nvGrpSpPr>
        <p:grpSpPr>
          <a:xfrm>
            <a:off x="3435080" y="3151165"/>
            <a:ext cx="1617976" cy="346616"/>
            <a:chOff x="1808063" y="4294338"/>
            <a:chExt cx="3370782" cy="721817"/>
          </a:xfrm>
        </p:grpSpPr>
        <p:sp>
          <p:nvSpPr>
            <p:cNvPr id="6945" name="Google Shape;6945;p7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72"/>
          <p:cNvGrpSpPr/>
          <p:nvPr/>
        </p:nvGrpSpPr>
        <p:grpSpPr>
          <a:xfrm>
            <a:off x="5261076" y="3817915"/>
            <a:ext cx="1417067" cy="350605"/>
            <a:chOff x="4234950" y="2101012"/>
            <a:chExt cx="4219974" cy="1044090"/>
          </a:xfrm>
        </p:grpSpPr>
        <p:sp>
          <p:nvSpPr>
            <p:cNvPr id="6956" name="Google Shape;6956;p7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72"/>
          <p:cNvGrpSpPr/>
          <p:nvPr/>
        </p:nvGrpSpPr>
        <p:grpSpPr>
          <a:xfrm>
            <a:off x="6836548" y="1808672"/>
            <a:ext cx="1586327" cy="371557"/>
            <a:chOff x="1247650" y="2075423"/>
            <a:chExt cx="6648477" cy="1557238"/>
          </a:xfrm>
        </p:grpSpPr>
        <p:sp>
          <p:nvSpPr>
            <p:cNvPr id="6973" name="Google Shape;6973;p7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72"/>
          <p:cNvGrpSpPr/>
          <p:nvPr/>
        </p:nvGrpSpPr>
        <p:grpSpPr>
          <a:xfrm>
            <a:off x="5267818" y="961862"/>
            <a:ext cx="1415601" cy="1648533"/>
            <a:chOff x="1839112" y="2209163"/>
            <a:chExt cx="1918159" cy="2233784"/>
          </a:xfrm>
        </p:grpSpPr>
        <p:sp>
          <p:nvSpPr>
            <p:cNvPr id="6980" name="Google Shape;6980;p7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83" name="Google Shape;6983;p72"/>
            <p:cNvCxnSpPr>
              <a:stCxn id="6980" idx="6"/>
              <a:endCxn id="698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984" name="Google Shape;6984;p72"/>
            <p:cNvCxnSpPr>
              <a:stCxn id="6981" idx="4"/>
              <a:endCxn id="698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986" name="Google Shape;6986;p72"/>
            <p:cNvCxnSpPr>
              <a:stCxn id="6985" idx="6"/>
              <a:endCxn id="698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987" name="Google Shape;6987;p72"/>
            <p:cNvCxnSpPr>
              <a:stCxn id="6982" idx="4"/>
              <a:endCxn id="698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985" name="Google Shape;6985;p7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90" name="Google Shape;6990;p72"/>
            <p:cNvCxnSpPr>
              <a:endCxn id="698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991" name="Google Shape;6991;p72"/>
          <p:cNvGrpSpPr/>
          <p:nvPr/>
        </p:nvGrpSpPr>
        <p:grpSpPr>
          <a:xfrm>
            <a:off x="3425084" y="979946"/>
            <a:ext cx="1637968" cy="154942"/>
            <a:chOff x="238125" y="2506075"/>
            <a:chExt cx="7115411" cy="673075"/>
          </a:xfrm>
        </p:grpSpPr>
        <p:sp>
          <p:nvSpPr>
            <p:cNvPr id="6992" name="Google Shape;6992;p7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72"/>
          <p:cNvGrpSpPr/>
          <p:nvPr/>
        </p:nvGrpSpPr>
        <p:grpSpPr>
          <a:xfrm>
            <a:off x="1965820" y="1294664"/>
            <a:ext cx="1262932" cy="785408"/>
            <a:chOff x="548861" y="389676"/>
            <a:chExt cx="3843371" cy="2390163"/>
          </a:xfrm>
        </p:grpSpPr>
        <p:cxnSp>
          <p:nvCxnSpPr>
            <p:cNvPr id="6998" name="Google Shape;6998;p7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999" name="Google Shape;6999;p7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000" name="Google Shape;7000;p72"/>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7001" name="Google Shape;7001;p7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7002" name="Google Shape;7002;p7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03" name="Google Shape;7003;p7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4" name="Google Shape;7004;p72"/>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05" name="Google Shape;7005;p7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72"/>
          <p:cNvGrpSpPr/>
          <p:nvPr/>
        </p:nvGrpSpPr>
        <p:grpSpPr>
          <a:xfrm>
            <a:off x="753952" y="2401541"/>
            <a:ext cx="1412054" cy="633562"/>
            <a:chOff x="1187400" y="2529299"/>
            <a:chExt cx="6769193" cy="2241903"/>
          </a:xfrm>
        </p:grpSpPr>
        <p:sp>
          <p:nvSpPr>
            <p:cNvPr id="7012" name="Google Shape;7012;p7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013" name="Google Shape;7013;p7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14" name="Google Shape;7014;p7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15" name="Google Shape;7015;p7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16" name="Google Shape;7016;p7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17" name="Google Shape;7017;p7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18" name="Google Shape;7018;p7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7019" name="Google Shape;7019;p72"/>
            <p:cNvCxnSpPr>
              <a:stCxn id="7012" idx="2"/>
              <a:endCxn id="701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20" name="Google Shape;7020;p72"/>
            <p:cNvCxnSpPr>
              <a:stCxn id="7014" idx="0"/>
              <a:endCxn id="701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21" name="Google Shape;7021;p72"/>
            <p:cNvCxnSpPr>
              <a:stCxn id="7014" idx="2"/>
              <a:endCxn id="701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22" name="Google Shape;7022;p72"/>
            <p:cNvCxnSpPr>
              <a:stCxn id="7015" idx="0"/>
              <a:endCxn id="701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23" name="Google Shape;7023;p72"/>
            <p:cNvCxnSpPr>
              <a:stCxn id="7013" idx="2"/>
              <a:endCxn id="701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7024" name="Google Shape;7024;p72"/>
            <p:cNvCxnSpPr>
              <a:stCxn id="7017" idx="0"/>
              <a:endCxn id="701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7025" name="Google Shape;7025;p72"/>
          <p:cNvGrpSpPr/>
          <p:nvPr/>
        </p:nvGrpSpPr>
        <p:grpSpPr>
          <a:xfrm>
            <a:off x="6840198" y="2894250"/>
            <a:ext cx="1579035" cy="540873"/>
            <a:chOff x="6895650" y="3126697"/>
            <a:chExt cx="1436662" cy="492105"/>
          </a:xfrm>
        </p:grpSpPr>
        <p:sp>
          <p:nvSpPr>
            <p:cNvPr id="7026" name="Google Shape;7026;p7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1" name="Google Shape;7031;p72"/>
            <p:cNvGrpSpPr/>
            <p:nvPr/>
          </p:nvGrpSpPr>
          <p:grpSpPr>
            <a:xfrm>
              <a:off x="6995957" y="3335810"/>
              <a:ext cx="1230393" cy="71754"/>
              <a:chOff x="6995957" y="3287964"/>
              <a:chExt cx="1230393" cy="71754"/>
            </a:xfrm>
          </p:grpSpPr>
          <p:sp>
            <p:nvSpPr>
              <p:cNvPr id="7032" name="Google Shape;7032;p7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7" name="Google Shape;7037;p72"/>
          <p:cNvGrpSpPr/>
          <p:nvPr/>
        </p:nvGrpSpPr>
        <p:grpSpPr>
          <a:xfrm>
            <a:off x="6838780" y="3531013"/>
            <a:ext cx="1581862" cy="650625"/>
            <a:chOff x="6777990" y="3710194"/>
            <a:chExt cx="1646915" cy="677382"/>
          </a:xfrm>
        </p:grpSpPr>
        <p:grpSp>
          <p:nvGrpSpPr>
            <p:cNvPr id="7038" name="Google Shape;7038;p72"/>
            <p:cNvGrpSpPr/>
            <p:nvPr/>
          </p:nvGrpSpPr>
          <p:grpSpPr>
            <a:xfrm>
              <a:off x="6777990" y="3874492"/>
              <a:ext cx="411129" cy="513083"/>
              <a:chOff x="6777990" y="3874492"/>
              <a:chExt cx="411129" cy="513083"/>
            </a:xfrm>
          </p:grpSpPr>
          <p:cxnSp>
            <p:nvCxnSpPr>
              <p:cNvPr id="7039" name="Google Shape;7039;p7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7040" name="Google Shape;7040;p7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72"/>
            <p:cNvGrpSpPr/>
            <p:nvPr/>
          </p:nvGrpSpPr>
          <p:grpSpPr>
            <a:xfrm>
              <a:off x="7188425" y="3710194"/>
              <a:ext cx="411123" cy="520535"/>
              <a:chOff x="7188425" y="3710194"/>
              <a:chExt cx="411123" cy="520535"/>
            </a:xfrm>
          </p:grpSpPr>
          <p:cxnSp>
            <p:nvCxnSpPr>
              <p:cNvPr id="7042" name="Google Shape;7042;p7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7043" name="Google Shape;7043;p7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72"/>
            <p:cNvGrpSpPr/>
            <p:nvPr/>
          </p:nvGrpSpPr>
          <p:grpSpPr>
            <a:xfrm>
              <a:off x="7603341" y="3874492"/>
              <a:ext cx="411474" cy="513083"/>
              <a:chOff x="7603341" y="3874492"/>
              <a:chExt cx="411474" cy="513083"/>
            </a:xfrm>
          </p:grpSpPr>
          <p:cxnSp>
            <p:nvCxnSpPr>
              <p:cNvPr id="7045" name="Google Shape;7045;p7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7046" name="Google Shape;7046;p7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72"/>
            <p:cNvGrpSpPr/>
            <p:nvPr/>
          </p:nvGrpSpPr>
          <p:grpSpPr>
            <a:xfrm>
              <a:off x="8013776" y="3722847"/>
              <a:ext cx="411129" cy="507881"/>
              <a:chOff x="8013776" y="3722847"/>
              <a:chExt cx="411129" cy="507881"/>
            </a:xfrm>
          </p:grpSpPr>
          <p:cxnSp>
            <p:nvCxnSpPr>
              <p:cNvPr id="7048" name="Google Shape;7048;p7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7049" name="Google Shape;7049;p7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0" name="Google Shape;7050;p72"/>
          <p:cNvGrpSpPr/>
          <p:nvPr/>
        </p:nvGrpSpPr>
        <p:grpSpPr>
          <a:xfrm>
            <a:off x="5258295" y="2703853"/>
            <a:ext cx="1421889" cy="1020603"/>
            <a:chOff x="5190863" y="2824811"/>
            <a:chExt cx="1544860" cy="1108869"/>
          </a:xfrm>
        </p:grpSpPr>
        <p:grpSp>
          <p:nvGrpSpPr>
            <p:cNvPr id="7051" name="Google Shape;7051;p72"/>
            <p:cNvGrpSpPr/>
            <p:nvPr/>
          </p:nvGrpSpPr>
          <p:grpSpPr>
            <a:xfrm>
              <a:off x="5938695" y="3176919"/>
              <a:ext cx="685761" cy="404739"/>
              <a:chOff x="5938695" y="3176919"/>
              <a:chExt cx="685761" cy="404739"/>
            </a:xfrm>
          </p:grpSpPr>
          <p:grpSp>
            <p:nvGrpSpPr>
              <p:cNvPr id="7052" name="Google Shape;7052;p72"/>
              <p:cNvGrpSpPr/>
              <p:nvPr/>
            </p:nvGrpSpPr>
            <p:grpSpPr>
              <a:xfrm>
                <a:off x="5938695" y="3176919"/>
                <a:ext cx="685761" cy="404739"/>
                <a:chOff x="5938695" y="3176919"/>
                <a:chExt cx="685761" cy="404739"/>
              </a:xfrm>
            </p:grpSpPr>
            <p:sp>
              <p:nvSpPr>
                <p:cNvPr id="7053" name="Google Shape;7053;p7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5" name="Google Shape;7055;p7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72"/>
            <p:cNvGrpSpPr/>
            <p:nvPr/>
          </p:nvGrpSpPr>
          <p:grpSpPr>
            <a:xfrm>
              <a:off x="5305233" y="3176835"/>
              <a:ext cx="685971" cy="404655"/>
              <a:chOff x="5305233" y="3176835"/>
              <a:chExt cx="685971" cy="404655"/>
            </a:xfrm>
          </p:grpSpPr>
          <p:grpSp>
            <p:nvGrpSpPr>
              <p:cNvPr id="7057" name="Google Shape;7057;p72"/>
              <p:cNvGrpSpPr/>
              <p:nvPr/>
            </p:nvGrpSpPr>
            <p:grpSpPr>
              <a:xfrm>
                <a:off x="5305233" y="3176835"/>
                <a:ext cx="685971" cy="404655"/>
                <a:chOff x="5305233" y="3176835"/>
                <a:chExt cx="685971" cy="404655"/>
              </a:xfrm>
            </p:grpSpPr>
            <p:sp>
              <p:nvSpPr>
                <p:cNvPr id="7058" name="Google Shape;7058;p7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0" name="Google Shape;7060;p7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1" name="Google Shape;7061;p7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2" name="Google Shape;7062;p72"/>
            <p:cNvGrpSpPr/>
            <p:nvPr/>
          </p:nvGrpSpPr>
          <p:grpSpPr>
            <a:xfrm>
              <a:off x="5657361" y="2824811"/>
              <a:ext cx="1078361" cy="404655"/>
              <a:chOff x="5657361" y="2824811"/>
              <a:chExt cx="1078361" cy="404655"/>
            </a:xfrm>
          </p:grpSpPr>
          <p:grpSp>
            <p:nvGrpSpPr>
              <p:cNvPr id="7063" name="Google Shape;7063;p72"/>
              <p:cNvGrpSpPr/>
              <p:nvPr/>
            </p:nvGrpSpPr>
            <p:grpSpPr>
              <a:xfrm>
                <a:off x="5657361" y="2824811"/>
                <a:ext cx="1078361" cy="404655"/>
                <a:chOff x="5657361" y="2824811"/>
                <a:chExt cx="1078361" cy="404655"/>
              </a:xfrm>
            </p:grpSpPr>
            <p:grpSp>
              <p:nvGrpSpPr>
                <p:cNvPr id="7064" name="Google Shape;7064;p72"/>
                <p:cNvGrpSpPr/>
                <p:nvPr/>
              </p:nvGrpSpPr>
              <p:grpSpPr>
                <a:xfrm>
                  <a:off x="5938485" y="2824811"/>
                  <a:ext cx="797237" cy="404655"/>
                  <a:chOff x="5938485" y="2824811"/>
                  <a:chExt cx="797237" cy="404655"/>
                </a:xfrm>
              </p:grpSpPr>
              <p:sp>
                <p:nvSpPr>
                  <p:cNvPr id="7065" name="Google Shape;7065;p7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7" name="Google Shape;7067;p7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8" name="Google Shape;7068;p7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72"/>
            <p:cNvGrpSpPr/>
            <p:nvPr/>
          </p:nvGrpSpPr>
          <p:grpSpPr>
            <a:xfrm>
              <a:off x="5190863" y="3528942"/>
              <a:ext cx="1078026" cy="404739"/>
              <a:chOff x="5190863" y="3528942"/>
              <a:chExt cx="1078026" cy="404739"/>
            </a:xfrm>
          </p:grpSpPr>
          <p:sp>
            <p:nvSpPr>
              <p:cNvPr id="7070" name="Google Shape;7070;p7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1" name="Google Shape;7071;p72"/>
              <p:cNvGrpSpPr/>
              <p:nvPr/>
            </p:nvGrpSpPr>
            <p:grpSpPr>
              <a:xfrm>
                <a:off x="5190863" y="3528942"/>
                <a:ext cx="1078026" cy="404739"/>
                <a:chOff x="5190863" y="3528942"/>
                <a:chExt cx="1078026" cy="404739"/>
              </a:xfrm>
            </p:grpSpPr>
            <p:sp>
              <p:nvSpPr>
                <p:cNvPr id="7072" name="Google Shape;7072;p7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74" name="Google Shape;7074;p72"/>
          <p:cNvGrpSpPr/>
          <p:nvPr/>
        </p:nvGrpSpPr>
        <p:grpSpPr>
          <a:xfrm>
            <a:off x="724302" y="1268321"/>
            <a:ext cx="1086719" cy="879487"/>
            <a:chOff x="803162" y="1474292"/>
            <a:chExt cx="1086719" cy="879487"/>
          </a:xfrm>
        </p:grpSpPr>
        <p:grpSp>
          <p:nvGrpSpPr>
            <p:cNvPr id="7075" name="Google Shape;7075;p72"/>
            <p:cNvGrpSpPr/>
            <p:nvPr/>
          </p:nvGrpSpPr>
          <p:grpSpPr>
            <a:xfrm>
              <a:off x="803162" y="1625948"/>
              <a:ext cx="445856" cy="576579"/>
              <a:chOff x="803162" y="1625948"/>
              <a:chExt cx="445856" cy="576579"/>
            </a:xfrm>
          </p:grpSpPr>
          <p:sp>
            <p:nvSpPr>
              <p:cNvPr id="7076" name="Google Shape;7076;p7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7" name="Google Shape;7077;p72"/>
              <p:cNvGrpSpPr/>
              <p:nvPr/>
            </p:nvGrpSpPr>
            <p:grpSpPr>
              <a:xfrm>
                <a:off x="1056023" y="1625948"/>
                <a:ext cx="192995" cy="576579"/>
                <a:chOff x="1056023" y="1625948"/>
                <a:chExt cx="192995" cy="576579"/>
              </a:xfrm>
            </p:grpSpPr>
            <p:sp>
              <p:nvSpPr>
                <p:cNvPr id="7078" name="Google Shape;7078;p7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3" name="Google Shape;7083;p72"/>
            <p:cNvGrpSpPr/>
            <p:nvPr/>
          </p:nvGrpSpPr>
          <p:grpSpPr>
            <a:xfrm>
              <a:off x="1371406" y="1474292"/>
              <a:ext cx="518475" cy="879487"/>
              <a:chOff x="1398231" y="1474292"/>
              <a:chExt cx="518475" cy="879487"/>
            </a:xfrm>
          </p:grpSpPr>
          <p:grpSp>
            <p:nvGrpSpPr>
              <p:cNvPr id="7084" name="Google Shape;7084;p72"/>
              <p:cNvGrpSpPr/>
              <p:nvPr/>
            </p:nvGrpSpPr>
            <p:grpSpPr>
              <a:xfrm>
                <a:off x="1398231" y="1474292"/>
                <a:ext cx="518475" cy="341643"/>
                <a:chOff x="1398231" y="1474292"/>
                <a:chExt cx="518475" cy="341643"/>
              </a:xfrm>
            </p:grpSpPr>
            <p:sp>
              <p:nvSpPr>
                <p:cNvPr id="7085" name="Google Shape;7085;p7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6" name="Google Shape;7086;p72"/>
                <p:cNvGrpSpPr/>
                <p:nvPr/>
              </p:nvGrpSpPr>
              <p:grpSpPr>
                <a:xfrm>
                  <a:off x="1616453" y="1474292"/>
                  <a:ext cx="300253" cy="341643"/>
                  <a:chOff x="1616453" y="1475379"/>
                  <a:chExt cx="300253" cy="341643"/>
                </a:xfrm>
              </p:grpSpPr>
              <p:sp>
                <p:nvSpPr>
                  <p:cNvPr id="7087" name="Google Shape;7087;p7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4" name="Google Shape;7094;p72"/>
                  <p:cNvGrpSpPr/>
                  <p:nvPr/>
                </p:nvGrpSpPr>
                <p:grpSpPr>
                  <a:xfrm>
                    <a:off x="1839639" y="1475379"/>
                    <a:ext cx="77067" cy="341643"/>
                    <a:chOff x="1839639" y="1475379"/>
                    <a:chExt cx="77067" cy="341643"/>
                  </a:xfrm>
                </p:grpSpPr>
                <p:sp>
                  <p:nvSpPr>
                    <p:cNvPr id="7095" name="Google Shape;7095;p7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97" name="Google Shape;7097;p72"/>
              <p:cNvGrpSpPr/>
              <p:nvPr/>
            </p:nvGrpSpPr>
            <p:grpSpPr>
              <a:xfrm>
                <a:off x="1398451" y="2012951"/>
                <a:ext cx="518255" cy="340828"/>
                <a:chOff x="1398451" y="2012951"/>
                <a:chExt cx="518255" cy="340828"/>
              </a:xfrm>
            </p:grpSpPr>
            <p:sp>
              <p:nvSpPr>
                <p:cNvPr id="7098" name="Google Shape;7098;p7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9" name="Google Shape;7099;p72"/>
                <p:cNvGrpSpPr/>
                <p:nvPr/>
              </p:nvGrpSpPr>
              <p:grpSpPr>
                <a:xfrm>
                  <a:off x="1616453" y="2012951"/>
                  <a:ext cx="300253" cy="340828"/>
                  <a:chOff x="1616453" y="2013538"/>
                  <a:chExt cx="300253" cy="340828"/>
                </a:xfrm>
              </p:grpSpPr>
              <p:sp>
                <p:nvSpPr>
                  <p:cNvPr id="7100" name="Google Shape;7100;p7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7" name="Google Shape;7107;p72"/>
                  <p:cNvGrpSpPr/>
                  <p:nvPr/>
                </p:nvGrpSpPr>
                <p:grpSpPr>
                  <a:xfrm>
                    <a:off x="1839639" y="2013538"/>
                    <a:ext cx="77067" cy="340828"/>
                    <a:chOff x="1839639" y="2013538"/>
                    <a:chExt cx="77067" cy="340828"/>
                  </a:xfrm>
                </p:grpSpPr>
                <p:sp>
                  <p:nvSpPr>
                    <p:cNvPr id="7108" name="Google Shape;7108;p7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110" name="Google Shape;7110;p72"/>
          <p:cNvGrpSpPr/>
          <p:nvPr/>
        </p:nvGrpSpPr>
        <p:grpSpPr>
          <a:xfrm>
            <a:off x="721126" y="3399508"/>
            <a:ext cx="1368681" cy="682918"/>
            <a:chOff x="724986" y="3605478"/>
            <a:chExt cx="1368681" cy="682918"/>
          </a:xfrm>
        </p:grpSpPr>
        <p:grpSp>
          <p:nvGrpSpPr>
            <p:cNvPr id="7111" name="Google Shape;7111;p72"/>
            <p:cNvGrpSpPr/>
            <p:nvPr/>
          </p:nvGrpSpPr>
          <p:grpSpPr>
            <a:xfrm>
              <a:off x="1289102" y="3823629"/>
              <a:ext cx="240442" cy="250435"/>
              <a:chOff x="-165066" y="3843615"/>
              <a:chExt cx="221259" cy="230455"/>
            </a:xfrm>
          </p:grpSpPr>
          <p:sp>
            <p:nvSpPr>
              <p:cNvPr id="7112" name="Google Shape;7112;p7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72"/>
            <p:cNvGrpSpPr/>
            <p:nvPr/>
          </p:nvGrpSpPr>
          <p:grpSpPr>
            <a:xfrm>
              <a:off x="724986" y="3605478"/>
              <a:ext cx="1368681" cy="682918"/>
              <a:chOff x="724986" y="3605478"/>
              <a:chExt cx="1368681" cy="682918"/>
            </a:xfrm>
          </p:grpSpPr>
          <p:grpSp>
            <p:nvGrpSpPr>
              <p:cNvPr id="7133" name="Google Shape;7133;p72"/>
              <p:cNvGrpSpPr/>
              <p:nvPr/>
            </p:nvGrpSpPr>
            <p:grpSpPr>
              <a:xfrm>
                <a:off x="1498221" y="4047614"/>
                <a:ext cx="529172" cy="240783"/>
                <a:chOff x="1498221" y="4047614"/>
                <a:chExt cx="529172" cy="240783"/>
              </a:xfrm>
            </p:grpSpPr>
            <p:grpSp>
              <p:nvGrpSpPr>
                <p:cNvPr id="7134" name="Google Shape;7134;p72"/>
                <p:cNvGrpSpPr/>
                <p:nvPr/>
              </p:nvGrpSpPr>
              <p:grpSpPr>
                <a:xfrm>
                  <a:off x="1826655" y="4224370"/>
                  <a:ext cx="200738" cy="25631"/>
                  <a:chOff x="1826655" y="4224370"/>
                  <a:chExt cx="200738" cy="25631"/>
                </a:xfrm>
              </p:grpSpPr>
              <p:sp>
                <p:nvSpPr>
                  <p:cNvPr id="7135" name="Google Shape;7135;p7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72"/>
                <p:cNvGrpSpPr/>
                <p:nvPr/>
              </p:nvGrpSpPr>
              <p:grpSpPr>
                <a:xfrm>
                  <a:off x="1498221" y="4047614"/>
                  <a:ext cx="328444" cy="240783"/>
                  <a:chOff x="1498221" y="4047614"/>
                  <a:chExt cx="328444" cy="240783"/>
                </a:xfrm>
              </p:grpSpPr>
              <p:sp>
                <p:nvSpPr>
                  <p:cNvPr id="7138" name="Google Shape;7138;p7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9" name="Google Shape;7139;p72"/>
                  <p:cNvGrpSpPr/>
                  <p:nvPr/>
                </p:nvGrpSpPr>
                <p:grpSpPr>
                  <a:xfrm>
                    <a:off x="1498221" y="4047614"/>
                    <a:ext cx="150566" cy="190416"/>
                    <a:chOff x="1498221" y="4047614"/>
                    <a:chExt cx="150566" cy="190416"/>
                  </a:xfrm>
                </p:grpSpPr>
                <p:sp>
                  <p:nvSpPr>
                    <p:cNvPr id="7140" name="Google Shape;7140;p7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42" name="Google Shape;7142;p72"/>
              <p:cNvGrpSpPr/>
              <p:nvPr/>
            </p:nvGrpSpPr>
            <p:grpSpPr>
              <a:xfrm>
                <a:off x="1560718" y="3800594"/>
                <a:ext cx="532948" cy="302090"/>
                <a:chOff x="1560718" y="3800594"/>
                <a:chExt cx="532948" cy="302090"/>
              </a:xfrm>
            </p:grpSpPr>
            <p:grpSp>
              <p:nvGrpSpPr>
                <p:cNvPr id="7143" name="Google Shape;7143;p72"/>
                <p:cNvGrpSpPr/>
                <p:nvPr/>
              </p:nvGrpSpPr>
              <p:grpSpPr>
                <a:xfrm>
                  <a:off x="1912179" y="3827344"/>
                  <a:ext cx="181487" cy="25631"/>
                  <a:chOff x="1912179" y="3827344"/>
                  <a:chExt cx="181487" cy="25631"/>
                </a:xfrm>
              </p:grpSpPr>
              <p:sp>
                <p:nvSpPr>
                  <p:cNvPr id="7144" name="Google Shape;7144;p7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72"/>
                <p:cNvGrpSpPr/>
                <p:nvPr/>
              </p:nvGrpSpPr>
              <p:grpSpPr>
                <a:xfrm>
                  <a:off x="1912179" y="4044505"/>
                  <a:ext cx="181487" cy="25622"/>
                  <a:chOff x="1912179" y="4044506"/>
                  <a:chExt cx="181487" cy="25622"/>
                </a:xfrm>
              </p:grpSpPr>
              <p:sp>
                <p:nvSpPr>
                  <p:cNvPr id="7147" name="Google Shape;7147;p7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72"/>
                <p:cNvGrpSpPr/>
                <p:nvPr/>
              </p:nvGrpSpPr>
              <p:grpSpPr>
                <a:xfrm>
                  <a:off x="1560718" y="3800594"/>
                  <a:ext cx="351472" cy="302090"/>
                  <a:chOff x="1560718" y="3800594"/>
                  <a:chExt cx="351472" cy="302090"/>
                </a:xfrm>
              </p:grpSpPr>
              <p:grpSp>
                <p:nvGrpSpPr>
                  <p:cNvPr id="7150" name="Google Shape;7150;p72"/>
                  <p:cNvGrpSpPr/>
                  <p:nvPr/>
                </p:nvGrpSpPr>
                <p:grpSpPr>
                  <a:xfrm>
                    <a:off x="1560718" y="3842857"/>
                    <a:ext cx="173586" cy="217131"/>
                    <a:chOff x="1560718" y="3842857"/>
                    <a:chExt cx="173586" cy="217131"/>
                  </a:xfrm>
                </p:grpSpPr>
                <p:sp>
                  <p:nvSpPr>
                    <p:cNvPr id="7151" name="Google Shape;7151;p7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4" name="Google Shape;7154;p7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56" name="Google Shape;7156;p7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7" name="Google Shape;7157;p72"/>
              <p:cNvGrpSpPr/>
              <p:nvPr/>
            </p:nvGrpSpPr>
            <p:grpSpPr>
              <a:xfrm>
                <a:off x="785350" y="3605478"/>
                <a:ext cx="535311" cy="249245"/>
                <a:chOff x="785350" y="3605478"/>
                <a:chExt cx="535311" cy="249245"/>
              </a:xfrm>
            </p:grpSpPr>
            <p:grpSp>
              <p:nvGrpSpPr>
                <p:cNvPr id="7158" name="Google Shape;7158;p72"/>
                <p:cNvGrpSpPr/>
                <p:nvPr/>
              </p:nvGrpSpPr>
              <p:grpSpPr>
                <a:xfrm>
                  <a:off x="785350" y="3605478"/>
                  <a:ext cx="376191" cy="102736"/>
                  <a:chOff x="785350" y="3605478"/>
                  <a:chExt cx="376191" cy="102736"/>
                </a:xfrm>
              </p:grpSpPr>
              <p:sp>
                <p:nvSpPr>
                  <p:cNvPr id="7159" name="Google Shape;7159;p7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72"/>
                <p:cNvGrpSpPr/>
                <p:nvPr/>
              </p:nvGrpSpPr>
              <p:grpSpPr>
                <a:xfrm>
                  <a:off x="1161530" y="3655851"/>
                  <a:ext cx="159131" cy="198872"/>
                  <a:chOff x="1161530" y="3655851"/>
                  <a:chExt cx="159131" cy="198872"/>
                </a:xfrm>
              </p:grpSpPr>
              <p:sp>
                <p:nvSpPr>
                  <p:cNvPr id="7163" name="Google Shape;7163;p7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5" name="Google Shape;7165;p72"/>
              <p:cNvGrpSpPr/>
              <p:nvPr/>
            </p:nvGrpSpPr>
            <p:grpSpPr>
              <a:xfrm>
                <a:off x="785350" y="4047614"/>
                <a:ext cx="535311" cy="240783"/>
                <a:chOff x="785350" y="4047614"/>
                <a:chExt cx="535311" cy="240783"/>
              </a:xfrm>
            </p:grpSpPr>
            <p:grpSp>
              <p:nvGrpSpPr>
                <p:cNvPr id="7166" name="Google Shape;7166;p72"/>
                <p:cNvGrpSpPr/>
                <p:nvPr/>
              </p:nvGrpSpPr>
              <p:grpSpPr>
                <a:xfrm>
                  <a:off x="1161636" y="4047614"/>
                  <a:ext cx="159025" cy="190415"/>
                  <a:chOff x="1161636" y="4047614"/>
                  <a:chExt cx="159025" cy="190415"/>
                </a:xfrm>
              </p:grpSpPr>
              <p:sp>
                <p:nvSpPr>
                  <p:cNvPr id="7167" name="Google Shape;7167;p7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72"/>
                <p:cNvGrpSpPr/>
                <p:nvPr/>
              </p:nvGrpSpPr>
              <p:grpSpPr>
                <a:xfrm>
                  <a:off x="785350" y="4185661"/>
                  <a:ext cx="376191" cy="102736"/>
                  <a:chOff x="785350" y="4185661"/>
                  <a:chExt cx="376191" cy="102736"/>
                </a:xfrm>
              </p:grpSpPr>
              <p:sp>
                <p:nvSpPr>
                  <p:cNvPr id="7170" name="Google Shape;7170;p7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3" name="Google Shape;7173;p72"/>
              <p:cNvGrpSpPr/>
              <p:nvPr/>
            </p:nvGrpSpPr>
            <p:grpSpPr>
              <a:xfrm>
                <a:off x="1501054" y="3605478"/>
                <a:ext cx="526340" cy="249240"/>
                <a:chOff x="1501054" y="3605478"/>
                <a:chExt cx="526340" cy="249240"/>
              </a:xfrm>
            </p:grpSpPr>
            <p:grpSp>
              <p:nvGrpSpPr>
                <p:cNvPr id="7174" name="Google Shape;7174;p72"/>
                <p:cNvGrpSpPr/>
                <p:nvPr/>
              </p:nvGrpSpPr>
              <p:grpSpPr>
                <a:xfrm>
                  <a:off x="1834208" y="3643867"/>
                  <a:ext cx="193185" cy="25622"/>
                  <a:chOff x="1834208" y="3643867"/>
                  <a:chExt cx="193185" cy="25622"/>
                </a:xfrm>
              </p:grpSpPr>
              <p:sp>
                <p:nvSpPr>
                  <p:cNvPr id="7175" name="Google Shape;7175;p7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72"/>
                <p:cNvGrpSpPr/>
                <p:nvPr/>
              </p:nvGrpSpPr>
              <p:grpSpPr>
                <a:xfrm>
                  <a:off x="1501054" y="3605478"/>
                  <a:ext cx="333165" cy="249240"/>
                  <a:chOff x="1501054" y="3605478"/>
                  <a:chExt cx="333165" cy="249240"/>
                </a:xfrm>
              </p:grpSpPr>
              <p:sp>
                <p:nvSpPr>
                  <p:cNvPr id="7178" name="Google Shape;7178;p7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9" name="Google Shape;7179;p72"/>
                  <p:cNvGrpSpPr/>
                  <p:nvPr/>
                </p:nvGrpSpPr>
                <p:grpSpPr>
                  <a:xfrm>
                    <a:off x="1501054" y="3655851"/>
                    <a:ext cx="155286" cy="198867"/>
                    <a:chOff x="1501054" y="3655851"/>
                    <a:chExt cx="155286" cy="198867"/>
                  </a:xfrm>
                </p:grpSpPr>
                <p:sp>
                  <p:nvSpPr>
                    <p:cNvPr id="7180" name="Google Shape;7180;p7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82" name="Google Shape;7182;p72"/>
              <p:cNvGrpSpPr/>
              <p:nvPr/>
            </p:nvGrpSpPr>
            <p:grpSpPr>
              <a:xfrm>
                <a:off x="724986" y="3800594"/>
                <a:ext cx="532950" cy="302090"/>
                <a:chOff x="724986" y="3800594"/>
                <a:chExt cx="532950" cy="302090"/>
              </a:xfrm>
            </p:grpSpPr>
            <p:grpSp>
              <p:nvGrpSpPr>
                <p:cNvPr id="7183" name="Google Shape;7183;p72"/>
                <p:cNvGrpSpPr/>
                <p:nvPr/>
              </p:nvGrpSpPr>
              <p:grpSpPr>
                <a:xfrm>
                  <a:off x="724986" y="4044367"/>
                  <a:ext cx="181314" cy="25626"/>
                  <a:chOff x="724986" y="4044367"/>
                  <a:chExt cx="181314" cy="25626"/>
                </a:xfrm>
              </p:grpSpPr>
              <p:sp>
                <p:nvSpPr>
                  <p:cNvPr id="7184" name="Google Shape;7184;p7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72"/>
                <p:cNvGrpSpPr/>
                <p:nvPr/>
              </p:nvGrpSpPr>
              <p:grpSpPr>
                <a:xfrm>
                  <a:off x="906290" y="3800594"/>
                  <a:ext cx="351646" cy="302090"/>
                  <a:chOff x="906290" y="3800594"/>
                  <a:chExt cx="351646" cy="302090"/>
                </a:xfrm>
              </p:grpSpPr>
              <p:grpSp>
                <p:nvGrpSpPr>
                  <p:cNvPr id="7187" name="Google Shape;7187;p72"/>
                  <p:cNvGrpSpPr/>
                  <p:nvPr/>
                </p:nvGrpSpPr>
                <p:grpSpPr>
                  <a:xfrm>
                    <a:off x="1084172" y="3842857"/>
                    <a:ext cx="173764" cy="217131"/>
                    <a:chOff x="1084172" y="3842857"/>
                    <a:chExt cx="173764" cy="217131"/>
                  </a:xfrm>
                </p:grpSpPr>
                <p:grpSp>
                  <p:nvGrpSpPr>
                    <p:cNvPr id="7188" name="Google Shape;7188;p72"/>
                    <p:cNvGrpSpPr/>
                    <p:nvPr/>
                  </p:nvGrpSpPr>
                  <p:grpSpPr>
                    <a:xfrm>
                      <a:off x="1156862" y="3936509"/>
                      <a:ext cx="101073" cy="25622"/>
                      <a:chOff x="1156862" y="3936509"/>
                      <a:chExt cx="101073" cy="25622"/>
                    </a:xfrm>
                  </p:grpSpPr>
                  <p:sp>
                    <p:nvSpPr>
                      <p:cNvPr id="7189" name="Google Shape;7189;p7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1" name="Google Shape;7191;p7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2" name="Google Shape;7192;p7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72"/>
                <p:cNvGrpSpPr/>
                <p:nvPr/>
              </p:nvGrpSpPr>
              <p:grpSpPr>
                <a:xfrm>
                  <a:off x="724986" y="3830189"/>
                  <a:ext cx="189533" cy="25626"/>
                  <a:chOff x="724986" y="3830189"/>
                  <a:chExt cx="189533" cy="25626"/>
                </a:xfrm>
              </p:grpSpPr>
              <p:sp>
                <p:nvSpPr>
                  <p:cNvPr id="7195" name="Google Shape;7195;p7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197" name="Google Shape;7197;p72"/>
          <p:cNvGrpSpPr/>
          <p:nvPr/>
        </p:nvGrpSpPr>
        <p:grpSpPr>
          <a:xfrm>
            <a:off x="2249438" y="2249669"/>
            <a:ext cx="948701" cy="935378"/>
            <a:chOff x="2253298" y="2428317"/>
            <a:chExt cx="948701" cy="935378"/>
          </a:xfrm>
        </p:grpSpPr>
        <p:sp>
          <p:nvSpPr>
            <p:cNvPr id="7198" name="Google Shape;7198;p7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4" name="Shape 7234"/>
        <p:cNvGrpSpPr/>
        <p:nvPr/>
      </p:nvGrpSpPr>
      <p:grpSpPr>
        <a:xfrm>
          <a:off x="0" y="0"/>
          <a:ext cx="0" cy="0"/>
          <a:chOff x="0" y="0"/>
          <a:chExt cx="0" cy="0"/>
        </a:xfrm>
      </p:grpSpPr>
      <p:grpSp>
        <p:nvGrpSpPr>
          <p:cNvPr id="7235" name="Google Shape;7235;p73"/>
          <p:cNvGrpSpPr/>
          <p:nvPr/>
        </p:nvGrpSpPr>
        <p:grpSpPr>
          <a:xfrm>
            <a:off x="3339745" y="952988"/>
            <a:ext cx="2363393" cy="1017867"/>
            <a:chOff x="3292400" y="1219146"/>
            <a:chExt cx="2615240" cy="1110239"/>
          </a:xfrm>
        </p:grpSpPr>
        <p:sp>
          <p:nvSpPr>
            <p:cNvPr id="7236" name="Google Shape;7236;p7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7237" name="Google Shape;7237;p7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38" name="Google Shape;7238;p7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239" name="Google Shape;7239;p7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240" name="Google Shape;7240;p7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241" name="Google Shape;7241;p7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242" name="Google Shape;7242;p7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243" name="Google Shape;7243;p7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244" name="Google Shape;7244;p7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245" name="Google Shape;7245;p7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246" name="Google Shape;7246;p7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47" name="Google Shape;7247;p7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248" name="Google Shape;7248;p7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49" name="Google Shape;7249;p7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250" name="Google Shape;7250;p73"/>
            <p:cNvGrpSpPr/>
            <p:nvPr/>
          </p:nvGrpSpPr>
          <p:grpSpPr>
            <a:xfrm>
              <a:off x="3748438" y="1378608"/>
              <a:ext cx="2159202" cy="903971"/>
              <a:chOff x="1683525" y="2179850"/>
              <a:chExt cx="4519050" cy="2134525"/>
            </a:xfrm>
          </p:grpSpPr>
          <p:sp>
            <p:nvSpPr>
              <p:cNvPr id="7251" name="Google Shape;7251;p7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52" name="Google Shape;7252;p7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53" name="Google Shape;7253;p7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54" name="Google Shape;7254;p7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55" name="Google Shape;7255;p7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56" name="Google Shape;7256;p7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57" name="Google Shape;7257;p7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58" name="Google Shape;7258;p7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59" name="Google Shape;7259;p7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60" name="Google Shape;7260;p7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61" name="Google Shape;7261;p7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62" name="Google Shape;7262;p7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7263" name="Google Shape;7263;p73"/>
          <p:cNvGraphicFramePr/>
          <p:nvPr/>
        </p:nvGraphicFramePr>
        <p:xfrm>
          <a:off x="5935838" y="2130461"/>
          <a:ext cx="3000000" cy="3000000"/>
        </p:xfrm>
        <a:graphic>
          <a:graphicData uri="http://schemas.openxmlformats.org/drawingml/2006/table">
            <a:tbl>
              <a:tblPr>
                <a:noFill/>
                <a:tableStyleId>{8DCC3958-702F-4BF8-8815-6CB804E2D304}</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7264" name="Google Shape;7264;p73"/>
          <p:cNvGrpSpPr/>
          <p:nvPr/>
        </p:nvGrpSpPr>
        <p:grpSpPr>
          <a:xfrm>
            <a:off x="5910045" y="3189058"/>
            <a:ext cx="2522867" cy="1001454"/>
            <a:chOff x="1904318" y="789980"/>
            <a:chExt cx="1489472" cy="606868"/>
          </a:xfrm>
        </p:grpSpPr>
        <p:cxnSp>
          <p:nvCxnSpPr>
            <p:cNvPr id="7265" name="Google Shape;7265;p7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66" name="Google Shape;7266;p7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67" name="Google Shape;7267;p7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268" name="Google Shape;7268;p7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269" name="Google Shape;7269;p7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270" name="Google Shape;7270;p7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271" name="Google Shape;7271;p7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272" name="Google Shape;7272;p7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279" name="Google Shape;7279;p7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280" name="Google Shape;7280;p7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281" name="Google Shape;7281;p7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2" name="Google Shape;7282;p73"/>
          <p:cNvGrpSpPr/>
          <p:nvPr/>
        </p:nvGrpSpPr>
        <p:grpSpPr>
          <a:xfrm>
            <a:off x="712562" y="998017"/>
            <a:ext cx="2394370" cy="976502"/>
            <a:chOff x="749309" y="1112739"/>
            <a:chExt cx="2371603" cy="976502"/>
          </a:xfrm>
        </p:grpSpPr>
        <p:sp>
          <p:nvSpPr>
            <p:cNvPr id="7283" name="Google Shape;7283;p7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315" name="Google Shape;7315;p73"/>
          <p:cNvGraphicFramePr/>
          <p:nvPr/>
        </p:nvGraphicFramePr>
        <p:xfrm>
          <a:off x="5935863" y="996311"/>
          <a:ext cx="3000000" cy="3000000"/>
        </p:xfrm>
        <a:graphic>
          <a:graphicData uri="http://schemas.openxmlformats.org/drawingml/2006/table">
            <a:tbl>
              <a:tblPr>
                <a:noFill/>
                <a:tableStyleId>{8DCC3958-702F-4BF8-8815-6CB804E2D304}</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7316" name="Google Shape;7316;p73"/>
          <p:cNvGraphicFramePr/>
          <p:nvPr/>
        </p:nvGraphicFramePr>
        <p:xfrm>
          <a:off x="3342575" y="2130461"/>
          <a:ext cx="3000000" cy="3000000"/>
        </p:xfrm>
        <a:graphic>
          <a:graphicData uri="http://schemas.openxmlformats.org/drawingml/2006/table">
            <a:tbl>
              <a:tblPr>
                <a:noFill/>
                <a:tableStyleId>{8DCC3958-702F-4BF8-8815-6CB804E2D304}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317" name="Google Shape;7317;p73"/>
          <p:cNvGrpSpPr/>
          <p:nvPr/>
        </p:nvGrpSpPr>
        <p:grpSpPr>
          <a:xfrm>
            <a:off x="4086505" y="2517104"/>
            <a:ext cx="1517436" cy="74460"/>
            <a:chOff x="3980086" y="2804397"/>
            <a:chExt cx="1227600" cy="66900"/>
          </a:xfrm>
        </p:grpSpPr>
        <p:sp>
          <p:nvSpPr>
            <p:cNvPr id="7318" name="Google Shape;7318;p7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0" name="Google Shape;7320;p73"/>
          <p:cNvGrpSpPr/>
          <p:nvPr/>
        </p:nvGrpSpPr>
        <p:grpSpPr>
          <a:xfrm>
            <a:off x="4711569" y="2809692"/>
            <a:ext cx="892956" cy="74460"/>
            <a:chOff x="3980086" y="2804397"/>
            <a:chExt cx="1227600" cy="66900"/>
          </a:xfrm>
        </p:grpSpPr>
        <p:sp>
          <p:nvSpPr>
            <p:cNvPr id="7321" name="Google Shape;7321;p7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73"/>
          <p:cNvGrpSpPr/>
          <p:nvPr/>
        </p:nvGrpSpPr>
        <p:grpSpPr>
          <a:xfrm>
            <a:off x="3344661" y="3168575"/>
            <a:ext cx="2363244" cy="1005943"/>
            <a:chOff x="3358415" y="3361302"/>
            <a:chExt cx="2363244" cy="1024695"/>
          </a:xfrm>
        </p:grpSpPr>
        <p:grpSp>
          <p:nvGrpSpPr>
            <p:cNvPr id="7324" name="Google Shape;7324;p73"/>
            <p:cNvGrpSpPr/>
            <p:nvPr/>
          </p:nvGrpSpPr>
          <p:grpSpPr>
            <a:xfrm>
              <a:off x="3358415" y="3361302"/>
              <a:ext cx="441300" cy="1024695"/>
              <a:chOff x="3358415" y="3361302"/>
              <a:chExt cx="441300" cy="1024695"/>
            </a:xfrm>
          </p:grpSpPr>
          <p:sp>
            <p:nvSpPr>
              <p:cNvPr id="7325" name="Google Shape;7325;p7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73"/>
            <p:cNvGrpSpPr/>
            <p:nvPr/>
          </p:nvGrpSpPr>
          <p:grpSpPr>
            <a:xfrm>
              <a:off x="3838901" y="3361302"/>
              <a:ext cx="441300" cy="1024695"/>
              <a:chOff x="3838901" y="3361302"/>
              <a:chExt cx="441300" cy="1024695"/>
            </a:xfrm>
          </p:grpSpPr>
          <p:sp>
            <p:nvSpPr>
              <p:cNvPr id="7332" name="Google Shape;7332;p7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73"/>
            <p:cNvGrpSpPr/>
            <p:nvPr/>
          </p:nvGrpSpPr>
          <p:grpSpPr>
            <a:xfrm>
              <a:off x="4319387" y="3361302"/>
              <a:ext cx="441300" cy="1024695"/>
              <a:chOff x="4319387" y="3361302"/>
              <a:chExt cx="441300" cy="1024695"/>
            </a:xfrm>
          </p:grpSpPr>
          <p:sp>
            <p:nvSpPr>
              <p:cNvPr id="7339" name="Google Shape;7339;p7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73"/>
            <p:cNvGrpSpPr/>
            <p:nvPr/>
          </p:nvGrpSpPr>
          <p:grpSpPr>
            <a:xfrm>
              <a:off x="4799873" y="3361302"/>
              <a:ext cx="441300" cy="1024695"/>
              <a:chOff x="4799873" y="3361302"/>
              <a:chExt cx="441300" cy="1024695"/>
            </a:xfrm>
          </p:grpSpPr>
          <p:sp>
            <p:nvSpPr>
              <p:cNvPr id="7346" name="Google Shape;7346;p7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73"/>
            <p:cNvGrpSpPr/>
            <p:nvPr/>
          </p:nvGrpSpPr>
          <p:grpSpPr>
            <a:xfrm>
              <a:off x="5280360" y="3361302"/>
              <a:ext cx="441300" cy="1024695"/>
              <a:chOff x="5280360" y="3361302"/>
              <a:chExt cx="441300" cy="1024695"/>
            </a:xfrm>
          </p:grpSpPr>
          <p:sp>
            <p:nvSpPr>
              <p:cNvPr id="7353" name="Google Shape;7353;p7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59" name="Google Shape;7359;p73"/>
          <p:cNvGraphicFramePr/>
          <p:nvPr/>
        </p:nvGraphicFramePr>
        <p:xfrm>
          <a:off x="711088" y="2130461"/>
          <a:ext cx="3000000" cy="3000000"/>
        </p:xfrm>
        <a:graphic>
          <a:graphicData uri="http://schemas.openxmlformats.org/drawingml/2006/table">
            <a:tbl>
              <a:tblPr>
                <a:noFill/>
                <a:tableStyleId>{8DCC3958-702F-4BF8-8815-6CB804E2D304}</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7360" name="Google Shape;7360;p73"/>
          <p:cNvGrpSpPr/>
          <p:nvPr/>
        </p:nvGrpSpPr>
        <p:grpSpPr>
          <a:xfrm>
            <a:off x="712613" y="3180186"/>
            <a:ext cx="2403614" cy="1005900"/>
            <a:chOff x="726450" y="3372825"/>
            <a:chExt cx="2403614" cy="1005900"/>
          </a:xfrm>
        </p:grpSpPr>
        <p:grpSp>
          <p:nvGrpSpPr>
            <p:cNvPr id="7361" name="Google Shape;7361;p73"/>
            <p:cNvGrpSpPr/>
            <p:nvPr/>
          </p:nvGrpSpPr>
          <p:grpSpPr>
            <a:xfrm>
              <a:off x="726450" y="3696000"/>
              <a:ext cx="2403614" cy="500898"/>
              <a:chOff x="726450" y="3696000"/>
              <a:chExt cx="2403614" cy="500898"/>
            </a:xfrm>
          </p:grpSpPr>
          <p:sp>
            <p:nvSpPr>
              <p:cNvPr id="7362" name="Google Shape;7362;p7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63" name="Google Shape;7363;p7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364" name="Google Shape;7364;p73"/>
            <p:cNvGrpSpPr/>
            <p:nvPr/>
          </p:nvGrpSpPr>
          <p:grpSpPr>
            <a:xfrm>
              <a:off x="1348050" y="3372825"/>
              <a:ext cx="1720425" cy="1005900"/>
              <a:chOff x="1348050" y="3372825"/>
              <a:chExt cx="1720425" cy="1005900"/>
            </a:xfrm>
          </p:grpSpPr>
          <p:sp>
            <p:nvSpPr>
              <p:cNvPr id="7365" name="Google Shape;7365;p7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66" name="Google Shape;7366;p7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67" name="Google Shape;7367;p7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68" name="Google Shape;7368;p7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69" name="Google Shape;7369;p7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370" name="Google Shape;7370;p73"/>
            <p:cNvGrpSpPr/>
            <p:nvPr/>
          </p:nvGrpSpPr>
          <p:grpSpPr>
            <a:xfrm>
              <a:off x="1455707" y="3731058"/>
              <a:ext cx="1491150" cy="417657"/>
              <a:chOff x="1455707" y="3731058"/>
              <a:chExt cx="1491150" cy="417657"/>
            </a:xfrm>
          </p:grpSpPr>
          <p:grpSp>
            <p:nvGrpSpPr>
              <p:cNvPr id="7371" name="Google Shape;7371;p73"/>
              <p:cNvGrpSpPr/>
              <p:nvPr/>
            </p:nvGrpSpPr>
            <p:grpSpPr>
              <a:xfrm>
                <a:off x="1472938" y="3745828"/>
                <a:ext cx="72126" cy="53788"/>
                <a:chOff x="1472938" y="3745828"/>
                <a:chExt cx="72126" cy="53788"/>
              </a:xfrm>
            </p:grpSpPr>
            <p:sp>
              <p:nvSpPr>
                <p:cNvPr id="7372" name="Google Shape;7372;p7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73"/>
              <p:cNvGrpSpPr/>
              <p:nvPr/>
            </p:nvGrpSpPr>
            <p:grpSpPr>
              <a:xfrm>
                <a:off x="1819181" y="4089633"/>
                <a:ext cx="72126" cy="53788"/>
                <a:chOff x="1819181" y="4089633"/>
                <a:chExt cx="72126" cy="53788"/>
              </a:xfrm>
            </p:grpSpPr>
            <p:sp>
              <p:nvSpPr>
                <p:cNvPr id="7375" name="Google Shape;7375;p7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73"/>
              <p:cNvGrpSpPr/>
              <p:nvPr/>
            </p:nvGrpSpPr>
            <p:grpSpPr>
              <a:xfrm>
                <a:off x="1455707" y="4084171"/>
                <a:ext cx="64321" cy="64544"/>
                <a:chOff x="1455707" y="4084171"/>
                <a:chExt cx="64321" cy="64544"/>
              </a:xfrm>
            </p:grpSpPr>
            <p:sp>
              <p:nvSpPr>
                <p:cNvPr id="7378" name="Google Shape;7378;p7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73"/>
              <p:cNvGrpSpPr/>
              <p:nvPr/>
            </p:nvGrpSpPr>
            <p:grpSpPr>
              <a:xfrm>
                <a:off x="1818610" y="3731058"/>
                <a:ext cx="64321" cy="64544"/>
                <a:chOff x="1818610" y="3731058"/>
                <a:chExt cx="64321" cy="64544"/>
              </a:xfrm>
            </p:grpSpPr>
            <p:sp>
              <p:nvSpPr>
                <p:cNvPr id="7381" name="Google Shape;7381;p7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73"/>
              <p:cNvGrpSpPr/>
              <p:nvPr/>
            </p:nvGrpSpPr>
            <p:grpSpPr>
              <a:xfrm>
                <a:off x="2172491" y="4089633"/>
                <a:ext cx="72126" cy="53788"/>
                <a:chOff x="2172491" y="4089633"/>
                <a:chExt cx="72126" cy="53788"/>
              </a:xfrm>
            </p:grpSpPr>
            <p:sp>
              <p:nvSpPr>
                <p:cNvPr id="7384" name="Google Shape;7384;p7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6" name="Google Shape;7386;p73"/>
              <p:cNvGrpSpPr/>
              <p:nvPr/>
            </p:nvGrpSpPr>
            <p:grpSpPr>
              <a:xfrm>
                <a:off x="2171920" y="3731058"/>
                <a:ext cx="64321" cy="64544"/>
                <a:chOff x="2171920" y="3731058"/>
                <a:chExt cx="64321" cy="64544"/>
              </a:xfrm>
            </p:grpSpPr>
            <p:sp>
              <p:nvSpPr>
                <p:cNvPr id="7387" name="Google Shape;7387;p7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73"/>
              <p:cNvGrpSpPr/>
              <p:nvPr/>
            </p:nvGrpSpPr>
            <p:grpSpPr>
              <a:xfrm>
                <a:off x="2874730" y="3745828"/>
                <a:ext cx="72126" cy="53788"/>
                <a:chOff x="2874730" y="3745828"/>
                <a:chExt cx="72126" cy="53788"/>
              </a:xfrm>
            </p:grpSpPr>
            <p:sp>
              <p:nvSpPr>
                <p:cNvPr id="7390" name="Google Shape;7390;p7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2" name="Google Shape;7392;p73"/>
              <p:cNvGrpSpPr/>
              <p:nvPr/>
            </p:nvGrpSpPr>
            <p:grpSpPr>
              <a:xfrm>
                <a:off x="2878589" y="4081481"/>
                <a:ext cx="64321" cy="64544"/>
                <a:chOff x="2878589" y="4081481"/>
                <a:chExt cx="64321" cy="64544"/>
              </a:xfrm>
            </p:grpSpPr>
            <p:sp>
              <p:nvSpPr>
                <p:cNvPr id="7393" name="Google Shape;7393;p7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73"/>
              <p:cNvGrpSpPr/>
              <p:nvPr/>
            </p:nvGrpSpPr>
            <p:grpSpPr>
              <a:xfrm>
                <a:off x="2525796" y="4089633"/>
                <a:ext cx="72126" cy="53788"/>
                <a:chOff x="2525796" y="4089633"/>
                <a:chExt cx="72126" cy="53788"/>
              </a:xfrm>
            </p:grpSpPr>
            <p:sp>
              <p:nvSpPr>
                <p:cNvPr id="7396" name="Google Shape;7396;p7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8" name="Google Shape;7398;p73"/>
              <p:cNvGrpSpPr/>
              <p:nvPr/>
            </p:nvGrpSpPr>
            <p:grpSpPr>
              <a:xfrm>
                <a:off x="2525225" y="3731058"/>
                <a:ext cx="64321" cy="64544"/>
                <a:chOff x="2525225" y="3731058"/>
                <a:chExt cx="64321" cy="64544"/>
              </a:xfrm>
            </p:grpSpPr>
            <p:sp>
              <p:nvSpPr>
                <p:cNvPr id="7399" name="Google Shape;7399;p7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4" name="Shape 7404"/>
        <p:cNvGrpSpPr/>
        <p:nvPr/>
      </p:nvGrpSpPr>
      <p:grpSpPr>
        <a:xfrm>
          <a:off x="0" y="0"/>
          <a:ext cx="0" cy="0"/>
          <a:chOff x="0" y="0"/>
          <a:chExt cx="0" cy="0"/>
        </a:xfrm>
      </p:grpSpPr>
      <p:grpSp>
        <p:nvGrpSpPr>
          <p:cNvPr id="7405" name="Google Shape;7405;p74"/>
          <p:cNvGrpSpPr/>
          <p:nvPr/>
        </p:nvGrpSpPr>
        <p:grpSpPr>
          <a:xfrm>
            <a:off x="716996" y="971307"/>
            <a:ext cx="845921" cy="690752"/>
            <a:chOff x="732428" y="1198513"/>
            <a:chExt cx="845921" cy="690752"/>
          </a:xfrm>
        </p:grpSpPr>
        <p:grpSp>
          <p:nvGrpSpPr>
            <p:cNvPr id="7406" name="Google Shape;7406;p74"/>
            <p:cNvGrpSpPr/>
            <p:nvPr/>
          </p:nvGrpSpPr>
          <p:grpSpPr>
            <a:xfrm>
              <a:off x="823030" y="1198513"/>
              <a:ext cx="755319" cy="690752"/>
              <a:chOff x="823030" y="1198513"/>
              <a:chExt cx="755319" cy="690752"/>
            </a:xfrm>
          </p:grpSpPr>
          <p:sp>
            <p:nvSpPr>
              <p:cNvPr id="7407" name="Google Shape;7407;p7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74"/>
            <p:cNvGrpSpPr/>
            <p:nvPr/>
          </p:nvGrpSpPr>
          <p:grpSpPr>
            <a:xfrm>
              <a:off x="732428" y="1239937"/>
              <a:ext cx="739912" cy="607886"/>
              <a:chOff x="732428" y="1239937"/>
              <a:chExt cx="739912" cy="607886"/>
            </a:xfrm>
          </p:grpSpPr>
          <p:sp>
            <p:nvSpPr>
              <p:cNvPr id="7410" name="Google Shape;7410;p7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74"/>
            <p:cNvGrpSpPr/>
            <p:nvPr/>
          </p:nvGrpSpPr>
          <p:grpSpPr>
            <a:xfrm>
              <a:off x="732428" y="1277018"/>
              <a:ext cx="702832" cy="533758"/>
              <a:chOff x="732428" y="1277018"/>
              <a:chExt cx="702832" cy="533758"/>
            </a:xfrm>
          </p:grpSpPr>
          <p:sp>
            <p:nvSpPr>
              <p:cNvPr id="7413" name="Google Shape;7413;p7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74"/>
            <p:cNvGrpSpPr/>
            <p:nvPr/>
          </p:nvGrpSpPr>
          <p:grpSpPr>
            <a:xfrm>
              <a:off x="931170" y="1306653"/>
              <a:ext cx="647179" cy="474455"/>
              <a:chOff x="931170" y="1306653"/>
              <a:chExt cx="647179" cy="474455"/>
            </a:xfrm>
          </p:grpSpPr>
          <p:sp>
            <p:nvSpPr>
              <p:cNvPr id="7416" name="Google Shape;7416;p7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8" name="Google Shape;7418;p7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74"/>
          <p:cNvGrpSpPr/>
          <p:nvPr/>
        </p:nvGrpSpPr>
        <p:grpSpPr>
          <a:xfrm>
            <a:off x="3948605" y="971313"/>
            <a:ext cx="634656" cy="699982"/>
            <a:chOff x="5985650" y="2860025"/>
            <a:chExt cx="1396075" cy="1539775"/>
          </a:xfrm>
        </p:grpSpPr>
        <p:sp>
          <p:nvSpPr>
            <p:cNvPr id="7420" name="Google Shape;7420;p7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74"/>
          <p:cNvGrpSpPr/>
          <p:nvPr/>
        </p:nvGrpSpPr>
        <p:grpSpPr>
          <a:xfrm>
            <a:off x="4704254" y="971307"/>
            <a:ext cx="725845" cy="699975"/>
            <a:chOff x="4249973" y="1201875"/>
            <a:chExt cx="1958568" cy="1888762"/>
          </a:xfrm>
        </p:grpSpPr>
        <p:sp>
          <p:nvSpPr>
            <p:cNvPr id="7453" name="Google Shape;7453;p7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4" name="Google Shape;7454;p74"/>
            <p:cNvGrpSpPr/>
            <p:nvPr/>
          </p:nvGrpSpPr>
          <p:grpSpPr>
            <a:xfrm>
              <a:off x="5853086" y="1789142"/>
              <a:ext cx="355454" cy="1048099"/>
              <a:chOff x="5576108" y="2016725"/>
              <a:chExt cx="565200" cy="1666560"/>
            </a:xfrm>
          </p:grpSpPr>
          <p:sp>
            <p:nvSpPr>
              <p:cNvPr id="7455" name="Google Shape;7455;p7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56" name="Google Shape;7456;p7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74"/>
            <p:cNvGrpSpPr/>
            <p:nvPr/>
          </p:nvGrpSpPr>
          <p:grpSpPr>
            <a:xfrm>
              <a:off x="4869455" y="2691676"/>
              <a:ext cx="1013897" cy="398961"/>
              <a:chOff x="4012057" y="3451825"/>
              <a:chExt cx="1612175" cy="634379"/>
            </a:xfrm>
          </p:grpSpPr>
          <p:sp>
            <p:nvSpPr>
              <p:cNvPr id="7458" name="Google Shape;7458;p7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59" name="Google Shape;7459;p7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74"/>
            <p:cNvGrpSpPr/>
            <p:nvPr/>
          </p:nvGrpSpPr>
          <p:grpSpPr>
            <a:xfrm>
              <a:off x="4276937" y="2155961"/>
              <a:ext cx="651965" cy="891358"/>
              <a:chOff x="3069908" y="2599997"/>
              <a:chExt cx="1036675" cy="1417328"/>
            </a:xfrm>
          </p:grpSpPr>
          <p:sp>
            <p:nvSpPr>
              <p:cNvPr id="7461" name="Google Shape;7461;p7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62" name="Google Shape;7462;p7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74"/>
            <p:cNvGrpSpPr/>
            <p:nvPr/>
          </p:nvGrpSpPr>
          <p:grpSpPr>
            <a:xfrm>
              <a:off x="5054918" y="1201875"/>
              <a:ext cx="999548" cy="602711"/>
              <a:chOff x="4306958" y="1082925"/>
              <a:chExt cx="1589359" cy="958358"/>
            </a:xfrm>
          </p:grpSpPr>
          <p:sp>
            <p:nvSpPr>
              <p:cNvPr id="7464" name="Google Shape;7464;p7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65" name="Google Shape;7465;p7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74"/>
            <p:cNvGrpSpPr/>
            <p:nvPr/>
          </p:nvGrpSpPr>
          <p:grpSpPr>
            <a:xfrm>
              <a:off x="4249973" y="1303451"/>
              <a:ext cx="799317" cy="841334"/>
              <a:chOff x="3027033" y="1244439"/>
              <a:chExt cx="1270977" cy="1337786"/>
            </a:xfrm>
          </p:grpSpPr>
          <p:sp>
            <p:nvSpPr>
              <p:cNvPr id="7467" name="Google Shape;7467;p7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68" name="Google Shape;7468;p7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69" name="Google Shape;7469;p74"/>
          <p:cNvGrpSpPr/>
          <p:nvPr/>
        </p:nvGrpSpPr>
        <p:grpSpPr>
          <a:xfrm>
            <a:off x="4057119" y="1858087"/>
            <a:ext cx="750769" cy="683784"/>
            <a:chOff x="4204684" y="2104422"/>
            <a:chExt cx="699822" cy="637382"/>
          </a:xfrm>
        </p:grpSpPr>
        <p:grpSp>
          <p:nvGrpSpPr>
            <p:cNvPr id="7470" name="Google Shape;7470;p74"/>
            <p:cNvGrpSpPr/>
            <p:nvPr/>
          </p:nvGrpSpPr>
          <p:grpSpPr>
            <a:xfrm>
              <a:off x="4204684" y="2430067"/>
              <a:ext cx="342957" cy="311738"/>
              <a:chOff x="4204684" y="2430067"/>
              <a:chExt cx="342957" cy="311738"/>
            </a:xfrm>
          </p:grpSpPr>
          <p:sp>
            <p:nvSpPr>
              <p:cNvPr id="7471" name="Google Shape;7471;p7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74"/>
            <p:cNvGrpSpPr/>
            <p:nvPr/>
          </p:nvGrpSpPr>
          <p:grpSpPr>
            <a:xfrm>
              <a:off x="4561586" y="2430067"/>
              <a:ext cx="342920" cy="311738"/>
              <a:chOff x="4561586" y="2430067"/>
              <a:chExt cx="342920" cy="311738"/>
            </a:xfrm>
          </p:grpSpPr>
          <p:sp>
            <p:nvSpPr>
              <p:cNvPr id="7474" name="Google Shape;7474;p7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74"/>
            <p:cNvGrpSpPr/>
            <p:nvPr/>
          </p:nvGrpSpPr>
          <p:grpSpPr>
            <a:xfrm>
              <a:off x="4561586" y="2104422"/>
              <a:ext cx="342920" cy="311738"/>
              <a:chOff x="4561586" y="2104422"/>
              <a:chExt cx="342920" cy="311738"/>
            </a:xfrm>
          </p:grpSpPr>
          <p:sp>
            <p:nvSpPr>
              <p:cNvPr id="7477" name="Google Shape;7477;p7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74"/>
            <p:cNvGrpSpPr/>
            <p:nvPr/>
          </p:nvGrpSpPr>
          <p:grpSpPr>
            <a:xfrm>
              <a:off x="4204684" y="2104422"/>
              <a:ext cx="342957" cy="311664"/>
              <a:chOff x="4204684" y="2104422"/>
              <a:chExt cx="342957" cy="311664"/>
            </a:xfrm>
          </p:grpSpPr>
          <p:sp>
            <p:nvSpPr>
              <p:cNvPr id="7480" name="Google Shape;7480;p7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82" name="Google Shape;7482;p74"/>
          <p:cNvGrpSpPr/>
          <p:nvPr/>
        </p:nvGrpSpPr>
        <p:grpSpPr>
          <a:xfrm>
            <a:off x="5521552" y="971301"/>
            <a:ext cx="660591" cy="688867"/>
            <a:chOff x="5830645" y="1267368"/>
            <a:chExt cx="530340" cy="553040"/>
          </a:xfrm>
        </p:grpSpPr>
        <p:sp>
          <p:nvSpPr>
            <p:cNvPr id="7483" name="Google Shape;7483;p7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4" name="Google Shape;7484;p74"/>
            <p:cNvGrpSpPr/>
            <p:nvPr/>
          </p:nvGrpSpPr>
          <p:grpSpPr>
            <a:xfrm>
              <a:off x="5830645" y="1267368"/>
              <a:ext cx="259743" cy="269909"/>
              <a:chOff x="5830645" y="1267368"/>
              <a:chExt cx="259743" cy="269909"/>
            </a:xfrm>
          </p:grpSpPr>
          <p:sp>
            <p:nvSpPr>
              <p:cNvPr id="7485" name="Google Shape;7485;p7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7" name="Google Shape;7487;p74"/>
            <p:cNvGrpSpPr/>
            <p:nvPr/>
          </p:nvGrpSpPr>
          <p:grpSpPr>
            <a:xfrm>
              <a:off x="6101293" y="1267368"/>
              <a:ext cx="259692" cy="269909"/>
              <a:chOff x="6101293" y="1267368"/>
              <a:chExt cx="259692" cy="269909"/>
            </a:xfrm>
          </p:grpSpPr>
          <p:sp>
            <p:nvSpPr>
              <p:cNvPr id="7488" name="Google Shape;7488;p7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0" name="Google Shape;7490;p74"/>
            <p:cNvGrpSpPr/>
            <p:nvPr/>
          </p:nvGrpSpPr>
          <p:grpSpPr>
            <a:xfrm>
              <a:off x="5830645" y="1550500"/>
              <a:ext cx="259692" cy="269909"/>
              <a:chOff x="5830645" y="1550500"/>
              <a:chExt cx="259692" cy="269909"/>
            </a:xfrm>
          </p:grpSpPr>
          <p:sp>
            <p:nvSpPr>
              <p:cNvPr id="7491" name="Google Shape;7491;p7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3" name="Google Shape;7493;p74"/>
            <p:cNvGrpSpPr/>
            <p:nvPr/>
          </p:nvGrpSpPr>
          <p:grpSpPr>
            <a:xfrm>
              <a:off x="6101293" y="1550500"/>
              <a:ext cx="259692" cy="269909"/>
              <a:chOff x="6101293" y="1550500"/>
              <a:chExt cx="259692" cy="269909"/>
            </a:xfrm>
          </p:grpSpPr>
          <p:sp>
            <p:nvSpPr>
              <p:cNvPr id="7494" name="Google Shape;7494;p7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6" name="Google Shape;7496;p74"/>
          <p:cNvGrpSpPr/>
          <p:nvPr/>
        </p:nvGrpSpPr>
        <p:grpSpPr>
          <a:xfrm>
            <a:off x="723705" y="1861761"/>
            <a:ext cx="697154" cy="679574"/>
            <a:chOff x="2679875" y="2361475"/>
            <a:chExt cx="780425" cy="760575"/>
          </a:xfrm>
        </p:grpSpPr>
        <p:sp>
          <p:nvSpPr>
            <p:cNvPr id="7497" name="Google Shape;7497;p7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74"/>
          <p:cNvGrpSpPr/>
          <p:nvPr/>
        </p:nvGrpSpPr>
        <p:grpSpPr>
          <a:xfrm>
            <a:off x="3122864" y="971353"/>
            <a:ext cx="735829" cy="684547"/>
            <a:chOff x="3351965" y="1148808"/>
            <a:chExt cx="750770" cy="698375"/>
          </a:xfrm>
        </p:grpSpPr>
        <p:grpSp>
          <p:nvGrpSpPr>
            <p:cNvPr id="7504" name="Google Shape;7504;p74"/>
            <p:cNvGrpSpPr/>
            <p:nvPr/>
          </p:nvGrpSpPr>
          <p:grpSpPr>
            <a:xfrm>
              <a:off x="3586796" y="1148808"/>
              <a:ext cx="294857" cy="286830"/>
              <a:chOff x="3750225" y="1774000"/>
              <a:chExt cx="149575" cy="145525"/>
            </a:xfrm>
          </p:grpSpPr>
          <p:sp>
            <p:nvSpPr>
              <p:cNvPr id="7505" name="Google Shape;7505;p7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74"/>
            <p:cNvGrpSpPr/>
            <p:nvPr/>
          </p:nvGrpSpPr>
          <p:grpSpPr>
            <a:xfrm>
              <a:off x="3779245" y="1375768"/>
              <a:ext cx="323490" cy="286978"/>
              <a:chOff x="3847850" y="1889150"/>
              <a:chExt cx="164100" cy="145600"/>
            </a:xfrm>
          </p:grpSpPr>
          <p:sp>
            <p:nvSpPr>
              <p:cNvPr id="7508" name="Google Shape;7508;p7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74"/>
            <p:cNvGrpSpPr/>
            <p:nvPr/>
          </p:nvGrpSpPr>
          <p:grpSpPr>
            <a:xfrm>
              <a:off x="3351965" y="1330435"/>
              <a:ext cx="295449" cy="285401"/>
              <a:chOff x="3631100" y="1866150"/>
              <a:chExt cx="149875" cy="144800"/>
            </a:xfrm>
          </p:grpSpPr>
          <p:sp>
            <p:nvSpPr>
              <p:cNvPr id="7511" name="Google Shape;7511;p7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74"/>
            <p:cNvGrpSpPr/>
            <p:nvPr/>
          </p:nvGrpSpPr>
          <p:grpSpPr>
            <a:xfrm>
              <a:off x="3548208" y="1560352"/>
              <a:ext cx="294808" cy="286830"/>
              <a:chOff x="3730650" y="1982800"/>
              <a:chExt cx="149550" cy="145525"/>
            </a:xfrm>
          </p:grpSpPr>
          <p:sp>
            <p:nvSpPr>
              <p:cNvPr id="7514" name="Google Shape;7514;p7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16" name="Google Shape;7516;p74"/>
          <p:cNvGrpSpPr/>
          <p:nvPr/>
        </p:nvGrpSpPr>
        <p:grpSpPr>
          <a:xfrm>
            <a:off x="7624517" y="971307"/>
            <a:ext cx="804565" cy="677795"/>
            <a:chOff x="7636443" y="1204988"/>
            <a:chExt cx="804565" cy="677795"/>
          </a:xfrm>
        </p:grpSpPr>
        <p:grpSp>
          <p:nvGrpSpPr>
            <p:cNvPr id="7517" name="Google Shape;7517;p74"/>
            <p:cNvGrpSpPr/>
            <p:nvPr/>
          </p:nvGrpSpPr>
          <p:grpSpPr>
            <a:xfrm>
              <a:off x="7636443" y="1509705"/>
              <a:ext cx="804565" cy="373078"/>
              <a:chOff x="7636443" y="1509705"/>
              <a:chExt cx="804565" cy="373078"/>
            </a:xfrm>
          </p:grpSpPr>
          <p:sp>
            <p:nvSpPr>
              <p:cNvPr id="7518" name="Google Shape;7518;p7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74"/>
            <p:cNvGrpSpPr/>
            <p:nvPr/>
          </p:nvGrpSpPr>
          <p:grpSpPr>
            <a:xfrm>
              <a:off x="7636443" y="1408133"/>
              <a:ext cx="804565" cy="373078"/>
              <a:chOff x="7636443" y="1408133"/>
              <a:chExt cx="804565" cy="373078"/>
            </a:xfrm>
          </p:grpSpPr>
          <p:sp>
            <p:nvSpPr>
              <p:cNvPr id="7521" name="Google Shape;7521;p7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74"/>
            <p:cNvGrpSpPr/>
            <p:nvPr/>
          </p:nvGrpSpPr>
          <p:grpSpPr>
            <a:xfrm>
              <a:off x="7636443" y="1306560"/>
              <a:ext cx="804565" cy="373078"/>
              <a:chOff x="7636443" y="1306560"/>
              <a:chExt cx="804565" cy="373078"/>
            </a:xfrm>
          </p:grpSpPr>
          <p:sp>
            <p:nvSpPr>
              <p:cNvPr id="7524" name="Google Shape;7524;p7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74"/>
            <p:cNvGrpSpPr/>
            <p:nvPr/>
          </p:nvGrpSpPr>
          <p:grpSpPr>
            <a:xfrm>
              <a:off x="7636443" y="1204988"/>
              <a:ext cx="804565" cy="373078"/>
              <a:chOff x="7636443" y="1204988"/>
              <a:chExt cx="804565" cy="373078"/>
            </a:xfrm>
          </p:grpSpPr>
          <p:sp>
            <p:nvSpPr>
              <p:cNvPr id="7527" name="Google Shape;7527;p7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9" name="Google Shape;7529;p74"/>
          <p:cNvGrpSpPr/>
          <p:nvPr/>
        </p:nvGrpSpPr>
        <p:grpSpPr>
          <a:xfrm>
            <a:off x="4963363" y="1878721"/>
            <a:ext cx="661339" cy="661188"/>
            <a:chOff x="3990000" y="975400"/>
            <a:chExt cx="3934200" cy="3933300"/>
          </a:xfrm>
        </p:grpSpPr>
        <p:sp>
          <p:nvSpPr>
            <p:cNvPr id="7530" name="Google Shape;7530;p7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74"/>
          <p:cNvGrpSpPr/>
          <p:nvPr/>
        </p:nvGrpSpPr>
        <p:grpSpPr>
          <a:xfrm>
            <a:off x="6607011" y="1857359"/>
            <a:ext cx="868881" cy="684241"/>
            <a:chOff x="6598259" y="2078634"/>
            <a:chExt cx="868881" cy="684241"/>
          </a:xfrm>
        </p:grpSpPr>
        <p:sp>
          <p:nvSpPr>
            <p:cNvPr id="7535" name="Google Shape;7535;p7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1" name="Google Shape;7541;p74"/>
            <p:cNvGrpSpPr/>
            <p:nvPr/>
          </p:nvGrpSpPr>
          <p:grpSpPr>
            <a:xfrm>
              <a:off x="6808175" y="2078634"/>
              <a:ext cx="452229" cy="684241"/>
              <a:chOff x="6808175" y="2078634"/>
              <a:chExt cx="452229" cy="684241"/>
            </a:xfrm>
          </p:grpSpPr>
          <p:sp>
            <p:nvSpPr>
              <p:cNvPr id="7542" name="Google Shape;7542;p7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8" name="Google Shape;7548;p74"/>
              <p:cNvGrpSpPr/>
              <p:nvPr/>
            </p:nvGrpSpPr>
            <p:grpSpPr>
              <a:xfrm>
                <a:off x="6821586" y="2078634"/>
                <a:ext cx="426871" cy="684241"/>
                <a:chOff x="6821586" y="2078634"/>
                <a:chExt cx="426871" cy="684241"/>
              </a:xfrm>
            </p:grpSpPr>
            <p:grpSp>
              <p:nvGrpSpPr>
                <p:cNvPr id="7549" name="Google Shape;7549;p74"/>
                <p:cNvGrpSpPr/>
                <p:nvPr/>
              </p:nvGrpSpPr>
              <p:grpSpPr>
                <a:xfrm>
                  <a:off x="6821586" y="2078634"/>
                  <a:ext cx="426871" cy="684241"/>
                  <a:chOff x="6821586" y="2078634"/>
                  <a:chExt cx="426871" cy="684241"/>
                </a:xfrm>
              </p:grpSpPr>
              <p:sp>
                <p:nvSpPr>
                  <p:cNvPr id="7550" name="Google Shape;7550;p7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9" name="Google Shape;7569;p7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75" name="Google Shape;7575;p74"/>
          <p:cNvGrpSpPr/>
          <p:nvPr/>
        </p:nvGrpSpPr>
        <p:grpSpPr>
          <a:xfrm>
            <a:off x="5780178" y="1862968"/>
            <a:ext cx="671358" cy="671358"/>
            <a:chOff x="6535625" y="760425"/>
            <a:chExt cx="1665900" cy="1665900"/>
          </a:xfrm>
        </p:grpSpPr>
        <p:sp>
          <p:nvSpPr>
            <p:cNvPr id="7576" name="Google Shape;7576;p74"/>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4"/>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4"/>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4"/>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74"/>
          <p:cNvGrpSpPr/>
          <p:nvPr/>
        </p:nvGrpSpPr>
        <p:grpSpPr>
          <a:xfrm>
            <a:off x="716994" y="3531369"/>
            <a:ext cx="1340789" cy="640830"/>
            <a:chOff x="238125" y="1151100"/>
            <a:chExt cx="7139450" cy="3412300"/>
          </a:xfrm>
        </p:grpSpPr>
        <p:sp>
          <p:nvSpPr>
            <p:cNvPr id="7581" name="Google Shape;7581;p7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74"/>
          <p:cNvGrpSpPr/>
          <p:nvPr/>
        </p:nvGrpSpPr>
        <p:grpSpPr>
          <a:xfrm>
            <a:off x="5584217" y="2734650"/>
            <a:ext cx="985357" cy="585764"/>
            <a:chOff x="5145061" y="2881789"/>
            <a:chExt cx="1107641" cy="658458"/>
          </a:xfrm>
        </p:grpSpPr>
        <p:grpSp>
          <p:nvGrpSpPr>
            <p:cNvPr id="7594" name="Google Shape;7594;p74"/>
            <p:cNvGrpSpPr/>
            <p:nvPr/>
          </p:nvGrpSpPr>
          <p:grpSpPr>
            <a:xfrm>
              <a:off x="5722989" y="3244587"/>
              <a:ext cx="529713" cy="295659"/>
              <a:chOff x="5722989" y="3244587"/>
              <a:chExt cx="529713" cy="295659"/>
            </a:xfrm>
          </p:grpSpPr>
          <p:sp>
            <p:nvSpPr>
              <p:cNvPr id="7595" name="Google Shape;7595;p7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96" name="Google Shape;7596;p7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97" name="Google Shape;7597;p74"/>
            <p:cNvGrpSpPr/>
            <p:nvPr/>
          </p:nvGrpSpPr>
          <p:grpSpPr>
            <a:xfrm>
              <a:off x="5145061" y="3244587"/>
              <a:ext cx="536807" cy="295659"/>
              <a:chOff x="5145061" y="3244587"/>
              <a:chExt cx="536807" cy="295659"/>
            </a:xfrm>
          </p:grpSpPr>
          <p:sp>
            <p:nvSpPr>
              <p:cNvPr id="7598" name="Google Shape;7598;p7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99" name="Google Shape;7599;p7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00" name="Google Shape;7600;p74"/>
            <p:cNvGrpSpPr/>
            <p:nvPr/>
          </p:nvGrpSpPr>
          <p:grpSpPr>
            <a:xfrm>
              <a:off x="5341327" y="2898245"/>
              <a:ext cx="532309" cy="614891"/>
              <a:chOff x="5341327" y="2898245"/>
              <a:chExt cx="532309" cy="614891"/>
            </a:xfrm>
          </p:grpSpPr>
          <p:sp>
            <p:nvSpPr>
              <p:cNvPr id="7601" name="Google Shape;7601;p7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02" name="Google Shape;7602;p7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03" name="Google Shape;7603;p74"/>
            <p:cNvGrpSpPr/>
            <p:nvPr/>
          </p:nvGrpSpPr>
          <p:grpSpPr>
            <a:xfrm>
              <a:off x="5532290" y="2881789"/>
              <a:ext cx="620516" cy="305456"/>
              <a:chOff x="5532290" y="2881789"/>
              <a:chExt cx="620516" cy="305456"/>
            </a:xfrm>
          </p:grpSpPr>
          <p:sp>
            <p:nvSpPr>
              <p:cNvPr id="7604" name="Google Shape;7604;p7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05" name="Google Shape;7605;p7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606" name="Google Shape;7606;p74"/>
          <p:cNvGrpSpPr/>
          <p:nvPr/>
        </p:nvGrpSpPr>
        <p:grpSpPr>
          <a:xfrm>
            <a:off x="8163140" y="3526708"/>
            <a:ext cx="269068" cy="645491"/>
            <a:chOff x="7026852" y="3311869"/>
            <a:chExt cx="434331" cy="1041954"/>
          </a:xfrm>
        </p:grpSpPr>
        <p:sp>
          <p:nvSpPr>
            <p:cNvPr id="7607" name="Google Shape;7607;p7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74"/>
          <p:cNvGrpSpPr/>
          <p:nvPr/>
        </p:nvGrpSpPr>
        <p:grpSpPr>
          <a:xfrm>
            <a:off x="6179721" y="3565945"/>
            <a:ext cx="293882" cy="293836"/>
            <a:chOff x="4873519" y="3311869"/>
            <a:chExt cx="499374" cy="499296"/>
          </a:xfrm>
        </p:grpSpPr>
        <p:sp>
          <p:nvSpPr>
            <p:cNvPr id="7611" name="Google Shape;7611;p7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74"/>
          <p:cNvGrpSpPr/>
          <p:nvPr/>
        </p:nvGrpSpPr>
        <p:grpSpPr>
          <a:xfrm>
            <a:off x="6179721" y="3878317"/>
            <a:ext cx="293882" cy="293882"/>
            <a:chOff x="4873519" y="3875839"/>
            <a:chExt cx="499374" cy="499374"/>
          </a:xfrm>
        </p:grpSpPr>
        <p:sp>
          <p:nvSpPr>
            <p:cNvPr id="7614" name="Google Shape;7614;p7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74"/>
          <p:cNvGrpSpPr/>
          <p:nvPr/>
        </p:nvGrpSpPr>
        <p:grpSpPr>
          <a:xfrm>
            <a:off x="2410248" y="1850269"/>
            <a:ext cx="698104" cy="698208"/>
            <a:chOff x="2565073" y="2075876"/>
            <a:chExt cx="672482" cy="672518"/>
          </a:xfrm>
        </p:grpSpPr>
        <p:sp>
          <p:nvSpPr>
            <p:cNvPr id="7617" name="Google Shape;7617;p7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74"/>
          <p:cNvGrpSpPr/>
          <p:nvPr/>
        </p:nvGrpSpPr>
        <p:grpSpPr>
          <a:xfrm>
            <a:off x="5633660" y="3534870"/>
            <a:ext cx="438354" cy="637329"/>
            <a:chOff x="1697726" y="3244179"/>
            <a:chExt cx="788124" cy="1146069"/>
          </a:xfrm>
        </p:grpSpPr>
        <p:sp>
          <p:nvSpPr>
            <p:cNvPr id="7624" name="Google Shape;7624;p7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74"/>
          <p:cNvGrpSpPr/>
          <p:nvPr/>
        </p:nvGrpSpPr>
        <p:grpSpPr>
          <a:xfrm>
            <a:off x="7634874" y="1863232"/>
            <a:ext cx="799565" cy="670282"/>
            <a:chOff x="7617850" y="2063282"/>
            <a:chExt cx="799565" cy="670282"/>
          </a:xfrm>
        </p:grpSpPr>
        <p:cxnSp>
          <p:nvCxnSpPr>
            <p:cNvPr id="7627" name="Google Shape;7627;p7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28" name="Google Shape;7628;p7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29" name="Google Shape;7629;p7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30" name="Google Shape;7630;p7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31" name="Google Shape;7631;p7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632" name="Google Shape;7632;p7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633" name="Google Shape;7633;p74"/>
            <p:cNvGrpSpPr/>
            <p:nvPr/>
          </p:nvGrpSpPr>
          <p:grpSpPr>
            <a:xfrm>
              <a:off x="7734309" y="2063282"/>
              <a:ext cx="570957" cy="620095"/>
              <a:chOff x="7734309" y="2063282"/>
              <a:chExt cx="570957" cy="620095"/>
            </a:xfrm>
          </p:grpSpPr>
          <p:grpSp>
            <p:nvGrpSpPr>
              <p:cNvPr id="7634" name="Google Shape;7634;p74"/>
              <p:cNvGrpSpPr/>
              <p:nvPr/>
            </p:nvGrpSpPr>
            <p:grpSpPr>
              <a:xfrm>
                <a:off x="8031573" y="2063282"/>
                <a:ext cx="273693" cy="620095"/>
                <a:chOff x="8031573" y="2063282"/>
                <a:chExt cx="273693" cy="620095"/>
              </a:xfrm>
            </p:grpSpPr>
            <p:sp>
              <p:nvSpPr>
                <p:cNvPr id="7635" name="Google Shape;7635;p7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74"/>
              <p:cNvGrpSpPr/>
              <p:nvPr/>
            </p:nvGrpSpPr>
            <p:grpSpPr>
              <a:xfrm flipH="1">
                <a:off x="7734309" y="2063282"/>
                <a:ext cx="273693" cy="620095"/>
                <a:chOff x="8031573" y="2063282"/>
                <a:chExt cx="273693" cy="620095"/>
              </a:xfrm>
            </p:grpSpPr>
            <p:sp>
              <p:nvSpPr>
                <p:cNvPr id="7640" name="Google Shape;7640;p7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644" name="Google Shape;7644;p74"/>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4"/>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6" name="Google Shape;7646;p74"/>
          <p:cNvGrpSpPr/>
          <p:nvPr/>
        </p:nvGrpSpPr>
        <p:grpSpPr>
          <a:xfrm>
            <a:off x="7821480" y="2716716"/>
            <a:ext cx="602567" cy="601884"/>
            <a:chOff x="1186975" y="238125"/>
            <a:chExt cx="5244275" cy="5238325"/>
          </a:xfrm>
        </p:grpSpPr>
        <p:sp>
          <p:nvSpPr>
            <p:cNvPr id="7647" name="Google Shape;7647;p7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74"/>
          <p:cNvGrpSpPr/>
          <p:nvPr/>
        </p:nvGrpSpPr>
        <p:grpSpPr>
          <a:xfrm>
            <a:off x="3264218" y="1856199"/>
            <a:ext cx="651848" cy="687338"/>
            <a:chOff x="3400515" y="2056248"/>
            <a:chExt cx="698134" cy="735987"/>
          </a:xfrm>
        </p:grpSpPr>
        <p:grpSp>
          <p:nvGrpSpPr>
            <p:cNvPr id="7652" name="Google Shape;7652;p74"/>
            <p:cNvGrpSpPr/>
            <p:nvPr/>
          </p:nvGrpSpPr>
          <p:grpSpPr>
            <a:xfrm>
              <a:off x="3400515" y="2283913"/>
              <a:ext cx="312919" cy="219900"/>
              <a:chOff x="3400515" y="2283913"/>
              <a:chExt cx="312919" cy="219900"/>
            </a:xfrm>
          </p:grpSpPr>
          <p:sp>
            <p:nvSpPr>
              <p:cNvPr id="7653" name="Google Shape;7653;p7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54" name="Google Shape;7654;p7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7655" name="Google Shape;7655;p74"/>
            <p:cNvGrpSpPr/>
            <p:nvPr/>
          </p:nvGrpSpPr>
          <p:grpSpPr>
            <a:xfrm>
              <a:off x="3547823" y="2461089"/>
              <a:ext cx="219900" cy="331146"/>
              <a:chOff x="3547823" y="2461089"/>
              <a:chExt cx="219900" cy="331146"/>
            </a:xfrm>
          </p:grpSpPr>
          <p:sp>
            <p:nvSpPr>
              <p:cNvPr id="7656" name="Google Shape;7656;p7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57" name="Google Shape;7657;p7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7658" name="Google Shape;7658;p74"/>
            <p:cNvGrpSpPr/>
            <p:nvPr/>
          </p:nvGrpSpPr>
          <p:grpSpPr>
            <a:xfrm>
              <a:off x="3734138" y="2461089"/>
              <a:ext cx="219900" cy="331146"/>
              <a:chOff x="3734138" y="2461089"/>
              <a:chExt cx="219900" cy="331146"/>
            </a:xfrm>
          </p:grpSpPr>
          <p:sp>
            <p:nvSpPr>
              <p:cNvPr id="7659" name="Google Shape;7659;p7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60" name="Google Shape;7660;p7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7661" name="Google Shape;7661;p74"/>
            <p:cNvGrpSpPr/>
            <p:nvPr/>
          </p:nvGrpSpPr>
          <p:grpSpPr>
            <a:xfrm>
              <a:off x="3787560" y="2281742"/>
              <a:ext cx="311089" cy="219900"/>
              <a:chOff x="3787560" y="2281742"/>
              <a:chExt cx="311089" cy="219900"/>
            </a:xfrm>
          </p:grpSpPr>
          <p:sp>
            <p:nvSpPr>
              <p:cNvPr id="7662" name="Google Shape;7662;p7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63" name="Google Shape;7663;p7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7664" name="Google Shape;7664;p74"/>
            <p:cNvGrpSpPr/>
            <p:nvPr/>
          </p:nvGrpSpPr>
          <p:grpSpPr>
            <a:xfrm>
              <a:off x="3637290" y="2056248"/>
              <a:ext cx="219900" cy="330736"/>
              <a:chOff x="3637290" y="2056248"/>
              <a:chExt cx="219900" cy="330736"/>
            </a:xfrm>
          </p:grpSpPr>
          <p:sp>
            <p:nvSpPr>
              <p:cNvPr id="7665" name="Google Shape;7665;p7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666" name="Google Shape;7666;p7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7667" name="Google Shape;7667;p74"/>
          <p:cNvGrpSpPr/>
          <p:nvPr/>
        </p:nvGrpSpPr>
        <p:grpSpPr>
          <a:xfrm>
            <a:off x="2555923" y="2726206"/>
            <a:ext cx="1268144" cy="592394"/>
            <a:chOff x="238125" y="1188750"/>
            <a:chExt cx="7140450" cy="3335550"/>
          </a:xfrm>
        </p:grpSpPr>
        <p:sp>
          <p:nvSpPr>
            <p:cNvPr id="7668" name="Google Shape;7668;p7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74"/>
          <p:cNvGrpSpPr/>
          <p:nvPr/>
        </p:nvGrpSpPr>
        <p:grpSpPr>
          <a:xfrm>
            <a:off x="6663824" y="2728360"/>
            <a:ext cx="1053944" cy="590147"/>
            <a:chOff x="238125" y="1335475"/>
            <a:chExt cx="5418735" cy="3034175"/>
          </a:xfrm>
        </p:grpSpPr>
        <p:sp>
          <p:nvSpPr>
            <p:cNvPr id="7674" name="Google Shape;7674;p7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74"/>
          <p:cNvGrpSpPr/>
          <p:nvPr/>
        </p:nvGrpSpPr>
        <p:grpSpPr>
          <a:xfrm>
            <a:off x="4094633" y="3533260"/>
            <a:ext cx="1268207" cy="638939"/>
            <a:chOff x="3967651" y="3645904"/>
            <a:chExt cx="1479304" cy="745292"/>
          </a:xfrm>
        </p:grpSpPr>
        <p:grpSp>
          <p:nvGrpSpPr>
            <p:cNvPr id="7678" name="Google Shape;7678;p74"/>
            <p:cNvGrpSpPr/>
            <p:nvPr/>
          </p:nvGrpSpPr>
          <p:grpSpPr>
            <a:xfrm>
              <a:off x="3967651" y="4009026"/>
              <a:ext cx="1479304" cy="382170"/>
              <a:chOff x="3967651" y="4009026"/>
              <a:chExt cx="1479304" cy="382170"/>
            </a:xfrm>
          </p:grpSpPr>
          <p:grpSp>
            <p:nvGrpSpPr>
              <p:cNvPr id="7679" name="Google Shape;7679;p74"/>
              <p:cNvGrpSpPr/>
              <p:nvPr/>
            </p:nvGrpSpPr>
            <p:grpSpPr>
              <a:xfrm>
                <a:off x="4892216" y="4195630"/>
                <a:ext cx="554739" cy="195566"/>
                <a:chOff x="3604375" y="4892160"/>
                <a:chExt cx="1651500" cy="582215"/>
              </a:xfrm>
            </p:grpSpPr>
            <p:sp>
              <p:nvSpPr>
                <p:cNvPr id="7680" name="Google Shape;7680;p7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74"/>
              <p:cNvGrpSpPr/>
              <p:nvPr/>
            </p:nvGrpSpPr>
            <p:grpSpPr>
              <a:xfrm>
                <a:off x="3967651" y="4146303"/>
                <a:ext cx="579402" cy="244893"/>
                <a:chOff x="851875" y="4745310"/>
                <a:chExt cx="1724925" cy="729065"/>
              </a:xfrm>
            </p:grpSpPr>
            <p:sp>
              <p:nvSpPr>
                <p:cNvPr id="7683" name="Google Shape;7683;p7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74"/>
              <p:cNvGrpSpPr/>
              <p:nvPr/>
            </p:nvGrpSpPr>
            <p:grpSpPr>
              <a:xfrm>
                <a:off x="4460753" y="4009026"/>
                <a:ext cx="493110" cy="382170"/>
                <a:chOff x="2319875" y="4336625"/>
                <a:chExt cx="1468025" cy="1137750"/>
              </a:xfrm>
            </p:grpSpPr>
            <p:sp>
              <p:nvSpPr>
                <p:cNvPr id="7686" name="Google Shape;7686;p7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8" name="Google Shape;7688;p74"/>
            <p:cNvGrpSpPr/>
            <p:nvPr/>
          </p:nvGrpSpPr>
          <p:grpSpPr>
            <a:xfrm>
              <a:off x="4479443" y="3645904"/>
              <a:ext cx="455965" cy="388789"/>
              <a:chOff x="2957425" y="238100"/>
              <a:chExt cx="1910200" cy="1628775"/>
            </a:xfrm>
          </p:grpSpPr>
          <p:sp>
            <p:nvSpPr>
              <p:cNvPr id="7689" name="Google Shape;7689;p7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9" name="Google Shape;7699;p74"/>
          <p:cNvGrpSpPr/>
          <p:nvPr/>
        </p:nvGrpSpPr>
        <p:grpSpPr>
          <a:xfrm>
            <a:off x="2480746" y="3534460"/>
            <a:ext cx="1243128" cy="637739"/>
            <a:chOff x="2496310" y="3693351"/>
            <a:chExt cx="1342906" cy="688926"/>
          </a:xfrm>
        </p:grpSpPr>
        <p:grpSp>
          <p:nvGrpSpPr>
            <p:cNvPr id="7700" name="Google Shape;7700;p74"/>
            <p:cNvGrpSpPr/>
            <p:nvPr/>
          </p:nvGrpSpPr>
          <p:grpSpPr>
            <a:xfrm>
              <a:off x="2496310" y="3693351"/>
              <a:ext cx="1342906" cy="688875"/>
              <a:chOff x="2496310" y="3693351"/>
              <a:chExt cx="1342906" cy="688875"/>
            </a:xfrm>
          </p:grpSpPr>
          <p:sp>
            <p:nvSpPr>
              <p:cNvPr id="7701" name="Google Shape;7701;p7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7" name="Google Shape;7707;p74"/>
              <p:cNvCxnSpPr>
                <a:stCxn id="770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7708" name="Google Shape;7708;p74"/>
              <p:cNvCxnSpPr>
                <a:stCxn id="770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7709" name="Google Shape;7709;p74"/>
              <p:cNvCxnSpPr>
                <a:stCxn id="770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710" name="Google Shape;7710;p74"/>
              <p:cNvCxnSpPr>
                <a:stCxn id="770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7711" name="Google Shape;7711;p74"/>
              <p:cNvCxnSpPr>
                <a:stCxn id="770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12" name="Google Shape;7712;p74"/>
            <p:cNvGrpSpPr/>
            <p:nvPr/>
          </p:nvGrpSpPr>
          <p:grpSpPr>
            <a:xfrm>
              <a:off x="2675275" y="3930557"/>
              <a:ext cx="1003306" cy="451719"/>
              <a:chOff x="2675275" y="4174282"/>
              <a:chExt cx="1003306" cy="451719"/>
            </a:xfrm>
          </p:grpSpPr>
          <p:sp>
            <p:nvSpPr>
              <p:cNvPr id="7713" name="Google Shape;7713;p7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6" name="Google Shape;7716;p74"/>
          <p:cNvGrpSpPr/>
          <p:nvPr/>
        </p:nvGrpSpPr>
        <p:grpSpPr>
          <a:xfrm>
            <a:off x="1654417" y="971307"/>
            <a:ext cx="574511" cy="874709"/>
            <a:chOff x="1715404" y="1112080"/>
            <a:chExt cx="642270" cy="977984"/>
          </a:xfrm>
        </p:grpSpPr>
        <p:grpSp>
          <p:nvGrpSpPr>
            <p:cNvPr id="7717" name="Google Shape;7717;p74"/>
            <p:cNvGrpSpPr/>
            <p:nvPr/>
          </p:nvGrpSpPr>
          <p:grpSpPr>
            <a:xfrm>
              <a:off x="1715404" y="1112080"/>
              <a:ext cx="642270" cy="977984"/>
              <a:chOff x="1715404" y="1112080"/>
              <a:chExt cx="642270" cy="977984"/>
            </a:xfrm>
          </p:grpSpPr>
          <p:sp>
            <p:nvSpPr>
              <p:cNvPr id="7718" name="Google Shape;7718;p7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74"/>
            <p:cNvGrpSpPr/>
            <p:nvPr/>
          </p:nvGrpSpPr>
          <p:grpSpPr>
            <a:xfrm>
              <a:off x="1768927" y="1165603"/>
              <a:ext cx="535225" cy="851367"/>
              <a:chOff x="1768927" y="1165603"/>
              <a:chExt cx="535225" cy="851367"/>
            </a:xfrm>
          </p:grpSpPr>
          <p:sp>
            <p:nvSpPr>
              <p:cNvPr id="7721" name="Google Shape;7721;p7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74"/>
            <p:cNvGrpSpPr/>
            <p:nvPr/>
          </p:nvGrpSpPr>
          <p:grpSpPr>
            <a:xfrm>
              <a:off x="1822449" y="1219125"/>
              <a:ext cx="428180" cy="718859"/>
              <a:chOff x="1822449" y="1219125"/>
              <a:chExt cx="428180" cy="718859"/>
            </a:xfrm>
          </p:grpSpPr>
          <p:sp>
            <p:nvSpPr>
              <p:cNvPr id="7724" name="Google Shape;7724;p7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74"/>
            <p:cNvGrpSpPr/>
            <p:nvPr/>
          </p:nvGrpSpPr>
          <p:grpSpPr>
            <a:xfrm>
              <a:off x="1875972" y="1272648"/>
              <a:ext cx="321135" cy="586939"/>
              <a:chOff x="1875972" y="1272648"/>
              <a:chExt cx="321135" cy="586939"/>
            </a:xfrm>
          </p:grpSpPr>
          <p:sp>
            <p:nvSpPr>
              <p:cNvPr id="7727" name="Google Shape;7727;p7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9" name="Google Shape;7729;p74"/>
          <p:cNvGrpSpPr/>
          <p:nvPr/>
        </p:nvGrpSpPr>
        <p:grpSpPr>
          <a:xfrm>
            <a:off x="7761578" y="3528028"/>
            <a:ext cx="293855" cy="644170"/>
            <a:chOff x="241025" y="3151575"/>
            <a:chExt cx="293855" cy="644170"/>
          </a:xfrm>
        </p:grpSpPr>
        <p:sp>
          <p:nvSpPr>
            <p:cNvPr id="7730" name="Google Shape;7730;p7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74"/>
          <p:cNvGrpSpPr/>
          <p:nvPr/>
        </p:nvGrpSpPr>
        <p:grpSpPr>
          <a:xfrm>
            <a:off x="709562" y="2728028"/>
            <a:ext cx="1779649" cy="591620"/>
            <a:chOff x="246070" y="1983375"/>
            <a:chExt cx="1855347" cy="616849"/>
          </a:xfrm>
        </p:grpSpPr>
        <p:sp>
          <p:nvSpPr>
            <p:cNvPr id="7733" name="Google Shape;7733;p7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74"/>
          <p:cNvGrpSpPr/>
          <p:nvPr/>
        </p:nvGrpSpPr>
        <p:grpSpPr>
          <a:xfrm>
            <a:off x="2320428" y="971307"/>
            <a:ext cx="711055" cy="745993"/>
            <a:chOff x="2496269" y="1171698"/>
            <a:chExt cx="761953" cy="799392"/>
          </a:xfrm>
        </p:grpSpPr>
        <p:grpSp>
          <p:nvGrpSpPr>
            <p:cNvPr id="7743" name="Google Shape;7743;p74"/>
            <p:cNvGrpSpPr/>
            <p:nvPr/>
          </p:nvGrpSpPr>
          <p:grpSpPr>
            <a:xfrm>
              <a:off x="2496269" y="1171698"/>
              <a:ext cx="761953" cy="723022"/>
              <a:chOff x="2496269" y="1171698"/>
              <a:chExt cx="761953" cy="723022"/>
            </a:xfrm>
          </p:grpSpPr>
          <p:sp>
            <p:nvSpPr>
              <p:cNvPr id="7744" name="Google Shape;7744;p7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6" name="Google Shape;7746;p74"/>
              <p:cNvGrpSpPr/>
              <p:nvPr/>
            </p:nvGrpSpPr>
            <p:grpSpPr>
              <a:xfrm>
                <a:off x="2496269" y="1171698"/>
                <a:ext cx="761953" cy="723022"/>
                <a:chOff x="2496269" y="1120652"/>
                <a:chExt cx="761953" cy="723022"/>
              </a:xfrm>
            </p:grpSpPr>
            <p:grpSp>
              <p:nvGrpSpPr>
                <p:cNvPr id="7747" name="Google Shape;7747;p74"/>
                <p:cNvGrpSpPr/>
                <p:nvPr/>
              </p:nvGrpSpPr>
              <p:grpSpPr>
                <a:xfrm>
                  <a:off x="2496269" y="1120652"/>
                  <a:ext cx="761953" cy="723022"/>
                  <a:chOff x="2496269" y="1120652"/>
                  <a:chExt cx="761953" cy="723022"/>
                </a:xfrm>
              </p:grpSpPr>
              <p:grpSp>
                <p:nvGrpSpPr>
                  <p:cNvPr id="7748" name="Google Shape;7748;p74"/>
                  <p:cNvGrpSpPr/>
                  <p:nvPr/>
                </p:nvGrpSpPr>
                <p:grpSpPr>
                  <a:xfrm>
                    <a:off x="2496269" y="1304589"/>
                    <a:ext cx="407089" cy="305057"/>
                    <a:chOff x="2496269" y="1304589"/>
                    <a:chExt cx="407089" cy="305057"/>
                  </a:xfrm>
                </p:grpSpPr>
                <p:sp>
                  <p:nvSpPr>
                    <p:cNvPr id="7749" name="Google Shape;7749;p7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74"/>
                  <p:cNvGrpSpPr/>
                  <p:nvPr/>
                </p:nvGrpSpPr>
                <p:grpSpPr>
                  <a:xfrm>
                    <a:off x="2586468" y="1493376"/>
                    <a:ext cx="358850" cy="349656"/>
                    <a:chOff x="2586468" y="1493376"/>
                    <a:chExt cx="358850" cy="349656"/>
                  </a:xfrm>
                </p:grpSpPr>
                <p:sp>
                  <p:nvSpPr>
                    <p:cNvPr id="7752" name="Google Shape;7752;p7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74"/>
                  <p:cNvGrpSpPr/>
                  <p:nvPr/>
                </p:nvGrpSpPr>
                <p:grpSpPr>
                  <a:xfrm>
                    <a:off x="2807939" y="1494024"/>
                    <a:ext cx="358857" cy="349650"/>
                    <a:chOff x="2807939" y="1494024"/>
                    <a:chExt cx="358857" cy="349650"/>
                  </a:xfrm>
                </p:grpSpPr>
                <p:sp>
                  <p:nvSpPr>
                    <p:cNvPr id="7755" name="Google Shape;7755;p7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74"/>
                  <p:cNvGrpSpPr/>
                  <p:nvPr/>
                </p:nvGrpSpPr>
                <p:grpSpPr>
                  <a:xfrm>
                    <a:off x="2851133" y="1305635"/>
                    <a:ext cx="407089" cy="305057"/>
                    <a:chOff x="2851133" y="1305635"/>
                    <a:chExt cx="407089" cy="305057"/>
                  </a:xfrm>
                </p:grpSpPr>
                <p:sp>
                  <p:nvSpPr>
                    <p:cNvPr id="7758" name="Google Shape;7758;p7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74"/>
                  <p:cNvGrpSpPr/>
                  <p:nvPr/>
                </p:nvGrpSpPr>
                <p:grpSpPr>
                  <a:xfrm>
                    <a:off x="2727495" y="1120652"/>
                    <a:ext cx="300271" cy="396358"/>
                    <a:chOff x="2727495" y="1120652"/>
                    <a:chExt cx="300271" cy="396358"/>
                  </a:xfrm>
                </p:grpSpPr>
                <p:sp>
                  <p:nvSpPr>
                    <p:cNvPr id="7761" name="Google Shape;7761;p7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3" name="Google Shape;7763;p74"/>
                <p:cNvGrpSpPr/>
                <p:nvPr/>
              </p:nvGrpSpPr>
              <p:grpSpPr>
                <a:xfrm>
                  <a:off x="2722305" y="1350460"/>
                  <a:ext cx="308357" cy="308344"/>
                  <a:chOff x="2722305" y="1350460"/>
                  <a:chExt cx="308357" cy="308344"/>
                </a:xfrm>
              </p:grpSpPr>
              <p:sp>
                <p:nvSpPr>
                  <p:cNvPr id="7764" name="Google Shape;7764;p7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5" name="Google Shape;7765;p74"/>
                  <p:cNvGrpSpPr/>
                  <p:nvPr/>
                </p:nvGrpSpPr>
                <p:grpSpPr>
                  <a:xfrm>
                    <a:off x="2725064" y="1364529"/>
                    <a:ext cx="297954" cy="280182"/>
                    <a:chOff x="2725064" y="1364529"/>
                    <a:chExt cx="297954" cy="280182"/>
                  </a:xfrm>
                </p:grpSpPr>
                <p:sp>
                  <p:nvSpPr>
                    <p:cNvPr id="7766" name="Google Shape;7766;p7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771" name="Google Shape;7771;p7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6" name="Google Shape;7776;p74"/>
          <p:cNvGrpSpPr/>
          <p:nvPr/>
        </p:nvGrpSpPr>
        <p:grpSpPr>
          <a:xfrm>
            <a:off x="3909129" y="2727412"/>
            <a:ext cx="1569144" cy="591015"/>
            <a:chOff x="3820100" y="3023049"/>
            <a:chExt cx="1303926" cy="491162"/>
          </a:xfrm>
        </p:grpSpPr>
        <p:grpSp>
          <p:nvGrpSpPr>
            <p:cNvPr id="7777" name="Google Shape;7777;p74"/>
            <p:cNvGrpSpPr/>
            <p:nvPr/>
          </p:nvGrpSpPr>
          <p:grpSpPr>
            <a:xfrm>
              <a:off x="3820100" y="3023072"/>
              <a:ext cx="1303926" cy="491139"/>
              <a:chOff x="3820100" y="3023072"/>
              <a:chExt cx="1303926" cy="491139"/>
            </a:xfrm>
          </p:grpSpPr>
          <p:sp>
            <p:nvSpPr>
              <p:cNvPr id="7778" name="Google Shape;7778;p7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74"/>
            <p:cNvGrpSpPr/>
            <p:nvPr/>
          </p:nvGrpSpPr>
          <p:grpSpPr>
            <a:xfrm>
              <a:off x="4132439" y="3023645"/>
              <a:ext cx="393633" cy="177096"/>
              <a:chOff x="4132439" y="3023645"/>
              <a:chExt cx="393633" cy="177096"/>
            </a:xfrm>
          </p:grpSpPr>
          <p:sp>
            <p:nvSpPr>
              <p:cNvPr id="7781" name="Google Shape;7781;p7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3" name="Google Shape;7783;p74"/>
            <p:cNvGrpSpPr/>
            <p:nvPr/>
          </p:nvGrpSpPr>
          <p:grpSpPr>
            <a:xfrm>
              <a:off x="3921811" y="3023049"/>
              <a:ext cx="1002397" cy="388943"/>
              <a:chOff x="3921811" y="3023049"/>
              <a:chExt cx="1002397" cy="388943"/>
            </a:xfrm>
          </p:grpSpPr>
          <p:sp>
            <p:nvSpPr>
              <p:cNvPr id="7784" name="Google Shape;7784;p7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74"/>
            <p:cNvGrpSpPr/>
            <p:nvPr/>
          </p:nvGrpSpPr>
          <p:grpSpPr>
            <a:xfrm>
              <a:off x="4023645" y="3023049"/>
              <a:ext cx="683032" cy="286722"/>
              <a:chOff x="4023645" y="3023049"/>
              <a:chExt cx="683032" cy="286722"/>
            </a:xfrm>
          </p:grpSpPr>
          <p:sp>
            <p:nvSpPr>
              <p:cNvPr id="7787" name="Google Shape;7787;p7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9" name="Google Shape;7789;p74"/>
          <p:cNvGrpSpPr/>
          <p:nvPr/>
        </p:nvGrpSpPr>
        <p:grpSpPr>
          <a:xfrm>
            <a:off x="1541251" y="1854258"/>
            <a:ext cx="713522" cy="688025"/>
            <a:chOff x="1706078" y="2092648"/>
            <a:chExt cx="660913" cy="637296"/>
          </a:xfrm>
        </p:grpSpPr>
        <p:sp>
          <p:nvSpPr>
            <p:cNvPr id="7790" name="Google Shape;7790;p7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1" name="Google Shape;7791;p74"/>
            <p:cNvGrpSpPr/>
            <p:nvPr/>
          </p:nvGrpSpPr>
          <p:grpSpPr>
            <a:xfrm>
              <a:off x="1706078" y="2092648"/>
              <a:ext cx="660913" cy="575241"/>
              <a:chOff x="1706078" y="2092648"/>
              <a:chExt cx="660913" cy="575241"/>
            </a:xfrm>
          </p:grpSpPr>
          <p:sp>
            <p:nvSpPr>
              <p:cNvPr id="7792" name="Google Shape;7792;p7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5" name="Google Shape;7795;p74"/>
          <p:cNvGrpSpPr/>
          <p:nvPr/>
        </p:nvGrpSpPr>
        <p:grpSpPr>
          <a:xfrm>
            <a:off x="6303109" y="971806"/>
            <a:ext cx="1317459" cy="684168"/>
            <a:chOff x="238125" y="999450"/>
            <a:chExt cx="7140700" cy="3708225"/>
          </a:xfrm>
        </p:grpSpPr>
        <p:sp>
          <p:nvSpPr>
            <p:cNvPr id="7796" name="Google Shape;7796;p7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8" name="Shape 7808"/>
        <p:cNvGrpSpPr/>
        <p:nvPr/>
      </p:nvGrpSpPr>
      <p:grpSpPr>
        <a:xfrm>
          <a:off x="0" y="0"/>
          <a:ext cx="0" cy="0"/>
          <a:chOff x="0" y="0"/>
          <a:chExt cx="0" cy="0"/>
        </a:xfrm>
      </p:grpSpPr>
      <p:grpSp>
        <p:nvGrpSpPr>
          <p:cNvPr id="7809" name="Google Shape;7809;p75"/>
          <p:cNvGrpSpPr/>
          <p:nvPr/>
        </p:nvGrpSpPr>
        <p:grpSpPr>
          <a:xfrm>
            <a:off x="717027" y="967622"/>
            <a:ext cx="1636117" cy="1526144"/>
            <a:chOff x="729238" y="1179665"/>
            <a:chExt cx="1636117" cy="1526144"/>
          </a:xfrm>
        </p:grpSpPr>
        <p:grpSp>
          <p:nvGrpSpPr>
            <p:cNvPr id="7810" name="Google Shape;7810;p75"/>
            <p:cNvGrpSpPr/>
            <p:nvPr/>
          </p:nvGrpSpPr>
          <p:grpSpPr>
            <a:xfrm>
              <a:off x="729238" y="1179665"/>
              <a:ext cx="80700" cy="1526144"/>
              <a:chOff x="729238" y="1179665"/>
              <a:chExt cx="80700" cy="1526144"/>
            </a:xfrm>
          </p:grpSpPr>
          <p:sp>
            <p:nvSpPr>
              <p:cNvPr id="7811" name="Google Shape;7811;p7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75"/>
            <p:cNvGrpSpPr/>
            <p:nvPr/>
          </p:nvGrpSpPr>
          <p:grpSpPr>
            <a:xfrm>
              <a:off x="903098" y="1179665"/>
              <a:ext cx="80700" cy="1526144"/>
              <a:chOff x="903098" y="1179665"/>
              <a:chExt cx="80700" cy="1526144"/>
            </a:xfrm>
          </p:grpSpPr>
          <p:sp>
            <p:nvSpPr>
              <p:cNvPr id="7822" name="Google Shape;7822;p7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75"/>
            <p:cNvGrpSpPr/>
            <p:nvPr/>
          </p:nvGrpSpPr>
          <p:grpSpPr>
            <a:xfrm>
              <a:off x="1076958" y="1179665"/>
              <a:ext cx="80700" cy="1526144"/>
              <a:chOff x="1076958" y="1179665"/>
              <a:chExt cx="80700" cy="1526144"/>
            </a:xfrm>
          </p:grpSpPr>
          <p:sp>
            <p:nvSpPr>
              <p:cNvPr id="7833" name="Google Shape;7833;p7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75"/>
            <p:cNvGrpSpPr/>
            <p:nvPr/>
          </p:nvGrpSpPr>
          <p:grpSpPr>
            <a:xfrm>
              <a:off x="1247707" y="1179665"/>
              <a:ext cx="80700" cy="1526144"/>
              <a:chOff x="1247707" y="1179665"/>
              <a:chExt cx="80700" cy="1526144"/>
            </a:xfrm>
          </p:grpSpPr>
          <p:sp>
            <p:nvSpPr>
              <p:cNvPr id="7844" name="Google Shape;7844;p7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75"/>
            <p:cNvGrpSpPr/>
            <p:nvPr/>
          </p:nvGrpSpPr>
          <p:grpSpPr>
            <a:xfrm>
              <a:off x="1421567" y="1179665"/>
              <a:ext cx="80700" cy="1526144"/>
              <a:chOff x="1421567" y="1179665"/>
              <a:chExt cx="80700" cy="1526144"/>
            </a:xfrm>
          </p:grpSpPr>
          <p:sp>
            <p:nvSpPr>
              <p:cNvPr id="7855" name="Google Shape;7855;p7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75"/>
            <p:cNvGrpSpPr/>
            <p:nvPr/>
          </p:nvGrpSpPr>
          <p:grpSpPr>
            <a:xfrm>
              <a:off x="1592327" y="1179665"/>
              <a:ext cx="80700" cy="1526144"/>
              <a:chOff x="1592327" y="1179665"/>
              <a:chExt cx="80700" cy="1526144"/>
            </a:xfrm>
          </p:grpSpPr>
          <p:sp>
            <p:nvSpPr>
              <p:cNvPr id="7866" name="Google Shape;7866;p7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75"/>
            <p:cNvGrpSpPr/>
            <p:nvPr/>
          </p:nvGrpSpPr>
          <p:grpSpPr>
            <a:xfrm>
              <a:off x="1766187" y="1179665"/>
              <a:ext cx="80700" cy="1526144"/>
              <a:chOff x="1766187" y="1179665"/>
              <a:chExt cx="80700" cy="1526144"/>
            </a:xfrm>
          </p:grpSpPr>
          <p:sp>
            <p:nvSpPr>
              <p:cNvPr id="7877" name="Google Shape;7877;p7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75"/>
            <p:cNvGrpSpPr/>
            <p:nvPr/>
          </p:nvGrpSpPr>
          <p:grpSpPr>
            <a:xfrm>
              <a:off x="1936935" y="1179665"/>
              <a:ext cx="80700" cy="1526144"/>
              <a:chOff x="1936935" y="1179665"/>
              <a:chExt cx="80700" cy="1526144"/>
            </a:xfrm>
          </p:grpSpPr>
          <p:sp>
            <p:nvSpPr>
              <p:cNvPr id="7888" name="Google Shape;7888;p7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75"/>
            <p:cNvGrpSpPr/>
            <p:nvPr/>
          </p:nvGrpSpPr>
          <p:grpSpPr>
            <a:xfrm>
              <a:off x="2110795" y="1179665"/>
              <a:ext cx="80700" cy="1526144"/>
              <a:chOff x="2110795" y="1179665"/>
              <a:chExt cx="80700" cy="1526144"/>
            </a:xfrm>
          </p:grpSpPr>
          <p:sp>
            <p:nvSpPr>
              <p:cNvPr id="7899" name="Google Shape;7899;p7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75"/>
            <p:cNvGrpSpPr/>
            <p:nvPr/>
          </p:nvGrpSpPr>
          <p:grpSpPr>
            <a:xfrm>
              <a:off x="2284655" y="1179665"/>
              <a:ext cx="80700" cy="1526144"/>
              <a:chOff x="2284655" y="1179665"/>
              <a:chExt cx="80700" cy="1526144"/>
            </a:xfrm>
          </p:grpSpPr>
          <p:sp>
            <p:nvSpPr>
              <p:cNvPr id="7910" name="Google Shape;7910;p7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20" name="Google Shape;7920;p75"/>
          <p:cNvGrpSpPr/>
          <p:nvPr/>
        </p:nvGrpSpPr>
        <p:grpSpPr>
          <a:xfrm>
            <a:off x="2611693" y="986760"/>
            <a:ext cx="1364248" cy="1102133"/>
            <a:chOff x="2623904" y="1198803"/>
            <a:chExt cx="1364248" cy="1102133"/>
          </a:xfrm>
        </p:grpSpPr>
        <p:grpSp>
          <p:nvGrpSpPr>
            <p:cNvPr id="7921" name="Google Shape;7921;p75"/>
            <p:cNvGrpSpPr/>
            <p:nvPr/>
          </p:nvGrpSpPr>
          <p:grpSpPr>
            <a:xfrm>
              <a:off x="2623907" y="1198803"/>
              <a:ext cx="1364245" cy="273000"/>
              <a:chOff x="2623907" y="1198803"/>
              <a:chExt cx="1364245" cy="273000"/>
            </a:xfrm>
          </p:grpSpPr>
          <p:sp>
            <p:nvSpPr>
              <p:cNvPr id="7922" name="Google Shape;7922;p7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75"/>
            <p:cNvGrpSpPr/>
            <p:nvPr/>
          </p:nvGrpSpPr>
          <p:grpSpPr>
            <a:xfrm>
              <a:off x="2623904" y="1476964"/>
              <a:ext cx="1364245" cy="273000"/>
              <a:chOff x="2623904" y="1476964"/>
              <a:chExt cx="1364245" cy="273000"/>
            </a:xfrm>
          </p:grpSpPr>
          <p:sp>
            <p:nvSpPr>
              <p:cNvPr id="7928" name="Google Shape;7928;p7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75"/>
            <p:cNvGrpSpPr/>
            <p:nvPr/>
          </p:nvGrpSpPr>
          <p:grpSpPr>
            <a:xfrm>
              <a:off x="2623907" y="1749775"/>
              <a:ext cx="1364245" cy="273000"/>
              <a:chOff x="2623907" y="1749775"/>
              <a:chExt cx="1364245" cy="273000"/>
            </a:xfrm>
          </p:grpSpPr>
          <p:sp>
            <p:nvSpPr>
              <p:cNvPr id="7934" name="Google Shape;7934;p7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75"/>
            <p:cNvGrpSpPr/>
            <p:nvPr/>
          </p:nvGrpSpPr>
          <p:grpSpPr>
            <a:xfrm>
              <a:off x="2623904" y="2027936"/>
              <a:ext cx="1364245" cy="273000"/>
              <a:chOff x="2623904" y="2027936"/>
              <a:chExt cx="1364245" cy="273000"/>
            </a:xfrm>
          </p:grpSpPr>
          <p:sp>
            <p:nvSpPr>
              <p:cNvPr id="7940" name="Google Shape;7940;p7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5" name="Google Shape;7945;p75"/>
          <p:cNvGrpSpPr/>
          <p:nvPr/>
        </p:nvGrpSpPr>
        <p:grpSpPr>
          <a:xfrm>
            <a:off x="2601154" y="2445833"/>
            <a:ext cx="1387541" cy="159124"/>
            <a:chOff x="3200660" y="2180272"/>
            <a:chExt cx="2563824" cy="378237"/>
          </a:xfrm>
        </p:grpSpPr>
        <p:sp>
          <p:nvSpPr>
            <p:cNvPr id="7946" name="Google Shape;7946;p7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75"/>
          <p:cNvGrpSpPr/>
          <p:nvPr/>
        </p:nvGrpSpPr>
        <p:grpSpPr>
          <a:xfrm>
            <a:off x="2597679" y="2723597"/>
            <a:ext cx="1390502" cy="159625"/>
            <a:chOff x="3530150" y="2790075"/>
            <a:chExt cx="1962600" cy="225300"/>
          </a:xfrm>
        </p:grpSpPr>
        <p:sp>
          <p:nvSpPr>
            <p:cNvPr id="7965" name="Google Shape;7965;p7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75"/>
          <p:cNvGrpSpPr/>
          <p:nvPr/>
        </p:nvGrpSpPr>
        <p:grpSpPr>
          <a:xfrm>
            <a:off x="2597736" y="3001862"/>
            <a:ext cx="1411629" cy="154175"/>
            <a:chOff x="3558802" y="4011244"/>
            <a:chExt cx="1866000" cy="111600"/>
          </a:xfrm>
        </p:grpSpPr>
        <p:sp>
          <p:nvSpPr>
            <p:cNvPr id="7968" name="Google Shape;7968;p7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75"/>
          <p:cNvGrpSpPr/>
          <p:nvPr/>
        </p:nvGrpSpPr>
        <p:grpSpPr>
          <a:xfrm>
            <a:off x="2598024" y="2207432"/>
            <a:ext cx="1383503" cy="119761"/>
            <a:chOff x="3465975" y="2270258"/>
            <a:chExt cx="1986364" cy="171947"/>
          </a:xfrm>
        </p:grpSpPr>
        <p:sp>
          <p:nvSpPr>
            <p:cNvPr id="7971" name="Google Shape;7971;p7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75"/>
          <p:cNvGrpSpPr/>
          <p:nvPr/>
        </p:nvGrpSpPr>
        <p:grpSpPr>
          <a:xfrm>
            <a:off x="2609031" y="3571205"/>
            <a:ext cx="1369531" cy="195460"/>
            <a:chOff x="723300" y="4253549"/>
            <a:chExt cx="2276482" cy="324900"/>
          </a:xfrm>
        </p:grpSpPr>
        <p:sp>
          <p:nvSpPr>
            <p:cNvPr id="7980" name="Google Shape;7980;p7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75"/>
          <p:cNvGrpSpPr/>
          <p:nvPr/>
        </p:nvGrpSpPr>
        <p:grpSpPr>
          <a:xfrm>
            <a:off x="2598592" y="3272446"/>
            <a:ext cx="1389066" cy="180119"/>
            <a:chOff x="705948" y="3788465"/>
            <a:chExt cx="2308953" cy="299400"/>
          </a:xfrm>
        </p:grpSpPr>
        <p:sp>
          <p:nvSpPr>
            <p:cNvPr id="7986" name="Google Shape;7986;p7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75"/>
          <p:cNvGrpSpPr/>
          <p:nvPr/>
        </p:nvGrpSpPr>
        <p:grpSpPr>
          <a:xfrm>
            <a:off x="4195583" y="1876400"/>
            <a:ext cx="1433821" cy="191501"/>
            <a:chOff x="4273350" y="2088443"/>
            <a:chExt cx="1433821" cy="191501"/>
          </a:xfrm>
        </p:grpSpPr>
        <p:grpSp>
          <p:nvGrpSpPr>
            <p:cNvPr id="7992" name="Google Shape;7992;p75"/>
            <p:cNvGrpSpPr/>
            <p:nvPr/>
          </p:nvGrpSpPr>
          <p:grpSpPr>
            <a:xfrm>
              <a:off x="4273350" y="2088443"/>
              <a:ext cx="1433821" cy="0"/>
              <a:chOff x="5224975" y="2962250"/>
              <a:chExt cx="1544400" cy="0"/>
            </a:xfrm>
          </p:grpSpPr>
          <p:cxnSp>
            <p:nvCxnSpPr>
              <p:cNvPr id="7993" name="Google Shape;7993;p7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994" name="Google Shape;7994;p7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995" name="Google Shape;7995;p75"/>
            <p:cNvGrpSpPr/>
            <p:nvPr/>
          </p:nvGrpSpPr>
          <p:grpSpPr>
            <a:xfrm>
              <a:off x="4273350" y="2279944"/>
              <a:ext cx="1433821" cy="0"/>
              <a:chOff x="5224975" y="2962250"/>
              <a:chExt cx="1544400" cy="0"/>
            </a:xfrm>
          </p:grpSpPr>
          <p:cxnSp>
            <p:nvCxnSpPr>
              <p:cNvPr id="7996" name="Google Shape;7996;p7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997" name="Google Shape;7997;p7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998" name="Google Shape;7998;p75"/>
          <p:cNvGrpSpPr/>
          <p:nvPr/>
        </p:nvGrpSpPr>
        <p:grpSpPr>
          <a:xfrm>
            <a:off x="2646529" y="3885304"/>
            <a:ext cx="1304609" cy="294074"/>
            <a:chOff x="2658741" y="4097347"/>
            <a:chExt cx="1304609" cy="294074"/>
          </a:xfrm>
        </p:grpSpPr>
        <p:grpSp>
          <p:nvGrpSpPr>
            <p:cNvPr id="7999" name="Google Shape;7999;p75"/>
            <p:cNvGrpSpPr/>
            <p:nvPr/>
          </p:nvGrpSpPr>
          <p:grpSpPr>
            <a:xfrm>
              <a:off x="2658741" y="4097347"/>
              <a:ext cx="118572" cy="294074"/>
              <a:chOff x="3343310" y="4475555"/>
              <a:chExt cx="127717" cy="316753"/>
            </a:xfrm>
          </p:grpSpPr>
          <p:sp>
            <p:nvSpPr>
              <p:cNvPr id="8000" name="Google Shape;8000;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75"/>
            <p:cNvGrpSpPr/>
            <p:nvPr/>
          </p:nvGrpSpPr>
          <p:grpSpPr>
            <a:xfrm>
              <a:off x="3815519" y="4098388"/>
              <a:ext cx="147831" cy="291991"/>
              <a:chOff x="3527539" y="4476677"/>
              <a:chExt cx="159232" cy="314510"/>
            </a:xfrm>
          </p:grpSpPr>
          <p:sp>
            <p:nvSpPr>
              <p:cNvPr id="8003" name="Google Shape;8003;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75"/>
            <p:cNvGrpSpPr/>
            <p:nvPr/>
          </p:nvGrpSpPr>
          <p:grpSpPr>
            <a:xfrm>
              <a:off x="3511696" y="4098388"/>
              <a:ext cx="147831" cy="291991"/>
              <a:chOff x="3527539" y="4476677"/>
              <a:chExt cx="159232" cy="314510"/>
            </a:xfrm>
          </p:grpSpPr>
          <p:sp>
            <p:nvSpPr>
              <p:cNvPr id="8006" name="Google Shape;8006;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75"/>
            <p:cNvGrpSpPr/>
            <p:nvPr/>
          </p:nvGrpSpPr>
          <p:grpSpPr>
            <a:xfrm>
              <a:off x="3207874" y="4098388"/>
              <a:ext cx="147831" cy="291991"/>
              <a:chOff x="3527539" y="4476677"/>
              <a:chExt cx="159232" cy="314510"/>
            </a:xfrm>
          </p:grpSpPr>
          <p:sp>
            <p:nvSpPr>
              <p:cNvPr id="8009" name="Google Shape;8009;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75"/>
            <p:cNvGrpSpPr/>
            <p:nvPr/>
          </p:nvGrpSpPr>
          <p:grpSpPr>
            <a:xfrm>
              <a:off x="2933305" y="4097347"/>
              <a:ext cx="118572" cy="294074"/>
              <a:chOff x="3343310" y="4475555"/>
              <a:chExt cx="127717" cy="316753"/>
            </a:xfrm>
          </p:grpSpPr>
          <p:sp>
            <p:nvSpPr>
              <p:cNvPr id="8012" name="Google Shape;8012;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4" name="Google Shape;8014;p75"/>
          <p:cNvGrpSpPr/>
          <p:nvPr/>
        </p:nvGrpSpPr>
        <p:grpSpPr>
          <a:xfrm>
            <a:off x="4197138" y="963998"/>
            <a:ext cx="1430711" cy="751237"/>
            <a:chOff x="5159450" y="1919950"/>
            <a:chExt cx="1541050" cy="862500"/>
          </a:xfrm>
        </p:grpSpPr>
        <p:sp>
          <p:nvSpPr>
            <p:cNvPr id="8015" name="Google Shape;8015;p7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016" name="Google Shape;8016;p75"/>
            <p:cNvGrpSpPr/>
            <p:nvPr/>
          </p:nvGrpSpPr>
          <p:grpSpPr>
            <a:xfrm>
              <a:off x="5159450" y="1919950"/>
              <a:ext cx="1541050" cy="862500"/>
              <a:chOff x="5159450" y="1919950"/>
              <a:chExt cx="1541050" cy="862500"/>
            </a:xfrm>
          </p:grpSpPr>
          <p:cxnSp>
            <p:nvCxnSpPr>
              <p:cNvPr id="8017" name="Google Shape;8017;p7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018" name="Google Shape;8018;p7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019" name="Google Shape;8019;p75"/>
          <p:cNvGrpSpPr/>
          <p:nvPr/>
        </p:nvGrpSpPr>
        <p:grpSpPr>
          <a:xfrm>
            <a:off x="4245275" y="2227768"/>
            <a:ext cx="1334436" cy="967914"/>
            <a:chOff x="4294923" y="2439811"/>
            <a:chExt cx="1334436" cy="967914"/>
          </a:xfrm>
        </p:grpSpPr>
        <p:grpSp>
          <p:nvGrpSpPr>
            <p:cNvPr id="8020" name="Google Shape;8020;p75"/>
            <p:cNvGrpSpPr/>
            <p:nvPr/>
          </p:nvGrpSpPr>
          <p:grpSpPr>
            <a:xfrm>
              <a:off x="4960455" y="2469658"/>
              <a:ext cx="668904" cy="885524"/>
              <a:chOff x="4960455" y="2469658"/>
              <a:chExt cx="668904" cy="885524"/>
            </a:xfrm>
          </p:grpSpPr>
          <p:sp>
            <p:nvSpPr>
              <p:cNvPr id="8021" name="Google Shape;8021;p7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75"/>
            <p:cNvGrpSpPr/>
            <p:nvPr/>
          </p:nvGrpSpPr>
          <p:grpSpPr>
            <a:xfrm>
              <a:off x="4294923" y="2469658"/>
              <a:ext cx="668951" cy="885524"/>
              <a:chOff x="4294923" y="2469658"/>
              <a:chExt cx="668951" cy="885524"/>
            </a:xfrm>
          </p:grpSpPr>
          <p:sp>
            <p:nvSpPr>
              <p:cNvPr id="8028" name="Google Shape;8028;p7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4" name="Google Shape;8034;p7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75"/>
          <p:cNvGrpSpPr/>
          <p:nvPr/>
        </p:nvGrpSpPr>
        <p:grpSpPr>
          <a:xfrm>
            <a:off x="4231478" y="3282213"/>
            <a:ext cx="1430949" cy="897289"/>
            <a:chOff x="4351371" y="3547942"/>
            <a:chExt cx="1345130" cy="843475"/>
          </a:xfrm>
        </p:grpSpPr>
        <p:grpSp>
          <p:nvGrpSpPr>
            <p:cNvPr id="8036" name="Google Shape;8036;p75"/>
            <p:cNvGrpSpPr/>
            <p:nvPr/>
          </p:nvGrpSpPr>
          <p:grpSpPr>
            <a:xfrm>
              <a:off x="4351371" y="4209917"/>
              <a:ext cx="1345130" cy="181500"/>
              <a:chOff x="4351371" y="4209917"/>
              <a:chExt cx="1345130" cy="181500"/>
            </a:xfrm>
          </p:grpSpPr>
          <p:sp>
            <p:nvSpPr>
              <p:cNvPr id="8037" name="Google Shape;8037;p7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38" name="Google Shape;8038;p7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8039" name="Google Shape;8039;p75"/>
            <p:cNvGrpSpPr/>
            <p:nvPr/>
          </p:nvGrpSpPr>
          <p:grpSpPr>
            <a:xfrm>
              <a:off x="4403010" y="3985221"/>
              <a:ext cx="1109518" cy="181500"/>
              <a:chOff x="4403010" y="3985221"/>
              <a:chExt cx="1109518" cy="181500"/>
            </a:xfrm>
          </p:grpSpPr>
          <p:sp>
            <p:nvSpPr>
              <p:cNvPr id="8040" name="Google Shape;8040;p7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1" name="Google Shape;8041;p7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8042" name="Google Shape;8042;p75"/>
            <p:cNvGrpSpPr/>
            <p:nvPr/>
          </p:nvGrpSpPr>
          <p:grpSpPr>
            <a:xfrm>
              <a:off x="4618704" y="3766582"/>
              <a:ext cx="807858" cy="181500"/>
              <a:chOff x="4618704" y="3766582"/>
              <a:chExt cx="807858" cy="181500"/>
            </a:xfrm>
          </p:grpSpPr>
          <p:sp>
            <p:nvSpPr>
              <p:cNvPr id="8043" name="Google Shape;8043;p7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4" name="Google Shape;8044;p7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8045" name="Google Shape;8045;p75"/>
            <p:cNvGrpSpPr/>
            <p:nvPr/>
          </p:nvGrpSpPr>
          <p:grpSpPr>
            <a:xfrm>
              <a:off x="4735238" y="3547942"/>
              <a:ext cx="462839" cy="181500"/>
              <a:chOff x="4735238" y="3547942"/>
              <a:chExt cx="462839" cy="181500"/>
            </a:xfrm>
          </p:grpSpPr>
          <p:sp>
            <p:nvSpPr>
              <p:cNvPr id="8046" name="Google Shape;8046;p7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7" name="Google Shape;8047;p7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8048" name="Google Shape;8048;p75"/>
          <p:cNvGrpSpPr/>
          <p:nvPr/>
        </p:nvGrpSpPr>
        <p:grpSpPr>
          <a:xfrm>
            <a:off x="7407836" y="2217537"/>
            <a:ext cx="1020955" cy="928853"/>
            <a:chOff x="926675" y="238125"/>
            <a:chExt cx="5755100" cy="5232975"/>
          </a:xfrm>
        </p:grpSpPr>
        <p:sp>
          <p:nvSpPr>
            <p:cNvPr id="8049" name="Google Shape;8049;p7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75"/>
          <p:cNvGrpSpPr/>
          <p:nvPr/>
        </p:nvGrpSpPr>
        <p:grpSpPr>
          <a:xfrm>
            <a:off x="715210" y="2616272"/>
            <a:ext cx="1695374" cy="1560837"/>
            <a:chOff x="727421" y="2828315"/>
            <a:chExt cx="1695374" cy="1560837"/>
          </a:xfrm>
        </p:grpSpPr>
        <p:grpSp>
          <p:nvGrpSpPr>
            <p:cNvPr id="8054" name="Google Shape;8054;p75"/>
            <p:cNvGrpSpPr/>
            <p:nvPr/>
          </p:nvGrpSpPr>
          <p:grpSpPr>
            <a:xfrm>
              <a:off x="727421" y="2828315"/>
              <a:ext cx="1695374" cy="1560837"/>
              <a:chOff x="734799" y="2782450"/>
              <a:chExt cx="1571100" cy="1577400"/>
            </a:xfrm>
          </p:grpSpPr>
          <p:cxnSp>
            <p:nvCxnSpPr>
              <p:cNvPr id="8055" name="Google Shape;8055;p7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056" name="Google Shape;8056;p7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057" name="Google Shape;8057;p75"/>
            <p:cNvGrpSpPr/>
            <p:nvPr/>
          </p:nvGrpSpPr>
          <p:grpSpPr>
            <a:xfrm>
              <a:off x="819108" y="2882501"/>
              <a:ext cx="1556791" cy="1426186"/>
              <a:chOff x="819108" y="2882501"/>
              <a:chExt cx="1556791" cy="1426186"/>
            </a:xfrm>
          </p:grpSpPr>
          <p:grpSp>
            <p:nvGrpSpPr>
              <p:cNvPr id="8058" name="Google Shape;8058;p75"/>
              <p:cNvGrpSpPr/>
              <p:nvPr/>
            </p:nvGrpSpPr>
            <p:grpSpPr>
              <a:xfrm>
                <a:off x="819108" y="2882501"/>
                <a:ext cx="103104" cy="1426186"/>
                <a:chOff x="4674013" y="3100904"/>
                <a:chExt cx="122758" cy="1698043"/>
              </a:xfrm>
            </p:grpSpPr>
            <p:sp>
              <p:nvSpPr>
                <p:cNvPr id="8059" name="Google Shape;8059;p7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75"/>
              <p:cNvGrpSpPr/>
              <p:nvPr/>
            </p:nvGrpSpPr>
            <p:grpSpPr>
              <a:xfrm>
                <a:off x="1062475" y="2882501"/>
                <a:ext cx="103104" cy="1426186"/>
                <a:chOff x="4940438" y="3100904"/>
                <a:chExt cx="122758" cy="1698043"/>
              </a:xfrm>
            </p:grpSpPr>
            <p:sp>
              <p:nvSpPr>
                <p:cNvPr id="8067" name="Google Shape;8067;p7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75"/>
              <p:cNvGrpSpPr/>
              <p:nvPr/>
            </p:nvGrpSpPr>
            <p:grpSpPr>
              <a:xfrm>
                <a:off x="1299324" y="2882501"/>
                <a:ext cx="103104" cy="1426186"/>
                <a:chOff x="5206863" y="3100904"/>
                <a:chExt cx="122758" cy="1698043"/>
              </a:xfrm>
            </p:grpSpPr>
            <p:sp>
              <p:nvSpPr>
                <p:cNvPr id="8075" name="Google Shape;8075;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2" name="Google Shape;8082;p75"/>
              <p:cNvGrpSpPr/>
              <p:nvPr/>
            </p:nvGrpSpPr>
            <p:grpSpPr>
              <a:xfrm>
                <a:off x="1786057" y="2882501"/>
                <a:ext cx="103104" cy="1426186"/>
                <a:chOff x="6006138" y="3143629"/>
                <a:chExt cx="122758" cy="1698043"/>
              </a:xfrm>
            </p:grpSpPr>
            <p:sp>
              <p:nvSpPr>
                <p:cNvPr id="8083" name="Google Shape;8083;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75"/>
              <p:cNvGrpSpPr/>
              <p:nvPr/>
            </p:nvGrpSpPr>
            <p:grpSpPr>
              <a:xfrm>
                <a:off x="2029422" y="2882501"/>
                <a:ext cx="103104" cy="1426186"/>
                <a:chOff x="6805413" y="3100904"/>
                <a:chExt cx="122758" cy="1698043"/>
              </a:xfrm>
            </p:grpSpPr>
            <p:sp>
              <p:nvSpPr>
                <p:cNvPr id="8091" name="Google Shape;8091;p7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75"/>
              <p:cNvGrpSpPr/>
              <p:nvPr/>
            </p:nvGrpSpPr>
            <p:grpSpPr>
              <a:xfrm>
                <a:off x="2272795" y="2882501"/>
                <a:ext cx="103104" cy="1426186"/>
                <a:chOff x="5206863" y="3100904"/>
                <a:chExt cx="122758" cy="1698043"/>
              </a:xfrm>
            </p:grpSpPr>
            <p:sp>
              <p:nvSpPr>
                <p:cNvPr id="8099" name="Google Shape;8099;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75"/>
              <p:cNvGrpSpPr/>
              <p:nvPr/>
            </p:nvGrpSpPr>
            <p:grpSpPr>
              <a:xfrm>
                <a:off x="1542694" y="2882501"/>
                <a:ext cx="103104" cy="1426186"/>
                <a:chOff x="6006138" y="3143629"/>
                <a:chExt cx="122758" cy="1698043"/>
              </a:xfrm>
            </p:grpSpPr>
            <p:sp>
              <p:nvSpPr>
                <p:cNvPr id="8107" name="Google Shape;8107;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14" name="Google Shape;8114;p75"/>
          <p:cNvGrpSpPr/>
          <p:nvPr/>
        </p:nvGrpSpPr>
        <p:grpSpPr>
          <a:xfrm>
            <a:off x="5671260" y="3305994"/>
            <a:ext cx="2749952" cy="870677"/>
            <a:chOff x="238125" y="1725700"/>
            <a:chExt cx="7139025" cy="2260325"/>
          </a:xfrm>
        </p:grpSpPr>
        <p:sp>
          <p:nvSpPr>
            <p:cNvPr id="8115" name="Google Shape;8115;p7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75"/>
          <p:cNvGrpSpPr/>
          <p:nvPr/>
        </p:nvGrpSpPr>
        <p:grpSpPr>
          <a:xfrm>
            <a:off x="5941424" y="2247740"/>
            <a:ext cx="1105452" cy="916747"/>
            <a:chOff x="5249100" y="1210600"/>
            <a:chExt cx="3502700" cy="2904775"/>
          </a:xfrm>
        </p:grpSpPr>
        <p:sp>
          <p:nvSpPr>
            <p:cNvPr id="8126" name="Google Shape;8126;p7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30" name="Google Shape;8130;p7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8131" name="Google Shape;8131;p7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8132" name="Google Shape;8132;p7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8133" name="Google Shape;8133;p7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8134" name="Google Shape;8134;p7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75"/>
          <p:cNvGrpSpPr/>
          <p:nvPr/>
        </p:nvGrpSpPr>
        <p:grpSpPr>
          <a:xfrm>
            <a:off x="7123972" y="967158"/>
            <a:ext cx="1304650" cy="1124856"/>
            <a:chOff x="7287122" y="1165658"/>
            <a:chExt cx="1219413" cy="1051365"/>
          </a:xfrm>
        </p:grpSpPr>
        <p:grpSp>
          <p:nvGrpSpPr>
            <p:cNvPr id="8136" name="Google Shape;8136;p75"/>
            <p:cNvGrpSpPr/>
            <p:nvPr/>
          </p:nvGrpSpPr>
          <p:grpSpPr>
            <a:xfrm>
              <a:off x="7287122" y="1969723"/>
              <a:ext cx="1219413" cy="247300"/>
              <a:chOff x="7287122" y="1969723"/>
              <a:chExt cx="1219413" cy="247300"/>
            </a:xfrm>
          </p:grpSpPr>
          <p:sp>
            <p:nvSpPr>
              <p:cNvPr id="8137" name="Google Shape;8137;p7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8" name="Google Shape;8138;p75"/>
              <p:cNvGrpSpPr/>
              <p:nvPr/>
            </p:nvGrpSpPr>
            <p:grpSpPr>
              <a:xfrm>
                <a:off x="7287122" y="2063892"/>
                <a:ext cx="1151753" cy="73428"/>
                <a:chOff x="7287122" y="2063892"/>
                <a:chExt cx="1151753" cy="73428"/>
              </a:xfrm>
            </p:grpSpPr>
            <p:sp>
              <p:nvSpPr>
                <p:cNvPr id="8139" name="Google Shape;8139;p7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40" name="Google Shape;8140;p7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141" name="Google Shape;8141;p75"/>
            <p:cNvGrpSpPr/>
            <p:nvPr/>
          </p:nvGrpSpPr>
          <p:grpSpPr>
            <a:xfrm>
              <a:off x="7287122" y="1712201"/>
              <a:ext cx="1219403" cy="246767"/>
              <a:chOff x="7287122" y="1712201"/>
              <a:chExt cx="1219403" cy="246767"/>
            </a:xfrm>
          </p:grpSpPr>
          <p:sp>
            <p:nvSpPr>
              <p:cNvPr id="8142" name="Google Shape;8142;p7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3" name="Google Shape;8143;p75"/>
              <p:cNvGrpSpPr/>
              <p:nvPr/>
            </p:nvGrpSpPr>
            <p:grpSpPr>
              <a:xfrm>
                <a:off x="7287122" y="1842861"/>
                <a:ext cx="1005303" cy="73419"/>
                <a:chOff x="7287122" y="1842861"/>
                <a:chExt cx="1005303" cy="73419"/>
              </a:xfrm>
            </p:grpSpPr>
            <p:sp>
              <p:nvSpPr>
                <p:cNvPr id="8144" name="Google Shape;8144;p7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45" name="Google Shape;8145;p7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146" name="Google Shape;8146;p75"/>
            <p:cNvGrpSpPr/>
            <p:nvPr/>
          </p:nvGrpSpPr>
          <p:grpSpPr>
            <a:xfrm>
              <a:off x="7287122" y="1447520"/>
              <a:ext cx="1219403" cy="286667"/>
              <a:chOff x="7287122" y="1447520"/>
              <a:chExt cx="1219403" cy="286667"/>
            </a:xfrm>
          </p:grpSpPr>
          <p:sp>
            <p:nvSpPr>
              <p:cNvPr id="8147" name="Google Shape;8147;p7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8" name="Google Shape;8148;p75"/>
              <p:cNvGrpSpPr/>
              <p:nvPr/>
            </p:nvGrpSpPr>
            <p:grpSpPr>
              <a:xfrm>
                <a:off x="7287122" y="1581977"/>
                <a:ext cx="852803" cy="73428"/>
                <a:chOff x="7287122" y="1581977"/>
                <a:chExt cx="852803" cy="73428"/>
              </a:xfrm>
            </p:grpSpPr>
            <p:sp>
              <p:nvSpPr>
                <p:cNvPr id="8149" name="Google Shape;8149;p7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50" name="Google Shape;8150;p7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151" name="Google Shape;8151;p75"/>
            <p:cNvGrpSpPr/>
            <p:nvPr/>
          </p:nvGrpSpPr>
          <p:grpSpPr>
            <a:xfrm>
              <a:off x="7287122" y="1165658"/>
              <a:ext cx="1219403" cy="344253"/>
              <a:chOff x="7287122" y="1165658"/>
              <a:chExt cx="1219403" cy="344253"/>
            </a:xfrm>
          </p:grpSpPr>
          <p:sp>
            <p:nvSpPr>
              <p:cNvPr id="8152" name="Google Shape;8152;p7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3" name="Google Shape;8153;p75"/>
              <p:cNvGrpSpPr/>
              <p:nvPr/>
            </p:nvGrpSpPr>
            <p:grpSpPr>
              <a:xfrm>
                <a:off x="7287122" y="1341025"/>
                <a:ext cx="695703" cy="73419"/>
                <a:chOff x="7287122" y="1341025"/>
                <a:chExt cx="695703" cy="73419"/>
              </a:xfrm>
            </p:grpSpPr>
            <p:sp>
              <p:nvSpPr>
                <p:cNvPr id="8154" name="Google Shape;8154;p7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55" name="Google Shape;8155;p7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8156" name="Google Shape;8156;p75"/>
          <p:cNvGrpSpPr/>
          <p:nvPr/>
        </p:nvGrpSpPr>
        <p:grpSpPr>
          <a:xfrm>
            <a:off x="5790464" y="973181"/>
            <a:ext cx="1397729" cy="1098540"/>
            <a:chOff x="5900602" y="1193063"/>
            <a:chExt cx="1299851" cy="1021707"/>
          </a:xfrm>
        </p:grpSpPr>
        <p:grpSp>
          <p:nvGrpSpPr>
            <p:cNvPr id="8157" name="Google Shape;8157;p75"/>
            <p:cNvGrpSpPr/>
            <p:nvPr/>
          </p:nvGrpSpPr>
          <p:grpSpPr>
            <a:xfrm>
              <a:off x="6520337" y="1193063"/>
              <a:ext cx="341815" cy="799959"/>
              <a:chOff x="6520337" y="1193063"/>
              <a:chExt cx="341815" cy="799959"/>
            </a:xfrm>
          </p:grpSpPr>
          <p:grpSp>
            <p:nvGrpSpPr>
              <p:cNvPr id="8158" name="Google Shape;8158;p75"/>
              <p:cNvGrpSpPr/>
              <p:nvPr/>
            </p:nvGrpSpPr>
            <p:grpSpPr>
              <a:xfrm>
                <a:off x="6520337" y="1589527"/>
                <a:ext cx="213950" cy="403494"/>
                <a:chOff x="6520337" y="1589527"/>
                <a:chExt cx="213950" cy="403494"/>
              </a:xfrm>
            </p:grpSpPr>
            <p:sp>
              <p:nvSpPr>
                <p:cNvPr id="8159" name="Google Shape;8159;p7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75"/>
              <p:cNvGrpSpPr/>
              <p:nvPr/>
            </p:nvGrpSpPr>
            <p:grpSpPr>
              <a:xfrm>
                <a:off x="6577204" y="1193063"/>
                <a:ext cx="284947" cy="464512"/>
                <a:chOff x="6577204" y="1193063"/>
                <a:chExt cx="284947" cy="464512"/>
              </a:xfrm>
            </p:grpSpPr>
            <p:sp>
              <p:nvSpPr>
                <p:cNvPr id="8162" name="Google Shape;8162;p7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63" name="Google Shape;8163;p7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8164" name="Google Shape;8164;p75"/>
            <p:cNvGrpSpPr/>
            <p:nvPr/>
          </p:nvGrpSpPr>
          <p:grpSpPr>
            <a:xfrm>
              <a:off x="6238903" y="1193063"/>
              <a:ext cx="300475" cy="900152"/>
              <a:chOff x="6238903" y="1193063"/>
              <a:chExt cx="300475" cy="900152"/>
            </a:xfrm>
          </p:grpSpPr>
          <p:grpSp>
            <p:nvGrpSpPr>
              <p:cNvPr id="8165" name="Google Shape;8165;p75"/>
              <p:cNvGrpSpPr/>
              <p:nvPr/>
            </p:nvGrpSpPr>
            <p:grpSpPr>
              <a:xfrm>
                <a:off x="6290865" y="1489315"/>
                <a:ext cx="248514" cy="603900"/>
                <a:chOff x="6290865" y="1489315"/>
                <a:chExt cx="248514" cy="603900"/>
              </a:xfrm>
            </p:grpSpPr>
            <p:sp>
              <p:nvSpPr>
                <p:cNvPr id="8166" name="Google Shape;8166;p7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75"/>
              <p:cNvGrpSpPr/>
              <p:nvPr/>
            </p:nvGrpSpPr>
            <p:grpSpPr>
              <a:xfrm>
                <a:off x="6238903" y="1193063"/>
                <a:ext cx="284947" cy="333087"/>
                <a:chOff x="6238903" y="1193063"/>
                <a:chExt cx="284947" cy="333087"/>
              </a:xfrm>
            </p:grpSpPr>
            <p:sp>
              <p:nvSpPr>
                <p:cNvPr id="8169" name="Google Shape;8169;p7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0" name="Google Shape;8170;p7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8171" name="Google Shape;8171;p75"/>
            <p:cNvGrpSpPr/>
            <p:nvPr/>
          </p:nvGrpSpPr>
          <p:grpSpPr>
            <a:xfrm>
              <a:off x="5900602" y="1193063"/>
              <a:ext cx="444345" cy="1021707"/>
              <a:chOff x="5900602" y="1193063"/>
              <a:chExt cx="444345" cy="1021707"/>
            </a:xfrm>
          </p:grpSpPr>
          <p:grpSp>
            <p:nvGrpSpPr>
              <p:cNvPr id="8172" name="Google Shape;8172;p75"/>
              <p:cNvGrpSpPr/>
              <p:nvPr/>
            </p:nvGrpSpPr>
            <p:grpSpPr>
              <a:xfrm>
                <a:off x="6046501" y="1367785"/>
                <a:ext cx="298446" cy="846986"/>
                <a:chOff x="6046501" y="1367785"/>
                <a:chExt cx="298446" cy="846986"/>
              </a:xfrm>
            </p:grpSpPr>
            <p:sp>
              <p:nvSpPr>
                <p:cNvPr id="8173" name="Google Shape;8173;p7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75"/>
              <p:cNvGrpSpPr/>
              <p:nvPr/>
            </p:nvGrpSpPr>
            <p:grpSpPr>
              <a:xfrm>
                <a:off x="5900602" y="1193063"/>
                <a:ext cx="284947" cy="182312"/>
                <a:chOff x="5900602" y="1193063"/>
                <a:chExt cx="284947" cy="182312"/>
              </a:xfrm>
            </p:grpSpPr>
            <p:sp>
              <p:nvSpPr>
                <p:cNvPr id="8176" name="Google Shape;8176;p7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7" name="Google Shape;8177;p7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8178" name="Google Shape;8178;p75"/>
            <p:cNvGrpSpPr/>
            <p:nvPr/>
          </p:nvGrpSpPr>
          <p:grpSpPr>
            <a:xfrm>
              <a:off x="6738300" y="1193063"/>
              <a:ext cx="462153" cy="707634"/>
              <a:chOff x="6738300" y="1193063"/>
              <a:chExt cx="462153" cy="707634"/>
            </a:xfrm>
          </p:grpSpPr>
          <p:grpSp>
            <p:nvGrpSpPr>
              <p:cNvPr id="8179" name="Google Shape;8179;p75"/>
              <p:cNvGrpSpPr/>
              <p:nvPr/>
            </p:nvGrpSpPr>
            <p:grpSpPr>
              <a:xfrm>
                <a:off x="6915505" y="1193063"/>
                <a:ext cx="284947" cy="597387"/>
                <a:chOff x="6915505" y="1193063"/>
                <a:chExt cx="284947" cy="597387"/>
              </a:xfrm>
            </p:grpSpPr>
            <p:sp>
              <p:nvSpPr>
                <p:cNvPr id="8180" name="Google Shape;8180;p7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1" name="Google Shape;8181;p7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8182" name="Google Shape;8182;p75"/>
              <p:cNvGrpSpPr/>
              <p:nvPr/>
            </p:nvGrpSpPr>
            <p:grpSpPr>
              <a:xfrm>
                <a:off x="6738300" y="1684725"/>
                <a:ext cx="230066" cy="215971"/>
                <a:chOff x="6738300" y="1684725"/>
                <a:chExt cx="230066" cy="215971"/>
              </a:xfrm>
            </p:grpSpPr>
            <p:sp>
              <p:nvSpPr>
                <p:cNvPr id="8183" name="Google Shape;8183;p7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88" name="Shape 8188"/>
        <p:cNvGrpSpPr/>
        <p:nvPr/>
      </p:nvGrpSpPr>
      <p:grpSpPr>
        <a:xfrm>
          <a:off x="0" y="0"/>
          <a:ext cx="0" cy="0"/>
          <a:chOff x="0" y="0"/>
          <a:chExt cx="0" cy="0"/>
        </a:xfrm>
      </p:grpSpPr>
      <p:grpSp>
        <p:nvGrpSpPr>
          <p:cNvPr id="8189" name="Google Shape;8189;p76"/>
          <p:cNvGrpSpPr/>
          <p:nvPr/>
        </p:nvGrpSpPr>
        <p:grpSpPr>
          <a:xfrm>
            <a:off x="855151" y="2261787"/>
            <a:ext cx="421923" cy="360050"/>
            <a:chOff x="855151" y="2280157"/>
            <a:chExt cx="421923" cy="360050"/>
          </a:xfrm>
        </p:grpSpPr>
        <p:sp>
          <p:nvSpPr>
            <p:cNvPr id="8190" name="Google Shape;8190;p76"/>
            <p:cNvSpPr/>
            <p:nvPr/>
          </p:nvSpPr>
          <p:spPr>
            <a:xfrm>
              <a:off x="991862" y="2286339"/>
              <a:ext cx="148578" cy="99227"/>
            </a:xfrm>
            <a:custGeom>
              <a:rect b="b" l="l" r="r" t="t"/>
              <a:pathLst>
                <a:path extrusionOk="0" h="3788" w="5672">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6"/>
            <p:cNvSpPr/>
            <p:nvPr/>
          </p:nvSpPr>
          <p:spPr>
            <a:xfrm>
              <a:off x="991758" y="2329325"/>
              <a:ext cx="33163" cy="56241"/>
            </a:xfrm>
            <a:custGeom>
              <a:rect b="b" l="l" r="r" t="t"/>
              <a:pathLst>
                <a:path extrusionOk="0" h="2147" w="1266">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6"/>
            <p:cNvSpPr/>
            <p:nvPr/>
          </p:nvSpPr>
          <p:spPr>
            <a:xfrm>
              <a:off x="1107199" y="2329325"/>
              <a:ext cx="33163" cy="55769"/>
            </a:xfrm>
            <a:custGeom>
              <a:rect b="b" l="l" r="r" t="t"/>
              <a:pathLst>
                <a:path extrusionOk="0" h="2129" w="1266">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6"/>
            <p:cNvSpPr/>
            <p:nvPr/>
          </p:nvSpPr>
          <p:spPr>
            <a:xfrm>
              <a:off x="861333" y="2349992"/>
              <a:ext cx="409454" cy="274864"/>
            </a:xfrm>
            <a:custGeom>
              <a:rect b="b" l="l" r="r" t="t"/>
              <a:pathLst>
                <a:path extrusionOk="0" h="10493" w="15631">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6"/>
            <p:cNvSpPr/>
            <p:nvPr/>
          </p:nvSpPr>
          <p:spPr>
            <a:xfrm>
              <a:off x="861333" y="2349992"/>
              <a:ext cx="69155" cy="274864"/>
            </a:xfrm>
            <a:custGeom>
              <a:rect b="b" l="l" r="r" t="t"/>
              <a:pathLst>
                <a:path extrusionOk="0" h="10493" w="264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6"/>
            <p:cNvSpPr/>
            <p:nvPr/>
          </p:nvSpPr>
          <p:spPr>
            <a:xfrm>
              <a:off x="918778" y="2340903"/>
              <a:ext cx="41414" cy="293017"/>
            </a:xfrm>
            <a:custGeom>
              <a:rect b="b" l="l" r="r" t="t"/>
              <a:pathLst>
                <a:path extrusionOk="0" h="11186" w="1581">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6"/>
            <p:cNvSpPr/>
            <p:nvPr/>
          </p:nvSpPr>
          <p:spPr>
            <a:xfrm>
              <a:off x="1171927" y="2340903"/>
              <a:ext cx="41414" cy="293017"/>
            </a:xfrm>
            <a:custGeom>
              <a:rect b="b" l="l" r="r" t="t"/>
              <a:pathLst>
                <a:path extrusionOk="0" h="11186" w="1581">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6"/>
            <p:cNvSpPr/>
            <p:nvPr/>
          </p:nvSpPr>
          <p:spPr>
            <a:xfrm>
              <a:off x="1052975" y="2521648"/>
              <a:ext cx="91683" cy="70543"/>
            </a:xfrm>
            <a:custGeom>
              <a:rect b="b" l="l" r="r" t="t"/>
              <a:pathLst>
                <a:path extrusionOk="0" h="2693" w="350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6"/>
            <p:cNvSpPr/>
            <p:nvPr/>
          </p:nvSpPr>
          <p:spPr>
            <a:xfrm>
              <a:off x="1075162" y="2405002"/>
              <a:ext cx="67976" cy="49037"/>
            </a:xfrm>
            <a:custGeom>
              <a:rect b="b" l="l" r="r" t="t"/>
              <a:pathLst>
                <a:path extrusionOk="0" h="1872" w="2595">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6"/>
            <p:cNvSpPr/>
            <p:nvPr/>
          </p:nvSpPr>
          <p:spPr>
            <a:xfrm>
              <a:off x="982877" y="2445316"/>
              <a:ext cx="76227" cy="82750"/>
            </a:xfrm>
            <a:custGeom>
              <a:rect b="b" l="l" r="r" t="t"/>
              <a:pathLst>
                <a:path extrusionOk="0" h="3159" w="291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6"/>
            <p:cNvSpPr/>
            <p:nvPr/>
          </p:nvSpPr>
          <p:spPr>
            <a:xfrm>
              <a:off x="1045981" y="2515440"/>
              <a:ext cx="105592" cy="82933"/>
            </a:xfrm>
            <a:custGeom>
              <a:rect b="b" l="l" r="r" t="t"/>
              <a:pathLst>
                <a:path extrusionOk="0" h="3166" w="4031">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6"/>
            <p:cNvSpPr/>
            <p:nvPr/>
          </p:nvSpPr>
          <p:spPr>
            <a:xfrm>
              <a:off x="1068954" y="2398820"/>
              <a:ext cx="80366" cy="61506"/>
            </a:xfrm>
            <a:custGeom>
              <a:rect b="b" l="l" r="r" t="t"/>
              <a:pathLst>
                <a:path extrusionOk="0" h="2348" w="3068">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6"/>
            <p:cNvSpPr/>
            <p:nvPr/>
          </p:nvSpPr>
          <p:spPr>
            <a:xfrm>
              <a:off x="976329" y="2439108"/>
              <a:ext cx="89875" cy="95219"/>
            </a:xfrm>
            <a:custGeom>
              <a:rect b="b" l="l" r="r" t="t"/>
              <a:pathLst>
                <a:path extrusionOk="0" h="3635" w="3431">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6"/>
            <p:cNvSpPr/>
            <p:nvPr/>
          </p:nvSpPr>
          <p:spPr>
            <a:xfrm>
              <a:off x="1005405" y="2463364"/>
              <a:ext cx="15455" cy="15455"/>
            </a:xfrm>
            <a:custGeom>
              <a:rect b="b" l="l" r="r" t="t"/>
              <a:pathLst>
                <a:path extrusionOk="0" h="590" w="59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6"/>
            <p:cNvSpPr/>
            <p:nvPr/>
          </p:nvSpPr>
          <p:spPr>
            <a:xfrm>
              <a:off x="855151" y="2280157"/>
              <a:ext cx="421923" cy="360050"/>
            </a:xfrm>
            <a:custGeom>
              <a:rect b="b" l="l" r="r" t="t"/>
              <a:pathLst>
                <a:path extrusionOk="0" h="13745" w="16107">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76"/>
          <p:cNvGrpSpPr/>
          <p:nvPr/>
        </p:nvGrpSpPr>
        <p:grpSpPr>
          <a:xfrm>
            <a:off x="1417348" y="2265271"/>
            <a:ext cx="385276" cy="384123"/>
            <a:chOff x="1417348" y="2283640"/>
            <a:chExt cx="385276" cy="384123"/>
          </a:xfrm>
        </p:grpSpPr>
        <p:sp>
          <p:nvSpPr>
            <p:cNvPr id="8206" name="Google Shape;8206;p76"/>
            <p:cNvSpPr/>
            <p:nvPr/>
          </p:nvSpPr>
          <p:spPr>
            <a:xfrm>
              <a:off x="1515998" y="2478531"/>
              <a:ext cx="106483" cy="57288"/>
            </a:xfrm>
            <a:custGeom>
              <a:rect b="b" l="l" r="r" t="t"/>
              <a:pathLst>
                <a:path extrusionOk="0" h="2187" w="4065">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6"/>
            <p:cNvSpPr/>
            <p:nvPr/>
          </p:nvSpPr>
          <p:spPr>
            <a:xfrm>
              <a:off x="1423084" y="2289377"/>
              <a:ext cx="292389" cy="207124"/>
            </a:xfrm>
            <a:custGeom>
              <a:rect b="b" l="l" r="r" t="t"/>
              <a:pathLst>
                <a:path extrusionOk="0" h="7907" w="11162">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6"/>
            <p:cNvSpPr/>
            <p:nvPr/>
          </p:nvSpPr>
          <p:spPr>
            <a:xfrm>
              <a:off x="1423084" y="2289377"/>
              <a:ext cx="34315" cy="207124"/>
            </a:xfrm>
            <a:custGeom>
              <a:rect b="b" l="l" r="r" t="t"/>
              <a:pathLst>
                <a:path extrusionOk="0" h="7907" w="131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6"/>
            <p:cNvSpPr/>
            <p:nvPr/>
          </p:nvSpPr>
          <p:spPr>
            <a:xfrm>
              <a:off x="1498762" y="2527437"/>
              <a:ext cx="140405" cy="16739"/>
            </a:xfrm>
            <a:custGeom>
              <a:rect b="b" l="l" r="r" t="t"/>
              <a:pathLst>
                <a:path extrusionOk="0" h="639" w="536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6"/>
            <p:cNvSpPr/>
            <p:nvPr/>
          </p:nvSpPr>
          <p:spPr>
            <a:xfrm>
              <a:off x="1438068" y="2306273"/>
              <a:ext cx="262422" cy="153162"/>
            </a:xfrm>
            <a:custGeom>
              <a:rect b="b" l="l" r="r" t="t"/>
              <a:pathLst>
                <a:path extrusionOk="0" h="5847" w="10018">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6"/>
            <p:cNvSpPr/>
            <p:nvPr/>
          </p:nvSpPr>
          <p:spPr>
            <a:xfrm>
              <a:off x="1537714" y="2425748"/>
              <a:ext cx="240601" cy="192114"/>
            </a:xfrm>
            <a:custGeom>
              <a:rect b="b" l="l" r="r" t="t"/>
              <a:pathLst>
                <a:path extrusionOk="0" h="7334" w="9185">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6"/>
            <p:cNvSpPr/>
            <p:nvPr/>
          </p:nvSpPr>
          <p:spPr>
            <a:xfrm>
              <a:off x="1555212" y="2446914"/>
              <a:ext cx="205683" cy="141139"/>
            </a:xfrm>
            <a:custGeom>
              <a:rect b="b" l="l" r="r" t="t"/>
              <a:pathLst>
                <a:path extrusionOk="0" h="5388" w="7852">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6"/>
            <p:cNvSpPr/>
            <p:nvPr/>
          </p:nvSpPr>
          <p:spPr>
            <a:xfrm>
              <a:off x="1537714" y="2425748"/>
              <a:ext cx="33870" cy="192114"/>
            </a:xfrm>
            <a:custGeom>
              <a:rect b="b" l="l" r="r" t="t"/>
              <a:pathLst>
                <a:path extrusionOk="0" h="7334" w="1293">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6"/>
            <p:cNvSpPr/>
            <p:nvPr/>
          </p:nvSpPr>
          <p:spPr>
            <a:xfrm>
              <a:off x="1537714" y="2594758"/>
              <a:ext cx="240601" cy="23104"/>
            </a:xfrm>
            <a:custGeom>
              <a:rect b="b" l="l" r="r" t="t"/>
              <a:pathLst>
                <a:path extrusionOk="0" h="882" w="9185">
                  <a:moveTo>
                    <a:pt x="0" y="1"/>
                  </a:moveTo>
                  <a:lnTo>
                    <a:pt x="0" y="882"/>
                  </a:lnTo>
                  <a:lnTo>
                    <a:pt x="9184" y="882"/>
                  </a:lnTo>
                  <a:lnTo>
                    <a:pt x="918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6"/>
            <p:cNvSpPr/>
            <p:nvPr/>
          </p:nvSpPr>
          <p:spPr>
            <a:xfrm>
              <a:off x="1519141" y="2605079"/>
              <a:ext cx="277850" cy="25435"/>
            </a:xfrm>
            <a:custGeom>
              <a:rect b="b" l="l" r="r" t="t"/>
              <a:pathLst>
                <a:path extrusionOk="0" h="971" w="10607">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6"/>
            <p:cNvSpPr/>
            <p:nvPr/>
          </p:nvSpPr>
          <p:spPr>
            <a:xfrm>
              <a:off x="1519037" y="2605079"/>
              <a:ext cx="50844" cy="25435"/>
            </a:xfrm>
            <a:custGeom>
              <a:rect b="b" l="l" r="r" t="t"/>
              <a:pathLst>
                <a:path extrusionOk="0" h="971" w="1941">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6"/>
            <p:cNvSpPr/>
            <p:nvPr/>
          </p:nvSpPr>
          <p:spPr>
            <a:xfrm>
              <a:off x="1662297" y="2559841"/>
              <a:ext cx="71565" cy="102187"/>
            </a:xfrm>
            <a:custGeom>
              <a:rect b="b" l="l" r="r" t="t"/>
              <a:pathLst>
                <a:path extrusionOk="0" h="3901" w="2732">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6"/>
            <p:cNvSpPr/>
            <p:nvPr/>
          </p:nvSpPr>
          <p:spPr>
            <a:xfrm>
              <a:off x="1662219" y="2580849"/>
              <a:ext cx="71748" cy="60275"/>
            </a:xfrm>
            <a:custGeom>
              <a:rect b="b" l="l" r="r" t="t"/>
              <a:pathLst>
                <a:path extrusionOk="0" h="2301" w="2739">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6"/>
            <p:cNvSpPr/>
            <p:nvPr/>
          </p:nvSpPr>
          <p:spPr>
            <a:xfrm>
              <a:off x="1417348" y="2283640"/>
              <a:ext cx="385276" cy="384123"/>
            </a:xfrm>
            <a:custGeom>
              <a:rect b="b" l="l" r="r" t="t"/>
              <a:pathLst>
                <a:path extrusionOk="0" h="14664" w="14708">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76"/>
          <p:cNvGrpSpPr/>
          <p:nvPr/>
        </p:nvGrpSpPr>
        <p:grpSpPr>
          <a:xfrm>
            <a:off x="2586876" y="2264747"/>
            <a:ext cx="205605" cy="356828"/>
            <a:chOff x="2586876" y="2283117"/>
            <a:chExt cx="205605" cy="356828"/>
          </a:xfrm>
        </p:grpSpPr>
        <p:sp>
          <p:nvSpPr>
            <p:cNvPr id="8221" name="Google Shape;8221;p76"/>
            <p:cNvSpPr/>
            <p:nvPr/>
          </p:nvSpPr>
          <p:spPr>
            <a:xfrm>
              <a:off x="2745408" y="2309233"/>
              <a:ext cx="41860" cy="283666"/>
            </a:xfrm>
            <a:custGeom>
              <a:rect b="b" l="l" r="r" t="t"/>
              <a:pathLst>
                <a:path extrusionOk="0" h="10829" w="1598">
                  <a:moveTo>
                    <a:pt x="1" y="0"/>
                  </a:moveTo>
                  <a:lnTo>
                    <a:pt x="1" y="10829"/>
                  </a:lnTo>
                  <a:lnTo>
                    <a:pt x="1597" y="10031"/>
                  </a:lnTo>
                  <a:lnTo>
                    <a:pt x="1597" y="799"/>
                  </a:lnTo>
                  <a:lnTo>
                    <a:pt x="1" y="0"/>
                  </a:ln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6"/>
            <p:cNvSpPr/>
            <p:nvPr/>
          </p:nvSpPr>
          <p:spPr>
            <a:xfrm>
              <a:off x="2592089" y="2309233"/>
              <a:ext cx="174249" cy="283666"/>
            </a:xfrm>
            <a:custGeom>
              <a:rect b="b" l="l" r="r" t="t"/>
              <a:pathLst>
                <a:path extrusionOk="0" h="10829" w="6652">
                  <a:moveTo>
                    <a:pt x="6652" y="0"/>
                  </a:moveTo>
                  <a:lnTo>
                    <a:pt x="1" y="799"/>
                  </a:lnTo>
                  <a:lnTo>
                    <a:pt x="1" y="10031"/>
                  </a:lnTo>
                  <a:lnTo>
                    <a:pt x="6652" y="10829"/>
                  </a:lnTo>
                  <a:lnTo>
                    <a:pt x="6652"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6"/>
            <p:cNvSpPr/>
            <p:nvPr/>
          </p:nvSpPr>
          <p:spPr>
            <a:xfrm>
              <a:off x="2745408" y="2571969"/>
              <a:ext cx="41860" cy="62763"/>
            </a:xfrm>
            <a:custGeom>
              <a:rect b="b" l="l" r="r" t="t"/>
              <a:pathLst>
                <a:path extrusionOk="0" h="2396" w="1598">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6"/>
            <p:cNvSpPr/>
            <p:nvPr/>
          </p:nvSpPr>
          <p:spPr>
            <a:xfrm>
              <a:off x="2745408" y="2288303"/>
              <a:ext cx="41860" cy="41860"/>
            </a:xfrm>
            <a:custGeom>
              <a:rect b="b" l="l" r="r" t="t"/>
              <a:pathLst>
                <a:path extrusionOk="0" h="1598" w="1598">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6"/>
            <p:cNvSpPr/>
            <p:nvPr/>
          </p:nvSpPr>
          <p:spPr>
            <a:xfrm>
              <a:off x="2592089" y="2571969"/>
              <a:ext cx="174249" cy="62763"/>
            </a:xfrm>
            <a:custGeom>
              <a:rect b="b" l="l" r="r" t="t"/>
              <a:pathLst>
                <a:path extrusionOk="0" h="2396" w="6652">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6"/>
            <p:cNvSpPr/>
            <p:nvPr/>
          </p:nvSpPr>
          <p:spPr>
            <a:xfrm>
              <a:off x="2592089" y="2288303"/>
              <a:ext cx="174249" cy="41860"/>
            </a:xfrm>
            <a:custGeom>
              <a:rect b="b" l="l" r="r" t="t"/>
              <a:pathLst>
                <a:path extrusionOk="0" h="1598" w="6652">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6"/>
            <p:cNvSpPr/>
            <p:nvPr/>
          </p:nvSpPr>
          <p:spPr>
            <a:xfrm>
              <a:off x="2679161" y="2592872"/>
              <a:ext cx="20930" cy="20956"/>
            </a:xfrm>
            <a:custGeom>
              <a:rect b="b" l="l" r="r" t="t"/>
              <a:pathLst>
                <a:path extrusionOk="0" h="800" w="799">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6"/>
            <p:cNvSpPr/>
            <p:nvPr/>
          </p:nvSpPr>
          <p:spPr>
            <a:xfrm>
              <a:off x="2586876" y="2283117"/>
              <a:ext cx="205605" cy="356828"/>
            </a:xfrm>
            <a:custGeom>
              <a:rect b="b" l="l" r="r" t="t"/>
              <a:pathLst>
                <a:path extrusionOk="0" h="13622" w="7849">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6"/>
            <p:cNvSpPr/>
            <p:nvPr/>
          </p:nvSpPr>
          <p:spPr>
            <a:xfrm>
              <a:off x="2682671" y="2304020"/>
              <a:ext cx="33137" cy="10452"/>
            </a:xfrm>
            <a:custGeom>
              <a:rect b="b" l="l" r="r" t="t"/>
              <a:pathLst>
                <a:path extrusionOk="0" h="399" w="1265">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6"/>
            <p:cNvSpPr/>
            <p:nvPr/>
          </p:nvSpPr>
          <p:spPr>
            <a:xfrm>
              <a:off x="2668657" y="2587581"/>
              <a:ext cx="36752" cy="31486"/>
            </a:xfrm>
            <a:custGeom>
              <a:rect b="b" l="l" r="r" t="t"/>
              <a:pathLst>
                <a:path extrusionOk="0" h="1202" w="1403">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6"/>
            <p:cNvSpPr/>
            <p:nvPr/>
          </p:nvSpPr>
          <p:spPr>
            <a:xfrm>
              <a:off x="2663549" y="2304020"/>
              <a:ext cx="10426" cy="10452"/>
            </a:xfrm>
            <a:custGeom>
              <a:rect b="b" l="l" r="r" t="t"/>
              <a:pathLst>
                <a:path extrusionOk="0" h="399" w="398">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76"/>
          <p:cNvGrpSpPr/>
          <p:nvPr/>
        </p:nvGrpSpPr>
        <p:grpSpPr>
          <a:xfrm>
            <a:off x="1961313" y="2281066"/>
            <a:ext cx="385302" cy="352532"/>
            <a:chOff x="1961313" y="2299436"/>
            <a:chExt cx="385302" cy="352532"/>
          </a:xfrm>
        </p:grpSpPr>
        <p:sp>
          <p:nvSpPr>
            <p:cNvPr id="8233" name="Google Shape;8233;p76"/>
            <p:cNvSpPr/>
            <p:nvPr/>
          </p:nvSpPr>
          <p:spPr>
            <a:xfrm>
              <a:off x="2043618" y="2618727"/>
              <a:ext cx="220221" cy="27505"/>
            </a:xfrm>
            <a:custGeom>
              <a:rect b="b" l="l" r="r" t="t"/>
              <a:pathLst>
                <a:path extrusionOk="0" h="1050" w="8407">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6"/>
            <p:cNvSpPr/>
            <p:nvPr/>
          </p:nvSpPr>
          <p:spPr>
            <a:xfrm>
              <a:off x="2063474" y="2618727"/>
              <a:ext cx="200366" cy="27505"/>
            </a:xfrm>
            <a:custGeom>
              <a:rect b="b" l="l" r="r" t="t"/>
              <a:pathLst>
                <a:path extrusionOk="0" h="1050" w="7649">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5" name="Google Shape;8235;p76"/>
            <p:cNvGrpSpPr/>
            <p:nvPr/>
          </p:nvGrpSpPr>
          <p:grpSpPr>
            <a:xfrm>
              <a:off x="1961313" y="2299436"/>
              <a:ext cx="385302" cy="352532"/>
              <a:chOff x="1961313" y="2299436"/>
              <a:chExt cx="385302" cy="352532"/>
            </a:xfrm>
          </p:grpSpPr>
          <p:sp>
            <p:nvSpPr>
              <p:cNvPr id="8236" name="Google Shape;8236;p76"/>
              <p:cNvSpPr/>
              <p:nvPr/>
            </p:nvSpPr>
            <p:spPr>
              <a:xfrm>
                <a:off x="2082936" y="2545669"/>
                <a:ext cx="141951" cy="85762"/>
              </a:xfrm>
              <a:custGeom>
                <a:rect b="b" l="l" r="r" t="t"/>
                <a:pathLst>
                  <a:path extrusionOk="0" h="3274" w="5419">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6"/>
              <p:cNvSpPr/>
              <p:nvPr/>
            </p:nvSpPr>
            <p:spPr>
              <a:xfrm>
                <a:off x="2082936" y="2545669"/>
                <a:ext cx="132887" cy="78847"/>
              </a:xfrm>
              <a:custGeom>
                <a:rect b="b" l="l" r="r" t="t"/>
                <a:pathLst>
                  <a:path extrusionOk="0" h="3010" w="5073">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6"/>
              <p:cNvSpPr/>
              <p:nvPr/>
            </p:nvSpPr>
            <p:spPr>
              <a:xfrm>
                <a:off x="1966971" y="2305199"/>
                <a:ext cx="373881" cy="265617"/>
              </a:xfrm>
              <a:custGeom>
                <a:rect b="b" l="l" r="r" t="t"/>
                <a:pathLst>
                  <a:path extrusionOk="0" h="10140" w="14273">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6"/>
              <p:cNvSpPr/>
              <p:nvPr/>
            </p:nvSpPr>
            <p:spPr>
              <a:xfrm>
                <a:off x="1997488" y="2335716"/>
                <a:ext cx="312952" cy="187006"/>
              </a:xfrm>
              <a:custGeom>
                <a:rect b="b" l="l" r="r" t="t"/>
                <a:pathLst>
                  <a:path extrusionOk="0" h="7139" w="11947">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6"/>
              <p:cNvSpPr/>
              <p:nvPr/>
            </p:nvSpPr>
            <p:spPr>
              <a:xfrm>
                <a:off x="2292811" y="2335716"/>
                <a:ext cx="17629" cy="187006"/>
              </a:xfrm>
              <a:custGeom>
                <a:rect b="b" l="l" r="r" t="t"/>
                <a:pathLst>
                  <a:path extrusionOk="0" h="7139" w="673">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6"/>
              <p:cNvSpPr/>
              <p:nvPr/>
            </p:nvSpPr>
            <p:spPr>
              <a:xfrm>
                <a:off x="1961313" y="2299436"/>
                <a:ext cx="385302" cy="352532"/>
              </a:xfrm>
              <a:custGeom>
                <a:rect b="b" l="l" r="r" t="t"/>
                <a:pathLst>
                  <a:path extrusionOk="0" h="13458" w="14709">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6"/>
              <p:cNvSpPr/>
              <p:nvPr/>
            </p:nvSpPr>
            <p:spPr>
              <a:xfrm>
                <a:off x="1991830" y="2329953"/>
                <a:ext cx="324268" cy="198427"/>
              </a:xfrm>
              <a:custGeom>
                <a:rect b="b" l="l" r="r" t="t"/>
                <a:pathLst>
                  <a:path extrusionOk="0" h="7575" w="12379">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6"/>
              <p:cNvSpPr/>
              <p:nvPr/>
            </p:nvSpPr>
            <p:spPr>
              <a:xfrm>
                <a:off x="2147821" y="2539959"/>
                <a:ext cx="12443" cy="11473"/>
              </a:xfrm>
              <a:custGeom>
                <a:rect b="b" l="l" r="r" t="t"/>
                <a:pathLst>
                  <a:path extrusionOk="0" h="438" w="475">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44" name="Google Shape;8244;p76"/>
          <p:cNvGrpSpPr/>
          <p:nvPr/>
        </p:nvGrpSpPr>
        <p:grpSpPr>
          <a:xfrm>
            <a:off x="3049165" y="2301708"/>
            <a:ext cx="401543" cy="311432"/>
            <a:chOff x="3049165" y="2320078"/>
            <a:chExt cx="401543" cy="311432"/>
          </a:xfrm>
        </p:grpSpPr>
        <p:sp>
          <p:nvSpPr>
            <p:cNvPr id="8245" name="Google Shape;8245;p76"/>
            <p:cNvSpPr/>
            <p:nvPr/>
          </p:nvSpPr>
          <p:spPr>
            <a:xfrm>
              <a:off x="3136604" y="2348185"/>
              <a:ext cx="96240" cy="254773"/>
            </a:xfrm>
            <a:custGeom>
              <a:rect b="b" l="l" r="r" t="t"/>
              <a:pathLst>
                <a:path extrusionOk="0" h="9726" w="3674">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6"/>
            <p:cNvSpPr/>
            <p:nvPr/>
          </p:nvSpPr>
          <p:spPr>
            <a:xfrm>
              <a:off x="3136604" y="2505172"/>
              <a:ext cx="96240" cy="97786"/>
            </a:xfrm>
            <a:custGeom>
              <a:rect b="b" l="l" r="r" t="t"/>
              <a:pathLst>
                <a:path extrusionOk="0" h="3733" w="3674">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6"/>
            <p:cNvSpPr/>
            <p:nvPr/>
          </p:nvSpPr>
          <p:spPr>
            <a:xfrm>
              <a:off x="3054928" y="2423417"/>
              <a:ext cx="81702" cy="104413"/>
            </a:xfrm>
            <a:custGeom>
              <a:rect b="b" l="l" r="r" t="t"/>
              <a:pathLst>
                <a:path extrusionOk="0" h="3986" w="3119">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6"/>
            <p:cNvSpPr/>
            <p:nvPr/>
          </p:nvSpPr>
          <p:spPr>
            <a:xfrm>
              <a:off x="3054928" y="2469730"/>
              <a:ext cx="81702" cy="58101"/>
            </a:xfrm>
            <a:custGeom>
              <a:rect b="b" l="l" r="r" t="t"/>
              <a:pathLst>
                <a:path extrusionOk="0" h="2218" w="3119">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6"/>
            <p:cNvSpPr/>
            <p:nvPr/>
          </p:nvSpPr>
          <p:spPr>
            <a:xfrm>
              <a:off x="3231928" y="2325474"/>
              <a:ext cx="37014" cy="300195"/>
            </a:xfrm>
            <a:custGeom>
              <a:rect b="b" l="l" r="r" t="t"/>
              <a:pathLst>
                <a:path extrusionOk="0" h="11460" w="1413">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6"/>
            <p:cNvSpPr/>
            <p:nvPr/>
          </p:nvSpPr>
          <p:spPr>
            <a:xfrm>
              <a:off x="3231928" y="2325474"/>
              <a:ext cx="29731" cy="300195"/>
            </a:xfrm>
            <a:custGeom>
              <a:rect b="b" l="l" r="r" t="t"/>
              <a:pathLst>
                <a:path extrusionOk="0" h="11460" w="1135">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6"/>
            <p:cNvSpPr/>
            <p:nvPr/>
          </p:nvSpPr>
          <p:spPr>
            <a:xfrm>
              <a:off x="3294508" y="2435702"/>
              <a:ext cx="33241" cy="80000"/>
            </a:xfrm>
            <a:custGeom>
              <a:rect b="b" l="l" r="r" t="t"/>
              <a:pathLst>
                <a:path extrusionOk="0" h="3054" w="1269">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6"/>
            <p:cNvSpPr/>
            <p:nvPr/>
          </p:nvSpPr>
          <p:spPr>
            <a:xfrm>
              <a:off x="3334507" y="2395676"/>
              <a:ext cx="55271" cy="159947"/>
            </a:xfrm>
            <a:custGeom>
              <a:rect b="b" l="l" r="r" t="t"/>
              <a:pathLst>
                <a:path extrusionOk="0" h="6106" w="211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6"/>
            <p:cNvSpPr/>
            <p:nvPr/>
          </p:nvSpPr>
          <p:spPr>
            <a:xfrm>
              <a:off x="3373721" y="2356646"/>
              <a:ext cx="76987" cy="238374"/>
            </a:xfrm>
            <a:custGeom>
              <a:rect b="b" l="l" r="r" t="t"/>
              <a:pathLst>
                <a:path extrusionOk="0" h="9100" w="2939">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6"/>
            <p:cNvSpPr/>
            <p:nvPr/>
          </p:nvSpPr>
          <p:spPr>
            <a:xfrm>
              <a:off x="3049165" y="2320078"/>
              <a:ext cx="225251" cy="311432"/>
            </a:xfrm>
            <a:custGeom>
              <a:rect b="b" l="l" r="r" t="t"/>
              <a:pathLst>
                <a:path extrusionOk="0" h="11889" w="8599">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76"/>
          <p:cNvGrpSpPr/>
          <p:nvPr/>
        </p:nvGrpSpPr>
        <p:grpSpPr>
          <a:xfrm>
            <a:off x="3593052" y="2295343"/>
            <a:ext cx="385381" cy="323980"/>
            <a:chOff x="3593052" y="2313712"/>
            <a:chExt cx="385381" cy="323980"/>
          </a:xfrm>
        </p:grpSpPr>
        <p:sp>
          <p:nvSpPr>
            <p:cNvPr id="8256" name="Google Shape;8256;p76"/>
            <p:cNvSpPr/>
            <p:nvPr/>
          </p:nvSpPr>
          <p:spPr>
            <a:xfrm>
              <a:off x="3664250" y="2350883"/>
              <a:ext cx="249665" cy="249665"/>
            </a:xfrm>
            <a:custGeom>
              <a:rect b="b" l="l" r="r" t="t"/>
              <a:pathLst>
                <a:path extrusionOk="0" h="9531" w="9531">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6"/>
            <p:cNvSpPr/>
            <p:nvPr/>
          </p:nvSpPr>
          <p:spPr>
            <a:xfrm>
              <a:off x="3689292" y="2375925"/>
              <a:ext cx="199580" cy="199658"/>
            </a:xfrm>
            <a:custGeom>
              <a:rect b="b" l="l" r="r" t="t"/>
              <a:pathLst>
                <a:path extrusionOk="0" h="7622" w="7619">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6"/>
            <p:cNvSpPr/>
            <p:nvPr/>
          </p:nvSpPr>
          <p:spPr>
            <a:xfrm>
              <a:off x="3769187" y="2375925"/>
              <a:ext cx="125055" cy="199711"/>
            </a:xfrm>
            <a:custGeom>
              <a:rect b="b" l="l" r="r" t="t"/>
              <a:pathLst>
                <a:path extrusionOk="0" h="7624" w="4774">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6"/>
            <p:cNvSpPr/>
            <p:nvPr/>
          </p:nvSpPr>
          <p:spPr>
            <a:xfrm>
              <a:off x="3935787" y="2319449"/>
              <a:ext cx="37014" cy="312690"/>
            </a:xfrm>
            <a:custGeom>
              <a:rect b="b" l="l" r="r" t="t"/>
              <a:pathLst>
                <a:path extrusionOk="0" h="11937" w="1413">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6"/>
            <p:cNvSpPr/>
            <p:nvPr/>
          </p:nvSpPr>
          <p:spPr>
            <a:xfrm>
              <a:off x="3935683" y="2319449"/>
              <a:ext cx="36935" cy="161807"/>
            </a:xfrm>
            <a:custGeom>
              <a:rect b="b" l="l" r="r" t="t"/>
              <a:pathLst>
                <a:path extrusionOk="0" h="6177" w="141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6"/>
            <p:cNvSpPr/>
            <p:nvPr/>
          </p:nvSpPr>
          <p:spPr>
            <a:xfrm>
              <a:off x="3598710" y="2365788"/>
              <a:ext cx="49142" cy="265172"/>
            </a:xfrm>
            <a:custGeom>
              <a:rect b="b" l="l" r="r" t="t"/>
              <a:pathLst>
                <a:path extrusionOk="0" h="10123" w="1876">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6"/>
            <p:cNvSpPr/>
            <p:nvPr/>
          </p:nvSpPr>
          <p:spPr>
            <a:xfrm>
              <a:off x="3598710" y="2365788"/>
              <a:ext cx="49142" cy="57105"/>
            </a:xfrm>
            <a:custGeom>
              <a:rect b="b" l="l" r="r" t="t"/>
              <a:pathLst>
                <a:path extrusionOk="0" h="2180" w="1876">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6"/>
            <p:cNvSpPr/>
            <p:nvPr/>
          </p:nvSpPr>
          <p:spPr>
            <a:xfrm>
              <a:off x="3593052" y="2315860"/>
              <a:ext cx="60432" cy="320758"/>
            </a:xfrm>
            <a:custGeom>
              <a:rect b="b" l="l" r="r" t="t"/>
              <a:pathLst>
                <a:path extrusionOk="0" h="12245" w="2307">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6"/>
            <p:cNvSpPr/>
            <p:nvPr/>
          </p:nvSpPr>
          <p:spPr>
            <a:xfrm>
              <a:off x="3645573" y="2390228"/>
              <a:ext cx="231433" cy="216030"/>
            </a:xfrm>
            <a:custGeom>
              <a:rect b="b" l="l" r="r" t="t"/>
              <a:pathLst>
                <a:path extrusionOk="0" h="8247" w="8835">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6"/>
            <p:cNvSpPr/>
            <p:nvPr/>
          </p:nvSpPr>
          <p:spPr>
            <a:xfrm>
              <a:off x="3701499" y="2345225"/>
              <a:ext cx="227137" cy="215637"/>
            </a:xfrm>
            <a:custGeom>
              <a:rect b="b" l="l" r="r" t="t"/>
              <a:pathLst>
                <a:path extrusionOk="0" h="8232" w="8671">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6"/>
            <p:cNvSpPr/>
            <p:nvPr/>
          </p:nvSpPr>
          <p:spPr>
            <a:xfrm>
              <a:off x="3683530" y="2370215"/>
              <a:ext cx="219331" cy="210948"/>
            </a:xfrm>
            <a:custGeom>
              <a:rect b="b" l="l" r="r" t="t"/>
              <a:pathLst>
                <a:path extrusionOk="0" h="8053" w="8373">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6"/>
            <p:cNvSpPr/>
            <p:nvPr/>
          </p:nvSpPr>
          <p:spPr>
            <a:xfrm>
              <a:off x="3930024" y="2313712"/>
              <a:ext cx="48408" cy="323980"/>
            </a:xfrm>
            <a:custGeom>
              <a:rect b="b" l="l" r="r" t="t"/>
              <a:pathLst>
                <a:path extrusionOk="0" h="12368" w="1848">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76"/>
          <p:cNvGrpSpPr/>
          <p:nvPr/>
        </p:nvGrpSpPr>
        <p:grpSpPr>
          <a:xfrm>
            <a:off x="4134162" y="2266240"/>
            <a:ext cx="387005" cy="382185"/>
            <a:chOff x="4134162" y="2284610"/>
            <a:chExt cx="387005" cy="382185"/>
          </a:xfrm>
        </p:grpSpPr>
        <p:sp>
          <p:nvSpPr>
            <p:cNvPr id="8269" name="Google Shape;8269;p76"/>
            <p:cNvSpPr/>
            <p:nvPr/>
          </p:nvSpPr>
          <p:spPr>
            <a:xfrm>
              <a:off x="4144221" y="2362094"/>
              <a:ext cx="299121" cy="299121"/>
            </a:xfrm>
            <a:custGeom>
              <a:rect b="b" l="l" r="r" t="t"/>
              <a:pathLst>
                <a:path extrusionOk="0" h="11419" w="11419">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6"/>
            <p:cNvSpPr/>
            <p:nvPr/>
          </p:nvSpPr>
          <p:spPr>
            <a:xfrm>
              <a:off x="4419347" y="2290294"/>
              <a:ext cx="95795" cy="95717"/>
            </a:xfrm>
            <a:custGeom>
              <a:rect b="b" l="l" r="r" t="t"/>
              <a:pathLst>
                <a:path extrusionOk="0" h="3654" w="3657">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6"/>
            <p:cNvSpPr/>
            <p:nvPr/>
          </p:nvSpPr>
          <p:spPr>
            <a:xfrm>
              <a:off x="4419347" y="2290294"/>
              <a:ext cx="59908" cy="95717"/>
            </a:xfrm>
            <a:custGeom>
              <a:rect b="b" l="l" r="r" t="t"/>
              <a:pathLst>
                <a:path extrusionOk="0" h="3654" w="2287">
                  <a:moveTo>
                    <a:pt x="2286" y="0"/>
                  </a:moveTo>
                  <a:lnTo>
                    <a:pt x="0" y="2282"/>
                  </a:lnTo>
                  <a:lnTo>
                    <a:pt x="0" y="3653"/>
                  </a:lnTo>
                  <a:lnTo>
                    <a:pt x="2286" y="1371"/>
                  </a:lnTo>
                  <a:lnTo>
                    <a:pt x="22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6"/>
            <p:cNvSpPr/>
            <p:nvPr/>
          </p:nvSpPr>
          <p:spPr>
            <a:xfrm>
              <a:off x="4180108" y="2398008"/>
              <a:ext cx="227320" cy="227320"/>
            </a:xfrm>
            <a:custGeom>
              <a:rect b="b" l="l" r="r" t="t"/>
              <a:pathLst>
                <a:path extrusionOk="0" h="8678" w="8678">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6"/>
            <p:cNvSpPr/>
            <p:nvPr/>
          </p:nvSpPr>
          <p:spPr>
            <a:xfrm>
              <a:off x="4293768" y="2505643"/>
              <a:ext cx="113660" cy="11945"/>
            </a:xfrm>
            <a:custGeom>
              <a:rect b="b" l="l" r="r" t="t"/>
              <a:pathLst>
                <a:path extrusionOk="0" h="456" w="4339">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6"/>
            <p:cNvSpPr/>
            <p:nvPr/>
          </p:nvSpPr>
          <p:spPr>
            <a:xfrm>
              <a:off x="4216126" y="2434000"/>
              <a:ext cx="155232" cy="155232"/>
            </a:xfrm>
            <a:custGeom>
              <a:rect b="b" l="l" r="r" t="t"/>
              <a:pathLst>
                <a:path extrusionOk="0" h="5926" w="5926">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6"/>
            <p:cNvSpPr/>
            <p:nvPr/>
          </p:nvSpPr>
          <p:spPr>
            <a:xfrm>
              <a:off x="4293768" y="2505643"/>
              <a:ext cx="77668" cy="11945"/>
            </a:xfrm>
            <a:custGeom>
              <a:rect b="b" l="l" r="r" t="t"/>
              <a:pathLst>
                <a:path extrusionOk="0" h="456" w="2965">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6"/>
            <p:cNvSpPr/>
            <p:nvPr/>
          </p:nvSpPr>
          <p:spPr>
            <a:xfrm>
              <a:off x="4251490" y="2469363"/>
              <a:ext cx="84479" cy="84505"/>
            </a:xfrm>
            <a:custGeom>
              <a:rect b="b" l="l" r="r" t="t"/>
              <a:pathLst>
                <a:path extrusionOk="0" h="3226" w="3225">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6"/>
            <p:cNvSpPr/>
            <p:nvPr/>
          </p:nvSpPr>
          <p:spPr>
            <a:xfrm>
              <a:off x="4293768" y="2505643"/>
              <a:ext cx="42384" cy="11945"/>
            </a:xfrm>
            <a:custGeom>
              <a:rect b="b" l="l" r="r" t="t"/>
              <a:pathLst>
                <a:path extrusionOk="0" h="456" w="1618">
                  <a:moveTo>
                    <a:pt x="0" y="0"/>
                  </a:moveTo>
                  <a:lnTo>
                    <a:pt x="0" y="456"/>
                  </a:lnTo>
                  <a:lnTo>
                    <a:pt x="1597" y="456"/>
                  </a:lnTo>
                  <a:cubicBezTo>
                    <a:pt x="1618" y="305"/>
                    <a:pt x="1618" y="151"/>
                    <a:pt x="1597"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6"/>
            <p:cNvSpPr/>
            <p:nvPr/>
          </p:nvSpPr>
          <p:spPr>
            <a:xfrm>
              <a:off x="4275798" y="2493698"/>
              <a:ext cx="35940" cy="35940"/>
            </a:xfrm>
            <a:custGeom>
              <a:rect b="b" l="l" r="r" t="t"/>
              <a:pathLst>
                <a:path extrusionOk="0" h="1372" w="1372">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6"/>
            <p:cNvSpPr/>
            <p:nvPr/>
          </p:nvSpPr>
          <p:spPr>
            <a:xfrm>
              <a:off x="4293768" y="2505643"/>
              <a:ext cx="18336" cy="11945"/>
            </a:xfrm>
            <a:custGeom>
              <a:rect b="b" l="l" r="r" t="t"/>
              <a:pathLst>
                <a:path extrusionOk="0" h="456" w="700">
                  <a:moveTo>
                    <a:pt x="0" y="0"/>
                  </a:moveTo>
                  <a:lnTo>
                    <a:pt x="0" y="456"/>
                  </a:lnTo>
                  <a:lnTo>
                    <a:pt x="645" y="456"/>
                  </a:lnTo>
                  <a:cubicBezTo>
                    <a:pt x="699" y="309"/>
                    <a:pt x="699" y="147"/>
                    <a:pt x="64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6"/>
            <p:cNvSpPr/>
            <p:nvPr/>
          </p:nvSpPr>
          <p:spPr>
            <a:xfrm>
              <a:off x="4134162" y="2284610"/>
              <a:ext cx="387005" cy="382185"/>
            </a:xfrm>
            <a:custGeom>
              <a:rect b="b" l="l" r="r" t="t"/>
              <a:pathLst>
                <a:path extrusionOk="0" h="14590" w="14774">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76"/>
          <p:cNvGrpSpPr/>
          <p:nvPr/>
        </p:nvGrpSpPr>
        <p:grpSpPr>
          <a:xfrm>
            <a:off x="5224896" y="2264275"/>
            <a:ext cx="385486" cy="385748"/>
            <a:chOff x="5224896" y="2282645"/>
            <a:chExt cx="385486" cy="385748"/>
          </a:xfrm>
        </p:grpSpPr>
        <p:sp>
          <p:nvSpPr>
            <p:cNvPr id="8282" name="Google Shape;8282;p76"/>
            <p:cNvSpPr/>
            <p:nvPr/>
          </p:nvSpPr>
          <p:spPr>
            <a:xfrm>
              <a:off x="5230632" y="2307871"/>
              <a:ext cx="373803" cy="186928"/>
            </a:xfrm>
            <a:custGeom>
              <a:rect b="b" l="l" r="r" t="t"/>
              <a:pathLst>
                <a:path extrusionOk="0" h="7136" w="1427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6"/>
            <p:cNvSpPr/>
            <p:nvPr/>
          </p:nvSpPr>
          <p:spPr>
            <a:xfrm>
              <a:off x="5230554" y="2307871"/>
              <a:ext cx="187006" cy="186928"/>
            </a:xfrm>
            <a:custGeom>
              <a:rect b="b" l="l" r="r" t="t"/>
              <a:pathLst>
                <a:path extrusionOk="0" h="7136" w="7139">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6"/>
            <p:cNvSpPr/>
            <p:nvPr/>
          </p:nvSpPr>
          <p:spPr>
            <a:xfrm>
              <a:off x="5417534" y="2307871"/>
              <a:ext cx="93464" cy="186928"/>
            </a:xfrm>
            <a:custGeom>
              <a:rect b="b" l="l" r="r" t="t"/>
              <a:pathLst>
                <a:path extrusionOk="0" h="7136" w="3568">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6"/>
            <p:cNvSpPr/>
            <p:nvPr/>
          </p:nvSpPr>
          <p:spPr>
            <a:xfrm>
              <a:off x="5405772" y="2287779"/>
              <a:ext cx="23549" cy="20484"/>
            </a:xfrm>
            <a:custGeom>
              <a:rect b="b" l="l" r="r" t="t"/>
              <a:pathLst>
                <a:path extrusionOk="0" h="782" w="899">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6"/>
            <p:cNvSpPr/>
            <p:nvPr/>
          </p:nvSpPr>
          <p:spPr>
            <a:xfrm>
              <a:off x="5344397" y="2559055"/>
              <a:ext cx="84636" cy="103601"/>
            </a:xfrm>
            <a:custGeom>
              <a:rect b="b" l="l" r="r" t="t"/>
              <a:pathLst>
                <a:path extrusionOk="0" h="3955" w="3231">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6"/>
            <p:cNvSpPr/>
            <p:nvPr/>
          </p:nvSpPr>
          <p:spPr>
            <a:xfrm>
              <a:off x="5224896" y="2282645"/>
              <a:ext cx="385486" cy="385748"/>
            </a:xfrm>
            <a:custGeom>
              <a:rect b="b" l="l" r="r" t="t"/>
              <a:pathLst>
                <a:path extrusionOk="0" h="14726" w="14716">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76"/>
          <p:cNvGrpSpPr/>
          <p:nvPr/>
        </p:nvGrpSpPr>
        <p:grpSpPr>
          <a:xfrm>
            <a:off x="4680930" y="2268571"/>
            <a:ext cx="385381" cy="377601"/>
            <a:chOff x="4680930" y="2286941"/>
            <a:chExt cx="385381" cy="377601"/>
          </a:xfrm>
        </p:grpSpPr>
        <p:sp>
          <p:nvSpPr>
            <p:cNvPr id="8289" name="Google Shape;8289;p76"/>
            <p:cNvSpPr/>
            <p:nvPr/>
          </p:nvSpPr>
          <p:spPr>
            <a:xfrm>
              <a:off x="4728841" y="2395755"/>
              <a:ext cx="331812" cy="263234"/>
            </a:xfrm>
            <a:custGeom>
              <a:rect b="b" l="l" r="r" t="t"/>
              <a:pathLst>
                <a:path extrusionOk="0" h="10049" w="12667">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6"/>
            <p:cNvSpPr/>
            <p:nvPr/>
          </p:nvSpPr>
          <p:spPr>
            <a:xfrm>
              <a:off x="4728946" y="2489219"/>
              <a:ext cx="331603" cy="169639"/>
            </a:xfrm>
            <a:custGeom>
              <a:rect b="b" l="l" r="r" t="t"/>
              <a:pathLst>
                <a:path extrusionOk="0" h="6476" w="12659">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6"/>
            <p:cNvSpPr/>
            <p:nvPr/>
          </p:nvSpPr>
          <p:spPr>
            <a:xfrm>
              <a:off x="4925303" y="2383705"/>
              <a:ext cx="84636" cy="83143"/>
            </a:xfrm>
            <a:custGeom>
              <a:rect b="b" l="l" r="r" t="t"/>
              <a:pathLst>
                <a:path extrusionOk="0" h="3174" w="3231">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6"/>
            <p:cNvSpPr/>
            <p:nvPr/>
          </p:nvSpPr>
          <p:spPr>
            <a:xfrm>
              <a:off x="4783615" y="2292521"/>
              <a:ext cx="141846" cy="141872"/>
            </a:xfrm>
            <a:custGeom>
              <a:rect b="b" l="l" r="r" t="t"/>
              <a:pathLst>
                <a:path extrusionOk="0" h="5416" w="5415">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6"/>
            <p:cNvSpPr/>
            <p:nvPr/>
          </p:nvSpPr>
          <p:spPr>
            <a:xfrm>
              <a:off x="4939082" y="2391904"/>
              <a:ext cx="59987" cy="59148"/>
            </a:xfrm>
            <a:custGeom>
              <a:rect b="b" l="l" r="r" t="t"/>
              <a:pathLst>
                <a:path extrusionOk="0" h="2258" w="229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6"/>
            <p:cNvSpPr/>
            <p:nvPr/>
          </p:nvSpPr>
          <p:spPr>
            <a:xfrm>
              <a:off x="4805252" y="2314158"/>
              <a:ext cx="126941" cy="119999"/>
            </a:xfrm>
            <a:custGeom>
              <a:rect b="b" l="l" r="r" t="t"/>
              <a:pathLst>
                <a:path extrusionOk="0" h="4581" w="4846">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6"/>
            <p:cNvSpPr/>
            <p:nvPr/>
          </p:nvSpPr>
          <p:spPr>
            <a:xfrm>
              <a:off x="4832442" y="2322933"/>
              <a:ext cx="44270" cy="81126"/>
            </a:xfrm>
            <a:custGeom>
              <a:rect b="b" l="l" r="r" t="t"/>
              <a:pathLst>
                <a:path extrusionOk="0" h="3097" w="169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6"/>
            <p:cNvSpPr/>
            <p:nvPr/>
          </p:nvSpPr>
          <p:spPr>
            <a:xfrm>
              <a:off x="4967818" y="2486756"/>
              <a:ext cx="36725" cy="23916"/>
            </a:xfrm>
            <a:custGeom>
              <a:rect b="b" l="l" r="r" t="t"/>
              <a:pathLst>
                <a:path extrusionOk="0" h="913" w="1402">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6"/>
            <p:cNvSpPr/>
            <p:nvPr/>
          </p:nvSpPr>
          <p:spPr>
            <a:xfrm>
              <a:off x="4680930" y="2286941"/>
              <a:ext cx="385381" cy="377601"/>
            </a:xfrm>
            <a:custGeom>
              <a:rect b="b" l="l" r="r" t="t"/>
              <a:pathLst>
                <a:path extrusionOk="0" h="14415" w="14712">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76"/>
          <p:cNvGrpSpPr/>
          <p:nvPr/>
        </p:nvGrpSpPr>
        <p:grpSpPr>
          <a:xfrm>
            <a:off x="5769778" y="2273732"/>
            <a:ext cx="374877" cy="367044"/>
            <a:chOff x="5769778" y="2292101"/>
            <a:chExt cx="374877" cy="367044"/>
          </a:xfrm>
        </p:grpSpPr>
        <p:sp>
          <p:nvSpPr>
            <p:cNvPr id="8299" name="Google Shape;8299;p76"/>
            <p:cNvSpPr/>
            <p:nvPr/>
          </p:nvSpPr>
          <p:spPr>
            <a:xfrm>
              <a:off x="5783687" y="2297917"/>
              <a:ext cx="355571" cy="355676"/>
            </a:xfrm>
            <a:custGeom>
              <a:rect b="b" l="l" r="r" t="t"/>
              <a:pathLst>
                <a:path extrusionOk="0" h="13578" w="13574">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6"/>
            <p:cNvSpPr/>
            <p:nvPr/>
          </p:nvSpPr>
          <p:spPr>
            <a:xfrm>
              <a:off x="5810328" y="2324583"/>
              <a:ext cx="302264" cy="302343"/>
            </a:xfrm>
            <a:custGeom>
              <a:rect b="b" l="l" r="r" t="t"/>
              <a:pathLst>
                <a:path extrusionOk="0" h="11542" w="11539">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6"/>
            <p:cNvSpPr/>
            <p:nvPr/>
          </p:nvSpPr>
          <p:spPr>
            <a:xfrm>
              <a:off x="5769778" y="2292101"/>
              <a:ext cx="374877" cy="367044"/>
            </a:xfrm>
            <a:custGeom>
              <a:rect b="b" l="l" r="r" t="t"/>
              <a:pathLst>
                <a:path extrusionOk="0" h="14012" w="14311">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6"/>
            <p:cNvSpPr/>
            <p:nvPr/>
          </p:nvSpPr>
          <p:spPr>
            <a:xfrm>
              <a:off x="5784316" y="2319030"/>
              <a:ext cx="353240" cy="314288"/>
            </a:xfrm>
            <a:custGeom>
              <a:rect b="b" l="l" r="r" t="t"/>
              <a:pathLst>
                <a:path extrusionOk="0" h="11998" w="13485">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6"/>
            <p:cNvSpPr/>
            <p:nvPr/>
          </p:nvSpPr>
          <p:spPr>
            <a:xfrm>
              <a:off x="5831153" y="2470358"/>
              <a:ext cx="18441" cy="10792"/>
            </a:xfrm>
            <a:custGeom>
              <a:rect b="b" l="l" r="r" t="t"/>
              <a:pathLst>
                <a:path extrusionOk="0" h="412" w="704">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6"/>
            <p:cNvSpPr/>
            <p:nvPr/>
          </p:nvSpPr>
          <p:spPr>
            <a:xfrm>
              <a:off x="5956129" y="2345487"/>
              <a:ext cx="135638" cy="135664"/>
            </a:xfrm>
            <a:custGeom>
              <a:rect b="b" l="l" r="r" t="t"/>
              <a:pathLst>
                <a:path extrusionOk="0" h="5179" w="5178">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6"/>
            <p:cNvSpPr/>
            <p:nvPr/>
          </p:nvSpPr>
          <p:spPr>
            <a:xfrm>
              <a:off x="5956129" y="2587581"/>
              <a:ext cx="10688" cy="18441"/>
            </a:xfrm>
            <a:custGeom>
              <a:rect b="b" l="l" r="r" t="t"/>
              <a:pathLst>
                <a:path extrusionOk="0" h="704" w="408">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6"/>
            <p:cNvSpPr/>
            <p:nvPr/>
          </p:nvSpPr>
          <p:spPr>
            <a:xfrm>
              <a:off x="5865390" y="2381898"/>
              <a:ext cx="20904" cy="16450"/>
            </a:xfrm>
            <a:custGeom>
              <a:rect b="b" l="l" r="r" t="t"/>
              <a:pathLst>
                <a:path extrusionOk="0" h="628" w="798">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6"/>
            <p:cNvSpPr/>
            <p:nvPr/>
          </p:nvSpPr>
          <p:spPr>
            <a:xfrm>
              <a:off x="6038434" y="2553266"/>
              <a:ext cx="19044" cy="16293"/>
            </a:xfrm>
            <a:custGeom>
              <a:rect b="b" l="l" r="r" t="t"/>
              <a:pathLst>
                <a:path extrusionOk="0" h="622" w="727">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6"/>
            <p:cNvSpPr/>
            <p:nvPr/>
          </p:nvSpPr>
          <p:spPr>
            <a:xfrm>
              <a:off x="6036653" y="2381976"/>
              <a:ext cx="20825" cy="16398"/>
            </a:xfrm>
            <a:custGeom>
              <a:rect b="b" l="l" r="r" t="t"/>
              <a:pathLst>
                <a:path extrusionOk="0" h="626" w="795">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6"/>
            <p:cNvSpPr/>
            <p:nvPr/>
          </p:nvSpPr>
          <p:spPr>
            <a:xfrm>
              <a:off x="5867249" y="2553161"/>
              <a:ext cx="19044" cy="16319"/>
            </a:xfrm>
            <a:custGeom>
              <a:rect b="b" l="l" r="r" t="t"/>
              <a:pathLst>
                <a:path extrusionOk="0" h="623" w="727">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6"/>
            <p:cNvSpPr/>
            <p:nvPr/>
          </p:nvSpPr>
          <p:spPr>
            <a:xfrm>
              <a:off x="5838592" y="2421400"/>
              <a:ext cx="22868" cy="13936"/>
            </a:xfrm>
            <a:custGeom>
              <a:rect b="b" l="l" r="r" t="t"/>
              <a:pathLst>
                <a:path extrusionOk="0" h="532" w="873">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6"/>
            <p:cNvSpPr/>
            <p:nvPr/>
          </p:nvSpPr>
          <p:spPr>
            <a:xfrm>
              <a:off x="6061512" y="2516147"/>
              <a:ext cx="22816" cy="13883"/>
            </a:xfrm>
            <a:custGeom>
              <a:rect b="b" l="l" r="r" t="t"/>
              <a:pathLst>
                <a:path extrusionOk="0" h="530" w="871">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6"/>
            <p:cNvSpPr/>
            <p:nvPr/>
          </p:nvSpPr>
          <p:spPr>
            <a:xfrm>
              <a:off x="6000923" y="2355336"/>
              <a:ext cx="16162" cy="17917"/>
            </a:xfrm>
            <a:custGeom>
              <a:rect b="b" l="l" r="r" t="t"/>
              <a:pathLst>
                <a:path extrusionOk="0" h="684" w="617">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6"/>
            <p:cNvSpPr/>
            <p:nvPr/>
          </p:nvSpPr>
          <p:spPr>
            <a:xfrm>
              <a:off x="5906490" y="2578203"/>
              <a:ext cx="15900" cy="17917"/>
            </a:xfrm>
            <a:custGeom>
              <a:rect b="b" l="l" r="r" t="t"/>
              <a:pathLst>
                <a:path extrusionOk="0" h="684" w="607">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6"/>
            <p:cNvSpPr/>
            <p:nvPr/>
          </p:nvSpPr>
          <p:spPr>
            <a:xfrm>
              <a:off x="5907983" y="2354472"/>
              <a:ext cx="16031" cy="17970"/>
            </a:xfrm>
            <a:custGeom>
              <a:rect b="b" l="l" r="r" t="t"/>
              <a:pathLst>
                <a:path extrusionOk="0" h="686" w="612">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6"/>
            <p:cNvSpPr/>
            <p:nvPr/>
          </p:nvSpPr>
          <p:spPr>
            <a:xfrm>
              <a:off x="5999194" y="2579041"/>
              <a:ext cx="15717" cy="17996"/>
            </a:xfrm>
            <a:custGeom>
              <a:rect b="b" l="l" r="r" t="t"/>
              <a:pathLst>
                <a:path extrusionOk="0" h="687" w="60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6"/>
            <p:cNvSpPr/>
            <p:nvPr/>
          </p:nvSpPr>
          <p:spPr>
            <a:xfrm>
              <a:off x="6062664" y="2423574"/>
              <a:ext cx="22502" cy="13674"/>
            </a:xfrm>
            <a:custGeom>
              <a:rect b="b" l="l" r="r" t="t"/>
              <a:pathLst>
                <a:path extrusionOk="0" h="522" w="859">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6"/>
            <p:cNvSpPr/>
            <p:nvPr/>
          </p:nvSpPr>
          <p:spPr>
            <a:xfrm>
              <a:off x="5837675" y="2514235"/>
              <a:ext cx="22999" cy="13752"/>
            </a:xfrm>
            <a:custGeom>
              <a:rect b="b" l="l" r="r" t="t"/>
              <a:pathLst>
                <a:path extrusionOk="0" h="525" w="878">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76"/>
          <p:cNvGrpSpPr/>
          <p:nvPr/>
        </p:nvGrpSpPr>
        <p:grpSpPr>
          <a:xfrm>
            <a:off x="6371739" y="2296233"/>
            <a:ext cx="267346" cy="322303"/>
            <a:chOff x="6371739" y="2314603"/>
            <a:chExt cx="267346" cy="322303"/>
          </a:xfrm>
        </p:grpSpPr>
        <p:sp>
          <p:nvSpPr>
            <p:cNvPr id="8319" name="Google Shape;8319;p76"/>
            <p:cNvSpPr/>
            <p:nvPr/>
          </p:nvSpPr>
          <p:spPr>
            <a:xfrm>
              <a:off x="6407993" y="2389023"/>
              <a:ext cx="194812" cy="243116"/>
            </a:xfrm>
            <a:custGeom>
              <a:rect b="b" l="l" r="r" t="t"/>
              <a:pathLst>
                <a:path extrusionOk="0" h="9281" w="7437">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6"/>
            <p:cNvSpPr/>
            <p:nvPr/>
          </p:nvSpPr>
          <p:spPr>
            <a:xfrm>
              <a:off x="6420462" y="2389023"/>
              <a:ext cx="182343" cy="243116"/>
            </a:xfrm>
            <a:custGeom>
              <a:rect b="b" l="l" r="r" t="t"/>
              <a:pathLst>
                <a:path extrusionOk="0" h="9281" w="6961">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6"/>
            <p:cNvSpPr/>
            <p:nvPr/>
          </p:nvSpPr>
          <p:spPr>
            <a:xfrm>
              <a:off x="6407993" y="2345670"/>
              <a:ext cx="194367" cy="40236"/>
            </a:xfrm>
            <a:custGeom>
              <a:rect b="b" l="l" r="r" t="t"/>
              <a:pathLst>
                <a:path extrusionOk="0" h="1536" w="742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6"/>
            <p:cNvSpPr/>
            <p:nvPr/>
          </p:nvSpPr>
          <p:spPr>
            <a:xfrm>
              <a:off x="6521286" y="2345670"/>
              <a:ext cx="81074" cy="40236"/>
            </a:xfrm>
            <a:custGeom>
              <a:rect b="b" l="l" r="r" t="t"/>
              <a:pathLst>
                <a:path extrusionOk="0" h="1536" w="3095">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6"/>
            <p:cNvSpPr/>
            <p:nvPr/>
          </p:nvSpPr>
          <p:spPr>
            <a:xfrm>
              <a:off x="6376768" y="2369534"/>
              <a:ext cx="257995" cy="28945"/>
            </a:xfrm>
            <a:custGeom>
              <a:rect b="b" l="l" r="r" t="t"/>
              <a:pathLst>
                <a:path extrusionOk="0" h="1105" w="9849">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6"/>
            <p:cNvSpPr/>
            <p:nvPr/>
          </p:nvSpPr>
          <p:spPr>
            <a:xfrm>
              <a:off x="6376402" y="2369560"/>
              <a:ext cx="257549" cy="28919"/>
            </a:xfrm>
            <a:custGeom>
              <a:rect b="b" l="l" r="r" t="t"/>
              <a:pathLst>
                <a:path extrusionOk="0" h="1104" w="9832">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6"/>
            <p:cNvSpPr/>
            <p:nvPr/>
          </p:nvSpPr>
          <p:spPr>
            <a:xfrm>
              <a:off x="6496506" y="2427634"/>
              <a:ext cx="17786" cy="155494"/>
            </a:xfrm>
            <a:custGeom>
              <a:rect b="b" l="l" r="r" t="t"/>
              <a:pathLst>
                <a:path extrusionOk="0" h="5936" w="679">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6"/>
            <p:cNvSpPr/>
            <p:nvPr/>
          </p:nvSpPr>
          <p:spPr>
            <a:xfrm>
              <a:off x="6547141" y="2427634"/>
              <a:ext cx="21925" cy="155310"/>
            </a:xfrm>
            <a:custGeom>
              <a:rect b="b" l="l" r="r" t="t"/>
              <a:pathLst>
                <a:path extrusionOk="0" h="5929" w="837">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6"/>
            <p:cNvSpPr/>
            <p:nvPr/>
          </p:nvSpPr>
          <p:spPr>
            <a:xfrm>
              <a:off x="6441758" y="2427634"/>
              <a:ext cx="21820" cy="155310"/>
            </a:xfrm>
            <a:custGeom>
              <a:rect b="b" l="l" r="r" t="t"/>
              <a:pathLst>
                <a:path extrusionOk="0" h="5929" w="833">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6"/>
            <p:cNvSpPr/>
            <p:nvPr/>
          </p:nvSpPr>
          <p:spPr>
            <a:xfrm>
              <a:off x="6497213" y="2427634"/>
              <a:ext cx="17079" cy="155494"/>
            </a:xfrm>
            <a:custGeom>
              <a:rect b="b" l="l" r="r" t="t"/>
              <a:pathLst>
                <a:path extrusionOk="0" h="5936" w="652">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6"/>
            <p:cNvSpPr/>
            <p:nvPr/>
          </p:nvSpPr>
          <p:spPr>
            <a:xfrm>
              <a:off x="6547927" y="2427634"/>
              <a:ext cx="21139" cy="155520"/>
            </a:xfrm>
            <a:custGeom>
              <a:rect b="b" l="l" r="r" t="t"/>
              <a:pathLst>
                <a:path extrusionOk="0" h="5937" w="807">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6"/>
            <p:cNvSpPr/>
            <p:nvPr/>
          </p:nvSpPr>
          <p:spPr>
            <a:xfrm>
              <a:off x="6446500" y="2427634"/>
              <a:ext cx="17236" cy="155546"/>
            </a:xfrm>
            <a:custGeom>
              <a:rect b="b" l="l" r="r" t="t"/>
              <a:pathLst>
                <a:path extrusionOk="0" h="5938" w="658">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6"/>
            <p:cNvSpPr/>
            <p:nvPr/>
          </p:nvSpPr>
          <p:spPr>
            <a:xfrm>
              <a:off x="6371739" y="2314603"/>
              <a:ext cx="267346" cy="322303"/>
            </a:xfrm>
            <a:custGeom>
              <a:rect b="b" l="l" r="r" t="t"/>
              <a:pathLst>
                <a:path extrusionOk="0" h="12304" w="10206">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6"/>
            <p:cNvSpPr/>
            <p:nvPr/>
          </p:nvSpPr>
          <p:spPr>
            <a:xfrm>
              <a:off x="6491738" y="2422972"/>
              <a:ext cx="27321" cy="164924"/>
            </a:xfrm>
            <a:custGeom>
              <a:rect b="b" l="l" r="r" t="t"/>
              <a:pathLst>
                <a:path extrusionOk="0" h="6296" w="1043">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6"/>
            <p:cNvSpPr/>
            <p:nvPr/>
          </p:nvSpPr>
          <p:spPr>
            <a:xfrm>
              <a:off x="6542452" y="2422945"/>
              <a:ext cx="31355" cy="164505"/>
            </a:xfrm>
            <a:custGeom>
              <a:rect b="b" l="l" r="r" t="t"/>
              <a:pathLst>
                <a:path extrusionOk="0" h="6280" w="1197">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6"/>
            <p:cNvSpPr/>
            <p:nvPr/>
          </p:nvSpPr>
          <p:spPr>
            <a:xfrm>
              <a:off x="6436991" y="2422945"/>
              <a:ext cx="31251" cy="164505"/>
            </a:xfrm>
            <a:custGeom>
              <a:rect b="b" l="l" r="r" t="t"/>
              <a:pathLst>
                <a:path extrusionOk="0" h="6280" w="1193">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76"/>
          <p:cNvGrpSpPr/>
          <p:nvPr/>
        </p:nvGrpSpPr>
        <p:grpSpPr>
          <a:xfrm>
            <a:off x="6856635" y="2273417"/>
            <a:ext cx="388079" cy="367909"/>
            <a:chOff x="6856635" y="2291787"/>
            <a:chExt cx="388079" cy="367909"/>
          </a:xfrm>
        </p:grpSpPr>
        <p:sp>
          <p:nvSpPr>
            <p:cNvPr id="8336" name="Google Shape;8336;p76"/>
            <p:cNvSpPr/>
            <p:nvPr/>
          </p:nvSpPr>
          <p:spPr>
            <a:xfrm>
              <a:off x="6862921" y="2453646"/>
              <a:ext cx="106587" cy="199763"/>
            </a:xfrm>
            <a:custGeom>
              <a:rect b="b" l="l" r="r" t="t"/>
              <a:pathLst>
                <a:path extrusionOk="0" h="7626" w="4069">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6"/>
            <p:cNvSpPr/>
            <p:nvPr/>
          </p:nvSpPr>
          <p:spPr>
            <a:xfrm>
              <a:off x="6862843" y="2453646"/>
              <a:ext cx="39974" cy="199763"/>
            </a:xfrm>
            <a:custGeom>
              <a:rect b="b" l="l" r="r" t="t"/>
              <a:pathLst>
                <a:path extrusionOk="0" h="7626" w="1526">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6"/>
            <p:cNvSpPr/>
            <p:nvPr/>
          </p:nvSpPr>
          <p:spPr>
            <a:xfrm>
              <a:off x="6969378" y="2298048"/>
              <a:ext cx="267608" cy="335427"/>
            </a:xfrm>
            <a:custGeom>
              <a:rect b="b" l="l" r="r" t="t"/>
              <a:pathLst>
                <a:path extrusionOk="0" h="12805" w="10216">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6"/>
            <p:cNvSpPr/>
            <p:nvPr/>
          </p:nvSpPr>
          <p:spPr>
            <a:xfrm>
              <a:off x="6969378" y="2593501"/>
              <a:ext cx="251472" cy="39974"/>
            </a:xfrm>
            <a:custGeom>
              <a:rect b="b" l="l" r="r" t="t"/>
              <a:pathLst>
                <a:path extrusionOk="0" h="1526" w="960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6"/>
            <p:cNvSpPr/>
            <p:nvPr/>
          </p:nvSpPr>
          <p:spPr>
            <a:xfrm>
              <a:off x="7155913" y="2546848"/>
              <a:ext cx="70045" cy="33320"/>
            </a:xfrm>
            <a:custGeom>
              <a:rect b="b" l="l" r="r" t="t"/>
              <a:pathLst>
                <a:path extrusionOk="0" h="1272" w="2674">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6"/>
            <p:cNvSpPr/>
            <p:nvPr/>
          </p:nvSpPr>
          <p:spPr>
            <a:xfrm>
              <a:off x="7155834" y="2493593"/>
              <a:ext cx="76778" cy="33346"/>
            </a:xfrm>
            <a:custGeom>
              <a:rect b="b" l="l" r="r" t="t"/>
              <a:pathLst>
                <a:path extrusionOk="0" h="1273" w="2931">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6"/>
            <p:cNvSpPr/>
            <p:nvPr/>
          </p:nvSpPr>
          <p:spPr>
            <a:xfrm>
              <a:off x="7155834" y="2440365"/>
              <a:ext cx="83405" cy="33346"/>
            </a:xfrm>
            <a:custGeom>
              <a:rect b="b" l="l" r="r" t="t"/>
              <a:pathLst>
                <a:path extrusionOk="0" h="1273" w="3184">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6"/>
            <p:cNvSpPr/>
            <p:nvPr/>
          </p:nvSpPr>
          <p:spPr>
            <a:xfrm>
              <a:off x="6916150" y="2600155"/>
              <a:ext cx="26693" cy="26588"/>
            </a:xfrm>
            <a:custGeom>
              <a:rect b="b" l="l" r="r" t="t"/>
              <a:pathLst>
                <a:path extrusionOk="0" h="1015" w="1019">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6"/>
            <p:cNvSpPr/>
            <p:nvPr/>
          </p:nvSpPr>
          <p:spPr>
            <a:xfrm>
              <a:off x="6856635" y="2291787"/>
              <a:ext cx="388079" cy="367909"/>
            </a:xfrm>
            <a:custGeom>
              <a:rect b="b" l="l" r="r" t="t"/>
              <a:pathLst>
                <a:path extrusionOk="0" h="14045" w="14815">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6"/>
            <p:cNvSpPr/>
            <p:nvPr/>
          </p:nvSpPr>
          <p:spPr>
            <a:xfrm>
              <a:off x="6903314" y="2593868"/>
              <a:ext cx="45710" cy="39162"/>
            </a:xfrm>
            <a:custGeom>
              <a:rect b="b" l="l" r="r" t="t"/>
              <a:pathLst>
                <a:path extrusionOk="0" h="1495" w="1745">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76"/>
          <p:cNvGrpSpPr/>
          <p:nvPr/>
        </p:nvGrpSpPr>
        <p:grpSpPr>
          <a:xfrm>
            <a:off x="7407254" y="2277975"/>
            <a:ext cx="373357" cy="357352"/>
            <a:chOff x="7407254" y="2296345"/>
            <a:chExt cx="373357" cy="357352"/>
          </a:xfrm>
        </p:grpSpPr>
        <p:sp>
          <p:nvSpPr>
            <p:cNvPr id="8347" name="Google Shape;8347;p76"/>
            <p:cNvSpPr/>
            <p:nvPr/>
          </p:nvSpPr>
          <p:spPr>
            <a:xfrm>
              <a:off x="7528720" y="2510489"/>
              <a:ext cx="9614" cy="20118"/>
            </a:xfrm>
            <a:custGeom>
              <a:rect b="b" l="l" r="r" t="t"/>
              <a:pathLst>
                <a:path extrusionOk="0" h="768" w="367">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6"/>
            <p:cNvSpPr/>
            <p:nvPr/>
          </p:nvSpPr>
          <p:spPr>
            <a:xfrm>
              <a:off x="7538307" y="2324767"/>
              <a:ext cx="236017" cy="248302"/>
            </a:xfrm>
            <a:custGeom>
              <a:rect b="b" l="l" r="r" t="t"/>
              <a:pathLst>
                <a:path extrusionOk="0" h="9479" w="901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6"/>
            <p:cNvSpPr/>
            <p:nvPr/>
          </p:nvSpPr>
          <p:spPr>
            <a:xfrm>
              <a:off x="7516513" y="2302003"/>
              <a:ext cx="248931" cy="240837"/>
            </a:xfrm>
            <a:custGeom>
              <a:rect b="b" l="l" r="r" t="t"/>
              <a:pathLst>
                <a:path extrusionOk="0" h="9194" w="9503">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6"/>
            <p:cNvSpPr/>
            <p:nvPr/>
          </p:nvSpPr>
          <p:spPr>
            <a:xfrm>
              <a:off x="7643978" y="2420981"/>
              <a:ext cx="24073" cy="57839"/>
            </a:xfrm>
            <a:custGeom>
              <a:rect b="b" l="l" r="r" t="t"/>
              <a:pathLst>
                <a:path extrusionOk="0" h="2208" w="919">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6"/>
            <p:cNvSpPr/>
            <p:nvPr/>
          </p:nvSpPr>
          <p:spPr>
            <a:xfrm>
              <a:off x="7442355" y="2571785"/>
              <a:ext cx="160890" cy="77642"/>
            </a:xfrm>
            <a:custGeom>
              <a:rect b="b" l="l" r="r" t="t"/>
              <a:pathLst>
                <a:path extrusionOk="0" h="2964" w="6142">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6"/>
            <p:cNvSpPr/>
            <p:nvPr/>
          </p:nvSpPr>
          <p:spPr>
            <a:xfrm>
              <a:off x="7563900" y="2526809"/>
              <a:ext cx="87910" cy="49325"/>
            </a:xfrm>
            <a:custGeom>
              <a:rect b="b" l="l" r="r" t="t"/>
              <a:pathLst>
                <a:path extrusionOk="0" h="1883" w="3356">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6"/>
            <p:cNvSpPr/>
            <p:nvPr/>
          </p:nvSpPr>
          <p:spPr>
            <a:xfrm>
              <a:off x="7412100" y="2398217"/>
              <a:ext cx="250110" cy="240706"/>
            </a:xfrm>
            <a:custGeom>
              <a:rect b="b" l="l" r="r" t="t"/>
              <a:pathLst>
                <a:path extrusionOk="0" h="9189" w="9548">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6"/>
            <p:cNvSpPr/>
            <p:nvPr/>
          </p:nvSpPr>
          <p:spPr>
            <a:xfrm>
              <a:off x="7554469" y="2550515"/>
              <a:ext cx="38716" cy="23549"/>
            </a:xfrm>
            <a:custGeom>
              <a:rect b="b" l="l" r="r" t="t"/>
              <a:pathLst>
                <a:path extrusionOk="0" h="899" w="1478">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6"/>
            <p:cNvSpPr/>
            <p:nvPr/>
          </p:nvSpPr>
          <p:spPr>
            <a:xfrm>
              <a:off x="7407254" y="2335769"/>
              <a:ext cx="330188" cy="317929"/>
            </a:xfrm>
            <a:custGeom>
              <a:rect b="b" l="l" r="r" t="t"/>
              <a:pathLst>
                <a:path extrusionOk="0" h="12137" w="12605">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6"/>
            <p:cNvSpPr/>
            <p:nvPr/>
          </p:nvSpPr>
          <p:spPr>
            <a:xfrm>
              <a:off x="7449166" y="2296345"/>
              <a:ext cx="331445" cy="319317"/>
            </a:xfrm>
            <a:custGeom>
              <a:rect b="b" l="l" r="r" t="t"/>
              <a:pathLst>
                <a:path extrusionOk="0" h="12190" w="12653">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76"/>
          <p:cNvGrpSpPr/>
          <p:nvPr/>
        </p:nvGrpSpPr>
        <p:grpSpPr>
          <a:xfrm>
            <a:off x="7943780" y="2323005"/>
            <a:ext cx="386900" cy="268682"/>
            <a:chOff x="7943780" y="2341374"/>
            <a:chExt cx="386900" cy="268682"/>
          </a:xfrm>
        </p:grpSpPr>
        <p:sp>
          <p:nvSpPr>
            <p:cNvPr id="8358" name="Google Shape;8358;p76"/>
            <p:cNvSpPr/>
            <p:nvPr/>
          </p:nvSpPr>
          <p:spPr>
            <a:xfrm>
              <a:off x="7950145" y="2379069"/>
              <a:ext cx="374169" cy="225408"/>
            </a:xfrm>
            <a:custGeom>
              <a:rect b="b" l="l" r="r" t="t"/>
              <a:pathLst>
                <a:path extrusionOk="0" h="8605" w="14284">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6"/>
            <p:cNvSpPr/>
            <p:nvPr/>
          </p:nvSpPr>
          <p:spPr>
            <a:xfrm>
              <a:off x="7950145" y="2379069"/>
              <a:ext cx="205788" cy="225408"/>
            </a:xfrm>
            <a:custGeom>
              <a:rect b="b" l="l" r="r" t="t"/>
              <a:pathLst>
                <a:path extrusionOk="0" h="8605" w="7856">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6"/>
            <p:cNvSpPr/>
            <p:nvPr/>
          </p:nvSpPr>
          <p:spPr>
            <a:xfrm>
              <a:off x="8050236" y="2411158"/>
              <a:ext cx="167622" cy="161283"/>
            </a:xfrm>
            <a:custGeom>
              <a:rect b="b" l="l" r="r" t="t"/>
              <a:pathLst>
                <a:path extrusionOk="0" h="6157" w="6399">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6"/>
            <p:cNvSpPr/>
            <p:nvPr/>
          </p:nvSpPr>
          <p:spPr>
            <a:xfrm>
              <a:off x="8056628" y="2411158"/>
              <a:ext cx="95874" cy="161283"/>
            </a:xfrm>
            <a:custGeom>
              <a:rect b="b" l="l" r="r" t="t"/>
              <a:pathLst>
                <a:path extrusionOk="0" h="6157" w="366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6"/>
            <p:cNvSpPr/>
            <p:nvPr/>
          </p:nvSpPr>
          <p:spPr>
            <a:xfrm>
              <a:off x="8093327" y="2451105"/>
              <a:ext cx="84584" cy="81388"/>
            </a:xfrm>
            <a:custGeom>
              <a:rect b="b" l="l" r="r" t="t"/>
              <a:pathLst>
                <a:path extrusionOk="0" h="3107" w="3229">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6"/>
            <p:cNvSpPr/>
            <p:nvPr/>
          </p:nvSpPr>
          <p:spPr>
            <a:xfrm>
              <a:off x="8096470" y="2451079"/>
              <a:ext cx="56581" cy="81440"/>
            </a:xfrm>
            <a:custGeom>
              <a:rect b="b" l="l" r="r" t="t"/>
              <a:pathLst>
                <a:path extrusionOk="0" h="3109" w="216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6"/>
            <p:cNvSpPr/>
            <p:nvPr/>
          </p:nvSpPr>
          <p:spPr>
            <a:xfrm>
              <a:off x="8147184" y="2453620"/>
              <a:ext cx="32875" cy="28160"/>
            </a:xfrm>
            <a:custGeom>
              <a:rect b="b" l="l" r="r" t="t"/>
              <a:pathLst>
                <a:path extrusionOk="0" h="1075" w="1255">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6"/>
            <p:cNvSpPr/>
            <p:nvPr/>
          </p:nvSpPr>
          <p:spPr>
            <a:xfrm>
              <a:off x="8252750" y="2394026"/>
              <a:ext cx="37695" cy="26012"/>
            </a:xfrm>
            <a:custGeom>
              <a:rect b="b" l="l" r="r" t="t"/>
              <a:pathLst>
                <a:path extrusionOk="0" h="993" w="1439">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6"/>
            <p:cNvSpPr/>
            <p:nvPr/>
          </p:nvSpPr>
          <p:spPr>
            <a:xfrm>
              <a:off x="8015318" y="2341374"/>
              <a:ext cx="226927" cy="57734"/>
            </a:xfrm>
            <a:custGeom>
              <a:rect b="b" l="l" r="r" t="t"/>
              <a:pathLst>
                <a:path extrusionOk="0" h="2204" w="8663">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6"/>
            <p:cNvSpPr/>
            <p:nvPr/>
          </p:nvSpPr>
          <p:spPr>
            <a:xfrm>
              <a:off x="7943780" y="2373489"/>
              <a:ext cx="386900" cy="236567"/>
            </a:xfrm>
            <a:custGeom>
              <a:rect b="b" l="l" r="r" t="t"/>
              <a:pathLst>
                <a:path extrusionOk="0" h="9031" w="1477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6"/>
            <p:cNvSpPr/>
            <p:nvPr/>
          </p:nvSpPr>
          <p:spPr>
            <a:xfrm>
              <a:off x="8044945" y="2405500"/>
              <a:ext cx="188945" cy="172546"/>
            </a:xfrm>
            <a:custGeom>
              <a:rect b="b" l="l" r="r" t="t"/>
              <a:pathLst>
                <a:path extrusionOk="0" h="6587" w="7213">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6"/>
            <p:cNvSpPr/>
            <p:nvPr/>
          </p:nvSpPr>
          <p:spPr>
            <a:xfrm>
              <a:off x="8087485" y="2445683"/>
              <a:ext cx="95900" cy="92233"/>
            </a:xfrm>
            <a:custGeom>
              <a:rect b="b" l="l" r="r" t="t"/>
              <a:pathLst>
                <a:path extrusionOk="0" h="3521" w="3661">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76"/>
          <p:cNvGrpSpPr/>
          <p:nvPr/>
        </p:nvGrpSpPr>
        <p:grpSpPr>
          <a:xfrm>
            <a:off x="2486628" y="2724784"/>
            <a:ext cx="389860" cy="389782"/>
            <a:chOff x="2486628" y="2743153"/>
            <a:chExt cx="389860" cy="389782"/>
          </a:xfrm>
        </p:grpSpPr>
        <p:sp>
          <p:nvSpPr>
            <p:cNvPr id="8371" name="Google Shape;8371;p76"/>
            <p:cNvSpPr/>
            <p:nvPr/>
          </p:nvSpPr>
          <p:spPr>
            <a:xfrm>
              <a:off x="2492810" y="2749257"/>
              <a:ext cx="287281" cy="287281"/>
            </a:xfrm>
            <a:custGeom>
              <a:rect b="b" l="l" r="r" t="t"/>
              <a:pathLst>
                <a:path extrusionOk="0" h="10967" w="10967">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6"/>
            <p:cNvSpPr/>
            <p:nvPr/>
          </p:nvSpPr>
          <p:spPr>
            <a:xfrm>
              <a:off x="2568382" y="2829859"/>
              <a:ext cx="131080" cy="126129"/>
            </a:xfrm>
            <a:custGeom>
              <a:rect b="b" l="l" r="r" t="t"/>
              <a:pathLst>
                <a:path extrusionOk="0" h="4815" w="5004">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6"/>
            <p:cNvSpPr/>
            <p:nvPr/>
          </p:nvSpPr>
          <p:spPr>
            <a:xfrm>
              <a:off x="2594525" y="2861555"/>
              <a:ext cx="73267" cy="62737"/>
            </a:xfrm>
            <a:custGeom>
              <a:rect b="b" l="l" r="r" t="t"/>
              <a:pathLst>
                <a:path extrusionOk="0" h="2395" w="2797">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6"/>
            <p:cNvSpPr/>
            <p:nvPr/>
          </p:nvSpPr>
          <p:spPr>
            <a:xfrm>
              <a:off x="2605029" y="2862995"/>
              <a:ext cx="43719" cy="59803"/>
            </a:xfrm>
            <a:custGeom>
              <a:rect b="b" l="l" r="r" t="t"/>
              <a:pathLst>
                <a:path extrusionOk="0" h="2283" w="1669">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6"/>
            <p:cNvSpPr/>
            <p:nvPr/>
          </p:nvSpPr>
          <p:spPr>
            <a:xfrm>
              <a:off x="2681597" y="2938018"/>
              <a:ext cx="188787" cy="188892"/>
            </a:xfrm>
            <a:custGeom>
              <a:rect b="b" l="l" r="r" t="t"/>
              <a:pathLst>
                <a:path extrusionOk="0" h="7211" w="7207">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6"/>
            <p:cNvSpPr/>
            <p:nvPr/>
          </p:nvSpPr>
          <p:spPr>
            <a:xfrm>
              <a:off x="2725028" y="2985247"/>
              <a:ext cx="98153" cy="94407"/>
            </a:xfrm>
            <a:custGeom>
              <a:rect b="b" l="l" r="r" t="t"/>
              <a:pathLst>
                <a:path extrusionOk="0" h="3604" w="3747">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6"/>
            <p:cNvSpPr/>
            <p:nvPr/>
          </p:nvSpPr>
          <p:spPr>
            <a:xfrm>
              <a:off x="2738047" y="3004108"/>
              <a:ext cx="66273" cy="56712"/>
            </a:xfrm>
            <a:custGeom>
              <a:rect b="b" l="l" r="r" t="t"/>
              <a:pathLst>
                <a:path extrusionOk="0" h="2165" w="253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6"/>
            <p:cNvSpPr/>
            <p:nvPr/>
          </p:nvSpPr>
          <p:spPr>
            <a:xfrm>
              <a:off x="2740745" y="3005706"/>
              <a:ext cx="44636" cy="40105"/>
            </a:xfrm>
            <a:custGeom>
              <a:rect b="b" l="l" r="r" t="t"/>
              <a:pathLst>
                <a:path extrusionOk="0" h="1531" w="1704">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6"/>
            <p:cNvSpPr/>
            <p:nvPr/>
          </p:nvSpPr>
          <p:spPr>
            <a:xfrm>
              <a:off x="2486628" y="2743153"/>
              <a:ext cx="389860" cy="389782"/>
            </a:xfrm>
            <a:custGeom>
              <a:rect b="b" l="l" r="r" t="t"/>
              <a:pathLst>
                <a:path extrusionOk="0" h="14880" w="14883">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76"/>
          <p:cNvGrpSpPr/>
          <p:nvPr/>
        </p:nvGrpSpPr>
        <p:grpSpPr>
          <a:xfrm>
            <a:off x="1346280" y="4132188"/>
            <a:ext cx="322277" cy="321046"/>
            <a:chOff x="1448494" y="4150741"/>
            <a:chExt cx="322277" cy="321046"/>
          </a:xfrm>
        </p:grpSpPr>
        <p:sp>
          <p:nvSpPr>
            <p:cNvPr id="8381" name="Google Shape;8381;p76"/>
            <p:cNvSpPr/>
            <p:nvPr/>
          </p:nvSpPr>
          <p:spPr>
            <a:xfrm>
              <a:off x="1453156" y="4338900"/>
              <a:ext cx="56581" cy="128120"/>
            </a:xfrm>
            <a:custGeom>
              <a:rect b="b" l="l" r="r" t="t"/>
              <a:pathLst>
                <a:path extrusionOk="0" h="4891" w="216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6"/>
            <p:cNvSpPr/>
            <p:nvPr/>
          </p:nvSpPr>
          <p:spPr>
            <a:xfrm>
              <a:off x="1453235" y="4338900"/>
              <a:ext cx="26955" cy="128120"/>
            </a:xfrm>
            <a:custGeom>
              <a:rect b="b" l="l" r="r" t="t"/>
              <a:pathLst>
                <a:path extrusionOk="0" h="4891" w="1029">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6"/>
            <p:cNvSpPr/>
            <p:nvPr/>
          </p:nvSpPr>
          <p:spPr>
            <a:xfrm>
              <a:off x="1538604" y="4307309"/>
              <a:ext cx="56581" cy="159711"/>
            </a:xfrm>
            <a:custGeom>
              <a:rect b="b" l="l" r="r" t="t"/>
              <a:pathLst>
                <a:path extrusionOk="0" h="6097" w="216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6"/>
            <p:cNvSpPr/>
            <p:nvPr/>
          </p:nvSpPr>
          <p:spPr>
            <a:xfrm>
              <a:off x="1538709" y="4307309"/>
              <a:ext cx="26955" cy="159711"/>
            </a:xfrm>
            <a:custGeom>
              <a:rect b="b" l="l" r="r" t="t"/>
              <a:pathLst>
                <a:path extrusionOk="0" h="6097" w="1029">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6"/>
            <p:cNvSpPr/>
            <p:nvPr/>
          </p:nvSpPr>
          <p:spPr>
            <a:xfrm>
              <a:off x="1624079" y="4275613"/>
              <a:ext cx="56555" cy="191407"/>
            </a:xfrm>
            <a:custGeom>
              <a:rect b="b" l="l" r="r" t="t"/>
              <a:pathLst>
                <a:path extrusionOk="0" h="7307" w="2159">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6"/>
            <p:cNvSpPr/>
            <p:nvPr/>
          </p:nvSpPr>
          <p:spPr>
            <a:xfrm>
              <a:off x="1624079" y="4275613"/>
              <a:ext cx="26955" cy="191407"/>
            </a:xfrm>
            <a:custGeom>
              <a:rect b="b" l="l" r="r" t="t"/>
              <a:pathLst>
                <a:path extrusionOk="0" h="7307" w="1029">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6"/>
            <p:cNvSpPr/>
            <p:nvPr/>
          </p:nvSpPr>
          <p:spPr>
            <a:xfrm>
              <a:off x="1709422" y="4243917"/>
              <a:ext cx="56581" cy="223103"/>
            </a:xfrm>
            <a:custGeom>
              <a:rect b="b" l="l" r="r" t="t"/>
              <a:pathLst>
                <a:path extrusionOk="0" h="8517" w="216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6"/>
            <p:cNvSpPr/>
            <p:nvPr/>
          </p:nvSpPr>
          <p:spPr>
            <a:xfrm>
              <a:off x="1709527" y="4243917"/>
              <a:ext cx="26955" cy="223103"/>
            </a:xfrm>
            <a:custGeom>
              <a:rect b="b" l="l" r="r" t="t"/>
              <a:pathLst>
                <a:path extrusionOk="0" h="8517" w="1029">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6"/>
            <p:cNvSpPr/>
            <p:nvPr/>
          </p:nvSpPr>
          <p:spPr>
            <a:xfrm>
              <a:off x="1466882" y="4155509"/>
              <a:ext cx="290424" cy="117170"/>
            </a:xfrm>
            <a:custGeom>
              <a:rect b="b" l="l" r="r" t="t"/>
              <a:pathLst>
                <a:path extrusionOk="0" h="4473" w="11087">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6"/>
            <p:cNvSpPr/>
            <p:nvPr/>
          </p:nvSpPr>
          <p:spPr>
            <a:xfrm>
              <a:off x="1448494" y="4334133"/>
              <a:ext cx="65985" cy="137550"/>
            </a:xfrm>
            <a:custGeom>
              <a:rect b="b" l="l" r="r" t="t"/>
              <a:pathLst>
                <a:path extrusionOk="0" h="5251" w="2519">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6"/>
            <p:cNvSpPr/>
            <p:nvPr/>
          </p:nvSpPr>
          <p:spPr>
            <a:xfrm>
              <a:off x="1533863" y="4302541"/>
              <a:ext cx="66090" cy="169246"/>
            </a:xfrm>
            <a:custGeom>
              <a:rect b="b" l="l" r="r" t="t"/>
              <a:pathLst>
                <a:path extrusionOk="0" h="6461" w="2523">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6"/>
            <p:cNvSpPr/>
            <p:nvPr/>
          </p:nvSpPr>
          <p:spPr>
            <a:xfrm>
              <a:off x="1619311" y="4270846"/>
              <a:ext cx="66011" cy="200942"/>
            </a:xfrm>
            <a:custGeom>
              <a:rect b="b" l="l" r="r" t="t"/>
              <a:pathLst>
                <a:path extrusionOk="0" h="7671" w="252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6"/>
            <p:cNvSpPr/>
            <p:nvPr/>
          </p:nvSpPr>
          <p:spPr>
            <a:xfrm>
              <a:off x="1704759" y="4239254"/>
              <a:ext cx="66011" cy="232428"/>
            </a:xfrm>
            <a:custGeom>
              <a:rect b="b" l="l" r="r" t="t"/>
              <a:pathLst>
                <a:path extrusionOk="0" h="8873" w="252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6"/>
            <p:cNvSpPr/>
            <p:nvPr/>
          </p:nvSpPr>
          <p:spPr>
            <a:xfrm>
              <a:off x="1510340" y="4150741"/>
              <a:ext cx="252441" cy="90058"/>
            </a:xfrm>
            <a:custGeom>
              <a:rect b="b" l="l" r="r" t="t"/>
              <a:pathLst>
                <a:path extrusionOk="0" h="3438" w="9637">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6"/>
            <p:cNvSpPr/>
            <p:nvPr/>
          </p:nvSpPr>
          <p:spPr>
            <a:xfrm>
              <a:off x="1462141" y="4232941"/>
              <a:ext cx="194341" cy="44401"/>
            </a:xfrm>
            <a:custGeom>
              <a:rect b="b" l="l" r="r" t="t"/>
              <a:pathLst>
                <a:path extrusionOk="0" h="1695" w="7419">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76"/>
          <p:cNvGrpSpPr/>
          <p:nvPr/>
        </p:nvGrpSpPr>
        <p:grpSpPr>
          <a:xfrm>
            <a:off x="1454676" y="2760147"/>
            <a:ext cx="271564" cy="327045"/>
            <a:chOff x="1454676" y="2778516"/>
            <a:chExt cx="271564" cy="327045"/>
          </a:xfrm>
        </p:grpSpPr>
        <p:sp>
          <p:nvSpPr>
            <p:cNvPr id="8397" name="Google Shape;8397;p76"/>
            <p:cNvSpPr/>
            <p:nvPr/>
          </p:nvSpPr>
          <p:spPr>
            <a:xfrm>
              <a:off x="1579992" y="2963977"/>
              <a:ext cx="20851" cy="94459"/>
            </a:xfrm>
            <a:custGeom>
              <a:rect b="b" l="l" r="r" t="t"/>
              <a:pathLst>
                <a:path extrusionOk="0" h="3606" w="796">
                  <a:moveTo>
                    <a:pt x="0" y="0"/>
                  </a:moveTo>
                  <a:lnTo>
                    <a:pt x="0" y="3605"/>
                  </a:lnTo>
                  <a:lnTo>
                    <a:pt x="795" y="3605"/>
                  </a:lnTo>
                  <a:lnTo>
                    <a:pt x="795"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6"/>
            <p:cNvSpPr/>
            <p:nvPr/>
          </p:nvSpPr>
          <p:spPr>
            <a:xfrm>
              <a:off x="1513929" y="2793867"/>
              <a:ext cx="152979" cy="186823"/>
            </a:xfrm>
            <a:custGeom>
              <a:rect b="b" l="l" r="r" t="t"/>
              <a:pathLst>
                <a:path extrusionOk="0" h="7132" w="584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6"/>
            <p:cNvSpPr/>
            <p:nvPr/>
          </p:nvSpPr>
          <p:spPr>
            <a:xfrm>
              <a:off x="1575958" y="2793867"/>
              <a:ext cx="90949" cy="186823"/>
            </a:xfrm>
            <a:custGeom>
              <a:rect b="b" l="l" r="r" t="t"/>
              <a:pathLst>
                <a:path extrusionOk="0" h="7132" w="3472">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6"/>
            <p:cNvSpPr/>
            <p:nvPr/>
          </p:nvSpPr>
          <p:spPr>
            <a:xfrm>
              <a:off x="1503948" y="2783362"/>
              <a:ext cx="172913" cy="21035"/>
            </a:xfrm>
            <a:custGeom>
              <a:rect b="b" l="l" r="r" t="t"/>
              <a:pathLst>
                <a:path extrusionOk="0" h="803" w="6601">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6"/>
            <p:cNvSpPr/>
            <p:nvPr/>
          </p:nvSpPr>
          <p:spPr>
            <a:xfrm>
              <a:off x="1648126" y="2783362"/>
              <a:ext cx="28736" cy="21035"/>
            </a:xfrm>
            <a:custGeom>
              <a:rect b="b" l="l" r="r" t="t"/>
              <a:pathLst>
                <a:path extrusionOk="0" h="803" w="1097">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6"/>
            <p:cNvSpPr/>
            <p:nvPr/>
          </p:nvSpPr>
          <p:spPr>
            <a:xfrm>
              <a:off x="1552619" y="2839839"/>
              <a:ext cx="75704" cy="71591"/>
            </a:xfrm>
            <a:custGeom>
              <a:rect b="b" l="l" r="r" t="t"/>
              <a:pathLst>
                <a:path extrusionOk="0" h="2733" w="289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6"/>
            <p:cNvSpPr/>
            <p:nvPr/>
          </p:nvSpPr>
          <p:spPr>
            <a:xfrm>
              <a:off x="1570667" y="2968561"/>
              <a:ext cx="39607" cy="19489"/>
            </a:xfrm>
            <a:custGeom>
              <a:rect b="b" l="l" r="r" t="t"/>
              <a:pathLst>
                <a:path extrusionOk="0" h="744" w="1512">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6"/>
            <p:cNvSpPr/>
            <p:nvPr/>
          </p:nvSpPr>
          <p:spPr>
            <a:xfrm>
              <a:off x="1549842" y="3044396"/>
              <a:ext cx="81152" cy="28029"/>
            </a:xfrm>
            <a:custGeom>
              <a:rect b="b" l="l" r="r" t="t"/>
              <a:pathLst>
                <a:path extrusionOk="0" h="1070" w="3098">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6"/>
            <p:cNvSpPr/>
            <p:nvPr/>
          </p:nvSpPr>
          <p:spPr>
            <a:xfrm>
              <a:off x="1602337" y="3044396"/>
              <a:ext cx="28657" cy="28029"/>
            </a:xfrm>
            <a:custGeom>
              <a:rect b="b" l="l" r="r" t="t"/>
              <a:pathLst>
                <a:path extrusionOk="0" h="1070" w="1094">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6"/>
            <p:cNvSpPr/>
            <p:nvPr/>
          </p:nvSpPr>
          <p:spPr>
            <a:xfrm>
              <a:off x="1520556" y="3065509"/>
              <a:ext cx="139724" cy="35206"/>
            </a:xfrm>
            <a:custGeom>
              <a:rect b="b" l="l" r="r" t="t"/>
              <a:pathLst>
                <a:path extrusionOk="0" h="1344" w="5334">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6"/>
            <p:cNvSpPr/>
            <p:nvPr/>
          </p:nvSpPr>
          <p:spPr>
            <a:xfrm>
              <a:off x="1625048" y="3065509"/>
              <a:ext cx="35311" cy="35206"/>
            </a:xfrm>
            <a:custGeom>
              <a:rect b="b" l="l" r="r" t="t"/>
              <a:pathLst>
                <a:path extrusionOk="0" h="1344" w="1348">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6"/>
            <p:cNvSpPr/>
            <p:nvPr/>
          </p:nvSpPr>
          <p:spPr>
            <a:xfrm>
              <a:off x="1454676" y="2778516"/>
              <a:ext cx="271564" cy="327045"/>
            </a:xfrm>
            <a:custGeom>
              <a:rect b="b" l="l" r="r" t="t"/>
              <a:pathLst>
                <a:path extrusionOk="0" h="12485" w="10367">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6"/>
            <p:cNvSpPr/>
            <p:nvPr/>
          </p:nvSpPr>
          <p:spPr>
            <a:xfrm>
              <a:off x="1546332" y="2835071"/>
              <a:ext cx="88172" cy="81152"/>
            </a:xfrm>
            <a:custGeom>
              <a:rect b="b" l="l" r="r" t="t"/>
              <a:pathLst>
                <a:path extrusionOk="0" h="3098" w="3366">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76"/>
          <p:cNvGrpSpPr/>
          <p:nvPr/>
        </p:nvGrpSpPr>
        <p:grpSpPr>
          <a:xfrm>
            <a:off x="1956729" y="2753153"/>
            <a:ext cx="362224" cy="332336"/>
            <a:chOff x="1956729" y="2771522"/>
            <a:chExt cx="362224" cy="332336"/>
          </a:xfrm>
        </p:grpSpPr>
        <p:sp>
          <p:nvSpPr>
            <p:cNvPr id="8411" name="Google Shape;8411;p76"/>
            <p:cNvSpPr/>
            <p:nvPr/>
          </p:nvSpPr>
          <p:spPr>
            <a:xfrm>
              <a:off x="2054043" y="3034075"/>
              <a:ext cx="75337" cy="64518"/>
            </a:xfrm>
            <a:custGeom>
              <a:rect b="b" l="l" r="r" t="t"/>
              <a:pathLst>
                <a:path extrusionOk="0" h="2463" w="2876">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6"/>
            <p:cNvSpPr/>
            <p:nvPr/>
          </p:nvSpPr>
          <p:spPr>
            <a:xfrm>
              <a:off x="2077645" y="3051756"/>
              <a:ext cx="34132" cy="29234"/>
            </a:xfrm>
            <a:custGeom>
              <a:rect b="b" l="l" r="r" t="t"/>
              <a:pathLst>
                <a:path extrusionOk="0" h="1116" w="1303">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6"/>
            <p:cNvSpPr/>
            <p:nvPr/>
          </p:nvSpPr>
          <p:spPr>
            <a:xfrm>
              <a:off x="2182032" y="3034075"/>
              <a:ext cx="75363" cy="64518"/>
            </a:xfrm>
            <a:custGeom>
              <a:rect b="b" l="l" r="r" t="t"/>
              <a:pathLst>
                <a:path extrusionOk="0" h="2463" w="2877">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6"/>
            <p:cNvSpPr/>
            <p:nvPr/>
          </p:nvSpPr>
          <p:spPr>
            <a:xfrm>
              <a:off x="2205660" y="3051756"/>
              <a:ext cx="34132" cy="29234"/>
            </a:xfrm>
            <a:custGeom>
              <a:rect b="b" l="l" r="r" t="t"/>
              <a:pathLst>
                <a:path extrusionOk="0" h="1116" w="1303">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6"/>
            <p:cNvSpPr/>
            <p:nvPr/>
          </p:nvSpPr>
          <p:spPr>
            <a:xfrm>
              <a:off x="2031411" y="2800153"/>
              <a:ext cx="279736" cy="147059"/>
            </a:xfrm>
            <a:custGeom>
              <a:rect b="b" l="l" r="r" t="t"/>
              <a:pathLst>
                <a:path extrusionOk="0" h="5614" w="10679">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6"/>
            <p:cNvSpPr/>
            <p:nvPr/>
          </p:nvSpPr>
          <p:spPr>
            <a:xfrm>
              <a:off x="2267218" y="2800153"/>
              <a:ext cx="43929" cy="147059"/>
            </a:xfrm>
            <a:custGeom>
              <a:rect b="b" l="l" r="r" t="t"/>
              <a:pathLst>
                <a:path extrusionOk="0" h="5614" w="1677">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6"/>
            <p:cNvSpPr/>
            <p:nvPr/>
          </p:nvSpPr>
          <p:spPr>
            <a:xfrm>
              <a:off x="1962020" y="2776735"/>
              <a:ext cx="347346" cy="198401"/>
            </a:xfrm>
            <a:custGeom>
              <a:rect b="b" l="l" r="r" t="t"/>
              <a:pathLst>
                <a:path extrusionOk="0" h="7574" w="1326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6"/>
            <p:cNvSpPr/>
            <p:nvPr/>
          </p:nvSpPr>
          <p:spPr>
            <a:xfrm>
              <a:off x="2058523" y="2947448"/>
              <a:ext cx="251472" cy="27767"/>
            </a:xfrm>
            <a:custGeom>
              <a:rect b="b" l="l" r="r" t="t"/>
              <a:pathLst>
                <a:path extrusionOk="0" h="1060" w="960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6"/>
            <p:cNvSpPr/>
            <p:nvPr/>
          </p:nvSpPr>
          <p:spPr>
            <a:xfrm>
              <a:off x="2030625" y="2956354"/>
              <a:ext cx="241387" cy="77747"/>
            </a:xfrm>
            <a:custGeom>
              <a:rect b="b" l="l" r="r" t="t"/>
              <a:pathLst>
                <a:path extrusionOk="0" h="2968" w="9215">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6"/>
            <p:cNvSpPr/>
            <p:nvPr/>
          </p:nvSpPr>
          <p:spPr>
            <a:xfrm>
              <a:off x="2039584" y="2994939"/>
              <a:ext cx="232428" cy="39162"/>
            </a:xfrm>
            <a:custGeom>
              <a:rect b="b" l="l" r="r" t="t"/>
              <a:pathLst>
                <a:path extrusionOk="0" h="1495" w="8873">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6"/>
            <p:cNvSpPr/>
            <p:nvPr/>
          </p:nvSpPr>
          <p:spPr>
            <a:xfrm>
              <a:off x="2052419" y="2956354"/>
              <a:ext cx="32429" cy="27662"/>
            </a:xfrm>
            <a:custGeom>
              <a:rect b="b" l="l" r="r" t="t"/>
              <a:pathLst>
                <a:path extrusionOk="0" h="1056" w="1238">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6"/>
            <p:cNvSpPr/>
            <p:nvPr/>
          </p:nvSpPr>
          <p:spPr>
            <a:xfrm>
              <a:off x="2077278" y="3046413"/>
              <a:ext cx="46444" cy="39843"/>
            </a:xfrm>
            <a:custGeom>
              <a:rect b="b" l="l" r="r" t="t"/>
              <a:pathLst>
                <a:path extrusionOk="0" h="1521" w="1773">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6"/>
            <p:cNvSpPr/>
            <p:nvPr/>
          </p:nvSpPr>
          <p:spPr>
            <a:xfrm>
              <a:off x="2205293" y="3046413"/>
              <a:ext cx="46444" cy="39843"/>
            </a:xfrm>
            <a:custGeom>
              <a:rect b="b" l="l" r="r" t="t"/>
              <a:pathLst>
                <a:path extrusionOk="0" h="1521" w="1773">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6"/>
            <p:cNvSpPr/>
            <p:nvPr/>
          </p:nvSpPr>
          <p:spPr>
            <a:xfrm>
              <a:off x="1956729" y="2771522"/>
              <a:ext cx="362224" cy="332336"/>
            </a:xfrm>
            <a:custGeom>
              <a:rect b="b" l="l" r="r" t="t"/>
              <a:pathLst>
                <a:path extrusionOk="0" h="12687" w="13828">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76"/>
          <p:cNvGrpSpPr/>
          <p:nvPr/>
        </p:nvGrpSpPr>
        <p:grpSpPr>
          <a:xfrm>
            <a:off x="3050527" y="2727324"/>
            <a:ext cx="353502" cy="394156"/>
            <a:chOff x="3050527" y="2745694"/>
            <a:chExt cx="353502" cy="394156"/>
          </a:xfrm>
        </p:grpSpPr>
        <p:sp>
          <p:nvSpPr>
            <p:cNvPr id="8426" name="Google Shape;8426;p76"/>
            <p:cNvSpPr/>
            <p:nvPr/>
          </p:nvSpPr>
          <p:spPr>
            <a:xfrm>
              <a:off x="3057155" y="2853041"/>
              <a:ext cx="319500" cy="280077"/>
            </a:xfrm>
            <a:custGeom>
              <a:rect b="b" l="l" r="r" t="t"/>
              <a:pathLst>
                <a:path extrusionOk="0" h="10692" w="12197">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6"/>
            <p:cNvSpPr/>
            <p:nvPr/>
          </p:nvSpPr>
          <p:spPr>
            <a:xfrm>
              <a:off x="3057259" y="2853015"/>
              <a:ext cx="255218" cy="280103"/>
            </a:xfrm>
            <a:custGeom>
              <a:rect b="b" l="l" r="r" t="t"/>
              <a:pathLst>
                <a:path extrusionOk="0" h="10693" w="9743">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6"/>
            <p:cNvSpPr/>
            <p:nvPr/>
          </p:nvSpPr>
          <p:spPr>
            <a:xfrm>
              <a:off x="3236774" y="2752426"/>
              <a:ext cx="160261" cy="88618"/>
            </a:xfrm>
            <a:custGeom>
              <a:rect b="b" l="l" r="r" t="t"/>
              <a:pathLst>
                <a:path extrusionOk="0" h="3383" w="6118">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6"/>
            <p:cNvSpPr/>
            <p:nvPr/>
          </p:nvSpPr>
          <p:spPr>
            <a:xfrm>
              <a:off x="3236879" y="2752426"/>
              <a:ext cx="160156" cy="59594"/>
            </a:xfrm>
            <a:custGeom>
              <a:rect b="b" l="l" r="r" t="t"/>
              <a:pathLst>
                <a:path extrusionOk="0" h="2275" w="6114">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6"/>
            <p:cNvSpPr/>
            <p:nvPr/>
          </p:nvSpPr>
          <p:spPr>
            <a:xfrm>
              <a:off x="3302314" y="2908706"/>
              <a:ext cx="45186" cy="64335"/>
            </a:xfrm>
            <a:custGeom>
              <a:rect b="b" l="l" r="r" t="t"/>
              <a:pathLst>
                <a:path extrusionOk="0" h="2456" w="1725">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6"/>
            <p:cNvSpPr/>
            <p:nvPr/>
          </p:nvSpPr>
          <p:spPr>
            <a:xfrm>
              <a:off x="3050527" y="2846283"/>
              <a:ext cx="332860" cy="293567"/>
            </a:xfrm>
            <a:custGeom>
              <a:rect b="b" l="l" r="r" t="t"/>
              <a:pathLst>
                <a:path extrusionOk="0" h="11207" w="12707">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6"/>
            <p:cNvSpPr/>
            <p:nvPr/>
          </p:nvSpPr>
          <p:spPr>
            <a:xfrm>
              <a:off x="3224855" y="2846335"/>
              <a:ext cx="132966" cy="48356"/>
            </a:xfrm>
            <a:custGeom>
              <a:rect b="b" l="l" r="r" t="t"/>
              <a:pathLst>
                <a:path extrusionOk="0" h="1846" w="5076">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6"/>
            <p:cNvSpPr/>
            <p:nvPr/>
          </p:nvSpPr>
          <p:spPr>
            <a:xfrm>
              <a:off x="3176630" y="2745694"/>
              <a:ext cx="227399" cy="153843"/>
            </a:xfrm>
            <a:custGeom>
              <a:rect b="b" l="l" r="r" t="t"/>
              <a:pathLst>
                <a:path extrusionOk="0" h="5873" w="8681">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76"/>
          <p:cNvGrpSpPr/>
          <p:nvPr/>
        </p:nvGrpSpPr>
        <p:grpSpPr>
          <a:xfrm>
            <a:off x="3593785" y="2716323"/>
            <a:ext cx="357274" cy="375453"/>
            <a:chOff x="3593785" y="2734692"/>
            <a:chExt cx="357274" cy="375453"/>
          </a:xfrm>
        </p:grpSpPr>
        <p:sp>
          <p:nvSpPr>
            <p:cNvPr id="8435" name="Google Shape;8435;p76"/>
            <p:cNvSpPr/>
            <p:nvPr/>
          </p:nvSpPr>
          <p:spPr>
            <a:xfrm>
              <a:off x="3594283" y="2741424"/>
              <a:ext cx="349598" cy="362067"/>
            </a:xfrm>
            <a:custGeom>
              <a:rect b="b" l="l" r="r" t="t"/>
              <a:pathLst>
                <a:path extrusionOk="0" h="13822" w="13346">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6"/>
            <p:cNvSpPr/>
            <p:nvPr/>
          </p:nvSpPr>
          <p:spPr>
            <a:xfrm>
              <a:off x="3653746" y="2831666"/>
              <a:ext cx="72639" cy="271826"/>
            </a:xfrm>
            <a:custGeom>
              <a:rect b="b" l="l" r="r" t="t"/>
              <a:pathLst>
                <a:path extrusionOk="0" h="10377" w="2773">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6"/>
            <p:cNvSpPr/>
            <p:nvPr/>
          </p:nvSpPr>
          <p:spPr>
            <a:xfrm>
              <a:off x="3871243" y="2740534"/>
              <a:ext cx="72639" cy="317536"/>
            </a:xfrm>
            <a:custGeom>
              <a:rect b="b" l="l" r="r" t="t"/>
              <a:pathLst>
                <a:path extrusionOk="0" h="12122" w="2773">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6"/>
            <p:cNvSpPr/>
            <p:nvPr/>
          </p:nvSpPr>
          <p:spPr>
            <a:xfrm>
              <a:off x="3593785" y="2734692"/>
              <a:ext cx="357274" cy="375453"/>
            </a:xfrm>
            <a:custGeom>
              <a:rect b="b" l="l" r="r" t="t"/>
              <a:pathLst>
                <a:path extrusionOk="0" h="14333" w="13639">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6"/>
            <p:cNvSpPr/>
            <p:nvPr/>
          </p:nvSpPr>
          <p:spPr>
            <a:xfrm>
              <a:off x="3719076" y="2792688"/>
              <a:ext cx="231459" cy="272926"/>
            </a:xfrm>
            <a:custGeom>
              <a:rect b="b" l="l" r="r" t="t"/>
              <a:pathLst>
                <a:path extrusionOk="0" h="10419" w="8836">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76"/>
          <p:cNvGrpSpPr/>
          <p:nvPr/>
        </p:nvGrpSpPr>
        <p:grpSpPr>
          <a:xfrm>
            <a:off x="4123213" y="2729446"/>
            <a:ext cx="384307" cy="370135"/>
            <a:chOff x="4123213" y="2747816"/>
            <a:chExt cx="384307" cy="370135"/>
          </a:xfrm>
        </p:grpSpPr>
        <p:sp>
          <p:nvSpPr>
            <p:cNvPr id="8441" name="Google Shape;8441;p76"/>
            <p:cNvSpPr/>
            <p:nvPr/>
          </p:nvSpPr>
          <p:spPr>
            <a:xfrm>
              <a:off x="4328686" y="2943335"/>
              <a:ext cx="91761" cy="91578"/>
            </a:xfrm>
            <a:custGeom>
              <a:rect b="b" l="l" r="r" t="t"/>
              <a:pathLst>
                <a:path extrusionOk="0" h="3496" w="3503">
                  <a:moveTo>
                    <a:pt x="645" y="0"/>
                  </a:moveTo>
                  <a:lnTo>
                    <a:pt x="0" y="641"/>
                  </a:lnTo>
                  <a:lnTo>
                    <a:pt x="2858" y="3495"/>
                  </a:lnTo>
                  <a:lnTo>
                    <a:pt x="3502" y="2855"/>
                  </a:lnTo>
                  <a:lnTo>
                    <a:pt x="645"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6"/>
            <p:cNvSpPr/>
            <p:nvPr/>
          </p:nvSpPr>
          <p:spPr>
            <a:xfrm>
              <a:off x="4367455" y="2983073"/>
              <a:ext cx="134040" cy="129508"/>
            </a:xfrm>
            <a:custGeom>
              <a:rect b="b" l="l" r="r" t="t"/>
              <a:pathLst>
                <a:path extrusionOk="0" h="4944" w="5117">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6"/>
            <p:cNvSpPr/>
            <p:nvPr/>
          </p:nvSpPr>
          <p:spPr>
            <a:xfrm>
              <a:off x="4367455" y="2991979"/>
              <a:ext cx="128853" cy="120654"/>
            </a:xfrm>
            <a:custGeom>
              <a:rect b="b" l="l" r="r" t="t"/>
              <a:pathLst>
                <a:path extrusionOk="0" h="4606" w="4919">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6"/>
            <p:cNvSpPr/>
            <p:nvPr/>
          </p:nvSpPr>
          <p:spPr>
            <a:xfrm>
              <a:off x="4126094" y="2753186"/>
              <a:ext cx="282225" cy="257130"/>
            </a:xfrm>
            <a:custGeom>
              <a:rect b="b" l="l" r="r" t="t"/>
              <a:pathLst>
                <a:path extrusionOk="0" h="9816" w="10774">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6"/>
            <p:cNvSpPr/>
            <p:nvPr/>
          </p:nvSpPr>
          <p:spPr>
            <a:xfrm>
              <a:off x="4159021" y="2783179"/>
              <a:ext cx="216371" cy="197144"/>
            </a:xfrm>
            <a:custGeom>
              <a:rect b="b" l="l" r="r" t="t"/>
              <a:pathLst>
                <a:path extrusionOk="0" h="7526" w="826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6"/>
            <p:cNvSpPr/>
            <p:nvPr/>
          </p:nvSpPr>
          <p:spPr>
            <a:xfrm>
              <a:off x="4157135" y="2803742"/>
              <a:ext cx="188002" cy="176580"/>
            </a:xfrm>
            <a:custGeom>
              <a:rect b="b" l="l" r="r" t="t"/>
              <a:pathLst>
                <a:path extrusionOk="0" h="6741" w="7177">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6"/>
            <p:cNvSpPr/>
            <p:nvPr/>
          </p:nvSpPr>
          <p:spPr>
            <a:xfrm>
              <a:off x="4367455" y="2983073"/>
              <a:ext cx="54250" cy="53281"/>
            </a:xfrm>
            <a:custGeom>
              <a:rect b="b" l="l" r="r" t="t"/>
              <a:pathLst>
                <a:path extrusionOk="0" h="2034" w="2071">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6"/>
            <p:cNvSpPr/>
            <p:nvPr/>
          </p:nvSpPr>
          <p:spPr>
            <a:xfrm>
              <a:off x="4367455" y="2991979"/>
              <a:ext cx="38454" cy="44374"/>
            </a:xfrm>
            <a:custGeom>
              <a:rect b="b" l="l" r="r" t="t"/>
              <a:pathLst>
                <a:path extrusionOk="0" h="1694" w="1468">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6"/>
            <p:cNvSpPr/>
            <p:nvPr/>
          </p:nvSpPr>
          <p:spPr>
            <a:xfrm>
              <a:off x="4212721" y="2810370"/>
              <a:ext cx="108788" cy="30255"/>
            </a:xfrm>
            <a:custGeom>
              <a:rect b="b" l="l" r="r" t="t"/>
              <a:pathLst>
                <a:path extrusionOk="0" h="1155" w="4153">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6"/>
            <p:cNvSpPr/>
            <p:nvPr/>
          </p:nvSpPr>
          <p:spPr>
            <a:xfrm>
              <a:off x="4123213" y="2747816"/>
              <a:ext cx="384307" cy="370135"/>
            </a:xfrm>
            <a:custGeom>
              <a:rect b="b" l="l" r="r" t="t"/>
              <a:pathLst>
                <a:path extrusionOk="0" h="14130" w="14671">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6"/>
            <p:cNvSpPr/>
            <p:nvPr/>
          </p:nvSpPr>
          <p:spPr>
            <a:xfrm>
              <a:off x="4273258" y="2778700"/>
              <a:ext cx="97995" cy="206102"/>
            </a:xfrm>
            <a:custGeom>
              <a:rect b="b" l="l" r="r" t="t"/>
              <a:pathLst>
                <a:path extrusionOk="0" h="7868" w="3741">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6"/>
            <p:cNvSpPr/>
            <p:nvPr/>
          </p:nvSpPr>
          <p:spPr>
            <a:xfrm>
              <a:off x="4153022" y="2778385"/>
              <a:ext cx="110098" cy="206626"/>
            </a:xfrm>
            <a:custGeom>
              <a:rect b="b" l="l" r="r" t="t"/>
              <a:pathLst>
                <a:path extrusionOk="0" h="7888" w="4203">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76"/>
          <p:cNvGrpSpPr/>
          <p:nvPr/>
        </p:nvGrpSpPr>
        <p:grpSpPr>
          <a:xfrm>
            <a:off x="5178923" y="2725307"/>
            <a:ext cx="460980" cy="374353"/>
            <a:chOff x="5178923" y="2743677"/>
            <a:chExt cx="460980" cy="374353"/>
          </a:xfrm>
        </p:grpSpPr>
        <p:sp>
          <p:nvSpPr>
            <p:cNvPr id="8454" name="Google Shape;8454;p76"/>
            <p:cNvSpPr/>
            <p:nvPr/>
          </p:nvSpPr>
          <p:spPr>
            <a:xfrm>
              <a:off x="5185656" y="2779328"/>
              <a:ext cx="447515" cy="331969"/>
            </a:xfrm>
            <a:custGeom>
              <a:rect b="b" l="l" r="r" t="t"/>
              <a:pathLst>
                <a:path extrusionOk="0" h="12673" w="17084">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6"/>
            <p:cNvSpPr/>
            <p:nvPr/>
          </p:nvSpPr>
          <p:spPr>
            <a:xfrm>
              <a:off x="5185656" y="2779328"/>
              <a:ext cx="447437" cy="43300"/>
            </a:xfrm>
            <a:custGeom>
              <a:rect b="b" l="l" r="r" t="t"/>
              <a:pathLst>
                <a:path extrusionOk="0" h="1653" w="17081">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6"/>
            <p:cNvSpPr/>
            <p:nvPr/>
          </p:nvSpPr>
          <p:spPr>
            <a:xfrm>
              <a:off x="5207293" y="2779328"/>
              <a:ext cx="72193" cy="36097"/>
            </a:xfrm>
            <a:custGeom>
              <a:rect b="b" l="l" r="r" t="t"/>
              <a:pathLst>
                <a:path extrusionOk="0" h="1378" w="2756">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6"/>
            <p:cNvSpPr/>
            <p:nvPr/>
          </p:nvSpPr>
          <p:spPr>
            <a:xfrm>
              <a:off x="5539340" y="2779328"/>
              <a:ext cx="72193" cy="36097"/>
            </a:xfrm>
            <a:custGeom>
              <a:rect b="b" l="l" r="r" t="t"/>
              <a:pathLst>
                <a:path extrusionOk="0" h="1378" w="2756">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6"/>
            <p:cNvSpPr/>
            <p:nvPr/>
          </p:nvSpPr>
          <p:spPr>
            <a:xfrm>
              <a:off x="5228930" y="2750409"/>
              <a:ext cx="28945" cy="43300"/>
            </a:xfrm>
            <a:custGeom>
              <a:rect b="b" l="l" r="r" t="t"/>
              <a:pathLst>
                <a:path extrusionOk="0" h="1653" w="1105">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6"/>
            <p:cNvSpPr/>
            <p:nvPr/>
          </p:nvSpPr>
          <p:spPr>
            <a:xfrm>
              <a:off x="5228930" y="2750409"/>
              <a:ext cx="28945" cy="21663"/>
            </a:xfrm>
            <a:custGeom>
              <a:rect b="b" l="l" r="r" t="t"/>
              <a:pathLst>
                <a:path extrusionOk="0" h="827" w="1105">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6"/>
            <p:cNvSpPr/>
            <p:nvPr/>
          </p:nvSpPr>
          <p:spPr>
            <a:xfrm>
              <a:off x="5560978" y="2750409"/>
              <a:ext cx="28841" cy="43300"/>
            </a:xfrm>
            <a:custGeom>
              <a:rect b="b" l="l" r="r" t="t"/>
              <a:pathLst>
                <a:path extrusionOk="0" h="1653" w="1101">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6"/>
            <p:cNvSpPr/>
            <p:nvPr/>
          </p:nvSpPr>
          <p:spPr>
            <a:xfrm>
              <a:off x="5560978" y="2750409"/>
              <a:ext cx="28919" cy="21663"/>
            </a:xfrm>
            <a:custGeom>
              <a:rect b="b" l="l" r="r" t="t"/>
              <a:pathLst>
                <a:path extrusionOk="0" h="827" w="1104">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6"/>
            <p:cNvSpPr/>
            <p:nvPr/>
          </p:nvSpPr>
          <p:spPr>
            <a:xfrm>
              <a:off x="5185656" y="2822603"/>
              <a:ext cx="447437" cy="21637"/>
            </a:xfrm>
            <a:custGeom>
              <a:rect b="b" l="l" r="r" t="t"/>
              <a:pathLst>
                <a:path extrusionOk="0" h="826" w="17081">
                  <a:moveTo>
                    <a:pt x="1" y="0"/>
                  </a:moveTo>
                  <a:lnTo>
                    <a:pt x="1" y="826"/>
                  </a:lnTo>
                  <a:lnTo>
                    <a:pt x="17080" y="826"/>
                  </a:lnTo>
                  <a:lnTo>
                    <a:pt x="17080"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6"/>
            <p:cNvSpPr/>
            <p:nvPr/>
          </p:nvSpPr>
          <p:spPr>
            <a:xfrm>
              <a:off x="5178923" y="2743677"/>
              <a:ext cx="460980" cy="374353"/>
            </a:xfrm>
            <a:custGeom>
              <a:rect b="b" l="l" r="r" t="t"/>
              <a:pathLst>
                <a:path extrusionOk="0" h="14291" w="17598">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6"/>
            <p:cNvSpPr/>
            <p:nvPr/>
          </p:nvSpPr>
          <p:spPr>
            <a:xfrm>
              <a:off x="5207738" y="2815870"/>
              <a:ext cx="403272" cy="13490"/>
            </a:xfrm>
            <a:custGeom>
              <a:rect b="b" l="l" r="r" t="t"/>
              <a:pathLst>
                <a:path extrusionOk="0" h="515" w="15395">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6"/>
            <p:cNvSpPr/>
            <p:nvPr/>
          </p:nvSpPr>
          <p:spPr>
            <a:xfrm>
              <a:off x="5229480" y="2873578"/>
              <a:ext cx="56738" cy="13490"/>
            </a:xfrm>
            <a:custGeom>
              <a:rect b="b" l="l" r="r" t="t"/>
              <a:pathLst>
                <a:path extrusionOk="0" h="515" w="2166">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6"/>
            <p:cNvSpPr/>
            <p:nvPr/>
          </p:nvSpPr>
          <p:spPr>
            <a:xfrm>
              <a:off x="5330462" y="2873578"/>
              <a:ext cx="56765" cy="13490"/>
            </a:xfrm>
            <a:custGeom>
              <a:rect b="b" l="l" r="r" t="t"/>
              <a:pathLst>
                <a:path extrusionOk="0" h="515" w="2167">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6"/>
            <p:cNvSpPr/>
            <p:nvPr/>
          </p:nvSpPr>
          <p:spPr>
            <a:xfrm>
              <a:off x="5532530" y="2873578"/>
              <a:ext cx="56843" cy="13490"/>
            </a:xfrm>
            <a:custGeom>
              <a:rect b="b" l="l" r="r" t="t"/>
              <a:pathLst>
                <a:path extrusionOk="0" h="515" w="217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6"/>
            <p:cNvSpPr/>
            <p:nvPr/>
          </p:nvSpPr>
          <p:spPr>
            <a:xfrm>
              <a:off x="5229480" y="2931390"/>
              <a:ext cx="56738" cy="13490"/>
            </a:xfrm>
            <a:custGeom>
              <a:rect b="b" l="l" r="r" t="t"/>
              <a:pathLst>
                <a:path extrusionOk="0" h="515" w="2166">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6"/>
            <p:cNvSpPr/>
            <p:nvPr/>
          </p:nvSpPr>
          <p:spPr>
            <a:xfrm>
              <a:off x="5431522" y="2931390"/>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6"/>
            <p:cNvSpPr/>
            <p:nvPr/>
          </p:nvSpPr>
          <p:spPr>
            <a:xfrm>
              <a:off x="5229480" y="2989098"/>
              <a:ext cx="56738" cy="13490"/>
            </a:xfrm>
            <a:custGeom>
              <a:rect b="b" l="l" r="r" t="t"/>
              <a:pathLst>
                <a:path extrusionOk="0" h="515" w="2166">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6"/>
            <p:cNvSpPr/>
            <p:nvPr/>
          </p:nvSpPr>
          <p:spPr>
            <a:xfrm>
              <a:off x="5330462" y="2989019"/>
              <a:ext cx="56765" cy="13490"/>
            </a:xfrm>
            <a:custGeom>
              <a:rect b="b" l="l" r="r" t="t"/>
              <a:pathLst>
                <a:path extrusionOk="0" h="515" w="2167">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6"/>
            <p:cNvSpPr/>
            <p:nvPr/>
          </p:nvSpPr>
          <p:spPr>
            <a:xfrm>
              <a:off x="5532530" y="2989019"/>
              <a:ext cx="56843" cy="13490"/>
            </a:xfrm>
            <a:custGeom>
              <a:rect b="b" l="l" r="r" t="t"/>
              <a:pathLst>
                <a:path extrusionOk="0" h="515" w="217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6"/>
            <p:cNvSpPr/>
            <p:nvPr/>
          </p:nvSpPr>
          <p:spPr>
            <a:xfrm>
              <a:off x="5330462" y="3046832"/>
              <a:ext cx="56765" cy="13490"/>
            </a:xfrm>
            <a:custGeom>
              <a:rect b="b" l="l" r="r" t="t"/>
              <a:pathLst>
                <a:path extrusionOk="0" h="515" w="2167">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6"/>
            <p:cNvSpPr/>
            <p:nvPr/>
          </p:nvSpPr>
          <p:spPr>
            <a:xfrm>
              <a:off x="5431522" y="3046832"/>
              <a:ext cx="56765" cy="13490"/>
            </a:xfrm>
            <a:custGeom>
              <a:rect b="b" l="l" r="r" t="t"/>
              <a:pathLst>
                <a:path extrusionOk="0" h="515" w="2167">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6"/>
            <p:cNvSpPr/>
            <p:nvPr/>
          </p:nvSpPr>
          <p:spPr>
            <a:xfrm>
              <a:off x="5532530" y="3046832"/>
              <a:ext cx="56843" cy="13490"/>
            </a:xfrm>
            <a:custGeom>
              <a:rect b="b" l="l" r="r" t="t"/>
              <a:pathLst>
                <a:path extrusionOk="0" h="515" w="217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6"/>
            <p:cNvSpPr/>
            <p:nvPr/>
          </p:nvSpPr>
          <p:spPr>
            <a:xfrm>
              <a:off x="5327528" y="2916721"/>
              <a:ext cx="62685" cy="42567"/>
            </a:xfrm>
            <a:custGeom>
              <a:rect b="b" l="l" r="r" t="t"/>
              <a:pathLst>
                <a:path extrusionOk="0" h="1625" w="2393">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6"/>
            <p:cNvSpPr/>
            <p:nvPr/>
          </p:nvSpPr>
          <p:spPr>
            <a:xfrm>
              <a:off x="5529596" y="2916721"/>
              <a:ext cx="62685" cy="42567"/>
            </a:xfrm>
            <a:custGeom>
              <a:rect b="b" l="l" r="r" t="t"/>
              <a:pathLst>
                <a:path extrusionOk="0" h="1625" w="2393">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6"/>
            <p:cNvSpPr/>
            <p:nvPr/>
          </p:nvSpPr>
          <p:spPr>
            <a:xfrm>
              <a:off x="5428614" y="2974455"/>
              <a:ext cx="62685" cy="42541"/>
            </a:xfrm>
            <a:custGeom>
              <a:rect b="b" l="l" r="r" t="t"/>
              <a:pathLst>
                <a:path extrusionOk="0" h="1624" w="2393">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6"/>
            <p:cNvSpPr/>
            <p:nvPr/>
          </p:nvSpPr>
          <p:spPr>
            <a:xfrm>
              <a:off x="5226467" y="3032241"/>
              <a:ext cx="62685" cy="42514"/>
            </a:xfrm>
            <a:custGeom>
              <a:rect b="b" l="l" r="r" t="t"/>
              <a:pathLst>
                <a:path extrusionOk="0" h="1623" w="2393">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6"/>
            <p:cNvSpPr/>
            <p:nvPr/>
          </p:nvSpPr>
          <p:spPr>
            <a:xfrm>
              <a:off x="5428614" y="2858987"/>
              <a:ext cx="62580" cy="42514"/>
            </a:xfrm>
            <a:custGeom>
              <a:rect b="b" l="l" r="r" t="t"/>
              <a:pathLst>
                <a:path extrusionOk="0" h="1623" w="2389">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76"/>
          <p:cNvGrpSpPr/>
          <p:nvPr/>
        </p:nvGrpSpPr>
        <p:grpSpPr>
          <a:xfrm>
            <a:off x="5798854" y="2740762"/>
            <a:ext cx="297130" cy="358898"/>
            <a:chOff x="5798854" y="2759132"/>
            <a:chExt cx="297130" cy="358898"/>
          </a:xfrm>
        </p:grpSpPr>
        <p:sp>
          <p:nvSpPr>
            <p:cNvPr id="8482" name="Google Shape;8482;p76"/>
            <p:cNvSpPr/>
            <p:nvPr/>
          </p:nvSpPr>
          <p:spPr>
            <a:xfrm>
              <a:off x="5896509" y="2764345"/>
              <a:ext cx="116542" cy="29810"/>
            </a:xfrm>
            <a:custGeom>
              <a:rect b="b" l="l" r="r" t="t"/>
              <a:pathLst>
                <a:path extrusionOk="0" h="1138" w="4449">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6"/>
            <p:cNvSpPr/>
            <p:nvPr/>
          </p:nvSpPr>
          <p:spPr>
            <a:xfrm>
              <a:off x="5980098" y="2764240"/>
              <a:ext cx="32875" cy="29836"/>
            </a:xfrm>
            <a:custGeom>
              <a:rect b="b" l="l" r="r" t="t"/>
              <a:pathLst>
                <a:path extrusionOk="0" h="1139" w="1255">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6"/>
            <p:cNvSpPr/>
            <p:nvPr/>
          </p:nvSpPr>
          <p:spPr>
            <a:xfrm>
              <a:off x="5825233" y="2794129"/>
              <a:ext cx="253987" cy="318793"/>
            </a:xfrm>
            <a:custGeom>
              <a:rect b="b" l="l" r="r" t="t"/>
              <a:pathLst>
                <a:path extrusionOk="0" h="12170" w="9696">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6"/>
            <p:cNvSpPr/>
            <p:nvPr/>
          </p:nvSpPr>
          <p:spPr>
            <a:xfrm>
              <a:off x="5918068" y="2794129"/>
              <a:ext cx="161152" cy="316802"/>
            </a:xfrm>
            <a:custGeom>
              <a:rect b="b" l="l" r="r" t="t"/>
              <a:pathLst>
                <a:path extrusionOk="0" h="12094" w="6152">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6"/>
            <p:cNvSpPr/>
            <p:nvPr/>
          </p:nvSpPr>
          <p:spPr>
            <a:xfrm>
              <a:off x="5823792" y="2965968"/>
              <a:ext cx="255427" cy="146849"/>
            </a:xfrm>
            <a:custGeom>
              <a:rect b="b" l="l" r="r" t="t"/>
              <a:pathLst>
                <a:path extrusionOk="0" h="5606" w="9751">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6"/>
            <p:cNvSpPr/>
            <p:nvPr/>
          </p:nvSpPr>
          <p:spPr>
            <a:xfrm>
              <a:off x="6026856" y="2973931"/>
              <a:ext cx="52364" cy="137183"/>
            </a:xfrm>
            <a:custGeom>
              <a:rect b="b" l="l" r="r" t="t"/>
              <a:pathLst>
                <a:path extrusionOk="0" h="5237" w="1999">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6"/>
            <p:cNvSpPr/>
            <p:nvPr/>
          </p:nvSpPr>
          <p:spPr>
            <a:xfrm>
              <a:off x="6029632" y="3011992"/>
              <a:ext cx="18336" cy="15796"/>
            </a:xfrm>
            <a:custGeom>
              <a:rect b="b" l="l" r="r" t="t"/>
              <a:pathLst>
                <a:path extrusionOk="0" h="603" w="70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6"/>
            <p:cNvSpPr/>
            <p:nvPr/>
          </p:nvSpPr>
          <p:spPr>
            <a:xfrm>
              <a:off x="5990497" y="3070433"/>
              <a:ext cx="16372" cy="13962"/>
            </a:xfrm>
            <a:custGeom>
              <a:rect b="b" l="l" r="r" t="t"/>
              <a:pathLst>
                <a:path extrusionOk="0" h="533" w="625">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6"/>
            <p:cNvSpPr/>
            <p:nvPr/>
          </p:nvSpPr>
          <p:spPr>
            <a:xfrm>
              <a:off x="5884564" y="3002222"/>
              <a:ext cx="16372" cy="13936"/>
            </a:xfrm>
            <a:custGeom>
              <a:rect b="b" l="l" r="r" t="t"/>
              <a:pathLst>
                <a:path extrusionOk="0" h="532" w="625">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6"/>
            <p:cNvSpPr/>
            <p:nvPr/>
          </p:nvSpPr>
          <p:spPr>
            <a:xfrm>
              <a:off x="5907459" y="3070433"/>
              <a:ext cx="16372" cy="13962"/>
            </a:xfrm>
            <a:custGeom>
              <a:rect b="b" l="l" r="r" t="t"/>
              <a:pathLst>
                <a:path extrusionOk="0" h="533" w="625">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6"/>
            <p:cNvSpPr/>
            <p:nvPr/>
          </p:nvSpPr>
          <p:spPr>
            <a:xfrm>
              <a:off x="5950733" y="3016839"/>
              <a:ext cx="16712" cy="16739"/>
            </a:xfrm>
            <a:custGeom>
              <a:rect b="b" l="l" r="r" t="t"/>
              <a:pathLst>
                <a:path extrusionOk="0" h="639" w="638">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6"/>
            <p:cNvSpPr/>
            <p:nvPr/>
          </p:nvSpPr>
          <p:spPr>
            <a:xfrm>
              <a:off x="5798854" y="2759132"/>
              <a:ext cx="297130" cy="358898"/>
            </a:xfrm>
            <a:custGeom>
              <a:rect b="b" l="l" r="r" t="t"/>
              <a:pathLst>
                <a:path extrusionOk="0" h="13701" w="11343">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76"/>
          <p:cNvGrpSpPr/>
          <p:nvPr/>
        </p:nvGrpSpPr>
        <p:grpSpPr>
          <a:xfrm>
            <a:off x="6324614" y="2738326"/>
            <a:ext cx="351799" cy="351904"/>
            <a:chOff x="6324614" y="2756696"/>
            <a:chExt cx="351799" cy="351904"/>
          </a:xfrm>
        </p:grpSpPr>
        <p:sp>
          <p:nvSpPr>
            <p:cNvPr id="8495" name="Google Shape;8495;p76"/>
            <p:cNvSpPr/>
            <p:nvPr/>
          </p:nvSpPr>
          <p:spPr>
            <a:xfrm>
              <a:off x="6329722" y="2761830"/>
              <a:ext cx="258990" cy="170739"/>
            </a:xfrm>
            <a:custGeom>
              <a:rect b="b" l="l" r="r" t="t"/>
              <a:pathLst>
                <a:path extrusionOk="0" h="6518" w="9887">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6"/>
            <p:cNvSpPr/>
            <p:nvPr/>
          </p:nvSpPr>
          <p:spPr>
            <a:xfrm>
              <a:off x="6500540" y="2761830"/>
              <a:ext cx="170765" cy="258990"/>
            </a:xfrm>
            <a:custGeom>
              <a:rect b="b" l="l" r="r" t="t"/>
              <a:pathLst>
                <a:path extrusionOk="0" h="9887" w="6519">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6"/>
            <p:cNvSpPr/>
            <p:nvPr/>
          </p:nvSpPr>
          <p:spPr>
            <a:xfrm>
              <a:off x="6412315" y="2932648"/>
              <a:ext cx="258990" cy="170765"/>
            </a:xfrm>
            <a:custGeom>
              <a:rect b="b" l="l" r="r" t="t"/>
              <a:pathLst>
                <a:path extrusionOk="0" h="6519" w="9887">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6"/>
            <p:cNvSpPr/>
            <p:nvPr/>
          </p:nvSpPr>
          <p:spPr>
            <a:xfrm>
              <a:off x="6329722" y="2844397"/>
              <a:ext cx="170765" cy="259016"/>
            </a:xfrm>
            <a:custGeom>
              <a:rect b="b" l="l" r="r" t="t"/>
              <a:pathLst>
                <a:path extrusionOk="0" h="9888" w="6519">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6"/>
            <p:cNvSpPr/>
            <p:nvPr/>
          </p:nvSpPr>
          <p:spPr>
            <a:xfrm>
              <a:off x="6329722" y="2932648"/>
              <a:ext cx="38533" cy="170765"/>
            </a:xfrm>
            <a:custGeom>
              <a:rect b="b" l="l" r="r" t="t"/>
              <a:pathLst>
                <a:path extrusionOk="0" h="6519" w="1471">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6"/>
            <p:cNvSpPr/>
            <p:nvPr/>
          </p:nvSpPr>
          <p:spPr>
            <a:xfrm>
              <a:off x="6381876" y="2844528"/>
              <a:ext cx="38795" cy="88146"/>
            </a:xfrm>
            <a:custGeom>
              <a:rect b="b" l="l" r="r" t="t"/>
              <a:pathLst>
                <a:path extrusionOk="0" h="3365" w="1481">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6"/>
            <p:cNvSpPr/>
            <p:nvPr/>
          </p:nvSpPr>
          <p:spPr>
            <a:xfrm>
              <a:off x="6329722" y="2761830"/>
              <a:ext cx="38611" cy="170844"/>
            </a:xfrm>
            <a:custGeom>
              <a:rect b="b" l="l" r="r" t="t"/>
              <a:pathLst>
                <a:path extrusionOk="0" h="6522" w="1474">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6"/>
            <p:cNvSpPr/>
            <p:nvPr/>
          </p:nvSpPr>
          <p:spPr>
            <a:xfrm>
              <a:off x="6563827" y="2816683"/>
              <a:ext cx="39974" cy="60799"/>
            </a:xfrm>
            <a:custGeom>
              <a:rect b="b" l="l" r="r" t="t"/>
              <a:pathLst>
                <a:path extrusionOk="0" h="2321" w="1526">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6"/>
            <p:cNvSpPr/>
            <p:nvPr/>
          </p:nvSpPr>
          <p:spPr>
            <a:xfrm>
              <a:off x="6500540" y="2761830"/>
              <a:ext cx="22030" cy="71643"/>
            </a:xfrm>
            <a:custGeom>
              <a:rect b="b" l="l" r="r" t="t"/>
              <a:pathLst>
                <a:path extrusionOk="0" h="2735" w="841">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6"/>
            <p:cNvSpPr/>
            <p:nvPr/>
          </p:nvSpPr>
          <p:spPr>
            <a:xfrm>
              <a:off x="6500540" y="2861004"/>
              <a:ext cx="22030" cy="71565"/>
            </a:xfrm>
            <a:custGeom>
              <a:rect b="b" l="l" r="r" t="t"/>
              <a:pathLst>
                <a:path extrusionOk="0" h="2732" w="841">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6"/>
            <p:cNvSpPr/>
            <p:nvPr/>
          </p:nvSpPr>
          <p:spPr>
            <a:xfrm>
              <a:off x="6547219" y="2932648"/>
              <a:ext cx="44191" cy="88120"/>
            </a:xfrm>
            <a:custGeom>
              <a:rect b="b" l="l" r="r" t="t"/>
              <a:pathLst>
                <a:path extrusionOk="0" h="3364" w="1687">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6"/>
            <p:cNvSpPr/>
            <p:nvPr/>
          </p:nvSpPr>
          <p:spPr>
            <a:xfrm>
              <a:off x="6489512" y="2932648"/>
              <a:ext cx="22004" cy="71565"/>
            </a:xfrm>
            <a:custGeom>
              <a:rect b="b" l="l" r="r" t="t"/>
              <a:pathLst>
                <a:path extrusionOk="0" h="2732" w="84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6"/>
            <p:cNvSpPr/>
            <p:nvPr/>
          </p:nvSpPr>
          <p:spPr>
            <a:xfrm>
              <a:off x="6408255" y="2987736"/>
              <a:ext cx="39895" cy="60825"/>
            </a:xfrm>
            <a:custGeom>
              <a:rect b="b" l="l" r="r" t="t"/>
              <a:pathLst>
                <a:path extrusionOk="0" h="2322" w="1523">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6"/>
            <p:cNvSpPr/>
            <p:nvPr/>
          </p:nvSpPr>
          <p:spPr>
            <a:xfrm>
              <a:off x="6489512" y="3031743"/>
              <a:ext cx="27479" cy="71670"/>
            </a:xfrm>
            <a:custGeom>
              <a:rect b="b" l="l" r="r" t="t"/>
              <a:pathLst>
                <a:path extrusionOk="0" h="2736" w="1049">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6"/>
            <p:cNvSpPr/>
            <p:nvPr/>
          </p:nvSpPr>
          <p:spPr>
            <a:xfrm>
              <a:off x="6324614" y="2756696"/>
              <a:ext cx="351799" cy="351904"/>
            </a:xfrm>
            <a:custGeom>
              <a:rect b="b" l="l" r="r" t="t"/>
              <a:pathLst>
                <a:path extrusionOk="0" h="13434" w="1343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76"/>
          <p:cNvGrpSpPr/>
          <p:nvPr/>
        </p:nvGrpSpPr>
        <p:grpSpPr>
          <a:xfrm>
            <a:off x="1832963" y="4107696"/>
            <a:ext cx="390044" cy="370031"/>
            <a:chOff x="1953690" y="4126249"/>
            <a:chExt cx="390044" cy="370031"/>
          </a:xfrm>
        </p:grpSpPr>
        <p:sp>
          <p:nvSpPr>
            <p:cNvPr id="8511" name="Google Shape;8511;p76"/>
            <p:cNvSpPr/>
            <p:nvPr/>
          </p:nvSpPr>
          <p:spPr>
            <a:xfrm>
              <a:off x="1993166" y="4461886"/>
              <a:ext cx="336213" cy="28657"/>
            </a:xfrm>
            <a:custGeom>
              <a:rect b="b" l="l" r="r" t="t"/>
              <a:pathLst>
                <a:path extrusionOk="0" h="1094" w="12835">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6"/>
            <p:cNvSpPr/>
            <p:nvPr/>
          </p:nvSpPr>
          <p:spPr>
            <a:xfrm>
              <a:off x="1960239" y="4251828"/>
              <a:ext cx="322015" cy="185461"/>
            </a:xfrm>
            <a:custGeom>
              <a:rect b="b" l="l" r="r" t="t"/>
              <a:pathLst>
                <a:path extrusionOk="0" h="7080" w="12293">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6"/>
            <p:cNvSpPr/>
            <p:nvPr/>
          </p:nvSpPr>
          <p:spPr>
            <a:xfrm>
              <a:off x="2155104" y="4294814"/>
              <a:ext cx="100563" cy="107661"/>
            </a:xfrm>
            <a:custGeom>
              <a:rect b="b" l="l" r="r" t="t"/>
              <a:pathLst>
                <a:path extrusionOk="0" h="4110" w="3839">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6"/>
            <p:cNvSpPr/>
            <p:nvPr/>
          </p:nvSpPr>
          <p:spPr>
            <a:xfrm>
              <a:off x="2243276" y="4237473"/>
              <a:ext cx="12390" cy="45082"/>
            </a:xfrm>
            <a:custGeom>
              <a:rect b="b" l="l" r="r" t="t"/>
              <a:pathLst>
                <a:path extrusionOk="0" h="1721" w="473">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6"/>
            <p:cNvSpPr/>
            <p:nvPr/>
          </p:nvSpPr>
          <p:spPr>
            <a:xfrm>
              <a:off x="1978916" y="4455232"/>
              <a:ext cx="364818" cy="41048"/>
            </a:xfrm>
            <a:custGeom>
              <a:rect b="b" l="l" r="r" t="t"/>
              <a:pathLst>
                <a:path extrusionOk="0" h="1567" w="13927">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6"/>
            <p:cNvSpPr/>
            <p:nvPr/>
          </p:nvSpPr>
          <p:spPr>
            <a:xfrm>
              <a:off x="1973258" y="4269693"/>
              <a:ext cx="75965" cy="74630"/>
            </a:xfrm>
            <a:custGeom>
              <a:rect b="b" l="l" r="r" t="t"/>
              <a:pathLst>
                <a:path extrusionOk="0" h="2849" w="290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6"/>
            <p:cNvSpPr/>
            <p:nvPr/>
          </p:nvSpPr>
          <p:spPr>
            <a:xfrm>
              <a:off x="1953690" y="4245096"/>
              <a:ext cx="334667" cy="197851"/>
            </a:xfrm>
            <a:custGeom>
              <a:rect b="b" l="l" r="r" t="t"/>
              <a:pathLst>
                <a:path extrusionOk="0" h="7553" w="12776">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6"/>
            <p:cNvSpPr/>
            <p:nvPr/>
          </p:nvSpPr>
          <p:spPr>
            <a:xfrm>
              <a:off x="2124875" y="4126249"/>
              <a:ext cx="23706" cy="106587"/>
            </a:xfrm>
            <a:custGeom>
              <a:rect b="b" l="l" r="r" t="t"/>
              <a:pathLst>
                <a:path extrusionOk="0" h="4069" w="905">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6"/>
            <p:cNvSpPr/>
            <p:nvPr/>
          </p:nvSpPr>
          <p:spPr>
            <a:xfrm>
              <a:off x="2174043" y="4126249"/>
              <a:ext cx="23733" cy="106587"/>
            </a:xfrm>
            <a:custGeom>
              <a:rect b="b" l="l" r="r" t="t"/>
              <a:pathLst>
                <a:path extrusionOk="0" h="4069" w="906">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76"/>
          <p:cNvGrpSpPr/>
          <p:nvPr/>
        </p:nvGrpSpPr>
        <p:grpSpPr>
          <a:xfrm>
            <a:off x="6904755" y="2733926"/>
            <a:ext cx="282592" cy="361805"/>
            <a:chOff x="6904755" y="2752295"/>
            <a:chExt cx="282592" cy="361805"/>
          </a:xfrm>
        </p:grpSpPr>
        <p:sp>
          <p:nvSpPr>
            <p:cNvPr id="8521" name="Google Shape;8521;p76"/>
            <p:cNvSpPr/>
            <p:nvPr/>
          </p:nvSpPr>
          <p:spPr>
            <a:xfrm>
              <a:off x="6909784" y="2955988"/>
              <a:ext cx="272192" cy="153057"/>
            </a:xfrm>
            <a:custGeom>
              <a:rect b="b" l="l" r="r" t="t"/>
              <a:pathLst>
                <a:path extrusionOk="0" h="5843" w="10391">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6"/>
            <p:cNvSpPr/>
            <p:nvPr/>
          </p:nvSpPr>
          <p:spPr>
            <a:xfrm>
              <a:off x="6909784" y="3003558"/>
              <a:ext cx="272087" cy="105487"/>
            </a:xfrm>
            <a:custGeom>
              <a:rect b="b" l="l" r="r" t="t"/>
              <a:pathLst>
                <a:path extrusionOk="0" h="4027" w="10387">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6"/>
            <p:cNvSpPr/>
            <p:nvPr/>
          </p:nvSpPr>
          <p:spPr>
            <a:xfrm>
              <a:off x="7006182" y="2955988"/>
              <a:ext cx="79371" cy="28369"/>
            </a:xfrm>
            <a:custGeom>
              <a:rect b="b" l="l" r="r" t="t"/>
              <a:pathLst>
                <a:path extrusionOk="0" h="1083" w="303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6"/>
            <p:cNvSpPr/>
            <p:nvPr/>
          </p:nvSpPr>
          <p:spPr>
            <a:xfrm>
              <a:off x="6949444" y="2808667"/>
              <a:ext cx="192769" cy="158663"/>
            </a:xfrm>
            <a:custGeom>
              <a:rect b="b" l="l" r="r" t="t"/>
              <a:pathLst>
                <a:path extrusionOk="0" h="6057" w="7359">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6"/>
            <p:cNvSpPr/>
            <p:nvPr/>
          </p:nvSpPr>
          <p:spPr>
            <a:xfrm>
              <a:off x="6948658" y="2808667"/>
              <a:ext cx="170844" cy="158716"/>
            </a:xfrm>
            <a:custGeom>
              <a:rect b="b" l="l" r="r" t="t"/>
              <a:pathLst>
                <a:path extrusionOk="0" h="6059" w="6522">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6"/>
            <p:cNvSpPr/>
            <p:nvPr/>
          </p:nvSpPr>
          <p:spPr>
            <a:xfrm>
              <a:off x="6957433" y="2757613"/>
              <a:ext cx="172468" cy="113398"/>
            </a:xfrm>
            <a:custGeom>
              <a:rect b="b" l="l" r="r" t="t"/>
              <a:pathLst>
                <a:path extrusionOk="0" h="4329" w="6584">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6"/>
            <p:cNvSpPr/>
            <p:nvPr/>
          </p:nvSpPr>
          <p:spPr>
            <a:xfrm>
              <a:off x="6957433" y="2757613"/>
              <a:ext cx="71408" cy="113398"/>
            </a:xfrm>
            <a:custGeom>
              <a:rect b="b" l="l" r="r" t="t"/>
              <a:pathLst>
                <a:path extrusionOk="0" h="4329" w="2726">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6"/>
            <p:cNvSpPr/>
            <p:nvPr/>
          </p:nvSpPr>
          <p:spPr>
            <a:xfrm>
              <a:off x="7074132" y="2757613"/>
              <a:ext cx="68081" cy="68055"/>
            </a:xfrm>
            <a:custGeom>
              <a:rect b="b" l="l" r="r" t="t"/>
              <a:pathLst>
                <a:path extrusionOk="0" h="2598" w="2599">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6"/>
            <p:cNvSpPr/>
            <p:nvPr/>
          </p:nvSpPr>
          <p:spPr>
            <a:xfrm>
              <a:off x="7051525" y="2785956"/>
              <a:ext cx="34027" cy="34053"/>
            </a:xfrm>
            <a:custGeom>
              <a:rect b="b" l="l" r="r" t="t"/>
              <a:pathLst>
                <a:path extrusionOk="0" h="1300" w="1299">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6"/>
            <p:cNvSpPr/>
            <p:nvPr/>
          </p:nvSpPr>
          <p:spPr>
            <a:xfrm>
              <a:off x="6957433" y="3003558"/>
              <a:ext cx="176790" cy="77144"/>
            </a:xfrm>
            <a:custGeom>
              <a:rect b="b" l="l" r="r" t="t"/>
              <a:pathLst>
                <a:path extrusionOk="0" h="2945" w="6749">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6"/>
            <p:cNvSpPr/>
            <p:nvPr/>
          </p:nvSpPr>
          <p:spPr>
            <a:xfrm>
              <a:off x="7006732" y="2871325"/>
              <a:ext cx="10609" cy="16031"/>
            </a:xfrm>
            <a:custGeom>
              <a:rect b="b" l="l" r="r" t="t"/>
              <a:pathLst>
                <a:path extrusionOk="0" h="612" w="405">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6"/>
            <p:cNvSpPr/>
            <p:nvPr/>
          </p:nvSpPr>
          <p:spPr>
            <a:xfrm>
              <a:off x="7074577" y="2871325"/>
              <a:ext cx="10976" cy="16555"/>
            </a:xfrm>
            <a:custGeom>
              <a:rect b="b" l="l" r="r" t="t"/>
              <a:pathLst>
                <a:path extrusionOk="0" h="632" w="419">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6"/>
            <p:cNvSpPr/>
            <p:nvPr/>
          </p:nvSpPr>
          <p:spPr>
            <a:xfrm>
              <a:off x="7021689" y="2910775"/>
              <a:ext cx="49247" cy="16503"/>
            </a:xfrm>
            <a:custGeom>
              <a:rect b="b" l="l" r="r" t="t"/>
              <a:pathLst>
                <a:path extrusionOk="0" h="630" w="188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6"/>
            <p:cNvSpPr/>
            <p:nvPr/>
          </p:nvSpPr>
          <p:spPr>
            <a:xfrm>
              <a:off x="6904755" y="2752295"/>
              <a:ext cx="282592" cy="361805"/>
            </a:xfrm>
            <a:custGeom>
              <a:rect b="b" l="l" r="r" t="t"/>
              <a:pathLst>
                <a:path extrusionOk="0" h="13812" w="10788">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6"/>
            <p:cNvSpPr/>
            <p:nvPr/>
          </p:nvSpPr>
          <p:spPr>
            <a:xfrm>
              <a:off x="7000812" y="2854272"/>
              <a:ext cx="22449" cy="10714"/>
            </a:xfrm>
            <a:custGeom>
              <a:rect b="b" l="l" r="r" t="t"/>
              <a:pathLst>
                <a:path extrusionOk="0" h="409" w="857">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6"/>
            <p:cNvSpPr/>
            <p:nvPr/>
          </p:nvSpPr>
          <p:spPr>
            <a:xfrm>
              <a:off x="7068840" y="2854272"/>
              <a:ext cx="22475" cy="10714"/>
            </a:xfrm>
            <a:custGeom>
              <a:rect b="b" l="l" r="r" t="t"/>
              <a:pathLst>
                <a:path extrusionOk="0" h="409" w="858">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76"/>
          <p:cNvGrpSpPr/>
          <p:nvPr/>
        </p:nvGrpSpPr>
        <p:grpSpPr>
          <a:xfrm>
            <a:off x="7455819" y="2735026"/>
            <a:ext cx="271380" cy="361308"/>
            <a:chOff x="7455819" y="2753395"/>
            <a:chExt cx="271380" cy="361308"/>
          </a:xfrm>
        </p:grpSpPr>
        <p:sp>
          <p:nvSpPr>
            <p:cNvPr id="8538" name="Google Shape;8538;p76"/>
            <p:cNvSpPr/>
            <p:nvPr/>
          </p:nvSpPr>
          <p:spPr>
            <a:xfrm>
              <a:off x="7480678" y="2757613"/>
              <a:ext cx="221924" cy="237615"/>
            </a:xfrm>
            <a:custGeom>
              <a:rect b="b" l="l" r="r" t="t"/>
              <a:pathLst>
                <a:path extrusionOk="0" h="9071" w="8472">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6"/>
            <p:cNvSpPr/>
            <p:nvPr/>
          </p:nvSpPr>
          <p:spPr>
            <a:xfrm>
              <a:off x="7546297" y="2757613"/>
              <a:ext cx="141060" cy="84584"/>
            </a:xfrm>
            <a:custGeom>
              <a:rect b="b" l="l" r="r" t="t"/>
              <a:pathLst>
                <a:path extrusionOk="0" h="3229" w="5385">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6"/>
            <p:cNvSpPr/>
            <p:nvPr/>
          </p:nvSpPr>
          <p:spPr>
            <a:xfrm>
              <a:off x="7461294" y="2955542"/>
              <a:ext cx="260797" cy="152979"/>
            </a:xfrm>
            <a:custGeom>
              <a:rect b="b" l="l" r="r" t="t"/>
              <a:pathLst>
                <a:path extrusionOk="0" h="5840" w="9956">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6"/>
            <p:cNvSpPr/>
            <p:nvPr/>
          </p:nvSpPr>
          <p:spPr>
            <a:xfrm>
              <a:off x="7461215" y="3014769"/>
              <a:ext cx="260771" cy="93830"/>
            </a:xfrm>
            <a:custGeom>
              <a:rect b="b" l="l" r="r" t="t"/>
              <a:pathLst>
                <a:path extrusionOk="0" h="3582" w="9955">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6"/>
            <p:cNvSpPr/>
            <p:nvPr/>
          </p:nvSpPr>
          <p:spPr>
            <a:xfrm>
              <a:off x="7523140" y="3010656"/>
              <a:ext cx="137000" cy="63601"/>
            </a:xfrm>
            <a:custGeom>
              <a:rect b="b" l="l" r="r" t="t"/>
              <a:pathLst>
                <a:path extrusionOk="0" h="2428" w="523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6"/>
            <p:cNvSpPr/>
            <p:nvPr/>
          </p:nvSpPr>
          <p:spPr>
            <a:xfrm>
              <a:off x="7557613" y="2955542"/>
              <a:ext cx="68055" cy="33949"/>
            </a:xfrm>
            <a:custGeom>
              <a:rect b="b" l="l" r="r" t="t"/>
              <a:pathLst>
                <a:path extrusionOk="0" h="1296" w="2598">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6"/>
            <p:cNvSpPr/>
            <p:nvPr/>
          </p:nvSpPr>
          <p:spPr>
            <a:xfrm>
              <a:off x="7517927" y="2829859"/>
              <a:ext cx="147425" cy="142658"/>
            </a:xfrm>
            <a:custGeom>
              <a:rect b="b" l="l" r="r" t="t"/>
              <a:pathLst>
                <a:path extrusionOk="0" h="5446" w="5628">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6"/>
            <p:cNvSpPr/>
            <p:nvPr/>
          </p:nvSpPr>
          <p:spPr>
            <a:xfrm>
              <a:off x="7517927" y="2829885"/>
              <a:ext cx="124714" cy="142658"/>
            </a:xfrm>
            <a:custGeom>
              <a:rect b="b" l="l" r="r" t="t"/>
              <a:pathLst>
                <a:path extrusionOk="0" h="5446" w="4761">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6"/>
            <p:cNvSpPr/>
            <p:nvPr/>
          </p:nvSpPr>
          <p:spPr>
            <a:xfrm>
              <a:off x="7552321" y="2882746"/>
              <a:ext cx="10609" cy="16005"/>
            </a:xfrm>
            <a:custGeom>
              <a:rect b="b" l="l" r="r" t="t"/>
              <a:pathLst>
                <a:path extrusionOk="0" h="611" w="405">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6"/>
            <p:cNvSpPr/>
            <p:nvPr/>
          </p:nvSpPr>
          <p:spPr>
            <a:xfrm>
              <a:off x="7620350" y="2882746"/>
              <a:ext cx="10635" cy="16005"/>
            </a:xfrm>
            <a:custGeom>
              <a:rect b="b" l="l" r="r" t="t"/>
              <a:pathLst>
                <a:path extrusionOk="0" h="611" w="406">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6"/>
            <p:cNvSpPr/>
            <p:nvPr/>
          </p:nvSpPr>
          <p:spPr>
            <a:xfrm>
              <a:off x="7567200" y="2922091"/>
              <a:ext cx="49325" cy="16503"/>
            </a:xfrm>
            <a:custGeom>
              <a:rect b="b" l="l" r="r" t="t"/>
              <a:pathLst>
                <a:path extrusionOk="0" h="630" w="1883">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6"/>
            <p:cNvSpPr/>
            <p:nvPr/>
          </p:nvSpPr>
          <p:spPr>
            <a:xfrm>
              <a:off x="7455819" y="2753395"/>
              <a:ext cx="271380" cy="361308"/>
            </a:xfrm>
            <a:custGeom>
              <a:rect b="b" l="l" r="r" t="t"/>
              <a:pathLst>
                <a:path extrusionOk="0" h="13793" w="1036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6"/>
            <p:cNvSpPr/>
            <p:nvPr/>
          </p:nvSpPr>
          <p:spPr>
            <a:xfrm>
              <a:off x="7546663" y="2865143"/>
              <a:ext cx="22187" cy="10635"/>
            </a:xfrm>
            <a:custGeom>
              <a:rect b="b" l="l" r="r" t="t"/>
              <a:pathLst>
                <a:path extrusionOk="0" h="406" w="847">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6"/>
            <p:cNvSpPr/>
            <p:nvPr/>
          </p:nvSpPr>
          <p:spPr>
            <a:xfrm>
              <a:off x="7614430" y="2865143"/>
              <a:ext cx="22475" cy="10635"/>
            </a:xfrm>
            <a:custGeom>
              <a:rect b="b" l="l" r="r" t="t"/>
              <a:pathLst>
                <a:path extrusionOk="0" h="406" w="858">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2" name="Google Shape;8552;p76"/>
          <p:cNvGrpSpPr/>
          <p:nvPr/>
        </p:nvGrpSpPr>
        <p:grpSpPr>
          <a:xfrm>
            <a:off x="7943229" y="2768320"/>
            <a:ext cx="387110" cy="331079"/>
            <a:chOff x="7943229" y="2786689"/>
            <a:chExt cx="387110" cy="331079"/>
          </a:xfrm>
        </p:grpSpPr>
        <p:sp>
          <p:nvSpPr>
            <p:cNvPr id="8553" name="Google Shape;8553;p76"/>
            <p:cNvSpPr/>
            <p:nvPr/>
          </p:nvSpPr>
          <p:spPr>
            <a:xfrm>
              <a:off x="7950145" y="2881934"/>
              <a:ext cx="42305" cy="47780"/>
            </a:xfrm>
            <a:custGeom>
              <a:rect b="b" l="l" r="r" t="t"/>
              <a:pathLst>
                <a:path extrusionOk="0" h="1824" w="1615">
                  <a:moveTo>
                    <a:pt x="1615" y="0"/>
                  </a:moveTo>
                  <a:lnTo>
                    <a:pt x="1" y="679"/>
                  </a:lnTo>
                  <a:lnTo>
                    <a:pt x="1450" y="1823"/>
                  </a:lnTo>
                  <a:lnTo>
                    <a:pt x="1615"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6"/>
            <p:cNvSpPr/>
            <p:nvPr/>
          </p:nvSpPr>
          <p:spPr>
            <a:xfrm>
              <a:off x="7969555" y="2792347"/>
              <a:ext cx="354680" cy="283587"/>
            </a:xfrm>
            <a:custGeom>
              <a:rect b="b" l="l" r="r" t="t"/>
              <a:pathLst>
                <a:path extrusionOk="0" h="10826" w="1354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6"/>
            <p:cNvSpPr/>
            <p:nvPr/>
          </p:nvSpPr>
          <p:spPr>
            <a:xfrm>
              <a:off x="7969555" y="2792426"/>
              <a:ext cx="240051" cy="283508"/>
            </a:xfrm>
            <a:custGeom>
              <a:rect b="b" l="l" r="r" t="t"/>
              <a:pathLst>
                <a:path extrusionOk="0" h="10823" w="9164">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6"/>
            <p:cNvSpPr/>
            <p:nvPr/>
          </p:nvSpPr>
          <p:spPr>
            <a:xfrm>
              <a:off x="8066582" y="2870749"/>
              <a:ext cx="217707" cy="127491"/>
            </a:xfrm>
            <a:custGeom>
              <a:rect b="b" l="l" r="r" t="t"/>
              <a:pathLst>
                <a:path extrusionOk="0" h="4867" w="8311">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6"/>
            <p:cNvSpPr/>
            <p:nvPr/>
          </p:nvSpPr>
          <p:spPr>
            <a:xfrm>
              <a:off x="8090812" y="2919079"/>
              <a:ext cx="193371" cy="79161"/>
            </a:xfrm>
            <a:custGeom>
              <a:rect b="b" l="l" r="r" t="t"/>
              <a:pathLst>
                <a:path extrusionOk="0" h="3022" w="7382">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6"/>
            <p:cNvSpPr/>
            <p:nvPr/>
          </p:nvSpPr>
          <p:spPr>
            <a:xfrm>
              <a:off x="8016497" y="2864777"/>
              <a:ext cx="36280" cy="42226"/>
            </a:xfrm>
            <a:custGeom>
              <a:rect b="b" l="l" r="r" t="t"/>
              <a:pathLst>
                <a:path extrusionOk="0" h="1612" w="1385">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6"/>
            <p:cNvSpPr/>
            <p:nvPr/>
          </p:nvSpPr>
          <p:spPr>
            <a:xfrm>
              <a:off x="8034624" y="2864777"/>
              <a:ext cx="18153" cy="30203"/>
            </a:xfrm>
            <a:custGeom>
              <a:rect b="b" l="l" r="r" t="t"/>
              <a:pathLst>
                <a:path extrusionOk="0" h="1153" w="693">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6"/>
            <p:cNvSpPr/>
            <p:nvPr/>
          </p:nvSpPr>
          <p:spPr>
            <a:xfrm>
              <a:off x="8028258" y="2870435"/>
              <a:ext cx="12757" cy="12862"/>
            </a:xfrm>
            <a:custGeom>
              <a:rect b="b" l="l" r="r" t="t"/>
              <a:pathLst>
                <a:path extrusionOk="0" h="491" w="487">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6"/>
            <p:cNvSpPr/>
            <p:nvPr/>
          </p:nvSpPr>
          <p:spPr>
            <a:xfrm>
              <a:off x="8010917" y="2859118"/>
              <a:ext cx="47518" cy="53543"/>
            </a:xfrm>
            <a:custGeom>
              <a:rect b="b" l="l" r="r" t="t"/>
              <a:pathLst>
                <a:path extrusionOk="0" h="2044" w="1814">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6"/>
            <p:cNvSpPr/>
            <p:nvPr/>
          </p:nvSpPr>
          <p:spPr>
            <a:xfrm>
              <a:off x="7943229" y="2786689"/>
              <a:ext cx="387110" cy="331079"/>
            </a:xfrm>
            <a:custGeom>
              <a:rect b="b" l="l" r="r" t="t"/>
              <a:pathLst>
                <a:path extrusionOk="0" h="12639" w="14778">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6"/>
            <p:cNvSpPr/>
            <p:nvPr/>
          </p:nvSpPr>
          <p:spPr>
            <a:xfrm>
              <a:off x="8202272" y="2951718"/>
              <a:ext cx="25331" cy="17393"/>
            </a:xfrm>
            <a:custGeom>
              <a:rect b="b" l="l" r="r" t="t"/>
              <a:pathLst>
                <a:path extrusionOk="0" h="664" w="967">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76"/>
          <p:cNvGrpSpPr/>
          <p:nvPr/>
        </p:nvGrpSpPr>
        <p:grpSpPr>
          <a:xfrm>
            <a:off x="853526" y="2724364"/>
            <a:ext cx="380535" cy="375270"/>
            <a:chOff x="853526" y="2742734"/>
            <a:chExt cx="380535" cy="375270"/>
          </a:xfrm>
        </p:grpSpPr>
        <p:sp>
          <p:nvSpPr>
            <p:cNvPr id="8565" name="Google Shape;8565;p76"/>
            <p:cNvSpPr/>
            <p:nvPr/>
          </p:nvSpPr>
          <p:spPr>
            <a:xfrm>
              <a:off x="860625" y="2860821"/>
              <a:ext cx="166338" cy="79738"/>
            </a:xfrm>
            <a:custGeom>
              <a:rect b="b" l="l" r="r" t="t"/>
              <a:pathLst>
                <a:path extrusionOk="0" h="3044" w="635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6"/>
            <p:cNvSpPr/>
            <p:nvPr/>
          </p:nvSpPr>
          <p:spPr>
            <a:xfrm>
              <a:off x="1034927" y="2948522"/>
              <a:ext cx="79659" cy="164269"/>
            </a:xfrm>
            <a:custGeom>
              <a:rect b="b" l="l" r="r" t="t"/>
              <a:pathLst>
                <a:path extrusionOk="0" h="6271" w="3041">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6"/>
            <p:cNvSpPr/>
            <p:nvPr/>
          </p:nvSpPr>
          <p:spPr>
            <a:xfrm>
              <a:off x="860521" y="2864960"/>
              <a:ext cx="119868" cy="69679"/>
            </a:xfrm>
            <a:custGeom>
              <a:rect b="b" l="l" r="r" t="t"/>
              <a:pathLst>
                <a:path extrusionOk="0" h="2660" w="4576">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6"/>
            <p:cNvSpPr/>
            <p:nvPr/>
          </p:nvSpPr>
          <p:spPr>
            <a:xfrm>
              <a:off x="1034848" y="3013512"/>
              <a:ext cx="23366" cy="99331"/>
            </a:xfrm>
            <a:custGeom>
              <a:rect b="b" l="l" r="r" t="t"/>
              <a:pathLst>
                <a:path extrusionOk="0" h="3792" w="892">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6"/>
            <p:cNvSpPr/>
            <p:nvPr/>
          </p:nvSpPr>
          <p:spPr>
            <a:xfrm>
              <a:off x="929728" y="2748576"/>
              <a:ext cx="297994" cy="296423"/>
            </a:xfrm>
            <a:custGeom>
              <a:rect b="b" l="l" r="r" t="t"/>
              <a:pathLst>
                <a:path extrusionOk="0" h="11316" w="11376">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6"/>
            <p:cNvSpPr/>
            <p:nvPr/>
          </p:nvSpPr>
          <p:spPr>
            <a:xfrm>
              <a:off x="929728" y="2748576"/>
              <a:ext cx="297811" cy="221610"/>
            </a:xfrm>
            <a:custGeom>
              <a:rect b="b" l="l" r="r" t="t"/>
              <a:pathLst>
                <a:path extrusionOk="0" h="8460" w="11369">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6"/>
            <p:cNvSpPr/>
            <p:nvPr/>
          </p:nvSpPr>
          <p:spPr>
            <a:xfrm>
              <a:off x="1079904" y="2833185"/>
              <a:ext cx="62318" cy="62318"/>
            </a:xfrm>
            <a:custGeom>
              <a:rect b="b" l="l" r="r" t="t"/>
              <a:pathLst>
                <a:path extrusionOk="0" h="2379" w="2379">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6"/>
            <p:cNvSpPr/>
            <p:nvPr/>
          </p:nvSpPr>
          <p:spPr>
            <a:xfrm>
              <a:off x="1080008" y="2833212"/>
              <a:ext cx="38428" cy="62344"/>
            </a:xfrm>
            <a:custGeom>
              <a:rect b="b" l="l" r="r" t="t"/>
              <a:pathLst>
                <a:path extrusionOk="0" h="2380" w="1467">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6"/>
            <p:cNvSpPr/>
            <p:nvPr/>
          </p:nvSpPr>
          <p:spPr>
            <a:xfrm>
              <a:off x="921843" y="2973040"/>
              <a:ext cx="80628" cy="79764"/>
            </a:xfrm>
            <a:custGeom>
              <a:rect b="b" l="l" r="r" t="t"/>
              <a:pathLst>
                <a:path extrusionOk="0" h="3045" w="3078">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6"/>
            <p:cNvSpPr/>
            <p:nvPr/>
          </p:nvSpPr>
          <p:spPr>
            <a:xfrm>
              <a:off x="921843" y="2973040"/>
              <a:ext cx="31251" cy="34839"/>
            </a:xfrm>
            <a:custGeom>
              <a:rect b="b" l="l" r="r" t="t"/>
              <a:pathLst>
                <a:path extrusionOk="0" h="1330" w="1193">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6"/>
            <p:cNvSpPr/>
            <p:nvPr/>
          </p:nvSpPr>
          <p:spPr>
            <a:xfrm>
              <a:off x="929728" y="2940454"/>
              <a:ext cx="105225" cy="104544"/>
            </a:xfrm>
            <a:custGeom>
              <a:rect b="b" l="l" r="r" t="t"/>
              <a:pathLst>
                <a:path extrusionOk="0" h="3991" w="4017">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6"/>
            <p:cNvSpPr/>
            <p:nvPr/>
          </p:nvSpPr>
          <p:spPr>
            <a:xfrm>
              <a:off x="929728" y="2940532"/>
              <a:ext cx="28029" cy="29758"/>
            </a:xfrm>
            <a:custGeom>
              <a:rect b="b" l="l" r="r" t="t"/>
              <a:pathLst>
                <a:path extrusionOk="0" h="1136" w="107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6"/>
            <p:cNvSpPr/>
            <p:nvPr/>
          </p:nvSpPr>
          <p:spPr>
            <a:xfrm>
              <a:off x="1157284" y="2748602"/>
              <a:ext cx="70281" cy="69522"/>
            </a:xfrm>
            <a:custGeom>
              <a:rect b="b" l="l" r="r" t="t"/>
              <a:pathLst>
                <a:path extrusionOk="0" h="2654" w="2683">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6"/>
            <p:cNvSpPr/>
            <p:nvPr/>
          </p:nvSpPr>
          <p:spPr>
            <a:xfrm>
              <a:off x="1157284" y="2748602"/>
              <a:ext cx="70281" cy="30570"/>
            </a:xfrm>
            <a:custGeom>
              <a:rect b="b" l="l" r="r" t="t"/>
              <a:pathLst>
                <a:path extrusionOk="0" h="1167" w="2683">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6"/>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6"/>
            <p:cNvSpPr/>
            <p:nvPr/>
          </p:nvSpPr>
          <p:spPr>
            <a:xfrm>
              <a:off x="945183" y="2901947"/>
              <a:ext cx="129089" cy="127491"/>
            </a:xfrm>
            <a:custGeom>
              <a:rect b="b" l="l" r="r" t="t"/>
              <a:pathLst>
                <a:path extrusionOk="0" h="4867" w="4928">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6"/>
            <p:cNvSpPr/>
            <p:nvPr/>
          </p:nvSpPr>
          <p:spPr>
            <a:xfrm>
              <a:off x="945183" y="2901947"/>
              <a:ext cx="127124" cy="127491"/>
            </a:xfrm>
            <a:custGeom>
              <a:rect b="b" l="l" r="r" t="t"/>
              <a:pathLst>
                <a:path extrusionOk="0" h="4867" w="4853">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6"/>
            <p:cNvSpPr/>
            <p:nvPr/>
          </p:nvSpPr>
          <p:spPr>
            <a:xfrm>
              <a:off x="881922" y="3011102"/>
              <a:ext cx="32665" cy="29836"/>
            </a:xfrm>
            <a:custGeom>
              <a:rect b="b" l="l" r="r" t="t"/>
              <a:pathLst>
                <a:path extrusionOk="0" h="1139" w="1247">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6"/>
            <p:cNvSpPr/>
            <p:nvPr/>
          </p:nvSpPr>
          <p:spPr>
            <a:xfrm>
              <a:off x="900154" y="3029334"/>
              <a:ext cx="32560" cy="29731"/>
            </a:xfrm>
            <a:custGeom>
              <a:rect b="b" l="l" r="r" t="t"/>
              <a:pathLst>
                <a:path extrusionOk="0" h="1135" w="1243">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6"/>
            <p:cNvSpPr/>
            <p:nvPr/>
          </p:nvSpPr>
          <p:spPr>
            <a:xfrm>
              <a:off x="936512" y="3065561"/>
              <a:ext cx="34420" cy="29915"/>
            </a:xfrm>
            <a:custGeom>
              <a:rect b="b" l="l" r="r" t="t"/>
              <a:pathLst>
                <a:path extrusionOk="0" h="1142" w="1314">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6"/>
            <p:cNvSpPr/>
            <p:nvPr/>
          </p:nvSpPr>
          <p:spPr>
            <a:xfrm>
              <a:off x="918359" y="3047460"/>
              <a:ext cx="32587" cy="29836"/>
            </a:xfrm>
            <a:custGeom>
              <a:rect b="b" l="l" r="r" t="t"/>
              <a:pathLst>
                <a:path extrusionOk="0" h="1139" w="1244">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6"/>
            <p:cNvSpPr/>
            <p:nvPr/>
          </p:nvSpPr>
          <p:spPr>
            <a:xfrm>
              <a:off x="853526" y="2742734"/>
              <a:ext cx="380535" cy="375270"/>
            </a:xfrm>
            <a:custGeom>
              <a:rect b="b" l="l" r="r" t="t"/>
              <a:pathLst>
                <a:path extrusionOk="0" h="14326" w="14527">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6"/>
            <p:cNvSpPr/>
            <p:nvPr/>
          </p:nvSpPr>
          <p:spPr>
            <a:xfrm>
              <a:off x="1071836" y="2830173"/>
              <a:ext cx="88356" cy="70543"/>
            </a:xfrm>
            <a:custGeom>
              <a:rect b="b" l="l" r="r" t="t"/>
              <a:pathLst>
                <a:path extrusionOk="0" h="2693" w="3373">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76"/>
          <p:cNvGrpSpPr/>
          <p:nvPr/>
        </p:nvGrpSpPr>
        <p:grpSpPr>
          <a:xfrm>
            <a:off x="4668540" y="2718811"/>
            <a:ext cx="396409" cy="382997"/>
            <a:chOff x="4668540" y="2737181"/>
            <a:chExt cx="396409" cy="382997"/>
          </a:xfrm>
        </p:grpSpPr>
        <p:sp>
          <p:nvSpPr>
            <p:cNvPr id="8589" name="Google Shape;8589;p76"/>
            <p:cNvSpPr/>
            <p:nvPr/>
          </p:nvSpPr>
          <p:spPr>
            <a:xfrm>
              <a:off x="4831368" y="2898254"/>
              <a:ext cx="63837" cy="60851"/>
            </a:xfrm>
            <a:custGeom>
              <a:rect b="b" l="l" r="r" t="t"/>
              <a:pathLst>
                <a:path extrusionOk="0" h="2323" w="2437">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6"/>
            <p:cNvSpPr/>
            <p:nvPr/>
          </p:nvSpPr>
          <p:spPr>
            <a:xfrm>
              <a:off x="4670243" y="2803978"/>
              <a:ext cx="64309" cy="49797"/>
            </a:xfrm>
            <a:custGeom>
              <a:rect b="b" l="l" r="r" t="t"/>
              <a:pathLst>
                <a:path extrusionOk="0" h="1901" w="2455">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6"/>
            <p:cNvSpPr/>
            <p:nvPr/>
          </p:nvSpPr>
          <p:spPr>
            <a:xfrm>
              <a:off x="4998597" y="3001200"/>
              <a:ext cx="52442" cy="49875"/>
            </a:xfrm>
            <a:custGeom>
              <a:rect b="b" l="l" r="r" t="t"/>
              <a:pathLst>
                <a:path extrusionOk="0" h="1904" w="2002">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6"/>
            <p:cNvSpPr/>
            <p:nvPr/>
          </p:nvSpPr>
          <p:spPr>
            <a:xfrm>
              <a:off x="4845487" y="2916433"/>
              <a:ext cx="49718" cy="42672"/>
            </a:xfrm>
            <a:custGeom>
              <a:rect b="b" l="l" r="r" t="t"/>
              <a:pathLst>
                <a:path extrusionOk="0" h="1629" w="1898">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6"/>
            <p:cNvSpPr/>
            <p:nvPr/>
          </p:nvSpPr>
          <p:spPr>
            <a:xfrm>
              <a:off x="4692639" y="2822236"/>
              <a:ext cx="35782" cy="31539"/>
            </a:xfrm>
            <a:custGeom>
              <a:rect b="b" l="l" r="r" t="t"/>
              <a:pathLst>
                <a:path extrusionOk="0" h="1204" w="1366">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6"/>
            <p:cNvSpPr/>
            <p:nvPr/>
          </p:nvSpPr>
          <p:spPr>
            <a:xfrm>
              <a:off x="5015362" y="3019510"/>
              <a:ext cx="35782" cy="31539"/>
            </a:xfrm>
            <a:custGeom>
              <a:rect b="b" l="l" r="r" t="t"/>
              <a:pathLst>
                <a:path extrusionOk="0" h="1204" w="1366">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6"/>
            <p:cNvSpPr/>
            <p:nvPr/>
          </p:nvSpPr>
          <p:spPr>
            <a:xfrm>
              <a:off x="4827229" y="2892569"/>
              <a:ext cx="75153" cy="72089"/>
            </a:xfrm>
            <a:custGeom>
              <a:rect b="b" l="l" r="r" t="t"/>
              <a:pathLst>
                <a:path extrusionOk="0" h="2752" w="2869">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6"/>
            <p:cNvSpPr/>
            <p:nvPr/>
          </p:nvSpPr>
          <p:spPr>
            <a:xfrm>
              <a:off x="4668540" y="2737181"/>
              <a:ext cx="396409" cy="382997"/>
            </a:xfrm>
            <a:custGeom>
              <a:rect b="b" l="l" r="r" t="t"/>
              <a:pathLst>
                <a:path extrusionOk="0" h="14621" w="15133">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76"/>
          <p:cNvGrpSpPr/>
          <p:nvPr/>
        </p:nvGrpSpPr>
        <p:grpSpPr>
          <a:xfrm>
            <a:off x="2387413" y="4100047"/>
            <a:ext cx="386900" cy="385328"/>
            <a:chOff x="2499358" y="4118495"/>
            <a:chExt cx="386900" cy="385328"/>
          </a:xfrm>
        </p:grpSpPr>
        <p:sp>
          <p:nvSpPr>
            <p:cNvPr id="8598" name="Google Shape;8598;p76"/>
            <p:cNvSpPr/>
            <p:nvPr/>
          </p:nvSpPr>
          <p:spPr>
            <a:xfrm>
              <a:off x="2617576" y="4124180"/>
              <a:ext cx="183522" cy="77956"/>
            </a:xfrm>
            <a:custGeom>
              <a:rect b="b" l="l" r="r" t="t"/>
              <a:pathLst>
                <a:path extrusionOk="0" h="2976" w="7006">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6"/>
            <p:cNvSpPr/>
            <p:nvPr/>
          </p:nvSpPr>
          <p:spPr>
            <a:xfrm>
              <a:off x="2617576" y="4420314"/>
              <a:ext cx="183522" cy="77956"/>
            </a:xfrm>
            <a:custGeom>
              <a:rect b="b" l="l" r="r" t="t"/>
              <a:pathLst>
                <a:path extrusionOk="0" h="2976" w="7006">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6"/>
            <p:cNvSpPr/>
            <p:nvPr/>
          </p:nvSpPr>
          <p:spPr>
            <a:xfrm>
              <a:off x="2505462" y="4178482"/>
              <a:ext cx="373384" cy="265460"/>
            </a:xfrm>
            <a:custGeom>
              <a:rect b="b" l="l" r="r" t="t"/>
              <a:pathLst>
                <a:path extrusionOk="0" h="10134" w="14254">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6"/>
            <p:cNvSpPr/>
            <p:nvPr/>
          </p:nvSpPr>
          <p:spPr>
            <a:xfrm>
              <a:off x="2505462" y="4210990"/>
              <a:ext cx="242409" cy="232952"/>
            </a:xfrm>
            <a:custGeom>
              <a:rect b="b" l="l" r="r" t="t"/>
              <a:pathLst>
                <a:path extrusionOk="0" h="8893" w="9254">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6"/>
            <p:cNvSpPr/>
            <p:nvPr/>
          </p:nvSpPr>
          <p:spPr>
            <a:xfrm>
              <a:off x="2547741" y="4287113"/>
              <a:ext cx="30203" cy="30177"/>
            </a:xfrm>
            <a:custGeom>
              <a:rect b="b" l="l" r="r" t="t"/>
              <a:pathLst>
                <a:path extrusionOk="0" h="1152" w="1153">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6"/>
            <p:cNvSpPr/>
            <p:nvPr/>
          </p:nvSpPr>
          <p:spPr>
            <a:xfrm>
              <a:off x="2559764" y="4293111"/>
              <a:ext cx="12154" cy="12050"/>
            </a:xfrm>
            <a:custGeom>
              <a:rect b="b" l="l" r="r" t="t"/>
              <a:pathLst>
                <a:path extrusionOk="0" h="460" w="464">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6"/>
            <p:cNvSpPr/>
            <p:nvPr/>
          </p:nvSpPr>
          <p:spPr>
            <a:xfrm>
              <a:off x="2595232" y="4181285"/>
              <a:ext cx="51473" cy="259881"/>
            </a:xfrm>
            <a:custGeom>
              <a:rect b="b" l="l" r="r" t="t"/>
              <a:pathLst>
                <a:path extrusionOk="0" h="9921" w="1965">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6"/>
            <p:cNvSpPr/>
            <p:nvPr/>
          </p:nvSpPr>
          <p:spPr>
            <a:xfrm>
              <a:off x="2595232" y="4300132"/>
              <a:ext cx="51473" cy="141034"/>
            </a:xfrm>
            <a:custGeom>
              <a:rect b="b" l="l" r="r" t="t"/>
              <a:pathLst>
                <a:path extrusionOk="0" h="5384" w="1965">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6"/>
            <p:cNvSpPr/>
            <p:nvPr/>
          </p:nvSpPr>
          <p:spPr>
            <a:xfrm>
              <a:off x="2669914" y="4178770"/>
              <a:ext cx="47701" cy="264989"/>
            </a:xfrm>
            <a:custGeom>
              <a:rect b="b" l="l" r="r" t="t"/>
              <a:pathLst>
                <a:path extrusionOk="0" h="10116" w="1821">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6"/>
            <p:cNvSpPr/>
            <p:nvPr/>
          </p:nvSpPr>
          <p:spPr>
            <a:xfrm>
              <a:off x="2676017" y="4397787"/>
              <a:ext cx="41598" cy="45972"/>
            </a:xfrm>
            <a:custGeom>
              <a:rect b="b" l="l" r="r" t="t"/>
              <a:pathLst>
                <a:path extrusionOk="0" h="1755" w="1588">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6"/>
            <p:cNvSpPr/>
            <p:nvPr/>
          </p:nvSpPr>
          <p:spPr>
            <a:xfrm>
              <a:off x="2743443" y="4203891"/>
              <a:ext cx="41755" cy="214668"/>
            </a:xfrm>
            <a:custGeom>
              <a:rect b="b" l="l" r="r" t="t"/>
              <a:pathLst>
                <a:path extrusionOk="0" h="8195" w="1594">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6"/>
            <p:cNvSpPr/>
            <p:nvPr/>
          </p:nvSpPr>
          <p:spPr>
            <a:xfrm>
              <a:off x="2499358" y="4118495"/>
              <a:ext cx="386900" cy="385328"/>
            </a:xfrm>
            <a:custGeom>
              <a:rect b="b" l="l" r="r" t="t"/>
              <a:pathLst>
                <a:path extrusionOk="0" h="14710" w="1477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6"/>
            <p:cNvSpPr/>
            <p:nvPr/>
          </p:nvSpPr>
          <p:spPr>
            <a:xfrm>
              <a:off x="2535088" y="4281455"/>
              <a:ext cx="48513" cy="41545"/>
            </a:xfrm>
            <a:custGeom>
              <a:rect b="b" l="l" r="r" t="t"/>
              <a:pathLst>
                <a:path extrusionOk="0" h="1586" w="1852">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76"/>
          <p:cNvGrpSpPr/>
          <p:nvPr/>
        </p:nvGrpSpPr>
        <p:grpSpPr>
          <a:xfrm>
            <a:off x="2938719" y="4119995"/>
            <a:ext cx="387005" cy="345433"/>
            <a:chOff x="3040547" y="4138456"/>
            <a:chExt cx="387005" cy="345433"/>
          </a:xfrm>
        </p:grpSpPr>
        <p:sp>
          <p:nvSpPr>
            <p:cNvPr id="8612" name="Google Shape;8612;p76"/>
            <p:cNvSpPr/>
            <p:nvPr/>
          </p:nvSpPr>
          <p:spPr>
            <a:xfrm>
              <a:off x="3083638" y="4158155"/>
              <a:ext cx="54250" cy="54014"/>
            </a:xfrm>
            <a:custGeom>
              <a:rect b="b" l="l" r="r" t="t"/>
              <a:pathLst>
                <a:path extrusionOk="0" h="2062" w="2071">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6"/>
            <p:cNvSpPr/>
            <p:nvPr/>
          </p:nvSpPr>
          <p:spPr>
            <a:xfrm>
              <a:off x="3044424" y="4206092"/>
              <a:ext cx="51264" cy="42829"/>
            </a:xfrm>
            <a:custGeom>
              <a:rect b="b" l="l" r="r" t="t"/>
              <a:pathLst>
                <a:path extrusionOk="0" h="1635" w="1957">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6"/>
            <p:cNvSpPr/>
            <p:nvPr/>
          </p:nvSpPr>
          <p:spPr>
            <a:xfrm>
              <a:off x="3207619" y="4171566"/>
              <a:ext cx="43824" cy="48199"/>
            </a:xfrm>
            <a:custGeom>
              <a:rect b="b" l="l" r="r" t="t"/>
              <a:pathLst>
                <a:path extrusionOk="0" h="1840" w="1673">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6"/>
            <p:cNvSpPr/>
            <p:nvPr/>
          </p:nvSpPr>
          <p:spPr>
            <a:xfrm>
              <a:off x="3093880" y="4224218"/>
              <a:ext cx="136816" cy="90111"/>
            </a:xfrm>
            <a:custGeom>
              <a:rect b="b" l="l" r="r" t="t"/>
              <a:pathLst>
                <a:path extrusionOk="0" h="3440" w="5223">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6"/>
            <p:cNvSpPr/>
            <p:nvPr/>
          </p:nvSpPr>
          <p:spPr>
            <a:xfrm>
              <a:off x="3149518" y="4144586"/>
              <a:ext cx="46889" cy="58101"/>
            </a:xfrm>
            <a:custGeom>
              <a:rect b="b" l="l" r="r" t="t"/>
              <a:pathLst>
                <a:path extrusionOk="0" h="2218" w="179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6"/>
            <p:cNvSpPr/>
            <p:nvPr/>
          </p:nvSpPr>
          <p:spPr>
            <a:xfrm>
              <a:off x="3094247" y="4227309"/>
              <a:ext cx="50923" cy="86967"/>
            </a:xfrm>
            <a:custGeom>
              <a:rect b="b" l="l" r="r" t="t"/>
              <a:pathLst>
                <a:path extrusionOk="0" h="3320" w="1944">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6"/>
            <p:cNvSpPr/>
            <p:nvPr/>
          </p:nvSpPr>
          <p:spPr>
            <a:xfrm>
              <a:off x="3044502" y="4209995"/>
              <a:ext cx="47072" cy="38900"/>
            </a:xfrm>
            <a:custGeom>
              <a:rect b="b" l="l" r="r" t="t"/>
              <a:pathLst>
                <a:path extrusionOk="0" h="1485" w="1797">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6"/>
            <p:cNvSpPr/>
            <p:nvPr/>
          </p:nvSpPr>
          <p:spPr>
            <a:xfrm>
              <a:off x="3083743" y="4158731"/>
              <a:ext cx="44977" cy="53438"/>
            </a:xfrm>
            <a:custGeom>
              <a:rect b="b" l="l" r="r" t="t"/>
              <a:pathLst>
                <a:path extrusionOk="0" h="2040" w="1717">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6"/>
            <p:cNvSpPr/>
            <p:nvPr/>
          </p:nvSpPr>
          <p:spPr>
            <a:xfrm>
              <a:off x="3149885" y="4144586"/>
              <a:ext cx="35206" cy="56293"/>
            </a:xfrm>
            <a:custGeom>
              <a:rect b="b" l="l" r="r" t="t"/>
              <a:pathLst>
                <a:path extrusionOk="0" h="2149" w="1344">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6"/>
            <p:cNvSpPr/>
            <p:nvPr/>
          </p:nvSpPr>
          <p:spPr>
            <a:xfrm>
              <a:off x="3208247" y="4171566"/>
              <a:ext cx="38428" cy="43300"/>
            </a:xfrm>
            <a:custGeom>
              <a:rect b="b" l="l" r="r" t="t"/>
              <a:pathLst>
                <a:path extrusionOk="0" h="1653" w="1467">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6"/>
            <p:cNvSpPr/>
            <p:nvPr/>
          </p:nvSpPr>
          <p:spPr>
            <a:xfrm>
              <a:off x="3284815" y="4302515"/>
              <a:ext cx="43379" cy="58415"/>
            </a:xfrm>
            <a:custGeom>
              <a:rect b="b" l="l" r="r" t="t"/>
              <a:pathLst>
                <a:path extrusionOk="0" h="2230" w="1656">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6"/>
            <p:cNvSpPr/>
            <p:nvPr/>
          </p:nvSpPr>
          <p:spPr>
            <a:xfrm>
              <a:off x="3225929" y="4318704"/>
              <a:ext cx="41571" cy="49718"/>
            </a:xfrm>
            <a:custGeom>
              <a:rect b="b" l="l" r="r" t="t"/>
              <a:pathLst>
                <a:path extrusionOk="0" h="1898" w="1587">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6"/>
            <p:cNvSpPr/>
            <p:nvPr/>
          </p:nvSpPr>
          <p:spPr>
            <a:xfrm>
              <a:off x="3370080" y="4383510"/>
              <a:ext cx="53621" cy="40183"/>
            </a:xfrm>
            <a:custGeom>
              <a:rect b="b" l="l" r="r" t="t"/>
              <a:pathLst>
                <a:path extrusionOk="0" h="1534" w="2047">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6"/>
            <p:cNvSpPr/>
            <p:nvPr/>
          </p:nvSpPr>
          <p:spPr>
            <a:xfrm>
              <a:off x="3226636" y="4381624"/>
              <a:ext cx="137812" cy="96005"/>
            </a:xfrm>
            <a:custGeom>
              <a:rect b="b" l="l" r="r" t="t"/>
              <a:pathLst>
                <a:path extrusionOk="0" h="3665" w="5261">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6"/>
            <p:cNvSpPr/>
            <p:nvPr/>
          </p:nvSpPr>
          <p:spPr>
            <a:xfrm>
              <a:off x="3334612" y="4328239"/>
              <a:ext cx="56765" cy="51892"/>
            </a:xfrm>
            <a:custGeom>
              <a:rect b="b" l="l" r="r" t="t"/>
              <a:pathLst>
                <a:path extrusionOk="0" h="1981" w="2167">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6"/>
            <p:cNvSpPr/>
            <p:nvPr/>
          </p:nvSpPr>
          <p:spPr>
            <a:xfrm>
              <a:off x="3229963" y="4381650"/>
              <a:ext cx="80733" cy="71093"/>
            </a:xfrm>
            <a:custGeom>
              <a:rect b="b" l="l" r="r" t="t"/>
              <a:pathLst>
                <a:path extrusionOk="0" h="2714" w="3082">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6"/>
            <p:cNvSpPr/>
            <p:nvPr/>
          </p:nvSpPr>
          <p:spPr>
            <a:xfrm>
              <a:off x="3225929" y="4318887"/>
              <a:ext cx="33582" cy="49613"/>
            </a:xfrm>
            <a:custGeom>
              <a:rect b="b" l="l" r="r" t="t"/>
              <a:pathLst>
                <a:path extrusionOk="0" h="1894" w="1282">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6"/>
            <p:cNvSpPr/>
            <p:nvPr/>
          </p:nvSpPr>
          <p:spPr>
            <a:xfrm>
              <a:off x="3284815" y="4302515"/>
              <a:ext cx="28736" cy="58310"/>
            </a:xfrm>
            <a:custGeom>
              <a:rect b="b" l="l" r="r" t="t"/>
              <a:pathLst>
                <a:path extrusionOk="0" h="2226" w="1097">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6"/>
            <p:cNvSpPr/>
            <p:nvPr/>
          </p:nvSpPr>
          <p:spPr>
            <a:xfrm>
              <a:off x="3336158" y="4328265"/>
              <a:ext cx="51552" cy="44505"/>
            </a:xfrm>
            <a:custGeom>
              <a:rect b="b" l="l" r="r" t="t"/>
              <a:pathLst>
                <a:path extrusionOk="0" h="1699" w="1968">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6"/>
            <p:cNvSpPr/>
            <p:nvPr/>
          </p:nvSpPr>
          <p:spPr>
            <a:xfrm>
              <a:off x="3373852" y="4383510"/>
              <a:ext cx="47518" cy="28474"/>
            </a:xfrm>
            <a:custGeom>
              <a:rect b="b" l="l" r="r" t="t"/>
              <a:pathLst>
                <a:path extrusionOk="0" h="1087" w="1814">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6"/>
            <p:cNvSpPr/>
            <p:nvPr/>
          </p:nvSpPr>
          <p:spPr>
            <a:xfrm>
              <a:off x="3080311" y="4152339"/>
              <a:ext cx="61794" cy="65409"/>
            </a:xfrm>
            <a:custGeom>
              <a:rect b="b" l="l" r="r" t="t"/>
              <a:pathLst>
                <a:path extrusionOk="0" h="2497" w="2359">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6"/>
            <p:cNvSpPr/>
            <p:nvPr/>
          </p:nvSpPr>
          <p:spPr>
            <a:xfrm>
              <a:off x="3040547" y="4200302"/>
              <a:ext cx="58101" cy="54145"/>
            </a:xfrm>
            <a:custGeom>
              <a:rect b="b" l="l" r="r" t="t"/>
              <a:pathLst>
                <a:path extrusionOk="0" h="2067" w="2218">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6"/>
            <p:cNvSpPr/>
            <p:nvPr/>
          </p:nvSpPr>
          <p:spPr>
            <a:xfrm>
              <a:off x="3145825" y="4138456"/>
              <a:ext cx="55612" cy="69312"/>
            </a:xfrm>
            <a:custGeom>
              <a:rect b="b" l="l" r="r" t="t"/>
              <a:pathLst>
                <a:path extrusionOk="0" h="2646" w="2123">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6"/>
            <p:cNvSpPr/>
            <p:nvPr/>
          </p:nvSpPr>
          <p:spPr>
            <a:xfrm>
              <a:off x="3203663" y="4165751"/>
              <a:ext cx="51552" cy="59620"/>
            </a:xfrm>
            <a:custGeom>
              <a:rect b="b" l="l" r="r" t="t"/>
              <a:pathLst>
                <a:path extrusionOk="0" h="2276" w="1968">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6"/>
            <p:cNvSpPr/>
            <p:nvPr/>
          </p:nvSpPr>
          <p:spPr>
            <a:xfrm>
              <a:off x="3090737" y="4218403"/>
              <a:ext cx="143994" cy="101584"/>
            </a:xfrm>
            <a:custGeom>
              <a:rect b="b" l="l" r="r" t="t"/>
              <a:pathLst>
                <a:path extrusionOk="0" h="3878" w="5497">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6"/>
            <p:cNvSpPr/>
            <p:nvPr/>
          </p:nvSpPr>
          <p:spPr>
            <a:xfrm>
              <a:off x="3279341" y="4296674"/>
              <a:ext cx="54590" cy="69626"/>
            </a:xfrm>
            <a:custGeom>
              <a:rect b="b" l="l" r="r" t="t"/>
              <a:pathLst>
                <a:path extrusionOk="0" h="2658" w="2084">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6"/>
            <p:cNvSpPr/>
            <p:nvPr/>
          </p:nvSpPr>
          <p:spPr>
            <a:xfrm>
              <a:off x="3219642" y="4312758"/>
              <a:ext cx="53516" cy="61087"/>
            </a:xfrm>
            <a:custGeom>
              <a:rect b="b" l="l" r="r" t="t"/>
              <a:pathLst>
                <a:path extrusionOk="0" h="2332" w="2043">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6"/>
            <p:cNvSpPr/>
            <p:nvPr/>
          </p:nvSpPr>
          <p:spPr>
            <a:xfrm>
              <a:off x="3330395" y="4322685"/>
              <a:ext cx="65383" cy="62475"/>
            </a:xfrm>
            <a:custGeom>
              <a:rect b="b" l="l" r="r" t="t"/>
              <a:pathLst>
                <a:path extrusionOk="0" h="2385" w="2496">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6"/>
            <p:cNvSpPr/>
            <p:nvPr/>
          </p:nvSpPr>
          <p:spPr>
            <a:xfrm>
              <a:off x="3366858" y="4377774"/>
              <a:ext cx="60694" cy="51447"/>
            </a:xfrm>
            <a:custGeom>
              <a:rect b="b" l="l" r="r" t="t"/>
              <a:pathLst>
                <a:path extrusionOk="0" h="1964" w="2317">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6"/>
            <p:cNvSpPr/>
            <p:nvPr/>
          </p:nvSpPr>
          <p:spPr>
            <a:xfrm>
              <a:off x="3225746" y="4375757"/>
              <a:ext cx="140589" cy="108133"/>
            </a:xfrm>
            <a:custGeom>
              <a:rect b="b" l="l" r="r" t="t"/>
              <a:pathLst>
                <a:path extrusionOk="0" h="4128" w="5367">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76"/>
          <p:cNvGrpSpPr/>
          <p:nvPr/>
        </p:nvGrpSpPr>
        <p:grpSpPr>
          <a:xfrm>
            <a:off x="3490130" y="4100021"/>
            <a:ext cx="271406" cy="385381"/>
            <a:chOff x="3635776" y="4118522"/>
            <a:chExt cx="271406" cy="385381"/>
          </a:xfrm>
        </p:grpSpPr>
        <p:sp>
          <p:nvSpPr>
            <p:cNvPr id="8643" name="Google Shape;8643;p76"/>
            <p:cNvSpPr/>
            <p:nvPr/>
          </p:nvSpPr>
          <p:spPr>
            <a:xfrm>
              <a:off x="3641984" y="4124285"/>
              <a:ext cx="188525" cy="373881"/>
            </a:xfrm>
            <a:custGeom>
              <a:rect b="b" l="l" r="r" t="t"/>
              <a:pathLst>
                <a:path extrusionOk="0" h="14273" w="7197">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6"/>
            <p:cNvSpPr/>
            <p:nvPr/>
          </p:nvSpPr>
          <p:spPr>
            <a:xfrm>
              <a:off x="3669175" y="4154802"/>
              <a:ext cx="123457" cy="312847"/>
            </a:xfrm>
            <a:custGeom>
              <a:rect b="b" l="l" r="r" t="t"/>
              <a:pathLst>
                <a:path extrusionOk="0" h="11943" w="4713">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6"/>
            <p:cNvSpPr/>
            <p:nvPr/>
          </p:nvSpPr>
          <p:spPr>
            <a:xfrm>
              <a:off x="3675095" y="4154802"/>
              <a:ext cx="61165" cy="312847"/>
            </a:xfrm>
            <a:custGeom>
              <a:rect b="b" l="l" r="r" t="t"/>
              <a:pathLst>
                <a:path extrusionOk="0" h="11943" w="2335">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6"/>
            <p:cNvSpPr/>
            <p:nvPr/>
          </p:nvSpPr>
          <p:spPr>
            <a:xfrm>
              <a:off x="3716404" y="4154802"/>
              <a:ext cx="39685" cy="86182"/>
            </a:xfrm>
            <a:custGeom>
              <a:rect b="b" l="l" r="r" t="t"/>
              <a:pathLst>
                <a:path extrusionOk="0" h="3290" w="1515">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6"/>
            <p:cNvSpPr/>
            <p:nvPr/>
          </p:nvSpPr>
          <p:spPr>
            <a:xfrm>
              <a:off x="3635776" y="4118522"/>
              <a:ext cx="200942" cy="385381"/>
            </a:xfrm>
            <a:custGeom>
              <a:rect b="b" l="l" r="r" t="t"/>
              <a:pathLst>
                <a:path extrusionOk="0" h="14712" w="7671">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6"/>
            <p:cNvSpPr/>
            <p:nvPr/>
          </p:nvSpPr>
          <p:spPr>
            <a:xfrm>
              <a:off x="3665848" y="4149144"/>
              <a:ext cx="132442" cy="324216"/>
            </a:xfrm>
            <a:custGeom>
              <a:rect b="b" l="l" r="r" t="t"/>
              <a:pathLst>
                <a:path extrusionOk="0" h="12377" w="5056">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6"/>
            <p:cNvSpPr/>
            <p:nvPr/>
          </p:nvSpPr>
          <p:spPr>
            <a:xfrm>
              <a:off x="3843869" y="4172117"/>
              <a:ext cx="63313" cy="107740"/>
            </a:xfrm>
            <a:custGeom>
              <a:rect b="b" l="l" r="r" t="t"/>
              <a:pathLst>
                <a:path extrusionOk="0" h="4113" w="2417">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6"/>
            <p:cNvSpPr/>
            <p:nvPr/>
          </p:nvSpPr>
          <p:spPr>
            <a:xfrm>
              <a:off x="3808218" y="4137068"/>
              <a:ext cx="43746" cy="37406"/>
            </a:xfrm>
            <a:custGeom>
              <a:rect b="b" l="l" r="r" t="t"/>
              <a:pathLst>
                <a:path extrusionOk="0" h="1428" w="167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76"/>
          <p:cNvGrpSpPr/>
          <p:nvPr/>
        </p:nvGrpSpPr>
        <p:grpSpPr>
          <a:xfrm>
            <a:off x="1358016" y="3177014"/>
            <a:ext cx="414641" cy="367699"/>
            <a:chOff x="1358016" y="3195384"/>
            <a:chExt cx="414641" cy="367699"/>
          </a:xfrm>
        </p:grpSpPr>
        <p:sp>
          <p:nvSpPr>
            <p:cNvPr id="8652" name="Google Shape;8652;p76"/>
            <p:cNvSpPr/>
            <p:nvPr/>
          </p:nvSpPr>
          <p:spPr>
            <a:xfrm>
              <a:off x="1418055" y="3251127"/>
              <a:ext cx="181715" cy="166915"/>
            </a:xfrm>
            <a:custGeom>
              <a:rect b="b" l="l" r="r" t="t"/>
              <a:pathLst>
                <a:path extrusionOk="0" h="6372" w="6937">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6"/>
            <p:cNvSpPr/>
            <p:nvPr/>
          </p:nvSpPr>
          <p:spPr>
            <a:xfrm>
              <a:off x="1459967" y="3251048"/>
              <a:ext cx="139803" cy="168067"/>
            </a:xfrm>
            <a:custGeom>
              <a:rect b="b" l="l" r="r" t="t"/>
              <a:pathLst>
                <a:path extrusionOk="0" h="6416" w="5337">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6"/>
            <p:cNvSpPr/>
            <p:nvPr/>
          </p:nvSpPr>
          <p:spPr>
            <a:xfrm>
              <a:off x="1440766" y="3274545"/>
              <a:ext cx="136921" cy="132992"/>
            </a:xfrm>
            <a:custGeom>
              <a:rect b="b" l="l" r="r" t="t"/>
              <a:pathLst>
                <a:path extrusionOk="0" h="5077" w="5227">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6"/>
            <p:cNvSpPr/>
            <p:nvPr/>
          </p:nvSpPr>
          <p:spPr>
            <a:xfrm>
              <a:off x="1452161" y="3273471"/>
              <a:ext cx="125422" cy="136109"/>
            </a:xfrm>
            <a:custGeom>
              <a:rect b="b" l="l" r="r" t="t"/>
              <a:pathLst>
                <a:path extrusionOk="0" h="5196" w="4788">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6"/>
            <p:cNvSpPr/>
            <p:nvPr/>
          </p:nvSpPr>
          <p:spPr>
            <a:xfrm>
              <a:off x="1364381" y="3339849"/>
              <a:ext cx="406573" cy="216240"/>
            </a:xfrm>
            <a:custGeom>
              <a:rect b="b" l="l" r="r" t="t"/>
              <a:pathLst>
                <a:path extrusionOk="0" h="8255" w="15521">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6"/>
            <p:cNvSpPr/>
            <p:nvPr/>
          </p:nvSpPr>
          <p:spPr>
            <a:xfrm>
              <a:off x="1369411" y="3406830"/>
              <a:ext cx="204766" cy="151145"/>
            </a:xfrm>
            <a:custGeom>
              <a:rect b="b" l="l" r="r" t="t"/>
              <a:pathLst>
                <a:path extrusionOk="0" h="5770" w="7817">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6"/>
            <p:cNvSpPr/>
            <p:nvPr/>
          </p:nvSpPr>
          <p:spPr>
            <a:xfrm>
              <a:off x="1502246" y="3195384"/>
              <a:ext cx="13779" cy="42043"/>
            </a:xfrm>
            <a:custGeom>
              <a:rect b="b" l="l" r="r" t="t"/>
              <a:pathLst>
                <a:path extrusionOk="0" h="1605" w="526">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6"/>
            <p:cNvSpPr/>
            <p:nvPr/>
          </p:nvSpPr>
          <p:spPr>
            <a:xfrm>
              <a:off x="1430000" y="3214244"/>
              <a:ext cx="31067" cy="38271"/>
            </a:xfrm>
            <a:custGeom>
              <a:rect b="b" l="l" r="r" t="t"/>
              <a:pathLst>
                <a:path extrusionOk="0" h="1461" w="1186">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6"/>
            <p:cNvSpPr/>
            <p:nvPr/>
          </p:nvSpPr>
          <p:spPr>
            <a:xfrm>
              <a:off x="1379548" y="3265455"/>
              <a:ext cx="40236" cy="27950"/>
            </a:xfrm>
            <a:custGeom>
              <a:rect b="b" l="l" r="r" t="t"/>
              <a:pathLst>
                <a:path extrusionOk="0" h="1067" w="1536">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6"/>
            <p:cNvSpPr/>
            <p:nvPr/>
          </p:nvSpPr>
          <p:spPr>
            <a:xfrm>
              <a:off x="1361945" y="3335789"/>
              <a:ext cx="41964" cy="13752"/>
            </a:xfrm>
            <a:custGeom>
              <a:rect b="b" l="l" r="r" t="t"/>
              <a:pathLst>
                <a:path extrusionOk="0" h="525" w="1602">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6"/>
            <p:cNvSpPr/>
            <p:nvPr/>
          </p:nvSpPr>
          <p:spPr>
            <a:xfrm>
              <a:off x="1379732" y="3391741"/>
              <a:ext cx="40314" cy="28002"/>
            </a:xfrm>
            <a:custGeom>
              <a:rect b="b" l="l" r="r" t="t"/>
              <a:pathLst>
                <a:path extrusionOk="0" h="1069" w="1539">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6"/>
            <p:cNvSpPr/>
            <p:nvPr/>
          </p:nvSpPr>
          <p:spPr>
            <a:xfrm>
              <a:off x="1596679" y="3265508"/>
              <a:ext cx="41964" cy="27924"/>
            </a:xfrm>
            <a:custGeom>
              <a:rect b="b" l="l" r="r" t="t"/>
              <a:pathLst>
                <a:path extrusionOk="0" h="1066" w="1602">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6"/>
            <p:cNvSpPr/>
            <p:nvPr/>
          </p:nvSpPr>
          <p:spPr>
            <a:xfrm>
              <a:off x="1557360" y="3214244"/>
              <a:ext cx="30989" cy="38166"/>
            </a:xfrm>
            <a:custGeom>
              <a:rect b="b" l="l" r="r" t="t"/>
              <a:pathLst>
                <a:path extrusionOk="0" h="1457" w="1183">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6"/>
            <p:cNvSpPr/>
            <p:nvPr/>
          </p:nvSpPr>
          <p:spPr>
            <a:xfrm>
              <a:off x="1358016" y="3245023"/>
              <a:ext cx="319579" cy="318060"/>
            </a:xfrm>
            <a:custGeom>
              <a:rect b="b" l="l" r="r" t="t"/>
              <a:pathLst>
                <a:path extrusionOk="0" h="12142" w="1220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6"/>
            <p:cNvSpPr/>
            <p:nvPr/>
          </p:nvSpPr>
          <p:spPr>
            <a:xfrm>
              <a:off x="1652893" y="3365153"/>
              <a:ext cx="119764" cy="197851"/>
            </a:xfrm>
            <a:custGeom>
              <a:rect b="b" l="l" r="r" t="t"/>
              <a:pathLst>
                <a:path extrusionOk="0" h="7553" w="4572">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76"/>
          <p:cNvGrpSpPr/>
          <p:nvPr/>
        </p:nvGrpSpPr>
        <p:grpSpPr>
          <a:xfrm>
            <a:off x="844096" y="3185134"/>
            <a:ext cx="361517" cy="359500"/>
            <a:chOff x="844096" y="3203504"/>
            <a:chExt cx="361517" cy="359500"/>
          </a:xfrm>
        </p:grpSpPr>
        <p:sp>
          <p:nvSpPr>
            <p:cNvPr id="8668" name="Google Shape;8668;p76"/>
            <p:cNvSpPr/>
            <p:nvPr/>
          </p:nvSpPr>
          <p:spPr>
            <a:xfrm>
              <a:off x="898687" y="3270825"/>
              <a:ext cx="252441" cy="224805"/>
            </a:xfrm>
            <a:custGeom>
              <a:rect b="b" l="l" r="r" t="t"/>
              <a:pathLst>
                <a:path extrusionOk="0" h="8582" w="9637">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6"/>
            <p:cNvSpPr/>
            <p:nvPr/>
          </p:nvSpPr>
          <p:spPr>
            <a:xfrm>
              <a:off x="957390" y="3271061"/>
              <a:ext cx="180719" cy="214642"/>
            </a:xfrm>
            <a:custGeom>
              <a:rect b="b" l="l" r="r" t="t"/>
              <a:pathLst>
                <a:path extrusionOk="0" h="8194" w="6899">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6"/>
            <p:cNvSpPr/>
            <p:nvPr/>
          </p:nvSpPr>
          <p:spPr>
            <a:xfrm>
              <a:off x="932347" y="3298487"/>
              <a:ext cx="188892" cy="169691"/>
            </a:xfrm>
            <a:custGeom>
              <a:rect b="b" l="l" r="r" t="t"/>
              <a:pathLst>
                <a:path extrusionOk="0" h="6478" w="7211">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6"/>
            <p:cNvSpPr/>
            <p:nvPr/>
          </p:nvSpPr>
          <p:spPr>
            <a:xfrm>
              <a:off x="951915" y="3298618"/>
              <a:ext cx="158637" cy="169324"/>
            </a:xfrm>
            <a:custGeom>
              <a:rect b="b" l="l" r="r" t="t"/>
              <a:pathLst>
                <a:path extrusionOk="0" h="6464" w="6056">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6"/>
            <p:cNvSpPr/>
            <p:nvPr/>
          </p:nvSpPr>
          <p:spPr>
            <a:xfrm>
              <a:off x="892583" y="3265822"/>
              <a:ext cx="264910" cy="235834"/>
            </a:xfrm>
            <a:custGeom>
              <a:rect b="b" l="l" r="r" t="t"/>
              <a:pathLst>
                <a:path extrusionOk="0" h="9003" w="10113">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6"/>
            <p:cNvSpPr/>
            <p:nvPr/>
          </p:nvSpPr>
          <p:spPr>
            <a:xfrm>
              <a:off x="925956" y="3292462"/>
              <a:ext cx="202016" cy="181374"/>
            </a:xfrm>
            <a:custGeom>
              <a:rect b="b" l="l" r="r" t="t"/>
              <a:pathLst>
                <a:path extrusionOk="0" h="6924" w="7712">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6"/>
            <p:cNvSpPr/>
            <p:nvPr/>
          </p:nvSpPr>
          <p:spPr>
            <a:xfrm>
              <a:off x="1019760" y="3203504"/>
              <a:ext cx="12154" cy="47020"/>
            </a:xfrm>
            <a:custGeom>
              <a:rect b="b" l="l" r="r" t="t"/>
              <a:pathLst>
                <a:path extrusionOk="0" h="1795" w="464">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6"/>
            <p:cNvSpPr/>
            <p:nvPr/>
          </p:nvSpPr>
          <p:spPr>
            <a:xfrm>
              <a:off x="1019760" y="3516037"/>
              <a:ext cx="12154" cy="46968"/>
            </a:xfrm>
            <a:custGeom>
              <a:rect b="b" l="l" r="r" t="t"/>
              <a:pathLst>
                <a:path extrusionOk="0" h="1793" w="464">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6"/>
            <p:cNvSpPr/>
            <p:nvPr/>
          </p:nvSpPr>
          <p:spPr>
            <a:xfrm>
              <a:off x="931011" y="3226739"/>
              <a:ext cx="32325" cy="42331"/>
            </a:xfrm>
            <a:custGeom>
              <a:rect b="b" l="l" r="r" t="t"/>
              <a:pathLst>
                <a:path extrusionOk="0" h="1616" w="1234">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6"/>
            <p:cNvSpPr/>
            <p:nvPr/>
          </p:nvSpPr>
          <p:spPr>
            <a:xfrm>
              <a:off x="1088181" y="3497202"/>
              <a:ext cx="32194" cy="42384"/>
            </a:xfrm>
            <a:custGeom>
              <a:rect b="b" l="l" r="r" t="t"/>
              <a:pathLst>
                <a:path extrusionOk="0" h="1618" w="1229">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6"/>
            <p:cNvSpPr/>
            <p:nvPr/>
          </p:nvSpPr>
          <p:spPr>
            <a:xfrm>
              <a:off x="866467" y="3290262"/>
              <a:ext cx="46051" cy="29627"/>
            </a:xfrm>
            <a:custGeom>
              <a:rect b="b" l="l" r="r" t="t"/>
              <a:pathLst>
                <a:path extrusionOk="0" h="1131" w="1758">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6"/>
            <p:cNvSpPr/>
            <p:nvPr/>
          </p:nvSpPr>
          <p:spPr>
            <a:xfrm>
              <a:off x="1137114" y="3446541"/>
              <a:ext cx="46051" cy="29627"/>
            </a:xfrm>
            <a:custGeom>
              <a:rect b="b" l="l" r="r" t="t"/>
              <a:pathLst>
                <a:path extrusionOk="0" h="1131" w="1758">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6"/>
            <p:cNvSpPr/>
            <p:nvPr/>
          </p:nvSpPr>
          <p:spPr>
            <a:xfrm>
              <a:off x="844096" y="3377256"/>
              <a:ext cx="48958" cy="12050"/>
            </a:xfrm>
            <a:custGeom>
              <a:rect b="b" l="l" r="r" t="t"/>
              <a:pathLst>
                <a:path extrusionOk="0" h="460" w="1869">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6"/>
            <p:cNvSpPr/>
            <p:nvPr/>
          </p:nvSpPr>
          <p:spPr>
            <a:xfrm>
              <a:off x="1156576" y="3377256"/>
              <a:ext cx="49037" cy="12050"/>
            </a:xfrm>
            <a:custGeom>
              <a:rect b="b" l="l" r="r" t="t"/>
              <a:pathLst>
                <a:path extrusionOk="0" h="460" w="1872">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6"/>
            <p:cNvSpPr/>
            <p:nvPr/>
          </p:nvSpPr>
          <p:spPr>
            <a:xfrm>
              <a:off x="866467" y="3446620"/>
              <a:ext cx="46051" cy="29653"/>
            </a:xfrm>
            <a:custGeom>
              <a:rect b="b" l="l" r="r" t="t"/>
              <a:pathLst>
                <a:path extrusionOk="0" h="1132" w="1758">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6"/>
            <p:cNvSpPr/>
            <p:nvPr/>
          </p:nvSpPr>
          <p:spPr>
            <a:xfrm>
              <a:off x="1137821" y="3290393"/>
              <a:ext cx="45344" cy="29522"/>
            </a:xfrm>
            <a:custGeom>
              <a:rect b="b" l="l" r="r" t="t"/>
              <a:pathLst>
                <a:path extrusionOk="0" h="1127" w="1731">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6"/>
            <p:cNvSpPr/>
            <p:nvPr/>
          </p:nvSpPr>
          <p:spPr>
            <a:xfrm>
              <a:off x="932059" y="3497438"/>
              <a:ext cx="31277" cy="42331"/>
            </a:xfrm>
            <a:custGeom>
              <a:rect b="b" l="l" r="r" t="t"/>
              <a:pathLst>
                <a:path extrusionOk="0" h="1616" w="1194">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6"/>
            <p:cNvSpPr/>
            <p:nvPr/>
          </p:nvSpPr>
          <p:spPr>
            <a:xfrm>
              <a:off x="1088338" y="3226713"/>
              <a:ext cx="32351" cy="42357"/>
            </a:xfrm>
            <a:custGeom>
              <a:rect b="b" l="l" r="r" t="t"/>
              <a:pathLst>
                <a:path extrusionOk="0" h="1617" w="1235">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76"/>
          <p:cNvGrpSpPr/>
          <p:nvPr/>
        </p:nvGrpSpPr>
        <p:grpSpPr>
          <a:xfrm>
            <a:off x="1939493" y="3186916"/>
            <a:ext cx="368223" cy="355021"/>
            <a:chOff x="1939493" y="3205285"/>
            <a:chExt cx="368223" cy="355021"/>
          </a:xfrm>
        </p:grpSpPr>
        <p:sp>
          <p:nvSpPr>
            <p:cNvPr id="8687" name="Google Shape;8687;p76"/>
            <p:cNvSpPr/>
            <p:nvPr/>
          </p:nvSpPr>
          <p:spPr>
            <a:xfrm>
              <a:off x="1955210" y="3211598"/>
              <a:ext cx="344648" cy="342421"/>
            </a:xfrm>
            <a:custGeom>
              <a:rect b="b" l="l" r="r" t="t"/>
              <a:pathLst>
                <a:path extrusionOk="0" h="13072" w="13157">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6"/>
            <p:cNvSpPr/>
            <p:nvPr/>
          </p:nvSpPr>
          <p:spPr>
            <a:xfrm>
              <a:off x="1960056" y="3236667"/>
              <a:ext cx="312847" cy="313502"/>
            </a:xfrm>
            <a:custGeom>
              <a:rect b="b" l="l" r="r" t="t"/>
              <a:pathLst>
                <a:path extrusionOk="0" h="11968" w="11943">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6"/>
            <p:cNvSpPr/>
            <p:nvPr/>
          </p:nvSpPr>
          <p:spPr>
            <a:xfrm>
              <a:off x="2118404" y="3278238"/>
              <a:ext cx="65828" cy="65907"/>
            </a:xfrm>
            <a:custGeom>
              <a:rect b="b" l="l" r="r" t="t"/>
              <a:pathLst>
                <a:path extrusionOk="0" h="2516" w="2513">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6"/>
            <p:cNvSpPr/>
            <p:nvPr/>
          </p:nvSpPr>
          <p:spPr>
            <a:xfrm>
              <a:off x="2193453" y="3364944"/>
              <a:ext cx="26326" cy="26326"/>
            </a:xfrm>
            <a:custGeom>
              <a:rect b="b" l="l" r="r" t="t"/>
              <a:pathLst>
                <a:path extrusionOk="0" h="1005" w="1005">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6"/>
            <p:cNvSpPr/>
            <p:nvPr/>
          </p:nvSpPr>
          <p:spPr>
            <a:xfrm>
              <a:off x="1955131" y="3517635"/>
              <a:ext cx="26326" cy="26326"/>
            </a:xfrm>
            <a:custGeom>
              <a:rect b="b" l="l" r="r" t="t"/>
              <a:pathLst>
                <a:path extrusionOk="0" h="1005" w="1005">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6"/>
            <p:cNvSpPr/>
            <p:nvPr/>
          </p:nvSpPr>
          <p:spPr>
            <a:xfrm>
              <a:off x="1949028" y="3205285"/>
              <a:ext cx="358688" cy="355021"/>
            </a:xfrm>
            <a:custGeom>
              <a:rect b="b" l="l" r="r" t="t"/>
              <a:pathLst>
                <a:path extrusionOk="0" h="13553" w="13693">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6"/>
            <p:cNvSpPr/>
            <p:nvPr/>
          </p:nvSpPr>
          <p:spPr>
            <a:xfrm>
              <a:off x="2112118" y="3271952"/>
              <a:ext cx="78402" cy="78402"/>
            </a:xfrm>
            <a:custGeom>
              <a:rect b="b" l="l" r="r" t="t"/>
              <a:pathLst>
                <a:path extrusionOk="0" h="2993" w="2993">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6"/>
            <p:cNvSpPr/>
            <p:nvPr/>
          </p:nvSpPr>
          <p:spPr>
            <a:xfrm>
              <a:off x="2180696" y="3358683"/>
              <a:ext cx="45265" cy="38873"/>
            </a:xfrm>
            <a:custGeom>
              <a:rect b="b" l="l" r="r" t="t"/>
              <a:pathLst>
                <a:path extrusionOk="0" h="1484" w="1728">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6"/>
            <p:cNvSpPr/>
            <p:nvPr/>
          </p:nvSpPr>
          <p:spPr>
            <a:xfrm>
              <a:off x="1942269" y="3511374"/>
              <a:ext cx="45370" cy="38795"/>
            </a:xfrm>
            <a:custGeom>
              <a:rect b="b" l="l" r="r" t="t"/>
              <a:pathLst>
                <a:path extrusionOk="0" h="1481" w="1732">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6"/>
            <p:cNvSpPr/>
            <p:nvPr/>
          </p:nvSpPr>
          <p:spPr>
            <a:xfrm>
              <a:off x="2143525" y="3378146"/>
              <a:ext cx="15665" cy="15638"/>
            </a:xfrm>
            <a:custGeom>
              <a:rect b="b" l="l" r="r" t="t"/>
              <a:pathLst>
                <a:path extrusionOk="0" h="597" w="598">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6"/>
            <p:cNvSpPr/>
            <p:nvPr/>
          </p:nvSpPr>
          <p:spPr>
            <a:xfrm>
              <a:off x="1939493" y="3471950"/>
              <a:ext cx="15665" cy="15638"/>
            </a:xfrm>
            <a:custGeom>
              <a:rect b="b" l="l" r="r" t="t"/>
              <a:pathLst>
                <a:path extrusionOk="0" h="597" w="598">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6"/>
            <p:cNvSpPr/>
            <p:nvPr/>
          </p:nvSpPr>
          <p:spPr>
            <a:xfrm>
              <a:off x="2193636" y="3257413"/>
              <a:ext cx="15638" cy="15638"/>
            </a:xfrm>
            <a:custGeom>
              <a:rect b="b" l="l" r="r" t="t"/>
              <a:pathLst>
                <a:path extrusionOk="0" h="597" w="597">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76"/>
          <p:cNvGrpSpPr/>
          <p:nvPr/>
        </p:nvGrpSpPr>
        <p:grpSpPr>
          <a:xfrm>
            <a:off x="2476834" y="3226944"/>
            <a:ext cx="388891" cy="307320"/>
            <a:chOff x="2471434" y="3239339"/>
            <a:chExt cx="388891" cy="307320"/>
          </a:xfrm>
        </p:grpSpPr>
        <p:sp>
          <p:nvSpPr>
            <p:cNvPr id="8700" name="Google Shape;8700;p76"/>
            <p:cNvSpPr/>
            <p:nvPr/>
          </p:nvSpPr>
          <p:spPr>
            <a:xfrm>
              <a:off x="2495691" y="3245861"/>
              <a:ext cx="175768" cy="95769"/>
            </a:xfrm>
            <a:custGeom>
              <a:rect b="b" l="l" r="r" t="t"/>
              <a:pathLst>
                <a:path extrusionOk="0" h="3656" w="671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6"/>
            <p:cNvSpPr/>
            <p:nvPr/>
          </p:nvSpPr>
          <p:spPr>
            <a:xfrm>
              <a:off x="2477381" y="3299011"/>
              <a:ext cx="381792" cy="202854"/>
            </a:xfrm>
            <a:custGeom>
              <a:rect b="b" l="l" r="r" t="t"/>
              <a:pathLst>
                <a:path extrusionOk="0" h="7744" w="14575">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6"/>
            <p:cNvSpPr/>
            <p:nvPr/>
          </p:nvSpPr>
          <p:spPr>
            <a:xfrm>
              <a:off x="2607439" y="3413090"/>
              <a:ext cx="238872" cy="127020"/>
            </a:xfrm>
            <a:custGeom>
              <a:rect b="b" l="l" r="r" t="t"/>
              <a:pathLst>
                <a:path extrusionOk="0" h="4849" w="9119">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6"/>
            <p:cNvSpPr/>
            <p:nvPr/>
          </p:nvSpPr>
          <p:spPr>
            <a:xfrm>
              <a:off x="2607360" y="3415133"/>
              <a:ext cx="137629" cy="125160"/>
            </a:xfrm>
            <a:custGeom>
              <a:rect b="b" l="l" r="r" t="t"/>
              <a:pathLst>
                <a:path extrusionOk="0" h="4778" w="5254">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6"/>
            <p:cNvSpPr/>
            <p:nvPr/>
          </p:nvSpPr>
          <p:spPr>
            <a:xfrm>
              <a:off x="2481493" y="3381028"/>
              <a:ext cx="133699" cy="122645"/>
            </a:xfrm>
            <a:custGeom>
              <a:rect b="b" l="l" r="r" t="t"/>
              <a:pathLst>
                <a:path extrusionOk="0" h="4682" w="5104">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6"/>
            <p:cNvSpPr/>
            <p:nvPr/>
          </p:nvSpPr>
          <p:spPr>
            <a:xfrm>
              <a:off x="2496582" y="3277688"/>
              <a:ext cx="53071" cy="66561"/>
            </a:xfrm>
            <a:custGeom>
              <a:rect b="b" l="l" r="r" t="t"/>
              <a:pathLst>
                <a:path extrusionOk="0" h="2541" w="2026">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6"/>
            <p:cNvSpPr/>
            <p:nvPr/>
          </p:nvSpPr>
          <p:spPr>
            <a:xfrm>
              <a:off x="2471434" y="3239339"/>
              <a:ext cx="388891" cy="307320"/>
            </a:xfrm>
            <a:custGeom>
              <a:rect b="b" l="l" r="r" t="t"/>
              <a:pathLst>
                <a:path extrusionOk="0" h="11732" w="14846">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76"/>
          <p:cNvGrpSpPr/>
          <p:nvPr/>
        </p:nvGrpSpPr>
        <p:grpSpPr>
          <a:xfrm>
            <a:off x="3015243" y="3190609"/>
            <a:ext cx="391301" cy="368040"/>
            <a:chOff x="3015243" y="3208979"/>
            <a:chExt cx="391301" cy="368040"/>
          </a:xfrm>
        </p:grpSpPr>
        <p:sp>
          <p:nvSpPr>
            <p:cNvPr id="8708" name="Google Shape;8708;p76"/>
            <p:cNvSpPr/>
            <p:nvPr/>
          </p:nvSpPr>
          <p:spPr>
            <a:xfrm>
              <a:off x="3022603" y="3214663"/>
              <a:ext cx="380089" cy="356671"/>
            </a:xfrm>
            <a:custGeom>
              <a:rect b="b" l="l" r="r" t="t"/>
              <a:pathLst>
                <a:path extrusionOk="0" h="13616" w="1451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6"/>
            <p:cNvSpPr/>
            <p:nvPr/>
          </p:nvSpPr>
          <p:spPr>
            <a:xfrm>
              <a:off x="3022603" y="3214663"/>
              <a:ext cx="222815" cy="356671"/>
            </a:xfrm>
            <a:custGeom>
              <a:rect b="b" l="l" r="r" t="t"/>
              <a:pathLst>
                <a:path extrusionOk="0" h="13616" w="8506">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6"/>
            <p:cNvSpPr/>
            <p:nvPr/>
          </p:nvSpPr>
          <p:spPr>
            <a:xfrm>
              <a:off x="3085917" y="3269306"/>
              <a:ext cx="320627" cy="307713"/>
            </a:xfrm>
            <a:custGeom>
              <a:rect b="b" l="l" r="r" t="t"/>
              <a:pathLst>
                <a:path extrusionOk="0" h="11747" w="1224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6"/>
            <p:cNvSpPr/>
            <p:nvPr/>
          </p:nvSpPr>
          <p:spPr>
            <a:xfrm>
              <a:off x="3015243" y="3208979"/>
              <a:ext cx="226639" cy="270752"/>
            </a:xfrm>
            <a:custGeom>
              <a:rect b="b" l="l" r="r" t="t"/>
              <a:pathLst>
                <a:path extrusionOk="0" h="10336" w="8652">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76"/>
          <p:cNvGrpSpPr/>
          <p:nvPr/>
        </p:nvGrpSpPr>
        <p:grpSpPr>
          <a:xfrm>
            <a:off x="3569896" y="3235979"/>
            <a:ext cx="385381" cy="277326"/>
            <a:chOff x="3569896" y="3254349"/>
            <a:chExt cx="385381" cy="277326"/>
          </a:xfrm>
        </p:grpSpPr>
        <p:sp>
          <p:nvSpPr>
            <p:cNvPr id="8713" name="Google Shape;8713;p76"/>
            <p:cNvSpPr/>
            <p:nvPr/>
          </p:nvSpPr>
          <p:spPr>
            <a:xfrm>
              <a:off x="3731283" y="3273026"/>
              <a:ext cx="110805" cy="41152"/>
            </a:xfrm>
            <a:custGeom>
              <a:rect b="b" l="l" r="r" t="t"/>
              <a:pathLst>
                <a:path extrusionOk="0" h="1571" w="423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6"/>
            <p:cNvSpPr/>
            <p:nvPr/>
          </p:nvSpPr>
          <p:spPr>
            <a:xfrm>
              <a:off x="3867471" y="3288114"/>
              <a:ext cx="58022" cy="31617"/>
            </a:xfrm>
            <a:custGeom>
              <a:rect b="b" l="l" r="r" t="t"/>
              <a:pathLst>
                <a:path extrusionOk="0" h="1207" w="2215">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6"/>
            <p:cNvSpPr/>
            <p:nvPr/>
          </p:nvSpPr>
          <p:spPr>
            <a:xfrm>
              <a:off x="3575554" y="3314152"/>
              <a:ext cx="373907" cy="211787"/>
            </a:xfrm>
            <a:custGeom>
              <a:rect b="b" l="l" r="r" t="t"/>
              <a:pathLst>
                <a:path extrusionOk="0" h="8085" w="14274">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6"/>
            <p:cNvSpPr/>
            <p:nvPr/>
          </p:nvSpPr>
          <p:spPr>
            <a:xfrm>
              <a:off x="3896102" y="3349698"/>
              <a:ext cx="53254" cy="147871"/>
            </a:xfrm>
            <a:custGeom>
              <a:rect b="b" l="l" r="r" t="t"/>
              <a:pathLst>
                <a:path extrusionOk="0" h="5645" w="2033">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6"/>
            <p:cNvSpPr/>
            <p:nvPr/>
          </p:nvSpPr>
          <p:spPr>
            <a:xfrm>
              <a:off x="3691178" y="3329581"/>
              <a:ext cx="189599" cy="182186"/>
            </a:xfrm>
            <a:custGeom>
              <a:rect b="b" l="l" r="r" t="t"/>
              <a:pathLst>
                <a:path extrusionOk="0" h="6955" w="7238">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6"/>
            <p:cNvSpPr/>
            <p:nvPr/>
          </p:nvSpPr>
          <p:spPr>
            <a:xfrm>
              <a:off x="3707969" y="3345114"/>
              <a:ext cx="157196" cy="151093"/>
            </a:xfrm>
            <a:custGeom>
              <a:rect b="b" l="l" r="r" t="t"/>
              <a:pathLst>
                <a:path extrusionOk="0" h="5768" w="6001">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6"/>
            <p:cNvSpPr/>
            <p:nvPr/>
          </p:nvSpPr>
          <p:spPr>
            <a:xfrm>
              <a:off x="3724027" y="3364996"/>
              <a:ext cx="123640" cy="110019"/>
            </a:xfrm>
            <a:custGeom>
              <a:rect b="b" l="l" r="r" t="t"/>
              <a:pathLst>
                <a:path extrusionOk="0" h="4200" w="472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6"/>
            <p:cNvSpPr/>
            <p:nvPr/>
          </p:nvSpPr>
          <p:spPr>
            <a:xfrm>
              <a:off x="3751322" y="3364996"/>
              <a:ext cx="96345" cy="91892"/>
            </a:xfrm>
            <a:custGeom>
              <a:rect b="b" l="l" r="r" t="t"/>
              <a:pathLst>
                <a:path extrusionOk="0" h="3508" w="3678">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6"/>
            <p:cNvSpPr/>
            <p:nvPr/>
          </p:nvSpPr>
          <p:spPr>
            <a:xfrm>
              <a:off x="3781473" y="3393575"/>
              <a:ext cx="34761" cy="34787"/>
            </a:xfrm>
            <a:custGeom>
              <a:rect b="b" l="l" r="r" t="t"/>
              <a:pathLst>
                <a:path extrusionOk="0" h="1328" w="1327">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6"/>
            <p:cNvSpPr/>
            <p:nvPr/>
          </p:nvSpPr>
          <p:spPr>
            <a:xfrm>
              <a:off x="3608952" y="3264512"/>
              <a:ext cx="35835" cy="31251"/>
            </a:xfrm>
            <a:custGeom>
              <a:rect b="b" l="l" r="r" t="t"/>
              <a:pathLst>
                <a:path extrusionOk="0" h="1193" w="1368">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6"/>
            <p:cNvSpPr/>
            <p:nvPr/>
          </p:nvSpPr>
          <p:spPr>
            <a:xfrm>
              <a:off x="3575632" y="3286778"/>
              <a:ext cx="102737" cy="239160"/>
            </a:xfrm>
            <a:custGeom>
              <a:rect b="b" l="l" r="r" t="t"/>
              <a:pathLst>
                <a:path extrusionOk="0" h="9130" w="3922">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6"/>
            <p:cNvSpPr/>
            <p:nvPr/>
          </p:nvSpPr>
          <p:spPr>
            <a:xfrm>
              <a:off x="3575554" y="3286778"/>
              <a:ext cx="80628" cy="212494"/>
            </a:xfrm>
            <a:custGeom>
              <a:rect b="b" l="l" r="r" t="t"/>
              <a:pathLst>
                <a:path extrusionOk="0" h="8112" w="3078">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6"/>
            <p:cNvSpPr/>
            <p:nvPr/>
          </p:nvSpPr>
          <p:spPr>
            <a:xfrm>
              <a:off x="3867025" y="3332986"/>
              <a:ext cx="22921" cy="22921"/>
            </a:xfrm>
            <a:custGeom>
              <a:rect b="b" l="l" r="r" t="t"/>
              <a:pathLst>
                <a:path extrusionOk="0" h="875" w="875">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6"/>
            <p:cNvSpPr/>
            <p:nvPr/>
          </p:nvSpPr>
          <p:spPr>
            <a:xfrm>
              <a:off x="3569896" y="3254349"/>
              <a:ext cx="385381" cy="277326"/>
            </a:xfrm>
            <a:custGeom>
              <a:rect b="b" l="l" r="r" t="t"/>
              <a:pathLst>
                <a:path extrusionOk="0" h="10587" w="14712">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6"/>
            <p:cNvSpPr/>
            <p:nvPr/>
          </p:nvSpPr>
          <p:spPr>
            <a:xfrm>
              <a:off x="3672580" y="3348624"/>
              <a:ext cx="11447" cy="141925"/>
            </a:xfrm>
            <a:custGeom>
              <a:rect b="b" l="l" r="r" t="t"/>
              <a:pathLst>
                <a:path extrusionOk="0" h="5418" w="437">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6"/>
            <p:cNvSpPr/>
            <p:nvPr/>
          </p:nvSpPr>
          <p:spPr>
            <a:xfrm>
              <a:off x="3859560" y="3329423"/>
              <a:ext cx="42410" cy="32220"/>
            </a:xfrm>
            <a:custGeom>
              <a:rect b="b" l="l" r="r" t="t"/>
              <a:pathLst>
                <a:path extrusionOk="0" h="1230" w="1619">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6"/>
            <p:cNvSpPr/>
            <p:nvPr/>
          </p:nvSpPr>
          <p:spPr>
            <a:xfrm>
              <a:off x="3692331" y="3323137"/>
              <a:ext cx="193660" cy="193555"/>
            </a:xfrm>
            <a:custGeom>
              <a:rect b="b" l="l" r="r" t="t"/>
              <a:pathLst>
                <a:path extrusionOk="0" h="7389" w="7393">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6"/>
            <p:cNvSpPr/>
            <p:nvPr/>
          </p:nvSpPr>
          <p:spPr>
            <a:xfrm>
              <a:off x="3723136" y="3359207"/>
              <a:ext cx="146247" cy="121335"/>
            </a:xfrm>
            <a:custGeom>
              <a:rect b="b" l="l" r="r" t="t"/>
              <a:pathLst>
                <a:path extrusionOk="0" h="4632" w="5583">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6"/>
            <p:cNvSpPr/>
            <p:nvPr/>
          </p:nvSpPr>
          <p:spPr>
            <a:xfrm>
              <a:off x="3768820" y="3388205"/>
              <a:ext cx="58729" cy="45972"/>
            </a:xfrm>
            <a:custGeom>
              <a:rect b="b" l="l" r="r" t="t"/>
              <a:pathLst>
                <a:path extrusionOk="0" h="1755" w="2242">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76"/>
          <p:cNvGrpSpPr/>
          <p:nvPr/>
        </p:nvGrpSpPr>
        <p:grpSpPr>
          <a:xfrm>
            <a:off x="4204810" y="3162083"/>
            <a:ext cx="210241" cy="386769"/>
            <a:chOff x="4204810" y="3180452"/>
            <a:chExt cx="210241" cy="386769"/>
          </a:xfrm>
        </p:grpSpPr>
        <p:sp>
          <p:nvSpPr>
            <p:cNvPr id="8733" name="Google Shape;8733;p76"/>
            <p:cNvSpPr/>
            <p:nvPr/>
          </p:nvSpPr>
          <p:spPr>
            <a:xfrm>
              <a:off x="4296178" y="3412881"/>
              <a:ext cx="27400" cy="148499"/>
            </a:xfrm>
            <a:custGeom>
              <a:rect b="b" l="l" r="r" t="t"/>
              <a:pathLst>
                <a:path extrusionOk="0" h="5669" w="1046">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6"/>
            <p:cNvSpPr/>
            <p:nvPr/>
          </p:nvSpPr>
          <p:spPr>
            <a:xfrm>
              <a:off x="4300134" y="3419980"/>
              <a:ext cx="84767" cy="139829"/>
            </a:xfrm>
            <a:custGeom>
              <a:rect b="b" l="l" r="r" t="t"/>
              <a:pathLst>
                <a:path extrusionOk="0" h="5338" w="3236">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6"/>
            <p:cNvSpPr/>
            <p:nvPr/>
          </p:nvSpPr>
          <p:spPr>
            <a:xfrm>
              <a:off x="4234960" y="3419980"/>
              <a:ext cx="84767" cy="139829"/>
            </a:xfrm>
            <a:custGeom>
              <a:rect b="b" l="l" r="r" t="t"/>
              <a:pathLst>
                <a:path extrusionOk="0" h="5338" w="3236">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6"/>
            <p:cNvSpPr/>
            <p:nvPr/>
          </p:nvSpPr>
          <p:spPr>
            <a:xfrm>
              <a:off x="4294580" y="3186242"/>
              <a:ext cx="30622" cy="42750"/>
            </a:xfrm>
            <a:custGeom>
              <a:rect b="b" l="l" r="r" t="t"/>
              <a:pathLst>
                <a:path extrusionOk="0" h="1632" w="1169">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6"/>
            <p:cNvSpPr/>
            <p:nvPr/>
          </p:nvSpPr>
          <p:spPr>
            <a:xfrm>
              <a:off x="4230219" y="3227525"/>
              <a:ext cx="159344" cy="193188"/>
            </a:xfrm>
            <a:custGeom>
              <a:rect b="b" l="l" r="r" t="t"/>
              <a:pathLst>
                <a:path extrusionOk="0" h="7375" w="6083">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6"/>
            <p:cNvSpPr/>
            <p:nvPr/>
          </p:nvSpPr>
          <p:spPr>
            <a:xfrm>
              <a:off x="4253821" y="3227525"/>
              <a:ext cx="135742" cy="193188"/>
            </a:xfrm>
            <a:custGeom>
              <a:rect b="b" l="l" r="r" t="t"/>
              <a:pathLst>
                <a:path extrusionOk="0" h="7375" w="5182">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6"/>
            <p:cNvSpPr/>
            <p:nvPr/>
          </p:nvSpPr>
          <p:spPr>
            <a:xfrm>
              <a:off x="4210468" y="3210551"/>
              <a:ext cx="198846" cy="31801"/>
            </a:xfrm>
            <a:custGeom>
              <a:rect b="b" l="l" r="r" t="t"/>
              <a:pathLst>
                <a:path extrusionOk="0" h="1214" w="7591">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6"/>
            <p:cNvSpPr/>
            <p:nvPr/>
          </p:nvSpPr>
          <p:spPr>
            <a:xfrm>
              <a:off x="4210468" y="3405887"/>
              <a:ext cx="198846" cy="31722"/>
            </a:xfrm>
            <a:custGeom>
              <a:rect b="b" l="l" r="r" t="t"/>
              <a:pathLst>
                <a:path extrusionOk="0" h="1211" w="7591">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6"/>
            <p:cNvSpPr/>
            <p:nvPr/>
          </p:nvSpPr>
          <p:spPr>
            <a:xfrm>
              <a:off x="4238654" y="3210551"/>
              <a:ext cx="170660" cy="31801"/>
            </a:xfrm>
            <a:custGeom>
              <a:rect b="b" l="l" r="r" t="t"/>
              <a:pathLst>
                <a:path extrusionOk="0" h="1214" w="6515">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6"/>
            <p:cNvSpPr/>
            <p:nvPr/>
          </p:nvSpPr>
          <p:spPr>
            <a:xfrm>
              <a:off x="4238654" y="3405887"/>
              <a:ext cx="170660" cy="31722"/>
            </a:xfrm>
            <a:custGeom>
              <a:rect b="b" l="l" r="r" t="t"/>
              <a:pathLst>
                <a:path extrusionOk="0" h="1211" w="6515">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6"/>
            <p:cNvSpPr/>
            <p:nvPr/>
          </p:nvSpPr>
          <p:spPr>
            <a:xfrm>
              <a:off x="4204810" y="3180452"/>
              <a:ext cx="210241" cy="118008"/>
            </a:xfrm>
            <a:custGeom>
              <a:rect b="b" l="l" r="r" t="t"/>
              <a:pathLst>
                <a:path extrusionOk="0" h="4505" w="8026">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6"/>
            <p:cNvSpPr/>
            <p:nvPr/>
          </p:nvSpPr>
          <p:spPr>
            <a:xfrm>
              <a:off x="4204810" y="3279339"/>
              <a:ext cx="210241" cy="287883"/>
            </a:xfrm>
            <a:custGeom>
              <a:rect b="b" l="l" r="r" t="t"/>
              <a:pathLst>
                <a:path extrusionOk="0" h="10990" w="8026">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76"/>
          <p:cNvGrpSpPr/>
          <p:nvPr/>
        </p:nvGrpSpPr>
        <p:grpSpPr>
          <a:xfrm>
            <a:off x="4803811" y="3162109"/>
            <a:ext cx="84584" cy="385617"/>
            <a:chOff x="4803811" y="3180479"/>
            <a:chExt cx="84584" cy="385617"/>
          </a:xfrm>
        </p:grpSpPr>
        <p:sp>
          <p:nvSpPr>
            <p:cNvPr id="8746" name="Google Shape;8746;p76"/>
            <p:cNvSpPr/>
            <p:nvPr/>
          </p:nvSpPr>
          <p:spPr>
            <a:xfrm>
              <a:off x="4809548" y="3189333"/>
              <a:ext cx="73110" cy="370974"/>
            </a:xfrm>
            <a:custGeom>
              <a:rect b="b" l="l" r="r" t="t"/>
              <a:pathLst>
                <a:path extrusionOk="0" h="14162" w="2791">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6"/>
            <p:cNvSpPr/>
            <p:nvPr/>
          </p:nvSpPr>
          <p:spPr>
            <a:xfrm>
              <a:off x="4809653" y="3490261"/>
              <a:ext cx="73005" cy="33503"/>
            </a:xfrm>
            <a:custGeom>
              <a:rect b="b" l="l" r="r" t="t"/>
              <a:pathLst>
                <a:path extrusionOk="0" h="1279" w="2787">
                  <a:moveTo>
                    <a:pt x="0" y="1"/>
                  </a:moveTo>
                  <a:lnTo>
                    <a:pt x="0" y="1279"/>
                  </a:lnTo>
                  <a:lnTo>
                    <a:pt x="2786" y="1279"/>
                  </a:lnTo>
                  <a:lnTo>
                    <a:pt x="2786" y="1255"/>
                  </a:lnTo>
                  <a:lnTo>
                    <a:pt x="2786"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6"/>
            <p:cNvSpPr/>
            <p:nvPr/>
          </p:nvSpPr>
          <p:spPr>
            <a:xfrm>
              <a:off x="4830111" y="3189333"/>
              <a:ext cx="31984" cy="33006"/>
            </a:xfrm>
            <a:custGeom>
              <a:rect b="b" l="l" r="r" t="t"/>
              <a:pathLst>
                <a:path extrusionOk="0" h="1260" w="1221">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6"/>
            <p:cNvSpPr/>
            <p:nvPr/>
          </p:nvSpPr>
          <p:spPr>
            <a:xfrm>
              <a:off x="4809548" y="3523738"/>
              <a:ext cx="73110" cy="36568"/>
            </a:xfrm>
            <a:custGeom>
              <a:rect b="b" l="l" r="r" t="t"/>
              <a:pathLst>
                <a:path extrusionOk="0" h="1396" w="2791">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6"/>
            <p:cNvSpPr/>
            <p:nvPr/>
          </p:nvSpPr>
          <p:spPr>
            <a:xfrm>
              <a:off x="4839358" y="3490261"/>
              <a:ext cx="43300" cy="33503"/>
            </a:xfrm>
            <a:custGeom>
              <a:rect b="b" l="l" r="r" t="t"/>
              <a:pathLst>
                <a:path extrusionOk="0" h="1279" w="1653">
                  <a:moveTo>
                    <a:pt x="0" y="1"/>
                  </a:moveTo>
                  <a:lnTo>
                    <a:pt x="0" y="1279"/>
                  </a:lnTo>
                  <a:lnTo>
                    <a:pt x="1652" y="1279"/>
                  </a:lnTo>
                  <a:lnTo>
                    <a:pt x="1652" y="1255"/>
                  </a:lnTo>
                  <a:lnTo>
                    <a:pt x="165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6"/>
            <p:cNvSpPr/>
            <p:nvPr/>
          </p:nvSpPr>
          <p:spPr>
            <a:xfrm>
              <a:off x="4839358" y="3523738"/>
              <a:ext cx="43300" cy="33346"/>
            </a:xfrm>
            <a:custGeom>
              <a:rect b="b" l="l" r="r" t="t"/>
              <a:pathLst>
                <a:path extrusionOk="0" h="1273" w="1653">
                  <a:moveTo>
                    <a:pt x="0" y="1"/>
                  </a:moveTo>
                  <a:cubicBezTo>
                    <a:pt x="0" y="549"/>
                    <a:pt x="322" y="1046"/>
                    <a:pt x="826" y="1272"/>
                  </a:cubicBezTo>
                  <a:cubicBezTo>
                    <a:pt x="1323" y="1043"/>
                    <a:pt x="1645" y="549"/>
                    <a:pt x="165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6"/>
            <p:cNvSpPr/>
            <p:nvPr/>
          </p:nvSpPr>
          <p:spPr>
            <a:xfrm>
              <a:off x="4809548" y="3255789"/>
              <a:ext cx="73110" cy="234498"/>
            </a:xfrm>
            <a:custGeom>
              <a:rect b="b" l="l" r="r" t="t"/>
              <a:pathLst>
                <a:path extrusionOk="0" h="8952" w="2791">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6"/>
            <p:cNvSpPr/>
            <p:nvPr/>
          </p:nvSpPr>
          <p:spPr>
            <a:xfrm>
              <a:off x="4844387" y="3255789"/>
              <a:ext cx="38271" cy="234498"/>
            </a:xfrm>
            <a:custGeom>
              <a:rect b="b" l="l" r="r" t="t"/>
              <a:pathLst>
                <a:path extrusionOk="0" h="8952" w="1461">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6"/>
            <p:cNvSpPr/>
            <p:nvPr/>
          </p:nvSpPr>
          <p:spPr>
            <a:xfrm>
              <a:off x="4803811" y="3180479"/>
              <a:ext cx="84584" cy="385617"/>
            </a:xfrm>
            <a:custGeom>
              <a:rect b="b" l="l" r="r" t="t"/>
              <a:pathLst>
                <a:path extrusionOk="0" h="14721" w="3229">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5" name="Google Shape;8755;p76"/>
          <p:cNvGrpSpPr/>
          <p:nvPr/>
        </p:nvGrpSpPr>
        <p:grpSpPr>
          <a:xfrm>
            <a:off x="5232073" y="3195743"/>
            <a:ext cx="357824" cy="347581"/>
            <a:chOff x="5232073" y="3214113"/>
            <a:chExt cx="357824" cy="347581"/>
          </a:xfrm>
        </p:grpSpPr>
        <p:sp>
          <p:nvSpPr>
            <p:cNvPr id="8756" name="Google Shape;8756;p76"/>
            <p:cNvSpPr/>
            <p:nvPr/>
          </p:nvSpPr>
          <p:spPr>
            <a:xfrm>
              <a:off x="5239067" y="3248874"/>
              <a:ext cx="315204" cy="306639"/>
            </a:xfrm>
            <a:custGeom>
              <a:rect b="b" l="l" r="r" t="t"/>
              <a:pathLst>
                <a:path extrusionOk="0" h="11706" w="12033">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6"/>
            <p:cNvSpPr/>
            <p:nvPr/>
          </p:nvSpPr>
          <p:spPr>
            <a:xfrm>
              <a:off x="5287921" y="3248979"/>
              <a:ext cx="64833" cy="82960"/>
            </a:xfrm>
            <a:custGeom>
              <a:rect b="b" l="l" r="r" t="t"/>
              <a:pathLst>
                <a:path extrusionOk="0" h="3167" w="2475">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6"/>
            <p:cNvSpPr/>
            <p:nvPr/>
          </p:nvSpPr>
          <p:spPr>
            <a:xfrm>
              <a:off x="5471286" y="3450497"/>
              <a:ext cx="82986" cy="64833"/>
            </a:xfrm>
            <a:custGeom>
              <a:rect b="b" l="l" r="r" t="t"/>
              <a:pathLst>
                <a:path extrusionOk="0" h="2475" w="3168">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6"/>
            <p:cNvSpPr/>
            <p:nvPr/>
          </p:nvSpPr>
          <p:spPr>
            <a:xfrm>
              <a:off x="5295177" y="3220426"/>
              <a:ext cx="93385" cy="116908"/>
            </a:xfrm>
            <a:custGeom>
              <a:rect b="b" l="l" r="r" t="t"/>
              <a:pathLst>
                <a:path extrusionOk="0" h="4463" w="3565">
                  <a:moveTo>
                    <a:pt x="1433" y="1"/>
                  </a:moveTo>
                  <a:lnTo>
                    <a:pt x="1" y="844"/>
                  </a:lnTo>
                  <a:lnTo>
                    <a:pt x="2132" y="4462"/>
                  </a:lnTo>
                  <a:lnTo>
                    <a:pt x="3564" y="3619"/>
                  </a:lnTo>
                  <a:lnTo>
                    <a:pt x="1433"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6"/>
            <p:cNvSpPr/>
            <p:nvPr/>
          </p:nvSpPr>
          <p:spPr>
            <a:xfrm>
              <a:off x="5465811" y="3414583"/>
              <a:ext cx="116908" cy="93307"/>
            </a:xfrm>
            <a:custGeom>
              <a:rect b="b" l="l" r="r" t="t"/>
              <a:pathLst>
                <a:path extrusionOk="0" h="3562" w="4463">
                  <a:moveTo>
                    <a:pt x="844" y="1"/>
                  </a:moveTo>
                  <a:lnTo>
                    <a:pt x="1" y="1430"/>
                  </a:lnTo>
                  <a:lnTo>
                    <a:pt x="3620" y="3561"/>
                  </a:lnTo>
                  <a:lnTo>
                    <a:pt x="4463" y="2132"/>
                  </a:lnTo>
                  <a:lnTo>
                    <a:pt x="844"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6"/>
            <p:cNvSpPr/>
            <p:nvPr/>
          </p:nvSpPr>
          <p:spPr>
            <a:xfrm>
              <a:off x="5232073" y="3214113"/>
              <a:ext cx="357824" cy="347581"/>
            </a:xfrm>
            <a:custGeom>
              <a:rect b="b" l="l" r="r" t="t"/>
              <a:pathLst>
                <a:path extrusionOk="0" h="13269" w="1366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76"/>
          <p:cNvGrpSpPr/>
          <p:nvPr/>
        </p:nvGrpSpPr>
        <p:grpSpPr>
          <a:xfrm>
            <a:off x="5739863" y="3204388"/>
            <a:ext cx="385407" cy="343128"/>
            <a:chOff x="5739863" y="3222757"/>
            <a:chExt cx="385407" cy="343128"/>
          </a:xfrm>
        </p:grpSpPr>
        <p:sp>
          <p:nvSpPr>
            <p:cNvPr id="8763" name="Google Shape;8763;p76"/>
            <p:cNvSpPr/>
            <p:nvPr/>
          </p:nvSpPr>
          <p:spPr>
            <a:xfrm>
              <a:off x="5748665" y="3229594"/>
              <a:ext cx="367699" cy="329612"/>
            </a:xfrm>
            <a:custGeom>
              <a:rect b="b" l="l" r="r" t="t"/>
              <a:pathLst>
                <a:path extrusionOk="0" h="12583" w="14037">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6"/>
            <p:cNvSpPr/>
            <p:nvPr/>
          </p:nvSpPr>
          <p:spPr>
            <a:xfrm>
              <a:off x="5748770" y="3229594"/>
              <a:ext cx="183758" cy="329533"/>
            </a:xfrm>
            <a:custGeom>
              <a:rect b="b" l="l" r="r" t="t"/>
              <a:pathLst>
                <a:path extrusionOk="0" h="12580" w="7015">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6"/>
            <p:cNvSpPr/>
            <p:nvPr/>
          </p:nvSpPr>
          <p:spPr>
            <a:xfrm>
              <a:off x="5739863" y="3222757"/>
              <a:ext cx="385407" cy="343128"/>
            </a:xfrm>
            <a:custGeom>
              <a:rect b="b" l="l" r="r" t="t"/>
              <a:pathLst>
                <a:path extrusionOk="0" h="13099" w="14713">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6"/>
            <p:cNvSpPr/>
            <p:nvPr/>
          </p:nvSpPr>
          <p:spPr>
            <a:xfrm>
              <a:off x="5840504" y="3246909"/>
              <a:ext cx="80026" cy="45789"/>
            </a:xfrm>
            <a:custGeom>
              <a:rect b="b" l="l" r="r" t="t"/>
              <a:pathLst>
                <a:path extrusionOk="0" h="1748" w="3055">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6"/>
            <p:cNvSpPr/>
            <p:nvPr/>
          </p:nvSpPr>
          <p:spPr>
            <a:xfrm>
              <a:off x="6010510" y="3246909"/>
              <a:ext cx="90609" cy="88906"/>
            </a:xfrm>
            <a:custGeom>
              <a:rect b="b" l="l" r="r" t="t"/>
              <a:pathLst>
                <a:path extrusionOk="0" h="3394" w="3459">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76"/>
          <p:cNvGrpSpPr/>
          <p:nvPr/>
        </p:nvGrpSpPr>
        <p:grpSpPr>
          <a:xfrm>
            <a:off x="6217870" y="3216830"/>
            <a:ext cx="455217" cy="308577"/>
            <a:chOff x="6217870" y="3235200"/>
            <a:chExt cx="455217" cy="308577"/>
          </a:xfrm>
        </p:grpSpPr>
        <p:sp>
          <p:nvSpPr>
            <p:cNvPr id="8769" name="Google Shape;8769;p76"/>
            <p:cNvSpPr/>
            <p:nvPr/>
          </p:nvSpPr>
          <p:spPr>
            <a:xfrm>
              <a:off x="6533676" y="3411885"/>
              <a:ext cx="91656" cy="58389"/>
            </a:xfrm>
            <a:custGeom>
              <a:rect b="b" l="l" r="r" t="t"/>
              <a:pathLst>
                <a:path extrusionOk="0" h="2229" w="3499">
                  <a:moveTo>
                    <a:pt x="0" y="1"/>
                  </a:moveTo>
                  <a:lnTo>
                    <a:pt x="0" y="2228"/>
                  </a:lnTo>
                  <a:lnTo>
                    <a:pt x="3499" y="2228"/>
                  </a:lnTo>
                  <a:lnTo>
                    <a:pt x="349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6"/>
            <p:cNvSpPr/>
            <p:nvPr/>
          </p:nvSpPr>
          <p:spPr>
            <a:xfrm>
              <a:off x="6533676" y="3441067"/>
              <a:ext cx="91656" cy="29207"/>
            </a:xfrm>
            <a:custGeom>
              <a:rect b="b" l="l" r="r" t="t"/>
              <a:pathLst>
                <a:path extrusionOk="0" h="1115" w="3499">
                  <a:moveTo>
                    <a:pt x="0" y="1"/>
                  </a:moveTo>
                  <a:lnTo>
                    <a:pt x="0" y="1114"/>
                  </a:lnTo>
                  <a:lnTo>
                    <a:pt x="3499" y="1114"/>
                  </a:lnTo>
                  <a:lnTo>
                    <a:pt x="349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6"/>
            <p:cNvSpPr/>
            <p:nvPr/>
          </p:nvSpPr>
          <p:spPr>
            <a:xfrm>
              <a:off x="6602517" y="3372776"/>
              <a:ext cx="64021" cy="136686"/>
            </a:xfrm>
            <a:custGeom>
              <a:rect b="b" l="l" r="r" t="t"/>
              <a:pathLst>
                <a:path extrusionOk="0" h="5218" w="2444">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6"/>
            <p:cNvSpPr/>
            <p:nvPr/>
          </p:nvSpPr>
          <p:spPr>
            <a:xfrm>
              <a:off x="6267509" y="3345036"/>
              <a:ext cx="294641" cy="192193"/>
            </a:xfrm>
            <a:custGeom>
              <a:rect b="b" l="l" r="r" t="t"/>
              <a:pathLst>
                <a:path extrusionOk="0" h="7337" w="11248">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6"/>
            <p:cNvSpPr/>
            <p:nvPr/>
          </p:nvSpPr>
          <p:spPr>
            <a:xfrm>
              <a:off x="6267509" y="3345036"/>
              <a:ext cx="294641" cy="192193"/>
            </a:xfrm>
            <a:custGeom>
              <a:rect b="b" l="l" r="r" t="t"/>
              <a:pathLst>
                <a:path extrusionOk="0" h="7337" w="11248">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6"/>
            <p:cNvSpPr/>
            <p:nvPr/>
          </p:nvSpPr>
          <p:spPr>
            <a:xfrm>
              <a:off x="6234556" y="3241434"/>
              <a:ext cx="175978" cy="175978"/>
            </a:xfrm>
            <a:custGeom>
              <a:rect b="b" l="l" r="r" t="t"/>
              <a:pathLst>
                <a:path extrusionOk="0" h="6718" w="6718">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6"/>
            <p:cNvSpPr/>
            <p:nvPr/>
          </p:nvSpPr>
          <p:spPr>
            <a:xfrm>
              <a:off x="6260332" y="3267210"/>
              <a:ext cx="158113" cy="149442"/>
            </a:xfrm>
            <a:custGeom>
              <a:rect b="b" l="l" r="r" t="t"/>
              <a:pathLst>
                <a:path extrusionOk="0" h="5705" w="6036">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6"/>
            <p:cNvSpPr/>
            <p:nvPr/>
          </p:nvSpPr>
          <p:spPr>
            <a:xfrm>
              <a:off x="6457816" y="3443581"/>
              <a:ext cx="64387" cy="64387"/>
            </a:xfrm>
            <a:custGeom>
              <a:rect b="b" l="l" r="r" t="t"/>
              <a:pathLst>
                <a:path extrusionOk="0" h="2458" w="2458">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6"/>
            <p:cNvSpPr/>
            <p:nvPr/>
          </p:nvSpPr>
          <p:spPr>
            <a:xfrm>
              <a:off x="6283226" y="3299875"/>
              <a:ext cx="68867" cy="58991"/>
            </a:xfrm>
            <a:custGeom>
              <a:rect b="b" l="l" r="r" t="t"/>
              <a:pathLst>
                <a:path extrusionOk="0" h="2252" w="2629">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6"/>
            <p:cNvSpPr/>
            <p:nvPr/>
          </p:nvSpPr>
          <p:spPr>
            <a:xfrm>
              <a:off x="6433769" y="3261893"/>
              <a:ext cx="135114" cy="135035"/>
            </a:xfrm>
            <a:custGeom>
              <a:rect b="b" l="l" r="r" t="t"/>
              <a:pathLst>
                <a:path extrusionOk="0" h="5155" w="5158">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6"/>
            <p:cNvSpPr/>
            <p:nvPr/>
          </p:nvSpPr>
          <p:spPr>
            <a:xfrm>
              <a:off x="6453598" y="3281644"/>
              <a:ext cx="121833" cy="115337"/>
            </a:xfrm>
            <a:custGeom>
              <a:rect b="b" l="l" r="r" t="t"/>
              <a:pathLst>
                <a:path extrusionOk="0" h="4403" w="4651">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6"/>
            <p:cNvSpPr/>
            <p:nvPr/>
          </p:nvSpPr>
          <p:spPr>
            <a:xfrm>
              <a:off x="6477200" y="3311323"/>
              <a:ext cx="42226" cy="36149"/>
            </a:xfrm>
            <a:custGeom>
              <a:rect b="b" l="l" r="r" t="t"/>
              <a:pathLst>
                <a:path extrusionOk="0" h="1380" w="1612">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6"/>
            <p:cNvSpPr/>
            <p:nvPr/>
          </p:nvSpPr>
          <p:spPr>
            <a:xfrm>
              <a:off x="6490036" y="3443581"/>
              <a:ext cx="32167" cy="64387"/>
            </a:xfrm>
            <a:custGeom>
              <a:rect b="b" l="l" r="r" t="t"/>
              <a:pathLst>
                <a:path extrusionOk="0" h="2458" w="1228">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6"/>
            <p:cNvSpPr/>
            <p:nvPr/>
          </p:nvSpPr>
          <p:spPr>
            <a:xfrm>
              <a:off x="6602517" y="3441067"/>
              <a:ext cx="64021" cy="68343"/>
            </a:xfrm>
            <a:custGeom>
              <a:rect b="b" l="l" r="r" t="t"/>
              <a:pathLst>
                <a:path extrusionOk="0" h="2609" w="2444">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6"/>
            <p:cNvSpPr/>
            <p:nvPr/>
          </p:nvSpPr>
          <p:spPr>
            <a:xfrm>
              <a:off x="6322545" y="3299954"/>
              <a:ext cx="28919" cy="58913"/>
            </a:xfrm>
            <a:custGeom>
              <a:rect b="b" l="l" r="r" t="t"/>
              <a:pathLst>
                <a:path extrusionOk="0" h="2249" w="1104">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6"/>
            <p:cNvSpPr/>
            <p:nvPr/>
          </p:nvSpPr>
          <p:spPr>
            <a:xfrm>
              <a:off x="6501352" y="3311349"/>
              <a:ext cx="17970" cy="36044"/>
            </a:xfrm>
            <a:custGeom>
              <a:rect b="b" l="l" r="r" t="t"/>
              <a:pathLst>
                <a:path extrusionOk="0" h="1376" w="686">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6"/>
            <p:cNvSpPr/>
            <p:nvPr/>
          </p:nvSpPr>
          <p:spPr>
            <a:xfrm>
              <a:off x="6348294" y="3275016"/>
              <a:ext cx="31382" cy="26509"/>
            </a:xfrm>
            <a:custGeom>
              <a:rect b="b" l="l" r="r" t="t"/>
              <a:pathLst>
                <a:path extrusionOk="0" h="1012" w="1198">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6"/>
            <p:cNvSpPr/>
            <p:nvPr/>
          </p:nvSpPr>
          <p:spPr>
            <a:xfrm>
              <a:off x="6265518" y="3357243"/>
              <a:ext cx="31932" cy="26562"/>
            </a:xfrm>
            <a:custGeom>
              <a:rect b="b" l="l" r="r" t="t"/>
              <a:pathLst>
                <a:path extrusionOk="0" h="1014" w="1219">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6"/>
            <p:cNvSpPr/>
            <p:nvPr/>
          </p:nvSpPr>
          <p:spPr>
            <a:xfrm>
              <a:off x="6347692" y="3357243"/>
              <a:ext cx="31984" cy="26562"/>
            </a:xfrm>
            <a:custGeom>
              <a:rect b="b" l="l" r="r" t="t"/>
              <a:pathLst>
                <a:path extrusionOk="0" h="1014" w="1221">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6"/>
            <p:cNvSpPr/>
            <p:nvPr/>
          </p:nvSpPr>
          <p:spPr>
            <a:xfrm>
              <a:off x="6265518" y="3275016"/>
              <a:ext cx="31932" cy="26562"/>
            </a:xfrm>
            <a:custGeom>
              <a:rect b="b" l="l" r="r" t="t"/>
              <a:pathLst>
                <a:path extrusionOk="0" h="1014" w="1219">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6"/>
            <p:cNvSpPr/>
            <p:nvPr/>
          </p:nvSpPr>
          <p:spPr>
            <a:xfrm>
              <a:off x="6520369" y="3287800"/>
              <a:ext cx="25278" cy="20354"/>
            </a:xfrm>
            <a:custGeom>
              <a:rect b="b" l="l" r="r" t="t"/>
              <a:pathLst>
                <a:path extrusionOk="0" h="777" w="965">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6"/>
            <p:cNvSpPr/>
            <p:nvPr/>
          </p:nvSpPr>
          <p:spPr>
            <a:xfrm>
              <a:off x="6457632" y="3350615"/>
              <a:ext cx="25252" cy="20275"/>
            </a:xfrm>
            <a:custGeom>
              <a:rect b="b" l="l" r="r" t="t"/>
              <a:pathLst>
                <a:path extrusionOk="0" h="774" w="964">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6"/>
            <p:cNvSpPr/>
            <p:nvPr/>
          </p:nvSpPr>
          <p:spPr>
            <a:xfrm>
              <a:off x="6519819" y="3350615"/>
              <a:ext cx="25828" cy="20458"/>
            </a:xfrm>
            <a:custGeom>
              <a:rect b="b" l="l" r="r" t="t"/>
              <a:pathLst>
                <a:path extrusionOk="0" h="781" w="986">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6"/>
            <p:cNvSpPr/>
            <p:nvPr/>
          </p:nvSpPr>
          <p:spPr>
            <a:xfrm>
              <a:off x="6457004" y="3287773"/>
              <a:ext cx="25881" cy="20511"/>
            </a:xfrm>
            <a:custGeom>
              <a:rect b="b" l="l" r="r" t="t"/>
              <a:pathLst>
                <a:path extrusionOk="0" h="783" w="988">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6"/>
            <p:cNvSpPr/>
            <p:nvPr/>
          </p:nvSpPr>
          <p:spPr>
            <a:xfrm>
              <a:off x="6296324" y="3437033"/>
              <a:ext cx="120759" cy="13124"/>
            </a:xfrm>
            <a:custGeom>
              <a:rect b="b" l="l" r="r" t="t"/>
              <a:pathLst>
                <a:path extrusionOk="0" h="501" w="461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6"/>
            <p:cNvSpPr/>
            <p:nvPr/>
          </p:nvSpPr>
          <p:spPr>
            <a:xfrm>
              <a:off x="6296324" y="3501472"/>
              <a:ext cx="25802" cy="13045"/>
            </a:xfrm>
            <a:custGeom>
              <a:rect b="b" l="l" r="r" t="t"/>
              <a:pathLst>
                <a:path extrusionOk="0" h="498" w="985">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6"/>
            <p:cNvSpPr/>
            <p:nvPr/>
          </p:nvSpPr>
          <p:spPr>
            <a:xfrm>
              <a:off x="6339493" y="3501472"/>
              <a:ext cx="77590" cy="13045"/>
            </a:xfrm>
            <a:custGeom>
              <a:rect b="b" l="l" r="r" t="t"/>
              <a:pathLst>
                <a:path extrusionOk="0" h="498" w="2962">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6"/>
            <p:cNvSpPr/>
            <p:nvPr/>
          </p:nvSpPr>
          <p:spPr>
            <a:xfrm>
              <a:off x="6296324" y="3469252"/>
              <a:ext cx="120759" cy="13045"/>
            </a:xfrm>
            <a:custGeom>
              <a:rect b="b" l="l" r="r" t="t"/>
              <a:pathLst>
                <a:path extrusionOk="0" h="498" w="461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6"/>
            <p:cNvSpPr/>
            <p:nvPr/>
          </p:nvSpPr>
          <p:spPr>
            <a:xfrm>
              <a:off x="6217870" y="3235200"/>
              <a:ext cx="364739" cy="188709"/>
            </a:xfrm>
            <a:custGeom>
              <a:rect b="b" l="l" r="r" t="t"/>
              <a:pathLst>
                <a:path extrusionOk="0" h="7204" w="13924">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6"/>
            <p:cNvSpPr/>
            <p:nvPr/>
          </p:nvSpPr>
          <p:spPr>
            <a:xfrm>
              <a:off x="6283750" y="3293458"/>
              <a:ext cx="74813" cy="71958"/>
            </a:xfrm>
            <a:custGeom>
              <a:rect b="b" l="l" r="r" t="t"/>
              <a:pathLst>
                <a:path extrusionOk="0" h="2747" w="2856">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6"/>
            <p:cNvSpPr/>
            <p:nvPr/>
          </p:nvSpPr>
          <p:spPr>
            <a:xfrm>
              <a:off x="6476755" y="3304800"/>
              <a:ext cx="57393" cy="49220"/>
            </a:xfrm>
            <a:custGeom>
              <a:rect b="b" l="l" r="r" t="t"/>
              <a:pathLst>
                <a:path extrusionOk="0" h="1879" w="2191">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6"/>
            <p:cNvSpPr/>
            <p:nvPr/>
          </p:nvSpPr>
          <p:spPr>
            <a:xfrm>
              <a:off x="6451267" y="3437033"/>
              <a:ext cx="77406" cy="77485"/>
            </a:xfrm>
            <a:custGeom>
              <a:rect b="b" l="l" r="r" t="t"/>
              <a:pathLst>
                <a:path extrusionOk="0" h="2958" w="2955">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6"/>
            <p:cNvSpPr/>
            <p:nvPr/>
          </p:nvSpPr>
          <p:spPr>
            <a:xfrm>
              <a:off x="6260960" y="3366280"/>
              <a:ext cx="412126" cy="177497"/>
            </a:xfrm>
            <a:custGeom>
              <a:rect b="b" l="l" r="r" t="t"/>
              <a:pathLst>
                <a:path extrusionOk="0" h="6776" w="15733">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76"/>
          <p:cNvGrpSpPr/>
          <p:nvPr/>
        </p:nvGrpSpPr>
        <p:grpSpPr>
          <a:xfrm>
            <a:off x="6883746" y="3194329"/>
            <a:ext cx="331445" cy="356593"/>
            <a:chOff x="6883746" y="3212699"/>
            <a:chExt cx="331445" cy="356593"/>
          </a:xfrm>
        </p:grpSpPr>
        <p:sp>
          <p:nvSpPr>
            <p:cNvPr id="8803" name="Google Shape;8803;p76"/>
            <p:cNvSpPr/>
            <p:nvPr/>
          </p:nvSpPr>
          <p:spPr>
            <a:xfrm>
              <a:off x="6888959" y="3364760"/>
              <a:ext cx="321020" cy="47518"/>
            </a:xfrm>
            <a:custGeom>
              <a:rect b="b" l="l" r="r" t="t"/>
              <a:pathLst>
                <a:path extrusionOk="0" h="1814" w="12255">
                  <a:moveTo>
                    <a:pt x="0" y="1"/>
                  </a:moveTo>
                  <a:lnTo>
                    <a:pt x="0" y="1814"/>
                  </a:lnTo>
                  <a:lnTo>
                    <a:pt x="12255" y="1814"/>
                  </a:lnTo>
                  <a:lnTo>
                    <a:pt x="1225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6"/>
            <p:cNvSpPr/>
            <p:nvPr/>
          </p:nvSpPr>
          <p:spPr>
            <a:xfrm>
              <a:off x="6989234" y="3217911"/>
              <a:ext cx="127308" cy="63680"/>
            </a:xfrm>
            <a:custGeom>
              <a:rect b="b" l="l" r="r" t="t"/>
              <a:pathLst>
                <a:path extrusionOk="0" h="2431" w="4860">
                  <a:moveTo>
                    <a:pt x="2430" y="1"/>
                  </a:moveTo>
                  <a:lnTo>
                    <a:pt x="990" y="1440"/>
                  </a:lnTo>
                  <a:lnTo>
                    <a:pt x="0" y="2430"/>
                  </a:lnTo>
                  <a:lnTo>
                    <a:pt x="4859" y="2430"/>
                  </a:lnTo>
                  <a:lnTo>
                    <a:pt x="243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6"/>
            <p:cNvSpPr/>
            <p:nvPr/>
          </p:nvSpPr>
          <p:spPr>
            <a:xfrm>
              <a:off x="6989234" y="3255606"/>
              <a:ext cx="127308" cy="25985"/>
            </a:xfrm>
            <a:custGeom>
              <a:rect b="b" l="l" r="r" t="t"/>
              <a:pathLst>
                <a:path extrusionOk="0" h="992" w="4860">
                  <a:moveTo>
                    <a:pt x="990" y="1"/>
                  </a:moveTo>
                  <a:lnTo>
                    <a:pt x="0" y="991"/>
                  </a:lnTo>
                  <a:lnTo>
                    <a:pt x="4859" y="991"/>
                  </a:lnTo>
                  <a:lnTo>
                    <a:pt x="386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6"/>
            <p:cNvSpPr/>
            <p:nvPr/>
          </p:nvSpPr>
          <p:spPr>
            <a:xfrm>
              <a:off x="6911932" y="3272580"/>
              <a:ext cx="275152" cy="257575"/>
            </a:xfrm>
            <a:custGeom>
              <a:rect b="b" l="l" r="r" t="t"/>
              <a:pathLst>
                <a:path extrusionOk="0" h="9833" w="10504">
                  <a:moveTo>
                    <a:pt x="1" y="1"/>
                  </a:moveTo>
                  <a:lnTo>
                    <a:pt x="1" y="9832"/>
                  </a:lnTo>
                  <a:lnTo>
                    <a:pt x="10504" y="9832"/>
                  </a:lnTo>
                  <a:lnTo>
                    <a:pt x="10504"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6"/>
            <p:cNvSpPr/>
            <p:nvPr/>
          </p:nvSpPr>
          <p:spPr>
            <a:xfrm>
              <a:off x="7167857" y="3272580"/>
              <a:ext cx="19227" cy="257575"/>
            </a:xfrm>
            <a:custGeom>
              <a:rect b="b" l="l" r="r" t="t"/>
              <a:pathLst>
                <a:path extrusionOk="0" h="9833" w="734">
                  <a:moveTo>
                    <a:pt x="0" y="1"/>
                  </a:moveTo>
                  <a:lnTo>
                    <a:pt x="0" y="9832"/>
                  </a:lnTo>
                  <a:lnTo>
                    <a:pt x="734" y="9832"/>
                  </a:lnTo>
                  <a:lnTo>
                    <a:pt x="734"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6"/>
            <p:cNvSpPr/>
            <p:nvPr/>
          </p:nvSpPr>
          <p:spPr>
            <a:xfrm>
              <a:off x="6911932" y="3359024"/>
              <a:ext cx="275152" cy="171132"/>
            </a:xfrm>
            <a:custGeom>
              <a:rect b="b" l="l" r="r" t="t"/>
              <a:pathLst>
                <a:path extrusionOk="0" h="6533" w="10504">
                  <a:moveTo>
                    <a:pt x="1" y="1"/>
                  </a:moveTo>
                  <a:lnTo>
                    <a:pt x="1" y="6532"/>
                  </a:lnTo>
                  <a:lnTo>
                    <a:pt x="10504" y="6532"/>
                  </a:lnTo>
                  <a:lnTo>
                    <a:pt x="10504" y="1"/>
                  </a:lnTo>
                  <a:lnTo>
                    <a:pt x="5250" y="376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6"/>
            <p:cNvSpPr/>
            <p:nvPr/>
          </p:nvSpPr>
          <p:spPr>
            <a:xfrm>
              <a:off x="6888959" y="3364760"/>
              <a:ext cx="321020" cy="199213"/>
            </a:xfrm>
            <a:custGeom>
              <a:rect b="b" l="l" r="r" t="t"/>
              <a:pathLst>
                <a:path extrusionOk="0" h="7605" w="12255">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6"/>
            <p:cNvSpPr/>
            <p:nvPr/>
          </p:nvSpPr>
          <p:spPr>
            <a:xfrm>
              <a:off x="7192900" y="3364760"/>
              <a:ext cx="17079" cy="199213"/>
            </a:xfrm>
            <a:custGeom>
              <a:rect b="b" l="l" r="r" t="t"/>
              <a:pathLst>
                <a:path extrusionOk="0" h="7605" w="652">
                  <a:moveTo>
                    <a:pt x="652" y="1"/>
                  </a:moveTo>
                  <a:lnTo>
                    <a:pt x="0" y="470"/>
                  </a:lnTo>
                  <a:lnTo>
                    <a:pt x="0" y="7605"/>
                  </a:lnTo>
                  <a:lnTo>
                    <a:pt x="652" y="7605"/>
                  </a:lnTo>
                  <a:lnTo>
                    <a:pt x="65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6"/>
            <p:cNvSpPr/>
            <p:nvPr/>
          </p:nvSpPr>
          <p:spPr>
            <a:xfrm>
              <a:off x="6948736" y="3310563"/>
              <a:ext cx="32351" cy="32246"/>
            </a:xfrm>
            <a:custGeom>
              <a:rect b="b" l="l" r="r" t="t"/>
              <a:pathLst>
                <a:path extrusionOk="0" h="1231" w="1235">
                  <a:moveTo>
                    <a:pt x="1" y="0"/>
                  </a:moveTo>
                  <a:lnTo>
                    <a:pt x="1" y="1230"/>
                  </a:lnTo>
                  <a:lnTo>
                    <a:pt x="1234" y="1230"/>
                  </a:lnTo>
                  <a:lnTo>
                    <a:pt x="1234" y="0"/>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6"/>
            <p:cNvSpPr/>
            <p:nvPr/>
          </p:nvSpPr>
          <p:spPr>
            <a:xfrm>
              <a:off x="6883746" y="3212699"/>
              <a:ext cx="308551" cy="356488"/>
            </a:xfrm>
            <a:custGeom>
              <a:rect b="b" l="l" r="r" t="t"/>
              <a:pathLst>
                <a:path extrusionOk="0" h="13609" w="11779">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6"/>
            <p:cNvSpPr/>
            <p:nvPr/>
          </p:nvSpPr>
          <p:spPr>
            <a:xfrm>
              <a:off x="6943523" y="3305245"/>
              <a:ext cx="42750" cy="42776"/>
            </a:xfrm>
            <a:custGeom>
              <a:rect b="b" l="l" r="r" t="t"/>
              <a:pathLst>
                <a:path extrusionOk="0" h="1633" w="1632">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6"/>
            <p:cNvSpPr/>
            <p:nvPr/>
          </p:nvSpPr>
          <p:spPr>
            <a:xfrm>
              <a:off x="7001781" y="3305245"/>
              <a:ext cx="34420" cy="10530"/>
            </a:xfrm>
            <a:custGeom>
              <a:rect b="b" l="l" r="r" t="t"/>
              <a:pathLst>
                <a:path extrusionOk="0" h="402" w="1314">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6"/>
            <p:cNvSpPr/>
            <p:nvPr/>
          </p:nvSpPr>
          <p:spPr>
            <a:xfrm>
              <a:off x="7001781" y="3332986"/>
              <a:ext cx="110255" cy="10452"/>
            </a:xfrm>
            <a:custGeom>
              <a:rect b="b" l="l" r="r" t="t"/>
              <a:pathLst>
                <a:path extrusionOk="0" h="399" w="4209">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6"/>
            <p:cNvSpPr/>
            <p:nvPr/>
          </p:nvSpPr>
          <p:spPr>
            <a:xfrm>
              <a:off x="6954316" y="3376522"/>
              <a:ext cx="67243" cy="10452"/>
            </a:xfrm>
            <a:custGeom>
              <a:rect b="b" l="l" r="r" t="t"/>
              <a:pathLst>
                <a:path extrusionOk="0" h="399" w="2567">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6"/>
            <p:cNvSpPr/>
            <p:nvPr/>
          </p:nvSpPr>
          <p:spPr>
            <a:xfrm>
              <a:off x="6917040" y="3528584"/>
              <a:ext cx="53097" cy="10452"/>
            </a:xfrm>
            <a:custGeom>
              <a:rect b="b" l="l" r="r" t="t"/>
              <a:pathLst>
                <a:path extrusionOk="0" h="399" w="2027">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6"/>
            <p:cNvSpPr/>
            <p:nvPr/>
          </p:nvSpPr>
          <p:spPr>
            <a:xfrm>
              <a:off x="6932312" y="3313811"/>
              <a:ext cx="282880" cy="255480"/>
            </a:xfrm>
            <a:custGeom>
              <a:rect b="b" l="l" r="r" t="t"/>
              <a:pathLst>
                <a:path extrusionOk="0" h="9753" w="10799">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76"/>
          <p:cNvGrpSpPr/>
          <p:nvPr/>
        </p:nvGrpSpPr>
        <p:grpSpPr>
          <a:xfrm>
            <a:off x="7418465" y="3200275"/>
            <a:ext cx="348053" cy="348184"/>
            <a:chOff x="7418465" y="3218645"/>
            <a:chExt cx="348053" cy="348184"/>
          </a:xfrm>
        </p:grpSpPr>
        <p:sp>
          <p:nvSpPr>
            <p:cNvPr id="8820" name="Google Shape;8820;p76"/>
            <p:cNvSpPr/>
            <p:nvPr/>
          </p:nvSpPr>
          <p:spPr>
            <a:xfrm>
              <a:off x="7424045" y="3303202"/>
              <a:ext cx="141951" cy="182684"/>
            </a:xfrm>
            <a:custGeom>
              <a:rect b="b" l="l" r="r" t="t"/>
              <a:pathLst>
                <a:path extrusionOk="0" h="6974" w="5419">
                  <a:moveTo>
                    <a:pt x="0" y="0"/>
                  </a:moveTo>
                  <a:lnTo>
                    <a:pt x="0" y="4287"/>
                  </a:lnTo>
                  <a:lnTo>
                    <a:pt x="5418" y="6974"/>
                  </a:lnTo>
                  <a:lnTo>
                    <a:pt x="4287" y="1275"/>
                  </a:lnTo>
                  <a:lnTo>
                    <a:pt x="847" y="254"/>
                  </a:lnTo>
                  <a:lnTo>
                    <a:pt x="0"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6"/>
            <p:cNvSpPr/>
            <p:nvPr/>
          </p:nvSpPr>
          <p:spPr>
            <a:xfrm>
              <a:off x="7424045" y="3415500"/>
              <a:ext cx="134485" cy="145697"/>
            </a:xfrm>
            <a:custGeom>
              <a:rect b="b" l="l" r="r" t="t"/>
              <a:pathLst>
                <a:path extrusionOk="0" h="5562" w="5134">
                  <a:moveTo>
                    <a:pt x="0" y="0"/>
                  </a:moveTo>
                  <a:lnTo>
                    <a:pt x="0" y="4290"/>
                  </a:lnTo>
                  <a:lnTo>
                    <a:pt x="4287" y="5562"/>
                  </a:lnTo>
                  <a:lnTo>
                    <a:pt x="5134" y="3417"/>
                  </a:lnTo>
                  <a:lnTo>
                    <a:pt x="4287" y="1275"/>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6"/>
            <p:cNvSpPr/>
            <p:nvPr/>
          </p:nvSpPr>
          <p:spPr>
            <a:xfrm>
              <a:off x="7723951" y="3420058"/>
              <a:ext cx="37014" cy="141139"/>
            </a:xfrm>
            <a:custGeom>
              <a:rect b="b" l="l" r="r" t="t"/>
              <a:pathLst>
                <a:path extrusionOk="0" h="5388" w="1413">
                  <a:moveTo>
                    <a:pt x="0" y="1"/>
                  </a:moveTo>
                  <a:lnTo>
                    <a:pt x="566" y="5134"/>
                  </a:lnTo>
                  <a:lnTo>
                    <a:pt x="1412" y="5388"/>
                  </a:lnTo>
                  <a:lnTo>
                    <a:pt x="1412" y="1101"/>
                  </a:lnTo>
                  <a:lnTo>
                    <a:pt x="0"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6"/>
            <p:cNvSpPr/>
            <p:nvPr/>
          </p:nvSpPr>
          <p:spPr>
            <a:xfrm>
              <a:off x="7619014" y="3385874"/>
              <a:ext cx="119764" cy="168696"/>
            </a:xfrm>
            <a:custGeom>
              <a:rect b="b" l="l" r="r" t="t"/>
              <a:pathLst>
                <a:path extrusionOk="0" h="6440" w="4572">
                  <a:moveTo>
                    <a:pt x="0" y="0"/>
                  </a:moveTo>
                  <a:lnTo>
                    <a:pt x="1131" y="5421"/>
                  </a:lnTo>
                  <a:lnTo>
                    <a:pt x="4572" y="6439"/>
                  </a:lnTo>
                  <a:lnTo>
                    <a:pt x="4572" y="2152"/>
                  </a:lnTo>
                  <a:lnTo>
                    <a:pt x="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6"/>
            <p:cNvSpPr/>
            <p:nvPr/>
          </p:nvSpPr>
          <p:spPr>
            <a:xfrm>
              <a:off x="7536343" y="3410654"/>
              <a:ext cx="112324" cy="150543"/>
            </a:xfrm>
            <a:custGeom>
              <a:rect b="b" l="l" r="r" t="t"/>
              <a:pathLst>
                <a:path extrusionOk="0" h="5747" w="4288">
                  <a:moveTo>
                    <a:pt x="2146" y="0"/>
                  </a:moveTo>
                  <a:lnTo>
                    <a:pt x="0" y="1460"/>
                  </a:lnTo>
                  <a:lnTo>
                    <a:pt x="0" y="5747"/>
                  </a:lnTo>
                  <a:lnTo>
                    <a:pt x="4287" y="4475"/>
                  </a:lnTo>
                  <a:lnTo>
                    <a:pt x="4287" y="185"/>
                  </a:lnTo>
                  <a:lnTo>
                    <a:pt x="2146"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6"/>
            <p:cNvSpPr/>
            <p:nvPr/>
          </p:nvSpPr>
          <p:spPr>
            <a:xfrm>
              <a:off x="7723951" y="3329947"/>
              <a:ext cx="37014" cy="118951"/>
            </a:xfrm>
            <a:custGeom>
              <a:rect b="b" l="l" r="r" t="t"/>
              <a:pathLst>
                <a:path extrusionOk="0" h="4541" w="1413">
                  <a:moveTo>
                    <a:pt x="566" y="0"/>
                  </a:moveTo>
                  <a:lnTo>
                    <a:pt x="0" y="2145"/>
                  </a:lnTo>
                  <a:lnTo>
                    <a:pt x="566" y="4287"/>
                  </a:lnTo>
                  <a:lnTo>
                    <a:pt x="1412" y="4541"/>
                  </a:lnTo>
                  <a:lnTo>
                    <a:pt x="1412" y="254"/>
                  </a:lnTo>
                  <a:lnTo>
                    <a:pt x="56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6"/>
            <p:cNvSpPr/>
            <p:nvPr/>
          </p:nvSpPr>
          <p:spPr>
            <a:xfrm>
              <a:off x="7626453" y="3303202"/>
              <a:ext cx="112324" cy="139069"/>
            </a:xfrm>
            <a:custGeom>
              <a:rect b="b" l="l" r="r" t="t"/>
              <a:pathLst>
                <a:path extrusionOk="0" h="5309" w="4288">
                  <a:moveTo>
                    <a:pt x="847" y="0"/>
                  </a:moveTo>
                  <a:lnTo>
                    <a:pt x="1" y="2145"/>
                  </a:lnTo>
                  <a:lnTo>
                    <a:pt x="847" y="4287"/>
                  </a:lnTo>
                  <a:lnTo>
                    <a:pt x="4288" y="5308"/>
                  </a:lnTo>
                  <a:lnTo>
                    <a:pt x="4288" y="1021"/>
                  </a:lnTo>
                  <a:lnTo>
                    <a:pt x="847" y="0"/>
                  </a:lnTo>
                  <a:close/>
                </a:path>
              </a:pathLst>
            </a:custGeom>
            <a:solidFill>
              <a:srgbClr val="BECB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6"/>
            <p:cNvSpPr/>
            <p:nvPr/>
          </p:nvSpPr>
          <p:spPr>
            <a:xfrm>
              <a:off x="7536343" y="3303202"/>
              <a:ext cx="112324" cy="145697"/>
            </a:xfrm>
            <a:custGeom>
              <a:rect b="b" l="l" r="r" t="t"/>
              <a:pathLst>
                <a:path extrusionOk="0" h="5562" w="4288">
                  <a:moveTo>
                    <a:pt x="4287" y="0"/>
                  </a:moveTo>
                  <a:lnTo>
                    <a:pt x="0" y="1275"/>
                  </a:lnTo>
                  <a:lnTo>
                    <a:pt x="0" y="5562"/>
                  </a:lnTo>
                  <a:lnTo>
                    <a:pt x="4287" y="4287"/>
                  </a:lnTo>
                  <a:lnTo>
                    <a:pt x="4287"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6"/>
            <p:cNvSpPr/>
            <p:nvPr/>
          </p:nvSpPr>
          <p:spPr>
            <a:xfrm>
              <a:off x="7648640" y="3224198"/>
              <a:ext cx="62947" cy="169141"/>
            </a:xfrm>
            <a:custGeom>
              <a:rect b="b" l="l" r="r" t="t"/>
              <a:pathLst>
                <a:path extrusionOk="0" h="6457" w="2403">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6"/>
            <p:cNvSpPr/>
            <p:nvPr/>
          </p:nvSpPr>
          <p:spPr>
            <a:xfrm>
              <a:off x="7585720" y="3224198"/>
              <a:ext cx="111041" cy="169141"/>
            </a:xfrm>
            <a:custGeom>
              <a:rect b="b" l="l" r="r" t="t"/>
              <a:pathLst>
                <a:path extrusionOk="0" h="6457" w="4239">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6"/>
            <p:cNvSpPr/>
            <p:nvPr/>
          </p:nvSpPr>
          <p:spPr>
            <a:xfrm>
              <a:off x="7604109" y="3253772"/>
              <a:ext cx="77852" cy="66771"/>
            </a:xfrm>
            <a:custGeom>
              <a:rect b="b" l="l" r="r" t="t"/>
              <a:pathLst>
                <a:path extrusionOk="0" h="2549" w="2972">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6"/>
            <p:cNvSpPr/>
            <p:nvPr/>
          </p:nvSpPr>
          <p:spPr>
            <a:xfrm>
              <a:off x="7418465" y="3218645"/>
              <a:ext cx="348053" cy="348184"/>
            </a:xfrm>
            <a:custGeom>
              <a:rect b="b" l="l" r="r" t="t"/>
              <a:pathLst>
                <a:path extrusionOk="0" h="13292" w="13287">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6"/>
            <p:cNvSpPr/>
            <p:nvPr/>
          </p:nvSpPr>
          <p:spPr>
            <a:xfrm>
              <a:off x="7609767" y="3248271"/>
              <a:ext cx="80812" cy="77825"/>
            </a:xfrm>
            <a:custGeom>
              <a:rect b="b" l="l" r="r" t="t"/>
              <a:pathLst>
                <a:path extrusionOk="0" h="2971" w="3085">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76"/>
          <p:cNvGrpSpPr/>
          <p:nvPr/>
        </p:nvGrpSpPr>
        <p:grpSpPr>
          <a:xfrm>
            <a:off x="8074309" y="3182122"/>
            <a:ext cx="234209" cy="367254"/>
            <a:chOff x="8074309" y="3200492"/>
            <a:chExt cx="234209" cy="367254"/>
          </a:xfrm>
        </p:grpSpPr>
        <p:sp>
          <p:nvSpPr>
            <p:cNvPr id="8834" name="Google Shape;8834;p76"/>
            <p:cNvSpPr/>
            <p:nvPr/>
          </p:nvSpPr>
          <p:spPr>
            <a:xfrm>
              <a:off x="8183097" y="3228782"/>
              <a:ext cx="118873" cy="126496"/>
            </a:xfrm>
            <a:custGeom>
              <a:rect b="b" l="l" r="r" t="t"/>
              <a:pathLst>
                <a:path extrusionOk="0" h="4829" w="4538">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6"/>
            <p:cNvSpPr/>
            <p:nvPr/>
          </p:nvSpPr>
          <p:spPr>
            <a:xfrm>
              <a:off x="8183176" y="3228782"/>
              <a:ext cx="34499" cy="22999"/>
            </a:xfrm>
            <a:custGeom>
              <a:rect b="b" l="l" r="r" t="t"/>
              <a:pathLst>
                <a:path extrusionOk="0" h="878" w="1317">
                  <a:moveTo>
                    <a:pt x="1" y="0"/>
                  </a:moveTo>
                  <a:lnTo>
                    <a:pt x="1" y="878"/>
                  </a:lnTo>
                  <a:lnTo>
                    <a:pt x="1317" y="878"/>
                  </a:lnTo>
                  <a:lnTo>
                    <a:pt x="1"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6"/>
            <p:cNvSpPr/>
            <p:nvPr/>
          </p:nvSpPr>
          <p:spPr>
            <a:xfrm>
              <a:off x="8131388" y="3251755"/>
              <a:ext cx="86286" cy="126600"/>
            </a:xfrm>
            <a:custGeom>
              <a:rect b="b" l="l" r="r" t="t"/>
              <a:pathLst>
                <a:path extrusionOk="0" h="4833" w="3294">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6"/>
            <p:cNvSpPr/>
            <p:nvPr/>
          </p:nvSpPr>
          <p:spPr>
            <a:xfrm>
              <a:off x="8079601" y="3539376"/>
              <a:ext cx="57550" cy="22999"/>
            </a:xfrm>
            <a:custGeom>
              <a:rect b="b" l="l" r="r" t="t"/>
              <a:pathLst>
                <a:path extrusionOk="0" h="878" w="2197">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6"/>
            <p:cNvSpPr/>
            <p:nvPr/>
          </p:nvSpPr>
          <p:spPr>
            <a:xfrm>
              <a:off x="8096837" y="3205704"/>
              <a:ext cx="23078" cy="23104"/>
            </a:xfrm>
            <a:custGeom>
              <a:rect b="b" l="l" r="r" t="t"/>
              <a:pathLst>
                <a:path extrusionOk="0" h="882" w="881">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6"/>
            <p:cNvSpPr/>
            <p:nvPr/>
          </p:nvSpPr>
          <p:spPr>
            <a:xfrm>
              <a:off x="8079601" y="3539350"/>
              <a:ext cx="28841" cy="23025"/>
            </a:xfrm>
            <a:custGeom>
              <a:rect b="b" l="l" r="r" t="t"/>
              <a:pathLst>
                <a:path extrusionOk="0" h="879" w="1101">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6"/>
            <p:cNvSpPr/>
            <p:nvPr/>
          </p:nvSpPr>
          <p:spPr>
            <a:xfrm>
              <a:off x="8074309" y="3200492"/>
              <a:ext cx="234209" cy="367254"/>
            </a:xfrm>
            <a:custGeom>
              <a:rect b="b" l="l" r="r" t="t"/>
              <a:pathLst>
                <a:path extrusionOk="0" h="14020" w="8941">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76"/>
          <p:cNvGrpSpPr/>
          <p:nvPr/>
        </p:nvGrpSpPr>
        <p:grpSpPr>
          <a:xfrm>
            <a:off x="3925942" y="4079510"/>
            <a:ext cx="397692" cy="426402"/>
            <a:chOff x="4117738" y="4097880"/>
            <a:chExt cx="397692" cy="426402"/>
          </a:xfrm>
        </p:grpSpPr>
        <p:sp>
          <p:nvSpPr>
            <p:cNvPr id="8842" name="Google Shape;8842;p76"/>
            <p:cNvSpPr/>
            <p:nvPr/>
          </p:nvSpPr>
          <p:spPr>
            <a:xfrm>
              <a:off x="4190088" y="4175993"/>
              <a:ext cx="259357" cy="313187"/>
            </a:xfrm>
            <a:custGeom>
              <a:rect b="b" l="l" r="r" t="t"/>
              <a:pathLst>
                <a:path extrusionOk="0" h="11956" w="9901">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6"/>
            <p:cNvSpPr/>
            <p:nvPr/>
          </p:nvSpPr>
          <p:spPr>
            <a:xfrm>
              <a:off x="4217200" y="4197342"/>
              <a:ext cx="199292" cy="199292"/>
            </a:xfrm>
            <a:custGeom>
              <a:rect b="b" l="l" r="r" t="t"/>
              <a:pathLst>
                <a:path extrusionOk="0" h="7608" w="7608">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6"/>
            <p:cNvSpPr/>
            <p:nvPr/>
          </p:nvSpPr>
          <p:spPr>
            <a:xfrm>
              <a:off x="4238549" y="4218691"/>
              <a:ext cx="156594" cy="156594"/>
            </a:xfrm>
            <a:custGeom>
              <a:rect b="b" l="l" r="r" t="t"/>
              <a:pathLst>
                <a:path extrusionOk="0" h="5978" w="5978">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6"/>
            <p:cNvSpPr/>
            <p:nvPr/>
          </p:nvSpPr>
          <p:spPr>
            <a:xfrm>
              <a:off x="4295471" y="4489155"/>
              <a:ext cx="42672" cy="28500"/>
            </a:xfrm>
            <a:custGeom>
              <a:rect b="b" l="l" r="r" t="t"/>
              <a:pathLst>
                <a:path extrusionOk="0" h="1088" w="1629">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6"/>
            <p:cNvSpPr/>
            <p:nvPr/>
          </p:nvSpPr>
          <p:spPr>
            <a:xfrm>
              <a:off x="4281273" y="4446431"/>
              <a:ext cx="71119" cy="42750"/>
            </a:xfrm>
            <a:custGeom>
              <a:rect b="b" l="l" r="r" t="t"/>
              <a:pathLst>
                <a:path extrusionOk="0" h="1632" w="2715">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6"/>
            <p:cNvSpPr/>
            <p:nvPr/>
          </p:nvSpPr>
          <p:spPr>
            <a:xfrm>
              <a:off x="4183173" y="4169261"/>
              <a:ext cx="266167" cy="355021"/>
            </a:xfrm>
            <a:custGeom>
              <a:rect b="b" l="l" r="r" t="t"/>
              <a:pathLst>
                <a:path extrusionOk="0" h="13553" w="10161">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6"/>
            <p:cNvSpPr/>
            <p:nvPr/>
          </p:nvSpPr>
          <p:spPr>
            <a:xfrm>
              <a:off x="4457775" y="4290335"/>
              <a:ext cx="57655" cy="13307"/>
            </a:xfrm>
            <a:custGeom>
              <a:rect b="b" l="l" r="r" t="t"/>
              <a:pathLst>
                <a:path extrusionOk="0" h="508" w="2201">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6"/>
            <p:cNvSpPr/>
            <p:nvPr/>
          </p:nvSpPr>
          <p:spPr>
            <a:xfrm>
              <a:off x="4117738" y="4290335"/>
              <a:ext cx="56293" cy="13333"/>
            </a:xfrm>
            <a:custGeom>
              <a:rect b="b" l="l" r="r" t="t"/>
              <a:pathLst>
                <a:path extrusionOk="0" h="509" w="2149">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6"/>
            <p:cNvSpPr/>
            <p:nvPr/>
          </p:nvSpPr>
          <p:spPr>
            <a:xfrm>
              <a:off x="4310009" y="4097880"/>
              <a:ext cx="13674" cy="56398"/>
            </a:xfrm>
            <a:custGeom>
              <a:rect b="b" l="l" r="r" t="t"/>
              <a:pathLst>
                <a:path extrusionOk="0" h="2153" w="522">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6"/>
            <p:cNvSpPr/>
            <p:nvPr/>
          </p:nvSpPr>
          <p:spPr>
            <a:xfrm>
              <a:off x="4383984" y="4142228"/>
              <a:ext cx="25959" cy="32036"/>
            </a:xfrm>
            <a:custGeom>
              <a:rect b="b" l="l" r="r" t="t"/>
              <a:pathLst>
                <a:path extrusionOk="0" h="1223" w="991">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6"/>
            <p:cNvSpPr/>
            <p:nvPr/>
          </p:nvSpPr>
          <p:spPr>
            <a:xfrm>
              <a:off x="4223644" y="4419738"/>
              <a:ext cx="26064" cy="32036"/>
            </a:xfrm>
            <a:custGeom>
              <a:rect b="b" l="l" r="r" t="t"/>
              <a:pathLst>
                <a:path extrusionOk="0" h="1223" w="995">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6"/>
            <p:cNvSpPr/>
            <p:nvPr/>
          </p:nvSpPr>
          <p:spPr>
            <a:xfrm>
              <a:off x="4222780" y="4142490"/>
              <a:ext cx="26850" cy="31617"/>
            </a:xfrm>
            <a:custGeom>
              <a:rect b="b" l="l" r="r" t="t"/>
              <a:pathLst>
                <a:path extrusionOk="0" h="1207" w="1025">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6"/>
            <p:cNvSpPr/>
            <p:nvPr/>
          </p:nvSpPr>
          <p:spPr>
            <a:xfrm>
              <a:off x="4382936" y="4419843"/>
              <a:ext cx="26824" cy="31591"/>
            </a:xfrm>
            <a:custGeom>
              <a:rect b="b" l="l" r="r" t="t"/>
              <a:pathLst>
                <a:path extrusionOk="0" h="1206" w="1024">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6"/>
            <p:cNvSpPr/>
            <p:nvPr/>
          </p:nvSpPr>
          <p:spPr>
            <a:xfrm>
              <a:off x="4438469" y="4364938"/>
              <a:ext cx="34132" cy="24257"/>
            </a:xfrm>
            <a:custGeom>
              <a:rect b="b" l="l" r="r" t="t"/>
              <a:pathLst>
                <a:path extrusionOk="0" h="926" w="1303">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6"/>
            <p:cNvSpPr/>
            <p:nvPr/>
          </p:nvSpPr>
          <p:spPr>
            <a:xfrm>
              <a:off x="4161091" y="4204782"/>
              <a:ext cx="33765" cy="24099"/>
            </a:xfrm>
            <a:custGeom>
              <a:rect b="b" l="l" r="r" t="t"/>
              <a:pathLst>
                <a:path extrusionOk="0" h="920" w="1289">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6"/>
            <p:cNvSpPr/>
            <p:nvPr/>
          </p:nvSpPr>
          <p:spPr>
            <a:xfrm>
              <a:off x="4437029" y="4204991"/>
              <a:ext cx="35206" cy="23968"/>
            </a:xfrm>
            <a:custGeom>
              <a:rect b="b" l="l" r="r" t="t"/>
              <a:pathLst>
                <a:path extrusionOk="0" h="915" w="1344">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6"/>
            <p:cNvSpPr/>
            <p:nvPr/>
          </p:nvSpPr>
          <p:spPr>
            <a:xfrm>
              <a:off x="4161091" y="4364938"/>
              <a:ext cx="34132" cy="24257"/>
            </a:xfrm>
            <a:custGeom>
              <a:rect b="b" l="l" r="r" t="t"/>
              <a:pathLst>
                <a:path extrusionOk="0" h="926" w="1303">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76"/>
          <p:cNvGrpSpPr/>
          <p:nvPr/>
        </p:nvGrpSpPr>
        <p:grpSpPr>
          <a:xfrm>
            <a:off x="4488041" y="4100047"/>
            <a:ext cx="389520" cy="385328"/>
            <a:chOff x="4664768" y="4118574"/>
            <a:chExt cx="389520" cy="385328"/>
          </a:xfrm>
        </p:grpSpPr>
        <p:sp>
          <p:nvSpPr>
            <p:cNvPr id="8860" name="Google Shape;8860;p76"/>
            <p:cNvSpPr/>
            <p:nvPr/>
          </p:nvSpPr>
          <p:spPr>
            <a:xfrm>
              <a:off x="4669850" y="4289889"/>
              <a:ext cx="209743" cy="208512"/>
            </a:xfrm>
            <a:custGeom>
              <a:rect b="b" l="l" r="r" t="t"/>
              <a:pathLst>
                <a:path extrusionOk="0" h="7960" w="8007">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6"/>
            <p:cNvSpPr/>
            <p:nvPr/>
          </p:nvSpPr>
          <p:spPr>
            <a:xfrm>
              <a:off x="4671945" y="4300917"/>
              <a:ext cx="207648" cy="197536"/>
            </a:xfrm>
            <a:custGeom>
              <a:rect b="b" l="l" r="r" t="t"/>
              <a:pathLst>
                <a:path extrusionOk="0" h="7541" w="7927">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6"/>
            <p:cNvSpPr/>
            <p:nvPr/>
          </p:nvSpPr>
          <p:spPr>
            <a:xfrm>
              <a:off x="4743694" y="4124023"/>
              <a:ext cx="304648" cy="289481"/>
            </a:xfrm>
            <a:custGeom>
              <a:rect b="b" l="l" r="r" t="t"/>
              <a:pathLst>
                <a:path extrusionOk="0" h="11051" w="1163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6"/>
            <p:cNvSpPr/>
            <p:nvPr/>
          </p:nvSpPr>
          <p:spPr>
            <a:xfrm>
              <a:off x="4750583" y="4187388"/>
              <a:ext cx="297759" cy="225853"/>
            </a:xfrm>
            <a:custGeom>
              <a:rect b="b" l="l" r="r" t="t"/>
              <a:pathLst>
                <a:path extrusionOk="0" h="8622" w="11367">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6"/>
            <p:cNvSpPr/>
            <p:nvPr/>
          </p:nvSpPr>
          <p:spPr>
            <a:xfrm>
              <a:off x="4909377" y="4124023"/>
              <a:ext cx="138886" cy="133280"/>
            </a:xfrm>
            <a:custGeom>
              <a:rect b="b" l="l" r="r" t="t"/>
              <a:pathLst>
                <a:path extrusionOk="0" h="5088" w="5302">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6"/>
            <p:cNvSpPr/>
            <p:nvPr/>
          </p:nvSpPr>
          <p:spPr>
            <a:xfrm>
              <a:off x="4910713" y="4146079"/>
              <a:ext cx="137550" cy="111303"/>
            </a:xfrm>
            <a:custGeom>
              <a:rect b="b" l="l" r="r" t="t"/>
              <a:pathLst>
                <a:path extrusionOk="0" h="4249" w="5251">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6"/>
            <p:cNvSpPr/>
            <p:nvPr/>
          </p:nvSpPr>
          <p:spPr>
            <a:xfrm>
              <a:off x="4664768" y="4118574"/>
              <a:ext cx="389520" cy="385328"/>
            </a:xfrm>
            <a:custGeom>
              <a:rect b="b" l="l" r="r" t="t"/>
              <a:pathLst>
                <a:path extrusionOk="0" h="14710" w="1487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76"/>
          <p:cNvGrpSpPr/>
          <p:nvPr/>
        </p:nvGrpSpPr>
        <p:grpSpPr>
          <a:xfrm>
            <a:off x="5041967" y="4118423"/>
            <a:ext cx="531261" cy="348577"/>
            <a:chOff x="5134130" y="4136937"/>
            <a:chExt cx="531261" cy="348577"/>
          </a:xfrm>
        </p:grpSpPr>
        <p:sp>
          <p:nvSpPr>
            <p:cNvPr id="8868" name="Google Shape;8868;p76"/>
            <p:cNvSpPr/>
            <p:nvPr/>
          </p:nvSpPr>
          <p:spPr>
            <a:xfrm>
              <a:off x="5270396" y="4147886"/>
              <a:ext cx="191328" cy="141034"/>
            </a:xfrm>
            <a:custGeom>
              <a:rect b="b" l="l" r="r" t="t"/>
              <a:pathLst>
                <a:path extrusionOk="0" h="5384" w="7304">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6"/>
            <p:cNvSpPr/>
            <p:nvPr/>
          </p:nvSpPr>
          <p:spPr>
            <a:xfrm>
              <a:off x="5273016" y="4147886"/>
              <a:ext cx="188709" cy="141034"/>
            </a:xfrm>
            <a:custGeom>
              <a:rect b="b" l="l" r="r" t="t"/>
              <a:pathLst>
                <a:path extrusionOk="0" h="5384" w="7204">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6"/>
            <p:cNvSpPr/>
            <p:nvPr/>
          </p:nvSpPr>
          <p:spPr>
            <a:xfrm>
              <a:off x="5141962" y="4198154"/>
              <a:ext cx="515544" cy="148395"/>
            </a:xfrm>
            <a:custGeom>
              <a:rect b="b" l="l" r="r" t="t"/>
              <a:pathLst>
                <a:path extrusionOk="0" h="5665" w="19681">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6"/>
            <p:cNvSpPr/>
            <p:nvPr/>
          </p:nvSpPr>
          <p:spPr>
            <a:xfrm>
              <a:off x="5270396" y="4312784"/>
              <a:ext cx="213856" cy="164924"/>
            </a:xfrm>
            <a:custGeom>
              <a:rect b="b" l="l" r="r" t="t"/>
              <a:pathLst>
                <a:path extrusionOk="0" h="6296" w="8164">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6"/>
            <p:cNvSpPr/>
            <p:nvPr/>
          </p:nvSpPr>
          <p:spPr>
            <a:xfrm>
              <a:off x="5574442" y="4279123"/>
              <a:ext cx="65199" cy="36280"/>
            </a:xfrm>
            <a:custGeom>
              <a:rect b="b" l="l" r="r" t="t"/>
              <a:pathLst>
                <a:path extrusionOk="0" h="1385" w="2489">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6"/>
            <p:cNvSpPr/>
            <p:nvPr/>
          </p:nvSpPr>
          <p:spPr>
            <a:xfrm>
              <a:off x="5446715" y="4144717"/>
              <a:ext cx="207831" cy="78244"/>
            </a:xfrm>
            <a:custGeom>
              <a:rect b="b" l="l" r="r" t="t"/>
              <a:pathLst>
                <a:path extrusionOk="0" h="2987" w="7934">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6"/>
            <p:cNvSpPr/>
            <p:nvPr/>
          </p:nvSpPr>
          <p:spPr>
            <a:xfrm>
              <a:off x="5533499" y="4144743"/>
              <a:ext cx="121047" cy="78218"/>
            </a:xfrm>
            <a:custGeom>
              <a:rect b="b" l="l" r="r" t="t"/>
              <a:pathLst>
                <a:path extrusionOk="0" h="2986" w="4621">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6"/>
            <p:cNvSpPr/>
            <p:nvPr/>
          </p:nvSpPr>
          <p:spPr>
            <a:xfrm>
              <a:off x="5273095" y="4312784"/>
              <a:ext cx="211158" cy="164924"/>
            </a:xfrm>
            <a:custGeom>
              <a:rect b="b" l="l" r="r" t="t"/>
              <a:pathLst>
                <a:path extrusionOk="0" h="6296" w="8061">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6"/>
            <p:cNvSpPr/>
            <p:nvPr/>
          </p:nvSpPr>
          <p:spPr>
            <a:xfrm>
              <a:off x="5546623" y="4279123"/>
              <a:ext cx="27845" cy="6575"/>
            </a:xfrm>
            <a:custGeom>
              <a:rect b="b" l="l" r="r" t="t"/>
              <a:pathLst>
                <a:path extrusionOk="0" h="251" w="1063">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6"/>
            <p:cNvSpPr/>
            <p:nvPr/>
          </p:nvSpPr>
          <p:spPr>
            <a:xfrm>
              <a:off x="5608548" y="4315377"/>
              <a:ext cx="49037" cy="31172"/>
            </a:xfrm>
            <a:custGeom>
              <a:rect b="b" l="l" r="r" t="t"/>
              <a:pathLst>
                <a:path extrusionOk="0" h="1190" w="1872">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6"/>
            <p:cNvSpPr/>
            <p:nvPr/>
          </p:nvSpPr>
          <p:spPr>
            <a:xfrm>
              <a:off x="5574520" y="4279123"/>
              <a:ext cx="65121" cy="36280"/>
            </a:xfrm>
            <a:custGeom>
              <a:rect b="b" l="l" r="r" t="t"/>
              <a:pathLst>
                <a:path extrusionOk="0" h="1385" w="2486">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6"/>
            <p:cNvSpPr/>
            <p:nvPr/>
          </p:nvSpPr>
          <p:spPr>
            <a:xfrm>
              <a:off x="5134130" y="4140080"/>
              <a:ext cx="531261" cy="345433"/>
            </a:xfrm>
            <a:custGeom>
              <a:rect b="b" l="l" r="r" t="t"/>
              <a:pathLst>
                <a:path extrusionOk="0" h="13187" w="20281">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6"/>
            <p:cNvSpPr/>
            <p:nvPr/>
          </p:nvSpPr>
          <p:spPr>
            <a:xfrm>
              <a:off x="5438883" y="4136937"/>
              <a:ext cx="223470" cy="93726"/>
            </a:xfrm>
            <a:custGeom>
              <a:rect b="b" l="l" r="r" t="t"/>
              <a:pathLst>
                <a:path extrusionOk="0" h="3578" w="8531">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6"/>
            <p:cNvSpPr/>
            <p:nvPr/>
          </p:nvSpPr>
          <p:spPr>
            <a:xfrm>
              <a:off x="5336015" y="4302384"/>
              <a:ext cx="24257" cy="20825"/>
            </a:xfrm>
            <a:custGeom>
              <a:rect b="b" l="l" r="r" t="t"/>
              <a:pathLst>
                <a:path extrusionOk="0" h="795" w="926">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6"/>
            <p:cNvSpPr/>
            <p:nvPr/>
          </p:nvSpPr>
          <p:spPr>
            <a:xfrm>
              <a:off x="5294548" y="4302384"/>
              <a:ext cx="24257" cy="20825"/>
            </a:xfrm>
            <a:custGeom>
              <a:rect b="b" l="l" r="r" t="t"/>
              <a:pathLst>
                <a:path extrusionOk="0" h="795" w="926">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6"/>
            <p:cNvSpPr/>
            <p:nvPr/>
          </p:nvSpPr>
          <p:spPr>
            <a:xfrm>
              <a:off x="5256592" y="4302384"/>
              <a:ext cx="24257" cy="20825"/>
            </a:xfrm>
            <a:custGeom>
              <a:rect b="b" l="l" r="r" t="t"/>
              <a:pathLst>
                <a:path extrusionOk="0" h="795" w="926">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6"/>
            <p:cNvSpPr/>
            <p:nvPr/>
          </p:nvSpPr>
          <p:spPr>
            <a:xfrm>
              <a:off x="5215046" y="4302463"/>
              <a:ext cx="24230" cy="20720"/>
            </a:xfrm>
            <a:custGeom>
              <a:rect b="b" l="l" r="r" t="t"/>
              <a:pathLst>
                <a:path extrusionOk="0" h="791" w="925">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6"/>
            <p:cNvSpPr/>
            <p:nvPr/>
          </p:nvSpPr>
          <p:spPr>
            <a:xfrm>
              <a:off x="5512412" y="4302384"/>
              <a:ext cx="24257" cy="20825"/>
            </a:xfrm>
            <a:custGeom>
              <a:rect b="b" l="l" r="r" t="t"/>
              <a:pathLst>
                <a:path extrusionOk="0" h="795" w="926">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76"/>
          <p:cNvGrpSpPr/>
          <p:nvPr/>
        </p:nvGrpSpPr>
        <p:grpSpPr>
          <a:xfrm>
            <a:off x="5737633" y="4147735"/>
            <a:ext cx="444005" cy="289952"/>
            <a:chOff x="5716812" y="4199412"/>
            <a:chExt cx="444005" cy="289952"/>
          </a:xfrm>
        </p:grpSpPr>
        <p:sp>
          <p:nvSpPr>
            <p:cNvPr id="8887" name="Google Shape;8887;p76"/>
            <p:cNvSpPr/>
            <p:nvPr/>
          </p:nvSpPr>
          <p:spPr>
            <a:xfrm>
              <a:off x="5723256" y="4205856"/>
              <a:ext cx="429834" cy="232166"/>
            </a:xfrm>
            <a:custGeom>
              <a:rect b="b" l="l" r="r" t="t"/>
              <a:pathLst>
                <a:path extrusionOk="0" h="8863" w="16409">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6"/>
            <p:cNvSpPr/>
            <p:nvPr/>
          </p:nvSpPr>
          <p:spPr>
            <a:xfrm>
              <a:off x="5723256" y="4210361"/>
              <a:ext cx="429834" cy="227661"/>
            </a:xfrm>
            <a:custGeom>
              <a:rect b="b" l="l" r="r" t="t"/>
              <a:pathLst>
                <a:path extrusionOk="0" h="8691" w="16409">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6"/>
            <p:cNvSpPr/>
            <p:nvPr/>
          </p:nvSpPr>
          <p:spPr>
            <a:xfrm>
              <a:off x="5820675" y="4231632"/>
              <a:ext cx="103418" cy="77406"/>
            </a:xfrm>
            <a:custGeom>
              <a:rect b="b" l="l" r="r" t="t"/>
              <a:pathLst>
                <a:path extrusionOk="0" h="2955" w="3948">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6"/>
            <p:cNvSpPr/>
            <p:nvPr/>
          </p:nvSpPr>
          <p:spPr>
            <a:xfrm>
              <a:off x="5949842" y="4231632"/>
              <a:ext cx="113189" cy="77406"/>
            </a:xfrm>
            <a:custGeom>
              <a:rect b="b" l="l" r="r" t="t"/>
              <a:pathLst>
                <a:path extrusionOk="0" h="2955" w="4321">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6"/>
            <p:cNvSpPr/>
            <p:nvPr/>
          </p:nvSpPr>
          <p:spPr>
            <a:xfrm>
              <a:off x="5745521" y="4392888"/>
              <a:ext cx="93830" cy="90294"/>
            </a:xfrm>
            <a:custGeom>
              <a:rect b="b" l="l" r="r" t="t"/>
              <a:pathLst>
                <a:path extrusionOk="0" h="3447" w="3582">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6"/>
            <p:cNvSpPr/>
            <p:nvPr/>
          </p:nvSpPr>
          <p:spPr>
            <a:xfrm>
              <a:off x="5750027" y="4393752"/>
              <a:ext cx="101532" cy="89430"/>
            </a:xfrm>
            <a:custGeom>
              <a:rect b="b" l="l" r="r" t="t"/>
              <a:pathLst>
                <a:path extrusionOk="0" h="3414" w="3876">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6"/>
            <p:cNvSpPr/>
            <p:nvPr/>
          </p:nvSpPr>
          <p:spPr>
            <a:xfrm>
              <a:off x="5768337" y="4418690"/>
              <a:ext cx="45265" cy="38690"/>
            </a:xfrm>
            <a:custGeom>
              <a:rect b="b" l="l" r="r" t="t"/>
              <a:pathLst>
                <a:path extrusionOk="0" h="1477" w="1728">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6"/>
            <p:cNvSpPr/>
            <p:nvPr/>
          </p:nvSpPr>
          <p:spPr>
            <a:xfrm>
              <a:off x="6015094" y="4392888"/>
              <a:ext cx="93830" cy="90294"/>
            </a:xfrm>
            <a:custGeom>
              <a:rect b="b" l="l" r="r" t="t"/>
              <a:pathLst>
                <a:path extrusionOk="0" h="3447" w="3582">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6"/>
            <p:cNvSpPr/>
            <p:nvPr/>
          </p:nvSpPr>
          <p:spPr>
            <a:xfrm>
              <a:off x="6019573" y="4393752"/>
              <a:ext cx="101558" cy="89430"/>
            </a:xfrm>
            <a:custGeom>
              <a:rect b="b" l="l" r="r" t="t"/>
              <a:pathLst>
                <a:path extrusionOk="0" h="3414" w="3877">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6"/>
            <p:cNvSpPr/>
            <p:nvPr/>
          </p:nvSpPr>
          <p:spPr>
            <a:xfrm>
              <a:off x="6037884" y="4418690"/>
              <a:ext cx="45265" cy="38690"/>
            </a:xfrm>
            <a:custGeom>
              <a:rect b="b" l="l" r="r" t="t"/>
              <a:pathLst>
                <a:path extrusionOk="0" h="1477" w="1728">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6"/>
            <p:cNvSpPr/>
            <p:nvPr/>
          </p:nvSpPr>
          <p:spPr>
            <a:xfrm>
              <a:off x="5723256" y="4315927"/>
              <a:ext cx="40707" cy="50373"/>
            </a:xfrm>
            <a:custGeom>
              <a:rect b="b" l="l" r="r" t="t"/>
              <a:pathLst>
                <a:path extrusionOk="0" h="1923" w="1554">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6"/>
            <p:cNvSpPr/>
            <p:nvPr/>
          </p:nvSpPr>
          <p:spPr>
            <a:xfrm>
              <a:off x="6115369" y="4334866"/>
              <a:ext cx="29810" cy="25776"/>
            </a:xfrm>
            <a:custGeom>
              <a:rect b="b" l="l" r="r" t="t"/>
              <a:pathLst>
                <a:path extrusionOk="0" h="984" w="1138">
                  <a:moveTo>
                    <a:pt x="0" y="0"/>
                  </a:moveTo>
                  <a:lnTo>
                    <a:pt x="0" y="984"/>
                  </a:lnTo>
                  <a:lnTo>
                    <a:pt x="984" y="984"/>
                  </a:lnTo>
                  <a:lnTo>
                    <a:pt x="984" y="329"/>
                  </a:lnTo>
                  <a:lnTo>
                    <a:pt x="11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6"/>
            <p:cNvSpPr/>
            <p:nvPr/>
          </p:nvSpPr>
          <p:spPr>
            <a:xfrm>
              <a:off x="5716812" y="4199412"/>
              <a:ext cx="444005" cy="289952"/>
            </a:xfrm>
            <a:custGeom>
              <a:rect b="b" l="l" r="r" t="t"/>
              <a:pathLst>
                <a:path extrusionOk="0" h="11069" w="1695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6"/>
            <p:cNvSpPr/>
            <p:nvPr/>
          </p:nvSpPr>
          <p:spPr>
            <a:xfrm>
              <a:off x="5766163" y="4412246"/>
              <a:ext cx="55691" cy="51604"/>
            </a:xfrm>
            <a:custGeom>
              <a:rect b="b" l="l" r="r" t="t"/>
              <a:pathLst>
                <a:path extrusionOk="0" h="1970" w="2126">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6"/>
            <p:cNvSpPr/>
            <p:nvPr/>
          </p:nvSpPr>
          <p:spPr>
            <a:xfrm>
              <a:off x="6035736" y="4412220"/>
              <a:ext cx="55691" cy="51630"/>
            </a:xfrm>
            <a:custGeom>
              <a:rect b="b" l="l" r="r" t="t"/>
              <a:pathLst>
                <a:path extrusionOk="0" h="1971" w="2126">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6"/>
            <p:cNvSpPr/>
            <p:nvPr/>
          </p:nvSpPr>
          <p:spPr>
            <a:xfrm>
              <a:off x="5990235" y="4360616"/>
              <a:ext cx="123719" cy="58284"/>
            </a:xfrm>
            <a:custGeom>
              <a:rect b="b" l="l" r="r" t="t"/>
              <a:pathLst>
                <a:path extrusionOk="0" h="2225" w="4723">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6"/>
            <p:cNvSpPr/>
            <p:nvPr/>
          </p:nvSpPr>
          <p:spPr>
            <a:xfrm>
              <a:off x="5806032" y="4225161"/>
              <a:ext cx="124426" cy="193214"/>
            </a:xfrm>
            <a:custGeom>
              <a:rect b="b" l="l" r="r" t="t"/>
              <a:pathLst>
                <a:path extrusionOk="0" h="7376" w="475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6"/>
            <p:cNvSpPr/>
            <p:nvPr/>
          </p:nvSpPr>
          <p:spPr>
            <a:xfrm>
              <a:off x="5943189" y="4225266"/>
              <a:ext cx="128120" cy="102606"/>
            </a:xfrm>
            <a:custGeom>
              <a:rect b="b" l="l" r="r" t="t"/>
              <a:pathLst>
                <a:path extrusionOk="0" h="3917" w="4891">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6"/>
            <p:cNvSpPr/>
            <p:nvPr/>
          </p:nvSpPr>
          <p:spPr>
            <a:xfrm>
              <a:off x="5865730" y="4328396"/>
              <a:ext cx="38716" cy="12862"/>
            </a:xfrm>
            <a:custGeom>
              <a:rect b="b" l="l" r="r" t="t"/>
              <a:pathLst>
                <a:path extrusionOk="0" h="491" w="1478">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6"/>
            <p:cNvSpPr/>
            <p:nvPr/>
          </p:nvSpPr>
          <p:spPr>
            <a:xfrm>
              <a:off x="5968860" y="4328396"/>
              <a:ext cx="38978" cy="12862"/>
            </a:xfrm>
            <a:custGeom>
              <a:rect b="b" l="l" r="r" t="t"/>
              <a:pathLst>
                <a:path extrusionOk="0" h="491" w="1488">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76"/>
          <p:cNvGrpSpPr/>
          <p:nvPr/>
        </p:nvGrpSpPr>
        <p:grpSpPr>
          <a:xfrm>
            <a:off x="850462" y="3661857"/>
            <a:ext cx="385302" cy="355126"/>
            <a:chOff x="850462" y="3680227"/>
            <a:chExt cx="385302" cy="355126"/>
          </a:xfrm>
        </p:grpSpPr>
        <p:sp>
          <p:nvSpPr>
            <p:cNvPr id="8908" name="Google Shape;8908;p76"/>
            <p:cNvSpPr/>
            <p:nvPr/>
          </p:nvSpPr>
          <p:spPr>
            <a:xfrm>
              <a:off x="1021829" y="3747627"/>
              <a:ext cx="42488" cy="42488"/>
            </a:xfrm>
            <a:custGeom>
              <a:rect b="b" l="l" r="r" t="t"/>
              <a:pathLst>
                <a:path extrusionOk="0" h="1622" w="1622">
                  <a:moveTo>
                    <a:pt x="1" y="0"/>
                  </a:moveTo>
                  <a:lnTo>
                    <a:pt x="1" y="1621"/>
                  </a:lnTo>
                  <a:lnTo>
                    <a:pt x="1622" y="1621"/>
                  </a:lnTo>
                  <a:lnTo>
                    <a:pt x="1622"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6"/>
            <p:cNvSpPr/>
            <p:nvPr/>
          </p:nvSpPr>
          <p:spPr>
            <a:xfrm>
              <a:off x="1021829" y="3769788"/>
              <a:ext cx="42488" cy="20327"/>
            </a:xfrm>
            <a:custGeom>
              <a:rect b="b" l="l" r="r" t="t"/>
              <a:pathLst>
                <a:path extrusionOk="0" h="776" w="1622">
                  <a:moveTo>
                    <a:pt x="1" y="1"/>
                  </a:moveTo>
                  <a:lnTo>
                    <a:pt x="1" y="775"/>
                  </a:lnTo>
                  <a:lnTo>
                    <a:pt x="1622" y="775"/>
                  </a:lnTo>
                  <a:lnTo>
                    <a:pt x="1622"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6"/>
            <p:cNvSpPr/>
            <p:nvPr/>
          </p:nvSpPr>
          <p:spPr>
            <a:xfrm>
              <a:off x="871653" y="3685911"/>
              <a:ext cx="150202" cy="104282"/>
            </a:xfrm>
            <a:custGeom>
              <a:rect b="b" l="l" r="r" t="t"/>
              <a:pathLst>
                <a:path extrusionOk="0" h="3981" w="5734">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6"/>
            <p:cNvSpPr/>
            <p:nvPr/>
          </p:nvSpPr>
          <p:spPr>
            <a:xfrm>
              <a:off x="1064291" y="3685911"/>
              <a:ext cx="150202" cy="104282"/>
            </a:xfrm>
            <a:custGeom>
              <a:rect b="b" l="l" r="r" t="t"/>
              <a:pathLst>
                <a:path extrusionOk="0" h="3981" w="5734">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6"/>
            <p:cNvSpPr/>
            <p:nvPr/>
          </p:nvSpPr>
          <p:spPr>
            <a:xfrm>
              <a:off x="885563" y="3738275"/>
              <a:ext cx="136293" cy="51918"/>
            </a:xfrm>
            <a:custGeom>
              <a:rect b="b" l="l" r="r" t="t"/>
              <a:pathLst>
                <a:path extrusionOk="0" h="1982" w="5203">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6"/>
            <p:cNvSpPr/>
            <p:nvPr/>
          </p:nvSpPr>
          <p:spPr>
            <a:xfrm>
              <a:off x="1064291" y="3738275"/>
              <a:ext cx="136293" cy="51840"/>
            </a:xfrm>
            <a:custGeom>
              <a:rect b="b" l="l" r="r" t="t"/>
              <a:pathLst>
                <a:path extrusionOk="0" h="1979" w="5203">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6"/>
            <p:cNvSpPr/>
            <p:nvPr/>
          </p:nvSpPr>
          <p:spPr>
            <a:xfrm>
              <a:off x="884672" y="3845989"/>
              <a:ext cx="316802" cy="183706"/>
            </a:xfrm>
            <a:custGeom>
              <a:rect b="b" l="l" r="r" t="t"/>
              <a:pathLst>
                <a:path extrusionOk="0" h="7013" w="12094">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6"/>
            <p:cNvSpPr/>
            <p:nvPr/>
          </p:nvSpPr>
          <p:spPr>
            <a:xfrm>
              <a:off x="884672" y="3845989"/>
              <a:ext cx="316802" cy="20327"/>
            </a:xfrm>
            <a:custGeom>
              <a:rect b="b" l="l" r="r" t="t"/>
              <a:pathLst>
                <a:path extrusionOk="0" h="776" w="12094">
                  <a:moveTo>
                    <a:pt x="1" y="1"/>
                  </a:moveTo>
                  <a:lnTo>
                    <a:pt x="1" y="775"/>
                  </a:lnTo>
                  <a:lnTo>
                    <a:pt x="12094" y="775"/>
                  </a:lnTo>
                  <a:lnTo>
                    <a:pt x="12094" y="1"/>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6"/>
            <p:cNvSpPr/>
            <p:nvPr/>
          </p:nvSpPr>
          <p:spPr>
            <a:xfrm>
              <a:off x="856041" y="3790089"/>
              <a:ext cx="374065" cy="55926"/>
            </a:xfrm>
            <a:custGeom>
              <a:rect b="b" l="l" r="r" t="t"/>
              <a:pathLst>
                <a:path extrusionOk="0" h="2135" w="14280">
                  <a:moveTo>
                    <a:pt x="0" y="0"/>
                  </a:moveTo>
                  <a:lnTo>
                    <a:pt x="0" y="2135"/>
                  </a:lnTo>
                  <a:lnTo>
                    <a:pt x="14280" y="2135"/>
                  </a:lnTo>
                  <a:lnTo>
                    <a:pt x="14280"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6"/>
            <p:cNvSpPr/>
            <p:nvPr/>
          </p:nvSpPr>
          <p:spPr>
            <a:xfrm>
              <a:off x="856041" y="3825635"/>
              <a:ext cx="374065" cy="20380"/>
            </a:xfrm>
            <a:custGeom>
              <a:rect b="b" l="l" r="r" t="t"/>
              <a:pathLst>
                <a:path extrusionOk="0" h="778" w="14280">
                  <a:moveTo>
                    <a:pt x="0" y="0"/>
                  </a:moveTo>
                  <a:lnTo>
                    <a:pt x="0" y="778"/>
                  </a:lnTo>
                  <a:lnTo>
                    <a:pt x="14280" y="778"/>
                  </a:lnTo>
                  <a:lnTo>
                    <a:pt x="1428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6"/>
            <p:cNvSpPr/>
            <p:nvPr/>
          </p:nvSpPr>
          <p:spPr>
            <a:xfrm>
              <a:off x="1015097" y="3790089"/>
              <a:ext cx="55953" cy="239606"/>
            </a:xfrm>
            <a:custGeom>
              <a:rect b="b" l="l" r="r" t="t"/>
              <a:pathLst>
                <a:path extrusionOk="0" h="9147" w="2136">
                  <a:moveTo>
                    <a:pt x="1" y="0"/>
                  </a:moveTo>
                  <a:lnTo>
                    <a:pt x="1" y="9146"/>
                  </a:lnTo>
                  <a:lnTo>
                    <a:pt x="2136" y="9146"/>
                  </a:lnTo>
                  <a:lnTo>
                    <a:pt x="2136" y="0"/>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6"/>
            <p:cNvSpPr/>
            <p:nvPr/>
          </p:nvSpPr>
          <p:spPr>
            <a:xfrm>
              <a:off x="1050644" y="3790089"/>
              <a:ext cx="20406" cy="239606"/>
            </a:xfrm>
            <a:custGeom>
              <a:rect b="b" l="l" r="r" t="t"/>
              <a:pathLst>
                <a:path extrusionOk="0" h="9147" w="779">
                  <a:moveTo>
                    <a:pt x="1" y="0"/>
                  </a:moveTo>
                  <a:lnTo>
                    <a:pt x="1" y="9146"/>
                  </a:lnTo>
                  <a:lnTo>
                    <a:pt x="779" y="9146"/>
                  </a:lnTo>
                  <a:lnTo>
                    <a:pt x="779"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6"/>
            <p:cNvSpPr/>
            <p:nvPr/>
          </p:nvSpPr>
          <p:spPr>
            <a:xfrm>
              <a:off x="850462" y="3680227"/>
              <a:ext cx="385302" cy="355126"/>
            </a:xfrm>
            <a:custGeom>
              <a:rect b="b" l="l" r="r" t="t"/>
              <a:pathLst>
                <a:path extrusionOk="0" h="13557" w="14709">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76"/>
          <p:cNvGrpSpPr/>
          <p:nvPr/>
        </p:nvGrpSpPr>
        <p:grpSpPr>
          <a:xfrm>
            <a:off x="1374886" y="3646848"/>
            <a:ext cx="418151" cy="385197"/>
            <a:chOff x="1374886" y="3665217"/>
            <a:chExt cx="418151" cy="385197"/>
          </a:xfrm>
        </p:grpSpPr>
        <p:sp>
          <p:nvSpPr>
            <p:cNvPr id="8922" name="Google Shape;8922;p76"/>
            <p:cNvSpPr/>
            <p:nvPr/>
          </p:nvSpPr>
          <p:spPr>
            <a:xfrm>
              <a:off x="1399561" y="3670770"/>
              <a:ext cx="374091" cy="373986"/>
            </a:xfrm>
            <a:custGeom>
              <a:rect b="b" l="l" r="r" t="t"/>
              <a:pathLst>
                <a:path extrusionOk="0" h="14277" w="14281">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6"/>
            <p:cNvSpPr/>
            <p:nvPr/>
          </p:nvSpPr>
          <p:spPr>
            <a:xfrm>
              <a:off x="150819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6"/>
            <p:cNvSpPr/>
            <p:nvPr/>
          </p:nvSpPr>
          <p:spPr>
            <a:xfrm>
              <a:off x="1520215" y="3815524"/>
              <a:ext cx="18153" cy="30229"/>
            </a:xfrm>
            <a:custGeom>
              <a:rect b="b" l="l" r="r" t="t"/>
              <a:pathLst>
                <a:path extrusionOk="0" h="1154" w="693">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6"/>
            <p:cNvSpPr/>
            <p:nvPr/>
          </p:nvSpPr>
          <p:spPr>
            <a:xfrm>
              <a:off x="1375855" y="3712709"/>
              <a:ext cx="355859" cy="332153"/>
            </a:xfrm>
            <a:custGeom>
              <a:rect b="b" l="l" r="r" t="t"/>
              <a:pathLst>
                <a:path extrusionOk="0" h="12680" w="13585">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6"/>
            <p:cNvSpPr/>
            <p:nvPr/>
          </p:nvSpPr>
          <p:spPr>
            <a:xfrm>
              <a:off x="1634923" y="3815576"/>
              <a:ext cx="30203" cy="42200"/>
            </a:xfrm>
            <a:custGeom>
              <a:rect b="b" l="l" r="r" t="t"/>
              <a:pathLst>
                <a:path extrusionOk="0" h="1611" w="1153">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6"/>
            <p:cNvSpPr/>
            <p:nvPr/>
          </p:nvSpPr>
          <p:spPr>
            <a:xfrm>
              <a:off x="1646868" y="3815524"/>
              <a:ext cx="18153" cy="30229"/>
            </a:xfrm>
            <a:custGeom>
              <a:rect b="b" l="l" r="r" t="t"/>
              <a:pathLst>
                <a:path extrusionOk="0" h="1154" w="693">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6"/>
            <p:cNvSpPr/>
            <p:nvPr/>
          </p:nvSpPr>
          <p:spPr>
            <a:xfrm>
              <a:off x="1502534" y="3809918"/>
              <a:ext cx="41388" cy="53516"/>
            </a:xfrm>
            <a:custGeom>
              <a:rect b="b" l="l" r="r" t="t"/>
              <a:pathLst>
                <a:path extrusionOk="0" h="2043" w="158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6"/>
            <p:cNvSpPr/>
            <p:nvPr/>
          </p:nvSpPr>
          <p:spPr>
            <a:xfrm>
              <a:off x="1629187" y="3809918"/>
              <a:ext cx="41493" cy="53516"/>
            </a:xfrm>
            <a:custGeom>
              <a:rect b="b" l="l" r="r" t="t"/>
              <a:pathLst>
                <a:path extrusionOk="0" h="2043" w="1584">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6"/>
            <p:cNvSpPr/>
            <p:nvPr/>
          </p:nvSpPr>
          <p:spPr>
            <a:xfrm>
              <a:off x="1518225" y="3912367"/>
              <a:ext cx="136686" cy="35547"/>
            </a:xfrm>
            <a:custGeom>
              <a:rect b="b" l="l" r="r" t="t"/>
              <a:pathLst>
                <a:path extrusionOk="0" h="1357" w="5218">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6"/>
            <p:cNvSpPr/>
            <p:nvPr/>
          </p:nvSpPr>
          <p:spPr>
            <a:xfrm>
              <a:off x="1374886" y="3665217"/>
              <a:ext cx="343312" cy="321727"/>
            </a:xfrm>
            <a:custGeom>
              <a:rect b="b" l="l" r="r" t="t"/>
              <a:pathLst>
                <a:path extrusionOk="0" h="12282" w="13106">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6"/>
            <p:cNvSpPr/>
            <p:nvPr/>
          </p:nvSpPr>
          <p:spPr>
            <a:xfrm>
              <a:off x="1454990" y="3728635"/>
              <a:ext cx="338046" cy="321779"/>
            </a:xfrm>
            <a:custGeom>
              <a:rect b="b" l="l" r="r" t="t"/>
              <a:pathLst>
                <a:path extrusionOk="0" h="12284" w="12905">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76"/>
          <p:cNvGrpSpPr/>
          <p:nvPr/>
        </p:nvGrpSpPr>
        <p:grpSpPr>
          <a:xfrm>
            <a:off x="1918327" y="3646743"/>
            <a:ext cx="418151" cy="385407"/>
            <a:chOff x="1918327" y="3665112"/>
            <a:chExt cx="418151" cy="385407"/>
          </a:xfrm>
        </p:grpSpPr>
        <p:sp>
          <p:nvSpPr>
            <p:cNvPr id="8934" name="Google Shape;8934;p76"/>
            <p:cNvSpPr/>
            <p:nvPr/>
          </p:nvSpPr>
          <p:spPr>
            <a:xfrm>
              <a:off x="1943081" y="3670770"/>
              <a:ext cx="373986" cy="373986"/>
            </a:xfrm>
            <a:custGeom>
              <a:rect b="b" l="l" r="r" t="t"/>
              <a:pathLst>
                <a:path extrusionOk="0" h="14277" w="14277">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6"/>
            <p:cNvSpPr/>
            <p:nvPr/>
          </p:nvSpPr>
          <p:spPr>
            <a:xfrm>
              <a:off x="1919401" y="3712709"/>
              <a:ext cx="355833" cy="332153"/>
            </a:xfrm>
            <a:custGeom>
              <a:rect b="b" l="l" r="r" t="t"/>
              <a:pathLst>
                <a:path extrusionOk="0" h="12680" w="13584">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6"/>
            <p:cNvSpPr/>
            <p:nvPr/>
          </p:nvSpPr>
          <p:spPr>
            <a:xfrm>
              <a:off x="2178365"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6"/>
            <p:cNvSpPr/>
            <p:nvPr/>
          </p:nvSpPr>
          <p:spPr>
            <a:xfrm>
              <a:off x="2190388" y="3815524"/>
              <a:ext cx="18153" cy="30229"/>
            </a:xfrm>
            <a:custGeom>
              <a:rect b="b" l="l" r="r" t="t"/>
              <a:pathLst>
                <a:path extrusionOk="0" h="1154" w="693">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6"/>
            <p:cNvSpPr/>
            <p:nvPr/>
          </p:nvSpPr>
          <p:spPr>
            <a:xfrm>
              <a:off x="2051712" y="3815576"/>
              <a:ext cx="30177" cy="42200"/>
            </a:xfrm>
            <a:custGeom>
              <a:rect b="b" l="l" r="r" t="t"/>
              <a:pathLst>
                <a:path extrusionOk="0" h="1611" w="1152">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6"/>
            <p:cNvSpPr/>
            <p:nvPr/>
          </p:nvSpPr>
          <p:spPr>
            <a:xfrm>
              <a:off x="2063735" y="3815524"/>
              <a:ext cx="18153" cy="30229"/>
            </a:xfrm>
            <a:custGeom>
              <a:rect b="b" l="l" r="r" t="t"/>
              <a:pathLst>
                <a:path extrusionOk="0" h="1154" w="693">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6"/>
            <p:cNvSpPr/>
            <p:nvPr/>
          </p:nvSpPr>
          <p:spPr>
            <a:xfrm>
              <a:off x="2046054" y="3809918"/>
              <a:ext cx="41414" cy="53516"/>
            </a:xfrm>
            <a:custGeom>
              <a:rect b="b" l="l" r="r" t="t"/>
              <a:pathLst>
                <a:path extrusionOk="0" h="2043" w="1581">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6"/>
            <p:cNvSpPr/>
            <p:nvPr/>
          </p:nvSpPr>
          <p:spPr>
            <a:xfrm>
              <a:off x="2172707" y="3809918"/>
              <a:ext cx="41493" cy="53516"/>
            </a:xfrm>
            <a:custGeom>
              <a:rect b="b" l="l" r="r" t="t"/>
              <a:pathLst>
                <a:path extrusionOk="0" h="2043" w="1584">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6"/>
            <p:cNvSpPr/>
            <p:nvPr/>
          </p:nvSpPr>
          <p:spPr>
            <a:xfrm>
              <a:off x="2061745" y="3912419"/>
              <a:ext cx="136686" cy="35573"/>
            </a:xfrm>
            <a:custGeom>
              <a:rect b="b" l="l" r="r" t="t"/>
              <a:pathLst>
                <a:path extrusionOk="0" h="1358" w="5218">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6"/>
            <p:cNvSpPr/>
            <p:nvPr/>
          </p:nvSpPr>
          <p:spPr>
            <a:xfrm>
              <a:off x="1918327" y="3665112"/>
              <a:ext cx="343390" cy="321884"/>
            </a:xfrm>
            <a:custGeom>
              <a:rect b="b" l="l" r="r" t="t"/>
              <a:pathLst>
                <a:path extrusionOk="0" h="12288" w="13109">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6"/>
            <p:cNvSpPr/>
            <p:nvPr/>
          </p:nvSpPr>
          <p:spPr>
            <a:xfrm>
              <a:off x="1998458" y="3728635"/>
              <a:ext cx="338020" cy="321884"/>
            </a:xfrm>
            <a:custGeom>
              <a:rect b="b" l="l" r="r" t="t"/>
              <a:pathLst>
                <a:path extrusionOk="0" h="12288" w="12904">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76"/>
          <p:cNvGrpSpPr/>
          <p:nvPr/>
        </p:nvGrpSpPr>
        <p:grpSpPr>
          <a:xfrm>
            <a:off x="2461742" y="3646664"/>
            <a:ext cx="418334" cy="385381"/>
            <a:chOff x="2461742" y="3665034"/>
            <a:chExt cx="418334" cy="385381"/>
          </a:xfrm>
        </p:grpSpPr>
        <p:sp>
          <p:nvSpPr>
            <p:cNvPr id="8946" name="Google Shape;8946;p76"/>
            <p:cNvSpPr/>
            <p:nvPr/>
          </p:nvSpPr>
          <p:spPr>
            <a:xfrm>
              <a:off x="2486628" y="3670770"/>
              <a:ext cx="373986" cy="373986"/>
            </a:xfrm>
            <a:custGeom>
              <a:rect b="b" l="l" r="r" t="t"/>
              <a:pathLst>
                <a:path extrusionOk="0" h="14277" w="14277">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6"/>
            <p:cNvSpPr/>
            <p:nvPr/>
          </p:nvSpPr>
          <p:spPr>
            <a:xfrm>
              <a:off x="2462738" y="3712709"/>
              <a:ext cx="355938" cy="332205"/>
            </a:xfrm>
            <a:custGeom>
              <a:rect b="b" l="l" r="r" t="t"/>
              <a:pathLst>
                <a:path extrusionOk="0" h="12682" w="13588">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6"/>
            <p:cNvSpPr/>
            <p:nvPr/>
          </p:nvSpPr>
          <p:spPr>
            <a:xfrm>
              <a:off x="2564112" y="3881928"/>
              <a:ext cx="218990" cy="96502"/>
            </a:xfrm>
            <a:custGeom>
              <a:rect b="b" l="l" r="r" t="t"/>
              <a:pathLst>
                <a:path extrusionOk="0" h="3684" w="836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6"/>
            <p:cNvSpPr/>
            <p:nvPr/>
          </p:nvSpPr>
          <p:spPr>
            <a:xfrm>
              <a:off x="2564112" y="3881928"/>
              <a:ext cx="218990" cy="53700"/>
            </a:xfrm>
            <a:custGeom>
              <a:rect b="b" l="l" r="r" t="t"/>
              <a:pathLst>
                <a:path extrusionOk="0" h="2050" w="836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6"/>
            <p:cNvSpPr/>
            <p:nvPr/>
          </p:nvSpPr>
          <p:spPr>
            <a:xfrm>
              <a:off x="2595232" y="3785400"/>
              <a:ext cx="30177" cy="54617"/>
            </a:xfrm>
            <a:custGeom>
              <a:rect b="b" l="l" r="r" t="t"/>
              <a:pathLst>
                <a:path extrusionOk="0" h="2085" w="1152">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6"/>
            <p:cNvSpPr/>
            <p:nvPr/>
          </p:nvSpPr>
          <p:spPr>
            <a:xfrm>
              <a:off x="2607256" y="3785374"/>
              <a:ext cx="18153" cy="42305"/>
            </a:xfrm>
            <a:custGeom>
              <a:rect b="b" l="l" r="r" t="t"/>
              <a:pathLst>
                <a:path extrusionOk="0" h="1615" w="693">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6"/>
            <p:cNvSpPr/>
            <p:nvPr/>
          </p:nvSpPr>
          <p:spPr>
            <a:xfrm>
              <a:off x="2584099" y="3884862"/>
              <a:ext cx="178938" cy="33294"/>
            </a:xfrm>
            <a:custGeom>
              <a:rect b="b" l="l" r="r" t="t"/>
              <a:pathLst>
                <a:path extrusionOk="0" h="1271" w="6831">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6"/>
            <p:cNvSpPr/>
            <p:nvPr/>
          </p:nvSpPr>
          <p:spPr>
            <a:xfrm>
              <a:off x="2721885" y="3785400"/>
              <a:ext cx="30203" cy="54617"/>
            </a:xfrm>
            <a:custGeom>
              <a:rect b="b" l="l" r="r" t="t"/>
              <a:pathLst>
                <a:path extrusionOk="0" h="2085" w="1153">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6"/>
            <p:cNvSpPr/>
            <p:nvPr/>
          </p:nvSpPr>
          <p:spPr>
            <a:xfrm>
              <a:off x="2733908" y="3785374"/>
              <a:ext cx="18179" cy="42305"/>
            </a:xfrm>
            <a:custGeom>
              <a:rect b="b" l="l" r="r" t="t"/>
              <a:pathLst>
                <a:path extrusionOk="0" h="1615" w="694">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6"/>
            <p:cNvSpPr/>
            <p:nvPr/>
          </p:nvSpPr>
          <p:spPr>
            <a:xfrm>
              <a:off x="2589574" y="3779742"/>
              <a:ext cx="41414" cy="65566"/>
            </a:xfrm>
            <a:custGeom>
              <a:rect b="b" l="l" r="r" t="t"/>
              <a:pathLst>
                <a:path extrusionOk="0" h="2503" w="1581">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6"/>
            <p:cNvSpPr/>
            <p:nvPr/>
          </p:nvSpPr>
          <p:spPr>
            <a:xfrm>
              <a:off x="2716227" y="3779742"/>
              <a:ext cx="41493" cy="65566"/>
            </a:xfrm>
            <a:custGeom>
              <a:rect b="b" l="l" r="r" t="t"/>
              <a:pathLst>
                <a:path extrusionOk="0" h="2503" w="1584">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6"/>
            <p:cNvSpPr/>
            <p:nvPr/>
          </p:nvSpPr>
          <p:spPr>
            <a:xfrm>
              <a:off x="2461742" y="3665034"/>
              <a:ext cx="343443" cy="321884"/>
            </a:xfrm>
            <a:custGeom>
              <a:rect b="b" l="l" r="r" t="t"/>
              <a:pathLst>
                <a:path extrusionOk="0" h="12288" w="13111">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6"/>
            <p:cNvSpPr/>
            <p:nvPr/>
          </p:nvSpPr>
          <p:spPr>
            <a:xfrm>
              <a:off x="2542056" y="3728635"/>
              <a:ext cx="338020" cy="321779"/>
            </a:xfrm>
            <a:custGeom>
              <a:rect b="b" l="l" r="r" t="t"/>
              <a:pathLst>
                <a:path extrusionOk="0" h="12284" w="12904">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6"/>
            <p:cNvSpPr/>
            <p:nvPr/>
          </p:nvSpPr>
          <p:spPr>
            <a:xfrm>
              <a:off x="2558611" y="3876218"/>
              <a:ext cx="229992" cy="107871"/>
            </a:xfrm>
            <a:custGeom>
              <a:rect b="b" l="l" r="r" t="t"/>
              <a:pathLst>
                <a:path extrusionOk="0" h="4118" w="878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76"/>
          <p:cNvGrpSpPr/>
          <p:nvPr/>
        </p:nvGrpSpPr>
        <p:grpSpPr>
          <a:xfrm>
            <a:off x="3009951" y="3646769"/>
            <a:ext cx="414745" cy="385328"/>
            <a:chOff x="3009951" y="3665139"/>
            <a:chExt cx="414745" cy="385328"/>
          </a:xfrm>
        </p:grpSpPr>
        <p:sp>
          <p:nvSpPr>
            <p:cNvPr id="8961" name="Google Shape;8961;p76"/>
            <p:cNvSpPr/>
            <p:nvPr/>
          </p:nvSpPr>
          <p:spPr>
            <a:xfrm>
              <a:off x="3015505" y="3670875"/>
              <a:ext cx="388524" cy="373829"/>
            </a:xfrm>
            <a:custGeom>
              <a:rect b="b" l="l" r="r" t="t"/>
              <a:pathLst>
                <a:path extrusionOk="0" h="14271" w="14832">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6"/>
            <p:cNvSpPr/>
            <p:nvPr/>
          </p:nvSpPr>
          <p:spPr>
            <a:xfrm>
              <a:off x="3029519" y="3683056"/>
              <a:ext cx="379199" cy="349494"/>
            </a:xfrm>
            <a:custGeom>
              <a:rect b="b" l="l" r="r" t="t"/>
              <a:pathLst>
                <a:path extrusionOk="0" h="13342" w="14476">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6"/>
            <p:cNvSpPr/>
            <p:nvPr/>
          </p:nvSpPr>
          <p:spPr>
            <a:xfrm>
              <a:off x="3146113" y="3730102"/>
              <a:ext cx="142029" cy="255323"/>
            </a:xfrm>
            <a:custGeom>
              <a:rect b="b" l="l" r="r" t="t"/>
              <a:pathLst>
                <a:path extrusionOk="0" h="9747" w="5422">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6"/>
            <p:cNvSpPr/>
            <p:nvPr/>
          </p:nvSpPr>
          <p:spPr>
            <a:xfrm>
              <a:off x="3009951" y="3665139"/>
              <a:ext cx="414745" cy="385328"/>
            </a:xfrm>
            <a:custGeom>
              <a:rect b="b" l="l" r="r" t="t"/>
              <a:pathLst>
                <a:path extrusionOk="0" h="14710" w="15833">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6"/>
            <p:cNvSpPr/>
            <p:nvPr/>
          </p:nvSpPr>
          <p:spPr>
            <a:xfrm>
              <a:off x="3170920" y="3926329"/>
              <a:ext cx="71355" cy="64833"/>
            </a:xfrm>
            <a:custGeom>
              <a:rect b="b" l="l" r="r" t="t"/>
              <a:pathLst>
                <a:path extrusionOk="0" h="2475" w="2724">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6"/>
            <p:cNvSpPr/>
            <p:nvPr/>
          </p:nvSpPr>
          <p:spPr>
            <a:xfrm>
              <a:off x="3140193" y="3724470"/>
              <a:ext cx="153712" cy="189416"/>
            </a:xfrm>
            <a:custGeom>
              <a:rect b="b" l="l" r="r" t="t"/>
              <a:pathLst>
                <a:path extrusionOk="0" h="7231" w="5868">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76"/>
          <p:cNvGrpSpPr/>
          <p:nvPr/>
        </p:nvGrpSpPr>
        <p:grpSpPr>
          <a:xfrm>
            <a:off x="3557977" y="3667411"/>
            <a:ext cx="405368" cy="343993"/>
            <a:chOff x="3557977" y="3685780"/>
            <a:chExt cx="405368" cy="343993"/>
          </a:xfrm>
        </p:grpSpPr>
        <p:sp>
          <p:nvSpPr>
            <p:cNvPr id="8968" name="Google Shape;8968;p76"/>
            <p:cNvSpPr/>
            <p:nvPr/>
          </p:nvSpPr>
          <p:spPr>
            <a:xfrm>
              <a:off x="3565128" y="3691465"/>
              <a:ext cx="391065" cy="332650"/>
            </a:xfrm>
            <a:custGeom>
              <a:rect b="b" l="l" r="r" t="t"/>
              <a:pathLst>
                <a:path extrusionOk="0" h="12699" w="14929">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6"/>
            <p:cNvSpPr/>
            <p:nvPr/>
          </p:nvSpPr>
          <p:spPr>
            <a:xfrm>
              <a:off x="3603294" y="3721956"/>
              <a:ext cx="314733" cy="271747"/>
            </a:xfrm>
            <a:custGeom>
              <a:rect b="b" l="l" r="r" t="t"/>
              <a:pathLst>
                <a:path extrusionOk="0" h="10374" w="12015">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6"/>
            <p:cNvSpPr/>
            <p:nvPr/>
          </p:nvSpPr>
          <p:spPr>
            <a:xfrm>
              <a:off x="3728506" y="3919964"/>
              <a:ext cx="56214" cy="48146"/>
            </a:xfrm>
            <a:custGeom>
              <a:rect b="b" l="l" r="r" t="t"/>
              <a:pathLst>
                <a:path extrusionOk="0" h="1838" w="2146">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6"/>
            <p:cNvSpPr/>
            <p:nvPr/>
          </p:nvSpPr>
          <p:spPr>
            <a:xfrm>
              <a:off x="3739823" y="3787286"/>
              <a:ext cx="41676" cy="113136"/>
            </a:xfrm>
            <a:custGeom>
              <a:rect b="b" l="l" r="r" t="t"/>
              <a:pathLst>
                <a:path extrusionOk="0" h="4319" w="1591">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6"/>
            <p:cNvSpPr/>
            <p:nvPr/>
          </p:nvSpPr>
          <p:spPr>
            <a:xfrm>
              <a:off x="3557977" y="3685780"/>
              <a:ext cx="405368" cy="343993"/>
            </a:xfrm>
            <a:custGeom>
              <a:rect b="b" l="l" r="r" t="t"/>
              <a:pathLst>
                <a:path extrusionOk="0" h="13132" w="15475">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6"/>
            <p:cNvSpPr/>
            <p:nvPr/>
          </p:nvSpPr>
          <p:spPr>
            <a:xfrm>
              <a:off x="3596117" y="3716166"/>
              <a:ext cx="329088" cy="283168"/>
            </a:xfrm>
            <a:custGeom>
              <a:rect b="b" l="l" r="r" t="t"/>
              <a:pathLst>
                <a:path extrusionOk="0" h="10810" w="12563">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6"/>
            <p:cNvSpPr/>
            <p:nvPr/>
          </p:nvSpPr>
          <p:spPr>
            <a:xfrm>
              <a:off x="3720884" y="3914227"/>
              <a:ext cx="69495" cy="59541"/>
            </a:xfrm>
            <a:custGeom>
              <a:rect b="b" l="l" r="r" t="t"/>
              <a:pathLst>
                <a:path extrusionOk="0" h="2273" w="2653">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6"/>
            <p:cNvSpPr/>
            <p:nvPr/>
          </p:nvSpPr>
          <p:spPr>
            <a:xfrm>
              <a:off x="3734086" y="3781628"/>
              <a:ext cx="53150" cy="124531"/>
            </a:xfrm>
            <a:custGeom>
              <a:rect b="b" l="l" r="r" t="t"/>
              <a:pathLst>
                <a:path extrusionOk="0" h="4754" w="2029">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76"/>
          <p:cNvGrpSpPr/>
          <p:nvPr/>
        </p:nvGrpSpPr>
        <p:grpSpPr>
          <a:xfrm>
            <a:off x="4655076" y="3646743"/>
            <a:ext cx="385276" cy="385302"/>
            <a:chOff x="4655076" y="3665112"/>
            <a:chExt cx="385276" cy="385302"/>
          </a:xfrm>
        </p:grpSpPr>
        <p:sp>
          <p:nvSpPr>
            <p:cNvPr id="8977" name="Google Shape;8977;p76"/>
            <p:cNvSpPr/>
            <p:nvPr/>
          </p:nvSpPr>
          <p:spPr>
            <a:xfrm>
              <a:off x="4660734" y="3670875"/>
              <a:ext cx="373881" cy="373881"/>
            </a:xfrm>
            <a:custGeom>
              <a:rect b="b" l="l" r="r" t="t"/>
              <a:pathLst>
                <a:path extrusionOk="0" h="14273" w="14273">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6"/>
            <p:cNvSpPr/>
            <p:nvPr/>
          </p:nvSpPr>
          <p:spPr>
            <a:xfrm>
              <a:off x="4676792" y="3686854"/>
              <a:ext cx="341845" cy="341845"/>
            </a:xfrm>
            <a:custGeom>
              <a:rect b="b" l="l" r="r" t="t"/>
              <a:pathLst>
                <a:path extrusionOk="0" h="13050" w="1305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6"/>
            <p:cNvSpPr/>
            <p:nvPr/>
          </p:nvSpPr>
          <p:spPr>
            <a:xfrm>
              <a:off x="4800930" y="3731281"/>
              <a:ext cx="93018" cy="89482"/>
            </a:xfrm>
            <a:custGeom>
              <a:rect b="b" l="l" r="r" t="t"/>
              <a:pathLst>
                <a:path extrusionOk="0" h="3416" w="3551">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6"/>
            <p:cNvSpPr/>
            <p:nvPr/>
          </p:nvSpPr>
          <p:spPr>
            <a:xfrm>
              <a:off x="4775625" y="3845020"/>
              <a:ext cx="144177" cy="139253"/>
            </a:xfrm>
            <a:custGeom>
              <a:rect b="b" l="l" r="r" t="t"/>
              <a:pathLst>
                <a:path extrusionOk="0" h="5316" w="5504">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6"/>
            <p:cNvSpPr/>
            <p:nvPr/>
          </p:nvSpPr>
          <p:spPr>
            <a:xfrm>
              <a:off x="4655076" y="3665112"/>
              <a:ext cx="385276" cy="385302"/>
            </a:xfrm>
            <a:custGeom>
              <a:rect b="b" l="l" r="r" t="t"/>
              <a:pathLst>
                <a:path extrusionOk="0" h="14709" w="14708">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6"/>
            <p:cNvSpPr/>
            <p:nvPr/>
          </p:nvSpPr>
          <p:spPr>
            <a:xfrm>
              <a:off x="4798677" y="3725466"/>
              <a:ext cx="105068" cy="100982"/>
            </a:xfrm>
            <a:custGeom>
              <a:rect b="b" l="l" r="r" t="t"/>
              <a:pathLst>
                <a:path extrusionOk="0" h="3855" w="4011">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6"/>
            <p:cNvSpPr/>
            <p:nvPr/>
          </p:nvSpPr>
          <p:spPr>
            <a:xfrm>
              <a:off x="4769862" y="3839257"/>
              <a:ext cx="155703" cy="150752"/>
            </a:xfrm>
            <a:custGeom>
              <a:rect b="b" l="l" r="r" t="t"/>
              <a:pathLst>
                <a:path extrusionOk="0" h="5755" w="5944">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76"/>
          <p:cNvGrpSpPr/>
          <p:nvPr/>
        </p:nvGrpSpPr>
        <p:grpSpPr>
          <a:xfrm>
            <a:off x="5197967" y="3695649"/>
            <a:ext cx="386455" cy="287569"/>
            <a:chOff x="5197967" y="3714018"/>
            <a:chExt cx="386455" cy="287569"/>
          </a:xfrm>
        </p:grpSpPr>
        <p:sp>
          <p:nvSpPr>
            <p:cNvPr id="8985" name="Google Shape;8985;p76"/>
            <p:cNvSpPr/>
            <p:nvPr/>
          </p:nvSpPr>
          <p:spPr>
            <a:xfrm>
              <a:off x="5204595" y="3720148"/>
              <a:ext cx="373200" cy="275336"/>
            </a:xfrm>
            <a:custGeom>
              <a:rect b="b" l="l" r="r" t="t"/>
              <a:pathLst>
                <a:path extrusionOk="0" h="10511" w="14247">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6"/>
            <p:cNvSpPr/>
            <p:nvPr/>
          </p:nvSpPr>
          <p:spPr>
            <a:xfrm>
              <a:off x="5319591" y="3758576"/>
              <a:ext cx="258204" cy="236908"/>
            </a:xfrm>
            <a:custGeom>
              <a:rect b="b" l="l" r="r" t="t"/>
              <a:pathLst>
                <a:path extrusionOk="0" h="9044" w="9857">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6"/>
            <p:cNvSpPr/>
            <p:nvPr/>
          </p:nvSpPr>
          <p:spPr>
            <a:xfrm>
              <a:off x="5197967" y="3810259"/>
              <a:ext cx="323299" cy="191328"/>
            </a:xfrm>
            <a:custGeom>
              <a:rect b="b" l="l" r="r" t="t"/>
              <a:pathLst>
                <a:path extrusionOk="0" h="7304" w="12342">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6"/>
            <p:cNvSpPr/>
            <p:nvPr/>
          </p:nvSpPr>
          <p:spPr>
            <a:xfrm>
              <a:off x="5292217" y="3714018"/>
              <a:ext cx="292205" cy="184622"/>
            </a:xfrm>
            <a:custGeom>
              <a:rect b="b" l="l" r="r" t="t"/>
              <a:pathLst>
                <a:path extrusionOk="0" h="7048" w="11155">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76"/>
          <p:cNvGrpSpPr/>
          <p:nvPr/>
        </p:nvGrpSpPr>
        <p:grpSpPr>
          <a:xfrm>
            <a:off x="5778658" y="3685118"/>
            <a:ext cx="312140" cy="308603"/>
            <a:chOff x="5778658" y="3703488"/>
            <a:chExt cx="312140" cy="308603"/>
          </a:xfrm>
        </p:grpSpPr>
        <p:sp>
          <p:nvSpPr>
            <p:cNvPr id="8990" name="Google Shape;8990;p76"/>
            <p:cNvSpPr/>
            <p:nvPr/>
          </p:nvSpPr>
          <p:spPr>
            <a:xfrm>
              <a:off x="5784133" y="3708544"/>
              <a:ext cx="301190" cy="298466"/>
            </a:xfrm>
            <a:custGeom>
              <a:rect b="b" l="l" r="r" t="t"/>
              <a:pathLst>
                <a:path extrusionOk="0" h="11394" w="11498">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6"/>
            <p:cNvSpPr/>
            <p:nvPr/>
          </p:nvSpPr>
          <p:spPr>
            <a:xfrm>
              <a:off x="5887865" y="3703540"/>
              <a:ext cx="202933" cy="308551"/>
            </a:xfrm>
            <a:custGeom>
              <a:rect b="b" l="l" r="r" t="t"/>
              <a:pathLst>
                <a:path extrusionOk="0" h="11779" w="7747">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6"/>
            <p:cNvSpPr/>
            <p:nvPr/>
          </p:nvSpPr>
          <p:spPr>
            <a:xfrm>
              <a:off x="5778658" y="3703488"/>
              <a:ext cx="192533" cy="308603"/>
            </a:xfrm>
            <a:custGeom>
              <a:rect b="b" l="l" r="r" t="t"/>
              <a:pathLst>
                <a:path extrusionOk="0" h="11781" w="735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76"/>
          <p:cNvGrpSpPr/>
          <p:nvPr/>
        </p:nvGrpSpPr>
        <p:grpSpPr>
          <a:xfrm>
            <a:off x="6282597" y="3661176"/>
            <a:ext cx="391406" cy="356514"/>
            <a:chOff x="6282597" y="3679546"/>
            <a:chExt cx="391406" cy="356514"/>
          </a:xfrm>
        </p:grpSpPr>
        <p:sp>
          <p:nvSpPr>
            <p:cNvPr id="8994" name="Google Shape;8994;p76"/>
            <p:cNvSpPr/>
            <p:nvPr/>
          </p:nvSpPr>
          <p:spPr>
            <a:xfrm>
              <a:off x="6348583" y="3733874"/>
              <a:ext cx="48566" cy="66719"/>
            </a:xfrm>
            <a:custGeom>
              <a:rect b="b" l="l" r="r" t="t"/>
              <a:pathLst>
                <a:path extrusionOk="0" h="2547" w="1854">
                  <a:moveTo>
                    <a:pt x="0" y="1"/>
                  </a:moveTo>
                  <a:lnTo>
                    <a:pt x="0" y="2547"/>
                  </a:lnTo>
                  <a:lnTo>
                    <a:pt x="1854" y="933"/>
                  </a:lnTo>
                  <a:lnTo>
                    <a:pt x="1854"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6"/>
            <p:cNvSpPr/>
            <p:nvPr/>
          </p:nvSpPr>
          <p:spPr>
            <a:xfrm>
              <a:off x="6371818" y="3733874"/>
              <a:ext cx="25331" cy="46522"/>
            </a:xfrm>
            <a:custGeom>
              <a:rect b="b" l="l" r="r" t="t"/>
              <a:pathLst>
                <a:path extrusionOk="0" h="1776" w="967">
                  <a:moveTo>
                    <a:pt x="1" y="1"/>
                  </a:moveTo>
                  <a:lnTo>
                    <a:pt x="1" y="1776"/>
                  </a:lnTo>
                  <a:lnTo>
                    <a:pt x="967" y="933"/>
                  </a:lnTo>
                  <a:lnTo>
                    <a:pt x="967"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6"/>
            <p:cNvSpPr/>
            <p:nvPr/>
          </p:nvSpPr>
          <p:spPr>
            <a:xfrm>
              <a:off x="6336533" y="3725308"/>
              <a:ext cx="283430" cy="305277"/>
            </a:xfrm>
            <a:custGeom>
              <a:rect b="b" l="l" r="r" t="t"/>
              <a:pathLst>
                <a:path extrusionOk="0" h="11654" w="1082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6"/>
            <p:cNvSpPr/>
            <p:nvPr/>
          </p:nvSpPr>
          <p:spPr>
            <a:xfrm>
              <a:off x="6465177" y="3725308"/>
              <a:ext cx="154786" cy="305277"/>
            </a:xfrm>
            <a:custGeom>
              <a:rect b="b" l="l" r="r" t="t"/>
              <a:pathLst>
                <a:path extrusionOk="0" h="11654" w="5909">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6"/>
            <p:cNvSpPr/>
            <p:nvPr/>
          </p:nvSpPr>
          <p:spPr>
            <a:xfrm>
              <a:off x="6336638" y="3715302"/>
              <a:ext cx="70569" cy="22292"/>
            </a:xfrm>
            <a:custGeom>
              <a:rect b="b" l="l" r="r" t="t"/>
              <a:pathLst>
                <a:path extrusionOk="0" h="851" w="2694">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6"/>
            <p:cNvSpPr/>
            <p:nvPr/>
          </p:nvSpPr>
          <p:spPr>
            <a:xfrm>
              <a:off x="6438877" y="3878942"/>
              <a:ext cx="85579" cy="151643"/>
            </a:xfrm>
            <a:custGeom>
              <a:rect b="b" l="l" r="r" t="t"/>
              <a:pathLst>
                <a:path extrusionOk="0" h="5789" w="3267">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6"/>
            <p:cNvSpPr/>
            <p:nvPr/>
          </p:nvSpPr>
          <p:spPr>
            <a:xfrm>
              <a:off x="6491214" y="3878942"/>
              <a:ext cx="33241" cy="151643"/>
            </a:xfrm>
            <a:custGeom>
              <a:rect b="b" l="l" r="r" t="t"/>
              <a:pathLst>
                <a:path extrusionOk="0" h="5789" w="1269">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6"/>
            <p:cNvSpPr/>
            <p:nvPr/>
          </p:nvSpPr>
          <p:spPr>
            <a:xfrm>
              <a:off x="6289958" y="3685021"/>
              <a:ext cx="376501" cy="166312"/>
            </a:xfrm>
            <a:custGeom>
              <a:rect b="b" l="l" r="r" t="t"/>
              <a:pathLst>
                <a:path extrusionOk="0" h="6349" w="14373">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6"/>
            <p:cNvSpPr/>
            <p:nvPr/>
          </p:nvSpPr>
          <p:spPr>
            <a:xfrm>
              <a:off x="6381615" y="3715302"/>
              <a:ext cx="25593" cy="22292"/>
            </a:xfrm>
            <a:custGeom>
              <a:rect b="b" l="l" r="r" t="t"/>
              <a:pathLst>
                <a:path extrusionOk="0" h="851" w="977">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6"/>
            <p:cNvSpPr/>
            <p:nvPr/>
          </p:nvSpPr>
          <p:spPr>
            <a:xfrm>
              <a:off x="6282597" y="3679546"/>
              <a:ext cx="391406" cy="356514"/>
            </a:xfrm>
            <a:custGeom>
              <a:rect b="b" l="l" r="r" t="t"/>
              <a:pathLst>
                <a:path extrusionOk="0" h="13610" w="14942">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76"/>
          <p:cNvGrpSpPr/>
          <p:nvPr/>
        </p:nvGrpSpPr>
        <p:grpSpPr>
          <a:xfrm>
            <a:off x="6829077" y="3704660"/>
            <a:ext cx="385302" cy="269494"/>
            <a:chOff x="6829077" y="3723030"/>
            <a:chExt cx="385302" cy="269494"/>
          </a:xfrm>
        </p:grpSpPr>
        <p:sp>
          <p:nvSpPr>
            <p:cNvPr id="9005" name="Google Shape;9005;p76"/>
            <p:cNvSpPr/>
            <p:nvPr/>
          </p:nvSpPr>
          <p:spPr>
            <a:xfrm>
              <a:off x="6835102" y="3806330"/>
              <a:ext cx="373253" cy="180169"/>
            </a:xfrm>
            <a:custGeom>
              <a:rect b="b" l="l" r="r" t="t"/>
              <a:pathLst>
                <a:path extrusionOk="0" h="6878" w="14249">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6"/>
            <p:cNvSpPr/>
            <p:nvPr/>
          </p:nvSpPr>
          <p:spPr>
            <a:xfrm>
              <a:off x="6835102" y="3729028"/>
              <a:ext cx="373253" cy="180274"/>
            </a:xfrm>
            <a:custGeom>
              <a:rect b="b" l="l" r="r" t="t"/>
              <a:pathLst>
                <a:path extrusionOk="0" h="6882" w="14249">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6"/>
            <p:cNvSpPr/>
            <p:nvPr/>
          </p:nvSpPr>
          <p:spPr>
            <a:xfrm>
              <a:off x="6860852" y="3754804"/>
              <a:ext cx="321832" cy="128748"/>
            </a:xfrm>
            <a:custGeom>
              <a:rect b="b" l="l" r="r" t="t"/>
              <a:pathLst>
                <a:path extrusionOk="0" h="4915" w="12286">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6"/>
            <p:cNvSpPr/>
            <p:nvPr/>
          </p:nvSpPr>
          <p:spPr>
            <a:xfrm>
              <a:off x="6854487" y="3748334"/>
              <a:ext cx="12862" cy="12967"/>
            </a:xfrm>
            <a:custGeom>
              <a:rect b="b" l="l" r="r" t="t"/>
              <a:pathLst>
                <a:path extrusionOk="0" h="495" w="491">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6"/>
            <p:cNvSpPr/>
            <p:nvPr/>
          </p:nvSpPr>
          <p:spPr>
            <a:xfrm>
              <a:off x="7176214" y="3748334"/>
              <a:ext cx="12862" cy="12967"/>
            </a:xfrm>
            <a:custGeom>
              <a:rect b="b" l="l" r="r" t="t"/>
              <a:pathLst>
                <a:path extrusionOk="0" h="495" w="491">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6"/>
            <p:cNvSpPr/>
            <p:nvPr/>
          </p:nvSpPr>
          <p:spPr>
            <a:xfrm>
              <a:off x="6854487" y="3877056"/>
              <a:ext cx="12862" cy="12862"/>
            </a:xfrm>
            <a:custGeom>
              <a:rect b="b" l="l" r="r" t="t"/>
              <a:pathLst>
                <a:path extrusionOk="0" h="491" w="491">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6"/>
            <p:cNvSpPr/>
            <p:nvPr/>
          </p:nvSpPr>
          <p:spPr>
            <a:xfrm>
              <a:off x="7176214" y="3877056"/>
              <a:ext cx="12862" cy="12862"/>
            </a:xfrm>
            <a:custGeom>
              <a:rect b="b" l="l" r="r" t="t"/>
              <a:pathLst>
                <a:path extrusionOk="0" h="491" w="491">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6"/>
            <p:cNvSpPr/>
            <p:nvPr/>
          </p:nvSpPr>
          <p:spPr>
            <a:xfrm>
              <a:off x="6835102" y="3928948"/>
              <a:ext cx="373253" cy="12128"/>
            </a:xfrm>
            <a:custGeom>
              <a:rect b="b" l="l" r="r" t="t"/>
              <a:pathLst>
                <a:path extrusionOk="0" h="463" w="14249">
                  <a:moveTo>
                    <a:pt x="0" y="0"/>
                  </a:moveTo>
                  <a:lnTo>
                    <a:pt x="0" y="463"/>
                  </a:lnTo>
                  <a:lnTo>
                    <a:pt x="14249" y="463"/>
                  </a:lnTo>
                  <a:lnTo>
                    <a:pt x="1424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6"/>
            <p:cNvSpPr/>
            <p:nvPr/>
          </p:nvSpPr>
          <p:spPr>
            <a:xfrm>
              <a:off x="6835102" y="3954698"/>
              <a:ext cx="373253" cy="12050"/>
            </a:xfrm>
            <a:custGeom>
              <a:rect b="b" l="l" r="r" t="t"/>
              <a:pathLst>
                <a:path extrusionOk="0" h="460" w="14249">
                  <a:moveTo>
                    <a:pt x="0" y="1"/>
                  </a:moveTo>
                  <a:lnTo>
                    <a:pt x="0" y="460"/>
                  </a:lnTo>
                  <a:lnTo>
                    <a:pt x="14249" y="460"/>
                  </a:lnTo>
                  <a:lnTo>
                    <a:pt x="14249" y="1"/>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6"/>
            <p:cNvSpPr/>
            <p:nvPr/>
          </p:nvSpPr>
          <p:spPr>
            <a:xfrm>
              <a:off x="6957433" y="3754804"/>
              <a:ext cx="128670" cy="128748"/>
            </a:xfrm>
            <a:custGeom>
              <a:rect b="b" l="l" r="r" t="t"/>
              <a:pathLst>
                <a:path extrusionOk="0" h="4915" w="4912">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6"/>
            <p:cNvSpPr/>
            <p:nvPr/>
          </p:nvSpPr>
          <p:spPr>
            <a:xfrm>
              <a:off x="6829077" y="3723030"/>
              <a:ext cx="385302" cy="269494"/>
            </a:xfrm>
            <a:custGeom>
              <a:rect b="b" l="l" r="r" t="t"/>
              <a:pathLst>
                <a:path extrusionOk="0" h="10288" w="14709">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6"/>
            <p:cNvSpPr/>
            <p:nvPr/>
          </p:nvSpPr>
          <p:spPr>
            <a:xfrm>
              <a:off x="7079790" y="3748779"/>
              <a:ext cx="108919" cy="140798"/>
            </a:xfrm>
            <a:custGeom>
              <a:rect b="b" l="l" r="r" t="t"/>
              <a:pathLst>
                <a:path extrusionOk="0" h="5375" w="4158">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6"/>
            <p:cNvSpPr/>
            <p:nvPr/>
          </p:nvSpPr>
          <p:spPr>
            <a:xfrm>
              <a:off x="6854853" y="3748779"/>
              <a:ext cx="108369" cy="140772"/>
            </a:xfrm>
            <a:custGeom>
              <a:rect b="b" l="l" r="r" t="t"/>
              <a:pathLst>
                <a:path extrusionOk="0" h="5374" w="4137">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6"/>
            <p:cNvSpPr/>
            <p:nvPr/>
          </p:nvSpPr>
          <p:spPr>
            <a:xfrm>
              <a:off x="6951330" y="3748779"/>
              <a:ext cx="146351" cy="140772"/>
            </a:xfrm>
            <a:custGeom>
              <a:rect b="b" l="l" r="r" t="t"/>
              <a:pathLst>
                <a:path extrusionOk="0" h="5374" w="5587">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6"/>
            <p:cNvSpPr/>
            <p:nvPr/>
          </p:nvSpPr>
          <p:spPr>
            <a:xfrm>
              <a:off x="6989941" y="3774765"/>
              <a:ext cx="63759" cy="89299"/>
            </a:xfrm>
            <a:custGeom>
              <a:rect b="b" l="l" r="r" t="t"/>
              <a:pathLst>
                <a:path extrusionOk="0" h="3409" w="2434">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76"/>
          <p:cNvGrpSpPr/>
          <p:nvPr/>
        </p:nvGrpSpPr>
        <p:grpSpPr>
          <a:xfrm>
            <a:off x="7358871" y="3646795"/>
            <a:ext cx="414483" cy="385381"/>
            <a:chOff x="7358871" y="3665165"/>
            <a:chExt cx="414483" cy="385381"/>
          </a:xfrm>
        </p:grpSpPr>
        <p:sp>
          <p:nvSpPr>
            <p:cNvPr id="9021" name="Google Shape;9021;p76"/>
            <p:cNvSpPr/>
            <p:nvPr/>
          </p:nvSpPr>
          <p:spPr>
            <a:xfrm>
              <a:off x="7447751" y="3670875"/>
              <a:ext cx="304491" cy="304491"/>
            </a:xfrm>
            <a:custGeom>
              <a:rect b="b" l="l" r="r" t="t"/>
              <a:pathLst>
                <a:path extrusionOk="0" h="11624" w="11624">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6"/>
            <p:cNvSpPr/>
            <p:nvPr/>
          </p:nvSpPr>
          <p:spPr>
            <a:xfrm>
              <a:off x="7468288" y="3700659"/>
              <a:ext cx="254170" cy="244845"/>
            </a:xfrm>
            <a:custGeom>
              <a:rect b="b" l="l" r="r" t="t"/>
              <a:pathLst>
                <a:path extrusionOk="0" h="9347" w="9703">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6"/>
            <p:cNvSpPr/>
            <p:nvPr/>
          </p:nvSpPr>
          <p:spPr>
            <a:xfrm>
              <a:off x="7471981" y="3719965"/>
              <a:ext cx="223365" cy="233948"/>
            </a:xfrm>
            <a:custGeom>
              <a:rect b="b" l="l" r="r" t="t"/>
              <a:pathLst>
                <a:path extrusionOk="0" h="8931" w="8527">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6"/>
            <p:cNvSpPr/>
            <p:nvPr/>
          </p:nvSpPr>
          <p:spPr>
            <a:xfrm>
              <a:off x="7480338" y="3700659"/>
              <a:ext cx="144989" cy="137550"/>
            </a:xfrm>
            <a:custGeom>
              <a:rect b="b" l="l" r="r" t="t"/>
              <a:pathLst>
                <a:path extrusionOk="0" h="5251" w="5535">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6"/>
            <p:cNvSpPr/>
            <p:nvPr/>
          </p:nvSpPr>
          <p:spPr>
            <a:xfrm>
              <a:off x="7362015" y="3739192"/>
              <a:ext cx="336108" cy="305591"/>
            </a:xfrm>
            <a:custGeom>
              <a:rect b="b" l="l" r="r" t="t"/>
              <a:pathLst>
                <a:path extrusionOk="0" h="11666" w="12831">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6"/>
            <p:cNvSpPr/>
            <p:nvPr/>
          </p:nvSpPr>
          <p:spPr>
            <a:xfrm>
              <a:off x="7431851" y="3793677"/>
              <a:ext cx="237982" cy="238060"/>
            </a:xfrm>
            <a:custGeom>
              <a:rect b="b" l="l" r="r" t="t"/>
              <a:pathLst>
                <a:path extrusionOk="0" h="9088" w="9085">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6"/>
            <p:cNvSpPr/>
            <p:nvPr/>
          </p:nvSpPr>
          <p:spPr>
            <a:xfrm>
              <a:off x="7395492" y="3770023"/>
              <a:ext cx="257575" cy="244871"/>
            </a:xfrm>
            <a:custGeom>
              <a:rect b="b" l="l" r="r" t="t"/>
              <a:pathLst>
                <a:path extrusionOk="0" h="9348" w="9833">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6"/>
            <p:cNvSpPr/>
            <p:nvPr/>
          </p:nvSpPr>
          <p:spPr>
            <a:xfrm>
              <a:off x="7396042" y="3770023"/>
              <a:ext cx="212232" cy="200051"/>
            </a:xfrm>
            <a:custGeom>
              <a:rect b="b" l="l" r="r" t="t"/>
              <a:pathLst>
                <a:path extrusionOk="0" h="7637" w="8102">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6"/>
            <p:cNvSpPr/>
            <p:nvPr/>
          </p:nvSpPr>
          <p:spPr>
            <a:xfrm>
              <a:off x="7412466" y="3774267"/>
              <a:ext cx="175873" cy="175899"/>
            </a:xfrm>
            <a:custGeom>
              <a:rect b="b" l="l" r="r" t="t"/>
              <a:pathLst>
                <a:path extrusionOk="0" h="6715" w="6714">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6"/>
            <p:cNvSpPr/>
            <p:nvPr/>
          </p:nvSpPr>
          <p:spPr>
            <a:xfrm>
              <a:off x="7358871" y="3734424"/>
              <a:ext cx="342657" cy="316121"/>
            </a:xfrm>
            <a:custGeom>
              <a:rect b="b" l="l" r="r" t="t"/>
              <a:pathLst>
                <a:path extrusionOk="0" h="12068" w="13081">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6"/>
            <p:cNvSpPr/>
            <p:nvPr/>
          </p:nvSpPr>
          <p:spPr>
            <a:xfrm>
              <a:off x="7389755" y="3764339"/>
              <a:ext cx="269049" cy="256266"/>
            </a:xfrm>
            <a:custGeom>
              <a:rect b="b" l="l" r="r" t="t"/>
              <a:pathLst>
                <a:path extrusionOk="0" h="9783" w="10271">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6"/>
            <p:cNvSpPr/>
            <p:nvPr/>
          </p:nvSpPr>
          <p:spPr>
            <a:xfrm>
              <a:off x="7473998" y="3665165"/>
              <a:ext cx="299356" cy="281727"/>
            </a:xfrm>
            <a:custGeom>
              <a:rect b="b" l="l" r="r" t="t"/>
              <a:pathLst>
                <a:path extrusionOk="0" h="10755" w="11428">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6"/>
            <p:cNvSpPr/>
            <p:nvPr/>
          </p:nvSpPr>
          <p:spPr>
            <a:xfrm>
              <a:off x="7696656" y="3783566"/>
              <a:ext cx="36647" cy="111119"/>
            </a:xfrm>
            <a:custGeom>
              <a:rect b="b" l="l" r="r" t="t"/>
              <a:pathLst>
                <a:path extrusionOk="0" h="4242" w="1399">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6"/>
            <p:cNvSpPr/>
            <p:nvPr/>
          </p:nvSpPr>
          <p:spPr>
            <a:xfrm>
              <a:off x="7525419" y="3694948"/>
              <a:ext cx="190019" cy="77825"/>
            </a:xfrm>
            <a:custGeom>
              <a:rect b="b" l="l" r="r" t="t"/>
              <a:pathLst>
                <a:path extrusionOk="0" h="2971" w="7254">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6"/>
            <p:cNvSpPr/>
            <p:nvPr/>
          </p:nvSpPr>
          <p:spPr>
            <a:xfrm>
              <a:off x="7489296" y="3815603"/>
              <a:ext cx="82698" cy="153765"/>
            </a:xfrm>
            <a:custGeom>
              <a:rect b="b" l="l" r="r" t="t"/>
              <a:pathLst>
                <a:path extrusionOk="0" h="5870" w="3157">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76"/>
          <p:cNvGrpSpPr/>
          <p:nvPr/>
        </p:nvGrpSpPr>
        <p:grpSpPr>
          <a:xfrm>
            <a:off x="4102650" y="3646952"/>
            <a:ext cx="408459" cy="384752"/>
            <a:chOff x="4102650" y="3665322"/>
            <a:chExt cx="408459" cy="384752"/>
          </a:xfrm>
        </p:grpSpPr>
        <p:sp>
          <p:nvSpPr>
            <p:cNvPr id="9037" name="Google Shape;9037;p76"/>
            <p:cNvSpPr/>
            <p:nvPr/>
          </p:nvSpPr>
          <p:spPr>
            <a:xfrm>
              <a:off x="4117188" y="3671137"/>
              <a:ext cx="373986" cy="373724"/>
            </a:xfrm>
            <a:custGeom>
              <a:rect b="b" l="l" r="r" t="t"/>
              <a:pathLst>
                <a:path extrusionOk="0" h="14267" w="14277">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6"/>
            <p:cNvSpPr/>
            <p:nvPr/>
          </p:nvSpPr>
          <p:spPr>
            <a:xfrm>
              <a:off x="4292878" y="3671137"/>
              <a:ext cx="198296" cy="373724"/>
            </a:xfrm>
            <a:custGeom>
              <a:rect b="b" l="l" r="r" t="t"/>
              <a:pathLst>
                <a:path extrusionOk="0" h="14267" w="757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6"/>
            <p:cNvSpPr/>
            <p:nvPr/>
          </p:nvSpPr>
          <p:spPr>
            <a:xfrm>
              <a:off x="4309590" y="3706920"/>
              <a:ext cx="155651" cy="244661"/>
            </a:xfrm>
            <a:custGeom>
              <a:rect b="b" l="l" r="r" t="t"/>
              <a:pathLst>
                <a:path extrusionOk="0" h="9340" w="5942">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6"/>
            <p:cNvSpPr/>
            <p:nvPr/>
          </p:nvSpPr>
          <p:spPr>
            <a:xfrm>
              <a:off x="4209656" y="3706998"/>
              <a:ext cx="117904" cy="143549"/>
            </a:xfrm>
            <a:custGeom>
              <a:rect b="b" l="l" r="r" t="t"/>
              <a:pathLst>
                <a:path extrusionOk="0" h="5480" w="4501">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6"/>
            <p:cNvSpPr/>
            <p:nvPr/>
          </p:nvSpPr>
          <p:spPr>
            <a:xfrm>
              <a:off x="4152289" y="3764811"/>
              <a:ext cx="245997" cy="244766"/>
            </a:xfrm>
            <a:custGeom>
              <a:rect b="b" l="l" r="r" t="t"/>
              <a:pathLst>
                <a:path extrusionOk="0" h="9344" w="9391">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6"/>
            <p:cNvSpPr/>
            <p:nvPr/>
          </p:nvSpPr>
          <p:spPr>
            <a:xfrm>
              <a:off x="4102650" y="3665322"/>
              <a:ext cx="408459" cy="384752"/>
            </a:xfrm>
            <a:custGeom>
              <a:rect b="b" l="l" r="r" t="t"/>
              <a:pathLst>
                <a:path extrusionOk="0" h="14688" w="15593">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76"/>
          <p:cNvGrpSpPr/>
          <p:nvPr/>
        </p:nvGrpSpPr>
        <p:grpSpPr>
          <a:xfrm>
            <a:off x="6346045" y="4100021"/>
            <a:ext cx="170346" cy="385381"/>
            <a:chOff x="6397489" y="4118522"/>
            <a:chExt cx="170346" cy="385381"/>
          </a:xfrm>
        </p:grpSpPr>
        <p:sp>
          <p:nvSpPr>
            <p:cNvPr id="9044" name="Google Shape;9044;p76"/>
            <p:cNvSpPr/>
            <p:nvPr/>
          </p:nvSpPr>
          <p:spPr>
            <a:xfrm>
              <a:off x="6439951" y="4124285"/>
              <a:ext cx="74525" cy="63759"/>
            </a:xfrm>
            <a:custGeom>
              <a:rect b="b" l="l" r="r" t="t"/>
              <a:pathLst>
                <a:path extrusionOk="0" h="2434" w="2845">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6"/>
            <p:cNvSpPr/>
            <p:nvPr/>
          </p:nvSpPr>
          <p:spPr>
            <a:xfrm>
              <a:off x="6475864" y="4124180"/>
              <a:ext cx="40497" cy="63863"/>
            </a:xfrm>
            <a:custGeom>
              <a:rect b="b" l="l" r="r" t="t"/>
              <a:pathLst>
                <a:path extrusionOk="0" h="2438" w="1546">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6"/>
            <p:cNvSpPr/>
            <p:nvPr/>
          </p:nvSpPr>
          <p:spPr>
            <a:xfrm>
              <a:off x="6403068" y="4205856"/>
              <a:ext cx="158977" cy="292415"/>
            </a:xfrm>
            <a:custGeom>
              <a:rect b="b" l="l" r="r" t="t"/>
              <a:pathLst>
                <a:path extrusionOk="0" h="11163" w="6069">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6"/>
            <p:cNvSpPr/>
            <p:nvPr/>
          </p:nvSpPr>
          <p:spPr>
            <a:xfrm>
              <a:off x="6452341" y="4375704"/>
              <a:ext cx="30281" cy="122540"/>
            </a:xfrm>
            <a:custGeom>
              <a:rect b="b" l="l" r="r" t="t"/>
              <a:pathLst>
                <a:path extrusionOk="0" h="4678" w="1156">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6"/>
            <p:cNvSpPr/>
            <p:nvPr/>
          </p:nvSpPr>
          <p:spPr>
            <a:xfrm>
              <a:off x="6499282" y="4248318"/>
              <a:ext cx="27950" cy="249953"/>
            </a:xfrm>
            <a:custGeom>
              <a:rect b="b" l="l" r="r" t="t"/>
              <a:pathLst>
                <a:path extrusionOk="0" h="9542" w="1067">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6"/>
            <p:cNvSpPr/>
            <p:nvPr/>
          </p:nvSpPr>
          <p:spPr>
            <a:xfrm>
              <a:off x="6410062" y="4248318"/>
              <a:ext cx="27950" cy="105068"/>
            </a:xfrm>
            <a:custGeom>
              <a:rect b="b" l="l" r="r" t="t"/>
              <a:pathLst>
                <a:path extrusionOk="0" h="4011" w="1067">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6"/>
            <p:cNvSpPr/>
            <p:nvPr/>
          </p:nvSpPr>
          <p:spPr>
            <a:xfrm>
              <a:off x="6505936" y="4205856"/>
              <a:ext cx="56031" cy="147504"/>
            </a:xfrm>
            <a:custGeom>
              <a:rect b="b" l="l" r="r" t="t"/>
              <a:pathLst>
                <a:path extrusionOk="0" h="5631" w="2139">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6"/>
            <p:cNvSpPr/>
            <p:nvPr/>
          </p:nvSpPr>
          <p:spPr>
            <a:xfrm>
              <a:off x="6486814" y="4292037"/>
              <a:ext cx="38795" cy="211603"/>
            </a:xfrm>
            <a:custGeom>
              <a:rect b="b" l="l" r="r" t="t"/>
              <a:pathLst>
                <a:path extrusionOk="0" h="8078" w="1481">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6"/>
            <p:cNvSpPr/>
            <p:nvPr/>
          </p:nvSpPr>
          <p:spPr>
            <a:xfrm>
              <a:off x="6445059" y="4118522"/>
              <a:ext cx="78035" cy="75153"/>
            </a:xfrm>
            <a:custGeom>
              <a:rect b="b" l="l" r="r" t="t"/>
              <a:pathLst>
                <a:path extrusionOk="0" h="2869" w="2979">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6"/>
            <p:cNvSpPr/>
            <p:nvPr/>
          </p:nvSpPr>
          <p:spPr>
            <a:xfrm>
              <a:off x="6397489" y="4243026"/>
              <a:ext cx="100667" cy="260876"/>
            </a:xfrm>
            <a:custGeom>
              <a:rect b="b" l="l" r="r" t="t"/>
              <a:pathLst>
                <a:path extrusionOk="0" h="9959" w="3843">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6"/>
            <p:cNvSpPr/>
            <p:nvPr/>
          </p:nvSpPr>
          <p:spPr>
            <a:xfrm>
              <a:off x="6397489" y="4200224"/>
              <a:ext cx="170346" cy="158820"/>
            </a:xfrm>
            <a:custGeom>
              <a:rect b="b" l="l" r="r" t="t"/>
              <a:pathLst>
                <a:path extrusionOk="0" h="6063" w="6503">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76"/>
          <p:cNvGrpSpPr/>
          <p:nvPr/>
        </p:nvGrpSpPr>
        <p:grpSpPr>
          <a:xfrm>
            <a:off x="7909569" y="3702512"/>
            <a:ext cx="398426" cy="273974"/>
            <a:chOff x="7909569" y="3720882"/>
            <a:chExt cx="398426" cy="273974"/>
          </a:xfrm>
        </p:grpSpPr>
        <p:sp>
          <p:nvSpPr>
            <p:cNvPr id="9056" name="Google Shape;9056;p76"/>
            <p:cNvSpPr/>
            <p:nvPr/>
          </p:nvSpPr>
          <p:spPr>
            <a:xfrm>
              <a:off x="7915594" y="3726513"/>
              <a:ext cx="386376" cy="232874"/>
            </a:xfrm>
            <a:custGeom>
              <a:rect b="b" l="l" r="r" t="t"/>
              <a:pathLst>
                <a:path extrusionOk="0" h="8890" w="1475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6"/>
            <p:cNvSpPr/>
            <p:nvPr/>
          </p:nvSpPr>
          <p:spPr>
            <a:xfrm>
              <a:off x="8256784" y="3790167"/>
              <a:ext cx="38978" cy="169220"/>
            </a:xfrm>
            <a:custGeom>
              <a:rect b="b" l="l" r="r" t="t"/>
              <a:pathLst>
                <a:path extrusionOk="0" h="6460" w="1488">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6"/>
            <p:cNvSpPr/>
            <p:nvPr/>
          </p:nvSpPr>
          <p:spPr>
            <a:xfrm>
              <a:off x="8071428" y="3871215"/>
              <a:ext cx="65383" cy="56031"/>
            </a:xfrm>
            <a:custGeom>
              <a:rect b="b" l="l" r="r" t="t"/>
              <a:pathLst>
                <a:path extrusionOk="0" h="2139" w="2496">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6"/>
            <p:cNvSpPr/>
            <p:nvPr/>
          </p:nvSpPr>
          <p:spPr>
            <a:xfrm>
              <a:off x="8098618" y="3871215"/>
              <a:ext cx="40969" cy="56005"/>
            </a:xfrm>
            <a:custGeom>
              <a:rect b="b" l="l" r="r" t="t"/>
              <a:pathLst>
                <a:path extrusionOk="0" h="2138" w="1564">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6"/>
            <p:cNvSpPr/>
            <p:nvPr/>
          </p:nvSpPr>
          <p:spPr>
            <a:xfrm>
              <a:off x="7918187" y="3893664"/>
              <a:ext cx="39162" cy="33556"/>
            </a:xfrm>
            <a:custGeom>
              <a:rect b="b" l="l" r="r" t="t"/>
              <a:pathLst>
                <a:path extrusionOk="0" h="1281" w="1495">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6"/>
            <p:cNvSpPr/>
            <p:nvPr/>
          </p:nvSpPr>
          <p:spPr>
            <a:xfrm>
              <a:off x="7933825" y="3893664"/>
              <a:ext cx="25331" cy="33530"/>
            </a:xfrm>
            <a:custGeom>
              <a:rect b="b" l="l" r="r" t="t"/>
              <a:pathLst>
                <a:path extrusionOk="0" h="1280" w="967">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6"/>
            <p:cNvSpPr/>
            <p:nvPr/>
          </p:nvSpPr>
          <p:spPr>
            <a:xfrm>
              <a:off x="7996641" y="3893664"/>
              <a:ext cx="39266" cy="33556"/>
            </a:xfrm>
            <a:custGeom>
              <a:rect b="b" l="l" r="r" t="t"/>
              <a:pathLst>
                <a:path extrusionOk="0" h="1281" w="1499">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6"/>
            <p:cNvSpPr/>
            <p:nvPr/>
          </p:nvSpPr>
          <p:spPr>
            <a:xfrm>
              <a:off x="8012279" y="3893664"/>
              <a:ext cx="25409" cy="33530"/>
            </a:xfrm>
            <a:custGeom>
              <a:rect b="b" l="l" r="r" t="t"/>
              <a:pathLst>
                <a:path extrusionOk="0" h="1280" w="97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6"/>
            <p:cNvSpPr/>
            <p:nvPr/>
          </p:nvSpPr>
          <p:spPr>
            <a:xfrm>
              <a:off x="8254636" y="3893664"/>
              <a:ext cx="39162" cy="33556"/>
            </a:xfrm>
            <a:custGeom>
              <a:rect b="b" l="l" r="r" t="t"/>
              <a:pathLst>
                <a:path extrusionOk="0" h="1281" w="1495">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6"/>
            <p:cNvSpPr/>
            <p:nvPr/>
          </p:nvSpPr>
          <p:spPr>
            <a:xfrm>
              <a:off x="8270248" y="3893664"/>
              <a:ext cx="25435" cy="33530"/>
            </a:xfrm>
            <a:custGeom>
              <a:rect b="b" l="l" r="r" t="t"/>
              <a:pathLst>
                <a:path extrusionOk="0" h="1280" w="971">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6"/>
            <p:cNvSpPr/>
            <p:nvPr/>
          </p:nvSpPr>
          <p:spPr>
            <a:xfrm>
              <a:off x="8176182" y="3893664"/>
              <a:ext cx="39162" cy="33556"/>
            </a:xfrm>
            <a:custGeom>
              <a:rect b="b" l="l" r="r" t="t"/>
              <a:pathLst>
                <a:path extrusionOk="0" h="1281" w="1495">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6"/>
            <p:cNvSpPr/>
            <p:nvPr/>
          </p:nvSpPr>
          <p:spPr>
            <a:xfrm>
              <a:off x="7925391" y="3959361"/>
              <a:ext cx="366782" cy="29758"/>
            </a:xfrm>
            <a:custGeom>
              <a:rect b="b" l="l" r="r" t="t"/>
              <a:pathLst>
                <a:path extrusionOk="0" h="1136" w="14002">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6"/>
            <p:cNvSpPr/>
            <p:nvPr/>
          </p:nvSpPr>
          <p:spPr>
            <a:xfrm>
              <a:off x="8256967" y="3959361"/>
              <a:ext cx="35206" cy="29758"/>
            </a:xfrm>
            <a:custGeom>
              <a:rect b="b" l="l" r="r" t="t"/>
              <a:pathLst>
                <a:path extrusionOk="0" h="1136" w="1344">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6"/>
            <p:cNvSpPr/>
            <p:nvPr/>
          </p:nvSpPr>
          <p:spPr>
            <a:xfrm>
              <a:off x="8191794" y="3893664"/>
              <a:ext cx="25435" cy="33530"/>
            </a:xfrm>
            <a:custGeom>
              <a:rect b="b" l="l" r="r" t="t"/>
              <a:pathLst>
                <a:path extrusionOk="0" h="1280" w="971">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6"/>
            <p:cNvSpPr/>
            <p:nvPr/>
          </p:nvSpPr>
          <p:spPr>
            <a:xfrm>
              <a:off x="7909569" y="3784457"/>
              <a:ext cx="311354" cy="210215"/>
            </a:xfrm>
            <a:custGeom>
              <a:rect b="b" l="l" r="r" t="t"/>
              <a:pathLst>
                <a:path extrusionOk="0" h="8025" w="11886">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6"/>
            <p:cNvSpPr/>
            <p:nvPr/>
          </p:nvSpPr>
          <p:spPr>
            <a:xfrm>
              <a:off x="8063805" y="3865426"/>
              <a:ext cx="78664" cy="67400"/>
            </a:xfrm>
            <a:custGeom>
              <a:rect b="b" l="l" r="r" t="t"/>
              <a:pathLst>
                <a:path extrusionOk="0" h="2573" w="3003">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6"/>
            <p:cNvSpPr/>
            <p:nvPr/>
          </p:nvSpPr>
          <p:spPr>
            <a:xfrm>
              <a:off x="7996641" y="3887927"/>
              <a:ext cx="52547" cy="44977"/>
            </a:xfrm>
            <a:custGeom>
              <a:rect b="b" l="l" r="r" t="t"/>
              <a:pathLst>
                <a:path extrusionOk="0" h="1717" w="2006">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6"/>
            <p:cNvSpPr/>
            <p:nvPr/>
          </p:nvSpPr>
          <p:spPr>
            <a:xfrm>
              <a:off x="8000151" y="3720882"/>
              <a:ext cx="307844" cy="273974"/>
            </a:xfrm>
            <a:custGeom>
              <a:rect b="b" l="l" r="r" t="t"/>
              <a:pathLst>
                <a:path extrusionOk="0" h="10459" w="11752">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6"/>
            <p:cNvSpPr/>
            <p:nvPr/>
          </p:nvSpPr>
          <p:spPr>
            <a:xfrm>
              <a:off x="8168559" y="3887927"/>
              <a:ext cx="52442" cy="44898"/>
            </a:xfrm>
            <a:custGeom>
              <a:rect b="b" l="l" r="r" t="t"/>
              <a:pathLst>
                <a:path extrusionOk="0" h="1714" w="2002">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76"/>
          <p:cNvGrpSpPr/>
          <p:nvPr/>
        </p:nvGrpSpPr>
        <p:grpSpPr>
          <a:xfrm>
            <a:off x="6680797" y="4100466"/>
            <a:ext cx="227032" cy="384490"/>
            <a:chOff x="6910596" y="4118967"/>
            <a:chExt cx="227032" cy="384490"/>
          </a:xfrm>
        </p:grpSpPr>
        <p:sp>
          <p:nvSpPr>
            <p:cNvPr id="9076" name="Google Shape;9076;p76"/>
            <p:cNvSpPr/>
            <p:nvPr/>
          </p:nvSpPr>
          <p:spPr>
            <a:xfrm>
              <a:off x="6916700" y="4206039"/>
              <a:ext cx="214563" cy="291865"/>
            </a:xfrm>
            <a:custGeom>
              <a:rect b="b" l="l" r="r" t="t"/>
              <a:pathLst>
                <a:path extrusionOk="0" h="11142" w="8191">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6"/>
            <p:cNvSpPr/>
            <p:nvPr/>
          </p:nvSpPr>
          <p:spPr>
            <a:xfrm>
              <a:off x="7048723" y="4248423"/>
              <a:ext cx="46889" cy="134040"/>
            </a:xfrm>
            <a:custGeom>
              <a:rect b="b" l="l" r="r" t="t"/>
              <a:pathLst>
                <a:path extrusionOk="0" h="5117" w="179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6"/>
            <p:cNvSpPr/>
            <p:nvPr/>
          </p:nvSpPr>
          <p:spPr>
            <a:xfrm>
              <a:off x="6981506" y="4124625"/>
              <a:ext cx="74341" cy="63680"/>
            </a:xfrm>
            <a:custGeom>
              <a:rect b="b" l="l" r="r" t="t"/>
              <a:pathLst>
                <a:path extrusionOk="0" h="2431" w="2838">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6"/>
            <p:cNvSpPr/>
            <p:nvPr/>
          </p:nvSpPr>
          <p:spPr>
            <a:xfrm>
              <a:off x="7017236" y="4124625"/>
              <a:ext cx="40419" cy="63680"/>
            </a:xfrm>
            <a:custGeom>
              <a:rect b="b" l="l" r="r" t="t"/>
              <a:pathLst>
                <a:path extrusionOk="0" h="2431" w="1543">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6"/>
            <p:cNvSpPr/>
            <p:nvPr/>
          </p:nvSpPr>
          <p:spPr>
            <a:xfrm>
              <a:off x="6925135" y="4248423"/>
              <a:ext cx="52076" cy="104859"/>
            </a:xfrm>
            <a:custGeom>
              <a:rect b="b" l="l" r="r" t="t"/>
              <a:pathLst>
                <a:path extrusionOk="0" h="4003" w="1988">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6"/>
            <p:cNvSpPr/>
            <p:nvPr/>
          </p:nvSpPr>
          <p:spPr>
            <a:xfrm>
              <a:off x="7047387" y="4206039"/>
              <a:ext cx="84531" cy="147268"/>
            </a:xfrm>
            <a:custGeom>
              <a:rect b="b" l="l" r="r" t="t"/>
              <a:pathLst>
                <a:path extrusionOk="0" h="5622" w="3227">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6"/>
            <p:cNvSpPr/>
            <p:nvPr/>
          </p:nvSpPr>
          <p:spPr>
            <a:xfrm>
              <a:off x="6993713" y="4382436"/>
              <a:ext cx="20406" cy="115468"/>
            </a:xfrm>
            <a:custGeom>
              <a:rect b="b" l="l" r="r" t="t"/>
              <a:pathLst>
                <a:path extrusionOk="0" h="4408" w="779">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6"/>
            <p:cNvSpPr/>
            <p:nvPr/>
          </p:nvSpPr>
          <p:spPr>
            <a:xfrm>
              <a:off x="7040759" y="4382358"/>
              <a:ext cx="20380" cy="115572"/>
            </a:xfrm>
            <a:custGeom>
              <a:rect b="b" l="l" r="r" t="t"/>
              <a:pathLst>
                <a:path extrusionOk="0" h="4412" w="778">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6"/>
            <p:cNvSpPr/>
            <p:nvPr/>
          </p:nvSpPr>
          <p:spPr>
            <a:xfrm>
              <a:off x="6986536" y="4118967"/>
              <a:ext cx="77930" cy="74996"/>
            </a:xfrm>
            <a:custGeom>
              <a:rect b="b" l="l" r="r" t="t"/>
              <a:pathLst>
                <a:path extrusionOk="0" h="2863" w="2975">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6"/>
            <p:cNvSpPr/>
            <p:nvPr/>
          </p:nvSpPr>
          <p:spPr>
            <a:xfrm>
              <a:off x="7008697" y="4340708"/>
              <a:ext cx="93385" cy="162750"/>
            </a:xfrm>
            <a:custGeom>
              <a:rect b="b" l="l" r="r" t="t"/>
              <a:pathLst>
                <a:path extrusionOk="0" h="6213" w="3565">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6"/>
            <p:cNvSpPr/>
            <p:nvPr/>
          </p:nvSpPr>
          <p:spPr>
            <a:xfrm>
              <a:off x="6934905" y="4200381"/>
              <a:ext cx="202723" cy="158637"/>
            </a:xfrm>
            <a:custGeom>
              <a:rect b="b" l="l" r="r" t="t"/>
              <a:pathLst>
                <a:path extrusionOk="0" h="6056" w="7739">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6"/>
            <p:cNvSpPr/>
            <p:nvPr/>
          </p:nvSpPr>
          <p:spPr>
            <a:xfrm>
              <a:off x="6910596" y="4242660"/>
              <a:ext cx="109338" cy="260719"/>
            </a:xfrm>
            <a:custGeom>
              <a:rect b="b" l="l" r="r" t="t"/>
              <a:pathLst>
                <a:path extrusionOk="0" h="9953" w="4174">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8" name="Google Shape;9088;p76"/>
          <p:cNvSpPr txBox="1"/>
          <p:nvPr/>
        </p:nvSpPr>
        <p:spPr>
          <a:xfrm>
            <a:off x="720000" y="1188000"/>
            <a:ext cx="77040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089" name="Google Shape;9089;p76"/>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090" name="Google Shape;9090;p76"/>
          <p:cNvGrpSpPr/>
          <p:nvPr/>
        </p:nvGrpSpPr>
        <p:grpSpPr>
          <a:xfrm>
            <a:off x="850453" y="4127187"/>
            <a:ext cx="331421" cy="331048"/>
            <a:chOff x="267825" y="4029775"/>
            <a:chExt cx="1090200" cy="1088975"/>
          </a:xfrm>
        </p:grpSpPr>
        <p:sp>
          <p:nvSpPr>
            <p:cNvPr id="9091" name="Google Shape;9091;p76"/>
            <p:cNvSpPr/>
            <p:nvPr/>
          </p:nvSpPr>
          <p:spPr>
            <a:xfrm>
              <a:off x="467450" y="4048050"/>
              <a:ext cx="872650" cy="420125"/>
            </a:xfrm>
            <a:custGeom>
              <a:rect b="b" l="l" r="r" t="t"/>
              <a:pathLst>
                <a:path extrusionOk="0" h="16805" w="34906">
                  <a:moveTo>
                    <a:pt x="34905" y="0"/>
                  </a:moveTo>
                  <a:lnTo>
                    <a:pt x="0" y="8159"/>
                  </a:lnTo>
                  <a:lnTo>
                    <a:pt x="8947" y="16804"/>
                  </a:lnTo>
                  <a:lnTo>
                    <a:pt x="3490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6"/>
            <p:cNvSpPr/>
            <p:nvPr/>
          </p:nvSpPr>
          <p:spPr>
            <a:xfrm>
              <a:off x="618125" y="4048050"/>
              <a:ext cx="721975" cy="721950"/>
            </a:xfrm>
            <a:custGeom>
              <a:rect b="b" l="l" r="r" t="t"/>
              <a:pathLst>
                <a:path extrusionOk="0" h="28878" w="28879">
                  <a:moveTo>
                    <a:pt x="28878" y="0"/>
                  </a:moveTo>
                  <a:lnTo>
                    <a:pt x="1" y="28878"/>
                  </a:lnTo>
                  <a:lnTo>
                    <a:pt x="12075" y="25959"/>
                  </a:lnTo>
                  <a:lnTo>
                    <a:pt x="28878"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6"/>
            <p:cNvSpPr/>
            <p:nvPr/>
          </p:nvSpPr>
          <p:spPr>
            <a:xfrm>
              <a:off x="618125" y="4048050"/>
              <a:ext cx="721975" cy="721950"/>
            </a:xfrm>
            <a:custGeom>
              <a:rect b="b" l="l" r="r" t="t"/>
              <a:pathLst>
                <a:path extrusionOk="0" h="28878" w="28879">
                  <a:moveTo>
                    <a:pt x="28878" y="0"/>
                  </a:moveTo>
                  <a:lnTo>
                    <a:pt x="2920" y="16804"/>
                  </a:lnTo>
                  <a:lnTo>
                    <a:pt x="1" y="28878"/>
                  </a:lnTo>
                  <a:lnTo>
                    <a:pt x="28878" y="0"/>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6"/>
            <p:cNvSpPr/>
            <p:nvPr/>
          </p:nvSpPr>
          <p:spPr>
            <a:xfrm>
              <a:off x="919975" y="4048050"/>
              <a:ext cx="420125" cy="872650"/>
            </a:xfrm>
            <a:custGeom>
              <a:rect b="b" l="l" r="r" t="t"/>
              <a:pathLst>
                <a:path extrusionOk="0" h="34906" w="16805">
                  <a:moveTo>
                    <a:pt x="16804" y="0"/>
                  </a:moveTo>
                  <a:lnTo>
                    <a:pt x="1" y="25959"/>
                  </a:lnTo>
                  <a:lnTo>
                    <a:pt x="8646" y="34905"/>
                  </a:lnTo>
                  <a:lnTo>
                    <a:pt x="16804"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6"/>
            <p:cNvSpPr/>
            <p:nvPr/>
          </p:nvSpPr>
          <p:spPr>
            <a:xfrm>
              <a:off x="447325" y="4029775"/>
              <a:ext cx="910700" cy="906825"/>
            </a:xfrm>
            <a:custGeom>
              <a:rect b="b" l="l" r="r" t="t"/>
              <a:pathLst>
                <a:path extrusionOk="0" h="36273" w="36428">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6"/>
            <p:cNvSpPr/>
            <p:nvPr/>
          </p:nvSpPr>
          <p:spPr>
            <a:xfrm>
              <a:off x="267825" y="4870250"/>
              <a:ext cx="251625" cy="248500"/>
            </a:xfrm>
            <a:custGeom>
              <a:rect b="b" l="l" r="r" t="t"/>
              <a:pathLst>
                <a:path extrusionOk="0" h="9940" w="10065">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6"/>
            <p:cNvSpPr/>
            <p:nvPr/>
          </p:nvSpPr>
          <p:spPr>
            <a:xfrm>
              <a:off x="267825" y="4713275"/>
              <a:ext cx="175175" cy="172025"/>
            </a:xfrm>
            <a:custGeom>
              <a:rect b="b" l="l" r="r" t="t"/>
              <a:pathLst>
                <a:path extrusionOk="0" h="6881" w="7007">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6"/>
            <p:cNvSpPr/>
            <p:nvPr/>
          </p:nvSpPr>
          <p:spPr>
            <a:xfrm>
              <a:off x="501225" y="4946650"/>
              <a:ext cx="175175" cy="172075"/>
            </a:xfrm>
            <a:custGeom>
              <a:rect b="b" l="l" r="r" t="t"/>
              <a:pathLst>
                <a:path extrusionOk="0" h="6883" w="7007">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76"/>
          <p:cNvGrpSpPr/>
          <p:nvPr/>
        </p:nvGrpSpPr>
        <p:grpSpPr>
          <a:xfrm>
            <a:off x="7072235" y="4107659"/>
            <a:ext cx="210240" cy="370105"/>
            <a:chOff x="3999225" y="4364775"/>
            <a:chExt cx="195300" cy="343772"/>
          </a:xfrm>
        </p:grpSpPr>
        <p:grpSp>
          <p:nvGrpSpPr>
            <p:cNvPr id="9100" name="Google Shape;9100;p76"/>
            <p:cNvGrpSpPr/>
            <p:nvPr/>
          </p:nvGrpSpPr>
          <p:grpSpPr>
            <a:xfrm>
              <a:off x="4048568" y="4562577"/>
              <a:ext cx="97317" cy="145970"/>
              <a:chOff x="1529575" y="2222650"/>
              <a:chExt cx="203125" cy="304675"/>
            </a:xfrm>
          </p:grpSpPr>
          <p:sp>
            <p:nvSpPr>
              <p:cNvPr id="9101" name="Google Shape;9101;p76"/>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6"/>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76"/>
            <p:cNvGrpSpPr/>
            <p:nvPr/>
          </p:nvGrpSpPr>
          <p:grpSpPr>
            <a:xfrm>
              <a:off x="3999225" y="4364775"/>
              <a:ext cx="195300" cy="195300"/>
              <a:chOff x="3999225" y="4364775"/>
              <a:chExt cx="195300" cy="195300"/>
            </a:xfrm>
          </p:grpSpPr>
          <p:sp>
            <p:nvSpPr>
              <p:cNvPr id="9104" name="Google Shape;9104;p76"/>
              <p:cNvSpPr/>
              <p:nvPr/>
            </p:nvSpPr>
            <p:spPr>
              <a:xfrm>
                <a:off x="3999225" y="4364775"/>
                <a:ext cx="195300" cy="195300"/>
              </a:xfrm>
              <a:prstGeom prst="ellipse">
                <a:avLst/>
              </a:prstGeom>
              <a:solidFill>
                <a:srgbClr val="A5B8C6"/>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6"/>
              <p:cNvSpPr/>
              <p:nvPr/>
            </p:nvSpPr>
            <p:spPr>
              <a:xfrm>
                <a:off x="4029725" y="4395250"/>
                <a:ext cx="134400" cy="134400"/>
              </a:xfrm>
              <a:prstGeom prst="ellipse">
                <a:avLst/>
              </a:prstGeom>
              <a:solidFill>
                <a:srgbClr val="D0DAE1"/>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06" name="Google Shape;9106;p76"/>
          <p:cNvGrpSpPr/>
          <p:nvPr/>
        </p:nvGrpSpPr>
        <p:grpSpPr>
          <a:xfrm>
            <a:off x="7446881" y="4153508"/>
            <a:ext cx="297121" cy="278407"/>
            <a:chOff x="4335888" y="4398114"/>
            <a:chExt cx="277088" cy="259611"/>
          </a:xfrm>
        </p:grpSpPr>
        <p:grpSp>
          <p:nvGrpSpPr>
            <p:cNvPr id="9107" name="Google Shape;9107;p76"/>
            <p:cNvGrpSpPr/>
            <p:nvPr/>
          </p:nvGrpSpPr>
          <p:grpSpPr>
            <a:xfrm>
              <a:off x="4335888" y="4462425"/>
              <a:ext cx="195300" cy="195300"/>
              <a:chOff x="4335888" y="4462425"/>
              <a:chExt cx="195300" cy="195300"/>
            </a:xfrm>
          </p:grpSpPr>
          <p:sp>
            <p:nvSpPr>
              <p:cNvPr id="9108" name="Google Shape;9108;p76"/>
              <p:cNvSpPr/>
              <p:nvPr/>
            </p:nvSpPr>
            <p:spPr>
              <a:xfrm>
                <a:off x="4335888" y="4462425"/>
                <a:ext cx="195300" cy="195300"/>
              </a:xfrm>
              <a:prstGeom prst="ellipse">
                <a:avLst/>
              </a:prstGeom>
              <a:solidFill>
                <a:srgbClr val="A5B8C6"/>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6"/>
              <p:cNvSpPr/>
              <p:nvPr/>
            </p:nvSpPr>
            <p:spPr>
              <a:xfrm>
                <a:off x="4366388" y="4492900"/>
                <a:ext cx="134400" cy="134400"/>
              </a:xfrm>
              <a:prstGeom prst="ellipse">
                <a:avLst/>
              </a:prstGeom>
              <a:solidFill>
                <a:srgbClr val="D0DAE1"/>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76"/>
            <p:cNvGrpSpPr/>
            <p:nvPr/>
          </p:nvGrpSpPr>
          <p:grpSpPr>
            <a:xfrm>
              <a:off x="4509813" y="4398114"/>
              <a:ext cx="103162" cy="103198"/>
              <a:chOff x="2277975" y="2021700"/>
              <a:chExt cx="215325" cy="215400"/>
            </a:xfrm>
          </p:grpSpPr>
          <p:sp>
            <p:nvSpPr>
              <p:cNvPr id="9111" name="Google Shape;9111;p76"/>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13" name="Google Shape;9113;p76"/>
          <p:cNvGrpSpPr/>
          <p:nvPr/>
        </p:nvGrpSpPr>
        <p:grpSpPr>
          <a:xfrm>
            <a:off x="7908408" y="4187679"/>
            <a:ext cx="421931" cy="210065"/>
            <a:chOff x="4752588" y="4440200"/>
            <a:chExt cx="392275" cy="195300"/>
          </a:xfrm>
        </p:grpSpPr>
        <p:grpSp>
          <p:nvGrpSpPr>
            <p:cNvPr id="9114" name="Google Shape;9114;p76"/>
            <p:cNvGrpSpPr/>
            <p:nvPr/>
          </p:nvGrpSpPr>
          <p:grpSpPr>
            <a:xfrm>
              <a:off x="4950384" y="4469728"/>
              <a:ext cx="194479" cy="136244"/>
              <a:chOff x="3163375" y="2175125"/>
              <a:chExt cx="405925" cy="284375"/>
            </a:xfrm>
          </p:grpSpPr>
          <p:sp>
            <p:nvSpPr>
              <p:cNvPr id="9115" name="Google Shape;9115;p76"/>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6"/>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6"/>
              <p:cNvSpPr/>
              <p:nvPr/>
            </p:nvSpPr>
            <p:spPr>
              <a:xfrm>
                <a:off x="3438275" y="2186300"/>
                <a:ext cx="131025" cy="261925"/>
              </a:xfrm>
              <a:custGeom>
                <a:rect b="b" l="l" r="r" t="t"/>
                <a:pathLst>
                  <a:path extrusionOk="0" fill="none" h="10477" w="5241">
                    <a:moveTo>
                      <a:pt x="0" y="10476"/>
                    </a:moveTo>
                    <a:lnTo>
                      <a:pt x="5240" y="5241"/>
                    </a:lnTo>
                    <a:lnTo>
                      <a:pt x="0" y="1"/>
                    </a:lnTo>
                  </a:path>
                </a:pathLst>
              </a:custGeom>
              <a:no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76"/>
            <p:cNvGrpSpPr/>
            <p:nvPr/>
          </p:nvGrpSpPr>
          <p:grpSpPr>
            <a:xfrm>
              <a:off x="4752588" y="4440200"/>
              <a:ext cx="195300" cy="195300"/>
              <a:chOff x="4335888" y="4462425"/>
              <a:chExt cx="195300" cy="195300"/>
            </a:xfrm>
          </p:grpSpPr>
          <p:sp>
            <p:nvSpPr>
              <p:cNvPr id="9119" name="Google Shape;9119;p76"/>
              <p:cNvSpPr/>
              <p:nvPr/>
            </p:nvSpPr>
            <p:spPr>
              <a:xfrm>
                <a:off x="4335888" y="4462425"/>
                <a:ext cx="195300" cy="195300"/>
              </a:xfrm>
              <a:prstGeom prst="ellipse">
                <a:avLst/>
              </a:prstGeom>
              <a:solidFill>
                <a:srgbClr val="A5B8C6"/>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6"/>
              <p:cNvSpPr/>
              <p:nvPr/>
            </p:nvSpPr>
            <p:spPr>
              <a:xfrm>
                <a:off x="4366388" y="4492900"/>
                <a:ext cx="134400" cy="134400"/>
              </a:xfrm>
              <a:prstGeom prst="ellipse">
                <a:avLst/>
              </a:prstGeom>
              <a:solidFill>
                <a:srgbClr val="D0DAE1"/>
              </a:solid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4" name="Shape 9124"/>
        <p:cNvGrpSpPr/>
        <p:nvPr/>
      </p:nvGrpSpPr>
      <p:grpSpPr>
        <a:xfrm>
          <a:off x="0" y="0"/>
          <a:ext cx="0" cy="0"/>
          <a:chOff x="0" y="0"/>
          <a:chExt cx="0" cy="0"/>
        </a:xfrm>
      </p:grpSpPr>
      <p:grpSp>
        <p:nvGrpSpPr>
          <p:cNvPr id="9125" name="Google Shape;9125;p77"/>
          <p:cNvGrpSpPr/>
          <p:nvPr/>
        </p:nvGrpSpPr>
        <p:grpSpPr>
          <a:xfrm>
            <a:off x="3045189" y="1771948"/>
            <a:ext cx="389401" cy="374453"/>
            <a:chOff x="3045189" y="1977348"/>
            <a:chExt cx="389401" cy="374453"/>
          </a:xfrm>
        </p:grpSpPr>
        <p:sp>
          <p:nvSpPr>
            <p:cNvPr id="9126" name="Google Shape;9126;p77"/>
            <p:cNvSpPr/>
            <p:nvPr/>
          </p:nvSpPr>
          <p:spPr>
            <a:xfrm>
              <a:off x="3052494" y="2027117"/>
              <a:ext cx="331910" cy="318454"/>
            </a:xfrm>
            <a:custGeom>
              <a:rect b="b" l="l" r="r" t="t"/>
              <a:pathLst>
                <a:path extrusionOk="0" h="12164" w="12678">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7"/>
            <p:cNvSpPr/>
            <p:nvPr/>
          </p:nvSpPr>
          <p:spPr>
            <a:xfrm>
              <a:off x="3189075" y="1982611"/>
              <a:ext cx="108804" cy="108673"/>
            </a:xfrm>
            <a:custGeom>
              <a:rect b="b" l="l" r="r" t="t"/>
              <a:pathLst>
                <a:path extrusionOk="0" h="4151" w="4156">
                  <a:moveTo>
                    <a:pt x="1701" y="0"/>
                  </a:moveTo>
                  <a:lnTo>
                    <a:pt x="0" y="1701"/>
                  </a:lnTo>
                  <a:lnTo>
                    <a:pt x="2455" y="4151"/>
                  </a:lnTo>
                  <a:lnTo>
                    <a:pt x="4156" y="2455"/>
                  </a:lnTo>
                  <a:lnTo>
                    <a:pt x="1701"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7"/>
            <p:cNvSpPr/>
            <p:nvPr/>
          </p:nvSpPr>
          <p:spPr>
            <a:xfrm>
              <a:off x="3320132" y="2113537"/>
              <a:ext cx="108673" cy="108804"/>
            </a:xfrm>
            <a:custGeom>
              <a:rect b="b" l="l" r="r" t="t"/>
              <a:pathLst>
                <a:path extrusionOk="0" h="4156" w="4151">
                  <a:moveTo>
                    <a:pt x="1701" y="0"/>
                  </a:moveTo>
                  <a:lnTo>
                    <a:pt x="0" y="1701"/>
                  </a:lnTo>
                  <a:lnTo>
                    <a:pt x="2450" y="4156"/>
                  </a:lnTo>
                  <a:lnTo>
                    <a:pt x="4151" y="2455"/>
                  </a:lnTo>
                  <a:lnTo>
                    <a:pt x="17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7"/>
            <p:cNvSpPr/>
            <p:nvPr/>
          </p:nvSpPr>
          <p:spPr>
            <a:xfrm>
              <a:off x="3045189" y="1977348"/>
              <a:ext cx="389401" cy="374453"/>
            </a:xfrm>
            <a:custGeom>
              <a:rect b="b" l="l" r="r" t="t"/>
              <a:pathLst>
                <a:path extrusionOk="0" h="14303" w="14874">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7"/>
            <p:cNvSpPr/>
            <p:nvPr/>
          </p:nvSpPr>
          <p:spPr>
            <a:xfrm>
              <a:off x="3092968" y="2216529"/>
              <a:ext cx="11493" cy="10551"/>
            </a:xfrm>
            <a:custGeom>
              <a:rect b="b" l="l" r="r" t="t"/>
              <a:pathLst>
                <a:path extrusionOk="0" h="403" w="439">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7"/>
            <p:cNvSpPr/>
            <p:nvPr/>
          </p:nvSpPr>
          <p:spPr>
            <a:xfrm>
              <a:off x="3092968" y="2186867"/>
              <a:ext cx="11493" cy="10577"/>
            </a:xfrm>
            <a:custGeom>
              <a:rect b="b" l="l" r="r" t="t"/>
              <a:pathLst>
                <a:path extrusionOk="0" h="404" w="439">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7"/>
            <p:cNvSpPr/>
            <p:nvPr/>
          </p:nvSpPr>
          <p:spPr>
            <a:xfrm>
              <a:off x="3320132" y="2230876"/>
              <a:ext cx="11467" cy="10446"/>
            </a:xfrm>
            <a:custGeom>
              <a:rect b="b" l="l" r="r" t="t"/>
              <a:pathLst>
                <a:path extrusionOk="0" h="399" w="438">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77"/>
          <p:cNvGrpSpPr/>
          <p:nvPr/>
        </p:nvGrpSpPr>
        <p:grpSpPr>
          <a:xfrm>
            <a:off x="3028591" y="2238398"/>
            <a:ext cx="431158" cy="349817"/>
            <a:chOff x="3028591" y="2443798"/>
            <a:chExt cx="431158" cy="349817"/>
          </a:xfrm>
        </p:grpSpPr>
        <p:sp>
          <p:nvSpPr>
            <p:cNvPr id="9134" name="Google Shape;9134;p77"/>
            <p:cNvSpPr/>
            <p:nvPr/>
          </p:nvSpPr>
          <p:spPr>
            <a:xfrm>
              <a:off x="3068332" y="2658997"/>
              <a:ext cx="144278" cy="120873"/>
            </a:xfrm>
            <a:custGeom>
              <a:rect b="b" l="l" r="r" t="t"/>
              <a:pathLst>
                <a:path extrusionOk="0" h="4617" w="5511">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7"/>
            <p:cNvSpPr/>
            <p:nvPr/>
          </p:nvSpPr>
          <p:spPr>
            <a:xfrm>
              <a:off x="3275338" y="2658997"/>
              <a:ext cx="144304" cy="120873"/>
            </a:xfrm>
            <a:custGeom>
              <a:rect b="b" l="l" r="r" t="t"/>
              <a:pathLst>
                <a:path extrusionOk="0" h="4617" w="5512">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7"/>
            <p:cNvSpPr/>
            <p:nvPr/>
          </p:nvSpPr>
          <p:spPr>
            <a:xfrm>
              <a:off x="3041917" y="2696853"/>
              <a:ext cx="13849" cy="18745"/>
            </a:xfrm>
            <a:custGeom>
              <a:rect b="b" l="l" r="r" t="t"/>
              <a:pathLst>
                <a:path extrusionOk="0" h="716" w="529">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7"/>
            <p:cNvSpPr/>
            <p:nvPr/>
          </p:nvSpPr>
          <p:spPr>
            <a:xfrm>
              <a:off x="3432051" y="2696853"/>
              <a:ext cx="13875" cy="18745"/>
            </a:xfrm>
            <a:custGeom>
              <a:rect b="b" l="l" r="r" t="t"/>
              <a:pathLst>
                <a:path extrusionOk="0" h="716" w="53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7"/>
            <p:cNvSpPr/>
            <p:nvPr/>
          </p:nvSpPr>
          <p:spPr>
            <a:xfrm>
              <a:off x="3090821" y="2674417"/>
              <a:ext cx="78016" cy="72309"/>
            </a:xfrm>
            <a:custGeom>
              <a:rect b="b" l="l" r="r" t="t"/>
              <a:pathLst>
                <a:path extrusionOk="0" h="2762" w="298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7"/>
            <p:cNvSpPr/>
            <p:nvPr/>
          </p:nvSpPr>
          <p:spPr>
            <a:xfrm>
              <a:off x="3098518" y="2782488"/>
              <a:ext cx="1021" cy="654"/>
            </a:xfrm>
            <a:custGeom>
              <a:rect b="b" l="l" r="r" t="t"/>
              <a:pathLst>
                <a:path extrusionOk="0" h="25" w="39">
                  <a:moveTo>
                    <a:pt x="0" y="1"/>
                  </a:moveTo>
                  <a:lnTo>
                    <a:pt x="0" y="1"/>
                  </a:lnTo>
                  <a:cubicBezTo>
                    <a:pt x="10" y="10"/>
                    <a:pt x="24" y="20"/>
                    <a:pt x="39" y="25"/>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7"/>
            <p:cNvSpPr/>
            <p:nvPr/>
          </p:nvSpPr>
          <p:spPr>
            <a:xfrm>
              <a:off x="3101267" y="2706959"/>
              <a:ext cx="71733" cy="67885"/>
            </a:xfrm>
            <a:custGeom>
              <a:rect b="b" l="l" r="r" t="t"/>
              <a:pathLst>
                <a:path extrusionOk="0" h="2593" w="274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7"/>
            <p:cNvSpPr/>
            <p:nvPr/>
          </p:nvSpPr>
          <p:spPr>
            <a:xfrm>
              <a:off x="3177241" y="2675203"/>
              <a:ext cx="26939" cy="26128"/>
            </a:xfrm>
            <a:custGeom>
              <a:rect b="b" l="l" r="r" t="t"/>
              <a:pathLst>
                <a:path extrusionOk="0" h="998" w="1029">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7"/>
            <p:cNvSpPr/>
            <p:nvPr/>
          </p:nvSpPr>
          <p:spPr>
            <a:xfrm>
              <a:off x="3297853" y="2674417"/>
              <a:ext cx="78016" cy="72309"/>
            </a:xfrm>
            <a:custGeom>
              <a:rect b="b" l="l" r="r" t="t"/>
              <a:pathLst>
                <a:path extrusionOk="0" h="2762" w="298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7"/>
            <p:cNvSpPr/>
            <p:nvPr/>
          </p:nvSpPr>
          <p:spPr>
            <a:xfrm>
              <a:off x="3305523" y="2782619"/>
              <a:ext cx="1047" cy="524"/>
            </a:xfrm>
            <a:custGeom>
              <a:rect b="b" l="l" r="r" t="t"/>
              <a:pathLst>
                <a:path extrusionOk="0" h="20" w="40">
                  <a:moveTo>
                    <a:pt x="1" y="0"/>
                  </a:moveTo>
                  <a:cubicBezTo>
                    <a:pt x="10" y="5"/>
                    <a:pt x="25" y="15"/>
                    <a:pt x="39" y="20"/>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7"/>
            <p:cNvSpPr/>
            <p:nvPr/>
          </p:nvSpPr>
          <p:spPr>
            <a:xfrm>
              <a:off x="3308298" y="2706959"/>
              <a:ext cx="71707" cy="67885"/>
            </a:xfrm>
            <a:custGeom>
              <a:rect b="b" l="l" r="r" t="t"/>
              <a:pathLst>
                <a:path extrusionOk="0" h="2593" w="2739">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7"/>
            <p:cNvSpPr/>
            <p:nvPr/>
          </p:nvSpPr>
          <p:spPr>
            <a:xfrm>
              <a:off x="3384273" y="2675203"/>
              <a:ext cx="26939" cy="26128"/>
            </a:xfrm>
            <a:custGeom>
              <a:rect b="b" l="l" r="r" t="t"/>
              <a:pathLst>
                <a:path extrusionOk="0" h="998" w="1029">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7"/>
            <p:cNvSpPr/>
            <p:nvPr/>
          </p:nvSpPr>
          <p:spPr>
            <a:xfrm>
              <a:off x="3028591" y="2443798"/>
              <a:ext cx="431158" cy="349817"/>
            </a:xfrm>
            <a:custGeom>
              <a:rect b="b" l="l" r="r" t="t"/>
              <a:pathLst>
                <a:path extrusionOk="0" h="13362" w="16469">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77"/>
          <p:cNvGrpSpPr/>
          <p:nvPr/>
        </p:nvGrpSpPr>
        <p:grpSpPr>
          <a:xfrm>
            <a:off x="3966333" y="1778075"/>
            <a:ext cx="331805" cy="377961"/>
            <a:chOff x="3966333" y="1983475"/>
            <a:chExt cx="331805" cy="377961"/>
          </a:xfrm>
        </p:grpSpPr>
        <p:sp>
          <p:nvSpPr>
            <p:cNvPr id="9148" name="Google Shape;9148;p77"/>
            <p:cNvSpPr/>
            <p:nvPr/>
          </p:nvSpPr>
          <p:spPr>
            <a:xfrm>
              <a:off x="3972982" y="1989025"/>
              <a:ext cx="318113" cy="53460"/>
            </a:xfrm>
            <a:custGeom>
              <a:rect b="b" l="l" r="r" t="t"/>
              <a:pathLst>
                <a:path extrusionOk="0" h="2042" w="12151">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7"/>
            <p:cNvSpPr/>
            <p:nvPr/>
          </p:nvSpPr>
          <p:spPr>
            <a:xfrm>
              <a:off x="3977407" y="2042458"/>
              <a:ext cx="311804" cy="99013"/>
            </a:xfrm>
            <a:custGeom>
              <a:rect b="b" l="l" r="r" t="t"/>
              <a:pathLst>
                <a:path extrusionOk="0" h="3782" w="1191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7"/>
            <p:cNvSpPr/>
            <p:nvPr/>
          </p:nvSpPr>
          <p:spPr>
            <a:xfrm>
              <a:off x="4031861" y="2180558"/>
              <a:ext cx="200382" cy="175092"/>
            </a:xfrm>
            <a:custGeom>
              <a:rect b="b" l="l" r="r" t="t"/>
              <a:pathLst>
                <a:path extrusionOk="0" h="6688" w="7654">
                  <a:moveTo>
                    <a:pt x="0" y="1"/>
                  </a:moveTo>
                  <a:lnTo>
                    <a:pt x="0" y="6688"/>
                  </a:lnTo>
                  <a:lnTo>
                    <a:pt x="7653" y="6688"/>
                  </a:lnTo>
                  <a:lnTo>
                    <a:pt x="7653" y="1"/>
                  </a:ln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7"/>
            <p:cNvSpPr/>
            <p:nvPr/>
          </p:nvSpPr>
          <p:spPr>
            <a:xfrm>
              <a:off x="4247427" y="1989025"/>
              <a:ext cx="43668" cy="53460"/>
            </a:xfrm>
            <a:custGeom>
              <a:rect b="b" l="l" r="r" t="t"/>
              <a:pathLst>
                <a:path extrusionOk="0" h="2042" w="1668">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7"/>
            <p:cNvSpPr/>
            <p:nvPr/>
          </p:nvSpPr>
          <p:spPr>
            <a:xfrm>
              <a:off x="4031861" y="2141445"/>
              <a:ext cx="200382" cy="38877"/>
            </a:xfrm>
            <a:custGeom>
              <a:rect b="b" l="l" r="r" t="t"/>
              <a:pathLst>
                <a:path extrusionOk="0" h="1485" w="7654">
                  <a:moveTo>
                    <a:pt x="0" y="1"/>
                  </a:moveTo>
                  <a:lnTo>
                    <a:pt x="0" y="1485"/>
                  </a:lnTo>
                  <a:lnTo>
                    <a:pt x="7653" y="1485"/>
                  </a:lnTo>
                  <a:lnTo>
                    <a:pt x="7653"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7"/>
            <p:cNvSpPr/>
            <p:nvPr/>
          </p:nvSpPr>
          <p:spPr>
            <a:xfrm>
              <a:off x="4221902" y="2042458"/>
              <a:ext cx="67309" cy="99013"/>
            </a:xfrm>
            <a:custGeom>
              <a:rect b="b" l="l" r="r" t="t"/>
              <a:pathLst>
                <a:path extrusionOk="0" h="3782" w="2571">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7"/>
            <p:cNvSpPr/>
            <p:nvPr/>
          </p:nvSpPr>
          <p:spPr>
            <a:xfrm>
              <a:off x="4215226" y="2180558"/>
              <a:ext cx="17017" cy="175092"/>
            </a:xfrm>
            <a:custGeom>
              <a:rect b="b" l="l" r="r" t="t"/>
              <a:pathLst>
                <a:path extrusionOk="0" h="6688" w="650">
                  <a:moveTo>
                    <a:pt x="1" y="1"/>
                  </a:moveTo>
                  <a:lnTo>
                    <a:pt x="1" y="6688"/>
                  </a:lnTo>
                  <a:lnTo>
                    <a:pt x="649" y="6688"/>
                  </a:lnTo>
                  <a:lnTo>
                    <a:pt x="649"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7"/>
            <p:cNvSpPr/>
            <p:nvPr/>
          </p:nvSpPr>
          <p:spPr>
            <a:xfrm>
              <a:off x="4215226" y="2141445"/>
              <a:ext cx="17017" cy="38877"/>
            </a:xfrm>
            <a:custGeom>
              <a:rect b="b" l="l" r="r" t="t"/>
              <a:pathLst>
                <a:path extrusionOk="0" h="1485" w="650">
                  <a:moveTo>
                    <a:pt x="1" y="1"/>
                  </a:moveTo>
                  <a:lnTo>
                    <a:pt x="1" y="1485"/>
                  </a:lnTo>
                  <a:lnTo>
                    <a:pt x="649" y="1485"/>
                  </a:lnTo>
                  <a:lnTo>
                    <a:pt x="64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7"/>
            <p:cNvSpPr/>
            <p:nvPr/>
          </p:nvSpPr>
          <p:spPr>
            <a:xfrm>
              <a:off x="4061026" y="2209487"/>
              <a:ext cx="30212" cy="146294"/>
            </a:xfrm>
            <a:custGeom>
              <a:rect b="b" l="l" r="r" t="t"/>
              <a:pathLst>
                <a:path extrusionOk="0" h="5588" w="1154">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7"/>
            <p:cNvSpPr/>
            <p:nvPr/>
          </p:nvSpPr>
          <p:spPr>
            <a:xfrm>
              <a:off x="4116868" y="2209487"/>
              <a:ext cx="30343" cy="146294"/>
            </a:xfrm>
            <a:custGeom>
              <a:rect b="b" l="l" r="r" t="t"/>
              <a:pathLst>
                <a:path extrusionOk="0" h="5588" w="1159">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7"/>
            <p:cNvSpPr/>
            <p:nvPr/>
          </p:nvSpPr>
          <p:spPr>
            <a:xfrm>
              <a:off x="4172841" y="2209487"/>
              <a:ext cx="30212" cy="146294"/>
            </a:xfrm>
            <a:custGeom>
              <a:rect b="b" l="l" r="r" t="t"/>
              <a:pathLst>
                <a:path extrusionOk="0" h="5588" w="1154">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7"/>
            <p:cNvSpPr/>
            <p:nvPr/>
          </p:nvSpPr>
          <p:spPr>
            <a:xfrm>
              <a:off x="4026311" y="2203963"/>
              <a:ext cx="211456" cy="157473"/>
            </a:xfrm>
            <a:custGeom>
              <a:rect b="b" l="l" r="r" t="t"/>
              <a:pathLst>
                <a:path extrusionOk="0" h="6015" w="8077">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7"/>
            <p:cNvSpPr/>
            <p:nvPr/>
          </p:nvSpPr>
          <p:spPr>
            <a:xfrm>
              <a:off x="3966333" y="1983475"/>
              <a:ext cx="331805" cy="294080"/>
            </a:xfrm>
            <a:custGeom>
              <a:rect b="b" l="l" r="r" t="t"/>
              <a:pathLst>
                <a:path extrusionOk="0" h="11233" w="12674">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77"/>
          <p:cNvGrpSpPr/>
          <p:nvPr/>
        </p:nvGrpSpPr>
        <p:grpSpPr>
          <a:xfrm>
            <a:off x="3085690" y="2689322"/>
            <a:ext cx="316333" cy="382699"/>
            <a:chOff x="3085690" y="2894722"/>
            <a:chExt cx="316333" cy="382699"/>
          </a:xfrm>
        </p:grpSpPr>
        <p:sp>
          <p:nvSpPr>
            <p:cNvPr id="9162" name="Google Shape;9162;p77"/>
            <p:cNvSpPr/>
            <p:nvPr/>
          </p:nvSpPr>
          <p:spPr>
            <a:xfrm>
              <a:off x="3226041" y="3249723"/>
              <a:ext cx="35736" cy="20918"/>
            </a:xfrm>
            <a:custGeom>
              <a:rect b="b" l="l" r="r" t="t"/>
              <a:pathLst>
                <a:path extrusionOk="0" h="799" w="1365">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7"/>
            <p:cNvSpPr/>
            <p:nvPr/>
          </p:nvSpPr>
          <p:spPr>
            <a:xfrm>
              <a:off x="3192845" y="3215139"/>
              <a:ext cx="102154" cy="35736"/>
            </a:xfrm>
            <a:custGeom>
              <a:rect b="b" l="l" r="r" t="t"/>
              <a:pathLst>
                <a:path extrusionOk="0" h="1365" w="3902">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7"/>
            <p:cNvSpPr/>
            <p:nvPr/>
          </p:nvSpPr>
          <p:spPr>
            <a:xfrm>
              <a:off x="3192085" y="3191106"/>
              <a:ext cx="103542" cy="24059"/>
            </a:xfrm>
            <a:custGeom>
              <a:rect b="b" l="l" r="r" t="t"/>
              <a:pathLst>
                <a:path extrusionOk="0" h="919" w="3955">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7"/>
            <p:cNvSpPr/>
            <p:nvPr/>
          </p:nvSpPr>
          <p:spPr>
            <a:xfrm>
              <a:off x="3229444" y="3010647"/>
              <a:ext cx="28824" cy="25866"/>
            </a:xfrm>
            <a:custGeom>
              <a:rect b="b" l="l" r="r" t="t"/>
              <a:pathLst>
                <a:path extrusionOk="0" h="988" w="1101">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7"/>
            <p:cNvSpPr/>
            <p:nvPr/>
          </p:nvSpPr>
          <p:spPr>
            <a:xfrm>
              <a:off x="3216852" y="3032141"/>
              <a:ext cx="54114" cy="24452"/>
            </a:xfrm>
            <a:custGeom>
              <a:rect b="b" l="l" r="r" t="t"/>
              <a:pathLst>
                <a:path extrusionOk="0" h="934" w="2067">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7"/>
            <p:cNvSpPr/>
            <p:nvPr/>
          </p:nvSpPr>
          <p:spPr>
            <a:xfrm>
              <a:off x="3243896" y="3051016"/>
              <a:ext cx="27070" cy="140115"/>
            </a:xfrm>
            <a:custGeom>
              <a:rect b="b" l="l" r="r" t="t"/>
              <a:pathLst>
                <a:path extrusionOk="0" h="5352" w="1034">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7"/>
            <p:cNvSpPr/>
            <p:nvPr/>
          </p:nvSpPr>
          <p:spPr>
            <a:xfrm>
              <a:off x="3216852" y="3051016"/>
              <a:ext cx="27070" cy="140115"/>
            </a:xfrm>
            <a:custGeom>
              <a:rect b="b" l="l" r="r" t="t"/>
              <a:pathLst>
                <a:path extrusionOk="0" h="5352" w="1034">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7"/>
            <p:cNvSpPr/>
            <p:nvPr/>
          </p:nvSpPr>
          <p:spPr>
            <a:xfrm>
              <a:off x="3110849" y="2939254"/>
              <a:ext cx="242872" cy="251878"/>
            </a:xfrm>
            <a:custGeom>
              <a:rect b="b" l="l" r="r" t="t"/>
              <a:pathLst>
                <a:path extrusionOk="0" h="9621" w="9277">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7"/>
            <p:cNvSpPr/>
            <p:nvPr/>
          </p:nvSpPr>
          <p:spPr>
            <a:xfrm>
              <a:off x="3257745" y="2958627"/>
              <a:ext cx="79875" cy="97442"/>
            </a:xfrm>
            <a:custGeom>
              <a:rect b="b" l="l" r="r" t="t"/>
              <a:pathLst>
                <a:path extrusionOk="0" h="3722" w="3051">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7"/>
            <p:cNvSpPr/>
            <p:nvPr/>
          </p:nvSpPr>
          <p:spPr>
            <a:xfrm>
              <a:off x="3233293" y="2955433"/>
              <a:ext cx="24766" cy="13849"/>
            </a:xfrm>
            <a:custGeom>
              <a:rect b="b" l="l" r="r" t="t"/>
              <a:pathLst>
                <a:path extrusionOk="0" h="529" w="946">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7"/>
            <p:cNvSpPr/>
            <p:nvPr/>
          </p:nvSpPr>
          <p:spPr>
            <a:xfrm>
              <a:off x="3371680" y="3043712"/>
              <a:ext cx="30343" cy="13744"/>
            </a:xfrm>
            <a:custGeom>
              <a:rect b="b" l="l" r="r" t="t"/>
              <a:pathLst>
                <a:path extrusionOk="0" h="525" w="1159">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7"/>
            <p:cNvSpPr/>
            <p:nvPr/>
          </p:nvSpPr>
          <p:spPr>
            <a:xfrm>
              <a:off x="3085690" y="3043712"/>
              <a:ext cx="30343" cy="13744"/>
            </a:xfrm>
            <a:custGeom>
              <a:rect b="b" l="l" r="r" t="t"/>
              <a:pathLst>
                <a:path extrusionOk="0" h="525" w="1159">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7"/>
            <p:cNvSpPr/>
            <p:nvPr/>
          </p:nvSpPr>
          <p:spPr>
            <a:xfrm>
              <a:off x="3352935" y="2969125"/>
              <a:ext cx="30107" cy="19897"/>
            </a:xfrm>
            <a:custGeom>
              <a:rect b="b" l="l" r="r" t="t"/>
              <a:pathLst>
                <a:path extrusionOk="0" h="760" w="115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7"/>
            <p:cNvSpPr/>
            <p:nvPr/>
          </p:nvSpPr>
          <p:spPr>
            <a:xfrm>
              <a:off x="3105168" y="3112121"/>
              <a:ext cx="30107" cy="19897"/>
            </a:xfrm>
            <a:custGeom>
              <a:rect b="b" l="l" r="r" t="t"/>
              <a:pathLst>
                <a:path extrusionOk="0" h="760" w="115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7"/>
            <p:cNvSpPr/>
            <p:nvPr/>
          </p:nvSpPr>
          <p:spPr>
            <a:xfrm>
              <a:off x="3303769" y="2914566"/>
              <a:ext cx="23719" cy="24295"/>
            </a:xfrm>
            <a:custGeom>
              <a:rect b="b" l="l" r="r" t="t"/>
              <a:pathLst>
                <a:path extrusionOk="0" h="928" w="906">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7"/>
            <p:cNvSpPr/>
            <p:nvPr/>
          </p:nvSpPr>
          <p:spPr>
            <a:xfrm>
              <a:off x="3236984" y="2894722"/>
              <a:ext cx="13744" cy="25761"/>
            </a:xfrm>
            <a:custGeom>
              <a:rect b="b" l="l" r="r" t="t"/>
              <a:pathLst>
                <a:path extrusionOk="0" h="984" w="525">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7"/>
            <p:cNvSpPr/>
            <p:nvPr/>
          </p:nvSpPr>
          <p:spPr>
            <a:xfrm>
              <a:off x="3160198" y="2914566"/>
              <a:ext cx="23745" cy="24295"/>
            </a:xfrm>
            <a:custGeom>
              <a:rect b="b" l="l" r="r" t="t"/>
              <a:pathLst>
                <a:path extrusionOk="0" h="928" w="907">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7"/>
            <p:cNvSpPr/>
            <p:nvPr/>
          </p:nvSpPr>
          <p:spPr>
            <a:xfrm>
              <a:off x="3104566" y="2969073"/>
              <a:ext cx="30028" cy="19949"/>
            </a:xfrm>
            <a:custGeom>
              <a:rect b="b" l="l" r="r" t="t"/>
              <a:pathLst>
                <a:path extrusionOk="0" h="762" w="1147">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7"/>
            <p:cNvSpPr/>
            <p:nvPr/>
          </p:nvSpPr>
          <p:spPr>
            <a:xfrm>
              <a:off x="3352412" y="3112121"/>
              <a:ext cx="30107" cy="19897"/>
            </a:xfrm>
            <a:custGeom>
              <a:rect b="b" l="l" r="r" t="t"/>
              <a:pathLst>
                <a:path extrusionOk="0" h="760" w="115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7"/>
            <p:cNvSpPr/>
            <p:nvPr/>
          </p:nvSpPr>
          <p:spPr>
            <a:xfrm>
              <a:off x="3116006" y="2932814"/>
              <a:ext cx="256197" cy="344607"/>
            </a:xfrm>
            <a:custGeom>
              <a:rect b="b" l="l" r="r" t="t"/>
              <a:pathLst>
                <a:path extrusionOk="0" h="13163" w="9786">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77"/>
          <p:cNvGrpSpPr/>
          <p:nvPr/>
        </p:nvGrpSpPr>
        <p:grpSpPr>
          <a:xfrm>
            <a:off x="1736294" y="1326077"/>
            <a:ext cx="336465" cy="336439"/>
            <a:chOff x="1736294" y="1531477"/>
            <a:chExt cx="336465" cy="336439"/>
          </a:xfrm>
        </p:grpSpPr>
        <p:sp>
          <p:nvSpPr>
            <p:cNvPr id="9183" name="Google Shape;9183;p77"/>
            <p:cNvSpPr/>
            <p:nvPr/>
          </p:nvSpPr>
          <p:spPr>
            <a:xfrm>
              <a:off x="1741713" y="1536870"/>
              <a:ext cx="325627" cy="325784"/>
            </a:xfrm>
            <a:custGeom>
              <a:rect b="b" l="l" r="r" t="t"/>
              <a:pathLst>
                <a:path extrusionOk="0" h="12444" w="12438">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7"/>
            <p:cNvSpPr/>
            <p:nvPr/>
          </p:nvSpPr>
          <p:spPr>
            <a:xfrm>
              <a:off x="1893767" y="1660387"/>
              <a:ext cx="21520" cy="21520"/>
            </a:xfrm>
            <a:custGeom>
              <a:rect b="b" l="l" r="r" t="t"/>
              <a:pathLst>
                <a:path extrusionOk="0" h="822" w="822">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7"/>
            <p:cNvSpPr/>
            <p:nvPr/>
          </p:nvSpPr>
          <p:spPr>
            <a:xfrm>
              <a:off x="1843580" y="1660387"/>
              <a:ext cx="21520" cy="21520"/>
            </a:xfrm>
            <a:custGeom>
              <a:rect b="b" l="l" r="r" t="t"/>
              <a:pathLst>
                <a:path extrusionOk="0" h="822" w="822">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7"/>
            <p:cNvSpPr/>
            <p:nvPr/>
          </p:nvSpPr>
          <p:spPr>
            <a:xfrm>
              <a:off x="1943823" y="1660387"/>
              <a:ext cx="21520" cy="21520"/>
            </a:xfrm>
            <a:custGeom>
              <a:rect b="b" l="l" r="r" t="t"/>
              <a:pathLst>
                <a:path extrusionOk="0" h="822" w="822">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7"/>
            <p:cNvSpPr/>
            <p:nvPr/>
          </p:nvSpPr>
          <p:spPr>
            <a:xfrm>
              <a:off x="1736294" y="1531477"/>
              <a:ext cx="336465" cy="336439"/>
            </a:xfrm>
            <a:custGeom>
              <a:rect b="b" l="l" r="r" t="t"/>
              <a:pathLst>
                <a:path extrusionOk="0" h="12851" w="12852">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77"/>
          <p:cNvGrpSpPr/>
          <p:nvPr/>
        </p:nvGrpSpPr>
        <p:grpSpPr>
          <a:xfrm>
            <a:off x="2807344" y="4089585"/>
            <a:ext cx="344764" cy="353692"/>
            <a:chOff x="2807344" y="4294985"/>
            <a:chExt cx="344764" cy="353692"/>
          </a:xfrm>
        </p:grpSpPr>
        <p:sp>
          <p:nvSpPr>
            <p:cNvPr id="9189" name="Google Shape;9189;p77"/>
            <p:cNvSpPr/>
            <p:nvPr/>
          </p:nvSpPr>
          <p:spPr>
            <a:xfrm>
              <a:off x="2890623" y="4300274"/>
              <a:ext cx="34846" cy="23169"/>
            </a:xfrm>
            <a:custGeom>
              <a:rect b="b" l="l" r="r" t="t"/>
              <a:pathLst>
                <a:path extrusionOk="0" h="885" w="1331">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7"/>
            <p:cNvSpPr/>
            <p:nvPr/>
          </p:nvSpPr>
          <p:spPr>
            <a:xfrm>
              <a:off x="2821193" y="4300064"/>
              <a:ext cx="37490" cy="39349"/>
            </a:xfrm>
            <a:custGeom>
              <a:rect b="b" l="l" r="r" t="t"/>
              <a:pathLst>
                <a:path extrusionOk="0" h="1503" w="1432">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7"/>
            <p:cNvSpPr/>
            <p:nvPr/>
          </p:nvSpPr>
          <p:spPr>
            <a:xfrm>
              <a:off x="2890858" y="4420126"/>
              <a:ext cx="34243" cy="35710"/>
            </a:xfrm>
            <a:custGeom>
              <a:rect b="b" l="l" r="r" t="t"/>
              <a:pathLst>
                <a:path extrusionOk="0" h="1364" w="1308">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7"/>
            <p:cNvSpPr/>
            <p:nvPr/>
          </p:nvSpPr>
          <p:spPr>
            <a:xfrm>
              <a:off x="2886853" y="4319778"/>
              <a:ext cx="42412" cy="103018"/>
            </a:xfrm>
            <a:custGeom>
              <a:rect b="b" l="l" r="r" t="t"/>
              <a:pathLst>
                <a:path extrusionOk="0" h="3935" w="162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7"/>
            <p:cNvSpPr/>
            <p:nvPr/>
          </p:nvSpPr>
          <p:spPr>
            <a:xfrm>
              <a:off x="2908844" y="4319778"/>
              <a:ext cx="20420" cy="103018"/>
            </a:xfrm>
            <a:custGeom>
              <a:rect b="b" l="l" r="r" t="t"/>
              <a:pathLst>
                <a:path extrusionOk="0" h="3935" w="78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7"/>
            <p:cNvSpPr/>
            <p:nvPr/>
          </p:nvSpPr>
          <p:spPr>
            <a:xfrm>
              <a:off x="2816926" y="4337999"/>
              <a:ext cx="45920" cy="224912"/>
            </a:xfrm>
            <a:custGeom>
              <a:rect b="b" l="l" r="r" t="t"/>
              <a:pathLst>
                <a:path extrusionOk="0" h="8591" w="1754">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7"/>
            <p:cNvSpPr/>
            <p:nvPr/>
          </p:nvSpPr>
          <p:spPr>
            <a:xfrm>
              <a:off x="2839938" y="4337999"/>
              <a:ext cx="22908" cy="224912"/>
            </a:xfrm>
            <a:custGeom>
              <a:rect b="b" l="l" r="r" t="t"/>
              <a:pathLst>
                <a:path extrusionOk="0" h="8591" w="875">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7"/>
            <p:cNvSpPr/>
            <p:nvPr/>
          </p:nvSpPr>
          <p:spPr>
            <a:xfrm>
              <a:off x="2816926" y="4532307"/>
              <a:ext cx="45920" cy="30604"/>
            </a:xfrm>
            <a:custGeom>
              <a:rect b="b" l="l" r="r" t="t"/>
              <a:pathLst>
                <a:path extrusionOk="0" h="1169" w="1754">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7"/>
            <p:cNvSpPr/>
            <p:nvPr/>
          </p:nvSpPr>
          <p:spPr>
            <a:xfrm>
              <a:off x="2888738" y="4484267"/>
              <a:ext cx="38615" cy="53486"/>
            </a:xfrm>
            <a:custGeom>
              <a:rect b="b" l="l" r="r" t="t"/>
              <a:pathLst>
                <a:path extrusionOk="0" h="2043" w="1475">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7"/>
            <p:cNvSpPr/>
            <p:nvPr/>
          </p:nvSpPr>
          <p:spPr>
            <a:xfrm>
              <a:off x="2883685" y="4503012"/>
              <a:ext cx="48721" cy="59900"/>
            </a:xfrm>
            <a:custGeom>
              <a:rect b="b" l="l" r="r" t="t"/>
              <a:pathLst>
                <a:path extrusionOk="0" h="2288" w="1861">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7"/>
            <p:cNvSpPr/>
            <p:nvPr/>
          </p:nvSpPr>
          <p:spPr>
            <a:xfrm>
              <a:off x="2954371" y="4305693"/>
              <a:ext cx="188051" cy="253056"/>
            </a:xfrm>
            <a:custGeom>
              <a:rect b="b" l="l" r="r" t="t"/>
              <a:pathLst>
                <a:path extrusionOk="0" h="9666" w="7183">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7"/>
            <p:cNvSpPr/>
            <p:nvPr/>
          </p:nvSpPr>
          <p:spPr>
            <a:xfrm>
              <a:off x="3110718" y="4305693"/>
              <a:ext cx="31704" cy="253056"/>
            </a:xfrm>
            <a:custGeom>
              <a:rect b="b" l="l" r="r" t="t"/>
              <a:pathLst>
                <a:path extrusionOk="0" h="9666" w="1211">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7"/>
            <p:cNvSpPr/>
            <p:nvPr/>
          </p:nvSpPr>
          <p:spPr>
            <a:xfrm>
              <a:off x="2982174" y="4300274"/>
              <a:ext cx="17881" cy="264025"/>
            </a:xfrm>
            <a:custGeom>
              <a:rect b="b" l="l" r="r" t="t"/>
              <a:pathLst>
                <a:path extrusionOk="0" h="10085" w="683">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7"/>
            <p:cNvSpPr/>
            <p:nvPr/>
          </p:nvSpPr>
          <p:spPr>
            <a:xfrm>
              <a:off x="2812502" y="4583253"/>
              <a:ext cx="334449" cy="60266"/>
            </a:xfrm>
            <a:custGeom>
              <a:rect b="b" l="l" r="r" t="t"/>
              <a:pathLst>
                <a:path extrusionOk="0" h="2302" w="12775">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7"/>
            <p:cNvSpPr/>
            <p:nvPr/>
          </p:nvSpPr>
          <p:spPr>
            <a:xfrm>
              <a:off x="3123913" y="4583253"/>
              <a:ext cx="23038" cy="60266"/>
            </a:xfrm>
            <a:custGeom>
              <a:rect b="b" l="l" r="r" t="t"/>
              <a:pathLst>
                <a:path extrusionOk="0" h="2302" w="88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7"/>
            <p:cNvSpPr/>
            <p:nvPr/>
          </p:nvSpPr>
          <p:spPr>
            <a:xfrm>
              <a:off x="2881695" y="4294985"/>
              <a:ext cx="52700" cy="166060"/>
            </a:xfrm>
            <a:custGeom>
              <a:rect b="b" l="l" r="r" t="t"/>
              <a:pathLst>
                <a:path extrusionOk="0" h="6343" w="2013">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7"/>
            <p:cNvSpPr/>
            <p:nvPr/>
          </p:nvSpPr>
          <p:spPr>
            <a:xfrm>
              <a:off x="2811768" y="4295064"/>
              <a:ext cx="56235" cy="273005"/>
            </a:xfrm>
            <a:custGeom>
              <a:rect b="b" l="l" r="r" t="t"/>
              <a:pathLst>
                <a:path extrusionOk="0" h="10428" w="2148">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7"/>
            <p:cNvSpPr/>
            <p:nvPr/>
          </p:nvSpPr>
          <p:spPr>
            <a:xfrm>
              <a:off x="2878554" y="4479109"/>
              <a:ext cx="59010" cy="88960"/>
            </a:xfrm>
            <a:custGeom>
              <a:rect b="b" l="l" r="r" t="t"/>
              <a:pathLst>
                <a:path extrusionOk="0" h="3398" w="2254">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7"/>
            <p:cNvSpPr/>
            <p:nvPr/>
          </p:nvSpPr>
          <p:spPr>
            <a:xfrm>
              <a:off x="2949030" y="4294985"/>
              <a:ext cx="198549" cy="274471"/>
            </a:xfrm>
            <a:custGeom>
              <a:rect b="b" l="l" r="r" t="t"/>
              <a:pathLst>
                <a:path extrusionOk="0" h="10484" w="7584">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7"/>
            <p:cNvSpPr/>
            <p:nvPr/>
          </p:nvSpPr>
          <p:spPr>
            <a:xfrm>
              <a:off x="3086187" y="4526652"/>
              <a:ext cx="31599" cy="10367"/>
            </a:xfrm>
            <a:custGeom>
              <a:rect b="b" l="l" r="r" t="t"/>
              <a:pathLst>
                <a:path extrusionOk="0" h="396" w="1207">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7"/>
            <p:cNvSpPr/>
            <p:nvPr/>
          </p:nvSpPr>
          <p:spPr>
            <a:xfrm>
              <a:off x="3104042" y="4513196"/>
              <a:ext cx="13247" cy="10472"/>
            </a:xfrm>
            <a:custGeom>
              <a:rect b="b" l="l" r="r" t="t"/>
              <a:pathLst>
                <a:path extrusionOk="0" h="400" w="506">
                  <a:moveTo>
                    <a:pt x="250" y="1"/>
                  </a:moveTo>
                  <a:cubicBezTo>
                    <a:pt x="1" y="15"/>
                    <a:pt x="5" y="385"/>
                    <a:pt x="255" y="399"/>
                  </a:cubicBezTo>
                  <a:cubicBezTo>
                    <a:pt x="505" y="385"/>
                    <a:pt x="505" y="15"/>
                    <a:pt x="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7"/>
            <p:cNvSpPr/>
            <p:nvPr/>
          </p:nvSpPr>
          <p:spPr>
            <a:xfrm>
              <a:off x="2807344" y="4578096"/>
              <a:ext cx="344764" cy="70581"/>
            </a:xfrm>
            <a:custGeom>
              <a:rect b="b" l="l" r="r" t="t"/>
              <a:pathLst>
                <a:path extrusionOk="0" h="2696" w="13169">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77"/>
          <p:cNvGrpSpPr/>
          <p:nvPr/>
        </p:nvGrpSpPr>
        <p:grpSpPr>
          <a:xfrm>
            <a:off x="3966830" y="2244602"/>
            <a:ext cx="314945" cy="331753"/>
            <a:chOff x="3966830" y="2450002"/>
            <a:chExt cx="314945" cy="331753"/>
          </a:xfrm>
        </p:grpSpPr>
        <p:sp>
          <p:nvSpPr>
            <p:cNvPr id="9212" name="Google Shape;9212;p77"/>
            <p:cNvSpPr/>
            <p:nvPr/>
          </p:nvSpPr>
          <p:spPr>
            <a:xfrm>
              <a:off x="3966909" y="2455866"/>
              <a:ext cx="309081" cy="319998"/>
            </a:xfrm>
            <a:custGeom>
              <a:rect b="b" l="l" r="r" t="t"/>
              <a:pathLst>
                <a:path extrusionOk="0" h="12223" w="11806">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7"/>
            <p:cNvSpPr/>
            <p:nvPr/>
          </p:nvSpPr>
          <p:spPr>
            <a:xfrm>
              <a:off x="4019400" y="2535611"/>
              <a:ext cx="64167" cy="240254"/>
            </a:xfrm>
            <a:custGeom>
              <a:rect b="b" l="l" r="r" t="t"/>
              <a:pathLst>
                <a:path extrusionOk="0" h="9177" w="2451">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7"/>
            <p:cNvSpPr/>
            <p:nvPr/>
          </p:nvSpPr>
          <p:spPr>
            <a:xfrm>
              <a:off x="4211587" y="2455107"/>
              <a:ext cx="64298" cy="280623"/>
            </a:xfrm>
            <a:custGeom>
              <a:rect b="b" l="l" r="r" t="t"/>
              <a:pathLst>
                <a:path extrusionOk="0" h="10719" w="2456">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7"/>
            <p:cNvSpPr/>
            <p:nvPr/>
          </p:nvSpPr>
          <p:spPr>
            <a:xfrm>
              <a:off x="3966830" y="2450002"/>
              <a:ext cx="314945" cy="331753"/>
            </a:xfrm>
            <a:custGeom>
              <a:rect b="b" l="l" r="r" t="t"/>
              <a:pathLst>
                <a:path extrusionOk="0" h="12672" w="1203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7"/>
            <p:cNvSpPr/>
            <p:nvPr/>
          </p:nvSpPr>
          <p:spPr>
            <a:xfrm>
              <a:off x="4077624" y="2501184"/>
              <a:ext cx="204047" cy="241327"/>
            </a:xfrm>
            <a:custGeom>
              <a:rect b="b" l="l" r="r" t="t"/>
              <a:pathLst>
                <a:path extrusionOk="0" h="9218" w="7794">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77"/>
          <p:cNvGrpSpPr/>
          <p:nvPr/>
        </p:nvGrpSpPr>
        <p:grpSpPr>
          <a:xfrm>
            <a:off x="1774648" y="1771530"/>
            <a:ext cx="298373" cy="390920"/>
            <a:chOff x="1774648" y="1976930"/>
            <a:chExt cx="298373" cy="390920"/>
          </a:xfrm>
        </p:grpSpPr>
        <p:sp>
          <p:nvSpPr>
            <p:cNvPr id="9218" name="Google Shape;9218;p77"/>
            <p:cNvSpPr/>
            <p:nvPr/>
          </p:nvSpPr>
          <p:spPr>
            <a:xfrm>
              <a:off x="1781821" y="2283445"/>
              <a:ext cx="284262" cy="76864"/>
            </a:xfrm>
            <a:custGeom>
              <a:rect b="b" l="l" r="r" t="t"/>
              <a:pathLst>
                <a:path extrusionOk="0" h="2936" w="10858">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7"/>
            <p:cNvSpPr/>
            <p:nvPr/>
          </p:nvSpPr>
          <p:spPr>
            <a:xfrm>
              <a:off x="1820306" y="1983605"/>
              <a:ext cx="245778" cy="299866"/>
            </a:xfrm>
            <a:custGeom>
              <a:rect b="b" l="l" r="r" t="t"/>
              <a:pathLst>
                <a:path extrusionOk="0" h="11454" w="9388">
                  <a:moveTo>
                    <a:pt x="1" y="1"/>
                  </a:moveTo>
                  <a:lnTo>
                    <a:pt x="1" y="11453"/>
                  </a:lnTo>
                  <a:lnTo>
                    <a:pt x="9388" y="11453"/>
                  </a:lnTo>
                  <a:lnTo>
                    <a:pt x="9388"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7"/>
            <p:cNvSpPr/>
            <p:nvPr/>
          </p:nvSpPr>
          <p:spPr>
            <a:xfrm>
              <a:off x="1781821" y="1983605"/>
              <a:ext cx="38511" cy="338219"/>
            </a:xfrm>
            <a:custGeom>
              <a:rect b="b" l="l" r="r" t="t"/>
              <a:pathLst>
                <a:path extrusionOk="0" h="12919" w="1471">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7"/>
            <p:cNvSpPr/>
            <p:nvPr/>
          </p:nvSpPr>
          <p:spPr>
            <a:xfrm>
              <a:off x="1774910" y="2283445"/>
              <a:ext cx="291174" cy="51967"/>
            </a:xfrm>
            <a:custGeom>
              <a:rect b="b" l="l" r="r" t="t"/>
              <a:pathLst>
                <a:path extrusionOk="0" h="1985" w="11122">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7"/>
            <p:cNvSpPr/>
            <p:nvPr/>
          </p:nvSpPr>
          <p:spPr>
            <a:xfrm>
              <a:off x="1774648" y="1976930"/>
              <a:ext cx="298373" cy="390920"/>
            </a:xfrm>
            <a:custGeom>
              <a:rect b="b" l="l" r="r" t="t"/>
              <a:pathLst>
                <a:path extrusionOk="0" h="14932" w="11397">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7"/>
            <p:cNvSpPr/>
            <p:nvPr/>
          </p:nvSpPr>
          <p:spPr>
            <a:xfrm>
              <a:off x="1810488" y="2327715"/>
              <a:ext cx="177239" cy="14111"/>
            </a:xfrm>
            <a:custGeom>
              <a:rect b="b" l="l" r="r" t="t"/>
              <a:pathLst>
                <a:path extrusionOk="0" h="539" w="677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77"/>
          <p:cNvGrpSpPr/>
          <p:nvPr/>
        </p:nvGrpSpPr>
        <p:grpSpPr>
          <a:xfrm>
            <a:off x="855285" y="2220909"/>
            <a:ext cx="374950" cy="386129"/>
            <a:chOff x="855285" y="2426309"/>
            <a:chExt cx="374950" cy="386129"/>
          </a:xfrm>
        </p:grpSpPr>
        <p:sp>
          <p:nvSpPr>
            <p:cNvPr id="9225" name="Google Shape;9225;p77"/>
            <p:cNvSpPr/>
            <p:nvPr/>
          </p:nvSpPr>
          <p:spPr>
            <a:xfrm>
              <a:off x="1130096" y="2651065"/>
              <a:ext cx="94222" cy="50449"/>
            </a:xfrm>
            <a:custGeom>
              <a:rect b="b" l="l" r="r" t="t"/>
              <a:pathLst>
                <a:path extrusionOk="0" h="1927" w="3599">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7"/>
            <p:cNvSpPr/>
            <p:nvPr/>
          </p:nvSpPr>
          <p:spPr>
            <a:xfrm>
              <a:off x="1159889" y="2651065"/>
              <a:ext cx="64429" cy="50449"/>
            </a:xfrm>
            <a:custGeom>
              <a:rect b="b" l="l" r="r" t="t"/>
              <a:pathLst>
                <a:path extrusionOk="0" h="1927" w="2461">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7"/>
            <p:cNvSpPr/>
            <p:nvPr/>
          </p:nvSpPr>
          <p:spPr>
            <a:xfrm>
              <a:off x="860547" y="2651065"/>
              <a:ext cx="94248" cy="50449"/>
            </a:xfrm>
            <a:custGeom>
              <a:rect b="b" l="l" r="r" t="t"/>
              <a:pathLst>
                <a:path extrusionOk="0" h="1927" w="360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7"/>
            <p:cNvSpPr/>
            <p:nvPr/>
          </p:nvSpPr>
          <p:spPr>
            <a:xfrm>
              <a:off x="890235" y="2651065"/>
              <a:ext cx="64560" cy="50449"/>
            </a:xfrm>
            <a:custGeom>
              <a:rect b="b" l="l" r="r" t="t"/>
              <a:pathLst>
                <a:path extrusionOk="0" h="1927" w="2466">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7"/>
            <p:cNvSpPr/>
            <p:nvPr/>
          </p:nvSpPr>
          <p:spPr>
            <a:xfrm>
              <a:off x="1029853" y="2472596"/>
              <a:ext cx="25185" cy="288792"/>
            </a:xfrm>
            <a:custGeom>
              <a:rect b="b" l="l" r="r" t="t"/>
              <a:pathLst>
                <a:path extrusionOk="0" h="11031" w="962">
                  <a:moveTo>
                    <a:pt x="0" y="1"/>
                  </a:moveTo>
                  <a:lnTo>
                    <a:pt x="0" y="11031"/>
                  </a:lnTo>
                  <a:lnTo>
                    <a:pt x="961" y="11031"/>
                  </a:lnTo>
                  <a:lnTo>
                    <a:pt x="961" y="1"/>
                  </a:ln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7"/>
            <p:cNvSpPr/>
            <p:nvPr/>
          </p:nvSpPr>
          <p:spPr>
            <a:xfrm>
              <a:off x="1042419" y="2472596"/>
              <a:ext cx="12619" cy="288792"/>
            </a:xfrm>
            <a:custGeom>
              <a:rect b="b" l="l" r="r" t="t"/>
              <a:pathLst>
                <a:path extrusionOk="0" h="11031" w="482">
                  <a:moveTo>
                    <a:pt x="1" y="1"/>
                  </a:moveTo>
                  <a:lnTo>
                    <a:pt x="1" y="11031"/>
                  </a:lnTo>
                  <a:lnTo>
                    <a:pt x="481" y="11031"/>
                  </a:lnTo>
                  <a:lnTo>
                    <a:pt x="481"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7"/>
            <p:cNvSpPr/>
            <p:nvPr/>
          </p:nvSpPr>
          <p:spPr>
            <a:xfrm>
              <a:off x="955397" y="2750287"/>
              <a:ext cx="174097" cy="36626"/>
            </a:xfrm>
            <a:custGeom>
              <a:rect b="b" l="l" r="r" t="t"/>
              <a:pathLst>
                <a:path extrusionOk="0" h="1399" w="665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7"/>
            <p:cNvSpPr/>
            <p:nvPr/>
          </p:nvSpPr>
          <p:spPr>
            <a:xfrm>
              <a:off x="1019669" y="2431859"/>
              <a:ext cx="45658" cy="45658"/>
            </a:xfrm>
            <a:custGeom>
              <a:rect b="b" l="l" r="r" t="t"/>
              <a:pathLst>
                <a:path extrusionOk="0" h="1744" w="1744">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7"/>
            <p:cNvSpPr/>
            <p:nvPr/>
          </p:nvSpPr>
          <p:spPr>
            <a:xfrm>
              <a:off x="862694" y="2494482"/>
              <a:ext cx="359608" cy="52465"/>
            </a:xfrm>
            <a:custGeom>
              <a:rect b="b" l="l" r="r" t="t"/>
              <a:pathLst>
                <a:path extrusionOk="0" h="2004" w="13736">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7"/>
            <p:cNvSpPr/>
            <p:nvPr/>
          </p:nvSpPr>
          <p:spPr>
            <a:xfrm>
              <a:off x="955397" y="2750287"/>
              <a:ext cx="174097" cy="36495"/>
            </a:xfrm>
            <a:custGeom>
              <a:rect b="b" l="l" r="r" t="t"/>
              <a:pathLst>
                <a:path extrusionOk="0" h="1394" w="665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7"/>
            <p:cNvSpPr/>
            <p:nvPr/>
          </p:nvSpPr>
          <p:spPr>
            <a:xfrm>
              <a:off x="928353" y="2777331"/>
              <a:ext cx="228290" cy="29583"/>
            </a:xfrm>
            <a:custGeom>
              <a:rect b="b" l="l" r="r" t="t"/>
              <a:pathLst>
                <a:path extrusionOk="0" h="1130" w="872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7"/>
            <p:cNvSpPr/>
            <p:nvPr/>
          </p:nvSpPr>
          <p:spPr>
            <a:xfrm>
              <a:off x="928353" y="2777331"/>
              <a:ext cx="228290" cy="29583"/>
            </a:xfrm>
            <a:custGeom>
              <a:rect b="b" l="l" r="r" t="t"/>
              <a:pathLst>
                <a:path extrusionOk="0" h="1130" w="872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7"/>
            <p:cNvSpPr/>
            <p:nvPr/>
          </p:nvSpPr>
          <p:spPr>
            <a:xfrm>
              <a:off x="855285" y="2426309"/>
              <a:ext cx="374950" cy="386129"/>
            </a:xfrm>
            <a:custGeom>
              <a:rect b="b" l="l" r="r" t="t"/>
              <a:pathLst>
                <a:path extrusionOk="0" h="14749" w="14322">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77"/>
          <p:cNvGrpSpPr/>
          <p:nvPr/>
        </p:nvGrpSpPr>
        <p:grpSpPr>
          <a:xfrm>
            <a:off x="1300502" y="2236748"/>
            <a:ext cx="364504" cy="370290"/>
            <a:chOff x="1300502" y="2442148"/>
            <a:chExt cx="364504" cy="370290"/>
          </a:xfrm>
        </p:grpSpPr>
        <p:sp>
          <p:nvSpPr>
            <p:cNvPr id="9239" name="Google Shape;9239;p77"/>
            <p:cNvSpPr/>
            <p:nvPr/>
          </p:nvSpPr>
          <p:spPr>
            <a:xfrm>
              <a:off x="1420118" y="2771545"/>
              <a:ext cx="125297" cy="15499"/>
            </a:xfrm>
            <a:custGeom>
              <a:rect b="b" l="l" r="r" t="t"/>
              <a:pathLst>
                <a:path extrusionOk="0" h="592" w="4786">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7"/>
            <p:cNvSpPr/>
            <p:nvPr/>
          </p:nvSpPr>
          <p:spPr>
            <a:xfrm>
              <a:off x="1338856" y="2771545"/>
              <a:ext cx="61785" cy="35369"/>
            </a:xfrm>
            <a:custGeom>
              <a:rect b="b" l="l" r="r" t="t"/>
              <a:pathLst>
                <a:path extrusionOk="0" h="1351" w="236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7"/>
            <p:cNvSpPr/>
            <p:nvPr/>
          </p:nvSpPr>
          <p:spPr>
            <a:xfrm>
              <a:off x="1568506" y="2771545"/>
              <a:ext cx="61916" cy="35369"/>
            </a:xfrm>
            <a:custGeom>
              <a:rect b="b" l="l" r="r" t="t"/>
              <a:pathLst>
                <a:path extrusionOk="0" h="1351" w="2365">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7"/>
            <p:cNvSpPr/>
            <p:nvPr/>
          </p:nvSpPr>
          <p:spPr>
            <a:xfrm>
              <a:off x="1306026" y="2523411"/>
              <a:ext cx="24321" cy="84038"/>
            </a:xfrm>
            <a:custGeom>
              <a:rect b="b" l="l" r="r" t="t"/>
              <a:pathLst>
                <a:path extrusionOk="0" h="3210" w="929">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7"/>
            <p:cNvSpPr/>
            <p:nvPr/>
          </p:nvSpPr>
          <p:spPr>
            <a:xfrm>
              <a:off x="1635187" y="2523411"/>
              <a:ext cx="24295" cy="84038"/>
            </a:xfrm>
            <a:custGeom>
              <a:rect b="b" l="l" r="r" t="t"/>
              <a:pathLst>
                <a:path extrusionOk="0" h="3210" w="928">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7"/>
            <p:cNvSpPr/>
            <p:nvPr/>
          </p:nvSpPr>
          <p:spPr>
            <a:xfrm>
              <a:off x="1330321" y="2447567"/>
              <a:ext cx="304892" cy="276225"/>
            </a:xfrm>
            <a:custGeom>
              <a:rect b="b" l="l" r="r" t="t"/>
              <a:pathLst>
                <a:path extrusionOk="0" h="10551" w="11646">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7"/>
            <p:cNvSpPr/>
            <p:nvPr/>
          </p:nvSpPr>
          <p:spPr>
            <a:xfrm>
              <a:off x="1330321" y="2447567"/>
              <a:ext cx="80896" cy="276225"/>
            </a:xfrm>
            <a:custGeom>
              <a:rect b="b" l="l" r="r" t="t"/>
              <a:pathLst>
                <a:path extrusionOk="0" h="10551" w="309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7"/>
            <p:cNvSpPr/>
            <p:nvPr/>
          </p:nvSpPr>
          <p:spPr>
            <a:xfrm>
              <a:off x="1317859" y="2719997"/>
              <a:ext cx="333455" cy="51575"/>
            </a:xfrm>
            <a:custGeom>
              <a:rect b="b" l="l" r="r" t="t"/>
              <a:pathLst>
                <a:path extrusionOk="0" h="1970" w="12737">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7"/>
            <p:cNvSpPr/>
            <p:nvPr/>
          </p:nvSpPr>
          <p:spPr>
            <a:xfrm>
              <a:off x="1317859" y="2720101"/>
              <a:ext cx="47700" cy="51470"/>
            </a:xfrm>
            <a:custGeom>
              <a:rect b="b" l="l" r="r" t="t"/>
              <a:pathLst>
                <a:path extrusionOk="0" h="1966" w="1822">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7"/>
            <p:cNvSpPr/>
            <p:nvPr/>
          </p:nvSpPr>
          <p:spPr>
            <a:xfrm>
              <a:off x="1350191" y="2496995"/>
              <a:ext cx="265151" cy="135612"/>
            </a:xfrm>
            <a:custGeom>
              <a:rect b="b" l="l" r="r" t="t"/>
              <a:pathLst>
                <a:path extrusionOk="0" h="5180" w="10128">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7"/>
            <p:cNvSpPr/>
            <p:nvPr/>
          </p:nvSpPr>
          <p:spPr>
            <a:xfrm>
              <a:off x="1350191" y="2496995"/>
              <a:ext cx="45920" cy="135612"/>
            </a:xfrm>
            <a:custGeom>
              <a:rect b="b" l="l" r="r" t="t"/>
              <a:pathLst>
                <a:path extrusionOk="0" h="5180" w="1754">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7"/>
            <p:cNvSpPr/>
            <p:nvPr/>
          </p:nvSpPr>
          <p:spPr>
            <a:xfrm>
              <a:off x="1350191" y="2496995"/>
              <a:ext cx="265151" cy="39767"/>
            </a:xfrm>
            <a:custGeom>
              <a:rect b="b" l="l" r="r" t="t"/>
              <a:pathLst>
                <a:path extrusionOk="0" h="1519" w="10128">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7"/>
            <p:cNvSpPr/>
            <p:nvPr/>
          </p:nvSpPr>
          <p:spPr>
            <a:xfrm>
              <a:off x="1353202" y="2655201"/>
              <a:ext cx="42647" cy="42804"/>
            </a:xfrm>
            <a:custGeom>
              <a:rect b="b" l="l" r="r" t="t"/>
              <a:pathLst>
                <a:path extrusionOk="0" h="1635" w="1629">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7"/>
            <p:cNvSpPr/>
            <p:nvPr/>
          </p:nvSpPr>
          <p:spPr>
            <a:xfrm>
              <a:off x="1569658" y="2655201"/>
              <a:ext cx="42647" cy="42804"/>
            </a:xfrm>
            <a:custGeom>
              <a:rect b="b" l="l" r="r" t="t"/>
              <a:pathLst>
                <a:path extrusionOk="0" h="1635" w="1629">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7"/>
            <p:cNvSpPr/>
            <p:nvPr/>
          </p:nvSpPr>
          <p:spPr>
            <a:xfrm>
              <a:off x="1422370" y="2651562"/>
              <a:ext cx="120768" cy="68461"/>
            </a:xfrm>
            <a:custGeom>
              <a:rect b="b" l="l" r="r" t="t"/>
              <a:pathLst>
                <a:path extrusionOk="0" h="2615" w="4613">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7"/>
            <p:cNvSpPr/>
            <p:nvPr/>
          </p:nvSpPr>
          <p:spPr>
            <a:xfrm>
              <a:off x="1344641" y="2491471"/>
              <a:ext cx="276225" cy="146791"/>
            </a:xfrm>
            <a:custGeom>
              <a:rect b="b" l="l" r="r" t="t"/>
              <a:pathLst>
                <a:path extrusionOk="0" h="5607" w="10551">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7"/>
            <p:cNvSpPr/>
            <p:nvPr/>
          </p:nvSpPr>
          <p:spPr>
            <a:xfrm>
              <a:off x="1338620" y="2649677"/>
              <a:ext cx="62780" cy="53826"/>
            </a:xfrm>
            <a:custGeom>
              <a:rect b="b" l="l" r="r" t="t"/>
              <a:pathLst>
                <a:path extrusionOk="0" h="2056" w="2398">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7"/>
            <p:cNvSpPr/>
            <p:nvPr/>
          </p:nvSpPr>
          <p:spPr>
            <a:xfrm>
              <a:off x="1555050" y="2649677"/>
              <a:ext cx="62806" cy="53826"/>
            </a:xfrm>
            <a:custGeom>
              <a:rect b="b" l="l" r="r" t="t"/>
              <a:pathLst>
                <a:path extrusionOk="0" h="2056" w="2399">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7"/>
            <p:cNvSpPr/>
            <p:nvPr/>
          </p:nvSpPr>
          <p:spPr>
            <a:xfrm>
              <a:off x="1300502" y="2442148"/>
              <a:ext cx="364504" cy="370290"/>
            </a:xfrm>
            <a:custGeom>
              <a:rect b="b" l="l" r="r" t="t"/>
              <a:pathLst>
                <a:path extrusionOk="0" h="14144" w="13923">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77"/>
          <p:cNvGrpSpPr/>
          <p:nvPr/>
        </p:nvGrpSpPr>
        <p:grpSpPr>
          <a:xfrm>
            <a:off x="1757683" y="2233371"/>
            <a:ext cx="330680" cy="356441"/>
            <a:chOff x="1757683" y="2438771"/>
            <a:chExt cx="330680" cy="356441"/>
          </a:xfrm>
        </p:grpSpPr>
        <p:sp>
          <p:nvSpPr>
            <p:cNvPr id="9259" name="Google Shape;9259;p77"/>
            <p:cNvSpPr/>
            <p:nvPr/>
          </p:nvSpPr>
          <p:spPr>
            <a:xfrm>
              <a:off x="1762972" y="2469716"/>
              <a:ext cx="320234" cy="320234"/>
            </a:xfrm>
            <a:custGeom>
              <a:rect b="b" l="l" r="r" t="t"/>
              <a:pathLst>
                <a:path extrusionOk="0" h="12232" w="12232">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7"/>
            <p:cNvSpPr/>
            <p:nvPr/>
          </p:nvSpPr>
          <p:spPr>
            <a:xfrm>
              <a:off x="2047208" y="2469716"/>
              <a:ext cx="35997" cy="320234"/>
            </a:xfrm>
            <a:custGeom>
              <a:rect b="b" l="l" r="r" t="t"/>
              <a:pathLst>
                <a:path extrusionOk="0" h="12232" w="1375">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7"/>
            <p:cNvSpPr/>
            <p:nvPr/>
          </p:nvSpPr>
          <p:spPr>
            <a:xfrm>
              <a:off x="1762972" y="2469716"/>
              <a:ext cx="320234" cy="57753"/>
            </a:xfrm>
            <a:custGeom>
              <a:rect b="b" l="l" r="r" t="t"/>
              <a:pathLst>
                <a:path extrusionOk="0" h="2206" w="12232">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7"/>
            <p:cNvSpPr/>
            <p:nvPr/>
          </p:nvSpPr>
          <p:spPr>
            <a:xfrm>
              <a:off x="2047208" y="2469716"/>
              <a:ext cx="35997" cy="57753"/>
            </a:xfrm>
            <a:custGeom>
              <a:rect b="b" l="l" r="r" t="t"/>
              <a:pathLst>
                <a:path extrusionOk="0" h="2206" w="1375">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7"/>
            <p:cNvSpPr/>
            <p:nvPr/>
          </p:nvSpPr>
          <p:spPr>
            <a:xfrm>
              <a:off x="1796168" y="2444059"/>
              <a:ext cx="29583" cy="51575"/>
            </a:xfrm>
            <a:custGeom>
              <a:rect b="b" l="l" r="r" t="t"/>
              <a:pathLst>
                <a:path extrusionOk="0" h="1970" w="113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7"/>
            <p:cNvSpPr/>
            <p:nvPr/>
          </p:nvSpPr>
          <p:spPr>
            <a:xfrm>
              <a:off x="1870859" y="2444059"/>
              <a:ext cx="29583" cy="51575"/>
            </a:xfrm>
            <a:custGeom>
              <a:rect b="b" l="l" r="r" t="t"/>
              <a:pathLst>
                <a:path extrusionOk="0" h="1970" w="113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7"/>
            <p:cNvSpPr/>
            <p:nvPr/>
          </p:nvSpPr>
          <p:spPr>
            <a:xfrm>
              <a:off x="1945708" y="2444059"/>
              <a:ext cx="29453" cy="51575"/>
            </a:xfrm>
            <a:custGeom>
              <a:rect b="b" l="l" r="r" t="t"/>
              <a:pathLst>
                <a:path extrusionOk="0" h="1970" w="1125">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7"/>
            <p:cNvSpPr/>
            <p:nvPr/>
          </p:nvSpPr>
          <p:spPr>
            <a:xfrm>
              <a:off x="2020399" y="2444059"/>
              <a:ext cx="29479" cy="51575"/>
            </a:xfrm>
            <a:custGeom>
              <a:rect b="b" l="l" r="r" t="t"/>
              <a:pathLst>
                <a:path extrusionOk="0" h="1970" w="1126">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7"/>
            <p:cNvSpPr/>
            <p:nvPr/>
          </p:nvSpPr>
          <p:spPr>
            <a:xfrm>
              <a:off x="1757683" y="2438771"/>
              <a:ext cx="330680" cy="300128"/>
            </a:xfrm>
            <a:custGeom>
              <a:rect b="b" l="l" r="r" t="t"/>
              <a:pathLst>
                <a:path extrusionOk="0" h="11464" w="12631">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7"/>
            <p:cNvSpPr/>
            <p:nvPr/>
          </p:nvSpPr>
          <p:spPr>
            <a:xfrm>
              <a:off x="1757683" y="2576452"/>
              <a:ext cx="330680" cy="218760"/>
            </a:xfrm>
            <a:custGeom>
              <a:rect b="b" l="l" r="r" t="t"/>
              <a:pathLst>
                <a:path extrusionOk="0" h="8356" w="12631">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77"/>
          <p:cNvGrpSpPr/>
          <p:nvPr/>
        </p:nvGrpSpPr>
        <p:grpSpPr>
          <a:xfrm>
            <a:off x="3943687" y="3619707"/>
            <a:ext cx="367908" cy="354477"/>
            <a:chOff x="3943687" y="3825107"/>
            <a:chExt cx="367908" cy="354477"/>
          </a:xfrm>
        </p:grpSpPr>
        <p:sp>
          <p:nvSpPr>
            <p:cNvPr id="9270" name="Google Shape;9270;p77"/>
            <p:cNvSpPr/>
            <p:nvPr/>
          </p:nvSpPr>
          <p:spPr>
            <a:xfrm>
              <a:off x="4140508" y="4012398"/>
              <a:ext cx="87834" cy="87808"/>
            </a:xfrm>
            <a:custGeom>
              <a:rect b="b" l="l" r="r" t="t"/>
              <a:pathLst>
                <a:path extrusionOk="0" h="3354" w="3355">
                  <a:moveTo>
                    <a:pt x="621" y="0"/>
                  </a:moveTo>
                  <a:lnTo>
                    <a:pt x="1" y="615"/>
                  </a:lnTo>
                  <a:lnTo>
                    <a:pt x="2734" y="3353"/>
                  </a:lnTo>
                  <a:lnTo>
                    <a:pt x="3354" y="2734"/>
                  </a:lnTo>
                  <a:lnTo>
                    <a:pt x="621" y="0"/>
                  </a:ln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7"/>
            <p:cNvSpPr/>
            <p:nvPr/>
          </p:nvSpPr>
          <p:spPr>
            <a:xfrm>
              <a:off x="4177631" y="4050412"/>
              <a:ext cx="128308" cy="124067"/>
            </a:xfrm>
            <a:custGeom>
              <a:rect b="b" l="l" r="r" t="t"/>
              <a:pathLst>
                <a:path extrusionOk="0" h="4739" w="4901">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7"/>
            <p:cNvSpPr/>
            <p:nvPr/>
          </p:nvSpPr>
          <p:spPr>
            <a:xfrm>
              <a:off x="4177736" y="4059051"/>
              <a:ext cx="123177" cy="115454"/>
            </a:xfrm>
            <a:custGeom>
              <a:rect b="b" l="l" r="r" t="t"/>
              <a:pathLst>
                <a:path extrusionOk="0" h="4410" w="4705">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7"/>
            <p:cNvSpPr/>
            <p:nvPr/>
          </p:nvSpPr>
          <p:spPr>
            <a:xfrm>
              <a:off x="3946462" y="3830343"/>
              <a:ext cx="270308" cy="246144"/>
            </a:xfrm>
            <a:custGeom>
              <a:rect b="b" l="l" r="r" t="t"/>
              <a:pathLst>
                <a:path extrusionOk="0" h="9402" w="10325">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7"/>
            <p:cNvSpPr/>
            <p:nvPr/>
          </p:nvSpPr>
          <p:spPr>
            <a:xfrm>
              <a:off x="3978035" y="3858984"/>
              <a:ext cx="207162" cy="188863"/>
            </a:xfrm>
            <a:custGeom>
              <a:rect b="b" l="l" r="r" t="t"/>
              <a:pathLst>
                <a:path extrusionOk="0" h="7214" w="7913">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7"/>
            <p:cNvSpPr/>
            <p:nvPr/>
          </p:nvSpPr>
          <p:spPr>
            <a:xfrm>
              <a:off x="3977407" y="3878697"/>
              <a:ext cx="178862" cy="167840"/>
            </a:xfrm>
            <a:custGeom>
              <a:rect b="b" l="l" r="r" t="t"/>
              <a:pathLst>
                <a:path extrusionOk="0" h="6411" w="6832">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7"/>
            <p:cNvSpPr/>
            <p:nvPr/>
          </p:nvSpPr>
          <p:spPr>
            <a:xfrm>
              <a:off x="4177736" y="4050464"/>
              <a:ext cx="51863" cy="50999"/>
            </a:xfrm>
            <a:custGeom>
              <a:rect b="b" l="l" r="r" t="t"/>
              <a:pathLst>
                <a:path extrusionOk="0" h="1948" w="1981">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7"/>
            <p:cNvSpPr/>
            <p:nvPr/>
          </p:nvSpPr>
          <p:spPr>
            <a:xfrm>
              <a:off x="4177736" y="4059051"/>
              <a:ext cx="36757" cy="42412"/>
            </a:xfrm>
            <a:custGeom>
              <a:rect b="b" l="l" r="r" t="t"/>
              <a:pathLst>
                <a:path extrusionOk="0" h="1620" w="1404">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7"/>
            <p:cNvSpPr/>
            <p:nvPr/>
          </p:nvSpPr>
          <p:spPr>
            <a:xfrm>
              <a:off x="4029479" y="3885111"/>
              <a:ext cx="104144" cy="28955"/>
            </a:xfrm>
            <a:custGeom>
              <a:rect b="b" l="l" r="r" t="t"/>
              <a:pathLst>
                <a:path extrusionOk="0" h="1106" w="3978">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7"/>
            <p:cNvSpPr/>
            <p:nvPr/>
          </p:nvSpPr>
          <p:spPr>
            <a:xfrm>
              <a:off x="3943687" y="3825107"/>
              <a:ext cx="367908" cy="354477"/>
            </a:xfrm>
            <a:custGeom>
              <a:rect b="b" l="l" r="r" t="t"/>
              <a:pathLst>
                <a:path extrusionOk="0" h="13540" w="14053">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7"/>
            <p:cNvSpPr/>
            <p:nvPr/>
          </p:nvSpPr>
          <p:spPr>
            <a:xfrm>
              <a:off x="4087389" y="3854742"/>
              <a:ext cx="93908" cy="197371"/>
            </a:xfrm>
            <a:custGeom>
              <a:rect b="b" l="l" r="r" t="t"/>
              <a:pathLst>
                <a:path extrusionOk="0" h="7539" w="3587">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7"/>
            <p:cNvSpPr/>
            <p:nvPr/>
          </p:nvSpPr>
          <p:spPr>
            <a:xfrm>
              <a:off x="3972249" y="3854376"/>
              <a:ext cx="105532" cy="197921"/>
            </a:xfrm>
            <a:custGeom>
              <a:rect b="b" l="l" r="r" t="t"/>
              <a:pathLst>
                <a:path extrusionOk="0" h="7560" w="4031">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77"/>
          <p:cNvGrpSpPr/>
          <p:nvPr/>
        </p:nvGrpSpPr>
        <p:grpSpPr>
          <a:xfrm>
            <a:off x="2195360" y="1771530"/>
            <a:ext cx="340235" cy="390763"/>
            <a:chOff x="2195360" y="1976930"/>
            <a:chExt cx="340235" cy="390763"/>
          </a:xfrm>
        </p:grpSpPr>
        <p:sp>
          <p:nvSpPr>
            <p:cNvPr id="9283" name="Google Shape;9283;p77"/>
            <p:cNvSpPr/>
            <p:nvPr/>
          </p:nvSpPr>
          <p:spPr>
            <a:xfrm>
              <a:off x="2265156" y="1982715"/>
              <a:ext cx="195224" cy="87939"/>
            </a:xfrm>
            <a:custGeom>
              <a:rect b="b" l="l" r="r" t="t"/>
              <a:pathLst>
                <a:path extrusionOk="0" h="3359" w="7457">
                  <a:moveTo>
                    <a:pt x="409" y="1"/>
                  </a:moveTo>
                  <a:lnTo>
                    <a:pt x="1" y="3359"/>
                  </a:lnTo>
                  <a:lnTo>
                    <a:pt x="7457" y="3359"/>
                  </a:lnTo>
                  <a:lnTo>
                    <a:pt x="7260"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7"/>
            <p:cNvSpPr/>
            <p:nvPr/>
          </p:nvSpPr>
          <p:spPr>
            <a:xfrm>
              <a:off x="2202010" y="1982715"/>
              <a:ext cx="152970" cy="200879"/>
            </a:xfrm>
            <a:custGeom>
              <a:rect b="b" l="l" r="r" t="t"/>
              <a:pathLst>
                <a:path extrusionOk="0" h="7673" w="5843">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7"/>
            <p:cNvSpPr/>
            <p:nvPr/>
          </p:nvSpPr>
          <p:spPr>
            <a:xfrm>
              <a:off x="2376081" y="1982846"/>
              <a:ext cx="152839" cy="200748"/>
            </a:xfrm>
            <a:custGeom>
              <a:rect b="b" l="l" r="r" t="t"/>
              <a:pathLst>
                <a:path extrusionOk="0" h="7668" w="5838">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7"/>
            <p:cNvSpPr/>
            <p:nvPr/>
          </p:nvSpPr>
          <p:spPr>
            <a:xfrm>
              <a:off x="2261386" y="2102960"/>
              <a:ext cx="93594" cy="80634"/>
            </a:xfrm>
            <a:custGeom>
              <a:rect b="b" l="l" r="r" t="t"/>
              <a:pathLst>
                <a:path extrusionOk="0" h="3080" w="3575">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7"/>
            <p:cNvSpPr/>
            <p:nvPr/>
          </p:nvSpPr>
          <p:spPr>
            <a:xfrm>
              <a:off x="2375950" y="2102960"/>
              <a:ext cx="93620" cy="80634"/>
            </a:xfrm>
            <a:custGeom>
              <a:rect b="b" l="l" r="r" t="t"/>
              <a:pathLst>
                <a:path extrusionOk="0" h="3080" w="3576">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7"/>
            <p:cNvSpPr/>
            <p:nvPr/>
          </p:nvSpPr>
          <p:spPr>
            <a:xfrm>
              <a:off x="2233714" y="2117673"/>
              <a:ext cx="253946" cy="244364"/>
            </a:xfrm>
            <a:custGeom>
              <a:rect b="b" l="l" r="r" t="t"/>
              <a:pathLst>
                <a:path extrusionOk="0" h="9334" w="970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7"/>
            <p:cNvSpPr/>
            <p:nvPr/>
          </p:nvSpPr>
          <p:spPr>
            <a:xfrm>
              <a:off x="2277356" y="2158174"/>
              <a:ext cx="169830" cy="163311"/>
            </a:xfrm>
            <a:custGeom>
              <a:rect b="b" l="l" r="r" t="t"/>
              <a:pathLst>
                <a:path extrusionOk="0" h="6238" w="6487">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7"/>
            <p:cNvSpPr/>
            <p:nvPr/>
          </p:nvSpPr>
          <p:spPr>
            <a:xfrm>
              <a:off x="2311940" y="2188804"/>
              <a:ext cx="106945" cy="95950"/>
            </a:xfrm>
            <a:custGeom>
              <a:rect b="b" l="l" r="r" t="t"/>
              <a:pathLst>
                <a:path extrusionOk="0" h="3665" w="4085">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7"/>
            <p:cNvSpPr/>
            <p:nvPr/>
          </p:nvSpPr>
          <p:spPr>
            <a:xfrm>
              <a:off x="2277984" y="2152362"/>
              <a:ext cx="181899" cy="174987"/>
            </a:xfrm>
            <a:custGeom>
              <a:rect b="b" l="l" r="r" t="t"/>
              <a:pathLst>
                <a:path extrusionOk="0" h="6684" w="6948">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7"/>
            <p:cNvSpPr/>
            <p:nvPr/>
          </p:nvSpPr>
          <p:spPr>
            <a:xfrm>
              <a:off x="2195360" y="1976930"/>
              <a:ext cx="340235" cy="390763"/>
            </a:xfrm>
            <a:custGeom>
              <a:rect b="b" l="l" r="r" t="t"/>
              <a:pathLst>
                <a:path extrusionOk="0" h="14926" w="12996">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7"/>
            <p:cNvSpPr/>
            <p:nvPr/>
          </p:nvSpPr>
          <p:spPr>
            <a:xfrm>
              <a:off x="2304662" y="2183176"/>
              <a:ext cx="121763" cy="107495"/>
            </a:xfrm>
            <a:custGeom>
              <a:rect b="b" l="l" r="r" t="t"/>
              <a:pathLst>
                <a:path extrusionOk="0" h="4106" w="4651">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77"/>
          <p:cNvGrpSpPr/>
          <p:nvPr/>
        </p:nvGrpSpPr>
        <p:grpSpPr>
          <a:xfrm>
            <a:off x="2567509" y="1796819"/>
            <a:ext cx="432179" cy="332172"/>
            <a:chOff x="2567509" y="2002219"/>
            <a:chExt cx="432179" cy="332172"/>
          </a:xfrm>
        </p:grpSpPr>
        <p:sp>
          <p:nvSpPr>
            <p:cNvPr id="9295" name="Google Shape;9295;p77"/>
            <p:cNvSpPr/>
            <p:nvPr/>
          </p:nvSpPr>
          <p:spPr>
            <a:xfrm>
              <a:off x="2608271" y="2008503"/>
              <a:ext cx="350419" cy="242139"/>
            </a:xfrm>
            <a:custGeom>
              <a:rect b="b" l="l" r="r" t="t"/>
              <a:pathLst>
                <a:path extrusionOk="0" h="9249" w="13385">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7"/>
            <p:cNvSpPr/>
            <p:nvPr/>
          </p:nvSpPr>
          <p:spPr>
            <a:xfrm>
              <a:off x="2608271" y="2008503"/>
              <a:ext cx="350419" cy="242008"/>
            </a:xfrm>
            <a:custGeom>
              <a:rect b="b" l="l" r="r" t="t"/>
              <a:pathLst>
                <a:path extrusionOk="0" h="9244" w="13385">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7"/>
            <p:cNvSpPr/>
            <p:nvPr/>
          </p:nvSpPr>
          <p:spPr>
            <a:xfrm>
              <a:off x="2634425" y="2034656"/>
              <a:ext cx="298085" cy="174856"/>
            </a:xfrm>
            <a:custGeom>
              <a:rect b="b" l="l" r="r" t="t"/>
              <a:pathLst>
                <a:path extrusionOk="0" h="6679" w="11386">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7"/>
            <p:cNvSpPr/>
            <p:nvPr/>
          </p:nvSpPr>
          <p:spPr>
            <a:xfrm>
              <a:off x="2634425" y="2034656"/>
              <a:ext cx="298085" cy="174856"/>
            </a:xfrm>
            <a:custGeom>
              <a:rect b="b" l="l" r="r" t="t"/>
              <a:pathLst>
                <a:path extrusionOk="0" h="6679" w="11386">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7"/>
            <p:cNvSpPr/>
            <p:nvPr/>
          </p:nvSpPr>
          <p:spPr>
            <a:xfrm>
              <a:off x="2573792" y="2303813"/>
              <a:ext cx="419351" cy="24295"/>
            </a:xfrm>
            <a:custGeom>
              <a:rect b="b" l="l" r="r" t="t"/>
              <a:pathLst>
                <a:path extrusionOk="0" h="928" w="16018">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7"/>
            <p:cNvSpPr/>
            <p:nvPr/>
          </p:nvSpPr>
          <p:spPr>
            <a:xfrm>
              <a:off x="2573792" y="2235640"/>
              <a:ext cx="419482" cy="68199"/>
            </a:xfrm>
            <a:custGeom>
              <a:rect b="b" l="l" r="r" t="t"/>
              <a:pathLst>
                <a:path extrusionOk="0" h="2605" w="16023">
                  <a:moveTo>
                    <a:pt x="1317" y="1"/>
                  </a:moveTo>
                  <a:lnTo>
                    <a:pt x="1" y="2605"/>
                  </a:lnTo>
                  <a:lnTo>
                    <a:pt x="16022" y="2605"/>
                  </a:lnTo>
                  <a:lnTo>
                    <a:pt x="1470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7"/>
            <p:cNvSpPr/>
            <p:nvPr/>
          </p:nvSpPr>
          <p:spPr>
            <a:xfrm>
              <a:off x="2573792" y="2235771"/>
              <a:ext cx="419482" cy="68068"/>
            </a:xfrm>
            <a:custGeom>
              <a:rect b="b" l="l" r="r" t="t"/>
              <a:pathLst>
                <a:path extrusionOk="0" h="2600" w="16023">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7"/>
            <p:cNvSpPr/>
            <p:nvPr/>
          </p:nvSpPr>
          <p:spPr>
            <a:xfrm>
              <a:off x="2727992" y="2269727"/>
              <a:ext cx="111082" cy="34113"/>
            </a:xfrm>
            <a:custGeom>
              <a:rect b="b" l="l" r="r" t="t"/>
              <a:pathLst>
                <a:path extrusionOk="0" h="1303" w="4243">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7"/>
            <p:cNvSpPr/>
            <p:nvPr/>
          </p:nvSpPr>
          <p:spPr>
            <a:xfrm>
              <a:off x="2727992" y="2291351"/>
              <a:ext cx="111082" cy="12488"/>
            </a:xfrm>
            <a:custGeom>
              <a:rect b="b" l="l" r="r" t="t"/>
              <a:pathLst>
                <a:path extrusionOk="0" h="477" w="4243">
                  <a:moveTo>
                    <a:pt x="130" y="1"/>
                  </a:moveTo>
                  <a:lnTo>
                    <a:pt x="1" y="477"/>
                  </a:lnTo>
                  <a:lnTo>
                    <a:pt x="4243" y="477"/>
                  </a:lnTo>
                  <a:lnTo>
                    <a:pt x="4108" y="1"/>
                  </a:lnTo>
                  <a:close/>
                </a:path>
              </a:pathLst>
            </a:custGeom>
            <a:solidFill>
              <a:srgbClr val="DC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7"/>
            <p:cNvSpPr/>
            <p:nvPr/>
          </p:nvSpPr>
          <p:spPr>
            <a:xfrm>
              <a:off x="2567509" y="2002219"/>
              <a:ext cx="432179" cy="332172"/>
            </a:xfrm>
            <a:custGeom>
              <a:rect b="b" l="l" r="r" t="t"/>
              <a:pathLst>
                <a:path extrusionOk="0" h="12688" w="16508">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7"/>
            <p:cNvSpPr/>
            <p:nvPr/>
          </p:nvSpPr>
          <p:spPr>
            <a:xfrm>
              <a:off x="2628142" y="2132622"/>
              <a:ext cx="310783" cy="83174"/>
            </a:xfrm>
            <a:custGeom>
              <a:rect b="b" l="l" r="r" t="t"/>
              <a:pathLst>
                <a:path extrusionOk="0" h="3177" w="11871">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7"/>
            <p:cNvSpPr/>
            <p:nvPr/>
          </p:nvSpPr>
          <p:spPr>
            <a:xfrm>
              <a:off x="2628142" y="2028373"/>
              <a:ext cx="310678" cy="83200"/>
            </a:xfrm>
            <a:custGeom>
              <a:rect b="b" l="l" r="r" t="t"/>
              <a:pathLst>
                <a:path extrusionOk="0" h="3178" w="11867">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77"/>
          <p:cNvGrpSpPr/>
          <p:nvPr/>
        </p:nvGrpSpPr>
        <p:grpSpPr>
          <a:xfrm>
            <a:off x="1323907" y="3154488"/>
            <a:ext cx="281854" cy="359242"/>
            <a:chOff x="1323907" y="3359888"/>
            <a:chExt cx="281854" cy="359242"/>
          </a:xfrm>
        </p:grpSpPr>
        <p:sp>
          <p:nvSpPr>
            <p:cNvPr id="9308" name="Google Shape;9308;p77"/>
            <p:cNvSpPr/>
            <p:nvPr/>
          </p:nvSpPr>
          <p:spPr>
            <a:xfrm>
              <a:off x="1352940" y="3424919"/>
              <a:ext cx="247034" cy="288922"/>
            </a:xfrm>
            <a:custGeom>
              <a:rect b="b" l="l" r="r" t="t"/>
              <a:pathLst>
                <a:path extrusionOk="0" h="11036" w="9436">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7"/>
            <p:cNvSpPr/>
            <p:nvPr/>
          </p:nvSpPr>
          <p:spPr>
            <a:xfrm>
              <a:off x="1329693" y="3395100"/>
              <a:ext cx="247034" cy="288922"/>
            </a:xfrm>
            <a:custGeom>
              <a:rect b="b" l="l" r="r" t="t"/>
              <a:pathLst>
                <a:path extrusionOk="0" h="11036" w="9436">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7"/>
            <p:cNvSpPr/>
            <p:nvPr/>
          </p:nvSpPr>
          <p:spPr>
            <a:xfrm>
              <a:off x="1553296" y="3395100"/>
              <a:ext cx="23431" cy="288922"/>
            </a:xfrm>
            <a:custGeom>
              <a:rect b="b" l="l" r="r" t="t"/>
              <a:pathLst>
                <a:path extrusionOk="0" h="11036" w="895">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7"/>
            <p:cNvSpPr/>
            <p:nvPr/>
          </p:nvSpPr>
          <p:spPr>
            <a:xfrm>
              <a:off x="1368910" y="3473954"/>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7"/>
            <p:cNvSpPr/>
            <p:nvPr/>
          </p:nvSpPr>
          <p:spPr>
            <a:xfrm>
              <a:off x="1368910" y="3541996"/>
              <a:ext cx="46705" cy="42176"/>
            </a:xfrm>
            <a:custGeom>
              <a:rect b="b" l="l" r="r" t="t"/>
              <a:pathLst>
                <a:path extrusionOk="0" h="1611" w="1784">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7"/>
            <p:cNvSpPr/>
            <p:nvPr/>
          </p:nvSpPr>
          <p:spPr>
            <a:xfrm>
              <a:off x="1368910" y="3610038"/>
              <a:ext cx="46705" cy="42176"/>
            </a:xfrm>
            <a:custGeom>
              <a:rect b="b" l="l" r="r" t="t"/>
              <a:pathLst>
                <a:path extrusionOk="0" h="1611" w="1784">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7"/>
            <p:cNvSpPr/>
            <p:nvPr/>
          </p:nvSpPr>
          <p:spPr>
            <a:xfrm>
              <a:off x="1357731" y="3386435"/>
              <a:ext cx="77755" cy="36390"/>
            </a:xfrm>
            <a:custGeom>
              <a:rect b="b" l="l" r="r" t="t"/>
              <a:pathLst>
                <a:path extrusionOk="0" h="1390" w="297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7"/>
            <p:cNvSpPr/>
            <p:nvPr/>
          </p:nvSpPr>
          <p:spPr>
            <a:xfrm>
              <a:off x="1400614" y="3386304"/>
              <a:ext cx="34872" cy="36390"/>
            </a:xfrm>
            <a:custGeom>
              <a:rect b="b" l="l" r="r" t="t"/>
              <a:pathLst>
                <a:path extrusionOk="0" h="1390" w="1332">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7"/>
            <p:cNvSpPr/>
            <p:nvPr/>
          </p:nvSpPr>
          <p:spPr>
            <a:xfrm>
              <a:off x="1323907" y="3389917"/>
              <a:ext cx="281854" cy="329214"/>
            </a:xfrm>
            <a:custGeom>
              <a:rect b="b" l="l" r="r" t="t"/>
              <a:pathLst>
                <a:path extrusionOk="0" h="12575" w="10766">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7"/>
            <p:cNvSpPr/>
            <p:nvPr/>
          </p:nvSpPr>
          <p:spPr>
            <a:xfrm>
              <a:off x="1323907" y="3359888"/>
              <a:ext cx="196219" cy="274471"/>
            </a:xfrm>
            <a:custGeom>
              <a:rect b="b" l="l" r="r" t="t"/>
              <a:pathLst>
                <a:path extrusionOk="0" h="10484" w="7495">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7"/>
            <p:cNvSpPr/>
            <p:nvPr/>
          </p:nvSpPr>
          <p:spPr>
            <a:xfrm>
              <a:off x="1436690" y="3477070"/>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7"/>
            <p:cNvSpPr/>
            <p:nvPr/>
          </p:nvSpPr>
          <p:spPr>
            <a:xfrm>
              <a:off x="1436690" y="3499585"/>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7"/>
            <p:cNvSpPr/>
            <p:nvPr/>
          </p:nvSpPr>
          <p:spPr>
            <a:xfrm>
              <a:off x="1436690" y="3545112"/>
              <a:ext cx="106579" cy="10681"/>
            </a:xfrm>
            <a:custGeom>
              <a:rect b="b" l="l" r="r" t="t"/>
              <a:pathLst>
                <a:path extrusionOk="0" h="408" w="4071">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7"/>
            <p:cNvSpPr/>
            <p:nvPr/>
          </p:nvSpPr>
          <p:spPr>
            <a:xfrm>
              <a:off x="1436690" y="3567626"/>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7"/>
            <p:cNvSpPr/>
            <p:nvPr/>
          </p:nvSpPr>
          <p:spPr>
            <a:xfrm>
              <a:off x="1436664" y="3613153"/>
              <a:ext cx="106605" cy="10655"/>
            </a:xfrm>
            <a:custGeom>
              <a:rect b="b" l="l" r="r" t="t"/>
              <a:pathLst>
                <a:path extrusionOk="0" h="407" w="4072">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7"/>
            <p:cNvSpPr/>
            <p:nvPr/>
          </p:nvSpPr>
          <p:spPr>
            <a:xfrm>
              <a:off x="1436690" y="3635668"/>
              <a:ext cx="106579" cy="10551"/>
            </a:xfrm>
            <a:custGeom>
              <a:rect b="b" l="l" r="r" t="t"/>
              <a:pathLst>
                <a:path extrusionOk="0" h="403" w="4071">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7"/>
            <p:cNvSpPr/>
            <p:nvPr/>
          </p:nvSpPr>
          <p:spPr>
            <a:xfrm>
              <a:off x="1363124" y="3467671"/>
              <a:ext cx="72859" cy="53748"/>
            </a:xfrm>
            <a:custGeom>
              <a:rect b="b" l="l" r="r" t="t"/>
              <a:pathLst>
                <a:path extrusionOk="0" h="2053" w="2783">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7"/>
            <p:cNvSpPr/>
            <p:nvPr/>
          </p:nvSpPr>
          <p:spPr>
            <a:xfrm>
              <a:off x="1363124" y="3536184"/>
              <a:ext cx="72859" cy="53145"/>
            </a:xfrm>
            <a:custGeom>
              <a:rect b="b" l="l" r="r" t="t"/>
              <a:pathLst>
                <a:path extrusionOk="0" h="2030" w="2783">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7"/>
            <p:cNvSpPr/>
            <p:nvPr/>
          </p:nvSpPr>
          <p:spPr>
            <a:xfrm>
              <a:off x="1363124" y="3604750"/>
              <a:ext cx="72859" cy="52753"/>
            </a:xfrm>
            <a:custGeom>
              <a:rect b="b" l="l" r="r" t="t"/>
              <a:pathLst>
                <a:path extrusionOk="0" h="2015" w="2783">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77"/>
          <p:cNvGrpSpPr/>
          <p:nvPr/>
        </p:nvGrpSpPr>
        <p:grpSpPr>
          <a:xfrm>
            <a:off x="2184548" y="3654055"/>
            <a:ext cx="354948" cy="286776"/>
            <a:chOff x="2184548" y="3859455"/>
            <a:chExt cx="354948" cy="286776"/>
          </a:xfrm>
        </p:grpSpPr>
        <p:sp>
          <p:nvSpPr>
            <p:cNvPr id="9328" name="Google Shape;9328;p77"/>
            <p:cNvSpPr/>
            <p:nvPr/>
          </p:nvSpPr>
          <p:spPr>
            <a:xfrm>
              <a:off x="2189810" y="3864743"/>
              <a:ext cx="68958" cy="276199"/>
            </a:xfrm>
            <a:custGeom>
              <a:rect b="b" l="l" r="r" t="t"/>
              <a:pathLst>
                <a:path extrusionOk="0" h="10550" w="2634">
                  <a:moveTo>
                    <a:pt x="1" y="0"/>
                  </a:moveTo>
                  <a:lnTo>
                    <a:pt x="1" y="10550"/>
                  </a:lnTo>
                  <a:lnTo>
                    <a:pt x="2634" y="10550"/>
                  </a:lnTo>
                  <a:lnTo>
                    <a:pt x="2634" y="6558"/>
                  </a:lnTo>
                  <a:lnTo>
                    <a:pt x="2634"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7"/>
            <p:cNvSpPr/>
            <p:nvPr/>
          </p:nvSpPr>
          <p:spPr>
            <a:xfrm>
              <a:off x="218981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7"/>
            <p:cNvSpPr/>
            <p:nvPr/>
          </p:nvSpPr>
          <p:spPr>
            <a:xfrm>
              <a:off x="2258742" y="3864743"/>
              <a:ext cx="68827" cy="276199"/>
            </a:xfrm>
            <a:custGeom>
              <a:rect b="b" l="l" r="r" t="t"/>
              <a:pathLst>
                <a:path extrusionOk="0" h="10550" w="2629">
                  <a:moveTo>
                    <a:pt x="1" y="0"/>
                  </a:moveTo>
                  <a:lnTo>
                    <a:pt x="1" y="6558"/>
                  </a:lnTo>
                  <a:lnTo>
                    <a:pt x="1"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7"/>
            <p:cNvSpPr/>
            <p:nvPr/>
          </p:nvSpPr>
          <p:spPr>
            <a:xfrm>
              <a:off x="2258742" y="3864743"/>
              <a:ext cx="15499" cy="276199"/>
            </a:xfrm>
            <a:custGeom>
              <a:rect b="b" l="l" r="r" t="t"/>
              <a:pathLst>
                <a:path extrusionOk="0" h="10550" w="592">
                  <a:moveTo>
                    <a:pt x="1" y="0"/>
                  </a:moveTo>
                  <a:lnTo>
                    <a:pt x="1" y="10550"/>
                  </a:lnTo>
                  <a:lnTo>
                    <a:pt x="592" y="10550"/>
                  </a:lnTo>
                  <a:lnTo>
                    <a:pt x="592"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7"/>
            <p:cNvSpPr/>
            <p:nvPr/>
          </p:nvSpPr>
          <p:spPr>
            <a:xfrm>
              <a:off x="2327543" y="3864743"/>
              <a:ext cx="68958" cy="276199"/>
            </a:xfrm>
            <a:custGeom>
              <a:rect b="b" l="l" r="r" t="t"/>
              <a:pathLst>
                <a:path extrusionOk="0" h="10550" w="2634">
                  <a:moveTo>
                    <a:pt x="0" y="0"/>
                  </a:moveTo>
                  <a:lnTo>
                    <a:pt x="0" y="10550"/>
                  </a:lnTo>
                  <a:lnTo>
                    <a:pt x="2633" y="10550"/>
                  </a:lnTo>
                  <a:lnTo>
                    <a:pt x="2633" y="6558"/>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7"/>
            <p:cNvSpPr/>
            <p:nvPr/>
          </p:nvSpPr>
          <p:spPr>
            <a:xfrm>
              <a:off x="2396475" y="3864743"/>
              <a:ext cx="68801" cy="276199"/>
            </a:xfrm>
            <a:custGeom>
              <a:rect b="b" l="l" r="r" t="t"/>
              <a:pathLst>
                <a:path extrusionOk="0" h="10550" w="2628">
                  <a:moveTo>
                    <a:pt x="0" y="0"/>
                  </a:moveTo>
                  <a:lnTo>
                    <a:pt x="0" y="10550"/>
                  </a:lnTo>
                  <a:lnTo>
                    <a:pt x="2628" y="10550"/>
                  </a:lnTo>
                  <a:lnTo>
                    <a:pt x="2628"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7"/>
            <p:cNvSpPr/>
            <p:nvPr/>
          </p:nvSpPr>
          <p:spPr>
            <a:xfrm>
              <a:off x="2465250" y="3864743"/>
              <a:ext cx="68958" cy="276199"/>
            </a:xfrm>
            <a:custGeom>
              <a:rect b="b" l="l" r="r" t="t"/>
              <a:pathLst>
                <a:path extrusionOk="0" h="10550" w="2634">
                  <a:moveTo>
                    <a:pt x="1" y="0"/>
                  </a:moveTo>
                  <a:lnTo>
                    <a:pt x="1" y="6558"/>
                  </a:lnTo>
                  <a:lnTo>
                    <a:pt x="1" y="10550"/>
                  </a:lnTo>
                  <a:lnTo>
                    <a:pt x="2633" y="10550"/>
                  </a:lnTo>
                  <a:lnTo>
                    <a:pt x="2633" y="0"/>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7"/>
            <p:cNvSpPr/>
            <p:nvPr/>
          </p:nvSpPr>
          <p:spPr>
            <a:xfrm>
              <a:off x="2327543" y="3864743"/>
              <a:ext cx="15629" cy="276199"/>
            </a:xfrm>
            <a:custGeom>
              <a:rect b="b" l="l" r="r" t="t"/>
              <a:pathLst>
                <a:path extrusionOk="0" h="10550" w="597">
                  <a:moveTo>
                    <a:pt x="0" y="0"/>
                  </a:moveTo>
                  <a:lnTo>
                    <a:pt x="0" y="10550"/>
                  </a:lnTo>
                  <a:lnTo>
                    <a:pt x="596" y="10550"/>
                  </a:lnTo>
                  <a:lnTo>
                    <a:pt x="596"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7"/>
            <p:cNvSpPr/>
            <p:nvPr/>
          </p:nvSpPr>
          <p:spPr>
            <a:xfrm>
              <a:off x="2396475" y="3864743"/>
              <a:ext cx="15472" cy="276199"/>
            </a:xfrm>
            <a:custGeom>
              <a:rect b="b" l="l" r="r" t="t"/>
              <a:pathLst>
                <a:path extrusionOk="0" h="10550" w="591">
                  <a:moveTo>
                    <a:pt x="0" y="0"/>
                  </a:moveTo>
                  <a:lnTo>
                    <a:pt x="0" y="10550"/>
                  </a:lnTo>
                  <a:lnTo>
                    <a:pt x="591" y="10550"/>
                  </a:lnTo>
                  <a:lnTo>
                    <a:pt x="591"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7"/>
            <p:cNvSpPr/>
            <p:nvPr/>
          </p:nvSpPr>
          <p:spPr>
            <a:xfrm>
              <a:off x="2465250" y="3864743"/>
              <a:ext cx="15629" cy="276199"/>
            </a:xfrm>
            <a:custGeom>
              <a:rect b="b" l="l" r="r" t="t"/>
              <a:pathLst>
                <a:path extrusionOk="0" h="10550" w="597">
                  <a:moveTo>
                    <a:pt x="1" y="0"/>
                  </a:moveTo>
                  <a:lnTo>
                    <a:pt x="1" y="10550"/>
                  </a:lnTo>
                  <a:lnTo>
                    <a:pt x="597" y="10550"/>
                  </a:lnTo>
                  <a:lnTo>
                    <a:pt x="59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7"/>
            <p:cNvSpPr/>
            <p:nvPr/>
          </p:nvSpPr>
          <p:spPr>
            <a:xfrm>
              <a:off x="2238505"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7"/>
            <p:cNvSpPr/>
            <p:nvPr/>
          </p:nvSpPr>
          <p:spPr>
            <a:xfrm>
              <a:off x="2238505" y="3864743"/>
              <a:ext cx="13352" cy="171688"/>
            </a:xfrm>
            <a:custGeom>
              <a:rect b="b" l="l" r="r" t="t"/>
              <a:pathLst>
                <a:path extrusionOk="0" h="6558" w="510">
                  <a:moveTo>
                    <a:pt x="0" y="0"/>
                  </a:moveTo>
                  <a:lnTo>
                    <a:pt x="0" y="6558"/>
                  </a:lnTo>
                  <a:lnTo>
                    <a:pt x="509" y="6558"/>
                  </a:lnTo>
                  <a:lnTo>
                    <a:pt x="509"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7"/>
            <p:cNvSpPr/>
            <p:nvPr/>
          </p:nvSpPr>
          <p:spPr>
            <a:xfrm>
              <a:off x="2376212" y="3864743"/>
              <a:ext cx="40527" cy="171688"/>
            </a:xfrm>
            <a:custGeom>
              <a:rect b="b" l="l" r="r" t="t"/>
              <a:pathLst>
                <a:path extrusionOk="0" h="6558" w="1548">
                  <a:moveTo>
                    <a:pt x="1" y="0"/>
                  </a:moveTo>
                  <a:lnTo>
                    <a:pt x="1" y="6558"/>
                  </a:lnTo>
                  <a:lnTo>
                    <a:pt x="1548" y="6558"/>
                  </a:lnTo>
                  <a:lnTo>
                    <a:pt x="1548"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7"/>
            <p:cNvSpPr/>
            <p:nvPr/>
          </p:nvSpPr>
          <p:spPr>
            <a:xfrm>
              <a:off x="2376212" y="3864743"/>
              <a:ext cx="13352" cy="171688"/>
            </a:xfrm>
            <a:custGeom>
              <a:rect b="b" l="l" r="r" t="t"/>
              <a:pathLst>
                <a:path extrusionOk="0" h="6558" w="510">
                  <a:moveTo>
                    <a:pt x="1" y="0"/>
                  </a:moveTo>
                  <a:lnTo>
                    <a:pt x="1"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7"/>
            <p:cNvSpPr/>
            <p:nvPr/>
          </p:nvSpPr>
          <p:spPr>
            <a:xfrm>
              <a:off x="2445013" y="3864743"/>
              <a:ext cx="40527" cy="171688"/>
            </a:xfrm>
            <a:custGeom>
              <a:rect b="b" l="l" r="r" t="t"/>
              <a:pathLst>
                <a:path extrusionOk="0" h="6558" w="1548">
                  <a:moveTo>
                    <a:pt x="0" y="0"/>
                  </a:moveTo>
                  <a:lnTo>
                    <a:pt x="0" y="6558"/>
                  </a:lnTo>
                  <a:lnTo>
                    <a:pt x="1547" y="6558"/>
                  </a:lnTo>
                  <a:lnTo>
                    <a:pt x="1547" y="0"/>
                  </a:ln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7"/>
            <p:cNvSpPr/>
            <p:nvPr/>
          </p:nvSpPr>
          <p:spPr>
            <a:xfrm>
              <a:off x="2445013" y="3864743"/>
              <a:ext cx="13352" cy="171688"/>
            </a:xfrm>
            <a:custGeom>
              <a:rect b="b" l="l" r="r" t="t"/>
              <a:pathLst>
                <a:path extrusionOk="0" h="6558" w="510">
                  <a:moveTo>
                    <a:pt x="0" y="0"/>
                  </a:moveTo>
                  <a:lnTo>
                    <a:pt x="0" y="6558"/>
                  </a:lnTo>
                  <a:lnTo>
                    <a:pt x="510" y="6558"/>
                  </a:lnTo>
                  <a:lnTo>
                    <a:pt x="510"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7"/>
            <p:cNvSpPr/>
            <p:nvPr/>
          </p:nvSpPr>
          <p:spPr>
            <a:xfrm>
              <a:off x="2184548" y="3859455"/>
              <a:ext cx="354948" cy="286776"/>
            </a:xfrm>
            <a:custGeom>
              <a:rect b="b" l="l" r="r" t="t"/>
              <a:pathLst>
                <a:path extrusionOk="0" h="10954" w="13558">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77"/>
          <p:cNvGrpSpPr/>
          <p:nvPr/>
        </p:nvGrpSpPr>
        <p:grpSpPr>
          <a:xfrm>
            <a:off x="3140511" y="3634708"/>
            <a:ext cx="216823" cy="334162"/>
            <a:chOff x="3140511" y="3840108"/>
            <a:chExt cx="216823" cy="334162"/>
          </a:xfrm>
        </p:grpSpPr>
        <p:sp>
          <p:nvSpPr>
            <p:cNvPr id="9346" name="Google Shape;9346;p77"/>
            <p:cNvSpPr/>
            <p:nvPr/>
          </p:nvSpPr>
          <p:spPr>
            <a:xfrm>
              <a:off x="3146925" y="3846155"/>
              <a:ext cx="210068" cy="246511"/>
            </a:xfrm>
            <a:custGeom>
              <a:rect b="b" l="l" r="r" t="t"/>
              <a:pathLst>
                <a:path extrusionOk="0" h="9416" w="8024">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7"/>
            <p:cNvSpPr/>
            <p:nvPr/>
          </p:nvSpPr>
          <p:spPr>
            <a:xfrm>
              <a:off x="3146925" y="3846182"/>
              <a:ext cx="112862" cy="246485"/>
            </a:xfrm>
            <a:custGeom>
              <a:rect b="b" l="l" r="r" t="t"/>
              <a:pathLst>
                <a:path extrusionOk="0" h="9415" w="4311">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7"/>
            <p:cNvSpPr/>
            <p:nvPr/>
          </p:nvSpPr>
          <p:spPr>
            <a:xfrm>
              <a:off x="3229182" y="3996298"/>
              <a:ext cx="45422" cy="29191"/>
            </a:xfrm>
            <a:custGeom>
              <a:rect b="b" l="l" r="r" t="t"/>
              <a:pathLst>
                <a:path extrusionOk="0" h="1115" w="1735">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7"/>
            <p:cNvSpPr/>
            <p:nvPr/>
          </p:nvSpPr>
          <p:spPr>
            <a:xfrm>
              <a:off x="3225282" y="4003078"/>
              <a:ext cx="53224" cy="22410"/>
            </a:xfrm>
            <a:custGeom>
              <a:rect b="b" l="l" r="r" t="t"/>
              <a:pathLst>
                <a:path extrusionOk="0" h="856" w="2033">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7"/>
            <p:cNvSpPr/>
            <p:nvPr/>
          </p:nvSpPr>
          <p:spPr>
            <a:xfrm>
              <a:off x="3212218" y="4134135"/>
              <a:ext cx="79509" cy="34348"/>
            </a:xfrm>
            <a:custGeom>
              <a:rect b="b" l="l" r="r" t="t"/>
              <a:pathLst>
                <a:path extrusionOk="0" h="1312" w="3037">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7"/>
            <p:cNvSpPr/>
            <p:nvPr/>
          </p:nvSpPr>
          <p:spPr>
            <a:xfrm>
              <a:off x="3212218" y="4134135"/>
              <a:ext cx="24164" cy="34348"/>
            </a:xfrm>
            <a:custGeom>
              <a:rect b="b" l="l" r="r" t="t"/>
              <a:pathLst>
                <a:path extrusionOk="0" h="1312" w="923">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7"/>
            <p:cNvSpPr/>
            <p:nvPr/>
          </p:nvSpPr>
          <p:spPr>
            <a:xfrm>
              <a:off x="3190069" y="4092012"/>
              <a:ext cx="123779" cy="42647"/>
            </a:xfrm>
            <a:custGeom>
              <a:rect b="b" l="l" r="r" t="t"/>
              <a:pathLst>
                <a:path extrusionOk="0" h="1629" w="4728">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7"/>
            <p:cNvSpPr/>
            <p:nvPr/>
          </p:nvSpPr>
          <p:spPr>
            <a:xfrm>
              <a:off x="3190069" y="4109474"/>
              <a:ext cx="123779" cy="25185"/>
            </a:xfrm>
            <a:custGeom>
              <a:rect b="b" l="l" r="r" t="t"/>
              <a:pathLst>
                <a:path extrusionOk="0" h="962" w="4728">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7"/>
            <p:cNvSpPr/>
            <p:nvPr/>
          </p:nvSpPr>
          <p:spPr>
            <a:xfrm>
              <a:off x="3140511" y="3840108"/>
              <a:ext cx="216823" cy="334162"/>
            </a:xfrm>
            <a:custGeom>
              <a:rect b="b" l="l" r="r" t="t"/>
              <a:pathLst>
                <a:path extrusionOk="0" h="12764" w="8282">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77"/>
          <p:cNvGrpSpPr/>
          <p:nvPr/>
        </p:nvGrpSpPr>
        <p:grpSpPr>
          <a:xfrm>
            <a:off x="883193" y="3157394"/>
            <a:ext cx="275099" cy="363876"/>
            <a:chOff x="883193" y="3362794"/>
            <a:chExt cx="275099" cy="363876"/>
          </a:xfrm>
        </p:grpSpPr>
        <p:sp>
          <p:nvSpPr>
            <p:cNvPr id="9356" name="Google Shape;9356;p77"/>
            <p:cNvSpPr/>
            <p:nvPr/>
          </p:nvSpPr>
          <p:spPr>
            <a:xfrm>
              <a:off x="889869" y="3373475"/>
              <a:ext cx="261748" cy="347906"/>
            </a:xfrm>
            <a:custGeom>
              <a:rect b="b" l="l" r="r" t="t"/>
              <a:pathLst>
                <a:path extrusionOk="0" h="13289" w="9998">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7"/>
            <p:cNvSpPr/>
            <p:nvPr/>
          </p:nvSpPr>
          <p:spPr>
            <a:xfrm>
              <a:off x="1025821" y="3373475"/>
              <a:ext cx="125926" cy="347906"/>
            </a:xfrm>
            <a:custGeom>
              <a:rect b="b" l="l" r="r" t="t"/>
              <a:pathLst>
                <a:path extrusionOk="0" h="13289" w="481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7"/>
            <p:cNvSpPr/>
            <p:nvPr/>
          </p:nvSpPr>
          <p:spPr>
            <a:xfrm>
              <a:off x="942307" y="3609593"/>
              <a:ext cx="156871" cy="82100"/>
            </a:xfrm>
            <a:custGeom>
              <a:rect b="b" l="l" r="r" t="t"/>
              <a:pathLst>
                <a:path extrusionOk="0" h="3136" w="5992">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7"/>
            <p:cNvSpPr/>
            <p:nvPr/>
          </p:nvSpPr>
          <p:spPr>
            <a:xfrm>
              <a:off x="1005584" y="3609671"/>
              <a:ext cx="93593" cy="82153"/>
            </a:xfrm>
            <a:custGeom>
              <a:rect b="b" l="l" r="r" t="t"/>
              <a:pathLst>
                <a:path extrusionOk="0" h="3138" w="3575">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7"/>
            <p:cNvSpPr/>
            <p:nvPr/>
          </p:nvSpPr>
          <p:spPr>
            <a:xfrm>
              <a:off x="1042681" y="3655198"/>
              <a:ext cx="21153" cy="18143"/>
            </a:xfrm>
            <a:custGeom>
              <a:rect b="b" l="l" r="r" t="t"/>
              <a:pathLst>
                <a:path extrusionOk="0" h="693" w="808">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7"/>
            <p:cNvSpPr/>
            <p:nvPr/>
          </p:nvSpPr>
          <p:spPr>
            <a:xfrm>
              <a:off x="1051111" y="3655198"/>
              <a:ext cx="13718" cy="18143"/>
            </a:xfrm>
            <a:custGeom>
              <a:rect b="b" l="l" r="r" t="t"/>
              <a:pathLst>
                <a:path extrusionOk="0" h="693" w="524">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7"/>
            <p:cNvSpPr/>
            <p:nvPr/>
          </p:nvSpPr>
          <p:spPr>
            <a:xfrm>
              <a:off x="971864" y="3659989"/>
              <a:ext cx="21284" cy="18143"/>
            </a:xfrm>
            <a:custGeom>
              <a:rect b="b" l="l" r="r" t="t"/>
              <a:pathLst>
                <a:path extrusionOk="0" h="693" w="813">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7"/>
            <p:cNvSpPr/>
            <p:nvPr/>
          </p:nvSpPr>
          <p:spPr>
            <a:xfrm>
              <a:off x="980425" y="3659989"/>
              <a:ext cx="13718" cy="18117"/>
            </a:xfrm>
            <a:custGeom>
              <a:rect b="b" l="l" r="r" t="t"/>
              <a:pathLst>
                <a:path extrusionOk="0" h="692" w="524">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7"/>
            <p:cNvSpPr/>
            <p:nvPr/>
          </p:nvSpPr>
          <p:spPr>
            <a:xfrm>
              <a:off x="1000296" y="3629542"/>
              <a:ext cx="25552" cy="21834"/>
            </a:xfrm>
            <a:custGeom>
              <a:rect b="b" l="l" r="r" t="t"/>
              <a:pathLst>
                <a:path extrusionOk="0" h="834" w="976">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7"/>
            <p:cNvSpPr/>
            <p:nvPr/>
          </p:nvSpPr>
          <p:spPr>
            <a:xfrm>
              <a:off x="1010480" y="3629516"/>
              <a:ext cx="15368" cy="21860"/>
            </a:xfrm>
            <a:custGeom>
              <a:rect b="b" l="l" r="r" t="t"/>
              <a:pathLst>
                <a:path extrusionOk="0" h="835" w="587">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7"/>
            <p:cNvSpPr/>
            <p:nvPr/>
          </p:nvSpPr>
          <p:spPr>
            <a:xfrm>
              <a:off x="986970" y="3570428"/>
              <a:ext cx="25421" cy="21756"/>
            </a:xfrm>
            <a:custGeom>
              <a:rect b="b" l="l" r="r" t="t"/>
              <a:pathLst>
                <a:path extrusionOk="0" h="831" w="971">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7"/>
            <p:cNvSpPr/>
            <p:nvPr/>
          </p:nvSpPr>
          <p:spPr>
            <a:xfrm>
              <a:off x="996761" y="3570428"/>
              <a:ext cx="16886" cy="21808"/>
            </a:xfrm>
            <a:custGeom>
              <a:rect b="b" l="l" r="r" t="t"/>
              <a:pathLst>
                <a:path extrusionOk="0" h="833" w="645">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7"/>
            <p:cNvSpPr/>
            <p:nvPr/>
          </p:nvSpPr>
          <p:spPr>
            <a:xfrm>
              <a:off x="1019905" y="3541630"/>
              <a:ext cx="25447" cy="21886"/>
            </a:xfrm>
            <a:custGeom>
              <a:rect b="b" l="l" r="r" t="t"/>
              <a:pathLst>
                <a:path extrusionOk="0" h="836" w="972">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7"/>
            <p:cNvSpPr/>
            <p:nvPr/>
          </p:nvSpPr>
          <p:spPr>
            <a:xfrm>
              <a:off x="1029722" y="3541630"/>
              <a:ext cx="16991" cy="21860"/>
            </a:xfrm>
            <a:custGeom>
              <a:rect b="b" l="l" r="r" t="t"/>
              <a:pathLst>
                <a:path extrusionOk="0" h="835" w="649">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7"/>
            <p:cNvSpPr/>
            <p:nvPr/>
          </p:nvSpPr>
          <p:spPr>
            <a:xfrm>
              <a:off x="1004930" y="3500998"/>
              <a:ext cx="21180" cy="18143"/>
            </a:xfrm>
            <a:custGeom>
              <a:rect b="b" l="l" r="r" t="t"/>
              <a:pathLst>
                <a:path extrusionOk="0" h="693" w="809">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7"/>
            <p:cNvSpPr/>
            <p:nvPr/>
          </p:nvSpPr>
          <p:spPr>
            <a:xfrm>
              <a:off x="1013360" y="3500998"/>
              <a:ext cx="13744" cy="18143"/>
            </a:xfrm>
            <a:custGeom>
              <a:rect b="b" l="l" r="r" t="t"/>
              <a:pathLst>
                <a:path extrusionOk="0" h="693" w="525">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7"/>
            <p:cNvSpPr/>
            <p:nvPr/>
          </p:nvSpPr>
          <p:spPr>
            <a:xfrm>
              <a:off x="975268" y="3368082"/>
              <a:ext cx="90949" cy="28065"/>
            </a:xfrm>
            <a:custGeom>
              <a:rect b="b" l="l" r="r" t="t"/>
              <a:pathLst>
                <a:path extrusionOk="0" h="1072" w="3474">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7"/>
            <p:cNvSpPr/>
            <p:nvPr/>
          </p:nvSpPr>
          <p:spPr>
            <a:xfrm>
              <a:off x="1031241" y="3368082"/>
              <a:ext cx="34976" cy="28065"/>
            </a:xfrm>
            <a:custGeom>
              <a:rect b="b" l="l" r="r" t="t"/>
              <a:pathLst>
                <a:path extrusionOk="0" h="1072" w="1336">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7"/>
            <p:cNvSpPr/>
            <p:nvPr/>
          </p:nvSpPr>
          <p:spPr>
            <a:xfrm>
              <a:off x="883193" y="3362794"/>
              <a:ext cx="275099" cy="363876"/>
            </a:xfrm>
            <a:custGeom>
              <a:rect b="b" l="l" r="r" t="t"/>
              <a:pathLst>
                <a:path extrusionOk="0" h="13899" w="10508">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7"/>
            <p:cNvSpPr/>
            <p:nvPr/>
          </p:nvSpPr>
          <p:spPr>
            <a:xfrm>
              <a:off x="935631" y="3604305"/>
              <a:ext cx="170091" cy="92808"/>
            </a:xfrm>
            <a:custGeom>
              <a:rect b="b" l="l" r="r" t="t"/>
              <a:pathLst>
                <a:path extrusionOk="0" h="3545" w="6497">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7"/>
            <p:cNvSpPr/>
            <p:nvPr/>
          </p:nvSpPr>
          <p:spPr>
            <a:xfrm>
              <a:off x="1040404" y="3649832"/>
              <a:ext cx="33615" cy="28798"/>
            </a:xfrm>
            <a:custGeom>
              <a:rect b="b" l="l" r="r" t="t"/>
              <a:pathLst>
                <a:path extrusionOk="0" h="1100" w="1284">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7"/>
            <p:cNvSpPr/>
            <p:nvPr/>
          </p:nvSpPr>
          <p:spPr>
            <a:xfrm>
              <a:off x="969613" y="3654623"/>
              <a:ext cx="33720" cy="28772"/>
            </a:xfrm>
            <a:custGeom>
              <a:rect b="b" l="l" r="r" t="t"/>
              <a:pathLst>
                <a:path extrusionOk="0" h="1099" w="1288">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7"/>
            <p:cNvSpPr/>
            <p:nvPr/>
          </p:nvSpPr>
          <p:spPr>
            <a:xfrm>
              <a:off x="998646" y="3624175"/>
              <a:ext cx="37882" cy="32437"/>
            </a:xfrm>
            <a:custGeom>
              <a:rect b="b" l="l" r="r" t="t"/>
              <a:pathLst>
                <a:path extrusionOk="0" h="1239" w="1447">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7"/>
            <p:cNvSpPr/>
            <p:nvPr/>
          </p:nvSpPr>
          <p:spPr>
            <a:xfrm>
              <a:off x="985190" y="3565035"/>
              <a:ext cx="38013" cy="32463"/>
            </a:xfrm>
            <a:custGeom>
              <a:rect b="b" l="l" r="r" t="t"/>
              <a:pathLst>
                <a:path extrusionOk="0" h="1240" w="1452">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7"/>
            <p:cNvSpPr/>
            <p:nvPr/>
          </p:nvSpPr>
          <p:spPr>
            <a:xfrm>
              <a:off x="1018281" y="3536341"/>
              <a:ext cx="37882" cy="32489"/>
            </a:xfrm>
            <a:custGeom>
              <a:rect b="b" l="l" r="r" t="t"/>
              <a:pathLst>
                <a:path extrusionOk="0" h="1241" w="1447">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7"/>
            <p:cNvSpPr/>
            <p:nvPr/>
          </p:nvSpPr>
          <p:spPr>
            <a:xfrm>
              <a:off x="997782" y="3495736"/>
              <a:ext cx="33720" cy="28772"/>
            </a:xfrm>
            <a:custGeom>
              <a:rect b="b" l="l" r="r" t="t"/>
              <a:pathLst>
                <a:path extrusionOk="0" h="1099" w="1288">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77"/>
          <p:cNvGrpSpPr/>
          <p:nvPr/>
        </p:nvGrpSpPr>
        <p:grpSpPr>
          <a:xfrm>
            <a:off x="2633404" y="2691364"/>
            <a:ext cx="368798" cy="365420"/>
            <a:chOff x="2633404" y="2896764"/>
            <a:chExt cx="368798" cy="365420"/>
          </a:xfrm>
        </p:grpSpPr>
        <p:sp>
          <p:nvSpPr>
            <p:cNvPr id="9383" name="Google Shape;9383;p77"/>
            <p:cNvSpPr/>
            <p:nvPr/>
          </p:nvSpPr>
          <p:spPr>
            <a:xfrm>
              <a:off x="2665606" y="2902235"/>
              <a:ext cx="330549" cy="327145"/>
            </a:xfrm>
            <a:custGeom>
              <a:rect b="b" l="l" r="r" t="t"/>
              <a:pathLst>
                <a:path extrusionOk="0" h="12496" w="12626">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7"/>
            <p:cNvSpPr/>
            <p:nvPr/>
          </p:nvSpPr>
          <p:spPr>
            <a:xfrm>
              <a:off x="2809857" y="2942474"/>
              <a:ext cx="143911" cy="143781"/>
            </a:xfrm>
            <a:custGeom>
              <a:rect b="b" l="l" r="r" t="t"/>
              <a:pathLst>
                <a:path extrusionOk="0" h="5492" w="5497">
                  <a:moveTo>
                    <a:pt x="3926" y="0"/>
                  </a:moveTo>
                  <a:lnTo>
                    <a:pt x="1" y="3925"/>
                  </a:lnTo>
                  <a:lnTo>
                    <a:pt x="1572" y="5491"/>
                  </a:lnTo>
                  <a:lnTo>
                    <a:pt x="5497" y="1566"/>
                  </a:lnTo>
                  <a:lnTo>
                    <a:pt x="3926"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7"/>
            <p:cNvSpPr/>
            <p:nvPr/>
          </p:nvSpPr>
          <p:spPr>
            <a:xfrm>
              <a:off x="2665606" y="3160187"/>
              <a:ext cx="70346" cy="69194"/>
            </a:xfrm>
            <a:custGeom>
              <a:rect b="b" l="l" r="r" t="t"/>
              <a:pathLst>
                <a:path extrusionOk="0" h="2643" w="2687">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7"/>
            <p:cNvSpPr/>
            <p:nvPr/>
          </p:nvSpPr>
          <p:spPr>
            <a:xfrm>
              <a:off x="2839310" y="2971900"/>
              <a:ext cx="114459" cy="114354"/>
            </a:xfrm>
            <a:custGeom>
              <a:rect b="b" l="l" r="r" t="t"/>
              <a:pathLst>
                <a:path extrusionOk="0" h="4368" w="4372">
                  <a:moveTo>
                    <a:pt x="3925" y="0"/>
                  </a:moveTo>
                  <a:lnTo>
                    <a:pt x="0" y="3925"/>
                  </a:lnTo>
                  <a:lnTo>
                    <a:pt x="447" y="4367"/>
                  </a:lnTo>
                  <a:lnTo>
                    <a:pt x="4372" y="442"/>
                  </a:lnTo>
                  <a:lnTo>
                    <a:pt x="3925"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7"/>
            <p:cNvSpPr/>
            <p:nvPr/>
          </p:nvSpPr>
          <p:spPr>
            <a:xfrm>
              <a:off x="2683094" y="3189744"/>
              <a:ext cx="52727" cy="39637"/>
            </a:xfrm>
            <a:custGeom>
              <a:rect b="b" l="l" r="r" t="t"/>
              <a:pathLst>
                <a:path extrusionOk="0" h="1514" w="2014">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7"/>
            <p:cNvSpPr/>
            <p:nvPr/>
          </p:nvSpPr>
          <p:spPr>
            <a:xfrm>
              <a:off x="2942171" y="2907393"/>
              <a:ext cx="54114" cy="76105"/>
            </a:xfrm>
            <a:custGeom>
              <a:rect b="b" l="l" r="r" t="t"/>
              <a:pathLst>
                <a:path extrusionOk="0" h="2907" w="2067">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7"/>
            <p:cNvSpPr/>
            <p:nvPr/>
          </p:nvSpPr>
          <p:spPr>
            <a:xfrm>
              <a:off x="2724353" y="3074657"/>
              <a:ext cx="126659" cy="126659"/>
            </a:xfrm>
            <a:custGeom>
              <a:rect b="b" l="l" r="r" t="t"/>
              <a:pathLst>
                <a:path extrusionOk="0" h="4838" w="4838">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7"/>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7"/>
            <p:cNvSpPr/>
            <p:nvPr/>
          </p:nvSpPr>
          <p:spPr>
            <a:xfrm>
              <a:off x="2649138" y="3205452"/>
              <a:ext cx="41521" cy="40396"/>
            </a:xfrm>
            <a:custGeom>
              <a:rect b="b" l="l" r="r" t="t"/>
              <a:pathLst>
                <a:path extrusionOk="0" h="1543" w="1586">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7"/>
            <p:cNvSpPr/>
            <p:nvPr/>
          </p:nvSpPr>
          <p:spPr>
            <a:xfrm>
              <a:off x="2650526" y="3213254"/>
              <a:ext cx="40265" cy="32594"/>
            </a:xfrm>
            <a:custGeom>
              <a:rect b="b" l="l" r="r" t="t"/>
              <a:pathLst>
                <a:path extrusionOk="0" h="1245" w="1538">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7"/>
            <p:cNvSpPr/>
            <p:nvPr/>
          </p:nvSpPr>
          <p:spPr>
            <a:xfrm>
              <a:off x="2633404" y="2896764"/>
              <a:ext cx="368798" cy="365420"/>
            </a:xfrm>
            <a:custGeom>
              <a:rect b="b" l="l" r="r" t="t"/>
              <a:pathLst>
                <a:path extrusionOk="0" h="13958" w="14087">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77"/>
          <p:cNvGrpSpPr/>
          <p:nvPr/>
        </p:nvGrpSpPr>
        <p:grpSpPr>
          <a:xfrm>
            <a:off x="2593035" y="1333355"/>
            <a:ext cx="382621" cy="308688"/>
            <a:chOff x="2593035" y="1538755"/>
            <a:chExt cx="382621" cy="308688"/>
          </a:xfrm>
        </p:grpSpPr>
        <p:sp>
          <p:nvSpPr>
            <p:cNvPr id="9395" name="Google Shape;9395;p77"/>
            <p:cNvSpPr/>
            <p:nvPr/>
          </p:nvSpPr>
          <p:spPr>
            <a:xfrm>
              <a:off x="2817162" y="1836212"/>
              <a:ext cx="12985" cy="11231"/>
            </a:xfrm>
            <a:custGeom>
              <a:rect b="b" l="l" r="r" t="t"/>
              <a:pathLst>
                <a:path extrusionOk="0" h="429" w="496">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7"/>
            <p:cNvSpPr/>
            <p:nvPr/>
          </p:nvSpPr>
          <p:spPr>
            <a:xfrm>
              <a:off x="2599082" y="1658869"/>
              <a:ext cx="221876" cy="183024"/>
            </a:xfrm>
            <a:custGeom>
              <a:rect b="b" l="l" r="r" t="t"/>
              <a:pathLst>
                <a:path extrusionOk="0" h="6991" w="8475">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7"/>
            <p:cNvSpPr/>
            <p:nvPr/>
          </p:nvSpPr>
          <p:spPr>
            <a:xfrm>
              <a:off x="2633666" y="1748404"/>
              <a:ext cx="187292" cy="93358"/>
            </a:xfrm>
            <a:custGeom>
              <a:rect b="b" l="l" r="r" t="t"/>
              <a:pathLst>
                <a:path extrusionOk="0" h="3566" w="7154">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7"/>
            <p:cNvSpPr/>
            <p:nvPr/>
          </p:nvSpPr>
          <p:spPr>
            <a:xfrm>
              <a:off x="2715662" y="1544357"/>
              <a:ext cx="221273" cy="219807"/>
            </a:xfrm>
            <a:custGeom>
              <a:rect b="b" l="l" r="r" t="t"/>
              <a:pathLst>
                <a:path extrusionOk="0" h="8396" w="8452">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7"/>
            <p:cNvSpPr/>
            <p:nvPr/>
          </p:nvSpPr>
          <p:spPr>
            <a:xfrm>
              <a:off x="2593035" y="1538755"/>
              <a:ext cx="350053" cy="308531"/>
            </a:xfrm>
            <a:custGeom>
              <a:rect b="b" l="l" r="r" t="t"/>
              <a:pathLst>
                <a:path extrusionOk="0" h="11785" w="13371">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7"/>
            <p:cNvSpPr/>
            <p:nvPr/>
          </p:nvSpPr>
          <p:spPr>
            <a:xfrm>
              <a:off x="2861694" y="1836212"/>
              <a:ext cx="37254" cy="11205"/>
            </a:xfrm>
            <a:custGeom>
              <a:rect b="b" l="l" r="r" t="t"/>
              <a:pathLst>
                <a:path extrusionOk="0" h="428" w="1423">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7"/>
            <p:cNvSpPr/>
            <p:nvPr/>
          </p:nvSpPr>
          <p:spPr>
            <a:xfrm>
              <a:off x="2962670" y="1836212"/>
              <a:ext cx="12985" cy="11231"/>
            </a:xfrm>
            <a:custGeom>
              <a:rect b="b" l="l" r="r" t="t"/>
              <a:pathLst>
                <a:path extrusionOk="0" h="429" w="496">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7"/>
            <p:cNvSpPr/>
            <p:nvPr/>
          </p:nvSpPr>
          <p:spPr>
            <a:xfrm>
              <a:off x="2904943" y="1836212"/>
              <a:ext cx="41417" cy="11205"/>
            </a:xfrm>
            <a:custGeom>
              <a:rect b="b" l="l" r="r" t="t"/>
              <a:pathLst>
                <a:path extrusionOk="0" h="428" w="1582">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77"/>
          <p:cNvGrpSpPr/>
          <p:nvPr/>
        </p:nvGrpSpPr>
        <p:grpSpPr>
          <a:xfrm>
            <a:off x="3011234" y="1346681"/>
            <a:ext cx="429012" cy="329292"/>
            <a:chOff x="3011234" y="1552081"/>
            <a:chExt cx="429012" cy="329292"/>
          </a:xfrm>
        </p:grpSpPr>
        <p:sp>
          <p:nvSpPr>
            <p:cNvPr id="9404" name="Google Shape;9404;p77"/>
            <p:cNvSpPr/>
            <p:nvPr/>
          </p:nvSpPr>
          <p:spPr>
            <a:xfrm>
              <a:off x="3017517" y="1558390"/>
              <a:ext cx="416445" cy="316699"/>
            </a:xfrm>
            <a:custGeom>
              <a:rect b="b" l="l" r="r" t="t"/>
              <a:pathLst>
                <a:path extrusionOk="0" h="12097" w="15907">
                  <a:moveTo>
                    <a:pt x="0" y="0"/>
                  </a:moveTo>
                  <a:lnTo>
                    <a:pt x="0" y="12097"/>
                  </a:lnTo>
                  <a:lnTo>
                    <a:pt x="15907" y="12097"/>
                  </a:lnTo>
                  <a:lnTo>
                    <a:pt x="15907" y="0"/>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7"/>
            <p:cNvSpPr/>
            <p:nvPr/>
          </p:nvSpPr>
          <p:spPr>
            <a:xfrm>
              <a:off x="3017517" y="1801628"/>
              <a:ext cx="416445" cy="73461"/>
            </a:xfrm>
            <a:custGeom>
              <a:rect b="b" l="l" r="r" t="t"/>
              <a:pathLst>
                <a:path extrusionOk="0" h="2806" w="15907">
                  <a:moveTo>
                    <a:pt x="0" y="0"/>
                  </a:moveTo>
                  <a:lnTo>
                    <a:pt x="0" y="2806"/>
                  </a:lnTo>
                  <a:lnTo>
                    <a:pt x="15907" y="280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7"/>
            <p:cNvSpPr/>
            <p:nvPr/>
          </p:nvSpPr>
          <p:spPr>
            <a:xfrm>
              <a:off x="3017517" y="1811681"/>
              <a:ext cx="416445" cy="63408"/>
            </a:xfrm>
            <a:custGeom>
              <a:rect b="b" l="l" r="r" t="t"/>
              <a:pathLst>
                <a:path extrusionOk="0" h="2422" w="15907">
                  <a:moveTo>
                    <a:pt x="0" y="0"/>
                  </a:moveTo>
                  <a:lnTo>
                    <a:pt x="0" y="2422"/>
                  </a:lnTo>
                  <a:lnTo>
                    <a:pt x="15907" y="2422"/>
                  </a:lnTo>
                  <a:lnTo>
                    <a:pt x="15907" y="0"/>
                  </a:ln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7"/>
            <p:cNvSpPr/>
            <p:nvPr/>
          </p:nvSpPr>
          <p:spPr>
            <a:xfrm>
              <a:off x="3017517" y="1558390"/>
              <a:ext cx="416445" cy="70319"/>
            </a:xfrm>
            <a:custGeom>
              <a:rect b="b" l="l" r="r" t="t"/>
              <a:pathLst>
                <a:path extrusionOk="0" h="2686" w="15907">
                  <a:moveTo>
                    <a:pt x="0" y="0"/>
                  </a:moveTo>
                  <a:lnTo>
                    <a:pt x="0" y="2686"/>
                  </a:lnTo>
                  <a:lnTo>
                    <a:pt x="15907" y="2686"/>
                  </a:lnTo>
                  <a:lnTo>
                    <a:pt x="15907"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7"/>
            <p:cNvSpPr/>
            <p:nvPr/>
          </p:nvSpPr>
          <p:spPr>
            <a:xfrm>
              <a:off x="3017517" y="1558390"/>
              <a:ext cx="416445" cy="60266"/>
            </a:xfrm>
            <a:custGeom>
              <a:rect b="b" l="l" r="r" t="t"/>
              <a:pathLst>
                <a:path extrusionOk="0" h="2302" w="15907">
                  <a:moveTo>
                    <a:pt x="0" y="0"/>
                  </a:moveTo>
                  <a:lnTo>
                    <a:pt x="0" y="2301"/>
                  </a:lnTo>
                  <a:lnTo>
                    <a:pt x="15907" y="2301"/>
                  </a:lnTo>
                  <a:lnTo>
                    <a:pt x="1590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7"/>
            <p:cNvSpPr/>
            <p:nvPr/>
          </p:nvSpPr>
          <p:spPr>
            <a:xfrm>
              <a:off x="3045818" y="1582266"/>
              <a:ext cx="16886" cy="12619"/>
            </a:xfrm>
            <a:custGeom>
              <a:rect b="b" l="l" r="r" t="t"/>
              <a:pathLst>
                <a:path extrusionOk="0" h="482" w="645">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7"/>
            <p:cNvSpPr/>
            <p:nvPr/>
          </p:nvSpPr>
          <p:spPr>
            <a:xfrm>
              <a:off x="3069092" y="1582266"/>
              <a:ext cx="16860" cy="12619"/>
            </a:xfrm>
            <a:custGeom>
              <a:rect b="b" l="l" r="r" t="t"/>
              <a:pathLst>
                <a:path extrusionOk="0" h="482" w="644">
                  <a:moveTo>
                    <a:pt x="322" y="1"/>
                  </a:moveTo>
                  <a:cubicBezTo>
                    <a:pt x="0" y="1"/>
                    <a:pt x="0" y="481"/>
                    <a:pt x="322" y="481"/>
                  </a:cubicBezTo>
                  <a:cubicBezTo>
                    <a:pt x="644" y="481"/>
                    <a:pt x="644" y="1"/>
                    <a:pt x="322"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7"/>
            <p:cNvSpPr/>
            <p:nvPr/>
          </p:nvSpPr>
          <p:spPr>
            <a:xfrm>
              <a:off x="3092340" y="1582266"/>
              <a:ext cx="16886" cy="12619"/>
            </a:xfrm>
            <a:custGeom>
              <a:rect b="b" l="l" r="r" t="t"/>
              <a:pathLst>
                <a:path extrusionOk="0" h="482" w="645">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7"/>
            <p:cNvSpPr/>
            <p:nvPr/>
          </p:nvSpPr>
          <p:spPr>
            <a:xfrm>
              <a:off x="3144804" y="1655989"/>
              <a:ext cx="161766" cy="115087"/>
            </a:xfrm>
            <a:custGeom>
              <a:rect b="b" l="l" r="r" t="t"/>
              <a:pathLst>
                <a:path extrusionOk="0" h="4396" w="6179">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7"/>
            <p:cNvSpPr/>
            <p:nvPr/>
          </p:nvSpPr>
          <p:spPr>
            <a:xfrm>
              <a:off x="3144804" y="1655989"/>
              <a:ext cx="161766" cy="46915"/>
            </a:xfrm>
            <a:custGeom>
              <a:rect b="b" l="l" r="r" t="t"/>
              <a:pathLst>
                <a:path extrusionOk="0" h="1792" w="6179">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7"/>
            <p:cNvSpPr/>
            <p:nvPr/>
          </p:nvSpPr>
          <p:spPr>
            <a:xfrm>
              <a:off x="3205437" y="1692013"/>
              <a:ext cx="44663" cy="42961"/>
            </a:xfrm>
            <a:custGeom>
              <a:rect b="b" l="l" r="r" t="t"/>
              <a:pathLst>
                <a:path extrusionOk="0" h="1641" w="1706">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7"/>
            <p:cNvSpPr/>
            <p:nvPr/>
          </p:nvSpPr>
          <p:spPr>
            <a:xfrm>
              <a:off x="3011234" y="1552081"/>
              <a:ext cx="429012" cy="329292"/>
            </a:xfrm>
            <a:custGeom>
              <a:rect b="b" l="l" r="r" t="t"/>
              <a:pathLst>
                <a:path extrusionOk="0" h="12578" w="16387">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7"/>
            <p:cNvSpPr/>
            <p:nvPr/>
          </p:nvSpPr>
          <p:spPr>
            <a:xfrm>
              <a:off x="3322121" y="1582266"/>
              <a:ext cx="86813" cy="12619"/>
            </a:xfrm>
            <a:custGeom>
              <a:rect b="b" l="l" r="r" t="t"/>
              <a:pathLst>
                <a:path extrusionOk="0" h="482" w="3316">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7"/>
            <p:cNvSpPr/>
            <p:nvPr/>
          </p:nvSpPr>
          <p:spPr>
            <a:xfrm>
              <a:off x="3284160" y="1582266"/>
              <a:ext cx="32201" cy="12619"/>
            </a:xfrm>
            <a:custGeom>
              <a:rect b="b" l="l" r="r" t="t"/>
              <a:pathLst>
                <a:path extrusionOk="0" h="482" w="123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7"/>
            <p:cNvSpPr/>
            <p:nvPr/>
          </p:nvSpPr>
          <p:spPr>
            <a:xfrm>
              <a:off x="3138495" y="1649680"/>
              <a:ext cx="174359" cy="127680"/>
            </a:xfrm>
            <a:custGeom>
              <a:rect b="b" l="l" r="r" t="t"/>
              <a:pathLst>
                <a:path extrusionOk="0" h="4877" w="666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7"/>
            <p:cNvSpPr/>
            <p:nvPr/>
          </p:nvSpPr>
          <p:spPr>
            <a:xfrm>
              <a:off x="3199154" y="1685860"/>
              <a:ext cx="58486" cy="55397"/>
            </a:xfrm>
            <a:custGeom>
              <a:rect b="b" l="l" r="r" t="t"/>
              <a:pathLst>
                <a:path extrusionOk="0" h="2116" w="2234">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7"/>
            <p:cNvSpPr/>
            <p:nvPr/>
          </p:nvSpPr>
          <p:spPr>
            <a:xfrm>
              <a:off x="3055635" y="1835453"/>
              <a:ext cx="169673" cy="12593"/>
            </a:xfrm>
            <a:custGeom>
              <a:rect b="b" l="l" r="r" t="t"/>
              <a:pathLst>
                <a:path extrusionOk="0" h="481" w="6481">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7"/>
            <p:cNvSpPr/>
            <p:nvPr/>
          </p:nvSpPr>
          <p:spPr>
            <a:xfrm>
              <a:off x="3349663" y="1834955"/>
              <a:ext cx="49585" cy="12593"/>
            </a:xfrm>
            <a:custGeom>
              <a:rect b="b" l="l" r="r" t="t"/>
              <a:pathLst>
                <a:path extrusionOk="0" h="481" w="1894">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77"/>
          <p:cNvGrpSpPr/>
          <p:nvPr/>
        </p:nvGrpSpPr>
        <p:grpSpPr>
          <a:xfrm>
            <a:off x="3500721" y="1788259"/>
            <a:ext cx="381626" cy="360237"/>
            <a:chOff x="3500721" y="1993659"/>
            <a:chExt cx="381626" cy="360237"/>
          </a:xfrm>
        </p:grpSpPr>
        <p:sp>
          <p:nvSpPr>
            <p:cNvPr id="9423" name="Google Shape;9423;p77"/>
            <p:cNvSpPr/>
            <p:nvPr/>
          </p:nvSpPr>
          <p:spPr>
            <a:xfrm>
              <a:off x="3546013" y="2262946"/>
              <a:ext cx="299473" cy="51077"/>
            </a:xfrm>
            <a:custGeom>
              <a:rect b="b" l="l" r="r" t="t"/>
              <a:pathLst>
                <a:path extrusionOk="0" h="1951" w="11439">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7"/>
            <p:cNvSpPr/>
            <p:nvPr/>
          </p:nvSpPr>
          <p:spPr>
            <a:xfrm>
              <a:off x="3547374" y="2262946"/>
              <a:ext cx="298112" cy="50946"/>
            </a:xfrm>
            <a:custGeom>
              <a:rect b="b" l="l" r="r" t="t"/>
              <a:pathLst>
                <a:path extrusionOk="0" h="1946" w="11387">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7"/>
            <p:cNvSpPr/>
            <p:nvPr/>
          </p:nvSpPr>
          <p:spPr>
            <a:xfrm>
              <a:off x="3514047" y="2231111"/>
              <a:ext cx="352697" cy="114747"/>
            </a:xfrm>
            <a:custGeom>
              <a:rect b="b" l="l" r="r" t="t"/>
              <a:pathLst>
                <a:path extrusionOk="0" h="4383" w="13472">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7"/>
            <p:cNvSpPr/>
            <p:nvPr/>
          </p:nvSpPr>
          <p:spPr>
            <a:xfrm>
              <a:off x="3846585" y="2231111"/>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7"/>
            <p:cNvSpPr/>
            <p:nvPr/>
          </p:nvSpPr>
          <p:spPr>
            <a:xfrm>
              <a:off x="3846585" y="2313997"/>
              <a:ext cx="20159" cy="31861"/>
            </a:xfrm>
            <a:custGeom>
              <a:rect b="b" l="l" r="r" t="t"/>
              <a:pathLst>
                <a:path extrusionOk="0" h="1217" w="770">
                  <a:moveTo>
                    <a:pt x="1" y="1"/>
                  </a:moveTo>
                  <a:lnTo>
                    <a:pt x="1" y="1216"/>
                  </a:lnTo>
                  <a:lnTo>
                    <a:pt x="769" y="1216"/>
                  </a:lnTo>
                  <a:lnTo>
                    <a:pt x="76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7"/>
            <p:cNvSpPr/>
            <p:nvPr/>
          </p:nvSpPr>
          <p:spPr>
            <a:xfrm>
              <a:off x="3571407" y="2288472"/>
              <a:ext cx="49951" cy="55240"/>
            </a:xfrm>
            <a:custGeom>
              <a:rect b="b" l="l" r="r" t="t"/>
              <a:pathLst>
                <a:path extrusionOk="0" h="2110" w="1908">
                  <a:moveTo>
                    <a:pt x="1" y="0"/>
                  </a:moveTo>
                  <a:lnTo>
                    <a:pt x="1" y="2109"/>
                  </a:lnTo>
                  <a:lnTo>
                    <a:pt x="976" y="1701"/>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7"/>
            <p:cNvSpPr/>
            <p:nvPr/>
          </p:nvSpPr>
          <p:spPr>
            <a:xfrm>
              <a:off x="3546641" y="2033531"/>
              <a:ext cx="298845" cy="50972"/>
            </a:xfrm>
            <a:custGeom>
              <a:rect b="b" l="l" r="r" t="t"/>
              <a:pathLst>
                <a:path extrusionOk="0" h="1947" w="11415">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7"/>
            <p:cNvSpPr/>
            <p:nvPr/>
          </p:nvSpPr>
          <p:spPr>
            <a:xfrm>
              <a:off x="3547374" y="2033531"/>
              <a:ext cx="298112" cy="51103"/>
            </a:xfrm>
            <a:custGeom>
              <a:rect b="b" l="l" r="r" t="t"/>
              <a:pathLst>
                <a:path extrusionOk="0" h="1952" w="11387">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7"/>
            <p:cNvSpPr/>
            <p:nvPr/>
          </p:nvSpPr>
          <p:spPr>
            <a:xfrm>
              <a:off x="3514047" y="2001722"/>
              <a:ext cx="352697" cy="114721"/>
            </a:xfrm>
            <a:custGeom>
              <a:rect b="b" l="l" r="r" t="t"/>
              <a:pathLst>
                <a:path extrusionOk="0" h="4382" w="13472">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7"/>
            <p:cNvSpPr/>
            <p:nvPr/>
          </p:nvSpPr>
          <p:spPr>
            <a:xfrm>
              <a:off x="3846585" y="2001722"/>
              <a:ext cx="20159" cy="31835"/>
            </a:xfrm>
            <a:custGeom>
              <a:rect b="b" l="l" r="r" t="t"/>
              <a:pathLst>
                <a:path extrusionOk="0" h="1216" w="770">
                  <a:moveTo>
                    <a:pt x="1" y="0"/>
                  </a:moveTo>
                  <a:lnTo>
                    <a:pt x="1" y="1216"/>
                  </a:lnTo>
                  <a:lnTo>
                    <a:pt x="769" y="1216"/>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7"/>
            <p:cNvSpPr/>
            <p:nvPr/>
          </p:nvSpPr>
          <p:spPr>
            <a:xfrm>
              <a:off x="3846585" y="2084477"/>
              <a:ext cx="20159" cy="31966"/>
            </a:xfrm>
            <a:custGeom>
              <a:rect b="b" l="l" r="r" t="t"/>
              <a:pathLst>
                <a:path extrusionOk="0" h="1221" w="770">
                  <a:moveTo>
                    <a:pt x="1" y="0"/>
                  </a:moveTo>
                  <a:lnTo>
                    <a:pt x="1" y="1221"/>
                  </a:lnTo>
                  <a:lnTo>
                    <a:pt x="769" y="1221"/>
                  </a:lnTo>
                  <a:lnTo>
                    <a:pt x="769" y="0"/>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7"/>
            <p:cNvSpPr/>
            <p:nvPr/>
          </p:nvSpPr>
          <p:spPr>
            <a:xfrm>
              <a:off x="3571407" y="2059056"/>
              <a:ext cx="49951" cy="55240"/>
            </a:xfrm>
            <a:custGeom>
              <a:rect b="b" l="l" r="r" t="t"/>
              <a:pathLst>
                <a:path extrusionOk="0" h="2110" w="1908">
                  <a:moveTo>
                    <a:pt x="1" y="1"/>
                  </a:moveTo>
                  <a:lnTo>
                    <a:pt x="1" y="2110"/>
                  </a:lnTo>
                  <a:lnTo>
                    <a:pt x="976" y="1702"/>
                  </a:lnTo>
                  <a:lnTo>
                    <a:pt x="1908" y="2110"/>
                  </a:lnTo>
                  <a:lnTo>
                    <a:pt x="1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7"/>
            <p:cNvSpPr/>
            <p:nvPr/>
          </p:nvSpPr>
          <p:spPr>
            <a:xfrm>
              <a:off x="3535305" y="2148225"/>
              <a:ext cx="299002" cy="51103"/>
            </a:xfrm>
            <a:custGeom>
              <a:rect b="b" l="l" r="r" t="t"/>
              <a:pathLst>
                <a:path extrusionOk="0" h="1952" w="11421">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7"/>
            <p:cNvSpPr/>
            <p:nvPr/>
          </p:nvSpPr>
          <p:spPr>
            <a:xfrm>
              <a:off x="3535305" y="2148225"/>
              <a:ext cx="299002" cy="51103"/>
            </a:xfrm>
            <a:custGeom>
              <a:rect b="b" l="l" r="r" t="t"/>
              <a:pathLst>
                <a:path extrusionOk="0" h="1952" w="11421">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7"/>
            <p:cNvSpPr/>
            <p:nvPr/>
          </p:nvSpPr>
          <p:spPr>
            <a:xfrm>
              <a:off x="3514047" y="2116417"/>
              <a:ext cx="352697" cy="114721"/>
            </a:xfrm>
            <a:custGeom>
              <a:rect b="b" l="l" r="r" t="t"/>
              <a:pathLst>
                <a:path extrusionOk="0" h="4382" w="13472">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7"/>
            <p:cNvSpPr/>
            <p:nvPr/>
          </p:nvSpPr>
          <p:spPr>
            <a:xfrm>
              <a:off x="3791267" y="2116417"/>
              <a:ext cx="75477" cy="114721"/>
            </a:xfrm>
            <a:custGeom>
              <a:rect b="b" l="l" r="r" t="t"/>
              <a:pathLst>
                <a:path extrusionOk="0" h="4382" w="2883">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7"/>
            <p:cNvSpPr/>
            <p:nvPr/>
          </p:nvSpPr>
          <p:spPr>
            <a:xfrm>
              <a:off x="3759432" y="2173777"/>
              <a:ext cx="49951" cy="55345"/>
            </a:xfrm>
            <a:custGeom>
              <a:rect b="b" l="l" r="r" t="t"/>
              <a:pathLst>
                <a:path extrusionOk="0" h="2114" w="1908">
                  <a:moveTo>
                    <a:pt x="1" y="0"/>
                  </a:moveTo>
                  <a:lnTo>
                    <a:pt x="1" y="2114"/>
                  </a:lnTo>
                  <a:lnTo>
                    <a:pt x="933" y="1706"/>
                  </a:lnTo>
                  <a:lnTo>
                    <a:pt x="1908" y="2109"/>
                  </a:lnTo>
                  <a:lnTo>
                    <a:pt x="190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7"/>
            <p:cNvSpPr/>
            <p:nvPr/>
          </p:nvSpPr>
          <p:spPr>
            <a:xfrm>
              <a:off x="3500721" y="1993659"/>
              <a:ext cx="381626" cy="360237"/>
            </a:xfrm>
            <a:custGeom>
              <a:rect b="b" l="l" r="r" t="t"/>
              <a:pathLst>
                <a:path extrusionOk="0" h="13760" w="14577">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77"/>
          <p:cNvGrpSpPr/>
          <p:nvPr/>
        </p:nvGrpSpPr>
        <p:grpSpPr>
          <a:xfrm>
            <a:off x="3479228" y="1305526"/>
            <a:ext cx="373798" cy="370368"/>
            <a:chOff x="3479228" y="1510926"/>
            <a:chExt cx="373798" cy="370368"/>
          </a:xfrm>
        </p:grpSpPr>
        <p:sp>
          <p:nvSpPr>
            <p:cNvPr id="9442" name="Google Shape;9442;p77"/>
            <p:cNvSpPr/>
            <p:nvPr/>
          </p:nvSpPr>
          <p:spPr>
            <a:xfrm>
              <a:off x="3485511" y="1516554"/>
              <a:ext cx="361232" cy="359033"/>
            </a:xfrm>
            <a:custGeom>
              <a:rect b="b" l="l" r="r" t="t"/>
              <a:pathLst>
                <a:path extrusionOk="0" h="13714" w="13798">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7"/>
            <p:cNvSpPr/>
            <p:nvPr/>
          </p:nvSpPr>
          <p:spPr>
            <a:xfrm>
              <a:off x="3595807" y="1655361"/>
              <a:ext cx="111213" cy="111056"/>
            </a:xfrm>
            <a:custGeom>
              <a:rect b="b" l="l" r="r" t="t"/>
              <a:pathLst>
                <a:path extrusionOk="0" h="4242" w="4248">
                  <a:moveTo>
                    <a:pt x="1788" y="0"/>
                  </a:moveTo>
                  <a:lnTo>
                    <a:pt x="1" y="1787"/>
                  </a:lnTo>
                  <a:lnTo>
                    <a:pt x="2455" y="4242"/>
                  </a:lnTo>
                  <a:lnTo>
                    <a:pt x="4247" y="2455"/>
                  </a:lnTo>
                  <a:lnTo>
                    <a:pt x="1788" y="0"/>
                  </a:ln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7"/>
            <p:cNvSpPr/>
            <p:nvPr/>
          </p:nvSpPr>
          <p:spPr>
            <a:xfrm>
              <a:off x="3488155" y="1521371"/>
              <a:ext cx="323009" cy="319763"/>
            </a:xfrm>
            <a:custGeom>
              <a:rect b="b" l="l" r="r" t="t"/>
              <a:pathLst>
                <a:path extrusionOk="0" h="12214" w="12338">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7"/>
            <p:cNvSpPr/>
            <p:nvPr/>
          </p:nvSpPr>
          <p:spPr>
            <a:xfrm>
              <a:off x="3764223" y="1794324"/>
              <a:ext cx="74665" cy="73854"/>
            </a:xfrm>
            <a:custGeom>
              <a:rect b="b" l="l" r="r" t="t"/>
              <a:pathLst>
                <a:path extrusionOk="0" h="2821" w="2852">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7"/>
            <p:cNvSpPr/>
            <p:nvPr/>
          </p:nvSpPr>
          <p:spPr>
            <a:xfrm>
              <a:off x="3799042" y="1794324"/>
              <a:ext cx="39767" cy="73801"/>
            </a:xfrm>
            <a:custGeom>
              <a:rect b="b" l="l" r="r" t="t"/>
              <a:pathLst>
                <a:path extrusionOk="0" h="2819" w="1519">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7"/>
            <p:cNvSpPr/>
            <p:nvPr/>
          </p:nvSpPr>
          <p:spPr>
            <a:xfrm>
              <a:off x="3512790" y="1521371"/>
              <a:ext cx="298373" cy="319763"/>
            </a:xfrm>
            <a:custGeom>
              <a:rect b="b" l="l" r="r" t="t"/>
              <a:pathLst>
                <a:path extrusionOk="0" h="12214" w="11397">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7"/>
            <p:cNvSpPr/>
            <p:nvPr/>
          </p:nvSpPr>
          <p:spPr>
            <a:xfrm>
              <a:off x="3811635" y="1841736"/>
              <a:ext cx="27253" cy="26442"/>
            </a:xfrm>
            <a:custGeom>
              <a:rect b="b" l="l" r="r" t="t"/>
              <a:pathLst>
                <a:path extrusionOk="0" h="1010" w="1041">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7"/>
            <p:cNvSpPr/>
            <p:nvPr/>
          </p:nvSpPr>
          <p:spPr>
            <a:xfrm>
              <a:off x="3523236" y="1553232"/>
              <a:ext cx="69717" cy="69691"/>
            </a:xfrm>
            <a:custGeom>
              <a:rect b="b" l="l" r="r" t="t"/>
              <a:pathLst>
                <a:path extrusionOk="0" h="2662" w="2663">
                  <a:moveTo>
                    <a:pt x="1788" y="0"/>
                  </a:moveTo>
                  <a:lnTo>
                    <a:pt x="1" y="1787"/>
                  </a:lnTo>
                  <a:lnTo>
                    <a:pt x="870" y="2662"/>
                  </a:lnTo>
                  <a:lnTo>
                    <a:pt x="2662" y="874"/>
                  </a:lnTo>
                  <a:lnTo>
                    <a:pt x="1788" y="0"/>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7"/>
            <p:cNvSpPr/>
            <p:nvPr/>
          </p:nvSpPr>
          <p:spPr>
            <a:xfrm>
              <a:off x="3479228" y="1510926"/>
              <a:ext cx="373798" cy="370368"/>
            </a:xfrm>
            <a:custGeom>
              <a:rect b="b" l="l" r="r" t="t"/>
              <a:pathLst>
                <a:path extrusionOk="0" h="14147" w="14278">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77"/>
          <p:cNvGrpSpPr/>
          <p:nvPr/>
        </p:nvGrpSpPr>
        <p:grpSpPr>
          <a:xfrm>
            <a:off x="862432" y="2691809"/>
            <a:ext cx="339240" cy="378196"/>
            <a:chOff x="862432" y="2897209"/>
            <a:chExt cx="339240" cy="378196"/>
          </a:xfrm>
        </p:grpSpPr>
        <p:sp>
          <p:nvSpPr>
            <p:cNvPr id="9452" name="Google Shape;9452;p77"/>
            <p:cNvSpPr/>
            <p:nvPr/>
          </p:nvSpPr>
          <p:spPr>
            <a:xfrm>
              <a:off x="868872" y="3000280"/>
              <a:ext cx="306385" cy="268581"/>
            </a:xfrm>
            <a:custGeom>
              <a:rect b="b" l="l" r="r" t="t"/>
              <a:pathLst>
                <a:path extrusionOk="0" h="10259" w="11703">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7"/>
            <p:cNvSpPr/>
            <p:nvPr/>
          </p:nvSpPr>
          <p:spPr>
            <a:xfrm>
              <a:off x="868977" y="3000253"/>
              <a:ext cx="244783" cy="268607"/>
            </a:xfrm>
            <a:custGeom>
              <a:rect b="b" l="l" r="r" t="t"/>
              <a:pathLst>
                <a:path extrusionOk="0" h="10260" w="935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7"/>
            <p:cNvSpPr/>
            <p:nvPr/>
          </p:nvSpPr>
          <p:spPr>
            <a:xfrm>
              <a:off x="1041163" y="2903728"/>
              <a:ext cx="153729" cy="85006"/>
            </a:xfrm>
            <a:custGeom>
              <a:rect b="b" l="l" r="r" t="t"/>
              <a:pathLst>
                <a:path extrusionOk="0" h="3247" w="5872">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7"/>
            <p:cNvSpPr/>
            <p:nvPr/>
          </p:nvSpPr>
          <p:spPr>
            <a:xfrm>
              <a:off x="1041163" y="2903728"/>
              <a:ext cx="153729" cy="57125"/>
            </a:xfrm>
            <a:custGeom>
              <a:rect b="b" l="l" r="r" t="t"/>
              <a:pathLst>
                <a:path extrusionOk="0" h="2182" w="5872">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7"/>
            <p:cNvSpPr/>
            <p:nvPr/>
          </p:nvSpPr>
          <p:spPr>
            <a:xfrm>
              <a:off x="1104047" y="3053713"/>
              <a:ext cx="43302" cy="61785"/>
            </a:xfrm>
            <a:custGeom>
              <a:rect b="b" l="l" r="r" t="t"/>
              <a:pathLst>
                <a:path extrusionOk="0" h="2360" w="1654">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7"/>
            <p:cNvSpPr/>
            <p:nvPr/>
          </p:nvSpPr>
          <p:spPr>
            <a:xfrm>
              <a:off x="862432" y="2993865"/>
              <a:ext cx="319370" cy="281540"/>
            </a:xfrm>
            <a:custGeom>
              <a:rect b="b" l="l" r="r" t="t"/>
              <a:pathLst>
                <a:path extrusionOk="0" h="10754" w="12199">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7"/>
            <p:cNvSpPr/>
            <p:nvPr/>
          </p:nvSpPr>
          <p:spPr>
            <a:xfrm>
              <a:off x="1027680" y="2993787"/>
              <a:ext cx="131162" cy="46260"/>
            </a:xfrm>
            <a:custGeom>
              <a:rect b="b" l="l" r="r" t="t"/>
              <a:pathLst>
                <a:path extrusionOk="0" h="1767" w="501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7"/>
            <p:cNvSpPr/>
            <p:nvPr/>
          </p:nvSpPr>
          <p:spPr>
            <a:xfrm>
              <a:off x="983567" y="2897209"/>
              <a:ext cx="218106" cy="147681"/>
            </a:xfrm>
            <a:custGeom>
              <a:rect b="b" l="l" r="r" t="t"/>
              <a:pathLst>
                <a:path extrusionOk="0" h="5641" w="8331">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77"/>
          <p:cNvGrpSpPr/>
          <p:nvPr/>
        </p:nvGrpSpPr>
        <p:grpSpPr>
          <a:xfrm>
            <a:off x="850625" y="1321417"/>
            <a:ext cx="346021" cy="345131"/>
            <a:chOff x="850625" y="1526817"/>
            <a:chExt cx="346021" cy="345131"/>
          </a:xfrm>
        </p:grpSpPr>
        <p:sp>
          <p:nvSpPr>
            <p:cNvPr id="9461" name="Google Shape;9461;p77"/>
            <p:cNvSpPr/>
            <p:nvPr/>
          </p:nvSpPr>
          <p:spPr>
            <a:xfrm>
              <a:off x="999798" y="1531974"/>
              <a:ext cx="47805" cy="21913"/>
            </a:xfrm>
            <a:custGeom>
              <a:rect b="b" l="l" r="r" t="t"/>
              <a:pathLst>
                <a:path extrusionOk="0" h="837" w="1826">
                  <a:moveTo>
                    <a:pt x="0" y="0"/>
                  </a:moveTo>
                  <a:lnTo>
                    <a:pt x="0" y="836"/>
                  </a:lnTo>
                  <a:lnTo>
                    <a:pt x="1826" y="836"/>
                  </a:lnTo>
                  <a:lnTo>
                    <a:pt x="1826" y="0"/>
                  </a:ln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7"/>
            <p:cNvSpPr/>
            <p:nvPr/>
          </p:nvSpPr>
          <p:spPr>
            <a:xfrm>
              <a:off x="876019" y="1581402"/>
              <a:ext cx="295206" cy="174725"/>
            </a:xfrm>
            <a:custGeom>
              <a:rect b="b" l="l" r="r" t="t"/>
              <a:pathLst>
                <a:path extrusionOk="0" h="6674" w="11276">
                  <a:moveTo>
                    <a:pt x="1" y="0"/>
                  </a:moveTo>
                  <a:lnTo>
                    <a:pt x="1" y="6673"/>
                  </a:lnTo>
                  <a:lnTo>
                    <a:pt x="11276" y="6673"/>
                  </a:lnTo>
                  <a:lnTo>
                    <a:pt x="11276"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7"/>
            <p:cNvSpPr/>
            <p:nvPr/>
          </p:nvSpPr>
          <p:spPr>
            <a:xfrm>
              <a:off x="1155622" y="1581402"/>
              <a:ext cx="15603" cy="174725"/>
            </a:xfrm>
            <a:custGeom>
              <a:rect b="b" l="l" r="r" t="t"/>
              <a:pathLst>
                <a:path extrusionOk="0" h="6674" w="596">
                  <a:moveTo>
                    <a:pt x="0" y="0"/>
                  </a:moveTo>
                  <a:lnTo>
                    <a:pt x="0" y="6673"/>
                  </a:lnTo>
                  <a:lnTo>
                    <a:pt x="596" y="6673"/>
                  </a:lnTo>
                  <a:lnTo>
                    <a:pt x="59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7"/>
            <p:cNvSpPr/>
            <p:nvPr/>
          </p:nvSpPr>
          <p:spPr>
            <a:xfrm>
              <a:off x="855782" y="155386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7"/>
            <p:cNvSpPr/>
            <p:nvPr/>
          </p:nvSpPr>
          <p:spPr>
            <a:xfrm>
              <a:off x="855782" y="1756101"/>
              <a:ext cx="335837" cy="27568"/>
            </a:xfrm>
            <a:custGeom>
              <a:rect b="b" l="l" r="r" t="t"/>
              <a:pathLst>
                <a:path extrusionOk="0" h="1053" w="12828">
                  <a:moveTo>
                    <a:pt x="0" y="0"/>
                  </a:moveTo>
                  <a:lnTo>
                    <a:pt x="0" y="1052"/>
                  </a:lnTo>
                  <a:lnTo>
                    <a:pt x="12827" y="1052"/>
                  </a:lnTo>
                  <a:lnTo>
                    <a:pt x="12827" y="0"/>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7"/>
            <p:cNvSpPr/>
            <p:nvPr/>
          </p:nvSpPr>
          <p:spPr>
            <a:xfrm>
              <a:off x="1175361" y="155386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7"/>
            <p:cNvSpPr/>
            <p:nvPr/>
          </p:nvSpPr>
          <p:spPr>
            <a:xfrm>
              <a:off x="1175361" y="1756101"/>
              <a:ext cx="16258" cy="27568"/>
            </a:xfrm>
            <a:custGeom>
              <a:rect b="b" l="l" r="r" t="t"/>
              <a:pathLst>
                <a:path extrusionOk="0" h="1053" w="621">
                  <a:moveTo>
                    <a:pt x="0" y="0"/>
                  </a:moveTo>
                  <a:lnTo>
                    <a:pt x="0" y="1052"/>
                  </a:lnTo>
                  <a:lnTo>
                    <a:pt x="620" y="1052"/>
                  </a:lnTo>
                  <a:lnTo>
                    <a:pt x="620"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7"/>
            <p:cNvSpPr/>
            <p:nvPr/>
          </p:nvSpPr>
          <p:spPr>
            <a:xfrm>
              <a:off x="922306" y="1783643"/>
              <a:ext cx="72100" cy="83279"/>
            </a:xfrm>
            <a:custGeom>
              <a:rect b="b" l="l" r="r" t="t"/>
              <a:pathLst>
                <a:path extrusionOk="0" h="3181" w="2754">
                  <a:moveTo>
                    <a:pt x="1749" y="0"/>
                  </a:moveTo>
                  <a:lnTo>
                    <a:pt x="1" y="3180"/>
                  </a:lnTo>
                  <a:lnTo>
                    <a:pt x="1005" y="3180"/>
                  </a:lnTo>
                  <a:lnTo>
                    <a:pt x="2753"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7"/>
            <p:cNvSpPr/>
            <p:nvPr/>
          </p:nvSpPr>
          <p:spPr>
            <a:xfrm>
              <a:off x="1052865" y="1783643"/>
              <a:ext cx="72100" cy="83279"/>
            </a:xfrm>
            <a:custGeom>
              <a:rect b="b" l="l" r="r" t="t"/>
              <a:pathLst>
                <a:path extrusionOk="0" h="3181" w="2754">
                  <a:moveTo>
                    <a:pt x="0" y="0"/>
                  </a:moveTo>
                  <a:lnTo>
                    <a:pt x="1749" y="3180"/>
                  </a:lnTo>
                  <a:lnTo>
                    <a:pt x="2753" y="3180"/>
                  </a:lnTo>
                  <a:lnTo>
                    <a:pt x="1009"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7"/>
            <p:cNvSpPr/>
            <p:nvPr/>
          </p:nvSpPr>
          <p:spPr>
            <a:xfrm>
              <a:off x="961811" y="1821499"/>
              <a:ext cx="123779" cy="21520"/>
            </a:xfrm>
            <a:custGeom>
              <a:rect b="b" l="l" r="r" t="t"/>
              <a:pathLst>
                <a:path extrusionOk="0" h="822" w="4728">
                  <a:moveTo>
                    <a:pt x="452" y="0"/>
                  </a:moveTo>
                  <a:lnTo>
                    <a:pt x="0" y="822"/>
                  </a:lnTo>
                  <a:lnTo>
                    <a:pt x="4727" y="822"/>
                  </a:lnTo>
                  <a:lnTo>
                    <a:pt x="427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7"/>
            <p:cNvSpPr/>
            <p:nvPr/>
          </p:nvSpPr>
          <p:spPr>
            <a:xfrm>
              <a:off x="1030717" y="1531974"/>
              <a:ext cx="16886" cy="21913"/>
            </a:xfrm>
            <a:custGeom>
              <a:rect b="b" l="l" r="r" t="t"/>
              <a:pathLst>
                <a:path extrusionOk="0" h="837" w="645">
                  <a:moveTo>
                    <a:pt x="1" y="0"/>
                  </a:moveTo>
                  <a:lnTo>
                    <a:pt x="1" y="836"/>
                  </a:lnTo>
                  <a:lnTo>
                    <a:pt x="645" y="836"/>
                  </a:lnTo>
                  <a:lnTo>
                    <a:pt x="645"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7"/>
            <p:cNvSpPr/>
            <p:nvPr/>
          </p:nvSpPr>
          <p:spPr>
            <a:xfrm>
              <a:off x="959533" y="1783643"/>
              <a:ext cx="34872" cy="15603"/>
            </a:xfrm>
            <a:custGeom>
              <a:rect b="b" l="l" r="r" t="t"/>
              <a:pathLst>
                <a:path extrusionOk="0" h="596" w="1332">
                  <a:moveTo>
                    <a:pt x="327" y="0"/>
                  </a:moveTo>
                  <a:lnTo>
                    <a:pt x="1" y="596"/>
                  </a:lnTo>
                  <a:lnTo>
                    <a:pt x="1005" y="596"/>
                  </a:lnTo>
                  <a:lnTo>
                    <a:pt x="1331"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7"/>
            <p:cNvSpPr/>
            <p:nvPr/>
          </p:nvSpPr>
          <p:spPr>
            <a:xfrm>
              <a:off x="1052865" y="1783643"/>
              <a:ext cx="34976" cy="15603"/>
            </a:xfrm>
            <a:custGeom>
              <a:rect b="b" l="l" r="r" t="t"/>
              <a:pathLst>
                <a:path extrusionOk="0" h="596" w="1336">
                  <a:moveTo>
                    <a:pt x="0" y="0"/>
                  </a:moveTo>
                  <a:lnTo>
                    <a:pt x="327" y="596"/>
                  </a:lnTo>
                  <a:lnTo>
                    <a:pt x="1336" y="596"/>
                  </a:lnTo>
                  <a:lnTo>
                    <a:pt x="10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7"/>
            <p:cNvSpPr/>
            <p:nvPr/>
          </p:nvSpPr>
          <p:spPr>
            <a:xfrm>
              <a:off x="928589" y="1703401"/>
              <a:ext cx="29348" cy="29322"/>
            </a:xfrm>
            <a:custGeom>
              <a:rect b="b" l="l" r="r" t="t"/>
              <a:pathLst>
                <a:path extrusionOk="0" h="1120" w="1121">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7"/>
            <p:cNvSpPr/>
            <p:nvPr/>
          </p:nvSpPr>
          <p:spPr>
            <a:xfrm>
              <a:off x="976760" y="1636223"/>
              <a:ext cx="29348" cy="29348"/>
            </a:xfrm>
            <a:custGeom>
              <a:rect b="b" l="l" r="r" t="t"/>
              <a:pathLst>
                <a:path extrusionOk="0" h="1121" w="1121">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7"/>
            <p:cNvSpPr/>
            <p:nvPr/>
          </p:nvSpPr>
          <p:spPr>
            <a:xfrm>
              <a:off x="1036136" y="1670074"/>
              <a:ext cx="29322" cy="29322"/>
            </a:xfrm>
            <a:custGeom>
              <a:rect b="b" l="l" r="r" t="t"/>
              <a:pathLst>
                <a:path extrusionOk="0" h="1120" w="112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7"/>
            <p:cNvSpPr/>
            <p:nvPr/>
          </p:nvSpPr>
          <p:spPr>
            <a:xfrm>
              <a:off x="1085302" y="1604153"/>
              <a:ext cx="29348" cy="29348"/>
            </a:xfrm>
            <a:custGeom>
              <a:rect b="b" l="l" r="r" t="t"/>
              <a:pathLst>
                <a:path extrusionOk="0" h="1121" w="1121">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7"/>
            <p:cNvSpPr/>
            <p:nvPr/>
          </p:nvSpPr>
          <p:spPr>
            <a:xfrm>
              <a:off x="850625" y="1526817"/>
              <a:ext cx="346021" cy="183836"/>
            </a:xfrm>
            <a:custGeom>
              <a:rect b="b" l="l" r="r" t="t"/>
              <a:pathLst>
                <a:path extrusionOk="0" h="7022" w="13217">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7"/>
            <p:cNvSpPr/>
            <p:nvPr/>
          </p:nvSpPr>
          <p:spPr>
            <a:xfrm>
              <a:off x="850625" y="1623945"/>
              <a:ext cx="346021" cy="248003"/>
            </a:xfrm>
            <a:custGeom>
              <a:rect b="b" l="l" r="r" t="t"/>
              <a:pathLst>
                <a:path extrusionOk="0" h="9473" w="13217">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7"/>
            <p:cNvSpPr/>
            <p:nvPr/>
          </p:nvSpPr>
          <p:spPr>
            <a:xfrm>
              <a:off x="915656" y="1599047"/>
              <a:ext cx="206534" cy="138963"/>
            </a:xfrm>
            <a:custGeom>
              <a:rect b="b" l="l" r="r" t="t"/>
              <a:pathLst>
                <a:path extrusionOk="0" h="5308" w="7889">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77"/>
          <p:cNvGrpSpPr/>
          <p:nvPr/>
        </p:nvGrpSpPr>
        <p:grpSpPr>
          <a:xfrm>
            <a:off x="3046943" y="3162447"/>
            <a:ext cx="379479" cy="370395"/>
            <a:chOff x="3046943" y="3367847"/>
            <a:chExt cx="379479" cy="370395"/>
          </a:xfrm>
        </p:grpSpPr>
        <p:sp>
          <p:nvSpPr>
            <p:cNvPr id="9482" name="Google Shape;9482;p77"/>
            <p:cNvSpPr/>
            <p:nvPr/>
          </p:nvSpPr>
          <p:spPr>
            <a:xfrm>
              <a:off x="3047834" y="3373737"/>
              <a:ext cx="372803" cy="358692"/>
            </a:xfrm>
            <a:custGeom>
              <a:rect b="b" l="l" r="r" t="t"/>
              <a:pathLst>
                <a:path extrusionOk="0" h="13701" w="1424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7"/>
            <p:cNvSpPr/>
            <p:nvPr/>
          </p:nvSpPr>
          <p:spPr>
            <a:xfrm>
              <a:off x="3159387" y="3373763"/>
              <a:ext cx="261250" cy="358614"/>
            </a:xfrm>
            <a:custGeom>
              <a:rect b="b" l="l" r="r" t="t"/>
              <a:pathLst>
                <a:path extrusionOk="0" h="13698" w="9979">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7"/>
            <p:cNvSpPr/>
            <p:nvPr/>
          </p:nvSpPr>
          <p:spPr>
            <a:xfrm>
              <a:off x="3061918" y="3553070"/>
              <a:ext cx="358718" cy="179254"/>
            </a:xfrm>
            <a:custGeom>
              <a:rect b="b" l="l" r="r" t="t"/>
              <a:pathLst>
                <a:path extrusionOk="0" h="6847" w="13702">
                  <a:moveTo>
                    <a:pt x="0" y="1"/>
                  </a:moveTo>
                  <a:cubicBezTo>
                    <a:pt x="0" y="3782"/>
                    <a:pt x="3065" y="6847"/>
                    <a:pt x="6851" y="6847"/>
                  </a:cubicBezTo>
                  <a:cubicBezTo>
                    <a:pt x="10632" y="6847"/>
                    <a:pt x="13701" y="3782"/>
                    <a:pt x="13701" y="1"/>
                  </a:cubicBezTo>
                  <a:close/>
                </a:path>
              </a:pathLst>
            </a:custGeom>
            <a:solidFill>
              <a:srgbClr val="99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7"/>
            <p:cNvSpPr/>
            <p:nvPr/>
          </p:nvSpPr>
          <p:spPr>
            <a:xfrm>
              <a:off x="3159387" y="3553070"/>
              <a:ext cx="261250" cy="179307"/>
            </a:xfrm>
            <a:custGeom>
              <a:rect b="b" l="l" r="r" t="t"/>
              <a:pathLst>
                <a:path extrusionOk="0" h="6849" w="9979">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7"/>
            <p:cNvSpPr/>
            <p:nvPr/>
          </p:nvSpPr>
          <p:spPr>
            <a:xfrm>
              <a:off x="3061918" y="3475106"/>
              <a:ext cx="358718" cy="155980"/>
            </a:xfrm>
            <a:custGeom>
              <a:rect b="b" l="l" r="r" t="t"/>
              <a:pathLst>
                <a:path extrusionOk="0" h="5958" w="13702">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7"/>
            <p:cNvSpPr/>
            <p:nvPr/>
          </p:nvSpPr>
          <p:spPr>
            <a:xfrm>
              <a:off x="3061918" y="3475106"/>
              <a:ext cx="200879" cy="155980"/>
            </a:xfrm>
            <a:custGeom>
              <a:rect b="b" l="l" r="r" t="t"/>
              <a:pathLst>
                <a:path extrusionOk="0" h="5958" w="7673">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7"/>
            <p:cNvSpPr/>
            <p:nvPr/>
          </p:nvSpPr>
          <p:spPr>
            <a:xfrm>
              <a:off x="3046943" y="3367847"/>
              <a:ext cx="379479" cy="370395"/>
            </a:xfrm>
            <a:custGeom>
              <a:rect b="b" l="l" r="r" t="t"/>
              <a:pathLst>
                <a:path extrusionOk="0" h="14148" w="14495">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9" name="Google Shape;9489;p77"/>
          <p:cNvGrpSpPr/>
          <p:nvPr/>
        </p:nvGrpSpPr>
        <p:grpSpPr>
          <a:xfrm>
            <a:off x="1289506" y="1778258"/>
            <a:ext cx="391103" cy="377777"/>
            <a:chOff x="1289506" y="1983658"/>
            <a:chExt cx="391103" cy="377777"/>
          </a:xfrm>
        </p:grpSpPr>
        <p:sp>
          <p:nvSpPr>
            <p:cNvPr id="9490" name="Google Shape;9490;p77"/>
            <p:cNvSpPr/>
            <p:nvPr/>
          </p:nvSpPr>
          <p:spPr>
            <a:xfrm>
              <a:off x="1450304" y="2142387"/>
              <a:ext cx="62911" cy="60057"/>
            </a:xfrm>
            <a:custGeom>
              <a:rect b="b" l="l" r="r" t="t"/>
              <a:pathLst>
                <a:path extrusionOk="0" h="2294" w="2403">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7"/>
            <p:cNvSpPr/>
            <p:nvPr/>
          </p:nvSpPr>
          <p:spPr>
            <a:xfrm>
              <a:off x="1291208" y="2049422"/>
              <a:ext cx="63460" cy="49140"/>
            </a:xfrm>
            <a:custGeom>
              <a:rect b="b" l="l" r="r" t="t"/>
              <a:pathLst>
                <a:path extrusionOk="0" h="1877" w="2424">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7"/>
            <p:cNvSpPr/>
            <p:nvPr/>
          </p:nvSpPr>
          <p:spPr>
            <a:xfrm>
              <a:off x="1615185" y="2244070"/>
              <a:ext cx="51836" cy="49140"/>
            </a:xfrm>
            <a:custGeom>
              <a:rect b="b" l="l" r="r" t="t"/>
              <a:pathLst>
                <a:path extrusionOk="0" h="1877" w="198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7"/>
            <p:cNvSpPr/>
            <p:nvPr/>
          </p:nvSpPr>
          <p:spPr>
            <a:xfrm>
              <a:off x="1464153" y="2160347"/>
              <a:ext cx="49061" cy="42071"/>
            </a:xfrm>
            <a:custGeom>
              <a:rect b="b" l="l" r="r" t="t"/>
              <a:pathLst>
                <a:path extrusionOk="0" h="1607" w="1874">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7"/>
            <p:cNvSpPr/>
            <p:nvPr/>
          </p:nvSpPr>
          <p:spPr>
            <a:xfrm>
              <a:off x="1313199" y="2067381"/>
              <a:ext cx="35369" cy="31180"/>
            </a:xfrm>
            <a:custGeom>
              <a:rect b="b" l="l" r="r" t="t"/>
              <a:pathLst>
                <a:path extrusionOk="0" h="1191" w="1351">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7"/>
            <p:cNvSpPr/>
            <p:nvPr/>
          </p:nvSpPr>
          <p:spPr>
            <a:xfrm>
              <a:off x="1631653" y="2262082"/>
              <a:ext cx="35369" cy="31128"/>
            </a:xfrm>
            <a:custGeom>
              <a:rect b="b" l="l" r="r" t="t"/>
              <a:pathLst>
                <a:path extrusionOk="0" h="1189" w="1351">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7"/>
            <p:cNvSpPr/>
            <p:nvPr/>
          </p:nvSpPr>
          <p:spPr>
            <a:xfrm>
              <a:off x="1446141" y="2136863"/>
              <a:ext cx="73592" cy="70267"/>
            </a:xfrm>
            <a:custGeom>
              <a:rect b="b" l="l" r="r" t="t"/>
              <a:pathLst>
                <a:path extrusionOk="0" h="2684" w="2811">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7"/>
            <p:cNvSpPr/>
            <p:nvPr/>
          </p:nvSpPr>
          <p:spPr>
            <a:xfrm>
              <a:off x="1289506" y="1983658"/>
              <a:ext cx="391103" cy="377777"/>
            </a:xfrm>
            <a:custGeom>
              <a:rect b="b" l="l" r="r" t="t"/>
              <a:pathLst>
                <a:path extrusionOk="0" h="14430" w="14939">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77"/>
          <p:cNvGrpSpPr/>
          <p:nvPr/>
        </p:nvGrpSpPr>
        <p:grpSpPr>
          <a:xfrm>
            <a:off x="1287935" y="1305578"/>
            <a:ext cx="350288" cy="362357"/>
            <a:chOff x="1287935" y="1510978"/>
            <a:chExt cx="350288" cy="362357"/>
          </a:xfrm>
        </p:grpSpPr>
        <p:sp>
          <p:nvSpPr>
            <p:cNvPr id="9499" name="Google Shape;9499;p77"/>
            <p:cNvSpPr/>
            <p:nvPr/>
          </p:nvSpPr>
          <p:spPr>
            <a:xfrm>
              <a:off x="1335714" y="1516371"/>
              <a:ext cx="256721" cy="70974"/>
            </a:xfrm>
            <a:custGeom>
              <a:rect b="b" l="l" r="r" t="t"/>
              <a:pathLst>
                <a:path extrusionOk="0" h="2711" w="9806">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7"/>
            <p:cNvSpPr/>
            <p:nvPr/>
          </p:nvSpPr>
          <p:spPr>
            <a:xfrm>
              <a:off x="1337861" y="1603393"/>
              <a:ext cx="69325" cy="66916"/>
            </a:xfrm>
            <a:custGeom>
              <a:rect b="b" l="l" r="r" t="t"/>
              <a:pathLst>
                <a:path extrusionOk="0" h="2556" w="2648">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7"/>
            <p:cNvSpPr/>
            <p:nvPr/>
          </p:nvSpPr>
          <p:spPr>
            <a:xfrm>
              <a:off x="1520990" y="1603315"/>
              <a:ext cx="69325" cy="66995"/>
            </a:xfrm>
            <a:custGeom>
              <a:rect b="b" l="l" r="r" t="t"/>
              <a:pathLst>
                <a:path extrusionOk="0" h="2559" w="2648">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7"/>
            <p:cNvSpPr/>
            <p:nvPr/>
          </p:nvSpPr>
          <p:spPr>
            <a:xfrm>
              <a:off x="1349040" y="1784192"/>
              <a:ext cx="87572" cy="83697"/>
            </a:xfrm>
            <a:custGeom>
              <a:rect b="b" l="l" r="r" t="t"/>
              <a:pathLst>
                <a:path extrusionOk="0" h="3197" w="3345">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7"/>
            <p:cNvSpPr/>
            <p:nvPr/>
          </p:nvSpPr>
          <p:spPr>
            <a:xfrm>
              <a:off x="1491537" y="1784192"/>
              <a:ext cx="87572" cy="83697"/>
            </a:xfrm>
            <a:custGeom>
              <a:rect b="b" l="l" r="r" t="t"/>
              <a:pathLst>
                <a:path extrusionOk="0" h="3197" w="3345">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7"/>
            <p:cNvSpPr/>
            <p:nvPr/>
          </p:nvSpPr>
          <p:spPr>
            <a:xfrm>
              <a:off x="1342887" y="1606168"/>
              <a:ext cx="242270" cy="242270"/>
            </a:xfrm>
            <a:custGeom>
              <a:rect b="b" l="l" r="r" t="t"/>
              <a:pathLst>
                <a:path extrusionOk="0" h="9254" w="9254">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7"/>
            <p:cNvSpPr/>
            <p:nvPr/>
          </p:nvSpPr>
          <p:spPr>
            <a:xfrm>
              <a:off x="1364774" y="1629312"/>
              <a:ext cx="208052" cy="195931"/>
            </a:xfrm>
            <a:custGeom>
              <a:rect b="b" l="l" r="r" t="t"/>
              <a:pathLst>
                <a:path extrusionOk="0" h="7484" w="7947">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7"/>
            <p:cNvSpPr/>
            <p:nvPr/>
          </p:nvSpPr>
          <p:spPr>
            <a:xfrm>
              <a:off x="1402630" y="1630961"/>
              <a:ext cx="165798" cy="192554"/>
            </a:xfrm>
            <a:custGeom>
              <a:rect b="b" l="l" r="r" t="t"/>
              <a:pathLst>
                <a:path extrusionOk="0" h="7355" w="6333">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7"/>
            <p:cNvSpPr/>
            <p:nvPr/>
          </p:nvSpPr>
          <p:spPr>
            <a:xfrm>
              <a:off x="1449675" y="1653842"/>
              <a:ext cx="26416" cy="94222"/>
            </a:xfrm>
            <a:custGeom>
              <a:rect b="b" l="l" r="r" t="t"/>
              <a:pathLst>
                <a:path extrusionOk="0" h="3599" w="1009">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7"/>
            <p:cNvSpPr/>
            <p:nvPr/>
          </p:nvSpPr>
          <p:spPr>
            <a:xfrm>
              <a:off x="1448419" y="1722172"/>
              <a:ext cx="65424" cy="62832"/>
            </a:xfrm>
            <a:custGeom>
              <a:rect b="b" l="l" r="r" t="t"/>
              <a:pathLst>
                <a:path extrusionOk="0" h="2400" w="2499">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7"/>
            <p:cNvSpPr/>
            <p:nvPr/>
          </p:nvSpPr>
          <p:spPr>
            <a:xfrm>
              <a:off x="1293721" y="1560432"/>
              <a:ext cx="96238" cy="89536"/>
            </a:xfrm>
            <a:custGeom>
              <a:rect b="b" l="l" r="r" t="t"/>
              <a:pathLst>
                <a:path extrusionOk="0" h="3420" w="3676">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7"/>
            <p:cNvSpPr/>
            <p:nvPr/>
          </p:nvSpPr>
          <p:spPr>
            <a:xfrm>
              <a:off x="1309429" y="1560432"/>
              <a:ext cx="77624" cy="61392"/>
            </a:xfrm>
            <a:custGeom>
              <a:rect b="b" l="l" r="r" t="t"/>
              <a:pathLst>
                <a:path extrusionOk="0" h="2345" w="2965">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7"/>
            <p:cNvSpPr/>
            <p:nvPr/>
          </p:nvSpPr>
          <p:spPr>
            <a:xfrm>
              <a:off x="1538085" y="1560510"/>
              <a:ext cx="96238" cy="89457"/>
            </a:xfrm>
            <a:custGeom>
              <a:rect b="b" l="l" r="r" t="t"/>
              <a:pathLst>
                <a:path extrusionOk="0" h="3417" w="3676">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7"/>
            <p:cNvSpPr/>
            <p:nvPr/>
          </p:nvSpPr>
          <p:spPr>
            <a:xfrm>
              <a:off x="1565365" y="1568181"/>
              <a:ext cx="68958" cy="80137"/>
            </a:xfrm>
            <a:custGeom>
              <a:rect b="b" l="l" r="r" t="t"/>
              <a:pathLst>
                <a:path extrusionOk="0" h="3061" w="2634">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7"/>
            <p:cNvSpPr/>
            <p:nvPr/>
          </p:nvSpPr>
          <p:spPr>
            <a:xfrm>
              <a:off x="1287935" y="1510978"/>
              <a:ext cx="350288" cy="362357"/>
            </a:xfrm>
            <a:custGeom>
              <a:rect b="b" l="l" r="r" t="t"/>
              <a:pathLst>
                <a:path extrusionOk="0" h="13841" w="1338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7"/>
            <p:cNvSpPr/>
            <p:nvPr/>
          </p:nvSpPr>
          <p:spPr>
            <a:xfrm>
              <a:off x="1345662" y="1623892"/>
              <a:ext cx="225410" cy="206874"/>
            </a:xfrm>
            <a:custGeom>
              <a:rect b="b" l="l" r="r" t="t"/>
              <a:pathLst>
                <a:path extrusionOk="0" h="7902" w="861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7"/>
            <p:cNvSpPr/>
            <p:nvPr/>
          </p:nvSpPr>
          <p:spPr>
            <a:xfrm>
              <a:off x="1444125" y="1648423"/>
              <a:ext cx="80687" cy="141974"/>
            </a:xfrm>
            <a:custGeom>
              <a:rect b="b" l="l" r="r" t="t"/>
              <a:pathLst>
                <a:path extrusionOk="0" h="5423" w="3082">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7"/>
            <p:cNvSpPr/>
            <p:nvPr/>
          </p:nvSpPr>
          <p:spPr>
            <a:xfrm>
              <a:off x="1493684" y="177709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7"/>
            <p:cNvSpPr/>
            <p:nvPr/>
          </p:nvSpPr>
          <p:spPr>
            <a:xfrm>
              <a:off x="1493815" y="1777333"/>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77"/>
          <p:cNvGrpSpPr/>
          <p:nvPr/>
        </p:nvGrpSpPr>
        <p:grpSpPr>
          <a:xfrm>
            <a:off x="2477973" y="4084559"/>
            <a:ext cx="210042" cy="361991"/>
            <a:chOff x="2477973" y="4289959"/>
            <a:chExt cx="210042" cy="361991"/>
          </a:xfrm>
        </p:grpSpPr>
        <p:sp>
          <p:nvSpPr>
            <p:cNvPr id="9519" name="Google Shape;9519;p77"/>
            <p:cNvSpPr/>
            <p:nvPr/>
          </p:nvSpPr>
          <p:spPr>
            <a:xfrm>
              <a:off x="2493551" y="4295745"/>
              <a:ext cx="178888" cy="350288"/>
            </a:xfrm>
            <a:custGeom>
              <a:rect b="b" l="l" r="r" t="t"/>
              <a:pathLst>
                <a:path extrusionOk="0" h="13380" w="6833">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7"/>
            <p:cNvSpPr/>
            <p:nvPr/>
          </p:nvSpPr>
          <p:spPr>
            <a:xfrm>
              <a:off x="2516825" y="4404025"/>
              <a:ext cx="132078" cy="218760"/>
            </a:xfrm>
            <a:custGeom>
              <a:rect b="b" l="l" r="r" t="t"/>
              <a:pathLst>
                <a:path extrusionOk="0" h="8356" w="5045">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7"/>
            <p:cNvSpPr/>
            <p:nvPr/>
          </p:nvSpPr>
          <p:spPr>
            <a:xfrm>
              <a:off x="2477973" y="4289959"/>
              <a:ext cx="210042" cy="361991"/>
            </a:xfrm>
            <a:custGeom>
              <a:rect b="b" l="l" r="r" t="t"/>
              <a:pathLst>
                <a:path extrusionOk="0" h="13827" w="8023">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7"/>
            <p:cNvSpPr/>
            <p:nvPr/>
          </p:nvSpPr>
          <p:spPr>
            <a:xfrm>
              <a:off x="2513055" y="4398135"/>
              <a:ext cx="139880" cy="108856"/>
            </a:xfrm>
            <a:custGeom>
              <a:rect b="b" l="l" r="r" t="t"/>
              <a:pathLst>
                <a:path extrusionOk="0" h="4158" w="5343">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7"/>
            <p:cNvSpPr/>
            <p:nvPr/>
          </p:nvSpPr>
          <p:spPr>
            <a:xfrm>
              <a:off x="2510908" y="4529532"/>
              <a:ext cx="143781" cy="99013"/>
            </a:xfrm>
            <a:custGeom>
              <a:rect b="b" l="l" r="r" t="t"/>
              <a:pathLst>
                <a:path extrusionOk="0" h="3782" w="5492">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7"/>
            <p:cNvSpPr/>
            <p:nvPr/>
          </p:nvSpPr>
          <p:spPr>
            <a:xfrm>
              <a:off x="2577196" y="4518746"/>
              <a:ext cx="11598" cy="13535"/>
            </a:xfrm>
            <a:custGeom>
              <a:rect b="b" l="l" r="r" t="t"/>
              <a:pathLst>
                <a:path extrusionOk="0" h="517" w="443">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77"/>
          <p:cNvGrpSpPr/>
          <p:nvPr/>
        </p:nvGrpSpPr>
        <p:grpSpPr>
          <a:xfrm>
            <a:off x="3518969" y="2704349"/>
            <a:ext cx="347827" cy="345602"/>
            <a:chOff x="3518969" y="2909749"/>
            <a:chExt cx="347827" cy="345602"/>
          </a:xfrm>
        </p:grpSpPr>
        <p:sp>
          <p:nvSpPr>
            <p:cNvPr id="9526" name="Google Shape;9526;p77"/>
            <p:cNvSpPr/>
            <p:nvPr/>
          </p:nvSpPr>
          <p:spPr>
            <a:xfrm>
              <a:off x="3670760" y="2915718"/>
              <a:ext cx="192344" cy="188496"/>
            </a:xfrm>
            <a:custGeom>
              <a:rect b="b" l="l" r="r" t="t"/>
              <a:pathLst>
                <a:path extrusionOk="0" h="7200" w="7347">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7"/>
            <p:cNvSpPr/>
            <p:nvPr/>
          </p:nvSpPr>
          <p:spPr>
            <a:xfrm>
              <a:off x="3681075" y="2928913"/>
              <a:ext cx="183155" cy="178024"/>
            </a:xfrm>
            <a:custGeom>
              <a:rect b="b" l="l" r="r" t="t"/>
              <a:pathLst>
                <a:path extrusionOk="0" h="6800" w="6996">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7"/>
            <p:cNvSpPr/>
            <p:nvPr/>
          </p:nvSpPr>
          <p:spPr>
            <a:xfrm>
              <a:off x="3550280" y="3012322"/>
              <a:ext cx="216980" cy="214414"/>
            </a:xfrm>
            <a:custGeom>
              <a:rect b="b" l="l" r="r" t="t"/>
              <a:pathLst>
                <a:path extrusionOk="0" h="8190" w="8288">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7"/>
            <p:cNvSpPr/>
            <p:nvPr/>
          </p:nvSpPr>
          <p:spPr>
            <a:xfrm>
              <a:off x="3570151" y="3032167"/>
              <a:ext cx="197240" cy="194570"/>
            </a:xfrm>
            <a:custGeom>
              <a:rect b="b" l="l" r="r" t="t"/>
              <a:pathLst>
                <a:path extrusionOk="0" h="7432" w="7534">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7"/>
            <p:cNvSpPr/>
            <p:nvPr/>
          </p:nvSpPr>
          <p:spPr>
            <a:xfrm>
              <a:off x="3528263" y="3038371"/>
              <a:ext cx="212215" cy="208262"/>
            </a:xfrm>
            <a:custGeom>
              <a:rect b="b" l="l" r="r" t="t"/>
              <a:pathLst>
                <a:path extrusionOk="0" h="7955" w="8106">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7"/>
            <p:cNvSpPr/>
            <p:nvPr/>
          </p:nvSpPr>
          <p:spPr>
            <a:xfrm>
              <a:off x="3532556" y="3060494"/>
              <a:ext cx="200486" cy="186140"/>
            </a:xfrm>
            <a:custGeom>
              <a:rect b="b" l="l" r="r" t="t"/>
              <a:pathLst>
                <a:path extrusionOk="0" h="7110" w="7658">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7"/>
            <p:cNvSpPr/>
            <p:nvPr/>
          </p:nvSpPr>
          <p:spPr>
            <a:xfrm>
              <a:off x="3564653" y="3174665"/>
              <a:ext cx="38851" cy="35317"/>
            </a:xfrm>
            <a:custGeom>
              <a:rect b="b" l="l" r="r" t="t"/>
              <a:pathLst>
                <a:path extrusionOk="0" h="1349" w="1484">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7"/>
            <p:cNvSpPr/>
            <p:nvPr/>
          </p:nvSpPr>
          <p:spPr>
            <a:xfrm>
              <a:off x="3581382" y="3183513"/>
              <a:ext cx="22122" cy="21808"/>
            </a:xfrm>
            <a:custGeom>
              <a:rect b="b" l="l" r="r" t="t"/>
              <a:pathLst>
                <a:path extrusionOk="0" h="833" w="845">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7"/>
            <p:cNvSpPr/>
            <p:nvPr/>
          </p:nvSpPr>
          <p:spPr>
            <a:xfrm>
              <a:off x="3521613" y="2909749"/>
              <a:ext cx="345183" cy="342879"/>
            </a:xfrm>
            <a:custGeom>
              <a:rect b="b" l="l" r="r" t="t"/>
              <a:pathLst>
                <a:path extrusionOk="0" h="13097" w="13185">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7"/>
            <p:cNvSpPr/>
            <p:nvPr/>
          </p:nvSpPr>
          <p:spPr>
            <a:xfrm>
              <a:off x="3518969" y="2974152"/>
              <a:ext cx="172474" cy="41155"/>
            </a:xfrm>
            <a:custGeom>
              <a:rect b="b" l="l" r="r" t="t"/>
              <a:pathLst>
                <a:path extrusionOk="0" h="1572" w="6588">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7"/>
            <p:cNvSpPr/>
            <p:nvPr/>
          </p:nvSpPr>
          <p:spPr>
            <a:xfrm>
              <a:off x="3538211" y="2936034"/>
              <a:ext cx="131869" cy="33667"/>
            </a:xfrm>
            <a:custGeom>
              <a:rect b="b" l="l" r="r" t="t"/>
              <a:pathLst>
                <a:path extrusionOk="0" h="1286" w="5037">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7"/>
            <p:cNvSpPr/>
            <p:nvPr/>
          </p:nvSpPr>
          <p:spPr>
            <a:xfrm>
              <a:off x="3759589" y="3087747"/>
              <a:ext cx="52439" cy="167604"/>
            </a:xfrm>
            <a:custGeom>
              <a:rect b="b" l="l" r="r" t="t"/>
              <a:pathLst>
                <a:path extrusionOk="0" h="6402" w="2003">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7"/>
            <p:cNvSpPr/>
            <p:nvPr/>
          </p:nvSpPr>
          <p:spPr>
            <a:xfrm>
              <a:off x="3805116" y="3109057"/>
              <a:ext cx="42752" cy="126947"/>
            </a:xfrm>
            <a:custGeom>
              <a:rect b="b" l="l" r="r" t="t"/>
              <a:pathLst>
                <a:path extrusionOk="0" h="4849" w="1633">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77"/>
          <p:cNvGrpSpPr/>
          <p:nvPr/>
        </p:nvGrpSpPr>
        <p:grpSpPr>
          <a:xfrm>
            <a:off x="2137005" y="1317856"/>
            <a:ext cx="415817" cy="355734"/>
            <a:chOff x="2137005" y="1523256"/>
            <a:chExt cx="415817" cy="355734"/>
          </a:xfrm>
        </p:grpSpPr>
        <p:sp>
          <p:nvSpPr>
            <p:cNvPr id="9540" name="Google Shape;9540;p77"/>
            <p:cNvSpPr/>
            <p:nvPr/>
          </p:nvSpPr>
          <p:spPr>
            <a:xfrm>
              <a:off x="2143027" y="1845139"/>
              <a:ext cx="403643" cy="27934"/>
            </a:xfrm>
            <a:custGeom>
              <a:rect b="b" l="l" r="r" t="t"/>
              <a:pathLst>
                <a:path extrusionOk="0" h="1067" w="15418">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7"/>
            <p:cNvSpPr/>
            <p:nvPr/>
          </p:nvSpPr>
          <p:spPr>
            <a:xfrm>
              <a:off x="2509520" y="1845139"/>
              <a:ext cx="37149" cy="27803"/>
            </a:xfrm>
            <a:custGeom>
              <a:rect b="b" l="l" r="r" t="t"/>
              <a:pathLst>
                <a:path extrusionOk="0" h="1062" w="1419">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7"/>
            <p:cNvSpPr/>
            <p:nvPr/>
          </p:nvSpPr>
          <p:spPr>
            <a:xfrm>
              <a:off x="2158499" y="1612975"/>
              <a:ext cx="372803" cy="232190"/>
            </a:xfrm>
            <a:custGeom>
              <a:rect b="b" l="l" r="r" t="t"/>
              <a:pathLst>
                <a:path extrusionOk="0" h="8869" w="1424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7"/>
            <p:cNvSpPr/>
            <p:nvPr/>
          </p:nvSpPr>
          <p:spPr>
            <a:xfrm>
              <a:off x="2158499" y="1612975"/>
              <a:ext cx="372803" cy="232190"/>
            </a:xfrm>
            <a:custGeom>
              <a:rect b="b" l="l" r="r" t="t"/>
              <a:pathLst>
                <a:path extrusionOk="0" h="8869" w="1424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7"/>
            <p:cNvSpPr/>
            <p:nvPr/>
          </p:nvSpPr>
          <p:spPr>
            <a:xfrm>
              <a:off x="2182899" y="1637244"/>
              <a:ext cx="324030" cy="183522"/>
            </a:xfrm>
            <a:custGeom>
              <a:rect b="b" l="l" r="r" t="t"/>
              <a:pathLst>
                <a:path extrusionOk="0" h="7010" w="12377">
                  <a:moveTo>
                    <a:pt x="1" y="0"/>
                  </a:moveTo>
                  <a:lnTo>
                    <a:pt x="1" y="7009"/>
                  </a:lnTo>
                  <a:lnTo>
                    <a:pt x="12376" y="7009"/>
                  </a:lnTo>
                  <a:lnTo>
                    <a:pt x="1237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7"/>
            <p:cNvSpPr/>
            <p:nvPr/>
          </p:nvSpPr>
          <p:spPr>
            <a:xfrm>
              <a:off x="2182899" y="1637244"/>
              <a:ext cx="324030" cy="183522"/>
            </a:xfrm>
            <a:custGeom>
              <a:rect b="b" l="l" r="r" t="t"/>
              <a:pathLst>
                <a:path extrusionOk="0" h="7010" w="12377">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7"/>
            <p:cNvSpPr/>
            <p:nvPr/>
          </p:nvSpPr>
          <p:spPr>
            <a:xfrm>
              <a:off x="2238505" y="1808671"/>
              <a:ext cx="81263" cy="36495"/>
            </a:xfrm>
            <a:custGeom>
              <a:rect b="b" l="l" r="r" t="t"/>
              <a:pathLst>
                <a:path extrusionOk="0" h="1394" w="3104">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7"/>
            <p:cNvSpPr/>
            <p:nvPr/>
          </p:nvSpPr>
          <p:spPr>
            <a:xfrm>
              <a:off x="2280498" y="1808671"/>
              <a:ext cx="39270" cy="36495"/>
            </a:xfrm>
            <a:custGeom>
              <a:rect b="b" l="l" r="r" t="t"/>
              <a:pathLst>
                <a:path extrusionOk="0" h="1394" w="150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7"/>
            <p:cNvSpPr/>
            <p:nvPr/>
          </p:nvSpPr>
          <p:spPr>
            <a:xfrm>
              <a:off x="2326417" y="1529330"/>
              <a:ext cx="32332" cy="27620"/>
            </a:xfrm>
            <a:custGeom>
              <a:rect b="b" l="l" r="r" t="t"/>
              <a:pathLst>
                <a:path extrusionOk="0" h="1055" w="1235">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7"/>
            <p:cNvSpPr/>
            <p:nvPr/>
          </p:nvSpPr>
          <p:spPr>
            <a:xfrm>
              <a:off x="2137005" y="1523256"/>
              <a:ext cx="415817" cy="355734"/>
            </a:xfrm>
            <a:custGeom>
              <a:rect b="b" l="l" r="r" t="t"/>
              <a:pathLst>
                <a:path extrusionOk="0" h="13588" w="15883">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77"/>
          <p:cNvGrpSpPr/>
          <p:nvPr/>
        </p:nvGrpSpPr>
        <p:grpSpPr>
          <a:xfrm>
            <a:off x="1713413" y="3154148"/>
            <a:ext cx="397700" cy="389637"/>
            <a:chOff x="1713413" y="3359548"/>
            <a:chExt cx="397700" cy="389637"/>
          </a:xfrm>
        </p:grpSpPr>
        <p:sp>
          <p:nvSpPr>
            <p:cNvPr id="9551" name="Google Shape;9551;p77"/>
            <p:cNvSpPr/>
            <p:nvPr/>
          </p:nvSpPr>
          <p:spPr>
            <a:xfrm>
              <a:off x="1800069" y="3427720"/>
              <a:ext cx="161138" cy="305102"/>
            </a:xfrm>
            <a:custGeom>
              <a:rect b="b" l="l" r="r" t="t"/>
              <a:pathLst>
                <a:path extrusionOk="0" h="11654" w="6155">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7"/>
            <p:cNvSpPr/>
            <p:nvPr/>
          </p:nvSpPr>
          <p:spPr>
            <a:xfrm>
              <a:off x="1800199" y="3550190"/>
              <a:ext cx="51077" cy="86813"/>
            </a:xfrm>
            <a:custGeom>
              <a:rect b="b" l="l" r="r" t="t"/>
              <a:pathLst>
                <a:path extrusionOk="0" h="3316" w="1951">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7"/>
            <p:cNvSpPr/>
            <p:nvPr/>
          </p:nvSpPr>
          <p:spPr>
            <a:xfrm>
              <a:off x="1892877" y="3427747"/>
              <a:ext cx="66550" cy="61209"/>
            </a:xfrm>
            <a:custGeom>
              <a:rect b="b" l="l" r="r" t="t"/>
              <a:pathLst>
                <a:path extrusionOk="0" h="2338" w="2542">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7"/>
            <p:cNvSpPr/>
            <p:nvPr/>
          </p:nvSpPr>
          <p:spPr>
            <a:xfrm>
              <a:off x="1719199" y="3698474"/>
              <a:ext cx="232452" cy="44925"/>
            </a:xfrm>
            <a:custGeom>
              <a:rect b="b" l="l" r="r" t="t"/>
              <a:pathLst>
                <a:path extrusionOk="0" h="1716" w="8879">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7"/>
            <p:cNvSpPr/>
            <p:nvPr/>
          </p:nvSpPr>
          <p:spPr>
            <a:xfrm>
              <a:off x="1887588" y="3698474"/>
              <a:ext cx="64062" cy="44925"/>
            </a:xfrm>
            <a:custGeom>
              <a:rect b="b" l="l" r="r" t="t"/>
              <a:pathLst>
                <a:path extrusionOk="0" h="1716" w="2447">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7"/>
            <p:cNvSpPr/>
            <p:nvPr/>
          </p:nvSpPr>
          <p:spPr>
            <a:xfrm>
              <a:off x="1764856" y="3531446"/>
              <a:ext cx="101395" cy="86761"/>
            </a:xfrm>
            <a:custGeom>
              <a:rect b="b" l="l" r="r" t="t"/>
              <a:pathLst>
                <a:path extrusionOk="0" h="3314" w="3873">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7"/>
            <p:cNvSpPr/>
            <p:nvPr/>
          </p:nvSpPr>
          <p:spPr>
            <a:xfrm>
              <a:off x="1812766" y="3531446"/>
              <a:ext cx="56366" cy="86787"/>
            </a:xfrm>
            <a:custGeom>
              <a:rect b="b" l="l" r="r" t="t"/>
              <a:pathLst>
                <a:path extrusionOk="0" h="3315" w="2153">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7"/>
            <p:cNvSpPr/>
            <p:nvPr/>
          </p:nvSpPr>
          <p:spPr>
            <a:xfrm>
              <a:off x="1800435" y="3557992"/>
              <a:ext cx="39270" cy="33720"/>
            </a:xfrm>
            <a:custGeom>
              <a:rect b="b" l="l" r="r" t="t"/>
              <a:pathLst>
                <a:path extrusionOk="0" h="1288" w="150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7"/>
            <p:cNvSpPr/>
            <p:nvPr/>
          </p:nvSpPr>
          <p:spPr>
            <a:xfrm>
              <a:off x="1872875" y="3367245"/>
              <a:ext cx="102652" cy="104877"/>
            </a:xfrm>
            <a:custGeom>
              <a:rect b="b" l="l" r="r" t="t"/>
              <a:pathLst>
                <a:path extrusionOk="0" h="4006" w="3921">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7"/>
            <p:cNvSpPr/>
            <p:nvPr/>
          </p:nvSpPr>
          <p:spPr>
            <a:xfrm>
              <a:off x="1909239" y="3387822"/>
              <a:ext cx="66288" cy="84300"/>
            </a:xfrm>
            <a:custGeom>
              <a:rect b="b" l="l" r="r" t="t"/>
              <a:pathLst>
                <a:path extrusionOk="0" h="3220" w="2532">
                  <a:moveTo>
                    <a:pt x="1691" y="0"/>
                  </a:moveTo>
                  <a:lnTo>
                    <a:pt x="0" y="2700"/>
                  </a:lnTo>
                  <a:lnTo>
                    <a:pt x="831" y="3219"/>
                  </a:lnTo>
                  <a:lnTo>
                    <a:pt x="2532" y="500"/>
                  </a:lnTo>
                  <a:lnTo>
                    <a:pt x="1739" y="5"/>
                  </a:lnTo>
                  <a:lnTo>
                    <a:pt x="1691"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7"/>
            <p:cNvSpPr/>
            <p:nvPr/>
          </p:nvSpPr>
          <p:spPr>
            <a:xfrm>
              <a:off x="1930733" y="3400886"/>
              <a:ext cx="151713" cy="158991"/>
            </a:xfrm>
            <a:custGeom>
              <a:rect b="b" l="l" r="r" t="t"/>
              <a:pathLst>
                <a:path extrusionOk="0" h="6073" w="5795">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7"/>
            <p:cNvSpPr/>
            <p:nvPr/>
          </p:nvSpPr>
          <p:spPr>
            <a:xfrm>
              <a:off x="1973747" y="3407824"/>
              <a:ext cx="108699" cy="152053"/>
            </a:xfrm>
            <a:custGeom>
              <a:rect b="b" l="l" r="r" t="t"/>
              <a:pathLst>
                <a:path extrusionOk="0" h="5808" w="4152">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7"/>
            <p:cNvSpPr/>
            <p:nvPr/>
          </p:nvSpPr>
          <p:spPr>
            <a:xfrm>
              <a:off x="2012362" y="3449581"/>
              <a:ext cx="92834" cy="95505"/>
            </a:xfrm>
            <a:custGeom>
              <a:rect b="b" l="l" r="r" t="t"/>
              <a:pathLst>
                <a:path extrusionOk="0" h="3648" w="3546">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7"/>
            <p:cNvSpPr/>
            <p:nvPr/>
          </p:nvSpPr>
          <p:spPr>
            <a:xfrm>
              <a:off x="2013619" y="3449581"/>
              <a:ext cx="90714" cy="95086"/>
            </a:xfrm>
            <a:custGeom>
              <a:rect b="b" l="l" r="r" t="t"/>
              <a:pathLst>
                <a:path extrusionOk="0" h="3632" w="3465">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7"/>
            <p:cNvSpPr/>
            <p:nvPr/>
          </p:nvSpPr>
          <p:spPr>
            <a:xfrm>
              <a:off x="1851120" y="3365307"/>
              <a:ext cx="50842" cy="48197"/>
            </a:xfrm>
            <a:custGeom>
              <a:rect b="b" l="l" r="r" t="t"/>
              <a:pathLst>
                <a:path extrusionOk="0" h="1841" w="1942">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7"/>
            <p:cNvSpPr/>
            <p:nvPr/>
          </p:nvSpPr>
          <p:spPr>
            <a:xfrm>
              <a:off x="1868608" y="3374366"/>
              <a:ext cx="33353" cy="39139"/>
            </a:xfrm>
            <a:custGeom>
              <a:rect b="b" l="l" r="r" t="t"/>
              <a:pathLst>
                <a:path extrusionOk="0" h="1495" w="1274">
                  <a:moveTo>
                    <a:pt x="721" y="0"/>
                  </a:moveTo>
                  <a:lnTo>
                    <a:pt x="0" y="1148"/>
                  </a:lnTo>
                  <a:lnTo>
                    <a:pt x="553" y="1494"/>
                  </a:lnTo>
                  <a:lnTo>
                    <a:pt x="1274" y="346"/>
                  </a:lnTo>
                  <a:lnTo>
                    <a:pt x="721"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7"/>
            <p:cNvSpPr/>
            <p:nvPr/>
          </p:nvSpPr>
          <p:spPr>
            <a:xfrm>
              <a:off x="1863319" y="3663262"/>
              <a:ext cx="45684" cy="35238"/>
            </a:xfrm>
            <a:custGeom>
              <a:rect b="b" l="l" r="r" t="t"/>
              <a:pathLst>
                <a:path extrusionOk="0" h="1346" w="1745">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7"/>
            <p:cNvSpPr/>
            <p:nvPr/>
          </p:nvSpPr>
          <p:spPr>
            <a:xfrm>
              <a:off x="1876279" y="3663262"/>
              <a:ext cx="32725" cy="35238"/>
            </a:xfrm>
            <a:custGeom>
              <a:rect b="b" l="l" r="r" t="t"/>
              <a:pathLst>
                <a:path extrusionOk="0" h="1346" w="125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7"/>
            <p:cNvSpPr/>
            <p:nvPr/>
          </p:nvSpPr>
          <p:spPr>
            <a:xfrm>
              <a:off x="1792633" y="3552206"/>
              <a:ext cx="52857" cy="45161"/>
            </a:xfrm>
            <a:custGeom>
              <a:rect b="b" l="l" r="r" t="t"/>
              <a:pathLst>
                <a:path extrusionOk="0" h="1725" w="2019">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7"/>
            <p:cNvSpPr/>
            <p:nvPr/>
          </p:nvSpPr>
          <p:spPr>
            <a:xfrm>
              <a:off x="1713413" y="3359548"/>
              <a:ext cx="397700" cy="389637"/>
            </a:xfrm>
            <a:custGeom>
              <a:rect b="b" l="l" r="r" t="t"/>
              <a:pathLst>
                <a:path extrusionOk="0" h="14883" w="15191">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77"/>
          <p:cNvGrpSpPr/>
          <p:nvPr/>
        </p:nvGrpSpPr>
        <p:grpSpPr>
          <a:xfrm>
            <a:off x="1976129" y="4078773"/>
            <a:ext cx="401496" cy="371154"/>
            <a:chOff x="1976129" y="4284173"/>
            <a:chExt cx="401496" cy="371154"/>
          </a:xfrm>
        </p:grpSpPr>
        <p:sp>
          <p:nvSpPr>
            <p:cNvPr id="9572" name="Google Shape;9572;p77"/>
            <p:cNvSpPr/>
            <p:nvPr/>
          </p:nvSpPr>
          <p:spPr>
            <a:xfrm>
              <a:off x="1996628" y="4290063"/>
              <a:ext cx="378275" cy="359687"/>
            </a:xfrm>
            <a:custGeom>
              <a:rect b="b" l="l" r="r" t="t"/>
              <a:pathLst>
                <a:path extrusionOk="0" h="13739" w="14449">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7"/>
            <p:cNvSpPr/>
            <p:nvPr/>
          </p:nvSpPr>
          <p:spPr>
            <a:xfrm>
              <a:off x="2046579" y="4289802"/>
              <a:ext cx="326648" cy="202555"/>
            </a:xfrm>
            <a:custGeom>
              <a:rect b="b" l="l" r="r" t="t"/>
              <a:pathLst>
                <a:path extrusionOk="0" h="7737" w="12477">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7"/>
            <p:cNvSpPr/>
            <p:nvPr/>
          </p:nvSpPr>
          <p:spPr>
            <a:xfrm>
              <a:off x="2189077" y="4345617"/>
              <a:ext cx="123648" cy="114799"/>
            </a:xfrm>
            <a:custGeom>
              <a:rect b="b" l="l" r="r" t="t"/>
              <a:pathLst>
                <a:path extrusionOk="0" h="4385" w="4723">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7"/>
            <p:cNvSpPr/>
            <p:nvPr/>
          </p:nvSpPr>
          <p:spPr>
            <a:xfrm>
              <a:off x="2201774" y="4345539"/>
              <a:ext cx="115611" cy="106683"/>
            </a:xfrm>
            <a:custGeom>
              <a:rect b="b" l="l" r="r" t="t"/>
              <a:pathLst>
                <a:path extrusionOk="0" h="4075" w="4416">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7"/>
            <p:cNvSpPr/>
            <p:nvPr/>
          </p:nvSpPr>
          <p:spPr>
            <a:xfrm>
              <a:off x="2058779" y="4529951"/>
              <a:ext cx="87310" cy="65267"/>
            </a:xfrm>
            <a:custGeom>
              <a:rect b="b" l="l" r="r" t="t"/>
              <a:pathLst>
                <a:path extrusionOk="0" h="2493" w="3335">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7"/>
            <p:cNvSpPr/>
            <p:nvPr/>
          </p:nvSpPr>
          <p:spPr>
            <a:xfrm>
              <a:off x="2073231" y="4529925"/>
              <a:ext cx="67571" cy="62047"/>
            </a:xfrm>
            <a:custGeom>
              <a:rect b="b" l="l" r="r" t="t"/>
              <a:pathLst>
                <a:path extrusionOk="0" h="2370" w="2581">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7"/>
            <p:cNvSpPr/>
            <p:nvPr/>
          </p:nvSpPr>
          <p:spPr>
            <a:xfrm>
              <a:off x="2024562" y="4440782"/>
              <a:ext cx="87310" cy="65267"/>
            </a:xfrm>
            <a:custGeom>
              <a:rect b="b" l="l" r="r" t="t"/>
              <a:pathLst>
                <a:path extrusionOk="0" h="2493" w="3335">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7"/>
            <p:cNvSpPr/>
            <p:nvPr/>
          </p:nvSpPr>
          <p:spPr>
            <a:xfrm>
              <a:off x="2039275" y="4440441"/>
              <a:ext cx="67440" cy="61837"/>
            </a:xfrm>
            <a:custGeom>
              <a:rect b="b" l="l" r="r" t="t"/>
              <a:pathLst>
                <a:path extrusionOk="0" h="2362" w="2576">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7"/>
            <p:cNvSpPr/>
            <p:nvPr/>
          </p:nvSpPr>
          <p:spPr>
            <a:xfrm>
              <a:off x="2064434" y="4348000"/>
              <a:ext cx="87310" cy="65371"/>
            </a:xfrm>
            <a:custGeom>
              <a:rect b="b" l="l" r="r" t="t"/>
              <a:pathLst>
                <a:path extrusionOk="0" h="2497" w="3335">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7"/>
            <p:cNvSpPr/>
            <p:nvPr/>
          </p:nvSpPr>
          <p:spPr>
            <a:xfrm>
              <a:off x="2079016" y="4348000"/>
              <a:ext cx="67309" cy="61837"/>
            </a:xfrm>
            <a:custGeom>
              <a:rect b="b" l="l" r="r" t="t"/>
              <a:pathLst>
                <a:path extrusionOk="0" h="2362" w="2571">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7"/>
            <p:cNvSpPr/>
            <p:nvPr/>
          </p:nvSpPr>
          <p:spPr>
            <a:xfrm>
              <a:off x="2060533" y="4524270"/>
              <a:ext cx="80137" cy="76734"/>
            </a:xfrm>
            <a:custGeom>
              <a:rect b="b" l="l" r="r" t="t"/>
              <a:pathLst>
                <a:path extrusionOk="0" h="2931" w="3061">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7"/>
            <p:cNvSpPr/>
            <p:nvPr/>
          </p:nvSpPr>
          <p:spPr>
            <a:xfrm>
              <a:off x="2029981" y="4435101"/>
              <a:ext cx="80137" cy="76681"/>
            </a:xfrm>
            <a:custGeom>
              <a:rect b="b" l="l" r="r" t="t"/>
              <a:pathLst>
                <a:path extrusionOk="0" h="2929" w="3061">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7"/>
            <p:cNvSpPr/>
            <p:nvPr/>
          </p:nvSpPr>
          <p:spPr>
            <a:xfrm>
              <a:off x="2056894" y="4342476"/>
              <a:ext cx="102390" cy="76419"/>
            </a:xfrm>
            <a:custGeom>
              <a:rect b="b" l="l" r="r" t="t"/>
              <a:pathLst>
                <a:path extrusionOk="0" h="2919" w="3911">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7"/>
            <p:cNvSpPr/>
            <p:nvPr/>
          </p:nvSpPr>
          <p:spPr>
            <a:xfrm>
              <a:off x="2180019" y="4339936"/>
              <a:ext cx="140508" cy="126031"/>
            </a:xfrm>
            <a:custGeom>
              <a:rect b="b" l="l" r="r" t="t"/>
              <a:pathLst>
                <a:path extrusionOk="0" h="4814" w="5367">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7"/>
            <p:cNvSpPr/>
            <p:nvPr/>
          </p:nvSpPr>
          <p:spPr>
            <a:xfrm>
              <a:off x="1976129" y="4284173"/>
              <a:ext cx="401496" cy="371154"/>
            </a:xfrm>
            <a:custGeom>
              <a:rect b="b" l="l" r="r" t="t"/>
              <a:pathLst>
                <a:path extrusionOk="0" h="14177" w="15336">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77"/>
          <p:cNvGrpSpPr/>
          <p:nvPr/>
        </p:nvGrpSpPr>
        <p:grpSpPr>
          <a:xfrm>
            <a:off x="1830123" y="2699584"/>
            <a:ext cx="184412" cy="367541"/>
            <a:chOff x="1830123" y="2904984"/>
            <a:chExt cx="184412" cy="367541"/>
          </a:xfrm>
        </p:grpSpPr>
        <p:sp>
          <p:nvSpPr>
            <p:cNvPr id="9588" name="Google Shape;9588;p77"/>
            <p:cNvSpPr/>
            <p:nvPr/>
          </p:nvSpPr>
          <p:spPr>
            <a:xfrm>
              <a:off x="1835516" y="2910404"/>
              <a:ext cx="173730" cy="55606"/>
            </a:xfrm>
            <a:custGeom>
              <a:rect b="b" l="l" r="r" t="t"/>
              <a:pathLst>
                <a:path extrusionOk="0" h="2124" w="6636">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7"/>
            <p:cNvSpPr/>
            <p:nvPr/>
          </p:nvSpPr>
          <p:spPr>
            <a:xfrm>
              <a:off x="1952881" y="2910404"/>
              <a:ext cx="56366" cy="55606"/>
            </a:xfrm>
            <a:custGeom>
              <a:rect b="b" l="l" r="r" t="t"/>
              <a:pathLst>
                <a:path extrusionOk="0" h="2124" w="2153">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7"/>
            <p:cNvSpPr/>
            <p:nvPr/>
          </p:nvSpPr>
          <p:spPr>
            <a:xfrm>
              <a:off x="1863712" y="2965984"/>
              <a:ext cx="116475" cy="301122"/>
            </a:xfrm>
            <a:custGeom>
              <a:rect b="b" l="l" r="r" t="t"/>
              <a:pathLst>
                <a:path extrusionOk="0" h="11502" w="4449">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7"/>
            <p:cNvSpPr/>
            <p:nvPr/>
          </p:nvSpPr>
          <p:spPr>
            <a:xfrm>
              <a:off x="1863712" y="2965984"/>
              <a:ext cx="116475" cy="301227"/>
            </a:xfrm>
            <a:custGeom>
              <a:rect b="b" l="l" r="r" t="t"/>
              <a:pathLst>
                <a:path extrusionOk="0" h="11506" w="4449">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7"/>
            <p:cNvSpPr/>
            <p:nvPr/>
          </p:nvSpPr>
          <p:spPr>
            <a:xfrm>
              <a:off x="1830123" y="2904984"/>
              <a:ext cx="184412" cy="367541"/>
            </a:xfrm>
            <a:custGeom>
              <a:rect b="b" l="l" r="r" t="t"/>
              <a:pathLst>
                <a:path extrusionOk="0" h="14039" w="7044">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77"/>
          <p:cNvGrpSpPr/>
          <p:nvPr/>
        </p:nvGrpSpPr>
        <p:grpSpPr>
          <a:xfrm>
            <a:off x="2602224" y="3620518"/>
            <a:ext cx="376966" cy="349765"/>
            <a:chOff x="2602224" y="3825918"/>
            <a:chExt cx="376966" cy="349765"/>
          </a:xfrm>
        </p:grpSpPr>
        <p:sp>
          <p:nvSpPr>
            <p:cNvPr id="9594" name="Google Shape;9594;p77"/>
            <p:cNvSpPr/>
            <p:nvPr/>
          </p:nvSpPr>
          <p:spPr>
            <a:xfrm>
              <a:off x="2880308" y="4107458"/>
              <a:ext cx="39270" cy="53983"/>
            </a:xfrm>
            <a:custGeom>
              <a:rect b="b" l="l" r="r" t="t"/>
              <a:pathLst>
                <a:path extrusionOk="0" h="2062" w="150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7"/>
            <p:cNvSpPr/>
            <p:nvPr/>
          </p:nvSpPr>
          <p:spPr>
            <a:xfrm>
              <a:off x="2896408" y="4107458"/>
              <a:ext cx="23169" cy="53983"/>
            </a:xfrm>
            <a:custGeom>
              <a:rect b="b" l="l" r="r" t="t"/>
              <a:pathLst>
                <a:path extrusionOk="0" h="2062" w="885">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7"/>
            <p:cNvSpPr/>
            <p:nvPr/>
          </p:nvSpPr>
          <p:spPr>
            <a:xfrm>
              <a:off x="2625367" y="4040306"/>
              <a:ext cx="266905" cy="130062"/>
            </a:xfrm>
            <a:custGeom>
              <a:rect b="b" l="l" r="r" t="t"/>
              <a:pathLst>
                <a:path extrusionOk="0" h="4968" w="10195">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7"/>
            <p:cNvSpPr/>
            <p:nvPr/>
          </p:nvSpPr>
          <p:spPr>
            <a:xfrm>
              <a:off x="2645604" y="4040306"/>
              <a:ext cx="246668" cy="130062"/>
            </a:xfrm>
            <a:custGeom>
              <a:rect b="b" l="l" r="r" t="t"/>
              <a:pathLst>
                <a:path extrusionOk="0" h="4968" w="9422">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7"/>
            <p:cNvSpPr/>
            <p:nvPr/>
          </p:nvSpPr>
          <p:spPr>
            <a:xfrm>
              <a:off x="2921541" y="3956426"/>
              <a:ext cx="52360" cy="44846"/>
            </a:xfrm>
            <a:custGeom>
              <a:rect b="b" l="l" r="r" t="t"/>
              <a:pathLst>
                <a:path extrusionOk="0" h="1713" w="200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7"/>
            <p:cNvSpPr/>
            <p:nvPr/>
          </p:nvSpPr>
          <p:spPr>
            <a:xfrm>
              <a:off x="2942433" y="3956426"/>
              <a:ext cx="33982" cy="44715"/>
            </a:xfrm>
            <a:custGeom>
              <a:rect b="b" l="l" r="r" t="t"/>
              <a:pathLst>
                <a:path extrusionOk="0" h="1708" w="1298">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7"/>
            <p:cNvSpPr/>
            <p:nvPr/>
          </p:nvSpPr>
          <p:spPr>
            <a:xfrm>
              <a:off x="2614293" y="3831154"/>
              <a:ext cx="292692" cy="281618"/>
            </a:xfrm>
            <a:custGeom>
              <a:rect b="b" l="l" r="r" t="t"/>
              <a:pathLst>
                <a:path extrusionOk="0" h="10757" w="1118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7"/>
            <p:cNvSpPr/>
            <p:nvPr/>
          </p:nvSpPr>
          <p:spPr>
            <a:xfrm>
              <a:off x="2746737" y="3831154"/>
              <a:ext cx="160248" cy="281618"/>
            </a:xfrm>
            <a:custGeom>
              <a:rect b="b" l="l" r="r" t="t"/>
              <a:pathLst>
                <a:path extrusionOk="0" h="10757" w="6121">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7"/>
            <p:cNvSpPr/>
            <p:nvPr/>
          </p:nvSpPr>
          <p:spPr>
            <a:xfrm>
              <a:off x="2724720" y="3941084"/>
              <a:ext cx="72335" cy="61968"/>
            </a:xfrm>
            <a:custGeom>
              <a:rect b="b" l="l" r="r" t="t"/>
              <a:pathLst>
                <a:path extrusionOk="0" h="2367" w="2763">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7"/>
            <p:cNvSpPr/>
            <p:nvPr/>
          </p:nvSpPr>
          <p:spPr>
            <a:xfrm>
              <a:off x="2754539" y="3940953"/>
              <a:ext cx="45553" cy="61968"/>
            </a:xfrm>
            <a:custGeom>
              <a:rect b="b" l="l" r="r" t="t"/>
              <a:pathLst>
                <a:path extrusionOk="0" h="2367" w="174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7"/>
            <p:cNvSpPr/>
            <p:nvPr/>
          </p:nvSpPr>
          <p:spPr>
            <a:xfrm>
              <a:off x="2602224" y="3825918"/>
              <a:ext cx="376966" cy="349765"/>
            </a:xfrm>
            <a:custGeom>
              <a:rect b="b" l="l" r="r" t="t"/>
              <a:pathLst>
                <a:path extrusionOk="0" h="13360" w="14399">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7"/>
            <p:cNvSpPr/>
            <p:nvPr/>
          </p:nvSpPr>
          <p:spPr>
            <a:xfrm>
              <a:off x="2717808" y="3935770"/>
              <a:ext cx="84535" cy="72362"/>
            </a:xfrm>
            <a:custGeom>
              <a:rect b="b" l="l" r="r" t="t"/>
              <a:pathLst>
                <a:path extrusionOk="0" h="2764" w="3229">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77"/>
          <p:cNvGrpSpPr/>
          <p:nvPr/>
        </p:nvGrpSpPr>
        <p:grpSpPr>
          <a:xfrm>
            <a:off x="3479725" y="3215723"/>
            <a:ext cx="411419" cy="256616"/>
            <a:chOff x="3479725" y="3421123"/>
            <a:chExt cx="411419" cy="256616"/>
          </a:xfrm>
        </p:grpSpPr>
        <p:sp>
          <p:nvSpPr>
            <p:cNvPr id="9607" name="Google Shape;9607;p77"/>
            <p:cNvSpPr/>
            <p:nvPr/>
          </p:nvSpPr>
          <p:spPr>
            <a:xfrm>
              <a:off x="3485642" y="3487542"/>
              <a:ext cx="399585" cy="153467"/>
            </a:xfrm>
            <a:custGeom>
              <a:rect b="b" l="l" r="r" t="t"/>
              <a:pathLst>
                <a:path extrusionOk="0" h="5862" w="15263">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7"/>
            <p:cNvSpPr/>
            <p:nvPr/>
          </p:nvSpPr>
          <p:spPr>
            <a:xfrm>
              <a:off x="3830249" y="3487542"/>
              <a:ext cx="54847" cy="153467"/>
            </a:xfrm>
            <a:custGeom>
              <a:rect b="b" l="l" r="r" t="t"/>
              <a:pathLst>
                <a:path extrusionOk="0" h="5862" w="2095">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7"/>
            <p:cNvSpPr/>
            <p:nvPr/>
          </p:nvSpPr>
          <p:spPr>
            <a:xfrm>
              <a:off x="3539468" y="3640983"/>
              <a:ext cx="78749" cy="30735"/>
            </a:xfrm>
            <a:custGeom>
              <a:rect b="b" l="l" r="r" t="t"/>
              <a:pathLst>
                <a:path extrusionOk="0" h="1174" w="3008">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7"/>
            <p:cNvSpPr/>
            <p:nvPr/>
          </p:nvSpPr>
          <p:spPr>
            <a:xfrm>
              <a:off x="3579209" y="3640983"/>
              <a:ext cx="39008" cy="30735"/>
            </a:xfrm>
            <a:custGeom>
              <a:rect b="b" l="l" r="r" t="t"/>
              <a:pathLst>
                <a:path extrusionOk="0" h="1174" w="149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7"/>
            <p:cNvSpPr/>
            <p:nvPr/>
          </p:nvSpPr>
          <p:spPr>
            <a:xfrm>
              <a:off x="3752390" y="3640983"/>
              <a:ext cx="78749" cy="30735"/>
            </a:xfrm>
            <a:custGeom>
              <a:rect b="b" l="l" r="r" t="t"/>
              <a:pathLst>
                <a:path extrusionOk="0" h="1174" w="3008">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7"/>
            <p:cNvSpPr/>
            <p:nvPr/>
          </p:nvSpPr>
          <p:spPr>
            <a:xfrm>
              <a:off x="3795665" y="3640983"/>
              <a:ext cx="35605" cy="30735"/>
            </a:xfrm>
            <a:custGeom>
              <a:rect b="b" l="l" r="r" t="t"/>
              <a:pathLst>
                <a:path extrusionOk="0" h="1174" w="136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7"/>
            <p:cNvSpPr/>
            <p:nvPr/>
          </p:nvSpPr>
          <p:spPr>
            <a:xfrm>
              <a:off x="3514178" y="3427197"/>
              <a:ext cx="177500" cy="170772"/>
            </a:xfrm>
            <a:custGeom>
              <a:rect b="b" l="l" r="r" t="t"/>
              <a:pathLst>
                <a:path extrusionOk="0" h="6523" w="678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7"/>
            <p:cNvSpPr/>
            <p:nvPr/>
          </p:nvSpPr>
          <p:spPr>
            <a:xfrm>
              <a:off x="3588634" y="3427197"/>
              <a:ext cx="107809" cy="170772"/>
            </a:xfrm>
            <a:custGeom>
              <a:rect b="b" l="l" r="r" t="t"/>
              <a:pathLst>
                <a:path extrusionOk="0" h="6523" w="4118">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7"/>
            <p:cNvSpPr/>
            <p:nvPr/>
          </p:nvSpPr>
          <p:spPr>
            <a:xfrm>
              <a:off x="3546510" y="3457121"/>
              <a:ext cx="115218" cy="110872"/>
            </a:xfrm>
            <a:custGeom>
              <a:rect b="b" l="l" r="r" t="t"/>
              <a:pathLst>
                <a:path extrusionOk="0" h="4235" w="4401">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7"/>
            <p:cNvSpPr/>
            <p:nvPr/>
          </p:nvSpPr>
          <p:spPr>
            <a:xfrm>
              <a:off x="3592299" y="3457121"/>
              <a:ext cx="73199" cy="110872"/>
            </a:xfrm>
            <a:custGeom>
              <a:rect b="b" l="l" r="r" t="t"/>
              <a:pathLst>
                <a:path extrusionOk="0" h="4235" w="2796">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7"/>
            <p:cNvSpPr/>
            <p:nvPr/>
          </p:nvSpPr>
          <p:spPr>
            <a:xfrm>
              <a:off x="3702700" y="3536734"/>
              <a:ext cx="64560" cy="55187"/>
            </a:xfrm>
            <a:custGeom>
              <a:rect b="b" l="l" r="r" t="t"/>
              <a:pathLst>
                <a:path extrusionOk="0" h="2108" w="2466">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7"/>
            <p:cNvSpPr/>
            <p:nvPr/>
          </p:nvSpPr>
          <p:spPr>
            <a:xfrm>
              <a:off x="3729508" y="3536734"/>
              <a:ext cx="40527" cy="55187"/>
            </a:xfrm>
            <a:custGeom>
              <a:rect b="b" l="l" r="r" t="t"/>
              <a:pathLst>
                <a:path extrusionOk="0" h="2108" w="1548">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7"/>
            <p:cNvSpPr/>
            <p:nvPr/>
          </p:nvSpPr>
          <p:spPr>
            <a:xfrm>
              <a:off x="3782575" y="3536734"/>
              <a:ext cx="64429" cy="55187"/>
            </a:xfrm>
            <a:custGeom>
              <a:rect b="b" l="l" r="r" t="t"/>
              <a:pathLst>
                <a:path extrusionOk="0" h="2108" w="2461">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7"/>
            <p:cNvSpPr/>
            <p:nvPr/>
          </p:nvSpPr>
          <p:spPr>
            <a:xfrm>
              <a:off x="3809122" y="3536734"/>
              <a:ext cx="40631" cy="55135"/>
            </a:xfrm>
            <a:custGeom>
              <a:rect b="b" l="l" r="r" t="t"/>
              <a:pathLst>
                <a:path extrusionOk="0" h="2106" w="1552">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7"/>
            <p:cNvSpPr/>
            <p:nvPr/>
          </p:nvSpPr>
          <p:spPr>
            <a:xfrm>
              <a:off x="3752390" y="3460000"/>
              <a:ext cx="70450" cy="27568"/>
            </a:xfrm>
            <a:custGeom>
              <a:rect b="b" l="l" r="r" t="t"/>
              <a:pathLst>
                <a:path extrusionOk="0" h="1053" w="2691">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7"/>
            <p:cNvSpPr/>
            <p:nvPr/>
          </p:nvSpPr>
          <p:spPr>
            <a:xfrm>
              <a:off x="3544756" y="3451021"/>
              <a:ext cx="127785" cy="123098"/>
            </a:xfrm>
            <a:custGeom>
              <a:rect b="b" l="l" r="r" t="t"/>
              <a:pathLst>
                <a:path extrusionOk="0" h="4702" w="4881">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7"/>
            <p:cNvSpPr/>
            <p:nvPr/>
          </p:nvSpPr>
          <p:spPr>
            <a:xfrm>
              <a:off x="3694794" y="3530608"/>
              <a:ext cx="78514" cy="67283"/>
            </a:xfrm>
            <a:custGeom>
              <a:rect b="b" l="l" r="r" t="t"/>
              <a:pathLst>
                <a:path extrusionOk="0" h="2570" w="2999">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7"/>
            <p:cNvSpPr/>
            <p:nvPr/>
          </p:nvSpPr>
          <p:spPr>
            <a:xfrm>
              <a:off x="3774407" y="3530608"/>
              <a:ext cx="78619" cy="67283"/>
            </a:xfrm>
            <a:custGeom>
              <a:rect b="b" l="l" r="r" t="t"/>
              <a:pathLst>
                <a:path extrusionOk="0" h="2570" w="3003">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7"/>
            <p:cNvSpPr/>
            <p:nvPr/>
          </p:nvSpPr>
          <p:spPr>
            <a:xfrm>
              <a:off x="3479725" y="3421123"/>
              <a:ext cx="411419" cy="256616"/>
            </a:xfrm>
            <a:custGeom>
              <a:rect b="b" l="l" r="r" t="t"/>
              <a:pathLst>
                <a:path extrusionOk="0" h="9802" w="15715">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77"/>
          <p:cNvGrpSpPr/>
          <p:nvPr/>
        </p:nvGrpSpPr>
        <p:grpSpPr>
          <a:xfrm>
            <a:off x="1283275" y="3614078"/>
            <a:ext cx="373824" cy="362881"/>
            <a:chOff x="1283275" y="3819478"/>
            <a:chExt cx="373824" cy="362881"/>
          </a:xfrm>
        </p:grpSpPr>
        <p:sp>
          <p:nvSpPr>
            <p:cNvPr id="9627" name="Google Shape;9627;p77"/>
            <p:cNvSpPr/>
            <p:nvPr/>
          </p:nvSpPr>
          <p:spPr>
            <a:xfrm>
              <a:off x="1431428" y="3969489"/>
              <a:ext cx="80399" cy="70712"/>
            </a:xfrm>
            <a:custGeom>
              <a:rect b="b" l="l" r="r" t="t"/>
              <a:pathLst>
                <a:path extrusionOk="0" h="2701" w="3071">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7"/>
            <p:cNvSpPr/>
            <p:nvPr/>
          </p:nvSpPr>
          <p:spPr>
            <a:xfrm>
              <a:off x="1431428" y="3969489"/>
              <a:ext cx="80268" cy="70712"/>
            </a:xfrm>
            <a:custGeom>
              <a:rect b="b" l="l" r="r" t="t"/>
              <a:pathLst>
                <a:path extrusionOk="0" h="2701" w="3066">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7"/>
            <p:cNvSpPr/>
            <p:nvPr/>
          </p:nvSpPr>
          <p:spPr>
            <a:xfrm>
              <a:off x="1355349" y="3857072"/>
              <a:ext cx="215723" cy="143388"/>
            </a:xfrm>
            <a:custGeom>
              <a:rect b="b" l="l" r="r" t="t"/>
              <a:pathLst>
                <a:path extrusionOk="0" h="5477" w="824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7"/>
            <p:cNvSpPr/>
            <p:nvPr/>
          </p:nvSpPr>
          <p:spPr>
            <a:xfrm>
              <a:off x="1355454" y="3857072"/>
              <a:ext cx="198261" cy="143388"/>
            </a:xfrm>
            <a:custGeom>
              <a:rect b="b" l="l" r="r" t="t"/>
              <a:pathLst>
                <a:path extrusionOk="0" h="5477" w="7573">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7"/>
            <p:cNvSpPr/>
            <p:nvPr/>
          </p:nvSpPr>
          <p:spPr>
            <a:xfrm>
              <a:off x="1317100" y="3824374"/>
              <a:ext cx="71969" cy="160091"/>
            </a:xfrm>
            <a:custGeom>
              <a:rect b="b" l="l" r="r" t="t"/>
              <a:pathLst>
                <a:path extrusionOk="0" h="6115" w="2749">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7"/>
            <p:cNvSpPr/>
            <p:nvPr/>
          </p:nvSpPr>
          <p:spPr>
            <a:xfrm>
              <a:off x="1317493" y="3824819"/>
              <a:ext cx="60135" cy="159148"/>
            </a:xfrm>
            <a:custGeom>
              <a:rect b="b" l="l" r="r" t="t"/>
              <a:pathLst>
                <a:path extrusionOk="0" h="6079" w="2297">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7"/>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7"/>
            <p:cNvSpPr/>
            <p:nvPr/>
          </p:nvSpPr>
          <p:spPr>
            <a:xfrm>
              <a:off x="1288668" y="3852098"/>
              <a:ext cx="60659" cy="94274"/>
            </a:xfrm>
            <a:custGeom>
              <a:rect b="b" l="l" r="r" t="t"/>
              <a:pathLst>
                <a:path extrusionOk="0" h="3601" w="2317">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7"/>
            <p:cNvSpPr/>
            <p:nvPr/>
          </p:nvSpPr>
          <p:spPr>
            <a:xfrm>
              <a:off x="1555181" y="3938440"/>
              <a:ext cx="68696" cy="58879"/>
            </a:xfrm>
            <a:custGeom>
              <a:rect b="b" l="l" r="r" t="t"/>
              <a:pathLst>
                <a:path extrusionOk="0" h="2249" w="2624">
                  <a:moveTo>
                    <a:pt x="452" y="0"/>
                  </a:moveTo>
                  <a:lnTo>
                    <a:pt x="1" y="1663"/>
                  </a:lnTo>
                  <a:lnTo>
                    <a:pt x="2172" y="2249"/>
                  </a:lnTo>
                  <a:lnTo>
                    <a:pt x="2624" y="586"/>
                  </a:lnTo>
                  <a:lnTo>
                    <a:pt x="452"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7"/>
            <p:cNvSpPr/>
            <p:nvPr/>
          </p:nvSpPr>
          <p:spPr>
            <a:xfrm>
              <a:off x="1555181" y="3938571"/>
              <a:ext cx="30474" cy="48564"/>
            </a:xfrm>
            <a:custGeom>
              <a:rect b="b" l="l" r="r" t="t"/>
              <a:pathLst>
                <a:path extrusionOk="0" h="1855" w="1164">
                  <a:moveTo>
                    <a:pt x="452" y="0"/>
                  </a:moveTo>
                  <a:lnTo>
                    <a:pt x="1" y="1662"/>
                  </a:lnTo>
                  <a:lnTo>
                    <a:pt x="712" y="1855"/>
                  </a:lnTo>
                  <a:lnTo>
                    <a:pt x="1163" y="192"/>
                  </a:lnTo>
                  <a:lnTo>
                    <a:pt x="452"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7"/>
            <p:cNvSpPr/>
            <p:nvPr/>
          </p:nvSpPr>
          <p:spPr>
            <a:xfrm>
              <a:off x="1609007" y="3940246"/>
              <a:ext cx="42307" cy="77283"/>
            </a:xfrm>
            <a:custGeom>
              <a:rect b="b" l="l" r="r" t="t"/>
              <a:pathLst>
                <a:path extrusionOk="0" h="2952" w="1616">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7"/>
            <p:cNvSpPr/>
            <p:nvPr/>
          </p:nvSpPr>
          <p:spPr>
            <a:xfrm>
              <a:off x="1401871" y="4076906"/>
              <a:ext cx="139251" cy="25185"/>
            </a:xfrm>
            <a:custGeom>
              <a:rect b="b" l="l" r="r" t="t"/>
              <a:pathLst>
                <a:path extrusionOk="0" h="962" w="5319">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7"/>
            <p:cNvSpPr/>
            <p:nvPr/>
          </p:nvSpPr>
          <p:spPr>
            <a:xfrm>
              <a:off x="1402002" y="4076906"/>
              <a:ext cx="39270" cy="25185"/>
            </a:xfrm>
            <a:custGeom>
              <a:rect b="b" l="l" r="r" t="t"/>
              <a:pathLst>
                <a:path extrusionOk="0" h="962" w="150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7"/>
            <p:cNvSpPr/>
            <p:nvPr/>
          </p:nvSpPr>
          <p:spPr>
            <a:xfrm>
              <a:off x="1283275" y="3819478"/>
              <a:ext cx="373824" cy="362881"/>
            </a:xfrm>
            <a:custGeom>
              <a:rect b="b" l="l" r="r" t="t"/>
              <a:pathLst>
                <a:path extrusionOk="0" h="13861" w="14279">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77"/>
          <p:cNvGrpSpPr/>
          <p:nvPr/>
        </p:nvGrpSpPr>
        <p:grpSpPr>
          <a:xfrm>
            <a:off x="3462865" y="2253896"/>
            <a:ext cx="442730" cy="362331"/>
            <a:chOff x="3462865" y="2459296"/>
            <a:chExt cx="442730" cy="362331"/>
          </a:xfrm>
        </p:grpSpPr>
        <p:sp>
          <p:nvSpPr>
            <p:cNvPr id="9642" name="Google Shape;9642;p77"/>
            <p:cNvSpPr/>
            <p:nvPr/>
          </p:nvSpPr>
          <p:spPr>
            <a:xfrm>
              <a:off x="3770009" y="2778221"/>
              <a:ext cx="43040" cy="36888"/>
            </a:xfrm>
            <a:custGeom>
              <a:rect b="b" l="l" r="r" t="t"/>
              <a:pathLst>
                <a:path extrusionOk="0" h="1409" w="1644">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7"/>
            <p:cNvSpPr/>
            <p:nvPr/>
          </p:nvSpPr>
          <p:spPr>
            <a:xfrm>
              <a:off x="3540724" y="2605040"/>
              <a:ext cx="287038" cy="158415"/>
            </a:xfrm>
            <a:custGeom>
              <a:rect b="b" l="l" r="r" t="t"/>
              <a:pathLst>
                <a:path extrusionOk="0" h="6051" w="10964">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7"/>
            <p:cNvSpPr/>
            <p:nvPr/>
          </p:nvSpPr>
          <p:spPr>
            <a:xfrm>
              <a:off x="3540724" y="2605040"/>
              <a:ext cx="70450" cy="146529"/>
            </a:xfrm>
            <a:custGeom>
              <a:rect b="b" l="l" r="r" t="t"/>
              <a:pathLst>
                <a:path extrusionOk="0" h="5597" w="2691">
                  <a:moveTo>
                    <a:pt x="0" y="0"/>
                  </a:moveTo>
                  <a:lnTo>
                    <a:pt x="0" y="4127"/>
                  </a:lnTo>
                  <a:cubicBezTo>
                    <a:pt x="803" y="4771"/>
                    <a:pt x="1715" y="5270"/>
                    <a:pt x="2691" y="5597"/>
                  </a:cubicBezTo>
                  <a:lnTo>
                    <a:pt x="269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7"/>
            <p:cNvSpPr/>
            <p:nvPr/>
          </p:nvSpPr>
          <p:spPr>
            <a:xfrm>
              <a:off x="3764956" y="2619806"/>
              <a:ext cx="13247" cy="133021"/>
            </a:xfrm>
            <a:custGeom>
              <a:rect b="b" l="l" r="r" t="t"/>
              <a:pathLst>
                <a:path extrusionOk="0" h="5081" w="506">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7"/>
            <p:cNvSpPr/>
            <p:nvPr/>
          </p:nvSpPr>
          <p:spPr>
            <a:xfrm>
              <a:off x="3469410" y="2465920"/>
              <a:ext cx="429666" cy="193837"/>
            </a:xfrm>
            <a:custGeom>
              <a:rect b="b" l="l" r="r" t="t"/>
              <a:pathLst>
                <a:path extrusionOk="0" h="7404" w="16412">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7"/>
            <p:cNvSpPr/>
            <p:nvPr/>
          </p:nvSpPr>
          <p:spPr>
            <a:xfrm>
              <a:off x="3469410" y="2547811"/>
              <a:ext cx="214833" cy="111946"/>
            </a:xfrm>
            <a:custGeom>
              <a:rect b="b" l="l" r="r" t="t"/>
              <a:pathLst>
                <a:path extrusionOk="0" h="4276" w="8206">
                  <a:moveTo>
                    <a:pt x="0" y="0"/>
                  </a:moveTo>
                  <a:lnTo>
                    <a:pt x="0" y="1144"/>
                  </a:lnTo>
                  <a:lnTo>
                    <a:pt x="8206" y="4276"/>
                  </a:lnTo>
                  <a:lnTo>
                    <a:pt x="8206" y="3128"/>
                  </a:lnTo>
                  <a:lnTo>
                    <a:pt x="0"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7"/>
            <p:cNvSpPr/>
            <p:nvPr/>
          </p:nvSpPr>
          <p:spPr>
            <a:xfrm>
              <a:off x="3462865" y="2459296"/>
              <a:ext cx="442730" cy="362331"/>
            </a:xfrm>
            <a:custGeom>
              <a:rect b="b" l="l" r="r" t="t"/>
              <a:pathLst>
                <a:path extrusionOk="0" h="13840" w="16911">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77"/>
          <p:cNvGrpSpPr/>
          <p:nvPr/>
        </p:nvGrpSpPr>
        <p:grpSpPr>
          <a:xfrm>
            <a:off x="3988847" y="3152734"/>
            <a:ext cx="281121" cy="367279"/>
            <a:chOff x="3988847" y="3358134"/>
            <a:chExt cx="281121" cy="367279"/>
          </a:xfrm>
        </p:grpSpPr>
        <p:sp>
          <p:nvSpPr>
            <p:cNvPr id="9650" name="Google Shape;9650;p77"/>
            <p:cNvSpPr/>
            <p:nvPr/>
          </p:nvSpPr>
          <p:spPr>
            <a:xfrm>
              <a:off x="3994371" y="3406803"/>
              <a:ext cx="153965" cy="270047"/>
            </a:xfrm>
            <a:custGeom>
              <a:rect b="b" l="l" r="r" t="t"/>
              <a:pathLst>
                <a:path extrusionOk="0" h="10315" w="5881">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7"/>
            <p:cNvSpPr/>
            <p:nvPr/>
          </p:nvSpPr>
          <p:spPr>
            <a:xfrm>
              <a:off x="4129460" y="3665513"/>
              <a:ext cx="52334" cy="42543"/>
            </a:xfrm>
            <a:custGeom>
              <a:rect b="b" l="l" r="r" t="t"/>
              <a:pathLst>
                <a:path extrusionOk="0" h="1625" w="1999">
                  <a:moveTo>
                    <a:pt x="0" y="1"/>
                  </a:moveTo>
                  <a:lnTo>
                    <a:pt x="0" y="1624"/>
                  </a:lnTo>
                  <a:lnTo>
                    <a:pt x="1999" y="1624"/>
                  </a:lnTo>
                  <a:lnTo>
                    <a:pt x="1999" y="1"/>
                  </a:ln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7"/>
            <p:cNvSpPr/>
            <p:nvPr/>
          </p:nvSpPr>
          <p:spPr>
            <a:xfrm>
              <a:off x="4148310" y="3386435"/>
              <a:ext cx="59638" cy="142026"/>
            </a:xfrm>
            <a:custGeom>
              <a:rect b="b" l="l" r="r" t="t"/>
              <a:pathLst>
                <a:path extrusionOk="0" h="5425" w="2278">
                  <a:moveTo>
                    <a:pt x="1" y="1"/>
                  </a:moveTo>
                  <a:lnTo>
                    <a:pt x="1" y="5424"/>
                  </a:lnTo>
                  <a:lnTo>
                    <a:pt x="2278" y="5424"/>
                  </a:lnTo>
                  <a:lnTo>
                    <a:pt x="2278"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7"/>
            <p:cNvSpPr/>
            <p:nvPr/>
          </p:nvSpPr>
          <p:spPr>
            <a:xfrm>
              <a:off x="4148310" y="3386435"/>
              <a:ext cx="21153" cy="142026"/>
            </a:xfrm>
            <a:custGeom>
              <a:rect b="b" l="l" r="r" t="t"/>
              <a:pathLst>
                <a:path extrusionOk="0" h="5425" w="808">
                  <a:moveTo>
                    <a:pt x="1" y="1"/>
                  </a:moveTo>
                  <a:lnTo>
                    <a:pt x="1" y="5424"/>
                  </a:lnTo>
                  <a:lnTo>
                    <a:pt x="808" y="5424"/>
                  </a:lnTo>
                  <a:lnTo>
                    <a:pt x="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7"/>
            <p:cNvSpPr/>
            <p:nvPr/>
          </p:nvSpPr>
          <p:spPr>
            <a:xfrm>
              <a:off x="4157761" y="3528435"/>
              <a:ext cx="20394" cy="28824"/>
            </a:xfrm>
            <a:custGeom>
              <a:rect b="b" l="l" r="r" t="t"/>
              <a:pathLst>
                <a:path extrusionOk="0" h="1101" w="779">
                  <a:moveTo>
                    <a:pt x="0" y="0"/>
                  </a:moveTo>
                  <a:lnTo>
                    <a:pt x="0" y="1100"/>
                  </a:lnTo>
                  <a:lnTo>
                    <a:pt x="778" y="1100"/>
                  </a:lnTo>
                  <a:lnTo>
                    <a:pt x="778"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7"/>
            <p:cNvSpPr/>
            <p:nvPr/>
          </p:nvSpPr>
          <p:spPr>
            <a:xfrm>
              <a:off x="4178129" y="3528435"/>
              <a:ext cx="20394" cy="48433"/>
            </a:xfrm>
            <a:custGeom>
              <a:rect b="b" l="l" r="r" t="t"/>
              <a:pathLst>
                <a:path extrusionOk="0" h="1850" w="779">
                  <a:moveTo>
                    <a:pt x="0" y="0"/>
                  </a:moveTo>
                  <a:lnTo>
                    <a:pt x="0" y="1850"/>
                  </a:lnTo>
                  <a:lnTo>
                    <a:pt x="779" y="1850"/>
                  </a:lnTo>
                  <a:lnTo>
                    <a:pt x="779" y="0"/>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7"/>
            <p:cNvSpPr/>
            <p:nvPr/>
          </p:nvSpPr>
          <p:spPr>
            <a:xfrm>
              <a:off x="4129460" y="3611426"/>
              <a:ext cx="99746" cy="36626"/>
            </a:xfrm>
            <a:custGeom>
              <a:rect b="b" l="l" r="r" t="t"/>
              <a:pathLst>
                <a:path extrusionOk="0" h="1399" w="381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7"/>
            <p:cNvSpPr/>
            <p:nvPr/>
          </p:nvSpPr>
          <p:spPr>
            <a:xfrm>
              <a:off x="4129460" y="3611426"/>
              <a:ext cx="97625" cy="19399"/>
            </a:xfrm>
            <a:custGeom>
              <a:rect b="b" l="l" r="r" t="t"/>
              <a:pathLst>
                <a:path extrusionOk="0" h="741" w="3729">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7"/>
            <p:cNvSpPr/>
            <p:nvPr/>
          </p:nvSpPr>
          <p:spPr>
            <a:xfrm>
              <a:off x="4129460" y="3648025"/>
              <a:ext cx="74220" cy="28824"/>
            </a:xfrm>
            <a:custGeom>
              <a:rect b="b" l="l" r="r" t="t"/>
              <a:pathLst>
                <a:path extrusionOk="0" h="1101" w="2835">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7"/>
            <p:cNvSpPr/>
            <p:nvPr/>
          </p:nvSpPr>
          <p:spPr>
            <a:xfrm>
              <a:off x="4159881" y="3363658"/>
              <a:ext cx="36390" cy="22803"/>
            </a:xfrm>
            <a:custGeom>
              <a:rect b="b" l="l" r="r" t="t"/>
              <a:pathLst>
                <a:path extrusionOk="0" h="871" w="1390">
                  <a:moveTo>
                    <a:pt x="1" y="1"/>
                  </a:moveTo>
                  <a:lnTo>
                    <a:pt x="1" y="871"/>
                  </a:lnTo>
                  <a:lnTo>
                    <a:pt x="1389" y="871"/>
                  </a:lnTo>
                  <a:lnTo>
                    <a:pt x="13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7"/>
            <p:cNvSpPr/>
            <p:nvPr/>
          </p:nvSpPr>
          <p:spPr>
            <a:xfrm>
              <a:off x="4159881" y="3363658"/>
              <a:ext cx="13875" cy="22803"/>
            </a:xfrm>
            <a:custGeom>
              <a:rect b="b" l="l" r="r" t="t"/>
              <a:pathLst>
                <a:path extrusionOk="0" h="871" w="530">
                  <a:moveTo>
                    <a:pt x="1" y="1"/>
                  </a:moveTo>
                  <a:lnTo>
                    <a:pt x="1" y="871"/>
                  </a:lnTo>
                  <a:lnTo>
                    <a:pt x="529" y="871"/>
                  </a:lnTo>
                  <a:lnTo>
                    <a:pt x="52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7"/>
            <p:cNvSpPr/>
            <p:nvPr/>
          </p:nvSpPr>
          <p:spPr>
            <a:xfrm>
              <a:off x="4043171" y="3696825"/>
              <a:ext cx="221378" cy="23038"/>
            </a:xfrm>
            <a:custGeom>
              <a:rect b="b" l="l" r="r" t="t"/>
              <a:pathLst>
                <a:path extrusionOk="0" h="880" w="8456">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7"/>
            <p:cNvSpPr/>
            <p:nvPr/>
          </p:nvSpPr>
          <p:spPr>
            <a:xfrm>
              <a:off x="4084038" y="3696825"/>
              <a:ext cx="180642" cy="23038"/>
            </a:xfrm>
            <a:custGeom>
              <a:rect b="b" l="l" r="r" t="t"/>
              <a:pathLst>
                <a:path extrusionOk="0" h="880" w="690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7"/>
            <p:cNvSpPr/>
            <p:nvPr/>
          </p:nvSpPr>
          <p:spPr>
            <a:xfrm>
              <a:off x="4101029" y="3428951"/>
              <a:ext cx="30578" cy="26154"/>
            </a:xfrm>
            <a:custGeom>
              <a:rect b="b" l="l" r="r" t="t"/>
              <a:pathLst>
                <a:path extrusionOk="0" h="999" w="1168">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7"/>
            <p:cNvSpPr/>
            <p:nvPr/>
          </p:nvSpPr>
          <p:spPr>
            <a:xfrm>
              <a:off x="4082912" y="3627029"/>
              <a:ext cx="30604" cy="26180"/>
            </a:xfrm>
            <a:custGeom>
              <a:rect b="b" l="l" r="r" t="t"/>
              <a:pathLst>
                <a:path extrusionOk="0" h="1000" w="1169">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7"/>
            <p:cNvSpPr/>
            <p:nvPr/>
          </p:nvSpPr>
          <p:spPr>
            <a:xfrm>
              <a:off x="3988847" y="3358134"/>
              <a:ext cx="281121" cy="367279"/>
            </a:xfrm>
            <a:custGeom>
              <a:rect b="b" l="l" r="r" t="t"/>
              <a:pathLst>
                <a:path extrusionOk="0" h="14029" w="10738">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7"/>
            <p:cNvSpPr/>
            <p:nvPr/>
          </p:nvSpPr>
          <p:spPr>
            <a:xfrm>
              <a:off x="4093725" y="3423453"/>
              <a:ext cx="43302" cy="37097"/>
            </a:xfrm>
            <a:custGeom>
              <a:rect b="b" l="l" r="r" t="t"/>
              <a:pathLst>
                <a:path extrusionOk="0" h="1417" w="1654">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7"/>
            <p:cNvSpPr/>
            <p:nvPr/>
          </p:nvSpPr>
          <p:spPr>
            <a:xfrm>
              <a:off x="4075634" y="3621505"/>
              <a:ext cx="43406" cy="37123"/>
            </a:xfrm>
            <a:custGeom>
              <a:rect b="b" l="l" r="r" t="t"/>
              <a:pathLst>
                <a:path extrusionOk="0" h="1418" w="1658">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77"/>
          <p:cNvGrpSpPr/>
          <p:nvPr/>
        </p:nvGrpSpPr>
        <p:grpSpPr>
          <a:xfrm>
            <a:off x="3951620" y="2700632"/>
            <a:ext cx="370290" cy="366729"/>
            <a:chOff x="3951620" y="2906032"/>
            <a:chExt cx="370290" cy="366729"/>
          </a:xfrm>
        </p:grpSpPr>
        <p:sp>
          <p:nvSpPr>
            <p:cNvPr id="9669" name="Google Shape;9669;p77"/>
            <p:cNvSpPr/>
            <p:nvPr/>
          </p:nvSpPr>
          <p:spPr>
            <a:xfrm>
              <a:off x="3957641" y="2911398"/>
              <a:ext cx="358352" cy="355865"/>
            </a:xfrm>
            <a:custGeom>
              <a:rect b="b" l="l" r="r" t="t"/>
              <a:pathLst>
                <a:path extrusionOk="0" h="13593" w="13688">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7"/>
            <p:cNvSpPr/>
            <p:nvPr/>
          </p:nvSpPr>
          <p:spPr>
            <a:xfrm>
              <a:off x="3951620" y="2906032"/>
              <a:ext cx="370290" cy="366729"/>
            </a:xfrm>
            <a:custGeom>
              <a:rect b="b" l="l" r="r" t="t"/>
              <a:pathLst>
                <a:path extrusionOk="0" h="14008" w="14144">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7"/>
          <p:cNvGrpSpPr/>
          <p:nvPr/>
        </p:nvGrpSpPr>
        <p:grpSpPr>
          <a:xfrm>
            <a:off x="2145304" y="3153205"/>
            <a:ext cx="404245" cy="388433"/>
            <a:chOff x="2145304" y="3358605"/>
            <a:chExt cx="404245" cy="388433"/>
          </a:xfrm>
        </p:grpSpPr>
        <p:sp>
          <p:nvSpPr>
            <p:cNvPr id="9672" name="Google Shape;9672;p77"/>
            <p:cNvSpPr/>
            <p:nvPr/>
          </p:nvSpPr>
          <p:spPr>
            <a:xfrm>
              <a:off x="2145304" y="3364312"/>
              <a:ext cx="398460" cy="377018"/>
            </a:xfrm>
            <a:custGeom>
              <a:rect b="b" l="l" r="r" t="t"/>
              <a:pathLst>
                <a:path extrusionOk="0" h="14401" w="1522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7"/>
            <p:cNvSpPr/>
            <p:nvPr/>
          </p:nvSpPr>
          <p:spPr>
            <a:xfrm>
              <a:off x="2145304" y="3364286"/>
              <a:ext cx="380971" cy="361755"/>
            </a:xfrm>
            <a:custGeom>
              <a:rect b="b" l="l" r="r" t="t"/>
              <a:pathLst>
                <a:path extrusionOk="0" h="13818" w="14552">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7"/>
            <p:cNvSpPr/>
            <p:nvPr/>
          </p:nvSpPr>
          <p:spPr>
            <a:xfrm>
              <a:off x="2369039" y="3365307"/>
              <a:ext cx="171584" cy="171584"/>
            </a:xfrm>
            <a:custGeom>
              <a:rect b="b" l="l" r="r" t="t"/>
              <a:pathLst>
                <a:path extrusionOk="0" h="6554" w="6554">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7"/>
            <p:cNvSpPr/>
            <p:nvPr/>
          </p:nvSpPr>
          <p:spPr>
            <a:xfrm>
              <a:off x="2165541" y="3568674"/>
              <a:ext cx="171584" cy="171584"/>
            </a:xfrm>
            <a:custGeom>
              <a:rect b="b" l="l" r="r" t="t"/>
              <a:pathLst>
                <a:path extrusionOk="0" h="6554" w="6554">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7"/>
            <p:cNvSpPr/>
            <p:nvPr/>
          </p:nvSpPr>
          <p:spPr>
            <a:xfrm>
              <a:off x="2369039" y="3365307"/>
              <a:ext cx="76629" cy="48957"/>
            </a:xfrm>
            <a:custGeom>
              <a:rect b="b" l="l" r="r" t="t"/>
              <a:pathLst>
                <a:path extrusionOk="0" h="1870" w="2927">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7"/>
            <p:cNvSpPr/>
            <p:nvPr/>
          </p:nvSpPr>
          <p:spPr>
            <a:xfrm>
              <a:off x="2264685" y="3468849"/>
              <a:ext cx="176689" cy="167840"/>
            </a:xfrm>
            <a:custGeom>
              <a:rect b="b" l="l" r="r" t="t"/>
              <a:pathLst>
                <a:path extrusionOk="0" h="6411" w="6749">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7"/>
            <p:cNvSpPr/>
            <p:nvPr/>
          </p:nvSpPr>
          <p:spPr>
            <a:xfrm>
              <a:off x="2263402" y="3463430"/>
              <a:ext cx="180616" cy="179071"/>
            </a:xfrm>
            <a:custGeom>
              <a:rect b="b" l="l" r="r" t="t"/>
              <a:pathLst>
                <a:path extrusionOk="0" h="6840" w="6899">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7"/>
            <p:cNvSpPr/>
            <p:nvPr/>
          </p:nvSpPr>
          <p:spPr>
            <a:xfrm>
              <a:off x="2151587" y="3358605"/>
              <a:ext cx="397962" cy="388433"/>
            </a:xfrm>
            <a:custGeom>
              <a:rect b="b" l="l" r="r" t="t"/>
              <a:pathLst>
                <a:path extrusionOk="0" h="14837" w="15201">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77"/>
          <p:cNvGrpSpPr/>
          <p:nvPr/>
        </p:nvGrpSpPr>
        <p:grpSpPr>
          <a:xfrm>
            <a:off x="2593925" y="3165196"/>
            <a:ext cx="406392" cy="365263"/>
            <a:chOff x="2593925" y="3370596"/>
            <a:chExt cx="406392" cy="365263"/>
          </a:xfrm>
        </p:grpSpPr>
        <p:sp>
          <p:nvSpPr>
            <p:cNvPr id="9681" name="Google Shape;9681;p77"/>
            <p:cNvSpPr/>
            <p:nvPr/>
          </p:nvSpPr>
          <p:spPr>
            <a:xfrm>
              <a:off x="2614162" y="3590560"/>
              <a:ext cx="365892" cy="139121"/>
            </a:xfrm>
            <a:custGeom>
              <a:rect b="b" l="l" r="r" t="t"/>
              <a:pathLst>
                <a:path extrusionOk="0" h="5314" w="13976">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7"/>
            <p:cNvSpPr/>
            <p:nvPr/>
          </p:nvSpPr>
          <p:spPr>
            <a:xfrm>
              <a:off x="2614162" y="3590560"/>
              <a:ext cx="52360" cy="139121"/>
            </a:xfrm>
            <a:custGeom>
              <a:rect b="b" l="l" r="r" t="t"/>
              <a:pathLst>
                <a:path extrusionOk="0" h="5314" w="200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7"/>
            <p:cNvSpPr/>
            <p:nvPr/>
          </p:nvSpPr>
          <p:spPr>
            <a:xfrm>
              <a:off x="2614162" y="3590560"/>
              <a:ext cx="365892" cy="75241"/>
            </a:xfrm>
            <a:custGeom>
              <a:rect b="b" l="l" r="r" t="t"/>
              <a:pathLst>
                <a:path extrusionOk="0" h="2874" w="13976">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7"/>
            <p:cNvSpPr/>
            <p:nvPr/>
          </p:nvSpPr>
          <p:spPr>
            <a:xfrm>
              <a:off x="2600077" y="3442774"/>
              <a:ext cx="394192" cy="191585"/>
            </a:xfrm>
            <a:custGeom>
              <a:rect b="b" l="l" r="r" t="t"/>
              <a:pathLst>
                <a:path extrusionOk="0" h="7318" w="15057">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7"/>
            <p:cNvSpPr/>
            <p:nvPr/>
          </p:nvSpPr>
          <p:spPr>
            <a:xfrm>
              <a:off x="2599972" y="3442643"/>
              <a:ext cx="52072" cy="151085"/>
            </a:xfrm>
            <a:custGeom>
              <a:rect b="b" l="l" r="r" t="t"/>
              <a:pathLst>
                <a:path extrusionOk="0" h="5771" w="1989">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7"/>
            <p:cNvSpPr/>
            <p:nvPr/>
          </p:nvSpPr>
          <p:spPr>
            <a:xfrm>
              <a:off x="2715033" y="3542389"/>
              <a:ext cx="164175" cy="91970"/>
            </a:xfrm>
            <a:custGeom>
              <a:rect b="b" l="l" r="r" t="t"/>
              <a:pathLst>
                <a:path extrusionOk="0" h="3513" w="6271">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7"/>
            <p:cNvSpPr/>
            <p:nvPr/>
          </p:nvSpPr>
          <p:spPr>
            <a:xfrm>
              <a:off x="2762210" y="3591319"/>
              <a:ext cx="69822" cy="87310"/>
            </a:xfrm>
            <a:custGeom>
              <a:rect b="b" l="l" r="r" t="t"/>
              <a:pathLst>
                <a:path extrusionOk="0" h="3335" w="2667">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7"/>
            <p:cNvSpPr/>
            <p:nvPr/>
          </p:nvSpPr>
          <p:spPr>
            <a:xfrm>
              <a:off x="2786348" y="3615457"/>
              <a:ext cx="21546" cy="39008"/>
            </a:xfrm>
            <a:custGeom>
              <a:rect b="b" l="l" r="r" t="t"/>
              <a:pathLst>
                <a:path extrusionOk="0" h="1490" w="823">
                  <a:moveTo>
                    <a:pt x="1" y="1"/>
                  </a:moveTo>
                  <a:lnTo>
                    <a:pt x="1" y="1490"/>
                  </a:lnTo>
                  <a:lnTo>
                    <a:pt x="822" y="1490"/>
                  </a:lnTo>
                  <a:lnTo>
                    <a:pt x="822" y="1"/>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7"/>
            <p:cNvSpPr/>
            <p:nvPr/>
          </p:nvSpPr>
          <p:spPr>
            <a:xfrm>
              <a:off x="2733150" y="3376617"/>
              <a:ext cx="127942" cy="32097"/>
            </a:xfrm>
            <a:custGeom>
              <a:rect b="b" l="l" r="r" t="t"/>
              <a:pathLst>
                <a:path extrusionOk="0" h="1226" w="4887">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7"/>
            <p:cNvSpPr/>
            <p:nvPr/>
          </p:nvSpPr>
          <p:spPr>
            <a:xfrm>
              <a:off x="2593925" y="3370596"/>
              <a:ext cx="406392" cy="365263"/>
            </a:xfrm>
            <a:custGeom>
              <a:rect b="b" l="l" r="r" t="t"/>
              <a:pathLst>
                <a:path extrusionOk="0" h="13952" w="15523">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7"/>
            <p:cNvSpPr/>
            <p:nvPr/>
          </p:nvSpPr>
          <p:spPr>
            <a:xfrm>
              <a:off x="2780326" y="3609436"/>
              <a:ext cx="33589" cy="51077"/>
            </a:xfrm>
            <a:custGeom>
              <a:rect b="b" l="l" r="r" t="t"/>
              <a:pathLst>
                <a:path extrusionOk="0" h="1951" w="1283">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77"/>
          <p:cNvGrpSpPr/>
          <p:nvPr/>
        </p:nvGrpSpPr>
        <p:grpSpPr>
          <a:xfrm>
            <a:off x="848975" y="1782316"/>
            <a:ext cx="384898" cy="358221"/>
            <a:chOff x="848975" y="1987716"/>
            <a:chExt cx="384898" cy="358221"/>
          </a:xfrm>
        </p:grpSpPr>
        <p:sp>
          <p:nvSpPr>
            <p:cNvPr id="9693" name="Google Shape;9693;p77"/>
            <p:cNvSpPr/>
            <p:nvPr/>
          </p:nvSpPr>
          <p:spPr>
            <a:xfrm>
              <a:off x="894633" y="2178934"/>
              <a:ext cx="144932" cy="145037"/>
            </a:xfrm>
            <a:custGeom>
              <a:rect b="b" l="l" r="r" t="t"/>
              <a:pathLst>
                <a:path extrusionOk="0" h="5540" w="5536">
                  <a:moveTo>
                    <a:pt x="1951" y="0"/>
                  </a:moveTo>
                  <a:lnTo>
                    <a:pt x="760" y="1192"/>
                  </a:lnTo>
                  <a:lnTo>
                    <a:pt x="1" y="1955"/>
                  </a:lnTo>
                  <a:lnTo>
                    <a:pt x="3580" y="5539"/>
                  </a:lnTo>
                  <a:lnTo>
                    <a:pt x="5535" y="3584"/>
                  </a:lnTo>
                  <a:lnTo>
                    <a:pt x="195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7"/>
            <p:cNvSpPr/>
            <p:nvPr/>
          </p:nvSpPr>
          <p:spPr>
            <a:xfrm>
              <a:off x="894633" y="2178934"/>
              <a:ext cx="144932" cy="125036"/>
            </a:xfrm>
            <a:custGeom>
              <a:rect b="b" l="l" r="r" t="t"/>
              <a:pathLst>
                <a:path extrusionOk="0" h="4776" w="5536">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7"/>
            <p:cNvSpPr/>
            <p:nvPr/>
          </p:nvSpPr>
          <p:spPr>
            <a:xfrm>
              <a:off x="910367" y="1993449"/>
              <a:ext cx="317223" cy="314788"/>
            </a:xfrm>
            <a:custGeom>
              <a:rect b="b" l="l" r="r" t="t"/>
              <a:pathLst>
                <a:path extrusionOk="0" h="12024" w="12117">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7"/>
            <p:cNvSpPr/>
            <p:nvPr/>
          </p:nvSpPr>
          <p:spPr>
            <a:xfrm>
              <a:off x="910367" y="1993449"/>
              <a:ext cx="232452" cy="204492"/>
            </a:xfrm>
            <a:custGeom>
              <a:rect b="b" l="l" r="r" t="t"/>
              <a:pathLst>
                <a:path extrusionOk="0" h="7811" w="8879">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7"/>
            <p:cNvSpPr/>
            <p:nvPr/>
          </p:nvSpPr>
          <p:spPr>
            <a:xfrm>
              <a:off x="856018" y="2253129"/>
              <a:ext cx="109328" cy="87179"/>
            </a:xfrm>
            <a:custGeom>
              <a:rect b="b" l="l" r="r" t="t"/>
              <a:pathLst>
                <a:path extrusionOk="0" h="3330" w="4176">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7"/>
            <p:cNvSpPr/>
            <p:nvPr/>
          </p:nvSpPr>
          <p:spPr>
            <a:xfrm>
              <a:off x="884947" y="2292529"/>
              <a:ext cx="67832" cy="47648"/>
            </a:xfrm>
            <a:custGeom>
              <a:rect b="b" l="l" r="r" t="t"/>
              <a:pathLst>
                <a:path extrusionOk="0" h="1820" w="2591">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7"/>
            <p:cNvSpPr/>
            <p:nvPr/>
          </p:nvSpPr>
          <p:spPr>
            <a:xfrm>
              <a:off x="987075" y="2071884"/>
              <a:ext cx="161269" cy="157865"/>
            </a:xfrm>
            <a:custGeom>
              <a:rect b="b" l="l" r="r" t="t"/>
              <a:pathLst>
                <a:path extrusionOk="0" h="6030" w="616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7"/>
            <p:cNvSpPr/>
            <p:nvPr/>
          </p:nvSpPr>
          <p:spPr>
            <a:xfrm>
              <a:off x="848975" y="1987716"/>
              <a:ext cx="384898" cy="358221"/>
            </a:xfrm>
            <a:custGeom>
              <a:rect b="b" l="l" r="r" t="t"/>
              <a:pathLst>
                <a:path extrusionOk="0" h="13683" w="14702">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7"/>
            <p:cNvSpPr/>
            <p:nvPr/>
          </p:nvSpPr>
          <p:spPr>
            <a:xfrm>
              <a:off x="980792" y="2066151"/>
              <a:ext cx="173835" cy="169358"/>
            </a:xfrm>
            <a:custGeom>
              <a:rect b="b" l="l" r="r" t="t"/>
              <a:pathLst>
                <a:path extrusionOk="0" h="6469" w="664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77"/>
          <p:cNvGrpSpPr/>
          <p:nvPr/>
        </p:nvGrpSpPr>
        <p:grpSpPr>
          <a:xfrm>
            <a:off x="2255731" y="2722492"/>
            <a:ext cx="226405" cy="386260"/>
            <a:chOff x="2255731" y="2927892"/>
            <a:chExt cx="226405" cy="386260"/>
          </a:xfrm>
        </p:grpSpPr>
        <p:sp>
          <p:nvSpPr>
            <p:cNvPr id="9703" name="Google Shape;9703;p77"/>
            <p:cNvSpPr/>
            <p:nvPr/>
          </p:nvSpPr>
          <p:spPr>
            <a:xfrm>
              <a:off x="2341366" y="3257786"/>
              <a:ext cx="54114" cy="50711"/>
            </a:xfrm>
            <a:custGeom>
              <a:rect b="b" l="l" r="r" t="t"/>
              <a:pathLst>
                <a:path extrusionOk="0" h="1937" w="2067">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7"/>
            <p:cNvSpPr/>
            <p:nvPr/>
          </p:nvSpPr>
          <p:spPr>
            <a:xfrm>
              <a:off x="2354954" y="3257786"/>
              <a:ext cx="40527" cy="50711"/>
            </a:xfrm>
            <a:custGeom>
              <a:rect b="b" l="l" r="r" t="t"/>
              <a:pathLst>
                <a:path extrusionOk="0" h="1937" w="1548">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7"/>
            <p:cNvSpPr/>
            <p:nvPr/>
          </p:nvSpPr>
          <p:spPr>
            <a:xfrm>
              <a:off x="2261386" y="2933547"/>
              <a:ext cx="215095" cy="344764"/>
            </a:xfrm>
            <a:custGeom>
              <a:rect b="b" l="l" r="r" t="t"/>
              <a:pathLst>
                <a:path extrusionOk="0" h="13169" w="8216">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7"/>
            <p:cNvSpPr/>
            <p:nvPr/>
          </p:nvSpPr>
          <p:spPr>
            <a:xfrm>
              <a:off x="2337989" y="2933547"/>
              <a:ext cx="138492" cy="344764"/>
            </a:xfrm>
            <a:custGeom>
              <a:rect b="b" l="l" r="r" t="t"/>
              <a:pathLst>
                <a:path extrusionOk="0" h="13169" w="529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7"/>
            <p:cNvSpPr/>
            <p:nvPr/>
          </p:nvSpPr>
          <p:spPr>
            <a:xfrm>
              <a:off x="2341759" y="2989258"/>
              <a:ext cx="54219" cy="52857"/>
            </a:xfrm>
            <a:custGeom>
              <a:rect b="b" l="l" r="r" t="t"/>
              <a:pathLst>
                <a:path extrusionOk="0" h="2019" w="2071">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7"/>
            <p:cNvSpPr/>
            <p:nvPr/>
          </p:nvSpPr>
          <p:spPr>
            <a:xfrm>
              <a:off x="2355451" y="2989258"/>
              <a:ext cx="40527" cy="52857"/>
            </a:xfrm>
            <a:custGeom>
              <a:rect b="b" l="l" r="r" t="t"/>
              <a:pathLst>
                <a:path extrusionOk="0" h="2019" w="1548">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7"/>
            <p:cNvSpPr/>
            <p:nvPr/>
          </p:nvSpPr>
          <p:spPr>
            <a:xfrm>
              <a:off x="2261386" y="3058687"/>
              <a:ext cx="33982" cy="124538"/>
            </a:xfrm>
            <a:custGeom>
              <a:rect b="b" l="l" r="r" t="t"/>
              <a:pathLst>
                <a:path extrusionOk="0" h="4757" w="1298">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7"/>
            <p:cNvSpPr/>
            <p:nvPr/>
          </p:nvSpPr>
          <p:spPr>
            <a:xfrm>
              <a:off x="2263271" y="3058687"/>
              <a:ext cx="32097" cy="124538"/>
            </a:xfrm>
            <a:custGeom>
              <a:rect b="b" l="l" r="r" t="t"/>
              <a:pathLst>
                <a:path extrusionOk="0" h="4757" w="1226">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7"/>
            <p:cNvSpPr/>
            <p:nvPr/>
          </p:nvSpPr>
          <p:spPr>
            <a:xfrm>
              <a:off x="2442500" y="3058687"/>
              <a:ext cx="33982" cy="124538"/>
            </a:xfrm>
            <a:custGeom>
              <a:rect b="b" l="l" r="r" t="t"/>
              <a:pathLst>
                <a:path extrusionOk="0" h="4757" w="1298">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7"/>
            <p:cNvSpPr/>
            <p:nvPr/>
          </p:nvSpPr>
          <p:spPr>
            <a:xfrm>
              <a:off x="2459464" y="3058687"/>
              <a:ext cx="17017" cy="124538"/>
            </a:xfrm>
            <a:custGeom>
              <a:rect b="b" l="l" r="r" t="t"/>
              <a:pathLst>
                <a:path extrusionOk="0" h="4757" w="650">
                  <a:moveTo>
                    <a:pt x="1" y="0"/>
                  </a:moveTo>
                  <a:lnTo>
                    <a:pt x="1" y="4756"/>
                  </a:lnTo>
                  <a:lnTo>
                    <a:pt x="649" y="4756"/>
                  </a:lnTo>
                  <a:lnTo>
                    <a:pt x="649" y="0"/>
                  </a:lnTo>
                  <a:close/>
                </a:path>
              </a:pathLst>
            </a:custGeom>
            <a:solidFill>
              <a:srgbClr val="7D91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7"/>
            <p:cNvSpPr/>
            <p:nvPr/>
          </p:nvSpPr>
          <p:spPr>
            <a:xfrm>
              <a:off x="2255731" y="2927892"/>
              <a:ext cx="226405" cy="386260"/>
            </a:xfrm>
            <a:custGeom>
              <a:rect b="b" l="l" r="r" t="t"/>
              <a:pathLst>
                <a:path extrusionOk="0" h="14754" w="8648">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77"/>
          <p:cNvGrpSpPr/>
          <p:nvPr/>
        </p:nvGrpSpPr>
        <p:grpSpPr>
          <a:xfrm>
            <a:off x="2209576" y="2236748"/>
            <a:ext cx="307641" cy="346571"/>
            <a:chOff x="2209576" y="2442148"/>
            <a:chExt cx="307641" cy="346571"/>
          </a:xfrm>
        </p:grpSpPr>
        <p:sp>
          <p:nvSpPr>
            <p:cNvPr id="9715" name="Google Shape;9715;p77"/>
            <p:cNvSpPr/>
            <p:nvPr/>
          </p:nvSpPr>
          <p:spPr>
            <a:xfrm>
              <a:off x="2213084" y="2643001"/>
              <a:ext cx="300494" cy="15629"/>
            </a:xfrm>
            <a:custGeom>
              <a:rect b="b" l="l" r="r" t="t"/>
              <a:pathLst>
                <a:path extrusionOk="0" h="597" w="11478">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7"/>
            <p:cNvSpPr/>
            <p:nvPr/>
          </p:nvSpPr>
          <p:spPr>
            <a:xfrm>
              <a:off x="2234342" y="2506682"/>
              <a:ext cx="135351" cy="253606"/>
            </a:xfrm>
            <a:custGeom>
              <a:rect b="b" l="l" r="r" t="t"/>
              <a:pathLst>
                <a:path extrusionOk="0" h="9687" w="517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7"/>
            <p:cNvSpPr/>
            <p:nvPr/>
          </p:nvSpPr>
          <p:spPr>
            <a:xfrm>
              <a:off x="2255234" y="2506682"/>
              <a:ext cx="114459" cy="253606"/>
            </a:xfrm>
            <a:custGeom>
              <a:rect b="b" l="l" r="r" t="t"/>
              <a:pathLst>
                <a:path extrusionOk="0" h="9687" w="4372">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7"/>
            <p:cNvSpPr/>
            <p:nvPr/>
          </p:nvSpPr>
          <p:spPr>
            <a:xfrm>
              <a:off x="2243767" y="2752695"/>
              <a:ext cx="20525" cy="30945"/>
            </a:xfrm>
            <a:custGeom>
              <a:rect b="b" l="l" r="r" t="t"/>
              <a:pathLst>
                <a:path extrusionOk="0" h="1182" w="784">
                  <a:moveTo>
                    <a:pt x="54" y="0"/>
                  </a:moveTo>
                  <a:lnTo>
                    <a:pt x="1" y="1182"/>
                  </a:lnTo>
                  <a:lnTo>
                    <a:pt x="784" y="298"/>
                  </a:lnTo>
                  <a:lnTo>
                    <a:pt x="54"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7"/>
            <p:cNvSpPr/>
            <p:nvPr/>
          </p:nvSpPr>
          <p:spPr>
            <a:xfrm>
              <a:off x="2356970" y="2506682"/>
              <a:ext cx="135351" cy="253606"/>
            </a:xfrm>
            <a:custGeom>
              <a:rect b="b" l="l" r="r" t="t"/>
              <a:pathLst>
                <a:path extrusionOk="0" h="9687" w="517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7"/>
            <p:cNvSpPr/>
            <p:nvPr/>
          </p:nvSpPr>
          <p:spPr>
            <a:xfrm>
              <a:off x="2356970" y="2506682"/>
              <a:ext cx="135351" cy="248553"/>
            </a:xfrm>
            <a:custGeom>
              <a:rect b="b" l="l" r="r" t="t"/>
              <a:pathLst>
                <a:path extrusionOk="0" h="9494" w="517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7"/>
            <p:cNvSpPr/>
            <p:nvPr/>
          </p:nvSpPr>
          <p:spPr>
            <a:xfrm>
              <a:off x="2462370" y="2752695"/>
              <a:ext cx="20525" cy="30945"/>
            </a:xfrm>
            <a:custGeom>
              <a:rect b="b" l="l" r="r" t="t"/>
              <a:pathLst>
                <a:path extrusionOk="0" h="1182" w="784">
                  <a:moveTo>
                    <a:pt x="731" y="0"/>
                  </a:moveTo>
                  <a:lnTo>
                    <a:pt x="0" y="298"/>
                  </a:lnTo>
                  <a:lnTo>
                    <a:pt x="783" y="1182"/>
                  </a:lnTo>
                  <a:lnTo>
                    <a:pt x="731"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7"/>
            <p:cNvSpPr/>
            <p:nvPr/>
          </p:nvSpPr>
          <p:spPr>
            <a:xfrm>
              <a:off x="2346419" y="2447201"/>
              <a:ext cx="33851" cy="30840"/>
            </a:xfrm>
            <a:custGeom>
              <a:rect b="b" l="l" r="r" t="t"/>
              <a:pathLst>
                <a:path extrusionOk="0" h="1178" w="1293">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7"/>
            <p:cNvSpPr/>
            <p:nvPr/>
          </p:nvSpPr>
          <p:spPr>
            <a:xfrm>
              <a:off x="2311181" y="2472334"/>
              <a:ext cx="91211" cy="78043"/>
            </a:xfrm>
            <a:custGeom>
              <a:rect b="b" l="l" r="r" t="t"/>
              <a:pathLst>
                <a:path extrusionOk="0" h="2981" w="3484">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7"/>
            <p:cNvSpPr/>
            <p:nvPr/>
          </p:nvSpPr>
          <p:spPr>
            <a:xfrm>
              <a:off x="2353959" y="2472334"/>
              <a:ext cx="51077" cy="77964"/>
            </a:xfrm>
            <a:custGeom>
              <a:rect b="b" l="l" r="r" t="t"/>
              <a:pathLst>
                <a:path extrusionOk="0" h="2978" w="1951">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7"/>
            <p:cNvSpPr/>
            <p:nvPr/>
          </p:nvSpPr>
          <p:spPr>
            <a:xfrm>
              <a:off x="2343146" y="2496236"/>
              <a:ext cx="35238" cy="30159"/>
            </a:xfrm>
            <a:custGeom>
              <a:rect b="b" l="l" r="r" t="t"/>
              <a:pathLst>
                <a:path extrusionOk="0" h="1152" w="1346">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7"/>
            <p:cNvSpPr/>
            <p:nvPr/>
          </p:nvSpPr>
          <p:spPr>
            <a:xfrm>
              <a:off x="2346419" y="2623654"/>
              <a:ext cx="33851" cy="54219"/>
            </a:xfrm>
            <a:custGeom>
              <a:rect b="b" l="l" r="r" t="t"/>
              <a:pathLst>
                <a:path extrusionOk="0" h="2071" w="1293">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7"/>
            <p:cNvSpPr/>
            <p:nvPr/>
          </p:nvSpPr>
          <p:spPr>
            <a:xfrm>
              <a:off x="2355844" y="2623759"/>
              <a:ext cx="24426" cy="54114"/>
            </a:xfrm>
            <a:custGeom>
              <a:rect b="b" l="l" r="r" t="t"/>
              <a:pathLst>
                <a:path extrusionOk="0" h="2067" w="933">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7"/>
            <p:cNvSpPr/>
            <p:nvPr/>
          </p:nvSpPr>
          <p:spPr>
            <a:xfrm>
              <a:off x="2209576" y="2442148"/>
              <a:ext cx="307641" cy="346571"/>
            </a:xfrm>
            <a:custGeom>
              <a:rect b="b" l="l" r="r" t="t"/>
              <a:pathLst>
                <a:path extrusionOk="0" h="13238" w="11751">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7"/>
            <p:cNvSpPr/>
            <p:nvPr/>
          </p:nvSpPr>
          <p:spPr>
            <a:xfrm>
              <a:off x="2343251" y="2491052"/>
              <a:ext cx="47072" cy="40422"/>
            </a:xfrm>
            <a:custGeom>
              <a:rect b="b" l="l" r="r" t="t"/>
              <a:pathLst>
                <a:path extrusionOk="0" h="1544" w="1798">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0" name="Google Shape;9730;p77"/>
          <p:cNvGrpSpPr/>
          <p:nvPr/>
        </p:nvGrpSpPr>
        <p:grpSpPr>
          <a:xfrm>
            <a:off x="1334850" y="2704742"/>
            <a:ext cx="280231" cy="357854"/>
            <a:chOff x="1334850" y="2910142"/>
            <a:chExt cx="280231" cy="357854"/>
          </a:xfrm>
        </p:grpSpPr>
        <p:sp>
          <p:nvSpPr>
            <p:cNvPr id="9731" name="Google Shape;9731;p77"/>
            <p:cNvSpPr/>
            <p:nvPr/>
          </p:nvSpPr>
          <p:spPr>
            <a:xfrm>
              <a:off x="1339981" y="2915430"/>
              <a:ext cx="269942" cy="347513"/>
            </a:xfrm>
            <a:custGeom>
              <a:rect b="b" l="l" r="r" t="t"/>
              <a:pathLst>
                <a:path extrusionOk="0" h="13274" w="10311">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7"/>
            <p:cNvSpPr/>
            <p:nvPr/>
          </p:nvSpPr>
          <p:spPr>
            <a:xfrm>
              <a:off x="1539970" y="2915430"/>
              <a:ext cx="69953" cy="347513"/>
            </a:xfrm>
            <a:custGeom>
              <a:rect b="b" l="l" r="r" t="t"/>
              <a:pathLst>
                <a:path extrusionOk="0" h="13274" w="2672">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7"/>
            <p:cNvSpPr/>
            <p:nvPr/>
          </p:nvSpPr>
          <p:spPr>
            <a:xfrm>
              <a:off x="1409934" y="3016433"/>
              <a:ext cx="130062" cy="246406"/>
            </a:xfrm>
            <a:custGeom>
              <a:rect b="b" l="l" r="r" t="t"/>
              <a:pathLst>
                <a:path extrusionOk="0" h="9412" w="4968">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7"/>
            <p:cNvSpPr/>
            <p:nvPr/>
          </p:nvSpPr>
          <p:spPr>
            <a:xfrm>
              <a:off x="1464624" y="3016406"/>
              <a:ext cx="55371" cy="246432"/>
            </a:xfrm>
            <a:custGeom>
              <a:rect b="b" l="l" r="r" t="t"/>
              <a:pathLst>
                <a:path extrusionOk="0" h="9413" w="2115">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7"/>
            <p:cNvSpPr/>
            <p:nvPr/>
          </p:nvSpPr>
          <p:spPr>
            <a:xfrm>
              <a:off x="1484626" y="3016433"/>
              <a:ext cx="55371" cy="246406"/>
            </a:xfrm>
            <a:custGeom>
              <a:rect b="b" l="l" r="r" t="t"/>
              <a:pathLst>
                <a:path extrusionOk="0" h="9412" w="2115">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7"/>
            <p:cNvSpPr/>
            <p:nvPr/>
          </p:nvSpPr>
          <p:spPr>
            <a:xfrm>
              <a:off x="1484626" y="3016433"/>
              <a:ext cx="55371" cy="246275"/>
            </a:xfrm>
            <a:custGeom>
              <a:rect b="b" l="l" r="r" t="t"/>
              <a:pathLst>
                <a:path extrusionOk="0" h="9407" w="2115">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7"/>
            <p:cNvSpPr/>
            <p:nvPr/>
          </p:nvSpPr>
          <p:spPr>
            <a:xfrm>
              <a:off x="1431428" y="3126598"/>
              <a:ext cx="30212" cy="25997"/>
            </a:xfrm>
            <a:custGeom>
              <a:rect b="b" l="l" r="r" t="t"/>
              <a:pathLst>
                <a:path extrusionOk="0" h="993" w="1154">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7"/>
            <p:cNvSpPr/>
            <p:nvPr/>
          </p:nvSpPr>
          <p:spPr>
            <a:xfrm>
              <a:off x="1424386" y="3121362"/>
              <a:ext cx="42542" cy="36443"/>
            </a:xfrm>
            <a:custGeom>
              <a:rect b="b" l="l" r="r" t="t"/>
              <a:pathLst>
                <a:path extrusionOk="0" h="1392" w="1625">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7"/>
            <p:cNvSpPr/>
            <p:nvPr/>
          </p:nvSpPr>
          <p:spPr>
            <a:xfrm>
              <a:off x="1334850" y="2910142"/>
              <a:ext cx="280231" cy="357854"/>
            </a:xfrm>
            <a:custGeom>
              <a:rect b="b" l="l" r="r" t="t"/>
              <a:pathLst>
                <a:path extrusionOk="0" h="13669" w="10704">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0" name="Google Shape;9740;p77"/>
          <p:cNvGrpSpPr/>
          <p:nvPr/>
        </p:nvGrpSpPr>
        <p:grpSpPr>
          <a:xfrm>
            <a:off x="920682" y="3606250"/>
            <a:ext cx="220357" cy="378353"/>
            <a:chOff x="920682" y="3811650"/>
            <a:chExt cx="220357" cy="378353"/>
          </a:xfrm>
        </p:grpSpPr>
        <p:sp>
          <p:nvSpPr>
            <p:cNvPr id="9741" name="Google Shape;9741;p77"/>
            <p:cNvSpPr/>
            <p:nvPr/>
          </p:nvSpPr>
          <p:spPr>
            <a:xfrm>
              <a:off x="1004563" y="3984464"/>
              <a:ext cx="52596" cy="94850"/>
            </a:xfrm>
            <a:custGeom>
              <a:rect b="b" l="l" r="r" t="t"/>
              <a:pathLst>
                <a:path extrusionOk="0" h="3623" w="2009">
                  <a:moveTo>
                    <a:pt x="1" y="1"/>
                  </a:moveTo>
                  <a:lnTo>
                    <a:pt x="1" y="3623"/>
                  </a:lnTo>
                  <a:lnTo>
                    <a:pt x="2009" y="3623"/>
                  </a:lnTo>
                  <a:lnTo>
                    <a:pt x="200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7"/>
            <p:cNvSpPr/>
            <p:nvPr/>
          </p:nvSpPr>
          <p:spPr>
            <a:xfrm>
              <a:off x="1030848" y="3984464"/>
              <a:ext cx="26311" cy="94850"/>
            </a:xfrm>
            <a:custGeom>
              <a:rect b="b" l="l" r="r" t="t"/>
              <a:pathLst>
                <a:path extrusionOk="0" h="3623" w="1005">
                  <a:moveTo>
                    <a:pt x="1" y="1"/>
                  </a:moveTo>
                  <a:lnTo>
                    <a:pt x="1" y="3623"/>
                  </a:lnTo>
                  <a:lnTo>
                    <a:pt x="1005" y="3623"/>
                  </a:lnTo>
                  <a:lnTo>
                    <a:pt x="1005"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7"/>
            <p:cNvSpPr/>
            <p:nvPr/>
          </p:nvSpPr>
          <p:spPr>
            <a:xfrm>
              <a:off x="957413" y="3836443"/>
              <a:ext cx="146791" cy="177108"/>
            </a:xfrm>
            <a:custGeom>
              <a:rect b="b" l="l" r="r" t="t"/>
              <a:pathLst>
                <a:path extrusionOk="0" h="6765" w="5607">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7"/>
            <p:cNvSpPr/>
            <p:nvPr/>
          </p:nvSpPr>
          <p:spPr>
            <a:xfrm>
              <a:off x="978540" y="3836443"/>
              <a:ext cx="125167" cy="157028"/>
            </a:xfrm>
            <a:custGeom>
              <a:rect b="b" l="l" r="r" t="t"/>
              <a:pathLst>
                <a:path extrusionOk="0" h="5998" w="4781">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7"/>
            <p:cNvSpPr/>
            <p:nvPr/>
          </p:nvSpPr>
          <p:spPr>
            <a:xfrm>
              <a:off x="926206" y="3817331"/>
              <a:ext cx="209178" cy="40003"/>
            </a:xfrm>
            <a:custGeom>
              <a:rect b="b" l="l" r="r" t="t"/>
              <a:pathLst>
                <a:path extrusionOk="0" h="1528" w="799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7"/>
            <p:cNvSpPr/>
            <p:nvPr/>
          </p:nvSpPr>
          <p:spPr>
            <a:xfrm>
              <a:off x="952622" y="3817331"/>
              <a:ext cx="182763" cy="40003"/>
            </a:xfrm>
            <a:custGeom>
              <a:rect b="b" l="l" r="r" t="t"/>
              <a:pathLst>
                <a:path extrusionOk="0" h="1528" w="6981">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7"/>
            <p:cNvSpPr/>
            <p:nvPr/>
          </p:nvSpPr>
          <p:spPr>
            <a:xfrm>
              <a:off x="981420" y="3879430"/>
              <a:ext cx="99013" cy="91316"/>
            </a:xfrm>
            <a:custGeom>
              <a:rect b="b" l="l" r="r" t="t"/>
              <a:pathLst>
                <a:path extrusionOk="0" h="3488" w="3782">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7"/>
            <p:cNvSpPr/>
            <p:nvPr/>
          </p:nvSpPr>
          <p:spPr>
            <a:xfrm>
              <a:off x="980661" y="4063816"/>
              <a:ext cx="100400" cy="39663"/>
            </a:xfrm>
            <a:custGeom>
              <a:rect b="b" l="l" r="r" t="t"/>
              <a:pathLst>
                <a:path extrusionOk="0" h="1515" w="3835">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7"/>
            <p:cNvSpPr/>
            <p:nvPr/>
          </p:nvSpPr>
          <p:spPr>
            <a:xfrm>
              <a:off x="958041" y="4091750"/>
              <a:ext cx="145666" cy="41521"/>
            </a:xfrm>
            <a:custGeom>
              <a:rect b="b" l="l" r="r" t="t"/>
              <a:pathLst>
                <a:path extrusionOk="0" h="1586" w="5564">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7"/>
            <p:cNvSpPr/>
            <p:nvPr/>
          </p:nvSpPr>
          <p:spPr>
            <a:xfrm>
              <a:off x="926206" y="4112511"/>
              <a:ext cx="209178" cy="72074"/>
            </a:xfrm>
            <a:custGeom>
              <a:rect b="b" l="l" r="r" t="t"/>
              <a:pathLst>
                <a:path extrusionOk="0" h="2753" w="799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7"/>
            <p:cNvSpPr/>
            <p:nvPr/>
          </p:nvSpPr>
          <p:spPr>
            <a:xfrm>
              <a:off x="952491" y="4112511"/>
              <a:ext cx="182893" cy="72074"/>
            </a:xfrm>
            <a:custGeom>
              <a:rect b="b" l="l" r="r" t="t"/>
              <a:pathLst>
                <a:path extrusionOk="0" h="2753" w="6986">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7"/>
            <p:cNvSpPr/>
            <p:nvPr/>
          </p:nvSpPr>
          <p:spPr>
            <a:xfrm>
              <a:off x="920682" y="3811650"/>
              <a:ext cx="220357" cy="378353"/>
            </a:xfrm>
            <a:custGeom>
              <a:rect b="b" l="l" r="r" t="t"/>
              <a:pathLst>
                <a:path extrusionOk="0" h="14452" w="8417">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7"/>
            <p:cNvSpPr/>
            <p:nvPr/>
          </p:nvSpPr>
          <p:spPr>
            <a:xfrm>
              <a:off x="974011" y="3873828"/>
              <a:ext cx="113464" cy="102495"/>
            </a:xfrm>
            <a:custGeom>
              <a:rect b="b" l="l" r="r" t="t"/>
              <a:pathLst>
                <a:path extrusionOk="0" h="3915" w="4334">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7"/>
            <p:cNvSpPr/>
            <p:nvPr/>
          </p:nvSpPr>
          <p:spPr>
            <a:xfrm>
              <a:off x="985190" y="4129973"/>
              <a:ext cx="91342" cy="11231"/>
            </a:xfrm>
            <a:custGeom>
              <a:rect b="b" l="l" r="r" t="t"/>
              <a:pathLst>
                <a:path extrusionOk="0" h="429" w="3489">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7"/>
            <p:cNvSpPr/>
            <p:nvPr/>
          </p:nvSpPr>
          <p:spPr>
            <a:xfrm>
              <a:off x="985190" y="4154373"/>
              <a:ext cx="91342" cy="11231"/>
            </a:xfrm>
            <a:custGeom>
              <a:rect b="b" l="l" r="r" t="t"/>
              <a:pathLst>
                <a:path extrusionOk="0" h="429" w="3489">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77"/>
          <p:cNvGrpSpPr/>
          <p:nvPr/>
        </p:nvGrpSpPr>
        <p:grpSpPr>
          <a:xfrm>
            <a:off x="3900804" y="1342518"/>
            <a:ext cx="411550" cy="337748"/>
            <a:chOff x="3900804" y="1547918"/>
            <a:chExt cx="411550" cy="337748"/>
          </a:xfrm>
        </p:grpSpPr>
        <p:sp>
          <p:nvSpPr>
            <p:cNvPr id="9757" name="Google Shape;9757;p77"/>
            <p:cNvSpPr/>
            <p:nvPr/>
          </p:nvSpPr>
          <p:spPr>
            <a:xfrm>
              <a:off x="3906956" y="1582266"/>
              <a:ext cx="399350" cy="267298"/>
            </a:xfrm>
            <a:custGeom>
              <a:rect b="b" l="l" r="r" t="t"/>
              <a:pathLst>
                <a:path extrusionOk="0" h="10210" w="15254">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7"/>
            <p:cNvSpPr/>
            <p:nvPr/>
          </p:nvSpPr>
          <p:spPr>
            <a:xfrm>
              <a:off x="3934629" y="1582266"/>
              <a:ext cx="371677" cy="244286"/>
            </a:xfrm>
            <a:custGeom>
              <a:rect b="b" l="l" r="r" t="t"/>
              <a:pathLst>
                <a:path extrusionOk="0" h="9331" w="14197">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7"/>
            <p:cNvSpPr/>
            <p:nvPr/>
          </p:nvSpPr>
          <p:spPr>
            <a:xfrm>
              <a:off x="3947719" y="1553965"/>
              <a:ext cx="317590" cy="271330"/>
            </a:xfrm>
            <a:custGeom>
              <a:rect b="b" l="l" r="r" t="t"/>
              <a:pathLst>
                <a:path extrusionOk="0" h="10364" w="12131">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7"/>
            <p:cNvSpPr/>
            <p:nvPr/>
          </p:nvSpPr>
          <p:spPr>
            <a:xfrm>
              <a:off x="3961673" y="1553887"/>
              <a:ext cx="303636" cy="248631"/>
            </a:xfrm>
            <a:custGeom>
              <a:rect b="b" l="l" r="r" t="t"/>
              <a:pathLst>
                <a:path extrusionOk="0" h="9497" w="11598">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7"/>
            <p:cNvSpPr/>
            <p:nvPr/>
          </p:nvSpPr>
          <p:spPr>
            <a:xfrm>
              <a:off x="4106553" y="1553965"/>
              <a:ext cx="158756" cy="248553"/>
            </a:xfrm>
            <a:custGeom>
              <a:rect b="b" l="l" r="r" t="t"/>
              <a:pathLst>
                <a:path extrusionOk="0" h="9494" w="6064">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7"/>
            <p:cNvSpPr/>
            <p:nvPr/>
          </p:nvSpPr>
          <p:spPr>
            <a:xfrm>
              <a:off x="4106422" y="1815085"/>
              <a:ext cx="27829" cy="62439"/>
            </a:xfrm>
            <a:custGeom>
              <a:rect b="b" l="l" r="r" t="t"/>
              <a:pathLst>
                <a:path extrusionOk="0" h="2385" w="1063">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7"/>
            <p:cNvSpPr/>
            <p:nvPr/>
          </p:nvSpPr>
          <p:spPr>
            <a:xfrm>
              <a:off x="3900804" y="1547918"/>
              <a:ext cx="411550" cy="337748"/>
            </a:xfrm>
            <a:custGeom>
              <a:rect b="b" l="l" r="r" t="t"/>
              <a:pathLst>
                <a:path extrusionOk="0" h="12901" w="1572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77"/>
          <p:cNvGrpSpPr/>
          <p:nvPr/>
        </p:nvGrpSpPr>
        <p:grpSpPr>
          <a:xfrm>
            <a:off x="3508654" y="3606381"/>
            <a:ext cx="363876" cy="364007"/>
            <a:chOff x="3508654" y="3811781"/>
            <a:chExt cx="363876" cy="364007"/>
          </a:xfrm>
        </p:grpSpPr>
        <p:sp>
          <p:nvSpPr>
            <p:cNvPr id="9765" name="Google Shape;9765;p77"/>
            <p:cNvSpPr/>
            <p:nvPr/>
          </p:nvSpPr>
          <p:spPr>
            <a:xfrm>
              <a:off x="3514047" y="3817069"/>
              <a:ext cx="133727" cy="64534"/>
            </a:xfrm>
            <a:custGeom>
              <a:rect b="b" l="l" r="r" t="t"/>
              <a:pathLst>
                <a:path extrusionOk="0" h="2465" w="5108">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7"/>
            <p:cNvSpPr/>
            <p:nvPr/>
          </p:nvSpPr>
          <p:spPr>
            <a:xfrm>
              <a:off x="3541222" y="3854664"/>
              <a:ext cx="58879" cy="27070"/>
            </a:xfrm>
            <a:custGeom>
              <a:rect b="b" l="l" r="r" t="t"/>
              <a:pathLst>
                <a:path extrusionOk="0" h="1034" w="2249">
                  <a:moveTo>
                    <a:pt x="1029" y="1"/>
                  </a:moveTo>
                  <a:cubicBezTo>
                    <a:pt x="1029" y="573"/>
                    <a:pt x="567" y="1034"/>
                    <a:pt x="1" y="1034"/>
                  </a:cubicBezTo>
                  <a:lnTo>
                    <a:pt x="2249" y="1034"/>
                  </a:lnTo>
                  <a:lnTo>
                    <a:pt x="224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7"/>
            <p:cNvSpPr/>
            <p:nvPr/>
          </p:nvSpPr>
          <p:spPr>
            <a:xfrm>
              <a:off x="3551668" y="3816939"/>
              <a:ext cx="240359" cy="353430"/>
            </a:xfrm>
            <a:custGeom>
              <a:rect b="b" l="l" r="r" t="t"/>
              <a:pathLst>
                <a:path extrusionOk="0" h="13500" w="9181">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7"/>
            <p:cNvSpPr/>
            <p:nvPr/>
          </p:nvSpPr>
          <p:spPr>
            <a:xfrm>
              <a:off x="3589262" y="4089996"/>
              <a:ext cx="202764" cy="80373"/>
            </a:xfrm>
            <a:custGeom>
              <a:rect b="b" l="l" r="r" t="t"/>
              <a:pathLst>
                <a:path extrusionOk="0" h="3070" w="7745">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7"/>
            <p:cNvSpPr/>
            <p:nvPr/>
          </p:nvSpPr>
          <p:spPr>
            <a:xfrm>
              <a:off x="3551668" y="3817069"/>
              <a:ext cx="233211" cy="15499"/>
            </a:xfrm>
            <a:custGeom>
              <a:rect b="b" l="l" r="r" t="t"/>
              <a:pathLst>
                <a:path extrusionOk="0" h="592" w="8908">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7"/>
            <p:cNvSpPr/>
            <p:nvPr/>
          </p:nvSpPr>
          <p:spPr>
            <a:xfrm>
              <a:off x="3626883" y="4105835"/>
              <a:ext cx="240359" cy="64665"/>
            </a:xfrm>
            <a:custGeom>
              <a:rect b="b" l="l" r="r" t="t"/>
              <a:pathLst>
                <a:path extrusionOk="0" h="2470" w="9181">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7"/>
            <p:cNvSpPr/>
            <p:nvPr/>
          </p:nvSpPr>
          <p:spPr>
            <a:xfrm>
              <a:off x="3626883" y="4155891"/>
              <a:ext cx="232452" cy="14608"/>
            </a:xfrm>
            <a:custGeom>
              <a:rect b="b" l="l" r="r" t="t"/>
              <a:pathLst>
                <a:path extrusionOk="0" h="558" w="8879">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7"/>
            <p:cNvSpPr/>
            <p:nvPr/>
          </p:nvSpPr>
          <p:spPr>
            <a:xfrm>
              <a:off x="3610389" y="4105835"/>
              <a:ext cx="54114" cy="27070"/>
            </a:xfrm>
            <a:custGeom>
              <a:rect b="b" l="l" r="r" t="t"/>
              <a:pathLst>
                <a:path extrusionOk="0" h="1034" w="2067">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7"/>
            <p:cNvSpPr/>
            <p:nvPr/>
          </p:nvSpPr>
          <p:spPr>
            <a:xfrm>
              <a:off x="3718303" y="3889379"/>
              <a:ext cx="147943" cy="148074"/>
            </a:xfrm>
            <a:custGeom>
              <a:rect b="b" l="l" r="r" t="t"/>
              <a:pathLst>
                <a:path extrusionOk="0" h="5656" w="5651">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7"/>
            <p:cNvSpPr/>
            <p:nvPr/>
          </p:nvSpPr>
          <p:spPr>
            <a:xfrm>
              <a:off x="3689767" y="3938178"/>
              <a:ext cx="127680" cy="127680"/>
            </a:xfrm>
            <a:custGeom>
              <a:rect b="b" l="l" r="r" t="t"/>
              <a:pathLst>
                <a:path extrusionOk="0" h="4877" w="4877">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7"/>
            <p:cNvSpPr/>
            <p:nvPr/>
          </p:nvSpPr>
          <p:spPr>
            <a:xfrm>
              <a:off x="3508654" y="3811781"/>
              <a:ext cx="363876" cy="364007"/>
            </a:xfrm>
            <a:custGeom>
              <a:rect b="b" l="l" r="r" t="t"/>
              <a:pathLst>
                <a:path extrusionOk="0" h="13904" w="13899">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7"/>
            <p:cNvSpPr/>
            <p:nvPr/>
          </p:nvSpPr>
          <p:spPr>
            <a:xfrm>
              <a:off x="3612274" y="3916553"/>
              <a:ext cx="130952" cy="25185"/>
            </a:xfrm>
            <a:custGeom>
              <a:rect b="b" l="l" r="r" t="t"/>
              <a:pathLst>
                <a:path extrusionOk="0" h="962" w="5002">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7"/>
            <p:cNvSpPr/>
            <p:nvPr/>
          </p:nvSpPr>
          <p:spPr>
            <a:xfrm>
              <a:off x="3612274" y="3958572"/>
              <a:ext cx="101919" cy="25290"/>
            </a:xfrm>
            <a:custGeom>
              <a:rect b="b" l="l" r="r" t="t"/>
              <a:pathLst>
                <a:path extrusionOk="0" h="966" w="3893">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7"/>
            <p:cNvSpPr/>
            <p:nvPr/>
          </p:nvSpPr>
          <p:spPr>
            <a:xfrm>
              <a:off x="3612274" y="3874430"/>
              <a:ext cx="160143" cy="25290"/>
            </a:xfrm>
            <a:custGeom>
              <a:rect b="b" l="l" r="r" t="t"/>
              <a:pathLst>
                <a:path extrusionOk="0" h="966" w="6117">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77"/>
          <p:cNvGrpSpPr/>
          <p:nvPr/>
        </p:nvGrpSpPr>
        <p:grpSpPr>
          <a:xfrm>
            <a:off x="1761322" y="3609523"/>
            <a:ext cx="310050" cy="374688"/>
            <a:chOff x="1761322" y="3814923"/>
            <a:chExt cx="310050" cy="374688"/>
          </a:xfrm>
        </p:grpSpPr>
        <p:sp>
          <p:nvSpPr>
            <p:cNvPr id="9780" name="Google Shape;9780;p77"/>
            <p:cNvSpPr/>
            <p:nvPr/>
          </p:nvSpPr>
          <p:spPr>
            <a:xfrm>
              <a:off x="1786979" y="3829767"/>
              <a:ext cx="257978" cy="333455"/>
            </a:xfrm>
            <a:custGeom>
              <a:rect b="b" l="l" r="r" t="t"/>
              <a:pathLst>
                <a:path extrusionOk="0" h="12737" w="9854">
                  <a:moveTo>
                    <a:pt x="1" y="1"/>
                  </a:moveTo>
                  <a:lnTo>
                    <a:pt x="1" y="12736"/>
                  </a:lnTo>
                  <a:lnTo>
                    <a:pt x="9854" y="12736"/>
                  </a:lnTo>
                  <a:lnTo>
                    <a:pt x="9854"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7"/>
            <p:cNvSpPr/>
            <p:nvPr/>
          </p:nvSpPr>
          <p:spPr>
            <a:xfrm>
              <a:off x="1786979" y="3829767"/>
              <a:ext cx="57622" cy="333455"/>
            </a:xfrm>
            <a:custGeom>
              <a:rect b="b" l="l" r="r" t="t"/>
              <a:pathLst>
                <a:path extrusionOk="0" h="12737" w="2201">
                  <a:moveTo>
                    <a:pt x="1" y="1"/>
                  </a:moveTo>
                  <a:lnTo>
                    <a:pt x="1" y="12736"/>
                  </a:lnTo>
                  <a:lnTo>
                    <a:pt x="2201" y="12736"/>
                  </a:lnTo>
                  <a:lnTo>
                    <a:pt x="2201"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7"/>
            <p:cNvSpPr/>
            <p:nvPr/>
          </p:nvSpPr>
          <p:spPr>
            <a:xfrm>
              <a:off x="1766846" y="4149215"/>
              <a:ext cx="299002" cy="34872"/>
            </a:xfrm>
            <a:custGeom>
              <a:rect b="b" l="l" r="r" t="t"/>
              <a:pathLst>
                <a:path extrusionOk="0" h="1332" w="11421">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7"/>
            <p:cNvSpPr/>
            <p:nvPr/>
          </p:nvSpPr>
          <p:spPr>
            <a:xfrm>
              <a:off x="1927330" y="3864979"/>
              <a:ext cx="95636" cy="262271"/>
            </a:xfrm>
            <a:custGeom>
              <a:rect b="b" l="l" r="r" t="t"/>
              <a:pathLst>
                <a:path extrusionOk="0" h="10018" w="3653">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7"/>
            <p:cNvSpPr/>
            <p:nvPr/>
          </p:nvSpPr>
          <p:spPr>
            <a:xfrm>
              <a:off x="1809127" y="3864874"/>
              <a:ext cx="96238" cy="156216"/>
            </a:xfrm>
            <a:custGeom>
              <a:rect b="b" l="l" r="r" t="t"/>
              <a:pathLst>
                <a:path extrusionOk="0" h="5967" w="3676">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7"/>
            <p:cNvSpPr/>
            <p:nvPr/>
          </p:nvSpPr>
          <p:spPr>
            <a:xfrm>
              <a:off x="1808996" y="3864979"/>
              <a:ext cx="35605" cy="156111"/>
            </a:xfrm>
            <a:custGeom>
              <a:rect b="b" l="l" r="r" t="t"/>
              <a:pathLst>
                <a:path extrusionOk="0" h="5963" w="136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7"/>
            <p:cNvSpPr/>
            <p:nvPr/>
          </p:nvSpPr>
          <p:spPr>
            <a:xfrm>
              <a:off x="1808996" y="4049626"/>
              <a:ext cx="23667" cy="62020"/>
            </a:xfrm>
            <a:custGeom>
              <a:rect b="b" l="l" r="r" t="t"/>
              <a:pathLst>
                <a:path extrusionOk="0" h="2369" w="904">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7"/>
            <p:cNvSpPr/>
            <p:nvPr/>
          </p:nvSpPr>
          <p:spPr>
            <a:xfrm>
              <a:off x="1858424" y="4068109"/>
              <a:ext cx="21284" cy="21284"/>
            </a:xfrm>
            <a:custGeom>
              <a:rect b="b" l="l" r="r" t="t"/>
              <a:pathLst>
                <a:path extrusionOk="0" h="813" w="813">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7"/>
            <p:cNvSpPr/>
            <p:nvPr/>
          </p:nvSpPr>
          <p:spPr>
            <a:xfrm>
              <a:off x="1803446" y="4036589"/>
              <a:ext cx="11100" cy="88253"/>
            </a:xfrm>
            <a:custGeom>
              <a:rect b="b" l="l" r="r" t="t"/>
              <a:pathLst>
                <a:path extrusionOk="0" h="3371" w="424">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7"/>
            <p:cNvSpPr/>
            <p:nvPr/>
          </p:nvSpPr>
          <p:spPr>
            <a:xfrm>
              <a:off x="1927330" y="3992135"/>
              <a:ext cx="95636" cy="22044"/>
            </a:xfrm>
            <a:custGeom>
              <a:rect b="b" l="l" r="r" t="t"/>
              <a:pathLst>
                <a:path extrusionOk="0" h="842" w="3653">
                  <a:moveTo>
                    <a:pt x="1" y="1"/>
                  </a:moveTo>
                  <a:lnTo>
                    <a:pt x="1" y="841"/>
                  </a:lnTo>
                  <a:lnTo>
                    <a:pt x="3652" y="841"/>
                  </a:lnTo>
                  <a:lnTo>
                    <a:pt x="3652"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7"/>
            <p:cNvSpPr/>
            <p:nvPr/>
          </p:nvSpPr>
          <p:spPr>
            <a:xfrm>
              <a:off x="1993382" y="3909014"/>
              <a:ext cx="29583" cy="83148"/>
            </a:xfrm>
            <a:custGeom>
              <a:rect b="b" l="l" r="r" t="t"/>
              <a:pathLst>
                <a:path extrusionOk="0" h="3176" w="113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7"/>
            <p:cNvSpPr/>
            <p:nvPr/>
          </p:nvSpPr>
          <p:spPr>
            <a:xfrm>
              <a:off x="1971364" y="3934670"/>
              <a:ext cx="22044" cy="57491"/>
            </a:xfrm>
            <a:custGeom>
              <a:rect b="b" l="l" r="r" t="t"/>
              <a:pathLst>
                <a:path extrusionOk="0" h="2196" w="842">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7"/>
            <p:cNvSpPr/>
            <p:nvPr/>
          </p:nvSpPr>
          <p:spPr>
            <a:xfrm>
              <a:off x="1927330" y="3909773"/>
              <a:ext cx="22044" cy="82388"/>
            </a:xfrm>
            <a:custGeom>
              <a:rect b="b" l="l" r="r" t="t"/>
              <a:pathLst>
                <a:path extrusionOk="0" h="3147" w="842">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7"/>
            <p:cNvSpPr/>
            <p:nvPr/>
          </p:nvSpPr>
          <p:spPr>
            <a:xfrm>
              <a:off x="1949347" y="3942969"/>
              <a:ext cx="22044" cy="49192"/>
            </a:xfrm>
            <a:custGeom>
              <a:rect b="b" l="l" r="r" t="t"/>
              <a:pathLst>
                <a:path extrusionOk="0" h="1879" w="842">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7"/>
            <p:cNvSpPr/>
            <p:nvPr/>
          </p:nvSpPr>
          <p:spPr>
            <a:xfrm>
              <a:off x="1974139" y="4054182"/>
              <a:ext cx="46679" cy="72545"/>
            </a:xfrm>
            <a:custGeom>
              <a:rect b="b" l="l" r="r" t="t"/>
              <a:pathLst>
                <a:path extrusionOk="0" h="2771" w="1783">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7"/>
            <p:cNvSpPr/>
            <p:nvPr/>
          </p:nvSpPr>
          <p:spPr>
            <a:xfrm>
              <a:off x="1927330" y="4044966"/>
              <a:ext cx="22044" cy="82284"/>
            </a:xfrm>
            <a:custGeom>
              <a:rect b="b" l="l" r="r" t="t"/>
              <a:pathLst>
                <a:path extrusionOk="0" h="3143" w="842">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7"/>
            <p:cNvSpPr/>
            <p:nvPr/>
          </p:nvSpPr>
          <p:spPr>
            <a:xfrm>
              <a:off x="1949347" y="4073633"/>
              <a:ext cx="22044" cy="53617"/>
            </a:xfrm>
            <a:custGeom>
              <a:rect b="b" l="l" r="r" t="t"/>
              <a:pathLst>
                <a:path extrusionOk="0" h="2048" w="842">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7"/>
            <p:cNvSpPr/>
            <p:nvPr/>
          </p:nvSpPr>
          <p:spPr>
            <a:xfrm>
              <a:off x="1777685" y="3820473"/>
              <a:ext cx="277351" cy="22541"/>
            </a:xfrm>
            <a:custGeom>
              <a:rect b="b" l="l" r="r" t="t"/>
              <a:pathLst>
                <a:path extrusionOk="0" h="861" w="10594">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7"/>
            <p:cNvSpPr/>
            <p:nvPr/>
          </p:nvSpPr>
          <p:spPr>
            <a:xfrm>
              <a:off x="1761322" y="3814923"/>
              <a:ext cx="310050" cy="374688"/>
            </a:xfrm>
            <a:custGeom>
              <a:rect b="b" l="l" r="r" t="t"/>
              <a:pathLst>
                <a:path extrusionOk="0" h="14312" w="11843">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7"/>
            <p:cNvSpPr/>
            <p:nvPr/>
          </p:nvSpPr>
          <p:spPr>
            <a:xfrm>
              <a:off x="1921806" y="3859455"/>
              <a:ext cx="106683" cy="273319"/>
            </a:xfrm>
            <a:custGeom>
              <a:rect b="b" l="l" r="r" t="t"/>
              <a:pathLst>
                <a:path extrusionOk="0" h="10440" w="4075">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7"/>
            <p:cNvSpPr/>
            <p:nvPr/>
          </p:nvSpPr>
          <p:spPr>
            <a:xfrm>
              <a:off x="1803446" y="3859324"/>
              <a:ext cx="107443" cy="167290"/>
            </a:xfrm>
            <a:custGeom>
              <a:rect b="b" l="l" r="r" t="t"/>
              <a:pathLst>
                <a:path extrusionOk="0" h="6390" w="4104">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7"/>
            <p:cNvSpPr/>
            <p:nvPr/>
          </p:nvSpPr>
          <p:spPr>
            <a:xfrm>
              <a:off x="1822688" y="3937550"/>
              <a:ext cx="67335" cy="10969"/>
            </a:xfrm>
            <a:custGeom>
              <a:rect b="b" l="l" r="r" t="t"/>
              <a:pathLst>
                <a:path extrusionOk="0" h="419" w="2572">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7"/>
            <p:cNvSpPr/>
            <p:nvPr/>
          </p:nvSpPr>
          <p:spPr>
            <a:xfrm>
              <a:off x="1822688" y="3962709"/>
              <a:ext cx="67335" cy="11100"/>
            </a:xfrm>
            <a:custGeom>
              <a:rect b="b" l="l" r="r" t="t"/>
              <a:pathLst>
                <a:path extrusionOk="0" h="424" w="2572">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7"/>
            <p:cNvSpPr/>
            <p:nvPr/>
          </p:nvSpPr>
          <p:spPr>
            <a:xfrm>
              <a:off x="1822688" y="3987999"/>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7"/>
            <p:cNvSpPr/>
            <p:nvPr/>
          </p:nvSpPr>
          <p:spPr>
            <a:xfrm>
              <a:off x="1847611" y="4062690"/>
              <a:ext cx="37621" cy="32149"/>
            </a:xfrm>
            <a:custGeom>
              <a:rect b="b" l="l" r="r" t="t"/>
              <a:pathLst>
                <a:path extrusionOk="0" h="1228" w="1437">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7"/>
            <p:cNvSpPr/>
            <p:nvPr/>
          </p:nvSpPr>
          <p:spPr>
            <a:xfrm>
              <a:off x="1803446" y="4036589"/>
              <a:ext cx="34636" cy="88305"/>
            </a:xfrm>
            <a:custGeom>
              <a:rect b="b" l="l" r="r" t="t"/>
              <a:pathLst>
                <a:path extrusionOk="0" h="3373" w="1323">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7"/>
            <p:cNvSpPr/>
            <p:nvPr/>
          </p:nvSpPr>
          <p:spPr>
            <a:xfrm>
              <a:off x="1822688" y="3912286"/>
              <a:ext cx="67335" cy="11074"/>
            </a:xfrm>
            <a:custGeom>
              <a:rect b="b" l="l" r="r" t="t"/>
              <a:pathLst>
                <a:path extrusionOk="0" h="423" w="2572">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7"/>
            <p:cNvSpPr/>
            <p:nvPr/>
          </p:nvSpPr>
          <p:spPr>
            <a:xfrm>
              <a:off x="1822688" y="3887127"/>
              <a:ext cx="67335" cy="10969"/>
            </a:xfrm>
            <a:custGeom>
              <a:rect b="b" l="l" r="r" t="t"/>
              <a:pathLst>
                <a:path extrusionOk="0" h="419" w="2572">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77"/>
          <p:cNvGrpSpPr/>
          <p:nvPr/>
        </p:nvGrpSpPr>
        <p:grpSpPr>
          <a:xfrm>
            <a:off x="2604109" y="2233895"/>
            <a:ext cx="399088" cy="373144"/>
            <a:chOff x="2604109" y="2439295"/>
            <a:chExt cx="399088" cy="373144"/>
          </a:xfrm>
        </p:grpSpPr>
        <p:sp>
          <p:nvSpPr>
            <p:cNvPr id="9809" name="Google Shape;9809;p77"/>
            <p:cNvSpPr/>
            <p:nvPr/>
          </p:nvSpPr>
          <p:spPr>
            <a:xfrm>
              <a:off x="2619712" y="2611559"/>
              <a:ext cx="95845" cy="194989"/>
            </a:xfrm>
            <a:custGeom>
              <a:rect b="b" l="l" r="r" t="t"/>
              <a:pathLst>
                <a:path extrusionOk="0" h="7448" w="3661">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7"/>
            <p:cNvSpPr/>
            <p:nvPr/>
          </p:nvSpPr>
          <p:spPr>
            <a:xfrm>
              <a:off x="2695922" y="2611559"/>
              <a:ext cx="19635" cy="154095"/>
            </a:xfrm>
            <a:custGeom>
              <a:rect b="b" l="l" r="r" t="t"/>
              <a:pathLst>
                <a:path extrusionOk="0" h="5886" w="75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7"/>
            <p:cNvSpPr/>
            <p:nvPr/>
          </p:nvSpPr>
          <p:spPr>
            <a:xfrm>
              <a:off x="261971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7"/>
            <p:cNvSpPr/>
            <p:nvPr/>
          </p:nvSpPr>
          <p:spPr>
            <a:xfrm>
              <a:off x="2610156" y="2554984"/>
              <a:ext cx="105401" cy="56601"/>
            </a:xfrm>
            <a:custGeom>
              <a:rect b="b" l="l" r="r" t="t"/>
              <a:pathLst>
                <a:path extrusionOk="0" h="2162" w="4026">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7"/>
            <p:cNvSpPr/>
            <p:nvPr/>
          </p:nvSpPr>
          <p:spPr>
            <a:xfrm>
              <a:off x="2610261" y="2554984"/>
              <a:ext cx="105427" cy="56601"/>
            </a:xfrm>
            <a:custGeom>
              <a:rect b="b" l="l" r="r" t="t"/>
              <a:pathLst>
                <a:path extrusionOk="0" h="2162" w="4027">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7"/>
            <p:cNvSpPr/>
            <p:nvPr/>
          </p:nvSpPr>
          <p:spPr>
            <a:xfrm>
              <a:off x="2646363" y="2639860"/>
              <a:ext cx="42542" cy="60659"/>
            </a:xfrm>
            <a:custGeom>
              <a:rect b="b" l="l" r="r" t="t"/>
              <a:pathLst>
                <a:path extrusionOk="0" h="2317" w="1625">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7"/>
            <p:cNvSpPr/>
            <p:nvPr/>
          </p:nvSpPr>
          <p:spPr>
            <a:xfrm>
              <a:off x="2662464" y="2639860"/>
              <a:ext cx="26442" cy="60659"/>
            </a:xfrm>
            <a:custGeom>
              <a:rect b="b" l="l" r="r" t="t"/>
              <a:pathLst>
                <a:path extrusionOk="0" h="2317" w="101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7"/>
            <p:cNvSpPr/>
            <p:nvPr/>
          </p:nvSpPr>
          <p:spPr>
            <a:xfrm>
              <a:off x="2891748" y="2611559"/>
              <a:ext cx="95871" cy="194989"/>
            </a:xfrm>
            <a:custGeom>
              <a:rect b="b" l="l" r="r" t="t"/>
              <a:pathLst>
                <a:path extrusionOk="0" h="7448" w="3662">
                  <a:moveTo>
                    <a:pt x="0" y="1"/>
                  </a:moveTo>
                  <a:lnTo>
                    <a:pt x="0" y="7447"/>
                  </a:lnTo>
                  <a:lnTo>
                    <a:pt x="3661" y="7447"/>
                  </a:lnTo>
                  <a:lnTo>
                    <a:pt x="3661" y="1"/>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7"/>
            <p:cNvSpPr/>
            <p:nvPr/>
          </p:nvSpPr>
          <p:spPr>
            <a:xfrm>
              <a:off x="2971859" y="2611559"/>
              <a:ext cx="15760" cy="194989"/>
            </a:xfrm>
            <a:custGeom>
              <a:rect b="b" l="l" r="r" t="t"/>
              <a:pathLst>
                <a:path extrusionOk="0" h="7448" w="602">
                  <a:moveTo>
                    <a:pt x="1" y="1"/>
                  </a:moveTo>
                  <a:lnTo>
                    <a:pt x="1" y="7447"/>
                  </a:lnTo>
                  <a:lnTo>
                    <a:pt x="601" y="7447"/>
                  </a:lnTo>
                  <a:lnTo>
                    <a:pt x="60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7"/>
            <p:cNvSpPr/>
            <p:nvPr/>
          </p:nvSpPr>
          <p:spPr>
            <a:xfrm>
              <a:off x="2891748" y="2611559"/>
              <a:ext cx="20394" cy="154095"/>
            </a:xfrm>
            <a:custGeom>
              <a:rect b="b" l="l" r="r" t="t"/>
              <a:pathLst>
                <a:path extrusionOk="0" h="5886" w="779">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7"/>
            <p:cNvSpPr/>
            <p:nvPr/>
          </p:nvSpPr>
          <p:spPr>
            <a:xfrm>
              <a:off x="2930992" y="2778221"/>
              <a:ext cx="56627" cy="28327"/>
            </a:xfrm>
            <a:custGeom>
              <a:rect b="b" l="l" r="r" t="t"/>
              <a:pathLst>
                <a:path extrusionOk="0" h="1082" w="2163">
                  <a:moveTo>
                    <a:pt x="0" y="0"/>
                  </a:moveTo>
                  <a:lnTo>
                    <a:pt x="0" y="1081"/>
                  </a:lnTo>
                  <a:lnTo>
                    <a:pt x="2162" y="1081"/>
                  </a:lnTo>
                  <a:lnTo>
                    <a:pt x="21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7"/>
            <p:cNvSpPr/>
            <p:nvPr/>
          </p:nvSpPr>
          <p:spPr>
            <a:xfrm>
              <a:off x="2971859" y="2778221"/>
              <a:ext cx="15760" cy="28327"/>
            </a:xfrm>
            <a:custGeom>
              <a:rect b="b" l="l" r="r" t="t"/>
              <a:pathLst>
                <a:path extrusionOk="0" h="1082" w="602">
                  <a:moveTo>
                    <a:pt x="1" y="0"/>
                  </a:moveTo>
                  <a:lnTo>
                    <a:pt x="1" y="1081"/>
                  </a:lnTo>
                  <a:lnTo>
                    <a:pt x="601" y="1081"/>
                  </a:lnTo>
                  <a:lnTo>
                    <a:pt x="6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7"/>
            <p:cNvSpPr/>
            <p:nvPr/>
          </p:nvSpPr>
          <p:spPr>
            <a:xfrm>
              <a:off x="2891748" y="2554984"/>
              <a:ext cx="105427" cy="56601"/>
            </a:xfrm>
            <a:custGeom>
              <a:rect b="b" l="l" r="r" t="t"/>
              <a:pathLst>
                <a:path extrusionOk="0" h="2162" w="4027">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7"/>
            <p:cNvSpPr/>
            <p:nvPr/>
          </p:nvSpPr>
          <p:spPr>
            <a:xfrm>
              <a:off x="2891617" y="2554984"/>
              <a:ext cx="105427" cy="56601"/>
            </a:xfrm>
            <a:custGeom>
              <a:rect b="b" l="l" r="r" t="t"/>
              <a:pathLst>
                <a:path extrusionOk="0" h="2162" w="4027">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7"/>
            <p:cNvSpPr/>
            <p:nvPr/>
          </p:nvSpPr>
          <p:spPr>
            <a:xfrm>
              <a:off x="2692021" y="2749920"/>
              <a:ext cx="223263" cy="28327"/>
            </a:xfrm>
            <a:custGeom>
              <a:rect b="b" l="l" r="r" t="t"/>
              <a:pathLst>
                <a:path extrusionOk="0" h="1082" w="8528">
                  <a:moveTo>
                    <a:pt x="1" y="0"/>
                  </a:moveTo>
                  <a:lnTo>
                    <a:pt x="1" y="1081"/>
                  </a:lnTo>
                  <a:lnTo>
                    <a:pt x="8528" y="1081"/>
                  </a:lnTo>
                  <a:lnTo>
                    <a:pt x="85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7"/>
            <p:cNvSpPr/>
            <p:nvPr/>
          </p:nvSpPr>
          <p:spPr>
            <a:xfrm>
              <a:off x="2692021" y="2749920"/>
              <a:ext cx="223263" cy="28327"/>
            </a:xfrm>
            <a:custGeom>
              <a:rect b="b" l="l" r="r" t="t"/>
              <a:pathLst>
                <a:path extrusionOk="0" h="1082" w="8528">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7"/>
            <p:cNvSpPr/>
            <p:nvPr/>
          </p:nvSpPr>
          <p:spPr>
            <a:xfrm>
              <a:off x="2676313" y="2778221"/>
              <a:ext cx="254705" cy="28327"/>
            </a:xfrm>
            <a:custGeom>
              <a:rect b="b" l="l" r="r" t="t"/>
              <a:pathLst>
                <a:path extrusionOk="0" h="1082" w="9729">
                  <a:moveTo>
                    <a:pt x="0" y="0"/>
                  </a:moveTo>
                  <a:lnTo>
                    <a:pt x="0" y="1081"/>
                  </a:lnTo>
                  <a:lnTo>
                    <a:pt x="9728" y="1081"/>
                  </a:lnTo>
                  <a:lnTo>
                    <a:pt x="9728"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7"/>
            <p:cNvSpPr/>
            <p:nvPr/>
          </p:nvSpPr>
          <p:spPr>
            <a:xfrm>
              <a:off x="2676313" y="2778221"/>
              <a:ext cx="254705" cy="28327"/>
            </a:xfrm>
            <a:custGeom>
              <a:rect b="b" l="l" r="r" t="t"/>
              <a:pathLst>
                <a:path extrusionOk="0" h="1082" w="9729">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7"/>
            <p:cNvSpPr/>
            <p:nvPr/>
          </p:nvSpPr>
          <p:spPr>
            <a:xfrm>
              <a:off x="2731265" y="2554984"/>
              <a:ext cx="145535" cy="194962"/>
            </a:xfrm>
            <a:custGeom>
              <a:rect b="b" l="l" r="r" t="t"/>
              <a:pathLst>
                <a:path extrusionOk="0" h="7447" w="5559">
                  <a:moveTo>
                    <a:pt x="5" y="0"/>
                  </a:moveTo>
                  <a:lnTo>
                    <a:pt x="0" y="7446"/>
                  </a:lnTo>
                  <a:lnTo>
                    <a:pt x="5559" y="7446"/>
                  </a:lnTo>
                  <a:lnTo>
                    <a:pt x="5559" y="0"/>
                  </a:ln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7"/>
            <p:cNvSpPr/>
            <p:nvPr/>
          </p:nvSpPr>
          <p:spPr>
            <a:xfrm>
              <a:off x="2777682" y="2655725"/>
              <a:ext cx="51967" cy="94222"/>
            </a:xfrm>
            <a:custGeom>
              <a:rect b="b" l="l" r="r" t="t"/>
              <a:pathLst>
                <a:path extrusionOk="0" h="3599" w="1985">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7"/>
            <p:cNvSpPr/>
            <p:nvPr/>
          </p:nvSpPr>
          <p:spPr>
            <a:xfrm>
              <a:off x="2797657" y="2655672"/>
              <a:ext cx="31992" cy="94274"/>
            </a:xfrm>
            <a:custGeom>
              <a:rect b="b" l="l" r="r" t="t"/>
              <a:pathLst>
                <a:path extrusionOk="0" h="3601" w="1222">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7"/>
            <p:cNvSpPr/>
            <p:nvPr/>
          </p:nvSpPr>
          <p:spPr>
            <a:xfrm>
              <a:off x="2707755" y="2554984"/>
              <a:ext cx="47176" cy="31468"/>
            </a:xfrm>
            <a:custGeom>
              <a:rect b="b" l="l" r="r" t="t"/>
              <a:pathLst>
                <a:path extrusionOk="0" h="1202" w="1802">
                  <a:moveTo>
                    <a:pt x="0" y="0"/>
                  </a:moveTo>
                  <a:lnTo>
                    <a:pt x="0"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7"/>
            <p:cNvSpPr/>
            <p:nvPr/>
          </p:nvSpPr>
          <p:spPr>
            <a:xfrm>
              <a:off x="2734537" y="2554984"/>
              <a:ext cx="20394" cy="31468"/>
            </a:xfrm>
            <a:custGeom>
              <a:rect b="b" l="l" r="r" t="t"/>
              <a:pathLst>
                <a:path extrusionOk="0" h="1202" w="779">
                  <a:moveTo>
                    <a:pt x="298" y="0"/>
                  </a:moveTo>
                  <a:lnTo>
                    <a:pt x="298" y="903"/>
                  </a:lnTo>
                  <a:lnTo>
                    <a:pt x="0" y="1201"/>
                  </a:lnTo>
                  <a:lnTo>
                    <a:pt x="481" y="1201"/>
                  </a:lnTo>
                  <a:lnTo>
                    <a:pt x="779" y="903"/>
                  </a:lnTo>
                  <a:lnTo>
                    <a:pt x="779"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7"/>
            <p:cNvSpPr/>
            <p:nvPr/>
          </p:nvSpPr>
          <p:spPr>
            <a:xfrm>
              <a:off x="2707755" y="2718478"/>
              <a:ext cx="47176" cy="31468"/>
            </a:xfrm>
            <a:custGeom>
              <a:rect b="b" l="l" r="r" t="t"/>
              <a:pathLst>
                <a:path extrusionOk="0" h="1202" w="1802">
                  <a:moveTo>
                    <a:pt x="298" y="0"/>
                  </a:moveTo>
                  <a:lnTo>
                    <a:pt x="0" y="303"/>
                  </a:lnTo>
                  <a:lnTo>
                    <a:pt x="0" y="1201"/>
                  </a:lnTo>
                  <a:lnTo>
                    <a:pt x="1802" y="1201"/>
                  </a:lnTo>
                  <a:lnTo>
                    <a:pt x="1802" y="303"/>
                  </a:lnTo>
                  <a:lnTo>
                    <a:pt x="14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7"/>
            <p:cNvSpPr/>
            <p:nvPr/>
          </p:nvSpPr>
          <p:spPr>
            <a:xfrm>
              <a:off x="2734537" y="2718478"/>
              <a:ext cx="20394" cy="31468"/>
            </a:xfrm>
            <a:custGeom>
              <a:rect b="b" l="l" r="r" t="t"/>
              <a:pathLst>
                <a:path extrusionOk="0" h="1202" w="779">
                  <a:moveTo>
                    <a:pt x="0" y="0"/>
                  </a:moveTo>
                  <a:lnTo>
                    <a:pt x="298" y="303"/>
                  </a:lnTo>
                  <a:lnTo>
                    <a:pt x="298" y="1201"/>
                  </a:lnTo>
                  <a:lnTo>
                    <a:pt x="779" y="1201"/>
                  </a:lnTo>
                  <a:lnTo>
                    <a:pt x="779" y="303"/>
                  </a:lnTo>
                  <a:lnTo>
                    <a:pt x="481"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7"/>
            <p:cNvSpPr/>
            <p:nvPr/>
          </p:nvSpPr>
          <p:spPr>
            <a:xfrm>
              <a:off x="2715531" y="2586426"/>
              <a:ext cx="31468" cy="132078"/>
            </a:xfrm>
            <a:custGeom>
              <a:rect b="b" l="l" r="r" t="t"/>
              <a:pathLst>
                <a:path extrusionOk="0" h="5045" w="1202">
                  <a:moveTo>
                    <a:pt x="1" y="0"/>
                  </a:moveTo>
                  <a:lnTo>
                    <a:pt x="1" y="5044"/>
                  </a:lnTo>
                  <a:lnTo>
                    <a:pt x="1202" y="5044"/>
                  </a:lnTo>
                  <a:lnTo>
                    <a:pt x="1202"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7"/>
            <p:cNvSpPr/>
            <p:nvPr/>
          </p:nvSpPr>
          <p:spPr>
            <a:xfrm>
              <a:off x="2852374" y="2554984"/>
              <a:ext cx="47203" cy="31468"/>
            </a:xfrm>
            <a:custGeom>
              <a:rect b="b" l="l" r="r" t="t"/>
              <a:pathLst>
                <a:path extrusionOk="0" h="1202" w="1803">
                  <a:moveTo>
                    <a:pt x="1" y="0"/>
                  </a:moveTo>
                  <a:lnTo>
                    <a:pt x="1" y="903"/>
                  </a:lnTo>
                  <a:lnTo>
                    <a:pt x="303" y="1201"/>
                  </a:lnTo>
                  <a:lnTo>
                    <a:pt x="1504" y="1201"/>
                  </a:lnTo>
                  <a:lnTo>
                    <a:pt x="1802" y="903"/>
                  </a:lnTo>
                  <a:lnTo>
                    <a:pt x="180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7"/>
            <p:cNvSpPr/>
            <p:nvPr/>
          </p:nvSpPr>
          <p:spPr>
            <a:xfrm>
              <a:off x="2852374" y="2718478"/>
              <a:ext cx="47203" cy="31468"/>
            </a:xfrm>
            <a:custGeom>
              <a:rect b="b" l="l" r="r" t="t"/>
              <a:pathLst>
                <a:path extrusionOk="0" h="1202" w="1803">
                  <a:moveTo>
                    <a:pt x="303" y="0"/>
                  </a:moveTo>
                  <a:lnTo>
                    <a:pt x="1" y="303"/>
                  </a:lnTo>
                  <a:lnTo>
                    <a:pt x="1" y="1201"/>
                  </a:lnTo>
                  <a:lnTo>
                    <a:pt x="1802" y="1201"/>
                  </a:lnTo>
                  <a:lnTo>
                    <a:pt x="1802" y="303"/>
                  </a:lnTo>
                  <a:lnTo>
                    <a:pt x="15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7"/>
            <p:cNvSpPr/>
            <p:nvPr/>
          </p:nvSpPr>
          <p:spPr>
            <a:xfrm>
              <a:off x="2879182" y="2554984"/>
              <a:ext cx="20394" cy="31468"/>
            </a:xfrm>
            <a:custGeom>
              <a:rect b="b" l="l" r="r" t="t"/>
              <a:pathLst>
                <a:path extrusionOk="0" h="1202" w="779">
                  <a:moveTo>
                    <a:pt x="298" y="0"/>
                  </a:moveTo>
                  <a:lnTo>
                    <a:pt x="298" y="903"/>
                  </a:lnTo>
                  <a:lnTo>
                    <a:pt x="0" y="1201"/>
                  </a:lnTo>
                  <a:lnTo>
                    <a:pt x="480" y="1201"/>
                  </a:lnTo>
                  <a:lnTo>
                    <a:pt x="778" y="903"/>
                  </a:lnTo>
                  <a:lnTo>
                    <a:pt x="778"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7"/>
            <p:cNvSpPr/>
            <p:nvPr/>
          </p:nvSpPr>
          <p:spPr>
            <a:xfrm>
              <a:off x="2879182" y="2718478"/>
              <a:ext cx="20394" cy="31468"/>
            </a:xfrm>
            <a:custGeom>
              <a:rect b="b" l="l" r="r" t="t"/>
              <a:pathLst>
                <a:path extrusionOk="0" h="1202" w="779">
                  <a:moveTo>
                    <a:pt x="0" y="0"/>
                  </a:moveTo>
                  <a:lnTo>
                    <a:pt x="298" y="303"/>
                  </a:lnTo>
                  <a:lnTo>
                    <a:pt x="298" y="1201"/>
                  </a:lnTo>
                  <a:lnTo>
                    <a:pt x="778" y="1201"/>
                  </a:lnTo>
                  <a:lnTo>
                    <a:pt x="778" y="303"/>
                  </a:lnTo>
                  <a:lnTo>
                    <a:pt x="48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7"/>
            <p:cNvSpPr/>
            <p:nvPr/>
          </p:nvSpPr>
          <p:spPr>
            <a:xfrm>
              <a:off x="2860306" y="2586426"/>
              <a:ext cx="31468" cy="132078"/>
            </a:xfrm>
            <a:custGeom>
              <a:rect b="b" l="l" r="r" t="t"/>
              <a:pathLst>
                <a:path extrusionOk="0" h="5045" w="1202">
                  <a:moveTo>
                    <a:pt x="0" y="0"/>
                  </a:moveTo>
                  <a:lnTo>
                    <a:pt x="0" y="5044"/>
                  </a:lnTo>
                  <a:lnTo>
                    <a:pt x="1201" y="5044"/>
                  </a:lnTo>
                  <a:lnTo>
                    <a:pt x="1201" y="0"/>
                  </a:ln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7"/>
            <p:cNvSpPr/>
            <p:nvPr/>
          </p:nvSpPr>
          <p:spPr>
            <a:xfrm>
              <a:off x="2699064" y="2445185"/>
              <a:ext cx="209178" cy="81525"/>
            </a:xfrm>
            <a:custGeom>
              <a:rect b="b" l="l" r="r" t="t"/>
              <a:pathLst>
                <a:path extrusionOk="0" h="3114" w="7990">
                  <a:moveTo>
                    <a:pt x="3998" y="0"/>
                  </a:moveTo>
                  <a:lnTo>
                    <a:pt x="1" y="3113"/>
                  </a:lnTo>
                  <a:lnTo>
                    <a:pt x="7990" y="3113"/>
                  </a:lnTo>
                  <a:lnTo>
                    <a:pt x="3998"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7"/>
            <p:cNvSpPr/>
            <p:nvPr/>
          </p:nvSpPr>
          <p:spPr>
            <a:xfrm>
              <a:off x="2699064" y="2445185"/>
              <a:ext cx="209178" cy="81525"/>
            </a:xfrm>
            <a:custGeom>
              <a:rect b="b" l="l" r="r" t="t"/>
              <a:pathLst>
                <a:path extrusionOk="0" h="3114" w="799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7"/>
            <p:cNvSpPr/>
            <p:nvPr/>
          </p:nvSpPr>
          <p:spPr>
            <a:xfrm>
              <a:off x="2684220" y="2526683"/>
              <a:ext cx="238997" cy="28327"/>
            </a:xfrm>
            <a:custGeom>
              <a:rect b="b" l="l" r="r" t="t"/>
              <a:pathLst>
                <a:path extrusionOk="0" h="1082" w="9129">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7"/>
            <p:cNvSpPr/>
            <p:nvPr/>
          </p:nvSpPr>
          <p:spPr>
            <a:xfrm>
              <a:off x="2684220" y="2526683"/>
              <a:ext cx="238997" cy="28327"/>
            </a:xfrm>
            <a:custGeom>
              <a:rect b="b" l="l" r="r" t="t"/>
              <a:pathLst>
                <a:path extrusionOk="0" h="1082" w="9129">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7"/>
            <p:cNvSpPr/>
            <p:nvPr/>
          </p:nvSpPr>
          <p:spPr>
            <a:xfrm>
              <a:off x="2918400" y="2639860"/>
              <a:ext cx="42542" cy="60659"/>
            </a:xfrm>
            <a:custGeom>
              <a:rect b="b" l="l" r="r" t="t"/>
              <a:pathLst>
                <a:path extrusionOk="0" h="2317" w="1625">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7"/>
            <p:cNvSpPr/>
            <p:nvPr/>
          </p:nvSpPr>
          <p:spPr>
            <a:xfrm>
              <a:off x="2934500" y="2639860"/>
              <a:ext cx="26311" cy="60659"/>
            </a:xfrm>
            <a:custGeom>
              <a:rect b="b" l="l" r="r" t="t"/>
              <a:pathLst>
                <a:path extrusionOk="0" h="2317" w="1005">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7"/>
            <p:cNvSpPr/>
            <p:nvPr/>
          </p:nvSpPr>
          <p:spPr>
            <a:xfrm>
              <a:off x="2773520" y="2580117"/>
              <a:ext cx="53355" cy="45736"/>
            </a:xfrm>
            <a:custGeom>
              <a:rect b="b" l="l" r="r" t="t"/>
              <a:pathLst>
                <a:path extrusionOk="0" h="1747" w="2038">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7"/>
            <p:cNvSpPr/>
            <p:nvPr/>
          </p:nvSpPr>
          <p:spPr>
            <a:xfrm>
              <a:off x="2784594" y="2583520"/>
              <a:ext cx="46051" cy="42281"/>
            </a:xfrm>
            <a:custGeom>
              <a:rect b="b" l="l" r="r" t="t"/>
              <a:pathLst>
                <a:path extrusionOk="0" h="1615" w="1759">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7"/>
            <p:cNvSpPr/>
            <p:nvPr/>
          </p:nvSpPr>
          <p:spPr>
            <a:xfrm>
              <a:off x="2604109" y="2439295"/>
              <a:ext cx="399088" cy="373144"/>
            </a:xfrm>
            <a:custGeom>
              <a:rect b="b" l="l" r="r" t="t"/>
              <a:pathLst>
                <a:path extrusionOk="0" h="14253" w="15244">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7"/>
            <p:cNvSpPr/>
            <p:nvPr/>
          </p:nvSpPr>
          <p:spPr>
            <a:xfrm>
              <a:off x="2912509" y="2633969"/>
              <a:ext cx="54219" cy="72335"/>
            </a:xfrm>
            <a:custGeom>
              <a:rect b="b" l="l" r="r" t="t"/>
              <a:pathLst>
                <a:path extrusionOk="0" h="2763" w="2071">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7"/>
            <p:cNvSpPr/>
            <p:nvPr/>
          </p:nvSpPr>
          <p:spPr>
            <a:xfrm>
              <a:off x="2765587" y="2574226"/>
              <a:ext cx="67204" cy="57491"/>
            </a:xfrm>
            <a:custGeom>
              <a:rect b="b" l="l" r="r" t="t"/>
              <a:pathLst>
                <a:path extrusionOk="0" h="2196" w="2567">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7"/>
            <p:cNvSpPr/>
            <p:nvPr/>
          </p:nvSpPr>
          <p:spPr>
            <a:xfrm>
              <a:off x="2640577" y="2633969"/>
              <a:ext cx="54245" cy="72335"/>
            </a:xfrm>
            <a:custGeom>
              <a:rect b="b" l="l" r="r" t="t"/>
              <a:pathLst>
                <a:path extrusionOk="0" h="2763" w="2072">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77"/>
          <p:cNvGrpSpPr/>
          <p:nvPr/>
        </p:nvGrpSpPr>
        <p:grpSpPr>
          <a:xfrm>
            <a:off x="7086308" y="2256121"/>
            <a:ext cx="368536" cy="353692"/>
            <a:chOff x="7086308" y="2461521"/>
            <a:chExt cx="368536" cy="353692"/>
          </a:xfrm>
        </p:grpSpPr>
        <p:sp>
          <p:nvSpPr>
            <p:cNvPr id="9853" name="Google Shape;9853;p77"/>
            <p:cNvSpPr/>
            <p:nvPr/>
          </p:nvSpPr>
          <p:spPr>
            <a:xfrm>
              <a:off x="7181629" y="2468695"/>
              <a:ext cx="177762" cy="98515"/>
            </a:xfrm>
            <a:custGeom>
              <a:rect b="b" l="l" r="r" t="t"/>
              <a:pathLst>
                <a:path extrusionOk="0" h="3763" w="679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7"/>
            <p:cNvSpPr/>
            <p:nvPr/>
          </p:nvSpPr>
          <p:spPr>
            <a:xfrm>
              <a:off x="7181525" y="2540140"/>
              <a:ext cx="26808" cy="26939"/>
            </a:xfrm>
            <a:custGeom>
              <a:rect b="b" l="l" r="r" t="t"/>
              <a:pathLst>
                <a:path extrusionOk="0" h="1029" w="1024">
                  <a:moveTo>
                    <a:pt x="260" y="0"/>
                  </a:moveTo>
                  <a:cubicBezTo>
                    <a:pt x="173" y="0"/>
                    <a:pt x="87" y="0"/>
                    <a:pt x="0" y="10"/>
                  </a:cubicBezTo>
                  <a:lnTo>
                    <a:pt x="0" y="1028"/>
                  </a:lnTo>
                  <a:lnTo>
                    <a:pt x="1019" y="1028"/>
                  </a:lnTo>
                  <a:lnTo>
                    <a:pt x="1023" y="0"/>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7"/>
            <p:cNvSpPr/>
            <p:nvPr/>
          </p:nvSpPr>
          <p:spPr>
            <a:xfrm>
              <a:off x="7332688" y="2540140"/>
              <a:ext cx="26808" cy="27175"/>
            </a:xfrm>
            <a:custGeom>
              <a:rect b="b" l="l" r="r" t="t"/>
              <a:pathLst>
                <a:path extrusionOk="0" h="1038" w="1024">
                  <a:moveTo>
                    <a:pt x="1" y="0"/>
                  </a:moveTo>
                  <a:lnTo>
                    <a:pt x="5" y="1038"/>
                  </a:lnTo>
                  <a:lnTo>
                    <a:pt x="1024" y="1038"/>
                  </a:lnTo>
                  <a:lnTo>
                    <a:pt x="1024" y="10"/>
                  </a:lnTo>
                  <a:cubicBezTo>
                    <a:pt x="937" y="0"/>
                    <a:pt x="851" y="0"/>
                    <a:pt x="76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7"/>
            <p:cNvSpPr/>
            <p:nvPr/>
          </p:nvSpPr>
          <p:spPr>
            <a:xfrm>
              <a:off x="7093481" y="2567053"/>
              <a:ext cx="354189" cy="241118"/>
            </a:xfrm>
            <a:custGeom>
              <a:rect b="b" l="l" r="r" t="t"/>
              <a:pathLst>
                <a:path extrusionOk="0" h="9210" w="13529">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7"/>
            <p:cNvSpPr/>
            <p:nvPr/>
          </p:nvSpPr>
          <p:spPr>
            <a:xfrm>
              <a:off x="7310932" y="2567053"/>
              <a:ext cx="136738" cy="241118"/>
            </a:xfrm>
            <a:custGeom>
              <a:rect b="b" l="l" r="r" t="t"/>
              <a:pathLst>
                <a:path extrusionOk="0" h="9210" w="5223">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7"/>
            <p:cNvSpPr/>
            <p:nvPr/>
          </p:nvSpPr>
          <p:spPr>
            <a:xfrm>
              <a:off x="7093481" y="2761361"/>
              <a:ext cx="354189" cy="46810"/>
            </a:xfrm>
            <a:custGeom>
              <a:rect b="b" l="l" r="r" t="t"/>
              <a:pathLst>
                <a:path extrusionOk="0" h="1788" w="13529">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7"/>
            <p:cNvSpPr/>
            <p:nvPr/>
          </p:nvSpPr>
          <p:spPr>
            <a:xfrm>
              <a:off x="7385257" y="2761492"/>
              <a:ext cx="62413" cy="46810"/>
            </a:xfrm>
            <a:custGeom>
              <a:rect b="b" l="l" r="r" t="t"/>
              <a:pathLst>
                <a:path extrusionOk="0" h="1788" w="2384">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7"/>
            <p:cNvSpPr/>
            <p:nvPr/>
          </p:nvSpPr>
          <p:spPr>
            <a:xfrm>
              <a:off x="7214093" y="2614596"/>
              <a:ext cx="112967" cy="113098"/>
            </a:xfrm>
            <a:custGeom>
              <a:rect b="b" l="l" r="r" t="t"/>
              <a:pathLst>
                <a:path extrusionOk="0" h="4320" w="4315">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7"/>
            <p:cNvSpPr/>
            <p:nvPr/>
          </p:nvSpPr>
          <p:spPr>
            <a:xfrm>
              <a:off x="7270563" y="2614596"/>
              <a:ext cx="56496" cy="113098"/>
            </a:xfrm>
            <a:custGeom>
              <a:rect b="b" l="l" r="r" t="t"/>
              <a:pathLst>
                <a:path extrusionOk="0" h="4320" w="2158">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7"/>
            <p:cNvSpPr/>
            <p:nvPr/>
          </p:nvSpPr>
          <p:spPr>
            <a:xfrm>
              <a:off x="7086308" y="2461521"/>
              <a:ext cx="368536" cy="353692"/>
            </a:xfrm>
            <a:custGeom>
              <a:rect b="b" l="l" r="r" t="t"/>
              <a:pathLst>
                <a:path extrusionOk="0" h="13510" w="14077">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7"/>
            <p:cNvSpPr/>
            <p:nvPr/>
          </p:nvSpPr>
          <p:spPr>
            <a:xfrm>
              <a:off x="7208176" y="2609046"/>
              <a:ext cx="124800" cy="124800"/>
            </a:xfrm>
            <a:custGeom>
              <a:rect b="b" l="l" r="r" t="t"/>
              <a:pathLst>
                <a:path extrusionOk="0" h="4767" w="4767">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77"/>
          <p:cNvGrpSpPr/>
          <p:nvPr/>
        </p:nvGrpSpPr>
        <p:grpSpPr>
          <a:xfrm>
            <a:off x="6644992" y="2248843"/>
            <a:ext cx="375552" cy="368405"/>
            <a:chOff x="6644992" y="2454243"/>
            <a:chExt cx="375552" cy="368405"/>
          </a:xfrm>
        </p:grpSpPr>
        <p:sp>
          <p:nvSpPr>
            <p:cNvPr id="9865" name="Google Shape;9865;p77"/>
            <p:cNvSpPr/>
            <p:nvPr/>
          </p:nvSpPr>
          <p:spPr>
            <a:xfrm>
              <a:off x="6652139" y="2461390"/>
              <a:ext cx="178129" cy="354085"/>
            </a:xfrm>
            <a:custGeom>
              <a:rect b="b" l="l" r="r" t="t"/>
              <a:pathLst>
                <a:path extrusionOk="0" h="13525" w="6804">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7"/>
            <p:cNvSpPr/>
            <p:nvPr/>
          </p:nvSpPr>
          <p:spPr>
            <a:xfrm>
              <a:off x="6675413" y="2466443"/>
              <a:ext cx="154855" cy="349163"/>
            </a:xfrm>
            <a:custGeom>
              <a:rect b="b" l="l" r="r" t="t"/>
              <a:pathLst>
                <a:path extrusionOk="0" h="13337" w="5915">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7"/>
            <p:cNvSpPr/>
            <p:nvPr/>
          </p:nvSpPr>
          <p:spPr>
            <a:xfrm>
              <a:off x="6652139" y="2638498"/>
              <a:ext cx="178129" cy="176977"/>
            </a:xfrm>
            <a:custGeom>
              <a:rect b="b" l="l" r="r" t="t"/>
              <a:pathLst>
                <a:path extrusionOk="0" h="6760" w="6804">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7"/>
            <p:cNvSpPr/>
            <p:nvPr/>
          </p:nvSpPr>
          <p:spPr>
            <a:xfrm>
              <a:off x="6675413" y="2638498"/>
              <a:ext cx="154724" cy="177108"/>
            </a:xfrm>
            <a:custGeom>
              <a:rect b="b" l="l" r="r" t="t"/>
              <a:pathLst>
                <a:path extrusionOk="0" h="6765" w="591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7"/>
            <p:cNvSpPr/>
            <p:nvPr/>
          </p:nvSpPr>
          <p:spPr>
            <a:xfrm>
              <a:off x="6856029" y="2491890"/>
              <a:ext cx="157604" cy="150168"/>
            </a:xfrm>
            <a:custGeom>
              <a:rect b="b" l="l" r="r" t="t"/>
              <a:pathLst>
                <a:path extrusionOk="0" h="5736" w="602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7"/>
            <p:cNvSpPr/>
            <p:nvPr/>
          </p:nvSpPr>
          <p:spPr>
            <a:xfrm>
              <a:off x="6866448" y="2502284"/>
              <a:ext cx="147053" cy="139854"/>
            </a:xfrm>
            <a:custGeom>
              <a:rect b="b" l="l" r="r" t="t"/>
              <a:pathLst>
                <a:path extrusionOk="0" h="5342" w="5617">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7"/>
            <p:cNvSpPr/>
            <p:nvPr/>
          </p:nvSpPr>
          <p:spPr>
            <a:xfrm>
              <a:off x="6856029" y="2657191"/>
              <a:ext cx="157604" cy="150142"/>
            </a:xfrm>
            <a:custGeom>
              <a:rect b="b" l="l" r="r" t="t"/>
              <a:pathLst>
                <a:path extrusionOk="0" h="5735" w="602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7"/>
            <p:cNvSpPr/>
            <p:nvPr/>
          </p:nvSpPr>
          <p:spPr>
            <a:xfrm>
              <a:off x="6866448" y="2667663"/>
              <a:ext cx="147184" cy="139827"/>
            </a:xfrm>
            <a:custGeom>
              <a:rect b="b" l="l" r="r" t="t"/>
              <a:pathLst>
                <a:path extrusionOk="0" h="5341" w="5622">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7"/>
            <p:cNvSpPr/>
            <p:nvPr/>
          </p:nvSpPr>
          <p:spPr>
            <a:xfrm>
              <a:off x="6644992" y="2454243"/>
              <a:ext cx="190800" cy="368405"/>
            </a:xfrm>
            <a:custGeom>
              <a:rect b="b" l="l" r="r" t="t"/>
              <a:pathLst>
                <a:path extrusionOk="0" h="14072" w="7288">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7"/>
            <p:cNvSpPr/>
            <p:nvPr/>
          </p:nvSpPr>
          <p:spPr>
            <a:xfrm>
              <a:off x="6844457" y="2485162"/>
              <a:ext cx="175354" cy="162525"/>
            </a:xfrm>
            <a:custGeom>
              <a:rect b="b" l="l" r="r" t="t"/>
              <a:pathLst>
                <a:path extrusionOk="0" h="6208" w="6698">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7"/>
            <p:cNvSpPr/>
            <p:nvPr/>
          </p:nvSpPr>
          <p:spPr>
            <a:xfrm>
              <a:off x="6850871" y="2651902"/>
              <a:ext cx="169673" cy="162473"/>
            </a:xfrm>
            <a:custGeom>
              <a:rect b="b" l="l" r="r" t="t"/>
              <a:pathLst>
                <a:path extrusionOk="0" h="6206" w="6481">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77"/>
          <p:cNvGrpSpPr/>
          <p:nvPr/>
        </p:nvGrpSpPr>
        <p:grpSpPr>
          <a:xfrm>
            <a:off x="6186789" y="2251933"/>
            <a:ext cx="371049" cy="362096"/>
            <a:chOff x="6186789" y="2457333"/>
            <a:chExt cx="371049" cy="362096"/>
          </a:xfrm>
        </p:grpSpPr>
        <p:sp>
          <p:nvSpPr>
            <p:cNvPr id="9877" name="Google Shape;9877;p77"/>
            <p:cNvSpPr/>
            <p:nvPr/>
          </p:nvSpPr>
          <p:spPr>
            <a:xfrm>
              <a:off x="6189067" y="2629178"/>
              <a:ext cx="193837" cy="186480"/>
            </a:xfrm>
            <a:custGeom>
              <a:rect b="b" l="l" r="r" t="t"/>
              <a:pathLst>
                <a:path extrusionOk="0" h="7123" w="7404">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7"/>
            <p:cNvSpPr/>
            <p:nvPr/>
          </p:nvSpPr>
          <p:spPr>
            <a:xfrm>
              <a:off x="6234332" y="2680988"/>
              <a:ext cx="96761" cy="82807"/>
            </a:xfrm>
            <a:custGeom>
              <a:rect b="b" l="l" r="r" t="t"/>
              <a:pathLst>
                <a:path extrusionOk="0" h="3163" w="3696">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7"/>
            <p:cNvSpPr/>
            <p:nvPr/>
          </p:nvSpPr>
          <p:spPr>
            <a:xfrm>
              <a:off x="6265774" y="2680988"/>
              <a:ext cx="71943" cy="82886"/>
            </a:xfrm>
            <a:custGeom>
              <a:rect b="b" l="l" r="r" t="t"/>
              <a:pathLst>
                <a:path extrusionOk="0" h="3166" w="2748">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7"/>
            <p:cNvSpPr/>
            <p:nvPr/>
          </p:nvSpPr>
          <p:spPr>
            <a:xfrm>
              <a:off x="6275330" y="2629178"/>
              <a:ext cx="107574" cy="186533"/>
            </a:xfrm>
            <a:custGeom>
              <a:rect b="b" l="l" r="r" t="t"/>
              <a:pathLst>
                <a:path extrusionOk="0" h="7125" w="4109">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7"/>
            <p:cNvSpPr/>
            <p:nvPr/>
          </p:nvSpPr>
          <p:spPr>
            <a:xfrm>
              <a:off x="6428405" y="2736595"/>
              <a:ext cx="92337" cy="79090"/>
            </a:xfrm>
            <a:custGeom>
              <a:rect b="b" l="l" r="r" t="t"/>
              <a:pathLst>
                <a:path extrusionOk="0" h="3021" w="3527">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7"/>
            <p:cNvSpPr/>
            <p:nvPr/>
          </p:nvSpPr>
          <p:spPr>
            <a:xfrm>
              <a:off x="6467779" y="2736699"/>
              <a:ext cx="53721" cy="79037"/>
            </a:xfrm>
            <a:custGeom>
              <a:rect b="b" l="l" r="r" t="t"/>
              <a:pathLst>
                <a:path extrusionOk="0" h="3019" w="2052">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7"/>
            <p:cNvSpPr/>
            <p:nvPr/>
          </p:nvSpPr>
          <p:spPr>
            <a:xfrm>
              <a:off x="6194591" y="2467412"/>
              <a:ext cx="42412" cy="38040"/>
            </a:xfrm>
            <a:custGeom>
              <a:rect b="b" l="l" r="r" t="t"/>
              <a:pathLst>
                <a:path extrusionOk="0" h="1453" w="162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7"/>
            <p:cNvSpPr/>
            <p:nvPr/>
          </p:nvSpPr>
          <p:spPr>
            <a:xfrm>
              <a:off x="6249176" y="2586793"/>
              <a:ext cx="232086" cy="117993"/>
            </a:xfrm>
            <a:custGeom>
              <a:rect b="b" l="l" r="r" t="t"/>
              <a:pathLst>
                <a:path extrusionOk="0" h="4507" w="8865">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7"/>
            <p:cNvSpPr/>
            <p:nvPr/>
          </p:nvSpPr>
          <p:spPr>
            <a:xfrm>
              <a:off x="6249176" y="2605747"/>
              <a:ext cx="155850" cy="99039"/>
            </a:xfrm>
            <a:custGeom>
              <a:rect b="b" l="l" r="r" t="t"/>
              <a:pathLst>
                <a:path extrusionOk="0" h="3783" w="5953">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7"/>
            <p:cNvSpPr/>
            <p:nvPr/>
          </p:nvSpPr>
          <p:spPr>
            <a:xfrm>
              <a:off x="6430551" y="2532469"/>
              <a:ext cx="63905" cy="28327"/>
            </a:xfrm>
            <a:custGeom>
              <a:rect b="b" l="l" r="r" t="t"/>
              <a:pathLst>
                <a:path extrusionOk="0" h="1082" w="2441">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7"/>
            <p:cNvSpPr/>
            <p:nvPr/>
          </p:nvSpPr>
          <p:spPr>
            <a:xfrm>
              <a:off x="6186789" y="2457333"/>
              <a:ext cx="371049" cy="362096"/>
            </a:xfrm>
            <a:custGeom>
              <a:rect b="b" l="l" r="r" t="t"/>
              <a:pathLst>
                <a:path extrusionOk="0" h="13831" w="14173">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7"/>
            <p:cNvSpPr/>
            <p:nvPr/>
          </p:nvSpPr>
          <p:spPr>
            <a:xfrm>
              <a:off x="6240642" y="2676616"/>
              <a:ext cx="96238" cy="88672"/>
            </a:xfrm>
            <a:custGeom>
              <a:rect b="b" l="l" r="r" t="t"/>
              <a:pathLst>
                <a:path extrusionOk="0" h="3387" w="3676">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77"/>
          <p:cNvGrpSpPr/>
          <p:nvPr/>
        </p:nvGrpSpPr>
        <p:grpSpPr>
          <a:xfrm>
            <a:off x="7957893" y="2249079"/>
            <a:ext cx="375081" cy="368169"/>
            <a:chOff x="7957893" y="2454479"/>
            <a:chExt cx="375081" cy="368169"/>
          </a:xfrm>
        </p:grpSpPr>
        <p:sp>
          <p:nvSpPr>
            <p:cNvPr id="9890" name="Google Shape;9890;p77"/>
            <p:cNvSpPr/>
            <p:nvPr/>
          </p:nvSpPr>
          <p:spPr>
            <a:xfrm>
              <a:off x="8023159" y="2461521"/>
              <a:ext cx="40291" cy="46941"/>
            </a:xfrm>
            <a:custGeom>
              <a:rect b="b" l="l" r="r" t="t"/>
              <a:pathLst>
                <a:path extrusionOk="0" h="1793" w="1539">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7"/>
            <p:cNvSpPr/>
            <p:nvPr/>
          </p:nvSpPr>
          <p:spPr>
            <a:xfrm>
              <a:off x="8023159" y="2461390"/>
              <a:ext cx="22934" cy="46941"/>
            </a:xfrm>
            <a:custGeom>
              <a:rect b="b" l="l" r="r" t="t"/>
              <a:pathLst>
                <a:path extrusionOk="0" h="1793" w="876">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7"/>
            <p:cNvSpPr/>
            <p:nvPr/>
          </p:nvSpPr>
          <p:spPr>
            <a:xfrm>
              <a:off x="8109710" y="2461521"/>
              <a:ext cx="40265" cy="46941"/>
            </a:xfrm>
            <a:custGeom>
              <a:rect b="b" l="l" r="r" t="t"/>
              <a:pathLst>
                <a:path extrusionOk="0" h="1793" w="1538">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7"/>
            <p:cNvSpPr/>
            <p:nvPr/>
          </p:nvSpPr>
          <p:spPr>
            <a:xfrm>
              <a:off x="8127068" y="2461390"/>
              <a:ext cx="23143" cy="47333"/>
            </a:xfrm>
            <a:custGeom>
              <a:rect b="b" l="l" r="r" t="t"/>
              <a:pathLst>
                <a:path extrusionOk="0" h="1808" w="884">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7"/>
            <p:cNvSpPr/>
            <p:nvPr/>
          </p:nvSpPr>
          <p:spPr>
            <a:xfrm>
              <a:off x="8217232" y="2615355"/>
              <a:ext cx="103149" cy="103018"/>
            </a:xfrm>
            <a:custGeom>
              <a:rect b="b" l="l" r="r" t="t"/>
              <a:pathLst>
                <a:path extrusionOk="0" h="3935" w="394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7"/>
            <p:cNvSpPr/>
            <p:nvPr/>
          </p:nvSpPr>
          <p:spPr>
            <a:xfrm>
              <a:off x="8254721" y="2615250"/>
              <a:ext cx="68068" cy="102992"/>
            </a:xfrm>
            <a:custGeom>
              <a:rect b="b" l="l" r="r" t="t"/>
              <a:pathLst>
                <a:path extrusionOk="0" h="3934" w="260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7"/>
            <p:cNvSpPr/>
            <p:nvPr/>
          </p:nvSpPr>
          <p:spPr>
            <a:xfrm>
              <a:off x="8245401" y="2649415"/>
              <a:ext cx="40893" cy="34950"/>
            </a:xfrm>
            <a:custGeom>
              <a:rect b="b" l="l" r="r" t="t"/>
              <a:pathLst>
                <a:path extrusionOk="0" h="1335" w="1562">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7"/>
            <p:cNvSpPr/>
            <p:nvPr/>
          </p:nvSpPr>
          <p:spPr>
            <a:xfrm>
              <a:off x="7965328" y="2545559"/>
              <a:ext cx="241877" cy="183496"/>
            </a:xfrm>
            <a:custGeom>
              <a:rect b="b" l="l" r="r" t="t"/>
              <a:pathLst>
                <a:path extrusionOk="0" h="7009" w="9239">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7"/>
            <p:cNvSpPr/>
            <p:nvPr/>
          </p:nvSpPr>
          <p:spPr>
            <a:xfrm>
              <a:off x="8246658" y="2644022"/>
              <a:ext cx="53983" cy="46234"/>
            </a:xfrm>
            <a:custGeom>
              <a:rect b="b" l="l" r="r" t="t"/>
              <a:pathLst>
                <a:path extrusionOk="0" h="1766" w="2062">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7"/>
            <p:cNvSpPr/>
            <p:nvPr/>
          </p:nvSpPr>
          <p:spPr>
            <a:xfrm>
              <a:off x="7957893" y="2454479"/>
              <a:ext cx="375081" cy="368169"/>
            </a:xfrm>
            <a:custGeom>
              <a:rect b="b" l="l" r="r" t="t"/>
              <a:pathLst>
                <a:path extrusionOk="0" h="14063" w="14327">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77"/>
          <p:cNvGrpSpPr/>
          <p:nvPr/>
        </p:nvGrpSpPr>
        <p:grpSpPr>
          <a:xfrm>
            <a:off x="5738562" y="2248948"/>
            <a:ext cx="368536" cy="368300"/>
            <a:chOff x="5738562" y="2454348"/>
            <a:chExt cx="368536" cy="368300"/>
          </a:xfrm>
        </p:grpSpPr>
        <p:sp>
          <p:nvSpPr>
            <p:cNvPr id="9901" name="Google Shape;9901;p77"/>
            <p:cNvSpPr/>
            <p:nvPr/>
          </p:nvSpPr>
          <p:spPr>
            <a:xfrm>
              <a:off x="5743955" y="2796835"/>
              <a:ext cx="357724" cy="20525"/>
            </a:xfrm>
            <a:custGeom>
              <a:rect b="b" l="l" r="r" t="t"/>
              <a:pathLst>
                <a:path extrusionOk="0" h="784" w="13664">
                  <a:moveTo>
                    <a:pt x="1" y="0"/>
                  </a:moveTo>
                  <a:lnTo>
                    <a:pt x="1" y="783"/>
                  </a:lnTo>
                  <a:lnTo>
                    <a:pt x="13664" y="783"/>
                  </a:lnTo>
                  <a:lnTo>
                    <a:pt x="13664" y="0"/>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7"/>
            <p:cNvSpPr/>
            <p:nvPr/>
          </p:nvSpPr>
          <p:spPr>
            <a:xfrm>
              <a:off x="5743955" y="2796835"/>
              <a:ext cx="357724" cy="9189"/>
            </a:xfrm>
            <a:custGeom>
              <a:rect b="b" l="l" r="r" t="t"/>
              <a:pathLst>
                <a:path extrusionOk="0" h="351" w="13664">
                  <a:moveTo>
                    <a:pt x="1" y="0"/>
                  </a:moveTo>
                  <a:lnTo>
                    <a:pt x="1" y="351"/>
                  </a:lnTo>
                  <a:lnTo>
                    <a:pt x="13664" y="351"/>
                  </a:lnTo>
                  <a:lnTo>
                    <a:pt x="1366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7"/>
            <p:cNvSpPr/>
            <p:nvPr/>
          </p:nvSpPr>
          <p:spPr>
            <a:xfrm>
              <a:off x="5832626" y="2550455"/>
              <a:ext cx="180249" cy="246406"/>
            </a:xfrm>
            <a:custGeom>
              <a:rect b="b" l="l" r="r" t="t"/>
              <a:pathLst>
                <a:path extrusionOk="0" h="9412" w="6885">
                  <a:moveTo>
                    <a:pt x="1" y="0"/>
                  </a:moveTo>
                  <a:lnTo>
                    <a:pt x="1" y="9411"/>
                  </a:lnTo>
                  <a:lnTo>
                    <a:pt x="6885" y="9411"/>
                  </a:lnTo>
                  <a:lnTo>
                    <a:pt x="6885" y="0"/>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7"/>
            <p:cNvSpPr/>
            <p:nvPr/>
          </p:nvSpPr>
          <p:spPr>
            <a:xfrm>
              <a:off x="5818934" y="2530951"/>
              <a:ext cx="207529" cy="19530"/>
            </a:xfrm>
            <a:custGeom>
              <a:rect b="b" l="l" r="r" t="t"/>
              <a:pathLst>
                <a:path extrusionOk="0" h="746" w="7927">
                  <a:moveTo>
                    <a:pt x="0" y="1"/>
                  </a:moveTo>
                  <a:lnTo>
                    <a:pt x="0" y="745"/>
                  </a:lnTo>
                  <a:lnTo>
                    <a:pt x="7927" y="745"/>
                  </a:lnTo>
                  <a:lnTo>
                    <a:pt x="7927"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7"/>
            <p:cNvSpPr/>
            <p:nvPr/>
          </p:nvSpPr>
          <p:spPr>
            <a:xfrm>
              <a:off x="5993110" y="2530951"/>
              <a:ext cx="33484" cy="19530"/>
            </a:xfrm>
            <a:custGeom>
              <a:rect b="b" l="l" r="r" t="t"/>
              <a:pathLst>
                <a:path extrusionOk="0" h="746" w="1279">
                  <a:moveTo>
                    <a:pt x="1" y="1"/>
                  </a:moveTo>
                  <a:lnTo>
                    <a:pt x="1" y="745"/>
                  </a:lnTo>
                  <a:lnTo>
                    <a:pt x="1279" y="745"/>
                  </a:lnTo>
                  <a:lnTo>
                    <a:pt x="127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7"/>
            <p:cNvSpPr/>
            <p:nvPr/>
          </p:nvSpPr>
          <p:spPr>
            <a:xfrm>
              <a:off x="5743955" y="2586531"/>
              <a:ext cx="88698" cy="19399"/>
            </a:xfrm>
            <a:custGeom>
              <a:rect b="b" l="l" r="r" t="t"/>
              <a:pathLst>
                <a:path extrusionOk="0" h="741" w="3388">
                  <a:moveTo>
                    <a:pt x="1" y="1"/>
                  </a:moveTo>
                  <a:lnTo>
                    <a:pt x="1" y="741"/>
                  </a:lnTo>
                  <a:lnTo>
                    <a:pt x="3388" y="741"/>
                  </a:lnTo>
                  <a:lnTo>
                    <a:pt x="3388"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7"/>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7"/>
            <p:cNvSpPr/>
            <p:nvPr/>
          </p:nvSpPr>
          <p:spPr>
            <a:xfrm>
              <a:off x="5815531" y="2586531"/>
              <a:ext cx="17122" cy="19399"/>
            </a:xfrm>
            <a:custGeom>
              <a:rect b="b" l="l" r="r" t="t"/>
              <a:pathLst>
                <a:path extrusionOk="0" h="741" w="654">
                  <a:moveTo>
                    <a:pt x="0" y="1"/>
                  </a:moveTo>
                  <a:lnTo>
                    <a:pt x="0" y="741"/>
                  </a:lnTo>
                  <a:lnTo>
                    <a:pt x="654" y="741"/>
                  </a:lnTo>
                  <a:lnTo>
                    <a:pt x="654"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7"/>
            <p:cNvSpPr/>
            <p:nvPr/>
          </p:nvSpPr>
          <p:spPr>
            <a:xfrm>
              <a:off x="5874514" y="2706147"/>
              <a:ext cx="96499" cy="90845"/>
            </a:xfrm>
            <a:custGeom>
              <a:rect b="b" l="l" r="r" t="t"/>
              <a:pathLst>
                <a:path extrusionOk="0" h="3470" w="3686">
                  <a:moveTo>
                    <a:pt x="0" y="1"/>
                  </a:moveTo>
                  <a:lnTo>
                    <a:pt x="0" y="3469"/>
                  </a:lnTo>
                  <a:lnTo>
                    <a:pt x="3685" y="3469"/>
                  </a:lnTo>
                  <a:lnTo>
                    <a:pt x="368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7"/>
            <p:cNvSpPr/>
            <p:nvPr/>
          </p:nvSpPr>
          <p:spPr>
            <a:xfrm>
              <a:off x="5910486" y="2706147"/>
              <a:ext cx="24662" cy="90845"/>
            </a:xfrm>
            <a:custGeom>
              <a:rect b="b" l="l" r="r" t="t"/>
              <a:pathLst>
                <a:path extrusionOk="0" h="3470" w="942">
                  <a:moveTo>
                    <a:pt x="0" y="1"/>
                  </a:moveTo>
                  <a:lnTo>
                    <a:pt x="0" y="3469"/>
                  </a:lnTo>
                  <a:lnTo>
                    <a:pt x="942" y="3469"/>
                  </a:lnTo>
                  <a:lnTo>
                    <a:pt x="942"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7"/>
            <p:cNvSpPr/>
            <p:nvPr/>
          </p:nvSpPr>
          <p:spPr>
            <a:xfrm>
              <a:off x="5751756" y="2605904"/>
              <a:ext cx="80896" cy="191088"/>
            </a:xfrm>
            <a:custGeom>
              <a:rect b="b" l="l" r="r" t="t"/>
              <a:pathLst>
                <a:path extrusionOk="0" h="7299" w="3090">
                  <a:moveTo>
                    <a:pt x="1" y="1"/>
                  </a:moveTo>
                  <a:lnTo>
                    <a:pt x="1" y="7298"/>
                  </a:lnTo>
                  <a:lnTo>
                    <a:pt x="3090" y="7298"/>
                  </a:lnTo>
                  <a:lnTo>
                    <a:pt x="3090"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7"/>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7"/>
            <p:cNvSpPr/>
            <p:nvPr/>
          </p:nvSpPr>
          <p:spPr>
            <a:xfrm>
              <a:off x="5815531" y="2605904"/>
              <a:ext cx="17122" cy="191088"/>
            </a:xfrm>
            <a:custGeom>
              <a:rect b="b" l="l" r="r" t="t"/>
              <a:pathLst>
                <a:path extrusionOk="0" h="7299" w="654">
                  <a:moveTo>
                    <a:pt x="0" y="1"/>
                  </a:moveTo>
                  <a:lnTo>
                    <a:pt x="0" y="7298"/>
                  </a:lnTo>
                  <a:lnTo>
                    <a:pt x="654" y="7298"/>
                  </a:lnTo>
                  <a:lnTo>
                    <a:pt x="654"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7"/>
            <p:cNvSpPr/>
            <p:nvPr/>
          </p:nvSpPr>
          <p:spPr>
            <a:xfrm>
              <a:off x="6012849" y="2605904"/>
              <a:ext cx="81027" cy="190957"/>
            </a:xfrm>
            <a:custGeom>
              <a:rect b="b" l="l" r="r" t="t"/>
              <a:pathLst>
                <a:path extrusionOk="0" h="7294" w="3095">
                  <a:moveTo>
                    <a:pt x="1" y="1"/>
                  </a:moveTo>
                  <a:lnTo>
                    <a:pt x="1" y="7293"/>
                  </a:lnTo>
                  <a:lnTo>
                    <a:pt x="3095" y="7293"/>
                  </a:lnTo>
                  <a:lnTo>
                    <a:pt x="3095" y="1"/>
                  </a:ln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7"/>
            <p:cNvSpPr/>
            <p:nvPr/>
          </p:nvSpPr>
          <p:spPr>
            <a:xfrm>
              <a:off x="6012849" y="2605904"/>
              <a:ext cx="17279" cy="191088"/>
            </a:xfrm>
            <a:custGeom>
              <a:rect b="b" l="l" r="r" t="t"/>
              <a:pathLst>
                <a:path extrusionOk="0" h="7299" w="660">
                  <a:moveTo>
                    <a:pt x="1" y="1"/>
                  </a:moveTo>
                  <a:lnTo>
                    <a:pt x="1" y="7298"/>
                  </a:lnTo>
                  <a:lnTo>
                    <a:pt x="659" y="7298"/>
                  </a:lnTo>
                  <a:lnTo>
                    <a:pt x="659"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7"/>
            <p:cNvSpPr/>
            <p:nvPr/>
          </p:nvSpPr>
          <p:spPr>
            <a:xfrm>
              <a:off x="5852497" y="2588809"/>
              <a:ext cx="29217" cy="58015"/>
            </a:xfrm>
            <a:custGeom>
              <a:rect b="b" l="l" r="r" t="t"/>
              <a:pathLst>
                <a:path extrusionOk="0" h="2216" w="1116">
                  <a:moveTo>
                    <a:pt x="1" y="0"/>
                  </a:moveTo>
                  <a:lnTo>
                    <a:pt x="1" y="2215"/>
                  </a:lnTo>
                  <a:lnTo>
                    <a:pt x="1115" y="2215"/>
                  </a:lnTo>
                  <a:lnTo>
                    <a:pt x="111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7"/>
            <p:cNvSpPr/>
            <p:nvPr/>
          </p:nvSpPr>
          <p:spPr>
            <a:xfrm>
              <a:off x="5908103" y="2588809"/>
              <a:ext cx="29322" cy="58015"/>
            </a:xfrm>
            <a:custGeom>
              <a:rect b="b" l="l" r="r" t="t"/>
              <a:pathLst>
                <a:path extrusionOk="0" h="2216" w="1120">
                  <a:moveTo>
                    <a:pt x="0" y="0"/>
                  </a:moveTo>
                  <a:lnTo>
                    <a:pt x="0" y="2215"/>
                  </a:lnTo>
                  <a:lnTo>
                    <a:pt x="1119" y="2215"/>
                  </a:lnTo>
                  <a:lnTo>
                    <a:pt x="111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7"/>
            <p:cNvSpPr/>
            <p:nvPr/>
          </p:nvSpPr>
          <p:spPr>
            <a:xfrm>
              <a:off x="5963814" y="2588809"/>
              <a:ext cx="29322" cy="58015"/>
            </a:xfrm>
            <a:custGeom>
              <a:rect b="b" l="l" r="r" t="t"/>
              <a:pathLst>
                <a:path extrusionOk="0" h="2216"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7"/>
            <p:cNvSpPr/>
            <p:nvPr/>
          </p:nvSpPr>
          <p:spPr>
            <a:xfrm>
              <a:off x="5777544" y="2672454"/>
              <a:ext cx="29322" cy="57989"/>
            </a:xfrm>
            <a:custGeom>
              <a:rect b="b" l="l" r="r" t="t"/>
              <a:pathLst>
                <a:path extrusionOk="0" h="2215" w="1120">
                  <a:moveTo>
                    <a:pt x="0" y="0"/>
                  </a:moveTo>
                  <a:lnTo>
                    <a:pt x="0"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7"/>
            <p:cNvSpPr/>
            <p:nvPr/>
          </p:nvSpPr>
          <p:spPr>
            <a:xfrm>
              <a:off x="6038637" y="2672454"/>
              <a:ext cx="29348" cy="57989"/>
            </a:xfrm>
            <a:custGeom>
              <a:rect b="b" l="l" r="r" t="t"/>
              <a:pathLst>
                <a:path extrusionOk="0" h="2215" w="1121">
                  <a:moveTo>
                    <a:pt x="1" y="0"/>
                  </a:moveTo>
                  <a:lnTo>
                    <a:pt x="1" y="2215"/>
                  </a:lnTo>
                  <a:lnTo>
                    <a:pt x="1120" y="2215"/>
                  </a:lnTo>
                  <a:lnTo>
                    <a:pt x="112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7"/>
            <p:cNvSpPr/>
            <p:nvPr/>
          </p:nvSpPr>
          <p:spPr>
            <a:xfrm>
              <a:off x="6012849" y="2586531"/>
              <a:ext cx="88829" cy="19399"/>
            </a:xfrm>
            <a:custGeom>
              <a:rect b="b" l="l" r="r" t="t"/>
              <a:pathLst>
                <a:path extrusionOk="0" h="741" w="3393">
                  <a:moveTo>
                    <a:pt x="1" y="1"/>
                  </a:moveTo>
                  <a:lnTo>
                    <a:pt x="1" y="741"/>
                  </a:lnTo>
                  <a:lnTo>
                    <a:pt x="3393" y="741"/>
                  </a:lnTo>
                  <a:lnTo>
                    <a:pt x="3393" y="1"/>
                  </a:ln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7"/>
            <p:cNvSpPr/>
            <p:nvPr/>
          </p:nvSpPr>
          <p:spPr>
            <a:xfrm>
              <a:off x="6012849" y="2586531"/>
              <a:ext cx="17279" cy="19399"/>
            </a:xfrm>
            <a:custGeom>
              <a:rect b="b" l="l" r="r" t="t"/>
              <a:pathLst>
                <a:path extrusionOk="0" h="741" w="660">
                  <a:moveTo>
                    <a:pt x="1" y="1"/>
                  </a:moveTo>
                  <a:lnTo>
                    <a:pt x="1" y="741"/>
                  </a:lnTo>
                  <a:lnTo>
                    <a:pt x="659" y="741"/>
                  </a:lnTo>
                  <a:lnTo>
                    <a:pt x="659"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7"/>
            <p:cNvSpPr/>
            <p:nvPr/>
          </p:nvSpPr>
          <p:spPr>
            <a:xfrm>
              <a:off x="5872629" y="2459506"/>
              <a:ext cx="100505" cy="71471"/>
            </a:xfrm>
            <a:custGeom>
              <a:rect b="b" l="l" r="r" t="t"/>
              <a:pathLst>
                <a:path extrusionOk="0" h="2730" w="3839">
                  <a:moveTo>
                    <a:pt x="0" y="1"/>
                  </a:moveTo>
                  <a:lnTo>
                    <a:pt x="0" y="2730"/>
                  </a:lnTo>
                  <a:lnTo>
                    <a:pt x="3839" y="2730"/>
                  </a:lnTo>
                  <a:lnTo>
                    <a:pt x="383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7"/>
            <p:cNvSpPr/>
            <p:nvPr/>
          </p:nvSpPr>
          <p:spPr>
            <a:xfrm>
              <a:off x="5955253" y="2459636"/>
              <a:ext cx="17750" cy="71471"/>
            </a:xfrm>
            <a:custGeom>
              <a:rect b="b" l="l" r="r" t="t"/>
              <a:pathLst>
                <a:path extrusionOk="0" h="2730" w="678">
                  <a:moveTo>
                    <a:pt x="1" y="1"/>
                  </a:moveTo>
                  <a:lnTo>
                    <a:pt x="1" y="2729"/>
                  </a:lnTo>
                  <a:lnTo>
                    <a:pt x="678" y="2729"/>
                  </a:lnTo>
                  <a:lnTo>
                    <a:pt x="678"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7"/>
            <p:cNvSpPr/>
            <p:nvPr/>
          </p:nvSpPr>
          <p:spPr>
            <a:xfrm>
              <a:off x="5899150" y="2473381"/>
              <a:ext cx="47333" cy="43721"/>
            </a:xfrm>
            <a:custGeom>
              <a:rect b="b" l="l" r="r" t="t"/>
              <a:pathLst>
                <a:path extrusionOk="0" h="1670" w="1808">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7"/>
            <p:cNvSpPr/>
            <p:nvPr/>
          </p:nvSpPr>
          <p:spPr>
            <a:xfrm>
              <a:off x="5847104" y="2583520"/>
              <a:ext cx="40003" cy="68827"/>
            </a:xfrm>
            <a:custGeom>
              <a:rect b="b" l="l" r="r" t="t"/>
              <a:pathLst>
                <a:path extrusionOk="0" h="2629" w="1528">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7"/>
            <p:cNvSpPr/>
            <p:nvPr/>
          </p:nvSpPr>
          <p:spPr>
            <a:xfrm>
              <a:off x="5902684"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7"/>
            <p:cNvSpPr/>
            <p:nvPr/>
          </p:nvSpPr>
          <p:spPr>
            <a:xfrm>
              <a:off x="5772124"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7"/>
            <p:cNvSpPr/>
            <p:nvPr/>
          </p:nvSpPr>
          <p:spPr>
            <a:xfrm>
              <a:off x="6033348" y="2667165"/>
              <a:ext cx="40029" cy="68696"/>
            </a:xfrm>
            <a:custGeom>
              <a:rect b="b" l="l" r="r" t="t"/>
              <a:pathLst>
                <a:path extrusionOk="0" h="2624" w="1529">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7"/>
            <p:cNvSpPr/>
            <p:nvPr/>
          </p:nvSpPr>
          <p:spPr>
            <a:xfrm>
              <a:off x="5958395" y="2583520"/>
              <a:ext cx="40029" cy="68827"/>
            </a:xfrm>
            <a:custGeom>
              <a:rect b="b" l="l" r="r" t="t"/>
              <a:pathLst>
                <a:path extrusionOk="0" h="2629" w="1529">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7"/>
            <p:cNvSpPr/>
            <p:nvPr/>
          </p:nvSpPr>
          <p:spPr>
            <a:xfrm>
              <a:off x="5899045" y="2473512"/>
              <a:ext cx="47307" cy="43721"/>
            </a:xfrm>
            <a:custGeom>
              <a:rect b="b" l="l" r="r" t="t"/>
              <a:pathLst>
                <a:path extrusionOk="0" h="1670" w="1807">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7"/>
            <p:cNvSpPr/>
            <p:nvPr/>
          </p:nvSpPr>
          <p:spPr>
            <a:xfrm>
              <a:off x="5738562" y="2454348"/>
              <a:ext cx="368536" cy="368300"/>
            </a:xfrm>
            <a:custGeom>
              <a:rect b="b" l="l" r="r" t="t"/>
              <a:pathLst>
                <a:path extrusionOk="0" h="14068" w="14077">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77"/>
          <p:cNvGrpSpPr/>
          <p:nvPr/>
        </p:nvGrpSpPr>
        <p:grpSpPr>
          <a:xfrm>
            <a:off x="4870747" y="2288820"/>
            <a:ext cx="368536" cy="288687"/>
            <a:chOff x="4870747" y="2494220"/>
            <a:chExt cx="368536" cy="288687"/>
          </a:xfrm>
        </p:grpSpPr>
        <p:sp>
          <p:nvSpPr>
            <p:cNvPr id="9934" name="Google Shape;9934;p77"/>
            <p:cNvSpPr/>
            <p:nvPr/>
          </p:nvSpPr>
          <p:spPr>
            <a:xfrm>
              <a:off x="4876035" y="2512075"/>
              <a:ext cx="196088" cy="217739"/>
            </a:xfrm>
            <a:custGeom>
              <a:rect b="b" l="l" r="r" t="t"/>
              <a:pathLst>
                <a:path extrusionOk="0" h="8317" w="749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7"/>
            <p:cNvSpPr/>
            <p:nvPr/>
          </p:nvSpPr>
          <p:spPr>
            <a:xfrm>
              <a:off x="5024293" y="2512206"/>
              <a:ext cx="47962" cy="217608"/>
            </a:xfrm>
            <a:custGeom>
              <a:rect b="b" l="l" r="r" t="t"/>
              <a:pathLst>
                <a:path extrusionOk="0" h="8312" w="1832">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7"/>
            <p:cNvSpPr/>
            <p:nvPr/>
          </p:nvSpPr>
          <p:spPr>
            <a:xfrm>
              <a:off x="5072228" y="2553832"/>
              <a:ext cx="161504" cy="176113"/>
            </a:xfrm>
            <a:custGeom>
              <a:rect b="b" l="l" r="r" t="t"/>
              <a:pathLst>
                <a:path extrusionOk="0" h="6727" w="6169">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7"/>
            <p:cNvSpPr/>
            <p:nvPr/>
          </p:nvSpPr>
          <p:spPr>
            <a:xfrm>
              <a:off x="5134353" y="2553727"/>
              <a:ext cx="99510" cy="176218"/>
            </a:xfrm>
            <a:custGeom>
              <a:rect b="b" l="l" r="r" t="t"/>
              <a:pathLst>
                <a:path extrusionOk="0" h="6731" w="3801">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7"/>
            <p:cNvSpPr/>
            <p:nvPr/>
          </p:nvSpPr>
          <p:spPr>
            <a:xfrm>
              <a:off x="5109587" y="2580248"/>
              <a:ext cx="66052" cy="61523"/>
            </a:xfrm>
            <a:custGeom>
              <a:rect b="b" l="l" r="r" t="t"/>
              <a:pathLst>
                <a:path extrusionOk="0" h="2350" w="2523">
                  <a:moveTo>
                    <a:pt x="0" y="1"/>
                  </a:moveTo>
                  <a:lnTo>
                    <a:pt x="0" y="2350"/>
                  </a:lnTo>
                  <a:lnTo>
                    <a:pt x="2522" y="2350"/>
                  </a:lnTo>
                  <a:lnTo>
                    <a:pt x="2517" y="1264"/>
                  </a:lnTo>
                  <a:lnTo>
                    <a:pt x="143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7"/>
            <p:cNvSpPr/>
            <p:nvPr/>
          </p:nvSpPr>
          <p:spPr>
            <a:xfrm>
              <a:off x="5098251" y="2538124"/>
              <a:ext cx="54742" cy="15629"/>
            </a:xfrm>
            <a:custGeom>
              <a:rect b="b" l="l" r="r" t="t"/>
              <a:pathLst>
                <a:path extrusionOk="0" h="597" w="2091">
                  <a:moveTo>
                    <a:pt x="1" y="0"/>
                  </a:moveTo>
                  <a:lnTo>
                    <a:pt x="1" y="596"/>
                  </a:lnTo>
                  <a:lnTo>
                    <a:pt x="2091" y="596"/>
                  </a:lnTo>
                  <a:lnTo>
                    <a:pt x="209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7"/>
            <p:cNvSpPr/>
            <p:nvPr/>
          </p:nvSpPr>
          <p:spPr>
            <a:xfrm>
              <a:off x="5104534" y="2499770"/>
              <a:ext cx="42307" cy="38380"/>
            </a:xfrm>
            <a:custGeom>
              <a:rect b="b" l="l" r="r" t="t"/>
              <a:pathLst>
                <a:path extrusionOk="0" h="1466" w="1616">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7"/>
            <p:cNvSpPr/>
            <p:nvPr/>
          </p:nvSpPr>
          <p:spPr>
            <a:xfrm>
              <a:off x="5117624" y="2499639"/>
              <a:ext cx="29086" cy="38511"/>
            </a:xfrm>
            <a:custGeom>
              <a:rect b="b" l="l" r="r" t="t"/>
              <a:pathLst>
                <a:path extrusionOk="0" h="1471" w="1111">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7"/>
            <p:cNvSpPr/>
            <p:nvPr/>
          </p:nvSpPr>
          <p:spPr>
            <a:xfrm>
              <a:off x="4918918"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7"/>
            <p:cNvSpPr/>
            <p:nvPr/>
          </p:nvSpPr>
          <p:spPr>
            <a:xfrm>
              <a:off x="4940674" y="2701252"/>
              <a:ext cx="82388" cy="75974"/>
            </a:xfrm>
            <a:custGeom>
              <a:rect b="b" l="l" r="r" t="t"/>
              <a:pathLst>
                <a:path extrusionOk="0" h="2902" w="3147">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7"/>
            <p:cNvSpPr/>
            <p:nvPr/>
          </p:nvSpPr>
          <p:spPr>
            <a:xfrm>
              <a:off x="4950727" y="2718478"/>
              <a:ext cx="40893" cy="35029"/>
            </a:xfrm>
            <a:custGeom>
              <a:rect b="b" l="l" r="r" t="t"/>
              <a:pathLst>
                <a:path extrusionOk="0" h="1338" w="1562">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7"/>
            <p:cNvSpPr/>
            <p:nvPr/>
          </p:nvSpPr>
          <p:spPr>
            <a:xfrm>
              <a:off x="5091601" y="2694838"/>
              <a:ext cx="96473" cy="82415"/>
            </a:xfrm>
            <a:custGeom>
              <a:rect b="b" l="l" r="r" t="t"/>
              <a:pathLst>
                <a:path extrusionOk="0" h="3148" w="3685">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7"/>
            <p:cNvSpPr/>
            <p:nvPr/>
          </p:nvSpPr>
          <p:spPr>
            <a:xfrm>
              <a:off x="5111969" y="2701252"/>
              <a:ext cx="82519" cy="75974"/>
            </a:xfrm>
            <a:custGeom>
              <a:rect b="b" l="l" r="r" t="t"/>
              <a:pathLst>
                <a:path extrusionOk="0" h="2902" w="3152">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7"/>
            <p:cNvSpPr/>
            <p:nvPr/>
          </p:nvSpPr>
          <p:spPr>
            <a:xfrm>
              <a:off x="5123410" y="2718478"/>
              <a:ext cx="40893" cy="35029"/>
            </a:xfrm>
            <a:custGeom>
              <a:rect b="b" l="l" r="r" t="t"/>
              <a:pathLst>
                <a:path extrusionOk="0" h="1338" w="1562">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7"/>
            <p:cNvSpPr/>
            <p:nvPr/>
          </p:nvSpPr>
          <p:spPr>
            <a:xfrm>
              <a:off x="4928971" y="2549198"/>
              <a:ext cx="90321" cy="90321"/>
            </a:xfrm>
            <a:custGeom>
              <a:rect b="b" l="l" r="r" t="t"/>
              <a:pathLst>
                <a:path extrusionOk="0" h="3450" w="345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7"/>
            <p:cNvSpPr/>
            <p:nvPr/>
          </p:nvSpPr>
          <p:spPr>
            <a:xfrm>
              <a:off x="5072228" y="2677611"/>
              <a:ext cx="161504" cy="52465"/>
            </a:xfrm>
            <a:custGeom>
              <a:rect b="b" l="l" r="r" t="t"/>
              <a:pathLst>
                <a:path extrusionOk="0" h="2004" w="6169">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7"/>
            <p:cNvSpPr/>
            <p:nvPr/>
          </p:nvSpPr>
          <p:spPr>
            <a:xfrm>
              <a:off x="5189829" y="2677480"/>
              <a:ext cx="43904" cy="52334"/>
            </a:xfrm>
            <a:custGeom>
              <a:rect b="b" l="l" r="r" t="t"/>
              <a:pathLst>
                <a:path extrusionOk="0" h="1999" w="1677">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7"/>
            <p:cNvSpPr/>
            <p:nvPr/>
          </p:nvSpPr>
          <p:spPr>
            <a:xfrm>
              <a:off x="4875904" y="2677480"/>
              <a:ext cx="196219" cy="52334"/>
            </a:xfrm>
            <a:custGeom>
              <a:rect b="b" l="l" r="r" t="t"/>
              <a:pathLst>
                <a:path extrusionOk="0" h="1999" w="7495">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7"/>
            <p:cNvSpPr/>
            <p:nvPr/>
          </p:nvSpPr>
          <p:spPr>
            <a:xfrm>
              <a:off x="5040917" y="2677480"/>
              <a:ext cx="31468" cy="52334"/>
            </a:xfrm>
            <a:custGeom>
              <a:rect b="b" l="l" r="r" t="t"/>
              <a:pathLst>
                <a:path extrusionOk="0" h="1999" w="1202">
                  <a:moveTo>
                    <a:pt x="0" y="0"/>
                  </a:moveTo>
                  <a:lnTo>
                    <a:pt x="0" y="1999"/>
                  </a:lnTo>
                  <a:lnTo>
                    <a:pt x="1201" y="1999"/>
                  </a:lnTo>
                  <a:lnTo>
                    <a:pt x="1201"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7"/>
            <p:cNvSpPr/>
            <p:nvPr/>
          </p:nvSpPr>
          <p:spPr>
            <a:xfrm>
              <a:off x="5104299" y="2574855"/>
              <a:ext cx="76629" cy="72335"/>
            </a:xfrm>
            <a:custGeom>
              <a:rect b="b" l="l" r="r" t="t"/>
              <a:pathLst>
                <a:path extrusionOk="0" h="2763" w="2927">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7"/>
            <p:cNvSpPr/>
            <p:nvPr/>
          </p:nvSpPr>
          <p:spPr>
            <a:xfrm>
              <a:off x="4943554" y="2713059"/>
              <a:ext cx="53617" cy="45894"/>
            </a:xfrm>
            <a:custGeom>
              <a:rect b="b" l="l" r="r" t="t"/>
              <a:pathLst>
                <a:path extrusionOk="0" h="1753" w="2048">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7"/>
            <p:cNvSpPr/>
            <p:nvPr/>
          </p:nvSpPr>
          <p:spPr>
            <a:xfrm>
              <a:off x="5116106" y="2713059"/>
              <a:ext cx="53617" cy="45894"/>
            </a:xfrm>
            <a:custGeom>
              <a:rect b="b" l="l" r="r" t="t"/>
              <a:pathLst>
                <a:path extrusionOk="0" h="1753" w="2048">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7"/>
            <p:cNvSpPr/>
            <p:nvPr/>
          </p:nvSpPr>
          <p:spPr>
            <a:xfrm>
              <a:off x="4923552" y="2543910"/>
              <a:ext cx="101160" cy="101029"/>
            </a:xfrm>
            <a:custGeom>
              <a:rect b="b" l="l" r="r" t="t"/>
              <a:pathLst>
                <a:path extrusionOk="0" h="3859" w="3864">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7"/>
            <p:cNvSpPr/>
            <p:nvPr/>
          </p:nvSpPr>
          <p:spPr>
            <a:xfrm>
              <a:off x="4870747" y="2494220"/>
              <a:ext cx="368536" cy="288687"/>
            </a:xfrm>
            <a:custGeom>
              <a:rect b="b" l="l" r="r" t="t"/>
              <a:pathLst>
                <a:path extrusionOk="0" h="11027" w="14077">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77"/>
          <p:cNvGrpSpPr/>
          <p:nvPr/>
        </p:nvGrpSpPr>
        <p:grpSpPr>
          <a:xfrm>
            <a:off x="5300308" y="2249105"/>
            <a:ext cx="370604" cy="367960"/>
            <a:chOff x="5300308" y="2454505"/>
            <a:chExt cx="370604" cy="367960"/>
          </a:xfrm>
        </p:grpSpPr>
        <p:sp>
          <p:nvSpPr>
            <p:cNvPr id="9959" name="Google Shape;9959;p77"/>
            <p:cNvSpPr/>
            <p:nvPr/>
          </p:nvSpPr>
          <p:spPr>
            <a:xfrm>
              <a:off x="5585487" y="2460029"/>
              <a:ext cx="79509" cy="79378"/>
            </a:xfrm>
            <a:custGeom>
              <a:rect b="b" l="l" r="r" t="t"/>
              <a:pathLst>
                <a:path extrusionOk="0" h="3032" w="3037">
                  <a:moveTo>
                    <a:pt x="380" y="0"/>
                  </a:moveTo>
                  <a:lnTo>
                    <a:pt x="1" y="375"/>
                  </a:lnTo>
                  <a:lnTo>
                    <a:pt x="2657" y="3031"/>
                  </a:lnTo>
                  <a:lnTo>
                    <a:pt x="3037" y="2657"/>
                  </a:lnTo>
                  <a:lnTo>
                    <a:pt x="38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7"/>
            <p:cNvSpPr/>
            <p:nvPr/>
          </p:nvSpPr>
          <p:spPr>
            <a:xfrm>
              <a:off x="5372565" y="2708791"/>
              <a:ext cx="43537" cy="42464"/>
            </a:xfrm>
            <a:custGeom>
              <a:rect b="b" l="l" r="r" t="t"/>
              <a:pathLst>
                <a:path extrusionOk="0" h="1622" w="1663">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7"/>
            <p:cNvSpPr/>
            <p:nvPr/>
          </p:nvSpPr>
          <p:spPr>
            <a:xfrm>
              <a:off x="5390682" y="2530322"/>
              <a:ext cx="204152" cy="202607"/>
            </a:xfrm>
            <a:custGeom>
              <a:rect b="b" l="l" r="r" t="t"/>
              <a:pathLst>
                <a:path extrusionOk="0" h="7739" w="7798">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7"/>
            <p:cNvSpPr/>
            <p:nvPr/>
          </p:nvSpPr>
          <p:spPr>
            <a:xfrm>
              <a:off x="5394321" y="2580117"/>
              <a:ext cx="200513" cy="152708"/>
            </a:xfrm>
            <a:custGeom>
              <a:rect b="b" l="l" r="r" t="t"/>
              <a:pathLst>
                <a:path extrusionOk="0" h="5833" w="7659">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7"/>
            <p:cNvSpPr/>
            <p:nvPr/>
          </p:nvSpPr>
          <p:spPr>
            <a:xfrm>
              <a:off x="5390289" y="2604412"/>
              <a:ext cx="132104" cy="128413"/>
            </a:xfrm>
            <a:custGeom>
              <a:rect b="b" l="l" r="r" t="t"/>
              <a:pathLst>
                <a:path extrusionOk="0" h="4905" w="5046">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7"/>
            <p:cNvSpPr/>
            <p:nvPr/>
          </p:nvSpPr>
          <p:spPr>
            <a:xfrm>
              <a:off x="5394190" y="2657845"/>
              <a:ext cx="128308" cy="74980"/>
            </a:xfrm>
            <a:custGeom>
              <a:rect b="b" l="l" r="r" t="t"/>
              <a:pathLst>
                <a:path extrusionOk="0" h="2864" w="4901">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7"/>
            <p:cNvSpPr/>
            <p:nvPr/>
          </p:nvSpPr>
          <p:spPr>
            <a:xfrm>
              <a:off x="5514566" y="2502284"/>
              <a:ext cx="108045" cy="107940"/>
            </a:xfrm>
            <a:custGeom>
              <a:rect b="b" l="l" r="r" t="t"/>
              <a:pathLst>
                <a:path extrusionOk="0" h="4123" w="4127">
                  <a:moveTo>
                    <a:pt x="466" y="0"/>
                  </a:moveTo>
                  <a:lnTo>
                    <a:pt x="0" y="466"/>
                  </a:lnTo>
                  <a:lnTo>
                    <a:pt x="3661" y="4122"/>
                  </a:lnTo>
                  <a:lnTo>
                    <a:pt x="4127" y="3656"/>
                  </a:lnTo>
                  <a:lnTo>
                    <a:pt x="46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7"/>
            <p:cNvSpPr/>
            <p:nvPr/>
          </p:nvSpPr>
          <p:spPr>
            <a:xfrm>
              <a:off x="5526765" y="2502284"/>
              <a:ext cx="95845" cy="107940"/>
            </a:xfrm>
            <a:custGeom>
              <a:rect b="b" l="l" r="r" t="t"/>
              <a:pathLst>
                <a:path extrusionOk="0" h="4123" w="3661">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7"/>
            <p:cNvSpPr/>
            <p:nvPr/>
          </p:nvSpPr>
          <p:spPr>
            <a:xfrm>
              <a:off x="5551898" y="2481916"/>
              <a:ext cx="91106" cy="91080"/>
            </a:xfrm>
            <a:custGeom>
              <a:rect b="b" l="l" r="r" t="t"/>
              <a:pathLst>
                <a:path extrusionOk="0" h="3479" w="3480">
                  <a:moveTo>
                    <a:pt x="1740" y="0"/>
                  </a:moveTo>
                  <a:lnTo>
                    <a:pt x="1" y="1739"/>
                  </a:lnTo>
                  <a:lnTo>
                    <a:pt x="1740" y="3478"/>
                  </a:lnTo>
                  <a:lnTo>
                    <a:pt x="3479" y="1739"/>
                  </a:lnTo>
                  <a:lnTo>
                    <a:pt x="1740" y="0"/>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7"/>
            <p:cNvSpPr/>
            <p:nvPr/>
          </p:nvSpPr>
          <p:spPr>
            <a:xfrm>
              <a:off x="5551898" y="2481916"/>
              <a:ext cx="90975" cy="91080"/>
            </a:xfrm>
            <a:custGeom>
              <a:rect b="b" l="l" r="r" t="t"/>
              <a:pathLst>
                <a:path extrusionOk="0" h="3479" w="3475">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7"/>
            <p:cNvSpPr/>
            <p:nvPr/>
          </p:nvSpPr>
          <p:spPr>
            <a:xfrm>
              <a:off x="5300308" y="2454505"/>
              <a:ext cx="370604" cy="367960"/>
            </a:xfrm>
            <a:custGeom>
              <a:rect b="b" l="l" r="r" t="t"/>
              <a:pathLst>
                <a:path extrusionOk="0" h="14055" w="14156">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77"/>
          <p:cNvGrpSpPr/>
          <p:nvPr/>
        </p:nvGrpSpPr>
        <p:grpSpPr>
          <a:xfrm>
            <a:off x="4929600" y="3620335"/>
            <a:ext cx="230803" cy="340235"/>
            <a:chOff x="4929600" y="3825735"/>
            <a:chExt cx="230803" cy="340235"/>
          </a:xfrm>
        </p:grpSpPr>
        <p:sp>
          <p:nvSpPr>
            <p:cNvPr id="9971" name="Google Shape;9971;p77"/>
            <p:cNvSpPr/>
            <p:nvPr/>
          </p:nvSpPr>
          <p:spPr>
            <a:xfrm>
              <a:off x="4934757" y="3830657"/>
              <a:ext cx="220750" cy="330418"/>
            </a:xfrm>
            <a:custGeom>
              <a:rect b="b" l="l" r="r" t="t"/>
              <a:pathLst>
                <a:path extrusionOk="0" h="12621" w="8432">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7"/>
            <p:cNvSpPr/>
            <p:nvPr/>
          </p:nvSpPr>
          <p:spPr>
            <a:xfrm>
              <a:off x="4934757" y="3830788"/>
              <a:ext cx="220750" cy="330287"/>
            </a:xfrm>
            <a:custGeom>
              <a:rect b="b" l="l" r="r" t="t"/>
              <a:pathLst>
                <a:path extrusionOk="0" h="12616" w="8432">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7"/>
            <p:cNvSpPr/>
            <p:nvPr/>
          </p:nvSpPr>
          <p:spPr>
            <a:xfrm>
              <a:off x="4956251" y="3857805"/>
              <a:ext cx="76001" cy="65110"/>
            </a:xfrm>
            <a:custGeom>
              <a:rect b="b" l="l" r="r" t="t"/>
              <a:pathLst>
                <a:path extrusionOk="0" h="2487" w="2903">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7"/>
            <p:cNvSpPr/>
            <p:nvPr/>
          </p:nvSpPr>
          <p:spPr>
            <a:xfrm>
              <a:off x="4993479" y="3857805"/>
              <a:ext cx="40291" cy="65136"/>
            </a:xfrm>
            <a:custGeom>
              <a:rect b="b" l="l" r="r" t="t"/>
              <a:pathLst>
                <a:path extrusionOk="0" h="2488" w="1539">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7"/>
            <p:cNvSpPr/>
            <p:nvPr/>
          </p:nvSpPr>
          <p:spPr>
            <a:xfrm>
              <a:off x="5047069" y="3857805"/>
              <a:ext cx="75870" cy="65110"/>
            </a:xfrm>
            <a:custGeom>
              <a:rect b="b" l="l" r="r" t="t"/>
              <a:pathLst>
                <a:path extrusionOk="0" h="2487" w="2898">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7"/>
            <p:cNvSpPr/>
            <p:nvPr/>
          </p:nvSpPr>
          <p:spPr>
            <a:xfrm>
              <a:off x="5084035" y="3857805"/>
              <a:ext cx="38903" cy="65057"/>
            </a:xfrm>
            <a:custGeom>
              <a:rect b="b" l="l" r="r" t="t"/>
              <a:pathLst>
                <a:path extrusionOk="0" h="2485" w="1486">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7"/>
            <p:cNvSpPr/>
            <p:nvPr/>
          </p:nvSpPr>
          <p:spPr>
            <a:xfrm>
              <a:off x="4956251" y="4063947"/>
              <a:ext cx="76001" cy="65083"/>
            </a:xfrm>
            <a:custGeom>
              <a:rect b="b" l="l" r="r" t="t"/>
              <a:pathLst>
                <a:path extrusionOk="0" h="2486" w="2903">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7"/>
            <p:cNvSpPr/>
            <p:nvPr/>
          </p:nvSpPr>
          <p:spPr>
            <a:xfrm>
              <a:off x="4993479" y="4063947"/>
              <a:ext cx="40291" cy="65005"/>
            </a:xfrm>
            <a:custGeom>
              <a:rect b="b" l="l" r="r" t="t"/>
              <a:pathLst>
                <a:path extrusionOk="0" h="2483" w="1539">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7"/>
            <p:cNvSpPr/>
            <p:nvPr/>
          </p:nvSpPr>
          <p:spPr>
            <a:xfrm>
              <a:off x="5047069" y="4063947"/>
              <a:ext cx="75870" cy="65083"/>
            </a:xfrm>
            <a:custGeom>
              <a:rect b="b" l="l" r="r" t="t"/>
              <a:pathLst>
                <a:path extrusionOk="0" h="2486" w="2898">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7"/>
            <p:cNvSpPr/>
            <p:nvPr/>
          </p:nvSpPr>
          <p:spPr>
            <a:xfrm>
              <a:off x="5084035" y="4063947"/>
              <a:ext cx="38903" cy="64926"/>
            </a:xfrm>
            <a:custGeom>
              <a:rect b="b" l="l" r="r" t="t"/>
              <a:pathLst>
                <a:path extrusionOk="0" h="2480" w="1486">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7"/>
            <p:cNvSpPr/>
            <p:nvPr/>
          </p:nvSpPr>
          <p:spPr>
            <a:xfrm>
              <a:off x="4956251" y="3960824"/>
              <a:ext cx="76001" cy="65110"/>
            </a:xfrm>
            <a:custGeom>
              <a:rect b="b" l="l" r="r" t="t"/>
              <a:pathLst>
                <a:path extrusionOk="0" h="2487" w="2903">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7"/>
            <p:cNvSpPr/>
            <p:nvPr/>
          </p:nvSpPr>
          <p:spPr>
            <a:xfrm>
              <a:off x="4993479" y="3960955"/>
              <a:ext cx="40291" cy="64979"/>
            </a:xfrm>
            <a:custGeom>
              <a:rect b="b" l="l" r="r" t="t"/>
              <a:pathLst>
                <a:path extrusionOk="0" h="2482" w="1539">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7"/>
            <p:cNvSpPr/>
            <p:nvPr/>
          </p:nvSpPr>
          <p:spPr>
            <a:xfrm>
              <a:off x="5047069" y="3960824"/>
              <a:ext cx="75870" cy="65110"/>
            </a:xfrm>
            <a:custGeom>
              <a:rect b="b" l="l" r="r" t="t"/>
              <a:pathLst>
                <a:path extrusionOk="0" h="2487" w="2898">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7"/>
            <p:cNvSpPr/>
            <p:nvPr/>
          </p:nvSpPr>
          <p:spPr>
            <a:xfrm>
              <a:off x="5084035" y="3960955"/>
              <a:ext cx="38903" cy="64926"/>
            </a:xfrm>
            <a:custGeom>
              <a:rect b="b" l="l" r="r" t="t"/>
              <a:pathLst>
                <a:path extrusionOk="0" h="2480" w="1486">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7"/>
            <p:cNvSpPr/>
            <p:nvPr/>
          </p:nvSpPr>
          <p:spPr>
            <a:xfrm>
              <a:off x="4962298" y="3852936"/>
              <a:ext cx="74849" cy="74927"/>
            </a:xfrm>
            <a:custGeom>
              <a:rect b="b" l="l" r="r" t="t"/>
              <a:pathLst>
                <a:path extrusionOk="0" h="2862" w="2859">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7"/>
            <p:cNvSpPr/>
            <p:nvPr/>
          </p:nvSpPr>
          <p:spPr>
            <a:xfrm>
              <a:off x="5040786" y="3852910"/>
              <a:ext cx="87179" cy="74901"/>
            </a:xfrm>
            <a:custGeom>
              <a:rect b="b" l="l" r="r" t="t"/>
              <a:pathLst>
                <a:path extrusionOk="0" h="2861" w="333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7"/>
            <p:cNvSpPr/>
            <p:nvPr/>
          </p:nvSpPr>
          <p:spPr>
            <a:xfrm>
              <a:off x="4949732" y="3955928"/>
              <a:ext cx="87415" cy="74953"/>
            </a:xfrm>
            <a:custGeom>
              <a:rect b="b" l="l" r="r" t="t"/>
              <a:pathLst>
                <a:path extrusionOk="0" h="2863" w="3339">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7"/>
            <p:cNvSpPr/>
            <p:nvPr/>
          </p:nvSpPr>
          <p:spPr>
            <a:xfrm>
              <a:off x="5040786" y="3955928"/>
              <a:ext cx="87310" cy="74953"/>
            </a:xfrm>
            <a:custGeom>
              <a:rect b="b" l="l" r="r" t="t"/>
              <a:pathLst>
                <a:path extrusionOk="0" h="2863" w="3335">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7"/>
            <p:cNvSpPr/>
            <p:nvPr/>
          </p:nvSpPr>
          <p:spPr>
            <a:xfrm>
              <a:off x="4962298" y="4058920"/>
              <a:ext cx="74980" cy="74953"/>
            </a:xfrm>
            <a:custGeom>
              <a:rect b="b" l="l" r="r" t="t"/>
              <a:pathLst>
                <a:path extrusionOk="0" h="2863" w="2864">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7"/>
            <p:cNvSpPr/>
            <p:nvPr/>
          </p:nvSpPr>
          <p:spPr>
            <a:xfrm>
              <a:off x="5040655" y="4059051"/>
              <a:ext cx="87179" cy="74796"/>
            </a:xfrm>
            <a:custGeom>
              <a:rect b="b" l="l" r="r" t="t"/>
              <a:pathLst>
                <a:path extrusionOk="0" h="2857" w="333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7"/>
            <p:cNvSpPr/>
            <p:nvPr/>
          </p:nvSpPr>
          <p:spPr>
            <a:xfrm>
              <a:off x="4929600" y="3825735"/>
              <a:ext cx="230803" cy="340235"/>
            </a:xfrm>
            <a:custGeom>
              <a:rect b="b" l="l" r="r" t="t"/>
              <a:pathLst>
                <a:path extrusionOk="0" h="12996" w="8816">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77"/>
          <p:cNvGrpSpPr/>
          <p:nvPr/>
        </p:nvGrpSpPr>
        <p:grpSpPr>
          <a:xfrm>
            <a:off x="6264518" y="3619995"/>
            <a:ext cx="249810" cy="340968"/>
            <a:chOff x="6264518" y="3825395"/>
            <a:chExt cx="249810" cy="340968"/>
          </a:xfrm>
        </p:grpSpPr>
        <p:sp>
          <p:nvSpPr>
            <p:cNvPr id="9993" name="Google Shape;9993;p77"/>
            <p:cNvSpPr/>
            <p:nvPr/>
          </p:nvSpPr>
          <p:spPr>
            <a:xfrm>
              <a:off x="6269309" y="3867832"/>
              <a:ext cx="211325" cy="293740"/>
            </a:xfrm>
            <a:custGeom>
              <a:rect b="b" l="l" r="r" t="t"/>
              <a:pathLst>
                <a:path extrusionOk="0" h="11220" w="8072">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7"/>
            <p:cNvSpPr/>
            <p:nvPr/>
          </p:nvSpPr>
          <p:spPr>
            <a:xfrm>
              <a:off x="6332429" y="3867623"/>
              <a:ext cx="148205" cy="234154"/>
            </a:xfrm>
            <a:custGeom>
              <a:rect b="b" l="l" r="r" t="t"/>
              <a:pathLst>
                <a:path extrusionOk="0" h="8944" w="5661">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7"/>
            <p:cNvSpPr/>
            <p:nvPr/>
          </p:nvSpPr>
          <p:spPr>
            <a:xfrm>
              <a:off x="6277215" y="3830395"/>
              <a:ext cx="55868" cy="93593"/>
            </a:xfrm>
            <a:custGeom>
              <a:rect b="b" l="l" r="r" t="t"/>
              <a:pathLst>
                <a:path extrusionOk="0" h="3575" w="2134">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7"/>
            <p:cNvSpPr/>
            <p:nvPr/>
          </p:nvSpPr>
          <p:spPr>
            <a:xfrm>
              <a:off x="6306144" y="3890400"/>
              <a:ext cx="26939" cy="33484"/>
            </a:xfrm>
            <a:custGeom>
              <a:rect b="b" l="l" r="r" t="t"/>
              <a:pathLst>
                <a:path extrusionOk="0" h="1279" w="1029">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7"/>
            <p:cNvSpPr/>
            <p:nvPr/>
          </p:nvSpPr>
          <p:spPr>
            <a:xfrm>
              <a:off x="6264518" y="3825395"/>
              <a:ext cx="249810" cy="340968"/>
            </a:xfrm>
            <a:custGeom>
              <a:rect b="b" l="l" r="r" t="t"/>
              <a:pathLst>
                <a:path extrusionOk="0" h="13024" w="9542">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7"/>
            <p:cNvSpPr/>
            <p:nvPr/>
          </p:nvSpPr>
          <p:spPr>
            <a:xfrm>
              <a:off x="6360729" y="4014283"/>
              <a:ext cx="14739" cy="12593"/>
            </a:xfrm>
            <a:custGeom>
              <a:rect b="b" l="l" r="r" t="t"/>
              <a:pathLst>
                <a:path extrusionOk="0" h="481" w="563">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7"/>
            <p:cNvSpPr/>
            <p:nvPr/>
          </p:nvSpPr>
          <p:spPr>
            <a:xfrm>
              <a:off x="6412304" y="4027216"/>
              <a:ext cx="14608" cy="12645"/>
            </a:xfrm>
            <a:custGeom>
              <a:rect b="b" l="l" r="r" t="t"/>
              <a:pathLst>
                <a:path extrusionOk="0" h="483" w="558">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7"/>
            <p:cNvSpPr/>
            <p:nvPr/>
          </p:nvSpPr>
          <p:spPr>
            <a:xfrm>
              <a:off x="6355965" y="4058920"/>
              <a:ext cx="14739" cy="12540"/>
            </a:xfrm>
            <a:custGeom>
              <a:rect b="b" l="l" r="r" t="t"/>
              <a:pathLst>
                <a:path extrusionOk="0" h="479" w="563">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77"/>
          <p:cNvGrpSpPr/>
          <p:nvPr/>
        </p:nvGrpSpPr>
        <p:grpSpPr>
          <a:xfrm>
            <a:off x="5376073" y="3619968"/>
            <a:ext cx="223158" cy="340994"/>
            <a:chOff x="5376073" y="3825368"/>
            <a:chExt cx="223158" cy="340994"/>
          </a:xfrm>
        </p:grpSpPr>
        <p:sp>
          <p:nvSpPr>
            <p:cNvPr id="10002" name="Google Shape;10002;p77"/>
            <p:cNvSpPr/>
            <p:nvPr/>
          </p:nvSpPr>
          <p:spPr>
            <a:xfrm>
              <a:off x="5380995" y="3830395"/>
              <a:ext cx="213079" cy="242008"/>
            </a:xfrm>
            <a:custGeom>
              <a:rect b="b" l="l" r="r" t="t"/>
              <a:pathLst>
                <a:path extrusionOk="0" h="9244" w="8139">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7"/>
            <p:cNvSpPr/>
            <p:nvPr/>
          </p:nvSpPr>
          <p:spPr>
            <a:xfrm>
              <a:off x="5515822" y="3830395"/>
              <a:ext cx="78252" cy="242008"/>
            </a:xfrm>
            <a:custGeom>
              <a:rect b="b" l="l" r="r" t="t"/>
              <a:pathLst>
                <a:path extrusionOk="0" h="9244" w="2989">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7"/>
            <p:cNvSpPr/>
            <p:nvPr/>
          </p:nvSpPr>
          <p:spPr>
            <a:xfrm>
              <a:off x="5428669" y="3853407"/>
              <a:ext cx="117862" cy="100400"/>
            </a:xfrm>
            <a:custGeom>
              <a:rect b="b" l="l" r="r" t="t"/>
              <a:pathLst>
                <a:path extrusionOk="0" h="3835" w="4502">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7"/>
            <p:cNvSpPr/>
            <p:nvPr/>
          </p:nvSpPr>
          <p:spPr>
            <a:xfrm>
              <a:off x="5428669" y="3863356"/>
              <a:ext cx="117993" cy="90583"/>
            </a:xfrm>
            <a:custGeom>
              <a:rect b="b" l="l" r="r" t="t"/>
              <a:pathLst>
                <a:path extrusionOk="0" h="3460" w="4507">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7"/>
            <p:cNvSpPr/>
            <p:nvPr/>
          </p:nvSpPr>
          <p:spPr>
            <a:xfrm>
              <a:off x="5464745" y="4040071"/>
              <a:ext cx="45684" cy="121266"/>
            </a:xfrm>
            <a:custGeom>
              <a:rect b="b" l="l" r="r" t="t"/>
              <a:pathLst>
                <a:path extrusionOk="0" h="4632" w="1745">
                  <a:moveTo>
                    <a:pt x="1" y="0"/>
                  </a:moveTo>
                  <a:lnTo>
                    <a:pt x="1" y="4631"/>
                  </a:lnTo>
                  <a:lnTo>
                    <a:pt x="1745" y="4631"/>
                  </a:lnTo>
                  <a:lnTo>
                    <a:pt x="174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7"/>
            <p:cNvSpPr/>
            <p:nvPr/>
          </p:nvSpPr>
          <p:spPr>
            <a:xfrm>
              <a:off x="5495192" y="4040071"/>
              <a:ext cx="15237" cy="121266"/>
            </a:xfrm>
            <a:custGeom>
              <a:rect b="b" l="l" r="r" t="t"/>
              <a:pathLst>
                <a:path extrusionOk="0" h="4632" w="582">
                  <a:moveTo>
                    <a:pt x="0" y="0"/>
                  </a:moveTo>
                  <a:lnTo>
                    <a:pt x="0" y="4631"/>
                  </a:lnTo>
                  <a:lnTo>
                    <a:pt x="582" y="4631"/>
                  </a:lnTo>
                  <a:lnTo>
                    <a:pt x="58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7"/>
            <p:cNvSpPr/>
            <p:nvPr/>
          </p:nvSpPr>
          <p:spPr>
            <a:xfrm>
              <a:off x="5401992" y="3988234"/>
              <a:ext cx="33118" cy="25552"/>
            </a:xfrm>
            <a:custGeom>
              <a:rect b="b" l="l" r="r" t="t"/>
              <a:pathLst>
                <a:path extrusionOk="0" h="976" w="1265">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7"/>
            <p:cNvSpPr/>
            <p:nvPr/>
          </p:nvSpPr>
          <p:spPr>
            <a:xfrm>
              <a:off x="5402122" y="3995408"/>
              <a:ext cx="32987" cy="18378"/>
            </a:xfrm>
            <a:custGeom>
              <a:rect b="b" l="l" r="r" t="t"/>
              <a:pathLst>
                <a:path extrusionOk="0" h="702" w="126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7"/>
            <p:cNvSpPr/>
            <p:nvPr/>
          </p:nvSpPr>
          <p:spPr>
            <a:xfrm>
              <a:off x="5464876" y="3988234"/>
              <a:ext cx="45553" cy="25552"/>
            </a:xfrm>
            <a:custGeom>
              <a:rect b="b" l="l" r="r" t="t"/>
              <a:pathLst>
                <a:path extrusionOk="0" h="976" w="174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7"/>
            <p:cNvSpPr/>
            <p:nvPr/>
          </p:nvSpPr>
          <p:spPr>
            <a:xfrm>
              <a:off x="5464876" y="3995538"/>
              <a:ext cx="45553" cy="18378"/>
            </a:xfrm>
            <a:custGeom>
              <a:rect b="b" l="l" r="r" t="t"/>
              <a:pathLst>
                <a:path extrusionOk="0" h="702" w="174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7"/>
            <p:cNvSpPr/>
            <p:nvPr/>
          </p:nvSpPr>
          <p:spPr>
            <a:xfrm>
              <a:off x="5540091" y="3988234"/>
              <a:ext cx="33092" cy="25552"/>
            </a:xfrm>
            <a:custGeom>
              <a:rect b="b" l="l" r="r" t="t"/>
              <a:pathLst>
                <a:path extrusionOk="0" h="976" w="1264">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7"/>
            <p:cNvSpPr/>
            <p:nvPr/>
          </p:nvSpPr>
          <p:spPr>
            <a:xfrm>
              <a:off x="5540222" y="3995905"/>
              <a:ext cx="33092" cy="18012"/>
            </a:xfrm>
            <a:custGeom>
              <a:rect b="b" l="l" r="r" t="t"/>
              <a:pathLst>
                <a:path extrusionOk="0" h="688" w="1264">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7"/>
            <p:cNvSpPr/>
            <p:nvPr/>
          </p:nvSpPr>
          <p:spPr>
            <a:xfrm>
              <a:off x="5464745" y="4112380"/>
              <a:ext cx="45684" cy="48957"/>
            </a:xfrm>
            <a:custGeom>
              <a:rect b="b" l="l" r="r" t="t"/>
              <a:pathLst>
                <a:path extrusionOk="0" h="1870" w="1745">
                  <a:moveTo>
                    <a:pt x="1" y="0"/>
                  </a:moveTo>
                  <a:lnTo>
                    <a:pt x="1" y="1869"/>
                  </a:lnTo>
                  <a:lnTo>
                    <a:pt x="1745" y="1869"/>
                  </a:lnTo>
                  <a:lnTo>
                    <a:pt x="1745"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7"/>
            <p:cNvSpPr/>
            <p:nvPr/>
          </p:nvSpPr>
          <p:spPr>
            <a:xfrm>
              <a:off x="5495192" y="4112380"/>
              <a:ext cx="15237" cy="48957"/>
            </a:xfrm>
            <a:custGeom>
              <a:rect b="b" l="l" r="r" t="t"/>
              <a:pathLst>
                <a:path extrusionOk="0" h="1870" w="582">
                  <a:moveTo>
                    <a:pt x="0" y="0"/>
                  </a:moveTo>
                  <a:lnTo>
                    <a:pt x="0" y="1869"/>
                  </a:lnTo>
                  <a:lnTo>
                    <a:pt x="582" y="1869"/>
                  </a:lnTo>
                  <a:lnTo>
                    <a:pt x="582" y="0"/>
                  </a:lnTo>
                  <a:close/>
                </a:path>
              </a:pathLst>
            </a:custGeom>
            <a:solidFill>
              <a:srgbClr val="C3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7"/>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7"/>
            <p:cNvSpPr/>
            <p:nvPr/>
          </p:nvSpPr>
          <p:spPr>
            <a:xfrm>
              <a:off x="5423747" y="3848381"/>
              <a:ext cx="127942" cy="110453"/>
            </a:xfrm>
            <a:custGeom>
              <a:rect b="b" l="l" r="r" t="t"/>
              <a:pathLst>
                <a:path extrusionOk="0" h="4219" w="4887">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7"/>
            <p:cNvSpPr/>
            <p:nvPr/>
          </p:nvSpPr>
          <p:spPr>
            <a:xfrm>
              <a:off x="5397096" y="3983208"/>
              <a:ext cx="43040" cy="35736"/>
            </a:xfrm>
            <a:custGeom>
              <a:rect b="b" l="l" r="r" t="t"/>
              <a:pathLst>
                <a:path extrusionOk="0" h="1365" w="1644">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7"/>
            <p:cNvSpPr/>
            <p:nvPr/>
          </p:nvSpPr>
          <p:spPr>
            <a:xfrm>
              <a:off x="5459718" y="3983208"/>
              <a:ext cx="55632" cy="35736"/>
            </a:xfrm>
            <a:custGeom>
              <a:rect b="b" l="l" r="r" t="t"/>
              <a:pathLst>
                <a:path extrusionOk="0" h="1365" w="2125">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7"/>
            <p:cNvSpPr/>
            <p:nvPr/>
          </p:nvSpPr>
          <p:spPr>
            <a:xfrm>
              <a:off x="5535195" y="3983208"/>
              <a:ext cx="43040" cy="35631"/>
            </a:xfrm>
            <a:custGeom>
              <a:rect b="b" l="l" r="r" t="t"/>
              <a:pathLst>
                <a:path extrusionOk="0" h="1361" w="1644">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7"/>
            <p:cNvSpPr/>
            <p:nvPr/>
          </p:nvSpPr>
          <p:spPr>
            <a:xfrm>
              <a:off x="5376073" y="3825368"/>
              <a:ext cx="223158" cy="340994"/>
            </a:xfrm>
            <a:custGeom>
              <a:rect b="b" l="l" r="r" t="t"/>
              <a:pathLst>
                <a:path extrusionOk="0" h="13025" w="8524">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7"/>
            <p:cNvSpPr/>
            <p:nvPr/>
          </p:nvSpPr>
          <p:spPr>
            <a:xfrm>
              <a:off x="5477442" y="4130104"/>
              <a:ext cx="17776" cy="15158"/>
            </a:xfrm>
            <a:custGeom>
              <a:rect b="b" l="l" r="r" t="t"/>
              <a:pathLst>
                <a:path extrusionOk="0" h="579" w="679">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7"/>
            <p:cNvSpPr/>
            <p:nvPr/>
          </p:nvSpPr>
          <p:spPr>
            <a:xfrm>
              <a:off x="5447911" y="3888122"/>
              <a:ext cx="28196" cy="46312"/>
            </a:xfrm>
            <a:custGeom>
              <a:rect b="b" l="l" r="r" t="t"/>
              <a:pathLst>
                <a:path extrusionOk="0" h="1769" w="1077">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7"/>
            <p:cNvSpPr/>
            <p:nvPr/>
          </p:nvSpPr>
          <p:spPr>
            <a:xfrm>
              <a:off x="5499093" y="3888122"/>
              <a:ext cx="29714" cy="46312"/>
            </a:xfrm>
            <a:custGeom>
              <a:rect b="b" l="l" r="r" t="t"/>
              <a:pathLst>
                <a:path extrusionOk="0" h="1769" w="1135">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7"/>
            <p:cNvSpPr/>
            <p:nvPr/>
          </p:nvSpPr>
          <p:spPr>
            <a:xfrm>
              <a:off x="5480898" y="3922601"/>
              <a:ext cx="15708" cy="17305"/>
            </a:xfrm>
            <a:custGeom>
              <a:rect b="b" l="l" r="r" t="t"/>
              <a:pathLst>
                <a:path extrusionOk="0" h="661" w="60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77"/>
          <p:cNvGrpSpPr/>
          <p:nvPr/>
        </p:nvGrpSpPr>
        <p:grpSpPr>
          <a:xfrm>
            <a:off x="6716044" y="3619995"/>
            <a:ext cx="197973" cy="340314"/>
            <a:chOff x="6716044" y="3825395"/>
            <a:chExt cx="197973" cy="340314"/>
          </a:xfrm>
        </p:grpSpPr>
        <p:sp>
          <p:nvSpPr>
            <p:cNvPr id="10027" name="Google Shape;10027;p77"/>
            <p:cNvSpPr/>
            <p:nvPr/>
          </p:nvSpPr>
          <p:spPr>
            <a:xfrm>
              <a:off x="6721568" y="3982841"/>
              <a:ext cx="186925" cy="179700"/>
            </a:xfrm>
            <a:custGeom>
              <a:rect b="b" l="l" r="r" t="t"/>
              <a:pathLst>
                <a:path extrusionOk="0" h="6864" w="714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7"/>
            <p:cNvSpPr/>
            <p:nvPr/>
          </p:nvSpPr>
          <p:spPr>
            <a:xfrm>
              <a:off x="6803459" y="3982841"/>
              <a:ext cx="105165" cy="179726"/>
            </a:xfrm>
            <a:custGeom>
              <a:rect b="b" l="l" r="r" t="t"/>
              <a:pathLst>
                <a:path extrusionOk="0" h="6865" w="4017">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7"/>
            <p:cNvSpPr/>
            <p:nvPr/>
          </p:nvSpPr>
          <p:spPr>
            <a:xfrm>
              <a:off x="6797045" y="3982841"/>
              <a:ext cx="6309" cy="7069"/>
            </a:xfrm>
            <a:custGeom>
              <a:rect b="b" l="l" r="r" t="t"/>
              <a:pathLst>
                <a:path extrusionOk="0" h="270" w="241">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7"/>
            <p:cNvSpPr/>
            <p:nvPr/>
          </p:nvSpPr>
          <p:spPr>
            <a:xfrm>
              <a:off x="6761309" y="3982841"/>
              <a:ext cx="109197" cy="121135"/>
            </a:xfrm>
            <a:custGeom>
              <a:rect b="b" l="l" r="r" t="t"/>
              <a:pathLst>
                <a:path extrusionOk="0" h="4627" w="4171">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7"/>
            <p:cNvSpPr/>
            <p:nvPr/>
          </p:nvSpPr>
          <p:spPr>
            <a:xfrm>
              <a:off x="6781573" y="3982841"/>
              <a:ext cx="66183" cy="121266"/>
            </a:xfrm>
            <a:custGeom>
              <a:rect b="b" l="l" r="r" t="t"/>
              <a:pathLst>
                <a:path extrusionOk="0" h="4632" w="2528">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7"/>
            <p:cNvSpPr/>
            <p:nvPr/>
          </p:nvSpPr>
          <p:spPr>
            <a:xfrm>
              <a:off x="6781573" y="3995041"/>
              <a:ext cx="66288" cy="43773"/>
            </a:xfrm>
            <a:custGeom>
              <a:rect b="b" l="l" r="r" t="t"/>
              <a:pathLst>
                <a:path extrusionOk="0" h="1672" w="2532">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7"/>
            <p:cNvSpPr/>
            <p:nvPr/>
          </p:nvSpPr>
          <p:spPr>
            <a:xfrm>
              <a:off x="6741439" y="3832306"/>
              <a:ext cx="144540" cy="121763"/>
            </a:xfrm>
            <a:custGeom>
              <a:rect b="b" l="l" r="r" t="t"/>
              <a:pathLst>
                <a:path extrusionOk="0" h="4651" w="5521">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7"/>
            <p:cNvSpPr/>
            <p:nvPr/>
          </p:nvSpPr>
          <p:spPr>
            <a:xfrm>
              <a:off x="6742329" y="3832306"/>
              <a:ext cx="143650" cy="117470"/>
            </a:xfrm>
            <a:custGeom>
              <a:rect b="b" l="l" r="r" t="t"/>
              <a:pathLst>
                <a:path extrusionOk="0" h="4487" w="5487">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7"/>
            <p:cNvSpPr/>
            <p:nvPr/>
          </p:nvSpPr>
          <p:spPr>
            <a:xfrm>
              <a:off x="6797150" y="3982946"/>
              <a:ext cx="35762" cy="32097"/>
            </a:xfrm>
            <a:custGeom>
              <a:rect b="b" l="l" r="r" t="t"/>
              <a:pathLst>
                <a:path extrusionOk="0" h="1226" w="1366">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7"/>
            <p:cNvSpPr/>
            <p:nvPr/>
          </p:nvSpPr>
          <p:spPr>
            <a:xfrm>
              <a:off x="6797150" y="3982841"/>
              <a:ext cx="35762" cy="17488"/>
            </a:xfrm>
            <a:custGeom>
              <a:rect b="b" l="l" r="r" t="t"/>
              <a:pathLst>
                <a:path extrusionOk="0" h="668" w="1366">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7"/>
            <p:cNvSpPr/>
            <p:nvPr/>
          </p:nvSpPr>
          <p:spPr>
            <a:xfrm>
              <a:off x="6770865" y="3886865"/>
              <a:ext cx="88331" cy="101160"/>
            </a:xfrm>
            <a:custGeom>
              <a:rect b="b" l="l" r="r" t="t"/>
              <a:pathLst>
                <a:path extrusionOk="0" h="3864" w="3374">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7"/>
            <p:cNvSpPr/>
            <p:nvPr/>
          </p:nvSpPr>
          <p:spPr>
            <a:xfrm>
              <a:off x="6785971" y="3886734"/>
              <a:ext cx="73225" cy="97887"/>
            </a:xfrm>
            <a:custGeom>
              <a:rect b="b" l="l" r="r" t="t"/>
              <a:pathLst>
                <a:path extrusionOk="0" h="3739" w="2797">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7"/>
            <p:cNvSpPr/>
            <p:nvPr/>
          </p:nvSpPr>
          <p:spPr>
            <a:xfrm>
              <a:off x="6716044" y="3825395"/>
              <a:ext cx="197973" cy="340314"/>
            </a:xfrm>
            <a:custGeom>
              <a:rect b="b" l="l" r="r" t="t"/>
              <a:pathLst>
                <a:path extrusionOk="0" h="12999" w="7562">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77"/>
          <p:cNvGrpSpPr/>
          <p:nvPr/>
        </p:nvGrpSpPr>
        <p:grpSpPr>
          <a:xfrm>
            <a:off x="7517833" y="2260415"/>
            <a:ext cx="370656" cy="345157"/>
            <a:chOff x="7517833" y="2465815"/>
            <a:chExt cx="370656" cy="345157"/>
          </a:xfrm>
        </p:grpSpPr>
        <p:sp>
          <p:nvSpPr>
            <p:cNvPr id="10041" name="Google Shape;10041;p77"/>
            <p:cNvSpPr/>
            <p:nvPr/>
          </p:nvSpPr>
          <p:spPr>
            <a:xfrm>
              <a:off x="7674416" y="2471182"/>
              <a:ext cx="208157" cy="204466"/>
            </a:xfrm>
            <a:custGeom>
              <a:rect b="b" l="l" r="r" t="t"/>
              <a:pathLst>
                <a:path extrusionOk="0" h="7810" w="7951">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7"/>
            <p:cNvSpPr/>
            <p:nvPr/>
          </p:nvSpPr>
          <p:spPr>
            <a:xfrm>
              <a:off x="7699313" y="2494220"/>
              <a:ext cx="183260" cy="181427"/>
            </a:xfrm>
            <a:custGeom>
              <a:rect b="b" l="l" r="r" t="t"/>
              <a:pathLst>
                <a:path extrusionOk="0" h="6930" w="700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7"/>
            <p:cNvSpPr/>
            <p:nvPr/>
          </p:nvSpPr>
          <p:spPr>
            <a:xfrm>
              <a:off x="7762956" y="2505661"/>
              <a:ext cx="83148" cy="83305"/>
            </a:xfrm>
            <a:custGeom>
              <a:rect b="b" l="l" r="r" t="t"/>
              <a:pathLst>
                <a:path extrusionOk="0" h="3182" w="3176">
                  <a:moveTo>
                    <a:pt x="610" y="1"/>
                  </a:moveTo>
                  <a:lnTo>
                    <a:pt x="0" y="611"/>
                  </a:lnTo>
                  <a:lnTo>
                    <a:pt x="2561" y="3181"/>
                  </a:lnTo>
                  <a:lnTo>
                    <a:pt x="3176" y="2566"/>
                  </a:lnTo>
                  <a:lnTo>
                    <a:pt x="61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7"/>
            <p:cNvSpPr/>
            <p:nvPr/>
          </p:nvSpPr>
          <p:spPr>
            <a:xfrm>
              <a:off x="7807227" y="2549931"/>
              <a:ext cx="39008" cy="39034"/>
            </a:xfrm>
            <a:custGeom>
              <a:rect b="b" l="l" r="r" t="t"/>
              <a:pathLst>
                <a:path extrusionOk="0" h="1491" w="1490">
                  <a:moveTo>
                    <a:pt x="615" y="1"/>
                  </a:moveTo>
                  <a:lnTo>
                    <a:pt x="0" y="616"/>
                  </a:lnTo>
                  <a:lnTo>
                    <a:pt x="875" y="1490"/>
                  </a:lnTo>
                  <a:lnTo>
                    <a:pt x="1490" y="875"/>
                  </a:lnTo>
                  <a:lnTo>
                    <a:pt x="6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7"/>
            <p:cNvSpPr/>
            <p:nvPr/>
          </p:nvSpPr>
          <p:spPr>
            <a:xfrm>
              <a:off x="7523619" y="2632817"/>
              <a:ext cx="193444" cy="172971"/>
            </a:xfrm>
            <a:custGeom>
              <a:rect b="b" l="l" r="r" t="t"/>
              <a:pathLst>
                <a:path extrusionOk="0" h="6607" w="7389">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7"/>
            <p:cNvSpPr/>
            <p:nvPr/>
          </p:nvSpPr>
          <p:spPr>
            <a:xfrm>
              <a:off x="7523619" y="2647295"/>
              <a:ext cx="193444" cy="158494"/>
            </a:xfrm>
            <a:custGeom>
              <a:rect b="b" l="l" r="r" t="t"/>
              <a:pathLst>
                <a:path extrusionOk="0" h="6054" w="7389">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7"/>
            <p:cNvSpPr/>
            <p:nvPr/>
          </p:nvSpPr>
          <p:spPr>
            <a:xfrm>
              <a:off x="7517833" y="2465815"/>
              <a:ext cx="370656" cy="345157"/>
            </a:xfrm>
            <a:custGeom>
              <a:rect b="b" l="l" r="r" t="t"/>
              <a:pathLst>
                <a:path extrusionOk="0" h="13184" w="14158">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77"/>
          <p:cNvGrpSpPr/>
          <p:nvPr/>
        </p:nvGrpSpPr>
        <p:grpSpPr>
          <a:xfrm>
            <a:off x="5804954" y="3620309"/>
            <a:ext cx="251197" cy="340392"/>
            <a:chOff x="5804954" y="3825709"/>
            <a:chExt cx="251197" cy="340392"/>
          </a:xfrm>
        </p:grpSpPr>
        <p:sp>
          <p:nvSpPr>
            <p:cNvPr id="10049" name="Google Shape;10049;p77"/>
            <p:cNvSpPr/>
            <p:nvPr/>
          </p:nvSpPr>
          <p:spPr>
            <a:xfrm>
              <a:off x="5804954" y="3830709"/>
              <a:ext cx="236091" cy="330365"/>
            </a:xfrm>
            <a:custGeom>
              <a:rect b="b" l="l" r="r" t="t"/>
              <a:pathLst>
                <a:path extrusionOk="0" h="12619" w="9018">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7"/>
            <p:cNvSpPr/>
            <p:nvPr/>
          </p:nvSpPr>
          <p:spPr>
            <a:xfrm>
              <a:off x="5843831" y="3847124"/>
              <a:ext cx="197214" cy="313951"/>
            </a:xfrm>
            <a:custGeom>
              <a:rect b="b" l="l" r="r" t="t"/>
              <a:pathLst>
                <a:path extrusionOk="0" h="11992" w="7533">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7"/>
            <p:cNvSpPr/>
            <p:nvPr/>
          </p:nvSpPr>
          <p:spPr>
            <a:xfrm>
              <a:off x="5863021" y="3875058"/>
              <a:ext cx="145954" cy="189936"/>
            </a:xfrm>
            <a:custGeom>
              <a:rect b="b" l="l" r="r" t="t"/>
              <a:pathLst>
                <a:path extrusionOk="0" h="7255" w="5575">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7"/>
            <p:cNvSpPr/>
            <p:nvPr/>
          </p:nvSpPr>
          <p:spPr>
            <a:xfrm>
              <a:off x="5854382" y="3870005"/>
              <a:ext cx="162656" cy="200041"/>
            </a:xfrm>
            <a:custGeom>
              <a:rect b="b" l="l" r="r" t="t"/>
              <a:pathLst>
                <a:path extrusionOk="0" h="7641" w="6213">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7"/>
            <p:cNvSpPr/>
            <p:nvPr/>
          </p:nvSpPr>
          <p:spPr>
            <a:xfrm>
              <a:off x="5828856" y="4043160"/>
              <a:ext cx="125036" cy="122941"/>
            </a:xfrm>
            <a:custGeom>
              <a:rect b="b" l="l" r="r" t="t"/>
              <a:pathLst>
                <a:path extrusionOk="0" h="4696" w="4776">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7"/>
            <p:cNvSpPr/>
            <p:nvPr/>
          </p:nvSpPr>
          <p:spPr>
            <a:xfrm>
              <a:off x="5830532" y="3825709"/>
              <a:ext cx="225619" cy="268607"/>
            </a:xfrm>
            <a:custGeom>
              <a:rect b="b" l="l" r="r" t="t"/>
              <a:pathLst>
                <a:path extrusionOk="0" h="10260" w="8618">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77"/>
          <p:cNvGrpSpPr/>
          <p:nvPr/>
        </p:nvGrpSpPr>
        <p:grpSpPr>
          <a:xfrm>
            <a:off x="4872134" y="3154593"/>
            <a:ext cx="374819" cy="368562"/>
            <a:chOff x="4872134" y="3359993"/>
            <a:chExt cx="374819" cy="368562"/>
          </a:xfrm>
        </p:grpSpPr>
        <p:sp>
          <p:nvSpPr>
            <p:cNvPr id="10056" name="Google Shape;10056;p77"/>
            <p:cNvSpPr/>
            <p:nvPr/>
          </p:nvSpPr>
          <p:spPr>
            <a:xfrm>
              <a:off x="4880538" y="3368318"/>
              <a:ext cx="357724" cy="352383"/>
            </a:xfrm>
            <a:custGeom>
              <a:rect b="b" l="l" r="r" t="t"/>
              <a:pathLst>
                <a:path extrusionOk="0" h="13460" w="13664">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7"/>
            <p:cNvSpPr/>
            <p:nvPr/>
          </p:nvSpPr>
          <p:spPr>
            <a:xfrm>
              <a:off x="4883444" y="3399891"/>
              <a:ext cx="354818" cy="320391"/>
            </a:xfrm>
            <a:custGeom>
              <a:rect b="b" l="l" r="r" t="t"/>
              <a:pathLst>
                <a:path extrusionOk="0" h="12238" w="13553">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7"/>
            <p:cNvSpPr/>
            <p:nvPr/>
          </p:nvSpPr>
          <p:spPr>
            <a:xfrm>
              <a:off x="4982274" y="3368239"/>
              <a:ext cx="256119" cy="244652"/>
            </a:xfrm>
            <a:custGeom>
              <a:rect b="b" l="l" r="r" t="t"/>
              <a:pathLst>
                <a:path extrusionOk="0" h="9345" w="9783">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7"/>
            <p:cNvSpPr/>
            <p:nvPr/>
          </p:nvSpPr>
          <p:spPr>
            <a:xfrm>
              <a:off x="5185666" y="3376512"/>
              <a:ext cx="11729" cy="11702"/>
            </a:xfrm>
            <a:custGeom>
              <a:rect b="b" l="l" r="r" t="t"/>
              <a:pathLst>
                <a:path extrusionOk="0" h="447" w="448">
                  <a:moveTo>
                    <a:pt x="447" y="447"/>
                  </a:moveTo>
                  <a:lnTo>
                    <a:pt x="1" y="0"/>
                  </a:ln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7"/>
            <p:cNvSpPr/>
            <p:nvPr/>
          </p:nvSpPr>
          <p:spPr>
            <a:xfrm>
              <a:off x="4995756" y="3399891"/>
              <a:ext cx="242505" cy="212686"/>
            </a:xfrm>
            <a:custGeom>
              <a:rect b="b" l="l" r="r" t="t"/>
              <a:pathLst>
                <a:path extrusionOk="0" h="8124" w="9263">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7"/>
            <p:cNvSpPr/>
            <p:nvPr/>
          </p:nvSpPr>
          <p:spPr>
            <a:xfrm>
              <a:off x="5026439" y="3415023"/>
              <a:ext cx="163651" cy="160640"/>
            </a:xfrm>
            <a:custGeom>
              <a:rect b="b" l="l" r="r" t="t"/>
              <a:pathLst>
                <a:path extrusionOk="0" h="6136" w="6251">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7"/>
            <p:cNvSpPr/>
            <p:nvPr/>
          </p:nvSpPr>
          <p:spPr>
            <a:xfrm>
              <a:off x="5020418" y="3407405"/>
              <a:ext cx="181925" cy="173835"/>
            </a:xfrm>
            <a:custGeom>
              <a:rect b="b" l="l" r="r" t="t"/>
              <a:pathLst>
                <a:path extrusionOk="0" h="6640" w="6949">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7"/>
            <p:cNvSpPr/>
            <p:nvPr/>
          </p:nvSpPr>
          <p:spPr>
            <a:xfrm>
              <a:off x="4872134" y="3359993"/>
              <a:ext cx="374819" cy="368562"/>
            </a:xfrm>
            <a:custGeom>
              <a:rect b="b" l="l" r="r" t="t"/>
              <a:pathLst>
                <a:path extrusionOk="0" h="14078" w="14317">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77"/>
          <p:cNvGrpSpPr/>
          <p:nvPr/>
        </p:nvGrpSpPr>
        <p:grpSpPr>
          <a:xfrm>
            <a:off x="6614911" y="1310762"/>
            <a:ext cx="391810" cy="368484"/>
            <a:chOff x="6614911" y="1516162"/>
            <a:chExt cx="391810" cy="368484"/>
          </a:xfrm>
        </p:grpSpPr>
        <p:sp>
          <p:nvSpPr>
            <p:cNvPr id="10065" name="Google Shape;10065;p77"/>
            <p:cNvSpPr/>
            <p:nvPr/>
          </p:nvSpPr>
          <p:spPr>
            <a:xfrm>
              <a:off x="6622582" y="1523413"/>
              <a:ext cx="370185" cy="354189"/>
            </a:xfrm>
            <a:custGeom>
              <a:rect b="b" l="l" r="r" t="t"/>
              <a:pathLst>
                <a:path extrusionOk="0" h="13529" w="1414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7"/>
            <p:cNvSpPr/>
            <p:nvPr/>
          </p:nvSpPr>
          <p:spPr>
            <a:xfrm>
              <a:off x="6680204" y="1573103"/>
              <a:ext cx="254836" cy="254705"/>
            </a:xfrm>
            <a:custGeom>
              <a:rect b="b" l="l" r="r" t="t"/>
              <a:pathLst>
                <a:path extrusionOk="0" h="9729" w="9734">
                  <a:moveTo>
                    <a:pt x="5352" y="0"/>
                  </a:moveTo>
                  <a:lnTo>
                    <a:pt x="0" y="5347"/>
                  </a:lnTo>
                  <a:lnTo>
                    <a:pt x="4381" y="9728"/>
                  </a:lnTo>
                  <a:lnTo>
                    <a:pt x="9733" y="4381"/>
                  </a:lnTo>
                  <a:lnTo>
                    <a:pt x="535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7"/>
            <p:cNvSpPr/>
            <p:nvPr/>
          </p:nvSpPr>
          <p:spPr>
            <a:xfrm>
              <a:off x="6622843" y="1523675"/>
              <a:ext cx="369793" cy="353927"/>
            </a:xfrm>
            <a:custGeom>
              <a:rect b="b" l="l" r="r" t="t"/>
              <a:pathLst>
                <a:path extrusionOk="0" h="13519" w="14125">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7"/>
            <p:cNvSpPr/>
            <p:nvPr/>
          </p:nvSpPr>
          <p:spPr>
            <a:xfrm>
              <a:off x="6822571" y="1715470"/>
              <a:ext cx="170065" cy="162133"/>
            </a:xfrm>
            <a:custGeom>
              <a:rect b="b" l="l" r="r" t="t"/>
              <a:pathLst>
                <a:path extrusionOk="0" h="6193" w="6496">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7"/>
            <p:cNvSpPr/>
            <p:nvPr/>
          </p:nvSpPr>
          <p:spPr>
            <a:xfrm>
              <a:off x="6732014" y="1624782"/>
              <a:ext cx="149828" cy="149828"/>
            </a:xfrm>
            <a:custGeom>
              <a:rect b="b" l="l" r="r" t="t"/>
              <a:pathLst>
                <a:path extrusionOk="0" h="5723" w="5723">
                  <a:moveTo>
                    <a:pt x="2431" y="1"/>
                  </a:moveTo>
                  <a:lnTo>
                    <a:pt x="0" y="2431"/>
                  </a:lnTo>
                  <a:lnTo>
                    <a:pt x="3296" y="5722"/>
                  </a:lnTo>
                  <a:lnTo>
                    <a:pt x="5722" y="3296"/>
                  </a:lnTo>
                  <a:lnTo>
                    <a:pt x="24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7"/>
            <p:cNvSpPr/>
            <p:nvPr/>
          </p:nvSpPr>
          <p:spPr>
            <a:xfrm>
              <a:off x="6778929" y="1624782"/>
              <a:ext cx="103018" cy="149959"/>
            </a:xfrm>
            <a:custGeom>
              <a:rect b="b" l="l" r="r" t="t"/>
              <a:pathLst>
                <a:path extrusionOk="0" h="5728" w="3935">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7"/>
            <p:cNvSpPr/>
            <p:nvPr/>
          </p:nvSpPr>
          <p:spPr>
            <a:xfrm>
              <a:off x="6614911" y="1516162"/>
              <a:ext cx="391810" cy="368484"/>
            </a:xfrm>
            <a:custGeom>
              <a:rect b="b" l="l" r="r" t="t"/>
              <a:pathLst>
                <a:path extrusionOk="0" h="14075" w="14966">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7"/>
            <p:cNvSpPr/>
            <p:nvPr/>
          </p:nvSpPr>
          <p:spPr>
            <a:xfrm>
              <a:off x="6725600" y="1618866"/>
              <a:ext cx="162892" cy="161897"/>
            </a:xfrm>
            <a:custGeom>
              <a:rect b="b" l="l" r="r" t="t"/>
              <a:pathLst>
                <a:path extrusionOk="0" h="6184" w="6222">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7"/>
            <p:cNvSpPr/>
            <p:nvPr/>
          </p:nvSpPr>
          <p:spPr>
            <a:xfrm>
              <a:off x="6682481" y="1641642"/>
              <a:ext cx="19216" cy="14739"/>
            </a:xfrm>
            <a:custGeom>
              <a:rect b="b" l="l" r="r" t="t"/>
              <a:pathLst>
                <a:path extrusionOk="0" h="563" w="734">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7"/>
            <p:cNvSpPr/>
            <p:nvPr/>
          </p:nvSpPr>
          <p:spPr>
            <a:xfrm>
              <a:off x="6678057" y="1604283"/>
              <a:ext cx="16886" cy="14608"/>
            </a:xfrm>
            <a:custGeom>
              <a:rect b="b" l="l" r="r" t="t"/>
              <a:pathLst>
                <a:path extrusionOk="0" h="558" w="645">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7"/>
            <p:cNvSpPr/>
            <p:nvPr/>
          </p:nvSpPr>
          <p:spPr>
            <a:xfrm>
              <a:off x="6710756" y="1571454"/>
              <a:ext cx="17017" cy="14608"/>
            </a:xfrm>
            <a:custGeom>
              <a:rect b="b" l="l" r="r" t="t"/>
              <a:pathLst>
                <a:path extrusionOk="0" h="558" w="65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7"/>
            <p:cNvSpPr/>
            <p:nvPr/>
          </p:nvSpPr>
          <p:spPr>
            <a:xfrm>
              <a:off x="6714473" y="1609624"/>
              <a:ext cx="17567" cy="14713"/>
            </a:xfrm>
            <a:custGeom>
              <a:rect b="b" l="l" r="r" t="t"/>
              <a:pathLst>
                <a:path extrusionOk="0" h="562" w="671">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7"/>
            <p:cNvSpPr/>
            <p:nvPr/>
          </p:nvSpPr>
          <p:spPr>
            <a:xfrm>
              <a:off x="6748350" y="1577632"/>
              <a:ext cx="17017" cy="14478"/>
            </a:xfrm>
            <a:custGeom>
              <a:rect b="b" l="l" r="r" t="t"/>
              <a:pathLst>
                <a:path extrusionOk="0" h="553" w="65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7"/>
            <p:cNvSpPr/>
            <p:nvPr/>
          </p:nvSpPr>
          <p:spPr>
            <a:xfrm>
              <a:off x="6849405" y="1808540"/>
              <a:ext cx="17462" cy="14608"/>
            </a:xfrm>
            <a:custGeom>
              <a:rect b="b" l="l" r="r" t="t"/>
              <a:pathLst>
                <a:path extrusionOk="0" h="558" w="667">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7"/>
            <p:cNvSpPr/>
            <p:nvPr/>
          </p:nvSpPr>
          <p:spPr>
            <a:xfrm>
              <a:off x="6886895" y="1814823"/>
              <a:ext cx="19268" cy="14739"/>
            </a:xfrm>
            <a:custGeom>
              <a:rect b="b" l="l" r="r" t="t"/>
              <a:pathLst>
                <a:path extrusionOk="0" h="563" w="736">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7"/>
            <p:cNvSpPr/>
            <p:nvPr/>
          </p:nvSpPr>
          <p:spPr>
            <a:xfrm>
              <a:off x="6919725" y="1781993"/>
              <a:ext cx="17436" cy="14608"/>
            </a:xfrm>
            <a:custGeom>
              <a:rect b="b" l="l" r="r" t="t"/>
              <a:pathLst>
                <a:path extrusionOk="0" h="558" w="666">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7"/>
            <p:cNvSpPr/>
            <p:nvPr/>
          </p:nvSpPr>
          <p:spPr>
            <a:xfrm>
              <a:off x="6881476" y="1776522"/>
              <a:ext cx="18719" cy="14818"/>
            </a:xfrm>
            <a:custGeom>
              <a:rect b="b" l="l" r="r" t="t"/>
              <a:pathLst>
                <a:path extrusionOk="0" h="566" w="715">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7"/>
            <p:cNvSpPr/>
            <p:nvPr/>
          </p:nvSpPr>
          <p:spPr>
            <a:xfrm>
              <a:off x="6913520" y="1744504"/>
              <a:ext cx="18745" cy="14766"/>
            </a:xfrm>
            <a:custGeom>
              <a:rect b="b" l="l" r="r" t="t"/>
              <a:pathLst>
                <a:path extrusionOk="0" h="564" w="716">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77"/>
          <p:cNvGrpSpPr/>
          <p:nvPr/>
        </p:nvGrpSpPr>
        <p:grpSpPr>
          <a:xfrm>
            <a:off x="5822573" y="3154619"/>
            <a:ext cx="231065" cy="368405"/>
            <a:chOff x="5822573" y="3360019"/>
            <a:chExt cx="231065" cy="368405"/>
          </a:xfrm>
        </p:grpSpPr>
        <p:sp>
          <p:nvSpPr>
            <p:cNvPr id="10084" name="Google Shape;10084;p77"/>
            <p:cNvSpPr/>
            <p:nvPr/>
          </p:nvSpPr>
          <p:spPr>
            <a:xfrm>
              <a:off x="5828987" y="3458377"/>
              <a:ext cx="218106" cy="263004"/>
            </a:xfrm>
            <a:custGeom>
              <a:rect b="b" l="l" r="r" t="t"/>
              <a:pathLst>
                <a:path extrusionOk="0" h="10046" w="8331">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7"/>
            <p:cNvSpPr/>
            <p:nvPr/>
          </p:nvSpPr>
          <p:spPr>
            <a:xfrm>
              <a:off x="5987586" y="3458377"/>
              <a:ext cx="59507" cy="263004"/>
            </a:xfrm>
            <a:custGeom>
              <a:rect b="b" l="l" r="r" t="t"/>
              <a:pathLst>
                <a:path extrusionOk="0" h="10046" w="2273">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7"/>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7"/>
            <p:cNvSpPr/>
            <p:nvPr/>
          </p:nvSpPr>
          <p:spPr>
            <a:xfrm>
              <a:off x="5878415" y="3434868"/>
              <a:ext cx="119512" cy="23667"/>
            </a:xfrm>
            <a:custGeom>
              <a:rect b="b" l="l" r="r" t="t"/>
              <a:pathLst>
                <a:path extrusionOk="0" h="904" w="4565">
                  <a:moveTo>
                    <a:pt x="0" y="0"/>
                  </a:moveTo>
                  <a:lnTo>
                    <a:pt x="0" y="903"/>
                  </a:lnTo>
                  <a:lnTo>
                    <a:pt x="4564" y="903"/>
                  </a:lnTo>
                  <a:lnTo>
                    <a:pt x="4564"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7"/>
            <p:cNvSpPr/>
            <p:nvPr/>
          </p:nvSpPr>
          <p:spPr>
            <a:xfrm>
              <a:off x="5961798" y="3434868"/>
              <a:ext cx="35997" cy="23667"/>
            </a:xfrm>
            <a:custGeom>
              <a:rect b="b" l="l" r="r" t="t"/>
              <a:pathLst>
                <a:path extrusionOk="0" h="904" w="1375">
                  <a:moveTo>
                    <a:pt x="0" y="0"/>
                  </a:moveTo>
                  <a:lnTo>
                    <a:pt x="0" y="903"/>
                  </a:lnTo>
                  <a:lnTo>
                    <a:pt x="1374" y="903"/>
                  </a:lnTo>
                  <a:lnTo>
                    <a:pt x="1374"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7"/>
            <p:cNvSpPr/>
            <p:nvPr/>
          </p:nvSpPr>
          <p:spPr>
            <a:xfrm>
              <a:off x="5853518" y="3367192"/>
              <a:ext cx="169175" cy="67571"/>
            </a:xfrm>
            <a:custGeom>
              <a:rect b="b" l="l" r="r" t="t"/>
              <a:pathLst>
                <a:path extrusionOk="0" h="2581" w="6462">
                  <a:moveTo>
                    <a:pt x="0" y="1"/>
                  </a:moveTo>
                  <a:lnTo>
                    <a:pt x="0" y="2580"/>
                  </a:lnTo>
                  <a:lnTo>
                    <a:pt x="6462" y="2580"/>
                  </a:lnTo>
                  <a:lnTo>
                    <a:pt x="646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7"/>
            <p:cNvSpPr/>
            <p:nvPr/>
          </p:nvSpPr>
          <p:spPr>
            <a:xfrm>
              <a:off x="5979391" y="3367192"/>
              <a:ext cx="43171" cy="67571"/>
            </a:xfrm>
            <a:custGeom>
              <a:rect b="b" l="l" r="r" t="t"/>
              <a:pathLst>
                <a:path extrusionOk="0" h="2581" w="1649">
                  <a:moveTo>
                    <a:pt x="1" y="1"/>
                  </a:moveTo>
                  <a:lnTo>
                    <a:pt x="1" y="2580"/>
                  </a:lnTo>
                  <a:lnTo>
                    <a:pt x="1649" y="2580"/>
                  </a:lnTo>
                  <a:lnTo>
                    <a:pt x="164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7"/>
            <p:cNvSpPr/>
            <p:nvPr/>
          </p:nvSpPr>
          <p:spPr>
            <a:xfrm>
              <a:off x="5863309" y="3497621"/>
              <a:ext cx="149462" cy="184517"/>
            </a:xfrm>
            <a:custGeom>
              <a:rect b="b" l="l" r="r" t="t"/>
              <a:pathLst>
                <a:path extrusionOk="0" h="7048" w="5709">
                  <a:moveTo>
                    <a:pt x="1" y="0"/>
                  </a:moveTo>
                  <a:lnTo>
                    <a:pt x="1" y="7048"/>
                  </a:lnTo>
                  <a:lnTo>
                    <a:pt x="5708" y="7048"/>
                  </a:lnTo>
                  <a:lnTo>
                    <a:pt x="570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7"/>
            <p:cNvSpPr/>
            <p:nvPr/>
          </p:nvSpPr>
          <p:spPr>
            <a:xfrm>
              <a:off x="5969469" y="3497621"/>
              <a:ext cx="43302" cy="184517"/>
            </a:xfrm>
            <a:custGeom>
              <a:rect b="b" l="l" r="r" t="t"/>
              <a:pathLst>
                <a:path extrusionOk="0" h="7048" w="1654">
                  <a:moveTo>
                    <a:pt x="0" y="0"/>
                  </a:moveTo>
                  <a:lnTo>
                    <a:pt x="0" y="7048"/>
                  </a:lnTo>
                  <a:lnTo>
                    <a:pt x="1653" y="7048"/>
                  </a:lnTo>
                  <a:lnTo>
                    <a:pt x="1653" y="0"/>
                  </a:ln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7"/>
            <p:cNvSpPr/>
            <p:nvPr/>
          </p:nvSpPr>
          <p:spPr>
            <a:xfrm>
              <a:off x="5883075" y="3538855"/>
              <a:ext cx="105924" cy="101919"/>
            </a:xfrm>
            <a:custGeom>
              <a:rect b="b" l="l" r="r" t="t"/>
              <a:pathLst>
                <a:path extrusionOk="0" h="3893" w="4046">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7"/>
            <p:cNvSpPr/>
            <p:nvPr/>
          </p:nvSpPr>
          <p:spPr>
            <a:xfrm>
              <a:off x="5893757" y="3545530"/>
              <a:ext cx="104170" cy="95295"/>
            </a:xfrm>
            <a:custGeom>
              <a:rect b="b" l="l" r="r" t="t"/>
              <a:pathLst>
                <a:path extrusionOk="0" h="3640" w="3979">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7"/>
            <p:cNvSpPr/>
            <p:nvPr/>
          </p:nvSpPr>
          <p:spPr>
            <a:xfrm>
              <a:off x="5822573" y="3360019"/>
              <a:ext cx="231065" cy="368405"/>
            </a:xfrm>
            <a:custGeom>
              <a:rect b="b" l="l" r="r" t="t"/>
              <a:pathLst>
                <a:path extrusionOk="0" h="14072" w="8826">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7"/>
            <p:cNvSpPr/>
            <p:nvPr/>
          </p:nvSpPr>
          <p:spPr>
            <a:xfrm>
              <a:off x="5907213" y="3561422"/>
              <a:ext cx="61523" cy="57832"/>
            </a:xfrm>
            <a:custGeom>
              <a:rect b="b" l="l" r="r" t="t"/>
              <a:pathLst>
                <a:path extrusionOk="0" h="2209" w="235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7"/>
            <p:cNvSpPr/>
            <p:nvPr/>
          </p:nvSpPr>
          <p:spPr>
            <a:xfrm>
              <a:off x="5881190" y="3533540"/>
              <a:ext cx="118124" cy="113647"/>
            </a:xfrm>
            <a:custGeom>
              <a:rect b="b" l="l" r="r" t="t"/>
              <a:pathLst>
                <a:path extrusionOk="0" h="4341" w="4512">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7"/>
            <p:cNvSpPr/>
            <p:nvPr/>
          </p:nvSpPr>
          <p:spPr>
            <a:xfrm>
              <a:off x="5857288" y="3491704"/>
              <a:ext cx="161766" cy="197109"/>
            </a:xfrm>
            <a:custGeom>
              <a:rect b="b" l="l" r="r" t="t"/>
              <a:pathLst>
                <a:path extrusionOk="0" h="7529" w="6179">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77"/>
          <p:cNvGrpSpPr/>
          <p:nvPr/>
        </p:nvGrpSpPr>
        <p:grpSpPr>
          <a:xfrm>
            <a:off x="7494690" y="1310788"/>
            <a:ext cx="374557" cy="368614"/>
            <a:chOff x="7494690" y="1516188"/>
            <a:chExt cx="374557" cy="368614"/>
          </a:xfrm>
        </p:grpSpPr>
        <p:sp>
          <p:nvSpPr>
            <p:cNvPr id="10100" name="Google Shape;10100;p77"/>
            <p:cNvSpPr/>
            <p:nvPr/>
          </p:nvSpPr>
          <p:spPr>
            <a:xfrm>
              <a:off x="7656299" y="1607844"/>
              <a:ext cx="119643" cy="118150"/>
            </a:xfrm>
            <a:custGeom>
              <a:rect b="b" l="l" r="r" t="t"/>
              <a:pathLst>
                <a:path extrusionOk="0" h="4513" w="457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7"/>
            <p:cNvSpPr/>
            <p:nvPr/>
          </p:nvSpPr>
          <p:spPr>
            <a:xfrm>
              <a:off x="7659441" y="1633474"/>
              <a:ext cx="116501" cy="92520"/>
            </a:xfrm>
            <a:custGeom>
              <a:rect b="b" l="l" r="r" t="t"/>
              <a:pathLst>
                <a:path extrusionOk="0" h="3534" w="445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7"/>
            <p:cNvSpPr/>
            <p:nvPr/>
          </p:nvSpPr>
          <p:spPr>
            <a:xfrm>
              <a:off x="7706722" y="1521686"/>
              <a:ext cx="156609" cy="154567"/>
            </a:xfrm>
            <a:custGeom>
              <a:rect b="b" l="l" r="r" t="t"/>
              <a:pathLst>
                <a:path extrusionOk="0" h="5904" w="5982">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7"/>
            <p:cNvSpPr/>
            <p:nvPr/>
          </p:nvSpPr>
          <p:spPr>
            <a:xfrm>
              <a:off x="7706722" y="1521686"/>
              <a:ext cx="156609" cy="154698"/>
            </a:xfrm>
            <a:custGeom>
              <a:rect b="b" l="l" r="r" t="t"/>
              <a:pathLst>
                <a:path extrusionOk="0" h="5909" w="5982">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7"/>
            <p:cNvSpPr/>
            <p:nvPr/>
          </p:nvSpPr>
          <p:spPr>
            <a:xfrm>
              <a:off x="7735912" y="1522419"/>
              <a:ext cx="127418" cy="153703"/>
            </a:xfrm>
            <a:custGeom>
              <a:rect b="b" l="l" r="r" t="t"/>
              <a:pathLst>
                <a:path extrusionOk="0" h="5871" w="4867">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7"/>
            <p:cNvSpPr/>
            <p:nvPr/>
          </p:nvSpPr>
          <p:spPr>
            <a:xfrm>
              <a:off x="7502099" y="1637715"/>
              <a:ext cx="250307" cy="241615"/>
            </a:xfrm>
            <a:custGeom>
              <a:rect b="b" l="l" r="r" t="t"/>
              <a:pathLst>
                <a:path extrusionOk="0" h="9229" w="9561">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7"/>
            <p:cNvSpPr/>
            <p:nvPr/>
          </p:nvSpPr>
          <p:spPr>
            <a:xfrm>
              <a:off x="7543228" y="1689552"/>
              <a:ext cx="209047" cy="189779"/>
            </a:xfrm>
            <a:custGeom>
              <a:rect b="b" l="l" r="r" t="t"/>
              <a:pathLst>
                <a:path extrusionOk="0" h="7249" w="7985">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7"/>
            <p:cNvSpPr/>
            <p:nvPr/>
          </p:nvSpPr>
          <p:spPr>
            <a:xfrm>
              <a:off x="7494690" y="1516188"/>
              <a:ext cx="374557" cy="368614"/>
            </a:xfrm>
            <a:custGeom>
              <a:rect b="b" l="l" r="r" t="t"/>
              <a:pathLst>
                <a:path extrusionOk="0" h="14080" w="14307">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77"/>
          <p:cNvGrpSpPr/>
          <p:nvPr/>
        </p:nvGrpSpPr>
        <p:grpSpPr>
          <a:xfrm>
            <a:off x="5314707" y="3154619"/>
            <a:ext cx="381731" cy="368405"/>
            <a:chOff x="5314707" y="3360019"/>
            <a:chExt cx="381731" cy="368405"/>
          </a:xfrm>
        </p:grpSpPr>
        <p:sp>
          <p:nvSpPr>
            <p:cNvPr id="10109" name="Google Shape;10109;p77"/>
            <p:cNvSpPr/>
            <p:nvPr/>
          </p:nvSpPr>
          <p:spPr>
            <a:xfrm>
              <a:off x="5452179" y="3369444"/>
              <a:ext cx="60397" cy="187056"/>
            </a:xfrm>
            <a:custGeom>
              <a:rect b="b" l="l" r="r" t="t"/>
              <a:pathLst>
                <a:path extrusionOk="0" h="7145" w="2307">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7"/>
            <p:cNvSpPr/>
            <p:nvPr/>
          </p:nvSpPr>
          <p:spPr>
            <a:xfrm>
              <a:off x="5452179" y="3369575"/>
              <a:ext cx="22044" cy="186925"/>
            </a:xfrm>
            <a:custGeom>
              <a:rect b="b" l="l" r="r" t="t"/>
              <a:pathLst>
                <a:path extrusionOk="0" h="7140" w="842">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7"/>
            <p:cNvSpPr/>
            <p:nvPr/>
          </p:nvSpPr>
          <p:spPr>
            <a:xfrm>
              <a:off x="5534305" y="3443402"/>
              <a:ext cx="68330" cy="21782"/>
            </a:xfrm>
            <a:custGeom>
              <a:rect b="b" l="l" r="r" t="t"/>
              <a:pathLst>
                <a:path extrusionOk="0" h="832" w="261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7"/>
            <p:cNvSpPr/>
            <p:nvPr/>
          </p:nvSpPr>
          <p:spPr>
            <a:xfrm>
              <a:off x="5576193" y="3443533"/>
              <a:ext cx="26442" cy="21782"/>
            </a:xfrm>
            <a:custGeom>
              <a:rect b="b" l="l" r="r" t="t"/>
              <a:pathLst>
                <a:path extrusionOk="0" h="832" w="101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7"/>
            <p:cNvSpPr/>
            <p:nvPr/>
          </p:nvSpPr>
          <p:spPr>
            <a:xfrm>
              <a:off x="5602085" y="3549562"/>
              <a:ext cx="68330" cy="21782"/>
            </a:xfrm>
            <a:custGeom>
              <a:rect b="b" l="l" r="r" t="t"/>
              <a:pathLst>
                <a:path extrusionOk="0" h="832" w="261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7"/>
            <p:cNvSpPr/>
            <p:nvPr/>
          </p:nvSpPr>
          <p:spPr>
            <a:xfrm>
              <a:off x="5645492" y="3549798"/>
              <a:ext cx="24923" cy="21808"/>
            </a:xfrm>
            <a:custGeom>
              <a:rect b="b" l="l" r="r" t="t"/>
              <a:pathLst>
                <a:path extrusionOk="0" h="833" w="952">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7"/>
            <p:cNvSpPr/>
            <p:nvPr/>
          </p:nvSpPr>
          <p:spPr>
            <a:xfrm>
              <a:off x="5581717" y="3481520"/>
              <a:ext cx="109066" cy="69456"/>
            </a:xfrm>
            <a:custGeom>
              <a:rect b="b" l="l" r="r" t="t"/>
              <a:pathLst>
                <a:path extrusionOk="0" h="2653" w="4166">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7"/>
            <p:cNvSpPr/>
            <p:nvPr/>
          </p:nvSpPr>
          <p:spPr>
            <a:xfrm>
              <a:off x="5605986" y="3549798"/>
              <a:ext cx="5445" cy="1178"/>
            </a:xfrm>
            <a:custGeom>
              <a:rect b="b" l="l" r="r" t="t"/>
              <a:pathLst>
                <a:path extrusionOk="0" h="45" w="208">
                  <a:moveTo>
                    <a:pt x="1" y="1"/>
                  </a:moveTo>
                  <a:cubicBezTo>
                    <a:pt x="10" y="15"/>
                    <a:pt x="25" y="30"/>
                    <a:pt x="34" y="44"/>
                  </a:cubicBezTo>
                  <a:cubicBezTo>
                    <a:pt x="87" y="15"/>
                    <a:pt x="150" y="1"/>
                    <a:pt x="20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7"/>
            <p:cNvSpPr/>
            <p:nvPr/>
          </p:nvSpPr>
          <p:spPr>
            <a:xfrm>
              <a:off x="5626616" y="3481651"/>
              <a:ext cx="64036" cy="69325"/>
            </a:xfrm>
            <a:custGeom>
              <a:rect b="b" l="l" r="r" t="t"/>
              <a:pathLst>
                <a:path extrusionOk="0" h="2648" w="2446">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7"/>
            <p:cNvSpPr/>
            <p:nvPr/>
          </p:nvSpPr>
          <p:spPr>
            <a:xfrm>
              <a:off x="5559464" y="3365412"/>
              <a:ext cx="44297" cy="78147"/>
            </a:xfrm>
            <a:custGeom>
              <a:rect b="b" l="l" r="r" t="t"/>
              <a:pathLst>
                <a:path extrusionOk="0" h="2985" w="1692">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7"/>
            <p:cNvSpPr/>
            <p:nvPr/>
          </p:nvSpPr>
          <p:spPr>
            <a:xfrm>
              <a:off x="5532918" y="3365438"/>
              <a:ext cx="71340" cy="78121"/>
            </a:xfrm>
            <a:custGeom>
              <a:rect b="b" l="l" r="r" t="t"/>
              <a:pathLst>
                <a:path extrusionOk="0" h="2984" w="2725">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7"/>
            <p:cNvSpPr/>
            <p:nvPr/>
          </p:nvSpPr>
          <p:spPr>
            <a:xfrm>
              <a:off x="5319734" y="3365438"/>
              <a:ext cx="137236" cy="195093"/>
            </a:xfrm>
            <a:custGeom>
              <a:rect b="b" l="l" r="r" t="t"/>
              <a:pathLst>
                <a:path extrusionOk="0" h="7452" w="5242">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7"/>
            <p:cNvSpPr/>
            <p:nvPr/>
          </p:nvSpPr>
          <p:spPr>
            <a:xfrm>
              <a:off x="5319734" y="3367323"/>
              <a:ext cx="137236" cy="193208"/>
            </a:xfrm>
            <a:custGeom>
              <a:rect b="b" l="l" r="r" t="t"/>
              <a:pathLst>
                <a:path extrusionOk="0" h="7380" w="5242">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7"/>
            <p:cNvSpPr/>
            <p:nvPr/>
          </p:nvSpPr>
          <p:spPr>
            <a:xfrm>
              <a:off x="5314707" y="3360019"/>
              <a:ext cx="381731" cy="368405"/>
            </a:xfrm>
            <a:custGeom>
              <a:rect b="b" l="l" r="r" t="t"/>
              <a:pathLst>
                <a:path extrusionOk="0" h="14072" w="14581">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7"/>
            <p:cNvSpPr/>
            <p:nvPr/>
          </p:nvSpPr>
          <p:spPr>
            <a:xfrm>
              <a:off x="5631014" y="3497150"/>
              <a:ext cx="10839" cy="27777"/>
            </a:xfrm>
            <a:custGeom>
              <a:rect b="b" l="l" r="r" t="t"/>
              <a:pathLst>
                <a:path extrusionOk="0" h="1061" w="414">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77"/>
          <p:cNvGrpSpPr/>
          <p:nvPr/>
        </p:nvGrpSpPr>
        <p:grpSpPr>
          <a:xfrm>
            <a:off x="5308058" y="1311756"/>
            <a:ext cx="374295" cy="366599"/>
            <a:chOff x="5308058" y="1517156"/>
            <a:chExt cx="374295" cy="366599"/>
          </a:xfrm>
        </p:grpSpPr>
        <p:sp>
          <p:nvSpPr>
            <p:cNvPr id="10125" name="Google Shape;10125;p77"/>
            <p:cNvSpPr/>
            <p:nvPr/>
          </p:nvSpPr>
          <p:spPr>
            <a:xfrm>
              <a:off x="5315493" y="1522078"/>
              <a:ext cx="359425" cy="357043"/>
            </a:xfrm>
            <a:custGeom>
              <a:rect b="b" l="l" r="r" t="t"/>
              <a:pathLst>
                <a:path extrusionOk="0" h="13638" w="13729">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7"/>
            <p:cNvSpPr/>
            <p:nvPr/>
          </p:nvSpPr>
          <p:spPr>
            <a:xfrm>
              <a:off x="5372199" y="1577632"/>
              <a:ext cx="306149" cy="301594"/>
            </a:xfrm>
            <a:custGeom>
              <a:rect b="b" l="l" r="r" t="t"/>
              <a:pathLst>
                <a:path extrusionOk="0" h="11520" w="11694">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7"/>
            <p:cNvSpPr/>
            <p:nvPr/>
          </p:nvSpPr>
          <p:spPr>
            <a:xfrm>
              <a:off x="5308058" y="1517156"/>
              <a:ext cx="266539" cy="366599"/>
            </a:xfrm>
            <a:custGeom>
              <a:rect b="b" l="l" r="r" t="t"/>
              <a:pathLst>
                <a:path extrusionOk="0" h="14003" w="10181">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7"/>
            <p:cNvSpPr/>
            <p:nvPr/>
          </p:nvSpPr>
          <p:spPr>
            <a:xfrm>
              <a:off x="5501476" y="1519068"/>
              <a:ext cx="180878" cy="234023"/>
            </a:xfrm>
            <a:custGeom>
              <a:rect b="b" l="l" r="r" t="t"/>
              <a:pathLst>
                <a:path extrusionOk="0" h="8939" w="6909">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77"/>
          <p:cNvGrpSpPr/>
          <p:nvPr/>
        </p:nvGrpSpPr>
        <p:grpSpPr>
          <a:xfrm>
            <a:off x="6184800" y="1335502"/>
            <a:ext cx="370761" cy="319108"/>
            <a:chOff x="6184800" y="1540902"/>
            <a:chExt cx="370761" cy="319108"/>
          </a:xfrm>
        </p:grpSpPr>
        <p:sp>
          <p:nvSpPr>
            <p:cNvPr id="10130" name="Google Shape;10130;p77"/>
            <p:cNvSpPr/>
            <p:nvPr/>
          </p:nvSpPr>
          <p:spPr>
            <a:xfrm>
              <a:off x="6392695" y="1636485"/>
              <a:ext cx="156975" cy="217975"/>
            </a:xfrm>
            <a:custGeom>
              <a:rect b="b" l="l" r="r" t="t"/>
              <a:pathLst>
                <a:path extrusionOk="0" h="8326" w="5996">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7"/>
            <p:cNvSpPr/>
            <p:nvPr/>
          </p:nvSpPr>
          <p:spPr>
            <a:xfrm>
              <a:off x="6438850" y="1636485"/>
              <a:ext cx="110689" cy="217975"/>
            </a:xfrm>
            <a:custGeom>
              <a:rect b="b" l="l" r="r" t="t"/>
              <a:pathLst>
                <a:path extrusionOk="0" h="8326" w="4228">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7"/>
            <p:cNvSpPr/>
            <p:nvPr/>
          </p:nvSpPr>
          <p:spPr>
            <a:xfrm>
              <a:off x="6190455" y="1636485"/>
              <a:ext cx="156975" cy="217975"/>
            </a:xfrm>
            <a:custGeom>
              <a:rect b="b" l="l" r="r" t="t"/>
              <a:pathLst>
                <a:path extrusionOk="0" h="8326" w="5996">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7"/>
            <p:cNvSpPr/>
            <p:nvPr/>
          </p:nvSpPr>
          <p:spPr>
            <a:xfrm>
              <a:off x="6190455" y="1636485"/>
              <a:ext cx="110820" cy="217975"/>
            </a:xfrm>
            <a:custGeom>
              <a:rect b="b" l="l" r="r" t="t"/>
              <a:pathLst>
                <a:path extrusionOk="0" h="8326" w="4233">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7"/>
            <p:cNvSpPr/>
            <p:nvPr/>
          </p:nvSpPr>
          <p:spPr>
            <a:xfrm>
              <a:off x="6274964" y="1709684"/>
              <a:ext cx="27698" cy="63277"/>
            </a:xfrm>
            <a:custGeom>
              <a:rect b="b" l="l" r="r" t="t"/>
              <a:pathLst>
                <a:path extrusionOk="0" h="2417" w="1058">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7"/>
            <p:cNvSpPr/>
            <p:nvPr/>
          </p:nvSpPr>
          <p:spPr>
            <a:xfrm>
              <a:off x="6437332" y="1709684"/>
              <a:ext cx="27829" cy="63277"/>
            </a:xfrm>
            <a:custGeom>
              <a:rect b="b" l="l" r="r" t="t"/>
              <a:pathLst>
                <a:path extrusionOk="0" h="2417" w="1063">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7"/>
            <p:cNvSpPr/>
            <p:nvPr/>
          </p:nvSpPr>
          <p:spPr>
            <a:xfrm>
              <a:off x="6288054" y="1546295"/>
              <a:ext cx="163128" cy="211194"/>
            </a:xfrm>
            <a:custGeom>
              <a:rect b="b" l="l" r="r" t="t"/>
              <a:pathLst>
                <a:path extrusionOk="0" h="8067" w="6231">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7"/>
            <p:cNvSpPr/>
            <p:nvPr/>
          </p:nvSpPr>
          <p:spPr>
            <a:xfrm>
              <a:off x="6272084" y="1713611"/>
              <a:ext cx="196088" cy="146137"/>
            </a:xfrm>
            <a:custGeom>
              <a:rect b="b" l="l" r="r" t="t"/>
              <a:pathLst>
                <a:path extrusionOk="0" h="5582" w="749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7"/>
            <p:cNvSpPr/>
            <p:nvPr/>
          </p:nvSpPr>
          <p:spPr>
            <a:xfrm>
              <a:off x="6380495" y="1540902"/>
              <a:ext cx="175066" cy="318977"/>
            </a:xfrm>
            <a:custGeom>
              <a:rect b="b" l="l" r="r" t="t"/>
              <a:pathLst>
                <a:path extrusionOk="0" h="12184" w="6687">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7"/>
            <p:cNvSpPr/>
            <p:nvPr/>
          </p:nvSpPr>
          <p:spPr>
            <a:xfrm>
              <a:off x="6184800" y="1540928"/>
              <a:ext cx="174071" cy="319082"/>
            </a:xfrm>
            <a:custGeom>
              <a:rect b="b" l="l" r="r" t="t"/>
              <a:pathLst>
                <a:path extrusionOk="0" h="12188" w="6649">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77"/>
          <p:cNvGrpSpPr/>
          <p:nvPr/>
        </p:nvGrpSpPr>
        <p:grpSpPr>
          <a:xfrm>
            <a:off x="7060102" y="1310971"/>
            <a:ext cx="370709" cy="367829"/>
            <a:chOff x="7060102" y="1516371"/>
            <a:chExt cx="370709" cy="367829"/>
          </a:xfrm>
        </p:grpSpPr>
        <p:sp>
          <p:nvSpPr>
            <p:cNvPr id="10141" name="Google Shape;10141;p77"/>
            <p:cNvSpPr/>
            <p:nvPr/>
          </p:nvSpPr>
          <p:spPr>
            <a:xfrm>
              <a:off x="7066699" y="1521790"/>
              <a:ext cx="356833" cy="357069"/>
            </a:xfrm>
            <a:custGeom>
              <a:rect b="b" l="l" r="r" t="t"/>
              <a:pathLst>
                <a:path extrusionOk="0" h="13639" w="1363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7"/>
            <p:cNvSpPr/>
            <p:nvPr/>
          </p:nvSpPr>
          <p:spPr>
            <a:xfrm>
              <a:off x="7121180" y="1786156"/>
              <a:ext cx="22515" cy="19216"/>
            </a:xfrm>
            <a:custGeom>
              <a:rect b="b" l="l" r="r" t="t"/>
              <a:pathLst>
                <a:path extrusionOk="0" h="734" w="86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7"/>
            <p:cNvSpPr/>
            <p:nvPr/>
          </p:nvSpPr>
          <p:spPr>
            <a:xfrm>
              <a:off x="7256347" y="1559123"/>
              <a:ext cx="22672" cy="19347"/>
            </a:xfrm>
            <a:custGeom>
              <a:rect b="b" l="l" r="r" t="t"/>
              <a:pathLst>
                <a:path extrusionOk="0" h="739" w="866">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7"/>
            <p:cNvSpPr/>
            <p:nvPr/>
          </p:nvSpPr>
          <p:spPr>
            <a:xfrm>
              <a:off x="7299623" y="1651198"/>
              <a:ext cx="22646" cy="19321"/>
            </a:xfrm>
            <a:custGeom>
              <a:rect b="b" l="l" r="r" t="t"/>
              <a:pathLst>
                <a:path extrusionOk="0" h="738" w="865">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7"/>
            <p:cNvSpPr/>
            <p:nvPr/>
          </p:nvSpPr>
          <p:spPr>
            <a:xfrm>
              <a:off x="7236738" y="1632715"/>
              <a:ext cx="22646" cy="19321"/>
            </a:xfrm>
            <a:custGeom>
              <a:rect b="b" l="l" r="r" t="t"/>
              <a:pathLst>
                <a:path extrusionOk="0" h="738" w="865">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7"/>
            <p:cNvSpPr/>
            <p:nvPr/>
          </p:nvSpPr>
          <p:spPr>
            <a:xfrm>
              <a:off x="7209825" y="1707799"/>
              <a:ext cx="22515" cy="19321"/>
            </a:xfrm>
            <a:custGeom>
              <a:rect b="b" l="l" r="r" t="t"/>
              <a:pathLst>
                <a:path extrusionOk="0" h="738" w="86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7"/>
            <p:cNvSpPr/>
            <p:nvPr/>
          </p:nvSpPr>
          <p:spPr>
            <a:xfrm>
              <a:off x="7374812" y="1606928"/>
              <a:ext cx="22541" cy="19321"/>
            </a:xfrm>
            <a:custGeom>
              <a:rect b="b" l="l" r="r" t="t"/>
              <a:pathLst>
                <a:path extrusionOk="0" h="738" w="861">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7"/>
            <p:cNvSpPr/>
            <p:nvPr/>
          </p:nvSpPr>
          <p:spPr>
            <a:xfrm>
              <a:off x="7089580" y="1805529"/>
              <a:ext cx="22672" cy="19321"/>
            </a:xfrm>
            <a:custGeom>
              <a:rect b="b" l="l" r="r" t="t"/>
              <a:pathLst>
                <a:path extrusionOk="0" h="738" w="866">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7"/>
            <p:cNvSpPr/>
            <p:nvPr/>
          </p:nvSpPr>
          <p:spPr>
            <a:xfrm>
              <a:off x="7108954" y="1835819"/>
              <a:ext cx="22646" cy="19295"/>
            </a:xfrm>
            <a:custGeom>
              <a:rect b="b" l="l" r="r" t="t"/>
              <a:pathLst>
                <a:path extrusionOk="0" h="737" w="865">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7"/>
            <p:cNvSpPr/>
            <p:nvPr/>
          </p:nvSpPr>
          <p:spPr>
            <a:xfrm>
              <a:off x="7109949" y="1578261"/>
              <a:ext cx="313689" cy="300599"/>
            </a:xfrm>
            <a:custGeom>
              <a:rect b="b" l="l" r="r" t="t"/>
              <a:pathLst>
                <a:path extrusionOk="0" h="11482" w="11982">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7"/>
            <p:cNvSpPr/>
            <p:nvPr/>
          </p:nvSpPr>
          <p:spPr>
            <a:xfrm>
              <a:off x="7098010" y="1662141"/>
              <a:ext cx="105165" cy="110113"/>
            </a:xfrm>
            <a:custGeom>
              <a:rect b="b" l="l" r="r" t="t"/>
              <a:pathLst>
                <a:path extrusionOk="0" h="4206" w="4017">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7"/>
            <p:cNvSpPr/>
            <p:nvPr/>
          </p:nvSpPr>
          <p:spPr>
            <a:xfrm>
              <a:off x="7098010" y="1662141"/>
              <a:ext cx="105165" cy="110035"/>
            </a:xfrm>
            <a:custGeom>
              <a:rect b="b" l="l" r="r" t="t"/>
              <a:pathLst>
                <a:path extrusionOk="0" h="4203" w="4017">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7"/>
            <p:cNvSpPr/>
            <p:nvPr/>
          </p:nvSpPr>
          <p:spPr>
            <a:xfrm>
              <a:off x="7116624" y="1783014"/>
              <a:ext cx="22541" cy="19242"/>
            </a:xfrm>
            <a:custGeom>
              <a:rect b="b" l="l" r="r" t="t"/>
              <a:pathLst>
                <a:path extrusionOk="0" h="735" w="861">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7"/>
            <p:cNvSpPr/>
            <p:nvPr/>
          </p:nvSpPr>
          <p:spPr>
            <a:xfrm>
              <a:off x="7251949" y="1555877"/>
              <a:ext cx="22541" cy="19321"/>
            </a:xfrm>
            <a:custGeom>
              <a:rect b="b" l="l" r="r" t="t"/>
              <a:pathLst>
                <a:path extrusionOk="0" h="738" w="861">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7"/>
            <p:cNvSpPr/>
            <p:nvPr/>
          </p:nvSpPr>
          <p:spPr>
            <a:xfrm>
              <a:off x="7295093" y="1648056"/>
              <a:ext cx="22646" cy="19268"/>
            </a:xfrm>
            <a:custGeom>
              <a:rect b="b" l="l" r="r" t="t"/>
              <a:pathLst>
                <a:path extrusionOk="0" h="736" w="865">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7"/>
            <p:cNvSpPr/>
            <p:nvPr/>
          </p:nvSpPr>
          <p:spPr>
            <a:xfrm>
              <a:off x="7232209" y="1629442"/>
              <a:ext cx="22646" cy="19321"/>
            </a:xfrm>
            <a:custGeom>
              <a:rect b="b" l="l" r="r" t="t"/>
              <a:pathLst>
                <a:path extrusionOk="0" h="738" w="865">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7"/>
            <p:cNvSpPr/>
            <p:nvPr/>
          </p:nvSpPr>
          <p:spPr>
            <a:xfrm>
              <a:off x="7205296" y="1704527"/>
              <a:ext cx="22646" cy="19321"/>
            </a:xfrm>
            <a:custGeom>
              <a:rect b="b" l="l" r="r" t="t"/>
              <a:pathLst>
                <a:path extrusionOk="0" h="738" w="865">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7"/>
            <p:cNvSpPr/>
            <p:nvPr/>
          </p:nvSpPr>
          <p:spPr>
            <a:xfrm>
              <a:off x="7370413" y="1603655"/>
              <a:ext cx="22541" cy="19321"/>
            </a:xfrm>
            <a:custGeom>
              <a:rect b="b" l="l" r="r" t="t"/>
              <a:pathLst>
                <a:path extrusionOk="0" h="738" w="861">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7"/>
            <p:cNvSpPr/>
            <p:nvPr/>
          </p:nvSpPr>
          <p:spPr>
            <a:xfrm>
              <a:off x="7085051" y="1802361"/>
              <a:ext cx="22672" cy="19268"/>
            </a:xfrm>
            <a:custGeom>
              <a:rect b="b" l="l" r="r" t="t"/>
              <a:pathLst>
                <a:path extrusionOk="0" h="736" w="866">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7"/>
            <p:cNvSpPr/>
            <p:nvPr/>
          </p:nvSpPr>
          <p:spPr>
            <a:xfrm>
              <a:off x="7104555" y="1832547"/>
              <a:ext cx="22515" cy="19268"/>
            </a:xfrm>
            <a:custGeom>
              <a:rect b="b" l="l" r="r" t="t"/>
              <a:pathLst>
                <a:path extrusionOk="0" h="736" w="86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7"/>
            <p:cNvSpPr/>
            <p:nvPr/>
          </p:nvSpPr>
          <p:spPr>
            <a:xfrm>
              <a:off x="7139008" y="1744661"/>
              <a:ext cx="84928" cy="95845"/>
            </a:xfrm>
            <a:custGeom>
              <a:rect b="b" l="l" r="r" t="t"/>
              <a:pathLst>
                <a:path extrusionOk="0" h="3661" w="3244">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7"/>
            <p:cNvSpPr/>
            <p:nvPr/>
          </p:nvSpPr>
          <p:spPr>
            <a:xfrm>
              <a:off x="7288810" y="1516371"/>
              <a:ext cx="142000" cy="98227"/>
            </a:xfrm>
            <a:custGeom>
              <a:rect b="b" l="l" r="r" t="t"/>
              <a:pathLst>
                <a:path extrusionOk="0" h="3752" w="5424">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7"/>
            <p:cNvSpPr/>
            <p:nvPr/>
          </p:nvSpPr>
          <p:spPr>
            <a:xfrm>
              <a:off x="7060102" y="1516528"/>
              <a:ext cx="194308" cy="308531"/>
            </a:xfrm>
            <a:custGeom>
              <a:rect b="b" l="l" r="r" t="t"/>
              <a:pathLst>
                <a:path extrusionOk="0" h="11785" w="7422">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7"/>
            <p:cNvSpPr/>
            <p:nvPr/>
          </p:nvSpPr>
          <p:spPr>
            <a:xfrm>
              <a:off x="7118536" y="1678216"/>
              <a:ext cx="208785" cy="205984"/>
            </a:xfrm>
            <a:custGeom>
              <a:rect b="b" l="l" r="r" t="t"/>
              <a:pathLst>
                <a:path extrusionOk="0" h="7868" w="7975">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7"/>
            <p:cNvSpPr/>
            <p:nvPr/>
          </p:nvSpPr>
          <p:spPr>
            <a:xfrm>
              <a:off x="7335018" y="1652193"/>
              <a:ext cx="94169" cy="28693"/>
            </a:xfrm>
            <a:custGeom>
              <a:rect b="b" l="l" r="r" t="t"/>
              <a:pathLst>
                <a:path extrusionOk="0" h="1096" w="3597">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77"/>
          <p:cNvGrpSpPr/>
          <p:nvPr/>
        </p:nvGrpSpPr>
        <p:grpSpPr>
          <a:xfrm>
            <a:off x="7935247" y="1310762"/>
            <a:ext cx="381704" cy="368588"/>
            <a:chOff x="7935247" y="1516162"/>
            <a:chExt cx="381704" cy="368588"/>
          </a:xfrm>
        </p:grpSpPr>
        <p:sp>
          <p:nvSpPr>
            <p:cNvPr id="10167" name="Google Shape;10167;p77"/>
            <p:cNvSpPr/>
            <p:nvPr/>
          </p:nvSpPr>
          <p:spPr>
            <a:xfrm>
              <a:off x="8127801" y="1641773"/>
              <a:ext cx="52098" cy="51496"/>
            </a:xfrm>
            <a:custGeom>
              <a:rect b="b" l="l" r="r" t="t"/>
              <a:pathLst>
                <a:path extrusionOk="0" h="1967" w="199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7"/>
            <p:cNvSpPr/>
            <p:nvPr/>
          </p:nvSpPr>
          <p:spPr>
            <a:xfrm>
              <a:off x="8130707" y="1661879"/>
              <a:ext cx="49323" cy="31259"/>
            </a:xfrm>
            <a:custGeom>
              <a:rect b="b" l="l" r="r" t="t"/>
              <a:pathLst>
                <a:path extrusionOk="0" h="1194" w="1884">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7"/>
            <p:cNvSpPr/>
            <p:nvPr/>
          </p:nvSpPr>
          <p:spPr>
            <a:xfrm>
              <a:off x="7938022" y="1671435"/>
              <a:ext cx="213210" cy="207581"/>
            </a:xfrm>
            <a:custGeom>
              <a:rect b="b" l="l" r="r" t="t"/>
              <a:pathLst>
                <a:path extrusionOk="0" h="7929" w="8144">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7"/>
            <p:cNvSpPr/>
            <p:nvPr/>
          </p:nvSpPr>
          <p:spPr>
            <a:xfrm>
              <a:off x="8131466" y="1671435"/>
              <a:ext cx="9948" cy="9844"/>
            </a:xfrm>
            <a:custGeom>
              <a:rect b="b" l="l" r="r" t="t"/>
              <a:pathLst>
                <a:path extrusionOk="0" h="376" w="380">
                  <a:moveTo>
                    <a:pt x="380" y="376"/>
                  </a:moveTo>
                  <a:lnTo>
                    <a:pt x="380" y="376"/>
                  </a:lnTo>
                  <a:lnTo>
                    <a:pt x="0"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7"/>
            <p:cNvSpPr/>
            <p:nvPr/>
          </p:nvSpPr>
          <p:spPr>
            <a:xfrm>
              <a:off x="7941294" y="1681514"/>
              <a:ext cx="209937" cy="197371"/>
            </a:xfrm>
            <a:custGeom>
              <a:rect b="b" l="l" r="r" t="t"/>
              <a:pathLst>
                <a:path extrusionOk="0" h="7539" w="8019">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7"/>
            <p:cNvSpPr/>
            <p:nvPr/>
          </p:nvSpPr>
          <p:spPr>
            <a:xfrm>
              <a:off x="8134215" y="1523125"/>
              <a:ext cx="178757" cy="156164"/>
            </a:xfrm>
            <a:custGeom>
              <a:rect b="b" l="l" r="r" t="t"/>
              <a:pathLst>
                <a:path extrusionOk="0" h="5965" w="6828">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7"/>
            <p:cNvSpPr/>
            <p:nvPr/>
          </p:nvSpPr>
          <p:spPr>
            <a:xfrm>
              <a:off x="8153981" y="1527183"/>
              <a:ext cx="158991" cy="152001"/>
            </a:xfrm>
            <a:custGeom>
              <a:rect b="b" l="l" r="r" t="t"/>
              <a:pathLst>
                <a:path extrusionOk="0" h="5806" w="6073">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7"/>
            <p:cNvSpPr/>
            <p:nvPr/>
          </p:nvSpPr>
          <p:spPr>
            <a:xfrm>
              <a:off x="8041145" y="1521633"/>
              <a:ext cx="92232" cy="80503"/>
            </a:xfrm>
            <a:custGeom>
              <a:rect b="b" l="l" r="r" t="t"/>
              <a:pathLst>
                <a:path extrusionOk="0" h="3075" w="3523">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7"/>
            <p:cNvSpPr/>
            <p:nvPr/>
          </p:nvSpPr>
          <p:spPr>
            <a:xfrm>
              <a:off x="8049339" y="1522419"/>
              <a:ext cx="84038" cy="79613"/>
            </a:xfrm>
            <a:custGeom>
              <a:rect b="b" l="l" r="r" t="t"/>
              <a:pathLst>
                <a:path extrusionOk="0" h="3041" w="321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7"/>
            <p:cNvSpPr/>
            <p:nvPr/>
          </p:nvSpPr>
          <p:spPr>
            <a:xfrm>
              <a:off x="8037768" y="1582790"/>
              <a:ext cx="26939" cy="26468"/>
            </a:xfrm>
            <a:custGeom>
              <a:rect b="b" l="l" r="r" t="t"/>
              <a:pathLst>
                <a:path extrusionOk="0" h="1011" w="1029">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7"/>
            <p:cNvSpPr/>
            <p:nvPr/>
          </p:nvSpPr>
          <p:spPr>
            <a:xfrm>
              <a:off x="7939907" y="1598000"/>
              <a:ext cx="109956" cy="107129"/>
            </a:xfrm>
            <a:custGeom>
              <a:rect b="b" l="l" r="r" t="t"/>
              <a:pathLst>
                <a:path extrusionOk="0" h="4092" w="420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7"/>
            <p:cNvSpPr/>
            <p:nvPr/>
          </p:nvSpPr>
          <p:spPr>
            <a:xfrm>
              <a:off x="8213724" y="1695809"/>
              <a:ext cx="92206" cy="80451"/>
            </a:xfrm>
            <a:custGeom>
              <a:rect b="b" l="l" r="r" t="t"/>
              <a:pathLst>
                <a:path extrusionOk="0" h="3073" w="3522">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7"/>
            <p:cNvSpPr/>
            <p:nvPr/>
          </p:nvSpPr>
          <p:spPr>
            <a:xfrm>
              <a:off x="8221630" y="1696463"/>
              <a:ext cx="84169" cy="79744"/>
            </a:xfrm>
            <a:custGeom>
              <a:rect b="b" l="l" r="r" t="t"/>
              <a:pathLst>
                <a:path extrusionOk="0" h="3046" w="3215">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7"/>
            <p:cNvSpPr/>
            <p:nvPr/>
          </p:nvSpPr>
          <p:spPr>
            <a:xfrm>
              <a:off x="8210320" y="1756834"/>
              <a:ext cx="26939" cy="26573"/>
            </a:xfrm>
            <a:custGeom>
              <a:rect b="b" l="l" r="r" t="t"/>
              <a:pathLst>
                <a:path extrusionOk="0" h="1015" w="1029">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7"/>
            <p:cNvSpPr/>
            <p:nvPr/>
          </p:nvSpPr>
          <p:spPr>
            <a:xfrm>
              <a:off x="8112459" y="1772176"/>
              <a:ext cx="109825" cy="107129"/>
            </a:xfrm>
            <a:custGeom>
              <a:rect b="b" l="l" r="r" t="t"/>
              <a:pathLst>
                <a:path extrusionOk="0" h="4092" w="4195">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7"/>
            <p:cNvSpPr/>
            <p:nvPr/>
          </p:nvSpPr>
          <p:spPr>
            <a:xfrm>
              <a:off x="7935247" y="1517680"/>
              <a:ext cx="378013" cy="366651"/>
            </a:xfrm>
            <a:custGeom>
              <a:rect b="b" l="l" r="r" t="t"/>
              <a:pathLst>
                <a:path extrusionOk="0" h="14005" w="14439">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7"/>
            <p:cNvSpPr/>
            <p:nvPr/>
          </p:nvSpPr>
          <p:spPr>
            <a:xfrm>
              <a:off x="7935875" y="1516162"/>
              <a:ext cx="204413" cy="194544"/>
            </a:xfrm>
            <a:custGeom>
              <a:rect b="b" l="l" r="r" t="t"/>
              <a:pathLst>
                <a:path extrusionOk="0" h="7431" w="7808">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7"/>
            <p:cNvSpPr/>
            <p:nvPr/>
          </p:nvSpPr>
          <p:spPr>
            <a:xfrm>
              <a:off x="8108454" y="1690337"/>
              <a:ext cx="208498" cy="194413"/>
            </a:xfrm>
            <a:custGeom>
              <a:rect b="b" l="l" r="r" t="t"/>
              <a:pathLst>
                <a:path extrusionOk="0" h="7426" w="7964">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77"/>
          <p:cNvGrpSpPr/>
          <p:nvPr/>
        </p:nvGrpSpPr>
        <p:grpSpPr>
          <a:xfrm>
            <a:off x="5738169" y="1354430"/>
            <a:ext cx="389035" cy="281147"/>
            <a:chOff x="5738169" y="1559830"/>
            <a:chExt cx="389035" cy="281147"/>
          </a:xfrm>
        </p:grpSpPr>
        <p:sp>
          <p:nvSpPr>
            <p:cNvPr id="10186" name="Google Shape;10186;p77"/>
            <p:cNvSpPr/>
            <p:nvPr/>
          </p:nvSpPr>
          <p:spPr>
            <a:xfrm>
              <a:off x="5753772" y="1565249"/>
              <a:ext cx="128936" cy="220540"/>
            </a:xfrm>
            <a:custGeom>
              <a:rect b="b" l="l" r="r" t="t"/>
              <a:pathLst>
                <a:path extrusionOk="0" h="8424" w="4925">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7"/>
            <p:cNvSpPr/>
            <p:nvPr/>
          </p:nvSpPr>
          <p:spPr>
            <a:xfrm>
              <a:off x="5753772" y="1565406"/>
              <a:ext cx="82284" cy="220383"/>
            </a:xfrm>
            <a:custGeom>
              <a:rect b="b" l="l" r="r" t="t"/>
              <a:pathLst>
                <a:path extrusionOk="0" h="8418" w="3143">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7"/>
            <p:cNvSpPr/>
            <p:nvPr/>
          </p:nvSpPr>
          <p:spPr>
            <a:xfrm>
              <a:off x="5982559" y="1565249"/>
              <a:ext cx="128936" cy="220540"/>
            </a:xfrm>
            <a:custGeom>
              <a:rect b="b" l="l" r="r" t="t"/>
              <a:pathLst>
                <a:path extrusionOk="0" h="8424" w="4925">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7"/>
            <p:cNvSpPr/>
            <p:nvPr/>
          </p:nvSpPr>
          <p:spPr>
            <a:xfrm>
              <a:off x="6027694" y="1565354"/>
              <a:ext cx="83933" cy="220436"/>
            </a:xfrm>
            <a:custGeom>
              <a:rect b="b" l="l" r="r" t="t"/>
              <a:pathLst>
                <a:path extrusionOk="0" h="8420" w="3206">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7"/>
            <p:cNvSpPr/>
            <p:nvPr/>
          </p:nvSpPr>
          <p:spPr>
            <a:xfrm>
              <a:off x="5738169" y="1559908"/>
              <a:ext cx="187056" cy="280938"/>
            </a:xfrm>
            <a:custGeom>
              <a:rect b="b" l="l" r="r" t="t"/>
              <a:pathLst>
                <a:path extrusionOk="0" h="10731" w="7145">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7"/>
            <p:cNvSpPr/>
            <p:nvPr/>
          </p:nvSpPr>
          <p:spPr>
            <a:xfrm>
              <a:off x="5940278" y="1559830"/>
              <a:ext cx="186925" cy="281147"/>
            </a:xfrm>
            <a:custGeom>
              <a:rect b="b" l="l" r="r" t="t"/>
              <a:pathLst>
                <a:path extrusionOk="0" h="10739" w="714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77"/>
          <p:cNvGrpSpPr/>
          <p:nvPr/>
        </p:nvGrpSpPr>
        <p:grpSpPr>
          <a:xfrm>
            <a:off x="6192470" y="3155116"/>
            <a:ext cx="368510" cy="367750"/>
            <a:chOff x="6192470" y="3360516"/>
            <a:chExt cx="368510" cy="367750"/>
          </a:xfrm>
        </p:grpSpPr>
        <p:sp>
          <p:nvSpPr>
            <p:cNvPr id="10193" name="Google Shape;10193;p77"/>
            <p:cNvSpPr/>
            <p:nvPr/>
          </p:nvSpPr>
          <p:spPr>
            <a:xfrm>
              <a:off x="6200141" y="3365543"/>
              <a:ext cx="353561" cy="357121"/>
            </a:xfrm>
            <a:custGeom>
              <a:rect b="b" l="l" r="r" t="t"/>
              <a:pathLst>
                <a:path extrusionOk="0" h="13641" w="13505">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7"/>
            <p:cNvSpPr/>
            <p:nvPr/>
          </p:nvSpPr>
          <p:spPr>
            <a:xfrm>
              <a:off x="6247920" y="3365674"/>
              <a:ext cx="305782" cy="218498"/>
            </a:xfrm>
            <a:custGeom>
              <a:rect b="b" l="l" r="r" t="t"/>
              <a:pathLst>
                <a:path extrusionOk="0" h="8346" w="1168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7"/>
            <p:cNvSpPr/>
            <p:nvPr/>
          </p:nvSpPr>
          <p:spPr>
            <a:xfrm>
              <a:off x="6221007" y="3434108"/>
              <a:ext cx="3299" cy="6571"/>
            </a:xfrm>
            <a:custGeom>
              <a:rect b="b" l="l" r="r" t="t"/>
              <a:pathLst>
                <a:path extrusionOk="0" h="251" w="126">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7"/>
            <p:cNvSpPr/>
            <p:nvPr/>
          </p:nvSpPr>
          <p:spPr>
            <a:xfrm>
              <a:off x="6360363" y="3584905"/>
              <a:ext cx="137105" cy="137759"/>
            </a:xfrm>
            <a:custGeom>
              <a:rect b="b" l="l" r="r" t="t"/>
              <a:pathLst>
                <a:path extrusionOk="0" h="5262" w="5237">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7"/>
            <p:cNvSpPr/>
            <p:nvPr/>
          </p:nvSpPr>
          <p:spPr>
            <a:xfrm>
              <a:off x="6451810" y="3602001"/>
              <a:ext cx="46208" cy="120768"/>
            </a:xfrm>
            <a:custGeom>
              <a:rect b="b" l="l" r="r" t="t"/>
              <a:pathLst>
                <a:path extrusionOk="0" h="4613" w="1765">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7"/>
            <p:cNvSpPr/>
            <p:nvPr/>
          </p:nvSpPr>
          <p:spPr>
            <a:xfrm>
              <a:off x="6412330" y="3579486"/>
              <a:ext cx="100714" cy="55737"/>
            </a:xfrm>
            <a:custGeom>
              <a:rect b="b" l="l" r="r" t="t"/>
              <a:pathLst>
                <a:path extrusionOk="0" h="2129" w="3847">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7"/>
            <p:cNvSpPr/>
            <p:nvPr/>
          </p:nvSpPr>
          <p:spPr>
            <a:xfrm>
              <a:off x="6418587" y="3579748"/>
              <a:ext cx="94117" cy="55475"/>
            </a:xfrm>
            <a:custGeom>
              <a:rect b="b" l="l" r="r" t="t"/>
              <a:pathLst>
                <a:path extrusionOk="0" h="2119" w="3595">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7"/>
            <p:cNvSpPr/>
            <p:nvPr/>
          </p:nvSpPr>
          <p:spPr>
            <a:xfrm>
              <a:off x="6373374" y="3416227"/>
              <a:ext cx="99955" cy="61261"/>
            </a:xfrm>
            <a:custGeom>
              <a:rect b="b" l="l" r="r" t="t"/>
              <a:pathLst>
                <a:path extrusionOk="0" h="2340" w="3818">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7"/>
            <p:cNvSpPr/>
            <p:nvPr/>
          </p:nvSpPr>
          <p:spPr>
            <a:xfrm>
              <a:off x="6249517" y="3463456"/>
              <a:ext cx="84771" cy="48093"/>
            </a:xfrm>
            <a:custGeom>
              <a:rect b="b" l="l" r="r" t="t"/>
              <a:pathLst>
                <a:path extrusionOk="0" h="1837" w="3238">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7"/>
            <p:cNvSpPr/>
            <p:nvPr/>
          </p:nvSpPr>
          <p:spPr>
            <a:xfrm>
              <a:off x="6412618" y="3514821"/>
              <a:ext cx="53407" cy="22305"/>
            </a:xfrm>
            <a:custGeom>
              <a:rect b="b" l="l" r="r" t="t"/>
              <a:pathLst>
                <a:path extrusionOk="0" h="852" w="204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7"/>
            <p:cNvSpPr/>
            <p:nvPr/>
          </p:nvSpPr>
          <p:spPr>
            <a:xfrm>
              <a:off x="6337848" y="3489086"/>
              <a:ext cx="45475" cy="33720"/>
            </a:xfrm>
            <a:custGeom>
              <a:rect b="b" l="l" r="r" t="t"/>
              <a:pathLst>
                <a:path extrusionOk="0" h="1288" w="1737">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7"/>
            <p:cNvSpPr/>
            <p:nvPr/>
          </p:nvSpPr>
          <p:spPr>
            <a:xfrm>
              <a:off x="6192470" y="3360516"/>
              <a:ext cx="368510" cy="367750"/>
            </a:xfrm>
            <a:custGeom>
              <a:rect b="b" l="l" r="r" t="t"/>
              <a:pathLst>
                <a:path extrusionOk="0" h="14047" w="14076">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77"/>
          <p:cNvGrpSpPr/>
          <p:nvPr/>
        </p:nvGrpSpPr>
        <p:grpSpPr>
          <a:xfrm>
            <a:off x="4935019" y="1310709"/>
            <a:ext cx="246642" cy="368667"/>
            <a:chOff x="4935019" y="1516109"/>
            <a:chExt cx="246642" cy="368667"/>
          </a:xfrm>
        </p:grpSpPr>
        <p:sp>
          <p:nvSpPr>
            <p:cNvPr id="10206" name="Google Shape;10206;p77"/>
            <p:cNvSpPr/>
            <p:nvPr/>
          </p:nvSpPr>
          <p:spPr>
            <a:xfrm>
              <a:off x="4993112" y="1521528"/>
              <a:ext cx="42150" cy="117993"/>
            </a:xfrm>
            <a:custGeom>
              <a:rect b="b" l="l" r="r" t="t"/>
              <a:pathLst>
                <a:path extrusionOk="0" h="4507" w="161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7"/>
            <p:cNvSpPr/>
            <p:nvPr/>
          </p:nvSpPr>
          <p:spPr>
            <a:xfrm>
              <a:off x="4992981" y="1604912"/>
              <a:ext cx="42281" cy="34610"/>
            </a:xfrm>
            <a:custGeom>
              <a:rect b="b" l="l" r="r" t="t"/>
              <a:pathLst>
                <a:path extrusionOk="0" h="1322" w="1615">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7"/>
            <p:cNvSpPr/>
            <p:nvPr/>
          </p:nvSpPr>
          <p:spPr>
            <a:xfrm>
              <a:off x="4940176" y="1557055"/>
              <a:ext cx="200879" cy="322197"/>
            </a:xfrm>
            <a:custGeom>
              <a:rect b="b" l="l" r="r" t="t"/>
              <a:pathLst>
                <a:path extrusionOk="0" h="12307" w="7673">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7"/>
            <p:cNvSpPr/>
            <p:nvPr/>
          </p:nvSpPr>
          <p:spPr>
            <a:xfrm>
              <a:off x="5032618" y="1681253"/>
              <a:ext cx="145666" cy="189072"/>
            </a:xfrm>
            <a:custGeom>
              <a:rect b="b" l="l" r="r" t="t"/>
              <a:pathLst>
                <a:path extrusionOk="0" h="7222" w="5564">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7"/>
            <p:cNvSpPr/>
            <p:nvPr/>
          </p:nvSpPr>
          <p:spPr>
            <a:xfrm>
              <a:off x="5032618" y="1681253"/>
              <a:ext cx="25159" cy="27332"/>
            </a:xfrm>
            <a:custGeom>
              <a:rect b="b" l="l" r="r" t="t"/>
              <a:pathLst>
                <a:path extrusionOk="0" h="1044" w="961">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7"/>
            <p:cNvSpPr/>
            <p:nvPr/>
          </p:nvSpPr>
          <p:spPr>
            <a:xfrm>
              <a:off x="5006438" y="1646041"/>
              <a:ext cx="30343" cy="25866"/>
            </a:xfrm>
            <a:custGeom>
              <a:rect b="b" l="l" r="r" t="t"/>
              <a:pathLst>
                <a:path extrusionOk="0" h="988" w="1159">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7"/>
            <p:cNvSpPr/>
            <p:nvPr/>
          </p:nvSpPr>
          <p:spPr>
            <a:xfrm>
              <a:off x="4956513" y="1783878"/>
              <a:ext cx="44297" cy="75110"/>
            </a:xfrm>
            <a:custGeom>
              <a:rect b="b" l="l" r="r" t="t"/>
              <a:pathLst>
                <a:path extrusionOk="0" h="2869" w="1692">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7"/>
            <p:cNvSpPr/>
            <p:nvPr/>
          </p:nvSpPr>
          <p:spPr>
            <a:xfrm>
              <a:off x="4999160" y="1640621"/>
              <a:ext cx="43040" cy="36783"/>
            </a:xfrm>
            <a:custGeom>
              <a:rect b="b" l="l" r="r" t="t"/>
              <a:pathLst>
                <a:path extrusionOk="0" h="1405" w="1644">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7"/>
            <p:cNvSpPr/>
            <p:nvPr/>
          </p:nvSpPr>
          <p:spPr>
            <a:xfrm>
              <a:off x="5106445" y="1802126"/>
              <a:ext cx="58879" cy="50318"/>
            </a:xfrm>
            <a:custGeom>
              <a:rect b="b" l="l" r="r" t="t"/>
              <a:pathLst>
                <a:path extrusionOk="0" h="1922" w="2249">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7"/>
            <p:cNvSpPr/>
            <p:nvPr/>
          </p:nvSpPr>
          <p:spPr>
            <a:xfrm>
              <a:off x="4935019" y="1516109"/>
              <a:ext cx="246642" cy="368667"/>
            </a:xfrm>
            <a:custGeom>
              <a:rect b="b" l="l" r="r" t="t"/>
              <a:pathLst>
                <a:path extrusionOk="0" h="14082" w="9421">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77"/>
          <p:cNvGrpSpPr/>
          <p:nvPr/>
        </p:nvGrpSpPr>
        <p:grpSpPr>
          <a:xfrm>
            <a:off x="7989335" y="3154619"/>
            <a:ext cx="291698" cy="368405"/>
            <a:chOff x="7989335" y="3360019"/>
            <a:chExt cx="291698" cy="368405"/>
          </a:xfrm>
        </p:grpSpPr>
        <p:sp>
          <p:nvSpPr>
            <p:cNvPr id="10217" name="Google Shape;10217;p77"/>
            <p:cNvSpPr/>
            <p:nvPr/>
          </p:nvSpPr>
          <p:spPr>
            <a:xfrm>
              <a:off x="7996142" y="3384419"/>
              <a:ext cx="278215" cy="337094"/>
            </a:xfrm>
            <a:custGeom>
              <a:rect b="b" l="l" r="r" t="t"/>
              <a:pathLst>
                <a:path extrusionOk="0" h="12876" w="10627">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7"/>
            <p:cNvSpPr/>
            <p:nvPr/>
          </p:nvSpPr>
          <p:spPr>
            <a:xfrm>
              <a:off x="8210058" y="3384419"/>
              <a:ext cx="64298" cy="337094"/>
            </a:xfrm>
            <a:custGeom>
              <a:rect b="b" l="l" r="r" t="t"/>
              <a:pathLst>
                <a:path extrusionOk="0" h="12876" w="2456">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7"/>
            <p:cNvSpPr/>
            <p:nvPr/>
          </p:nvSpPr>
          <p:spPr>
            <a:xfrm>
              <a:off x="8030202" y="3384419"/>
              <a:ext cx="210068" cy="305782"/>
            </a:xfrm>
            <a:custGeom>
              <a:rect b="b" l="l" r="r" t="t"/>
              <a:pathLst>
                <a:path extrusionOk="0" h="11680" w="8024">
                  <a:moveTo>
                    <a:pt x="1" y="1"/>
                  </a:moveTo>
                  <a:lnTo>
                    <a:pt x="1" y="11679"/>
                  </a:lnTo>
                  <a:lnTo>
                    <a:pt x="8024" y="11679"/>
                  </a:lnTo>
                  <a:lnTo>
                    <a:pt x="8024"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7"/>
            <p:cNvSpPr/>
            <p:nvPr/>
          </p:nvSpPr>
          <p:spPr>
            <a:xfrm>
              <a:off x="8030202" y="3384419"/>
              <a:ext cx="210068" cy="305782"/>
            </a:xfrm>
            <a:custGeom>
              <a:rect b="b" l="l" r="r" t="t"/>
              <a:pathLst>
                <a:path extrusionOk="0" h="11680" w="8024">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7"/>
            <p:cNvSpPr/>
            <p:nvPr/>
          </p:nvSpPr>
          <p:spPr>
            <a:xfrm>
              <a:off x="8063162" y="3367192"/>
              <a:ext cx="144540" cy="70843"/>
            </a:xfrm>
            <a:custGeom>
              <a:rect b="b" l="l" r="r" t="t"/>
              <a:pathLst>
                <a:path extrusionOk="0" h="2706" w="5521">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7"/>
            <p:cNvSpPr/>
            <p:nvPr/>
          </p:nvSpPr>
          <p:spPr>
            <a:xfrm>
              <a:off x="8132330" y="3367192"/>
              <a:ext cx="75110" cy="70843"/>
            </a:xfrm>
            <a:custGeom>
              <a:rect b="b" l="l" r="r" t="t"/>
              <a:pathLst>
                <a:path extrusionOk="0" h="2706" w="2869">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7"/>
            <p:cNvSpPr/>
            <p:nvPr/>
          </p:nvSpPr>
          <p:spPr>
            <a:xfrm>
              <a:off x="7989335" y="3360019"/>
              <a:ext cx="291698" cy="368405"/>
            </a:xfrm>
            <a:custGeom>
              <a:rect b="b" l="l" r="r" t="t"/>
              <a:pathLst>
                <a:path extrusionOk="0" h="14072" w="11142">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7"/>
            <p:cNvSpPr/>
            <p:nvPr/>
          </p:nvSpPr>
          <p:spPr>
            <a:xfrm>
              <a:off x="8059262" y="3454476"/>
              <a:ext cx="150064" cy="105165"/>
            </a:xfrm>
            <a:custGeom>
              <a:rect b="b" l="l" r="r" t="t"/>
              <a:pathLst>
                <a:path extrusionOk="0" h="4017" w="5732">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7"/>
            <p:cNvSpPr/>
            <p:nvPr/>
          </p:nvSpPr>
          <p:spPr>
            <a:xfrm>
              <a:off x="8059392" y="3596712"/>
              <a:ext cx="151818" cy="10734"/>
            </a:xfrm>
            <a:custGeom>
              <a:rect b="b" l="l" r="r" t="t"/>
              <a:pathLst>
                <a:path extrusionOk="0" h="410" w="5799">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7"/>
            <p:cNvSpPr/>
            <p:nvPr/>
          </p:nvSpPr>
          <p:spPr>
            <a:xfrm>
              <a:off x="8059392" y="3644386"/>
              <a:ext cx="151818" cy="10708"/>
            </a:xfrm>
            <a:custGeom>
              <a:rect b="b" l="l" r="r" t="t"/>
              <a:pathLst>
                <a:path extrusionOk="0" h="409" w="5799">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77"/>
          <p:cNvGrpSpPr/>
          <p:nvPr/>
        </p:nvGrpSpPr>
        <p:grpSpPr>
          <a:xfrm>
            <a:off x="6633158" y="3154383"/>
            <a:ext cx="368143" cy="368771"/>
            <a:chOff x="6633158" y="3359783"/>
            <a:chExt cx="368143" cy="368771"/>
          </a:xfrm>
        </p:grpSpPr>
        <p:sp>
          <p:nvSpPr>
            <p:cNvPr id="10228" name="Google Shape;10228;p77"/>
            <p:cNvSpPr/>
            <p:nvPr/>
          </p:nvSpPr>
          <p:spPr>
            <a:xfrm>
              <a:off x="6698059" y="3428296"/>
              <a:ext cx="237479" cy="232243"/>
            </a:xfrm>
            <a:custGeom>
              <a:rect b="b" l="l" r="r" t="t"/>
              <a:pathLst>
                <a:path extrusionOk="0" h="8871" w="9071">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7"/>
            <p:cNvSpPr/>
            <p:nvPr/>
          </p:nvSpPr>
          <p:spPr>
            <a:xfrm>
              <a:off x="6737800" y="3445052"/>
              <a:ext cx="197868" cy="215592"/>
            </a:xfrm>
            <a:custGeom>
              <a:rect b="b" l="l" r="r" t="t"/>
              <a:pathLst>
                <a:path extrusionOk="0" h="8235" w="7558">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7"/>
            <p:cNvSpPr/>
            <p:nvPr/>
          </p:nvSpPr>
          <p:spPr>
            <a:xfrm>
              <a:off x="6761833" y="3472959"/>
              <a:ext cx="32830" cy="28039"/>
            </a:xfrm>
            <a:custGeom>
              <a:rect b="b" l="l" r="r" t="t"/>
              <a:pathLst>
                <a:path extrusionOk="0" h="1071" w="1254">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7"/>
            <p:cNvSpPr/>
            <p:nvPr/>
          </p:nvSpPr>
          <p:spPr>
            <a:xfrm>
              <a:off x="6798171" y="3365674"/>
              <a:ext cx="32856" cy="28039"/>
            </a:xfrm>
            <a:custGeom>
              <a:rect b="b" l="l" r="r" t="t"/>
              <a:pathLst>
                <a:path extrusionOk="0" h="1071" w="1255">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7"/>
            <p:cNvSpPr/>
            <p:nvPr/>
          </p:nvSpPr>
          <p:spPr>
            <a:xfrm>
              <a:off x="6852887" y="3519377"/>
              <a:ext cx="32830" cy="28039"/>
            </a:xfrm>
            <a:custGeom>
              <a:rect b="b" l="l" r="r" t="t"/>
              <a:pathLst>
                <a:path extrusionOk="0" h="1071" w="1254">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7"/>
            <p:cNvSpPr/>
            <p:nvPr/>
          </p:nvSpPr>
          <p:spPr>
            <a:xfrm>
              <a:off x="6750890" y="3564642"/>
              <a:ext cx="51836" cy="44401"/>
            </a:xfrm>
            <a:custGeom>
              <a:rect b="b" l="l" r="r" t="t"/>
              <a:pathLst>
                <a:path extrusionOk="0" h="1696" w="198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7"/>
            <p:cNvSpPr/>
            <p:nvPr/>
          </p:nvSpPr>
          <p:spPr>
            <a:xfrm>
              <a:off x="6939543" y="3387037"/>
              <a:ext cx="36364" cy="34636"/>
            </a:xfrm>
            <a:custGeom>
              <a:rect b="b" l="l" r="r" t="t"/>
              <a:pathLst>
                <a:path extrusionOk="0" h="1323" w="1389">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7"/>
            <p:cNvSpPr/>
            <p:nvPr/>
          </p:nvSpPr>
          <p:spPr>
            <a:xfrm>
              <a:off x="6962922" y="3530451"/>
              <a:ext cx="32856" cy="28013"/>
            </a:xfrm>
            <a:custGeom>
              <a:rect b="b" l="l" r="r" t="t"/>
              <a:pathLst>
                <a:path extrusionOk="0" h="1070" w="1255">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7"/>
            <p:cNvSpPr/>
            <p:nvPr/>
          </p:nvSpPr>
          <p:spPr>
            <a:xfrm>
              <a:off x="6931479" y="3659021"/>
              <a:ext cx="38013" cy="36207"/>
            </a:xfrm>
            <a:custGeom>
              <a:rect b="b" l="l" r="r" t="t"/>
              <a:pathLst>
                <a:path extrusionOk="0" h="1383" w="1452">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7"/>
            <p:cNvSpPr/>
            <p:nvPr/>
          </p:nvSpPr>
          <p:spPr>
            <a:xfrm>
              <a:off x="6798171" y="3695202"/>
              <a:ext cx="32856" cy="28039"/>
            </a:xfrm>
            <a:custGeom>
              <a:rect b="b" l="l" r="r" t="t"/>
              <a:pathLst>
                <a:path extrusionOk="0" h="1071" w="1255">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7"/>
            <p:cNvSpPr/>
            <p:nvPr/>
          </p:nvSpPr>
          <p:spPr>
            <a:xfrm>
              <a:off x="6686225" y="3646847"/>
              <a:ext cx="29583" cy="28196"/>
            </a:xfrm>
            <a:custGeom>
              <a:rect b="b" l="l" r="r" t="t"/>
              <a:pathLst>
                <a:path extrusionOk="0" h="1077" w="113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7"/>
            <p:cNvSpPr/>
            <p:nvPr/>
          </p:nvSpPr>
          <p:spPr>
            <a:xfrm>
              <a:off x="6633289" y="3530451"/>
              <a:ext cx="32856" cy="28013"/>
            </a:xfrm>
            <a:custGeom>
              <a:rect b="b" l="l" r="r" t="t"/>
              <a:pathLst>
                <a:path extrusionOk="0" h="1070" w="1255">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7"/>
            <p:cNvSpPr/>
            <p:nvPr/>
          </p:nvSpPr>
          <p:spPr>
            <a:xfrm>
              <a:off x="6665491" y="3393032"/>
              <a:ext cx="39008" cy="37149"/>
            </a:xfrm>
            <a:custGeom>
              <a:rect b="b" l="l" r="r" t="t"/>
              <a:pathLst>
                <a:path extrusionOk="0" h="1419" w="149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7"/>
            <p:cNvSpPr/>
            <p:nvPr/>
          </p:nvSpPr>
          <p:spPr>
            <a:xfrm>
              <a:off x="6754529" y="3467488"/>
              <a:ext cx="45422" cy="38956"/>
            </a:xfrm>
            <a:custGeom>
              <a:rect b="b" l="l" r="r" t="t"/>
              <a:pathLst>
                <a:path extrusionOk="0" h="1488" w="1735">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7"/>
            <p:cNvSpPr/>
            <p:nvPr/>
          </p:nvSpPr>
          <p:spPr>
            <a:xfrm>
              <a:off x="6852128" y="3513957"/>
              <a:ext cx="45422" cy="38930"/>
            </a:xfrm>
            <a:custGeom>
              <a:rect b="b" l="l" r="r" t="t"/>
              <a:pathLst>
                <a:path extrusionOk="0" h="1487" w="1735">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7"/>
            <p:cNvSpPr/>
            <p:nvPr/>
          </p:nvSpPr>
          <p:spPr>
            <a:xfrm>
              <a:off x="6753010" y="3559118"/>
              <a:ext cx="64298" cy="55187"/>
            </a:xfrm>
            <a:custGeom>
              <a:rect b="b" l="l" r="r" t="t"/>
              <a:pathLst>
                <a:path extrusionOk="0" h="2108" w="2456">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7"/>
            <p:cNvSpPr/>
            <p:nvPr/>
          </p:nvSpPr>
          <p:spPr>
            <a:xfrm>
              <a:off x="6633158" y="3359783"/>
              <a:ext cx="368143" cy="368771"/>
            </a:xfrm>
            <a:custGeom>
              <a:rect b="b" l="l" r="r" t="t"/>
              <a:pathLst>
                <a:path extrusionOk="0" h="14086" w="14062">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7"/>
            <p:cNvSpPr/>
            <p:nvPr/>
          </p:nvSpPr>
          <p:spPr>
            <a:xfrm>
              <a:off x="6916819" y="3646585"/>
              <a:ext cx="63251" cy="53983"/>
            </a:xfrm>
            <a:custGeom>
              <a:rect b="b" l="l" r="r" t="t"/>
              <a:pathLst>
                <a:path extrusionOk="0" h="2062" w="2416">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77"/>
          <p:cNvGrpSpPr/>
          <p:nvPr/>
        </p:nvGrpSpPr>
        <p:grpSpPr>
          <a:xfrm>
            <a:off x="7940666" y="1814805"/>
            <a:ext cx="383249" cy="286488"/>
            <a:chOff x="7940666" y="2020205"/>
            <a:chExt cx="383249" cy="286488"/>
          </a:xfrm>
        </p:grpSpPr>
        <p:sp>
          <p:nvSpPr>
            <p:cNvPr id="10247" name="Google Shape;10247;p77"/>
            <p:cNvSpPr/>
            <p:nvPr/>
          </p:nvSpPr>
          <p:spPr>
            <a:xfrm>
              <a:off x="7971742" y="2025205"/>
              <a:ext cx="326124" cy="275859"/>
            </a:xfrm>
            <a:custGeom>
              <a:rect b="b" l="l" r="r" t="t"/>
              <a:pathLst>
                <a:path extrusionOk="0" h="10537" w="12457">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7"/>
            <p:cNvSpPr/>
            <p:nvPr/>
          </p:nvSpPr>
          <p:spPr>
            <a:xfrm>
              <a:off x="8080781" y="2029394"/>
              <a:ext cx="217085" cy="271801"/>
            </a:xfrm>
            <a:custGeom>
              <a:rect b="b" l="l" r="r" t="t"/>
              <a:pathLst>
                <a:path extrusionOk="0" h="10382" w="8292">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7"/>
            <p:cNvSpPr/>
            <p:nvPr/>
          </p:nvSpPr>
          <p:spPr>
            <a:xfrm>
              <a:off x="8180396" y="2144717"/>
              <a:ext cx="96971" cy="77624"/>
            </a:xfrm>
            <a:custGeom>
              <a:rect b="b" l="l" r="r" t="t"/>
              <a:pathLst>
                <a:path extrusionOk="0" h="2965" w="3704">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7"/>
            <p:cNvSpPr/>
            <p:nvPr/>
          </p:nvSpPr>
          <p:spPr>
            <a:xfrm>
              <a:off x="7991979" y="2106599"/>
              <a:ext cx="194910" cy="127444"/>
            </a:xfrm>
            <a:custGeom>
              <a:rect b="b" l="l" r="r" t="t"/>
              <a:pathLst>
                <a:path extrusionOk="0" h="4868" w="7445">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7"/>
            <p:cNvSpPr/>
            <p:nvPr/>
          </p:nvSpPr>
          <p:spPr>
            <a:xfrm>
              <a:off x="7940666" y="2020205"/>
              <a:ext cx="383249" cy="286488"/>
            </a:xfrm>
            <a:custGeom>
              <a:rect b="b" l="l" r="r" t="t"/>
              <a:pathLst>
                <a:path extrusionOk="0" h="10943" w="14639">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77"/>
          <p:cNvGrpSpPr/>
          <p:nvPr/>
        </p:nvGrpSpPr>
        <p:grpSpPr>
          <a:xfrm>
            <a:off x="7508513" y="1818078"/>
            <a:ext cx="372175" cy="279995"/>
            <a:chOff x="7508513" y="2023478"/>
            <a:chExt cx="372175" cy="279995"/>
          </a:xfrm>
        </p:grpSpPr>
        <p:sp>
          <p:nvSpPr>
            <p:cNvPr id="10253" name="Google Shape;10253;p77"/>
            <p:cNvSpPr/>
            <p:nvPr/>
          </p:nvSpPr>
          <p:spPr>
            <a:xfrm>
              <a:off x="7515686" y="2133512"/>
              <a:ext cx="357724" cy="164541"/>
            </a:xfrm>
            <a:custGeom>
              <a:rect b="b" l="l" r="r" t="t"/>
              <a:pathLst>
                <a:path extrusionOk="0" h="6285" w="13664">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7"/>
            <p:cNvSpPr/>
            <p:nvPr/>
          </p:nvSpPr>
          <p:spPr>
            <a:xfrm>
              <a:off x="7757694" y="2147728"/>
              <a:ext cx="116475" cy="39532"/>
            </a:xfrm>
            <a:custGeom>
              <a:rect b="b" l="l" r="r" t="t"/>
              <a:pathLst>
                <a:path extrusionOk="0" h="1510" w="4449">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7"/>
            <p:cNvSpPr/>
            <p:nvPr/>
          </p:nvSpPr>
          <p:spPr>
            <a:xfrm>
              <a:off x="7515555" y="2147597"/>
              <a:ext cx="116501" cy="39663"/>
            </a:xfrm>
            <a:custGeom>
              <a:rect b="b" l="l" r="r" t="t"/>
              <a:pathLst>
                <a:path extrusionOk="0" h="1515" w="445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7"/>
            <p:cNvSpPr/>
            <p:nvPr/>
          </p:nvSpPr>
          <p:spPr>
            <a:xfrm>
              <a:off x="7515555" y="2133643"/>
              <a:ext cx="116501" cy="39637"/>
            </a:xfrm>
            <a:custGeom>
              <a:rect b="b" l="l" r="r" t="t"/>
              <a:pathLst>
                <a:path extrusionOk="0" h="1514" w="445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7"/>
            <p:cNvSpPr/>
            <p:nvPr/>
          </p:nvSpPr>
          <p:spPr>
            <a:xfrm>
              <a:off x="7757668" y="2133643"/>
              <a:ext cx="116501" cy="39637"/>
            </a:xfrm>
            <a:custGeom>
              <a:rect b="b" l="l" r="r" t="t"/>
              <a:pathLst>
                <a:path extrusionOk="0" h="1514" w="445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7"/>
            <p:cNvSpPr/>
            <p:nvPr/>
          </p:nvSpPr>
          <p:spPr>
            <a:xfrm>
              <a:off x="7600824" y="2227839"/>
              <a:ext cx="22044" cy="18902"/>
            </a:xfrm>
            <a:custGeom>
              <a:rect b="b" l="l" r="r" t="t"/>
              <a:pathLst>
                <a:path extrusionOk="0" h="722" w="842">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7"/>
            <p:cNvSpPr/>
            <p:nvPr/>
          </p:nvSpPr>
          <p:spPr>
            <a:xfrm>
              <a:off x="7523723" y="2251610"/>
              <a:ext cx="22174" cy="18876"/>
            </a:xfrm>
            <a:custGeom>
              <a:rect b="b" l="l" r="r" t="t"/>
              <a:pathLst>
                <a:path extrusionOk="0" h="721" w="847">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7"/>
            <p:cNvSpPr/>
            <p:nvPr/>
          </p:nvSpPr>
          <p:spPr>
            <a:xfrm>
              <a:off x="7547495" y="2205455"/>
              <a:ext cx="22044" cy="18954"/>
            </a:xfrm>
            <a:custGeom>
              <a:rect b="b" l="l" r="r" t="t"/>
              <a:pathLst>
                <a:path extrusionOk="0" h="724" w="842">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7"/>
            <p:cNvSpPr/>
            <p:nvPr/>
          </p:nvSpPr>
          <p:spPr>
            <a:xfrm>
              <a:off x="7762825" y="2227839"/>
              <a:ext cx="22148" cy="18902"/>
            </a:xfrm>
            <a:custGeom>
              <a:rect b="b" l="l" r="r" t="t"/>
              <a:pathLst>
                <a:path extrusionOk="0" h="722" w="846">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7"/>
            <p:cNvSpPr/>
            <p:nvPr/>
          </p:nvSpPr>
          <p:spPr>
            <a:xfrm>
              <a:off x="7839925" y="2251610"/>
              <a:ext cx="22044" cy="18876"/>
            </a:xfrm>
            <a:custGeom>
              <a:rect b="b" l="l" r="r" t="t"/>
              <a:pathLst>
                <a:path extrusionOk="0" h="721" w="842">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7"/>
            <p:cNvSpPr/>
            <p:nvPr/>
          </p:nvSpPr>
          <p:spPr>
            <a:xfrm>
              <a:off x="7816154" y="2205455"/>
              <a:ext cx="22148" cy="18954"/>
            </a:xfrm>
            <a:custGeom>
              <a:rect b="b" l="l" r="r" t="t"/>
              <a:pathLst>
                <a:path extrusionOk="0" h="724" w="846">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7"/>
            <p:cNvSpPr/>
            <p:nvPr/>
          </p:nvSpPr>
          <p:spPr>
            <a:xfrm>
              <a:off x="7642345" y="2028923"/>
              <a:ext cx="104772" cy="177841"/>
            </a:xfrm>
            <a:custGeom>
              <a:rect b="b" l="l" r="r" t="t"/>
              <a:pathLst>
                <a:path extrusionOk="0" h="6793" w="4002">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7"/>
            <p:cNvSpPr/>
            <p:nvPr/>
          </p:nvSpPr>
          <p:spPr>
            <a:xfrm>
              <a:off x="7685594" y="2028871"/>
              <a:ext cx="52229" cy="177788"/>
            </a:xfrm>
            <a:custGeom>
              <a:rect b="b" l="l" r="r" t="t"/>
              <a:pathLst>
                <a:path extrusionOk="0" h="6791" w="1995">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7"/>
            <p:cNvSpPr/>
            <p:nvPr/>
          </p:nvSpPr>
          <p:spPr>
            <a:xfrm>
              <a:off x="7508513" y="2292608"/>
              <a:ext cx="372070" cy="10865"/>
            </a:xfrm>
            <a:custGeom>
              <a:rect b="b" l="l" r="r" t="t"/>
              <a:pathLst>
                <a:path extrusionOk="0" h="415" w="14212">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7"/>
            <p:cNvSpPr/>
            <p:nvPr/>
          </p:nvSpPr>
          <p:spPr>
            <a:xfrm>
              <a:off x="7508644" y="2128119"/>
              <a:ext cx="372044" cy="109066"/>
            </a:xfrm>
            <a:custGeom>
              <a:rect b="b" l="l" r="r" t="t"/>
              <a:pathLst>
                <a:path extrusionOk="0" h="4166" w="14211">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7"/>
            <p:cNvSpPr/>
            <p:nvPr/>
          </p:nvSpPr>
          <p:spPr>
            <a:xfrm>
              <a:off x="7644361" y="2023478"/>
              <a:ext cx="109930" cy="188548"/>
            </a:xfrm>
            <a:custGeom>
              <a:rect b="b" l="l" r="r" t="t"/>
              <a:pathLst>
                <a:path extrusionOk="0" h="7202" w="4199">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77"/>
          <p:cNvGrpSpPr/>
          <p:nvPr/>
        </p:nvGrpSpPr>
        <p:grpSpPr>
          <a:xfrm>
            <a:off x="7070705" y="1790903"/>
            <a:ext cx="368405" cy="334449"/>
            <a:chOff x="7070705" y="1996303"/>
            <a:chExt cx="368405" cy="334449"/>
          </a:xfrm>
        </p:grpSpPr>
        <p:sp>
          <p:nvSpPr>
            <p:cNvPr id="10270" name="Google Shape;10270;p77"/>
            <p:cNvSpPr/>
            <p:nvPr/>
          </p:nvSpPr>
          <p:spPr>
            <a:xfrm>
              <a:off x="7410155" y="2127360"/>
              <a:ext cx="23562" cy="197999"/>
            </a:xfrm>
            <a:custGeom>
              <a:rect b="b" l="l" r="r" t="t"/>
              <a:pathLst>
                <a:path extrusionOk="0" h="7563" w="90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7"/>
            <p:cNvSpPr/>
            <p:nvPr/>
          </p:nvSpPr>
          <p:spPr>
            <a:xfrm>
              <a:off x="7416071" y="2126993"/>
              <a:ext cx="17645" cy="198366"/>
            </a:xfrm>
            <a:custGeom>
              <a:rect b="b" l="l" r="r" t="t"/>
              <a:pathLst>
                <a:path extrusionOk="0" h="7577" w="674">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7"/>
            <p:cNvSpPr/>
            <p:nvPr/>
          </p:nvSpPr>
          <p:spPr>
            <a:xfrm>
              <a:off x="7099267" y="2170243"/>
              <a:ext cx="103647" cy="93594"/>
            </a:xfrm>
            <a:custGeom>
              <a:rect b="b" l="l" r="r" t="t"/>
              <a:pathLst>
                <a:path extrusionOk="0" h="3575" w="3959">
                  <a:moveTo>
                    <a:pt x="0" y="1"/>
                  </a:moveTo>
                  <a:lnTo>
                    <a:pt x="0" y="3575"/>
                  </a:lnTo>
                  <a:lnTo>
                    <a:pt x="3959" y="3575"/>
                  </a:lnTo>
                  <a:lnTo>
                    <a:pt x="3959"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7"/>
            <p:cNvSpPr/>
            <p:nvPr/>
          </p:nvSpPr>
          <p:spPr>
            <a:xfrm>
              <a:off x="7185164" y="2170243"/>
              <a:ext cx="17750" cy="93594"/>
            </a:xfrm>
            <a:custGeom>
              <a:rect b="b" l="l" r="r" t="t"/>
              <a:pathLst>
                <a:path extrusionOk="0" h="3575" w="678">
                  <a:moveTo>
                    <a:pt x="0" y="1"/>
                  </a:moveTo>
                  <a:lnTo>
                    <a:pt x="0" y="3575"/>
                  </a:lnTo>
                  <a:lnTo>
                    <a:pt x="678" y="3575"/>
                  </a:lnTo>
                  <a:lnTo>
                    <a:pt x="67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7"/>
            <p:cNvSpPr/>
            <p:nvPr/>
          </p:nvSpPr>
          <p:spPr>
            <a:xfrm>
              <a:off x="7099267" y="2099688"/>
              <a:ext cx="70712" cy="70581"/>
            </a:xfrm>
            <a:custGeom>
              <a:rect b="b" l="l" r="r" t="t"/>
              <a:pathLst>
                <a:path extrusionOk="0" h="2696" w="2701">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7"/>
            <p:cNvSpPr/>
            <p:nvPr/>
          </p:nvSpPr>
          <p:spPr>
            <a:xfrm>
              <a:off x="7099267" y="2099688"/>
              <a:ext cx="70581" cy="70450"/>
            </a:xfrm>
            <a:custGeom>
              <a:rect b="b" l="l" r="r" t="t"/>
              <a:pathLst>
                <a:path extrusionOk="0" h="2691" w="2696">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7"/>
            <p:cNvSpPr/>
            <p:nvPr/>
          </p:nvSpPr>
          <p:spPr>
            <a:xfrm>
              <a:off x="7134610" y="2263810"/>
              <a:ext cx="16624" cy="61549"/>
            </a:xfrm>
            <a:custGeom>
              <a:rect b="b" l="l" r="r" t="t"/>
              <a:pathLst>
                <a:path extrusionOk="0" h="2351" w="635">
                  <a:moveTo>
                    <a:pt x="0" y="1"/>
                  </a:moveTo>
                  <a:lnTo>
                    <a:pt x="0" y="2350"/>
                  </a:lnTo>
                  <a:lnTo>
                    <a:pt x="634" y="2350"/>
                  </a:lnTo>
                  <a:lnTo>
                    <a:pt x="63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7"/>
            <p:cNvSpPr/>
            <p:nvPr/>
          </p:nvSpPr>
          <p:spPr>
            <a:xfrm>
              <a:off x="7172074" y="2039709"/>
              <a:ext cx="44061" cy="47569"/>
            </a:xfrm>
            <a:custGeom>
              <a:rect b="b" l="l" r="r" t="t"/>
              <a:pathLst>
                <a:path extrusionOk="0" h="1817" w="1683">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7"/>
            <p:cNvSpPr/>
            <p:nvPr/>
          </p:nvSpPr>
          <p:spPr>
            <a:xfrm>
              <a:off x="7192075" y="2039709"/>
              <a:ext cx="24190" cy="47438"/>
            </a:xfrm>
            <a:custGeom>
              <a:rect b="b" l="l" r="r" t="t"/>
              <a:pathLst>
                <a:path extrusionOk="0" h="1812" w="924">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7"/>
            <p:cNvSpPr/>
            <p:nvPr/>
          </p:nvSpPr>
          <p:spPr>
            <a:xfrm>
              <a:off x="7203018" y="2154404"/>
              <a:ext cx="207293" cy="128046"/>
            </a:xfrm>
            <a:custGeom>
              <a:rect b="b" l="l" r="r" t="t"/>
              <a:pathLst>
                <a:path extrusionOk="0" h="4891" w="7918">
                  <a:moveTo>
                    <a:pt x="1" y="0"/>
                  </a:moveTo>
                  <a:lnTo>
                    <a:pt x="1" y="4891"/>
                  </a:lnTo>
                  <a:lnTo>
                    <a:pt x="7918" y="4891"/>
                  </a:lnTo>
                  <a:lnTo>
                    <a:pt x="791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7"/>
            <p:cNvSpPr/>
            <p:nvPr/>
          </p:nvSpPr>
          <p:spPr>
            <a:xfrm>
              <a:off x="7383870" y="2154404"/>
              <a:ext cx="26311" cy="128046"/>
            </a:xfrm>
            <a:custGeom>
              <a:rect b="b" l="l" r="r" t="t"/>
              <a:pathLst>
                <a:path extrusionOk="0" h="4891" w="1005">
                  <a:moveTo>
                    <a:pt x="1" y="0"/>
                  </a:moveTo>
                  <a:lnTo>
                    <a:pt x="1" y="4891"/>
                  </a:lnTo>
                  <a:lnTo>
                    <a:pt x="1005" y="4891"/>
                  </a:lnTo>
                  <a:lnTo>
                    <a:pt x="1005"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7"/>
            <p:cNvSpPr/>
            <p:nvPr/>
          </p:nvSpPr>
          <p:spPr>
            <a:xfrm>
              <a:off x="7134610" y="2001591"/>
              <a:ext cx="84404" cy="120768"/>
            </a:xfrm>
            <a:custGeom>
              <a:rect b="b" l="l" r="r" t="t"/>
              <a:pathLst>
                <a:path extrusionOk="0" h="4613" w="3224">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7"/>
            <p:cNvSpPr/>
            <p:nvPr/>
          </p:nvSpPr>
          <p:spPr>
            <a:xfrm>
              <a:off x="7075993" y="2029132"/>
              <a:ext cx="23536" cy="296227"/>
            </a:xfrm>
            <a:custGeom>
              <a:rect b="b" l="l" r="r" t="t"/>
              <a:pathLst>
                <a:path extrusionOk="0" h="11315" w="899">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7"/>
            <p:cNvSpPr/>
            <p:nvPr/>
          </p:nvSpPr>
          <p:spPr>
            <a:xfrm>
              <a:off x="7081779" y="2028871"/>
              <a:ext cx="17514" cy="296488"/>
            </a:xfrm>
            <a:custGeom>
              <a:rect b="b" l="l" r="r" t="t"/>
              <a:pathLst>
                <a:path extrusionOk="0" h="11325" w="669">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7"/>
            <p:cNvSpPr/>
            <p:nvPr/>
          </p:nvSpPr>
          <p:spPr>
            <a:xfrm>
              <a:off x="7070705" y="1996303"/>
              <a:ext cx="368405" cy="334449"/>
            </a:xfrm>
            <a:custGeom>
              <a:rect b="b" l="l" r="r" t="t"/>
              <a:pathLst>
                <a:path extrusionOk="0" h="12775" w="14072">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77"/>
          <p:cNvGrpSpPr/>
          <p:nvPr/>
        </p:nvGrpSpPr>
        <p:grpSpPr>
          <a:xfrm>
            <a:off x="6630645" y="1834938"/>
            <a:ext cx="368536" cy="246275"/>
            <a:chOff x="6630645" y="2040338"/>
            <a:chExt cx="368536" cy="246275"/>
          </a:xfrm>
        </p:grpSpPr>
        <p:sp>
          <p:nvSpPr>
            <p:cNvPr id="10286" name="Google Shape;10286;p77"/>
            <p:cNvSpPr/>
            <p:nvPr/>
          </p:nvSpPr>
          <p:spPr>
            <a:xfrm>
              <a:off x="6635933" y="2045862"/>
              <a:ext cx="357828" cy="217975"/>
            </a:xfrm>
            <a:custGeom>
              <a:rect b="b" l="l" r="r" t="t"/>
              <a:pathLst>
                <a:path extrusionOk="0" h="8326" w="13668">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7"/>
            <p:cNvSpPr/>
            <p:nvPr/>
          </p:nvSpPr>
          <p:spPr>
            <a:xfrm>
              <a:off x="6636038" y="2045731"/>
              <a:ext cx="357724" cy="218106"/>
            </a:xfrm>
            <a:custGeom>
              <a:rect b="b" l="l" r="r" t="t"/>
              <a:pathLst>
                <a:path extrusionOk="0" h="8331" w="13664">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7"/>
            <p:cNvSpPr/>
            <p:nvPr/>
          </p:nvSpPr>
          <p:spPr>
            <a:xfrm>
              <a:off x="6675910"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7"/>
            <p:cNvSpPr/>
            <p:nvPr/>
          </p:nvSpPr>
          <p:spPr>
            <a:xfrm>
              <a:off x="6888963" y="2263810"/>
              <a:ext cx="64796" cy="17384"/>
            </a:xfrm>
            <a:custGeom>
              <a:rect b="b" l="l" r="r" t="t"/>
              <a:pathLst>
                <a:path extrusionOk="0" h="664" w="2475">
                  <a:moveTo>
                    <a:pt x="1" y="1"/>
                  </a:moveTo>
                  <a:lnTo>
                    <a:pt x="1" y="664"/>
                  </a:lnTo>
                  <a:lnTo>
                    <a:pt x="2475" y="664"/>
                  </a:lnTo>
                  <a:lnTo>
                    <a:pt x="2475" y="1"/>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7"/>
            <p:cNvSpPr/>
            <p:nvPr/>
          </p:nvSpPr>
          <p:spPr>
            <a:xfrm>
              <a:off x="6660831" y="2073769"/>
              <a:ext cx="189438" cy="162028"/>
            </a:xfrm>
            <a:custGeom>
              <a:rect b="b" l="l" r="r" t="t"/>
              <a:pathLst>
                <a:path extrusionOk="0" h="6189" w="7236">
                  <a:moveTo>
                    <a:pt x="0" y="1"/>
                  </a:moveTo>
                  <a:lnTo>
                    <a:pt x="0" y="6189"/>
                  </a:lnTo>
                  <a:lnTo>
                    <a:pt x="7235" y="6189"/>
                  </a:lnTo>
                  <a:lnTo>
                    <a:pt x="7235"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7"/>
            <p:cNvSpPr/>
            <p:nvPr/>
          </p:nvSpPr>
          <p:spPr>
            <a:xfrm>
              <a:off x="6660831" y="2073769"/>
              <a:ext cx="189438" cy="162028"/>
            </a:xfrm>
            <a:custGeom>
              <a:rect b="b" l="l" r="r" t="t"/>
              <a:pathLst>
                <a:path extrusionOk="0" h="6189" w="7236">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7"/>
            <p:cNvSpPr/>
            <p:nvPr/>
          </p:nvSpPr>
          <p:spPr>
            <a:xfrm>
              <a:off x="6884067" y="2179929"/>
              <a:ext cx="74220" cy="63591"/>
            </a:xfrm>
            <a:custGeom>
              <a:rect b="b" l="l" r="r" t="t"/>
              <a:pathLst>
                <a:path extrusionOk="0" h="2429" w="2835">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7"/>
            <p:cNvSpPr/>
            <p:nvPr/>
          </p:nvSpPr>
          <p:spPr>
            <a:xfrm>
              <a:off x="6916897" y="2179929"/>
              <a:ext cx="40658" cy="63539"/>
            </a:xfrm>
            <a:custGeom>
              <a:rect b="b" l="l" r="r" t="t"/>
              <a:pathLst>
                <a:path extrusionOk="0" h="2427" w="1553">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7"/>
            <p:cNvSpPr/>
            <p:nvPr/>
          </p:nvSpPr>
          <p:spPr>
            <a:xfrm>
              <a:off x="6881057" y="2073900"/>
              <a:ext cx="40396" cy="19399"/>
            </a:xfrm>
            <a:custGeom>
              <a:rect b="b" l="l" r="r" t="t"/>
              <a:pathLst>
                <a:path extrusionOk="0" h="741" w="1543">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7"/>
            <p:cNvSpPr/>
            <p:nvPr/>
          </p:nvSpPr>
          <p:spPr>
            <a:xfrm>
              <a:off x="6900168" y="2073769"/>
              <a:ext cx="21284" cy="19530"/>
            </a:xfrm>
            <a:custGeom>
              <a:rect b="b" l="l" r="r" t="t"/>
              <a:pathLst>
                <a:path extrusionOk="0" h="746" w="813">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7"/>
            <p:cNvSpPr/>
            <p:nvPr/>
          </p:nvSpPr>
          <p:spPr>
            <a:xfrm>
              <a:off x="6881057" y="2108379"/>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7"/>
            <p:cNvSpPr/>
            <p:nvPr/>
          </p:nvSpPr>
          <p:spPr>
            <a:xfrm>
              <a:off x="6881057" y="2142963"/>
              <a:ext cx="40396" cy="19504"/>
            </a:xfrm>
            <a:custGeom>
              <a:rect b="b" l="l" r="r" t="t"/>
              <a:pathLst>
                <a:path extrusionOk="0" h="745" w="1543">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7"/>
            <p:cNvSpPr/>
            <p:nvPr/>
          </p:nvSpPr>
          <p:spPr>
            <a:xfrm>
              <a:off x="6900168" y="2108379"/>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7"/>
            <p:cNvSpPr/>
            <p:nvPr/>
          </p:nvSpPr>
          <p:spPr>
            <a:xfrm>
              <a:off x="6900168" y="2142963"/>
              <a:ext cx="21284" cy="19504"/>
            </a:xfrm>
            <a:custGeom>
              <a:rect b="b" l="l" r="r" t="t"/>
              <a:pathLst>
                <a:path extrusionOk="0" h="745" w="813">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7"/>
            <p:cNvSpPr/>
            <p:nvPr/>
          </p:nvSpPr>
          <p:spPr>
            <a:xfrm>
              <a:off x="6938915" y="2073900"/>
              <a:ext cx="33092" cy="88567"/>
            </a:xfrm>
            <a:custGeom>
              <a:rect b="b" l="l" r="r" t="t"/>
              <a:pathLst>
                <a:path extrusionOk="0" h="3383" w="1264">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7"/>
            <p:cNvSpPr/>
            <p:nvPr/>
          </p:nvSpPr>
          <p:spPr>
            <a:xfrm>
              <a:off x="6951612" y="2073769"/>
              <a:ext cx="20394" cy="88462"/>
            </a:xfrm>
            <a:custGeom>
              <a:rect b="b" l="l" r="r" t="t"/>
              <a:pathLst>
                <a:path extrusionOk="0" h="3379" w="779">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7"/>
            <p:cNvSpPr/>
            <p:nvPr/>
          </p:nvSpPr>
          <p:spPr>
            <a:xfrm>
              <a:off x="6889356" y="2174536"/>
              <a:ext cx="86682" cy="74351"/>
            </a:xfrm>
            <a:custGeom>
              <a:rect b="b" l="l" r="r" t="t"/>
              <a:pathLst>
                <a:path extrusionOk="0" h="2840" w="3311">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7"/>
            <p:cNvSpPr/>
            <p:nvPr/>
          </p:nvSpPr>
          <p:spPr>
            <a:xfrm>
              <a:off x="6875768" y="2068376"/>
              <a:ext cx="50972" cy="30212"/>
            </a:xfrm>
            <a:custGeom>
              <a:rect b="b" l="l" r="r" t="t"/>
              <a:pathLst>
                <a:path extrusionOk="0" h="1154" w="1947">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7"/>
            <p:cNvSpPr/>
            <p:nvPr/>
          </p:nvSpPr>
          <p:spPr>
            <a:xfrm>
              <a:off x="6875638" y="2103091"/>
              <a:ext cx="51103" cy="30081"/>
            </a:xfrm>
            <a:custGeom>
              <a:rect b="b" l="l" r="r" t="t"/>
              <a:pathLst>
                <a:path extrusionOk="0" h="1149" w="1952">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7"/>
            <p:cNvSpPr/>
            <p:nvPr/>
          </p:nvSpPr>
          <p:spPr>
            <a:xfrm>
              <a:off x="6875638" y="2137544"/>
              <a:ext cx="51103" cy="30212"/>
            </a:xfrm>
            <a:custGeom>
              <a:rect b="b" l="l" r="r" t="t"/>
              <a:pathLst>
                <a:path extrusionOk="0" h="1154" w="1952">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7"/>
            <p:cNvSpPr/>
            <p:nvPr/>
          </p:nvSpPr>
          <p:spPr>
            <a:xfrm>
              <a:off x="6933495" y="2068376"/>
              <a:ext cx="43930" cy="99379"/>
            </a:xfrm>
            <a:custGeom>
              <a:rect b="b" l="l" r="r" t="t"/>
              <a:pathLst>
                <a:path extrusionOk="0" h="3796" w="1678">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7"/>
            <p:cNvSpPr/>
            <p:nvPr/>
          </p:nvSpPr>
          <p:spPr>
            <a:xfrm>
              <a:off x="6807727" y="2086100"/>
              <a:ext cx="32856" cy="10734"/>
            </a:xfrm>
            <a:custGeom>
              <a:rect b="b" l="l" r="r" t="t"/>
              <a:pathLst>
                <a:path extrusionOk="0" h="410" w="1255">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7"/>
            <p:cNvSpPr/>
            <p:nvPr/>
          </p:nvSpPr>
          <p:spPr>
            <a:xfrm>
              <a:off x="6672271" y="2085969"/>
              <a:ext cx="13116" cy="10734"/>
            </a:xfrm>
            <a:custGeom>
              <a:rect b="b" l="l" r="r" t="t"/>
              <a:pathLst>
                <a:path extrusionOk="0" h="410" w="501">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7"/>
            <p:cNvSpPr/>
            <p:nvPr/>
          </p:nvSpPr>
          <p:spPr>
            <a:xfrm>
              <a:off x="6677691" y="2110029"/>
              <a:ext cx="155588" cy="89483"/>
            </a:xfrm>
            <a:custGeom>
              <a:rect b="b" l="l" r="r" t="t"/>
              <a:pathLst>
                <a:path extrusionOk="0" h="3418" w="5943">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7"/>
            <p:cNvSpPr/>
            <p:nvPr/>
          </p:nvSpPr>
          <p:spPr>
            <a:xfrm>
              <a:off x="6630645" y="2040338"/>
              <a:ext cx="368536" cy="246275"/>
            </a:xfrm>
            <a:custGeom>
              <a:rect b="b" l="l" r="r" t="t"/>
              <a:pathLst>
                <a:path extrusionOk="0" h="9407" w="14077">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7"/>
            <p:cNvSpPr/>
            <p:nvPr/>
          </p:nvSpPr>
          <p:spPr>
            <a:xfrm>
              <a:off x="6655411" y="2068376"/>
              <a:ext cx="200146" cy="172709"/>
            </a:xfrm>
            <a:custGeom>
              <a:rect b="b" l="l" r="r" t="t"/>
              <a:pathLst>
                <a:path extrusionOk="0" h="6597" w="7645">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77"/>
          <p:cNvGrpSpPr/>
          <p:nvPr/>
        </p:nvGrpSpPr>
        <p:grpSpPr>
          <a:xfrm>
            <a:off x="6190455" y="1789646"/>
            <a:ext cx="368771" cy="336858"/>
            <a:chOff x="6190455" y="1995046"/>
            <a:chExt cx="368771" cy="336858"/>
          </a:xfrm>
        </p:grpSpPr>
        <p:sp>
          <p:nvSpPr>
            <p:cNvPr id="10313" name="Google Shape;10313;p77"/>
            <p:cNvSpPr/>
            <p:nvPr/>
          </p:nvSpPr>
          <p:spPr>
            <a:xfrm>
              <a:off x="6195979" y="2084477"/>
              <a:ext cx="200644" cy="241877"/>
            </a:xfrm>
            <a:custGeom>
              <a:rect b="b" l="l" r="r" t="t"/>
              <a:pathLst>
                <a:path extrusionOk="0" h="9239" w="7664">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7"/>
            <p:cNvSpPr/>
            <p:nvPr/>
          </p:nvSpPr>
          <p:spPr>
            <a:xfrm>
              <a:off x="6195979" y="2084477"/>
              <a:ext cx="200644" cy="241877"/>
            </a:xfrm>
            <a:custGeom>
              <a:rect b="b" l="l" r="r" t="t"/>
              <a:pathLst>
                <a:path extrusionOk="0" h="9239" w="7664">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7"/>
            <p:cNvSpPr/>
            <p:nvPr/>
          </p:nvSpPr>
          <p:spPr>
            <a:xfrm>
              <a:off x="6241506" y="2062852"/>
              <a:ext cx="109956" cy="21651"/>
            </a:xfrm>
            <a:custGeom>
              <a:rect b="b" l="l" r="r" t="t"/>
              <a:pathLst>
                <a:path extrusionOk="0" h="827" w="4200">
                  <a:moveTo>
                    <a:pt x="1" y="0"/>
                  </a:moveTo>
                  <a:lnTo>
                    <a:pt x="1" y="826"/>
                  </a:lnTo>
                  <a:lnTo>
                    <a:pt x="4199" y="826"/>
                  </a:lnTo>
                  <a:lnTo>
                    <a:pt x="41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7"/>
            <p:cNvSpPr/>
            <p:nvPr/>
          </p:nvSpPr>
          <p:spPr>
            <a:xfrm>
              <a:off x="6323004" y="2062852"/>
              <a:ext cx="28327" cy="21651"/>
            </a:xfrm>
            <a:custGeom>
              <a:rect b="b" l="l" r="r" t="t"/>
              <a:pathLst>
                <a:path extrusionOk="0" h="827" w="1082">
                  <a:moveTo>
                    <a:pt x="1" y="0"/>
                  </a:moveTo>
                  <a:lnTo>
                    <a:pt x="1" y="826"/>
                  </a:lnTo>
                  <a:lnTo>
                    <a:pt x="1082" y="826"/>
                  </a:lnTo>
                  <a:lnTo>
                    <a:pt x="108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7"/>
            <p:cNvSpPr/>
            <p:nvPr/>
          </p:nvSpPr>
          <p:spPr>
            <a:xfrm>
              <a:off x="6218624" y="2000701"/>
              <a:ext cx="155588" cy="62282"/>
            </a:xfrm>
            <a:custGeom>
              <a:rect b="b" l="l" r="r" t="t"/>
              <a:pathLst>
                <a:path extrusionOk="0" h="2379" w="5943">
                  <a:moveTo>
                    <a:pt x="0" y="1"/>
                  </a:moveTo>
                  <a:lnTo>
                    <a:pt x="0" y="1187"/>
                  </a:lnTo>
                  <a:lnTo>
                    <a:pt x="0" y="2379"/>
                  </a:lnTo>
                  <a:lnTo>
                    <a:pt x="5943" y="2379"/>
                  </a:lnTo>
                  <a:lnTo>
                    <a:pt x="59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7"/>
            <p:cNvSpPr/>
            <p:nvPr/>
          </p:nvSpPr>
          <p:spPr>
            <a:xfrm>
              <a:off x="6334968" y="2000701"/>
              <a:ext cx="39375" cy="62282"/>
            </a:xfrm>
            <a:custGeom>
              <a:rect b="b" l="l" r="r" t="t"/>
              <a:pathLst>
                <a:path extrusionOk="0" h="2379" w="1504">
                  <a:moveTo>
                    <a:pt x="0" y="1"/>
                  </a:moveTo>
                  <a:lnTo>
                    <a:pt x="0" y="2379"/>
                  </a:lnTo>
                  <a:lnTo>
                    <a:pt x="1504" y="2379"/>
                  </a:lnTo>
                  <a:lnTo>
                    <a:pt x="1504" y="1"/>
                  </a:ln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7"/>
            <p:cNvSpPr/>
            <p:nvPr/>
          </p:nvSpPr>
          <p:spPr>
            <a:xfrm>
              <a:off x="6231452" y="2145084"/>
              <a:ext cx="125297" cy="120559"/>
            </a:xfrm>
            <a:custGeom>
              <a:rect b="b" l="l" r="r" t="t"/>
              <a:pathLst>
                <a:path extrusionOk="0" h="4605" w="4786">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7"/>
            <p:cNvSpPr/>
            <p:nvPr/>
          </p:nvSpPr>
          <p:spPr>
            <a:xfrm>
              <a:off x="6246794" y="2155791"/>
              <a:ext cx="119014" cy="109904"/>
            </a:xfrm>
            <a:custGeom>
              <a:rect b="b" l="l" r="r" t="t"/>
              <a:pathLst>
                <a:path extrusionOk="0" h="4198" w="4546">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7"/>
            <p:cNvSpPr/>
            <p:nvPr/>
          </p:nvSpPr>
          <p:spPr>
            <a:xfrm>
              <a:off x="6365389" y="2182312"/>
              <a:ext cx="149828" cy="144016"/>
            </a:xfrm>
            <a:custGeom>
              <a:rect b="b" l="l" r="r" t="t"/>
              <a:pathLst>
                <a:path extrusionOk="0" h="5501" w="5723">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7"/>
            <p:cNvSpPr/>
            <p:nvPr/>
          </p:nvSpPr>
          <p:spPr>
            <a:xfrm>
              <a:off x="6385757" y="2196920"/>
              <a:ext cx="139147" cy="129460"/>
            </a:xfrm>
            <a:custGeom>
              <a:rect b="b" l="l" r="r" t="t"/>
              <a:pathLst>
                <a:path extrusionOk="0" h="4945" w="5315">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7"/>
            <p:cNvSpPr/>
            <p:nvPr/>
          </p:nvSpPr>
          <p:spPr>
            <a:xfrm>
              <a:off x="6393690" y="2204329"/>
              <a:ext cx="108202" cy="108202"/>
            </a:xfrm>
            <a:custGeom>
              <a:rect b="b" l="l" r="r" t="t"/>
              <a:pathLst>
                <a:path extrusionOk="0" h="4133" w="4133">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7"/>
            <p:cNvSpPr/>
            <p:nvPr/>
          </p:nvSpPr>
          <p:spPr>
            <a:xfrm>
              <a:off x="6442228" y="2092279"/>
              <a:ext cx="111474" cy="212555"/>
            </a:xfrm>
            <a:custGeom>
              <a:rect b="b" l="l" r="r" t="t"/>
              <a:pathLst>
                <a:path extrusionOk="0" h="8119" w="4258">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7"/>
            <p:cNvSpPr/>
            <p:nvPr/>
          </p:nvSpPr>
          <p:spPr>
            <a:xfrm>
              <a:off x="6487650" y="2092907"/>
              <a:ext cx="66052" cy="211927"/>
            </a:xfrm>
            <a:custGeom>
              <a:rect b="b" l="l" r="r" t="t"/>
              <a:pathLst>
                <a:path extrusionOk="0" h="8095" w="2523">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7"/>
            <p:cNvSpPr/>
            <p:nvPr/>
          </p:nvSpPr>
          <p:spPr>
            <a:xfrm>
              <a:off x="6488514" y="2198412"/>
              <a:ext cx="65188" cy="106422"/>
            </a:xfrm>
            <a:custGeom>
              <a:rect b="b" l="l" r="r" t="t"/>
              <a:pathLst>
                <a:path extrusionOk="0" h="4065" w="249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7"/>
            <p:cNvSpPr/>
            <p:nvPr/>
          </p:nvSpPr>
          <p:spPr>
            <a:xfrm>
              <a:off x="6494692" y="2198281"/>
              <a:ext cx="59141" cy="106448"/>
            </a:xfrm>
            <a:custGeom>
              <a:rect b="b" l="l" r="r" t="t"/>
              <a:pathLst>
                <a:path extrusionOk="0" h="4066" w="2259">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7"/>
            <p:cNvSpPr/>
            <p:nvPr/>
          </p:nvSpPr>
          <p:spPr>
            <a:xfrm>
              <a:off x="6261036" y="2172573"/>
              <a:ext cx="70895" cy="65555"/>
            </a:xfrm>
            <a:custGeom>
              <a:rect b="b" l="l" r="r" t="t"/>
              <a:pathLst>
                <a:path extrusionOk="0" h="2504" w="2708">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7"/>
            <p:cNvSpPr/>
            <p:nvPr/>
          </p:nvSpPr>
          <p:spPr>
            <a:xfrm>
              <a:off x="6225274" y="2139429"/>
              <a:ext cx="137000" cy="131712"/>
            </a:xfrm>
            <a:custGeom>
              <a:rect b="b" l="l" r="r" t="t"/>
              <a:pathLst>
                <a:path extrusionOk="0" h="5031" w="5233">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7"/>
            <p:cNvSpPr/>
            <p:nvPr/>
          </p:nvSpPr>
          <p:spPr>
            <a:xfrm>
              <a:off x="6190455" y="1995046"/>
              <a:ext cx="368771" cy="336858"/>
            </a:xfrm>
            <a:custGeom>
              <a:rect b="b" l="l" r="r" t="t"/>
              <a:pathLst>
                <a:path extrusionOk="0" h="12867" w="14086">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77"/>
          <p:cNvGrpSpPr/>
          <p:nvPr/>
        </p:nvGrpSpPr>
        <p:grpSpPr>
          <a:xfrm>
            <a:off x="5750631" y="1810983"/>
            <a:ext cx="371677" cy="293740"/>
            <a:chOff x="5750631" y="2016383"/>
            <a:chExt cx="371677" cy="293740"/>
          </a:xfrm>
        </p:grpSpPr>
        <p:sp>
          <p:nvSpPr>
            <p:cNvPr id="10332" name="Google Shape;10332;p77"/>
            <p:cNvSpPr/>
            <p:nvPr/>
          </p:nvSpPr>
          <p:spPr>
            <a:xfrm>
              <a:off x="5912737" y="2215901"/>
              <a:ext cx="39767" cy="88698"/>
            </a:xfrm>
            <a:custGeom>
              <a:rect b="b" l="l" r="r" t="t"/>
              <a:pathLst>
                <a:path extrusionOk="0" h="3388" w="1519">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7"/>
            <p:cNvSpPr/>
            <p:nvPr/>
          </p:nvSpPr>
          <p:spPr>
            <a:xfrm>
              <a:off x="5922424" y="2215901"/>
              <a:ext cx="28065" cy="28955"/>
            </a:xfrm>
            <a:custGeom>
              <a:rect b="b" l="l" r="r" t="t"/>
              <a:pathLst>
                <a:path extrusionOk="0" h="1106" w="1072">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7"/>
            <p:cNvSpPr/>
            <p:nvPr/>
          </p:nvSpPr>
          <p:spPr>
            <a:xfrm>
              <a:off x="5903181" y="2022221"/>
              <a:ext cx="40291" cy="55999"/>
            </a:xfrm>
            <a:custGeom>
              <a:rect b="b" l="l" r="r" t="t"/>
              <a:pathLst>
                <a:path extrusionOk="0" h="2139" w="1539">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7"/>
            <p:cNvSpPr/>
            <p:nvPr/>
          </p:nvSpPr>
          <p:spPr>
            <a:xfrm>
              <a:off x="5909465" y="2058009"/>
              <a:ext cx="33877" cy="20316"/>
            </a:xfrm>
            <a:custGeom>
              <a:rect b="b" l="l" r="r" t="t"/>
              <a:pathLst>
                <a:path extrusionOk="0" h="776" w="1294">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7"/>
            <p:cNvSpPr/>
            <p:nvPr/>
          </p:nvSpPr>
          <p:spPr>
            <a:xfrm>
              <a:off x="6001801" y="2022221"/>
              <a:ext cx="39872" cy="55109"/>
            </a:xfrm>
            <a:custGeom>
              <a:rect b="b" l="l" r="r" t="t"/>
              <a:pathLst>
                <a:path extrusionOk="0" h="2105" w="1523">
                  <a:moveTo>
                    <a:pt x="447" y="0"/>
                  </a:moveTo>
                  <a:lnTo>
                    <a:pt x="0" y="2104"/>
                  </a:lnTo>
                  <a:lnTo>
                    <a:pt x="1124" y="2104"/>
                  </a:lnTo>
                  <a:lnTo>
                    <a:pt x="1523" y="231"/>
                  </a:lnTo>
                  <a:lnTo>
                    <a:pt x="44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7"/>
            <p:cNvSpPr/>
            <p:nvPr/>
          </p:nvSpPr>
          <p:spPr>
            <a:xfrm>
              <a:off x="6001801" y="2057171"/>
              <a:ext cx="33720" cy="20290"/>
            </a:xfrm>
            <a:custGeom>
              <a:rect b="b" l="l" r="r" t="t"/>
              <a:pathLst>
                <a:path extrusionOk="0" h="775" w="1288">
                  <a:moveTo>
                    <a:pt x="163" y="1"/>
                  </a:moveTo>
                  <a:lnTo>
                    <a:pt x="0" y="774"/>
                  </a:lnTo>
                  <a:lnTo>
                    <a:pt x="1124" y="774"/>
                  </a:lnTo>
                  <a:lnTo>
                    <a:pt x="1288" y="10"/>
                  </a:lnTo>
                  <a:lnTo>
                    <a:pt x="1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7"/>
            <p:cNvSpPr/>
            <p:nvPr/>
          </p:nvSpPr>
          <p:spPr>
            <a:xfrm>
              <a:off x="5755919" y="2077435"/>
              <a:ext cx="198863" cy="174778"/>
            </a:xfrm>
            <a:custGeom>
              <a:rect b="b" l="l" r="r" t="t"/>
              <a:pathLst>
                <a:path extrusionOk="0" h="6676" w="7596">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7"/>
            <p:cNvSpPr/>
            <p:nvPr/>
          </p:nvSpPr>
          <p:spPr>
            <a:xfrm>
              <a:off x="5761809" y="2077304"/>
              <a:ext cx="193104" cy="174673"/>
            </a:xfrm>
            <a:custGeom>
              <a:rect b="b" l="l" r="r" t="t"/>
              <a:pathLst>
                <a:path extrusionOk="0" h="6672" w="7376">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7"/>
            <p:cNvSpPr/>
            <p:nvPr/>
          </p:nvSpPr>
          <p:spPr>
            <a:xfrm>
              <a:off x="5976250" y="2077304"/>
              <a:ext cx="140011" cy="117862"/>
            </a:xfrm>
            <a:custGeom>
              <a:rect b="b" l="l" r="r" t="t"/>
              <a:pathLst>
                <a:path extrusionOk="0" h="4502" w="5348">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7"/>
            <p:cNvSpPr/>
            <p:nvPr/>
          </p:nvSpPr>
          <p:spPr>
            <a:xfrm>
              <a:off x="5976250" y="2078927"/>
              <a:ext cx="137497" cy="116108"/>
            </a:xfrm>
            <a:custGeom>
              <a:rect b="b" l="l" r="r" t="t"/>
              <a:pathLst>
                <a:path extrusionOk="0" h="4435" w="5252">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7"/>
            <p:cNvSpPr/>
            <p:nvPr/>
          </p:nvSpPr>
          <p:spPr>
            <a:xfrm>
              <a:off x="5948473" y="2081205"/>
              <a:ext cx="44427" cy="131450"/>
            </a:xfrm>
            <a:custGeom>
              <a:rect b="b" l="l" r="r" t="t"/>
              <a:pathLst>
                <a:path extrusionOk="0" h="5021" w="1697">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7"/>
            <p:cNvSpPr/>
            <p:nvPr/>
          </p:nvSpPr>
          <p:spPr>
            <a:xfrm>
              <a:off x="5750631" y="2016383"/>
              <a:ext cx="371677" cy="293740"/>
            </a:xfrm>
            <a:custGeom>
              <a:rect b="b" l="l" r="r" t="t"/>
              <a:pathLst>
                <a:path extrusionOk="0" h="11220" w="14197">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77"/>
          <p:cNvGrpSpPr/>
          <p:nvPr/>
        </p:nvGrpSpPr>
        <p:grpSpPr>
          <a:xfrm>
            <a:off x="5310807" y="1817449"/>
            <a:ext cx="368274" cy="281226"/>
            <a:chOff x="5310807" y="2022849"/>
            <a:chExt cx="368274" cy="281226"/>
          </a:xfrm>
        </p:grpSpPr>
        <p:sp>
          <p:nvSpPr>
            <p:cNvPr id="10345" name="Google Shape;10345;p77"/>
            <p:cNvSpPr/>
            <p:nvPr/>
          </p:nvSpPr>
          <p:spPr>
            <a:xfrm>
              <a:off x="5316854" y="2075681"/>
              <a:ext cx="356964" cy="174594"/>
            </a:xfrm>
            <a:custGeom>
              <a:rect b="b" l="l" r="r" t="t"/>
              <a:pathLst>
                <a:path extrusionOk="0" h="6669" w="13635">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7"/>
            <p:cNvSpPr/>
            <p:nvPr/>
          </p:nvSpPr>
          <p:spPr>
            <a:xfrm>
              <a:off x="5316723" y="2075785"/>
              <a:ext cx="357200" cy="169568"/>
            </a:xfrm>
            <a:custGeom>
              <a:rect b="b" l="l" r="r" t="t"/>
              <a:pathLst>
                <a:path extrusionOk="0" h="6477" w="13644">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7"/>
            <p:cNvSpPr/>
            <p:nvPr/>
          </p:nvSpPr>
          <p:spPr>
            <a:xfrm>
              <a:off x="5555563" y="2112778"/>
              <a:ext cx="109432" cy="100269"/>
            </a:xfrm>
            <a:custGeom>
              <a:rect b="b" l="l" r="r" t="t"/>
              <a:pathLst>
                <a:path extrusionOk="0" h="3830" w="418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7"/>
            <p:cNvSpPr/>
            <p:nvPr/>
          </p:nvSpPr>
          <p:spPr>
            <a:xfrm>
              <a:off x="5555694" y="2112778"/>
              <a:ext cx="109432" cy="100269"/>
            </a:xfrm>
            <a:custGeom>
              <a:rect b="b" l="l" r="r" t="t"/>
              <a:pathLst>
                <a:path extrusionOk="0" h="3830" w="418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7"/>
            <p:cNvSpPr/>
            <p:nvPr/>
          </p:nvSpPr>
          <p:spPr>
            <a:xfrm>
              <a:off x="5495323" y="2139193"/>
              <a:ext cx="37359" cy="63015"/>
            </a:xfrm>
            <a:custGeom>
              <a:rect b="b" l="l" r="r" t="t"/>
              <a:pathLst>
                <a:path extrusionOk="0" h="2407" w="1427">
                  <a:moveTo>
                    <a:pt x="0" y="0"/>
                  </a:moveTo>
                  <a:lnTo>
                    <a:pt x="0" y="2407"/>
                  </a:lnTo>
                  <a:lnTo>
                    <a:pt x="1427" y="2407"/>
                  </a:lnTo>
                  <a:lnTo>
                    <a:pt x="1427"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7"/>
            <p:cNvSpPr/>
            <p:nvPr/>
          </p:nvSpPr>
          <p:spPr>
            <a:xfrm>
              <a:off x="5519199" y="2139193"/>
              <a:ext cx="13483" cy="63015"/>
            </a:xfrm>
            <a:custGeom>
              <a:rect b="b" l="l" r="r" t="t"/>
              <a:pathLst>
                <a:path extrusionOk="0" h="2407" w="515">
                  <a:moveTo>
                    <a:pt x="1" y="0"/>
                  </a:moveTo>
                  <a:lnTo>
                    <a:pt x="1" y="2407"/>
                  </a:lnTo>
                  <a:lnTo>
                    <a:pt x="515" y="2407"/>
                  </a:lnTo>
                  <a:lnTo>
                    <a:pt x="515"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7"/>
            <p:cNvSpPr/>
            <p:nvPr/>
          </p:nvSpPr>
          <p:spPr>
            <a:xfrm>
              <a:off x="5492810" y="2089765"/>
              <a:ext cx="17253" cy="17488"/>
            </a:xfrm>
            <a:custGeom>
              <a:rect b="b" l="l" r="r" t="t"/>
              <a:pathLst>
                <a:path extrusionOk="0" h="668" w="659">
                  <a:moveTo>
                    <a:pt x="0" y="0"/>
                  </a:moveTo>
                  <a:lnTo>
                    <a:pt x="0" y="668"/>
                  </a:lnTo>
                  <a:lnTo>
                    <a:pt x="658" y="668"/>
                  </a:lnTo>
                  <a:lnTo>
                    <a:pt x="6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7"/>
            <p:cNvSpPr/>
            <p:nvPr/>
          </p:nvSpPr>
          <p:spPr>
            <a:xfrm>
              <a:off x="5479458" y="2072277"/>
              <a:ext cx="43564" cy="17619"/>
            </a:xfrm>
            <a:custGeom>
              <a:rect b="b" l="l" r="r" t="t"/>
              <a:pathLst>
                <a:path extrusionOk="0" h="673" w="1664">
                  <a:moveTo>
                    <a:pt x="1" y="0"/>
                  </a:moveTo>
                  <a:lnTo>
                    <a:pt x="1" y="673"/>
                  </a:lnTo>
                  <a:lnTo>
                    <a:pt x="1663" y="673"/>
                  </a:lnTo>
                  <a:lnTo>
                    <a:pt x="1663"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7"/>
            <p:cNvSpPr/>
            <p:nvPr/>
          </p:nvSpPr>
          <p:spPr>
            <a:xfrm>
              <a:off x="5507759" y="2072277"/>
              <a:ext cx="15263" cy="17619"/>
            </a:xfrm>
            <a:custGeom>
              <a:rect b="b" l="l" r="r" t="t"/>
              <a:pathLst>
                <a:path extrusionOk="0" h="673" w="583">
                  <a:moveTo>
                    <a:pt x="1" y="0"/>
                  </a:moveTo>
                  <a:lnTo>
                    <a:pt x="1" y="673"/>
                  </a:lnTo>
                  <a:lnTo>
                    <a:pt x="582" y="673"/>
                  </a:lnTo>
                  <a:lnTo>
                    <a:pt x="58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7"/>
            <p:cNvSpPr/>
            <p:nvPr/>
          </p:nvSpPr>
          <p:spPr>
            <a:xfrm>
              <a:off x="5486003" y="2028373"/>
              <a:ext cx="30604" cy="43930"/>
            </a:xfrm>
            <a:custGeom>
              <a:rect b="b" l="l" r="r" t="t"/>
              <a:pathLst>
                <a:path extrusionOk="0" h="1678" w="1169">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7"/>
            <p:cNvSpPr/>
            <p:nvPr/>
          </p:nvSpPr>
          <p:spPr>
            <a:xfrm>
              <a:off x="5491291" y="2028242"/>
              <a:ext cx="25316" cy="43799"/>
            </a:xfrm>
            <a:custGeom>
              <a:rect b="b" l="l" r="r" t="t"/>
              <a:pathLst>
                <a:path extrusionOk="0" h="1673" w="967">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7"/>
            <p:cNvSpPr/>
            <p:nvPr/>
          </p:nvSpPr>
          <p:spPr>
            <a:xfrm>
              <a:off x="5354894" y="2031096"/>
              <a:ext cx="131136" cy="34217"/>
            </a:xfrm>
            <a:custGeom>
              <a:rect b="b" l="l" r="r" t="t"/>
              <a:pathLst>
                <a:path extrusionOk="0" h="1307" w="5009">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7"/>
            <p:cNvSpPr/>
            <p:nvPr/>
          </p:nvSpPr>
          <p:spPr>
            <a:xfrm>
              <a:off x="5472416" y="2037693"/>
              <a:ext cx="14111" cy="21023"/>
            </a:xfrm>
            <a:custGeom>
              <a:rect b="b" l="l" r="r" t="t"/>
              <a:pathLst>
                <a:path extrusionOk="0" h="803" w="539">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7"/>
            <p:cNvSpPr/>
            <p:nvPr/>
          </p:nvSpPr>
          <p:spPr>
            <a:xfrm>
              <a:off x="5573052" y="2134402"/>
              <a:ext cx="25421" cy="50449"/>
            </a:xfrm>
            <a:custGeom>
              <a:rect b="b" l="l" r="r" t="t"/>
              <a:pathLst>
                <a:path extrusionOk="0" h="1927" w="971">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7"/>
            <p:cNvSpPr/>
            <p:nvPr/>
          </p:nvSpPr>
          <p:spPr>
            <a:xfrm>
              <a:off x="5580461" y="2134402"/>
              <a:ext cx="18274" cy="50449"/>
            </a:xfrm>
            <a:custGeom>
              <a:rect b="b" l="l" r="r" t="t"/>
              <a:pathLst>
                <a:path extrusionOk="0" h="1927" w="698">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7"/>
            <p:cNvSpPr/>
            <p:nvPr/>
          </p:nvSpPr>
          <p:spPr>
            <a:xfrm>
              <a:off x="5517707" y="2030991"/>
              <a:ext cx="131293" cy="34296"/>
            </a:xfrm>
            <a:custGeom>
              <a:rect b="b" l="l" r="r" t="t"/>
              <a:pathLst>
                <a:path extrusionOk="0" h="1310" w="5015">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7"/>
            <p:cNvSpPr/>
            <p:nvPr/>
          </p:nvSpPr>
          <p:spPr>
            <a:xfrm>
              <a:off x="5517838" y="2037693"/>
              <a:ext cx="14111" cy="21023"/>
            </a:xfrm>
            <a:custGeom>
              <a:rect b="b" l="l" r="r" t="t"/>
              <a:pathLst>
                <a:path extrusionOk="0" h="803" w="539">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7"/>
            <p:cNvSpPr/>
            <p:nvPr/>
          </p:nvSpPr>
          <p:spPr>
            <a:xfrm>
              <a:off x="5490035" y="2133774"/>
              <a:ext cx="48066" cy="73723"/>
            </a:xfrm>
            <a:custGeom>
              <a:rect b="b" l="l" r="r" t="t"/>
              <a:pathLst>
                <a:path extrusionOk="0" h="2816" w="1836">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7"/>
            <p:cNvSpPr/>
            <p:nvPr/>
          </p:nvSpPr>
          <p:spPr>
            <a:xfrm>
              <a:off x="5310807" y="2022849"/>
              <a:ext cx="368274" cy="281226"/>
            </a:xfrm>
            <a:custGeom>
              <a:rect b="b" l="l" r="r" t="t"/>
              <a:pathLst>
                <a:path extrusionOk="0" h="10742" w="14067">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77"/>
          <p:cNvGrpSpPr/>
          <p:nvPr/>
        </p:nvGrpSpPr>
        <p:grpSpPr>
          <a:xfrm>
            <a:off x="4865589" y="1817030"/>
            <a:ext cx="375788" cy="281828"/>
            <a:chOff x="4865589" y="2022430"/>
            <a:chExt cx="375788" cy="281828"/>
          </a:xfrm>
        </p:grpSpPr>
        <p:sp>
          <p:nvSpPr>
            <p:cNvPr id="10365" name="Google Shape;10365;p77"/>
            <p:cNvSpPr/>
            <p:nvPr/>
          </p:nvSpPr>
          <p:spPr>
            <a:xfrm>
              <a:off x="5145794" y="2106599"/>
              <a:ext cx="87572" cy="113595"/>
            </a:xfrm>
            <a:custGeom>
              <a:rect b="b" l="l" r="r" t="t"/>
              <a:pathLst>
                <a:path extrusionOk="0" h="4339" w="3345">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7"/>
            <p:cNvSpPr/>
            <p:nvPr/>
          </p:nvSpPr>
          <p:spPr>
            <a:xfrm>
              <a:off x="5145794" y="2106494"/>
              <a:ext cx="33615" cy="113700"/>
            </a:xfrm>
            <a:custGeom>
              <a:rect b="b" l="l" r="r" t="t"/>
              <a:pathLst>
                <a:path extrusionOk="0" h="4343" w="1284">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7"/>
            <p:cNvSpPr/>
            <p:nvPr/>
          </p:nvSpPr>
          <p:spPr>
            <a:xfrm>
              <a:off x="4874255" y="2027719"/>
              <a:ext cx="286776" cy="270911"/>
            </a:xfrm>
            <a:custGeom>
              <a:rect b="b" l="l" r="r" t="t"/>
              <a:pathLst>
                <a:path extrusionOk="0" h="10348" w="10954">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7"/>
            <p:cNvSpPr/>
            <p:nvPr/>
          </p:nvSpPr>
          <p:spPr>
            <a:xfrm>
              <a:off x="4914389" y="2056543"/>
              <a:ext cx="260229" cy="242479"/>
            </a:xfrm>
            <a:custGeom>
              <a:rect b="b" l="l" r="r" t="t"/>
              <a:pathLst>
                <a:path extrusionOk="0" h="9262" w="994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7"/>
            <p:cNvSpPr/>
            <p:nvPr/>
          </p:nvSpPr>
          <p:spPr>
            <a:xfrm>
              <a:off x="4877161" y="2084844"/>
              <a:ext cx="73095" cy="157237"/>
            </a:xfrm>
            <a:custGeom>
              <a:rect b="b" l="l" r="r" t="t"/>
              <a:pathLst>
                <a:path extrusionOk="0" h="6006" w="2792">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7"/>
            <p:cNvSpPr/>
            <p:nvPr/>
          </p:nvSpPr>
          <p:spPr>
            <a:xfrm>
              <a:off x="4907844" y="2084713"/>
              <a:ext cx="42281" cy="157368"/>
            </a:xfrm>
            <a:custGeom>
              <a:rect b="b" l="l" r="r" t="t"/>
              <a:pathLst>
                <a:path extrusionOk="0" h="6011" w="1615">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7"/>
            <p:cNvSpPr/>
            <p:nvPr/>
          </p:nvSpPr>
          <p:spPr>
            <a:xfrm>
              <a:off x="4881062" y="2128486"/>
              <a:ext cx="36364" cy="69822"/>
            </a:xfrm>
            <a:custGeom>
              <a:rect b="b" l="l" r="r" t="t"/>
              <a:pathLst>
                <a:path extrusionOk="0" h="2667" w="1389">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7"/>
            <p:cNvSpPr/>
            <p:nvPr/>
          </p:nvSpPr>
          <p:spPr>
            <a:xfrm>
              <a:off x="4865589" y="2022430"/>
              <a:ext cx="375788" cy="281828"/>
            </a:xfrm>
            <a:custGeom>
              <a:rect b="b" l="l" r="r" t="t"/>
              <a:pathLst>
                <a:path extrusionOk="0" h="10765" w="14354">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7"/>
            <p:cNvSpPr/>
            <p:nvPr/>
          </p:nvSpPr>
          <p:spPr>
            <a:xfrm>
              <a:off x="5066442" y="2151341"/>
              <a:ext cx="45161" cy="20316"/>
            </a:xfrm>
            <a:custGeom>
              <a:rect b="b" l="l" r="r" t="t"/>
              <a:pathLst>
                <a:path extrusionOk="0" h="776" w="1725">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7"/>
            <p:cNvSpPr/>
            <p:nvPr/>
          </p:nvSpPr>
          <p:spPr>
            <a:xfrm>
              <a:off x="5040760" y="2049186"/>
              <a:ext cx="76236" cy="43642"/>
            </a:xfrm>
            <a:custGeom>
              <a:rect b="b" l="l" r="r" t="t"/>
              <a:pathLst>
                <a:path extrusionOk="0" h="1667" w="2912">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7"/>
            <p:cNvSpPr/>
            <p:nvPr/>
          </p:nvSpPr>
          <p:spPr>
            <a:xfrm>
              <a:off x="5019397" y="2249725"/>
              <a:ext cx="59743" cy="30604"/>
            </a:xfrm>
            <a:custGeom>
              <a:rect b="b" l="l" r="r" t="t"/>
              <a:pathLst>
                <a:path extrusionOk="0" h="1169" w="2282">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77"/>
          <p:cNvGrpSpPr/>
          <p:nvPr/>
        </p:nvGrpSpPr>
        <p:grpSpPr>
          <a:xfrm>
            <a:off x="7107069" y="3154855"/>
            <a:ext cx="293818" cy="368012"/>
            <a:chOff x="7107069" y="3360255"/>
            <a:chExt cx="293818" cy="368012"/>
          </a:xfrm>
        </p:grpSpPr>
        <p:sp>
          <p:nvSpPr>
            <p:cNvPr id="10377" name="Google Shape;10377;p77"/>
            <p:cNvSpPr/>
            <p:nvPr/>
          </p:nvSpPr>
          <p:spPr>
            <a:xfrm>
              <a:off x="7127699" y="3365805"/>
              <a:ext cx="257585" cy="357069"/>
            </a:xfrm>
            <a:custGeom>
              <a:rect b="b" l="l" r="r" t="t"/>
              <a:pathLst>
                <a:path extrusionOk="0" h="13639" w="9839">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7"/>
            <p:cNvSpPr/>
            <p:nvPr/>
          </p:nvSpPr>
          <p:spPr>
            <a:xfrm>
              <a:off x="7214590" y="3365674"/>
              <a:ext cx="170694" cy="325784"/>
            </a:xfrm>
            <a:custGeom>
              <a:rect b="b" l="l" r="r" t="t"/>
              <a:pathLst>
                <a:path extrusionOk="0" h="12444" w="652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7"/>
            <p:cNvSpPr/>
            <p:nvPr/>
          </p:nvSpPr>
          <p:spPr>
            <a:xfrm>
              <a:off x="7283522" y="3667267"/>
              <a:ext cx="84797" cy="52098"/>
            </a:xfrm>
            <a:custGeom>
              <a:rect b="b" l="l" r="r" t="t"/>
              <a:pathLst>
                <a:path extrusionOk="0" h="1990" w="3239">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7"/>
            <p:cNvSpPr/>
            <p:nvPr/>
          </p:nvSpPr>
          <p:spPr>
            <a:xfrm>
              <a:off x="7143276" y="3667267"/>
              <a:ext cx="84797" cy="52098"/>
            </a:xfrm>
            <a:custGeom>
              <a:rect b="b" l="l" r="r" t="t"/>
              <a:pathLst>
                <a:path extrusionOk="0" h="1990" w="3239">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7"/>
            <p:cNvSpPr/>
            <p:nvPr/>
          </p:nvSpPr>
          <p:spPr>
            <a:xfrm>
              <a:off x="7157282" y="3661796"/>
              <a:ext cx="71183" cy="38537"/>
            </a:xfrm>
            <a:custGeom>
              <a:rect b="b" l="l" r="r" t="t"/>
              <a:pathLst>
                <a:path extrusionOk="0" h="1472" w="2719">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7"/>
            <p:cNvSpPr/>
            <p:nvPr/>
          </p:nvSpPr>
          <p:spPr>
            <a:xfrm>
              <a:off x="7284281" y="3661796"/>
              <a:ext cx="71157" cy="38485"/>
            </a:xfrm>
            <a:custGeom>
              <a:rect b="b" l="l" r="r" t="t"/>
              <a:pathLst>
                <a:path extrusionOk="0" h="1470" w="2718">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7"/>
            <p:cNvSpPr/>
            <p:nvPr/>
          </p:nvSpPr>
          <p:spPr>
            <a:xfrm>
              <a:off x="7107069" y="3360255"/>
              <a:ext cx="293818" cy="368012"/>
            </a:xfrm>
            <a:custGeom>
              <a:rect b="b" l="l" r="r" t="t"/>
              <a:pathLst>
                <a:path extrusionOk="0" h="14057" w="11223">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77"/>
          <p:cNvGrpSpPr/>
          <p:nvPr/>
        </p:nvGrpSpPr>
        <p:grpSpPr>
          <a:xfrm>
            <a:off x="7578597" y="3154933"/>
            <a:ext cx="234285" cy="367855"/>
            <a:chOff x="7578597" y="3360333"/>
            <a:chExt cx="234285" cy="367855"/>
          </a:xfrm>
        </p:grpSpPr>
        <p:sp>
          <p:nvSpPr>
            <p:cNvPr id="10385" name="Google Shape;10385;p77"/>
            <p:cNvSpPr/>
            <p:nvPr/>
          </p:nvSpPr>
          <p:spPr>
            <a:xfrm>
              <a:off x="7658315"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7"/>
            <p:cNvSpPr/>
            <p:nvPr/>
          </p:nvSpPr>
          <p:spPr>
            <a:xfrm>
              <a:off x="7645853" y="3702506"/>
              <a:ext cx="43171" cy="20132"/>
            </a:xfrm>
            <a:custGeom>
              <a:rect b="b" l="l" r="r" t="t"/>
              <a:pathLst>
                <a:path extrusionOk="0" h="769" w="1649">
                  <a:moveTo>
                    <a:pt x="270" y="0"/>
                  </a:moveTo>
                  <a:lnTo>
                    <a:pt x="1" y="769"/>
                  </a:lnTo>
                  <a:lnTo>
                    <a:pt x="1649" y="769"/>
                  </a:lnTo>
                  <a:lnTo>
                    <a:pt x="1384"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7"/>
            <p:cNvSpPr/>
            <p:nvPr/>
          </p:nvSpPr>
          <p:spPr>
            <a:xfrm>
              <a:off x="7702585" y="3702506"/>
              <a:ext cx="43171" cy="20132"/>
            </a:xfrm>
            <a:custGeom>
              <a:rect b="b" l="l" r="r" t="t"/>
              <a:pathLst>
                <a:path extrusionOk="0" h="769" w="1649">
                  <a:moveTo>
                    <a:pt x="265" y="0"/>
                  </a:moveTo>
                  <a:lnTo>
                    <a:pt x="0" y="769"/>
                  </a:lnTo>
                  <a:lnTo>
                    <a:pt x="1648" y="769"/>
                  </a:lnTo>
                  <a:lnTo>
                    <a:pt x="1379" y="0"/>
                  </a:lnTo>
                  <a:close/>
                </a:path>
              </a:pathLst>
            </a:custGeom>
            <a:solidFill>
              <a:srgbClr val="87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7"/>
            <p:cNvSpPr/>
            <p:nvPr/>
          </p:nvSpPr>
          <p:spPr>
            <a:xfrm>
              <a:off x="7587367" y="3365595"/>
              <a:ext cx="160143" cy="31049"/>
            </a:xfrm>
            <a:custGeom>
              <a:rect b="b" l="l" r="r" t="t"/>
              <a:pathLst>
                <a:path extrusionOk="0" h="1186" w="6117">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7"/>
            <p:cNvSpPr/>
            <p:nvPr/>
          </p:nvSpPr>
          <p:spPr>
            <a:xfrm>
              <a:off x="7589645" y="3366067"/>
              <a:ext cx="156975" cy="30447"/>
            </a:xfrm>
            <a:custGeom>
              <a:rect b="b" l="l" r="r" t="t"/>
              <a:pathLst>
                <a:path extrusionOk="0" h="1163" w="5996">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7"/>
            <p:cNvSpPr/>
            <p:nvPr/>
          </p:nvSpPr>
          <p:spPr>
            <a:xfrm>
              <a:off x="7695778" y="3365726"/>
              <a:ext cx="107443" cy="30788"/>
            </a:xfrm>
            <a:custGeom>
              <a:rect b="b" l="l" r="r" t="t"/>
              <a:pathLst>
                <a:path extrusionOk="0" h="1176" w="4104">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7"/>
            <p:cNvSpPr/>
            <p:nvPr/>
          </p:nvSpPr>
          <p:spPr>
            <a:xfrm>
              <a:off x="7695909" y="3369836"/>
              <a:ext cx="66576" cy="26180"/>
            </a:xfrm>
            <a:custGeom>
              <a:rect b="b" l="l" r="r" t="t"/>
              <a:pathLst>
                <a:path extrusionOk="0" h="1000" w="2543">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7"/>
            <p:cNvSpPr/>
            <p:nvPr/>
          </p:nvSpPr>
          <p:spPr>
            <a:xfrm>
              <a:off x="7714916" y="3578988"/>
              <a:ext cx="18378" cy="123543"/>
            </a:xfrm>
            <a:custGeom>
              <a:rect b="b" l="l" r="r" t="t"/>
              <a:pathLst>
                <a:path extrusionOk="0" h="4719" w="702">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7"/>
            <p:cNvSpPr/>
            <p:nvPr/>
          </p:nvSpPr>
          <p:spPr>
            <a:xfrm>
              <a:off x="7578597" y="3360333"/>
              <a:ext cx="234285" cy="367855"/>
            </a:xfrm>
            <a:custGeom>
              <a:rect b="b" l="l" r="r" t="t"/>
              <a:pathLst>
                <a:path extrusionOk="0" h="14051" w="8949">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77"/>
          <p:cNvGrpSpPr/>
          <p:nvPr/>
        </p:nvGrpSpPr>
        <p:grpSpPr>
          <a:xfrm>
            <a:off x="6697352" y="4083983"/>
            <a:ext cx="269130" cy="354530"/>
            <a:chOff x="6697352" y="4289383"/>
            <a:chExt cx="269130" cy="354530"/>
          </a:xfrm>
        </p:grpSpPr>
        <p:sp>
          <p:nvSpPr>
            <p:cNvPr id="10395" name="Google Shape;10395;p77"/>
            <p:cNvSpPr/>
            <p:nvPr/>
          </p:nvSpPr>
          <p:spPr>
            <a:xfrm>
              <a:off x="6770499" y="4374363"/>
              <a:ext cx="189308" cy="186166"/>
            </a:xfrm>
            <a:custGeom>
              <a:rect b="b" l="l" r="r" t="t"/>
              <a:pathLst>
                <a:path extrusionOk="0" h="7111" w="7231">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7"/>
            <p:cNvSpPr/>
            <p:nvPr/>
          </p:nvSpPr>
          <p:spPr>
            <a:xfrm>
              <a:off x="6871868" y="4374363"/>
              <a:ext cx="87939" cy="186166"/>
            </a:xfrm>
            <a:custGeom>
              <a:rect b="b" l="l" r="r" t="t"/>
              <a:pathLst>
                <a:path extrusionOk="0" h="7111" w="3359">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7"/>
            <p:cNvSpPr/>
            <p:nvPr/>
          </p:nvSpPr>
          <p:spPr>
            <a:xfrm>
              <a:off x="6775656" y="4436096"/>
              <a:ext cx="178862" cy="124434"/>
            </a:xfrm>
            <a:custGeom>
              <a:rect b="b" l="l" r="r" t="t"/>
              <a:pathLst>
                <a:path extrusionOk="0" h="4753" w="6832">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7"/>
            <p:cNvSpPr/>
            <p:nvPr/>
          </p:nvSpPr>
          <p:spPr>
            <a:xfrm>
              <a:off x="6871868" y="4436096"/>
              <a:ext cx="82781" cy="124434"/>
            </a:xfrm>
            <a:custGeom>
              <a:rect b="b" l="l" r="r" t="t"/>
              <a:pathLst>
                <a:path extrusionOk="0" h="4753" w="3162">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7"/>
            <p:cNvSpPr/>
            <p:nvPr/>
          </p:nvSpPr>
          <p:spPr>
            <a:xfrm>
              <a:off x="6821445" y="4560503"/>
              <a:ext cx="87546" cy="28693"/>
            </a:xfrm>
            <a:custGeom>
              <a:rect b="b" l="l" r="r" t="t"/>
              <a:pathLst>
                <a:path extrusionOk="0" h="1096" w="3344">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7"/>
            <p:cNvSpPr/>
            <p:nvPr/>
          </p:nvSpPr>
          <p:spPr>
            <a:xfrm>
              <a:off x="6866082" y="4560372"/>
              <a:ext cx="42909" cy="28693"/>
            </a:xfrm>
            <a:custGeom>
              <a:rect b="b" l="l" r="r" t="t"/>
              <a:pathLst>
                <a:path extrusionOk="0" h="1096" w="1639">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7"/>
            <p:cNvSpPr/>
            <p:nvPr/>
          </p:nvSpPr>
          <p:spPr>
            <a:xfrm>
              <a:off x="6703844" y="4307656"/>
              <a:ext cx="196350" cy="329214"/>
            </a:xfrm>
            <a:custGeom>
              <a:rect b="b" l="l" r="r" t="t"/>
              <a:pathLst>
                <a:path extrusionOk="0" h="12575" w="750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7"/>
            <p:cNvSpPr/>
            <p:nvPr/>
          </p:nvSpPr>
          <p:spPr>
            <a:xfrm>
              <a:off x="6764451" y="4351011"/>
              <a:ext cx="202031" cy="292614"/>
            </a:xfrm>
            <a:custGeom>
              <a:rect b="b" l="l" r="r" t="t"/>
              <a:pathLst>
                <a:path extrusionOk="0" h="11177" w="7717">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7"/>
            <p:cNvSpPr/>
            <p:nvPr/>
          </p:nvSpPr>
          <p:spPr>
            <a:xfrm>
              <a:off x="6697352" y="4289383"/>
              <a:ext cx="208628" cy="354530"/>
            </a:xfrm>
            <a:custGeom>
              <a:rect b="b" l="l" r="r" t="t"/>
              <a:pathLst>
                <a:path extrusionOk="0" h="13542" w="7969">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77"/>
          <p:cNvGrpSpPr/>
          <p:nvPr/>
        </p:nvGrpSpPr>
        <p:grpSpPr>
          <a:xfrm>
            <a:off x="5768616" y="2703485"/>
            <a:ext cx="334816" cy="368536"/>
            <a:chOff x="5768616" y="2908885"/>
            <a:chExt cx="334816" cy="368536"/>
          </a:xfrm>
        </p:grpSpPr>
        <p:sp>
          <p:nvSpPr>
            <p:cNvPr id="10405" name="Google Shape;10405;p77"/>
            <p:cNvSpPr/>
            <p:nvPr/>
          </p:nvSpPr>
          <p:spPr>
            <a:xfrm>
              <a:off x="5776025" y="2916059"/>
              <a:ext cx="196978" cy="193706"/>
            </a:xfrm>
            <a:custGeom>
              <a:rect b="b" l="l" r="r" t="t"/>
              <a:pathLst>
                <a:path extrusionOk="0" h="7399" w="7524">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7"/>
            <p:cNvSpPr/>
            <p:nvPr/>
          </p:nvSpPr>
          <p:spPr>
            <a:xfrm>
              <a:off x="5872996" y="2916059"/>
              <a:ext cx="99903" cy="193706"/>
            </a:xfrm>
            <a:custGeom>
              <a:rect b="b" l="l" r="r" t="t"/>
              <a:pathLst>
                <a:path extrusionOk="0" h="7399" w="3816">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7"/>
            <p:cNvSpPr/>
            <p:nvPr/>
          </p:nvSpPr>
          <p:spPr>
            <a:xfrm>
              <a:off x="5778931" y="2955041"/>
              <a:ext cx="191062" cy="154724"/>
            </a:xfrm>
            <a:custGeom>
              <a:rect b="b" l="l" r="r" t="t"/>
              <a:pathLst>
                <a:path extrusionOk="0" h="5910" w="7298">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7"/>
            <p:cNvSpPr/>
            <p:nvPr/>
          </p:nvSpPr>
          <p:spPr>
            <a:xfrm>
              <a:off x="5872996" y="2955171"/>
              <a:ext cx="96997" cy="154724"/>
            </a:xfrm>
            <a:custGeom>
              <a:rect b="b" l="l" r="r" t="t"/>
              <a:pathLst>
                <a:path extrusionOk="0" h="5910" w="3705">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7"/>
            <p:cNvSpPr/>
            <p:nvPr/>
          </p:nvSpPr>
          <p:spPr>
            <a:xfrm>
              <a:off x="5828987" y="3109738"/>
              <a:ext cx="91080" cy="29845"/>
            </a:xfrm>
            <a:custGeom>
              <a:rect b="b" l="l" r="r" t="t"/>
              <a:pathLst>
                <a:path extrusionOk="0" h="1140" w="3479">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7"/>
            <p:cNvSpPr/>
            <p:nvPr/>
          </p:nvSpPr>
          <p:spPr>
            <a:xfrm>
              <a:off x="5872368" y="3109738"/>
              <a:ext cx="47700" cy="29845"/>
            </a:xfrm>
            <a:custGeom>
              <a:rect b="b" l="l" r="r" t="t"/>
              <a:pathLst>
                <a:path extrusionOk="0" h="1140" w="1822">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7"/>
            <p:cNvSpPr/>
            <p:nvPr/>
          </p:nvSpPr>
          <p:spPr>
            <a:xfrm>
              <a:off x="6051727" y="2995541"/>
              <a:ext cx="44794" cy="94850"/>
            </a:xfrm>
            <a:custGeom>
              <a:rect b="b" l="l" r="r" t="t"/>
              <a:pathLst>
                <a:path extrusionOk="0" h="3623" w="1711">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7"/>
            <p:cNvSpPr/>
            <p:nvPr/>
          </p:nvSpPr>
          <p:spPr>
            <a:xfrm>
              <a:off x="6064424" y="2995541"/>
              <a:ext cx="31966" cy="94850"/>
            </a:xfrm>
            <a:custGeom>
              <a:rect b="b" l="l" r="r" t="t"/>
              <a:pathLst>
                <a:path extrusionOk="0" h="3623" w="1221">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7"/>
            <p:cNvSpPr/>
            <p:nvPr/>
          </p:nvSpPr>
          <p:spPr>
            <a:xfrm>
              <a:off x="5768616" y="2908885"/>
              <a:ext cx="334816" cy="368536"/>
            </a:xfrm>
            <a:custGeom>
              <a:rect b="b" l="l" r="r" t="t"/>
              <a:pathLst>
                <a:path extrusionOk="0" h="14077" w="12789">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77"/>
          <p:cNvGrpSpPr/>
          <p:nvPr/>
        </p:nvGrpSpPr>
        <p:grpSpPr>
          <a:xfrm>
            <a:off x="6657061" y="2703485"/>
            <a:ext cx="323114" cy="368667"/>
            <a:chOff x="6657061" y="2908885"/>
            <a:chExt cx="323114" cy="368667"/>
          </a:xfrm>
        </p:grpSpPr>
        <p:sp>
          <p:nvSpPr>
            <p:cNvPr id="10415" name="Google Shape;10415;p77"/>
            <p:cNvSpPr/>
            <p:nvPr/>
          </p:nvSpPr>
          <p:spPr>
            <a:xfrm>
              <a:off x="6662454" y="2914174"/>
              <a:ext cx="312066" cy="357828"/>
            </a:xfrm>
            <a:custGeom>
              <a:rect b="b" l="l" r="r" t="t"/>
              <a:pathLst>
                <a:path extrusionOk="0" h="13668" w="1192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7"/>
            <p:cNvSpPr/>
            <p:nvPr/>
          </p:nvSpPr>
          <p:spPr>
            <a:xfrm>
              <a:off x="6662349" y="2943862"/>
              <a:ext cx="312039" cy="328271"/>
            </a:xfrm>
            <a:custGeom>
              <a:rect b="b" l="l" r="r" t="t"/>
              <a:pathLst>
                <a:path extrusionOk="0" h="12539" w="11919">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7"/>
            <p:cNvSpPr/>
            <p:nvPr/>
          </p:nvSpPr>
          <p:spPr>
            <a:xfrm>
              <a:off x="6746099" y="2951035"/>
              <a:ext cx="144671" cy="55109"/>
            </a:xfrm>
            <a:custGeom>
              <a:rect b="b" l="l" r="r" t="t"/>
              <a:pathLst>
                <a:path extrusionOk="0" h="2105" w="5526">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7"/>
            <p:cNvSpPr/>
            <p:nvPr/>
          </p:nvSpPr>
          <p:spPr>
            <a:xfrm>
              <a:off x="6838802" y="2951035"/>
              <a:ext cx="51967" cy="55109"/>
            </a:xfrm>
            <a:custGeom>
              <a:rect b="b" l="l" r="r" t="t"/>
              <a:pathLst>
                <a:path extrusionOk="0" h="2105" w="1985">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7"/>
            <p:cNvSpPr/>
            <p:nvPr/>
          </p:nvSpPr>
          <p:spPr>
            <a:xfrm>
              <a:off x="6813015" y="3057064"/>
              <a:ext cx="10839" cy="160745"/>
            </a:xfrm>
            <a:custGeom>
              <a:rect b="b" l="l" r="r" t="t"/>
              <a:pathLst>
                <a:path extrusionOk="0" h="6140" w="414">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7"/>
            <p:cNvSpPr/>
            <p:nvPr/>
          </p:nvSpPr>
          <p:spPr>
            <a:xfrm>
              <a:off x="6740811" y="2945485"/>
              <a:ext cx="155352" cy="65921"/>
            </a:xfrm>
            <a:custGeom>
              <a:rect b="b" l="l" r="r" t="t"/>
              <a:pathLst>
                <a:path extrusionOk="0" h="2518" w="5934">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7"/>
            <p:cNvSpPr/>
            <p:nvPr/>
          </p:nvSpPr>
          <p:spPr>
            <a:xfrm>
              <a:off x="6657061" y="2908885"/>
              <a:ext cx="323114" cy="368667"/>
            </a:xfrm>
            <a:custGeom>
              <a:rect b="b" l="l" r="r" t="t"/>
              <a:pathLst>
                <a:path extrusionOk="0" h="14082" w="12342">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77"/>
          <p:cNvGrpSpPr/>
          <p:nvPr/>
        </p:nvGrpSpPr>
        <p:grpSpPr>
          <a:xfrm>
            <a:off x="6211084" y="2703773"/>
            <a:ext cx="330915" cy="368457"/>
            <a:chOff x="6211084" y="2909173"/>
            <a:chExt cx="330915" cy="368457"/>
          </a:xfrm>
        </p:grpSpPr>
        <p:sp>
          <p:nvSpPr>
            <p:cNvPr id="10423" name="Google Shape;10423;p77"/>
            <p:cNvSpPr/>
            <p:nvPr/>
          </p:nvSpPr>
          <p:spPr>
            <a:xfrm>
              <a:off x="6217603" y="2926635"/>
              <a:ext cx="314972" cy="345367"/>
            </a:xfrm>
            <a:custGeom>
              <a:rect b="b" l="l" r="r" t="t"/>
              <a:pathLst>
                <a:path extrusionOk="0" h="13192" w="12031">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7"/>
            <p:cNvSpPr/>
            <p:nvPr/>
          </p:nvSpPr>
          <p:spPr>
            <a:xfrm>
              <a:off x="6299102" y="2926897"/>
              <a:ext cx="181637" cy="69796"/>
            </a:xfrm>
            <a:custGeom>
              <a:rect b="b" l="l" r="r" t="t"/>
              <a:pathLst>
                <a:path extrusionOk="0" h="2666" w="6938">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7"/>
            <p:cNvSpPr/>
            <p:nvPr/>
          </p:nvSpPr>
          <p:spPr>
            <a:xfrm>
              <a:off x="6466889" y="2996929"/>
              <a:ext cx="56496" cy="129565"/>
            </a:xfrm>
            <a:custGeom>
              <a:rect b="b" l="l" r="r" t="t"/>
              <a:pathLst>
                <a:path extrusionOk="0" h="4949" w="2158">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7"/>
            <p:cNvSpPr/>
            <p:nvPr/>
          </p:nvSpPr>
          <p:spPr>
            <a:xfrm>
              <a:off x="6429792" y="2914174"/>
              <a:ext cx="105532" cy="106055"/>
            </a:xfrm>
            <a:custGeom>
              <a:rect b="b" l="l" r="r" t="t"/>
              <a:pathLst>
                <a:path extrusionOk="0" h="4051" w="4031">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7"/>
            <p:cNvSpPr/>
            <p:nvPr/>
          </p:nvSpPr>
          <p:spPr>
            <a:xfrm>
              <a:off x="6429792" y="2914435"/>
              <a:ext cx="105532" cy="105793"/>
            </a:xfrm>
            <a:custGeom>
              <a:rect b="b" l="l" r="r" t="t"/>
              <a:pathLst>
                <a:path extrusionOk="0" h="4041" w="4031">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7"/>
            <p:cNvSpPr/>
            <p:nvPr/>
          </p:nvSpPr>
          <p:spPr>
            <a:xfrm>
              <a:off x="6211084" y="2999547"/>
              <a:ext cx="145666" cy="277744"/>
            </a:xfrm>
            <a:custGeom>
              <a:rect b="b" l="l" r="r" t="t"/>
              <a:pathLst>
                <a:path extrusionOk="0" h="10609" w="5564">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7"/>
            <p:cNvSpPr/>
            <p:nvPr/>
          </p:nvSpPr>
          <p:spPr>
            <a:xfrm>
              <a:off x="6259805" y="2909173"/>
              <a:ext cx="282194" cy="368457"/>
            </a:xfrm>
            <a:custGeom>
              <a:rect b="b" l="l" r="r" t="t"/>
              <a:pathLst>
                <a:path extrusionOk="0" h="14074" w="10779">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7"/>
            <p:cNvSpPr/>
            <p:nvPr/>
          </p:nvSpPr>
          <p:spPr>
            <a:xfrm>
              <a:off x="6406518" y="3004835"/>
              <a:ext cx="34662" cy="38301"/>
            </a:xfrm>
            <a:custGeom>
              <a:rect b="b" l="l" r="r" t="t"/>
              <a:pathLst>
                <a:path extrusionOk="0" h="1463" w="1324">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77"/>
          <p:cNvGrpSpPr/>
          <p:nvPr/>
        </p:nvGrpSpPr>
        <p:grpSpPr>
          <a:xfrm>
            <a:off x="7543097" y="2703354"/>
            <a:ext cx="314945" cy="368300"/>
            <a:chOff x="7543097" y="2908754"/>
            <a:chExt cx="314945" cy="368300"/>
          </a:xfrm>
        </p:grpSpPr>
        <p:sp>
          <p:nvSpPr>
            <p:cNvPr id="10432" name="Google Shape;10432;p77"/>
            <p:cNvSpPr/>
            <p:nvPr/>
          </p:nvSpPr>
          <p:spPr>
            <a:xfrm>
              <a:off x="7593284" y="2914409"/>
              <a:ext cx="214833" cy="204387"/>
            </a:xfrm>
            <a:custGeom>
              <a:rect b="b" l="l" r="r" t="t"/>
              <a:pathLst>
                <a:path extrusionOk="0" h="7807" w="8206">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7"/>
            <p:cNvSpPr/>
            <p:nvPr/>
          </p:nvSpPr>
          <p:spPr>
            <a:xfrm>
              <a:off x="7658315" y="3210112"/>
              <a:ext cx="84928" cy="61890"/>
            </a:xfrm>
            <a:custGeom>
              <a:rect b="b" l="l" r="r" t="t"/>
              <a:pathLst>
                <a:path extrusionOk="0" h="2364" w="3244">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7"/>
            <p:cNvSpPr/>
            <p:nvPr/>
          </p:nvSpPr>
          <p:spPr>
            <a:xfrm>
              <a:off x="7625223" y="2914252"/>
              <a:ext cx="62675" cy="20787"/>
            </a:xfrm>
            <a:custGeom>
              <a:rect b="b" l="l" r="r" t="t"/>
              <a:pathLst>
                <a:path extrusionOk="0" h="794" w="2394">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7"/>
            <p:cNvSpPr/>
            <p:nvPr/>
          </p:nvSpPr>
          <p:spPr>
            <a:xfrm>
              <a:off x="7687741" y="2914357"/>
              <a:ext cx="120271" cy="204571"/>
            </a:xfrm>
            <a:custGeom>
              <a:rect b="b" l="l" r="r" t="t"/>
              <a:pathLst>
                <a:path extrusionOk="0" h="7814" w="4594">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7"/>
            <p:cNvSpPr/>
            <p:nvPr/>
          </p:nvSpPr>
          <p:spPr>
            <a:xfrm>
              <a:off x="7687741" y="3210165"/>
              <a:ext cx="55502" cy="61968"/>
            </a:xfrm>
            <a:custGeom>
              <a:rect b="b" l="l" r="r" t="t"/>
              <a:pathLst>
                <a:path extrusionOk="0" h="2367" w="212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7"/>
            <p:cNvSpPr/>
            <p:nvPr/>
          </p:nvSpPr>
          <p:spPr>
            <a:xfrm>
              <a:off x="7658315" y="3210112"/>
              <a:ext cx="84928" cy="27803"/>
            </a:xfrm>
            <a:custGeom>
              <a:rect b="b" l="l" r="r" t="t"/>
              <a:pathLst>
                <a:path extrusionOk="0" h="1062" w="3244">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7"/>
            <p:cNvSpPr/>
            <p:nvPr/>
          </p:nvSpPr>
          <p:spPr>
            <a:xfrm>
              <a:off x="7650749" y="3240586"/>
              <a:ext cx="99772" cy="17096"/>
            </a:xfrm>
            <a:custGeom>
              <a:rect b="b" l="l" r="r" t="t"/>
              <a:pathLst>
                <a:path extrusionOk="0" h="653" w="3811">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7"/>
            <p:cNvSpPr/>
            <p:nvPr/>
          </p:nvSpPr>
          <p:spPr>
            <a:xfrm>
              <a:off x="7650120" y="3034602"/>
              <a:ext cx="100400" cy="17305"/>
            </a:xfrm>
            <a:custGeom>
              <a:rect b="b" l="l" r="r" t="t"/>
              <a:pathLst>
                <a:path extrusionOk="0" h="661" w="3835">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7"/>
            <p:cNvSpPr/>
            <p:nvPr/>
          </p:nvSpPr>
          <p:spPr>
            <a:xfrm>
              <a:off x="7650120" y="3062379"/>
              <a:ext cx="99013" cy="17200"/>
            </a:xfrm>
            <a:custGeom>
              <a:rect b="b" l="l" r="r" t="t"/>
              <a:pathLst>
                <a:path extrusionOk="0" h="657" w="3782">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7"/>
            <p:cNvSpPr/>
            <p:nvPr/>
          </p:nvSpPr>
          <p:spPr>
            <a:xfrm>
              <a:off x="7650120" y="3087668"/>
              <a:ext cx="99013" cy="17305"/>
            </a:xfrm>
            <a:custGeom>
              <a:rect b="b" l="l" r="r" t="t"/>
              <a:pathLst>
                <a:path extrusionOk="0" h="661" w="3782">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7"/>
            <p:cNvSpPr/>
            <p:nvPr/>
          </p:nvSpPr>
          <p:spPr>
            <a:xfrm>
              <a:off x="7548856" y="3016511"/>
              <a:ext cx="303636" cy="223708"/>
            </a:xfrm>
            <a:custGeom>
              <a:rect b="b" l="l" r="r" t="t"/>
              <a:pathLst>
                <a:path extrusionOk="0" h="8545" w="11598">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7"/>
            <p:cNvSpPr/>
            <p:nvPr/>
          </p:nvSpPr>
          <p:spPr>
            <a:xfrm>
              <a:off x="7550139" y="3041330"/>
              <a:ext cx="301384" cy="199020"/>
            </a:xfrm>
            <a:custGeom>
              <a:rect b="b" l="l" r="r" t="t"/>
              <a:pathLst>
                <a:path extrusionOk="0" h="7602" w="11512">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7"/>
            <p:cNvSpPr/>
            <p:nvPr/>
          </p:nvSpPr>
          <p:spPr>
            <a:xfrm>
              <a:off x="7543097" y="2908754"/>
              <a:ext cx="314945" cy="368300"/>
            </a:xfrm>
            <a:custGeom>
              <a:rect b="b" l="l" r="r" t="t"/>
              <a:pathLst>
                <a:path extrusionOk="0" h="14068" w="1203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77"/>
          <p:cNvGrpSpPr/>
          <p:nvPr/>
        </p:nvGrpSpPr>
        <p:grpSpPr>
          <a:xfrm>
            <a:off x="7090471" y="2703564"/>
            <a:ext cx="331282" cy="368588"/>
            <a:chOff x="7090471" y="2908964"/>
            <a:chExt cx="331282" cy="368588"/>
          </a:xfrm>
        </p:grpSpPr>
        <p:sp>
          <p:nvSpPr>
            <p:cNvPr id="10446" name="Google Shape;10446;p77"/>
            <p:cNvSpPr/>
            <p:nvPr/>
          </p:nvSpPr>
          <p:spPr>
            <a:xfrm>
              <a:off x="7099136" y="2914357"/>
              <a:ext cx="322616" cy="357776"/>
            </a:xfrm>
            <a:custGeom>
              <a:rect b="b" l="l" r="r" t="t"/>
              <a:pathLst>
                <a:path extrusionOk="0" h="13666" w="12323">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7"/>
            <p:cNvSpPr/>
            <p:nvPr/>
          </p:nvSpPr>
          <p:spPr>
            <a:xfrm>
              <a:off x="7293444" y="2914304"/>
              <a:ext cx="127052" cy="357697"/>
            </a:xfrm>
            <a:custGeom>
              <a:rect b="b" l="l" r="r" t="t"/>
              <a:pathLst>
                <a:path extrusionOk="0" h="13663" w="4853">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7"/>
            <p:cNvSpPr/>
            <p:nvPr/>
          </p:nvSpPr>
          <p:spPr>
            <a:xfrm>
              <a:off x="7090471" y="2908964"/>
              <a:ext cx="328742" cy="368588"/>
            </a:xfrm>
            <a:custGeom>
              <a:rect b="b" l="l" r="r" t="t"/>
              <a:pathLst>
                <a:path extrusionOk="0" h="14079" w="12557">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9" name="Google Shape;10449;p77"/>
          <p:cNvGrpSpPr/>
          <p:nvPr/>
        </p:nvGrpSpPr>
        <p:grpSpPr>
          <a:xfrm>
            <a:off x="7159769" y="3621199"/>
            <a:ext cx="195722" cy="339816"/>
            <a:chOff x="7159769" y="3826599"/>
            <a:chExt cx="195722" cy="339816"/>
          </a:xfrm>
        </p:grpSpPr>
        <p:sp>
          <p:nvSpPr>
            <p:cNvPr id="10450" name="Google Shape;10450;p77"/>
            <p:cNvSpPr/>
            <p:nvPr/>
          </p:nvSpPr>
          <p:spPr>
            <a:xfrm>
              <a:off x="7186054" y="3862099"/>
              <a:ext cx="143152" cy="128439"/>
            </a:xfrm>
            <a:custGeom>
              <a:rect b="b" l="l" r="r" t="t"/>
              <a:pathLst>
                <a:path extrusionOk="0" h="4906" w="5468">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7"/>
            <p:cNvSpPr/>
            <p:nvPr/>
          </p:nvSpPr>
          <p:spPr>
            <a:xfrm>
              <a:off x="7277736" y="3862099"/>
              <a:ext cx="51470" cy="128439"/>
            </a:xfrm>
            <a:custGeom>
              <a:rect b="b" l="l" r="r" t="t"/>
              <a:pathLst>
                <a:path extrusionOk="0" h="4906" w="1966">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7"/>
            <p:cNvSpPr/>
            <p:nvPr/>
          </p:nvSpPr>
          <p:spPr>
            <a:xfrm>
              <a:off x="7208438" y="3831495"/>
              <a:ext cx="98489" cy="49742"/>
            </a:xfrm>
            <a:custGeom>
              <a:rect b="b" l="l" r="r" t="t"/>
              <a:pathLst>
                <a:path extrusionOk="0" h="1900" w="3762">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7"/>
            <p:cNvSpPr/>
            <p:nvPr/>
          </p:nvSpPr>
          <p:spPr>
            <a:xfrm>
              <a:off x="7274333" y="3835422"/>
              <a:ext cx="32463" cy="45684"/>
            </a:xfrm>
            <a:custGeom>
              <a:rect b="b" l="l" r="r" t="t"/>
              <a:pathLst>
                <a:path extrusionOk="0" h="1745" w="124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7"/>
            <p:cNvSpPr/>
            <p:nvPr/>
          </p:nvSpPr>
          <p:spPr>
            <a:xfrm>
              <a:off x="7244645" y="3840631"/>
              <a:ext cx="25944" cy="22724"/>
            </a:xfrm>
            <a:custGeom>
              <a:rect b="b" l="l" r="r" t="t"/>
              <a:pathLst>
                <a:path extrusionOk="0" h="868" w="991">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7"/>
            <p:cNvSpPr/>
            <p:nvPr/>
          </p:nvSpPr>
          <p:spPr>
            <a:xfrm>
              <a:off x="7165162" y="3986611"/>
              <a:ext cx="184909" cy="174751"/>
            </a:xfrm>
            <a:custGeom>
              <a:rect b="b" l="l" r="r" t="t"/>
              <a:pathLst>
                <a:path extrusionOk="0" h="6675" w="7063">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7"/>
            <p:cNvSpPr/>
            <p:nvPr/>
          </p:nvSpPr>
          <p:spPr>
            <a:xfrm>
              <a:off x="7240011" y="3986742"/>
              <a:ext cx="5917" cy="3796"/>
            </a:xfrm>
            <a:custGeom>
              <a:rect b="b" l="l" r="r" t="t"/>
              <a:pathLst>
                <a:path extrusionOk="0" h="145" w="226">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7"/>
            <p:cNvSpPr/>
            <p:nvPr/>
          </p:nvSpPr>
          <p:spPr>
            <a:xfrm>
              <a:off x="7245901" y="3986611"/>
              <a:ext cx="104170" cy="174725"/>
            </a:xfrm>
            <a:custGeom>
              <a:rect b="b" l="l" r="r" t="t"/>
              <a:pathLst>
                <a:path extrusionOk="0" h="6674" w="3979">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7"/>
            <p:cNvSpPr/>
            <p:nvPr/>
          </p:nvSpPr>
          <p:spPr>
            <a:xfrm>
              <a:off x="7224277" y="3986611"/>
              <a:ext cx="65188" cy="82650"/>
            </a:xfrm>
            <a:custGeom>
              <a:rect b="b" l="l" r="r" t="t"/>
              <a:pathLst>
                <a:path extrusionOk="0" h="3157" w="249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7"/>
            <p:cNvSpPr/>
            <p:nvPr/>
          </p:nvSpPr>
          <p:spPr>
            <a:xfrm>
              <a:off x="7239880" y="3986742"/>
              <a:ext cx="35369" cy="17253"/>
            </a:xfrm>
            <a:custGeom>
              <a:rect b="b" l="l" r="r" t="t"/>
              <a:pathLst>
                <a:path extrusionOk="0" h="659" w="1351">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7"/>
            <p:cNvSpPr/>
            <p:nvPr/>
          </p:nvSpPr>
          <p:spPr>
            <a:xfrm>
              <a:off x="7213962" y="3888515"/>
              <a:ext cx="87441" cy="99379"/>
            </a:xfrm>
            <a:custGeom>
              <a:rect b="b" l="l" r="r" t="t"/>
              <a:pathLst>
                <a:path extrusionOk="0" h="3796" w="334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7"/>
            <p:cNvSpPr/>
            <p:nvPr/>
          </p:nvSpPr>
          <p:spPr>
            <a:xfrm>
              <a:off x="7260248" y="3888619"/>
              <a:ext cx="41286" cy="99903"/>
            </a:xfrm>
            <a:custGeom>
              <a:rect b="b" l="l" r="r" t="t"/>
              <a:pathLst>
                <a:path extrusionOk="0" h="3816" w="1577">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7"/>
            <p:cNvSpPr/>
            <p:nvPr/>
          </p:nvSpPr>
          <p:spPr>
            <a:xfrm>
              <a:off x="7159769" y="3826599"/>
              <a:ext cx="195722" cy="339816"/>
            </a:xfrm>
            <a:custGeom>
              <a:rect b="b" l="l" r="r" t="t"/>
              <a:pathLst>
                <a:path extrusionOk="0" h="12980" w="7476">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77"/>
          <p:cNvGrpSpPr/>
          <p:nvPr/>
        </p:nvGrpSpPr>
        <p:grpSpPr>
          <a:xfrm>
            <a:off x="4959157" y="2703485"/>
            <a:ext cx="191454" cy="369531"/>
            <a:chOff x="4959157" y="2908885"/>
            <a:chExt cx="191454" cy="369531"/>
          </a:xfrm>
        </p:grpSpPr>
        <p:sp>
          <p:nvSpPr>
            <p:cNvPr id="10464" name="Google Shape;10464;p77"/>
            <p:cNvSpPr/>
            <p:nvPr/>
          </p:nvSpPr>
          <p:spPr>
            <a:xfrm>
              <a:off x="4989473" y="2947867"/>
              <a:ext cx="130952" cy="325287"/>
            </a:xfrm>
            <a:custGeom>
              <a:rect b="b" l="l" r="r" t="t"/>
              <a:pathLst>
                <a:path extrusionOk="0" h="12425" w="5002">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7"/>
            <p:cNvSpPr/>
            <p:nvPr/>
          </p:nvSpPr>
          <p:spPr>
            <a:xfrm>
              <a:off x="5040289" y="2947632"/>
              <a:ext cx="79509" cy="324370"/>
            </a:xfrm>
            <a:custGeom>
              <a:rect b="b" l="l" r="r" t="t"/>
              <a:pathLst>
                <a:path extrusionOk="0" h="12390" w="3037">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7"/>
            <p:cNvSpPr/>
            <p:nvPr/>
          </p:nvSpPr>
          <p:spPr>
            <a:xfrm>
              <a:off x="4989971" y="3065703"/>
              <a:ext cx="129827" cy="206298"/>
            </a:xfrm>
            <a:custGeom>
              <a:rect b="b" l="l" r="r" t="t"/>
              <a:pathLst>
                <a:path extrusionOk="0" h="7880" w="4959">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7"/>
            <p:cNvSpPr/>
            <p:nvPr/>
          </p:nvSpPr>
          <p:spPr>
            <a:xfrm>
              <a:off x="5040289" y="3069997"/>
              <a:ext cx="79378" cy="202005"/>
            </a:xfrm>
            <a:custGeom>
              <a:rect b="b" l="l" r="r" t="t"/>
              <a:pathLst>
                <a:path extrusionOk="0" h="7716" w="3032">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7"/>
            <p:cNvSpPr/>
            <p:nvPr/>
          </p:nvSpPr>
          <p:spPr>
            <a:xfrm>
              <a:off x="5012852" y="3097172"/>
              <a:ext cx="19164" cy="16389"/>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7"/>
            <p:cNvSpPr/>
            <p:nvPr/>
          </p:nvSpPr>
          <p:spPr>
            <a:xfrm>
              <a:off x="5078381" y="3120551"/>
              <a:ext cx="16624" cy="14163"/>
            </a:xfrm>
            <a:custGeom>
              <a:rect b="b" l="l" r="r" t="t"/>
              <a:pathLst>
                <a:path extrusionOk="0" h="541" w="635">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7"/>
            <p:cNvSpPr/>
            <p:nvPr/>
          </p:nvSpPr>
          <p:spPr>
            <a:xfrm>
              <a:off x="5029712" y="3222050"/>
              <a:ext cx="16624" cy="14242"/>
            </a:xfrm>
            <a:custGeom>
              <a:rect b="b" l="l" r="r" t="t"/>
              <a:pathLst>
                <a:path extrusionOk="0" h="544" w="635">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7"/>
            <p:cNvSpPr/>
            <p:nvPr/>
          </p:nvSpPr>
          <p:spPr>
            <a:xfrm>
              <a:off x="5078381" y="3191498"/>
              <a:ext cx="16624" cy="14242"/>
            </a:xfrm>
            <a:custGeom>
              <a:rect b="b" l="l" r="r" t="t"/>
              <a:pathLst>
                <a:path extrusionOk="0" h="544" w="635">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7"/>
            <p:cNvSpPr/>
            <p:nvPr/>
          </p:nvSpPr>
          <p:spPr>
            <a:xfrm>
              <a:off x="5022931" y="3152385"/>
              <a:ext cx="20002" cy="17253"/>
            </a:xfrm>
            <a:custGeom>
              <a:rect b="b" l="l" r="r" t="t"/>
              <a:pathLst>
                <a:path extrusionOk="0" h="659" w="764">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7"/>
            <p:cNvSpPr/>
            <p:nvPr/>
          </p:nvSpPr>
          <p:spPr>
            <a:xfrm>
              <a:off x="4964576" y="2914304"/>
              <a:ext cx="180747" cy="33353"/>
            </a:xfrm>
            <a:custGeom>
              <a:rect b="b" l="l" r="r" t="t"/>
              <a:pathLst>
                <a:path extrusionOk="0" h="1274" w="6904">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7"/>
            <p:cNvSpPr/>
            <p:nvPr/>
          </p:nvSpPr>
          <p:spPr>
            <a:xfrm>
              <a:off x="5102649" y="2914304"/>
              <a:ext cx="42543" cy="33353"/>
            </a:xfrm>
            <a:custGeom>
              <a:rect b="b" l="l" r="r" t="t"/>
              <a:pathLst>
                <a:path extrusionOk="0" h="1274" w="1625">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7"/>
            <p:cNvSpPr/>
            <p:nvPr/>
          </p:nvSpPr>
          <p:spPr>
            <a:xfrm>
              <a:off x="4959157" y="2908885"/>
              <a:ext cx="191454" cy="369531"/>
            </a:xfrm>
            <a:custGeom>
              <a:rect b="b" l="l" r="r" t="t"/>
              <a:pathLst>
                <a:path extrusionOk="0" h="14115" w="7313">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6" name="Google Shape;10476;p77"/>
          <p:cNvGrpSpPr/>
          <p:nvPr/>
        </p:nvGrpSpPr>
        <p:grpSpPr>
          <a:xfrm>
            <a:off x="7994230" y="2703511"/>
            <a:ext cx="295729" cy="368379"/>
            <a:chOff x="7994230" y="2908911"/>
            <a:chExt cx="295729" cy="368379"/>
          </a:xfrm>
        </p:grpSpPr>
        <p:sp>
          <p:nvSpPr>
            <p:cNvPr id="10477" name="Google Shape;10477;p77"/>
            <p:cNvSpPr/>
            <p:nvPr/>
          </p:nvSpPr>
          <p:spPr>
            <a:xfrm>
              <a:off x="8065309" y="3160684"/>
              <a:ext cx="162892" cy="81525"/>
            </a:xfrm>
            <a:custGeom>
              <a:rect b="b" l="l" r="r" t="t"/>
              <a:pathLst>
                <a:path extrusionOk="0" h="3114" w="6222">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7"/>
            <p:cNvSpPr/>
            <p:nvPr/>
          </p:nvSpPr>
          <p:spPr>
            <a:xfrm>
              <a:off x="8135105" y="3160684"/>
              <a:ext cx="93096" cy="81525"/>
            </a:xfrm>
            <a:custGeom>
              <a:rect b="b" l="l" r="r" t="t"/>
              <a:pathLst>
                <a:path extrusionOk="0" h="3114" w="3556">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7"/>
            <p:cNvSpPr/>
            <p:nvPr/>
          </p:nvSpPr>
          <p:spPr>
            <a:xfrm>
              <a:off x="7999283" y="3132384"/>
              <a:ext cx="102023" cy="23929"/>
            </a:xfrm>
            <a:custGeom>
              <a:rect b="b" l="l" r="r" t="t"/>
              <a:pathLst>
                <a:path extrusionOk="0" h="914" w="3897">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7"/>
            <p:cNvSpPr/>
            <p:nvPr/>
          </p:nvSpPr>
          <p:spPr>
            <a:xfrm>
              <a:off x="8070467" y="3132384"/>
              <a:ext cx="30840" cy="23798"/>
            </a:xfrm>
            <a:custGeom>
              <a:rect b="b" l="l" r="r" t="t"/>
              <a:pathLst>
                <a:path extrusionOk="0" h="909" w="1178">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7"/>
            <p:cNvSpPr/>
            <p:nvPr/>
          </p:nvSpPr>
          <p:spPr>
            <a:xfrm>
              <a:off x="8023159" y="3156286"/>
              <a:ext cx="65947" cy="52098"/>
            </a:xfrm>
            <a:custGeom>
              <a:rect b="b" l="l" r="r" t="t"/>
              <a:pathLst>
                <a:path extrusionOk="0" h="1990" w="2519">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7"/>
            <p:cNvSpPr/>
            <p:nvPr/>
          </p:nvSpPr>
          <p:spPr>
            <a:xfrm>
              <a:off x="8126544" y="3186341"/>
              <a:ext cx="35369" cy="30264"/>
            </a:xfrm>
            <a:custGeom>
              <a:rect b="b" l="l" r="r" t="t"/>
              <a:pathLst>
                <a:path extrusionOk="0" h="1156" w="1351">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7"/>
            <p:cNvSpPr/>
            <p:nvPr/>
          </p:nvSpPr>
          <p:spPr>
            <a:xfrm>
              <a:off x="8198120" y="2986483"/>
              <a:ext cx="72597" cy="214467"/>
            </a:xfrm>
            <a:custGeom>
              <a:rect b="b" l="l" r="r" t="t"/>
              <a:pathLst>
                <a:path extrusionOk="0" h="8192" w="2773">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7"/>
            <p:cNvSpPr/>
            <p:nvPr/>
          </p:nvSpPr>
          <p:spPr>
            <a:xfrm>
              <a:off x="8208933" y="2986352"/>
              <a:ext cx="61785" cy="214467"/>
            </a:xfrm>
            <a:custGeom>
              <a:rect b="b" l="l" r="r" t="t"/>
              <a:pathLst>
                <a:path extrusionOk="0" h="8192" w="236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7"/>
            <p:cNvSpPr/>
            <p:nvPr/>
          </p:nvSpPr>
          <p:spPr>
            <a:xfrm>
              <a:off x="8010226" y="3242183"/>
              <a:ext cx="272926" cy="29819"/>
            </a:xfrm>
            <a:custGeom>
              <a:rect b="b" l="l" r="r" t="t"/>
              <a:pathLst>
                <a:path extrusionOk="0" h="1139" w="10425">
                  <a:moveTo>
                    <a:pt x="452" y="0"/>
                  </a:moveTo>
                  <a:lnTo>
                    <a:pt x="0" y="1139"/>
                  </a:lnTo>
                  <a:lnTo>
                    <a:pt x="10425" y="1139"/>
                  </a:lnTo>
                  <a:lnTo>
                    <a:pt x="997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7"/>
            <p:cNvSpPr/>
            <p:nvPr/>
          </p:nvSpPr>
          <p:spPr>
            <a:xfrm>
              <a:off x="8250821" y="3242183"/>
              <a:ext cx="32463" cy="29950"/>
            </a:xfrm>
            <a:custGeom>
              <a:rect b="b" l="l" r="r" t="t"/>
              <a:pathLst>
                <a:path extrusionOk="0" h="1144" w="1240">
                  <a:moveTo>
                    <a:pt x="0" y="0"/>
                  </a:moveTo>
                  <a:lnTo>
                    <a:pt x="452" y="1144"/>
                  </a:lnTo>
                  <a:lnTo>
                    <a:pt x="1240" y="1144"/>
                  </a:lnTo>
                  <a:lnTo>
                    <a:pt x="7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7"/>
            <p:cNvSpPr/>
            <p:nvPr/>
          </p:nvSpPr>
          <p:spPr>
            <a:xfrm>
              <a:off x="8195738" y="2914331"/>
              <a:ext cx="56863" cy="55292"/>
            </a:xfrm>
            <a:custGeom>
              <a:rect b="b" l="l" r="r" t="t"/>
              <a:pathLst>
                <a:path extrusionOk="0" h="2112" w="2172">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7"/>
            <p:cNvSpPr/>
            <p:nvPr/>
          </p:nvSpPr>
          <p:spPr>
            <a:xfrm>
              <a:off x="8220504" y="2938207"/>
              <a:ext cx="32228" cy="31416"/>
            </a:xfrm>
            <a:custGeom>
              <a:rect b="b" l="l" r="r" t="t"/>
              <a:pathLst>
                <a:path extrusionOk="0" h="1200" w="1231">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7"/>
            <p:cNvSpPr/>
            <p:nvPr/>
          </p:nvSpPr>
          <p:spPr>
            <a:xfrm>
              <a:off x="8057377" y="3030989"/>
              <a:ext cx="78383" cy="77179"/>
            </a:xfrm>
            <a:custGeom>
              <a:rect b="b" l="l" r="r" t="t"/>
              <a:pathLst>
                <a:path extrusionOk="0" h="2948" w="2994">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7"/>
            <p:cNvSpPr/>
            <p:nvPr/>
          </p:nvSpPr>
          <p:spPr>
            <a:xfrm>
              <a:off x="8102668" y="3075652"/>
              <a:ext cx="33092" cy="32516"/>
            </a:xfrm>
            <a:custGeom>
              <a:rect b="b" l="l" r="r" t="t"/>
              <a:pathLst>
                <a:path extrusionOk="0" h="1242" w="1264">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7"/>
            <p:cNvSpPr/>
            <p:nvPr/>
          </p:nvSpPr>
          <p:spPr>
            <a:xfrm>
              <a:off x="8050203" y="3055546"/>
              <a:ext cx="31861" cy="31049"/>
            </a:xfrm>
            <a:custGeom>
              <a:rect b="b" l="l" r="r" t="t"/>
              <a:pathLst>
                <a:path extrusionOk="0" h="1186" w="1217">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7"/>
            <p:cNvSpPr/>
            <p:nvPr/>
          </p:nvSpPr>
          <p:spPr>
            <a:xfrm>
              <a:off x="8078766" y="3084213"/>
              <a:ext cx="31835" cy="31023"/>
            </a:xfrm>
            <a:custGeom>
              <a:rect b="b" l="l" r="r" t="t"/>
              <a:pathLst>
                <a:path extrusionOk="0" h="1185" w="1216">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7"/>
            <p:cNvSpPr/>
            <p:nvPr/>
          </p:nvSpPr>
          <p:spPr>
            <a:xfrm>
              <a:off x="8172333" y="2935798"/>
              <a:ext cx="60266" cy="60162"/>
            </a:xfrm>
            <a:custGeom>
              <a:rect b="b" l="l" r="r" t="t"/>
              <a:pathLst>
                <a:path extrusionOk="0" h="2298" w="2302">
                  <a:moveTo>
                    <a:pt x="1125" y="1"/>
                  </a:moveTo>
                  <a:lnTo>
                    <a:pt x="0" y="1125"/>
                  </a:lnTo>
                  <a:lnTo>
                    <a:pt x="1177" y="2297"/>
                  </a:lnTo>
                  <a:lnTo>
                    <a:pt x="2302" y="1173"/>
                  </a:lnTo>
                  <a:lnTo>
                    <a:pt x="1125"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7"/>
            <p:cNvSpPr/>
            <p:nvPr/>
          </p:nvSpPr>
          <p:spPr>
            <a:xfrm>
              <a:off x="8172333" y="2953417"/>
              <a:ext cx="60266" cy="42412"/>
            </a:xfrm>
            <a:custGeom>
              <a:rect b="b" l="l" r="r" t="t"/>
              <a:pathLst>
                <a:path extrusionOk="0" h="1620" w="2302">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7"/>
            <p:cNvSpPr/>
            <p:nvPr/>
          </p:nvSpPr>
          <p:spPr>
            <a:xfrm>
              <a:off x="8082536" y="2956559"/>
              <a:ext cx="127052" cy="127052"/>
            </a:xfrm>
            <a:custGeom>
              <a:rect b="b" l="l" r="r" t="t"/>
              <a:pathLst>
                <a:path extrusionOk="0" h="4853" w="4853">
                  <a:moveTo>
                    <a:pt x="3099" y="0"/>
                  </a:moveTo>
                  <a:lnTo>
                    <a:pt x="0" y="3104"/>
                  </a:lnTo>
                  <a:lnTo>
                    <a:pt x="1749" y="4852"/>
                  </a:lnTo>
                  <a:lnTo>
                    <a:pt x="4852" y="1749"/>
                  </a:lnTo>
                  <a:lnTo>
                    <a:pt x="3099"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7"/>
            <p:cNvSpPr/>
            <p:nvPr/>
          </p:nvSpPr>
          <p:spPr>
            <a:xfrm>
              <a:off x="8115365" y="2989389"/>
              <a:ext cx="94222" cy="94222"/>
            </a:xfrm>
            <a:custGeom>
              <a:rect b="b" l="l" r="r" t="t"/>
              <a:pathLst>
                <a:path extrusionOk="0" h="3599" w="3599">
                  <a:moveTo>
                    <a:pt x="3104" y="0"/>
                  </a:moveTo>
                  <a:lnTo>
                    <a:pt x="0" y="3099"/>
                  </a:lnTo>
                  <a:lnTo>
                    <a:pt x="495" y="3598"/>
                  </a:lnTo>
                  <a:lnTo>
                    <a:pt x="3598" y="495"/>
                  </a:lnTo>
                  <a:lnTo>
                    <a:pt x="31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7"/>
            <p:cNvSpPr/>
            <p:nvPr/>
          </p:nvSpPr>
          <p:spPr>
            <a:xfrm>
              <a:off x="8119266" y="3180922"/>
              <a:ext cx="47936" cy="41181"/>
            </a:xfrm>
            <a:custGeom>
              <a:rect b="b" l="l" r="r" t="t"/>
              <a:pathLst>
                <a:path extrusionOk="0" h="1573" w="1831">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7"/>
            <p:cNvSpPr/>
            <p:nvPr/>
          </p:nvSpPr>
          <p:spPr>
            <a:xfrm>
              <a:off x="7994230" y="2908911"/>
              <a:ext cx="295729" cy="368379"/>
            </a:xfrm>
            <a:custGeom>
              <a:rect b="b" l="l" r="r" t="t"/>
              <a:pathLst>
                <a:path extrusionOk="0" h="14071" w="11296">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77"/>
          <p:cNvGrpSpPr/>
          <p:nvPr/>
        </p:nvGrpSpPr>
        <p:grpSpPr>
          <a:xfrm>
            <a:off x="7552024" y="3620728"/>
            <a:ext cx="281880" cy="340733"/>
            <a:chOff x="7552024" y="3826128"/>
            <a:chExt cx="281880" cy="340733"/>
          </a:xfrm>
        </p:grpSpPr>
        <p:sp>
          <p:nvSpPr>
            <p:cNvPr id="10500" name="Google Shape;10500;p77"/>
            <p:cNvSpPr/>
            <p:nvPr/>
          </p:nvSpPr>
          <p:spPr>
            <a:xfrm>
              <a:off x="7644727" y="3831154"/>
              <a:ext cx="110584" cy="28327"/>
            </a:xfrm>
            <a:custGeom>
              <a:rect b="b" l="l" r="r" t="t"/>
              <a:pathLst>
                <a:path extrusionOk="0" h="1082" w="4224">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7"/>
            <p:cNvSpPr/>
            <p:nvPr/>
          </p:nvSpPr>
          <p:spPr>
            <a:xfrm>
              <a:off x="7724079" y="3831154"/>
              <a:ext cx="31233" cy="28327"/>
            </a:xfrm>
            <a:custGeom>
              <a:rect b="b" l="l" r="r" t="t"/>
              <a:pathLst>
                <a:path extrusionOk="0" h="1082" w="1193">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7"/>
            <p:cNvSpPr/>
            <p:nvPr/>
          </p:nvSpPr>
          <p:spPr>
            <a:xfrm>
              <a:off x="7557705" y="3859586"/>
              <a:ext cx="260229" cy="302117"/>
            </a:xfrm>
            <a:custGeom>
              <a:rect b="b" l="l" r="r" t="t"/>
              <a:pathLst>
                <a:path extrusionOk="0" h="11540" w="994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7"/>
            <p:cNvSpPr/>
            <p:nvPr/>
          </p:nvSpPr>
          <p:spPr>
            <a:xfrm>
              <a:off x="7665095" y="3859586"/>
              <a:ext cx="159646" cy="300363"/>
            </a:xfrm>
            <a:custGeom>
              <a:rect b="b" l="l" r="r" t="t"/>
              <a:pathLst>
                <a:path extrusionOk="0" h="11473" w="6098">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7"/>
            <p:cNvSpPr/>
            <p:nvPr/>
          </p:nvSpPr>
          <p:spPr>
            <a:xfrm>
              <a:off x="7582733" y="4022425"/>
              <a:ext cx="235332" cy="139278"/>
            </a:xfrm>
            <a:custGeom>
              <a:rect b="b" l="l" r="r" t="t"/>
              <a:pathLst>
                <a:path extrusionOk="0" h="5320" w="8989">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7"/>
            <p:cNvSpPr/>
            <p:nvPr/>
          </p:nvSpPr>
          <p:spPr>
            <a:xfrm>
              <a:off x="7770365" y="4029756"/>
              <a:ext cx="47962" cy="129931"/>
            </a:xfrm>
            <a:custGeom>
              <a:rect b="b" l="l" r="r" t="t"/>
              <a:pathLst>
                <a:path extrusionOk="0" h="4963" w="1832">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7"/>
            <p:cNvSpPr/>
            <p:nvPr/>
          </p:nvSpPr>
          <p:spPr>
            <a:xfrm>
              <a:off x="7770627" y="4065963"/>
              <a:ext cx="17750" cy="15106"/>
            </a:xfrm>
            <a:custGeom>
              <a:rect b="b" l="l" r="r" t="t"/>
              <a:pathLst>
                <a:path extrusionOk="0" h="577" w="678">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7"/>
            <p:cNvSpPr/>
            <p:nvPr/>
          </p:nvSpPr>
          <p:spPr>
            <a:xfrm>
              <a:off x="7734027" y="4121674"/>
              <a:ext cx="15368" cy="13064"/>
            </a:xfrm>
            <a:custGeom>
              <a:rect b="b" l="l" r="r" t="t"/>
              <a:pathLst>
                <a:path extrusionOk="0" h="499" w="587">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7"/>
            <p:cNvSpPr/>
            <p:nvPr/>
          </p:nvSpPr>
          <p:spPr>
            <a:xfrm>
              <a:off x="7633522" y="4056904"/>
              <a:ext cx="15368" cy="13142"/>
            </a:xfrm>
            <a:custGeom>
              <a:rect b="b" l="l" r="r" t="t"/>
              <a:pathLst>
                <a:path extrusionOk="0" h="502" w="587">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7"/>
            <p:cNvSpPr/>
            <p:nvPr/>
          </p:nvSpPr>
          <p:spPr>
            <a:xfrm>
              <a:off x="7655304" y="4121674"/>
              <a:ext cx="15368" cy="13064"/>
            </a:xfrm>
            <a:custGeom>
              <a:rect b="b" l="l" r="r" t="t"/>
              <a:pathLst>
                <a:path extrusionOk="0" h="499" w="587">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7"/>
            <p:cNvSpPr/>
            <p:nvPr/>
          </p:nvSpPr>
          <p:spPr>
            <a:xfrm>
              <a:off x="7693527" y="4070858"/>
              <a:ext cx="18378" cy="15734"/>
            </a:xfrm>
            <a:custGeom>
              <a:rect b="b" l="l" r="r" t="t"/>
              <a:pathLst>
                <a:path extrusionOk="0" h="601" w="702">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7"/>
            <p:cNvSpPr/>
            <p:nvPr/>
          </p:nvSpPr>
          <p:spPr>
            <a:xfrm>
              <a:off x="7552024" y="3826128"/>
              <a:ext cx="281880" cy="340733"/>
            </a:xfrm>
            <a:custGeom>
              <a:rect b="b" l="l" r="r" t="t"/>
              <a:pathLst>
                <a:path extrusionOk="0" h="13015" w="10767">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2" name="Google Shape;10512;p77"/>
          <p:cNvGrpSpPr/>
          <p:nvPr/>
        </p:nvGrpSpPr>
        <p:grpSpPr>
          <a:xfrm>
            <a:off x="6264910" y="4084428"/>
            <a:ext cx="202895" cy="354268"/>
            <a:chOff x="6264910" y="4289828"/>
            <a:chExt cx="202895" cy="354268"/>
          </a:xfrm>
        </p:grpSpPr>
        <p:sp>
          <p:nvSpPr>
            <p:cNvPr id="10513" name="Google Shape;10513;p77"/>
            <p:cNvSpPr/>
            <p:nvPr/>
          </p:nvSpPr>
          <p:spPr>
            <a:xfrm>
              <a:off x="6268811" y="4364781"/>
              <a:ext cx="77493" cy="31468"/>
            </a:xfrm>
            <a:custGeom>
              <a:rect b="b" l="l" r="r" t="t"/>
              <a:pathLst>
                <a:path extrusionOk="0" h="1202" w="296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7"/>
            <p:cNvSpPr/>
            <p:nvPr/>
          </p:nvSpPr>
          <p:spPr>
            <a:xfrm>
              <a:off x="6324391" y="4364781"/>
              <a:ext cx="21913" cy="31468"/>
            </a:xfrm>
            <a:custGeom>
              <a:rect b="b" l="l" r="r" t="t"/>
              <a:pathLst>
                <a:path extrusionOk="0" h="1202" w="837">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7"/>
            <p:cNvSpPr/>
            <p:nvPr/>
          </p:nvSpPr>
          <p:spPr>
            <a:xfrm>
              <a:off x="6270068" y="4536967"/>
              <a:ext cx="76236" cy="31599"/>
            </a:xfrm>
            <a:custGeom>
              <a:rect b="b" l="l" r="r" t="t"/>
              <a:pathLst>
                <a:path extrusionOk="0" h="1207" w="2912">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7"/>
            <p:cNvSpPr/>
            <p:nvPr/>
          </p:nvSpPr>
          <p:spPr>
            <a:xfrm>
              <a:off x="6324391" y="4536967"/>
              <a:ext cx="23169" cy="31599"/>
            </a:xfrm>
            <a:custGeom>
              <a:rect b="b" l="l" r="r" t="t"/>
              <a:pathLst>
                <a:path extrusionOk="0" h="1207" w="885">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7"/>
            <p:cNvSpPr/>
            <p:nvPr/>
          </p:nvSpPr>
          <p:spPr>
            <a:xfrm>
              <a:off x="6386150" y="4450940"/>
              <a:ext cx="76367" cy="31468"/>
            </a:xfrm>
            <a:custGeom>
              <a:rect b="b" l="l" r="r" t="t"/>
              <a:pathLst>
                <a:path extrusionOk="0" h="1202" w="2917">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7"/>
            <p:cNvSpPr/>
            <p:nvPr/>
          </p:nvSpPr>
          <p:spPr>
            <a:xfrm>
              <a:off x="6438327" y="4450809"/>
              <a:ext cx="24190" cy="31468"/>
            </a:xfrm>
            <a:custGeom>
              <a:rect b="b" l="l" r="r" t="t"/>
              <a:pathLst>
                <a:path extrusionOk="0" h="1202" w="924">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7"/>
            <p:cNvSpPr/>
            <p:nvPr/>
          </p:nvSpPr>
          <p:spPr>
            <a:xfrm>
              <a:off x="6264910" y="4289828"/>
              <a:ext cx="86734" cy="354268"/>
            </a:xfrm>
            <a:custGeom>
              <a:rect b="b" l="l" r="r" t="t"/>
              <a:pathLst>
                <a:path extrusionOk="0" h="13532" w="3313">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7"/>
            <p:cNvSpPr/>
            <p:nvPr/>
          </p:nvSpPr>
          <p:spPr>
            <a:xfrm>
              <a:off x="6380731" y="4289828"/>
              <a:ext cx="87075" cy="353823"/>
            </a:xfrm>
            <a:custGeom>
              <a:rect b="b" l="l" r="r" t="t"/>
              <a:pathLst>
                <a:path extrusionOk="0" h="13515" w="3326">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77"/>
          <p:cNvGrpSpPr/>
          <p:nvPr/>
        </p:nvGrpSpPr>
        <p:grpSpPr>
          <a:xfrm>
            <a:off x="7972606" y="3621147"/>
            <a:ext cx="335863" cy="339686"/>
            <a:chOff x="7972606" y="3826547"/>
            <a:chExt cx="335863" cy="339686"/>
          </a:xfrm>
        </p:grpSpPr>
        <p:sp>
          <p:nvSpPr>
            <p:cNvPr id="10522" name="Google Shape;10522;p77"/>
            <p:cNvSpPr/>
            <p:nvPr/>
          </p:nvSpPr>
          <p:spPr>
            <a:xfrm>
              <a:off x="8048318" y="3874299"/>
              <a:ext cx="198759" cy="189622"/>
            </a:xfrm>
            <a:custGeom>
              <a:rect b="b" l="l" r="r" t="t"/>
              <a:pathLst>
                <a:path extrusionOk="0" h="7243" w="7592">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7"/>
            <p:cNvSpPr/>
            <p:nvPr/>
          </p:nvSpPr>
          <p:spPr>
            <a:xfrm>
              <a:off x="8052507" y="3989779"/>
              <a:ext cx="163965" cy="19373"/>
            </a:xfrm>
            <a:custGeom>
              <a:rect b="b" l="l" r="r" t="t"/>
              <a:pathLst>
                <a:path extrusionOk="0" h="740" w="6263">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7"/>
            <p:cNvSpPr/>
            <p:nvPr/>
          </p:nvSpPr>
          <p:spPr>
            <a:xfrm>
              <a:off x="8046302" y="3936712"/>
              <a:ext cx="168442" cy="25133"/>
            </a:xfrm>
            <a:custGeom>
              <a:rect b="b" l="l" r="r" t="t"/>
              <a:pathLst>
                <a:path extrusionOk="0" h="960" w="6434">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7"/>
            <p:cNvSpPr/>
            <p:nvPr/>
          </p:nvSpPr>
          <p:spPr>
            <a:xfrm>
              <a:off x="8076017" y="3967133"/>
              <a:ext cx="162866" cy="16467"/>
            </a:xfrm>
            <a:custGeom>
              <a:rect b="b" l="l" r="r" t="t"/>
              <a:pathLst>
                <a:path extrusionOk="0" h="629" w="6221">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7"/>
            <p:cNvSpPr/>
            <p:nvPr/>
          </p:nvSpPr>
          <p:spPr>
            <a:xfrm>
              <a:off x="8075991" y="3902364"/>
              <a:ext cx="162892" cy="16467"/>
            </a:xfrm>
            <a:custGeom>
              <a:rect b="b" l="l" r="r" t="t"/>
              <a:pathLst>
                <a:path extrusionOk="0" h="629" w="6222">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7"/>
            <p:cNvSpPr/>
            <p:nvPr/>
          </p:nvSpPr>
          <p:spPr>
            <a:xfrm>
              <a:off x="8076095" y="4016718"/>
              <a:ext cx="167343" cy="25630"/>
            </a:xfrm>
            <a:custGeom>
              <a:rect b="b" l="l" r="r" t="t"/>
              <a:pathLst>
                <a:path extrusionOk="0" h="979" w="6392">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7"/>
            <p:cNvSpPr/>
            <p:nvPr/>
          </p:nvSpPr>
          <p:spPr>
            <a:xfrm>
              <a:off x="8053868" y="3874168"/>
              <a:ext cx="116737" cy="26939"/>
            </a:xfrm>
            <a:custGeom>
              <a:rect b="b" l="l" r="r" t="t"/>
              <a:pathLst>
                <a:path extrusionOk="0" h="1029" w="4459">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7"/>
            <p:cNvSpPr/>
            <p:nvPr/>
          </p:nvSpPr>
          <p:spPr>
            <a:xfrm>
              <a:off x="7988968" y="3831678"/>
              <a:ext cx="305887" cy="329528"/>
            </a:xfrm>
            <a:custGeom>
              <a:rect b="b" l="l" r="r" t="t"/>
              <a:pathLst>
                <a:path extrusionOk="0" h="12587" w="11684">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7"/>
            <p:cNvSpPr/>
            <p:nvPr/>
          </p:nvSpPr>
          <p:spPr>
            <a:xfrm>
              <a:off x="8191706" y="4076775"/>
              <a:ext cx="27306" cy="21782"/>
            </a:xfrm>
            <a:custGeom>
              <a:rect b="b" l="l" r="r" t="t"/>
              <a:pathLst>
                <a:path extrusionOk="0" h="832" w="1043">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7"/>
            <p:cNvSpPr/>
            <p:nvPr/>
          </p:nvSpPr>
          <p:spPr>
            <a:xfrm>
              <a:off x="8016876" y="3890400"/>
              <a:ext cx="46810" cy="228551"/>
            </a:xfrm>
            <a:custGeom>
              <a:rect b="b" l="l" r="r" t="t"/>
              <a:pathLst>
                <a:path extrusionOk="0" h="8730" w="1788">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7"/>
            <p:cNvSpPr/>
            <p:nvPr/>
          </p:nvSpPr>
          <p:spPr>
            <a:xfrm>
              <a:off x="8005697" y="3831678"/>
              <a:ext cx="289420" cy="273686"/>
            </a:xfrm>
            <a:custGeom>
              <a:rect b="b" l="l" r="r" t="t"/>
              <a:pathLst>
                <a:path extrusionOk="0" h="10454" w="11055">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7"/>
            <p:cNvSpPr/>
            <p:nvPr/>
          </p:nvSpPr>
          <p:spPr>
            <a:xfrm>
              <a:off x="8202518" y="4127329"/>
              <a:ext cx="20394" cy="33877"/>
            </a:xfrm>
            <a:custGeom>
              <a:rect b="b" l="l" r="r" t="t"/>
              <a:pathLst>
                <a:path extrusionOk="0" h="1294" w="779">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7"/>
            <p:cNvSpPr/>
            <p:nvPr/>
          </p:nvSpPr>
          <p:spPr>
            <a:xfrm>
              <a:off x="7972606" y="3826547"/>
              <a:ext cx="335863" cy="339686"/>
            </a:xfrm>
            <a:custGeom>
              <a:rect b="b" l="l" r="r" t="t"/>
              <a:pathLst>
                <a:path extrusionOk="0" h="12975" w="12829">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77"/>
          <p:cNvGrpSpPr/>
          <p:nvPr/>
        </p:nvGrpSpPr>
        <p:grpSpPr>
          <a:xfrm>
            <a:off x="5309550" y="2703930"/>
            <a:ext cx="371939" cy="367201"/>
            <a:chOff x="5309550" y="2909330"/>
            <a:chExt cx="371939" cy="367201"/>
          </a:xfrm>
        </p:grpSpPr>
        <p:sp>
          <p:nvSpPr>
            <p:cNvPr id="10536" name="Google Shape;10536;p77"/>
            <p:cNvSpPr/>
            <p:nvPr/>
          </p:nvSpPr>
          <p:spPr>
            <a:xfrm>
              <a:off x="5340102" y="2937683"/>
              <a:ext cx="311202" cy="310678"/>
            </a:xfrm>
            <a:custGeom>
              <a:rect b="b" l="l" r="r" t="t"/>
              <a:pathLst>
                <a:path extrusionOk="0" h="11867" w="11887">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7"/>
            <p:cNvSpPr/>
            <p:nvPr/>
          </p:nvSpPr>
          <p:spPr>
            <a:xfrm>
              <a:off x="5465138" y="2980461"/>
              <a:ext cx="186271" cy="268031"/>
            </a:xfrm>
            <a:custGeom>
              <a:rect b="b" l="l" r="r" t="t"/>
              <a:pathLst>
                <a:path extrusionOk="0" h="10238" w="7115">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7"/>
            <p:cNvSpPr/>
            <p:nvPr/>
          </p:nvSpPr>
          <p:spPr>
            <a:xfrm>
              <a:off x="5467599" y="3048451"/>
              <a:ext cx="130115" cy="140744"/>
            </a:xfrm>
            <a:custGeom>
              <a:rect b="b" l="l" r="r" t="t"/>
              <a:pathLst>
                <a:path extrusionOk="0" h="5376" w="497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7"/>
            <p:cNvSpPr/>
            <p:nvPr/>
          </p:nvSpPr>
          <p:spPr>
            <a:xfrm>
              <a:off x="5478463" y="3049236"/>
              <a:ext cx="119381" cy="139958"/>
            </a:xfrm>
            <a:custGeom>
              <a:rect b="b" l="l" r="r" t="t"/>
              <a:pathLst>
                <a:path extrusionOk="0" h="5346" w="456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7"/>
            <p:cNvSpPr/>
            <p:nvPr/>
          </p:nvSpPr>
          <p:spPr>
            <a:xfrm>
              <a:off x="5420736" y="3021485"/>
              <a:ext cx="68722" cy="68827"/>
            </a:xfrm>
            <a:custGeom>
              <a:rect b="b" l="l" r="r" t="t"/>
              <a:pathLst>
                <a:path extrusionOk="0" h="2629" w="2625">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7"/>
            <p:cNvSpPr/>
            <p:nvPr/>
          </p:nvSpPr>
          <p:spPr>
            <a:xfrm>
              <a:off x="5428276" y="3022218"/>
              <a:ext cx="61183" cy="68147"/>
            </a:xfrm>
            <a:custGeom>
              <a:rect b="b" l="l" r="r" t="t"/>
              <a:pathLst>
                <a:path extrusionOk="0" h="2603" w="2337">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7"/>
            <p:cNvSpPr/>
            <p:nvPr/>
          </p:nvSpPr>
          <p:spPr>
            <a:xfrm>
              <a:off x="5546767" y="2918310"/>
              <a:ext cx="34846" cy="41286"/>
            </a:xfrm>
            <a:custGeom>
              <a:rect b="b" l="l" r="r" t="t"/>
              <a:pathLst>
                <a:path extrusionOk="0" h="1577" w="1331">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7"/>
            <p:cNvSpPr/>
            <p:nvPr/>
          </p:nvSpPr>
          <p:spPr>
            <a:xfrm>
              <a:off x="5632663" y="3017480"/>
              <a:ext cx="43040" cy="32306"/>
            </a:xfrm>
            <a:custGeom>
              <a:rect b="b" l="l" r="r" t="t"/>
              <a:pathLst>
                <a:path extrusionOk="0" h="1234" w="1644">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7"/>
            <p:cNvSpPr/>
            <p:nvPr/>
          </p:nvSpPr>
          <p:spPr>
            <a:xfrm>
              <a:off x="5629522" y="3144086"/>
              <a:ext cx="42909" cy="33249"/>
            </a:xfrm>
            <a:custGeom>
              <a:rect b="b" l="l" r="r" t="t"/>
              <a:pathLst>
                <a:path extrusionOk="0" h="1270" w="1639">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7"/>
            <p:cNvSpPr/>
            <p:nvPr/>
          </p:nvSpPr>
          <p:spPr>
            <a:xfrm>
              <a:off x="5539463" y="3230114"/>
              <a:ext cx="33720" cy="41469"/>
            </a:xfrm>
            <a:custGeom>
              <a:rect b="b" l="l" r="r" t="t"/>
              <a:pathLst>
                <a:path extrusionOk="0" h="1584" w="1288">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7"/>
            <p:cNvSpPr/>
            <p:nvPr/>
          </p:nvSpPr>
          <p:spPr>
            <a:xfrm>
              <a:off x="5410160" y="3226841"/>
              <a:ext cx="34741" cy="41233"/>
            </a:xfrm>
            <a:custGeom>
              <a:rect b="b" l="l" r="r" t="t"/>
              <a:pathLst>
                <a:path extrusionOk="0" h="1575" w="1327">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7"/>
            <p:cNvSpPr/>
            <p:nvPr/>
          </p:nvSpPr>
          <p:spPr>
            <a:xfrm>
              <a:off x="5315833" y="3136782"/>
              <a:ext cx="43171" cy="32228"/>
            </a:xfrm>
            <a:custGeom>
              <a:rect b="b" l="l" r="r" t="t"/>
              <a:pathLst>
                <a:path extrusionOk="0" h="1231" w="1649">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7"/>
            <p:cNvSpPr/>
            <p:nvPr/>
          </p:nvSpPr>
          <p:spPr>
            <a:xfrm>
              <a:off x="5319367" y="3009102"/>
              <a:ext cx="42909" cy="33249"/>
            </a:xfrm>
            <a:custGeom>
              <a:rect b="b" l="l" r="r" t="t"/>
              <a:pathLst>
                <a:path extrusionOk="0" h="1270" w="1639">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7"/>
            <p:cNvSpPr/>
            <p:nvPr/>
          </p:nvSpPr>
          <p:spPr>
            <a:xfrm>
              <a:off x="5418459" y="2914723"/>
              <a:ext cx="33746" cy="41600"/>
            </a:xfrm>
            <a:custGeom>
              <a:rect b="b" l="l" r="r" t="t"/>
              <a:pathLst>
                <a:path extrusionOk="0" h="1589" w="1289">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7"/>
            <p:cNvSpPr/>
            <p:nvPr/>
          </p:nvSpPr>
          <p:spPr>
            <a:xfrm>
              <a:off x="5414453" y="3016040"/>
              <a:ext cx="80530" cy="79770"/>
            </a:xfrm>
            <a:custGeom>
              <a:rect b="b" l="l" r="r" t="t"/>
              <a:pathLst>
                <a:path extrusionOk="0" h="3047" w="3076">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7"/>
            <p:cNvSpPr/>
            <p:nvPr/>
          </p:nvSpPr>
          <p:spPr>
            <a:xfrm>
              <a:off x="5309550" y="2909330"/>
              <a:ext cx="371939" cy="367201"/>
            </a:xfrm>
            <a:custGeom>
              <a:rect b="b" l="l" r="r" t="t"/>
              <a:pathLst>
                <a:path extrusionOk="0" h="14026" w="14207">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7"/>
            <p:cNvSpPr/>
            <p:nvPr/>
          </p:nvSpPr>
          <p:spPr>
            <a:xfrm>
              <a:off x="5471918" y="3042927"/>
              <a:ext cx="132340" cy="151635"/>
            </a:xfrm>
            <a:custGeom>
              <a:rect b="b" l="l" r="r" t="t"/>
              <a:pathLst>
                <a:path extrusionOk="0" h="5792" w="5055">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3" name="Google Shape;10553;p77"/>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10554" name="Google Shape;10554;p77"/>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58" name="Shape 10558"/>
        <p:cNvGrpSpPr/>
        <p:nvPr/>
      </p:nvGrpSpPr>
      <p:grpSpPr>
        <a:xfrm>
          <a:off x="0" y="0"/>
          <a:ext cx="0" cy="0"/>
          <a:chOff x="0" y="0"/>
          <a:chExt cx="0" cy="0"/>
        </a:xfrm>
      </p:grpSpPr>
      <p:grpSp>
        <p:nvGrpSpPr>
          <p:cNvPr id="10559" name="Google Shape;10559;p78"/>
          <p:cNvGrpSpPr/>
          <p:nvPr/>
        </p:nvGrpSpPr>
        <p:grpSpPr>
          <a:xfrm>
            <a:off x="910401" y="1327128"/>
            <a:ext cx="248243" cy="345731"/>
            <a:chOff x="910401" y="1511703"/>
            <a:chExt cx="248243" cy="345731"/>
          </a:xfrm>
        </p:grpSpPr>
        <p:sp>
          <p:nvSpPr>
            <p:cNvPr id="10560" name="Google Shape;10560;p78"/>
            <p:cNvSpPr/>
            <p:nvPr/>
          </p:nvSpPr>
          <p:spPr>
            <a:xfrm>
              <a:off x="915437" y="1538508"/>
              <a:ext cx="238172" cy="313891"/>
            </a:xfrm>
            <a:custGeom>
              <a:rect b="b" l="l" r="r" t="t"/>
              <a:pathLst>
                <a:path extrusionOk="0" h="11968" w="9081">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8"/>
            <p:cNvSpPr/>
            <p:nvPr/>
          </p:nvSpPr>
          <p:spPr>
            <a:xfrm>
              <a:off x="937022" y="1560093"/>
              <a:ext cx="194870" cy="259862"/>
            </a:xfrm>
            <a:custGeom>
              <a:rect b="b" l="l" r="r" t="t"/>
              <a:pathLst>
                <a:path extrusionOk="0" h="9908" w="7430">
                  <a:moveTo>
                    <a:pt x="1" y="0"/>
                  </a:moveTo>
                  <a:lnTo>
                    <a:pt x="1" y="9908"/>
                  </a:lnTo>
                  <a:lnTo>
                    <a:pt x="7430" y="9908"/>
                  </a:lnTo>
                  <a:lnTo>
                    <a:pt x="7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8"/>
            <p:cNvSpPr/>
            <p:nvPr/>
          </p:nvSpPr>
          <p:spPr>
            <a:xfrm>
              <a:off x="985726" y="1516765"/>
              <a:ext cx="97461" cy="43485"/>
            </a:xfrm>
            <a:custGeom>
              <a:rect b="b" l="l" r="r" t="t"/>
              <a:pathLst>
                <a:path extrusionOk="0" h="1658" w="3716">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8"/>
            <p:cNvSpPr/>
            <p:nvPr/>
          </p:nvSpPr>
          <p:spPr>
            <a:xfrm>
              <a:off x="966816" y="1665580"/>
              <a:ext cx="27145" cy="27172"/>
            </a:xfrm>
            <a:custGeom>
              <a:rect b="b" l="l" r="r" t="t"/>
              <a:pathLst>
                <a:path extrusionOk="0" h="1036" w="1035">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8"/>
            <p:cNvSpPr/>
            <p:nvPr/>
          </p:nvSpPr>
          <p:spPr>
            <a:xfrm>
              <a:off x="966816" y="1714311"/>
              <a:ext cx="27145" cy="27145"/>
            </a:xfrm>
            <a:custGeom>
              <a:rect b="b" l="l" r="r" t="t"/>
              <a:pathLst>
                <a:path extrusionOk="0" h="1035" w="1035">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8"/>
            <p:cNvSpPr/>
            <p:nvPr/>
          </p:nvSpPr>
          <p:spPr>
            <a:xfrm>
              <a:off x="966816" y="1763015"/>
              <a:ext cx="27145" cy="27172"/>
            </a:xfrm>
            <a:custGeom>
              <a:rect b="b" l="l" r="r" t="t"/>
              <a:pathLst>
                <a:path extrusionOk="0" h="1036" w="1035">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8"/>
            <p:cNvSpPr/>
            <p:nvPr/>
          </p:nvSpPr>
          <p:spPr>
            <a:xfrm>
              <a:off x="964167" y="1581783"/>
              <a:ext cx="32443" cy="32470"/>
            </a:xfrm>
            <a:custGeom>
              <a:rect b="b" l="l" r="r" t="t"/>
              <a:pathLst>
                <a:path extrusionOk="0" h="1238" w="1237">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8"/>
            <p:cNvSpPr/>
            <p:nvPr/>
          </p:nvSpPr>
          <p:spPr>
            <a:xfrm>
              <a:off x="910401" y="1511703"/>
              <a:ext cx="248243" cy="345731"/>
            </a:xfrm>
            <a:custGeom>
              <a:rect b="b" l="l" r="r" t="t"/>
              <a:pathLst>
                <a:path extrusionOk="0" h="13182" w="9465">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8"/>
            <p:cNvSpPr/>
            <p:nvPr/>
          </p:nvSpPr>
          <p:spPr>
            <a:xfrm>
              <a:off x="1027769" y="1533472"/>
              <a:ext cx="13507" cy="10098"/>
            </a:xfrm>
            <a:custGeom>
              <a:rect b="b" l="l" r="r" t="t"/>
              <a:pathLst>
                <a:path extrusionOk="0" h="385" w="515">
                  <a:moveTo>
                    <a:pt x="260" y="0"/>
                  </a:moveTo>
                  <a:cubicBezTo>
                    <a:pt x="0" y="0"/>
                    <a:pt x="0" y="385"/>
                    <a:pt x="260" y="385"/>
                  </a:cubicBezTo>
                  <a:cubicBezTo>
                    <a:pt x="515" y="385"/>
                    <a:pt x="515"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8"/>
            <p:cNvSpPr/>
            <p:nvPr/>
          </p:nvSpPr>
          <p:spPr>
            <a:xfrm>
              <a:off x="931986" y="1555031"/>
              <a:ext cx="204968" cy="269986"/>
            </a:xfrm>
            <a:custGeom>
              <a:rect b="b" l="l" r="r" t="t"/>
              <a:pathLst>
                <a:path extrusionOk="0" h="10294" w="7815">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8"/>
            <p:cNvSpPr/>
            <p:nvPr/>
          </p:nvSpPr>
          <p:spPr>
            <a:xfrm>
              <a:off x="959132" y="1663324"/>
              <a:ext cx="37112" cy="31788"/>
            </a:xfrm>
            <a:custGeom>
              <a:rect b="b" l="l" r="r" t="t"/>
              <a:pathLst>
                <a:path extrusionOk="0" h="1212" w="1415">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8"/>
            <p:cNvSpPr/>
            <p:nvPr/>
          </p:nvSpPr>
          <p:spPr>
            <a:xfrm>
              <a:off x="959132" y="1712029"/>
              <a:ext cx="37112" cy="31788"/>
            </a:xfrm>
            <a:custGeom>
              <a:rect b="b" l="l" r="r" t="t"/>
              <a:pathLst>
                <a:path extrusionOk="0" h="1212" w="1415">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8"/>
            <p:cNvSpPr/>
            <p:nvPr/>
          </p:nvSpPr>
          <p:spPr>
            <a:xfrm>
              <a:off x="959132" y="1760733"/>
              <a:ext cx="37112" cy="31788"/>
            </a:xfrm>
            <a:custGeom>
              <a:rect b="b" l="l" r="r" t="t"/>
              <a:pathLst>
                <a:path extrusionOk="0" h="1212" w="1415">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8"/>
            <p:cNvSpPr/>
            <p:nvPr/>
          </p:nvSpPr>
          <p:spPr>
            <a:xfrm>
              <a:off x="1006053" y="1663324"/>
              <a:ext cx="62238" cy="10124"/>
            </a:xfrm>
            <a:custGeom>
              <a:rect b="b" l="l" r="r" t="t"/>
              <a:pathLst>
                <a:path extrusionOk="0" h="386" w="2373">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8"/>
            <p:cNvSpPr/>
            <p:nvPr/>
          </p:nvSpPr>
          <p:spPr>
            <a:xfrm>
              <a:off x="1006053" y="1684910"/>
              <a:ext cx="100110" cy="10229"/>
            </a:xfrm>
            <a:custGeom>
              <a:rect b="b" l="l" r="r" t="t"/>
              <a:pathLst>
                <a:path extrusionOk="0" h="390" w="3817">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8"/>
            <p:cNvSpPr/>
            <p:nvPr/>
          </p:nvSpPr>
          <p:spPr>
            <a:xfrm>
              <a:off x="1006053" y="1712029"/>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8"/>
            <p:cNvSpPr/>
            <p:nvPr/>
          </p:nvSpPr>
          <p:spPr>
            <a:xfrm>
              <a:off x="1006053" y="1733745"/>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8"/>
            <p:cNvSpPr/>
            <p:nvPr/>
          </p:nvSpPr>
          <p:spPr>
            <a:xfrm>
              <a:off x="1006053" y="1760733"/>
              <a:ext cx="62238" cy="10124"/>
            </a:xfrm>
            <a:custGeom>
              <a:rect b="b" l="l" r="r" t="t"/>
              <a:pathLst>
                <a:path extrusionOk="0" h="386" w="2373">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8"/>
            <p:cNvSpPr/>
            <p:nvPr/>
          </p:nvSpPr>
          <p:spPr>
            <a:xfrm>
              <a:off x="1006053" y="1782319"/>
              <a:ext cx="100110" cy="10255"/>
            </a:xfrm>
            <a:custGeom>
              <a:rect b="b" l="l" r="r" t="t"/>
              <a:pathLst>
                <a:path extrusionOk="0" h="391" w="3817">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8"/>
            <p:cNvSpPr/>
            <p:nvPr/>
          </p:nvSpPr>
          <p:spPr>
            <a:xfrm>
              <a:off x="1006053" y="1582176"/>
              <a:ext cx="100110" cy="10124"/>
            </a:xfrm>
            <a:custGeom>
              <a:rect b="b" l="l" r="r" t="t"/>
              <a:pathLst>
                <a:path extrusionOk="0" h="386" w="3817">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8"/>
            <p:cNvSpPr/>
            <p:nvPr/>
          </p:nvSpPr>
          <p:spPr>
            <a:xfrm>
              <a:off x="962777" y="1630881"/>
              <a:ext cx="143386" cy="10124"/>
            </a:xfrm>
            <a:custGeom>
              <a:rect b="b" l="l" r="r" t="t"/>
              <a:pathLst>
                <a:path extrusionOk="0" h="386" w="5467">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8"/>
            <p:cNvSpPr/>
            <p:nvPr/>
          </p:nvSpPr>
          <p:spPr>
            <a:xfrm>
              <a:off x="1006053" y="1603762"/>
              <a:ext cx="29821" cy="10124"/>
            </a:xfrm>
            <a:custGeom>
              <a:rect b="b" l="l" r="r" t="t"/>
              <a:pathLst>
                <a:path extrusionOk="0" h="386" w="1137">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8"/>
            <p:cNvSpPr/>
            <p:nvPr/>
          </p:nvSpPr>
          <p:spPr>
            <a:xfrm>
              <a:off x="1044030" y="1603762"/>
              <a:ext cx="29690" cy="10124"/>
            </a:xfrm>
            <a:custGeom>
              <a:rect b="b" l="l" r="r" t="t"/>
              <a:pathLst>
                <a:path extrusionOk="0" h="386" w="1132">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8"/>
            <p:cNvSpPr/>
            <p:nvPr/>
          </p:nvSpPr>
          <p:spPr>
            <a:xfrm>
              <a:off x="964535" y="1582176"/>
              <a:ext cx="31709" cy="31709"/>
            </a:xfrm>
            <a:custGeom>
              <a:rect b="b" l="l" r="r" t="t"/>
              <a:pathLst>
                <a:path extrusionOk="0" h="1209" w="1209">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78"/>
          <p:cNvGrpSpPr/>
          <p:nvPr/>
        </p:nvGrpSpPr>
        <p:grpSpPr>
          <a:xfrm>
            <a:off x="1311970" y="1327312"/>
            <a:ext cx="345810" cy="345547"/>
            <a:chOff x="1311970" y="1511887"/>
            <a:chExt cx="345810" cy="345547"/>
          </a:xfrm>
        </p:grpSpPr>
        <p:sp>
          <p:nvSpPr>
            <p:cNvPr id="10585" name="Google Shape;10585;p78"/>
            <p:cNvSpPr/>
            <p:nvPr/>
          </p:nvSpPr>
          <p:spPr>
            <a:xfrm>
              <a:off x="1446990" y="1619656"/>
              <a:ext cx="27041" cy="59589"/>
            </a:xfrm>
            <a:custGeom>
              <a:rect b="b" l="l" r="r" t="t"/>
              <a:pathLst>
                <a:path extrusionOk="0" h="2272" w="1031">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8"/>
            <p:cNvSpPr/>
            <p:nvPr/>
          </p:nvSpPr>
          <p:spPr>
            <a:xfrm>
              <a:off x="1457848" y="1614226"/>
              <a:ext cx="64887" cy="65018"/>
            </a:xfrm>
            <a:custGeom>
              <a:rect b="b" l="l" r="r" t="t"/>
              <a:pathLst>
                <a:path extrusionOk="0" h="2479" w="2474">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8"/>
            <p:cNvSpPr/>
            <p:nvPr/>
          </p:nvSpPr>
          <p:spPr>
            <a:xfrm>
              <a:off x="1468575" y="1695374"/>
              <a:ext cx="32575" cy="32575"/>
            </a:xfrm>
            <a:custGeom>
              <a:rect b="b" l="l" r="r" t="t"/>
              <a:pathLst>
                <a:path extrusionOk="0" h="1242" w="1242">
                  <a:moveTo>
                    <a:pt x="1" y="0"/>
                  </a:moveTo>
                  <a:lnTo>
                    <a:pt x="1" y="1242"/>
                  </a:lnTo>
                  <a:lnTo>
                    <a:pt x="1242" y="1242"/>
                  </a:lnTo>
                  <a:lnTo>
                    <a:pt x="124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8"/>
            <p:cNvSpPr/>
            <p:nvPr/>
          </p:nvSpPr>
          <p:spPr>
            <a:xfrm>
              <a:off x="1430728" y="1708488"/>
              <a:ext cx="108162" cy="84348"/>
            </a:xfrm>
            <a:custGeom>
              <a:rect b="b" l="l" r="r" t="t"/>
              <a:pathLst>
                <a:path extrusionOk="0" h="3216" w="4124">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8"/>
            <p:cNvSpPr/>
            <p:nvPr/>
          </p:nvSpPr>
          <p:spPr>
            <a:xfrm>
              <a:off x="1452287" y="1641372"/>
              <a:ext cx="65149" cy="59458"/>
            </a:xfrm>
            <a:custGeom>
              <a:rect b="b" l="l" r="r" t="t"/>
              <a:pathLst>
                <a:path extrusionOk="0" h="2267" w="2484">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8"/>
            <p:cNvSpPr/>
            <p:nvPr/>
          </p:nvSpPr>
          <p:spPr>
            <a:xfrm>
              <a:off x="1452287" y="1641346"/>
              <a:ext cx="64913" cy="58225"/>
            </a:xfrm>
            <a:custGeom>
              <a:rect b="b" l="l" r="r" t="t"/>
              <a:pathLst>
                <a:path extrusionOk="0" h="2220" w="2475">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8"/>
            <p:cNvSpPr/>
            <p:nvPr/>
          </p:nvSpPr>
          <p:spPr>
            <a:xfrm>
              <a:off x="1430728" y="1722258"/>
              <a:ext cx="21716" cy="70578"/>
            </a:xfrm>
            <a:custGeom>
              <a:rect b="b" l="l" r="r" t="t"/>
              <a:pathLst>
                <a:path extrusionOk="0" h="2691" w="828">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8"/>
            <p:cNvSpPr/>
            <p:nvPr/>
          </p:nvSpPr>
          <p:spPr>
            <a:xfrm>
              <a:off x="1517279" y="1722258"/>
              <a:ext cx="21743" cy="70578"/>
            </a:xfrm>
            <a:custGeom>
              <a:rect b="b" l="l" r="r" t="t"/>
              <a:pathLst>
                <a:path extrusionOk="0" h="2691" w="829">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8"/>
            <p:cNvSpPr/>
            <p:nvPr/>
          </p:nvSpPr>
          <p:spPr>
            <a:xfrm>
              <a:off x="1317006" y="1516922"/>
              <a:ext cx="335607" cy="335345"/>
            </a:xfrm>
            <a:custGeom>
              <a:rect b="b" l="l" r="r" t="t"/>
              <a:pathLst>
                <a:path extrusionOk="0" h="12786" w="12796">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8"/>
            <p:cNvSpPr/>
            <p:nvPr/>
          </p:nvSpPr>
          <p:spPr>
            <a:xfrm>
              <a:off x="1356374" y="1565522"/>
              <a:ext cx="247509" cy="238146"/>
            </a:xfrm>
            <a:custGeom>
              <a:rect b="b" l="l" r="r" t="t"/>
              <a:pathLst>
                <a:path extrusionOk="0" h="9080" w="9437">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8"/>
            <p:cNvSpPr/>
            <p:nvPr/>
          </p:nvSpPr>
          <p:spPr>
            <a:xfrm>
              <a:off x="1311970" y="1511887"/>
              <a:ext cx="345810" cy="345547"/>
            </a:xfrm>
            <a:custGeom>
              <a:rect b="b" l="l" r="r" t="t"/>
              <a:pathLst>
                <a:path extrusionOk="0" h="13175" w="13185">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8"/>
            <p:cNvSpPr/>
            <p:nvPr/>
          </p:nvSpPr>
          <p:spPr>
            <a:xfrm>
              <a:off x="1366235" y="1576721"/>
              <a:ext cx="191094" cy="178006"/>
            </a:xfrm>
            <a:custGeom>
              <a:rect b="b" l="l" r="r" t="t"/>
              <a:pathLst>
                <a:path extrusionOk="0" h="6787" w="7286">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8"/>
            <p:cNvSpPr/>
            <p:nvPr/>
          </p:nvSpPr>
          <p:spPr>
            <a:xfrm>
              <a:off x="1413287" y="1609191"/>
              <a:ext cx="186687" cy="183383"/>
            </a:xfrm>
            <a:custGeom>
              <a:rect b="b" l="l" r="r" t="t"/>
              <a:pathLst>
                <a:path extrusionOk="0" h="6992" w="7118">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8"/>
            <p:cNvSpPr/>
            <p:nvPr/>
          </p:nvSpPr>
          <p:spPr>
            <a:xfrm>
              <a:off x="1461887" y="1636179"/>
              <a:ext cx="46449" cy="15579"/>
            </a:xfrm>
            <a:custGeom>
              <a:rect b="b" l="l" r="r" t="t"/>
              <a:pathLst>
                <a:path extrusionOk="0" h="594" w="1771">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78"/>
          <p:cNvGrpSpPr/>
          <p:nvPr/>
        </p:nvGrpSpPr>
        <p:grpSpPr>
          <a:xfrm>
            <a:off x="1754297" y="1326735"/>
            <a:ext cx="353757" cy="346413"/>
            <a:chOff x="1754297" y="1511310"/>
            <a:chExt cx="353757" cy="346413"/>
          </a:xfrm>
        </p:grpSpPr>
        <p:sp>
          <p:nvSpPr>
            <p:cNvPr id="10600" name="Google Shape;10600;p78"/>
            <p:cNvSpPr/>
            <p:nvPr/>
          </p:nvSpPr>
          <p:spPr>
            <a:xfrm>
              <a:off x="1767411" y="1516791"/>
              <a:ext cx="335607" cy="335607"/>
            </a:xfrm>
            <a:custGeom>
              <a:rect b="b" l="l" r="r" t="t"/>
              <a:pathLst>
                <a:path extrusionOk="0" h="12796" w="12796">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8"/>
            <p:cNvSpPr/>
            <p:nvPr/>
          </p:nvSpPr>
          <p:spPr>
            <a:xfrm>
              <a:off x="1792537" y="1541917"/>
              <a:ext cx="285224" cy="285224"/>
            </a:xfrm>
            <a:custGeom>
              <a:rect b="b" l="l" r="r" t="t"/>
              <a:pathLst>
                <a:path extrusionOk="0" h="10875" w="10875">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8"/>
            <p:cNvSpPr/>
            <p:nvPr/>
          </p:nvSpPr>
          <p:spPr>
            <a:xfrm>
              <a:off x="1827734" y="1577115"/>
              <a:ext cx="266681" cy="250158"/>
            </a:xfrm>
            <a:custGeom>
              <a:rect b="b" l="l" r="r" t="t"/>
              <a:pathLst>
                <a:path extrusionOk="0" h="9538" w="10168">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8"/>
            <p:cNvSpPr/>
            <p:nvPr/>
          </p:nvSpPr>
          <p:spPr>
            <a:xfrm>
              <a:off x="1754297" y="1511310"/>
              <a:ext cx="353757" cy="346413"/>
            </a:xfrm>
            <a:custGeom>
              <a:rect b="b" l="l" r="r" t="t"/>
              <a:pathLst>
                <a:path extrusionOk="0" h="13208" w="13488">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8"/>
            <p:cNvSpPr/>
            <p:nvPr/>
          </p:nvSpPr>
          <p:spPr>
            <a:xfrm>
              <a:off x="1768040" y="1536803"/>
              <a:ext cx="333194" cy="296528"/>
            </a:xfrm>
            <a:custGeom>
              <a:rect b="b" l="l" r="r" t="t"/>
              <a:pathLst>
                <a:path extrusionOk="0" h="11306" w="12704">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8"/>
            <p:cNvSpPr/>
            <p:nvPr/>
          </p:nvSpPr>
          <p:spPr>
            <a:xfrm>
              <a:off x="1812207" y="1679481"/>
              <a:ext cx="19094" cy="10229"/>
            </a:xfrm>
            <a:custGeom>
              <a:rect b="b" l="l" r="r" t="t"/>
              <a:pathLst>
                <a:path extrusionOk="0" h="390" w="728">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8"/>
            <p:cNvSpPr/>
            <p:nvPr/>
          </p:nvSpPr>
          <p:spPr>
            <a:xfrm>
              <a:off x="1930100" y="1561667"/>
              <a:ext cx="129747" cy="128043"/>
            </a:xfrm>
            <a:custGeom>
              <a:rect b="b" l="l" r="r" t="t"/>
              <a:pathLst>
                <a:path extrusionOk="0" h="4882" w="4947">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8"/>
            <p:cNvSpPr/>
            <p:nvPr/>
          </p:nvSpPr>
          <p:spPr>
            <a:xfrm>
              <a:off x="1930100" y="1790187"/>
              <a:ext cx="10124" cy="17363"/>
            </a:xfrm>
            <a:custGeom>
              <a:rect b="b" l="l" r="r" t="t"/>
              <a:pathLst>
                <a:path extrusionOk="0" h="662" w="386">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8"/>
            <p:cNvSpPr/>
            <p:nvPr/>
          </p:nvSpPr>
          <p:spPr>
            <a:xfrm>
              <a:off x="1844598" y="1595998"/>
              <a:ext cx="19671" cy="15553"/>
            </a:xfrm>
            <a:custGeom>
              <a:rect b="b" l="l" r="r" t="t"/>
              <a:pathLst>
                <a:path extrusionOk="0" h="593" w="75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8"/>
            <p:cNvSpPr/>
            <p:nvPr/>
          </p:nvSpPr>
          <p:spPr>
            <a:xfrm>
              <a:off x="2007838" y="1757717"/>
              <a:ext cx="17966" cy="15369"/>
            </a:xfrm>
            <a:custGeom>
              <a:rect b="b" l="l" r="r" t="t"/>
              <a:pathLst>
                <a:path extrusionOk="0" h="586" w="685">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8"/>
            <p:cNvSpPr/>
            <p:nvPr/>
          </p:nvSpPr>
          <p:spPr>
            <a:xfrm>
              <a:off x="2006160" y="1596103"/>
              <a:ext cx="19644" cy="15448"/>
            </a:xfrm>
            <a:custGeom>
              <a:rect b="b" l="l" r="r" t="t"/>
              <a:pathLst>
                <a:path extrusionOk="0" h="589" w="749">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8"/>
            <p:cNvSpPr/>
            <p:nvPr/>
          </p:nvSpPr>
          <p:spPr>
            <a:xfrm>
              <a:off x="1846303" y="1757638"/>
              <a:ext cx="17966" cy="15396"/>
            </a:xfrm>
            <a:custGeom>
              <a:rect b="b" l="l" r="r" t="t"/>
              <a:pathLst>
                <a:path extrusionOk="0" h="587" w="685">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8"/>
            <p:cNvSpPr/>
            <p:nvPr/>
          </p:nvSpPr>
          <p:spPr>
            <a:xfrm>
              <a:off x="1819289" y="1633320"/>
              <a:ext cx="21585" cy="13192"/>
            </a:xfrm>
            <a:custGeom>
              <a:rect b="b" l="l" r="r" t="t"/>
              <a:pathLst>
                <a:path extrusionOk="0" h="503" w="823">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8"/>
            <p:cNvSpPr/>
            <p:nvPr/>
          </p:nvSpPr>
          <p:spPr>
            <a:xfrm>
              <a:off x="2029529" y="1722782"/>
              <a:ext cx="21611" cy="13088"/>
            </a:xfrm>
            <a:custGeom>
              <a:rect b="b" l="l" r="r" t="t"/>
              <a:pathLst>
                <a:path extrusionOk="0" h="499" w="824">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8"/>
            <p:cNvSpPr/>
            <p:nvPr/>
          </p:nvSpPr>
          <p:spPr>
            <a:xfrm>
              <a:off x="1972379" y="1570977"/>
              <a:ext cx="15343" cy="16891"/>
            </a:xfrm>
            <a:custGeom>
              <a:rect b="b" l="l" r="r" t="t"/>
              <a:pathLst>
                <a:path extrusionOk="0" h="644" w="585">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8"/>
            <p:cNvSpPr/>
            <p:nvPr/>
          </p:nvSpPr>
          <p:spPr>
            <a:xfrm>
              <a:off x="1883258" y="1781296"/>
              <a:ext cx="15002" cy="16864"/>
            </a:xfrm>
            <a:custGeom>
              <a:rect b="b" l="l" r="r" t="t"/>
              <a:pathLst>
                <a:path extrusionOk="0" h="643" w="572">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8"/>
            <p:cNvSpPr/>
            <p:nvPr/>
          </p:nvSpPr>
          <p:spPr>
            <a:xfrm>
              <a:off x="1884674" y="1570086"/>
              <a:ext cx="15291" cy="17048"/>
            </a:xfrm>
            <a:custGeom>
              <a:rect b="b" l="l" r="r" t="t"/>
              <a:pathLst>
                <a:path extrusionOk="0" h="650" w="583">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8"/>
            <p:cNvSpPr/>
            <p:nvPr/>
          </p:nvSpPr>
          <p:spPr>
            <a:xfrm>
              <a:off x="1970858" y="1782109"/>
              <a:ext cx="14792" cy="16995"/>
            </a:xfrm>
            <a:custGeom>
              <a:rect b="b" l="l" r="r" t="t"/>
              <a:pathLst>
                <a:path extrusionOk="0" h="648" w="564">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8"/>
            <p:cNvSpPr/>
            <p:nvPr/>
          </p:nvSpPr>
          <p:spPr>
            <a:xfrm>
              <a:off x="2030551" y="1635261"/>
              <a:ext cx="21375" cy="13061"/>
            </a:xfrm>
            <a:custGeom>
              <a:rect b="b" l="l" r="r" t="t"/>
              <a:pathLst>
                <a:path extrusionOk="0" h="498" w="815">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8"/>
            <p:cNvSpPr/>
            <p:nvPr/>
          </p:nvSpPr>
          <p:spPr>
            <a:xfrm>
              <a:off x="1818371" y="1720815"/>
              <a:ext cx="21690" cy="13114"/>
            </a:xfrm>
            <a:custGeom>
              <a:rect b="b" l="l" r="r" t="t"/>
              <a:pathLst>
                <a:path extrusionOk="0" h="500" w="827">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78"/>
          <p:cNvGrpSpPr/>
          <p:nvPr/>
        </p:nvGrpSpPr>
        <p:grpSpPr>
          <a:xfrm>
            <a:off x="3115872" y="1327233"/>
            <a:ext cx="316277" cy="345600"/>
            <a:chOff x="3115872" y="1511808"/>
            <a:chExt cx="316277" cy="345600"/>
          </a:xfrm>
        </p:grpSpPr>
        <p:sp>
          <p:nvSpPr>
            <p:cNvPr id="10621" name="Google Shape;10621;p78"/>
            <p:cNvSpPr/>
            <p:nvPr/>
          </p:nvSpPr>
          <p:spPr>
            <a:xfrm>
              <a:off x="3145509" y="1516791"/>
              <a:ext cx="281474" cy="281474"/>
            </a:xfrm>
            <a:custGeom>
              <a:rect b="b" l="l" r="r" t="t"/>
              <a:pathLst>
                <a:path extrusionOk="0" h="10732" w="10732">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8"/>
            <p:cNvSpPr/>
            <p:nvPr/>
          </p:nvSpPr>
          <p:spPr>
            <a:xfrm>
              <a:off x="3117629" y="1519834"/>
              <a:ext cx="267573" cy="278484"/>
            </a:xfrm>
            <a:custGeom>
              <a:rect b="b" l="l" r="r" t="t"/>
              <a:pathLst>
                <a:path extrusionOk="0" h="10618" w="10202">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8"/>
            <p:cNvSpPr/>
            <p:nvPr/>
          </p:nvSpPr>
          <p:spPr>
            <a:xfrm>
              <a:off x="3194239" y="1787380"/>
              <a:ext cx="184012" cy="65018"/>
            </a:xfrm>
            <a:custGeom>
              <a:rect b="b" l="l" r="r" t="t"/>
              <a:pathLst>
                <a:path extrusionOk="0" h="2479" w="7016">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8"/>
            <p:cNvSpPr/>
            <p:nvPr/>
          </p:nvSpPr>
          <p:spPr>
            <a:xfrm>
              <a:off x="3345677" y="1809464"/>
              <a:ext cx="32575" cy="42934"/>
            </a:xfrm>
            <a:custGeom>
              <a:rect b="b" l="l" r="r" t="t"/>
              <a:pathLst>
                <a:path extrusionOk="0" h="1637" w="1242">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8"/>
            <p:cNvSpPr/>
            <p:nvPr/>
          </p:nvSpPr>
          <p:spPr>
            <a:xfrm>
              <a:off x="3226657" y="1619656"/>
              <a:ext cx="119047" cy="86603"/>
            </a:xfrm>
            <a:custGeom>
              <a:rect b="b" l="l" r="r" t="t"/>
              <a:pathLst>
                <a:path extrusionOk="0" h="3302" w="4539">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8"/>
            <p:cNvSpPr/>
            <p:nvPr/>
          </p:nvSpPr>
          <p:spPr>
            <a:xfrm>
              <a:off x="3253671" y="1619656"/>
              <a:ext cx="92163" cy="86603"/>
            </a:xfrm>
            <a:custGeom>
              <a:rect b="b" l="l" r="r" t="t"/>
              <a:pathLst>
                <a:path extrusionOk="0" h="3302" w="3514">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8"/>
            <p:cNvSpPr/>
            <p:nvPr/>
          </p:nvSpPr>
          <p:spPr>
            <a:xfrm>
              <a:off x="3253671" y="1749508"/>
              <a:ext cx="65018" cy="48757"/>
            </a:xfrm>
            <a:custGeom>
              <a:rect b="b" l="l" r="r" t="t"/>
              <a:pathLst>
                <a:path extrusionOk="0" h="1859" w="2479">
                  <a:moveTo>
                    <a:pt x="1" y="1"/>
                  </a:moveTo>
                  <a:lnTo>
                    <a:pt x="1" y="1858"/>
                  </a:lnTo>
                  <a:lnTo>
                    <a:pt x="2479" y="1858"/>
                  </a:lnTo>
                  <a:lnTo>
                    <a:pt x="247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8"/>
            <p:cNvSpPr/>
            <p:nvPr/>
          </p:nvSpPr>
          <p:spPr>
            <a:xfrm>
              <a:off x="3253671" y="1749508"/>
              <a:ext cx="65018" cy="32548"/>
            </a:xfrm>
            <a:custGeom>
              <a:rect b="b" l="l" r="r" t="t"/>
              <a:pathLst>
                <a:path extrusionOk="0" h="1241" w="2479">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8"/>
            <p:cNvSpPr/>
            <p:nvPr/>
          </p:nvSpPr>
          <p:spPr>
            <a:xfrm>
              <a:off x="3242813" y="1778384"/>
              <a:ext cx="43459" cy="38712"/>
            </a:xfrm>
            <a:custGeom>
              <a:rect b="b" l="l" r="r" t="t"/>
              <a:pathLst>
                <a:path extrusionOk="0" h="1476" w="1657">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8"/>
            <p:cNvSpPr/>
            <p:nvPr/>
          </p:nvSpPr>
          <p:spPr>
            <a:xfrm>
              <a:off x="3286245" y="1778384"/>
              <a:ext cx="43302" cy="38712"/>
            </a:xfrm>
            <a:custGeom>
              <a:rect b="b" l="l" r="r" t="t"/>
              <a:pathLst>
                <a:path extrusionOk="0" h="1476" w="1651">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8"/>
            <p:cNvSpPr/>
            <p:nvPr/>
          </p:nvSpPr>
          <p:spPr>
            <a:xfrm>
              <a:off x="3232086" y="1663534"/>
              <a:ext cx="108188" cy="102287"/>
            </a:xfrm>
            <a:custGeom>
              <a:rect b="b" l="l" r="r" t="t"/>
              <a:pathLst>
                <a:path extrusionOk="0" h="3900" w="4125">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8"/>
            <p:cNvSpPr/>
            <p:nvPr/>
          </p:nvSpPr>
          <p:spPr>
            <a:xfrm>
              <a:off x="3194108" y="1809464"/>
              <a:ext cx="32575" cy="42934"/>
            </a:xfrm>
            <a:custGeom>
              <a:rect b="b" l="l" r="r" t="t"/>
              <a:pathLst>
                <a:path extrusionOk="0" h="1637" w="1242">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8"/>
            <p:cNvSpPr/>
            <p:nvPr/>
          </p:nvSpPr>
          <p:spPr>
            <a:xfrm>
              <a:off x="3232217" y="1663534"/>
              <a:ext cx="91901" cy="101789"/>
            </a:xfrm>
            <a:custGeom>
              <a:rect b="b" l="l" r="r" t="t"/>
              <a:pathLst>
                <a:path extrusionOk="0" h="3881" w="3504">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8"/>
            <p:cNvSpPr/>
            <p:nvPr/>
          </p:nvSpPr>
          <p:spPr>
            <a:xfrm>
              <a:off x="3243206" y="1660597"/>
              <a:ext cx="88124" cy="29060"/>
            </a:xfrm>
            <a:custGeom>
              <a:rect b="b" l="l" r="r" t="t"/>
              <a:pathLst>
                <a:path extrusionOk="0" h="1108" w="336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8"/>
            <p:cNvSpPr/>
            <p:nvPr/>
          </p:nvSpPr>
          <p:spPr>
            <a:xfrm>
              <a:off x="3189073" y="1614594"/>
              <a:ext cx="194110" cy="242814"/>
            </a:xfrm>
            <a:custGeom>
              <a:rect b="b" l="l" r="r" t="t"/>
              <a:pathLst>
                <a:path extrusionOk="0" h="9258" w="7401">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8"/>
            <p:cNvSpPr/>
            <p:nvPr/>
          </p:nvSpPr>
          <p:spPr>
            <a:xfrm>
              <a:off x="3221621" y="1836452"/>
              <a:ext cx="10124" cy="20956"/>
            </a:xfrm>
            <a:custGeom>
              <a:rect b="b" l="l" r="r" t="t"/>
              <a:pathLst>
                <a:path extrusionOk="0" h="799" w="386">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8"/>
            <p:cNvSpPr/>
            <p:nvPr/>
          </p:nvSpPr>
          <p:spPr>
            <a:xfrm>
              <a:off x="3340615" y="1836452"/>
              <a:ext cx="10124" cy="20956"/>
            </a:xfrm>
            <a:custGeom>
              <a:rect b="b" l="l" r="r" t="t"/>
              <a:pathLst>
                <a:path extrusionOk="0" h="799" w="386">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8"/>
            <p:cNvSpPr/>
            <p:nvPr/>
          </p:nvSpPr>
          <p:spPr>
            <a:xfrm>
              <a:off x="3115872" y="1511808"/>
              <a:ext cx="316277" cy="275756"/>
            </a:xfrm>
            <a:custGeom>
              <a:rect b="b" l="l" r="r" t="t"/>
              <a:pathLst>
                <a:path extrusionOk="0" h="10514" w="12059">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78"/>
          <p:cNvGrpSpPr/>
          <p:nvPr/>
        </p:nvGrpSpPr>
        <p:grpSpPr>
          <a:xfrm>
            <a:off x="3561975" y="1327207"/>
            <a:ext cx="349088" cy="345652"/>
            <a:chOff x="3561975" y="1511782"/>
            <a:chExt cx="349088" cy="345652"/>
          </a:xfrm>
        </p:grpSpPr>
        <p:sp>
          <p:nvSpPr>
            <p:cNvPr id="10640" name="Google Shape;10640;p78"/>
            <p:cNvSpPr/>
            <p:nvPr/>
          </p:nvSpPr>
          <p:spPr>
            <a:xfrm>
              <a:off x="3628488" y="1576485"/>
              <a:ext cx="216088" cy="216220"/>
            </a:xfrm>
            <a:custGeom>
              <a:rect b="b" l="l" r="r" t="t"/>
              <a:pathLst>
                <a:path extrusionOk="0" h="8244" w="8239">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8"/>
            <p:cNvSpPr/>
            <p:nvPr/>
          </p:nvSpPr>
          <p:spPr>
            <a:xfrm>
              <a:off x="3671659" y="1652204"/>
              <a:ext cx="129747" cy="129643"/>
            </a:xfrm>
            <a:custGeom>
              <a:rect b="b" l="l" r="r" t="t"/>
              <a:pathLst>
                <a:path extrusionOk="0" h="4943" w="4947">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8"/>
            <p:cNvSpPr/>
            <p:nvPr/>
          </p:nvSpPr>
          <p:spPr>
            <a:xfrm>
              <a:off x="3704076" y="1727818"/>
              <a:ext cx="64887" cy="102628"/>
            </a:xfrm>
            <a:custGeom>
              <a:rect b="b" l="l" r="r" t="t"/>
              <a:pathLst>
                <a:path extrusionOk="0" h="3913" w="2474">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8"/>
            <p:cNvSpPr/>
            <p:nvPr/>
          </p:nvSpPr>
          <p:spPr>
            <a:xfrm>
              <a:off x="3704207" y="1746098"/>
              <a:ext cx="64756" cy="84348"/>
            </a:xfrm>
            <a:custGeom>
              <a:rect b="b" l="l" r="r" t="t"/>
              <a:pathLst>
                <a:path extrusionOk="0" h="3216" w="2469">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8"/>
            <p:cNvSpPr/>
            <p:nvPr/>
          </p:nvSpPr>
          <p:spPr>
            <a:xfrm>
              <a:off x="3714934" y="1684647"/>
              <a:ext cx="43197" cy="48600"/>
            </a:xfrm>
            <a:custGeom>
              <a:rect b="b" l="l" r="r" t="t"/>
              <a:pathLst>
                <a:path extrusionOk="0" h="1853" w="1647">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8"/>
            <p:cNvSpPr/>
            <p:nvPr/>
          </p:nvSpPr>
          <p:spPr>
            <a:xfrm>
              <a:off x="3714934" y="1684647"/>
              <a:ext cx="29690" cy="48600"/>
            </a:xfrm>
            <a:custGeom>
              <a:rect b="b" l="l" r="r" t="t"/>
              <a:pathLst>
                <a:path extrusionOk="0" h="1853" w="1132">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8"/>
            <p:cNvSpPr/>
            <p:nvPr/>
          </p:nvSpPr>
          <p:spPr>
            <a:xfrm>
              <a:off x="3714934" y="1830420"/>
              <a:ext cx="43197" cy="21585"/>
            </a:xfrm>
            <a:custGeom>
              <a:rect b="b" l="l" r="r" t="t"/>
              <a:pathLst>
                <a:path extrusionOk="0" h="823" w="1647">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8"/>
            <p:cNvSpPr/>
            <p:nvPr/>
          </p:nvSpPr>
          <p:spPr>
            <a:xfrm>
              <a:off x="3714934" y="1684647"/>
              <a:ext cx="43197" cy="21611"/>
            </a:xfrm>
            <a:custGeom>
              <a:rect b="b" l="l" r="r" t="t"/>
              <a:pathLst>
                <a:path extrusionOk="0" h="824" w="1647">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8"/>
            <p:cNvSpPr/>
            <p:nvPr/>
          </p:nvSpPr>
          <p:spPr>
            <a:xfrm>
              <a:off x="3714934" y="1684647"/>
              <a:ext cx="29690" cy="19592"/>
            </a:xfrm>
            <a:custGeom>
              <a:rect b="b" l="l" r="r" t="t"/>
              <a:pathLst>
                <a:path extrusionOk="0" h="747" w="1132">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8"/>
            <p:cNvSpPr/>
            <p:nvPr/>
          </p:nvSpPr>
          <p:spPr>
            <a:xfrm>
              <a:off x="3704076" y="1753940"/>
              <a:ext cx="16314" cy="76506"/>
            </a:xfrm>
            <a:custGeom>
              <a:rect b="b" l="l" r="r" t="t"/>
              <a:pathLst>
                <a:path extrusionOk="0" h="2917" w="622">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8"/>
            <p:cNvSpPr/>
            <p:nvPr/>
          </p:nvSpPr>
          <p:spPr>
            <a:xfrm>
              <a:off x="3752675" y="1753940"/>
              <a:ext cx="16287" cy="76506"/>
            </a:xfrm>
            <a:custGeom>
              <a:rect b="b" l="l" r="r" t="t"/>
              <a:pathLst>
                <a:path extrusionOk="0" h="2917" w="621">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8"/>
            <p:cNvSpPr/>
            <p:nvPr/>
          </p:nvSpPr>
          <p:spPr>
            <a:xfrm>
              <a:off x="3610444" y="1571318"/>
              <a:ext cx="244729" cy="286116"/>
            </a:xfrm>
            <a:custGeom>
              <a:rect b="b" l="l" r="r" t="t"/>
              <a:pathLst>
                <a:path extrusionOk="0" h="10909" w="9331">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8"/>
            <p:cNvSpPr/>
            <p:nvPr/>
          </p:nvSpPr>
          <p:spPr>
            <a:xfrm>
              <a:off x="3561975" y="1679481"/>
              <a:ext cx="49754" cy="10229"/>
            </a:xfrm>
            <a:custGeom>
              <a:rect b="b" l="l" r="r" t="t"/>
              <a:pathLst>
                <a:path extrusionOk="0" h="390" w="1897">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8"/>
            <p:cNvSpPr/>
            <p:nvPr/>
          </p:nvSpPr>
          <p:spPr>
            <a:xfrm>
              <a:off x="3859683" y="1679481"/>
              <a:ext cx="51380" cy="10229"/>
            </a:xfrm>
            <a:custGeom>
              <a:rect b="b" l="l" r="r" t="t"/>
              <a:pathLst>
                <a:path extrusionOk="0" h="390" w="1959">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8"/>
            <p:cNvSpPr/>
            <p:nvPr/>
          </p:nvSpPr>
          <p:spPr>
            <a:xfrm>
              <a:off x="3731457" y="1511782"/>
              <a:ext cx="10124" cy="48075"/>
            </a:xfrm>
            <a:custGeom>
              <a:rect b="b" l="l" r="r" t="t"/>
              <a:pathLst>
                <a:path extrusionOk="0" h="1833" w="386">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8"/>
            <p:cNvSpPr/>
            <p:nvPr/>
          </p:nvSpPr>
          <p:spPr>
            <a:xfrm>
              <a:off x="3654060" y="1792023"/>
              <a:ext cx="23290" cy="28955"/>
            </a:xfrm>
            <a:custGeom>
              <a:rect b="b" l="l" r="r" t="t"/>
              <a:pathLst>
                <a:path extrusionOk="0" h="1104" w="888">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8"/>
            <p:cNvSpPr/>
            <p:nvPr/>
          </p:nvSpPr>
          <p:spPr>
            <a:xfrm>
              <a:off x="3795715" y="1548238"/>
              <a:ext cx="23290" cy="28981"/>
            </a:xfrm>
            <a:custGeom>
              <a:rect b="b" l="l" r="r" t="t"/>
              <a:pathLst>
                <a:path extrusionOk="0" h="1105" w="888">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8"/>
            <p:cNvSpPr/>
            <p:nvPr/>
          </p:nvSpPr>
          <p:spPr>
            <a:xfrm>
              <a:off x="3597828" y="1603657"/>
              <a:ext cx="33702" cy="21166"/>
            </a:xfrm>
            <a:custGeom>
              <a:rect b="b" l="l" r="r" t="t"/>
              <a:pathLst>
                <a:path extrusionOk="0" h="807" w="1285">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8"/>
            <p:cNvSpPr/>
            <p:nvPr/>
          </p:nvSpPr>
          <p:spPr>
            <a:xfrm>
              <a:off x="3841534" y="1744367"/>
              <a:ext cx="33702" cy="21166"/>
            </a:xfrm>
            <a:custGeom>
              <a:rect b="b" l="l" r="r" t="t"/>
              <a:pathLst>
                <a:path extrusionOk="0" h="807" w="1285">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8"/>
            <p:cNvSpPr/>
            <p:nvPr/>
          </p:nvSpPr>
          <p:spPr>
            <a:xfrm>
              <a:off x="3794744" y="1791944"/>
              <a:ext cx="24260" cy="29034"/>
            </a:xfrm>
            <a:custGeom>
              <a:rect b="b" l="l" r="r" t="t"/>
              <a:pathLst>
                <a:path extrusionOk="0" h="1107" w="925">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8"/>
            <p:cNvSpPr/>
            <p:nvPr/>
          </p:nvSpPr>
          <p:spPr>
            <a:xfrm>
              <a:off x="3654060" y="1548212"/>
              <a:ext cx="24234" cy="29034"/>
            </a:xfrm>
            <a:custGeom>
              <a:rect b="b" l="l" r="r" t="t"/>
              <a:pathLst>
                <a:path extrusionOk="0" h="1107" w="924">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8"/>
            <p:cNvSpPr/>
            <p:nvPr/>
          </p:nvSpPr>
          <p:spPr>
            <a:xfrm>
              <a:off x="3841901" y="1603657"/>
              <a:ext cx="33335" cy="21061"/>
            </a:xfrm>
            <a:custGeom>
              <a:rect b="b" l="l" r="r" t="t"/>
              <a:pathLst>
                <a:path extrusionOk="0" h="803" w="1271">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8"/>
            <p:cNvSpPr/>
            <p:nvPr/>
          </p:nvSpPr>
          <p:spPr>
            <a:xfrm>
              <a:off x="3597828" y="1744367"/>
              <a:ext cx="33702" cy="21166"/>
            </a:xfrm>
            <a:custGeom>
              <a:rect b="b" l="l" r="r" t="t"/>
              <a:pathLst>
                <a:path extrusionOk="0" h="807" w="1285">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8"/>
            <p:cNvSpPr/>
            <p:nvPr/>
          </p:nvSpPr>
          <p:spPr>
            <a:xfrm>
              <a:off x="3750892" y="1595631"/>
              <a:ext cx="72335" cy="61661"/>
            </a:xfrm>
            <a:custGeom>
              <a:rect b="b" l="l" r="r" t="t"/>
              <a:pathLst>
                <a:path extrusionOk="0" h="2351" w="2758">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78"/>
          <p:cNvGrpSpPr/>
          <p:nvPr/>
        </p:nvGrpSpPr>
        <p:grpSpPr>
          <a:xfrm>
            <a:off x="1747347" y="3178265"/>
            <a:ext cx="382161" cy="356537"/>
            <a:chOff x="1747347" y="3362840"/>
            <a:chExt cx="382161" cy="356537"/>
          </a:xfrm>
        </p:grpSpPr>
        <p:sp>
          <p:nvSpPr>
            <p:cNvPr id="10665" name="Google Shape;10665;p78"/>
            <p:cNvSpPr/>
            <p:nvPr/>
          </p:nvSpPr>
          <p:spPr>
            <a:xfrm>
              <a:off x="1985125" y="3499407"/>
              <a:ext cx="83430" cy="83299"/>
            </a:xfrm>
            <a:custGeom>
              <a:rect b="b" l="l" r="r" t="t"/>
              <a:pathLst>
                <a:path extrusionOk="0" h="3176" w="3181">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8"/>
            <p:cNvSpPr/>
            <p:nvPr/>
          </p:nvSpPr>
          <p:spPr>
            <a:xfrm>
              <a:off x="1980431" y="3532086"/>
              <a:ext cx="92793" cy="50619"/>
            </a:xfrm>
            <a:custGeom>
              <a:rect b="b" l="l" r="r" t="t"/>
              <a:pathLst>
                <a:path extrusionOk="0" h="1930" w="3538">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8"/>
            <p:cNvSpPr/>
            <p:nvPr/>
          </p:nvSpPr>
          <p:spPr>
            <a:xfrm>
              <a:off x="1752907" y="3493453"/>
              <a:ext cx="89383" cy="95311"/>
            </a:xfrm>
            <a:custGeom>
              <a:rect b="b" l="l" r="r" t="t"/>
              <a:pathLst>
                <a:path extrusionOk="0" h="3634" w="3408">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8"/>
            <p:cNvSpPr/>
            <p:nvPr/>
          </p:nvSpPr>
          <p:spPr>
            <a:xfrm>
              <a:off x="1752907" y="3493978"/>
              <a:ext cx="89383" cy="94655"/>
            </a:xfrm>
            <a:custGeom>
              <a:rect b="b" l="l" r="r" t="t"/>
              <a:pathLst>
                <a:path extrusionOk="0" h="3609" w="3408">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8"/>
            <p:cNvSpPr/>
            <p:nvPr/>
          </p:nvSpPr>
          <p:spPr>
            <a:xfrm>
              <a:off x="1842264" y="3392241"/>
              <a:ext cx="148815" cy="297735"/>
            </a:xfrm>
            <a:custGeom>
              <a:rect b="b" l="l" r="r" t="t"/>
              <a:pathLst>
                <a:path extrusionOk="0" h="11352" w="5674">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8"/>
            <p:cNvSpPr/>
            <p:nvPr/>
          </p:nvSpPr>
          <p:spPr>
            <a:xfrm>
              <a:off x="1842264" y="3570824"/>
              <a:ext cx="148815" cy="119020"/>
            </a:xfrm>
            <a:custGeom>
              <a:rect b="b" l="l" r="r" t="t"/>
              <a:pathLst>
                <a:path extrusionOk="0" h="4538" w="5674">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8"/>
            <p:cNvSpPr/>
            <p:nvPr/>
          </p:nvSpPr>
          <p:spPr>
            <a:xfrm>
              <a:off x="1991053" y="3368400"/>
              <a:ext cx="35722" cy="345311"/>
            </a:xfrm>
            <a:custGeom>
              <a:rect b="b" l="l" r="r" t="t"/>
              <a:pathLst>
                <a:path extrusionOk="0" h="13166" w="1362">
                  <a:moveTo>
                    <a:pt x="0" y="1"/>
                  </a:moveTo>
                  <a:lnTo>
                    <a:pt x="0" y="13165"/>
                  </a:lnTo>
                  <a:lnTo>
                    <a:pt x="1362" y="13165"/>
                  </a:lnTo>
                  <a:lnTo>
                    <a:pt x="1362"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8"/>
            <p:cNvSpPr/>
            <p:nvPr/>
          </p:nvSpPr>
          <p:spPr>
            <a:xfrm>
              <a:off x="1991053" y="3683891"/>
              <a:ext cx="35722" cy="29821"/>
            </a:xfrm>
            <a:custGeom>
              <a:rect b="b" l="l" r="r" t="t"/>
              <a:pathLst>
                <a:path extrusionOk="0" h="1137" w="1362">
                  <a:moveTo>
                    <a:pt x="0" y="1"/>
                  </a:moveTo>
                  <a:lnTo>
                    <a:pt x="0" y="1136"/>
                  </a:lnTo>
                  <a:lnTo>
                    <a:pt x="1362" y="1136"/>
                  </a:lnTo>
                  <a:lnTo>
                    <a:pt x="1362"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8"/>
            <p:cNvSpPr/>
            <p:nvPr/>
          </p:nvSpPr>
          <p:spPr>
            <a:xfrm>
              <a:off x="1794556" y="3493453"/>
              <a:ext cx="47734" cy="95311"/>
            </a:xfrm>
            <a:custGeom>
              <a:rect b="b" l="l" r="r" t="t"/>
              <a:pathLst>
                <a:path extrusionOk="0" h="3634" w="1820">
                  <a:moveTo>
                    <a:pt x="0" y="1"/>
                  </a:moveTo>
                  <a:lnTo>
                    <a:pt x="0" y="3634"/>
                  </a:lnTo>
                  <a:lnTo>
                    <a:pt x="1819" y="3634"/>
                  </a:lnTo>
                  <a:lnTo>
                    <a:pt x="1819"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8"/>
            <p:cNvSpPr/>
            <p:nvPr/>
          </p:nvSpPr>
          <p:spPr>
            <a:xfrm>
              <a:off x="1794556" y="3570824"/>
              <a:ext cx="47734" cy="17808"/>
            </a:xfrm>
            <a:custGeom>
              <a:rect b="b" l="l" r="r" t="t"/>
              <a:pathLst>
                <a:path extrusionOk="0" h="679" w="1820">
                  <a:moveTo>
                    <a:pt x="0" y="1"/>
                  </a:moveTo>
                  <a:lnTo>
                    <a:pt x="0" y="679"/>
                  </a:lnTo>
                  <a:lnTo>
                    <a:pt x="1819" y="679"/>
                  </a:lnTo>
                  <a:lnTo>
                    <a:pt x="1819"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8"/>
            <p:cNvSpPr/>
            <p:nvPr/>
          </p:nvSpPr>
          <p:spPr>
            <a:xfrm>
              <a:off x="1812470" y="3618401"/>
              <a:ext cx="35748" cy="35879"/>
            </a:xfrm>
            <a:custGeom>
              <a:rect b="b" l="l" r="r" t="t"/>
              <a:pathLst>
                <a:path extrusionOk="0" h="1368" w="1363">
                  <a:moveTo>
                    <a:pt x="1" y="1"/>
                  </a:moveTo>
                  <a:lnTo>
                    <a:pt x="1" y="1367"/>
                  </a:lnTo>
                  <a:lnTo>
                    <a:pt x="1362" y="1367"/>
                  </a:lnTo>
                  <a:lnTo>
                    <a:pt x="1362" y="1"/>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8"/>
            <p:cNvSpPr/>
            <p:nvPr/>
          </p:nvSpPr>
          <p:spPr>
            <a:xfrm>
              <a:off x="1794687" y="3588738"/>
              <a:ext cx="47603" cy="89252"/>
            </a:xfrm>
            <a:custGeom>
              <a:rect b="b" l="l" r="r" t="t"/>
              <a:pathLst>
                <a:path extrusionOk="0" h="3403" w="1815">
                  <a:moveTo>
                    <a:pt x="0" y="1"/>
                  </a:moveTo>
                  <a:lnTo>
                    <a:pt x="0" y="3403"/>
                  </a:lnTo>
                  <a:lnTo>
                    <a:pt x="905" y="3403"/>
                  </a:lnTo>
                  <a:lnTo>
                    <a:pt x="1814"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8"/>
            <p:cNvSpPr/>
            <p:nvPr/>
          </p:nvSpPr>
          <p:spPr>
            <a:xfrm>
              <a:off x="1747347" y="3362840"/>
              <a:ext cx="326270" cy="356537"/>
            </a:xfrm>
            <a:custGeom>
              <a:rect b="b" l="l" r="r" t="t"/>
              <a:pathLst>
                <a:path extrusionOk="0" h="13594" w="1244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8"/>
            <p:cNvSpPr/>
            <p:nvPr/>
          </p:nvSpPr>
          <p:spPr>
            <a:xfrm>
              <a:off x="2096802" y="3535496"/>
              <a:ext cx="32706" cy="11120"/>
            </a:xfrm>
            <a:custGeom>
              <a:rect b="b" l="l" r="r" t="t"/>
              <a:pathLst>
                <a:path extrusionOk="0" h="424" w="1247">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8"/>
            <p:cNvSpPr/>
            <p:nvPr/>
          </p:nvSpPr>
          <p:spPr>
            <a:xfrm>
              <a:off x="2074325" y="3468327"/>
              <a:ext cx="27460" cy="23657"/>
            </a:xfrm>
            <a:custGeom>
              <a:rect b="b" l="l" r="r" t="t"/>
              <a:pathLst>
                <a:path extrusionOk="0" h="902" w="1047">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8"/>
            <p:cNvSpPr/>
            <p:nvPr/>
          </p:nvSpPr>
          <p:spPr>
            <a:xfrm>
              <a:off x="2073905" y="3590337"/>
              <a:ext cx="27880" cy="23579"/>
            </a:xfrm>
            <a:custGeom>
              <a:rect b="b" l="l" r="r" t="t"/>
              <a:pathLst>
                <a:path extrusionOk="0" h="899" w="1063">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78"/>
          <p:cNvGrpSpPr/>
          <p:nvPr/>
        </p:nvGrpSpPr>
        <p:grpSpPr>
          <a:xfrm>
            <a:off x="2181989" y="3194421"/>
            <a:ext cx="404874" cy="341535"/>
            <a:chOff x="2181989" y="3378996"/>
            <a:chExt cx="404874" cy="341535"/>
          </a:xfrm>
        </p:grpSpPr>
        <p:sp>
          <p:nvSpPr>
            <p:cNvPr id="10682" name="Google Shape;10682;p78"/>
            <p:cNvSpPr/>
            <p:nvPr/>
          </p:nvSpPr>
          <p:spPr>
            <a:xfrm>
              <a:off x="2187916" y="3384924"/>
              <a:ext cx="393019" cy="329549"/>
            </a:xfrm>
            <a:custGeom>
              <a:rect b="b" l="l" r="r" t="t"/>
              <a:pathLst>
                <a:path extrusionOk="0" h="12565" w="14985">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8"/>
            <p:cNvSpPr/>
            <p:nvPr/>
          </p:nvSpPr>
          <p:spPr>
            <a:xfrm>
              <a:off x="2282939" y="3467331"/>
              <a:ext cx="202843" cy="202843"/>
            </a:xfrm>
            <a:custGeom>
              <a:rect b="b" l="l" r="r" t="t"/>
              <a:pathLst>
                <a:path extrusionOk="0" h="7734" w="7734">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8"/>
            <p:cNvSpPr/>
            <p:nvPr/>
          </p:nvSpPr>
          <p:spPr>
            <a:xfrm>
              <a:off x="2308301" y="3492719"/>
              <a:ext cx="152119" cy="152093"/>
            </a:xfrm>
            <a:custGeom>
              <a:rect b="b" l="l" r="r" t="t"/>
              <a:pathLst>
                <a:path extrusionOk="0" h="5799" w="580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8"/>
            <p:cNvSpPr/>
            <p:nvPr/>
          </p:nvSpPr>
          <p:spPr>
            <a:xfrm>
              <a:off x="2346435" y="3575126"/>
              <a:ext cx="76112" cy="69686"/>
            </a:xfrm>
            <a:custGeom>
              <a:rect b="b" l="l" r="r" t="t"/>
              <a:pathLst>
                <a:path extrusionOk="0" h="2657" w="2902">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8"/>
            <p:cNvSpPr/>
            <p:nvPr/>
          </p:nvSpPr>
          <p:spPr>
            <a:xfrm>
              <a:off x="2304157" y="3384924"/>
              <a:ext cx="143622" cy="38161"/>
            </a:xfrm>
            <a:custGeom>
              <a:rect b="b" l="l" r="r" t="t"/>
              <a:pathLst>
                <a:path extrusionOk="0" h="1455" w="5476">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8"/>
            <p:cNvSpPr/>
            <p:nvPr/>
          </p:nvSpPr>
          <p:spPr>
            <a:xfrm>
              <a:off x="2352730" y="3384924"/>
              <a:ext cx="95048" cy="38161"/>
            </a:xfrm>
            <a:custGeom>
              <a:rect b="b" l="l" r="r" t="t"/>
              <a:pathLst>
                <a:path extrusionOk="0" h="1455" w="3624">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8"/>
            <p:cNvSpPr/>
            <p:nvPr/>
          </p:nvSpPr>
          <p:spPr>
            <a:xfrm>
              <a:off x="2187916" y="3682894"/>
              <a:ext cx="392888" cy="31709"/>
            </a:xfrm>
            <a:custGeom>
              <a:rect b="b" l="l" r="r" t="t"/>
              <a:pathLst>
                <a:path extrusionOk="0" h="1209" w="1498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8"/>
            <p:cNvSpPr/>
            <p:nvPr/>
          </p:nvSpPr>
          <p:spPr>
            <a:xfrm>
              <a:off x="2346304" y="3595058"/>
              <a:ext cx="76112" cy="49754"/>
            </a:xfrm>
            <a:custGeom>
              <a:rect b="b" l="l" r="r" t="t"/>
              <a:pathLst>
                <a:path extrusionOk="0" h="1897" w="2902">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8"/>
            <p:cNvSpPr/>
            <p:nvPr/>
          </p:nvSpPr>
          <p:spPr>
            <a:xfrm>
              <a:off x="2359051" y="3524375"/>
              <a:ext cx="50750" cy="57071"/>
            </a:xfrm>
            <a:custGeom>
              <a:rect b="b" l="l" r="r" t="t"/>
              <a:pathLst>
                <a:path extrusionOk="0" h="2176" w="1935">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8"/>
            <p:cNvSpPr/>
            <p:nvPr/>
          </p:nvSpPr>
          <p:spPr>
            <a:xfrm>
              <a:off x="2359051" y="3524506"/>
              <a:ext cx="34987" cy="57019"/>
            </a:xfrm>
            <a:custGeom>
              <a:rect b="b" l="l" r="r" t="t"/>
              <a:pathLst>
                <a:path extrusionOk="0" h="2174" w="1334">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8"/>
            <p:cNvSpPr/>
            <p:nvPr/>
          </p:nvSpPr>
          <p:spPr>
            <a:xfrm>
              <a:off x="2359051" y="3524375"/>
              <a:ext cx="50750" cy="25388"/>
            </a:xfrm>
            <a:custGeom>
              <a:rect b="b" l="l" r="r" t="t"/>
              <a:pathLst>
                <a:path extrusionOk="0" h="968" w="1935">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8"/>
            <p:cNvSpPr/>
            <p:nvPr/>
          </p:nvSpPr>
          <p:spPr>
            <a:xfrm>
              <a:off x="2359051" y="3524375"/>
              <a:ext cx="34856" cy="23133"/>
            </a:xfrm>
            <a:custGeom>
              <a:rect b="b" l="l" r="r" t="t"/>
              <a:pathLst>
                <a:path extrusionOk="0" h="882" w="1329">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8"/>
            <p:cNvSpPr/>
            <p:nvPr/>
          </p:nvSpPr>
          <p:spPr>
            <a:xfrm>
              <a:off x="2346304" y="3606284"/>
              <a:ext cx="19067" cy="36115"/>
            </a:xfrm>
            <a:custGeom>
              <a:rect b="b" l="l" r="r" t="t"/>
              <a:pathLst>
                <a:path extrusionOk="0" h="1377" w="727">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8"/>
            <p:cNvSpPr/>
            <p:nvPr/>
          </p:nvSpPr>
          <p:spPr>
            <a:xfrm>
              <a:off x="2403349" y="3606284"/>
              <a:ext cx="19067" cy="35984"/>
            </a:xfrm>
            <a:custGeom>
              <a:rect b="b" l="l" r="r" t="t"/>
              <a:pathLst>
                <a:path extrusionOk="0" h="1372" w="727">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8"/>
            <p:cNvSpPr/>
            <p:nvPr/>
          </p:nvSpPr>
          <p:spPr>
            <a:xfrm>
              <a:off x="2181989" y="3378996"/>
              <a:ext cx="404874" cy="341535"/>
            </a:xfrm>
            <a:custGeom>
              <a:rect b="b" l="l" r="r" t="t"/>
              <a:pathLst>
                <a:path extrusionOk="0" h="13022" w="15437">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8"/>
            <p:cNvSpPr/>
            <p:nvPr/>
          </p:nvSpPr>
          <p:spPr>
            <a:xfrm>
              <a:off x="2295947" y="3486765"/>
              <a:ext cx="170505" cy="164105"/>
            </a:xfrm>
            <a:custGeom>
              <a:rect b="b" l="l" r="r" t="t"/>
              <a:pathLst>
                <a:path extrusionOk="0" h="6257" w="6501">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8"/>
            <p:cNvSpPr/>
            <p:nvPr/>
          </p:nvSpPr>
          <p:spPr>
            <a:xfrm>
              <a:off x="2266153" y="3461220"/>
              <a:ext cx="188812" cy="175593"/>
            </a:xfrm>
            <a:custGeom>
              <a:rect b="b" l="l" r="r" t="t"/>
              <a:pathLst>
                <a:path extrusionOk="0" h="6695" w="7199">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8"/>
            <p:cNvSpPr/>
            <p:nvPr/>
          </p:nvSpPr>
          <p:spPr>
            <a:xfrm>
              <a:off x="2313284" y="3500639"/>
              <a:ext cx="189389" cy="175750"/>
            </a:xfrm>
            <a:custGeom>
              <a:rect b="b" l="l" r="r" t="t"/>
              <a:pathLst>
                <a:path extrusionOk="0" h="6701" w="7221">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78"/>
          <p:cNvGrpSpPr/>
          <p:nvPr/>
        </p:nvGrpSpPr>
        <p:grpSpPr>
          <a:xfrm>
            <a:off x="3097565" y="3197333"/>
            <a:ext cx="361336" cy="338623"/>
            <a:chOff x="3097565" y="3381908"/>
            <a:chExt cx="361336" cy="338623"/>
          </a:xfrm>
        </p:grpSpPr>
        <p:sp>
          <p:nvSpPr>
            <p:cNvPr id="10701" name="Google Shape;10701;p78"/>
            <p:cNvSpPr/>
            <p:nvPr/>
          </p:nvSpPr>
          <p:spPr>
            <a:xfrm>
              <a:off x="3102732" y="3455607"/>
              <a:ext cx="350871" cy="259495"/>
            </a:xfrm>
            <a:custGeom>
              <a:rect b="b" l="l" r="r" t="t"/>
              <a:pathLst>
                <a:path extrusionOk="0" h="9894" w="13378">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8"/>
            <p:cNvSpPr/>
            <p:nvPr/>
          </p:nvSpPr>
          <p:spPr>
            <a:xfrm>
              <a:off x="3102600" y="3455607"/>
              <a:ext cx="175593" cy="259495"/>
            </a:xfrm>
            <a:custGeom>
              <a:rect b="b" l="l" r="r" t="t"/>
              <a:pathLst>
                <a:path extrusionOk="0" h="9894" w="6695">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8"/>
            <p:cNvSpPr/>
            <p:nvPr/>
          </p:nvSpPr>
          <p:spPr>
            <a:xfrm>
              <a:off x="3133156" y="3486031"/>
              <a:ext cx="290024" cy="198647"/>
            </a:xfrm>
            <a:custGeom>
              <a:rect b="b" l="l" r="r" t="t"/>
              <a:pathLst>
                <a:path extrusionOk="0" h="7574" w="11058">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8"/>
            <p:cNvSpPr/>
            <p:nvPr/>
          </p:nvSpPr>
          <p:spPr>
            <a:xfrm>
              <a:off x="3133156" y="3486136"/>
              <a:ext cx="145038" cy="198542"/>
            </a:xfrm>
            <a:custGeom>
              <a:rect b="b" l="l" r="r" t="t"/>
              <a:pathLst>
                <a:path extrusionOk="0" h="7570" w="553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8"/>
            <p:cNvSpPr/>
            <p:nvPr/>
          </p:nvSpPr>
          <p:spPr>
            <a:xfrm>
              <a:off x="3209241" y="3387205"/>
              <a:ext cx="137721" cy="114876"/>
            </a:xfrm>
            <a:custGeom>
              <a:rect b="b" l="l" r="r" t="t"/>
              <a:pathLst>
                <a:path extrusionOk="0" h="4380" w="5251">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8"/>
            <p:cNvSpPr/>
            <p:nvPr/>
          </p:nvSpPr>
          <p:spPr>
            <a:xfrm>
              <a:off x="3200167" y="3606284"/>
              <a:ext cx="40023" cy="34332"/>
            </a:xfrm>
            <a:custGeom>
              <a:rect b="b" l="l" r="r" t="t"/>
              <a:pathLst>
                <a:path extrusionOk="0" h="1309" w="1526">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8"/>
            <p:cNvSpPr/>
            <p:nvPr/>
          </p:nvSpPr>
          <p:spPr>
            <a:xfrm>
              <a:off x="3262378" y="3541528"/>
              <a:ext cx="39184" cy="34542"/>
            </a:xfrm>
            <a:custGeom>
              <a:rect b="b" l="l" r="r" t="t"/>
              <a:pathLst>
                <a:path extrusionOk="0" h="1317" w="1494">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8"/>
            <p:cNvSpPr/>
            <p:nvPr/>
          </p:nvSpPr>
          <p:spPr>
            <a:xfrm>
              <a:off x="3209241" y="3387205"/>
              <a:ext cx="68952" cy="114876"/>
            </a:xfrm>
            <a:custGeom>
              <a:rect b="b" l="l" r="r" t="t"/>
              <a:pathLst>
                <a:path extrusionOk="0" h="4380" w="2629">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8"/>
            <p:cNvSpPr/>
            <p:nvPr/>
          </p:nvSpPr>
          <p:spPr>
            <a:xfrm>
              <a:off x="3257343" y="3448001"/>
              <a:ext cx="36482" cy="31237"/>
            </a:xfrm>
            <a:custGeom>
              <a:rect b="b" l="l" r="r" t="t"/>
              <a:pathLst>
                <a:path extrusionOk="0" h="1191" w="1391">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8"/>
            <p:cNvSpPr/>
            <p:nvPr/>
          </p:nvSpPr>
          <p:spPr>
            <a:xfrm>
              <a:off x="3188679" y="3534342"/>
              <a:ext cx="187894" cy="117709"/>
            </a:xfrm>
            <a:custGeom>
              <a:rect b="b" l="l" r="r" t="t"/>
              <a:pathLst>
                <a:path extrusionOk="0" h="4488" w="7164">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8"/>
            <p:cNvSpPr/>
            <p:nvPr/>
          </p:nvSpPr>
          <p:spPr>
            <a:xfrm>
              <a:off x="3163422" y="3526316"/>
              <a:ext cx="39315" cy="34463"/>
            </a:xfrm>
            <a:custGeom>
              <a:rect b="b" l="l" r="r" t="t"/>
              <a:pathLst>
                <a:path extrusionOk="0" h="1314" w="1499">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8"/>
            <p:cNvSpPr/>
            <p:nvPr/>
          </p:nvSpPr>
          <p:spPr>
            <a:xfrm>
              <a:off x="3361309" y="3617614"/>
              <a:ext cx="39184" cy="34542"/>
            </a:xfrm>
            <a:custGeom>
              <a:rect b="b" l="l" r="r" t="t"/>
              <a:pathLst>
                <a:path extrusionOk="0" h="1317" w="1494">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8"/>
            <p:cNvSpPr/>
            <p:nvPr/>
          </p:nvSpPr>
          <p:spPr>
            <a:xfrm>
              <a:off x="3097565" y="3381908"/>
              <a:ext cx="361336" cy="338623"/>
            </a:xfrm>
            <a:custGeom>
              <a:rect b="b" l="l" r="r" t="t"/>
              <a:pathLst>
                <a:path extrusionOk="0" h="12911" w="13777">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8"/>
            <p:cNvSpPr/>
            <p:nvPr/>
          </p:nvSpPr>
          <p:spPr>
            <a:xfrm>
              <a:off x="3257212" y="3442703"/>
              <a:ext cx="48862" cy="41964"/>
            </a:xfrm>
            <a:custGeom>
              <a:rect b="b" l="l" r="r" t="t"/>
              <a:pathLst>
                <a:path extrusionOk="0" h="1600" w="1863">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78"/>
          <p:cNvGrpSpPr/>
          <p:nvPr/>
        </p:nvGrpSpPr>
        <p:grpSpPr>
          <a:xfrm>
            <a:off x="871401" y="1813806"/>
            <a:ext cx="324224" cy="338466"/>
            <a:chOff x="871401" y="1998381"/>
            <a:chExt cx="324224" cy="338466"/>
          </a:xfrm>
        </p:grpSpPr>
        <p:sp>
          <p:nvSpPr>
            <p:cNvPr id="10716" name="Google Shape;10716;p78"/>
            <p:cNvSpPr/>
            <p:nvPr/>
          </p:nvSpPr>
          <p:spPr>
            <a:xfrm>
              <a:off x="987379" y="2003180"/>
              <a:ext cx="203840" cy="156499"/>
            </a:xfrm>
            <a:custGeom>
              <a:rect b="b" l="l" r="r" t="t"/>
              <a:pathLst>
                <a:path extrusionOk="0" h="5967" w="7772">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8"/>
            <p:cNvSpPr/>
            <p:nvPr/>
          </p:nvSpPr>
          <p:spPr>
            <a:xfrm>
              <a:off x="1019927" y="2003311"/>
              <a:ext cx="144277" cy="156368"/>
            </a:xfrm>
            <a:custGeom>
              <a:rect b="b" l="l" r="r" t="t"/>
              <a:pathLst>
                <a:path extrusionOk="0" h="5962" w="5501">
                  <a:moveTo>
                    <a:pt x="4264" y="0"/>
                  </a:moveTo>
                  <a:lnTo>
                    <a:pt x="1" y="5962"/>
                  </a:lnTo>
                  <a:lnTo>
                    <a:pt x="1233" y="5962"/>
                  </a:lnTo>
                  <a:lnTo>
                    <a:pt x="550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8"/>
            <p:cNvSpPr/>
            <p:nvPr/>
          </p:nvSpPr>
          <p:spPr>
            <a:xfrm>
              <a:off x="1052239" y="2003311"/>
              <a:ext cx="138848" cy="156368"/>
            </a:xfrm>
            <a:custGeom>
              <a:rect b="b" l="l" r="r" t="t"/>
              <a:pathLst>
                <a:path extrusionOk="0" h="5962" w="5294">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8"/>
            <p:cNvSpPr/>
            <p:nvPr/>
          </p:nvSpPr>
          <p:spPr>
            <a:xfrm>
              <a:off x="877827" y="2003311"/>
              <a:ext cx="203840" cy="156368"/>
            </a:xfrm>
            <a:custGeom>
              <a:rect b="b" l="l" r="r" t="t"/>
              <a:pathLst>
                <a:path extrusionOk="0" h="5962" w="7772">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8"/>
            <p:cNvSpPr/>
            <p:nvPr/>
          </p:nvSpPr>
          <p:spPr>
            <a:xfrm>
              <a:off x="906598" y="2003311"/>
              <a:ext cx="144277" cy="156368"/>
            </a:xfrm>
            <a:custGeom>
              <a:rect b="b" l="l" r="r" t="t"/>
              <a:pathLst>
                <a:path extrusionOk="0" h="5962" w="5501">
                  <a:moveTo>
                    <a:pt x="1" y="0"/>
                  </a:moveTo>
                  <a:lnTo>
                    <a:pt x="4269" y="5962"/>
                  </a:lnTo>
                  <a:lnTo>
                    <a:pt x="5501" y="5962"/>
                  </a:lnTo>
                  <a:lnTo>
                    <a:pt x="123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8"/>
            <p:cNvSpPr/>
            <p:nvPr/>
          </p:nvSpPr>
          <p:spPr>
            <a:xfrm>
              <a:off x="877827" y="2003311"/>
              <a:ext cx="140737" cy="156368"/>
            </a:xfrm>
            <a:custGeom>
              <a:rect b="b" l="l" r="r" t="t"/>
              <a:pathLst>
                <a:path extrusionOk="0" h="5962" w="5366">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8"/>
            <p:cNvSpPr/>
            <p:nvPr/>
          </p:nvSpPr>
          <p:spPr>
            <a:xfrm>
              <a:off x="1066874" y="2114621"/>
              <a:ext cx="32339" cy="45059"/>
            </a:xfrm>
            <a:custGeom>
              <a:rect b="b" l="l" r="r" t="t"/>
              <a:pathLst>
                <a:path extrusionOk="0" h="1718" w="1233">
                  <a:moveTo>
                    <a:pt x="674" y="0"/>
                  </a:moveTo>
                  <a:lnTo>
                    <a:pt x="1" y="938"/>
                  </a:lnTo>
                  <a:lnTo>
                    <a:pt x="559" y="1718"/>
                  </a:lnTo>
                  <a:lnTo>
                    <a:pt x="1021" y="1073"/>
                  </a:lnTo>
                  <a:lnTo>
                    <a:pt x="1233" y="780"/>
                  </a:lnTo>
                  <a:lnTo>
                    <a:pt x="674"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8"/>
            <p:cNvSpPr/>
            <p:nvPr/>
          </p:nvSpPr>
          <p:spPr>
            <a:xfrm>
              <a:off x="1050718" y="2092013"/>
              <a:ext cx="33860" cy="47236"/>
            </a:xfrm>
            <a:custGeom>
              <a:rect b="b" l="l" r="r" t="t"/>
              <a:pathLst>
                <a:path extrusionOk="0" h="1801" w="1291">
                  <a:moveTo>
                    <a:pt x="670" y="1"/>
                  </a:moveTo>
                  <a:lnTo>
                    <a:pt x="1" y="934"/>
                  </a:lnTo>
                  <a:lnTo>
                    <a:pt x="617" y="1800"/>
                  </a:lnTo>
                  <a:lnTo>
                    <a:pt x="1290" y="862"/>
                  </a:lnTo>
                  <a:lnTo>
                    <a:pt x="670" y="1"/>
                  </a:ln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8"/>
            <p:cNvSpPr/>
            <p:nvPr/>
          </p:nvSpPr>
          <p:spPr>
            <a:xfrm>
              <a:off x="1034457" y="2069300"/>
              <a:ext cx="33833" cy="47236"/>
            </a:xfrm>
            <a:custGeom>
              <a:rect b="b" l="l" r="r" t="t"/>
              <a:pathLst>
                <a:path extrusionOk="0" h="1801" w="1290">
                  <a:moveTo>
                    <a:pt x="674" y="1"/>
                  </a:moveTo>
                  <a:lnTo>
                    <a:pt x="0" y="934"/>
                  </a:lnTo>
                  <a:lnTo>
                    <a:pt x="621" y="1800"/>
                  </a:lnTo>
                  <a:lnTo>
                    <a:pt x="1290" y="867"/>
                  </a:lnTo>
                  <a:lnTo>
                    <a:pt x="674" y="1"/>
                  </a:lnTo>
                  <a:close/>
                </a:path>
              </a:pathLst>
            </a:custGeom>
            <a:solidFill>
              <a:srgbClr val="BE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8"/>
            <p:cNvSpPr/>
            <p:nvPr/>
          </p:nvSpPr>
          <p:spPr>
            <a:xfrm>
              <a:off x="932721" y="2133452"/>
              <a:ext cx="203473" cy="198437"/>
            </a:xfrm>
            <a:custGeom>
              <a:rect b="b" l="l" r="r" t="t"/>
              <a:pathLst>
                <a:path extrusionOk="0" h="7566" w="7758">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8"/>
            <p:cNvSpPr/>
            <p:nvPr/>
          </p:nvSpPr>
          <p:spPr>
            <a:xfrm>
              <a:off x="1019560" y="2133347"/>
              <a:ext cx="116765" cy="198542"/>
            </a:xfrm>
            <a:custGeom>
              <a:rect b="b" l="l" r="r" t="t"/>
              <a:pathLst>
                <a:path extrusionOk="0" h="7570" w="4452">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8"/>
            <p:cNvSpPr/>
            <p:nvPr/>
          </p:nvSpPr>
          <p:spPr>
            <a:xfrm>
              <a:off x="959473" y="2157529"/>
              <a:ext cx="150100" cy="150074"/>
            </a:xfrm>
            <a:custGeom>
              <a:rect b="b" l="l" r="r" t="t"/>
              <a:pathLst>
                <a:path extrusionOk="0" h="5722" w="5723">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8"/>
            <p:cNvSpPr/>
            <p:nvPr/>
          </p:nvSpPr>
          <p:spPr>
            <a:xfrm>
              <a:off x="1019691" y="2157529"/>
              <a:ext cx="93921" cy="150074"/>
            </a:xfrm>
            <a:custGeom>
              <a:rect b="b" l="l" r="r" t="t"/>
              <a:pathLst>
                <a:path extrusionOk="0" h="5722" w="3581">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8"/>
            <p:cNvSpPr/>
            <p:nvPr/>
          </p:nvSpPr>
          <p:spPr>
            <a:xfrm>
              <a:off x="871401" y="1998381"/>
              <a:ext cx="324224" cy="338466"/>
            </a:xfrm>
            <a:custGeom>
              <a:rect b="b" l="l" r="r" t="t"/>
              <a:pathLst>
                <a:path extrusionOk="0" h="12905" w="12362">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8"/>
            <p:cNvSpPr/>
            <p:nvPr/>
          </p:nvSpPr>
          <p:spPr>
            <a:xfrm>
              <a:off x="954883" y="2152441"/>
              <a:ext cx="159280" cy="73699"/>
            </a:xfrm>
            <a:custGeom>
              <a:rect b="b" l="l" r="r" t="t"/>
              <a:pathLst>
                <a:path extrusionOk="0" h="2810" w="6073">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8"/>
            <p:cNvSpPr/>
            <p:nvPr/>
          </p:nvSpPr>
          <p:spPr>
            <a:xfrm>
              <a:off x="954883" y="2238992"/>
              <a:ext cx="159096" cy="73516"/>
            </a:xfrm>
            <a:custGeom>
              <a:rect b="b" l="l" r="r" t="t"/>
              <a:pathLst>
                <a:path extrusionOk="0" h="2803" w="6066">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8"/>
            <p:cNvSpPr/>
            <p:nvPr/>
          </p:nvSpPr>
          <p:spPr>
            <a:xfrm>
              <a:off x="1019560" y="2198785"/>
              <a:ext cx="18438" cy="67405"/>
            </a:xfrm>
            <a:custGeom>
              <a:rect b="b" l="l" r="r" t="t"/>
              <a:pathLst>
                <a:path extrusionOk="0" h="2570" w="703">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78"/>
          <p:cNvGrpSpPr/>
          <p:nvPr/>
        </p:nvGrpSpPr>
        <p:grpSpPr>
          <a:xfrm>
            <a:off x="1751884" y="1804705"/>
            <a:ext cx="360602" cy="360471"/>
            <a:chOff x="1751884" y="1989280"/>
            <a:chExt cx="360602" cy="360471"/>
          </a:xfrm>
        </p:grpSpPr>
        <p:sp>
          <p:nvSpPr>
            <p:cNvPr id="10734" name="Google Shape;10734;p78"/>
            <p:cNvSpPr/>
            <p:nvPr/>
          </p:nvSpPr>
          <p:spPr>
            <a:xfrm>
              <a:off x="1757208" y="1994604"/>
              <a:ext cx="265449" cy="174937"/>
            </a:xfrm>
            <a:custGeom>
              <a:rect b="b" l="l" r="r" t="t"/>
              <a:pathLst>
                <a:path extrusionOk="0" h="6670" w="10121">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8"/>
            <p:cNvSpPr/>
            <p:nvPr/>
          </p:nvSpPr>
          <p:spPr>
            <a:xfrm>
              <a:off x="1932120" y="1994604"/>
              <a:ext cx="175042" cy="265291"/>
            </a:xfrm>
            <a:custGeom>
              <a:rect b="b" l="l" r="r" t="t"/>
              <a:pathLst>
                <a:path extrusionOk="0" h="10115" w="6674">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8"/>
            <p:cNvSpPr/>
            <p:nvPr/>
          </p:nvSpPr>
          <p:spPr>
            <a:xfrm>
              <a:off x="1841661" y="2169515"/>
              <a:ext cx="265396" cy="175042"/>
            </a:xfrm>
            <a:custGeom>
              <a:rect b="b" l="l" r="r" t="t"/>
              <a:pathLst>
                <a:path extrusionOk="0" h="6674" w="10119">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8"/>
            <p:cNvSpPr/>
            <p:nvPr/>
          </p:nvSpPr>
          <p:spPr>
            <a:xfrm>
              <a:off x="1757208" y="2079135"/>
              <a:ext cx="175042" cy="265317"/>
            </a:xfrm>
            <a:custGeom>
              <a:rect b="b" l="l" r="r" t="t"/>
              <a:pathLst>
                <a:path extrusionOk="0" h="10116" w="6674">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8"/>
            <p:cNvSpPr/>
            <p:nvPr/>
          </p:nvSpPr>
          <p:spPr>
            <a:xfrm>
              <a:off x="1757208" y="2169515"/>
              <a:ext cx="39525" cy="174937"/>
            </a:xfrm>
            <a:custGeom>
              <a:rect b="b" l="l" r="r" t="t"/>
              <a:pathLst>
                <a:path extrusionOk="0" h="6670" w="1507">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8"/>
            <p:cNvSpPr/>
            <p:nvPr/>
          </p:nvSpPr>
          <p:spPr>
            <a:xfrm>
              <a:off x="1810581" y="2079240"/>
              <a:ext cx="39892" cy="90301"/>
            </a:xfrm>
            <a:custGeom>
              <a:rect b="b" l="l" r="r" t="t"/>
              <a:pathLst>
                <a:path extrusionOk="0" h="3443" w="1521">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8"/>
            <p:cNvSpPr/>
            <p:nvPr/>
          </p:nvSpPr>
          <p:spPr>
            <a:xfrm>
              <a:off x="1757208" y="1994604"/>
              <a:ext cx="39525" cy="174937"/>
            </a:xfrm>
            <a:custGeom>
              <a:rect b="b" l="l" r="r" t="t"/>
              <a:pathLst>
                <a:path extrusionOk="0" h="6670" w="1507">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8"/>
            <p:cNvSpPr/>
            <p:nvPr/>
          </p:nvSpPr>
          <p:spPr>
            <a:xfrm>
              <a:off x="1997111" y="2050941"/>
              <a:ext cx="40023" cy="62159"/>
            </a:xfrm>
            <a:custGeom>
              <a:rect b="b" l="l" r="r" t="t"/>
              <a:pathLst>
                <a:path extrusionOk="0" h="2370" w="1526">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8"/>
            <p:cNvSpPr/>
            <p:nvPr/>
          </p:nvSpPr>
          <p:spPr>
            <a:xfrm>
              <a:off x="1932120" y="1994604"/>
              <a:ext cx="22608" cy="73332"/>
            </a:xfrm>
            <a:custGeom>
              <a:rect b="b" l="l" r="r" t="t"/>
              <a:pathLst>
                <a:path extrusionOk="0" h="2796" w="862">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8"/>
            <p:cNvSpPr/>
            <p:nvPr/>
          </p:nvSpPr>
          <p:spPr>
            <a:xfrm>
              <a:off x="1932120" y="2096183"/>
              <a:ext cx="22608" cy="73358"/>
            </a:xfrm>
            <a:custGeom>
              <a:rect b="b" l="l" r="r" t="t"/>
              <a:pathLst>
                <a:path extrusionOk="0" h="2797" w="862">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8"/>
            <p:cNvSpPr/>
            <p:nvPr/>
          </p:nvSpPr>
          <p:spPr>
            <a:xfrm>
              <a:off x="1979932" y="2169515"/>
              <a:ext cx="45347" cy="90301"/>
            </a:xfrm>
            <a:custGeom>
              <a:rect b="b" l="l" r="r" t="t"/>
              <a:pathLst>
                <a:path extrusionOk="0" h="3443" w="1729">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8"/>
            <p:cNvSpPr/>
            <p:nvPr/>
          </p:nvSpPr>
          <p:spPr>
            <a:xfrm>
              <a:off x="1920868" y="2169515"/>
              <a:ext cx="22634" cy="73463"/>
            </a:xfrm>
            <a:custGeom>
              <a:rect b="b" l="l" r="r" t="t"/>
              <a:pathLst>
                <a:path extrusionOk="0" h="2801" w="863">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8"/>
            <p:cNvSpPr/>
            <p:nvPr/>
          </p:nvSpPr>
          <p:spPr>
            <a:xfrm>
              <a:off x="1838461" y="2225983"/>
              <a:ext cx="40154" cy="62212"/>
            </a:xfrm>
            <a:custGeom>
              <a:rect b="b" l="l" r="r" t="t"/>
              <a:pathLst>
                <a:path extrusionOk="0" h="2372" w="1531">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8"/>
            <p:cNvSpPr/>
            <p:nvPr/>
          </p:nvSpPr>
          <p:spPr>
            <a:xfrm>
              <a:off x="1920868" y="2271094"/>
              <a:ext cx="28168" cy="73463"/>
            </a:xfrm>
            <a:custGeom>
              <a:rect b="b" l="l" r="r" t="t"/>
              <a:pathLst>
                <a:path extrusionOk="0" h="2801" w="1074">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8"/>
            <p:cNvSpPr/>
            <p:nvPr/>
          </p:nvSpPr>
          <p:spPr>
            <a:xfrm>
              <a:off x="1751884" y="1989280"/>
              <a:ext cx="360602" cy="360471"/>
            </a:xfrm>
            <a:custGeom>
              <a:rect b="b" l="l" r="r" t="t"/>
              <a:pathLst>
                <a:path extrusionOk="0" h="13744" w="13749">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78"/>
          <p:cNvGrpSpPr/>
          <p:nvPr/>
        </p:nvGrpSpPr>
        <p:grpSpPr>
          <a:xfrm>
            <a:off x="2188048" y="1798987"/>
            <a:ext cx="389347" cy="353284"/>
            <a:chOff x="2188048" y="1983562"/>
            <a:chExt cx="389347" cy="353284"/>
          </a:xfrm>
        </p:grpSpPr>
        <p:sp>
          <p:nvSpPr>
            <p:cNvPr id="10750" name="Google Shape;10750;p78"/>
            <p:cNvSpPr/>
            <p:nvPr/>
          </p:nvSpPr>
          <p:spPr>
            <a:xfrm>
              <a:off x="2258468" y="2033211"/>
              <a:ext cx="253935" cy="253935"/>
            </a:xfrm>
            <a:custGeom>
              <a:rect b="b" l="l" r="r" t="t"/>
              <a:pathLst>
                <a:path extrusionOk="0" h="9682" w="9682">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8"/>
            <p:cNvSpPr/>
            <p:nvPr/>
          </p:nvSpPr>
          <p:spPr>
            <a:xfrm>
              <a:off x="2311081" y="2034601"/>
              <a:ext cx="200824" cy="250525"/>
            </a:xfrm>
            <a:custGeom>
              <a:rect b="b" l="l" r="r" t="t"/>
              <a:pathLst>
                <a:path extrusionOk="0" h="9552" w="7657">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8"/>
            <p:cNvSpPr/>
            <p:nvPr/>
          </p:nvSpPr>
          <p:spPr>
            <a:xfrm>
              <a:off x="2233342" y="2035860"/>
              <a:ext cx="241582" cy="251338"/>
            </a:xfrm>
            <a:custGeom>
              <a:rect b="b" l="l" r="r" t="t"/>
              <a:pathLst>
                <a:path extrusionOk="0" h="9583" w="9211">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8"/>
            <p:cNvSpPr/>
            <p:nvPr/>
          </p:nvSpPr>
          <p:spPr>
            <a:xfrm>
              <a:off x="2310950" y="2166342"/>
              <a:ext cx="146061" cy="118915"/>
            </a:xfrm>
            <a:custGeom>
              <a:rect b="b" l="l" r="r" t="t"/>
              <a:pathLst>
                <a:path extrusionOk="0" h="4534" w="5569">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8"/>
            <p:cNvSpPr/>
            <p:nvPr/>
          </p:nvSpPr>
          <p:spPr>
            <a:xfrm>
              <a:off x="2238981" y="2081469"/>
              <a:ext cx="338413" cy="255377"/>
            </a:xfrm>
            <a:custGeom>
              <a:rect b="b" l="l" r="r" t="t"/>
              <a:pathLst>
                <a:path extrusionOk="0" h="9737" w="12903">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8"/>
            <p:cNvSpPr/>
            <p:nvPr/>
          </p:nvSpPr>
          <p:spPr>
            <a:xfrm>
              <a:off x="2188048" y="1983562"/>
              <a:ext cx="343843" cy="255325"/>
            </a:xfrm>
            <a:custGeom>
              <a:rect b="b" l="l" r="r" t="t"/>
              <a:pathLst>
                <a:path extrusionOk="0" h="9735" w="1311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8"/>
            <p:cNvSpPr/>
            <p:nvPr/>
          </p:nvSpPr>
          <p:spPr>
            <a:xfrm>
              <a:off x="2341006" y="2077116"/>
              <a:ext cx="16418" cy="27434"/>
            </a:xfrm>
            <a:custGeom>
              <a:rect b="b" l="l" r="r" t="t"/>
              <a:pathLst>
                <a:path extrusionOk="0" h="1046" w="626">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8"/>
            <p:cNvSpPr/>
            <p:nvPr/>
          </p:nvSpPr>
          <p:spPr>
            <a:xfrm>
              <a:off x="2240030" y="2027913"/>
              <a:ext cx="286876" cy="264662"/>
            </a:xfrm>
            <a:custGeom>
              <a:rect b="b" l="l" r="r" t="t"/>
              <a:pathLst>
                <a:path extrusionOk="0" h="10091" w="10938">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78"/>
          <p:cNvGrpSpPr/>
          <p:nvPr/>
        </p:nvGrpSpPr>
        <p:grpSpPr>
          <a:xfrm>
            <a:off x="2654399" y="1839141"/>
            <a:ext cx="342977" cy="287663"/>
            <a:chOff x="2654399" y="2023716"/>
            <a:chExt cx="342977" cy="287663"/>
          </a:xfrm>
        </p:grpSpPr>
        <p:sp>
          <p:nvSpPr>
            <p:cNvPr id="10759" name="Google Shape;10759;p78"/>
            <p:cNvSpPr/>
            <p:nvPr/>
          </p:nvSpPr>
          <p:spPr>
            <a:xfrm>
              <a:off x="2814623" y="2091777"/>
              <a:ext cx="174570" cy="158912"/>
            </a:xfrm>
            <a:custGeom>
              <a:rect b="b" l="l" r="r" t="t"/>
              <a:pathLst>
                <a:path extrusionOk="0" h="6059" w="6656">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8"/>
            <p:cNvSpPr/>
            <p:nvPr/>
          </p:nvSpPr>
          <p:spPr>
            <a:xfrm>
              <a:off x="2891364" y="2028673"/>
              <a:ext cx="98825" cy="175173"/>
            </a:xfrm>
            <a:custGeom>
              <a:rect b="b" l="l" r="r" t="t"/>
              <a:pathLst>
                <a:path extrusionOk="0" h="6679" w="3768">
                  <a:moveTo>
                    <a:pt x="3768" y="0"/>
                  </a:moveTo>
                  <a:lnTo>
                    <a:pt x="0" y="2421"/>
                  </a:lnTo>
                  <a:lnTo>
                    <a:pt x="3248" y="6679"/>
                  </a:lnTo>
                  <a:lnTo>
                    <a:pt x="3768" y="6265"/>
                  </a:lnTo>
                  <a:lnTo>
                    <a:pt x="3768" y="0"/>
                  </a:lnTo>
                  <a:close/>
                </a:path>
              </a:pathLst>
            </a:custGeom>
            <a:solidFill>
              <a:srgbClr val="D7E0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8"/>
            <p:cNvSpPr/>
            <p:nvPr/>
          </p:nvSpPr>
          <p:spPr>
            <a:xfrm>
              <a:off x="2957851" y="2158159"/>
              <a:ext cx="32339" cy="45688"/>
            </a:xfrm>
            <a:custGeom>
              <a:rect b="b" l="l" r="r" t="t"/>
              <a:pathLst>
                <a:path extrusionOk="0" h="1742" w="1233">
                  <a:moveTo>
                    <a:pt x="1233" y="0"/>
                  </a:moveTo>
                  <a:lnTo>
                    <a:pt x="1" y="813"/>
                  </a:lnTo>
                  <a:lnTo>
                    <a:pt x="713" y="1742"/>
                  </a:lnTo>
                  <a:lnTo>
                    <a:pt x="1233" y="1328"/>
                  </a:lnTo>
                  <a:lnTo>
                    <a:pt x="1233" y="0"/>
                  </a:lnTo>
                  <a:close/>
                </a:path>
              </a:pathLst>
            </a:custGeom>
            <a:solidFill>
              <a:srgbClr val="CE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8"/>
            <p:cNvSpPr/>
            <p:nvPr/>
          </p:nvSpPr>
          <p:spPr>
            <a:xfrm>
              <a:off x="2825979" y="2144258"/>
              <a:ext cx="132790" cy="88282"/>
            </a:xfrm>
            <a:custGeom>
              <a:rect b="b" l="l" r="r" t="t"/>
              <a:pathLst>
                <a:path extrusionOk="0" h="3366" w="5063">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8"/>
            <p:cNvSpPr/>
            <p:nvPr/>
          </p:nvSpPr>
          <p:spPr>
            <a:xfrm>
              <a:off x="2877857" y="2188687"/>
              <a:ext cx="77896" cy="43774"/>
            </a:xfrm>
            <a:custGeom>
              <a:rect b="b" l="l" r="r" t="t"/>
              <a:pathLst>
                <a:path extrusionOk="0" h="1669" w="297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8"/>
            <p:cNvSpPr/>
            <p:nvPr/>
          </p:nvSpPr>
          <p:spPr>
            <a:xfrm>
              <a:off x="2801509" y="2167102"/>
              <a:ext cx="132790" cy="88256"/>
            </a:xfrm>
            <a:custGeom>
              <a:rect b="b" l="l" r="r" t="t"/>
              <a:pathLst>
                <a:path extrusionOk="0" h="3365" w="5063">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8"/>
            <p:cNvSpPr/>
            <p:nvPr/>
          </p:nvSpPr>
          <p:spPr>
            <a:xfrm>
              <a:off x="2861937" y="2217328"/>
              <a:ext cx="69319" cy="38056"/>
            </a:xfrm>
            <a:custGeom>
              <a:rect b="b" l="l" r="r" t="t"/>
              <a:pathLst>
                <a:path extrusionOk="0" h="1451" w="2643">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8"/>
            <p:cNvSpPr/>
            <p:nvPr/>
          </p:nvSpPr>
          <p:spPr>
            <a:xfrm>
              <a:off x="2777012" y="2189946"/>
              <a:ext cx="132790" cy="88256"/>
            </a:xfrm>
            <a:custGeom>
              <a:rect b="b" l="l" r="r" t="t"/>
              <a:pathLst>
                <a:path extrusionOk="0" h="3365" w="5063">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8"/>
            <p:cNvSpPr/>
            <p:nvPr/>
          </p:nvSpPr>
          <p:spPr>
            <a:xfrm>
              <a:off x="2845912" y="2245234"/>
              <a:ext cx="60481" cy="32994"/>
            </a:xfrm>
            <a:custGeom>
              <a:rect b="b" l="l" r="r" t="t"/>
              <a:pathLst>
                <a:path extrusionOk="0" h="1258" w="2306">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8"/>
            <p:cNvSpPr/>
            <p:nvPr/>
          </p:nvSpPr>
          <p:spPr>
            <a:xfrm>
              <a:off x="2752411" y="2212791"/>
              <a:ext cx="132790" cy="88256"/>
            </a:xfrm>
            <a:custGeom>
              <a:rect b="b" l="l" r="r" t="t"/>
              <a:pathLst>
                <a:path extrusionOk="0" h="3365" w="5063">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8"/>
            <p:cNvSpPr/>
            <p:nvPr/>
          </p:nvSpPr>
          <p:spPr>
            <a:xfrm>
              <a:off x="2830018" y="2271724"/>
              <a:ext cx="52035" cy="29349"/>
            </a:xfrm>
            <a:custGeom>
              <a:rect b="b" l="l" r="r" t="t"/>
              <a:pathLst>
                <a:path extrusionOk="0" h="1119" w="1984">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8"/>
            <p:cNvSpPr/>
            <p:nvPr/>
          </p:nvSpPr>
          <p:spPr>
            <a:xfrm>
              <a:off x="2672260" y="2102871"/>
              <a:ext cx="169010" cy="153116"/>
            </a:xfrm>
            <a:custGeom>
              <a:rect b="b" l="l" r="r" t="t"/>
              <a:pathLst>
                <a:path extrusionOk="0" h="5838" w="6444">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8"/>
            <p:cNvSpPr/>
            <p:nvPr/>
          </p:nvSpPr>
          <p:spPr>
            <a:xfrm>
              <a:off x="2664942" y="2085718"/>
              <a:ext cx="93160" cy="134914"/>
            </a:xfrm>
            <a:custGeom>
              <a:rect b="b" l="l" r="r" t="t"/>
              <a:pathLst>
                <a:path extrusionOk="0" h="5144" w="3552">
                  <a:moveTo>
                    <a:pt x="2676" y="0"/>
                  </a:moveTo>
                  <a:lnTo>
                    <a:pt x="1" y="4639"/>
                  </a:lnTo>
                  <a:lnTo>
                    <a:pt x="872" y="5144"/>
                  </a:lnTo>
                  <a:lnTo>
                    <a:pt x="3552" y="505"/>
                  </a:lnTo>
                  <a:lnTo>
                    <a:pt x="2676"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8"/>
            <p:cNvSpPr/>
            <p:nvPr/>
          </p:nvSpPr>
          <p:spPr>
            <a:xfrm>
              <a:off x="2661664" y="2043308"/>
              <a:ext cx="79915" cy="167882"/>
            </a:xfrm>
            <a:custGeom>
              <a:rect b="b" l="l" r="r" t="t"/>
              <a:pathLst>
                <a:path extrusionOk="0" h="6401" w="3047">
                  <a:moveTo>
                    <a:pt x="1" y="0"/>
                  </a:moveTo>
                  <a:lnTo>
                    <a:pt x="1" y="6183"/>
                  </a:lnTo>
                  <a:lnTo>
                    <a:pt x="366" y="6400"/>
                  </a:lnTo>
                  <a:lnTo>
                    <a:pt x="3047" y="1762"/>
                  </a:lnTo>
                  <a:lnTo>
                    <a:pt x="1"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8"/>
            <p:cNvSpPr/>
            <p:nvPr/>
          </p:nvSpPr>
          <p:spPr>
            <a:xfrm>
              <a:off x="2664942" y="2178092"/>
              <a:ext cx="40049" cy="42672"/>
            </a:xfrm>
            <a:custGeom>
              <a:rect b="b" l="l" r="r" t="t"/>
              <a:pathLst>
                <a:path extrusionOk="0" h="1627" w="1527">
                  <a:moveTo>
                    <a:pt x="646" y="0"/>
                  </a:moveTo>
                  <a:lnTo>
                    <a:pt x="1" y="1121"/>
                  </a:lnTo>
                  <a:lnTo>
                    <a:pt x="872" y="1627"/>
                  </a:lnTo>
                  <a:lnTo>
                    <a:pt x="1526" y="496"/>
                  </a:lnTo>
                  <a:lnTo>
                    <a:pt x="646" y="0"/>
                  </a:ln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8"/>
            <p:cNvSpPr/>
            <p:nvPr/>
          </p:nvSpPr>
          <p:spPr>
            <a:xfrm>
              <a:off x="2661664" y="2166604"/>
              <a:ext cx="26673" cy="44587"/>
            </a:xfrm>
            <a:custGeom>
              <a:rect b="b" l="l" r="r" t="t"/>
              <a:pathLst>
                <a:path extrusionOk="0" h="1700" w="1017">
                  <a:moveTo>
                    <a:pt x="1" y="0"/>
                  </a:moveTo>
                  <a:lnTo>
                    <a:pt x="1" y="1482"/>
                  </a:lnTo>
                  <a:lnTo>
                    <a:pt x="366" y="1699"/>
                  </a:lnTo>
                  <a:lnTo>
                    <a:pt x="1016" y="578"/>
                  </a:ln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8"/>
            <p:cNvSpPr/>
            <p:nvPr/>
          </p:nvSpPr>
          <p:spPr>
            <a:xfrm>
              <a:off x="2707221" y="2190576"/>
              <a:ext cx="71208" cy="57281"/>
            </a:xfrm>
            <a:custGeom>
              <a:rect b="b" l="l" r="r" t="t"/>
              <a:pathLst>
                <a:path extrusionOk="0" h="2184" w="2715">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8"/>
            <p:cNvSpPr/>
            <p:nvPr/>
          </p:nvSpPr>
          <p:spPr>
            <a:xfrm>
              <a:off x="2710394" y="2191730"/>
              <a:ext cx="68034" cy="56048"/>
            </a:xfrm>
            <a:custGeom>
              <a:rect b="b" l="l" r="r" t="t"/>
              <a:pathLst>
                <a:path extrusionOk="0" h="2137" w="2594">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8"/>
            <p:cNvSpPr/>
            <p:nvPr/>
          </p:nvSpPr>
          <p:spPr>
            <a:xfrm>
              <a:off x="2734498" y="2215754"/>
              <a:ext cx="63366" cy="51642"/>
            </a:xfrm>
            <a:custGeom>
              <a:rect b="b" l="l" r="r" t="t"/>
              <a:pathLst>
                <a:path extrusionOk="0" h="1969" w="2416">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8"/>
            <p:cNvSpPr/>
            <p:nvPr/>
          </p:nvSpPr>
          <p:spPr>
            <a:xfrm>
              <a:off x="2737776" y="2216961"/>
              <a:ext cx="60087" cy="50435"/>
            </a:xfrm>
            <a:custGeom>
              <a:rect b="b" l="l" r="r" t="t"/>
              <a:pathLst>
                <a:path extrusionOk="0" h="1923" w="2291">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8"/>
            <p:cNvSpPr/>
            <p:nvPr/>
          </p:nvSpPr>
          <p:spPr>
            <a:xfrm>
              <a:off x="2761617" y="2241064"/>
              <a:ext cx="55550" cy="45819"/>
            </a:xfrm>
            <a:custGeom>
              <a:rect b="b" l="l" r="r" t="t"/>
              <a:pathLst>
                <a:path extrusionOk="0" h="1747" w="2118">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8"/>
            <p:cNvSpPr/>
            <p:nvPr/>
          </p:nvSpPr>
          <p:spPr>
            <a:xfrm>
              <a:off x="2764659" y="2241955"/>
              <a:ext cx="52507" cy="45006"/>
            </a:xfrm>
            <a:custGeom>
              <a:rect b="b" l="l" r="r" t="t"/>
              <a:pathLst>
                <a:path extrusionOk="0" h="1716" w="2002">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8"/>
            <p:cNvSpPr/>
            <p:nvPr/>
          </p:nvSpPr>
          <p:spPr>
            <a:xfrm>
              <a:off x="2788867" y="2266295"/>
              <a:ext cx="47734" cy="40154"/>
            </a:xfrm>
            <a:custGeom>
              <a:rect b="b" l="l" r="r" t="t"/>
              <a:pathLst>
                <a:path extrusionOk="0" h="1531" w="182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8"/>
            <p:cNvSpPr/>
            <p:nvPr/>
          </p:nvSpPr>
          <p:spPr>
            <a:xfrm>
              <a:off x="2792041" y="2267317"/>
              <a:ext cx="44561" cy="39184"/>
            </a:xfrm>
            <a:custGeom>
              <a:rect b="b" l="l" r="r" t="t"/>
              <a:pathLst>
                <a:path extrusionOk="0" h="1494" w="1699">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8"/>
            <p:cNvSpPr/>
            <p:nvPr/>
          </p:nvSpPr>
          <p:spPr>
            <a:xfrm>
              <a:off x="2794060" y="2108169"/>
              <a:ext cx="68926" cy="106038"/>
            </a:xfrm>
            <a:custGeom>
              <a:rect b="b" l="l" r="r" t="t"/>
              <a:pathLst>
                <a:path extrusionOk="0" h="4043" w="2628">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8"/>
            <p:cNvSpPr/>
            <p:nvPr/>
          </p:nvSpPr>
          <p:spPr>
            <a:xfrm>
              <a:off x="2794060" y="2108169"/>
              <a:ext cx="29165" cy="106038"/>
            </a:xfrm>
            <a:custGeom>
              <a:rect b="b" l="l" r="r" t="t"/>
              <a:pathLst>
                <a:path extrusionOk="0" h="4043" w="1112">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8"/>
            <p:cNvSpPr/>
            <p:nvPr/>
          </p:nvSpPr>
          <p:spPr>
            <a:xfrm>
              <a:off x="2654399" y="2038404"/>
              <a:ext cx="342977" cy="272976"/>
            </a:xfrm>
            <a:custGeom>
              <a:rect b="b" l="l" r="r" t="t"/>
              <a:pathLst>
                <a:path extrusionOk="0" h="10408" w="13077">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8"/>
            <p:cNvSpPr/>
            <p:nvPr/>
          </p:nvSpPr>
          <p:spPr>
            <a:xfrm>
              <a:off x="2955464" y="2023716"/>
              <a:ext cx="41833" cy="27827"/>
            </a:xfrm>
            <a:custGeom>
              <a:rect b="b" l="l" r="r" t="t"/>
              <a:pathLst>
                <a:path extrusionOk="0" h="1061" w="1595">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78"/>
          <p:cNvGrpSpPr/>
          <p:nvPr/>
        </p:nvGrpSpPr>
        <p:grpSpPr>
          <a:xfrm>
            <a:off x="3104515" y="1813806"/>
            <a:ext cx="338492" cy="338597"/>
            <a:chOff x="3104515" y="1998381"/>
            <a:chExt cx="338492" cy="338597"/>
          </a:xfrm>
        </p:grpSpPr>
        <p:sp>
          <p:nvSpPr>
            <p:cNvPr id="10788" name="Google Shape;10788;p78"/>
            <p:cNvSpPr/>
            <p:nvPr/>
          </p:nvSpPr>
          <p:spPr>
            <a:xfrm>
              <a:off x="3204835" y="2024503"/>
              <a:ext cx="158912" cy="145458"/>
            </a:xfrm>
            <a:custGeom>
              <a:rect b="b" l="l" r="r" t="t"/>
              <a:pathLst>
                <a:path extrusionOk="0" h="5546" w="6059">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8"/>
            <p:cNvSpPr/>
            <p:nvPr/>
          </p:nvSpPr>
          <p:spPr>
            <a:xfrm>
              <a:off x="3110180" y="2151707"/>
              <a:ext cx="116503" cy="116634"/>
            </a:xfrm>
            <a:custGeom>
              <a:rect b="b" l="l" r="r" t="t"/>
              <a:pathLst>
                <a:path extrusionOk="0" h="4447" w="4442">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8"/>
            <p:cNvSpPr/>
            <p:nvPr/>
          </p:nvSpPr>
          <p:spPr>
            <a:xfrm>
              <a:off x="3141863" y="2151707"/>
              <a:ext cx="84820" cy="116634"/>
            </a:xfrm>
            <a:custGeom>
              <a:rect b="b" l="l" r="r" t="t"/>
              <a:pathLst>
                <a:path extrusionOk="0" h="4447" w="3234">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8"/>
            <p:cNvSpPr/>
            <p:nvPr/>
          </p:nvSpPr>
          <p:spPr>
            <a:xfrm>
              <a:off x="3109420" y="2239805"/>
              <a:ext cx="116634" cy="92032"/>
            </a:xfrm>
            <a:custGeom>
              <a:rect b="b" l="l" r="r" t="t"/>
              <a:pathLst>
                <a:path extrusionOk="0" h="3509" w="4447">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8"/>
            <p:cNvSpPr/>
            <p:nvPr/>
          </p:nvSpPr>
          <p:spPr>
            <a:xfrm>
              <a:off x="3147922" y="2239805"/>
              <a:ext cx="39656" cy="25887"/>
            </a:xfrm>
            <a:custGeom>
              <a:rect b="b" l="l" r="r" t="t"/>
              <a:pathLst>
                <a:path extrusionOk="0" h="987" w="1512">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8"/>
            <p:cNvSpPr/>
            <p:nvPr/>
          </p:nvSpPr>
          <p:spPr>
            <a:xfrm>
              <a:off x="3109420" y="2273874"/>
              <a:ext cx="116634" cy="57963"/>
            </a:xfrm>
            <a:custGeom>
              <a:rect b="b" l="l" r="r" t="t"/>
              <a:pathLst>
                <a:path extrusionOk="0" h="2210" w="4447">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8"/>
            <p:cNvSpPr/>
            <p:nvPr/>
          </p:nvSpPr>
          <p:spPr>
            <a:xfrm>
              <a:off x="3128854" y="2189002"/>
              <a:ext cx="77765" cy="63707"/>
            </a:xfrm>
            <a:custGeom>
              <a:rect b="b" l="l" r="r" t="t"/>
              <a:pathLst>
                <a:path extrusionOk="0" h="2429" w="2965">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8"/>
            <p:cNvSpPr/>
            <p:nvPr/>
          </p:nvSpPr>
          <p:spPr>
            <a:xfrm>
              <a:off x="3128854" y="2189002"/>
              <a:ext cx="77765" cy="63077"/>
            </a:xfrm>
            <a:custGeom>
              <a:rect b="b" l="l" r="r" t="t"/>
              <a:pathLst>
                <a:path extrusionOk="0" h="2405" w="2965">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8"/>
            <p:cNvSpPr/>
            <p:nvPr/>
          </p:nvSpPr>
          <p:spPr>
            <a:xfrm>
              <a:off x="3204835" y="2286988"/>
              <a:ext cx="21218" cy="44849"/>
            </a:xfrm>
            <a:custGeom>
              <a:rect b="b" l="l" r="r" t="t"/>
              <a:pathLst>
                <a:path extrusionOk="0" h="1710" w="809">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8"/>
            <p:cNvSpPr/>
            <p:nvPr/>
          </p:nvSpPr>
          <p:spPr>
            <a:xfrm>
              <a:off x="3109420" y="2286988"/>
              <a:ext cx="21244" cy="44849"/>
            </a:xfrm>
            <a:custGeom>
              <a:rect b="b" l="l" r="r" t="t"/>
              <a:pathLst>
                <a:path extrusionOk="0" h="1710" w="81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8"/>
            <p:cNvSpPr/>
            <p:nvPr/>
          </p:nvSpPr>
          <p:spPr>
            <a:xfrm>
              <a:off x="3332668" y="2162932"/>
              <a:ext cx="29821" cy="65543"/>
            </a:xfrm>
            <a:custGeom>
              <a:rect b="b" l="l" r="r" t="t"/>
              <a:pathLst>
                <a:path extrusionOk="0" h="2499" w="1137">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8"/>
            <p:cNvSpPr/>
            <p:nvPr/>
          </p:nvSpPr>
          <p:spPr>
            <a:xfrm>
              <a:off x="3344654" y="2157005"/>
              <a:ext cx="71470" cy="71601"/>
            </a:xfrm>
            <a:custGeom>
              <a:rect b="b" l="l" r="r" t="t"/>
              <a:pathLst>
                <a:path extrusionOk="0" h="2730" w="2725">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8"/>
            <p:cNvSpPr/>
            <p:nvPr/>
          </p:nvSpPr>
          <p:spPr>
            <a:xfrm>
              <a:off x="3355381" y="2247122"/>
              <a:ext cx="38161" cy="33466"/>
            </a:xfrm>
            <a:custGeom>
              <a:rect b="b" l="l" r="r" t="t"/>
              <a:pathLst>
                <a:path extrusionOk="0" h="1276" w="1455">
                  <a:moveTo>
                    <a:pt x="1" y="0"/>
                  </a:moveTo>
                  <a:lnTo>
                    <a:pt x="1" y="1275"/>
                  </a:lnTo>
                  <a:lnTo>
                    <a:pt x="1454" y="1275"/>
                  </a:lnTo>
                  <a:lnTo>
                    <a:pt x="1454"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8"/>
            <p:cNvSpPr/>
            <p:nvPr/>
          </p:nvSpPr>
          <p:spPr>
            <a:xfrm>
              <a:off x="3355381" y="2247122"/>
              <a:ext cx="38161" cy="20720"/>
            </a:xfrm>
            <a:custGeom>
              <a:rect b="b" l="l" r="r" t="t"/>
              <a:pathLst>
                <a:path extrusionOk="0" h="790" w="1455">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8"/>
            <p:cNvSpPr/>
            <p:nvPr/>
          </p:nvSpPr>
          <p:spPr>
            <a:xfrm>
              <a:off x="3310847" y="2267816"/>
              <a:ext cx="127230" cy="64126"/>
            </a:xfrm>
            <a:custGeom>
              <a:rect b="b" l="l" r="r" t="t"/>
              <a:pathLst>
                <a:path extrusionOk="0" h="2445" w="4851">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8"/>
            <p:cNvSpPr/>
            <p:nvPr/>
          </p:nvSpPr>
          <p:spPr>
            <a:xfrm>
              <a:off x="3338596" y="2186799"/>
              <a:ext cx="71706" cy="65647"/>
            </a:xfrm>
            <a:custGeom>
              <a:rect b="b" l="l" r="r" t="t"/>
              <a:pathLst>
                <a:path extrusionOk="0" h="2503" w="2734">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8"/>
            <p:cNvSpPr/>
            <p:nvPr/>
          </p:nvSpPr>
          <p:spPr>
            <a:xfrm>
              <a:off x="3338596" y="2186904"/>
              <a:ext cx="71470" cy="64021"/>
            </a:xfrm>
            <a:custGeom>
              <a:rect b="b" l="l" r="r" t="t"/>
              <a:pathLst>
                <a:path extrusionOk="0" h="2441" w="2725">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8"/>
            <p:cNvSpPr/>
            <p:nvPr/>
          </p:nvSpPr>
          <p:spPr>
            <a:xfrm>
              <a:off x="3310847" y="2283972"/>
              <a:ext cx="25519" cy="47970"/>
            </a:xfrm>
            <a:custGeom>
              <a:rect b="b" l="l" r="r" t="t"/>
              <a:pathLst>
                <a:path extrusionOk="0" h="1829" w="973">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8"/>
            <p:cNvSpPr/>
            <p:nvPr/>
          </p:nvSpPr>
          <p:spPr>
            <a:xfrm>
              <a:off x="3412557" y="2283972"/>
              <a:ext cx="25519" cy="47970"/>
            </a:xfrm>
            <a:custGeom>
              <a:rect b="b" l="l" r="r" t="t"/>
              <a:pathLst>
                <a:path extrusionOk="0" h="1829" w="973">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8"/>
            <p:cNvSpPr/>
            <p:nvPr/>
          </p:nvSpPr>
          <p:spPr>
            <a:xfrm>
              <a:off x="3162425" y="2003311"/>
              <a:ext cx="180367" cy="155267"/>
            </a:xfrm>
            <a:custGeom>
              <a:rect b="b" l="l" r="r" t="t"/>
              <a:pathLst>
                <a:path extrusionOk="0" h="5920" w="6877">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8"/>
            <p:cNvSpPr/>
            <p:nvPr/>
          </p:nvSpPr>
          <p:spPr>
            <a:xfrm>
              <a:off x="3104515" y="2146723"/>
              <a:ext cx="126600" cy="190149"/>
            </a:xfrm>
            <a:custGeom>
              <a:rect b="b" l="l" r="r" t="t"/>
              <a:pathLst>
                <a:path extrusionOk="0" h="7250" w="4827">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8"/>
            <p:cNvSpPr/>
            <p:nvPr/>
          </p:nvSpPr>
          <p:spPr>
            <a:xfrm>
              <a:off x="3125707" y="2305662"/>
              <a:ext cx="9993" cy="31211"/>
            </a:xfrm>
            <a:custGeom>
              <a:rect b="b" l="l" r="r" t="t"/>
              <a:pathLst>
                <a:path extrusionOk="0" h="1190" w="381">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8"/>
            <p:cNvSpPr/>
            <p:nvPr/>
          </p:nvSpPr>
          <p:spPr>
            <a:xfrm>
              <a:off x="3199904" y="2305662"/>
              <a:ext cx="9993" cy="31211"/>
            </a:xfrm>
            <a:custGeom>
              <a:rect b="b" l="l" r="r" t="t"/>
              <a:pathLst>
                <a:path extrusionOk="0" h="1190" w="381">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8"/>
            <p:cNvSpPr/>
            <p:nvPr/>
          </p:nvSpPr>
          <p:spPr>
            <a:xfrm>
              <a:off x="3348326" y="2182340"/>
              <a:ext cx="54632" cy="16838"/>
            </a:xfrm>
            <a:custGeom>
              <a:rect b="b" l="l" r="r" t="t"/>
              <a:pathLst>
                <a:path extrusionOk="0" h="642" w="2083">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8"/>
            <p:cNvSpPr/>
            <p:nvPr/>
          </p:nvSpPr>
          <p:spPr>
            <a:xfrm>
              <a:off x="3305785" y="2151969"/>
              <a:ext cx="137222" cy="185009"/>
            </a:xfrm>
            <a:custGeom>
              <a:rect b="b" l="l" r="r" t="t"/>
              <a:pathLst>
                <a:path extrusionOk="0" h="7054" w="5232">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8"/>
            <p:cNvSpPr/>
            <p:nvPr/>
          </p:nvSpPr>
          <p:spPr>
            <a:xfrm>
              <a:off x="3332432"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8"/>
            <p:cNvSpPr/>
            <p:nvPr/>
          </p:nvSpPr>
          <p:spPr>
            <a:xfrm>
              <a:off x="3406630" y="2300364"/>
              <a:ext cx="9862" cy="36482"/>
            </a:xfrm>
            <a:custGeom>
              <a:rect b="b" l="l" r="r" t="t"/>
              <a:pathLst>
                <a:path extrusionOk="0" h="1391" w="376">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8"/>
            <p:cNvSpPr/>
            <p:nvPr/>
          </p:nvSpPr>
          <p:spPr>
            <a:xfrm>
              <a:off x="3157521" y="1998381"/>
              <a:ext cx="211263" cy="176537"/>
            </a:xfrm>
            <a:custGeom>
              <a:rect b="b" l="l" r="r" t="t"/>
              <a:pathLst>
                <a:path extrusionOk="0" h="6731" w="8055">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8"/>
            <p:cNvSpPr/>
            <p:nvPr/>
          </p:nvSpPr>
          <p:spPr>
            <a:xfrm>
              <a:off x="3192980" y="2030064"/>
              <a:ext cx="29165" cy="9993"/>
            </a:xfrm>
            <a:custGeom>
              <a:rect b="b" l="l" r="r" t="t"/>
              <a:pathLst>
                <a:path extrusionOk="0" h="381" w="1112">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8"/>
            <p:cNvSpPr/>
            <p:nvPr/>
          </p:nvSpPr>
          <p:spPr>
            <a:xfrm>
              <a:off x="3230066" y="2030064"/>
              <a:ext cx="82197" cy="9993"/>
            </a:xfrm>
            <a:custGeom>
              <a:rect b="b" l="l" r="r" t="t"/>
              <a:pathLst>
                <a:path extrusionOk="0" h="381" w="3134">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8"/>
            <p:cNvSpPr/>
            <p:nvPr/>
          </p:nvSpPr>
          <p:spPr>
            <a:xfrm>
              <a:off x="3192980" y="2056553"/>
              <a:ext cx="119283" cy="9993"/>
            </a:xfrm>
            <a:custGeom>
              <a:rect b="b" l="l" r="r" t="t"/>
              <a:pathLst>
                <a:path extrusionOk="0" h="381" w="4548">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8"/>
            <p:cNvSpPr/>
            <p:nvPr/>
          </p:nvSpPr>
          <p:spPr>
            <a:xfrm>
              <a:off x="3192980" y="2083069"/>
              <a:ext cx="82040" cy="9993"/>
            </a:xfrm>
            <a:custGeom>
              <a:rect b="b" l="l" r="r" t="t"/>
              <a:pathLst>
                <a:path extrusionOk="0" h="381" w="3128">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8"/>
            <p:cNvSpPr/>
            <p:nvPr/>
          </p:nvSpPr>
          <p:spPr>
            <a:xfrm>
              <a:off x="3283072" y="2083069"/>
              <a:ext cx="29060" cy="9993"/>
            </a:xfrm>
            <a:custGeom>
              <a:rect b="b" l="l" r="r" t="t"/>
              <a:pathLst>
                <a:path extrusionOk="0" h="381" w="1108">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78"/>
          <p:cNvGrpSpPr/>
          <p:nvPr/>
        </p:nvGrpSpPr>
        <p:grpSpPr>
          <a:xfrm>
            <a:off x="4006321" y="1790830"/>
            <a:ext cx="320605" cy="384469"/>
            <a:chOff x="4006321" y="1975405"/>
            <a:chExt cx="320605" cy="384469"/>
          </a:xfrm>
        </p:grpSpPr>
        <p:sp>
          <p:nvSpPr>
            <p:cNvPr id="10822" name="Google Shape;10822;p78"/>
            <p:cNvSpPr/>
            <p:nvPr/>
          </p:nvSpPr>
          <p:spPr>
            <a:xfrm>
              <a:off x="4058960" y="2050888"/>
              <a:ext cx="32706" cy="35984"/>
            </a:xfrm>
            <a:custGeom>
              <a:rect b="b" l="l" r="r" t="t"/>
              <a:pathLst>
                <a:path extrusionOk="0" h="1372" w="1247">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8"/>
            <p:cNvSpPr/>
            <p:nvPr/>
          </p:nvSpPr>
          <p:spPr>
            <a:xfrm>
              <a:off x="4248008" y="2050888"/>
              <a:ext cx="32837" cy="35984"/>
            </a:xfrm>
            <a:custGeom>
              <a:rect b="b" l="l" r="r" t="t"/>
              <a:pathLst>
                <a:path extrusionOk="0" h="1372" w="1252">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8"/>
            <p:cNvSpPr/>
            <p:nvPr/>
          </p:nvSpPr>
          <p:spPr>
            <a:xfrm>
              <a:off x="4153222" y="2022353"/>
              <a:ext cx="33335" cy="34096"/>
            </a:xfrm>
            <a:custGeom>
              <a:rect b="b" l="l" r="r" t="t"/>
              <a:pathLst>
                <a:path extrusionOk="0" h="1300" w="1271">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8"/>
            <p:cNvSpPr/>
            <p:nvPr/>
          </p:nvSpPr>
          <p:spPr>
            <a:xfrm>
              <a:off x="4153222" y="2022353"/>
              <a:ext cx="22503" cy="34096"/>
            </a:xfrm>
            <a:custGeom>
              <a:rect b="b" l="l" r="r" t="t"/>
              <a:pathLst>
                <a:path extrusionOk="0" h="1300" w="858">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8"/>
            <p:cNvSpPr/>
            <p:nvPr/>
          </p:nvSpPr>
          <p:spPr>
            <a:xfrm>
              <a:off x="4006321" y="2050888"/>
              <a:ext cx="315150" cy="303242"/>
            </a:xfrm>
            <a:custGeom>
              <a:rect b="b" l="l" r="r" t="t"/>
              <a:pathLst>
                <a:path extrusionOk="0" h="11562" w="12016">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8"/>
            <p:cNvSpPr/>
            <p:nvPr/>
          </p:nvSpPr>
          <p:spPr>
            <a:xfrm>
              <a:off x="4018307" y="2050888"/>
              <a:ext cx="165102" cy="303269"/>
            </a:xfrm>
            <a:custGeom>
              <a:rect b="b" l="l" r="r" t="t"/>
              <a:pathLst>
                <a:path extrusionOk="0" h="11563" w="6295">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8"/>
            <p:cNvSpPr/>
            <p:nvPr/>
          </p:nvSpPr>
          <p:spPr>
            <a:xfrm>
              <a:off x="4032837" y="2075516"/>
              <a:ext cx="264163" cy="254040"/>
            </a:xfrm>
            <a:custGeom>
              <a:rect b="b" l="l" r="r" t="t"/>
              <a:pathLst>
                <a:path extrusionOk="0" h="9686" w="10072">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8"/>
            <p:cNvSpPr/>
            <p:nvPr/>
          </p:nvSpPr>
          <p:spPr>
            <a:xfrm>
              <a:off x="4042804" y="2075490"/>
              <a:ext cx="134678" cy="254066"/>
            </a:xfrm>
            <a:custGeom>
              <a:rect b="b" l="l" r="r" t="t"/>
              <a:pathLst>
                <a:path extrusionOk="0" h="9687" w="5135">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8"/>
            <p:cNvSpPr/>
            <p:nvPr/>
          </p:nvSpPr>
          <p:spPr>
            <a:xfrm>
              <a:off x="4050252" y="2092485"/>
              <a:ext cx="228809" cy="220154"/>
            </a:xfrm>
            <a:custGeom>
              <a:rect b="b" l="l" r="r" t="t"/>
              <a:pathLst>
                <a:path extrusionOk="0" h="8394" w="8724">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8"/>
            <p:cNvSpPr/>
            <p:nvPr/>
          </p:nvSpPr>
          <p:spPr>
            <a:xfrm>
              <a:off x="4058960" y="2092380"/>
              <a:ext cx="124082" cy="220259"/>
            </a:xfrm>
            <a:custGeom>
              <a:rect b="b" l="l" r="r" t="t"/>
              <a:pathLst>
                <a:path extrusionOk="0" h="8398" w="4731">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8"/>
            <p:cNvSpPr/>
            <p:nvPr/>
          </p:nvSpPr>
          <p:spPr>
            <a:xfrm>
              <a:off x="4251549" y="2022326"/>
              <a:ext cx="58566" cy="49570"/>
            </a:xfrm>
            <a:custGeom>
              <a:rect b="b" l="l" r="r" t="t"/>
              <a:pathLst>
                <a:path extrusionOk="0" h="1890" w="2233">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8"/>
            <p:cNvSpPr/>
            <p:nvPr/>
          </p:nvSpPr>
          <p:spPr>
            <a:xfrm>
              <a:off x="4029690" y="2022274"/>
              <a:ext cx="58566" cy="49675"/>
            </a:xfrm>
            <a:custGeom>
              <a:rect b="b" l="l" r="r" t="t"/>
              <a:pathLst>
                <a:path extrusionOk="0" h="1894" w="2233">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8"/>
            <p:cNvSpPr/>
            <p:nvPr/>
          </p:nvSpPr>
          <p:spPr>
            <a:xfrm>
              <a:off x="4133420" y="1981097"/>
              <a:ext cx="72965" cy="44062"/>
            </a:xfrm>
            <a:custGeom>
              <a:rect b="b" l="l" r="r" t="t"/>
              <a:pathLst>
                <a:path extrusionOk="0" h="1680" w="2782">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8"/>
            <p:cNvSpPr/>
            <p:nvPr/>
          </p:nvSpPr>
          <p:spPr>
            <a:xfrm>
              <a:off x="4251549" y="2022300"/>
              <a:ext cx="52140" cy="49596"/>
            </a:xfrm>
            <a:custGeom>
              <a:rect b="b" l="l" r="r" t="t"/>
              <a:pathLst>
                <a:path extrusionOk="0" h="1891" w="1988">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8"/>
            <p:cNvSpPr/>
            <p:nvPr/>
          </p:nvSpPr>
          <p:spPr>
            <a:xfrm>
              <a:off x="4029795" y="2022300"/>
              <a:ext cx="52035" cy="49570"/>
            </a:xfrm>
            <a:custGeom>
              <a:rect b="b" l="l" r="r" t="t"/>
              <a:pathLst>
                <a:path extrusionOk="0" h="1890" w="1984">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8"/>
            <p:cNvSpPr/>
            <p:nvPr/>
          </p:nvSpPr>
          <p:spPr>
            <a:xfrm>
              <a:off x="4133420" y="1981097"/>
              <a:ext cx="31814" cy="44062"/>
            </a:xfrm>
            <a:custGeom>
              <a:rect b="b" l="l" r="r" t="t"/>
              <a:pathLst>
                <a:path extrusionOk="0" h="1680" w="1213">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8"/>
            <p:cNvSpPr/>
            <p:nvPr/>
          </p:nvSpPr>
          <p:spPr>
            <a:xfrm>
              <a:off x="4149681" y="2187429"/>
              <a:ext cx="35250" cy="30214"/>
            </a:xfrm>
            <a:custGeom>
              <a:rect b="b" l="l" r="r" t="t"/>
              <a:pathLst>
                <a:path extrusionOk="0" h="1152" w="1344">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8"/>
            <p:cNvSpPr/>
            <p:nvPr/>
          </p:nvSpPr>
          <p:spPr>
            <a:xfrm>
              <a:off x="4154743" y="2187455"/>
              <a:ext cx="24890" cy="30240"/>
            </a:xfrm>
            <a:custGeom>
              <a:rect b="b" l="l" r="r" t="t"/>
              <a:pathLst>
                <a:path extrusionOk="0" h="1153" w="949">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8"/>
            <p:cNvSpPr/>
            <p:nvPr/>
          </p:nvSpPr>
          <p:spPr>
            <a:xfrm>
              <a:off x="4026648" y="2069798"/>
              <a:ext cx="275782" cy="265344"/>
            </a:xfrm>
            <a:custGeom>
              <a:rect b="b" l="l" r="r" t="t"/>
              <a:pathLst>
                <a:path extrusionOk="0" h="10117" w="10515">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8"/>
            <p:cNvSpPr/>
            <p:nvPr/>
          </p:nvSpPr>
          <p:spPr>
            <a:xfrm>
              <a:off x="4044955" y="2086715"/>
              <a:ext cx="240559" cy="231484"/>
            </a:xfrm>
            <a:custGeom>
              <a:rect b="b" l="l" r="r" t="t"/>
              <a:pathLst>
                <a:path extrusionOk="0" h="8826" w="9172">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8"/>
            <p:cNvSpPr/>
            <p:nvPr/>
          </p:nvSpPr>
          <p:spPr>
            <a:xfrm>
              <a:off x="4147793" y="2128102"/>
              <a:ext cx="43826" cy="95075"/>
            </a:xfrm>
            <a:custGeom>
              <a:rect b="b" l="l" r="r" t="t"/>
              <a:pathLst>
                <a:path extrusionOk="0" h="3625" w="1671">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8"/>
            <p:cNvSpPr/>
            <p:nvPr/>
          </p:nvSpPr>
          <p:spPr>
            <a:xfrm>
              <a:off x="4012380" y="1975405"/>
              <a:ext cx="314546" cy="384469"/>
            </a:xfrm>
            <a:custGeom>
              <a:rect b="b" l="l" r="r" t="t"/>
              <a:pathLst>
                <a:path extrusionOk="0" h="14659" w="11993">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78"/>
          <p:cNvGrpSpPr/>
          <p:nvPr/>
        </p:nvGrpSpPr>
        <p:grpSpPr>
          <a:xfrm>
            <a:off x="3554290" y="3195942"/>
            <a:ext cx="340092" cy="338623"/>
            <a:chOff x="3554290" y="3380517"/>
            <a:chExt cx="340092" cy="338623"/>
          </a:xfrm>
        </p:grpSpPr>
        <p:sp>
          <p:nvSpPr>
            <p:cNvPr id="10845" name="Google Shape;10845;p78"/>
            <p:cNvSpPr/>
            <p:nvPr/>
          </p:nvSpPr>
          <p:spPr>
            <a:xfrm>
              <a:off x="3654742" y="3568175"/>
              <a:ext cx="52534" cy="52534"/>
            </a:xfrm>
            <a:custGeom>
              <a:rect b="b" l="l" r="r" t="t"/>
              <a:pathLst>
                <a:path extrusionOk="0" h="2003" w="2003">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8"/>
            <p:cNvSpPr/>
            <p:nvPr/>
          </p:nvSpPr>
          <p:spPr>
            <a:xfrm>
              <a:off x="3654611" y="3568175"/>
              <a:ext cx="42436" cy="52534"/>
            </a:xfrm>
            <a:custGeom>
              <a:rect b="b" l="l" r="r" t="t"/>
              <a:pathLst>
                <a:path extrusionOk="0" h="2003" w="1618">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8"/>
            <p:cNvSpPr/>
            <p:nvPr/>
          </p:nvSpPr>
          <p:spPr>
            <a:xfrm>
              <a:off x="3650204" y="3385579"/>
              <a:ext cx="239667" cy="228520"/>
            </a:xfrm>
            <a:custGeom>
              <a:rect b="b" l="l" r="r" t="t"/>
              <a:pathLst>
                <a:path extrusionOk="0" h="8713" w="9138">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8"/>
            <p:cNvSpPr/>
            <p:nvPr/>
          </p:nvSpPr>
          <p:spPr>
            <a:xfrm>
              <a:off x="3661299" y="3385632"/>
              <a:ext cx="124082" cy="228442"/>
            </a:xfrm>
            <a:custGeom>
              <a:rect b="b" l="l" r="r" t="t"/>
              <a:pathLst>
                <a:path extrusionOk="0" h="8710" w="4731">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8"/>
            <p:cNvSpPr/>
            <p:nvPr/>
          </p:nvSpPr>
          <p:spPr>
            <a:xfrm>
              <a:off x="3683120" y="3407348"/>
              <a:ext cx="193874" cy="184983"/>
            </a:xfrm>
            <a:custGeom>
              <a:rect b="b" l="l" r="r" t="t"/>
              <a:pathLst>
                <a:path extrusionOk="0" h="7053" w="7392">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8"/>
            <p:cNvSpPr/>
            <p:nvPr/>
          </p:nvSpPr>
          <p:spPr>
            <a:xfrm>
              <a:off x="3683120" y="3407348"/>
              <a:ext cx="102392" cy="184878"/>
            </a:xfrm>
            <a:custGeom>
              <a:rect b="b" l="l" r="r" t="t"/>
              <a:pathLst>
                <a:path extrusionOk="0" h="7049" w="3904">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8"/>
            <p:cNvSpPr/>
            <p:nvPr/>
          </p:nvSpPr>
          <p:spPr>
            <a:xfrm>
              <a:off x="3741817" y="3443857"/>
              <a:ext cx="59091" cy="50619"/>
            </a:xfrm>
            <a:custGeom>
              <a:rect b="b" l="l" r="r" t="t"/>
              <a:pathLst>
                <a:path extrusionOk="0" h="1930" w="2253">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8"/>
            <p:cNvSpPr/>
            <p:nvPr/>
          </p:nvSpPr>
          <p:spPr>
            <a:xfrm>
              <a:off x="3750393" y="3443857"/>
              <a:ext cx="35119" cy="50619"/>
            </a:xfrm>
            <a:custGeom>
              <a:rect b="b" l="l" r="r" t="t"/>
              <a:pathLst>
                <a:path extrusionOk="0" h="1930" w="1339">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8"/>
            <p:cNvSpPr/>
            <p:nvPr/>
          </p:nvSpPr>
          <p:spPr>
            <a:xfrm>
              <a:off x="3734237" y="3494476"/>
              <a:ext cx="82695" cy="52770"/>
            </a:xfrm>
            <a:custGeom>
              <a:rect b="b" l="l" r="r" t="t"/>
              <a:pathLst>
                <a:path extrusionOk="0" h="2012" w="3153">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8"/>
            <p:cNvSpPr/>
            <p:nvPr/>
          </p:nvSpPr>
          <p:spPr>
            <a:xfrm>
              <a:off x="3734237" y="3494345"/>
              <a:ext cx="46842" cy="52901"/>
            </a:xfrm>
            <a:custGeom>
              <a:rect b="b" l="l" r="r" t="t"/>
              <a:pathLst>
                <a:path extrusionOk="0" h="2017" w="1786">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8"/>
            <p:cNvSpPr/>
            <p:nvPr/>
          </p:nvSpPr>
          <p:spPr>
            <a:xfrm>
              <a:off x="3559824" y="3596842"/>
              <a:ext cx="119938" cy="117368"/>
            </a:xfrm>
            <a:custGeom>
              <a:rect b="b" l="l" r="r" t="t"/>
              <a:pathLst>
                <a:path extrusionOk="0" h="4475" w="4573">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8"/>
            <p:cNvSpPr/>
            <p:nvPr/>
          </p:nvSpPr>
          <p:spPr>
            <a:xfrm>
              <a:off x="3559956" y="3596842"/>
              <a:ext cx="105041" cy="117368"/>
            </a:xfrm>
            <a:custGeom>
              <a:rect b="b" l="l" r="r" t="t"/>
              <a:pathLst>
                <a:path extrusionOk="0" h="4475" w="4005">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8"/>
            <p:cNvSpPr/>
            <p:nvPr/>
          </p:nvSpPr>
          <p:spPr>
            <a:xfrm>
              <a:off x="3636068" y="3596842"/>
              <a:ext cx="43695" cy="42541"/>
            </a:xfrm>
            <a:custGeom>
              <a:rect b="b" l="l" r="r" t="t"/>
              <a:pathLst>
                <a:path extrusionOk="0" h="1622" w="1666">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8"/>
            <p:cNvSpPr/>
            <p:nvPr/>
          </p:nvSpPr>
          <p:spPr>
            <a:xfrm>
              <a:off x="3636199" y="3596816"/>
              <a:ext cx="28798" cy="23500"/>
            </a:xfrm>
            <a:custGeom>
              <a:rect b="b" l="l" r="r" t="t"/>
              <a:pathLst>
                <a:path extrusionOk="0" h="896" w="1098">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8"/>
            <p:cNvSpPr/>
            <p:nvPr/>
          </p:nvSpPr>
          <p:spPr>
            <a:xfrm>
              <a:off x="3554290" y="3380517"/>
              <a:ext cx="340040" cy="338623"/>
            </a:xfrm>
            <a:custGeom>
              <a:rect b="b" l="l" r="r" t="t"/>
              <a:pathLst>
                <a:path extrusionOk="0" h="12911" w="12965">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8"/>
            <p:cNvSpPr/>
            <p:nvPr/>
          </p:nvSpPr>
          <p:spPr>
            <a:xfrm>
              <a:off x="3670268" y="3402286"/>
              <a:ext cx="202948" cy="194949"/>
            </a:xfrm>
            <a:custGeom>
              <a:rect b="b" l="l" r="r" t="t"/>
              <a:pathLst>
                <a:path extrusionOk="0" h="7433" w="7738">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8"/>
            <p:cNvSpPr/>
            <p:nvPr/>
          </p:nvSpPr>
          <p:spPr>
            <a:xfrm>
              <a:off x="3729071" y="3438821"/>
              <a:ext cx="92793" cy="113355"/>
            </a:xfrm>
            <a:custGeom>
              <a:rect b="b" l="l" r="r" t="t"/>
              <a:pathLst>
                <a:path extrusionOk="0" h="4322" w="3538">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78"/>
            <p:cNvSpPr/>
            <p:nvPr/>
          </p:nvSpPr>
          <p:spPr>
            <a:xfrm>
              <a:off x="3780083" y="3506331"/>
              <a:ext cx="114299" cy="112096"/>
            </a:xfrm>
            <a:custGeom>
              <a:rect b="b" l="l" r="r" t="t"/>
              <a:pathLst>
                <a:path extrusionOk="0" h="4274" w="4358">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78"/>
          <p:cNvGrpSpPr/>
          <p:nvPr/>
        </p:nvGrpSpPr>
        <p:grpSpPr>
          <a:xfrm>
            <a:off x="4001155" y="3207456"/>
            <a:ext cx="345810" cy="311058"/>
            <a:chOff x="4001155" y="3392031"/>
            <a:chExt cx="345810" cy="311058"/>
          </a:xfrm>
        </p:grpSpPr>
        <p:sp>
          <p:nvSpPr>
            <p:cNvPr id="10864" name="Google Shape;10864;p78"/>
            <p:cNvSpPr/>
            <p:nvPr/>
          </p:nvSpPr>
          <p:spPr>
            <a:xfrm>
              <a:off x="4144016" y="3454977"/>
              <a:ext cx="27408" cy="47970"/>
            </a:xfrm>
            <a:custGeom>
              <a:rect b="b" l="l" r="r" t="t"/>
              <a:pathLst>
                <a:path extrusionOk="0" h="1829" w="1045">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8"/>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78"/>
            <p:cNvSpPr/>
            <p:nvPr/>
          </p:nvSpPr>
          <p:spPr>
            <a:xfrm>
              <a:off x="4223511" y="3425078"/>
              <a:ext cx="27303" cy="47839"/>
            </a:xfrm>
            <a:custGeom>
              <a:rect b="b" l="l" r="r" t="t"/>
              <a:pathLst>
                <a:path extrusionOk="0" h="1824" w="1041">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78"/>
            <p:cNvSpPr/>
            <p:nvPr/>
          </p:nvSpPr>
          <p:spPr>
            <a:xfrm>
              <a:off x="4106537" y="3427202"/>
              <a:ext cx="102628" cy="102497"/>
            </a:xfrm>
            <a:custGeom>
              <a:rect b="b" l="l" r="r" t="t"/>
              <a:pathLst>
                <a:path extrusionOk="0" h="3908" w="3913">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8"/>
            <p:cNvSpPr/>
            <p:nvPr/>
          </p:nvSpPr>
          <p:spPr>
            <a:xfrm>
              <a:off x="4106406" y="3427150"/>
              <a:ext cx="58068" cy="102497"/>
            </a:xfrm>
            <a:custGeom>
              <a:rect b="b" l="l" r="r" t="t"/>
              <a:pathLst>
                <a:path extrusionOk="0" h="3908" w="2214">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78"/>
            <p:cNvSpPr/>
            <p:nvPr/>
          </p:nvSpPr>
          <p:spPr>
            <a:xfrm>
              <a:off x="4122929" y="3443621"/>
              <a:ext cx="69818" cy="69686"/>
            </a:xfrm>
            <a:custGeom>
              <a:rect b="b" l="l" r="r" t="t"/>
              <a:pathLst>
                <a:path extrusionOk="0" h="2657" w="2662">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78"/>
            <p:cNvSpPr/>
            <p:nvPr/>
          </p:nvSpPr>
          <p:spPr>
            <a:xfrm>
              <a:off x="4122929" y="3443463"/>
              <a:ext cx="41675" cy="69870"/>
            </a:xfrm>
            <a:custGeom>
              <a:rect b="b" l="l" r="r" t="t"/>
              <a:pathLst>
                <a:path extrusionOk="0" h="2664" w="1589">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78"/>
            <p:cNvSpPr/>
            <p:nvPr/>
          </p:nvSpPr>
          <p:spPr>
            <a:xfrm>
              <a:off x="4186032" y="3397303"/>
              <a:ext cx="102497" cy="102497"/>
            </a:xfrm>
            <a:custGeom>
              <a:rect b="b" l="l" r="r" t="t"/>
              <a:pathLst>
                <a:path extrusionOk="0" h="3908" w="3908">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8"/>
            <p:cNvSpPr/>
            <p:nvPr/>
          </p:nvSpPr>
          <p:spPr>
            <a:xfrm>
              <a:off x="4185901" y="3397224"/>
              <a:ext cx="57963" cy="102550"/>
            </a:xfrm>
            <a:custGeom>
              <a:rect b="b" l="l" r="r" t="t"/>
              <a:pathLst>
                <a:path extrusionOk="0" h="3910" w="221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8"/>
            <p:cNvSpPr/>
            <p:nvPr/>
          </p:nvSpPr>
          <p:spPr>
            <a:xfrm>
              <a:off x="4202451" y="3413590"/>
              <a:ext cx="69818" cy="69818"/>
            </a:xfrm>
            <a:custGeom>
              <a:rect b="b" l="l" r="r" t="t"/>
              <a:pathLst>
                <a:path extrusionOk="0" h="2662" w="2662">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78"/>
            <p:cNvSpPr/>
            <p:nvPr/>
          </p:nvSpPr>
          <p:spPr>
            <a:xfrm>
              <a:off x="4202451" y="3413669"/>
              <a:ext cx="41675" cy="69765"/>
            </a:xfrm>
            <a:custGeom>
              <a:rect b="b" l="l" r="r" t="t"/>
              <a:pathLst>
                <a:path extrusionOk="0" h="2660" w="1589">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78"/>
            <p:cNvSpPr/>
            <p:nvPr/>
          </p:nvSpPr>
          <p:spPr>
            <a:xfrm>
              <a:off x="4006584" y="3568438"/>
              <a:ext cx="115375" cy="129905"/>
            </a:xfrm>
            <a:custGeom>
              <a:rect b="b" l="l" r="r" t="t"/>
              <a:pathLst>
                <a:path extrusionOk="0" h="4953" w="4399">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78"/>
            <p:cNvSpPr/>
            <p:nvPr/>
          </p:nvSpPr>
          <p:spPr>
            <a:xfrm>
              <a:off x="4038398" y="3656142"/>
              <a:ext cx="83561" cy="42253"/>
            </a:xfrm>
            <a:custGeom>
              <a:rect b="b" l="l" r="r" t="t"/>
              <a:pathLst>
                <a:path extrusionOk="0" h="1611" w="3186">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8"/>
            <p:cNvSpPr/>
            <p:nvPr/>
          </p:nvSpPr>
          <p:spPr>
            <a:xfrm>
              <a:off x="4118260" y="3509268"/>
              <a:ext cx="224534" cy="138953"/>
            </a:xfrm>
            <a:custGeom>
              <a:rect b="b" l="l" r="r" t="t"/>
              <a:pathLst>
                <a:path extrusionOk="0" h="5298" w="8561">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8"/>
            <p:cNvSpPr/>
            <p:nvPr/>
          </p:nvSpPr>
          <p:spPr>
            <a:xfrm>
              <a:off x="4118260" y="3562379"/>
              <a:ext cx="45583" cy="85843"/>
            </a:xfrm>
            <a:custGeom>
              <a:rect b="b" l="l" r="r" t="t"/>
              <a:pathLst>
                <a:path extrusionOk="0" h="3273" w="1738">
                  <a:moveTo>
                    <a:pt x="598" y="0"/>
                  </a:moveTo>
                  <a:lnTo>
                    <a:pt x="1" y="246"/>
                  </a:lnTo>
                  <a:lnTo>
                    <a:pt x="1141" y="3272"/>
                  </a:lnTo>
                  <a:lnTo>
                    <a:pt x="1738" y="3022"/>
                  </a:lnTo>
                  <a:lnTo>
                    <a:pt x="598" y="0"/>
                  </a:ln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8"/>
            <p:cNvSpPr/>
            <p:nvPr/>
          </p:nvSpPr>
          <p:spPr>
            <a:xfrm>
              <a:off x="4082040" y="3558419"/>
              <a:ext cx="70211" cy="113014"/>
            </a:xfrm>
            <a:custGeom>
              <a:rect b="b" l="l" r="r" t="t"/>
              <a:pathLst>
                <a:path extrusionOk="0" h="4309" w="2677">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78"/>
            <p:cNvSpPr/>
            <p:nvPr/>
          </p:nvSpPr>
          <p:spPr>
            <a:xfrm>
              <a:off x="4115113" y="3643527"/>
              <a:ext cx="37138" cy="28037"/>
            </a:xfrm>
            <a:custGeom>
              <a:rect b="b" l="l" r="r" t="t"/>
              <a:pathLst>
                <a:path extrusionOk="0" h="1069" w="1416">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78"/>
            <p:cNvSpPr/>
            <p:nvPr/>
          </p:nvSpPr>
          <p:spPr>
            <a:xfrm>
              <a:off x="4143885" y="3454479"/>
              <a:ext cx="27801" cy="47839"/>
            </a:xfrm>
            <a:custGeom>
              <a:rect b="b" l="l" r="r" t="t"/>
              <a:pathLst>
                <a:path extrusionOk="0" h="1824" w="106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8"/>
            <p:cNvSpPr/>
            <p:nvPr/>
          </p:nvSpPr>
          <p:spPr>
            <a:xfrm>
              <a:off x="4184144" y="3408292"/>
              <a:ext cx="93160" cy="79784"/>
            </a:xfrm>
            <a:custGeom>
              <a:rect b="b" l="l" r="r" t="t"/>
              <a:pathLst>
                <a:path extrusionOk="0" h="3042" w="3552">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8"/>
            <p:cNvSpPr/>
            <p:nvPr/>
          </p:nvSpPr>
          <p:spPr>
            <a:xfrm>
              <a:off x="4094682" y="3392031"/>
              <a:ext cx="198411" cy="142337"/>
            </a:xfrm>
            <a:custGeom>
              <a:rect b="b" l="l" r="r" t="t"/>
              <a:pathLst>
                <a:path extrusionOk="0" h="5427" w="7565">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8"/>
            <p:cNvSpPr/>
            <p:nvPr/>
          </p:nvSpPr>
          <p:spPr>
            <a:xfrm>
              <a:off x="4223642" y="3424685"/>
              <a:ext cx="27408" cy="47734"/>
            </a:xfrm>
            <a:custGeom>
              <a:rect b="b" l="l" r="r" t="t"/>
              <a:pathLst>
                <a:path extrusionOk="0" h="1820" w="1045">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78"/>
            <p:cNvSpPr/>
            <p:nvPr/>
          </p:nvSpPr>
          <p:spPr>
            <a:xfrm>
              <a:off x="4001155" y="3504023"/>
              <a:ext cx="345810" cy="199067"/>
            </a:xfrm>
            <a:custGeom>
              <a:rect b="b" l="l" r="r" t="t"/>
              <a:pathLst>
                <a:path extrusionOk="0" h="7590" w="13185">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78"/>
          <p:cNvGrpSpPr/>
          <p:nvPr/>
        </p:nvGrpSpPr>
        <p:grpSpPr>
          <a:xfrm>
            <a:off x="912027" y="3641810"/>
            <a:ext cx="253699" cy="338571"/>
            <a:chOff x="912027" y="3826385"/>
            <a:chExt cx="253699" cy="338571"/>
          </a:xfrm>
        </p:grpSpPr>
        <p:sp>
          <p:nvSpPr>
            <p:cNvPr id="10887" name="Google Shape;10887;p78"/>
            <p:cNvSpPr/>
            <p:nvPr/>
          </p:nvSpPr>
          <p:spPr>
            <a:xfrm>
              <a:off x="997083" y="3900976"/>
              <a:ext cx="29952" cy="65516"/>
            </a:xfrm>
            <a:custGeom>
              <a:rect b="b" l="l" r="r" t="t"/>
              <a:pathLst>
                <a:path extrusionOk="0" h="2498" w="1142">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8"/>
            <p:cNvSpPr/>
            <p:nvPr/>
          </p:nvSpPr>
          <p:spPr>
            <a:xfrm>
              <a:off x="1009095" y="3895022"/>
              <a:ext cx="71575" cy="71601"/>
            </a:xfrm>
            <a:custGeom>
              <a:rect b="b" l="l" r="r" t="t"/>
              <a:pathLst>
                <a:path extrusionOk="0" h="2730" w="2729">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78"/>
            <p:cNvSpPr/>
            <p:nvPr/>
          </p:nvSpPr>
          <p:spPr>
            <a:xfrm>
              <a:off x="1019822" y="3985009"/>
              <a:ext cx="38135" cy="33466"/>
            </a:xfrm>
            <a:custGeom>
              <a:rect b="b" l="l" r="r" t="t"/>
              <a:pathLst>
                <a:path extrusionOk="0" h="1276" w="1454">
                  <a:moveTo>
                    <a:pt x="0" y="1"/>
                  </a:moveTo>
                  <a:lnTo>
                    <a:pt x="0" y="1276"/>
                  </a:lnTo>
                  <a:lnTo>
                    <a:pt x="1453" y="1276"/>
                  </a:lnTo>
                  <a:lnTo>
                    <a:pt x="1453"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78"/>
            <p:cNvSpPr/>
            <p:nvPr/>
          </p:nvSpPr>
          <p:spPr>
            <a:xfrm>
              <a:off x="1019927" y="3985140"/>
              <a:ext cx="38135" cy="20746"/>
            </a:xfrm>
            <a:custGeom>
              <a:rect b="b" l="l" r="r" t="t"/>
              <a:pathLst>
                <a:path extrusionOk="0" h="791" w="1454">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8"/>
            <p:cNvSpPr/>
            <p:nvPr/>
          </p:nvSpPr>
          <p:spPr>
            <a:xfrm>
              <a:off x="975262" y="4005834"/>
              <a:ext cx="127230" cy="64126"/>
            </a:xfrm>
            <a:custGeom>
              <a:rect b="b" l="l" r="r" t="t"/>
              <a:pathLst>
                <a:path extrusionOk="0" h="2445" w="4851">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78"/>
            <p:cNvSpPr/>
            <p:nvPr/>
          </p:nvSpPr>
          <p:spPr>
            <a:xfrm>
              <a:off x="1003037" y="3924817"/>
              <a:ext cx="71575" cy="65647"/>
            </a:xfrm>
            <a:custGeom>
              <a:rect b="b" l="l" r="r" t="t"/>
              <a:pathLst>
                <a:path extrusionOk="0" h="2503" w="2729">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78"/>
            <p:cNvSpPr/>
            <p:nvPr/>
          </p:nvSpPr>
          <p:spPr>
            <a:xfrm>
              <a:off x="1003037" y="3924817"/>
              <a:ext cx="71444" cy="64126"/>
            </a:xfrm>
            <a:custGeom>
              <a:rect b="b" l="l" r="r" t="t"/>
              <a:pathLst>
                <a:path extrusionOk="0" h="2445" w="2724">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8"/>
            <p:cNvSpPr/>
            <p:nvPr/>
          </p:nvSpPr>
          <p:spPr>
            <a:xfrm>
              <a:off x="916958" y="3831421"/>
              <a:ext cx="243837" cy="328526"/>
            </a:xfrm>
            <a:custGeom>
              <a:rect b="b" l="l" r="r" t="t"/>
              <a:pathLst>
                <a:path extrusionOk="0" h="12526" w="9297">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78"/>
            <p:cNvSpPr/>
            <p:nvPr/>
          </p:nvSpPr>
          <p:spPr>
            <a:xfrm>
              <a:off x="916958" y="3831421"/>
              <a:ext cx="231091" cy="328526"/>
            </a:xfrm>
            <a:custGeom>
              <a:rect b="b" l="l" r="r" t="t"/>
              <a:pathLst>
                <a:path extrusionOk="0" h="12526" w="8811">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78"/>
            <p:cNvSpPr/>
            <p:nvPr/>
          </p:nvSpPr>
          <p:spPr>
            <a:xfrm>
              <a:off x="934504" y="3858278"/>
              <a:ext cx="167358" cy="155844"/>
            </a:xfrm>
            <a:custGeom>
              <a:rect b="b" l="l" r="r" t="t"/>
              <a:pathLst>
                <a:path extrusionOk="0" h="5942" w="6381">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78"/>
            <p:cNvSpPr/>
            <p:nvPr/>
          </p:nvSpPr>
          <p:spPr>
            <a:xfrm>
              <a:off x="912027" y="3826385"/>
              <a:ext cx="253699" cy="338571"/>
            </a:xfrm>
            <a:custGeom>
              <a:rect b="b" l="l" r="r" t="t"/>
              <a:pathLst>
                <a:path extrusionOk="0" h="12909" w="9673">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8"/>
            <p:cNvSpPr/>
            <p:nvPr/>
          </p:nvSpPr>
          <p:spPr>
            <a:xfrm>
              <a:off x="1012741" y="3920306"/>
              <a:ext cx="54606" cy="16812"/>
            </a:xfrm>
            <a:custGeom>
              <a:rect b="b" l="l" r="r" t="t"/>
              <a:pathLst>
                <a:path extrusionOk="0" h="641" w="2082">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78"/>
            <p:cNvSpPr/>
            <p:nvPr/>
          </p:nvSpPr>
          <p:spPr>
            <a:xfrm>
              <a:off x="977648" y="3889987"/>
              <a:ext cx="165600" cy="158335"/>
            </a:xfrm>
            <a:custGeom>
              <a:rect b="b" l="l" r="r" t="t"/>
              <a:pathLst>
                <a:path extrusionOk="0" h="6037" w="6314">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78"/>
          <p:cNvGrpSpPr/>
          <p:nvPr/>
        </p:nvGrpSpPr>
        <p:grpSpPr>
          <a:xfrm>
            <a:off x="1311446" y="3641889"/>
            <a:ext cx="353652" cy="338440"/>
            <a:chOff x="1311446" y="3826464"/>
            <a:chExt cx="353652" cy="338440"/>
          </a:xfrm>
        </p:grpSpPr>
        <p:sp>
          <p:nvSpPr>
            <p:cNvPr id="10901" name="Google Shape;10901;p78"/>
            <p:cNvSpPr/>
            <p:nvPr/>
          </p:nvSpPr>
          <p:spPr>
            <a:xfrm>
              <a:off x="1427424" y="4028415"/>
              <a:ext cx="9127" cy="18962"/>
            </a:xfrm>
            <a:custGeom>
              <a:rect b="b" l="l" r="r" t="t"/>
              <a:pathLst>
                <a:path extrusionOk="0" h="723" w="348">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8"/>
            <p:cNvSpPr/>
            <p:nvPr/>
          </p:nvSpPr>
          <p:spPr>
            <a:xfrm>
              <a:off x="1436525" y="3853268"/>
              <a:ext cx="222776" cy="234238"/>
            </a:xfrm>
            <a:custGeom>
              <a:rect b="b" l="l" r="r" t="t"/>
              <a:pathLst>
                <a:path extrusionOk="0" h="8931" w="8494">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8"/>
            <p:cNvSpPr/>
            <p:nvPr/>
          </p:nvSpPr>
          <p:spPr>
            <a:xfrm>
              <a:off x="1415962" y="3831762"/>
              <a:ext cx="234998" cy="227288"/>
            </a:xfrm>
            <a:custGeom>
              <a:rect b="b" l="l" r="r" t="t"/>
              <a:pathLst>
                <a:path extrusionOk="0" h="8666" w="896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78"/>
            <p:cNvSpPr/>
            <p:nvPr/>
          </p:nvSpPr>
          <p:spPr>
            <a:xfrm>
              <a:off x="1536215" y="3943989"/>
              <a:ext cx="22739" cy="54553"/>
            </a:xfrm>
            <a:custGeom>
              <a:rect b="b" l="l" r="r" t="t"/>
              <a:pathLst>
                <a:path extrusionOk="0" h="2080" w="867">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78"/>
            <p:cNvSpPr/>
            <p:nvPr/>
          </p:nvSpPr>
          <p:spPr>
            <a:xfrm>
              <a:off x="1346040" y="4086352"/>
              <a:ext cx="151726" cy="73253"/>
            </a:xfrm>
            <a:custGeom>
              <a:rect b="b" l="l" r="r" t="t"/>
              <a:pathLst>
                <a:path extrusionOk="0" h="2793" w="5785">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8"/>
            <p:cNvSpPr/>
            <p:nvPr/>
          </p:nvSpPr>
          <p:spPr>
            <a:xfrm>
              <a:off x="1460628" y="4043811"/>
              <a:ext cx="82931" cy="46606"/>
            </a:xfrm>
            <a:custGeom>
              <a:rect b="b" l="l" r="r" t="t"/>
              <a:pathLst>
                <a:path extrusionOk="0" h="1777" w="3162">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8"/>
            <p:cNvSpPr/>
            <p:nvPr/>
          </p:nvSpPr>
          <p:spPr>
            <a:xfrm>
              <a:off x="1317399" y="3922509"/>
              <a:ext cx="236021" cy="227261"/>
            </a:xfrm>
            <a:custGeom>
              <a:rect b="b" l="l" r="r" t="t"/>
              <a:pathLst>
                <a:path extrusionOk="0" h="8665" w="8999">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8"/>
            <p:cNvSpPr/>
            <p:nvPr/>
          </p:nvSpPr>
          <p:spPr>
            <a:xfrm>
              <a:off x="1451789" y="4066157"/>
              <a:ext cx="36509" cy="22241"/>
            </a:xfrm>
            <a:custGeom>
              <a:rect b="b" l="l" r="r" t="t"/>
              <a:pathLst>
                <a:path extrusionOk="0" h="848" w="1392">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78"/>
            <p:cNvSpPr/>
            <p:nvPr/>
          </p:nvSpPr>
          <p:spPr>
            <a:xfrm>
              <a:off x="1311446" y="3864389"/>
              <a:ext cx="312265" cy="300515"/>
            </a:xfrm>
            <a:custGeom>
              <a:rect b="b" l="l" r="r" t="t"/>
              <a:pathLst>
                <a:path extrusionOk="0" h="11458" w="11906">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78"/>
            <p:cNvSpPr/>
            <p:nvPr/>
          </p:nvSpPr>
          <p:spPr>
            <a:xfrm>
              <a:off x="1351338" y="3826464"/>
              <a:ext cx="313760" cy="301957"/>
            </a:xfrm>
            <a:custGeom>
              <a:rect b="b" l="l" r="r" t="t"/>
              <a:pathLst>
                <a:path extrusionOk="0" h="11513" w="11963">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78"/>
          <p:cNvGrpSpPr/>
          <p:nvPr/>
        </p:nvGrpSpPr>
        <p:grpSpPr>
          <a:xfrm>
            <a:off x="1768434" y="3641810"/>
            <a:ext cx="345154" cy="338728"/>
            <a:chOff x="1768434" y="3826385"/>
            <a:chExt cx="345154" cy="338728"/>
          </a:xfrm>
        </p:grpSpPr>
        <p:sp>
          <p:nvSpPr>
            <p:cNvPr id="10912" name="Google Shape;10912;p78"/>
            <p:cNvSpPr/>
            <p:nvPr/>
          </p:nvSpPr>
          <p:spPr>
            <a:xfrm>
              <a:off x="1886667" y="3999644"/>
              <a:ext cx="156132" cy="156027"/>
            </a:xfrm>
            <a:custGeom>
              <a:rect b="b" l="l" r="r" t="t"/>
              <a:pathLst>
                <a:path extrusionOk="0" h="5949" w="5953">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8"/>
            <p:cNvSpPr/>
            <p:nvPr/>
          </p:nvSpPr>
          <p:spPr>
            <a:xfrm>
              <a:off x="1996587" y="3999644"/>
              <a:ext cx="33860" cy="55025"/>
            </a:xfrm>
            <a:custGeom>
              <a:rect b="b" l="l" r="r" t="t"/>
              <a:pathLst>
                <a:path extrusionOk="0" h="2098" w="1291">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78"/>
            <p:cNvSpPr/>
            <p:nvPr/>
          </p:nvSpPr>
          <p:spPr>
            <a:xfrm>
              <a:off x="1937785" y="3999644"/>
              <a:ext cx="12511" cy="42698"/>
            </a:xfrm>
            <a:custGeom>
              <a:rect b="b" l="l" r="r" t="t"/>
              <a:pathLst>
                <a:path extrusionOk="0" h="1628" w="477">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78"/>
            <p:cNvSpPr/>
            <p:nvPr/>
          </p:nvSpPr>
          <p:spPr>
            <a:xfrm>
              <a:off x="1886667" y="4031064"/>
              <a:ext cx="23395" cy="38161"/>
            </a:xfrm>
            <a:custGeom>
              <a:rect b="b" l="l" r="r" t="t"/>
              <a:pathLst>
                <a:path extrusionOk="0" h="1455" w="892">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78"/>
            <p:cNvSpPr/>
            <p:nvPr/>
          </p:nvSpPr>
          <p:spPr>
            <a:xfrm>
              <a:off x="1970989" y="4100620"/>
              <a:ext cx="25624" cy="55052"/>
            </a:xfrm>
            <a:custGeom>
              <a:rect b="b" l="l" r="r" t="t"/>
              <a:pathLst>
                <a:path extrusionOk="0" h="2099" w="977">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8"/>
            <p:cNvSpPr/>
            <p:nvPr/>
          </p:nvSpPr>
          <p:spPr>
            <a:xfrm>
              <a:off x="1937785" y="4057843"/>
              <a:ext cx="12511" cy="42803"/>
            </a:xfrm>
            <a:custGeom>
              <a:rect b="b" l="l" r="r" t="t"/>
              <a:pathLst>
                <a:path extrusionOk="0" h="1632" w="477">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8"/>
            <p:cNvSpPr/>
            <p:nvPr/>
          </p:nvSpPr>
          <p:spPr>
            <a:xfrm>
              <a:off x="1776118" y="3942730"/>
              <a:ext cx="159542" cy="162584"/>
            </a:xfrm>
            <a:custGeom>
              <a:rect b="b" l="l" r="r" t="t"/>
              <a:pathLst>
                <a:path extrusionOk="0" h="6199" w="6083">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78"/>
            <p:cNvSpPr/>
            <p:nvPr/>
          </p:nvSpPr>
          <p:spPr>
            <a:xfrm>
              <a:off x="1910666" y="4064006"/>
              <a:ext cx="24995" cy="11252"/>
            </a:xfrm>
            <a:custGeom>
              <a:rect b="b" l="l" r="r" t="t"/>
              <a:pathLst>
                <a:path extrusionOk="0" h="429" w="953">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78"/>
            <p:cNvSpPr/>
            <p:nvPr/>
          </p:nvSpPr>
          <p:spPr>
            <a:xfrm>
              <a:off x="1860178" y="3942861"/>
              <a:ext cx="28299" cy="55052"/>
            </a:xfrm>
            <a:custGeom>
              <a:rect b="b" l="l" r="r" t="t"/>
              <a:pathLst>
                <a:path extrusionOk="0" h="2099" w="1079">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78"/>
            <p:cNvSpPr/>
            <p:nvPr/>
          </p:nvSpPr>
          <p:spPr>
            <a:xfrm>
              <a:off x="1910666" y="4024980"/>
              <a:ext cx="24995" cy="11304"/>
            </a:xfrm>
            <a:custGeom>
              <a:rect b="b" l="l" r="r" t="t"/>
              <a:pathLst>
                <a:path extrusionOk="0" h="431" w="953">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8"/>
            <p:cNvSpPr/>
            <p:nvPr/>
          </p:nvSpPr>
          <p:spPr>
            <a:xfrm>
              <a:off x="1828993" y="4059731"/>
              <a:ext cx="12143" cy="42672"/>
            </a:xfrm>
            <a:custGeom>
              <a:rect b="b" l="l" r="r" t="t"/>
              <a:pathLst>
                <a:path extrusionOk="0" h="1627" w="463">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8"/>
            <p:cNvSpPr/>
            <p:nvPr/>
          </p:nvSpPr>
          <p:spPr>
            <a:xfrm>
              <a:off x="1775987" y="4029307"/>
              <a:ext cx="25913" cy="41675"/>
            </a:xfrm>
            <a:custGeom>
              <a:rect b="b" l="l" r="r" t="t"/>
              <a:pathLst>
                <a:path extrusionOk="0" h="1589" w="988">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8"/>
            <p:cNvSpPr/>
            <p:nvPr/>
          </p:nvSpPr>
          <p:spPr>
            <a:xfrm>
              <a:off x="1828993" y="3997887"/>
              <a:ext cx="12143" cy="42672"/>
            </a:xfrm>
            <a:custGeom>
              <a:rect b="b" l="l" r="r" t="t"/>
              <a:pathLst>
                <a:path extrusionOk="0" h="1627" w="463">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8"/>
            <p:cNvSpPr/>
            <p:nvPr/>
          </p:nvSpPr>
          <p:spPr>
            <a:xfrm>
              <a:off x="1832927" y="3835722"/>
              <a:ext cx="160801" cy="156001"/>
            </a:xfrm>
            <a:custGeom>
              <a:rect b="b" l="l" r="r" t="t"/>
              <a:pathLst>
                <a:path extrusionOk="0" h="5948" w="6131">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8"/>
            <p:cNvSpPr/>
            <p:nvPr/>
          </p:nvSpPr>
          <p:spPr>
            <a:xfrm>
              <a:off x="1840743" y="3835722"/>
              <a:ext cx="160801" cy="156001"/>
            </a:xfrm>
            <a:custGeom>
              <a:rect b="b" l="l" r="r" t="t"/>
              <a:pathLst>
                <a:path extrusionOk="0" h="5948" w="6131">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8"/>
            <p:cNvSpPr/>
            <p:nvPr/>
          </p:nvSpPr>
          <p:spPr>
            <a:xfrm>
              <a:off x="1950164" y="3922220"/>
              <a:ext cx="23736" cy="11330"/>
            </a:xfrm>
            <a:custGeom>
              <a:rect b="b" l="l" r="r" t="t"/>
              <a:pathLst>
                <a:path extrusionOk="0" h="432" w="905">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8"/>
            <p:cNvSpPr/>
            <p:nvPr/>
          </p:nvSpPr>
          <p:spPr>
            <a:xfrm>
              <a:off x="1862328" y="3835696"/>
              <a:ext cx="24995" cy="55078"/>
            </a:xfrm>
            <a:custGeom>
              <a:rect b="b" l="l" r="r" t="t"/>
              <a:pathLst>
                <a:path extrusionOk="0" h="2100" w="953">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8"/>
            <p:cNvSpPr/>
            <p:nvPr/>
          </p:nvSpPr>
          <p:spPr>
            <a:xfrm>
              <a:off x="1950164" y="3949051"/>
              <a:ext cx="23736" cy="11278"/>
            </a:xfrm>
            <a:custGeom>
              <a:rect b="b" l="l" r="r" t="t"/>
              <a:pathLst>
                <a:path extrusionOk="0" h="430" w="905">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8"/>
            <p:cNvSpPr/>
            <p:nvPr/>
          </p:nvSpPr>
          <p:spPr>
            <a:xfrm>
              <a:off x="1832927" y="3890747"/>
              <a:ext cx="7842" cy="100976"/>
            </a:xfrm>
            <a:custGeom>
              <a:rect b="b" l="l" r="r" t="t"/>
              <a:pathLst>
                <a:path extrusionOk="0" h="3850" w="299">
                  <a:moveTo>
                    <a:pt x="0" y="0"/>
                  </a:moveTo>
                  <a:lnTo>
                    <a:pt x="0" y="3850"/>
                  </a:lnTo>
                  <a:lnTo>
                    <a:pt x="298" y="3850"/>
                  </a:lnTo>
                  <a:lnTo>
                    <a:pt x="298"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8"/>
            <p:cNvSpPr/>
            <p:nvPr/>
          </p:nvSpPr>
          <p:spPr>
            <a:xfrm>
              <a:off x="1887297" y="3936645"/>
              <a:ext cx="33597" cy="55078"/>
            </a:xfrm>
            <a:custGeom>
              <a:rect b="b" l="l" r="r" t="t"/>
              <a:pathLst>
                <a:path extrusionOk="0" h="2100" w="1281">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78"/>
            <p:cNvSpPr/>
            <p:nvPr/>
          </p:nvSpPr>
          <p:spPr>
            <a:xfrm>
              <a:off x="1941824" y="3887207"/>
              <a:ext cx="160643" cy="159673"/>
            </a:xfrm>
            <a:custGeom>
              <a:rect b="b" l="l" r="r" t="t"/>
              <a:pathLst>
                <a:path extrusionOk="0" h="6088" w="6125">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78"/>
            <p:cNvSpPr/>
            <p:nvPr/>
          </p:nvSpPr>
          <p:spPr>
            <a:xfrm>
              <a:off x="1974267" y="3914352"/>
              <a:ext cx="31184" cy="53898"/>
            </a:xfrm>
            <a:custGeom>
              <a:rect b="b" l="l" r="r" t="t"/>
              <a:pathLst>
                <a:path extrusionOk="0" h="2055" w="1189">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8"/>
            <p:cNvSpPr/>
            <p:nvPr/>
          </p:nvSpPr>
          <p:spPr>
            <a:xfrm>
              <a:off x="2058930" y="3922168"/>
              <a:ext cx="24129" cy="11383"/>
            </a:xfrm>
            <a:custGeom>
              <a:rect b="b" l="l" r="r" t="t"/>
              <a:pathLst>
                <a:path extrusionOk="0" h="434" w="92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8"/>
            <p:cNvSpPr/>
            <p:nvPr/>
          </p:nvSpPr>
          <p:spPr>
            <a:xfrm>
              <a:off x="1941693" y="3890747"/>
              <a:ext cx="8603" cy="34856"/>
            </a:xfrm>
            <a:custGeom>
              <a:rect b="b" l="l" r="r" t="t"/>
              <a:pathLst>
                <a:path extrusionOk="0" h="1329" w="328">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78"/>
            <p:cNvSpPr/>
            <p:nvPr/>
          </p:nvSpPr>
          <p:spPr>
            <a:xfrm>
              <a:off x="1941693" y="3956867"/>
              <a:ext cx="8603" cy="34856"/>
            </a:xfrm>
            <a:custGeom>
              <a:rect b="b" l="l" r="r" t="t"/>
              <a:pathLst>
                <a:path extrusionOk="0" h="1329" w="328">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8"/>
            <p:cNvSpPr/>
            <p:nvPr/>
          </p:nvSpPr>
          <p:spPr>
            <a:xfrm>
              <a:off x="2058930" y="3949051"/>
              <a:ext cx="24129" cy="11252"/>
            </a:xfrm>
            <a:custGeom>
              <a:rect b="b" l="l" r="r" t="t"/>
              <a:pathLst>
                <a:path extrusionOk="0" h="429" w="92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78"/>
            <p:cNvSpPr/>
            <p:nvPr/>
          </p:nvSpPr>
          <p:spPr>
            <a:xfrm>
              <a:off x="1970989" y="3991697"/>
              <a:ext cx="25624" cy="55183"/>
            </a:xfrm>
            <a:custGeom>
              <a:rect b="b" l="l" r="r" t="t"/>
              <a:pathLst>
                <a:path extrusionOk="0" h="2104" w="977">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78"/>
            <p:cNvSpPr/>
            <p:nvPr/>
          </p:nvSpPr>
          <p:spPr>
            <a:xfrm>
              <a:off x="1768434" y="3826385"/>
              <a:ext cx="345154" cy="338728"/>
            </a:xfrm>
            <a:custGeom>
              <a:rect b="b" l="l" r="r" t="t"/>
              <a:pathLst>
                <a:path extrusionOk="0" h="12915" w="1316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78"/>
          <p:cNvGrpSpPr/>
          <p:nvPr/>
        </p:nvGrpSpPr>
        <p:grpSpPr>
          <a:xfrm>
            <a:off x="2175039" y="3632211"/>
            <a:ext cx="424571" cy="344813"/>
            <a:chOff x="2175039" y="3816786"/>
            <a:chExt cx="424571" cy="344813"/>
          </a:xfrm>
        </p:grpSpPr>
        <p:sp>
          <p:nvSpPr>
            <p:cNvPr id="10941" name="Google Shape;10941;p78"/>
            <p:cNvSpPr/>
            <p:nvPr/>
          </p:nvSpPr>
          <p:spPr>
            <a:xfrm>
              <a:off x="2181228" y="3849727"/>
              <a:ext cx="412060" cy="305550"/>
            </a:xfrm>
            <a:custGeom>
              <a:rect b="b" l="l" r="r" t="t"/>
              <a:pathLst>
                <a:path extrusionOk="0" h="11650" w="15711">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78"/>
            <p:cNvSpPr/>
            <p:nvPr/>
          </p:nvSpPr>
          <p:spPr>
            <a:xfrm>
              <a:off x="2181228" y="3849596"/>
              <a:ext cx="412191" cy="40023"/>
            </a:xfrm>
            <a:custGeom>
              <a:rect b="b" l="l" r="r" t="t"/>
              <a:pathLst>
                <a:path extrusionOk="0" h="1526" w="15716">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78"/>
            <p:cNvSpPr/>
            <p:nvPr/>
          </p:nvSpPr>
          <p:spPr>
            <a:xfrm>
              <a:off x="2201161" y="3849596"/>
              <a:ext cx="66539" cy="33230"/>
            </a:xfrm>
            <a:custGeom>
              <a:rect b="b" l="l" r="r" t="t"/>
              <a:pathLst>
                <a:path extrusionOk="0" h="1267" w="2537">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8"/>
            <p:cNvSpPr/>
            <p:nvPr/>
          </p:nvSpPr>
          <p:spPr>
            <a:xfrm>
              <a:off x="2506948" y="3849596"/>
              <a:ext cx="66408" cy="33230"/>
            </a:xfrm>
            <a:custGeom>
              <a:rect b="b" l="l" r="r" t="t"/>
              <a:pathLst>
                <a:path extrusionOk="0" h="1267" w="2532">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8"/>
            <p:cNvSpPr/>
            <p:nvPr/>
          </p:nvSpPr>
          <p:spPr>
            <a:xfrm>
              <a:off x="2221094" y="3823107"/>
              <a:ext cx="26673" cy="39761"/>
            </a:xfrm>
            <a:custGeom>
              <a:rect b="b" l="l" r="r" t="t"/>
              <a:pathLst>
                <a:path extrusionOk="0" h="1516" w="1017">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78"/>
            <p:cNvSpPr/>
            <p:nvPr/>
          </p:nvSpPr>
          <p:spPr>
            <a:xfrm>
              <a:off x="2221094" y="3822975"/>
              <a:ext cx="26673" cy="19959"/>
            </a:xfrm>
            <a:custGeom>
              <a:rect b="b" l="l" r="r" t="t"/>
              <a:pathLst>
                <a:path extrusionOk="0" h="761" w="1017">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78"/>
            <p:cNvSpPr/>
            <p:nvPr/>
          </p:nvSpPr>
          <p:spPr>
            <a:xfrm>
              <a:off x="2526881" y="3823107"/>
              <a:ext cx="26542" cy="39761"/>
            </a:xfrm>
            <a:custGeom>
              <a:rect b="b" l="l" r="r" t="t"/>
              <a:pathLst>
                <a:path extrusionOk="0" h="1516" w="1012">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8"/>
            <p:cNvSpPr/>
            <p:nvPr/>
          </p:nvSpPr>
          <p:spPr>
            <a:xfrm>
              <a:off x="2526881" y="3822975"/>
              <a:ext cx="26542" cy="19959"/>
            </a:xfrm>
            <a:custGeom>
              <a:rect b="b" l="l" r="r" t="t"/>
              <a:pathLst>
                <a:path extrusionOk="0" h="761" w="1012">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8"/>
            <p:cNvSpPr/>
            <p:nvPr/>
          </p:nvSpPr>
          <p:spPr>
            <a:xfrm>
              <a:off x="2181228" y="3889488"/>
              <a:ext cx="412060" cy="19959"/>
            </a:xfrm>
            <a:custGeom>
              <a:rect b="b" l="l" r="r" t="t"/>
              <a:pathLst>
                <a:path extrusionOk="0" h="761" w="15711">
                  <a:moveTo>
                    <a:pt x="0" y="0"/>
                  </a:moveTo>
                  <a:lnTo>
                    <a:pt x="0" y="760"/>
                  </a:lnTo>
                  <a:lnTo>
                    <a:pt x="15711" y="760"/>
                  </a:lnTo>
                  <a:lnTo>
                    <a:pt x="157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78"/>
            <p:cNvSpPr/>
            <p:nvPr/>
          </p:nvSpPr>
          <p:spPr>
            <a:xfrm>
              <a:off x="2175039" y="3816786"/>
              <a:ext cx="424571" cy="344813"/>
            </a:xfrm>
            <a:custGeom>
              <a:rect b="b" l="l" r="r" t="t"/>
              <a:pathLst>
                <a:path extrusionOk="0" h="13147" w="16188">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78"/>
            <p:cNvSpPr/>
            <p:nvPr/>
          </p:nvSpPr>
          <p:spPr>
            <a:xfrm>
              <a:off x="2199535" y="3883299"/>
              <a:ext cx="375473" cy="12379"/>
            </a:xfrm>
            <a:custGeom>
              <a:rect b="b" l="l" r="r" t="t"/>
              <a:pathLst>
                <a:path extrusionOk="0" h="472" w="14316">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8"/>
            <p:cNvSpPr/>
            <p:nvPr/>
          </p:nvSpPr>
          <p:spPr>
            <a:xfrm>
              <a:off x="2219468" y="3936436"/>
              <a:ext cx="56573" cy="12511"/>
            </a:xfrm>
            <a:custGeom>
              <a:rect b="b" l="l" r="r" t="t"/>
              <a:pathLst>
                <a:path extrusionOk="0" h="477" w="2157">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78"/>
            <p:cNvSpPr/>
            <p:nvPr/>
          </p:nvSpPr>
          <p:spPr>
            <a:xfrm>
              <a:off x="2312471" y="3936436"/>
              <a:ext cx="56573" cy="12511"/>
            </a:xfrm>
            <a:custGeom>
              <a:rect b="b" l="l" r="r" t="t"/>
              <a:pathLst>
                <a:path extrusionOk="0" h="477" w="2157">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8"/>
            <p:cNvSpPr/>
            <p:nvPr/>
          </p:nvSpPr>
          <p:spPr>
            <a:xfrm>
              <a:off x="2498607" y="3936436"/>
              <a:ext cx="56442" cy="12511"/>
            </a:xfrm>
            <a:custGeom>
              <a:rect b="b" l="l" r="r" t="t"/>
              <a:pathLst>
                <a:path extrusionOk="0" h="477" w="2152">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78"/>
            <p:cNvSpPr/>
            <p:nvPr/>
          </p:nvSpPr>
          <p:spPr>
            <a:xfrm>
              <a:off x="2219468" y="3989546"/>
              <a:ext cx="56573" cy="12537"/>
            </a:xfrm>
            <a:custGeom>
              <a:rect b="b" l="l" r="r" t="t"/>
              <a:pathLst>
                <a:path extrusionOk="0" h="478" w="2157">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78"/>
            <p:cNvSpPr/>
            <p:nvPr/>
          </p:nvSpPr>
          <p:spPr>
            <a:xfrm>
              <a:off x="2405605" y="3989546"/>
              <a:ext cx="56442" cy="12537"/>
            </a:xfrm>
            <a:custGeom>
              <a:rect b="b" l="l" r="r" t="t"/>
              <a:pathLst>
                <a:path extrusionOk="0" h="478" w="2152">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8"/>
            <p:cNvSpPr/>
            <p:nvPr/>
          </p:nvSpPr>
          <p:spPr>
            <a:xfrm>
              <a:off x="2219468" y="4042814"/>
              <a:ext cx="56573" cy="12379"/>
            </a:xfrm>
            <a:custGeom>
              <a:rect b="b" l="l" r="r" t="t"/>
              <a:pathLst>
                <a:path extrusionOk="0" h="472" w="2157">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8"/>
            <p:cNvSpPr/>
            <p:nvPr/>
          </p:nvSpPr>
          <p:spPr>
            <a:xfrm>
              <a:off x="2312471" y="4042814"/>
              <a:ext cx="56573" cy="12379"/>
            </a:xfrm>
            <a:custGeom>
              <a:rect b="b" l="l" r="r" t="t"/>
              <a:pathLst>
                <a:path extrusionOk="0" h="472" w="2157">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8"/>
            <p:cNvSpPr/>
            <p:nvPr/>
          </p:nvSpPr>
          <p:spPr>
            <a:xfrm>
              <a:off x="2498607" y="4042814"/>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8"/>
            <p:cNvSpPr/>
            <p:nvPr/>
          </p:nvSpPr>
          <p:spPr>
            <a:xfrm>
              <a:off x="2312471" y="4095951"/>
              <a:ext cx="56573" cy="12379"/>
            </a:xfrm>
            <a:custGeom>
              <a:rect b="b" l="l" r="r" t="t"/>
              <a:pathLst>
                <a:path extrusionOk="0" h="472" w="2157">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8"/>
            <p:cNvSpPr/>
            <p:nvPr/>
          </p:nvSpPr>
          <p:spPr>
            <a:xfrm>
              <a:off x="2405605" y="4095951"/>
              <a:ext cx="56442" cy="12379"/>
            </a:xfrm>
            <a:custGeom>
              <a:rect b="b" l="l" r="r" t="t"/>
              <a:pathLst>
                <a:path extrusionOk="0" h="472" w="2152">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8"/>
            <p:cNvSpPr/>
            <p:nvPr/>
          </p:nvSpPr>
          <p:spPr>
            <a:xfrm>
              <a:off x="2498607" y="4095951"/>
              <a:ext cx="56442" cy="12379"/>
            </a:xfrm>
            <a:custGeom>
              <a:rect b="b" l="l" r="r" t="t"/>
              <a:pathLst>
                <a:path extrusionOk="0" h="472" w="2152">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8"/>
            <p:cNvSpPr/>
            <p:nvPr/>
          </p:nvSpPr>
          <p:spPr>
            <a:xfrm>
              <a:off x="2312104" y="3976170"/>
              <a:ext cx="57491" cy="39184"/>
            </a:xfrm>
            <a:custGeom>
              <a:rect b="b" l="l" r="r" t="t"/>
              <a:pathLst>
                <a:path extrusionOk="0" h="1494" w="2192">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8"/>
            <p:cNvSpPr/>
            <p:nvPr/>
          </p:nvSpPr>
          <p:spPr>
            <a:xfrm>
              <a:off x="2497821" y="3976170"/>
              <a:ext cx="57910" cy="39184"/>
            </a:xfrm>
            <a:custGeom>
              <a:rect b="b" l="l" r="r" t="t"/>
              <a:pathLst>
                <a:path extrusionOk="0" h="1494" w="2208">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8"/>
            <p:cNvSpPr/>
            <p:nvPr/>
          </p:nvSpPr>
          <p:spPr>
            <a:xfrm>
              <a:off x="2405237" y="4029360"/>
              <a:ext cx="57438" cy="39131"/>
            </a:xfrm>
            <a:custGeom>
              <a:rect b="b" l="l" r="r" t="t"/>
              <a:pathLst>
                <a:path extrusionOk="0" h="1492" w="219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8"/>
            <p:cNvSpPr/>
            <p:nvPr/>
          </p:nvSpPr>
          <p:spPr>
            <a:xfrm>
              <a:off x="2219101" y="4082497"/>
              <a:ext cx="57464" cy="39131"/>
            </a:xfrm>
            <a:custGeom>
              <a:rect b="b" l="l" r="r" t="t"/>
              <a:pathLst>
                <a:path extrusionOk="0" h="1492" w="2191">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78"/>
            <p:cNvSpPr/>
            <p:nvPr/>
          </p:nvSpPr>
          <p:spPr>
            <a:xfrm>
              <a:off x="2404792" y="3923033"/>
              <a:ext cx="57910" cy="39158"/>
            </a:xfrm>
            <a:custGeom>
              <a:rect b="b" l="l" r="r" t="t"/>
              <a:pathLst>
                <a:path extrusionOk="0" h="1493" w="2208">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78"/>
          <p:cNvGrpSpPr/>
          <p:nvPr/>
        </p:nvGrpSpPr>
        <p:grpSpPr>
          <a:xfrm>
            <a:off x="1277770" y="1795997"/>
            <a:ext cx="409149" cy="373978"/>
            <a:chOff x="1277770" y="1980572"/>
            <a:chExt cx="409149" cy="373978"/>
          </a:xfrm>
        </p:grpSpPr>
        <p:sp>
          <p:nvSpPr>
            <p:cNvPr id="10969" name="Google Shape;10969;p78"/>
            <p:cNvSpPr/>
            <p:nvPr/>
          </p:nvSpPr>
          <p:spPr>
            <a:xfrm>
              <a:off x="1298962" y="2200044"/>
              <a:ext cx="102890" cy="44954"/>
            </a:xfrm>
            <a:custGeom>
              <a:rect b="b" l="l" r="r" t="t"/>
              <a:pathLst>
                <a:path extrusionOk="0" h="1714" w="3923">
                  <a:moveTo>
                    <a:pt x="1" y="1"/>
                  </a:moveTo>
                  <a:cubicBezTo>
                    <a:pt x="135" y="982"/>
                    <a:pt x="973"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8"/>
            <p:cNvSpPr/>
            <p:nvPr/>
          </p:nvSpPr>
          <p:spPr>
            <a:xfrm>
              <a:off x="1470332" y="2057576"/>
              <a:ext cx="23631" cy="245227"/>
            </a:xfrm>
            <a:custGeom>
              <a:rect b="b" l="l" r="r" t="t"/>
              <a:pathLst>
                <a:path extrusionOk="0" h="9350" w="901">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78"/>
            <p:cNvSpPr/>
            <p:nvPr/>
          </p:nvSpPr>
          <p:spPr>
            <a:xfrm>
              <a:off x="1470332" y="2057576"/>
              <a:ext cx="15815" cy="245227"/>
            </a:xfrm>
            <a:custGeom>
              <a:rect b="b" l="l" r="r" t="t"/>
              <a:pathLst>
                <a:path extrusionOk="0" h="9350" w="603">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78"/>
            <p:cNvSpPr/>
            <p:nvPr/>
          </p:nvSpPr>
          <p:spPr>
            <a:xfrm>
              <a:off x="1543297" y="2175941"/>
              <a:ext cx="137826" cy="24129"/>
            </a:xfrm>
            <a:custGeom>
              <a:rect b="b" l="l" r="r" t="t"/>
              <a:pathLst>
                <a:path extrusionOk="0" h="920" w="5255">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8"/>
            <p:cNvSpPr/>
            <p:nvPr/>
          </p:nvSpPr>
          <p:spPr>
            <a:xfrm>
              <a:off x="1543297" y="2179980"/>
              <a:ext cx="137826" cy="20090"/>
            </a:xfrm>
            <a:custGeom>
              <a:rect b="b" l="l" r="r" t="t"/>
              <a:pathLst>
                <a:path extrusionOk="0" h="766" w="5255">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8"/>
            <p:cNvSpPr/>
            <p:nvPr/>
          </p:nvSpPr>
          <p:spPr>
            <a:xfrm>
              <a:off x="1563230" y="2200044"/>
              <a:ext cx="102864" cy="44954"/>
            </a:xfrm>
            <a:custGeom>
              <a:rect b="b" l="l" r="r" t="t"/>
              <a:pathLst>
                <a:path extrusionOk="0" h="1714" w="3922">
                  <a:moveTo>
                    <a:pt x="0" y="1"/>
                  </a:moveTo>
                  <a:cubicBezTo>
                    <a:pt x="130" y="982"/>
                    <a:pt x="968" y="1714"/>
                    <a:pt x="1959" y="1714"/>
                  </a:cubicBezTo>
                  <a:cubicBezTo>
                    <a:pt x="2950" y="1714"/>
                    <a:pt x="3787" y="982"/>
                    <a:pt x="3922" y="1"/>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8"/>
            <p:cNvSpPr/>
            <p:nvPr/>
          </p:nvSpPr>
          <p:spPr>
            <a:xfrm>
              <a:off x="1298962" y="2200044"/>
              <a:ext cx="63497" cy="44980"/>
            </a:xfrm>
            <a:custGeom>
              <a:rect b="b" l="l" r="r" t="t"/>
              <a:pathLst>
                <a:path extrusionOk="0" h="1715" w="2421">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78"/>
            <p:cNvSpPr/>
            <p:nvPr/>
          </p:nvSpPr>
          <p:spPr>
            <a:xfrm>
              <a:off x="1563230" y="2200044"/>
              <a:ext cx="63366" cy="44980"/>
            </a:xfrm>
            <a:custGeom>
              <a:rect b="b" l="l" r="r" t="t"/>
              <a:pathLst>
                <a:path extrusionOk="0" h="1715" w="2416">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78"/>
            <p:cNvSpPr/>
            <p:nvPr/>
          </p:nvSpPr>
          <p:spPr>
            <a:xfrm>
              <a:off x="1331274" y="2050888"/>
              <a:ext cx="37636" cy="32234"/>
            </a:xfrm>
            <a:custGeom>
              <a:rect b="b" l="l" r="r" t="t"/>
              <a:pathLst>
                <a:path extrusionOk="0" h="1229" w="1435">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78"/>
            <p:cNvSpPr/>
            <p:nvPr/>
          </p:nvSpPr>
          <p:spPr>
            <a:xfrm>
              <a:off x="1590742" y="2050888"/>
              <a:ext cx="37636" cy="32234"/>
            </a:xfrm>
            <a:custGeom>
              <a:rect b="b" l="l" r="r" t="t"/>
              <a:pathLst>
                <a:path extrusionOk="0" h="1229" w="1435">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8"/>
            <p:cNvSpPr/>
            <p:nvPr/>
          </p:nvSpPr>
          <p:spPr>
            <a:xfrm>
              <a:off x="1426689" y="2300364"/>
              <a:ext cx="110942" cy="26542"/>
            </a:xfrm>
            <a:custGeom>
              <a:rect b="b" l="l" r="r" t="t"/>
              <a:pathLst>
                <a:path extrusionOk="0" h="1012" w="423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78"/>
            <p:cNvSpPr/>
            <p:nvPr/>
          </p:nvSpPr>
          <p:spPr>
            <a:xfrm>
              <a:off x="1426689" y="2308442"/>
              <a:ext cx="110942" cy="18464"/>
            </a:xfrm>
            <a:custGeom>
              <a:rect b="b" l="l" r="r" t="t"/>
              <a:pathLst>
                <a:path extrusionOk="0" h="704" w="423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78"/>
            <p:cNvSpPr/>
            <p:nvPr/>
          </p:nvSpPr>
          <p:spPr>
            <a:xfrm>
              <a:off x="1413418" y="2324467"/>
              <a:ext cx="137852" cy="24129"/>
            </a:xfrm>
            <a:custGeom>
              <a:rect b="b" l="l" r="r" t="t"/>
              <a:pathLst>
                <a:path extrusionOk="0" h="920" w="5256">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8"/>
            <p:cNvSpPr/>
            <p:nvPr/>
          </p:nvSpPr>
          <p:spPr>
            <a:xfrm>
              <a:off x="1413418" y="2328506"/>
              <a:ext cx="137852" cy="20090"/>
            </a:xfrm>
            <a:custGeom>
              <a:rect b="b" l="l" r="r" t="t"/>
              <a:pathLst>
                <a:path extrusionOk="0" h="766" w="5256">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8"/>
            <p:cNvSpPr/>
            <p:nvPr/>
          </p:nvSpPr>
          <p:spPr>
            <a:xfrm>
              <a:off x="1450793" y="2013907"/>
              <a:ext cx="54789" cy="46869"/>
            </a:xfrm>
            <a:custGeom>
              <a:rect b="b" l="l" r="r" t="t"/>
              <a:pathLst>
                <a:path extrusionOk="0" h="1787" w="2089">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8"/>
            <p:cNvSpPr/>
            <p:nvPr/>
          </p:nvSpPr>
          <p:spPr>
            <a:xfrm>
              <a:off x="1336703" y="2050836"/>
              <a:ext cx="28168" cy="32286"/>
            </a:xfrm>
            <a:custGeom>
              <a:rect b="b" l="l" r="r" t="t"/>
              <a:pathLst>
                <a:path extrusionOk="0" h="1231" w="1074">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8"/>
            <p:cNvSpPr/>
            <p:nvPr/>
          </p:nvSpPr>
          <p:spPr>
            <a:xfrm>
              <a:off x="1596172" y="2050836"/>
              <a:ext cx="28037" cy="32286"/>
            </a:xfrm>
            <a:custGeom>
              <a:rect b="b" l="l" r="r" t="t"/>
              <a:pathLst>
                <a:path extrusionOk="0" h="1231" w="1069">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78"/>
            <p:cNvSpPr/>
            <p:nvPr/>
          </p:nvSpPr>
          <p:spPr>
            <a:xfrm>
              <a:off x="1458739" y="2013829"/>
              <a:ext cx="35355" cy="46973"/>
            </a:xfrm>
            <a:custGeom>
              <a:rect b="b" l="l" r="r" t="t"/>
              <a:pathLst>
                <a:path extrusionOk="0" h="1791" w="1348">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78"/>
            <p:cNvSpPr/>
            <p:nvPr/>
          </p:nvSpPr>
          <p:spPr>
            <a:xfrm>
              <a:off x="1283933" y="2175941"/>
              <a:ext cx="137852" cy="24129"/>
            </a:xfrm>
            <a:custGeom>
              <a:rect b="b" l="l" r="r" t="t"/>
              <a:pathLst>
                <a:path extrusionOk="0" h="920" w="5256">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8"/>
            <p:cNvSpPr/>
            <p:nvPr/>
          </p:nvSpPr>
          <p:spPr>
            <a:xfrm>
              <a:off x="1283828" y="2179980"/>
              <a:ext cx="137826" cy="20090"/>
            </a:xfrm>
            <a:custGeom>
              <a:rect b="b" l="l" r="r" t="t"/>
              <a:pathLst>
                <a:path extrusionOk="0" h="766" w="5255">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8"/>
            <p:cNvSpPr/>
            <p:nvPr/>
          </p:nvSpPr>
          <p:spPr>
            <a:xfrm>
              <a:off x="1277770" y="1980572"/>
              <a:ext cx="409149" cy="373978"/>
            </a:xfrm>
            <a:custGeom>
              <a:rect b="b" l="l" r="r" t="t"/>
              <a:pathLst>
                <a:path extrusionOk="0" h="14259" w="1560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78"/>
          <p:cNvGrpSpPr/>
          <p:nvPr/>
        </p:nvGrpSpPr>
        <p:grpSpPr>
          <a:xfrm>
            <a:off x="870273" y="4109236"/>
            <a:ext cx="411300" cy="353258"/>
            <a:chOff x="870273" y="4293811"/>
            <a:chExt cx="411300" cy="353258"/>
          </a:xfrm>
        </p:grpSpPr>
        <p:sp>
          <p:nvSpPr>
            <p:cNvPr id="10991" name="Google Shape;10991;p78"/>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8"/>
            <p:cNvSpPr/>
            <p:nvPr/>
          </p:nvSpPr>
          <p:spPr>
            <a:xfrm>
              <a:off x="889183" y="4486400"/>
              <a:ext cx="373453" cy="154506"/>
            </a:xfrm>
            <a:custGeom>
              <a:rect b="b" l="l" r="r" t="t"/>
              <a:pathLst>
                <a:path extrusionOk="0" h="5891" w="14239">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8"/>
            <p:cNvSpPr/>
            <p:nvPr/>
          </p:nvSpPr>
          <p:spPr>
            <a:xfrm>
              <a:off x="876332" y="4357675"/>
              <a:ext cx="399183" cy="167358"/>
            </a:xfrm>
            <a:custGeom>
              <a:rect b="b" l="l" r="r" t="t"/>
              <a:pathLst>
                <a:path extrusionOk="0" h="6381" w="1522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78"/>
            <p:cNvSpPr/>
            <p:nvPr/>
          </p:nvSpPr>
          <p:spPr>
            <a:xfrm>
              <a:off x="908513" y="4357675"/>
              <a:ext cx="334820" cy="19330"/>
            </a:xfrm>
            <a:custGeom>
              <a:rect b="b" l="l" r="r" t="t"/>
              <a:pathLst>
                <a:path extrusionOk="0" h="737" w="12766">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78"/>
            <p:cNvSpPr/>
            <p:nvPr/>
          </p:nvSpPr>
          <p:spPr>
            <a:xfrm>
              <a:off x="947120" y="4357675"/>
              <a:ext cx="25782" cy="283231"/>
            </a:xfrm>
            <a:custGeom>
              <a:rect b="b" l="l" r="r" t="t"/>
              <a:pathLst>
                <a:path extrusionOk="0" h="10799" w="983">
                  <a:moveTo>
                    <a:pt x="0" y="1"/>
                  </a:moveTo>
                  <a:lnTo>
                    <a:pt x="0"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8"/>
            <p:cNvSpPr/>
            <p:nvPr/>
          </p:nvSpPr>
          <p:spPr>
            <a:xfrm>
              <a:off x="947120" y="4357675"/>
              <a:ext cx="25782" cy="19330"/>
            </a:xfrm>
            <a:custGeom>
              <a:rect b="b" l="l" r="r" t="t"/>
              <a:pathLst>
                <a:path extrusionOk="0" h="737" w="983">
                  <a:moveTo>
                    <a:pt x="0" y="1"/>
                  </a:moveTo>
                  <a:lnTo>
                    <a:pt x="0"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78"/>
            <p:cNvSpPr/>
            <p:nvPr/>
          </p:nvSpPr>
          <p:spPr>
            <a:xfrm>
              <a:off x="947120" y="4544337"/>
              <a:ext cx="25782" cy="19330"/>
            </a:xfrm>
            <a:custGeom>
              <a:rect b="b" l="l" r="r" t="t"/>
              <a:pathLst>
                <a:path extrusionOk="0" h="737" w="983">
                  <a:moveTo>
                    <a:pt x="0" y="0"/>
                  </a:moveTo>
                  <a:lnTo>
                    <a:pt x="0"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78"/>
            <p:cNvSpPr/>
            <p:nvPr/>
          </p:nvSpPr>
          <p:spPr>
            <a:xfrm>
              <a:off x="947120" y="4615125"/>
              <a:ext cx="25782" cy="25782"/>
            </a:xfrm>
            <a:custGeom>
              <a:rect b="b" l="l" r="r" t="t"/>
              <a:pathLst>
                <a:path extrusionOk="0" h="983" w="983">
                  <a:moveTo>
                    <a:pt x="0" y="1"/>
                  </a:moveTo>
                  <a:lnTo>
                    <a:pt x="0"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8"/>
            <p:cNvSpPr/>
            <p:nvPr/>
          </p:nvSpPr>
          <p:spPr>
            <a:xfrm>
              <a:off x="1178944" y="4357675"/>
              <a:ext cx="25782" cy="283231"/>
            </a:xfrm>
            <a:custGeom>
              <a:rect b="b" l="l" r="r" t="t"/>
              <a:pathLst>
                <a:path extrusionOk="0" h="10799" w="983">
                  <a:moveTo>
                    <a:pt x="1" y="1"/>
                  </a:moveTo>
                  <a:lnTo>
                    <a:pt x="1" y="10798"/>
                  </a:lnTo>
                  <a:lnTo>
                    <a:pt x="982" y="10798"/>
                  </a:lnTo>
                  <a:lnTo>
                    <a:pt x="982" y="1"/>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8"/>
            <p:cNvSpPr/>
            <p:nvPr/>
          </p:nvSpPr>
          <p:spPr>
            <a:xfrm>
              <a:off x="1178944" y="4357675"/>
              <a:ext cx="25782" cy="19330"/>
            </a:xfrm>
            <a:custGeom>
              <a:rect b="b" l="l" r="r" t="t"/>
              <a:pathLst>
                <a:path extrusionOk="0" h="737" w="983">
                  <a:moveTo>
                    <a:pt x="1" y="1"/>
                  </a:moveTo>
                  <a:lnTo>
                    <a:pt x="1" y="737"/>
                  </a:lnTo>
                  <a:lnTo>
                    <a:pt x="982" y="737"/>
                  </a:lnTo>
                  <a:lnTo>
                    <a:pt x="982" y="1"/>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8"/>
            <p:cNvSpPr/>
            <p:nvPr/>
          </p:nvSpPr>
          <p:spPr>
            <a:xfrm>
              <a:off x="1178944" y="4544337"/>
              <a:ext cx="25782" cy="19330"/>
            </a:xfrm>
            <a:custGeom>
              <a:rect b="b" l="l" r="r" t="t"/>
              <a:pathLst>
                <a:path extrusionOk="0" h="737" w="983">
                  <a:moveTo>
                    <a:pt x="1" y="0"/>
                  </a:moveTo>
                  <a:lnTo>
                    <a:pt x="1" y="736"/>
                  </a:lnTo>
                  <a:lnTo>
                    <a:pt x="982" y="736"/>
                  </a:lnTo>
                  <a:lnTo>
                    <a:pt x="98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78"/>
            <p:cNvSpPr/>
            <p:nvPr/>
          </p:nvSpPr>
          <p:spPr>
            <a:xfrm>
              <a:off x="1178944" y="4615125"/>
              <a:ext cx="25782" cy="25782"/>
            </a:xfrm>
            <a:custGeom>
              <a:rect b="b" l="l" r="r" t="t"/>
              <a:pathLst>
                <a:path extrusionOk="0" h="983" w="983">
                  <a:moveTo>
                    <a:pt x="1" y="1"/>
                  </a:moveTo>
                  <a:lnTo>
                    <a:pt x="1" y="982"/>
                  </a:lnTo>
                  <a:lnTo>
                    <a:pt x="982" y="982"/>
                  </a:lnTo>
                  <a:lnTo>
                    <a:pt x="98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78"/>
            <p:cNvSpPr/>
            <p:nvPr/>
          </p:nvSpPr>
          <p:spPr>
            <a:xfrm>
              <a:off x="1043794" y="4473522"/>
              <a:ext cx="64389" cy="25782"/>
            </a:xfrm>
            <a:custGeom>
              <a:rect b="b" l="l" r="r" t="t"/>
              <a:pathLst>
                <a:path extrusionOk="0" h="983" w="2455">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8"/>
            <p:cNvSpPr/>
            <p:nvPr/>
          </p:nvSpPr>
          <p:spPr>
            <a:xfrm>
              <a:off x="934373" y="4499278"/>
              <a:ext cx="51511" cy="45085"/>
            </a:xfrm>
            <a:custGeom>
              <a:rect b="b" l="l" r="r" t="t"/>
              <a:pathLst>
                <a:path extrusionOk="0" h="1719" w="1964">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8"/>
            <p:cNvSpPr/>
            <p:nvPr/>
          </p:nvSpPr>
          <p:spPr>
            <a:xfrm>
              <a:off x="934373" y="4499278"/>
              <a:ext cx="51511" cy="19330"/>
            </a:xfrm>
            <a:custGeom>
              <a:rect b="b" l="l" r="r" t="t"/>
              <a:pathLst>
                <a:path extrusionOk="0" h="737" w="1964">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78"/>
            <p:cNvSpPr/>
            <p:nvPr/>
          </p:nvSpPr>
          <p:spPr>
            <a:xfrm>
              <a:off x="1166067" y="4499278"/>
              <a:ext cx="51511" cy="45085"/>
            </a:xfrm>
            <a:custGeom>
              <a:rect b="b" l="l" r="r" t="t"/>
              <a:pathLst>
                <a:path extrusionOk="0" h="1719" w="1964">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78"/>
            <p:cNvSpPr/>
            <p:nvPr/>
          </p:nvSpPr>
          <p:spPr>
            <a:xfrm>
              <a:off x="1166067" y="4499278"/>
              <a:ext cx="51511" cy="19330"/>
            </a:xfrm>
            <a:custGeom>
              <a:rect b="b" l="l" r="r" t="t"/>
              <a:pathLst>
                <a:path extrusionOk="0" h="737" w="1964">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8"/>
            <p:cNvSpPr/>
            <p:nvPr/>
          </p:nvSpPr>
          <p:spPr>
            <a:xfrm>
              <a:off x="870273" y="4293811"/>
              <a:ext cx="411300" cy="353258"/>
            </a:xfrm>
            <a:custGeom>
              <a:rect b="b" l="l" r="r" t="t"/>
              <a:pathLst>
                <a:path extrusionOk="0" h="13469" w="15682">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8"/>
            <p:cNvSpPr/>
            <p:nvPr/>
          </p:nvSpPr>
          <p:spPr>
            <a:xfrm>
              <a:off x="1037736" y="4467595"/>
              <a:ext cx="76506" cy="37768"/>
            </a:xfrm>
            <a:custGeom>
              <a:rect b="b" l="l" r="r" t="t"/>
              <a:pathLst>
                <a:path extrusionOk="0" h="1440" w="2917">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0" name="Google Shape;11010;p78"/>
          <p:cNvSpPr/>
          <p:nvPr/>
        </p:nvSpPr>
        <p:spPr>
          <a:xfrm>
            <a:off x="2217055" y="2494016"/>
            <a:ext cx="3829" cy="12642"/>
          </a:xfrm>
          <a:custGeom>
            <a:rect b="b" l="l" r="r" t="t"/>
            <a:pathLst>
              <a:path extrusionOk="0" h="482" w="146">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78"/>
          <p:cNvSpPr/>
          <p:nvPr/>
        </p:nvSpPr>
        <p:spPr>
          <a:xfrm>
            <a:off x="2201161" y="2549303"/>
            <a:ext cx="37505" cy="45452"/>
          </a:xfrm>
          <a:custGeom>
            <a:rect b="b" l="l" r="r" t="t"/>
            <a:pathLst>
              <a:path extrusionOk="0" h="1733" w="143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2" name="Google Shape;11012;p78"/>
          <p:cNvGrpSpPr/>
          <p:nvPr/>
        </p:nvGrpSpPr>
        <p:grpSpPr>
          <a:xfrm>
            <a:off x="2189674" y="2255241"/>
            <a:ext cx="376627" cy="351501"/>
            <a:chOff x="2189674" y="2439816"/>
            <a:chExt cx="376627" cy="351501"/>
          </a:xfrm>
        </p:grpSpPr>
        <p:sp>
          <p:nvSpPr>
            <p:cNvPr id="11013" name="Google Shape;11013;p78"/>
            <p:cNvSpPr/>
            <p:nvPr/>
          </p:nvSpPr>
          <p:spPr>
            <a:xfrm>
              <a:off x="2370538" y="2539638"/>
              <a:ext cx="15028" cy="13035"/>
            </a:xfrm>
            <a:custGeom>
              <a:rect b="b" l="l" r="r" t="t"/>
              <a:pathLst>
                <a:path extrusionOk="0" h="497" w="573">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78"/>
            <p:cNvSpPr/>
            <p:nvPr/>
          </p:nvSpPr>
          <p:spPr>
            <a:xfrm>
              <a:off x="2341374" y="2496992"/>
              <a:ext cx="4328" cy="12642"/>
            </a:xfrm>
            <a:custGeom>
              <a:rect b="b" l="l" r="r" t="t"/>
              <a:pathLst>
                <a:path extrusionOk="0" h="482" w="165">
                  <a:moveTo>
                    <a:pt x="164" y="1"/>
                  </a:moveTo>
                  <a:lnTo>
                    <a:pt x="87" y="78"/>
                  </a:lnTo>
                  <a:cubicBezTo>
                    <a:pt x="1" y="169"/>
                    <a:pt x="1" y="313"/>
                    <a:pt x="87" y="400"/>
                  </a:cubicBezTo>
                  <a:lnTo>
                    <a:pt x="164" y="482"/>
                  </a:lnTo>
                  <a:lnTo>
                    <a:pt x="164"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78"/>
            <p:cNvSpPr/>
            <p:nvPr/>
          </p:nvSpPr>
          <p:spPr>
            <a:xfrm>
              <a:off x="2230326" y="2662304"/>
              <a:ext cx="45715" cy="49754"/>
            </a:xfrm>
            <a:custGeom>
              <a:rect b="b" l="l" r="r" t="t"/>
              <a:pathLst>
                <a:path extrusionOk="0" h="1897" w="1743">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8"/>
            <p:cNvSpPr/>
            <p:nvPr/>
          </p:nvSpPr>
          <p:spPr>
            <a:xfrm>
              <a:off x="2285588" y="2679850"/>
              <a:ext cx="4328" cy="11383"/>
            </a:xfrm>
            <a:custGeom>
              <a:rect b="b" l="l" r="r" t="t"/>
              <a:pathLst>
                <a:path extrusionOk="0" h="434" w="165">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8"/>
            <p:cNvSpPr/>
            <p:nvPr/>
          </p:nvSpPr>
          <p:spPr>
            <a:xfrm>
              <a:off x="2245591" y="2721263"/>
              <a:ext cx="15159" cy="13009"/>
            </a:xfrm>
            <a:custGeom>
              <a:rect b="b" l="l" r="r" t="t"/>
              <a:pathLst>
                <a:path extrusionOk="0" h="496" w="578">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8"/>
            <p:cNvSpPr/>
            <p:nvPr/>
          </p:nvSpPr>
          <p:spPr>
            <a:xfrm>
              <a:off x="2355248" y="2480704"/>
              <a:ext cx="45583" cy="49885"/>
            </a:xfrm>
            <a:custGeom>
              <a:rect b="b" l="l" r="r" t="t"/>
              <a:pathLst>
                <a:path extrusionOk="0" h="1902" w="1738">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78"/>
            <p:cNvSpPr/>
            <p:nvPr/>
          </p:nvSpPr>
          <p:spPr>
            <a:xfrm>
              <a:off x="2410273" y="2498119"/>
              <a:ext cx="4459" cy="11383"/>
            </a:xfrm>
            <a:custGeom>
              <a:rect b="b" l="l" r="r" t="t"/>
              <a:pathLst>
                <a:path extrusionOk="0" h="434" w="17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78"/>
            <p:cNvSpPr/>
            <p:nvPr/>
          </p:nvSpPr>
          <p:spPr>
            <a:xfrm>
              <a:off x="2480065" y="2662304"/>
              <a:ext cx="45715" cy="49754"/>
            </a:xfrm>
            <a:custGeom>
              <a:rect b="b" l="l" r="r" t="t"/>
              <a:pathLst>
                <a:path extrusionOk="0" h="1897" w="1743">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8"/>
            <p:cNvSpPr/>
            <p:nvPr/>
          </p:nvSpPr>
          <p:spPr>
            <a:xfrm>
              <a:off x="2466190" y="2678591"/>
              <a:ext cx="4432" cy="12642"/>
            </a:xfrm>
            <a:custGeom>
              <a:rect b="b" l="l" r="r" t="t"/>
              <a:pathLst>
                <a:path extrusionOk="0" h="482" w="169">
                  <a:moveTo>
                    <a:pt x="169" y="1"/>
                  </a:moveTo>
                  <a:lnTo>
                    <a:pt x="92" y="82"/>
                  </a:lnTo>
                  <a:cubicBezTo>
                    <a:pt x="0" y="169"/>
                    <a:pt x="0" y="313"/>
                    <a:pt x="92" y="405"/>
                  </a:cubicBezTo>
                  <a:lnTo>
                    <a:pt x="169" y="482"/>
                  </a:lnTo>
                  <a:lnTo>
                    <a:pt x="169"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8"/>
            <p:cNvSpPr/>
            <p:nvPr/>
          </p:nvSpPr>
          <p:spPr>
            <a:xfrm>
              <a:off x="2535221" y="2679719"/>
              <a:ext cx="4432" cy="11514"/>
            </a:xfrm>
            <a:custGeom>
              <a:rect b="b" l="l" r="r" t="t"/>
              <a:pathLst>
                <a:path extrusionOk="0" h="439" w="169">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8"/>
            <p:cNvSpPr/>
            <p:nvPr/>
          </p:nvSpPr>
          <p:spPr>
            <a:xfrm>
              <a:off x="2495329" y="2721263"/>
              <a:ext cx="15186" cy="13009"/>
            </a:xfrm>
            <a:custGeom>
              <a:rect b="b" l="l" r="r" t="t"/>
              <a:pathLst>
                <a:path extrusionOk="0" h="496" w="579">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78"/>
            <p:cNvSpPr/>
            <p:nvPr/>
          </p:nvSpPr>
          <p:spPr>
            <a:xfrm>
              <a:off x="2201555" y="2733616"/>
              <a:ext cx="103363" cy="52009"/>
            </a:xfrm>
            <a:custGeom>
              <a:rect b="b" l="l" r="r" t="t"/>
              <a:pathLst>
                <a:path extrusionOk="0" h="1983" w="3941">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78"/>
            <p:cNvSpPr/>
            <p:nvPr/>
          </p:nvSpPr>
          <p:spPr>
            <a:xfrm>
              <a:off x="2326345" y="2551886"/>
              <a:ext cx="103258" cy="52035"/>
            </a:xfrm>
            <a:custGeom>
              <a:rect b="b" l="l" r="r" t="t"/>
              <a:pathLst>
                <a:path extrusionOk="0" h="1984" w="3937">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8"/>
            <p:cNvSpPr/>
            <p:nvPr/>
          </p:nvSpPr>
          <p:spPr>
            <a:xfrm>
              <a:off x="2450926" y="2733616"/>
              <a:ext cx="103363" cy="52009"/>
            </a:xfrm>
            <a:custGeom>
              <a:rect b="b" l="l" r="r" t="t"/>
              <a:pathLst>
                <a:path extrusionOk="0" h="1983" w="3941">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8"/>
            <p:cNvSpPr/>
            <p:nvPr/>
          </p:nvSpPr>
          <p:spPr>
            <a:xfrm>
              <a:off x="2347301" y="2450543"/>
              <a:ext cx="61372" cy="34751"/>
            </a:xfrm>
            <a:custGeom>
              <a:rect b="b" l="l" r="r" t="t"/>
              <a:pathLst>
                <a:path extrusionOk="0" h="1325" w="234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8"/>
            <p:cNvSpPr/>
            <p:nvPr/>
          </p:nvSpPr>
          <p:spPr>
            <a:xfrm>
              <a:off x="2222484" y="2632142"/>
              <a:ext cx="61372" cy="34751"/>
            </a:xfrm>
            <a:custGeom>
              <a:rect b="b" l="l" r="r" t="t"/>
              <a:pathLst>
                <a:path extrusionOk="0" h="1325" w="234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78"/>
            <p:cNvSpPr/>
            <p:nvPr/>
          </p:nvSpPr>
          <p:spPr>
            <a:xfrm>
              <a:off x="2472249" y="2632142"/>
              <a:ext cx="61346" cy="34751"/>
            </a:xfrm>
            <a:custGeom>
              <a:rect b="b" l="l" r="r" t="t"/>
              <a:pathLst>
                <a:path extrusionOk="0" h="1325" w="2339">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78"/>
            <p:cNvSpPr/>
            <p:nvPr/>
          </p:nvSpPr>
          <p:spPr>
            <a:xfrm>
              <a:off x="2326109" y="2552148"/>
              <a:ext cx="37505" cy="45583"/>
            </a:xfrm>
            <a:custGeom>
              <a:rect b="b" l="l" r="r" t="t"/>
              <a:pathLst>
                <a:path extrusionOk="0" h="1738" w="143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8"/>
            <p:cNvSpPr/>
            <p:nvPr/>
          </p:nvSpPr>
          <p:spPr>
            <a:xfrm>
              <a:off x="2450926" y="2733747"/>
              <a:ext cx="37505" cy="45583"/>
            </a:xfrm>
            <a:custGeom>
              <a:rect b="b" l="l" r="r" t="t"/>
              <a:pathLst>
                <a:path extrusionOk="0" h="1738" w="143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78"/>
            <p:cNvSpPr/>
            <p:nvPr/>
          </p:nvSpPr>
          <p:spPr>
            <a:xfrm>
              <a:off x="2355248" y="2480704"/>
              <a:ext cx="35879" cy="49885"/>
            </a:xfrm>
            <a:custGeom>
              <a:rect b="b" l="l" r="r" t="t"/>
              <a:pathLst>
                <a:path extrusionOk="0" h="1902" w="1368">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78"/>
            <p:cNvSpPr/>
            <p:nvPr/>
          </p:nvSpPr>
          <p:spPr>
            <a:xfrm>
              <a:off x="2347301" y="2450674"/>
              <a:ext cx="33466" cy="34620"/>
            </a:xfrm>
            <a:custGeom>
              <a:rect b="b" l="l" r="r" t="t"/>
              <a:pathLst>
                <a:path extrusionOk="0" h="1320" w="1276">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8"/>
            <p:cNvSpPr/>
            <p:nvPr/>
          </p:nvSpPr>
          <p:spPr>
            <a:xfrm>
              <a:off x="2230326" y="2662304"/>
              <a:ext cx="35984" cy="49885"/>
            </a:xfrm>
            <a:custGeom>
              <a:rect b="b" l="l" r="r" t="t"/>
              <a:pathLst>
                <a:path extrusionOk="0" h="1902" w="1372">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8"/>
            <p:cNvSpPr/>
            <p:nvPr/>
          </p:nvSpPr>
          <p:spPr>
            <a:xfrm>
              <a:off x="2222484" y="2632142"/>
              <a:ext cx="33361" cy="34751"/>
            </a:xfrm>
            <a:custGeom>
              <a:rect b="b" l="l" r="r" t="t"/>
              <a:pathLst>
                <a:path extrusionOk="0" h="1325" w="1272">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8"/>
            <p:cNvSpPr/>
            <p:nvPr/>
          </p:nvSpPr>
          <p:spPr>
            <a:xfrm>
              <a:off x="2480065" y="2662304"/>
              <a:ext cx="35984" cy="49885"/>
            </a:xfrm>
            <a:custGeom>
              <a:rect b="b" l="l" r="r" t="t"/>
              <a:pathLst>
                <a:path extrusionOk="0" h="1902" w="1372">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78"/>
            <p:cNvSpPr/>
            <p:nvPr/>
          </p:nvSpPr>
          <p:spPr>
            <a:xfrm>
              <a:off x="2472249" y="2632142"/>
              <a:ext cx="33335" cy="34751"/>
            </a:xfrm>
            <a:custGeom>
              <a:rect b="b" l="l" r="r" t="t"/>
              <a:pathLst>
                <a:path extrusionOk="0" h="1325" w="1271">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78"/>
            <p:cNvSpPr/>
            <p:nvPr/>
          </p:nvSpPr>
          <p:spPr>
            <a:xfrm>
              <a:off x="2313835" y="2622648"/>
              <a:ext cx="121774" cy="102313"/>
            </a:xfrm>
            <a:custGeom>
              <a:rect b="b" l="l" r="r" t="t"/>
              <a:pathLst>
                <a:path extrusionOk="0" h="3901" w="4643">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8"/>
            <p:cNvSpPr/>
            <p:nvPr/>
          </p:nvSpPr>
          <p:spPr>
            <a:xfrm>
              <a:off x="2314490" y="2439816"/>
              <a:ext cx="127125" cy="169771"/>
            </a:xfrm>
            <a:custGeom>
              <a:rect b="b" l="l" r="r" t="t"/>
              <a:pathLst>
                <a:path extrusionOk="0" h="6473" w="4847">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8"/>
            <p:cNvSpPr/>
            <p:nvPr/>
          </p:nvSpPr>
          <p:spPr>
            <a:xfrm>
              <a:off x="2439045" y="2621546"/>
              <a:ext cx="127256" cy="169639"/>
            </a:xfrm>
            <a:custGeom>
              <a:rect b="b" l="l" r="r" t="t"/>
              <a:pathLst>
                <a:path extrusionOk="0" h="6468" w="4852">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8"/>
            <p:cNvSpPr/>
            <p:nvPr/>
          </p:nvSpPr>
          <p:spPr>
            <a:xfrm>
              <a:off x="2189674" y="2621546"/>
              <a:ext cx="127125" cy="169771"/>
            </a:xfrm>
            <a:custGeom>
              <a:rect b="b" l="l" r="r" t="t"/>
              <a:pathLst>
                <a:path extrusionOk="0" h="6473" w="4847">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78"/>
          <p:cNvGrpSpPr/>
          <p:nvPr/>
        </p:nvGrpSpPr>
        <p:grpSpPr>
          <a:xfrm>
            <a:off x="2660798" y="2267751"/>
            <a:ext cx="329653" cy="326926"/>
            <a:chOff x="2660798" y="2452326"/>
            <a:chExt cx="329653" cy="326926"/>
          </a:xfrm>
        </p:grpSpPr>
        <p:sp>
          <p:nvSpPr>
            <p:cNvPr id="11043" name="Google Shape;11043;p78"/>
            <p:cNvSpPr/>
            <p:nvPr/>
          </p:nvSpPr>
          <p:spPr>
            <a:xfrm>
              <a:off x="2896400" y="2626739"/>
              <a:ext cx="38266" cy="37873"/>
            </a:xfrm>
            <a:custGeom>
              <a:rect b="b" l="l" r="r" t="t"/>
              <a:pathLst>
                <a:path extrusionOk="0" h="1444" w="1459">
                  <a:moveTo>
                    <a:pt x="1" y="0"/>
                  </a:moveTo>
                  <a:lnTo>
                    <a:pt x="929" y="1444"/>
                  </a:lnTo>
                  <a:lnTo>
                    <a:pt x="1459" y="1444"/>
                  </a:lnTo>
                  <a:cubicBezTo>
                    <a:pt x="1449" y="645"/>
                    <a:pt x="799"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8"/>
            <p:cNvSpPr/>
            <p:nvPr/>
          </p:nvSpPr>
          <p:spPr>
            <a:xfrm>
              <a:off x="2858029" y="2626739"/>
              <a:ext cx="62762" cy="37873"/>
            </a:xfrm>
            <a:custGeom>
              <a:rect b="b" l="l" r="r" t="t"/>
              <a:pathLst>
                <a:path extrusionOk="0" h="1444" w="2393">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78"/>
            <p:cNvSpPr/>
            <p:nvPr/>
          </p:nvSpPr>
          <p:spPr>
            <a:xfrm>
              <a:off x="2895770" y="2564108"/>
              <a:ext cx="21480" cy="41833"/>
            </a:xfrm>
            <a:custGeom>
              <a:rect b="b" l="l" r="r" t="t"/>
              <a:pathLst>
                <a:path extrusionOk="0" h="1595" w="819">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78"/>
            <p:cNvSpPr/>
            <p:nvPr/>
          </p:nvSpPr>
          <p:spPr>
            <a:xfrm>
              <a:off x="2754929" y="2626739"/>
              <a:ext cx="38397" cy="37873"/>
            </a:xfrm>
            <a:custGeom>
              <a:rect b="b" l="l" r="r" t="t"/>
              <a:pathLst>
                <a:path extrusionOk="0" h="1444" w="1464">
                  <a:moveTo>
                    <a:pt x="1" y="0"/>
                  </a:moveTo>
                  <a:lnTo>
                    <a:pt x="934" y="1444"/>
                  </a:lnTo>
                  <a:lnTo>
                    <a:pt x="1463" y="1444"/>
                  </a:lnTo>
                  <a:cubicBezTo>
                    <a:pt x="1454" y="645"/>
                    <a:pt x="804" y="0"/>
                    <a:pt x="1" y="0"/>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8"/>
            <p:cNvSpPr/>
            <p:nvPr/>
          </p:nvSpPr>
          <p:spPr>
            <a:xfrm>
              <a:off x="2716689" y="2626739"/>
              <a:ext cx="62762" cy="37873"/>
            </a:xfrm>
            <a:custGeom>
              <a:rect b="b" l="l" r="r" t="t"/>
              <a:pathLst>
                <a:path extrusionOk="0" h="1444" w="2393">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8"/>
            <p:cNvSpPr/>
            <p:nvPr/>
          </p:nvSpPr>
          <p:spPr>
            <a:xfrm>
              <a:off x="2754562" y="2564108"/>
              <a:ext cx="21480" cy="41833"/>
            </a:xfrm>
            <a:custGeom>
              <a:rect b="b" l="l" r="r" t="t"/>
              <a:pathLst>
                <a:path extrusionOk="0" h="1595" w="819">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8"/>
            <p:cNvSpPr/>
            <p:nvPr/>
          </p:nvSpPr>
          <p:spPr>
            <a:xfrm>
              <a:off x="2825612" y="2628628"/>
              <a:ext cx="51511" cy="51511"/>
            </a:xfrm>
            <a:custGeom>
              <a:rect b="b" l="l" r="r" t="t"/>
              <a:pathLst>
                <a:path extrusionOk="0" h="1964" w="1964">
                  <a:moveTo>
                    <a:pt x="0" y="0"/>
                  </a:moveTo>
                  <a:lnTo>
                    <a:pt x="1169" y="1963"/>
                  </a:lnTo>
                  <a:lnTo>
                    <a:pt x="1963" y="1963"/>
                  </a:lnTo>
                  <a:cubicBezTo>
                    <a:pt x="1963" y="881"/>
                    <a:pt x="1083" y="0"/>
                    <a:pt x="0"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78"/>
            <p:cNvSpPr/>
            <p:nvPr/>
          </p:nvSpPr>
          <p:spPr>
            <a:xfrm>
              <a:off x="2774232" y="2628628"/>
              <a:ext cx="82066" cy="51511"/>
            </a:xfrm>
            <a:custGeom>
              <a:rect b="b" l="l" r="r" t="t"/>
              <a:pathLst>
                <a:path extrusionOk="0" h="1964" w="3129">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78"/>
            <p:cNvSpPr/>
            <p:nvPr/>
          </p:nvSpPr>
          <p:spPr>
            <a:xfrm>
              <a:off x="2825979" y="2550994"/>
              <a:ext cx="28431" cy="56835"/>
            </a:xfrm>
            <a:custGeom>
              <a:rect b="b" l="l" r="r" t="t"/>
              <a:pathLst>
                <a:path extrusionOk="0" h="2167" w="1084">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8"/>
            <p:cNvSpPr/>
            <p:nvPr/>
          </p:nvSpPr>
          <p:spPr>
            <a:xfrm>
              <a:off x="2796840" y="2550994"/>
              <a:ext cx="43302" cy="56835"/>
            </a:xfrm>
            <a:custGeom>
              <a:rect b="b" l="l" r="r" t="t"/>
              <a:pathLst>
                <a:path extrusionOk="0" h="2167" w="1651">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8"/>
            <p:cNvSpPr/>
            <p:nvPr/>
          </p:nvSpPr>
          <p:spPr>
            <a:xfrm>
              <a:off x="2733107" y="2564108"/>
              <a:ext cx="28404" cy="41833"/>
            </a:xfrm>
            <a:custGeom>
              <a:rect b="b" l="l" r="r" t="t"/>
              <a:pathLst>
                <a:path extrusionOk="0" h="1595" w="1083">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8"/>
            <p:cNvSpPr/>
            <p:nvPr/>
          </p:nvSpPr>
          <p:spPr>
            <a:xfrm>
              <a:off x="2874316" y="2564108"/>
              <a:ext cx="28536" cy="41833"/>
            </a:xfrm>
            <a:custGeom>
              <a:rect b="b" l="l" r="r" t="t"/>
              <a:pathLst>
                <a:path extrusionOk="0" h="1595" w="1088">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78"/>
            <p:cNvSpPr/>
            <p:nvPr/>
          </p:nvSpPr>
          <p:spPr>
            <a:xfrm>
              <a:off x="2870644" y="2558836"/>
              <a:ext cx="61005" cy="52271"/>
            </a:xfrm>
            <a:custGeom>
              <a:rect b="b" l="l" r="r" t="t"/>
              <a:pathLst>
                <a:path extrusionOk="0" h="1993" w="2326">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78"/>
            <p:cNvSpPr/>
            <p:nvPr/>
          </p:nvSpPr>
          <p:spPr>
            <a:xfrm>
              <a:off x="2871379" y="2621546"/>
              <a:ext cx="68454" cy="48232"/>
            </a:xfrm>
            <a:custGeom>
              <a:rect b="b" l="l" r="r" t="t"/>
              <a:pathLst>
                <a:path extrusionOk="0" h="1839" w="261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8"/>
            <p:cNvSpPr/>
            <p:nvPr/>
          </p:nvSpPr>
          <p:spPr>
            <a:xfrm>
              <a:off x="2711522" y="2621467"/>
              <a:ext cx="68349" cy="48442"/>
            </a:xfrm>
            <a:custGeom>
              <a:rect b="b" l="l" r="r" t="t"/>
              <a:pathLst>
                <a:path extrusionOk="0" h="1847" w="2606">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8"/>
            <p:cNvSpPr/>
            <p:nvPr/>
          </p:nvSpPr>
          <p:spPr>
            <a:xfrm>
              <a:off x="2728439" y="2558836"/>
              <a:ext cx="60979" cy="52271"/>
            </a:xfrm>
            <a:custGeom>
              <a:rect b="b" l="l" r="r" t="t"/>
              <a:pathLst>
                <a:path extrusionOk="0" h="1993" w="2325">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8"/>
            <p:cNvSpPr/>
            <p:nvPr/>
          </p:nvSpPr>
          <p:spPr>
            <a:xfrm>
              <a:off x="2792041" y="2545722"/>
              <a:ext cx="78525" cy="67274"/>
            </a:xfrm>
            <a:custGeom>
              <a:rect b="b" l="l" r="r" t="t"/>
              <a:pathLst>
                <a:path extrusionOk="0" h="2565" w="2994">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78"/>
            <p:cNvSpPr/>
            <p:nvPr/>
          </p:nvSpPr>
          <p:spPr>
            <a:xfrm>
              <a:off x="2768934" y="2623434"/>
              <a:ext cx="113355" cy="61871"/>
            </a:xfrm>
            <a:custGeom>
              <a:rect b="b" l="l" r="r" t="t"/>
              <a:pathLst>
                <a:path extrusionOk="0" h="2359" w="4322">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78"/>
            <p:cNvSpPr/>
            <p:nvPr/>
          </p:nvSpPr>
          <p:spPr>
            <a:xfrm>
              <a:off x="2660798" y="2452326"/>
              <a:ext cx="329653" cy="326926"/>
            </a:xfrm>
            <a:custGeom>
              <a:rect b="b" l="l" r="r" t="t"/>
              <a:pathLst>
                <a:path extrusionOk="0" h="12465" w="12569">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78"/>
          <p:cNvGrpSpPr/>
          <p:nvPr/>
        </p:nvGrpSpPr>
        <p:grpSpPr>
          <a:xfrm>
            <a:off x="4059458" y="2255319"/>
            <a:ext cx="218973" cy="351265"/>
            <a:chOff x="4059458" y="2439894"/>
            <a:chExt cx="218973" cy="351265"/>
          </a:xfrm>
        </p:grpSpPr>
        <p:sp>
          <p:nvSpPr>
            <p:cNvPr id="11063" name="Google Shape;11063;p78"/>
            <p:cNvSpPr/>
            <p:nvPr/>
          </p:nvSpPr>
          <p:spPr>
            <a:xfrm>
              <a:off x="4075746" y="2478580"/>
              <a:ext cx="186294" cy="197257"/>
            </a:xfrm>
            <a:custGeom>
              <a:rect b="b" l="l" r="r" t="t"/>
              <a:pathLst>
                <a:path extrusionOk="0" h="7521" w="7103">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8"/>
            <p:cNvSpPr/>
            <p:nvPr/>
          </p:nvSpPr>
          <p:spPr>
            <a:xfrm>
              <a:off x="4075746" y="2478580"/>
              <a:ext cx="186294" cy="21979"/>
            </a:xfrm>
            <a:custGeom>
              <a:rect b="b" l="l" r="r" t="t"/>
              <a:pathLst>
                <a:path extrusionOk="0" h="838" w="7103">
                  <a:moveTo>
                    <a:pt x="0" y="0"/>
                  </a:moveTo>
                  <a:lnTo>
                    <a:pt x="0" y="837"/>
                  </a:lnTo>
                  <a:lnTo>
                    <a:pt x="7102" y="837"/>
                  </a:lnTo>
                  <a:lnTo>
                    <a:pt x="710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78"/>
            <p:cNvSpPr/>
            <p:nvPr/>
          </p:nvSpPr>
          <p:spPr>
            <a:xfrm>
              <a:off x="4064887" y="2462162"/>
              <a:ext cx="208141" cy="21848"/>
            </a:xfrm>
            <a:custGeom>
              <a:rect b="b" l="l" r="r" t="t"/>
              <a:pathLst>
                <a:path extrusionOk="0" h="833" w="7936">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78"/>
            <p:cNvSpPr/>
            <p:nvPr/>
          </p:nvSpPr>
          <p:spPr>
            <a:xfrm>
              <a:off x="4059458" y="2439894"/>
              <a:ext cx="218973" cy="351265"/>
            </a:xfrm>
            <a:custGeom>
              <a:rect b="b" l="l" r="r" t="t"/>
              <a:pathLst>
                <a:path extrusionOk="0" h="13393" w="8349">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8"/>
            <p:cNvSpPr/>
            <p:nvPr/>
          </p:nvSpPr>
          <p:spPr>
            <a:xfrm>
              <a:off x="4095259" y="2528019"/>
              <a:ext cx="144881" cy="104044"/>
            </a:xfrm>
            <a:custGeom>
              <a:rect b="b" l="l" r="r" t="t"/>
              <a:pathLst>
                <a:path extrusionOk="0" h="3967" w="5524">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8" name="Google Shape;11068;p78"/>
          <p:cNvSpPr/>
          <p:nvPr/>
        </p:nvSpPr>
        <p:spPr>
          <a:xfrm>
            <a:off x="2689176" y="3654425"/>
            <a:ext cx="11383" cy="14294"/>
          </a:xfrm>
          <a:custGeom>
            <a:rect b="b" l="l" r="r" t="t"/>
            <a:pathLst>
              <a:path extrusionOk="0" h="545" w="434">
                <a:moveTo>
                  <a:pt x="1" y="0"/>
                </a:moveTo>
                <a:lnTo>
                  <a:pt x="1" y="544"/>
                </a:lnTo>
                <a:lnTo>
                  <a:pt x="434" y="544"/>
                </a:lnTo>
                <a:lnTo>
                  <a:pt x="434"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8"/>
          <p:cNvSpPr/>
          <p:nvPr/>
        </p:nvSpPr>
        <p:spPr>
          <a:xfrm>
            <a:off x="2650570" y="3856089"/>
            <a:ext cx="48731" cy="88256"/>
          </a:xfrm>
          <a:custGeom>
            <a:rect b="b" l="l" r="r" t="t"/>
            <a:pathLst>
              <a:path extrusionOk="0" h="3365" w="1858">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0" name="Google Shape;11070;p78"/>
          <p:cNvGrpSpPr/>
          <p:nvPr/>
        </p:nvGrpSpPr>
        <p:grpSpPr>
          <a:xfrm>
            <a:off x="2612199" y="3640158"/>
            <a:ext cx="449041" cy="351108"/>
            <a:chOff x="2612199" y="3824733"/>
            <a:chExt cx="449041" cy="351108"/>
          </a:xfrm>
        </p:grpSpPr>
        <p:sp>
          <p:nvSpPr>
            <p:cNvPr id="11071" name="Google Shape;11071;p78"/>
            <p:cNvSpPr/>
            <p:nvPr/>
          </p:nvSpPr>
          <p:spPr>
            <a:xfrm>
              <a:off x="2689176" y="3839000"/>
              <a:ext cx="357927" cy="21848"/>
            </a:xfrm>
            <a:custGeom>
              <a:rect b="b" l="l" r="r" t="t"/>
              <a:pathLst>
                <a:path extrusionOk="0" h="833" w="13647">
                  <a:moveTo>
                    <a:pt x="1" y="0"/>
                  </a:moveTo>
                  <a:lnTo>
                    <a:pt x="1" y="833"/>
                  </a:lnTo>
                  <a:lnTo>
                    <a:pt x="13647" y="833"/>
                  </a:lnTo>
                  <a:lnTo>
                    <a:pt x="13647"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78"/>
            <p:cNvSpPr/>
            <p:nvPr/>
          </p:nvSpPr>
          <p:spPr>
            <a:xfrm>
              <a:off x="2792172" y="4086352"/>
              <a:ext cx="254800" cy="21480"/>
            </a:xfrm>
            <a:custGeom>
              <a:rect b="b" l="l" r="r" t="t"/>
              <a:pathLst>
                <a:path extrusionOk="0" h="819" w="9715">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8"/>
            <p:cNvSpPr/>
            <p:nvPr/>
          </p:nvSpPr>
          <p:spPr>
            <a:xfrm>
              <a:off x="2821311" y="3978583"/>
              <a:ext cx="28431" cy="66644"/>
            </a:xfrm>
            <a:custGeom>
              <a:rect b="b" l="l" r="r" t="t"/>
              <a:pathLst>
                <a:path extrusionOk="0" h="2541" w="1084">
                  <a:moveTo>
                    <a:pt x="1" y="0"/>
                  </a:moveTo>
                  <a:lnTo>
                    <a:pt x="1" y="2541"/>
                  </a:lnTo>
                  <a:lnTo>
                    <a:pt x="1083" y="2541"/>
                  </a:lnTo>
                  <a:lnTo>
                    <a:pt x="1083"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78"/>
            <p:cNvSpPr/>
            <p:nvPr/>
          </p:nvSpPr>
          <p:spPr>
            <a:xfrm>
              <a:off x="2872166" y="3946402"/>
              <a:ext cx="28562" cy="96439"/>
            </a:xfrm>
            <a:custGeom>
              <a:rect b="b" l="l" r="r" t="t"/>
              <a:pathLst>
                <a:path extrusionOk="0" h="3677" w="1089">
                  <a:moveTo>
                    <a:pt x="1" y="0"/>
                  </a:moveTo>
                  <a:lnTo>
                    <a:pt x="1" y="3676"/>
                  </a:lnTo>
                  <a:lnTo>
                    <a:pt x="1088" y="3676"/>
                  </a:lnTo>
                  <a:lnTo>
                    <a:pt x="108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78"/>
            <p:cNvSpPr/>
            <p:nvPr/>
          </p:nvSpPr>
          <p:spPr>
            <a:xfrm>
              <a:off x="2923152" y="3964315"/>
              <a:ext cx="27041" cy="78525"/>
            </a:xfrm>
            <a:custGeom>
              <a:rect b="b" l="l" r="r" t="t"/>
              <a:pathLst>
                <a:path extrusionOk="0" h="2994" w="1031">
                  <a:moveTo>
                    <a:pt x="1" y="1"/>
                  </a:moveTo>
                  <a:lnTo>
                    <a:pt x="1" y="2993"/>
                  </a:lnTo>
                  <a:lnTo>
                    <a:pt x="1030" y="2993"/>
                  </a:lnTo>
                  <a:lnTo>
                    <a:pt x="1030"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8"/>
            <p:cNvSpPr/>
            <p:nvPr/>
          </p:nvSpPr>
          <p:spPr>
            <a:xfrm>
              <a:off x="2974138" y="3905749"/>
              <a:ext cx="28431" cy="137091"/>
            </a:xfrm>
            <a:custGeom>
              <a:rect b="b" l="l" r="r" t="t"/>
              <a:pathLst>
                <a:path extrusionOk="0" h="5227" w="1084">
                  <a:moveTo>
                    <a:pt x="1" y="1"/>
                  </a:moveTo>
                  <a:lnTo>
                    <a:pt x="1" y="5226"/>
                  </a:lnTo>
                  <a:lnTo>
                    <a:pt x="1083" y="5226"/>
                  </a:lnTo>
                  <a:lnTo>
                    <a:pt x="1083" y="1"/>
                  </a:lnTo>
                  <a:close/>
                </a:path>
              </a:pathLst>
            </a:custGeom>
            <a:solidFill>
              <a:srgbClr val="DE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8"/>
            <p:cNvSpPr/>
            <p:nvPr/>
          </p:nvSpPr>
          <p:spPr>
            <a:xfrm>
              <a:off x="2700926" y="3867510"/>
              <a:ext cx="334453" cy="208902"/>
            </a:xfrm>
            <a:custGeom>
              <a:rect b="b" l="l" r="r" t="t"/>
              <a:pathLst>
                <a:path extrusionOk="0" h="7965" w="12752">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8"/>
            <p:cNvSpPr/>
            <p:nvPr/>
          </p:nvSpPr>
          <p:spPr>
            <a:xfrm>
              <a:off x="2700926" y="3860822"/>
              <a:ext cx="334453" cy="133183"/>
            </a:xfrm>
            <a:custGeom>
              <a:rect b="b" l="l" r="r" t="t"/>
              <a:pathLst>
                <a:path extrusionOk="0" h="5078" w="12752">
                  <a:moveTo>
                    <a:pt x="0" y="1"/>
                  </a:moveTo>
                  <a:lnTo>
                    <a:pt x="0" y="5077"/>
                  </a:lnTo>
                  <a:lnTo>
                    <a:pt x="395" y="5077"/>
                  </a:lnTo>
                  <a:lnTo>
                    <a:pt x="395" y="617"/>
                  </a:lnTo>
                  <a:lnTo>
                    <a:pt x="12751" y="617"/>
                  </a:lnTo>
                  <a:lnTo>
                    <a:pt x="12751"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8"/>
            <p:cNvSpPr/>
            <p:nvPr/>
          </p:nvSpPr>
          <p:spPr>
            <a:xfrm>
              <a:off x="2792172" y="4091912"/>
              <a:ext cx="13271" cy="13009"/>
            </a:xfrm>
            <a:custGeom>
              <a:rect b="b" l="l" r="r" t="t"/>
              <a:pathLst>
                <a:path extrusionOk="0" h="496" w="506">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8"/>
            <p:cNvSpPr/>
            <p:nvPr/>
          </p:nvSpPr>
          <p:spPr>
            <a:xfrm>
              <a:off x="2626466" y="4008115"/>
              <a:ext cx="153352" cy="153483"/>
            </a:xfrm>
            <a:custGeom>
              <a:rect b="b" l="l" r="r" t="t"/>
              <a:pathLst>
                <a:path extrusionOk="0" h="5852" w="5847">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78"/>
            <p:cNvSpPr/>
            <p:nvPr/>
          </p:nvSpPr>
          <p:spPr>
            <a:xfrm>
              <a:off x="2612199" y="3824733"/>
              <a:ext cx="449041" cy="351108"/>
            </a:xfrm>
            <a:custGeom>
              <a:rect b="b" l="l" r="r" t="t"/>
              <a:pathLst>
                <a:path extrusionOk="0" h="13387" w="17121">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78"/>
            <p:cNvSpPr/>
            <p:nvPr/>
          </p:nvSpPr>
          <p:spPr>
            <a:xfrm>
              <a:off x="2814255" y="3966702"/>
              <a:ext cx="42672" cy="90406"/>
            </a:xfrm>
            <a:custGeom>
              <a:rect b="b" l="l" r="r" t="t"/>
              <a:pathLst>
                <a:path extrusionOk="0" h="3447" w="1627">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8"/>
            <p:cNvSpPr/>
            <p:nvPr/>
          </p:nvSpPr>
          <p:spPr>
            <a:xfrm>
              <a:off x="2865110" y="3932265"/>
              <a:ext cx="42672" cy="124843"/>
            </a:xfrm>
            <a:custGeom>
              <a:rect b="b" l="l" r="r" t="t"/>
              <a:pathLst>
                <a:path extrusionOk="0" h="4760" w="1627">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8"/>
            <p:cNvSpPr/>
            <p:nvPr/>
          </p:nvSpPr>
          <p:spPr>
            <a:xfrm>
              <a:off x="2916097" y="3950179"/>
              <a:ext cx="42672" cy="106930"/>
            </a:xfrm>
            <a:custGeom>
              <a:rect b="b" l="l" r="r" t="t"/>
              <a:pathLst>
                <a:path extrusionOk="0" h="4077" w="1627">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8"/>
            <p:cNvSpPr/>
            <p:nvPr/>
          </p:nvSpPr>
          <p:spPr>
            <a:xfrm>
              <a:off x="2966952" y="3891508"/>
              <a:ext cx="42672" cy="165600"/>
            </a:xfrm>
            <a:custGeom>
              <a:rect b="b" l="l" r="r" t="t"/>
              <a:pathLst>
                <a:path extrusionOk="0" h="6314" w="1627">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78"/>
            <p:cNvSpPr/>
            <p:nvPr/>
          </p:nvSpPr>
          <p:spPr>
            <a:xfrm>
              <a:off x="2720990" y="3909421"/>
              <a:ext cx="56678" cy="14163"/>
            </a:xfrm>
            <a:custGeom>
              <a:rect b="b" l="l" r="r" t="t"/>
              <a:pathLst>
                <a:path extrusionOk="0" h="540" w="2161">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78"/>
            <p:cNvSpPr/>
            <p:nvPr/>
          </p:nvSpPr>
          <p:spPr>
            <a:xfrm>
              <a:off x="2720990" y="3931767"/>
              <a:ext cx="77371" cy="14268"/>
            </a:xfrm>
            <a:custGeom>
              <a:rect b="b" l="l" r="r" t="t"/>
              <a:pathLst>
                <a:path extrusionOk="0" h="544" w="295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8"/>
            <p:cNvSpPr/>
            <p:nvPr/>
          </p:nvSpPr>
          <p:spPr>
            <a:xfrm>
              <a:off x="2720990" y="3954087"/>
              <a:ext cx="77371" cy="14294"/>
            </a:xfrm>
            <a:custGeom>
              <a:rect b="b" l="l" r="r" t="t"/>
              <a:pathLst>
                <a:path extrusionOk="0" h="545" w="295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8"/>
            <p:cNvSpPr/>
            <p:nvPr/>
          </p:nvSpPr>
          <p:spPr>
            <a:xfrm>
              <a:off x="2720990" y="3976564"/>
              <a:ext cx="77371" cy="14163"/>
            </a:xfrm>
            <a:custGeom>
              <a:rect b="b" l="l" r="r" t="t"/>
              <a:pathLst>
                <a:path extrusionOk="0" h="540" w="295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8"/>
            <p:cNvSpPr/>
            <p:nvPr/>
          </p:nvSpPr>
          <p:spPr>
            <a:xfrm>
              <a:off x="2644957" y="4040533"/>
              <a:ext cx="105199" cy="88754"/>
            </a:xfrm>
            <a:custGeom>
              <a:rect b="b" l="l" r="r" t="t"/>
              <a:pathLst>
                <a:path extrusionOk="0" h="3384" w="4011">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78"/>
          <p:cNvGrpSpPr/>
          <p:nvPr/>
        </p:nvGrpSpPr>
        <p:grpSpPr>
          <a:xfrm>
            <a:off x="3547471" y="2257759"/>
            <a:ext cx="347567" cy="346334"/>
            <a:chOff x="3547471" y="2442334"/>
            <a:chExt cx="347567" cy="346334"/>
          </a:xfrm>
        </p:grpSpPr>
        <p:sp>
          <p:nvSpPr>
            <p:cNvPr id="11092" name="Google Shape;11092;p78"/>
            <p:cNvSpPr/>
            <p:nvPr/>
          </p:nvSpPr>
          <p:spPr>
            <a:xfrm>
              <a:off x="3552507" y="2645518"/>
              <a:ext cx="60979" cy="138088"/>
            </a:xfrm>
            <a:custGeom>
              <a:rect b="b" l="l" r="r" t="t"/>
              <a:pathLst>
                <a:path extrusionOk="0" h="5265" w="2325">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8"/>
            <p:cNvSpPr/>
            <p:nvPr/>
          </p:nvSpPr>
          <p:spPr>
            <a:xfrm>
              <a:off x="3552507" y="2645518"/>
              <a:ext cx="29060" cy="138088"/>
            </a:xfrm>
            <a:custGeom>
              <a:rect b="b" l="l" r="r" t="t"/>
              <a:pathLst>
                <a:path extrusionOk="0" h="5265" w="1108">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8"/>
            <p:cNvSpPr/>
            <p:nvPr/>
          </p:nvSpPr>
          <p:spPr>
            <a:xfrm>
              <a:off x="3644644" y="2611212"/>
              <a:ext cx="60979" cy="172393"/>
            </a:xfrm>
            <a:custGeom>
              <a:rect b="b" l="l" r="r" t="t"/>
              <a:pathLst>
                <a:path extrusionOk="0" h="6573" w="2325">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8"/>
            <p:cNvSpPr/>
            <p:nvPr/>
          </p:nvSpPr>
          <p:spPr>
            <a:xfrm>
              <a:off x="3644644" y="2611212"/>
              <a:ext cx="29060" cy="172393"/>
            </a:xfrm>
            <a:custGeom>
              <a:rect b="b" l="l" r="r" t="t"/>
              <a:pathLst>
                <a:path extrusionOk="0" h="6573" w="1108">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78"/>
            <p:cNvSpPr/>
            <p:nvPr/>
          </p:nvSpPr>
          <p:spPr>
            <a:xfrm>
              <a:off x="3736755" y="2577143"/>
              <a:ext cx="61005" cy="206463"/>
            </a:xfrm>
            <a:custGeom>
              <a:rect b="b" l="l" r="r" t="t"/>
              <a:pathLst>
                <a:path extrusionOk="0" h="7872" w="2326">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78"/>
            <p:cNvSpPr/>
            <p:nvPr/>
          </p:nvSpPr>
          <p:spPr>
            <a:xfrm>
              <a:off x="3736755" y="2577143"/>
              <a:ext cx="29060" cy="206463"/>
            </a:xfrm>
            <a:custGeom>
              <a:rect b="b" l="l" r="r" t="t"/>
              <a:pathLst>
                <a:path extrusionOk="0" h="7872" w="1108">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8"/>
            <p:cNvSpPr/>
            <p:nvPr/>
          </p:nvSpPr>
          <p:spPr>
            <a:xfrm>
              <a:off x="3828892" y="2542942"/>
              <a:ext cx="60979" cy="240664"/>
            </a:xfrm>
            <a:custGeom>
              <a:rect b="b" l="l" r="r" t="t"/>
              <a:pathLst>
                <a:path extrusionOk="0" h="9176" w="2325">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8"/>
            <p:cNvSpPr/>
            <p:nvPr/>
          </p:nvSpPr>
          <p:spPr>
            <a:xfrm>
              <a:off x="3828892" y="2542942"/>
              <a:ext cx="29191" cy="240664"/>
            </a:xfrm>
            <a:custGeom>
              <a:rect b="b" l="l" r="r" t="t"/>
              <a:pathLst>
                <a:path extrusionOk="0" h="9176" w="1113">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8"/>
            <p:cNvSpPr/>
            <p:nvPr/>
          </p:nvSpPr>
          <p:spPr>
            <a:xfrm>
              <a:off x="3567142" y="2447527"/>
              <a:ext cx="313130" cy="126338"/>
            </a:xfrm>
            <a:custGeom>
              <a:rect b="b" l="l" r="r" t="t"/>
              <a:pathLst>
                <a:path extrusionOk="0" h="4817" w="11939">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78"/>
            <p:cNvSpPr/>
            <p:nvPr/>
          </p:nvSpPr>
          <p:spPr>
            <a:xfrm>
              <a:off x="3547471" y="2640351"/>
              <a:ext cx="71077" cy="148317"/>
            </a:xfrm>
            <a:custGeom>
              <a:rect b="b" l="l" r="r" t="t"/>
              <a:pathLst>
                <a:path extrusionOk="0" h="5655" w="271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78"/>
            <p:cNvSpPr/>
            <p:nvPr/>
          </p:nvSpPr>
          <p:spPr>
            <a:xfrm>
              <a:off x="3639477" y="2606151"/>
              <a:ext cx="71181" cy="182517"/>
            </a:xfrm>
            <a:custGeom>
              <a:rect b="b" l="l" r="r" t="t"/>
              <a:pathLst>
                <a:path extrusionOk="0" h="6959" w="2714">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8"/>
            <p:cNvSpPr/>
            <p:nvPr/>
          </p:nvSpPr>
          <p:spPr>
            <a:xfrm>
              <a:off x="3731588" y="2572081"/>
              <a:ext cx="71208" cy="216587"/>
            </a:xfrm>
            <a:custGeom>
              <a:rect b="b" l="l" r="r" t="t"/>
              <a:pathLst>
                <a:path extrusionOk="0" h="8258" w="2715">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8"/>
            <p:cNvSpPr/>
            <p:nvPr/>
          </p:nvSpPr>
          <p:spPr>
            <a:xfrm>
              <a:off x="3823857" y="2537880"/>
              <a:ext cx="71181" cy="250787"/>
            </a:xfrm>
            <a:custGeom>
              <a:rect b="b" l="l" r="r" t="t"/>
              <a:pathLst>
                <a:path extrusionOk="0" h="9562" w="2714">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8"/>
            <p:cNvSpPr/>
            <p:nvPr/>
          </p:nvSpPr>
          <p:spPr>
            <a:xfrm>
              <a:off x="3613984" y="2442334"/>
              <a:ext cx="272346" cy="97225"/>
            </a:xfrm>
            <a:custGeom>
              <a:rect b="b" l="l" r="r" t="t"/>
              <a:pathLst>
                <a:path extrusionOk="0" h="3707" w="10384">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8"/>
            <p:cNvSpPr/>
            <p:nvPr/>
          </p:nvSpPr>
          <p:spPr>
            <a:xfrm>
              <a:off x="3561975" y="2531166"/>
              <a:ext cx="210292" cy="47891"/>
            </a:xfrm>
            <a:custGeom>
              <a:rect b="b" l="l" r="r" t="t"/>
              <a:pathLst>
                <a:path extrusionOk="0" h="1826" w="8018">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78"/>
          <p:cNvGrpSpPr/>
          <p:nvPr/>
        </p:nvGrpSpPr>
        <p:grpSpPr>
          <a:xfrm>
            <a:off x="3527093" y="3625995"/>
            <a:ext cx="403300" cy="357927"/>
            <a:chOff x="3527093" y="3810570"/>
            <a:chExt cx="403300" cy="357927"/>
          </a:xfrm>
        </p:grpSpPr>
        <p:sp>
          <p:nvSpPr>
            <p:cNvPr id="11108" name="Google Shape;11108;p78"/>
            <p:cNvSpPr/>
            <p:nvPr/>
          </p:nvSpPr>
          <p:spPr>
            <a:xfrm>
              <a:off x="3565647" y="3848469"/>
              <a:ext cx="314625" cy="314756"/>
            </a:xfrm>
            <a:custGeom>
              <a:rect b="b" l="l" r="r" t="t"/>
              <a:pathLst>
                <a:path extrusionOk="0" h="12001" w="11996">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8"/>
            <p:cNvSpPr/>
            <p:nvPr/>
          </p:nvSpPr>
          <p:spPr>
            <a:xfrm>
              <a:off x="3722251" y="3939189"/>
              <a:ext cx="83823" cy="109946"/>
            </a:xfrm>
            <a:custGeom>
              <a:rect b="b" l="l" r="r" t="t"/>
              <a:pathLst>
                <a:path extrusionOk="0" h="4192" w="3196">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8"/>
            <p:cNvSpPr/>
            <p:nvPr/>
          </p:nvSpPr>
          <p:spPr>
            <a:xfrm>
              <a:off x="3721884" y="3873463"/>
              <a:ext cx="140973" cy="217951"/>
            </a:xfrm>
            <a:custGeom>
              <a:rect b="b" l="l" r="r" t="t"/>
              <a:pathLst>
                <a:path extrusionOk="0" h="8310" w="5375">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8"/>
            <p:cNvSpPr/>
            <p:nvPr/>
          </p:nvSpPr>
          <p:spPr>
            <a:xfrm>
              <a:off x="3721622" y="3816287"/>
              <a:ext cx="202712" cy="307072"/>
            </a:xfrm>
            <a:custGeom>
              <a:rect b="b" l="l" r="r" t="t"/>
              <a:pathLst>
                <a:path extrusionOk="0" h="11708" w="7729">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8"/>
            <p:cNvSpPr/>
            <p:nvPr/>
          </p:nvSpPr>
          <p:spPr>
            <a:xfrm>
              <a:off x="3569161" y="3848469"/>
              <a:ext cx="154139" cy="158152"/>
            </a:xfrm>
            <a:custGeom>
              <a:rect b="b" l="l" r="r" t="t"/>
              <a:pathLst>
                <a:path extrusionOk="0" h="6030" w="5877">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78"/>
            <p:cNvSpPr/>
            <p:nvPr/>
          </p:nvSpPr>
          <p:spPr>
            <a:xfrm>
              <a:off x="3565647" y="3971764"/>
              <a:ext cx="157654" cy="185796"/>
            </a:xfrm>
            <a:custGeom>
              <a:rect b="b" l="l" r="r" t="t"/>
              <a:pathLst>
                <a:path extrusionOk="0" h="7084" w="6011">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78"/>
            <p:cNvSpPr/>
            <p:nvPr/>
          </p:nvSpPr>
          <p:spPr>
            <a:xfrm>
              <a:off x="3663056" y="4134558"/>
              <a:ext cx="83587" cy="28667"/>
            </a:xfrm>
            <a:custGeom>
              <a:rect b="b" l="l" r="r" t="t"/>
              <a:pathLst>
                <a:path extrusionOk="0" h="1093" w="3187">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8"/>
            <p:cNvSpPr/>
            <p:nvPr/>
          </p:nvSpPr>
          <p:spPr>
            <a:xfrm>
              <a:off x="3569293" y="3848469"/>
              <a:ext cx="153378" cy="133918"/>
            </a:xfrm>
            <a:custGeom>
              <a:rect b="b" l="l" r="r" t="t"/>
              <a:pathLst>
                <a:path extrusionOk="0" h="5106" w="5848">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8"/>
            <p:cNvSpPr/>
            <p:nvPr/>
          </p:nvSpPr>
          <p:spPr>
            <a:xfrm>
              <a:off x="3650939" y="3931269"/>
              <a:ext cx="39551" cy="33833"/>
            </a:xfrm>
            <a:custGeom>
              <a:rect b="b" l="l" r="r" t="t"/>
              <a:pathLst>
                <a:path extrusionOk="0" h="1290" w="1508">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8"/>
            <p:cNvSpPr/>
            <p:nvPr/>
          </p:nvSpPr>
          <p:spPr>
            <a:xfrm>
              <a:off x="3551248" y="3971764"/>
              <a:ext cx="135072" cy="185796"/>
            </a:xfrm>
            <a:custGeom>
              <a:rect b="b" l="l" r="r" t="t"/>
              <a:pathLst>
                <a:path extrusionOk="0" h="7084" w="515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78"/>
            <p:cNvSpPr/>
            <p:nvPr/>
          </p:nvSpPr>
          <p:spPr>
            <a:xfrm>
              <a:off x="3527093" y="3810570"/>
              <a:ext cx="403300" cy="357927"/>
            </a:xfrm>
            <a:custGeom>
              <a:rect b="b" l="l" r="r" t="t"/>
              <a:pathLst>
                <a:path extrusionOk="0" h="13647" w="15377">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9" name="Google Shape;11119;p78"/>
          <p:cNvGrpSpPr/>
          <p:nvPr/>
        </p:nvGrpSpPr>
        <p:grpSpPr>
          <a:xfrm>
            <a:off x="4038634" y="3638532"/>
            <a:ext cx="292935" cy="352734"/>
            <a:chOff x="4038634" y="3823107"/>
            <a:chExt cx="292935" cy="352734"/>
          </a:xfrm>
        </p:grpSpPr>
        <p:sp>
          <p:nvSpPr>
            <p:cNvPr id="11120" name="Google Shape;11120;p78"/>
            <p:cNvSpPr/>
            <p:nvPr/>
          </p:nvSpPr>
          <p:spPr>
            <a:xfrm>
              <a:off x="4173915" y="4023117"/>
              <a:ext cx="22503" cy="101868"/>
            </a:xfrm>
            <a:custGeom>
              <a:rect b="b" l="l" r="r" t="t"/>
              <a:pathLst>
                <a:path extrusionOk="0" h="3884" w="858">
                  <a:moveTo>
                    <a:pt x="1" y="1"/>
                  </a:moveTo>
                  <a:lnTo>
                    <a:pt x="1" y="3884"/>
                  </a:lnTo>
                  <a:lnTo>
                    <a:pt x="857" y="3884"/>
                  </a:lnTo>
                  <a:lnTo>
                    <a:pt x="857"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78"/>
            <p:cNvSpPr/>
            <p:nvPr/>
          </p:nvSpPr>
          <p:spPr>
            <a:xfrm>
              <a:off x="4102629" y="3839630"/>
              <a:ext cx="164971" cy="201558"/>
            </a:xfrm>
            <a:custGeom>
              <a:rect b="b" l="l" r="r" t="t"/>
              <a:pathLst>
                <a:path extrusionOk="0" h="7685" w="629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78"/>
            <p:cNvSpPr/>
            <p:nvPr/>
          </p:nvSpPr>
          <p:spPr>
            <a:xfrm>
              <a:off x="4169509" y="3839630"/>
              <a:ext cx="98091" cy="201558"/>
            </a:xfrm>
            <a:custGeom>
              <a:rect b="b" l="l" r="r" t="t"/>
              <a:pathLst>
                <a:path extrusionOk="0" h="7685" w="374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8"/>
            <p:cNvSpPr/>
            <p:nvPr/>
          </p:nvSpPr>
          <p:spPr>
            <a:xfrm>
              <a:off x="4091902" y="3828142"/>
              <a:ext cx="186530" cy="22870"/>
            </a:xfrm>
            <a:custGeom>
              <a:rect b="b" l="l" r="r" t="t"/>
              <a:pathLst>
                <a:path extrusionOk="0" h="872" w="7112">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8"/>
            <p:cNvSpPr/>
            <p:nvPr/>
          </p:nvSpPr>
          <p:spPr>
            <a:xfrm>
              <a:off x="4247378" y="3828273"/>
              <a:ext cx="31053" cy="22739"/>
            </a:xfrm>
            <a:custGeom>
              <a:rect b="b" l="l" r="r" t="t"/>
              <a:pathLst>
                <a:path extrusionOk="0" h="867" w="1184">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8"/>
            <p:cNvSpPr/>
            <p:nvPr/>
          </p:nvSpPr>
          <p:spPr>
            <a:xfrm>
              <a:off x="4144383" y="3889279"/>
              <a:ext cx="81568" cy="77188"/>
            </a:xfrm>
            <a:custGeom>
              <a:rect b="b" l="l" r="r" t="t"/>
              <a:pathLst>
                <a:path extrusionOk="0" h="2943" w="311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8"/>
            <p:cNvSpPr/>
            <p:nvPr/>
          </p:nvSpPr>
          <p:spPr>
            <a:xfrm>
              <a:off x="4163818" y="4028048"/>
              <a:ext cx="42698" cy="21087"/>
            </a:xfrm>
            <a:custGeom>
              <a:rect b="b" l="l" r="r" t="t"/>
              <a:pathLst>
                <a:path extrusionOk="0" h="804" w="1628">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78"/>
            <p:cNvSpPr/>
            <p:nvPr/>
          </p:nvSpPr>
          <p:spPr>
            <a:xfrm>
              <a:off x="4141367" y="4109826"/>
              <a:ext cx="87600" cy="30319"/>
            </a:xfrm>
            <a:custGeom>
              <a:rect b="b" l="l" r="r" t="t"/>
              <a:pathLst>
                <a:path extrusionOk="0" h="1156" w="334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78"/>
            <p:cNvSpPr/>
            <p:nvPr/>
          </p:nvSpPr>
          <p:spPr>
            <a:xfrm>
              <a:off x="4198018" y="4109826"/>
              <a:ext cx="30948" cy="30319"/>
            </a:xfrm>
            <a:custGeom>
              <a:rect b="b" l="l" r="r" t="t"/>
              <a:pathLst>
                <a:path extrusionOk="0" h="1156" w="118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8"/>
            <p:cNvSpPr/>
            <p:nvPr/>
          </p:nvSpPr>
          <p:spPr>
            <a:xfrm>
              <a:off x="4109815" y="4132670"/>
              <a:ext cx="150703" cy="38004"/>
            </a:xfrm>
            <a:custGeom>
              <a:rect b="b" l="l" r="r" t="t"/>
              <a:pathLst>
                <a:path extrusionOk="0" h="1449" w="5746">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8"/>
            <p:cNvSpPr/>
            <p:nvPr/>
          </p:nvSpPr>
          <p:spPr>
            <a:xfrm>
              <a:off x="4222515" y="4132670"/>
              <a:ext cx="38004" cy="37873"/>
            </a:xfrm>
            <a:custGeom>
              <a:rect b="b" l="l" r="r" t="t"/>
              <a:pathLst>
                <a:path extrusionOk="0" h="1444" w="1449">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8"/>
            <p:cNvSpPr/>
            <p:nvPr/>
          </p:nvSpPr>
          <p:spPr>
            <a:xfrm>
              <a:off x="4038634" y="3823107"/>
              <a:ext cx="292935" cy="352734"/>
            </a:xfrm>
            <a:custGeom>
              <a:rect b="b" l="l" r="r" t="t"/>
              <a:pathLst>
                <a:path extrusionOk="0" h="13449" w="11169">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78"/>
            <p:cNvSpPr/>
            <p:nvPr/>
          </p:nvSpPr>
          <p:spPr>
            <a:xfrm>
              <a:off x="4137695" y="3884190"/>
              <a:ext cx="94944" cy="87442"/>
            </a:xfrm>
            <a:custGeom>
              <a:rect b="b" l="l" r="r" t="t"/>
              <a:pathLst>
                <a:path extrusionOk="0" h="3334" w="362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78"/>
          <p:cNvGrpSpPr/>
          <p:nvPr/>
        </p:nvGrpSpPr>
        <p:grpSpPr>
          <a:xfrm>
            <a:off x="854248" y="2736069"/>
            <a:ext cx="360445" cy="321077"/>
            <a:chOff x="854248" y="2920644"/>
            <a:chExt cx="360445" cy="321077"/>
          </a:xfrm>
        </p:grpSpPr>
        <p:sp>
          <p:nvSpPr>
            <p:cNvPr id="11134" name="Google Shape;11134;p78"/>
            <p:cNvSpPr/>
            <p:nvPr/>
          </p:nvSpPr>
          <p:spPr>
            <a:xfrm>
              <a:off x="859546" y="3067046"/>
              <a:ext cx="197021" cy="169377"/>
            </a:xfrm>
            <a:custGeom>
              <a:rect b="b" l="l" r="r" t="t"/>
              <a:pathLst>
                <a:path extrusionOk="0" h="6458" w="7512">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8"/>
            <p:cNvSpPr/>
            <p:nvPr/>
          </p:nvSpPr>
          <p:spPr>
            <a:xfrm>
              <a:off x="1006315" y="2925942"/>
              <a:ext cx="203211" cy="169377"/>
            </a:xfrm>
            <a:custGeom>
              <a:rect b="b" l="l" r="r" t="t"/>
              <a:pathLst>
                <a:path extrusionOk="0" h="6458" w="7748">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8"/>
            <p:cNvSpPr/>
            <p:nvPr/>
          </p:nvSpPr>
          <p:spPr>
            <a:xfrm>
              <a:off x="876436" y="3067046"/>
              <a:ext cx="28299" cy="62107"/>
            </a:xfrm>
            <a:custGeom>
              <a:rect b="b" l="l" r="r" t="t"/>
              <a:pathLst>
                <a:path extrusionOk="0" h="2368" w="1079">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78"/>
            <p:cNvSpPr/>
            <p:nvPr/>
          </p:nvSpPr>
          <p:spPr>
            <a:xfrm>
              <a:off x="887688" y="3061355"/>
              <a:ext cx="67903" cy="67798"/>
            </a:xfrm>
            <a:custGeom>
              <a:rect b="b" l="l" r="r" t="t"/>
              <a:pathLst>
                <a:path extrusionOk="0" h="2585" w="2589">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78"/>
            <p:cNvSpPr/>
            <p:nvPr/>
          </p:nvSpPr>
          <p:spPr>
            <a:xfrm>
              <a:off x="899045" y="3146044"/>
              <a:ext cx="33833" cy="28299"/>
            </a:xfrm>
            <a:custGeom>
              <a:rect b="b" l="l" r="r" t="t"/>
              <a:pathLst>
                <a:path extrusionOk="0" h="1079" w="129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8"/>
            <p:cNvSpPr/>
            <p:nvPr/>
          </p:nvSpPr>
          <p:spPr>
            <a:xfrm>
              <a:off x="882128" y="3089733"/>
              <a:ext cx="67798" cy="62002"/>
            </a:xfrm>
            <a:custGeom>
              <a:rect b="b" l="l" r="r" t="t"/>
              <a:pathLst>
                <a:path extrusionOk="0" h="2364" w="2585">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8"/>
            <p:cNvSpPr/>
            <p:nvPr/>
          </p:nvSpPr>
          <p:spPr>
            <a:xfrm>
              <a:off x="882128" y="3089628"/>
              <a:ext cx="67667" cy="60717"/>
            </a:xfrm>
            <a:custGeom>
              <a:rect b="b" l="l" r="r" t="t"/>
              <a:pathLst>
                <a:path extrusionOk="0" h="2315" w="258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78"/>
            <p:cNvSpPr/>
            <p:nvPr/>
          </p:nvSpPr>
          <p:spPr>
            <a:xfrm>
              <a:off x="859546" y="3175576"/>
              <a:ext cx="22608" cy="60717"/>
            </a:xfrm>
            <a:custGeom>
              <a:rect b="b" l="l" r="r" t="t"/>
              <a:pathLst>
                <a:path extrusionOk="0" h="2315" w="862">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78"/>
            <p:cNvSpPr/>
            <p:nvPr/>
          </p:nvSpPr>
          <p:spPr>
            <a:xfrm>
              <a:off x="949900" y="3067046"/>
              <a:ext cx="106667" cy="139216"/>
            </a:xfrm>
            <a:custGeom>
              <a:rect b="b" l="l" r="r" t="t"/>
              <a:pathLst>
                <a:path extrusionOk="0" h="5308" w="4067">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8"/>
            <p:cNvSpPr/>
            <p:nvPr/>
          </p:nvSpPr>
          <p:spPr>
            <a:xfrm>
              <a:off x="1031179" y="3067046"/>
              <a:ext cx="25388" cy="33833"/>
            </a:xfrm>
            <a:custGeom>
              <a:rect b="b" l="l" r="r" t="t"/>
              <a:pathLst>
                <a:path extrusionOk="0" h="1290" w="968">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78"/>
            <p:cNvSpPr/>
            <p:nvPr/>
          </p:nvSpPr>
          <p:spPr>
            <a:xfrm>
              <a:off x="891963" y="3084330"/>
              <a:ext cx="48757" cy="16314"/>
            </a:xfrm>
            <a:custGeom>
              <a:rect b="b" l="l" r="r" t="t"/>
              <a:pathLst>
                <a:path extrusionOk="0" h="622" w="1859">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78"/>
            <p:cNvSpPr/>
            <p:nvPr/>
          </p:nvSpPr>
          <p:spPr>
            <a:xfrm>
              <a:off x="876830" y="3191601"/>
              <a:ext cx="10622" cy="49990"/>
            </a:xfrm>
            <a:custGeom>
              <a:rect b="b" l="l" r="r" t="t"/>
              <a:pathLst>
                <a:path extrusionOk="0" h="1906" w="405">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8"/>
            <p:cNvSpPr/>
            <p:nvPr/>
          </p:nvSpPr>
          <p:spPr>
            <a:xfrm>
              <a:off x="854248" y="3056057"/>
              <a:ext cx="208614" cy="185664"/>
            </a:xfrm>
            <a:custGeom>
              <a:rect b="b" l="l" r="r" t="t"/>
              <a:pathLst>
                <a:path extrusionOk="0" h="7079" w="7954">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8"/>
            <p:cNvSpPr/>
            <p:nvPr/>
          </p:nvSpPr>
          <p:spPr>
            <a:xfrm>
              <a:off x="1000938" y="2920644"/>
              <a:ext cx="213754" cy="179868"/>
            </a:xfrm>
            <a:custGeom>
              <a:rect b="b" l="l" r="r" t="t"/>
              <a:pathLst>
                <a:path extrusionOk="0" h="6858" w="815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8"/>
            <p:cNvSpPr/>
            <p:nvPr/>
          </p:nvSpPr>
          <p:spPr>
            <a:xfrm>
              <a:off x="1027376" y="2954478"/>
              <a:ext cx="159044" cy="100819"/>
            </a:xfrm>
            <a:custGeom>
              <a:rect b="b" l="l" r="r" t="t"/>
              <a:pathLst>
                <a:path extrusionOk="0" h="3844" w="6064">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78"/>
          <p:cNvGrpSpPr/>
          <p:nvPr/>
        </p:nvGrpSpPr>
        <p:grpSpPr>
          <a:xfrm>
            <a:off x="1274858" y="2745275"/>
            <a:ext cx="412191" cy="302665"/>
            <a:chOff x="1274858" y="2929850"/>
            <a:chExt cx="412191" cy="302665"/>
          </a:xfrm>
        </p:grpSpPr>
        <p:sp>
          <p:nvSpPr>
            <p:cNvPr id="11150" name="Google Shape;11150;p78"/>
            <p:cNvSpPr/>
            <p:nvPr/>
          </p:nvSpPr>
          <p:spPr>
            <a:xfrm>
              <a:off x="1300220" y="2935909"/>
              <a:ext cx="361467" cy="264662"/>
            </a:xfrm>
            <a:custGeom>
              <a:rect b="b" l="l" r="r" t="t"/>
              <a:pathLst>
                <a:path extrusionOk="0" h="10091" w="13782">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8"/>
            <p:cNvSpPr/>
            <p:nvPr/>
          </p:nvSpPr>
          <p:spPr>
            <a:xfrm>
              <a:off x="1325976" y="2961795"/>
              <a:ext cx="309852" cy="206489"/>
            </a:xfrm>
            <a:custGeom>
              <a:rect b="b" l="l" r="r" t="t"/>
              <a:pathLst>
                <a:path extrusionOk="0" h="7873" w="11814">
                  <a:moveTo>
                    <a:pt x="0" y="0"/>
                  </a:moveTo>
                  <a:lnTo>
                    <a:pt x="0" y="7872"/>
                  </a:lnTo>
                  <a:lnTo>
                    <a:pt x="11813" y="7872"/>
                  </a:lnTo>
                  <a:lnTo>
                    <a:pt x="11813" y="0"/>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8"/>
            <p:cNvSpPr/>
            <p:nvPr/>
          </p:nvSpPr>
          <p:spPr>
            <a:xfrm>
              <a:off x="1325976" y="3129494"/>
              <a:ext cx="180865" cy="38790"/>
            </a:xfrm>
            <a:custGeom>
              <a:rect b="b" l="l" r="r" t="t"/>
              <a:pathLst>
                <a:path extrusionOk="0" h="1479" w="6896">
                  <a:moveTo>
                    <a:pt x="0" y="1"/>
                  </a:moveTo>
                  <a:lnTo>
                    <a:pt x="0" y="1478"/>
                  </a:lnTo>
                  <a:lnTo>
                    <a:pt x="6896" y="1478"/>
                  </a:lnTo>
                  <a:lnTo>
                    <a:pt x="6896" y="1"/>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8"/>
            <p:cNvSpPr/>
            <p:nvPr/>
          </p:nvSpPr>
          <p:spPr>
            <a:xfrm>
              <a:off x="1371140" y="3052149"/>
              <a:ext cx="90511" cy="90380"/>
            </a:xfrm>
            <a:custGeom>
              <a:rect b="b" l="l" r="r" t="t"/>
              <a:pathLst>
                <a:path extrusionOk="0" h="3446" w="3451">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78"/>
            <p:cNvSpPr/>
            <p:nvPr/>
          </p:nvSpPr>
          <p:spPr>
            <a:xfrm>
              <a:off x="1506814" y="2961795"/>
              <a:ext cx="129013" cy="103258"/>
            </a:xfrm>
            <a:custGeom>
              <a:rect b="b" l="l" r="r" t="t"/>
              <a:pathLst>
                <a:path extrusionOk="0" h="3937" w="4919">
                  <a:moveTo>
                    <a:pt x="1" y="0"/>
                  </a:moveTo>
                  <a:lnTo>
                    <a:pt x="1" y="3936"/>
                  </a:lnTo>
                  <a:lnTo>
                    <a:pt x="4918" y="3936"/>
                  </a:lnTo>
                  <a:lnTo>
                    <a:pt x="4918"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78"/>
            <p:cNvSpPr/>
            <p:nvPr/>
          </p:nvSpPr>
          <p:spPr>
            <a:xfrm>
              <a:off x="1506814" y="3065027"/>
              <a:ext cx="129013" cy="103258"/>
            </a:xfrm>
            <a:custGeom>
              <a:rect b="b" l="l" r="r" t="t"/>
              <a:pathLst>
                <a:path extrusionOk="0" h="3937" w="4919">
                  <a:moveTo>
                    <a:pt x="1" y="0"/>
                  </a:moveTo>
                  <a:lnTo>
                    <a:pt x="1" y="3936"/>
                  </a:lnTo>
                  <a:lnTo>
                    <a:pt x="4918" y="3936"/>
                  </a:lnTo>
                  <a:lnTo>
                    <a:pt x="4918" y="0"/>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8"/>
            <p:cNvSpPr/>
            <p:nvPr/>
          </p:nvSpPr>
          <p:spPr>
            <a:xfrm>
              <a:off x="1280786" y="3194119"/>
              <a:ext cx="400337" cy="32339"/>
            </a:xfrm>
            <a:custGeom>
              <a:rect b="b" l="l" r="r" t="t"/>
              <a:pathLst>
                <a:path extrusionOk="0" h="1233" w="15264">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78"/>
            <p:cNvSpPr/>
            <p:nvPr/>
          </p:nvSpPr>
          <p:spPr>
            <a:xfrm>
              <a:off x="1442190" y="3194119"/>
              <a:ext cx="77528" cy="19330"/>
            </a:xfrm>
            <a:custGeom>
              <a:rect b="b" l="l" r="r" t="t"/>
              <a:pathLst>
                <a:path extrusionOk="0" h="737" w="2956">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78"/>
            <p:cNvSpPr/>
            <p:nvPr/>
          </p:nvSpPr>
          <p:spPr>
            <a:xfrm>
              <a:off x="1532570" y="3039140"/>
              <a:ext cx="77502" cy="26018"/>
            </a:xfrm>
            <a:custGeom>
              <a:rect b="b" l="l" r="r" t="t"/>
              <a:pathLst>
                <a:path extrusionOk="0" h="992" w="2955">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8"/>
            <p:cNvSpPr/>
            <p:nvPr/>
          </p:nvSpPr>
          <p:spPr>
            <a:xfrm>
              <a:off x="1558430" y="3019837"/>
              <a:ext cx="25782" cy="32339"/>
            </a:xfrm>
            <a:custGeom>
              <a:rect b="b" l="l" r="r" t="t"/>
              <a:pathLst>
                <a:path extrusionOk="0" h="1233" w="983">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8"/>
            <p:cNvSpPr/>
            <p:nvPr/>
          </p:nvSpPr>
          <p:spPr>
            <a:xfrm>
              <a:off x="1552004" y="2987525"/>
              <a:ext cx="38764" cy="45216"/>
            </a:xfrm>
            <a:custGeom>
              <a:rect b="b" l="l" r="r" t="t"/>
              <a:pathLst>
                <a:path extrusionOk="0" h="1724" w="1478">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78"/>
            <p:cNvSpPr/>
            <p:nvPr/>
          </p:nvSpPr>
          <p:spPr>
            <a:xfrm>
              <a:off x="1551900" y="2987525"/>
              <a:ext cx="25860" cy="45164"/>
            </a:xfrm>
            <a:custGeom>
              <a:rect b="b" l="l" r="r" t="t"/>
              <a:pathLst>
                <a:path extrusionOk="0" h="1722" w="986">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78"/>
            <p:cNvSpPr/>
            <p:nvPr/>
          </p:nvSpPr>
          <p:spPr>
            <a:xfrm>
              <a:off x="1552004" y="2987525"/>
              <a:ext cx="38764" cy="19225"/>
            </a:xfrm>
            <a:custGeom>
              <a:rect b="b" l="l" r="r" t="t"/>
              <a:pathLst>
                <a:path extrusionOk="0" h="733" w="1478">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8"/>
            <p:cNvSpPr/>
            <p:nvPr/>
          </p:nvSpPr>
          <p:spPr>
            <a:xfrm>
              <a:off x="1552004" y="2987525"/>
              <a:ext cx="25755" cy="16051"/>
            </a:xfrm>
            <a:custGeom>
              <a:rect b="b" l="l" r="r" t="t"/>
              <a:pathLst>
                <a:path extrusionOk="0" h="612" w="982">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8"/>
            <p:cNvSpPr/>
            <p:nvPr/>
          </p:nvSpPr>
          <p:spPr>
            <a:xfrm>
              <a:off x="1532570" y="3142372"/>
              <a:ext cx="77502" cy="25913"/>
            </a:xfrm>
            <a:custGeom>
              <a:rect b="b" l="l" r="r" t="t"/>
              <a:pathLst>
                <a:path extrusionOk="0" h="988" w="2955">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78"/>
            <p:cNvSpPr/>
            <p:nvPr/>
          </p:nvSpPr>
          <p:spPr>
            <a:xfrm>
              <a:off x="1558430" y="3123068"/>
              <a:ext cx="25782" cy="32339"/>
            </a:xfrm>
            <a:custGeom>
              <a:rect b="b" l="l" r="r" t="t"/>
              <a:pathLst>
                <a:path extrusionOk="0" h="1233" w="983">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78"/>
            <p:cNvSpPr/>
            <p:nvPr/>
          </p:nvSpPr>
          <p:spPr>
            <a:xfrm>
              <a:off x="1552004" y="3090887"/>
              <a:ext cx="38633" cy="45216"/>
            </a:xfrm>
            <a:custGeom>
              <a:rect b="b" l="l" r="r" t="t"/>
              <a:pathLst>
                <a:path extrusionOk="0" h="1724" w="1473">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8"/>
            <p:cNvSpPr/>
            <p:nvPr/>
          </p:nvSpPr>
          <p:spPr>
            <a:xfrm>
              <a:off x="1551900" y="3090887"/>
              <a:ext cx="25860" cy="45164"/>
            </a:xfrm>
            <a:custGeom>
              <a:rect b="b" l="l" r="r" t="t"/>
              <a:pathLst>
                <a:path extrusionOk="0" h="1722" w="986">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8"/>
            <p:cNvSpPr/>
            <p:nvPr/>
          </p:nvSpPr>
          <p:spPr>
            <a:xfrm>
              <a:off x="1552004" y="3090887"/>
              <a:ext cx="38764" cy="19199"/>
            </a:xfrm>
            <a:custGeom>
              <a:rect b="b" l="l" r="r" t="t"/>
              <a:pathLst>
                <a:path extrusionOk="0" h="732" w="1478">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78"/>
            <p:cNvSpPr/>
            <p:nvPr/>
          </p:nvSpPr>
          <p:spPr>
            <a:xfrm>
              <a:off x="1552004" y="3090887"/>
              <a:ext cx="25755" cy="16051"/>
            </a:xfrm>
            <a:custGeom>
              <a:rect b="b" l="l" r="r" t="t"/>
              <a:pathLst>
                <a:path extrusionOk="0" h="612" w="982">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78"/>
            <p:cNvSpPr/>
            <p:nvPr/>
          </p:nvSpPr>
          <p:spPr>
            <a:xfrm>
              <a:off x="1403452" y="3045697"/>
              <a:ext cx="25913" cy="38659"/>
            </a:xfrm>
            <a:custGeom>
              <a:rect b="b" l="l" r="r" t="t"/>
              <a:pathLst>
                <a:path extrusionOk="0" h="1474" w="988">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8"/>
            <p:cNvSpPr/>
            <p:nvPr/>
          </p:nvSpPr>
          <p:spPr>
            <a:xfrm>
              <a:off x="1390574" y="2993977"/>
              <a:ext cx="51642" cy="58199"/>
            </a:xfrm>
            <a:custGeom>
              <a:rect b="b" l="l" r="r" t="t"/>
              <a:pathLst>
                <a:path extrusionOk="0" h="2219" w="1969">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8"/>
            <p:cNvSpPr/>
            <p:nvPr/>
          </p:nvSpPr>
          <p:spPr>
            <a:xfrm>
              <a:off x="1390574" y="2993977"/>
              <a:ext cx="35486" cy="58120"/>
            </a:xfrm>
            <a:custGeom>
              <a:rect b="b" l="l" r="r" t="t"/>
              <a:pathLst>
                <a:path extrusionOk="0" h="2216" w="1353">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8"/>
            <p:cNvSpPr/>
            <p:nvPr/>
          </p:nvSpPr>
          <p:spPr>
            <a:xfrm>
              <a:off x="1390574" y="2993977"/>
              <a:ext cx="51642" cy="25887"/>
            </a:xfrm>
            <a:custGeom>
              <a:rect b="b" l="l" r="r" t="t"/>
              <a:pathLst>
                <a:path extrusionOk="0" h="987" w="1969">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78"/>
            <p:cNvSpPr/>
            <p:nvPr/>
          </p:nvSpPr>
          <p:spPr>
            <a:xfrm>
              <a:off x="1390574" y="2993977"/>
              <a:ext cx="35486" cy="23605"/>
            </a:xfrm>
            <a:custGeom>
              <a:rect b="b" l="l" r="r" t="t"/>
              <a:pathLst>
                <a:path extrusionOk="0" h="900" w="1353">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78"/>
            <p:cNvSpPr/>
            <p:nvPr/>
          </p:nvSpPr>
          <p:spPr>
            <a:xfrm>
              <a:off x="1371140" y="3079662"/>
              <a:ext cx="90511" cy="62867"/>
            </a:xfrm>
            <a:custGeom>
              <a:rect b="b" l="l" r="r" t="t"/>
              <a:pathLst>
                <a:path extrusionOk="0" h="2397" w="3451">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8"/>
            <p:cNvSpPr/>
            <p:nvPr/>
          </p:nvSpPr>
          <p:spPr>
            <a:xfrm>
              <a:off x="1320048" y="2955737"/>
              <a:ext cx="321838" cy="218606"/>
            </a:xfrm>
            <a:custGeom>
              <a:rect b="b" l="l" r="r" t="t"/>
              <a:pathLst>
                <a:path extrusionOk="0" h="8335" w="12271">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8"/>
            <p:cNvSpPr/>
            <p:nvPr/>
          </p:nvSpPr>
          <p:spPr>
            <a:xfrm>
              <a:off x="1274858" y="2929850"/>
              <a:ext cx="412191" cy="302665"/>
            </a:xfrm>
            <a:custGeom>
              <a:rect b="b" l="l" r="r" t="t"/>
              <a:pathLst>
                <a:path extrusionOk="0" h="11540" w="15716">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78"/>
          <p:cNvGrpSpPr/>
          <p:nvPr/>
        </p:nvGrpSpPr>
        <p:grpSpPr>
          <a:xfrm>
            <a:off x="1728542" y="2710078"/>
            <a:ext cx="397819" cy="373034"/>
            <a:chOff x="1728542" y="2894653"/>
            <a:chExt cx="397819" cy="373034"/>
          </a:xfrm>
        </p:grpSpPr>
        <p:sp>
          <p:nvSpPr>
            <p:cNvPr id="11179" name="Google Shape;11179;p78"/>
            <p:cNvSpPr/>
            <p:nvPr/>
          </p:nvSpPr>
          <p:spPr>
            <a:xfrm>
              <a:off x="1946125" y="2937928"/>
              <a:ext cx="174308" cy="182334"/>
            </a:xfrm>
            <a:custGeom>
              <a:rect b="b" l="l" r="r" t="t"/>
              <a:pathLst>
                <a:path extrusionOk="0" h="6952" w="6646">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78"/>
            <p:cNvSpPr/>
            <p:nvPr/>
          </p:nvSpPr>
          <p:spPr>
            <a:xfrm>
              <a:off x="2002147" y="2937928"/>
              <a:ext cx="62238" cy="124581"/>
            </a:xfrm>
            <a:custGeom>
              <a:rect b="b" l="l" r="r" t="t"/>
              <a:pathLst>
                <a:path extrusionOk="0" h="4750" w="2373">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8"/>
            <p:cNvSpPr/>
            <p:nvPr/>
          </p:nvSpPr>
          <p:spPr>
            <a:xfrm>
              <a:off x="2020821" y="2900580"/>
              <a:ext cx="24890" cy="99586"/>
            </a:xfrm>
            <a:custGeom>
              <a:rect b="b" l="l" r="r" t="t"/>
              <a:pathLst>
                <a:path extrusionOk="0" h="3797" w="949">
                  <a:moveTo>
                    <a:pt x="1" y="0"/>
                  </a:moveTo>
                  <a:lnTo>
                    <a:pt x="237" y="3797"/>
                  </a:lnTo>
                  <a:lnTo>
                    <a:pt x="713" y="3797"/>
                  </a:lnTo>
                  <a:lnTo>
                    <a:pt x="949"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78"/>
            <p:cNvSpPr/>
            <p:nvPr/>
          </p:nvSpPr>
          <p:spPr>
            <a:xfrm>
              <a:off x="2020821" y="3018840"/>
              <a:ext cx="24890" cy="24995"/>
            </a:xfrm>
            <a:custGeom>
              <a:rect b="b" l="l" r="r" t="t"/>
              <a:pathLst>
                <a:path extrusionOk="0" h="953" w="949">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78"/>
            <p:cNvSpPr/>
            <p:nvPr/>
          </p:nvSpPr>
          <p:spPr>
            <a:xfrm>
              <a:off x="1734364" y="3174553"/>
              <a:ext cx="211787" cy="87233"/>
            </a:xfrm>
            <a:custGeom>
              <a:rect b="b" l="l" r="r" t="t"/>
              <a:pathLst>
                <a:path extrusionOk="0" h="3326" w="8075">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8"/>
            <p:cNvSpPr/>
            <p:nvPr/>
          </p:nvSpPr>
          <p:spPr>
            <a:xfrm>
              <a:off x="1908751" y="3199915"/>
              <a:ext cx="37400" cy="61871"/>
            </a:xfrm>
            <a:custGeom>
              <a:rect b="b" l="l" r="r" t="t"/>
              <a:pathLst>
                <a:path extrusionOk="0" h="2359" w="1426">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8"/>
            <p:cNvSpPr/>
            <p:nvPr/>
          </p:nvSpPr>
          <p:spPr>
            <a:xfrm>
              <a:off x="1771712" y="2981466"/>
              <a:ext cx="137065" cy="99743"/>
            </a:xfrm>
            <a:custGeom>
              <a:rect b="b" l="l" r="r" t="t"/>
              <a:pathLst>
                <a:path extrusionOk="0" h="3803" w="5226">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78"/>
            <p:cNvSpPr/>
            <p:nvPr/>
          </p:nvSpPr>
          <p:spPr>
            <a:xfrm>
              <a:off x="1802870" y="2981466"/>
              <a:ext cx="105802" cy="99612"/>
            </a:xfrm>
            <a:custGeom>
              <a:rect b="b" l="l" r="r" t="t"/>
              <a:pathLst>
                <a:path extrusionOk="0" h="3798" w="4034">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78"/>
            <p:cNvSpPr/>
            <p:nvPr/>
          </p:nvSpPr>
          <p:spPr>
            <a:xfrm>
              <a:off x="1802870" y="3131015"/>
              <a:ext cx="74748" cy="56074"/>
            </a:xfrm>
            <a:custGeom>
              <a:rect b="b" l="l" r="r" t="t"/>
              <a:pathLst>
                <a:path extrusionOk="0" h="2138" w="2850">
                  <a:moveTo>
                    <a:pt x="1" y="1"/>
                  </a:moveTo>
                  <a:lnTo>
                    <a:pt x="1" y="2137"/>
                  </a:lnTo>
                  <a:lnTo>
                    <a:pt x="2849" y="2137"/>
                  </a:lnTo>
                  <a:lnTo>
                    <a:pt x="284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8"/>
            <p:cNvSpPr/>
            <p:nvPr/>
          </p:nvSpPr>
          <p:spPr>
            <a:xfrm>
              <a:off x="1802870" y="3131015"/>
              <a:ext cx="74748" cy="37348"/>
            </a:xfrm>
            <a:custGeom>
              <a:rect b="b" l="l" r="r" t="t"/>
              <a:pathLst>
                <a:path extrusionOk="0" h="1424" w="285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8"/>
            <p:cNvSpPr/>
            <p:nvPr/>
          </p:nvSpPr>
          <p:spPr>
            <a:xfrm>
              <a:off x="1790386" y="3164219"/>
              <a:ext cx="49885" cy="44456"/>
            </a:xfrm>
            <a:custGeom>
              <a:rect b="b" l="l" r="r" t="t"/>
              <a:pathLst>
                <a:path extrusionOk="0" h="1695" w="1902">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8"/>
            <p:cNvSpPr/>
            <p:nvPr/>
          </p:nvSpPr>
          <p:spPr>
            <a:xfrm>
              <a:off x="1840245" y="3164219"/>
              <a:ext cx="49727" cy="44456"/>
            </a:xfrm>
            <a:custGeom>
              <a:rect b="b" l="l" r="r" t="t"/>
              <a:pathLst>
                <a:path extrusionOk="0" h="1695" w="1896">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78"/>
            <p:cNvSpPr/>
            <p:nvPr/>
          </p:nvSpPr>
          <p:spPr>
            <a:xfrm>
              <a:off x="1777902" y="3032085"/>
              <a:ext cx="124581" cy="117525"/>
            </a:xfrm>
            <a:custGeom>
              <a:rect b="b" l="l" r="r" t="t"/>
              <a:pathLst>
                <a:path extrusionOk="0" h="4481" w="475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78"/>
            <p:cNvSpPr/>
            <p:nvPr/>
          </p:nvSpPr>
          <p:spPr>
            <a:xfrm>
              <a:off x="1734364" y="3199915"/>
              <a:ext cx="37374" cy="61871"/>
            </a:xfrm>
            <a:custGeom>
              <a:rect b="b" l="l" r="r" t="t"/>
              <a:pathLst>
                <a:path extrusionOk="0" h="2359" w="1425">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8"/>
            <p:cNvSpPr/>
            <p:nvPr/>
          </p:nvSpPr>
          <p:spPr>
            <a:xfrm>
              <a:off x="1778007" y="3031954"/>
              <a:ext cx="105802" cy="117263"/>
            </a:xfrm>
            <a:custGeom>
              <a:rect b="b" l="l" r="r" t="t"/>
              <a:pathLst>
                <a:path extrusionOk="0" h="4471" w="4034">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8"/>
            <p:cNvSpPr/>
            <p:nvPr/>
          </p:nvSpPr>
          <p:spPr>
            <a:xfrm>
              <a:off x="1790753" y="3028544"/>
              <a:ext cx="101474" cy="33545"/>
            </a:xfrm>
            <a:custGeom>
              <a:rect b="b" l="l" r="r" t="t"/>
              <a:pathLst>
                <a:path extrusionOk="0" h="1279" w="3869">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8"/>
            <p:cNvSpPr/>
            <p:nvPr/>
          </p:nvSpPr>
          <p:spPr>
            <a:xfrm>
              <a:off x="1728542" y="2975670"/>
              <a:ext cx="223773" cy="292017"/>
            </a:xfrm>
            <a:custGeom>
              <a:rect b="b" l="l" r="r" t="t"/>
              <a:pathLst>
                <a:path extrusionOk="0" h="11134" w="8532">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78"/>
            <p:cNvSpPr/>
            <p:nvPr/>
          </p:nvSpPr>
          <p:spPr>
            <a:xfrm>
              <a:off x="1765916" y="3231099"/>
              <a:ext cx="11750" cy="36561"/>
            </a:xfrm>
            <a:custGeom>
              <a:rect b="b" l="l" r="r" t="t"/>
              <a:pathLst>
                <a:path extrusionOk="0" h="1394" w="448">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78"/>
            <p:cNvSpPr/>
            <p:nvPr/>
          </p:nvSpPr>
          <p:spPr>
            <a:xfrm>
              <a:off x="1902955" y="3231099"/>
              <a:ext cx="11645" cy="36561"/>
            </a:xfrm>
            <a:custGeom>
              <a:rect b="b" l="l" r="r" t="t"/>
              <a:pathLst>
                <a:path extrusionOk="0" h="1394" w="444">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8"/>
            <p:cNvSpPr/>
            <p:nvPr/>
          </p:nvSpPr>
          <p:spPr>
            <a:xfrm>
              <a:off x="1940198" y="2932001"/>
              <a:ext cx="186163" cy="194293"/>
            </a:xfrm>
            <a:custGeom>
              <a:rect b="b" l="l" r="r" t="t"/>
              <a:pathLst>
                <a:path extrusionOk="0" h="7408" w="7098">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8"/>
            <p:cNvSpPr/>
            <p:nvPr/>
          </p:nvSpPr>
          <p:spPr>
            <a:xfrm>
              <a:off x="2014762" y="2894653"/>
              <a:ext cx="37007" cy="111336"/>
            </a:xfrm>
            <a:custGeom>
              <a:rect b="b" l="l" r="r" t="t"/>
              <a:pathLst>
                <a:path extrusionOk="0" h="4245" w="1411">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78"/>
            <p:cNvSpPr/>
            <p:nvPr/>
          </p:nvSpPr>
          <p:spPr>
            <a:xfrm>
              <a:off x="2014894" y="3013018"/>
              <a:ext cx="42803" cy="36640"/>
            </a:xfrm>
            <a:custGeom>
              <a:rect b="b" l="l" r="r" t="t"/>
              <a:pathLst>
                <a:path extrusionOk="0" h="1397" w="1632">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78"/>
          <p:cNvGrpSpPr/>
          <p:nvPr/>
        </p:nvGrpSpPr>
        <p:grpSpPr>
          <a:xfrm>
            <a:off x="2178842" y="2716294"/>
            <a:ext cx="375709" cy="360890"/>
            <a:chOff x="2178842" y="2900869"/>
            <a:chExt cx="375709" cy="360890"/>
          </a:xfrm>
        </p:grpSpPr>
        <p:sp>
          <p:nvSpPr>
            <p:cNvPr id="11202" name="Google Shape;11202;p78"/>
            <p:cNvSpPr/>
            <p:nvPr/>
          </p:nvSpPr>
          <p:spPr>
            <a:xfrm>
              <a:off x="2198906" y="2973913"/>
              <a:ext cx="282208" cy="282208"/>
            </a:xfrm>
            <a:custGeom>
              <a:rect b="b" l="l" r="r" t="t"/>
              <a:pathLst>
                <a:path extrusionOk="0" h="10760" w="1076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8"/>
            <p:cNvSpPr/>
            <p:nvPr/>
          </p:nvSpPr>
          <p:spPr>
            <a:xfrm>
              <a:off x="2339983" y="3109325"/>
              <a:ext cx="141130" cy="11383"/>
            </a:xfrm>
            <a:custGeom>
              <a:rect b="b" l="l" r="r" t="t"/>
              <a:pathLst>
                <a:path extrusionOk="0" h="434" w="5381">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8"/>
            <p:cNvSpPr/>
            <p:nvPr/>
          </p:nvSpPr>
          <p:spPr>
            <a:xfrm>
              <a:off x="2458479" y="2906141"/>
              <a:ext cx="90406" cy="90380"/>
            </a:xfrm>
            <a:custGeom>
              <a:rect b="b" l="l" r="r" t="t"/>
              <a:pathLst>
                <a:path extrusionOk="0" h="3446" w="3447">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78"/>
            <p:cNvSpPr/>
            <p:nvPr/>
          </p:nvSpPr>
          <p:spPr>
            <a:xfrm>
              <a:off x="2458479" y="2906141"/>
              <a:ext cx="56573" cy="90380"/>
            </a:xfrm>
            <a:custGeom>
              <a:rect b="b" l="l" r="r" t="t"/>
              <a:pathLst>
                <a:path extrusionOk="0" h="3446" w="2157">
                  <a:moveTo>
                    <a:pt x="2157" y="0"/>
                  </a:moveTo>
                  <a:lnTo>
                    <a:pt x="1" y="2156"/>
                  </a:lnTo>
                  <a:lnTo>
                    <a:pt x="1" y="3445"/>
                  </a:lnTo>
                  <a:lnTo>
                    <a:pt x="2157" y="1295"/>
                  </a:lnTo>
                  <a:lnTo>
                    <a:pt x="2157" y="0"/>
                  </a:ln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78"/>
            <p:cNvSpPr/>
            <p:nvPr/>
          </p:nvSpPr>
          <p:spPr>
            <a:xfrm>
              <a:off x="2232713" y="3007720"/>
              <a:ext cx="214567" cy="214567"/>
            </a:xfrm>
            <a:custGeom>
              <a:rect b="b" l="l" r="r" t="t"/>
              <a:pathLst>
                <a:path extrusionOk="0" h="8181" w="8181">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8"/>
            <p:cNvSpPr/>
            <p:nvPr/>
          </p:nvSpPr>
          <p:spPr>
            <a:xfrm>
              <a:off x="2339983" y="3109325"/>
              <a:ext cx="107297" cy="11383"/>
            </a:xfrm>
            <a:custGeom>
              <a:rect b="b" l="l" r="r" t="t"/>
              <a:pathLst>
                <a:path extrusionOk="0" h="434" w="4091">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8"/>
            <p:cNvSpPr/>
            <p:nvPr/>
          </p:nvSpPr>
          <p:spPr>
            <a:xfrm>
              <a:off x="2266782" y="3041789"/>
              <a:ext cx="146428" cy="146428"/>
            </a:xfrm>
            <a:custGeom>
              <a:rect b="b" l="l" r="r" t="t"/>
              <a:pathLst>
                <a:path extrusionOk="0" h="5583" w="5583">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8"/>
            <p:cNvSpPr/>
            <p:nvPr/>
          </p:nvSpPr>
          <p:spPr>
            <a:xfrm>
              <a:off x="2339983" y="3109325"/>
              <a:ext cx="73227" cy="11383"/>
            </a:xfrm>
            <a:custGeom>
              <a:rect b="b" l="l" r="r" t="t"/>
              <a:pathLst>
                <a:path extrusionOk="0" h="434" w="2792">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78"/>
            <p:cNvSpPr/>
            <p:nvPr/>
          </p:nvSpPr>
          <p:spPr>
            <a:xfrm>
              <a:off x="2300118" y="3075124"/>
              <a:ext cx="79784" cy="79784"/>
            </a:xfrm>
            <a:custGeom>
              <a:rect b="b" l="l" r="r" t="t"/>
              <a:pathLst>
                <a:path extrusionOk="0" h="3042" w="3042">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78"/>
            <p:cNvSpPr/>
            <p:nvPr/>
          </p:nvSpPr>
          <p:spPr>
            <a:xfrm>
              <a:off x="2339983" y="3109325"/>
              <a:ext cx="40023" cy="11383"/>
            </a:xfrm>
            <a:custGeom>
              <a:rect b="b" l="l" r="r" t="t"/>
              <a:pathLst>
                <a:path extrusionOk="0" h="434" w="1526">
                  <a:moveTo>
                    <a:pt x="1" y="0"/>
                  </a:moveTo>
                  <a:lnTo>
                    <a:pt x="1" y="433"/>
                  </a:lnTo>
                  <a:lnTo>
                    <a:pt x="1507" y="433"/>
                  </a:lnTo>
                  <a:cubicBezTo>
                    <a:pt x="1526" y="289"/>
                    <a:pt x="1526" y="144"/>
                    <a:pt x="150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8"/>
            <p:cNvSpPr/>
            <p:nvPr/>
          </p:nvSpPr>
          <p:spPr>
            <a:xfrm>
              <a:off x="2323067" y="3098074"/>
              <a:ext cx="33860" cy="33860"/>
            </a:xfrm>
            <a:custGeom>
              <a:rect b="b" l="l" r="r" t="t"/>
              <a:pathLst>
                <a:path extrusionOk="0" h="1291" w="1291">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8"/>
            <p:cNvSpPr/>
            <p:nvPr/>
          </p:nvSpPr>
          <p:spPr>
            <a:xfrm>
              <a:off x="2339983" y="3109325"/>
              <a:ext cx="17310" cy="11383"/>
            </a:xfrm>
            <a:custGeom>
              <a:rect b="b" l="l" r="r" t="t"/>
              <a:pathLst>
                <a:path extrusionOk="0" h="434" w="660">
                  <a:moveTo>
                    <a:pt x="1" y="0"/>
                  </a:moveTo>
                  <a:lnTo>
                    <a:pt x="1" y="433"/>
                  </a:lnTo>
                  <a:lnTo>
                    <a:pt x="607" y="433"/>
                  </a:lnTo>
                  <a:cubicBezTo>
                    <a:pt x="660" y="294"/>
                    <a:pt x="660" y="140"/>
                    <a:pt x="607"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8"/>
            <p:cNvSpPr/>
            <p:nvPr/>
          </p:nvSpPr>
          <p:spPr>
            <a:xfrm>
              <a:off x="2178842" y="2900869"/>
              <a:ext cx="375709" cy="360890"/>
            </a:xfrm>
            <a:custGeom>
              <a:rect b="b" l="l" r="r" t="t"/>
              <a:pathLst>
                <a:path extrusionOk="0" h="13760" w="14325">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78"/>
          <p:cNvGrpSpPr/>
          <p:nvPr/>
        </p:nvGrpSpPr>
        <p:grpSpPr>
          <a:xfrm>
            <a:off x="2704703" y="2716346"/>
            <a:ext cx="230986" cy="360497"/>
            <a:chOff x="2704703" y="2900921"/>
            <a:chExt cx="230986" cy="360497"/>
          </a:xfrm>
        </p:grpSpPr>
        <p:sp>
          <p:nvSpPr>
            <p:cNvPr id="11216" name="Google Shape;11216;p78"/>
            <p:cNvSpPr/>
            <p:nvPr/>
          </p:nvSpPr>
          <p:spPr>
            <a:xfrm>
              <a:off x="2817534" y="2906193"/>
              <a:ext cx="28299" cy="33545"/>
            </a:xfrm>
            <a:custGeom>
              <a:rect b="b" l="l" r="r" t="t"/>
              <a:pathLst>
                <a:path extrusionOk="0" h="1279" w="1079">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78"/>
            <p:cNvSpPr/>
            <p:nvPr/>
          </p:nvSpPr>
          <p:spPr>
            <a:xfrm>
              <a:off x="2794926" y="2928460"/>
              <a:ext cx="129905" cy="248637"/>
            </a:xfrm>
            <a:custGeom>
              <a:rect b="b" l="l" r="r" t="t"/>
              <a:pathLst>
                <a:path extrusionOk="0" h="9480" w="4953">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8"/>
            <p:cNvSpPr/>
            <p:nvPr/>
          </p:nvSpPr>
          <p:spPr>
            <a:xfrm>
              <a:off x="2710499" y="2949075"/>
              <a:ext cx="209033" cy="239405"/>
            </a:xfrm>
            <a:custGeom>
              <a:rect b="b" l="l" r="r" t="t"/>
              <a:pathLst>
                <a:path extrusionOk="0" h="9128" w="797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8"/>
            <p:cNvSpPr/>
            <p:nvPr/>
          </p:nvSpPr>
          <p:spPr>
            <a:xfrm>
              <a:off x="2712152" y="3008375"/>
              <a:ext cx="145536" cy="174282"/>
            </a:xfrm>
            <a:custGeom>
              <a:rect b="b" l="l" r="r" t="t"/>
              <a:pathLst>
                <a:path extrusionOk="0" h="6645" w="5549">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8"/>
            <p:cNvSpPr/>
            <p:nvPr/>
          </p:nvSpPr>
          <p:spPr>
            <a:xfrm>
              <a:off x="2749631" y="3176966"/>
              <a:ext cx="169508" cy="28273"/>
            </a:xfrm>
            <a:custGeom>
              <a:rect b="b" l="l" r="r" t="t"/>
              <a:pathLst>
                <a:path extrusionOk="0" h="1078" w="6463">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8"/>
            <p:cNvSpPr/>
            <p:nvPr/>
          </p:nvSpPr>
          <p:spPr>
            <a:xfrm>
              <a:off x="2749631" y="3176966"/>
              <a:ext cx="56573" cy="28273"/>
            </a:xfrm>
            <a:custGeom>
              <a:rect b="b" l="l" r="r" t="t"/>
              <a:pathLst>
                <a:path extrusionOk="0" h="1078" w="2157">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78"/>
            <p:cNvSpPr/>
            <p:nvPr/>
          </p:nvSpPr>
          <p:spPr>
            <a:xfrm>
              <a:off x="2738405" y="3199679"/>
              <a:ext cx="192090" cy="56442"/>
            </a:xfrm>
            <a:custGeom>
              <a:rect b="b" l="l" r="r" t="t"/>
              <a:pathLst>
                <a:path extrusionOk="0" h="2152" w="7324">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78"/>
            <p:cNvSpPr/>
            <p:nvPr/>
          </p:nvSpPr>
          <p:spPr>
            <a:xfrm>
              <a:off x="2738405" y="3199679"/>
              <a:ext cx="73463" cy="56442"/>
            </a:xfrm>
            <a:custGeom>
              <a:rect b="b" l="l" r="r" t="t"/>
              <a:pathLst>
                <a:path extrusionOk="0" h="2152" w="2801">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8"/>
            <p:cNvSpPr/>
            <p:nvPr/>
          </p:nvSpPr>
          <p:spPr>
            <a:xfrm>
              <a:off x="2704703" y="2900921"/>
              <a:ext cx="230986" cy="360497"/>
            </a:xfrm>
            <a:custGeom>
              <a:rect b="b" l="l" r="r" t="t"/>
              <a:pathLst>
                <a:path extrusionOk="0" h="13745" w="8807">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78"/>
            <p:cNvSpPr/>
            <p:nvPr/>
          </p:nvSpPr>
          <p:spPr>
            <a:xfrm>
              <a:off x="2857400" y="2959723"/>
              <a:ext cx="24995" cy="16261"/>
            </a:xfrm>
            <a:custGeom>
              <a:rect b="b" l="l" r="r" t="t"/>
              <a:pathLst>
                <a:path extrusionOk="0" h="620" w="953">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78"/>
            <p:cNvSpPr/>
            <p:nvPr/>
          </p:nvSpPr>
          <p:spPr>
            <a:xfrm>
              <a:off x="2783963" y="2968588"/>
              <a:ext cx="10622" cy="16314"/>
            </a:xfrm>
            <a:custGeom>
              <a:rect b="b" l="l" r="r" t="t"/>
              <a:pathLst>
                <a:path extrusionOk="0" h="622" w="405">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78"/>
          <p:cNvGrpSpPr/>
          <p:nvPr/>
        </p:nvGrpSpPr>
        <p:grpSpPr>
          <a:xfrm>
            <a:off x="3072963" y="2719100"/>
            <a:ext cx="387197" cy="355094"/>
            <a:chOff x="3072963" y="2903675"/>
            <a:chExt cx="387197" cy="355094"/>
          </a:xfrm>
        </p:grpSpPr>
        <p:sp>
          <p:nvSpPr>
            <p:cNvPr id="11228" name="Google Shape;11228;p78"/>
            <p:cNvSpPr/>
            <p:nvPr/>
          </p:nvSpPr>
          <p:spPr>
            <a:xfrm>
              <a:off x="3120540" y="3017949"/>
              <a:ext cx="79260" cy="87469"/>
            </a:xfrm>
            <a:custGeom>
              <a:rect b="b" l="l" r="r" t="t"/>
              <a:pathLst>
                <a:path extrusionOk="0" h="3335" w="3022">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8"/>
            <p:cNvSpPr/>
            <p:nvPr/>
          </p:nvSpPr>
          <p:spPr>
            <a:xfrm>
              <a:off x="3114482" y="3109430"/>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78"/>
            <p:cNvSpPr/>
            <p:nvPr/>
          </p:nvSpPr>
          <p:spPr>
            <a:xfrm>
              <a:off x="3081409" y="3178985"/>
              <a:ext cx="125971" cy="19330"/>
            </a:xfrm>
            <a:custGeom>
              <a:rect b="b" l="l" r="r" t="t"/>
              <a:pathLst>
                <a:path extrusionOk="0" h="737" w="4803">
                  <a:moveTo>
                    <a:pt x="1" y="0"/>
                  </a:moveTo>
                  <a:lnTo>
                    <a:pt x="1" y="736"/>
                  </a:lnTo>
                  <a:lnTo>
                    <a:pt x="4605"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78"/>
            <p:cNvSpPr/>
            <p:nvPr/>
          </p:nvSpPr>
          <p:spPr>
            <a:xfrm>
              <a:off x="3091873" y="3132799"/>
              <a:ext cx="131531" cy="42043"/>
            </a:xfrm>
            <a:custGeom>
              <a:rect b="b" l="l" r="r" t="t"/>
              <a:pathLst>
                <a:path extrusionOk="0" h="1603" w="5015">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8"/>
            <p:cNvSpPr/>
            <p:nvPr/>
          </p:nvSpPr>
          <p:spPr>
            <a:xfrm>
              <a:off x="3326111" y="3178985"/>
              <a:ext cx="125971" cy="19330"/>
            </a:xfrm>
            <a:custGeom>
              <a:rect b="b" l="l" r="r" t="t"/>
              <a:pathLst>
                <a:path extrusionOk="0" h="737" w="4803">
                  <a:moveTo>
                    <a:pt x="1" y="0"/>
                  </a:moveTo>
                  <a:lnTo>
                    <a:pt x="203" y="736"/>
                  </a:lnTo>
                  <a:lnTo>
                    <a:pt x="4803" y="736"/>
                  </a:lnTo>
                  <a:lnTo>
                    <a:pt x="4803"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8"/>
            <p:cNvSpPr/>
            <p:nvPr/>
          </p:nvSpPr>
          <p:spPr>
            <a:xfrm>
              <a:off x="3188050" y="3231231"/>
              <a:ext cx="157522" cy="19199"/>
            </a:xfrm>
            <a:custGeom>
              <a:rect b="b" l="l" r="r" t="t"/>
              <a:pathLst>
                <a:path extrusionOk="0" h="732" w="6006">
                  <a:moveTo>
                    <a:pt x="1" y="0"/>
                  </a:moveTo>
                  <a:lnTo>
                    <a:pt x="1" y="732"/>
                  </a:lnTo>
                  <a:lnTo>
                    <a:pt x="6006" y="732"/>
                  </a:lnTo>
                  <a:lnTo>
                    <a:pt x="6006"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8"/>
            <p:cNvSpPr/>
            <p:nvPr/>
          </p:nvSpPr>
          <p:spPr>
            <a:xfrm>
              <a:off x="3325744" y="2930322"/>
              <a:ext cx="95547" cy="83482"/>
            </a:xfrm>
            <a:custGeom>
              <a:rect b="b" l="l" r="r" t="t"/>
              <a:pathLst>
                <a:path extrusionOk="0" h="3183" w="3643">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78"/>
            <p:cNvSpPr/>
            <p:nvPr/>
          </p:nvSpPr>
          <p:spPr>
            <a:xfrm>
              <a:off x="3227181" y="3070194"/>
              <a:ext cx="79260" cy="87469"/>
            </a:xfrm>
            <a:custGeom>
              <a:rect b="b" l="l" r="r" t="t"/>
              <a:pathLst>
                <a:path extrusionOk="0" h="3335" w="3022">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78"/>
            <p:cNvSpPr/>
            <p:nvPr/>
          </p:nvSpPr>
          <p:spPr>
            <a:xfrm>
              <a:off x="3112462" y="2930322"/>
              <a:ext cx="95547" cy="83482"/>
            </a:xfrm>
            <a:custGeom>
              <a:rect b="b" l="l" r="r" t="t"/>
              <a:pathLst>
                <a:path extrusionOk="0" h="3183" w="3643">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8"/>
            <p:cNvSpPr/>
            <p:nvPr/>
          </p:nvSpPr>
          <p:spPr>
            <a:xfrm>
              <a:off x="3310086" y="3132799"/>
              <a:ext cx="131400" cy="42043"/>
            </a:xfrm>
            <a:custGeom>
              <a:rect b="b" l="l" r="r" t="t"/>
              <a:pathLst>
                <a:path extrusionOk="0" h="1603" w="501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8"/>
            <p:cNvSpPr/>
            <p:nvPr/>
          </p:nvSpPr>
          <p:spPr>
            <a:xfrm>
              <a:off x="3327764" y="3109430"/>
              <a:ext cx="91245" cy="19356"/>
            </a:xfrm>
            <a:custGeom>
              <a:rect b="b" l="l" r="r" t="t"/>
              <a:pathLst>
                <a:path extrusionOk="0" h="738" w="3479">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78"/>
            <p:cNvSpPr/>
            <p:nvPr/>
          </p:nvSpPr>
          <p:spPr>
            <a:xfrm>
              <a:off x="3221123" y="3161675"/>
              <a:ext cx="91272" cy="19356"/>
            </a:xfrm>
            <a:custGeom>
              <a:rect b="b" l="l" r="r" t="t"/>
              <a:pathLst>
                <a:path extrusionOk="0" h="738" w="3480">
                  <a:moveTo>
                    <a:pt x="130" y="1"/>
                  </a:moveTo>
                  <a:lnTo>
                    <a:pt x="0" y="737"/>
                  </a:lnTo>
                  <a:lnTo>
                    <a:pt x="3479" y="737"/>
                  </a:lnTo>
                  <a:lnTo>
                    <a:pt x="3349"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78"/>
            <p:cNvSpPr/>
            <p:nvPr/>
          </p:nvSpPr>
          <p:spPr>
            <a:xfrm>
              <a:off x="3219103" y="2982568"/>
              <a:ext cx="95547" cy="83482"/>
            </a:xfrm>
            <a:custGeom>
              <a:rect b="b" l="l" r="r" t="t"/>
              <a:pathLst>
                <a:path extrusionOk="0" h="3183" w="3643">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8"/>
            <p:cNvSpPr/>
            <p:nvPr/>
          </p:nvSpPr>
          <p:spPr>
            <a:xfrm>
              <a:off x="3333822" y="3017949"/>
              <a:ext cx="79155" cy="87469"/>
            </a:xfrm>
            <a:custGeom>
              <a:rect b="b" l="l" r="r" t="t"/>
              <a:pathLst>
                <a:path extrusionOk="0" h="3335" w="3018">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8"/>
            <p:cNvSpPr/>
            <p:nvPr/>
          </p:nvSpPr>
          <p:spPr>
            <a:xfrm>
              <a:off x="3201295" y="3187168"/>
              <a:ext cx="131033" cy="37899"/>
            </a:xfrm>
            <a:custGeom>
              <a:rect b="b" l="l" r="r" t="t"/>
              <a:pathLst>
                <a:path extrusionOk="0" h="1445" w="4996">
                  <a:moveTo>
                    <a:pt x="390" y="1"/>
                  </a:moveTo>
                  <a:lnTo>
                    <a:pt x="1" y="1444"/>
                  </a:lnTo>
                  <a:lnTo>
                    <a:pt x="4995" y="1444"/>
                  </a:lnTo>
                  <a:lnTo>
                    <a:pt x="4601"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8"/>
            <p:cNvSpPr/>
            <p:nvPr/>
          </p:nvSpPr>
          <p:spPr>
            <a:xfrm>
              <a:off x="3326111" y="3178985"/>
              <a:ext cx="17572" cy="19330"/>
            </a:xfrm>
            <a:custGeom>
              <a:rect b="b" l="l" r="r" t="t"/>
              <a:pathLst>
                <a:path extrusionOk="0" h="737" w="670">
                  <a:moveTo>
                    <a:pt x="1" y="0"/>
                  </a:moveTo>
                  <a:lnTo>
                    <a:pt x="203" y="736"/>
                  </a:lnTo>
                  <a:lnTo>
                    <a:pt x="669" y="736"/>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8"/>
            <p:cNvSpPr/>
            <p:nvPr/>
          </p:nvSpPr>
          <p:spPr>
            <a:xfrm>
              <a:off x="3188050" y="3231231"/>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78"/>
            <p:cNvSpPr/>
            <p:nvPr/>
          </p:nvSpPr>
          <p:spPr>
            <a:xfrm>
              <a:off x="3325744" y="2930322"/>
              <a:ext cx="53766" cy="59641"/>
            </a:xfrm>
            <a:custGeom>
              <a:rect b="b" l="l" r="r" t="t"/>
              <a:pathLst>
                <a:path extrusionOk="0" h="2274" w="205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78"/>
            <p:cNvSpPr/>
            <p:nvPr/>
          </p:nvSpPr>
          <p:spPr>
            <a:xfrm>
              <a:off x="3325744"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78"/>
            <p:cNvSpPr/>
            <p:nvPr/>
          </p:nvSpPr>
          <p:spPr>
            <a:xfrm>
              <a:off x="3227181" y="3070063"/>
              <a:ext cx="27539" cy="87495"/>
            </a:xfrm>
            <a:custGeom>
              <a:rect b="b" l="l" r="r" t="t"/>
              <a:pathLst>
                <a:path extrusionOk="0" h="3336" w="105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8"/>
            <p:cNvSpPr/>
            <p:nvPr/>
          </p:nvSpPr>
          <p:spPr>
            <a:xfrm>
              <a:off x="3120540" y="3017949"/>
              <a:ext cx="27539" cy="87469"/>
            </a:xfrm>
            <a:custGeom>
              <a:rect b="b" l="l" r="r" t="t"/>
              <a:pathLst>
                <a:path extrusionOk="0" h="3335" w="105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78"/>
            <p:cNvSpPr/>
            <p:nvPr/>
          </p:nvSpPr>
          <p:spPr>
            <a:xfrm>
              <a:off x="3114482"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78"/>
            <p:cNvSpPr/>
            <p:nvPr/>
          </p:nvSpPr>
          <p:spPr>
            <a:xfrm>
              <a:off x="3081409" y="3178985"/>
              <a:ext cx="12406" cy="19199"/>
            </a:xfrm>
            <a:custGeom>
              <a:rect b="b" l="l" r="r" t="t"/>
              <a:pathLst>
                <a:path extrusionOk="0" h="732" w="473">
                  <a:moveTo>
                    <a:pt x="1" y="0"/>
                  </a:moveTo>
                  <a:lnTo>
                    <a:pt x="1" y="732"/>
                  </a:lnTo>
                  <a:lnTo>
                    <a:pt x="472" y="732"/>
                  </a:lnTo>
                  <a:lnTo>
                    <a:pt x="472"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78"/>
            <p:cNvSpPr/>
            <p:nvPr/>
          </p:nvSpPr>
          <p:spPr>
            <a:xfrm>
              <a:off x="3091873" y="3132799"/>
              <a:ext cx="23762" cy="42043"/>
            </a:xfrm>
            <a:custGeom>
              <a:rect b="b" l="l" r="r" t="t"/>
              <a:pathLst>
                <a:path extrusionOk="0" h="1603" w="906">
                  <a:moveTo>
                    <a:pt x="439" y="0"/>
                  </a:moveTo>
                  <a:lnTo>
                    <a:pt x="1" y="1602"/>
                  </a:lnTo>
                  <a:lnTo>
                    <a:pt x="473" y="1602"/>
                  </a:lnTo>
                  <a:lnTo>
                    <a:pt x="90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78"/>
            <p:cNvSpPr/>
            <p:nvPr/>
          </p:nvSpPr>
          <p:spPr>
            <a:xfrm>
              <a:off x="3112462" y="2994081"/>
              <a:ext cx="18307" cy="19723"/>
            </a:xfrm>
            <a:custGeom>
              <a:rect b="b" l="l" r="r" t="t"/>
              <a:pathLst>
                <a:path extrusionOk="0" h="752" w="698">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78"/>
            <p:cNvSpPr/>
            <p:nvPr/>
          </p:nvSpPr>
          <p:spPr>
            <a:xfrm>
              <a:off x="3112462" y="2930322"/>
              <a:ext cx="53898" cy="59641"/>
            </a:xfrm>
            <a:custGeom>
              <a:rect b="b" l="l" r="r" t="t"/>
              <a:pathLst>
                <a:path extrusionOk="0" h="2274" w="2055">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78"/>
            <p:cNvSpPr/>
            <p:nvPr/>
          </p:nvSpPr>
          <p:spPr>
            <a:xfrm>
              <a:off x="3310086" y="3132799"/>
              <a:ext cx="18831" cy="42043"/>
            </a:xfrm>
            <a:custGeom>
              <a:rect b="b" l="l" r="r" t="t"/>
              <a:pathLst>
                <a:path extrusionOk="0" h="1603" w="718">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78"/>
            <p:cNvSpPr/>
            <p:nvPr/>
          </p:nvSpPr>
          <p:spPr>
            <a:xfrm>
              <a:off x="3327764" y="3109430"/>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78"/>
            <p:cNvSpPr/>
            <p:nvPr/>
          </p:nvSpPr>
          <p:spPr>
            <a:xfrm>
              <a:off x="3221123" y="3161675"/>
              <a:ext cx="15789" cy="19356"/>
            </a:xfrm>
            <a:custGeom>
              <a:rect b="b" l="l" r="r" t="t"/>
              <a:pathLst>
                <a:path extrusionOk="0" h="738" w="602">
                  <a:moveTo>
                    <a:pt x="130" y="1"/>
                  </a:moveTo>
                  <a:lnTo>
                    <a:pt x="0" y="737"/>
                  </a:lnTo>
                  <a:lnTo>
                    <a:pt x="472" y="737"/>
                  </a:lnTo>
                  <a:lnTo>
                    <a:pt x="60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78"/>
            <p:cNvSpPr/>
            <p:nvPr/>
          </p:nvSpPr>
          <p:spPr>
            <a:xfrm>
              <a:off x="3219103" y="3046353"/>
              <a:ext cx="18307" cy="19697"/>
            </a:xfrm>
            <a:custGeom>
              <a:rect b="b" l="l" r="r" t="t"/>
              <a:pathLst>
                <a:path extrusionOk="0" h="751" w="698">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78"/>
            <p:cNvSpPr/>
            <p:nvPr/>
          </p:nvSpPr>
          <p:spPr>
            <a:xfrm>
              <a:off x="3219129" y="2982541"/>
              <a:ext cx="53871" cy="59668"/>
            </a:xfrm>
            <a:custGeom>
              <a:rect b="b" l="l" r="r" t="t"/>
              <a:pathLst>
                <a:path extrusionOk="0" h="2275" w="2054">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78"/>
            <p:cNvSpPr/>
            <p:nvPr/>
          </p:nvSpPr>
          <p:spPr>
            <a:xfrm>
              <a:off x="3333822" y="3017949"/>
              <a:ext cx="27539" cy="87469"/>
            </a:xfrm>
            <a:custGeom>
              <a:rect b="b" l="l" r="r" t="t"/>
              <a:pathLst>
                <a:path extrusionOk="0" h="3335" w="105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78"/>
            <p:cNvSpPr/>
            <p:nvPr/>
          </p:nvSpPr>
          <p:spPr>
            <a:xfrm>
              <a:off x="3201295" y="3187168"/>
              <a:ext cx="22634" cy="37899"/>
            </a:xfrm>
            <a:custGeom>
              <a:rect b="b" l="l" r="r" t="t"/>
              <a:pathLst>
                <a:path extrusionOk="0" h="1445" w="863">
                  <a:moveTo>
                    <a:pt x="390" y="1"/>
                  </a:moveTo>
                  <a:lnTo>
                    <a:pt x="1" y="1444"/>
                  </a:lnTo>
                  <a:lnTo>
                    <a:pt x="467" y="1444"/>
                  </a:lnTo>
                  <a:lnTo>
                    <a:pt x="862"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78"/>
            <p:cNvSpPr/>
            <p:nvPr/>
          </p:nvSpPr>
          <p:spPr>
            <a:xfrm>
              <a:off x="3072963" y="2903675"/>
              <a:ext cx="387197" cy="355094"/>
            </a:xfrm>
            <a:custGeom>
              <a:rect b="b" l="l" r="r" t="t"/>
              <a:pathLst>
                <a:path extrusionOk="0" h="13539" w="14763">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78"/>
          <p:cNvGrpSpPr/>
          <p:nvPr/>
        </p:nvGrpSpPr>
        <p:grpSpPr>
          <a:xfrm>
            <a:off x="3977314" y="2769772"/>
            <a:ext cx="364851" cy="253567"/>
            <a:chOff x="3977314" y="2954347"/>
            <a:chExt cx="364851" cy="253567"/>
          </a:xfrm>
        </p:grpSpPr>
        <p:sp>
          <p:nvSpPr>
            <p:cNvPr id="11263" name="Google Shape;11263;p78"/>
            <p:cNvSpPr/>
            <p:nvPr/>
          </p:nvSpPr>
          <p:spPr>
            <a:xfrm>
              <a:off x="3983110" y="2989938"/>
              <a:ext cx="353127" cy="212653"/>
            </a:xfrm>
            <a:custGeom>
              <a:rect b="b" l="l" r="r" t="t"/>
              <a:pathLst>
                <a:path extrusionOk="0" h="8108" w="13464">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78"/>
            <p:cNvSpPr/>
            <p:nvPr/>
          </p:nvSpPr>
          <p:spPr>
            <a:xfrm>
              <a:off x="3983110" y="2989938"/>
              <a:ext cx="194110" cy="212653"/>
            </a:xfrm>
            <a:custGeom>
              <a:rect b="b" l="l" r="r" t="t"/>
              <a:pathLst>
                <a:path extrusionOk="0" h="8108" w="7401">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78"/>
            <p:cNvSpPr/>
            <p:nvPr/>
          </p:nvSpPr>
          <p:spPr>
            <a:xfrm>
              <a:off x="4077634" y="3020230"/>
              <a:ext cx="158152" cy="152198"/>
            </a:xfrm>
            <a:custGeom>
              <a:rect b="b" l="l" r="r" t="t"/>
              <a:pathLst>
                <a:path extrusionOk="0" h="5803" w="603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8"/>
            <p:cNvSpPr/>
            <p:nvPr/>
          </p:nvSpPr>
          <p:spPr>
            <a:xfrm>
              <a:off x="4083561" y="3020204"/>
              <a:ext cx="90511" cy="152119"/>
            </a:xfrm>
            <a:custGeom>
              <a:rect b="b" l="l" r="r" t="t"/>
              <a:pathLst>
                <a:path extrusionOk="0" h="5800" w="3451">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8"/>
            <p:cNvSpPr/>
            <p:nvPr/>
          </p:nvSpPr>
          <p:spPr>
            <a:xfrm>
              <a:off x="4108425" y="3057841"/>
              <a:ext cx="89619" cy="76873"/>
            </a:xfrm>
            <a:custGeom>
              <a:rect b="b" l="l" r="r" t="t"/>
              <a:pathLst>
                <a:path extrusionOk="0" h="2931" w="3417">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8"/>
            <p:cNvSpPr/>
            <p:nvPr/>
          </p:nvSpPr>
          <p:spPr>
            <a:xfrm>
              <a:off x="4121303" y="3057893"/>
              <a:ext cx="53268" cy="76847"/>
            </a:xfrm>
            <a:custGeom>
              <a:rect b="b" l="l" r="r" t="t"/>
              <a:pathLst>
                <a:path extrusionOk="0" h="2930" w="2031">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8"/>
            <p:cNvSpPr/>
            <p:nvPr/>
          </p:nvSpPr>
          <p:spPr>
            <a:xfrm>
              <a:off x="4169116" y="3060280"/>
              <a:ext cx="30948" cy="26595"/>
            </a:xfrm>
            <a:custGeom>
              <a:rect b="b" l="l" r="r" t="t"/>
              <a:pathLst>
                <a:path extrusionOk="0" h="1014" w="118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8"/>
            <p:cNvSpPr/>
            <p:nvPr/>
          </p:nvSpPr>
          <p:spPr>
            <a:xfrm>
              <a:off x="4268675" y="3004100"/>
              <a:ext cx="35250" cy="24444"/>
            </a:xfrm>
            <a:custGeom>
              <a:rect b="b" l="l" r="r" t="t"/>
              <a:pathLst>
                <a:path extrusionOk="0" h="932" w="1344">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78"/>
            <p:cNvSpPr/>
            <p:nvPr/>
          </p:nvSpPr>
          <p:spPr>
            <a:xfrm>
              <a:off x="4044850" y="2954347"/>
              <a:ext cx="214488" cy="54527"/>
            </a:xfrm>
            <a:custGeom>
              <a:rect b="b" l="l" r="r" t="t"/>
              <a:pathLst>
                <a:path extrusionOk="0" h="2079" w="8178">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78"/>
            <p:cNvSpPr/>
            <p:nvPr/>
          </p:nvSpPr>
          <p:spPr>
            <a:xfrm>
              <a:off x="3977314" y="2984640"/>
              <a:ext cx="364851" cy="223275"/>
            </a:xfrm>
            <a:custGeom>
              <a:rect b="b" l="l" r="r" t="t"/>
              <a:pathLst>
                <a:path extrusionOk="0" h="8513" w="13911">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8"/>
            <p:cNvSpPr/>
            <p:nvPr/>
          </p:nvSpPr>
          <p:spPr>
            <a:xfrm>
              <a:off x="4072598" y="3014985"/>
              <a:ext cx="178347" cy="162742"/>
            </a:xfrm>
            <a:custGeom>
              <a:rect b="b" l="l" r="r" t="t"/>
              <a:pathLst>
                <a:path extrusionOk="0" h="6205" w="680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8"/>
            <p:cNvSpPr/>
            <p:nvPr/>
          </p:nvSpPr>
          <p:spPr>
            <a:xfrm>
              <a:off x="4101475" y="3052779"/>
              <a:ext cx="101763" cy="87049"/>
            </a:xfrm>
            <a:custGeom>
              <a:rect b="b" l="l" r="r" t="t"/>
              <a:pathLst>
                <a:path extrusionOk="0" h="3319" w="388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78"/>
          <p:cNvGrpSpPr/>
          <p:nvPr/>
        </p:nvGrpSpPr>
        <p:grpSpPr>
          <a:xfrm>
            <a:off x="3107400" y="3625916"/>
            <a:ext cx="365139" cy="365244"/>
            <a:chOff x="3107400" y="3810491"/>
            <a:chExt cx="365139" cy="365244"/>
          </a:xfrm>
        </p:grpSpPr>
        <p:sp>
          <p:nvSpPr>
            <p:cNvPr id="11276" name="Google Shape;11276;p78"/>
            <p:cNvSpPr/>
            <p:nvPr/>
          </p:nvSpPr>
          <p:spPr>
            <a:xfrm>
              <a:off x="3113091" y="3816287"/>
              <a:ext cx="269199" cy="269199"/>
            </a:xfrm>
            <a:custGeom>
              <a:rect b="b" l="l" r="r" t="t"/>
              <a:pathLst>
                <a:path extrusionOk="0" h="10264" w="10264">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78"/>
            <p:cNvSpPr/>
            <p:nvPr/>
          </p:nvSpPr>
          <p:spPr>
            <a:xfrm>
              <a:off x="3184011" y="3891875"/>
              <a:ext cx="122823" cy="118076"/>
            </a:xfrm>
            <a:custGeom>
              <a:rect b="b" l="l" r="r" t="t"/>
              <a:pathLst>
                <a:path extrusionOk="0" h="4502" w="4683">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8"/>
            <p:cNvSpPr/>
            <p:nvPr/>
          </p:nvSpPr>
          <p:spPr>
            <a:xfrm>
              <a:off x="3208507" y="3921538"/>
              <a:ext cx="68664" cy="58750"/>
            </a:xfrm>
            <a:custGeom>
              <a:rect b="b" l="l" r="r" t="t"/>
              <a:pathLst>
                <a:path extrusionOk="0" h="2240" w="2618">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8"/>
            <p:cNvSpPr/>
            <p:nvPr/>
          </p:nvSpPr>
          <p:spPr>
            <a:xfrm>
              <a:off x="3211156" y="3922928"/>
              <a:ext cx="48101" cy="42934"/>
            </a:xfrm>
            <a:custGeom>
              <a:rect b="b" l="l" r="r" t="t"/>
              <a:pathLst>
                <a:path extrusionOk="0" h="1637" w="1834">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78"/>
            <p:cNvSpPr/>
            <p:nvPr/>
          </p:nvSpPr>
          <p:spPr>
            <a:xfrm>
              <a:off x="3289891" y="3993087"/>
              <a:ext cx="176957" cy="176957"/>
            </a:xfrm>
            <a:custGeom>
              <a:rect b="b" l="l" r="r" t="t"/>
              <a:pathLst>
                <a:path extrusionOk="0" h="6747" w="6747">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78"/>
            <p:cNvSpPr/>
            <p:nvPr/>
          </p:nvSpPr>
          <p:spPr>
            <a:xfrm>
              <a:off x="3319423" y="4037385"/>
              <a:ext cx="103258" cy="88387"/>
            </a:xfrm>
            <a:custGeom>
              <a:rect b="b" l="l" r="r" t="t"/>
              <a:pathLst>
                <a:path extrusionOk="0" h="3370" w="3937">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8"/>
            <p:cNvSpPr/>
            <p:nvPr/>
          </p:nvSpPr>
          <p:spPr>
            <a:xfrm>
              <a:off x="3343028" y="4055063"/>
              <a:ext cx="61976" cy="53111"/>
            </a:xfrm>
            <a:custGeom>
              <a:rect b="b" l="l" r="r" t="t"/>
              <a:pathLst>
                <a:path extrusionOk="0" h="2025" w="2363">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8"/>
            <p:cNvSpPr/>
            <p:nvPr/>
          </p:nvSpPr>
          <p:spPr>
            <a:xfrm>
              <a:off x="3345415" y="4056558"/>
              <a:ext cx="41938" cy="37558"/>
            </a:xfrm>
            <a:custGeom>
              <a:rect b="b" l="l" r="r" t="t"/>
              <a:pathLst>
                <a:path extrusionOk="0" h="1432" w="1599">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78"/>
            <p:cNvSpPr/>
            <p:nvPr/>
          </p:nvSpPr>
          <p:spPr>
            <a:xfrm>
              <a:off x="3107400" y="3810491"/>
              <a:ext cx="365139" cy="365244"/>
            </a:xfrm>
            <a:custGeom>
              <a:rect b="b" l="l" r="r" t="t"/>
              <a:pathLst>
                <a:path extrusionOk="0" h="13926" w="13922">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78"/>
          <p:cNvGrpSpPr/>
          <p:nvPr/>
        </p:nvGrpSpPr>
        <p:grpSpPr>
          <a:xfrm>
            <a:off x="3982979" y="4112803"/>
            <a:ext cx="355540" cy="338230"/>
            <a:chOff x="3982979" y="4297378"/>
            <a:chExt cx="355540" cy="338230"/>
          </a:xfrm>
        </p:grpSpPr>
        <p:sp>
          <p:nvSpPr>
            <p:cNvPr id="11286" name="Google Shape;11286;p78"/>
            <p:cNvSpPr/>
            <p:nvPr/>
          </p:nvSpPr>
          <p:spPr>
            <a:xfrm>
              <a:off x="4004197" y="4302414"/>
              <a:ext cx="276018" cy="276018"/>
            </a:xfrm>
            <a:custGeom>
              <a:rect b="b" l="l" r="r" t="t"/>
              <a:pathLst>
                <a:path extrusionOk="0" h="10524" w="10524">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8"/>
            <p:cNvSpPr/>
            <p:nvPr/>
          </p:nvSpPr>
          <p:spPr>
            <a:xfrm>
              <a:off x="4030687" y="4328904"/>
              <a:ext cx="223012" cy="223012"/>
            </a:xfrm>
            <a:custGeom>
              <a:rect b="b" l="l" r="r" t="t"/>
              <a:pathLst>
                <a:path extrusionOk="0" h="8503" w="8503">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8"/>
            <p:cNvSpPr/>
            <p:nvPr/>
          </p:nvSpPr>
          <p:spPr>
            <a:xfrm>
              <a:off x="4089882" y="4334333"/>
              <a:ext cx="104648" cy="212285"/>
            </a:xfrm>
            <a:custGeom>
              <a:rect b="b" l="l" r="r" t="t"/>
              <a:pathLst>
                <a:path extrusionOk="0" h="8094" w="399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78"/>
            <p:cNvSpPr/>
            <p:nvPr/>
          </p:nvSpPr>
          <p:spPr>
            <a:xfrm>
              <a:off x="4183147" y="4482859"/>
              <a:ext cx="150205" cy="147818"/>
            </a:xfrm>
            <a:custGeom>
              <a:rect b="b" l="l" r="r" t="t"/>
              <a:pathLst>
                <a:path extrusionOk="0" h="5636" w="5727">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78"/>
            <p:cNvSpPr/>
            <p:nvPr/>
          </p:nvSpPr>
          <p:spPr>
            <a:xfrm>
              <a:off x="4183252" y="4493481"/>
              <a:ext cx="46606" cy="110051"/>
            </a:xfrm>
            <a:custGeom>
              <a:rect b="b" l="l" r="r" t="t"/>
              <a:pathLst>
                <a:path extrusionOk="0" h="4196" w="1777">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8"/>
            <p:cNvSpPr/>
            <p:nvPr/>
          </p:nvSpPr>
          <p:spPr>
            <a:xfrm>
              <a:off x="4243969" y="4482990"/>
              <a:ext cx="19592" cy="25519"/>
            </a:xfrm>
            <a:custGeom>
              <a:rect b="b" l="l" r="r" t="t"/>
              <a:pathLst>
                <a:path extrusionOk="0" h="973" w="747">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8"/>
            <p:cNvSpPr/>
            <p:nvPr/>
          </p:nvSpPr>
          <p:spPr>
            <a:xfrm>
              <a:off x="4222751" y="4595952"/>
              <a:ext cx="22870" cy="34725"/>
            </a:xfrm>
            <a:custGeom>
              <a:rect b="b" l="l" r="r" t="t"/>
              <a:pathLst>
                <a:path extrusionOk="0" h="1324" w="872">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8"/>
            <p:cNvSpPr/>
            <p:nvPr/>
          </p:nvSpPr>
          <p:spPr>
            <a:xfrm>
              <a:off x="4209296" y="4520102"/>
              <a:ext cx="86813" cy="74355"/>
            </a:xfrm>
            <a:custGeom>
              <a:rect b="b" l="l" r="r" t="t"/>
              <a:pathLst>
                <a:path extrusionOk="0" h="2835" w="331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78"/>
            <p:cNvSpPr/>
            <p:nvPr/>
          </p:nvSpPr>
          <p:spPr>
            <a:xfrm>
              <a:off x="4083824" y="4329796"/>
              <a:ext cx="116765" cy="221255"/>
            </a:xfrm>
            <a:custGeom>
              <a:rect b="b" l="l" r="r" t="t"/>
              <a:pathLst>
                <a:path extrusionOk="0" h="8436" w="4452">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78"/>
            <p:cNvSpPr/>
            <p:nvPr/>
          </p:nvSpPr>
          <p:spPr>
            <a:xfrm>
              <a:off x="4223144" y="4530961"/>
              <a:ext cx="61346" cy="52560"/>
            </a:xfrm>
            <a:custGeom>
              <a:rect b="b" l="l" r="r" t="t"/>
              <a:pathLst>
                <a:path extrusionOk="0" h="2004" w="2339">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8"/>
            <p:cNvSpPr/>
            <p:nvPr/>
          </p:nvSpPr>
          <p:spPr>
            <a:xfrm>
              <a:off x="3982979" y="4297378"/>
              <a:ext cx="355540" cy="338230"/>
            </a:xfrm>
            <a:custGeom>
              <a:rect b="b" l="l" r="r" t="t"/>
              <a:pathLst>
                <a:path extrusionOk="0" h="12896" w="13556">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7" name="Google Shape;11297;p78"/>
          <p:cNvSpPr/>
          <p:nvPr/>
        </p:nvSpPr>
        <p:spPr>
          <a:xfrm>
            <a:off x="3597435" y="2039441"/>
            <a:ext cx="25388" cy="49885"/>
          </a:xfrm>
          <a:custGeom>
            <a:rect b="b" l="l" r="r" t="t"/>
            <a:pathLst>
              <a:path extrusionOk="0" h="1902" w="968">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8"/>
          <p:cNvSpPr/>
          <p:nvPr/>
        </p:nvSpPr>
        <p:spPr>
          <a:xfrm>
            <a:off x="3580544" y="2114294"/>
            <a:ext cx="17048" cy="43800"/>
          </a:xfrm>
          <a:custGeom>
            <a:rect b="b" l="l" r="r" t="t"/>
            <a:pathLst>
              <a:path extrusionOk="0" h="1670" w="65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9" name="Google Shape;11299;p78"/>
          <p:cNvGrpSpPr/>
          <p:nvPr/>
        </p:nvGrpSpPr>
        <p:grpSpPr>
          <a:xfrm>
            <a:off x="3575220" y="1802711"/>
            <a:ext cx="292830" cy="360602"/>
            <a:chOff x="3575220" y="1987286"/>
            <a:chExt cx="292830" cy="360602"/>
          </a:xfrm>
        </p:grpSpPr>
        <p:sp>
          <p:nvSpPr>
            <p:cNvPr id="11300" name="Google Shape;11300;p78"/>
            <p:cNvSpPr/>
            <p:nvPr/>
          </p:nvSpPr>
          <p:spPr>
            <a:xfrm>
              <a:off x="3687552" y="2037748"/>
              <a:ext cx="67798" cy="50881"/>
            </a:xfrm>
            <a:custGeom>
              <a:rect b="b" l="l" r="r" t="t"/>
              <a:pathLst>
                <a:path extrusionOk="0" h="1940" w="2585">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78"/>
            <p:cNvSpPr/>
            <p:nvPr/>
          </p:nvSpPr>
          <p:spPr>
            <a:xfrm>
              <a:off x="3687684" y="2055557"/>
              <a:ext cx="67667" cy="33073"/>
            </a:xfrm>
            <a:custGeom>
              <a:rect b="b" l="l" r="r" t="t"/>
              <a:pathLst>
                <a:path extrusionOk="0" h="1261" w="258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8"/>
            <p:cNvSpPr/>
            <p:nvPr/>
          </p:nvSpPr>
          <p:spPr>
            <a:xfrm>
              <a:off x="3687815" y="2065654"/>
              <a:ext cx="16917" cy="22975"/>
            </a:xfrm>
            <a:custGeom>
              <a:rect b="b" l="l" r="r" t="t"/>
              <a:pathLst>
                <a:path extrusionOk="0" h="876" w="645">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8"/>
            <p:cNvSpPr/>
            <p:nvPr/>
          </p:nvSpPr>
          <p:spPr>
            <a:xfrm>
              <a:off x="3738539" y="2065654"/>
              <a:ext cx="16943" cy="22975"/>
            </a:xfrm>
            <a:custGeom>
              <a:rect b="b" l="l" r="r" t="t"/>
              <a:pathLst>
                <a:path extrusionOk="0" h="876" w="646">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8"/>
            <p:cNvSpPr/>
            <p:nvPr/>
          </p:nvSpPr>
          <p:spPr>
            <a:xfrm>
              <a:off x="3699040" y="1992584"/>
              <a:ext cx="45190" cy="50881"/>
            </a:xfrm>
            <a:custGeom>
              <a:rect b="b" l="l" r="r" t="t"/>
              <a:pathLst>
                <a:path extrusionOk="0" h="1940" w="1723">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8"/>
            <p:cNvSpPr/>
            <p:nvPr/>
          </p:nvSpPr>
          <p:spPr>
            <a:xfrm>
              <a:off x="3699040" y="1992584"/>
              <a:ext cx="31053" cy="50803"/>
            </a:xfrm>
            <a:custGeom>
              <a:rect b="b" l="l" r="r" t="t"/>
              <a:pathLst>
                <a:path extrusionOk="0" h="1937" w="1184">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8"/>
            <p:cNvSpPr/>
            <p:nvPr/>
          </p:nvSpPr>
          <p:spPr>
            <a:xfrm>
              <a:off x="3699040" y="1992584"/>
              <a:ext cx="45190" cy="22608"/>
            </a:xfrm>
            <a:custGeom>
              <a:rect b="b" l="l" r="r" t="t"/>
              <a:pathLst>
                <a:path extrusionOk="0" h="862" w="1723">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78"/>
            <p:cNvSpPr/>
            <p:nvPr/>
          </p:nvSpPr>
          <p:spPr>
            <a:xfrm>
              <a:off x="3699040" y="1992584"/>
              <a:ext cx="31053" cy="20589"/>
            </a:xfrm>
            <a:custGeom>
              <a:rect b="b" l="l" r="r" t="t"/>
              <a:pathLst>
                <a:path extrusionOk="0" h="785" w="1184">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78"/>
            <p:cNvSpPr/>
            <p:nvPr/>
          </p:nvSpPr>
          <p:spPr>
            <a:xfrm>
              <a:off x="3687684" y="2105520"/>
              <a:ext cx="67798" cy="135439"/>
            </a:xfrm>
            <a:custGeom>
              <a:rect b="b" l="l" r="r" t="t"/>
              <a:pathLst>
                <a:path extrusionOk="0" h="5164" w="2585">
                  <a:moveTo>
                    <a:pt x="0" y="1"/>
                  </a:moveTo>
                  <a:lnTo>
                    <a:pt x="0" y="5164"/>
                  </a:lnTo>
                  <a:lnTo>
                    <a:pt x="2584" y="5164"/>
                  </a:lnTo>
                  <a:lnTo>
                    <a:pt x="258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8"/>
            <p:cNvSpPr/>
            <p:nvPr/>
          </p:nvSpPr>
          <p:spPr>
            <a:xfrm>
              <a:off x="3687684" y="2184517"/>
              <a:ext cx="67798" cy="56442"/>
            </a:xfrm>
            <a:custGeom>
              <a:rect b="b" l="l" r="r" t="t"/>
              <a:pathLst>
                <a:path extrusionOk="0" h="2152" w="2585">
                  <a:moveTo>
                    <a:pt x="0" y="1"/>
                  </a:moveTo>
                  <a:lnTo>
                    <a:pt x="0" y="2152"/>
                  </a:lnTo>
                  <a:lnTo>
                    <a:pt x="2584" y="2152"/>
                  </a:lnTo>
                  <a:lnTo>
                    <a:pt x="2584" y="1"/>
                  </a:ln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8"/>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78"/>
            <p:cNvSpPr/>
            <p:nvPr/>
          </p:nvSpPr>
          <p:spPr>
            <a:xfrm>
              <a:off x="3648290" y="2167601"/>
              <a:ext cx="25414" cy="67798"/>
            </a:xfrm>
            <a:custGeom>
              <a:rect b="b" l="l" r="r" t="t"/>
              <a:pathLst>
                <a:path extrusionOk="0" h="2585" w="969">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78"/>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8"/>
            <p:cNvSpPr/>
            <p:nvPr/>
          </p:nvSpPr>
          <p:spPr>
            <a:xfrm>
              <a:off x="3648290" y="2167601"/>
              <a:ext cx="25414" cy="50514"/>
            </a:xfrm>
            <a:custGeom>
              <a:rect b="b" l="l" r="r" t="t"/>
              <a:pathLst>
                <a:path extrusionOk="0" h="1926" w="969">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78"/>
            <p:cNvSpPr/>
            <p:nvPr/>
          </p:nvSpPr>
          <p:spPr>
            <a:xfrm>
              <a:off x="3631268" y="2229707"/>
              <a:ext cx="79155" cy="90380"/>
            </a:xfrm>
            <a:custGeom>
              <a:rect b="b" l="l" r="r" t="t"/>
              <a:pathLst>
                <a:path extrusionOk="0" h="3446" w="3018">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8"/>
            <p:cNvSpPr/>
            <p:nvPr/>
          </p:nvSpPr>
          <p:spPr>
            <a:xfrm>
              <a:off x="3631268" y="2242454"/>
              <a:ext cx="16943" cy="77502"/>
            </a:xfrm>
            <a:custGeom>
              <a:rect b="b" l="l" r="r" t="t"/>
              <a:pathLst>
                <a:path extrusionOk="0" h="2955" w="646">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78"/>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78"/>
            <p:cNvSpPr/>
            <p:nvPr/>
          </p:nvSpPr>
          <p:spPr>
            <a:xfrm>
              <a:off x="3665075" y="2088498"/>
              <a:ext cx="112988" cy="22608"/>
            </a:xfrm>
            <a:custGeom>
              <a:rect b="b" l="l" r="r" t="t"/>
              <a:pathLst>
                <a:path extrusionOk="0" h="862" w="4308">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8"/>
            <p:cNvSpPr/>
            <p:nvPr/>
          </p:nvSpPr>
          <p:spPr>
            <a:xfrm>
              <a:off x="3648185" y="2167601"/>
              <a:ext cx="45190" cy="67798"/>
            </a:xfrm>
            <a:custGeom>
              <a:rect b="b" l="l" r="r" t="t"/>
              <a:pathLst>
                <a:path extrusionOk="0" h="2585" w="1723">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8"/>
            <p:cNvSpPr/>
            <p:nvPr/>
          </p:nvSpPr>
          <p:spPr>
            <a:xfrm>
              <a:off x="3631268" y="2229707"/>
              <a:ext cx="79023" cy="90380"/>
            </a:xfrm>
            <a:custGeom>
              <a:rect b="b" l="l" r="r" t="t"/>
              <a:pathLst>
                <a:path extrusionOk="0" h="3446" w="3013">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78"/>
            <p:cNvSpPr/>
            <p:nvPr/>
          </p:nvSpPr>
          <p:spPr>
            <a:xfrm>
              <a:off x="3648185" y="2167601"/>
              <a:ext cx="45190" cy="50776"/>
            </a:xfrm>
            <a:custGeom>
              <a:rect b="b" l="l" r="r" t="t"/>
              <a:pathLst>
                <a:path extrusionOk="0" h="1936" w="1723">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78"/>
            <p:cNvSpPr/>
            <p:nvPr/>
          </p:nvSpPr>
          <p:spPr>
            <a:xfrm>
              <a:off x="3648185" y="2167601"/>
              <a:ext cx="25519" cy="49885"/>
            </a:xfrm>
            <a:custGeom>
              <a:rect b="b" l="l" r="r" t="t"/>
              <a:pathLst>
                <a:path extrusionOk="0" h="1902" w="973">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8"/>
            <p:cNvSpPr/>
            <p:nvPr/>
          </p:nvSpPr>
          <p:spPr>
            <a:xfrm>
              <a:off x="3631268" y="2242454"/>
              <a:ext cx="16943" cy="77502"/>
            </a:xfrm>
            <a:custGeom>
              <a:rect b="b" l="l" r="r" t="t"/>
              <a:pathLst>
                <a:path extrusionOk="0" h="2955" w="646">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8"/>
            <p:cNvSpPr/>
            <p:nvPr/>
          </p:nvSpPr>
          <p:spPr>
            <a:xfrm>
              <a:off x="3693349" y="2242454"/>
              <a:ext cx="16943" cy="77502"/>
            </a:xfrm>
            <a:custGeom>
              <a:rect b="b" l="l" r="r" t="t"/>
              <a:pathLst>
                <a:path extrusionOk="0" h="2955" w="646">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78"/>
            <p:cNvSpPr/>
            <p:nvPr/>
          </p:nvSpPr>
          <p:spPr>
            <a:xfrm>
              <a:off x="3749764" y="2167601"/>
              <a:ext cx="45216" cy="67798"/>
            </a:xfrm>
            <a:custGeom>
              <a:rect b="b" l="l" r="r" t="t"/>
              <a:pathLst>
                <a:path extrusionOk="0" h="2585" w="1724">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78"/>
            <p:cNvSpPr/>
            <p:nvPr/>
          </p:nvSpPr>
          <p:spPr>
            <a:xfrm>
              <a:off x="3732847" y="2229707"/>
              <a:ext cx="79155" cy="90380"/>
            </a:xfrm>
            <a:custGeom>
              <a:rect b="b" l="l" r="r" t="t"/>
              <a:pathLst>
                <a:path extrusionOk="0" h="3446" w="3018">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78"/>
            <p:cNvSpPr/>
            <p:nvPr/>
          </p:nvSpPr>
          <p:spPr>
            <a:xfrm>
              <a:off x="3749895" y="2167601"/>
              <a:ext cx="45085" cy="50776"/>
            </a:xfrm>
            <a:custGeom>
              <a:rect b="b" l="l" r="r" t="t"/>
              <a:pathLst>
                <a:path extrusionOk="0" h="1936" w="1719">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8"/>
            <p:cNvSpPr/>
            <p:nvPr/>
          </p:nvSpPr>
          <p:spPr>
            <a:xfrm>
              <a:off x="3749895" y="2167601"/>
              <a:ext cx="25388" cy="49885"/>
            </a:xfrm>
            <a:custGeom>
              <a:rect b="b" l="l" r="r" t="t"/>
              <a:pathLst>
                <a:path extrusionOk="0" h="1902" w="968">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78"/>
            <p:cNvSpPr/>
            <p:nvPr/>
          </p:nvSpPr>
          <p:spPr>
            <a:xfrm>
              <a:off x="3732847" y="2242454"/>
              <a:ext cx="17074" cy="77502"/>
            </a:xfrm>
            <a:custGeom>
              <a:rect b="b" l="l" r="r" t="t"/>
              <a:pathLst>
                <a:path extrusionOk="0" h="2955" w="651">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8"/>
            <p:cNvSpPr/>
            <p:nvPr/>
          </p:nvSpPr>
          <p:spPr>
            <a:xfrm>
              <a:off x="3794954" y="2242454"/>
              <a:ext cx="16917" cy="77502"/>
            </a:xfrm>
            <a:custGeom>
              <a:rect b="b" l="l" r="r" t="t"/>
              <a:pathLst>
                <a:path extrusionOk="0" h="2955" w="645">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78"/>
            <p:cNvSpPr/>
            <p:nvPr/>
          </p:nvSpPr>
          <p:spPr>
            <a:xfrm>
              <a:off x="3597435" y="2224016"/>
              <a:ext cx="45216" cy="67798"/>
            </a:xfrm>
            <a:custGeom>
              <a:rect b="b" l="l" r="r" t="t"/>
              <a:pathLst>
                <a:path extrusionOk="0" h="2585" w="1724">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78"/>
            <p:cNvSpPr/>
            <p:nvPr/>
          </p:nvSpPr>
          <p:spPr>
            <a:xfrm>
              <a:off x="3580544" y="2286123"/>
              <a:ext cx="79023" cy="56546"/>
            </a:xfrm>
            <a:custGeom>
              <a:rect b="b" l="l" r="r" t="t"/>
              <a:pathLst>
                <a:path extrusionOk="0" h="2156" w="3013">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8"/>
            <p:cNvSpPr/>
            <p:nvPr/>
          </p:nvSpPr>
          <p:spPr>
            <a:xfrm>
              <a:off x="3597566" y="2224016"/>
              <a:ext cx="45085" cy="50776"/>
            </a:xfrm>
            <a:custGeom>
              <a:rect b="b" l="l" r="r" t="t"/>
              <a:pathLst>
                <a:path extrusionOk="0" h="1936" w="1719">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8"/>
            <p:cNvSpPr/>
            <p:nvPr/>
          </p:nvSpPr>
          <p:spPr>
            <a:xfrm>
              <a:off x="3642625" y="2298869"/>
              <a:ext cx="16943" cy="43800"/>
            </a:xfrm>
            <a:custGeom>
              <a:rect b="b" l="l" r="r" t="t"/>
              <a:pathLst>
                <a:path extrusionOk="0" h="1670" w="646">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78"/>
            <p:cNvSpPr/>
            <p:nvPr/>
          </p:nvSpPr>
          <p:spPr>
            <a:xfrm>
              <a:off x="3699040" y="2224016"/>
              <a:ext cx="45190" cy="67798"/>
            </a:xfrm>
            <a:custGeom>
              <a:rect b="b" l="l" r="r" t="t"/>
              <a:pathLst>
                <a:path extrusionOk="0" h="2585" w="1723">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78"/>
            <p:cNvSpPr/>
            <p:nvPr/>
          </p:nvSpPr>
          <p:spPr>
            <a:xfrm>
              <a:off x="3682123" y="2286123"/>
              <a:ext cx="79023" cy="56546"/>
            </a:xfrm>
            <a:custGeom>
              <a:rect b="b" l="l" r="r" t="t"/>
              <a:pathLst>
                <a:path extrusionOk="0" h="2156" w="3013">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8"/>
            <p:cNvSpPr/>
            <p:nvPr/>
          </p:nvSpPr>
          <p:spPr>
            <a:xfrm>
              <a:off x="3699040" y="2223885"/>
              <a:ext cx="45190" cy="50908"/>
            </a:xfrm>
            <a:custGeom>
              <a:rect b="b" l="l" r="r" t="t"/>
              <a:pathLst>
                <a:path extrusionOk="0" h="1941" w="1723">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8"/>
            <p:cNvSpPr/>
            <p:nvPr/>
          </p:nvSpPr>
          <p:spPr>
            <a:xfrm>
              <a:off x="3699040" y="2224016"/>
              <a:ext cx="25388" cy="49885"/>
            </a:xfrm>
            <a:custGeom>
              <a:rect b="b" l="l" r="r" t="t"/>
              <a:pathLst>
                <a:path extrusionOk="0" h="1902" w="968">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78"/>
            <p:cNvSpPr/>
            <p:nvPr/>
          </p:nvSpPr>
          <p:spPr>
            <a:xfrm>
              <a:off x="3682123" y="2298869"/>
              <a:ext cx="16943" cy="43800"/>
            </a:xfrm>
            <a:custGeom>
              <a:rect b="b" l="l" r="r" t="t"/>
              <a:pathLst>
                <a:path extrusionOk="0" h="1670" w="646">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8"/>
            <p:cNvSpPr/>
            <p:nvPr/>
          </p:nvSpPr>
          <p:spPr>
            <a:xfrm>
              <a:off x="3744204" y="2298869"/>
              <a:ext cx="16943" cy="43800"/>
            </a:xfrm>
            <a:custGeom>
              <a:rect b="b" l="l" r="r" t="t"/>
              <a:pathLst>
                <a:path extrusionOk="0" h="1670" w="646">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78"/>
            <p:cNvSpPr/>
            <p:nvPr/>
          </p:nvSpPr>
          <p:spPr>
            <a:xfrm>
              <a:off x="3800619" y="2224016"/>
              <a:ext cx="45216" cy="67798"/>
            </a:xfrm>
            <a:custGeom>
              <a:rect b="b" l="l" r="r" t="t"/>
              <a:pathLst>
                <a:path extrusionOk="0" h="2585" w="1724">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78"/>
            <p:cNvSpPr/>
            <p:nvPr/>
          </p:nvSpPr>
          <p:spPr>
            <a:xfrm>
              <a:off x="3783702" y="2286123"/>
              <a:ext cx="79050" cy="56546"/>
            </a:xfrm>
            <a:custGeom>
              <a:rect b="b" l="l" r="r" t="t"/>
              <a:pathLst>
                <a:path extrusionOk="0" h="2156" w="3014">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8"/>
            <p:cNvSpPr/>
            <p:nvPr/>
          </p:nvSpPr>
          <p:spPr>
            <a:xfrm>
              <a:off x="3800619" y="2223885"/>
              <a:ext cx="45216" cy="50908"/>
            </a:xfrm>
            <a:custGeom>
              <a:rect b="b" l="l" r="r" t="t"/>
              <a:pathLst>
                <a:path extrusionOk="0" h="1941" w="1724">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8"/>
            <p:cNvSpPr/>
            <p:nvPr/>
          </p:nvSpPr>
          <p:spPr>
            <a:xfrm>
              <a:off x="3800619" y="2224016"/>
              <a:ext cx="25388" cy="49885"/>
            </a:xfrm>
            <a:custGeom>
              <a:rect b="b" l="l" r="r" t="t"/>
              <a:pathLst>
                <a:path extrusionOk="0" h="1902" w="968">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8"/>
            <p:cNvSpPr/>
            <p:nvPr/>
          </p:nvSpPr>
          <p:spPr>
            <a:xfrm>
              <a:off x="3783702" y="2298869"/>
              <a:ext cx="16943" cy="43800"/>
            </a:xfrm>
            <a:custGeom>
              <a:rect b="b" l="l" r="r" t="t"/>
              <a:pathLst>
                <a:path extrusionOk="0" h="1670" w="646">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8"/>
            <p:cNvSpPr/>
            <p:nvPr/>
          </p:nvSpPr>
          <p:spPr>
            <a:xfrm>
              <a:off x="3845809" y="2298869"/>
              <a:ext cx="16943" cy="43800"/>
            </a:xfrm>
            <a:custGeom>
              <a:rect b="b" l="l" r="r" t="t"/>
              <a:pathLst>
                <a:path extrusionOk="0" h="1670" w="646">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8"/>
            <p:cNvSpPr/>
            <p:nvPr/>
          </p:nvSpPr>
          <p:spPr>
            <a:xfrm>
              <a:off x="3575220" y="2162303"/>
              <a:ext cx="292830" cy="185586"/>
            </a:xfrm>
            <a:custGeom>
              <a:rect b="b" l="l" r="r" t="t"/>
              <a:pathLst>
                <a:path extrusionOk="0" h="7076" w="11165">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78"/>
            <p:cNvSpPr/>
            <p:nvPr/>
          </p:nvSpPr>
          <p:spPr>
            <a:xfrm>
              <a:off x="3658650" y="1987286"/>
              <a:ext cx="125840" cy="168643"/>
            </a:xfrm>
            <a:custGeom>
              <a:rect b="b" l="l" r="r" t="t"/>
              <a:pathLst>
                <a:path extrusionOk="0" h="6430" w="4798">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78"/>
            <p:cNvSpPr/>
            <p:nvPr/>
          </p:nvSpPr>
          <p:spPr>
            <a:xfrm>
              <a:off x="3703315" y="2128495"/>
              <a:ext cx="36640" cy="10491"/>
            </a:xfrm>
            <a:custGeom>
              <a:rect b="b" l="l" r="r" t="t"/>
              <a:pathLst>
                <a:path extrusionOk="0" h="400" w="1397">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78"/>
          <p:cNvGrpSpPr/>
          <p:nvPr/>
        </p:nvGrpSpPr>
        <p:grpSpPr>
          <a:xfrm>
            <a:off x="2224399" y="1325607"/>
            <a:ext cx="328237" cy="348904"/>
            <a:chOff x="2224399" y="1510182"/>
            <a:chExt cx="328237" cy="348904"/>
          </a:xfrm>
        </p:grpSpPr>
        <p:sp>
          <p:nvSpPr>
            <p:cNvPr id="11350" name="Google Shape;11350;p78"/>
            <p:cNvSpPr/>
            <p:nvPr/>
          </p:nvSpPr>
          <p:spPr>
            <a:xfrm>
              <a:off x="2386800" y="1515218"/>
              <a:ext cx="165836" cy="142835"/>
            </a:xfrm>
            <a:custGeom>
              <a:rect b="b" l="l" r="r" t="t"/>
              <a:pathLst>
                <a:path extrusionOk="0" h="5446" w="6323">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78"/>
            <p:cNvSpPr/>
            <p:nvPr/>
          </p:nvSpPr>
          <p:spPr>
            <a:xfrm>
              <a:off x="2426692" y="1546323"/>
              <a:ext cx="79286" cy="67798"/>
            </a:xfrm>
            <a:custGeom>
              <a:rect b="b" l="l" r="r" t="t"/>
              <a:pathLst>
                <a:path extrusionOk="0" h="2585" w="3023">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8"/>
            <p:cNvSpPr/>
            <p:nvPr/>
          </p:nvSpPr>
          <p:spPr>
            <a:xfrm>
              <a:off x="2248502" y="1561483"/>
              <a:ext cx="273999" cy="273999"/>
            </a:xfrm>
            <a:custGeom>
              <a:rect b="b" l="l" r="r" t="t"/>
              <a:pathLst>
                <a:path extrusionOk="0" h="10447" w="10447">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78"/>
            <p:cNvSpPr/>
            <p:nvPr/>
          </p:nvSpPr>
          <p:spPr>
            <a:xfrm>
              <a:off x="2323958" y="1561483"/>
              <a:ext cx="198673" cy="198647"/>
            </a:xfrm>
            <a:custGeom>
              <a:rect b="b" l="l" r="r" t="t"/>
              <a:pathLst>
                <a:path extrusionOk="0" h="7574" w="7575">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78"/>
            <p:cNvSpPr/>
            <p:nvPr/>
          </p:nvSpPr>
          <p:spPr>
            <a:xfrm>
              <a:off x="2230064" y="1543045"/>
              <a:ext cx="125603" cy="125603"/>
            </a:xfrm>
            <a:custGeom>
              <a:rect b="b" l="l" r="r" t="t"/>
              <a:pathLst>
                <a:path extrusionOk="0" h="4789" w="4789">
                  <a:moveTo>
                    <a:pt x="4095" y="1"/>
                  </a:moveTo>
                  <a:lnTo>
                    <a:pt x="1" y="4096"/>
                  </a:lnTo>
                  <a:lnTo>
                    <a:pt x="693" y="4788"/>
                  </a:lnTo>
                  <a:lnTo>
                    <a:pt x="4788" y="694"/>
                  </a:lnTo>
                  <a:lnTo>
                    <a:pt x="4095"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8"/>
            <p:cNvSpPr/>
            <p:nvPr/>
          </p:nvSpPr>
          <p:spPr>
            <a:xfrm>
              <a:off x="2239270" y="1552251"/>
              <a:ext cx="116398" cy="116398"/>
            </a:xfrm>
            <a:custGeom>
              <a:rect b="b" l="l" r="r" t="t"/>
              <a:pathLst>
                <a:path extrusionOk="0" h="4438" w="4438">
                  <a:moveTo>
                    <a:pt x="4096" y="1"/>
                  </a:moveTo>
                  <a:lnTo>
                    <a:pt x="1" y="4096"/>
                  </a:lnTo>
                  <a:lnTo>
                    <a:pt x="342" y="4437"/>
                  </a:lnTo>
                  <a:lnTo>
                    <a:pt x="4437" y="343"/>
                  </a:lnTo>
                  <a:lnTo>
                    <a:pt x="4096"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78"/>
            <p:cNvSpPr/>
            <p:nvPr/>
          </p:nvSpPr>
          <p:spPr>
            <a:xfrm>
              <a:off x="2415335" y="1728316"/>
              <a:ext cx="125577" cy="125603"/>
            </a:xfrm>
            <a:custGeom>
              <a:rect b="b" l="l" r="r" t="t"/>
              <a:pathLst>
                <a:path extrusionOk="0" h="4789" w="4788">
                  <a:moveTo>
                    <a:pt x="4095" y="0"/>
                  </a:moveTo>
                  <a:lnTo>
                    <a:pt x="0" y="4095"/>
                  </a:lnTo>
                  <a:lnTo>
                    <a:pt x="698" y="4788"/>
                  </a:lnTo>
                  <a:lnTo>
                    <a:pt x="4788" y="698"/>
                  </a:lnTo>
                  <a:lnTo>
                    <a:pt x="4095"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78"/>
            <p:cNvSpPr/>
            <p:nvPr/>
          </p:nvSpPr>
          <p:spPr>
            <a:xfrm>
              <a:off x="2424541" y="1737522"/>
              <a:ext cx="116503" cy="116398"/>
            </a:xfrm>
            <a:custGeom>
              <a:rect b="b" l="l" r="r" t="t"/>
              <a:pathLst>
                <a:path extrusionOk="0" h="4438" w="4442">
                  <a:moveTo>
                    <a:pt x="4095" y="1"/>
                  </a:moveTo>
                  <a:lnTo>
                    <a:pt x="0" y="4091"/>
                  </a:lnTo>
                  <a:lnTo>
                    <a:pt x="347" y="4437"/>
                  </a:lnTo>
                  <a:lnTo>
                    <a:pt x="4442" y="347"/>
                  </a:lnTo>
                  <a:lnTo>
                    <a:pt x="4095" y="1"/>
                  </a:lnTo>
                  <a:close/>
                </a:path>
              </a:pathLst>
            </a:custGeom>
            <a:solidFill>
              <a:srgbClr val="5E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8"/>
            <p:cNvSpPr/>
            <p:nvPr/>
          </p:nvSpPr>
          <p:spPr>
            <a:xfrm>
              <a:off x="2289128" y="1668622"/>
              <a:ext cx="89751" cy="30057"/>
            </a:xfrm>
            <a:custGeom>
              <a:rect b="b" l="l" r="r" t="t"/>
              <a:pathLst>
                <a:path extrusionOk="0" h="1146" w="3422">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78"/>
            <p:cNvSpPr/>
            <p:nvPr/>
          </p:nvSpPr>
          <p:spPr>
            <a:xfrm>
              <a:off x="2386039" y="1752419"/>
              <a:ext cx="90905" cy="50750"/>
            </a:xfrm>
            <a:custGeom>
              <a:rect b="b" l="l" r="r" t="t"/>
              <a:pathLst>
                <a:path extrusionOk="0" h="1935" w="3466">
                  <a:moveTo>
                    <a:pt x="1" y="0"/>
                  </a:moveTo>
                  <a:cubicBezTo>
                    <a:pt x="1" y="371"/>
                    <a:pt x="246" y="640"/>
                    <a:pt x="290" y="684"/>
                  </a:cubicBezTo>
                  <a:lnTo>
                    <a:pt x="1536" y="1935"/>
                  </a:lnTo>
                  <a:lnTo>
                    <a:pt x="3465" y="5"/>
                  </a:lnTo>
                  <a:lnTo>
                    <a:pt x="1" y="0"/>
                  </a:ln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78"/>
            <p:cNvSpPr/>
            <p:nvPr/>
          </p:nvSpPr>
          <p:spPr>
            <a:xfrm>
              <a:off x="2387560" y="1510182"/>
              <a:ext cx="152198" cy="152906"/>
            </a:xfrm>
            <a:custGeom>
              <a:rect b="b" l="l" r="r" t="t"/>
              <a:pathLst>
                <a:path extrusionOk="0" h="5830" w="5803">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8"/>
            <p:cNvSpPr/>
            <p:nvPr/>
          </p:nvSpPr>
          <p:spPr>
            <a:xfrm>
              <a:off x="2419899" y="1541288"/>
              <a:ext cx="91245" cy="78053"/>
            </a:xfrm>
            <a:custGeom>
              <a:rect b="b" l="l" r="r" t="t"/>
              <a:pathLst>
                <a:path extrusionOk="0" h="2976" w="3479">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78"/>
            <p:cNvSpPr/>
            <p:nvPr/>
          </p:nvSpPr>
          <p:spPr>
            <a:xfrm>
              <a:off x="2224399" y="1537878"/>
              <a:ext cx="322205" cy="321208"/>
            </a:xfrm>
            <a:custGeom>
              <a:rect b="b" l="l" r="r" t="t"/>
              <a:pathLst>
                <a:path extrusionOk="0" h="12247" w="12285">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78"/>
            <p:cNvSpPr/>
            <p:nvPr/>
          </p:nvSpPr>
          <p:spPr>
            <a:xfrm>
              <a:off x="2282571" y="1663456"/>
              <a:ext cx="102995" cy="40285"/>
            </a:xfrm>
            <a:custGeom>
              <a:rect b="b" l="l" r="r" t="t"/>
              <a:pathLst>
                <a:path extrusionOk="0" h="1536" w="3927">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8"/>
            <p:cNvSpPr/>
            <p:nvPr/>
          </p:nvSpPr>
          <p:spPr>
            <a:xfrm>
              <a:off x="2380872" y="1747357"/>
              <a:ext cx="101500" cy="60769"/>
            </a:xfrm>
            <a:custGeom>
              <a:rect b="b" l="l" r="r" t="t"/>
              <a:pathLst>
                <a:path extrusionOk="0" h="2317" w="387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78"/>
          <p:cNvGrpSpPr/>
          <p:nvPr/>
        </p:nvGrpSpPr>
        <p:grpSpPr>
          <a:xfrm>
            <a:off x="1331903" y="4119255"/>
            <a:ext cx="343292" cy="340354"/>
            <a:chOff x="1331903" y="4303830"/>
            <a:chExt cx="343292" cy="340354"/>
          </a:xfrm>
        </p:grpSpPr>
        <p:sp>
          <p:nvSpPr>
            <p:cNvPr id="11366" name="Google Shape;11366;p78"/>
            <p:cNvSpPr/>
            <p:nvPr/>
          </p:nvSpPr>
          <p:spPr>
            <a:xfrm>
              <a:off x="1364714" y="4308787"/>
              <a:ext cx="277671" cy="91062"/>
            </a:xfrm>
            <a:custGeom>
              <a:rect b="b" l="l" r="r" t="t"/>
              <a:pathLst>
                <a:path extrusionOk="0" h="3472" w="10587">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8"/>
            <p:cNvSpPr/>
            <p:nvPr/>
          </p:nvSpPr>
          <p:spPr>
            <a:xfrm>
              <a:off x="1398652" y="4332104"/>
              <a:ext cx="209663" cy="68769"/>
            </a:xfrm>
            <a:custGeom>
              <a:rect b="b" l="l" r="r" t="t"/>
              <a:pathLst>
                <a:path extrusionOk="0" h="2622" w="7994">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78"/>
            <p:cNvSpPr/>
            <p:nvPr/>
          </p:nvSpPr>
          <p:spPr>
            <a:xfrm>
              <a:off x="1363822" y="4598732"/>
              <a:ext cx="279559" cy="20195"/>
            </a:xfrm>
            <a:custGeom>
              <a:rect b="b" l="l" r="r" t="t"/>
              <a:pathLst>
                <a:path extrusionOk="0" h="770" w="10659">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78"/>
            <p:cNvSpPr/>
            <p:nvPr/>
          </p:nvSpPr>
          <p:spPr>
            <a:xfrm>
              <a:off x="1353357" y="4619032"/>
              <a:ext cx="300252" cy="20090"/>
            </a:xfrm>
            <a:custGeom>
              <a:rect b="b" l="l" r="r" t="t"/>
              <a:pathLst>
                <a:path extrusionOk="0" h="766" w="11448">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8"/>
            <p:cNvSpPr/>
            <p:nvPr/>
          </p:nvSpPr>
          <p:spPr>
            <a:xfrm>
              <a:off x="1362327" y="4388598"/>
              <a:ext cx="282313" cy="33965"/>
            </a:xfrm>
            <a:custGeom>
              <a:rect b="b" l="l" r="r" t="t"/>
              <a:pathLst>
                <a:path extrusionOk="0" h="1295" w="10764">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78"/>
            <p:cNvSpPr/>
            <p:nvPr/>
          </p:nvSpPr>
          <p:spPr>
            <a:xfrm>
              <a:off x="1405471" y="4422536"/>
              <a:ext cx="200824" cy="176327"/>
            </a:xfrm>
            <a:custGeom>
              <a:rect b="b" l="l" r="r" t="t"/>
              <a:pathLst>
                <a:path extrusionOk="0" h="6723" w="7657">
                  <a:moveTo>
                    <a:pt x="1" y="1"/>
                  </a:moveTo>
                  <a:lnTo>
                    <a:pt x="1" y="6723"/>
                  </a:lnTo>
                  <a:lnTo>
                    <a:pt x="7656" y="6723"/>
                  </a:lnTo>
                  <a:lnTo>
                    <a:pt x="7656" y="1"/>
                  </a:ln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78"/>
            <p:cNvSpPr/>
            <p:nvPr/>
          </p:nvSpPr>
          <p:spPr>
            <a:xfrm>
              <a:off x="1405471" y="4422536"/>
              <a:ext cx="200824" cy="176327"/>
            </a:xfrm>
            <a:custGeom>
              <a:rect b="b" l="l" r="r" t="t"/>
              <a:pathLst>
                <a:path extrusionOk="0" h="6723" w="7657">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8"/>
            <p:cNvSpPr/>
            <p:nvPr/>
          </p:nvSpPr>
          <p:spPr>
            <a:xfrm>
              <a:off x="1368674" y="4422536"/>
              <a:ext cx="69136" cy="160696"/>
            </a:xfrm>
            <a:custGeom>
              <a:rect b="b" l="l" r="r" t="t"/>
              <a:pathLst>
                <a:path extrusionOk="0" h="6127" w="2636">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78"/>
            <p:cNvSpPr/>
            <p:nvPr/>
          </p:nvSpPr>
          <p:spPr>
            <a:xfrm>
              <a:off x="1384148" y="4583337"/>
              <a:ext cx="38397" cy="15527"/>
            </a:xfrm>
            <a:custGeom>
              <a:rect b="b" l="l" r="r" t="t"/>
              <a:pathLst>
                <a:path extrusionOk="0" h="592" w="1464">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78"/>
            <p:cNvSpPr/>
            <p:nvPr/>
          </p:nvSpPr>
          <p:spPr>
            <a:xfrm>
              <a:off x="1470725" y="4422536"/>
              <a:ext cx="69188" cy="160827"/>
            </a:xfrm>
            <a:custGeom>
              <a:rect b="b" l="l" r="r" t="t"/>
              <a:pathLst>
                <a:path extrusionOk="0" h="6132" w="2638">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78"/>
            <p:cNvSpPr/>
            <p:nvPr/>
          </p:nvSpPr>
          <p:spPr>
            <a:xfrm>
              <a:off x="1486252" y="4583337"/>
              <a:ext cx="38371" cy="15527"/>
            </a:xfrm>
            <a:custGeom>
              <a:rect b="b" l="l" r="r" t="t"/>
              <a:pathLst>
                <a:path extrusionOk="0" h="592" w="1463">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8"/>
            <p:cNvSpPr/>
            <p:nvPr/>
          </p:nvSpPr>
          <p:spPr>
            <a:xfrm>
              <a:off x="1572724" y="4422536"/>
              <a:ext cx="69162" cy="160827"/>
            </a:xfrm>
            <a:custGeom>
              <a:rect b="b" l="l" r="r" t="t"/>
              <a:pathLst>
                <a:path extrusionOk="0" h="6132" w="2637">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78"/>
            <p:cNvSpPr/>
            <p:nvPr/>
          </p:nvSpPr>
          <p:spPr>
            <a:xfrm>
              <a:off x="1588225" y="4583337"/>
              <a:ext cx="38371" cy="15527"/>
            </a:xfrm>
            <a:custGeom>
              <a:rect b="b" l="l" r="r" t="t"/>
              <a:pathLst>
                <a:path extrusionOk="0" h="592" w="1463">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78"/>
            <p:cNvSpPr/>
            <p:nvPr/>
          </p:nvSpPr>
          <p:spPr>
            <a:xfrm>
              <a:off x="1331903" y="4303830"/>
              <a:ext cx="343292" cy="340354"/>
            </a:xfrm>
            <a:custGeom>
              <a:rect b="b" l="l" r="r" t="t"/>
              <a:pathLst>
                <a:path extrusionOk="0" h="12977" w="13089">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78"/>
          <p:cNvGrpSpPr/>
          <p:nvPr/>
        </p:nvGrpSpPr>
        <p:grpSpPr>
          <a:xfrm>
            <a:off x="3527014" y="2724949"/>
            <a:ext cx="362228" cy="343187"/>
            <a:chOff x="3527014" y="2909524"/>
            <a:chExt cx="362228" cy="343187"/>
          </a:xfrm>
        </p:grpSpPr>
        <p:sp>
          <p:nvSpPr>
            <p:cNvPr id="11381" name="Google Shape;11381;p78"/>
            <p:cNvSpPr/>
            <p:nvPr/>
          </p:nvSpPr>
          <p:spPr>
            <a:xfrm>
              <a:off x="3591009" y="2923162"/>
              <a:ext cx="183514" cy="324487"/>
            </a:xfrm>
            <a:custGeom>
              <a:rect b="b" l="l" r="r" t="t"/>
              <a:pathLst>
                <a:path extrusionOk="0" h="12372" w="6997">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8"/>
            <p:cNvSpPr/>
            <p:nvPr/>
          </p:nvSpPr>
          <p:spPr>
            <a:xfrm>
              <a:off x="3739430" y="2923293"/>
              <a:ext cx="35092" cy="324355"/>
            </a:xfrm>
            <a:custGeom>
              <a:rect b="b" l="l" r="r" t="t"/>
              <a:pathLst>
                <a:path extrusionOk="0" h="12367" w="1338">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78"/>
            <p:cNvSpPr/>
            <p:nvPr/>
          </p:nvSpPr>
          <p:spPr>
            <a:xfrm>
              <a:off x="3591009" y="3202197"/>
              <a:ext cx="183514" cy="45452"/>
            </a:xfrm>
            <a:custGeom>
              <a:rect b="b" l="l" r="r" t="t"/>
              <a:pathLst>
                <a:path extrusionOk="0" h="1733" w="6997">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78"/>
            <p:cNvSpPr/>
            <p:nvPr/>
          </p:nvSpPr>
          <p:spPr>
            <a:xfrm>
              <a:off x="3739430" y="3202197"/>
              <a:ext cx="35092" cy="45452"/>
            </a:xfrm>
            <a:custGeom>
              <a:rect b="b" l="l" r="r" t="t"/>
              <a:pathLst>
                <a:path extrusionOk="0" h="1733" w="1338">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8"/>
            <p:cNvSpPr/>
            <p:nvPr/>
          </p:nvSpPr>
          <p:spPr>
            <a:xfrm>
              <a:off x="3591009" y="2923293"/>
              <a:ext cx="183514" cy="45452"/>
            </a:xfrm>
            <a:custGeom>
              <a:rect b="b" l="l" r="r" t="t"/>
              <a:pathLst>
                <a:path extrusionOk="0" h="1733" w="6997">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78"/>
            <p:cNvSpPr/>
            <p:nvPr/>
          </p:nvSpPr>
          <p:spPr>
            <a:xfrm>
              <a:off x="3739430" y="2923293"/>
              <a:ext cx="35092" cy="45452"/>
            </a:xfrm>
            <a:custGeom>
              <a:rect b="b" l="l" r="r" t="t"/>
              <a:pathLst>
                <a:path extrusionOk="0" h="1733" w="1338">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8"/>
            <p:cNvSpPr/>
            <p:nvPr/>
          </p:nvSpPr>
          <p:spPr>
            <a:xfrm>
              <a:off x="3681861" y="3020598"/>
              <a:ext cx="202214" cy="129118"/>
            </a:xfrm>
            <a:custGeom>
              <a:rect b="b" l="l" r="r" t="t"/>
              <a:pathLst>
                <a:path extrusionOk="0" h="4923" w="771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78"/>
            <p:cNvSpPr/>
            <p:nvPr/>
          </p:nvSpPr>
          <p:spPr>
            <a:xfrm>
              <a:off x="3861336" y="3020729"/>
              <a:ext cx="22739" cy="128987"/>
            </a:xfrm>
            <a:custGeom>
              <a:rect b="b" l="l" r="r" t="t"/>
              <a:pathLst>
                <a:path extrusionOk="0" h="4918" w="867">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78"/>
            <p:cNvSpPr/>
            <p:nvPr/>
          </p:nvSpPr>
          <p:spPr>
            <a:xfrm>
              <a:off x="3791780" y="3043940"/>
              <a:ext cx="45216" cy="38633"/>
            </a:xfrm>
            <a:custGeom>
              <a:rect b="b" l="l" r="r" t="t"/>
              <a:pathLst>
                <a:path extrusionOk="0" h="1473" w="1724">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8"/>
            <p:cNvSpPr/>
            <p:nvPr/>
          </p:nvSpPr>
          <p:spPr>
            <a:xfrm>
              <a:off x="3817274" y="3043940"/>
              <a:ext cx="45216" cy="38633"/>
            </a:xfrm>
            <a:custGeom>
              <a:rect b="b" l="l" r="r" t="t"/>
              <a:pathLst>
                <a:path extrusionOk="0" h="1473" w="1724">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78"/>
            <p:cNvSpPr/>
            <p:nvPr/>
          </p:nvSpPr>
          <p:spPr>
            <a:xfrm>
              <a:off x="3706095" y="3045330"/>
              <a:ext cx="57700" cy="35879"/>
            </a:xfrm>
            <a:custGeom>
              <a:rect b="b" l="l" r="r" t="t"/>
              <a:pathLst>
                <a:path extrusionOk="0" h="1368" w="220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78"/>
            <p:cNvSpPr/>
            <p:nvPr/>
          </p:nvSpPr>
          <p:spPr>
            <a:xfrm>
              <a:off x="3702686" y="3101877"/>
              <a:ext cx="162584" cy="20221"/>
            </a:xfrm>
            <a:custGeom>
              <a:rect b="b" l="l" r="r" t="t"/>
              <a:pathLst>
                <a:path extrusionOk="0" h="771" w="6199">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78"/>
            <p:cNvSpPr/>
            <p:nvPr/>
          </p:nvSpPr>
          <p:spPr>
            <a:xfrm>
              <a:off x="3527014" y="2914717"/>
              <a:ext cx="106300" cy="90905"/>
            </a:xfrm>
            <a:custGeom>
              <a:rect b="b" l="l" r="r" t="t"/>
              <a:pathLst>
                <a:path extrusionOk="0" h="3466" w="4053">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8"/>
            <p:cNvSpPr/>
            <p:nvPr/>
          </p:nvSpPr>
          <p:spPr>
            <a:xfrm>
              <a:off x="3579259" y="2914717"/>
              <a:ext cx="56310" cy="90957"/>
            </a:xfrm>
            <a:custGeom>
              <a:rect b="b" l="l" r="r" t="t"/>
              <a:pathLst>
                <a:path extrusionOk="0" h="3468" w="2147">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8"/>
            <p:cNvSpPr/>
            <p:nvPr/>
          </p:nvSpPr>
          <p:spPr>
            <a:xfrm>
              <a:off x="3529296" y="2909524"/>
              <a:ext cx="359946" cy="343187"/>
            </a:xfrm>
            <a:custGeom>
              <a:rect b="b" l="l" r="r" t="t"/>
              <a:pathLst>
                <a:path extrusionOk="0" h="13085" w="13724">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8"/>
            <p:cNvSpPr/>
            <p:nvPr/>
          </p:nvSpPr>
          <p:spPr>
            <a:xfrm>
              <a:off x="3791676" y="3038747"/>
              <a:ext cx="65647" cy="49019"/>
            </a:xfrm>
            <a:custGeom>
              <a:rect b="b" l="l" r="r" t="t"/>
              <a:pathLst>
                <a:path extrusionOk="0" h="1869" w="2503">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8"/>
            <p:cNvSpPr/>
            <p:nvPr/>
          </p:nvSpPr>
          <p:spPr>
            <a:xfrm>
              <a:off x="3700928" y="3040163"/>
              <a:ext cx="68034" cy="46213"/>
            </a:xfrm>
            <a:custGeom>
              <a:rect b="b" l="l" r="r" t="t"/>
              <a:pathLst>
                <a:path extrusionOk="0" h="1762" w="2594">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78"/>
            <p:cNvSpPr/>
            <p:nvPr/>
          </p:nvSpPr>
          <p:spPr>
            <a:xfrm>
              <a:off x="3697519" y="3096683"/>
              <a:ext cx="172918" cy="30581"/>
            </a:xfrm>
            <a:custGeom>
              <a:rect b="b" l="l" r="r" t="t"/>
              <a:pathLst>
                <a:path extrusionOk="0" h="1166" w="6593">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78"/>
            <p:cNvSpPr/>
            <p:nvPr/>
          </p:nvSpPr>
          <p:spPr>
            <a:xfrm>
              <a:off x="3565647" y="2944380"/>
              <a:ext cx="44561" cy="31447"/>
            </a:xfrm>
            <a:custGeom>
              <a:rect b="b" l="l" r="r" t="t"/>
              <a:pathLst>
                <a:path extrusionOk="0" h="1199" w="1699">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78"/>
          <p:cNvGrpSpPr/>
          <p:nvPr/>
        </p:nvGrpSpPr>
        <p:grpSpPr>
          <a:xfrm>
            <a:off x="2257297" y="4104909"/>
            <a:ext cx="408546" cy="353494"/>
            <a:chOff x="2181097" y="4289484"/>
            <a:chExt cx="408546" cy="353494"/>
          </a:xfrm>
        </p:grpSpPr>
        <p:sp>
          <p:nvSpPr>
            <p:cNvPr id="11401" name="Google Shape;11401;p78"/>
            <p:cNvSpPr/>
            <p:nvPr/>
          </p:nvSpPr>
          <p:spPr>
            <a:xfrm>
              <a:off x="2433117" y="4295438"/>
              <a:ext cx="56704" cy="68454"/>
            </a:xfrm>
            <a:custGeom>
              <a:rect b="b" l="l" r="r" t="t"/>
              <a:pathLst>
                <a:path extrusionOk="0" h="2610" w="2162">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8"/>
            <p:cNvSpPr/>
            <p:nvPr/>
          </p:nvSpPr>
          <p:spPr>
            <a:xfrm>
              <a:off x="2444474" y="4313351"/>
              <a:ext cx="41938" cy="50409"/>
            </a:xfrm>
            <a:custGeom>
              <a:rect b="b" l="l" r="r" t="t"/>
              <a:pathLst>
                <a:path extrusionOk="0" h="1922" w="1599">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78"/>
            <p:cNvSpPr/>
            <p:nvPr/>
          </p:nvSpPr>
          <p:spPr>
            <a:xfrm>
              <a:off x="2272710" y="4568676"/>
              <a:ext cx="56704" cy="68349"/>
            </a:xfrm>
            <a:custGeom>
              <a:rect b="b" l="l" r="r" t="t"/>
              <a:pathLst>
                <a:path extrusionOk="0" h="2606" w="2162">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78"/>
            <p:cNvSpPr/>
            <p:nvPr/>
          </p:nvSpPr>
          <p:spPr>
            <a:xfrm>
              <a:off x="2291279" y="4575259"/>
              <a:ext cx="38135" cy="56678"/>
            </a:xfrm>
            <a:custGeom>
              <a:rect b="b" l="l" r="r" t="t"/>
              <a:pathLst>
                <a:path extrusionOk="0" h="2161" w="1454">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8"/>
            <p:cNvSpPr/>
            <p:nvPr/>
          </p:nvSpPr>
          <p:spPr>
            <a:xfrm>
              <a:off x="2272605" y="4295438"/>
              <a:ext cx="56809" cy="68454"/>
            </a:xfrm>
            <a:custGeom>
              <a:rect b="b" l="l" r="r" t="t"/>
              <a:pathLst>
                <a:path extrusionOk="0" h="2610" w="2166">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8"/>
            <p:cNvSpPr/>
            <p:nvPr/>
          </p:nvSpPr>
          <p:spPr>
            <a:xfrm>
              <a:off x="2291279" y="4300500"/>
              <a:ext cx="38135" cy="56835"/>
            </a:xfrm>
            <a:custGeom>
              <a:rect b="b" l="l" r="r" t="t"/>
              <a:pathLst>
                <a:path extrusionOk="0" h="2167" w="1454">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78"/>
            <p:cNvSpPr/>
            <p:nvPr/>
          </p:nvSpPr>
          <p:spPr>
            <a:xfrm>
              <a:off x="2433117" y="4568571"/>
              <a:ext cx="56704" cy="68559"/>
            </a:xfrm>
            <a:custGeom>
              <a:rect b="b" l="l" r="r" t="t"/>
              <a:pathLst>
                <a:path extrusionOk="0" h="2614" w="2162">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78"/>
            <p:cNvSpPr/>
            <p:nvPr/>
          </p:nvSpPr>
          <p:spPr>
            <a:xfrm>
              <a:off x="2444343" y="4568676"/>
              <a:ext cx="42069" cy="50435"/>
            </a:xfrm>
            <a:custGeom>
              <a:rect b="b" l="l" r="r" t="t"/>
              <a:pathLst>
                <a:path extrusionOk="0" h="1923" w="1604">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8"/>
            <p:cNvSpPr/>
            <p:nvPr/>
          </p:nvSpPr>
          <p:spPr>
            <a:xfrm>
              <a:off x="2186657" y="4448973"/>
              <a:ext cx="69057" cy="34489"/>
            </a:xfrm>
            <a:custGeom>
              <a:rect b="b" l="l" r="r" t="t"/>
              <a:pathLst>
                <a:path extrusionOk="0" h="1315" w="2633">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8"/>
            <p:cNvSpPr/>
            <p:nvPr/>
          </p:nvSpPr>
          <p:spPr>
            <a:xfrm>
              <a:off x="2197647" y="4449026"/>
              <a:ext cx="58068" cy="20274"/>
            </a:xfrm>
            <a:custGeom>
              <a:rect b="b" l="l" r="r" t="t"/>
              <a:pathLst>
                <a:path extrusionOk="0" h="773" w="2214">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78"/>
            <p:cNvSpPr/>
            <p:nvPr/>
          </p:nvSpPr>
          <p:spPr>
            <a:xfrm>
              <a:off x="2506685" y="4448973"/>
              <a:ext cx="69057" cy="34489"/>
            </a:xfrm>
            <a:custGeom>
              <a:rect b="b" l="l" r="r" t="t"/>
              <a:pathLst>
                <a:path extrusionOk="0" h="1315" w="2633">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78"/>
            <p:cNvSpPr/>
            <p:nvPr/>
          </p:nvSpPr>
          <p:spPr>
            <a:xfrm>
              <a:off x="2506685" y="4449026"/>
              <a:ext cx="58199" cy="20274"/>
            </a:xfrm>
            <a:custGeom>
              <a:rect b="b" l="l" r="r" t="t"/>
              <a:pathLst>
                <a:path extrusionOk="0" h="773" w="2219">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8"/>
            <p:cNvSpPr/>
            <p:nvPr/>
          </p:nvSpPr>
          <p:spPr>
            <a:xfrm>
              <a:off x="2239034" y="4334464"/>
              <a:ext cx="273999" cy="263613"/>
            </a:xfrm>
            <a:custGeom>
              <a:rect b="b" l="l" r="r" t="t"/>
              <a:pathLst>
                <a:path extrusionOk="0" h="10051" w="10447">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8"/>
            <p:cNvSpPr/>
            <p:nvPr/>
          </p:nvSpPr>
          <p:spPr>
            <a:xfrm>
              <a:off x="2330909" y="4428595"/>
              <a:ext cx="87967" cy="75378"/>
            </a:xfrm>
            <a:custGeom>
              <a:rect b="b" l="l" r="r" t="t"/>
              <a:pathLst>
                <a:path extrusionOk="0" h="2874" w="3354">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78"/>
            <p:cNvSpPr/>
            <p:nvPr/>
          </p:nvSpPr>
          <p:spPr>
            <a:xfrm>
              <a:off x="2256816" y="4350856"/>
              <a:ext cx="239798" cy="230723"/>
            </a:xfrm>
            <a:custGeom>
              <a:rect b="b" l="l" r="r" t="t"/>
              <a:pathLst>
                <a:path extrusionOk="0" h="8797" w="9143">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78"/>
            <p:cNvSpPr/>
            <p:nvPr/>
          </p:nvSpPr>
          <p:spPr>
            <a:xfrm>
              <a:off x="2356008" y="4447400"/>
              <a:ext cx="44088" cy="37741"/>
            </a:xfrm>
            <a:custGeom>
              <a:rect b="b" l="l" r="r" t="t"/>
              <a:pathLst>
                <a:path extrusionOk="0" h="1439" w="1681">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8"/>
            <p:cNvSpPr/>
            <p:nvPr/>
          </p:nvSpPr>
          <p:spPr>
            <a:xfrm>
              <a:off x="2264396" y="4359879"/>
              <a:ext cx="233608" cy="212574"/>
            </a:xfrm>
            <a:custGeom>
              <a:rect b="b" l="l" r="r" t="t"/>
              <a:pathLst>
                <a:path extrusionOk="0" h="8105" w="8907">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8"/>
            <p:cNvSpPr/>
            <p:nvPr/>
          </p:nvSpPr>
          <p:spPr>
            <a:xfrm>
              <a:off x="2181097" y="4289484"/>
              <a:ext cx="408546" cy="353494"/>
            </a:xfrm>
            <a:custGeom>
              <a:rect b="b" l="l" r="r" t="t"/>
              <a:pathLst>
                <a:path extrusionOk="0" h="13478" w="15577">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78"/>
          <p:cNvGrpSpPr/>
          <p:nvPr/>
        </p:nvGrpSpPr>
        <p:grpSpPr>
          <a:xfrm>
            <a:off x="1735230" y="2250835"/>
            <a:ext cx="393281" cy="360313"/>
            <a:chOff x="1735230" y="2435410"/>
            <a:chExt cx="393281" cy="360313"/>
          </a:xfrm>
        </p:grpSpPr>
        <p:sp>
          <p:nvSpPr>
            <p:cNvPr id="11420" name="Google Shape;11420;p78"/>
            <p:cNvSpPr/>
            <p:nvPr/>
          </p:nvSpPr>
          <p:spPr>
            <a:xfrm>
              <a:off x="1841241"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78"/>
            <p:cNvSpPr/>
            <p:nvPr/>
          </p:nvSpPr>
          <p:spPr>
            <a:xfrm>
              <a:off x="1866734" y="2739176"/>
              <a:ext cx="37138" cy="31814"/>
            </a:xfrm>
            <a:custGeom>
              <a:rect b="b" l="l" r="r" t="t"/>
              <a:pathLst>
                <a:path extrusionOk="0" h="1213" w="1416">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8"/>
            <p:cNvSpPr/>
            <p:nvPr/>
          </p:nvSpPr>
          <p:spPr>
            <a:xfrm>
              <a:off x="1980063" y="2720109"/>
              <a:ext cx="81672" cy="70001"/>
            </a:xfrm>
            <a:custGeom>
              <a:rect b="b" l="l" r="r" t="t"/>
              <a:pathLst>
                <a:path extrusionOk="0" h="2669" w="3114">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8"/>
            <p:cNvSpPr/>
            <p:nvPr/>
          </p:nvSpPr>
          <p:spPr>
            <a:xfrm>
              <a:off x="2005557" y="2739176"/>
              <a:ext cx="37138" cy="31814"/>
            </a:xfrm>
            <a:custGeom>
              <a:rect b="b" l="l" r="r" t="t"/>
              <a:pathLst>
                <a:path extrusionOk="0" h="1213" w="1416">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8"/>
            <p:cNvSpPr/>
            <p:nvPr/>
          </p:nvSpPr>
          <p:spPr>
            <a:xfrm>
              <a:off x="1816771" y="2466463"/>
              <a:ext cx="303137" cy="159542"/>
            </a:xfrm>
            <a:custGeom>
              <a:rect b="b" l="l" r="r" t="t"/>
              <a:pathLst>
                <a:path extrusionOk="0" h="6083" w="11558">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78"/>
            <p:cNvSpPr/>
            <p:nvPr/>
          </p:nvSpPr>
          <p:spPr>
            <a:xfrm>
              <a:off x="2072437" y="2466463"/>
              <a:ext cx="47603" cy="159542"/>
            </a:xfrm>
            <a:custGeom>
              <a:rect b="b" l="l" r="r" t="t"/>
              <a:pathLst>
                <a:path extrusionOk="0" h="6083" w="1815">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78"/>
            <p:cNvSpPr/>
            <p:nvPr/>
          </p:nvSpPr>
          <p:spPr>
            <a:xfrm>
              <a:off x="1741551" y="2441075"/>
              <a:ext cx="376470" cy="215197"/>
            </a:xfrm>
            <a:custGeom>
              <a:rect b="b" l="l" r="r" t="t"/>
              <a:pathLst>
                <a:path extrusionOk="0" h="8205" w="14354">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78"/>
            <p:cNvSpPr/>
            <p:nvPr/>
          </p:nvSpPr>
          <p:spPr>
            <a:xfrm>
              <a:off x="1846172" y="2626215"/>
              <a:ext cx="272477" cy="30057"/>
            </a:xfrm>
            <a:custGeom>
              <a:rect b="b" l="l" r="r" t="t"/>
              <a:pathLst>
                <a:path extrusionOk="0" h="1146" w="10389">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78"/>
            <p:cNvSpPr/>
            <p:nvPr/>
          </p:nvSpPr>
          <p:spPr>
            <a:xfrm>
              <a:off x="1815748" y="2635814"/>
              <a:ext cx="261908" cy="84321"/>
            </a:xfrm>
            <a:custGeom>
              <a:rect b="b" l="l" r="r" t="t"/>
              <a:pathLst>
                <a:path extrusionOk="0" h="3215" w="9986">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8"/>
            <p:cNvSpPr/>
            <p:nvPr/>
          </p:nvSpPr>
          <p:spPr>
            <a:xfrm>
              <a:off x="1825479" y="2677594"/>
              <a:ext cx="252177" cy="42541"/>
            </a:xfrm>
            <a:custGeom>
              <a:rect b="b" l="l" r="r" t="t"/>
              <a:pathLst>
                <a:path extrusionOk="0" h="1622" w="9615">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8"/>
            <p:cNvSpPr/>
            <p:nvPr/>
          </p:nvSpPr>
          <p:spPr>
            <a:xfrm>
              <a:off x="1839484" y="2635814"/>
              <a:ext cx="35092" cy="29926"/>
            </a:xfrm>
            <a:custGeom>
              <a:rect b="b" l="l" r="r" t="t"/>
              <a:pathLst>
                <a:path extrusionOk="0" h="1141" w="1338">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8"/>
            <p:cNvSpPr/>
            <p:nvPr/>
          </p:nvSpPr>
          <p:spPr>
            <a:xfrm>
              <a:off x="1866472" y="2733433"/>
              <a:ext cx="50383" cy="43249"/>
            </a:xfrm>
            <a:custGeom>
              <a:rect b="b" l="l" r="r" t="t"/>
              <a:pathLst>
                <a:path extrusionOk="0" h="1649" w="1921">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78"/>
            <p:cNvSpPr/>
            <p:nvPr/>
          </p:nvSpPr>
          <p:spPr>
            <a:xfrm>
              <a:off x="2005189" y="2733433"/>
              <a:ext cx="50357" cy="43249"/>
            </a:xfrm>
            <a:custGeom>
              <a:rect b="b" l="l" r="r" t="t"/>
              <a:pathLst>
                <a:path extrusionOk="0" h="1649" w="192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78"/>
            <p:cNvSpPr/>
            <p:nvPr/>
          </p:nvSpPr>
          <p:spPr>
            <a:xfrm>
              <a:off x="1735230" y="2435410"/>
              <a:ext cx="393281" cy="360313"/>
            </a:xfrm>
            <a:custGeom>
              <a:rect b="b" l="l" r="r" t="t"/>
              <a:pathLst>
                <a:path extrusionOk="0" h="13738" w="14995">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78"/>
          <p:cNvGrpSpPr/>
          <p:nvPr/>
        </p:nvGrpSpPr>
        <p:grpSpPr>
          <a:xfrm>
            <a:off x="3603362" y="4147397"/>
            <a:ext cx="247011" cy="304029"/>
            <a:chOff x="3603362" y="4331973"/>
            <a:chExt cx="247011" cy="304029"/>
          </a:xfrm>
        </p:grpSpPr>
        <p:sp>
          <p:nvSpPr>
            <p:cNvPr id="11435" name="Google Shape;11435;p78"/>
            <p:cNvSpPr/>
            <p:nvPr/>
          </p:nvSpPr>
          <p:spPr>
            <a:xfrm>
              <a:off x="3607926" y="4336484"/>
              <a:ext cx="238041" cy="295086"/>
            </a:xfrm>
            <a:custGeom>
              <a:rect b="b" l="l" r="r" t="t"/>
              <a:pathLst>
                <a:path extrusionOk="0" h="11251" w="9076">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78"/>
            <p:cNvSpPr/>
            <p:nvPr/>
          </p:nvSpPr>
          <p:spPr>
            <a:xfrm>
              <a:off x="3626967" y="4355918"/>
              <a:ext cx="199932" cy="250787"/>
            </a:xfrm>
            <a:custGeom>
              <a:rect b="b" l="l" r="r" t="t"/>
              <a:pathLst>
                <a:path extrusionOk="0" h="9562" w="7623">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78"/>
            <p:cNvSpPr/>
            <p:nvPr/>
          </p:nvSpPr>
          <p:spPr>
            <a:xfrm>
              <a:off x="3626967" y="4372074"/>
              <a:ext cx="112464" cy="234631"/>
            </a:xfrm>
            <a:custGeom>
              <a:rect b="b" l="l" r="r" t="t"/>
              <a:pathLst>
                <a:path extrusionOk="0" h="8946" w="4288">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8"/>
            <p:cNvSpPr/>
            <p:nvPr/>
          </p:nvSpPr>
          <p:spPr>
            <a:xfrm>
              <a:off x="3664971" y="4398328"/>
              <a:ext cx="123820" cy="123820"/>
            </a:xfrm>
            <a:custGeom>
              <a:rect b="b" l="l" r="r" t="t"/>
              <a:pathLst>
                <a:path extrusionOk="0" h="4721" w="4721">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8"/>
            <p:cNvSpPr/>
            <p:nvPr/>
          </p:nvSpPr>
          <p:spPr>
            <a:xfrm>
              <a:off x="3679212" y="4412570"/>
              <a:ext cx="95311" cy="95311"/>
            </a:xfrm>
            <a:custGeom>
              <a:rect b="b" l="l" r="r" t="t"/>
              <a:pathLst>
                <a:path extrusionOk="0" h="3634" w="3634">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8"/>
            <p:cNvSpPr/>
            <p:nvPr/>
          </p:nvSpPr>
          <p:spPr>
            <a:xfrm>
              <a:off x="3603362" y="4331973"/>
              <a:ext cx="247011" cy="304029"/>
            </a:xfrm>
            <a:custGeom>
              <a:rect b="b" l="l" r="r" t="t"/>
              <a:pathLst>
                <a:path extrusionOk="0" h="11592" w="9418">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8"/>
            <p:cNvSpPr/>
            <p:nvPr/>
          </p:nvSpPr>
          <p:spPr>
            <a:xfrm>
              <a:off x="3622430" y="4351407"/>
              <a:ext cx="208876" cy="259731"/>
            </a:xfrm>
            <a:custGeom>
              <a:rect b="b" l="l" r="r" t="t"/>
              <a:pathLst>
                <a:path extrusionOk="0" h="9903" w="7964">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8"/>
            <p:cNvSpPr/>
            <p:nvPr/>
          </p:nvSpPr>
          <p:spPr>
            <a:xfrm>
              <a:off x="3660669" y="4393896"/>
              <a:ext cx="137826" cy="132711"/>
            </a:xfrm>
            <a:custGeom>
              <a:rect b="b" l="l" r="r" t="t"/>
              <a:pathLst>
                <a:path extrusionOk="0" h="5060" w="5255">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8"/>
            <p:cNvSpPr/>
            <p:nvPr/>
          </p:nvSpPr>
          <p:spPr>
            <a:xfrm>
              <a:off x="3703709" y="4408137"/>
              <a:ext cx="47970" cy="104202"/>
            </a:xfrm>
            <a:custGeom>
              <a:rect b="b" l="l" r="r" t="t"/>
              <a:pathLst>
                <a:path extrusionOk="0" h="3973" w="1829">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4" name="Google Shape;11444;p78"/>
          <p:cNvGrpSpPr/>
          <p:nvPr/>
        </p:nvGrpSpPr>
        <p:grpSpPr>
          <a:xfrm>
            <a:off x="1752015" y="4104909"/>
            <a:ext cx="365611" cy="360628"/>
            <a:chOff x="1752015" y="4289484"/>
            <a:chExt cx="365611" cy="360628"/>
          </a:xfrm>
        </p:grpSpPr>
        <p:sp>
          <p:nvSpPr>
            <p:cNvPr id="11445" name="Google Shape;11445;p78"/>
            <p:cNvSpPr/>
            <p:nvPr/>
          </p:nvSpPr>
          <p:spPr>
            <a:xfrm>
              <a:off x="1778977" y="4547353"/>
              <a:ext cx="31762" cy="28903"/>
            </a:xfrm>
            <a:custGeom>
              <a:rect b="b" l="l" r="r" t="t"/>
              <a:pathLst>
                <a:path extrusionOk="0" h="1102" w="1211">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8"/>
            <p:cNvSpPr/>
            <p:nvPr/>
          </p:nvSpPr>
          <p:spPr>
            <a:xfrm>
              <a:off x="1797179" y="4564768"/>
              <a:ext cx="30975" cy="28457"/>
            </a:xfrm>
            <a:custGeom>
              <a:rect b="b" l="l" r="r" t="t"/>
              <a:pathLst>
                <a:path extrusionOk="0" h="1085" w="1181">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7" name="Google Shape;11447;p78"/>
            <p:cNvGrpSpPr/>
            <p:nvPr/>
          </p:nvGrpSpPr>
          <p:grpSpPr>
            <a:xfrm>
              <a:off x="1752015" y="4289484"/>
              <a:ext cx="365611" cy="360628"/>
              <a:chOff x="1752015" y="4289484"/>
              <a:chExt cx="365611" cy="360628"/>
            </a:xfrm>
          </p:grpSpPr>
          <p:sp>
            <p:nvSpPr>
              <p:cNvPr id="11448" name="Google Shape;11448;p78"/>
              <p:cNvSpPr/>
              <p:nvPr/>
            </p:nvSpPr>
            <p:spPr>
              <a:xfrm>
                <a:off x="1758572" y="4402997"/>
                <a:ext cx="160066" cy="76611"/>
              </a:xfrm>
              <a:custGeom>
                <a:rect b="b" l="l" r="r" t="t"/>
                <a:pathLst>
                  <a:path extrusionOk="0" h="2921" w="6103">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8"/>
              <p:cNvSpPr/>
              <p:nvPr/>
            </p:nvSpPr>
            <p:spPr>
              <a:xfrm>
                <a:off x="1926297" y="4487161"/>
                <a:ext cx="76506" cy="157994"/>
              </a:xfrm>
              <a:custGeom>
                <a:rect b="b" l="l" r="r" t="t"/>
                <a:pathLst>
                  <a:path extrusionOk="0" h="6024" w="2917">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78"/>
              <p:cNvSpPr/>
              <p:nvPr/>
            </p:nvSpPr>
            <p:spPr>
              <a:xfrm>
                <a:off x="1758572" y="4406904"/>
                <a:ext cx="115375" cy="66906"/>
              </a:xfrm>
              <a:custGeom>
                <a:rect b="b" l="l" r="r" t="t"/>
                <a:pathLst>
                  <a:path extrusionOk="0" h="2551" w="4399">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78"/>
              <p:cNvSpPr/>
              <p:nvPr/>
            </p:nvSpPr>
            <p:spPr>
              <a:xfrm>
                <a:off x="1926166" y="4549635"/>
                <a:ext cx="22372" cy="95652"/>
              </a:xfrm>
              <a:custGeom>
                <a:rect b="b" l="l" r="r" t="t"/>
                <a:pathLst>
                  <a:path extrusionOk="0" h="3647" w="853">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8"/>
              <p:cNvSpPr/>
              <p:nvPr/>
            </p:nvSpPr>
            <p:spPr>
              <a:xfrm>
                <a:off x="1825216" y="4295123"/>
                <a:ext cx="286221" cy="284752"/>
              </a:xfrm>
              <a:custGeom>
                <a:rect b="b" l="l" r="r" t="t"/>
                <a:pathLst>
                  <a:path extrusionOk="0" h="10857" w="10913">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8"/>
              <p:cNvSpPr/>
              <p:nvPr/>
            </p:nvSpPr>
            <p:spPr>
              <a:xfrm>
                <a:off x="1825216" y="4295123"/>
                <a:ext cx="286116" cy="212889"/>
              </a:xfrm>
              <a:custGeom>
                <a:rect b="b" l="l" r="r" t="t"/>
                <a:pathLst>
                  <a:path extrusionOk="0" h="8117" w="10909">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8"/>
              <p:cNvSpPr/>
              <p:nvPr/>
            </p:nvSpPr>
            <p:spPr>
              <a:xfrm>
                <a:off x="1969468" y="4376481"/>
                <a:ext cx="59956" cy="59851"/>
              </a:xfrm>
              <a:custGeom>
                <a:rect b="b" l="l" r="r" t="t"/>
                <a:pathLst>
                  <a:path extrusionOk="0" h="2282" w="2286">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8"/>
              <p:cNvSpPr/>
              <p:nvPr/>
            </p:nvSpPr>
            <p:spPr>
              <a:xfrm>
                <a:off x="1969336" y="4376428"/>
                <a:ext cx="37243" cy="60035"/>
              </a:xfrm>
              <a:custGeom>
                <a:rect b="b" l="l" r="r" t="t"/>
                <a:pathLst>
                  <a:path extrusionOk="0" h="2289" w="142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8"/>
              <p:cNvSpPr/>
              <p:nvPr/>
            </p:nvSpPr>
            <p:spPr>
              <a:xfrm>
                <a:off x="1817637" y="4510765"/>
                <a:ext cx="77528" cy="76611"/>
              </a:xfrm>
              <a:custGeom>
                <a:rect b="b" l="l" r="r" t="t"/>
                <a:pathLst>
                  <a:path extrusionOk="0" h="2921" w="2956">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8"/>
              <p:cNvSpPr/>
              <p:nvPr/>
            </p:nvSpPr>
            <p:spPr>
              <a:xfrm>
                <a:off x="1817637" y="4510765"/>
                <a:ext cx="30083" cy="33466"/>
              </a:xfrm>
              <a:custGeom>
                <a:rect b="b" l="l" r="r" t="t"/>
                <a:pathLst>
                  <a:path extrusionOk="0" h="1276" w="1147">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8"/>
              <p:cNvSpPr/>
              <p:nvPr/>
            </p:nvSpPr>
            <p:spPr>
              <a:xfrm>
                <a:off x="1825216" y="4479450"/>
                <a:ext cx="101107" cy="100425"/>
              </a:xfrm>
              <a:custGeom>
                <a:rect b="b" l="l" r="r" t="t"/>
                <a:pathLst>
                  <a:path extrusionOk="0" h="3829" w="3855">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8"/>
              <p:cNvSpPr/>
              <p:nvPr/>
            </p:nvSpPr>
            <p:spPr>
              <a:xfrm>
                <a:off x="1825216" y="4479345"/>
                <a:ext cx="26909" cy="28667"/>
              </a:xfrm>
              <a:custGeom>
                <a:rect b="b" l="l" r="r" t="t"/>
                <a:pathLst>
                  <a:path extrusionOk="0" h="1093" w="1026">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8"/>
              <p:cNvSpPr/>
              <p:nvPr/>
            </p:nvSpPr>
            <p:spPr>
              <a:xfrm>
                <a:off x="2043927" y="4295123"/>
                <a:ext cx="67510" cy="66880"/>
              </a:xfrm>
              <a:custGeom>
                <a:rect b="b" l="l" r="r" t="t"/>
                <a:pathLst>
                  <a:path extrusionOk="0" h="2550" w="2574">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8"/>
              <p:cNvSpPr/>
              <p:nvPr/>
            </p:nvSpPr>
            <p:spPr>
              <a:xfrm>
                <a:off x="2043927" y="4295123"/>
                <a:ext cx="67510" cy="29401"/>
              </a:xfrm>
              <a:custGeom>
                <a:rect b="b" l="l" r="r" t="t"/>
                <a:pathLst>
                  <a:path extrusionOk="0" h="1121" w="2574">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8"/>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78"/>
              <p:cNvSpPr/>
              <p:nvPr/>
            </p:nvSpPr>
            <p:spPr>
              <a:xfrm>
                <a:off x="1840114" y="4442521"/>
                <a:ext cx="123951" cy="122378"/>
              </a:xfrm>
              <a:custGeom>
                <a:rect b="b" l="l" r="r" t="t"/>
                <a:pathLst>
                  <a:path extrusionOk="0" h="4666" w="4726">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78"/>
              <p:cNvSpPr/>
              <p:nvPr/>
            </p:nvSpPr>
            <p:spPr>
              <a:xfrm>
                <a:off x="1840245" y="4442521"/>
                <a:ext cx="121932" cy="122404"/>
              </a:xfrm>
              <a:custGeom>
                <a:rect b="b" l="l" r="r" t="t"/>
                <a:pathLst>
                  <a:path extrusionOk="0" h="4667" w="4649">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8"/>
              <p:cNvSpPr/>
              <p:nvPr/>
            </p:nvSpPr>
            <p:spPr>
              <a:xfrm>
                <a:off x="1832140" y="4599362"/>
                <a:ext cx="33178" cy="28798"/>
              </a:xfrm>
              <a:custGeom>
                <a:rect b="b" l="l" r="r" t="t"/>
                <a:pathLst>
                  <a:path extrusionOk="0" h="1098" w="1265">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8"/>
              <p:cNvSpPr/>
              <p:nvPr/>
            </p:nvSpPr>
            <p:spPr>
              <a:xfrm>
                <a:off x="1814620" y="4582314"/>
                <a:ext cx="30948" cy="28326"/>
              </a:xfrm>
              <a:custGeom>
                <a:rect b="b" l="l" r="r" t="t"/>
                <a:pathLst>
                  <a:path extrusionOk="0" h="1080" w="118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8"/>
              <p:cNvSpPr/>
              <p:nvPr/>
            </p:nvSpPr>
            <p:spPr>
              <a:xfrm>
                <a:off x="1752015" y="4289484"/>
                <a:ext cx="365611" cy="360628"/>
              </a:xfrm>
              <a:custGeom>
                <a:rect b="b" l="l" r="r" t="t"/>
                <a:pathLst>
                  <a:path extrusionOk="0" h="13750" w="1394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8"/>
              <p:cNvSpPr/>
              <p:nvPr/>
            </p:nvSpPr>
            <p:spPr>
              <a:xfrm>
                <a:off x="1961757" y="4373517"/>
                <a:ext cx="84846" cy="67746"/>
              </a:xfrm>
              <a:custGeom>
                <a:rect b="b" l="l" r="r" t="t"/>
                <a:pathLst>
                  <a:path extrusionOk="0" h="2583" w="3235">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69" name="Google Shape;11469;p78"/>
          <p:cNvGrpSpPr/>
          <p:nvPr/>
        </p:nvGrpSpPr>
        <p:grpSpPr>
          <a:xfrm>
            <a:off x="2775417" y="4046462"/>
            <a:ext cx="181002" cy="405184"/>
            <a:chOff x="2775386" y="4332051"/>
            <a:chExt cx="135806" cy="304055"/>
          </a:xfrm>
        </p:grpSpPr>
        <p:sp>
          <p:nvSpPr>
            <p:cNvPr id="11470" name="Google Shape;11470;p78"/>
            <p:cNvSpPr/>
            <p:nvPr/>
          </p:nvSpPr>
          <p:spPr>
            <a:xfrm>
              <a:off x="2781314" y="4336484"/>
              <a:ext cx="123820" cy="123820"/>
            </a:xfrm>
            <a:custGeom>
              <a:rect b="b" l="l" r="r" t="t"/>
              <a:pathLst>
                <a:path extrusionOk="0" h="4721" w="4721">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78"/>
            <p:cNvSpPr/>
            <p:nvPr/>
          </p:nvSpPr>
          <p:spPr>
            <a:xfrm>
              <a:off x="2795581" y="4350751"/>
              <a:ext cx="95285" cy="95180"/>
            </a:xfrm>
            <a:custGeom>
              <a:rect b="b" l="l" r="r" t="t"/>
              <a:pathLst>
                <a:path extrusionOk="0" h="3629" w="3633">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8"/>
            <p:cNvSpPr/>
            <p:nvPr/>
          </p:nvSpPr>
          <p:spPr>
            <a:xfrm>
              <a:off x="2795686" y="4555431"/>
              <a:ext cx="95180" cy="76138"/>
            </a:xfrm>
            <a:custGeom>
              <a:rect b="b" l="l" r="r" t="t"/>
              <a:pathLst>
                <a:path extrusionOk="0" h="2903" w="3629">
                  <a:moveTo>
                    <a:pt x="1" y="1"/>
                  </a:moveTo>
                  <a:lnTo>
                    <a:pt x="362" y="2902"/>
                  </a:lnTo>
                  <a:lnTo>
                    <a:pt x="3263" y="2902"/>
                  </a:lnTo>
                  <a:lnTo>
                    <a:pt x="3629" y="1"/>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8"/>
            <p:cNvSpPr/>
            <p:nvPr/>
          </p:nvSpPr>
          <p:spPr>
            <a:xfrm>
              <a:off x="2781314" y="4536390"/>
              <a:ext cx="123820" cy="19067"/>
            </a:xfrm>
            <a:custGeom>
              <a:rect b="b" l="l" r="r" t="t"/>
              <a:pathLst>
                <a:path extrusionOk="0" h="727" w="4721">
                  <a:moveTo>
                    <a:pt x="0" y="0"/>
                  </a:moveTo>
                  <a:lnTo>
                    <a:pt x="0" y="727"/>
                  </a:lnTo>
                  <a:lnTo>
                    <a:pt x="4721" y="727"/>
                  </a:lnTo>
                  <a:lnTo>
                    <a:pt x="4721" y="0"/>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8"/>
            <p:cNvSpPr/>
            <p:nvPr/>
          </p:nvSpPr>
          <p:spPr>
            <a:xfrm>
              <a:off x="2798598" y="4579167"/>
              <a:ext cx="89252" cy="28667"/>
            </a:xfrm>
            <a:custGeom>
              <a:rect b="b" l="l" r="r" t="t"/>
              <a:pathLst>
                <a:path extrusionOk="0" h="1093" w="3403">
                  <a:moveTo>
                    <a:pt x="0" y="0"/>
                  </a:moveTo>
                  <a:lnTo>
                    <a:pt x="135" y="1093"/>
                  </a:lnTo>
                  <a:lnTo>
                    <a:pt x="3268" y="1093"/>
                  </a:lnTo>
                  <a:lnTo>
                    <a:pt x="3402" y="0"/>
                  </a:lnTo>
                  <a:close/>
                </a:path>
              </a:pathLst>
            </a:custGeom>
            <a:solidFill>
              <a:srgbClr val="F0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8"/>
            <p:cNvSpPr/>
            <p:nvPr/>
          </p:nvSpPr>
          <p:spPr>
            <a:xfrm>
              <a:off x="2795581" y="4555431"/>
              <a:ext cx="95285" cy="76138"/>
            </a:xfrm>
            <a:custGeom>
              <a:rect b="b" l="l" r="r" t="t"/>
              <a:pathLst>
                <a:path extrusionOk="0" h="2903" w="3633">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78"/>
            <p:cNvSpPr/>
            <p:nvPr/>
          </p:nvSpPr>
          <p:spPr>
            <a:xfrm>
              <a:off x="2798598" y="4579167"/>
              <a:ext cx="17940" cy="28667"/>
            </a:xfrm>
            <a:custGeom>
              <a:rect b="b" l="l" r="r" t="t"/>
              <a:pathLst>
                <a:path extrusionOk="0" h="1093" w="684">
                  <a:moveTo>
                    <a:pt x="0" y="0"/>
                  </a:moveTo>
                  <a:lnTo>
                    <a:pt x="135" y="1093"/>
                  </a:lnTo>
                  <a:lnTo>
                    <a:pt x="684" y="1093"/>
                  </a:lnTo>
                  <a:lnTo>
                    <a:pt x="544" y="0"/>
                  </a:ln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78"/>
            <p:cNvSpPr/>
            <p:nvPr/>
          </p:nvSpPr>
          <p:spPr>
            <a:xfrm>
              <a:off x="2788500"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8"/>
            <p:cNvSpPr/>
            <p:nvPr/>
          </p:nvSpPr>
          <p:spPr>
            <a:xfrm>
              <a:off x="2779792" y="4493586"/>
              <a:ext cx="53924" cy="18962"/>
            </a:xfrm>
            <a:custGeom>
              <a:rect b="b" l="l" r="r" t="t"/>
              <a:pathLst>
                <a:path extrusionOk="0" h="723" w="2056">
                  <a:moveTo>
                    <a:pt x="1" y="1"/>
                  </a:moveTo>
                  <a:cubicBezTo>
                    <a:pt x="155" y="434"/>
                    <a:pt x="568" y="723"/>
                    <a:pt x="1030" y="723"/>
                  </a:cubicBezTo>
                  <a:cubicBezTo>
                    <a:pt x="1492" y="723"/>
                    <a:pt x="1901" y="434"/>
                    <a:pt x="205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8"/>
            <p:cNvSpPr/>
            <p:nvPr/>
          </p:nvSpPr>
          <p:spPr>
            <a:xfrm>
              <a:off x="2861439" y="4474545"/>
              <a:ext cx="45216" cy="39236"/>
            </a:xfrm>
            <a:custGeom>
              <a:rect b="b" l="l" r="r" t="t"/>
              <a:pathLst>
                <a:path extrusionOk="0" h="1496" w="1724">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8"/>
            <p:cNvSpPr/>
            <p:nvPr/>
          </p:nvSpPr>
          <p:spPr>
            <a:xfrm>
              <a:off x="2852862" y="4493586"/>
              <a:ext cx="53793" cy="18962"/>
            </a:xfrm>
            <a:custGeom>
              <a:rect b="b" l="l" r="r" t="t"/>
              <a:pathLst>
                <a:path extrusionOk="0" h="723" w="2051">
                  <a:moveTo>
                    <a:pt x="1" y="1"/>
                  </a:moveTo>
                  <a:cubicBezTo>
                    <a:pt x="155" y="434"/>
                    <a:pt x="564" y="723"/>
                    <a:pt x="1025" y="723"/>
                  </a:cubicBezTo>
                  <a:cubicBezTo>
                    <a:pt x="1487" y="723"/>
                    <a:pt x="1896" y="434"/>
                    <a:pt x="20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8"/>
            <p:cNvSpPr/>
            <p:nvPr/>
          </p:nvSpPr>
          <p:spPr>
            <a:xfrm>
              <a:off x="2820183" y="4346293"/>
              <a:ext cx="47839" cy="104071"/>
            </a:xfrm>
            <a:custGeom>
              <a:rect b="b" l="l" r="r" t="t"/>
              <a:pathLst>
                <a:path extrusionOk="0" h="3968" w="1824">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8"/>
            <p:cNvSpPr/>
            <p:nvPr/>
          </p:nvSpPr>
          <p:spPr>
            <a:xfrm>
              <a:off x="2775753" y="4332051"/>
              <a:ext cx="134940" cy="304055"/>
            </a:xfrm>
            <a:custGeom>
              <a:rect b="b" l="l" r="r" t="t"/>
              <a:pathLst>
                <a:path extrusionOk="0" h="11593" w="5145">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78"/>
            <p:cNvSpPr/>
            <p:nvPr/>
          </p:nvSpPr>
          <p:spPr>
            <a:xfrm>
              <a:off x="2775386" y="4470034"/>
              <a:ext cx="62736" cy="47052"/>
            </a:xfrm>
            <a:custGeom>
              <a:rect b="b" l="l" r="r" t="t"/>
              <a:pathLst>
                <a:path extrusionOk="0" h="1794" w="2392">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78"/>
            <p:cNvSpPr/>
            <p:nvPr/>
          </p:nvSpPr>
          <p:spPr>
            <a:xfrm>
              <a:off x="2848194" y="4470034"/>
              <a:ext cx="62998" cy="47052"/>
            </a:xfrm>
            <a:custGeom>
              <a:rect b="b" l="l" r="r" t="t"/>
              <a:pathLst>
                <a:path extrusionOk="0" h="1794" w="2402">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78"/>
          <p:cNvGrpSpPr/>
          <p:nvPr/>
        </p:nvGrpSpPr>
        <p:grpSpPr>
          <a:xfrm>
            <a:off x="3097827" y="2255634"/>
            <a:ext cx="351239" cy="350609"/>
            <a:chOff x="3097827" y="2440209"/>
            <a:chExt cx="351239" cy="350609"/>
          </a:xfrm>
        </p:grpSpPr>
        <p:sp>
          <p:nvSpPr>
            <p:cNvPr id="11486" name="Google Shape;11486;p78"/>
            <p:cNvSpPr/>
            <p:nvPr/>
          </p:nvSpPr>
          <p:spPr>
            <a:xfrm>
              <a:off x="3158150" y="2478318"/>
              <a:ext cx="230592" cy="307308"/>
            </a:xfrm>
            <a:custGeom>
              <a:rect b="b" l="l" r="r" t="t"/>
              <a:pathLst>
                <a:path extrusionOk="0" h="11717" w="8792">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8"/>
            <p:cNvSpPr/>
            <p:nvPr/>
          </p:nvSpPr>
          <p:spPr>
            <a:xfrm>
              <a:off x="3158150" y="2485504"/>
              <a:ext cx="132265" cy="300121"/>
            </a:xfrm>
            <a:custGeom>
              <a:rect b="b" l="l" r="r" t="t"/>
              <a:pathLst>
                <a:path extrusionOk="0" h="11443" w="5043">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78"/>
            <p:cNvSpPr/>
            <p:nvPr/>
          </p:nvSpPr>
          <p:spPr>
            <a:xfrm>
              <a:off x="3185663" y="2505830"/>
              <a:ext cx="175567" cy="175567"/>
            </a:xfrm>
            <a:custGeom>
              <a:rect b="b" l="l" r="r" t="t"/>
              <a:pathLst>
                <a:path extrusionOk="0" h="6694" w="6694">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78"/>
            <p:cNvSpPr/>
            <p:nvPr/>
          </p:nvSpPr>
          <p:spPr>
            <a:xfrm>
              <a:off x="3171395" y="2515430"/>
              <a:ext cx="158650" cy="165968"/>
            </a:xfrm>
            <a:custGeom>
              <a:rect b="b" l="l" r="r" t="t"/>
              <a:pathLst>
                <a:path extrusionOk="0" h="6328" w="6049">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8"/>
            <p:cNvSpPr/>
            <p:nvPr/>
          </p:nvSpPr>
          <p:spPr>
            <a:xfrm>
              <a:off x="3152957" y="2473151"/>
              <a:ext cx="240821" cy="317667"/>
            </a:xfrm>
            <a:custGeom>
              <a:rect b="b" l="l" r="r" t="t"/>
              <a:pathLst>
                <a:path extrusionOk="0" h="12112" w="9182">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8"/>
            <p:cNvSpPr/>
            <p:nvPr/>
          </p:nvSpPr>
          <p:spPr>
            <a:xfrm>
              <a:off x="3168877" y="2500532"/>
              <a:ext cx="205965" cy="186189"/>
            </a:xfrm>
            <a:custGeom>
              <a:rect b="b" l="l" r="r" t="t"/>
              <a:pathLst>
                <a:path extrusionOk="0" h="7099" w="7853">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8"/>
            <p:cNvSpPr/>
            <p:nvPr/>
          </p:nvSpPr>
          <p:spPr>
            <a:xfrm>
              <a:off x="3245724" y="2533553"/>
              <a:ext cx="55314" cy="120122"/>
            </a:xfrm>
            <a:custGeom>
              <a:rect b="b" l="l" r="r" t="t"/>
              <a:pathLst>
                <a:path extrusionOk="0" h="4580" w="2109">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8"/>
            <p:cNvSpPr/>
            <p:nvPr/>
          </p:nvSpPr>
          <p:spPr>
            <a:xfrm>
              <a:off x="3395535" y="2440209"/>
              <a:ext cx="53530" cy="87416"/>
            </a:xfrm>
            <a:custGeom>
              <a:rect b="b" l="l" r="r" t="t"/>
              <a:pathLst>
                <a:path extrusionOk="0" h="3333" w="2041">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8"/>
            <p:cNvSpPr/>
            <p:nvPr/>
          </p:nvSpPr>
          <p:spPr>
            <a:xfrm>
              <a:off x="3364613" y="2485530"/>
              <a:ext cx="29558" cy="42200"/>
            </a:xfrm>
            <a:custGeom>
              <a:rect b="b" l="l" r="r" t="t"/>
              <a:pathLst>
                <a:path extrusionOk="0" h="1609" w="1127">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8"/>
            <p:cNvSpPr/>
            <p:nvPr/>
          </p:nvSpPr>
          <p:spPr>
            <a:xfrm>
              <a:off x="3380114" y="2462843"/>
              <a:ext cx="41439" cy="64782"/>
            </a:xfrm>
            <a:custGeom>
              <a:rect b="b" l="l" r="r" t="t"/>
              <a:pathLst>
                <a:path extrusionOk="0" h="2470" w="158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8"/>
            <p:cNvSpPr/>
            <p:nvPr/>
          </p:nvSpPr>
          <p:spPr>
            <a:xfrm>
              <a:off x="3097827" y="2440209"/>
              <a:ext cx="53504" cy="87416"/>
            </a:xfrm>
            <a:custGeom>
              <a:rect b="b" l="l" r="r" t="t"/>
              <a:pathLst>
                <a:path extrusionOk="0" h="3333" w="204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8"/>
            <p:cNvSpPr/>
            <p:nvPr/>
          </p:nvSpPr>
          <p:spPr>
            <a:xfrm>
              <a:off x="3152590" y="2485530"/>
              <a:ext cx="29585" cy="42148"/>
            </a:xfrm>
            <a:custGeom>
              <a:rect b="b" l="l" r="r" t="t"/>
              <a:pathLst>
                <a:path extrusionOk="0" h="1607" w="1128">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8"/>
            <p:cNvSpPr/>
            <p:nvPr/>
          </p:nvSpPr>
          <p:spPr>
            <a:xfrm>
              <a:off x="3125261" y="2462843"/>
              <a:ext cx="41518" cy="64782"/>
            </a:xfrm>
            <a:custGeom>
              <a:rect b="b" l="l" r="r" t="t"/>
              <a:pathLst>
                <a:path extrusionOk="0" h="2470" w="1583">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78"/>
          <p:cNvGrpSpPr/>
          <p:nvPr/>
        </p:nvGrpSpPr>
        <p:grpSpPr>
          <a:xfrm>
            <a:off x="3975965" y="1400338"/>
            <a:ext cx="362711" cy="237959"/>
            <a:chOff x="4034726" y="1584852"/>
            <a:chExt cx="304160" cy="199513"/>
          </a:xfrm>
        </p:grpSpPr>
        <p:sp>
          <p:nvSpPr>
            <p:cNvPr id="11500" name="Google Shape;11500;p78"/>
            <p:cNvSpPr/>
            <p:nvPr/>
          </p:nvSpPr>
          <p:spPr>
            <a:xfrm>
              <a:off x="4112962" y="1591120"/>
              <a:ext cx="109447" cy="80676"/>
            </a:xfrm>
            <a:custGeom>
              <a:rect b="b" l="l" r="r" t="t"/>
              <a:pathLst>
                <a:path extrusionOk="0" h="3076" w="4173">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8"/>
            <p:cNvSpPr/>
            <p:nvPr/>
          </p:nvSpPr>
          <p:spPr>
            <a:xfrm>
              <a:off x="4114353" y="1591120"/>
              <a:ext cx="108057" cy="80676"/>
            </a:xfrm>
            <a:custGeom>
              <a:rect b="b" l="l" r="r" t="t"/>
              <a:pathLst>
                <a:path extrusionOk="0" h="3076" w="412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8"/>
            <p:cNvSpPr/>
            <p:nvPr/>
          </p:nvSpPr>
          <p:spPr>
            <a:xfrm>
              <a:off x="4039263" y="1619892"/>
              <a:ext cx="295217" cy="84977"/>
            </a:xfrm>
            <a:custGeom>
              <a:rect b="b" l="l" r="r" t="t"/>
              <a:pathLst>
                <a:path extrusionOk="0" h="3240" w="11256">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8"/>
            <p:cNvSpPr/>
            <p:nvPr/>
          </p:nvSpPr>
          <p:spPr>
            <a:xfrm>
              <a:off x="4112962" y="1685539"/>
              <a:ext cx="122325" cy="94419"/>
            </a:xfrm>
            <a:custGeom>
              <a:rect b="b" l="l" r="r" t="t"/>
              <a:pathLst>
                <a:path extrusionOk="0" h="3600" w="4664">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8"/>
            <p:cNvSpPr/>
            <p:nvPr/>
          </p:nvSpPr>
          <p:spPr>
            <a:xfrm>
              <a:off x="4286877" y="1666209"/>
              <a:ext cx="37374" cy="20746"/>
            </a:xfrm>
            <a:custGeom>
              <a:rect b="b" l="l" r="r" t="t"/>
              <a:pathLst>
                <a:path extrusionOk="0" h="791" w="1425">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78"/>
            <p:cNvSpPr/>
            <p:nvPr/>
          </p:nvSpPr>
          <p:spPr>
            <a:xfrm>
              <a:off x="4213807" y="1589310"/>
              <a:ext cx="118889" cy="44744"/>
            </a:xfrm>
            <a:custGeom>
              <a:rect b="b" l="l" r="r" t="t"/>
              <a:pathLst>
                <a:path extrusionOk="0" h="1706" w="4533">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78"/>
            <p:cNvSpPr/>
            <p:nvPr/>
          </p:nvSpPr>
          <p:spPr>
            <a:xfrm>
              <a:off x="4263403" y="1589258"/>
              <a:ext cx="69424" cy="44797"/>
            </a:xfrm>
            <a:custGeom>
              <a:rect b="b" l="l" r="r" t="t"/>
              <a:pathLst>
                <a:path extrusionOk="0" h="1708" w="2647">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78"/>
            <p:cNvSpPr/>
            <p:nvPr/>
          </p:nvSpPr>
          <p:spPr>
            <a:xfrm>
              <a:off x="4114353" y="1685513"/>
              <a:ext cx="120909" cy="94445"/>
            </a:xfrm>
            <a:custGeom>
              <a:rect b="b" l="l" r="r" t="t"/>
              <a:pathLst>
                <a:path extrusionOk="0" h="3601" w="461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8"/>
            <p:cNvSpPr/>
            <p:nvPr/>
          </p:nvSpPr>
          <p:spPr>
            <a:xfrm>
              <a:off x="4270983" y="1666209"/>
              <a:ext cx="15920" cy="3829"/>
            </a:xfrm>
            <a:custGeom>
              <a:rect b="b" l="l" r="r" t="t"/>
              <a:pathLst>
                <a:path extrusionOk="0" h="146" w="607">
                  <a:moveTo>
                    <a:pt x="0" y="1"/>
                  </a:moveTo>
                  <a:cubicBezTo>
                    <a:pt x="212" y="1"/>
                    <a:pt x="419" y="49"/>
                    <a:pt x="606" y="145"/>
                  </a:cubicBezTo>
                  <a:lnTo>
                    <a:pt x="606"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8"/>
            <p:cNvSpPr/>
            <p:nvPr/>
          </p:nvSpPr>
          <p:spPr>
            <a:xfrm>
              <a:off x="4306443" y="1686929"/>
              <a:ext cx="28037" cy="17940"/>
            </a:xfrm>
            <a:custGeom>
              <a:rect b="b" l="l" r="r" t="t"/>
              <a:pathLst>
                <a:path extrusionOk="0" h="684" w="1069">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8"/>
            <p:cNvSpPr/>
            <p:nvPr/>
          </p:nvSpPr>
          <p:spPr>
            <a:xfrm>
              <a:off x="4286877" y="1666209"/>
              <a:ext cx="37374" cy="20746"/>
            </a:xfrm>
            <a:custGeom>
              <a:rect b="b" l="l" r="r" t="t"/>
              <a:pathLst>
                <a:path extrusionOk="0" h="791" w="1425">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8"/>
            <p:cNvSpPr/>
            <p:nvPr/>
          </p:nvSpPr>
          <p:spPr>
            <a:xfrm>
              <a:off x="4034726" y="1586583"/>
              <a:ext cx="304160" cy="197782"/>
            </a:xfrm>
            <a:custGeom>
              <a:rect b="b" l="l" r="r" t="t"/>
              <a:pathLst>
                <a:path extrusionOk="0" h="7541" w="11597">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8"/>
            <p:cNvSpPr/>
            <p:nvPr/>
          </p:nvSpPr>
          <p:spPr>
            <a:xfrm>
              <a:off x="4209270" y="1584852"/>
              <a:ext cx="127990" cy="53635"/>
            </a:xfrm>
            <a:custGeom>
              <a:rect b="b" l="l" r="r" t="t"/>
              <a:pathLst>
                <a:path extrusionOk="0" h="2045" w="488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8"/>
            <p:cNvSpPr/>
            <p:nvPr/>
          </p:nvSpPr>
          <p:spPr>
            <a:xfrm>
              <a:off x="4150442" y="1679533"/>
              <a:ext cx="13927" cy="11960"/>
            </a:xfrm>
            <a:custGeom>
              <a:rect b="b" l="l" r="r" t="t"/>
              <a:pathLst>
                <a:path extrusionOk="0" h="456" w="531">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8"/>
            <p:cNvSpPr/>
            <p:nvPr/>
          </p:nvSpPr>
          <p:spPr>
            <a:xfrm>
              <a:off x="4126732" y="1679533"/>
              <a:ext cx="13769" cy="11960"/>
            </a:xfrm>
            <a:custGeom>
              <a:rect b="b" l="l" r="r" t="t"/>
              <a:pathLst>
                <a:path extrusionOk="0" h="456" w="525">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8"/>
            <p:cNvSpPr/>
            <p:nvPr/>
          </p:nvSpPr>
          <p:spPr>
            <a:xfrm>
              <a:off x="4104884" y="1679533"/>
              <a:ext cx="13927" cy="11960"/>
            </a:xfrm>
            <a:custGeom>
              <a:rect b="b" l="l" r="r" t="t"/>
              <a:pathLst>
                <a:path extrusionOk="0" h="456" w="531">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78"/>
            <p:cNvSpPr/>
            <p:nvPr/>
          </p:nvSpPr>
          <p:spPr>
            <a:xfrm>
              <a:off x="4081175" y="1679612"/>
              <a:ext cx="13901" cy="11829"/>
            </a:xfrm>
            <a:custGeom>
              <a:rect b="b" l="l" r="r" t="t"/>
              <a:pathLst>
                <a:path extrusionOk="0" h="451" w="53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78"/>
            <p:cNvSpPr/>
            <p:nvPr/>
          </p:nvSpPr>
          <p:spPr>
            <a:xfrm>
              <a:off x="4251417" y="1679533"/>
              <a:ext cx="13901" cy="11960"/>
            </a:xfrm>
            <a:custGeom>
              <a:rect b="b" l="l" r="r" t="t"/>
              <a:pathLst>
                <a:path extrusionOk="0" h="456" w="53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78"/>
          <p:cNvGrpSpPr/>
          <p:nvPr/>
        </p:nvGrpSpPr>
        <p:grpSpPr>
          <a:xfrm>
            <a:off x="2666332" y="1353749"/>
            <a:ext cx="322861" cy="292227"/>
            <a:chOff x="2666332" y="1538324"/>
            <a:chExt cx="322861" cy="292227"/>
          </a:xfrm>
        </p:grpSpPr>
        <p:sp>
          <p:nvSpPr>
            <p:cNvPr id="11519" name="Google Shape;11519;p78"/>
            <p:cNvSpPr/>
            <p:nvPr/>
          </p:nvSpPr>
          <p:spPr>
            <a:xfrm>
              <a:off x="2711260" y="1803537"/>
              <a:ext cx="265317" cy="22608"/>
            </a:xfrm>
            <a:custGeom>
              <a:rect b="b" l="l" r="r" t="t"/>
              <a:pathLst>
                <a:path extrusionOk="0" h="862" w="10116">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78"/>
            <p:cNvSpPr/>
            <p:nvPr/>
          </p:nvSpPr>
          <p:spPr>
            <a:xfrm>
              <a:off x="2672653" y="1637700"/>
              <a:ext cx="266812" cy="146323"/>
            </a:xfrm>
            <a:custGeom>
              <a:rect b="b" l="l" r="r" t="t"/>
              <a:pathLst>
                <a:path extrusionOk="0" h="5579" w="10173">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78"/>
            <p:cNvSpPr/>
            <p:nvPr/>
          </p:nvSpPr>
          <p:spPr>
            <a:xfrm>
              <a:off x="2837204" y="1671927"/>
              <a:ext cx="81174" cy="84689"/>
            </a:xfrm>
            <a:custGeom>
              <a:rect b="b" l="l" r="r" t="t"/>
              <a:pathLst>
                <a:path extrusionOk="0" h="3229" w="3095">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8"/>
            <p:cNvSpPr/>
            <p:nvPr/>
          </p:nvSpPr>
          <p:spPr>
            <a:xfrm>
              <a:off x="2908648" y="1626632"/>
              <a:ext cx="9730" cy="35328"/>
            </a:xfrm>
            <a:custGeom>
              <a:rect b="b" l="l" r="r" t="t"/>
              <a:pathLst>
                <a:path extrusionOk="0" h="1347" w="371">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8"/>
            <p:cNvSpPr/>
            <p:nvPr/>
          </p:nvSpPr>
          <p:spPr>
            <a:xfrm>
              <a:off x="2698776" y="1798239"/>
              <a:ext cx="290417" cy="32312"/>
            </a:xfrm>
            <a:custGeom>
              <a:rect b="b" l="l" r="r" t="t"/>
              <a:pathLst>
                <a:path extrusionOk="0" h="1232" w="11073">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78"/>
            <p:cNvSpPr/>
            <p:nvPr/>
          </p:nvSpPr>
          <p:spPr>
            <a:xfrm>
              <a:off x="2695497" y="1651837"/>
              <a:ext cx="59956" cy="58828"/>
            </a:xfrm>
            <a:custGeom>
              <a:rect b="b" l="l" r="r" t="t"/>
              <a:pathLst>
                <a:path extrusionOk="0" h="2243" w="2286">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78"/>
            <p:cNvSpPr/>
            <p:nvPr/>
          </p:nvSpPr>
          <p:spPr>
            <a:xfrm>
              <a:off x="2666332" y="1632402"/>
              <a:ext cx="277933" cy="156159"/>
            </a:xfrm>
            <a:custGeom>
              <a:rect b="b" l="l" r="r" t="t"/>
              <a:pathLst>
                <a:path extrusionOk="0" h="5954" w="10597">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8"/>
            <p:cNvSpPr/>
            <p:nvPr/>
          </p:nvSpPr>
          <p:spPr>
            <a:xfrm>
              <a:off x="2816275" y="1538324"/>
              <a:ext cx="16497" cy="84374"/>
            </a:xfrm>
            <a:custGeom>
              <a:rect b="b" l="l" r="r" t="t"/>
              <a:pathLst>
                <a:path extrusionOk="0" h="3217" w="629">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8"/>
            <p:cNvSpPr/>
            <p:nvPr/>
          </p:nvSpPr>
          <p:spPr>
            <a:xfrm>
              <a:off x="2855144" y="1538875"/>
              <a:ext cx="16418" cy="83823"/>
            </a:xfrm>
            <a:custGeom>
              <a:rect b="b" l="l" r="r" t="t"/>
              <a:pathLst>
                <a:path extrusionOk="0" h="3196" w="626">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78"/>
          <p:cNvGrpSpPr/>
          <p:nvPr/>
        </p:nvGrpSpPr>
        <p:grpSpPr>
          <a:xfrm>
            <a:off x="865841" y="3188546"/>
            <a:ext cx="355776" cy="361599"/>
            <a:chOff x="865841" y="3373121"/>
            <a:chExt cx="355776" cy="361599"/>
          </a:xfrm>
        </p:grpSpPr>
        <p:sp>
          <p:nvSpPr>
            <p:cNvPr id="11529" name="Google Shape;11529;p78"/>
            <p:cNvSpPr/>
            <p:nvPr/>
          </p:nvSpPr>
          <p:spPr>
            <a:xfrm>
              <a:off x="872397" y="3378446"/>
              <a:ext cx="342531" cy="350950"/>
            </a:xfrm>
            <a:custGeom>
              <a:rect b="b" l="l" r="r" t="t"/>
              <a:pathLst>
                <a:path extrusionOk="0" h="13381" w="1306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8"/>
            <p:cNvSpPr/>
            <p:nvPr/>
          </p:nvSpPr>
          <p:spPr>
            <a:xfrm>
              <a:off x="1026615" y="3378446"/>
              <a:ext cx="50016" cy="49150"/>
            </a:xfrm>
            <a:custGeom>
              <a:rect b="b" l="l" r="r" t="t"/>
              <a:pathLst>
                <a:path extrusionOk="0" h="1874" w="1907">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8"/>
            <p:cNvSpPr/>
            <p:nvPr/>
          </p:nvSpPr>
          <p:spPr>
            <a:xfrm>
              <a:off x="1114215" y="3409105"/>
              <a:ext cx="100845" cy="289630"/>
            </a:xfrm>
            <a:custGeom>
              <a:rect b="b" l="l" r="r" t="t"/>
              <a:pathLst>
                <a:path extrusionOk="0" h="11043" w="3845">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8"/>
            <p:cNvSpPr/>
            <p:nvPr/>
          </p:nvSpPr>
          <p:spPr>
            <a:xfrm>
              <a:off x="1026615" y="3680167"/>
              <a:ext cx="50016" cy="49229"/>
            </a:xfrm>
            <a:custGeom>
              <a:rect b="b" l="l" r="r" t="t"/>
              <a:pathLst>
                <a:path extrusionOk="0" h="1877" w="1907">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8"/>
            <p:cNvSpPr/>
            <p:nvPr/>
          </p:nvSpPr>
          <p:spPr>
            <a:xfrm>
              <a:off x="938910" y="3451306"/>
              <a:ext cx="214200" cy="204837"/>
            </a:xfrm>
            <a:custGeom>
              <a:rect b="b" l="l" r="r" t="t"/>
              <a:pathLst>
                <a:path extrusionOk="0" h="7810" w="8167">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8"/>
            <p:cNvSpPr/>
            <p:nvPr/>
          </p:nvSpPr>
          <p:spPr>
            <a:xfrm>
              <a:off x="972350" y="3491093"/>
              <a:ext cx="60218" cy="51485"/>
            </a:xfrm>
            <a:custGeom>
              <a:rect b="b" l="l" r="r" t="t"/>
              <a:pathLst>
                <a:path extrusionOk="0" h="1963" w="2296">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8"/>
            <p:cNvSpPr/>
            <p:nvPr/>
          </p:nvSpPr>
          <p:spPr>
            <a:xfrm>
              <a:off x="1055020" y="3565264"/>
              <a:ext cx="60218" cy="51458"/>
            </a:xfrm>
            <a:custGeom>
              <a:rect b="b" l="l" r="r" t="t"/>
              <a:pathLst>
                <a:path extrusionOk="0" h="1962" w="2296">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78"/>
            <p:cNvSpPr/>
            <p:nvPr/>
          </p:nvSpPr>
          <p:spPr>
            <a:xfrm>
              <a:off x="993595" y="3500246"/>
              <a:ext cx="106090" cy="101684"/>
            </a:xfrm>
            <a:custGeom>
              <a:rect b="b" l="l" r="r" t="t"/>
              <a:pathLst>
                <a:path extrusionOk="0" h="3877" w="4045">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8"/>
            <p:cNvSpPr/>
            <p:nvPr/>
          </p:nvSpPr>
          <p:spPr>
            <a:xfrm>
              <a:off x="933350" y="3446008"/>
              <a:ext cx="225425" cy="215459"/>
            </a:xfrm>
            <a:custGeom>
              <a:rect b="b" l="l" r="r" t="t"/>
              <a:pathLst>
                <a:path extrusionOk="0" h="8215" w="8595">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78"/>
            <p:cNvSpPr/>
            <p:nvPr/>
          </p:nvSpPr>
          <p:spPr>
            <a:xfrm>
              <a:off x="865841" y="3373121"/>
              <a:ext cx="355776" cy="361599"/>
            </a:xfrm>
            <a:custGeom>
              <a:rect b="b" l="l" r="r" t="t"/>
              <a:pathLst>
                <a:path extrusionOk="0" h="13787" w="13565">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78"/>
          <p:cNvGrpSpPr/>
          <p:nvPr/>
        </p:nvGrpSpPr>
        <p:grpSpPr>
          <a:xfrm>
            <a:off x="1319524" y="3170580"/>
            <a:ext cx="342793" cy="375709"/>
            <a:chOff x="1319524" y="3355155"/>
            <a:chExt cx="342793" cy="375709"/>
          </a:xfrm>
        </p:grpSpPr>
        <p:sp>
          <p:nvSpPr>
            <p:cNvPr id="11540" name="Google Shape;11540;p78"/>
            <p:cNvSpPr/>
            <p:nvPr/>
          </p:nvSpPr>
          <p:spPr>
            <a:xfrm>
              <a:off x="1400042" y="3360716"/>
              <a:ext cx="256715" cy="364615"/>
            </a:xfrm>
            <a:custGeom>
              <a:rect b="b" l="l" r="r" t="t"/>
              <a:pathLst>
                <a:path extrusionOk="0" h="13902" w="9788">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78"/>
            <p:cNvSpPr/>
            <p:nvPr/>
          </p:nvSpPr>
          <p:spPr>
            <a:xfrm>
              <a:off x="1376202" y="3383035"/>
              <a:ext cx="256715" cy="319949"/>
            </a:xfrm>
            <a:custGeom>
              <a:rect b="b" l="l" r="r" t="t"/>
              <a:pathLst>
                <a:path extrusionOk="0" h="12199" w="9788">
                  <a:moveTo>
                    <a:pt x="0" y="1"/>
                  </a:moveTo>
                  <a:lnTo>
                    <a:pt x="0" y="12198"/>
                  </a:lnTo>
                  <a:lnTo>
                    <a:pt x="9787" y="12198"/>
                  </a:lnTo>
                  <a:lnTo>
                    <a:pt x="978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78"/>
            <p:cNvSpPr/>
            <p:nvPr/>
          </p:nvSpPr>
          <p:spPr>
            <a:xfrm>
              <a:off x="1354616" y="3360716"/>
              <a:ext cx="256715" cy="364615"/>
            </a:xfrm>
            <a:custGeom>
              <a:rect b="b" l="l" r="r" t="t"/>
              <a:pathLst>
                <a:path extrusionOk="0" h="13902" w="9788">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8"/>
            <p:cNvSpPr/>
            <p:nvPr/>
          </p:nvSpPr>
          <p:spPr>
            <a:xfrm>
              <a:off x="1571675" y="3360716"/>
              <a:ext cx="39656" cy="364615"/>
            </a:xfrm>
            <a:custGeom>
              <a:rect b="b" l="l" r="r" t="t"/>
              <a:pathLst>
                <a:path extrusionOk="0" h="13902" w="1512">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8"/>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8"/>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78"/>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78"/>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8"/>
            <p:cNvSpPr/>
            <p:nvPr/>
          </p:nvSpPr>
          <p:spPr>
            <a:xfrm>
              <a:off x="1324455" y="3401473"/>
              <a:ext cx="59458" cy="29296"/>
            </a:xfrm>
            <a:custGeom>
              <a:rect b="b" l="l" r="r" t="t"/>
              <a:pathLst>
                <a:path extrusionOk="0" h="1117" w="2267">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8"/>
            <p:cNvSpPr/>
            <p:nvPr/>
          </p:nvSpPr>
          <p:spPr>
            <a:xfrm>
              <a:off x="1347299" y="3401473"/>
              <a:ext cx="36614" cy="29296"/>
            </a:xfrm>
            <a:custGeom>
              <a:rect b="b" l="l" r="r" t="t"/>
              <a:pathLst>
                <a:path extrusionOk="0" h="1117" w="1396">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78"/>
            <p:cNvSpPr/>
            <p:nvPr/>
          </p:nvSpPr>
          <p:spPr>
            <a:xfrm>
              <a:off x="1324822" y="3485768"/>
              <a:ext cx="59484" cy="29427"/>
            </a:xfrm>
            <a:custGeom>
              <a:rect b="b" l="l" r="r" t="t"/>
              <a:pathLst>
                <a:path extrusionOk="0" h="1122" w="2268">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78"/>
            <p:cNvSpPr/>
            <p:nvPr/>
          </p:nvSpPr>
          <p:spPr>
            <a:xfrm>
              <a:off x="1347561" y="3485768"/>
              <a:ext cx="36745" cy="29427"/>
            </a:xfrm>
            <a:custGeom>
              <a:rect b="b" l="l" r="r" t="t"/>
              <a:pathLst>
                <a:path extrusionOk="0" h="1122" w="1401">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8"/>
            <p:cNvSpPr/>
            <p:nvPr/>
          </p:nvSpPr>
          <p:spPr>
            <a:xfrm>
              <a:off x="1325215" y="3570195"/>
              <a:ext cx="59458" cy="29296"/>
            </a:xfrm>
            <a:custGeom>
              <a:rect b="b" l="l" r="r" t="t"/>
              <a:pathLst>
                <a:path extrusionOk="0" h="1117" w="2267">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8"/>
            <p:cNvSpPr/>
            <p:nvPr/>
          </p:nvSpPr>
          <p:spPr>
            <a:xfrm>
              <a:off x="1348059" y="3570195"/>
              <a:ext cx="36614" cy="29296"/>
            </a:xfrm>
            <a:custGeom>
              <a:rect b="b" l="l" r="r" t="t"/>
              <a:pathLst>
                <a:path extrusionOk="0" h="1117" w="1396">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8"/>
            <p:cNvSpPr/>
            <p:nvPr/>
          </p:nvSpPr>
          <p:spPr>
            <a:xfrm>
              <a:off x="1325582" y="3654490"/>
              <a:ext cx="59484" cy="29427"/>
            </a:xfrm>
            <a:custGeom>
              <a:rect b="b" l="l" r="r" t="t"/>
              <a:pathLst>
                <a:path extrusionOk="0" h="1122" w="2268">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8"/>
            <p:cNvSpPr/>
            <p:nvPr/>
          </p:nvSpPr>
          <p:spPr>
            <a:xfrm>
              <a:off x="1348295" y="3654490"/>
              <a:ext cx="36771" cy="29427"/>
            </a:xfrm>
            <a:custGeom>
              <a:rect b="b" l="l" r="r" t="t"/>
              <a:pathLst>
                <a:path extrusionOk="0" h="1122" w="1402">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8"/>
            <p:cNvSpPr/>
            <p:nvPr/>
          </p:nvSpPr>
          <p:spPr>
            <a:xfrm>
              <a:off x="1445101" y="3422403"/>
              <a:ext cx="74748" cy="185796"/>
            </a:xfrm>
            <a:custGeom>
              <a:rect b="b" l="l" r="r" t="t"/>
              <a:pathLst>
                <a:path extrusionOk="0" h="7084" w="285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8"/>
            <p:cNvSpPr/>
            <p:nvPr/>
          </p:nvSpPr>
          <p:spPr>
            <a:xfrm>
              <a:off x="1320678" y="3355287"/>
              <a:ext cx="341639" cy="375578"/>
            </a:xfrm>
            <a:custGeom>
              <a:rect b="b" l="l" r="r" t="t"/>
              <a:pathLst>
                <a:path extrusionOk="0" h="14320" w="13026">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8"/>
            <p:cNvSpPr/>
            <p:nvPr/>
          </p:nvSpPr>
          <p:spPr>
            <a:xfrm>
              <a:off x="1319524" y="3355155"/>
              <a:ext cx="84085" cy="263586"/>
            </a:xfrm>
            <a:custGeom>
              <a:rect b="b" l="l" r="r" t="t"/>
              <a:pathLst>
                <a:path extrusionOk="0" h="10050" w="3206">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8"/>
            <p:cNvSpPr/>
            <p:nvPr/>
          </p:nvSpPr>
          <p:spPr>
            <a:xfrm>
              <a:off x="1419110" y="3634295"/>
              <a:ext cx="144907" cy="11016"/>
            </a:xfrm>
            <a:custGeom>
              <a:rect b="b" l="l" r="r" t="t"/>
              <a:pathLst>
                <a:path extrusionOk="0" h="420" w="5525">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8"/>
            <p:cNvSpPr/>
            <p:nvPr/>
          </p:nvSpPr>
          <p:spPr>
            <a:xfrm>
              <a:off x="1417221" y="3657768"/>
              <a:ext cx="146795" cy="11016"/>
            </a:xfrm>
            <a:custGeom>
              <a:rect b="b" l="l" r="r" t="t"/>
              <a:pathLst>
                <a:path extrusionOk="0" h="420" w="5597">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78"/>
            <p:cNvSpPr/>
            <p:nvPr/>
          </p:nvSpPr>
          <p:spPr>
            <a:xfrm>
              <a:off x="1439672" y="3417000"/>
              <a:ext cx="86105" cy="196759"/>
            </a:xfrm>
            <a:custGeom>
              <a:rect b="b" l="l" r="r" t="t"/>
              <a:pathLst>
                <a:path extrusionOk="0" h="7502" w="3283">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78"/>
          <p:cNvGrpSpPr/>
          <p:nvPr/>
        </p:nvGrpSpPr>
        <p:grpSpPr>
          <a:xfrm>
            <a:off x="2645009" y="3175433"/>
            <a:ext cx="382161" cy="369991"/>
            <a:chOff x="2645009" y="3360008"/>
            <a:chExt cx="382161" cy="369991"/>
          </a:xfrm>
        </p:grpSpPr>
        <p:sp>
          <p:nvSpPr>
            <p:cNvPr id="11563" name="Google Shape;11563;p78"/>
            <p:cNvSpPr/>
            <p:nvPr/>
          </p:nvSpPr>
          <p:spPr>
            <a:xfrm>
              <a:off x="2669112" y="3666607"/>
              <a:ext cx="57963" cy="57963"/>
            </a:xfrm>
            <a:custGeom>
              <a:rect b="b" l="l" r="r" t="t"/>
              <a:pathLst>
                <a:path extrusionOk="0" h="2210" w="2210">
                  <a:moveTo>
                    <a:pt x="1" y="1"/>
                  </a:moveTo>
                  <a:lnTo>
                    <a:pt x="1" y="2209"/>
                  </a:lnTo>
                  <a:lnTo>
                    <a:pt x="2209" y="2209"/>
                  </a:lnTo>
                  <a:lnTo>
                    <a:pt x="2209"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78"/>
            <p:cNvSpPr/>
            <p:nvPr/>
          </p:nvSpPr>
          <p:spPr>
            <a:xfrm>
              <a:off x="2669112" y="3666607"/>
              <a:ext cx="57963" cy="17441"/>
            </a:xfrm>
            <a:custGeom>
              <a:rect b="b" l="l" r="r" t="t"/>
              <a:pathLst>
                <a:path extrusionOk="0" h="665" w="2210">
                  <a:moveTo>
                    <a:pt x="1" y="1"/>
                  </a:moveTo>
                  <a:lnTo>
                    <a:pt x="1" y="665"/>
                  </a:lnTo>
                  <a:lnTo>
                    <a:pt x="2209" y="665"/>
                  </a:lnTo>
                  <a:lnTo>
                    <a:pt x="220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78"/>
            <p:cNvSpPr/>
            <p:nvPr/>
          </p:nvSpPr>
          <p:spPr>
            <a:xfrm>
              <a:off x="2663316" y="3643396"/>
              <a:ext cx="63628" cy="23238"/>
            </a:xfrm>
            <a:custGeom>
              <a:rect b="b" l="l" r="r" t="t"/>
              <a:pathLst>
                <a:path extrusionOk="0" h="886" w="2426">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78"/>
            <p:cNvSpPr/>
            <p:nvPr/>
          </p:nvSpPr>
          <p:spPr>
            <a:xfrm>
              <a:off x="2721226" y="3463947"/>
              <a:ext cx="46344" cy="260623"/>
            </a:xfrm>
            <a:custGeom>
              <a:rect b="b" l="l" r="r" t="t"/>
              <a:pathLst>
                <a:path extrusionOk="0" h="9937" w="1767">
                  <a:moveTo>
                    <a:pt x="222" y="0"/>
                  </a:moveTo>
                  <a:lnTo>
                    <a:pt x="1" y="9936"/>
                  </a:lnTo>
                  <a:lnTo>
                    <a:pt x="1767" y="9936"/>
                  </a:lnTo>
                  <a:lnTo>
                    <a:pt x="154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78"/>
            <p:cNvSpPr/>
            <p:nvPr/>
          </p:nvSpPr>
          <p:spPr>
            <a:xfrm>
              <a:off x="2790782" y="3527549"/>
              <a:ext cx="34725" cy="92767"/>
            </a:xfrm>
            <a:custGeom>
              <a:rect b="b" l="l" r="r" t="t"/>
              <a:pathLst>
                <a:path extrusionOk="0" h="3537" w="1324">
                  <a:moveTo>
                    <a:pt x="221" y="0"/>
                  </a:moveTo>
                  <a:lnTo>
                    <a:pt x="0" y="3537"/>
                  </a:lnTo>
                  <a:lnTo>
                    <a:pt x="1323"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78"/>
            <p:cNvSpPr/>
            <p:nvPr/>
          </p:nvSpPr>
          <p:spPr>
            <a:xfrm>
              <a:off x="2726655" y="3463947"/>
              <a:ext cx="35486" cy="17310"/>
            </a:xfrm>
            <a:custGeom>
              <a:rect b="b" l="l" r="r" t="t"/>
              <a:pathLst>
                <a:path extrusionOk="0" h="660" w="1353">
                  <a:moveTo>
                    <a:pt x="15" y="0"/>
                  </a:moveTo>
                  <a:lnTo>
                    <a:pt x="1" y="659"/>
                  </a:lnTo>
                  <a:lnTo>
                    <a:pt x="1353" y="659"/>
                  </a:lnTo>
                  <a:lnTo>
                    <a:pt x="1338"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8"/>
            <p:cNvSpPr/>
            <p:nvPr/>
          </p:nvSpPr>
          <p:spPr>
            <a:xfrm>
              <a:off x="2795450" y="3527549"/>
              <a:ext cx="25388" cy="17441"/>
            </a:xfrm>
            <a:custGeom>
              <a:rect b="b" l="l" r="r" t="t"/>
              <a:pathLst>
                <a:path extrusionOk="0" h="665" w="968">
                  <a:moveTo>
                    <a:pt x="43" y="0"/>
                  </a:moveTo>
                  <a:lnTo>
                    <a:pt x="0" y="664"/>
                  </a:lnTo>
                  <a:lnTo>
                    <a:pt x="967"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8"/>
            <p:cNvSpPr/>
            <p:nvPr/>
          </p:nvSpPr>
          <p:spPr>
            <a:xfrm>
              <a:off x="2848692" y="3527549"/>
              <a:ext cx="34725" cy="92767"/>
            </a:xfrm>
            <a:custGeom>
              <a:rect b="b" l="l" r="r" t="t"/>
              <a:pathLst>
                <a:path extrusionOk="0" h="3537" w="1324">
                  <a:moveTo>
                    <a:pt x="222" y="0"/>
                  </a:moveTo>
                  <a:lnTo>
                    <a:pt x="1" y="3537"/>
                  </a:lnTo>
                  <a:lnTo>
                    <a:pt x="1324" y="3537"/>
                  </a:lnTo>
                  <a:lnTo>
                    <a:pt x="1103"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8"/>
            <p:cNvSpPr/>
            <p:nvPr/>
          </p:nvSpPr>
          <p:spPr>
            <a:xfrm>
              <a:off x="2853361" y="3527549"/>
              <a:ext cx="25388" cy="17441"/>
            </a:xfrm>
            <a:custGeom>
              <a:rect b="b" l="l" r="r" t="t"/>
              <a:pathLst>
                <a:path extrusionOk="0" h="665" w="968">
                  <a:moveTo>
                    <a:pt x="44" y="0"/>
                  </a:moveTo>
                  <a:lnTo>
                    <a:pt x="1" y="664"/>
                  </a:lnTo>
                  <a:lnTo>
                    <a:pt x="968" y="664"/>
                  </a:lnTo>
                  <a:lnTo>
                    <a:pt x="92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78"/>
            <p:cNvSpPr/>
            <p:nvPr/>
          </p:nvSpPr>
          <p:spPr>
            <a:xfrm>
              <a:off x="2906629" y="3527549"/>
              <a:ext cx="34725" cy="92767"/>
            </a:xfrm>
            <a:custGeom>
              <a:rect b="b" l="l" r="r" t="t"/>
              <a:pathLst>
                <a:path extrusionOk="0" h="3537" w="1324">
                  <a:moveTo>
                    <a:pt x="217" y="0"/>
                  </a:moveTo>
                  <a:lnTo>
                    <a:pt x="0" y="3537"/>
                  </a:lnTo>
                  <a:lnTo>
                    <a:pt x="1324" y="3537"/>
                  </a:lnTo>
                  <a:lnTo>
                    <a:pt x="1102"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78"/>
            <p:cNvSpPr/>
            <p:nvPr/>
          </p:nvSpPr>
          <p:spPr>
            <a:xfrm>
              <a:off x="2911297" y="3527549"/>
              <a:ext cx="25388" cy="17441"/>
            </a:xfrm>
            <a:custGeom>
              <a:rect b="b" l="l" r="r" t="t"/>
              <a:pathLst>
                <a:path extrusionOk="0" h="665" w="968">
                  <a:moveTo>
                    <a:pt x="39" y="0"/>
                  </a:moveTo>
                  <a:lnTo>
                    <a:pt x="0" y="664"/>
                  </a:lnTo>
                  <a:lnTo>
                    <a:pt x="968" y="664"/>
                  </a:lnTo>
                  <a:lnTo>
                    <a:pt x="924"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8"/>
            <p:cNvSpPr/>
            <p:nvPr/>
          </p:nvSpPr>
          <p:spPr>
            <a:xfrm>
              <a:off x="2744333" y="3643396"/>
              <a:ext cx="243339" cy="81174"/>
            </a:xfrm>
            <a:custGeom>
              <a:rect b="b" l="l" r="r" t="t"/>
              <a:pathLst>
                <a:path extrusionOk="0" h="3095" w="9278">
                  <a:moveTo>
                    <a:pt x="0" y="0"/>
                  </a:moveTo>
                  <a:lnTo>
                    <a:pt x="0" y="3094"/>
                  </a:lnTo>
                  <a:lnTo>
                    <a:pt x="9277" y="3094"/>
                  </a:lnTo>
                  <a:lnTo>
                    <a:pt x="9277"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8"/>
            <p:cNvSpPr/>
            <p:nvPr/>
          </p:nvSpPr>
          <p:spPr>
            <a:xfrm>
              <a:off x="2744333" y="3643396"/>
              <a:ext cx="243339" cy="17441"/>
            </a:xfrm>
            <a:custGeom>
              <a:rect b="b" l="l" r="r" t="t"/>
              <a:pathLst>
                <a:path extrusionOk="0" h="665" w="9278">
                  <a:moveTo>
                    <a:pt x="0" y="0"/>
                  </a:moveTo>
                  <a:lnTo>
                    <a:pt x="0" y="664"/>
                  </a:lnTo>
                  <a:lnTo>
                    <a:pt x="9277" y="664"/>
                  </a:lnTo>
                  <a:lnTo>
                    <a:pt x="9277"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8"/>
            <p:cNvSpPr/>
            <p:nvPr/>
          </p:nvSpPr>
          <p:spPr>
            <a:xfrm>
              <a:off x="2738641" y="3620289"/>
              <a:ext cx="254826" cy="23133"/>
            </a:xfrm>
            <a:custGeom>
              <a:rect b="b" l="l" r="r" t="t"/>
              <a:pathLst>
                <a:path extrusionOk="0" h="882" w="9716">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78"/>
            <p:cNvSpPr/>
            <p:nvPr/>
          </p:nvSpPr>
          <p:spPr>
            <a:xfrm>
              <a:off x="2736569" y="3365384"/>
              <a:ext cx="290601" cy="127492"/>
            </a:xfrm>
            <a:custGeom>
              <a:rect b="b" l="l" r="r" t="t"/>
              <a:pathLst>
                <a:path extrusionOk="0" h="4861" w="1108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78"/>
            <p:cNvSpPr/>
            <p:nvPr/>
          </p:nvSpPr>
          <p:spPr>
            <a:xfrm>
              <a:off x="2735494" y="3383298"/>
              <a:ext cx="270983" cy="109683"/>
            </a:xfrm>
            <a:custGeom>
              <a:rect b="b" l="l" r="r" t="t"/>
              <a:pathLst>
                <a:path extrusionOk="0" h="4182" w="10332">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8"/>
            <p:cNvSpPr/>
            <p:nvPr/>
          </p:nvSpPr>
          <p:spPr>
            <a:xfrm>
              <a:off x="2645009" y="3458492"/>
              <a:ext cx="373453" cy="271507"/>
            </a:xfrm>
            <a:custGeom>
              <a:rect b="b" l="l" r="r" t="t"/>
              <a:pathLst>
                <a:path extrusionOk="0" h="10352" w="14239">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8"/>
            <p:cNvSpPr/>
            <p:nvPr/>
          </p:nvSpPr>
          <p:spPr>
            <a:xfrm>
              <a:off x="2733239" y="3360008"/>
              <a:ext cx="286745" cy="138376"/>
            </a:xfrm>
            <a:custGeom>
              <a:rect b="b" l="l" r="r" t="t"/>
              <a:pathLst>
                <a:path extrusionOk="0" h="5276" w="10933">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78"/>
            <p:cNvSpPr/>
            <p:nvPr/>
          </p:nvSpPr>
          <p:spPr>
            <a:xfrm>
              <a:off x="2779294" y="3661178"/>
              <a:ext cx="11304" cy="22739"/>
            </a:xfrm>
            <a:custGeom>
              <a:rect b="b" l="l" r="r" t="t"/>
              <a:pathLst>
                <a:path extrusionOk="0" h="867" w="431">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78"/>
            <p:cNvSpPr/>
            <p:nvPr/>
          </p:nvSpPr>
          <p:spPr>
            <a:xfrm>
              <a:off x="2802637" y="3661178"/>
              <a:ext cx="10884" cy="22188"/>
            </a:xfrm>
            <a:custGeom>
              <a:rect b="b" l="l" r="r" t="t"/>
              <a:pathLst>
                <a:path extrusionOk="0" h="846" w="415">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8"/>
            <p:cNvSpPr/>
            <p:nvPr/>
          </p:nvSpPr>
          <p:spPr>
            <a:xfrm>
              <a:off x="2825848" y="3661178"/>
              <a:ext cx="10884" cy="22188"/>
            </a:xfrm>
            <a:custGeom>
              <a:rect b="b" l="l" r="r" t="t"/>
              <a:pathLst>
                <a:path extrusionOk="0" h="846" w="415">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8"/>
            <p:cNvSpPr/>
            <p:nvPr/>
          </p:nvSpPr>
          <p:spPr>
            <a:xfrm>
              <a:off x="2848876" y="3661178"/>
              <a:ext cx="11278" cy="22739"/>
            </a:xfrm>
            <a:custGeom>
              <a:rect b="b" l="l" r="r" t="t"/>
              <a:pathLst>
                <a:path extrusionOk="0" h="867" w="43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78"/>
            <p:cNvSpPr/>
            <p:nvPr/>
          </p:nvSpPr>
          <p:spPr>
            <a:xfrm>
              <a:off x="2871982" y="3661178"/>
              <a:ext cx="11252" cy="22739"/>
            </a:xfrm>
            <a:custGeom>
              <a:rect b="b" l="l" r="r" t="t"/>
              <a:pathLst>
                <a:path extrusionOk="0" h="867" w="429">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78"/>
            <p:cNvSpPr/>
            <p:nvPr/>
          </p:nvSpPr>
          <p:spPr>
            <a:xfrm>
              <a:off x="2895141" y="3661178"/>
              <a:ext cx="11252" cy="22739"/>
            </a:xfrm>
            <a:custGeom>
              <a:rect b="b" l="l" r="r" t="t"/>
              <a:pathLst>
                <a:path extrusionOk="0" h="867" w="429">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8"/>
            <p:cNvSpPr/>
            <p:nvPr/>
          </p:nvSpPr>
          <p:spPr>
            <a:xfrm>
              <a:off x="2918300" y="3661178"/>
              <a:ext cx="11252" cy="22739"/>
            </a:xfrm>
            <a:custGeom>
              <a:rect b="b" l="l" r="r" t="t"/>
              <a:pathLst>
                <a:path extrusionOk="0" h="867" w="429">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78"/>
            <p:cNvSpPr/>
            <p:nvPr/>
          </p:nvSpPr>
          <p:spPr>
            <a:xfrm>
              <a:off x="2941459" y="3661178"/>
              <a:ext cx="11330" cy="22739"/>
            </a:xfrm>
            <a:custGeom>
              <a:rect b="b" l="l" r="r" t="t"/>
              <a:pathLst>
                <a:path extrusionOk="0" h="867" w="432">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78"/>
          <p:cNvGrpSpPr/>
          <p:nvPr/>
        </p:nvGrpSpPr>
        <p:grpSpPr>
          <a:xfrm>
            <a:off x="1277639" y="2264971"/>
            <a:ext cx="409411" cy="332066"/>
            <a:chOff x="1277639" y="2449546"/>
            <a:chExt cx="409411" cy="332066"/>
          </a:xfrm>
        </p:grpSpPr>
        <p:sp>
          <p:nvSpPr>
            <p:cNvPr id="11590" name="Google Shape;11590;p78"/>
            <p:cNvSpPr/>
            <p:nvPr/>
          </p:nvSpPr>
          <p:spPr>
            <a:xfrm>
              <a:off x="1283566" y="2455474"/>
              <a:ext cx="397556" cy="275258"/>
            </a:xfrm>
            <a:custGeom>
              <a:rect b="b" l="l" r="r" t="t"/>
              <a:pathLst>
                <a:path extrusionOk="0" h="10495" w="15158">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8"/>
            <p:cNvSpPr/>
            <p:nvPr/>
          </p:nvSpPr>
          <p:spPr>
            <a:xfrm>
              <a:off x="1283566" y="2455605"/>
              <a:ext cx="397556" cy="275126"/>
            </a:xfrm>
            <a:custGeom>
              <a:rect b="b" l="l" r="r" t="t"/>
              <a:pathLst>
                <a:path extrusionOk="0" h="10490" w="15158">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78"/>
            <p:cNvSpPr/>
            <p:nvPr/>
          </p:nvSpPr>
          <p:spPr>
            <a:xfrm>
              <a:off x="1312338" y="2485504"/>
              <a:ext cx="340013" cy="215328"/>
            </a:xfrm>
            <a:custGeom>
              <a:rect b="b" l="l" r="r" t="t"/>
              <a:pathLst>
                <a:path extrusionOk="0" h="8210" w="12964">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78"/>
            <p:cNvSpPr/>
            <p:nvPr/>
          </p:nvSpPr>
          <p:spPr>
            <a:xfrm>
              <a:off x="1584815" y="2485504"/>
              <a:ext cx="67536" cy="215328"/>
            </a:xfrm>
            <a:custGeom>
              <a:rect b="b" l="l" r="r" t="t"/>
              <a:pathLst>
                <a:path extrusionOk="0" h="8210" w="2575">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8"/>
            <p:cNvSpPr/>
            <p:nvPr/>
          </p:nvSpPr>
          <p:spPr>
            <a:xfrm>
              <a:off x="1542300" y="2696006"/>
              <a:ext cx="65254" cy="79548"/>
            </a:xfrm>
            <a:custGeom>
              <a:rect b="b" l="l" r="r" t="t"/>
              <a:pathLst>
                <a:path extrusionOk="0" h="3033" w="2488">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8"/>
            <p:cNvSpPr/>
            <p:nvPr/>
          </p:nvSpPr>
          <p:spPr>
            <a:xfrm>
              <a:off x="1591241" y="2696006"/>
              <a:ext cx="65254" cy="79496"/>
            </a:xfrm>
            <a:custGeom>
              <a:rect b="b" l="l" r="r" t="t"/>
              <a:pathLst>
                <a:path extrusionOk="0" h="3031" w="2488">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78"/>
            <p:cNvSpPr/>
            <p:nvPr/>
          </p:nvSpPr>
          <p:spPr>
            <a:xfrm>
              <a:off x="1541645" y="2621022"/>
              <a:ext cx="115506" cy="113696"/>
            </a:xfrm>
            <a:custGeom>
              <a:rect b="b" l="l" r="r" t="t"/>
              <a:pathLst>
                <a:path extrusionOk="0" h="4335" w="4404">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78"/>
            <p:cNvSpPr/>
            <p:nvPr/>
          </p:nvSpPr>
          <p:spPr>
            <a:xfrm>
              <a:off x="1579517" y="2729079"/>
              <a:ext cx="1915" cy="26"/>
            </a:xfrm>
            <a:custGeom>
              <a:rect b="b" l="l" r="r" t="t"/>
              <a:pathLst>
                <a:path extrusionOk="0" h="1" w="73">
                  <a:moveTo>
                    <a:pt x="0" y="0"/>
                  </a:moveTo>
                  <a:lnTo>
                    <a:pt x="24" y="0"/>
                  </a:lnTo>
                  <a:lnTo>
                    <a:pt x="24" y="0"/>
                  </a:lnTo>
                  <a:lnTo>
                    <a:pt x="72" y="0"/>
                  </a:lnTo>
                  <a:cubicBezTo>
                    <a:pt x="48" y="0"/>
                    <a:pt x="24" y="0"/>
                    <a:pt x="0"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8"/>
            <p:cNvSpPr/>
            <p:nvPr/>
          </p:nvSpPr>
          <p:spPr>
            <a:xfrm>
              <a:off x="1579517" y="2626739"/>
              <a:ext cx="1915" cy="26"/>
            </a:xfrm>
            <a:custGeom>
              <a:rect b="b" l="l" r="r" t="t"/>
              <a:pathLst>
                <a:path extrusionOk="0" h="1" w="73">
                  <a:moveTo>
                    <a:pt x="72" y="0"/>
                  </a:moveTo>
                  <a:lnTo>
                    <a:pt x="24" y="0"/>
                  </a:lnTo>
                  <a:lnTo>
                    <a:pt x="24" y="0"/>
                  </a:lnTo>
                  <a:lnTo>
                    <a:pt x="0" y="0"/>
                  </a:lnTo>
                  <a:cubicBezTo>
                    <a:pt x="24" y="0"/>
                    <a:pt x="48" y="0"/>
                    <a:pt x="72"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8"/>
            <p:cNvSpPr/>
            <p:nvPr/>
          </p:nvSpPr>
          <p:spPr>
            <a:xfrm>
              <a:off x="1583163" y="2621022"/>
              <a:ext cx="73988" cy="113696"/>
            </a:xfrm>
            <a:custGeom>
              <a:rect b="b" l="l" r="r" t="t"/>
              <a:pathLst>
                <a:path extrusionOk="0" h="4335" w="2821">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8"/>
            <p:cNvSpPr/>
            <p:nvPr/>
          </p:nvSpPr>
          <p:spPr>
            <a:xfrm>
              <a:off x="1567636" y="2646541"/>
              <a:ext cx="62631" cy="62631"/>
            </a:xfrm>
            <a:custGeom>
              <a:rect b="b" l="l" r="r" t="t"/>
              <a:pathLst>
                <a:path extrusionOk="0" h="2388" w="2388">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8"/>
            <p:cNvSpPr/>
            <p:nvPr/>
          </p:nvSpPr>
          <p:spPr>
            <a:xfrm>
              <a:off x="1579386" y="2646541"/>
              <a:ext cx="56310" cy="62710"/>
            </a:xfrm>
            <a:custGeom>
              <a:rect b="b" l="l" r="r" t="t"/>
              <a:pathLst>
                <a:path extrusionOk="0" h="2391" w="2147">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8"/>
            <p:cNvSpPr/>
            <p:nvPr/>
          </p:nvSpPr>
          <p:spPr>
            <a:xfrm>
              <a:off x="1358157" y="2520465"/>
              <a:ext cx="248374" cy="12012"/>
            </a:xfrm>
            <a:custGeom>
              <a:rect b="b" l="l" r="r" t="t"/>
              <a:pathLst>
                <a:path extrusionOk="0" h="458" w="947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78"/>
            <p:cNvSpPr/>
            <p:nvPr/>
          </p:nvSpPr>
          <p:spPr>
            <a:xfrm>
              <a:off x="1358157" y="2585850"/>
              <a:ext cx="248374" cy="12012"/>
            </a:xfrm>
            <a:custGeom>
              <a:rect b="b" l="l" r="r" t="t"/>
              <a:pathLst>
                <a:path extrusionOk="0" h="458" w="947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78"/>
            <p:cNvSpPr/>
            <p:nvPr/>
          </p:nvSpPr>
          <p:spPr>
            <a:xfrm>
              <a:off x="1434636" y="2628234"/>
              <a:ext cx="96176" cy="12038"/>
            </a:xfrm>
            <a:custGeom>
              <a:rect b="b" l="l" r="r" t="t"/>
              <a:pathLst>
                <a:path extrusionOk="0" h="459" w="3667">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8"/>
            <p:cNvSpPr/>
            <p:nvPr/>
          </p:nvSpPr>
          <p:spPr>
            <a:xfrm>
              <a:off x="1416697" y="2553014"/>
              <a:ext cx="190595" cy="12038"/>
            </a:xfrm>
            <a:custGeom>
              <a:rect b="b" l="l" r="r" t="t"/>
              <a:pathLst>
                <a:path extrusionOk="0" h="459" w="7267">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8"/>
            <p:cNvSpPr/>
            <p:nvPr/>
          </p:nvSpPr>
          <p:spPr>
            <a:xfrm>
              <a:off x="1357396" y="2553014"/>
              <a:ext cx="47209" cy="12038"/>
            </a:xfrm>
            <a:custGeom>
              <a:rect b="b" l="l" r="r" t="t"/>
              <a:pathLst>
                <a:path extrusionOk="0" h="459" w="180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8"/>
            <p:cNvSpPr/>
            <p:nvPr/>
          </p:nvSpPr>
          <p:spPr>
            <a:xfrm>
              <a:off x="1306279" y="2479577"/>
              <a:ext cx="352262" cy="227183"/>
            </a:xfrm>
            <a:custGeom>
              <a:rect b="b" l="l" r="r" t="t"/>
              <a:pathLst>
                <a:path extrusionOk="0" h="8662" w="13431">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8"/>
            <p:cNvSpPr/>
            <p:nvPr/>
          </p:nvSpPr>
          <p:spPr>
            <a:xfrm>
              <a:off x="1277639" y="2449546"/>
              <a:ext cx="409411" cy="332066"/>
            </a:xfrm>
            <a:custGeom>
              <a:rect b="b" l="l" r="r" t="t"/>
              <a:pathLst>
                <a:path extrusionOk="0" h="12661" w="1561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8"/>
            <p:cNvSpPr/>
            <p:nvPr/>
          </p:nvSpPr>
          <p:spPr>
            <a:xfrm>
              <a:off x="1549093" y="2640482"/>
              <a:ext cx="87102" cy="74748"/>
            </a:xfrm>
            <a:custGeom>
              <a:rect b="b" l="l" r="r" t="t"/>
              <a:pathLst>
                <a:path extrusionOk="0" h="2850" w="3321">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78"/>
          <p:cNvGrpSpPr/>
          <p:nvPr/>
        </p:nvGrpSpPr>
        <p:grpSpPr>
          <a:xfrm>
            <a:off x="868254" y="2264578"/>
            <a:ext cx="332670" cy="332696"/>
            <a:chOff x="868254" y="2449153"/>
            <a:chExt cx="332670" cy="332696"/>
          </a:xfrm>
        </p:grpSpPr>
        <p:sp>
          <p:nvSpPr>
            <p:cNvPr id="11611" name="Google Shape;11611;p78"/>
            <p:cNvSpPr/>
            <p:nvPr/>
          </p:nvSpPr>
          <p:spPr>
            <a:xfrm>
              <a:off x="978802" y="2454084"/>
              <a:ext cx="109683" cy="322834"/>
            </a:xfrm>
            <a:custGeom>
              <a:rect b="b" l="l" r="r" t="t"/>
              <a:pathLst>
                <a:path extrusionOk="0" h="12309" w="4182">
                  <a:moveTo>
                    <a:pt x="0" y="1"/>
                  </a:moveTo>
                  <a:lnTo>
                    <a:pt x="0" y="12309"/>
                  </a:lnTo>
                  <a:lnTo>
                    <a:pt x="4182" y="12309"/>
                  </a:lnTo>
                  <a:lnTo>
                    <a:pt x="4182"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8"/>
            <p:cNvSpPr/>
            <p:nvPr/>
          </p:nvSpPr>
          <p:spPr>
            <a:xfrm>
              <a:off x="1063727" y="2454084"/>
              <a:ext cx="24759" cy="322834"/>
            </a:xfrm>
            <a:custGeom>
              <a:rect b="b" l="l" r="r" t="t"/>
              <a:pathLst>
                <a:path extrusionOk="0" h="12309" w="944">
                  <a:moveTo>
                    <a:pt x="0" y="1"/>
                  </a:moveTo>
                  <a:lnTo>
                    <a:pt x="0" y="12309"/>
                  </a:lnTo>
                  <a:lnTo>
                    <a:pt x="944" y="12309"/>
                  </a:lnTo>
                  <a:lnTo>
                    <a:pt x="94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8"/>
            <p:cNvSpPr/>
            <p:nvPr/>
          </p:nvSpPr>
          <p:spPr>
            <a:xfrm>
              <a:off x="873158" y="2454084"/>
              <a:ext cx="107559" cy="322965"/>
            </a:xfrm>
            <a:custGeom>
              <a:rect b="b" l="l" r="r" t="t"/>
              <a:pathLst>
                <a:path extrusionOk="0" h="12314" w="4101">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8"/>
            <p:cNvSpPr/>
            <p:nvPr/>
          </p:nvSpPr>
          <p:spPr>
            <a:xfrm>
              <a:off x="956588" y="2454084"/>
              <a:ext cx="24129" cy="322834"/>
            </a:xfrm>
            <a:custGeom>
              <a:rect b="b" l="l" r="r" t="t"/>
              <a:pathLst>
                <a:path extrusionOk="0" h="12309" w="920">
                  <a:moveTo>
                    <a:pt x="0" y="1"/>
                  </a:moveTo>
                  <a:lnTo>
                    <a:pt x="0" y="12309"/>
                  </a:lnTo>
                  <a:lnTo>
                    <a:pt x="919" y="12309"/>
                  </a:lnTo>
                  <a:lnTo>
                    <a:pt x="919"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8"/>
            <p:cNvSpPr/>
            <p:nvPr/>
          </p:nvSpPr>
          <p:spPr>
            <a:xfrm>
              <a:off x="1086938" y="2454084"/>
              <a:ext cx="109080" cy="322965"/>
            </a:xfrm>
            <a:custGeom>
              <a:rect b="b" l="l" r="r" t="t"/>
              <a:pathLst>
                <a:path extrusionOk="0" h="12314" w="4159">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8"/>
            <p:cNvSpPr/>
            <p:nvPr/>
          </p:nvSpPr>
          <p:spPr>
            <a:xfrm>
              <a:off x="1146265" y="2454084"/>
              <a:ext cx="49754" cy="322965"/>
            </a:xfrm>
            <a:custGeom>
              <a:rect b="b" l="l" r="r" t="t"/>
              <a:pathLst>
                <a:path extrusionOk="0" h="12314" w="1897">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8"/>
            <p:cNvSpPr/>
            <p:nvPr/>
          </p:nvSpPr>
          <p:spPr>
            <a:xfrm>
              <a:off x="910768" y="2711900"/>
              <a:ext cx="31840" cy="31840"/>
            </a:xfrm>
            <a:custGeom>
              <a:rect b="b" l="l" r="r" t="t"/>
              <a:pathLst>
                <a:path extrusionOk="0" h="1214" w="1214">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8"/>
            <p:cNvSpPr/>
            <p:nvPr/>
          </p:nvSpPr>
          <p:spPr>
            <a:xfrm>
              <a:off x="101866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8"/>
            <p:cNvSpPr/>
            <p:nvPr/>
          </p:nvSpPr>
          <p:spPr>
            <a:xfrm>
              <a:off x="1125178" y="2711900"/>
              <a:ext cx="31840" cy="31840"/>
            </a:xfrm>
            <a:custGeom>
              <a:rect b="b" l="l" r="r" t="t"/>
              <a:pathLst>
                <a:path extrusionOk="0" h="1214" w="1214">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8"/>
            <p:cNvSpPr/>
            <p:nvPr/>
          </p:nvSpPr>
          <p:spPr>
            <a:xfrm>
              <a:off x="896894" y="2607409"/>
              <a:ext cx="59720" cy="40285"/>
            </a:xfrm>
            <a:custGeom>
              <a:rect b="b" l="l" r="r" t="t"/>
              <a:pathLst>
                <a:path extrusionOk="0" h="1536" w="2277">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8"/>
            <p:cNvSpPr/>
            <p:nvPr/>
          </p:nvSpPr>
          <p:spPr>
            <a:xfrm>
              <a:off x="896763" y="2489307"/>
              <a:ext cx="59982" cy="118129"/>
            </a:xfrm>
            <a:custGeom>
              <a:rect b="b" l="l" r="r" t="t"/>
              <a:pathLst>
                <a:path extrusionOk="0" h="4504" w="2287">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78"/>
            <p:cNvSpPr/>
            <p:nvPr/>
          </p:nvSpPr>
          <p:spPr>
            <a:xfrm>
              <a:off x="100466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78"/>
            <p:cNvSpPr/>
            <p:nvPr/>
          </p:nvSpPr>
          <p:spPr>
            <a:xfrm>
              <a:off x="1004663" y="2607409"/>
              <a:ext cx="59851" cy="40285"/>
            </a:xfrm>
            <a:custGeom>
              <a:rect b="b" l="l" r="r" t="t"/>
              <a:pathLst>
                <a:path extrusionOk="0" h="1536" w="2282">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8"/>
            <p:cNvSpPr/>
            <p:nvPr/>
          </p:nvSpPr>
          <p:spPr>
            <a:xfrm>
              <a:off x="1111173" y="2489307"/>
              <a:ext cx="59851" cy="118129"/>
            </a:xfrm>
            <a:custGeom>
              <a:rect b="b" l="l" r="r" t="t"/>
              <a:pathLst>
                <a:path extrusionOk="0" h="4504" w="2282">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8"/>
            <p:cNvSpPr/>
            <p:nvPr/>
          </p:nvSpPr>
          <p:spPr>
            <a:xfrm>
              <a:off x="1111173" y="2607409"/>
              <a:ext cx="59851" cy="40285"/>
            </a:xfrm>
            <a:custGeom>
              <a:rect b="b" l="l" r="r" t="t"/>
              <a:pathLst>
                <a:path extrusionOk="0" h="1536" w="2282">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8"/>
            <p:cNvSpPr/>
            <p:nvPr/>
          </p:nvSpPr>
          <p:spPr>
            <a:xfrm>
              <a:off x="868254" y="2449153"/>
              <a:ext cx="332670" cy="332696"/>
            </a:xfrm>
            <a:custGeom>
              <a:rect b="b" l="l" r="r" t="t"/>
              <a:pathLst>
                <a:path extrusionOk="0" h="12685" w="12684">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8"/>
            <p:cNvSpPr/>
            <p:nvPr/>
          </p:nvSpPr>
          <p:spPr>
            <a:xfrm>
              <a:off x="905969" y="2706995"/>
              <a:ext cx="48626" cy="41649"/>
            </a:xfrm>
            <a:custGeom>
              <a:rect b="b" l="l" r="r" t="t"/>
              <a:pathLst>
                <a:path extrusionOk="0" h="1588" w="1854">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78"/>
            <p:cNvSpPr/>
            <p:nvPr/>
          </p:nvSpPr>
          <p:spPr>
            <a:xfrm>
              <a:off x="1006813" y="2706995"/>
              <a:ext cx="48600" cy="41623"/>
            </a:xfrm>
            <a:custGeom>
              <a:rect b="b" l="l" r="r" t="t"/>
              <a:pathLst>
                <a:path extrusionOk="0" h="1587" w="1853">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78"/>
            <p:cNvSpPr/>
            <p:nvPr/>
          </p:nvSpPr>
          <p:spPr>
            <a:xfrm>
              <a:off x="1113323" y="2706995"/>
              <a:ext cx="48626" cy="41623"/>
            </a:xfrm>
            <a:custGeom>
              <a:rect b="b" l="l" r="r" t="t"/>
              <a:pathLst>
                <a:path extrusionOk="0" h="1587" w="1854">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78"/>
            <p:cNvSpPr/>
            <p:nvPr/>
          </p:nvSpPr>
          <p:spPr>
            <a:xfrm>
              <a:off x="910637" y="2514407"/>
              <a:ext cx="32207" cy="9862"/>
            </a:xfrm>
            <a:custGeom>
              <a:rect b="b" l="l" r="r" t="t"/>
              <a:pathLst>
                <a:path extrusionOk="0" h="376" w="1228">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8"/>
            <p:cNvSpPr/>
            <p:nvPr/>
          </p:nvSpPr>
          <p:spPr>
            <a:xfrm>
              <a:off x="910637" y="2543441"/>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8"/>
            <p:cNvSpPr/>
            <p:nvPr/>
          </p:nvSpPr>
          <p:spPr>
            <a:xfrm>
              <a:off x="910637" y="2572343"/>
              <a:ext cx="32207" cy="9730"/>
            </a:xfrm>
            <a:custGeom>
              <a:rect b="b" l="l" r="r" t="t"/>
              <a:pathLst>
                <a:path extrusionOk="0" h="371" w="1228">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8"/>
            <p:cNvSpPr/>
            <p:nvPr/>
          </p:nvSpPr>
          <p:spPr>
            <a:xfrm>
              <a:off x="891963" y="2484376"/>
              <a:ext cx="69555" cy="168118"/>
            </a:xfrm>
            <a:custGeom>
              <a:rect b="b" l="l" r="r" t="t"/>
              <a:pathLst>
                <a:path extrusionOk="0" h="6410" w="2652">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78"/>
            <p:cNvSpPr/>
            <p:nvPr/>
          </p:nvSpPr>
          <p:spPr>
            <a:xfrm>
              <a:off x="999863" y="2484507"/>
              <a:ext cx="69450" cy="167987"/>
            </a:xfrm>
            <a:custGeom>
              <a:rect b="b" l="l" r="r" t="t"/>
              <a:pathLst>
                <a:path extrusionOk="0" h="6405" w="2648">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78"/>
            <p:cNvSpPr/>
            <p:nvPr/>
          </p:nvSpPr>
          <p:spPr>
            <a:xfrm>
              <a:off x="1106373" y="2484507"/>
              <a:ext cx="69582" cy="167987"/>
            </a:xfrm>
            <a:custGeom>
              <a:rect b="b" l="l" r="r" t="t"/>
              <a:pathLst>
                <a:path extrusionOk="0" h="6405" w="2653">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8"/>
            <p:cNvSpPr/>
            <p:nvPr/>
          </p:nvSpPr>
          <p:spPr>
            <a:xfrm>
              <a:off x="1125047" y="2514407"/>
              <a:ext cx="32102" cy="9862"/>
            </a:xfrm>
            <a:custGeom>
              <a:rect b="b" l="l" r="r" t="t"/>
              <a:pathLst>
                <a:path extrusionOk="0" h="376" w="1224">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8"/>
            <p:cNvSpPr/>
            <p:nvPr/>
          </p:nvSpPr>
          <p:spPr>
            <a:xfrm>
              <a:off x="1125047" y="2543441"/>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8"/>
            <p:cNvSpPr/>
            <p:nvPr/>
          </p:nvSpPr>
          <p:spPr>
            <a:xfrm>
              <a:off x="1125047" y="2572343"/>
              <a:ext cx="32102" cy="9730"/>
            </a:xfrm>
            <a:custGeom>
              <a:rect b="b" l="l" r="r" t="t"/>
              <a:pathLst>
                <a:path extrusionOk="0" h="371" w="1224">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8"/>
            <p:cNvSpPr/>
            <p:nvPr/>
          </p:nvSpPr>
          <p:spPr>
            <a:xfrm>
              <a:off x="1018537" y="2514407"/>
              <a:ext cx="32102" cy="9862"/>
            </a:xfrm>
            <a:custGeom>
              <a:rect b="b" l="l" r="r" t="t"/>
              <a:pathLst>
                <a:path extrusionOk="0" h="376" w="1224">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8"/>
            <p:cNvSpPr/>
            <p:nvPr/>
          </p:nvSpPr>
          <p:spPr>
            <a:xfrm>
              <a:off x="1018537" y="2543441"/>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8"/>
            <p:cNvSpPr/>
            <p:nvPr/>
          </p:nvSpPr>
          <p:spPr>
            <a:xfrm>
              <a:off x="1018537" y="2572343"/>
              <a:ext cx="32102" cy="9730"/>
            </a:xfrm>
            <a:custGeom>
              <a:rect b="b" l="l" r="r" t="t"/>
              <a:pathLst>
                <a:path extrusionOk="0" h="371" w="1224">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78"/>
          <p:cNvGrpSpPr/>
          <p:nvPr/>
        </p:nvGrpSpPr>
        <p:grpSpPr>
          <a:xfrm>
            <a:off x="3140473" y="4172969"/>
            <a:ext cx="289158" cy="252938"/>
            <a:chOff x="3140473" y="4357544"/>
            <a:chExt cx="289158" cy="252938"/>
          </a:xfrm>
        </p:grpSpPr>
        <p:sp>
          <p:nvSpPr>
            <p:cNvPr id="11643" name="Google Shape;11643;p78"/>
            <p:cNvSpPr/>
            <p:nvPr/>
          </p:nvSpPr>
          <p:spPr>
            <a:xfrm>
              <a:off x="3144774" y="4425185"/>
              <a:ext cx="280687" cy="181127"/>
            </a:xfrm>
            <a:custGeom>
              <a:rect b="b" l="l" r="r" t="t"/>
              <a:pathLst>
                <a:path extrusionOk="0" h="6906" w="10702">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8"/>
            <p:cNvSpPr/>
            <p:nvPr/>
          </p:nvSpPr>
          <p:spPr>
            <a:xfrm>
              <a:off x="3144774" y="4425185"/>
              <a:ext cx="280687" cy="13533"/>
            </a:xfrm>
            <a:custGeom>
              <a:rect b="b" l="l" r="r" t="t"/>
              <a:pathLst>
                <a:path extrusionOk="0" h="516" w="10702">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8"/>
            <p:cNvSpPr/>
            <p:nvPr/>
          </p:nvSpPr>
          <p:spPr>
            <a:xfrm>
              <a:off x="3171894" y="4461405"/>
              <a:ext cx="90511" cy="117657"/>
            </a:xfrm>
            <a:custGeom>
              <a:rect b="b" l="l" r="r" t="t"/>
              <a:pathLst>
                <a:path extrusionOk="0" h="4486" w="3451">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8"/>
            <p:cNvSpPr/>
            <p:nvPr/>
          </p:nvSpPr>
          <p:spPr>
            <a:xfrm>
              <a:off x="3289629" y="4461405"/>
              <a:ext cx="108582" cy="18071"/>
            </a:xfrm>
            <a:custGeom>
              <a:rect b="b" l="l" r="r" t="t"/>
              <a:pathLst>
                <a:path extrusionOk="0" h="689" w="414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8"/>
            <p:cNvSpPr/>
            <p:nvPr/>
          </p:nvSpPr>
          <p:spPr>
            <a:xfrm>
              <a:off x="3289629" y="4497625"/>
              <a:ext cx="81436" cy="18071"/>
            </a:xfrm>
            <a:custGeom>
              <a:rect b="b" l="l" r="r" t="t"/>
              <a:pathLst>
                <a:path extrusionOk="0" h="689" w="3105">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8"/>
            <p:cNvSpPr/>
            <p:nvPr/>
          </p:nvSpPr>
          <p:spPr>
            <a:xfrm>
              <a:off x="3262378" y="4361846"/>
              <a:ext cx="45347" cy="81410"/>
            </a:xfrm>
            <a:custGeom>
              <a:rect b="b" l="l" r="r" t="t"/>
              <a:pathLst>
                <a:path extrusionOk="0" h="3104" w="1729">
                  <a:moveTo>
                    <a:pt x="1" y="0"/>
                  </a:moveTo>
                  <a:lnTo>
                    <a:pt x="347" y="3104"/>
                  </a:lnTo>
                  <a:lnTo>
                    <a:pt x="1382" y="3104"/>
                  </a:lnTo>
                  <a:lnTo>
                    <a:pt x="1728" y="0"/>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78"/>
            <p:cNvSpPr/>
            <p:nvPr/>
          </p:nvSpPr>
          <p:spPr>
            <a:xfrm>
              <a:off x="3189938" y="4520233"/>
              <a:ext cx="54422" cy="58828"/>
            </a:xfrm>
            <a:custGeom>
              <a:rect b="b" l="l" r="r" t="t"/>
              <a:pathLst>
                <a:path extrusionOk="0" h="2243" w="2075">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78"/>
            <p:cNvSpPr/>
            <p:nvPr/>
          </p:nvSpPr>
          <p:spPr>
            <a:xfrm>
              <a:off x="3190069" y="4534475"/>
              <a:ext cx="54291" cy="44587"/>
            </a:xfrm>
            <a:custGeom>
              <a:rect b="b" l="l" r="r" t="t"/>
              <a:pathLst>
                <a:path extrusionOk="0" h="1700" w="207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8"/>
            <p:cNvSpPr/>
            <p:nvPr/>
          </p:nvSpPr>
          <p:spPr>
            <a:xfrm>
              <a:off x="3190069" y="4542553"/>
              <a:ext cx="13533" cy="36509"/>
            </a:xfrm>
            <a:custGeom>
              <a:rect b="b" l="l" r="r" t="t"/>
              <a:pathLst>
                <a:path extrusionOk="0" h="1392" w="516">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8"/>
            <p:cNvSpPr/>
            <p:nvPr/>
          </p:nvSpPr>
          <p:spPr>
            <a:xfrm>
              <a:off x="3230696" y="4542553"/>
              <a:ext cx="13665" cy="36509"/>
            </a:xfrm>
            <a:custGeom>
              <a:rect b="b" l="l" r="r" t="t"/>
              <a:pathLst>
                <a:path extrusionOk="0" h="1392" w="521">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8"/>
            <p:cNvSpPr/>
            <p:nvPr/>
          </p:nvSpPr>
          <p:spPr>
            <a:xfrm>
              <a:off x="3199039" y="4484013"/>
              <a:ext cx="36246" cy="40784"/>
            </a:xfrm>
            <a:custGeom>
              <a:rect b="b" l="l" r="r" t="t"/>
              <a:pathLst>
                <a:path extrusionOk="0" h="1555" w="1382">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8"/>
            <p:cNvSpPr/>
            <p:nvPr/>
          </p:nvSpPr>
          <p:spPr>
            <a:xfrm>
              <a:off x="3199039" y="4484013"/>
              <a:ext cx="24890" cy="40784"/>
            </a:xfrm>
            <a:custGeom>
              <a:rect b="b" l="l" r="r" t="t"/>
              <a:pathLst>
                <a:path extrusionOk="0" h="1555" w="949">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8"/>
            <p:cNvSpPr/>
            <p:nvPr/>
          </p:nvSpPr>
          <p:spPr>
            <a:xfrm>
              <a:off x="3199039" y="4484013"/>
              <a:ext cx="36351" cy="18071"/>
            </a:xfrm>
            <a:custGeom>
              <a:rect b="b" l="l" r="r" t="t"/>
              <a:pathLst>
                <a:path extrusionOk="0" h="689" w="1386">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8"/>
            <p:cNvSpPr/>
            <p:nvPr/>
          </p:nvSpPr>
          <p:spPr>
            <a:xfrm>
              <a:off x="3199039" y="4484013"/>
              <a:ext cx="24890" cy="16550"/>
            </a:xfrm>
            <a:custGeom>
              <a:rect b="b" l="l" r="r" t="t"/>
              <a:pathLst>
                <a:path extrusionOk="0" h="631" w="949">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8"/>
            <p:cNvSpPr/>
            <p:nvPr/>
          </p:nvSpPr>
          <p:spPr>
            <a:xfrm>
              <a:off x="3140473" y="4357544"/>
              <a:ext cx="289158" cy="252938"/>
            </a:xfrm>
            <a:custGeom>
              <a:rect b="b" l="l" r="r" t="t"/>
              <a:pathLst>
                <a:path extrusionOk="0" h="9644" w="11025">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8"/>
            <p:cNvSpPr/>
            <p:nvPr/>
          </p:nvSpPr>
          <p:spPr>
            <a:xfrm>
              <a:off x="3167723" y="4457130"/>
              <a:ext cx="98983" cy="126233"/>
            </a:xfrm>
            <a:custGeom>
              <a:rect b="b" l="l" r="r" t="t"/>
              <a:pathLst>
                <a:path extrusionOk="0" h="4813" w="3774">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8"/>
            <p:cNvSpPr/>
            <p:nvPr/>
          </p:nvSpPr>
          <p:spPr>
            <a:xfrm>
              <a:off x="3285354" y="4457130"/>
              <a:ext cx="117132" cy="26647"/>
            </a:xfrm>
            <a:custGeom>
              <a:rect b="b" l="l" r="r" t="t"/>
              <a:pathLst>
                <a:path extrusionOk="0" h="1016" w="4466">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78"/>
            <p:cNvSpPr/>
            <p:nvPr/>
          </p:nvSpPr>
          <p:spPr>
            <a:xfrm>
              <a:off x="3285354" y="4493350"/>
              <a:ext cx="90013" cy="26647"/>
            </a:xfrm>
            <a:custGeom>
              <a:rect b="b" l="l" r="r" t="t"/>
              <a:pathLst>
                <a:path extrusionOk="0" h="1016" w="3432">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78"/>
            <p:cNvSpPr/>
            <p:nvPr/>
          </p:nvSpPr>
          <p:spPr>
            <a:xfrm>
              <a:off x="3283964" y="4529570"/>
              <a:ext cx="56573" cy="8471"/>
            </a:xfrm>
            <a:custGeom>
              <a:rect b="b" l="l" r="r" t="t"/>
              <a:pathLst>
                <a:path extrusionOk="0" h="323" w="2157">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8"/>
            <p:cNvSpPr/>
            <p:nvPr/>
          </p:nvSpPr>
          <p:spPr>
            <a:xfrm>
              <a:off x="3347303" y="4529570"/>
              <a:ext cx="29453" cy="8471"/>
            </a:xfrm>
            <a:custGeom>
              <a:rect b="b" l="l" r="r" t="t"/>
              <a:pathLst>
                <a:path extrusionOk="0" h="323" w="1123">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8"/>
            <p:cNvSpPr/>
            <p:nvPr/>
          </p:nvSpPr>
          <p:spPr>
            <a:xfrm>
              <a:off x="3283964" y="4556690"/>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8"/>
            <p:cNvSpPr/>
            <p:nvPr/>
          </p:nvSpPr>
          <p:spPr>
            <a:xfrm>
              <a:off x="3311083" y="4556690"/>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8"/>
            <p:cNvSpPr/>
            <p:nvPr/>
          </p:nvSpPr>
          <p:spPr>
            <a:xfrm>
              <a:off x="3283964" y="4574865"/>
              <a:ext cx="20353" cy="8498"/>
            </a:xfrm>
            <a:custGeom>
              <a:rect b="b" l="l" r="r" t="t"/>
              <a:pathLst>
                <a:path extrusionOk="0" h="324" w="776">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8"/>
            <p:cNvSpPr/>
            <p:nvPr/>
          </p:nvSpPr>
          <p:spPr>
            <a:xfrm>
              <a:off x="3311083" y="4574865"/>
              <a:ext cx="47603" cy="8498"/>
            </a:xfrm>
            <a:custGeom>
              <a:rect b="b" l="l" r="r" t="t"/>
              <a:pathLst>
                <a:path extrusionOk="0" h="324" w="1815">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8"/>
            <p:cNvSpPr/>
            <p:nvPr/>
          </p:nvSpPr>
          <p:spPr>
            <a:xfrm>
              <a:off x="3279426" y="4420910"/>
              <a:ext cx="11383" cy="8471"/>
            </a:xfrm>
            <a:custGeom>
              <a:rect b="b" l="l" r="r" t="t"/>
              <a:pathLst>
                <a:path extrusionOk="0" h="323" w="434">
                  <a:moveTo>
                    <a:pt x="217" y="0"/>
                  </a:moveTo>
                  <a:cubicBezTo>
                    <a:pt x="0" y="0"/>
                    <a:pt x="0" y="323"/>
                    <a:pt x="217" y="323"/>
                  </a:cubicBezTo>
                  <a:cubicBezTo>
                    <a:pt x="433" y="323"/>
                    <a:pt x="433"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78"/>
          <p:cNvGrpSpPr/>
          <p:nvPr/>
        </p:nvGrpSpPr>
        <p:grpSpPr>
          <a:xfrm>
            <a:off x="4889349" y="1360621"/>
            <a:ext cx="348327" cy="310298"/>
            <a:chOff x="4889349" y="1545196"/>
            <a:chExt cx="348327" cy="310298"/>
          </a:xfrm>
        </p:grpSpPr>
        <p:sp>
          <p:nvSpPr>
            <p:cNvPr id="11669" name="Google Shape;11669;p78"/>
            <p:cNvSpPr/>
            <p:nvPr/>
          </p:nvSpPr>
          <p:spPr>
            <a:xfrm>
              <a:off x="4954472" y="1566650"/>
              <a:ext cx="65385" cy="54553"/>
            </a:xfrm>
            <a:custGeom>
              <a:rect b="b" l="l" r="r" t="t"/>
              <a:pathLst>
                <a:path extrusionOk="0" h="2080" w="2493">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8"/>
            <p:cNvSpPr/>
            <p:nvPr/>
          </p:nvSpPr>
          <p:spPr>
            <a:xfrm>
              <a:off x="4954472" y="1566650"/>
              <a:ext cx="43564" cy="54553"/>
            </a:xfrm>
            <a:custGeom>
              <a:rect b="b" l="l" r="r" t="t"/>
              <a:pathLst>
                <a:path extrusionOk="0" h="2080" w="1661">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78"/>
            <p:cNvSpPr/>
            <p:nvPr/>
          </p:nvSpPr>
          <p:spPr>
            <a:xfrm>
              <a:off x="4916232" y="1593900"/>
              <a:ext cx="141865" cy="141891"/>
            </a:xfrm>
            <a:custGeom>
              <a:rect b="b" l="l" r="r" t="t"/>
              <a:pathLst>
                <a:path extrusionOk="0" h="5410" w="5409">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78"/>
            <p:cNvSpPr/>
            <p:nvPr/>
          </p:nvSpPr>
          <p:spPr>
            <a:xfrm>
              <a:off x="4945004" y="1593979"/>
              <a:ext cx="113093" cy="141812"/>
            </a:xfrm>
            <a:custGeom>
              <a:rect b="b" l="l" r="r" t="t"/>
              <a:pathLst>
                <a:path extrusionOk="0" h="5407" w="4312">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8"/>
            <p:cNvSpPr/>
            <p:nvPr/>
          </p:nvSpPr>
          <p:spPr>
            <a:xfrm>
              <a:off x="5079918" y="1566650"/>
              <a:ext cx="152723" cy="159699"/>
            </a:xfrm>
            <a:custGeom>
              <a:rect b="b" l="l" r="r" t="t"/>
              <a:pathLst>
                <a:path extrusionOk="0" h="6089" w="5823">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8"/>
            <p:cNvSpPr/>
            <p:nvPr/>
          </p:nvSpPr>
          <p:spPr>
            <a:xfrm>
              <a:off x="5085347" y="1566650"/>
              <a:ext cx="130875" cy="87154"/>
            </a:xfrm>
            <a:custGeom>
              <a:rect b="b" l="l" r="r" t="t"/>
              <a:pathLst>
                <a:path extrusionOk="0" h="3323" w="499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78"/>
            <p:cNvSpPr/>
            <p:nvPr/>
          </p:nvSpPr>
          <p:spPr>
            <a:xfrm>
              <a:off x="5112597" y="1550231"/>
              <a:ext cx="87364" cy="87364"/>
            </a:xfrm>
            <a:custGeom>
              <a:rect b="b" l="l" r="r" t="t"/>
              <a:pathLst>
                <a:path extrusionOk="0" h="3331" w="3331">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78"/>
            <p:cNvSpPr/>
            <p:nvPr/>
          </p:nvSpPr>
          <p:spPr>
            <a:xfrm>
              <a:off x="5129016" y="1566650"/>
              <a:ext cx="54527" cy="54553"/>
            </a:xfrm>
            <a:custGeom>
              <a:rect b="b" l="l" r="r" t="t"/>
              <a:pathLst>
                <a:path extrusionOk="0" h="2080" w="2079">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8"/>
            <p:cNvSpPr/>
            <p:nvPr/>
          </p:nvSpPr>
          <p:spPr>
            <a:xfrm>
              <a:off x="5139848" y="1634422"/>
              <a:ext cx="32732" cy="25021"/>
            </a:xfrm>
            <a:custGeom>
              <a:rect b="b" l="l" r="r" t="t"/>
              <a:pathLst>
                <a:path extrusionOk="0" h="954" w="1248">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78"/>
            <p:cNvSpPr/>
            <p:nvPr/>
          </p:nvSpPr>
          <p:spPr>
            <a:xfrm>
              <a:off x="5139848" y="1634422"/>
              <a:ext cx="16445" cy="25021"/>
            </a:xfrm>
            <a:custGeom>
              <a:rect b="b" l="l" r="r" t="t"/>
              <a:pathLst>
                <a:path extrusionOk="0" h="954" w="627">
                  <a:moveTo>
                    <a:pt x="1" y="0"/>
                  </a:moveTo>
                  <a:lnTo>
                    <a:pt x="1" y="746"/>
                  </a:lnTo>
                  <a:cubicBezTo>
                    <a:pt x="1" y="857"/>
                    <a:pt x="92" y="953"/>
                    <a:pt x="208" y="953"/>
                  </a:cubicBezTo>
                  <a:lnTo>
                    <a:pt x="626" y="953"/>
                  </a:lnTo>
                  <a:lnTo>
                    <a:pt x="6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78"/>
            <p:cNvSpPr/>
            <p:nvPr/>
          </p:nvSpPr>
          <p:spPr>
            <a:xfrm>
              <a:off x="4894516" y="1741194"/>
              <a:ext cx="185428" cy="109185"/>
            </a:xfrm>
            <a:custGeom>
              <a:rect b="b" l="l" r="r" t="t"/>
              <a:pathLst>
                <a:path extrusionOk="0" h="4163" w="707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8"/>
            <p:cNvSpPr/>
            <p:nvPr/>
          </p:nvSpPr>
          <p:spPr>
            <a:xfrm>
              <a:off x="4959901" y="1741194"/>
              <a:ext cx="54553" cy="27250"/>
            </a:xfrm>
            <a:custGeom>
              <a:rect b="b" l="l" r="r" t="t"/>
              <a:pathLst>
                <a:path extrusionOk="0" h="1039" w="208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8"/>
            <p:cNvSpPr/>
            <p:nvPr/>
          </p:nvSpPr>
          <p:spPr>
            <a:xfrm>
              <a:off x="4894516" y="1780430"/>
              <a:ext cx="185428" cy="69818"/>
            </a:xfrm>
            <a:custGeom>
              <a:rect b="b" l="l" r="r" t="t"/>
              <a:pathLst>
                <a:path extrusionOk="0" h="2662" w="707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78"/>
            <p:cNvSpPr/>
            <p:nvPr/>
          </p:nvSpPr>
          <p:spPr>
            <a:xfrm>
              <a:off x="4932651" y="1649424"/>
              <a:ext cx="109054" cy="102759"/>
            </a:xfrm>
            <a:custGeom>
              <a:rect b="b" l="l" r="r" t="t"/>
              <a:pathLst>
                <a:path extrusionOk="0" h="3918" w="4158">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78"/>
            <p:cNvSpPr/>
            <p:nvPr/>
          </p:nvSpPr>
          <p:spPr>
            <a:xfrm>
              <a:off x="4932651" y="1649424"/>
              <a:ext cx="109054" cy="102261"/>
            </a:xfrm>
            <a:custGeom>
              <a:rect b="b" l="l" r="r" t="t"/>
              <a:pathLst>
                <a:path extrusionOk="0" h="3899" w="4158">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8"/>
            <p:cNvSpPr/>
            <p:nvPr/>
          </p:nvSpPr>
          <p:spPr>
            <a:xfrm>
              <a:off x="4894516" y="1798344"/>
              <a:ext cx="38135" cy="51904"/>
            </a:xfrm>
            <a:custGeom>
              <a:rect b="b" l="l" r="r" t="t"/>
              <a:pathLst>
                <a:path extrusionOk="0" h="1979" w="1454">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8"/>
            <p:cNvSpPr/>
            <p:nvPr/>
          </p:nvSpPr>
          <p:spPr>
            <a:xfrm>
              <a:off x="5041678" y="1798344"/>
              <a:ext cx="38266" cy="51904"/>
            </a:xfrm>
            <a:custGeom>
              <a:rect b="b" l="l" r="r" t="t"/>
              <a:pathLst>
                <a:path extrusionOk="0" h="1979" w="1459">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8"/>
            <p:cNvSpPr/>
            <p:nvPr/>
          </p:nvSpPr>
          <p:spPr>
            <a:xfrm>
              <a:off x="5103628" y="1545196"/>
              <a:ext cx="105172" cy="124764"/>
            </a:xfrm>
            <a:custGeom>
              <a:rect b="b" l="l" r="r" t="t"/>
              <a:pathLst>
                <a:path extrusionOk="0" h="4757" w="401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8"/>
            <p:cNvSpPr/>
            <p:nvPr/>
          </p:nvSpPr>
          <p:spPr>
            <a:xfrm>
              <a:off x="4889349" y="1561614"/>
              <a:ext cx="195631" cy="293879"/>
            </a:xfrm>
            <a:custGeom>
              <a:rect b="b" l="l" r="r" t="t"/>
              <a:pathLst>
                <a:path extrusionOk="0" h="11205" w="7459">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78"/>
            <p:cNvSpPr/>
            <p:nvPr/>
          </p:nvSpPr>
          <p:spPr>
            <a:xfrm>
              <a:off x="4927589" y="1823338"/>
              <a:ext cx="10255" cy="32024"/>
            </a:xfrm>
            <a:custGeom>
              <a:rect b="b" l="l" r="r" t="t"/>
              <a:pathLst>
                <a:path extrusionOk="0" h="1221" w="391">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78"/>
            <p:cNvSpPr/>
            <p:nvPr/>
          </p:nvSpPr>
          <p:spPr>
            <a:xfrm>
              <a:off x="5036616" y="1823338"/>
              <a:ext cx="10255" cy="32024"/>
            </a:xfrm>
            <a:custGeom>
              <a:rect b="b" l="l" r="r" t="t"/>
              <a:pathLst>
                <a:path extrusionOk="0" h="1221" w="391">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8"/>
            <p:cNvSpPr/>
            <p:nvPr/>
          </p:nvSpPr>
          <p:spPr>
            <a:xfrm>
              <a:off x="5074751" y="1561614"/>
              <a:ext cx="162925" cy="169771"/>
            </a:xfrm>
            <a:custGeom>
              <a:rect b="b" l="l" r="r" t="t"/>
              <a:pathLst>
                <a:path extrusionOk="0" h="6473" w="6212">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1" name="Google Shape;11691;p78"/>
          <p:cNvGrpSpPr/>
          <p:nvPr/>
        </p:nvGrpSpPr>
        <p:grpSpPr>
          <a:xfrm>
            <a:off x="5393651" y="1314093"/>
            <a:ext cx="263403" cy="366713"/>
            <a:chOff x="5393651" y="1498668"/>
            <a:chExt cx="263403" cy="366713"/>
          </a:xfrm>
        </p:grpSpPr>
        <p:sp>
          <p:nvSpPr>
            <p:cNvPr id="11692" name="Google Shape;11692;p78"/>
            <p:cNvSpPr/>
            <p:nvPr/>
          </p:nvSpPr>
          <p:spPr>
            <a:xfrm>
              <a:off x="5399080" y="1527020"/>
              <a:ext cx="252676" cy="333063"/>
            </a:xfrm>
            <a:custGeom>
              <a:rect b="b" l="l" r="r" t="t"/>
              <a:pathLst>
                <a:path extrusionOk="0" h="12699" w="9634">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8"/>
            <p:cNvSpPr/>
            <p:nvPr/>
          </p:nvSpPr>
          <p:spPr>
            <a:xfrm>
              <a:off x="5422029" y="1549995"/>
              <a:ext cx="206751" cy="275651"/>
            </a:xfrm>
            <a:custGeom>
              <a:rect b="b" l="l" r="r" t="t"/>
              <a:pathLst>
                <a:path extrusionOk="0" h="10510" w="7883">
                  <a:moveTo>
                    <a:pt x="1" y="0"/>
                  </a:moveTo>
                  <a:lnTo>
                    <a:pt x="1" y="10509"/>
                  </a:lnTo>
                  <a:lnTo>
                    <a:pt x="7883" y="10509"/>
                  </a:lnTo>
                  <a:lnTo>
                    <a:pt x="78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78"/>
            <p:cNvSpPr/>
            <p:nvPr/>
          </p:nvSpPr>
          <p:spPr>
            <a:xfrm>
              <a:off x="5473645" y="1503992"/>
              <a:ext cx="103520" cy="46029"/>
            </a:xfrm>
            <a:custGeom>
              <a:rect b="b" l="l" r="r" t="t"/>
              <a:pathLst>
                <a:path extrusionOk="0" h="1755" w="3947">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78"/>
            <p:cNvSpPr/>
            <p:nvPr/>
          </p:nvSpPr>
          <p:spPr>
            <a:xfrm>
              <a:off x="5453581" y="1661934"/>
              <a:ext cx="28798" cy="28667"/>
            </a:xfrm>
            <a:custGeom>
              <a:rect b="b" l="l" r="r" t="t"/>
              <a:pathLst>
                <a:path extrusionOk="0" h="1093" w="1098">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8"/>
            <p:cNvSpPr/>
            <p:nvPr/>
          </p:nvSpPr>
          <p:spPr>
            <a:xfrm>
              <a:off x="5453581" y="1713550"/>
              <a:ext cx="28798" cy="28798"/>
            </a:xfrm>
            <a:custGeom>
              <a:rect b="b" l="l" r="r" t="t"/>
              <a:pathLst>
                <a:path extrusionOk="0" h="1098" w="1098">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8"/>
            <p:cNvSpPr/>
            <p:nvPr/>
          </p:nvSpPr>
          <p:spPr>
            <a:xfrm>
              <a:off x="5453581" y="1765297"/>
              <a:ext cx="28798" cy="28667"/>
            </a:xfrm>
            <a:custGeom>
              <a:rect b="b" l="l" r="r" t="t"/>
              <a:pathLst>
                <a:path extrusionOk="0" h="1093" w="1098">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8"/>
            <p:cNvSpPr/>
            <p:nvPr/>
          </p:nvSpPr>
          <p:spPr>
            <a:xfrm>
              <a:off x="5450827" y="1572971"/>
              <a:ext cx="34463" cy="34463"/>
            </a:xfrm>
            <a:custGeom>
              <a:rect b="b" l="l" r="r" t="t"/>
              <a:pathLst>
                <a:path extrusionOk="0" h="1314" w="1314">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8"/>
            <p:cNvSpPr/>
            <p:nvPr/>
          </p:nvSpPr>
          <p:spPr>
            <a:xfrm>
              <a:off x="5393651" y="1498668"/>
              <a:ext cx="263403" cy="366713"/>
            </a:xfrm>
            <a:custGeom>
              <a:rect b="b" l="l" r="r" t="t"/>
              <a:pathLst>
                <a:path extrusionOk="0" h="13982" w="10043">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78"/>
            <p:cNvSpPr/>
            <p:nvPr/>
          </p:nvSpPr>
          <p:spPr>
            <a:xfrm>
              <a:off x="5518573" y="1521591"/>
              <a:ext cx="14294" cy="10780"/>
            </a:xfrm>
            <a:custGeom>
              <a:rect b="b" l="l" r="r" t="t"/>
              <a:pathLst>
                <a:path extrusionOk="0" h="411" w="545">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78"/>
            <p:cNvSpPr/>
            <p:nvPr/>
          </p:nvSpPr>
          <p:spPr>
            <a:xfrm>
              <a:off x="5416627" y="1544566"/>
              <a:ext cx="217452" cy="286378"/>
            </a:xfrm>
            <a:custGeom>
              <a:rect b="b" l="l" r="r" t="t"/>
              <a:pathLst>
                <a:path extrusionOk="0" h="10919" w="8291">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8"/>
            <p:cNvSpPr/>
            <p:nvPr/>
          </p:nvSpPr>
          <p:spPr>
            <a:xfrm>
              <a:off x="5445398" y="1659416"/>
              <a:ext cx="39525" cy="33755"/>
            </a:xfrm>
            <a:custGeom>
              <a:rect b="b" l="l" r="r" t="t"/>
              <a:pathLst>
                <a:path extrusionOk="0" h="1287" w="1507">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8"/>
            <p:cNvSpPr/>
            <p:nvPr/>
          </p:nvSpPr>
          <p:spPr>
            <a:xfrm>
              <a:off x="5445398" y="1711137"/>
              <a:ext cx="39525" cy="33755"/>
            </a:xfrm>
            <a:custGeom>
              <a:rect b="b" l="l" r="r" t="t"/>
              <a:pathLst>
                <a:path extrusionOk="0" h="1287" w="1507">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78"/>
            <p:cNvSpPr/>
            <p:nvPr/>
          </p:nvSpPr>
          <p:spPr>
            <a:xfrm>
              <a:off x="5445398" y="1762753"/>
              <a:ext cx="39525" cy="33781"/>
            </a:xfrm>
            <a:custGeom>
              <a:rect b="b" l="l" r="r" t="t"/>
              <a:pathLst>
                <a:path extrusionOk="0" h="1288" w="1507">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78"/>
            <p:cNvSpPr/>
            <p:nvPr/>
          </p:nvSpPr>
          <p:spPr>
            <a:xfrm>
              <a:off x="5494968" y="1659390"/>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8"/>
            <p:cNvSpPr/>
            <p:nvPr/>
          </p:nvSpPr>
          <p:spPr>
            <a:xfrm>
              <a:off x="5494968" y="1682366"/>
              <a:ext cx="106825" cy="10780"/>
            </a:xfrm>
            <a:custGeom>
              <a:rect b="b" l="l" r="r" t="t"/>
              <a:pathLst>
                <a:path extrusionOk="0" h="411" w="4073">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78"/>
            <p:cNvSpPr/>
            <p:nvPr/>
          </p:nvSpPr>
          <p:spPr>
            <a:xfrm>
              <a:off x="5494968" y="1711137"/>
              <a:ext cx="66565" cy="10780"/>
            </a:xfrm>
            <a:custGeom>
              <a:rect b="b" l="l" r="r" t="t"/>
              <a:pathLst>
                <a:path extrusionOk="0" h="411" w="2538">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78"/>
            <p:cNvSpPr/>
            <p:nvPr/>
          </p:nvSpPr>
          <p:spPr>
            <a:xfrm>
              <a:off x="5494968" y="1734112"/>
              <a:ext cx="106825" cy="10780"/>
            </a:xfrm>
            <a:custGeom>
              <a:rect b="b" l="l" r="r" t="t"/>
              <a:pathLst>
                <a:path extrusionOk="0" h="411" w="4073">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78"/>
            <p:cNvSpPr/>
            <p:nvPr/>
          </p:nvSpPr>
          <p:spPr>
            <a:xfrm>
              <a:off x="5494968" y="1762753"/>
              <a:ext cx="66565" cy="10780"/>
            </a:xfrm>
            <a:custGeom>
              <a:rect b="b" l="l" r="r" t="t"/>
              <a:pathLst>
                <a:path extrusionOk="0" h="411" w="2538">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8"/>
            <p:cNvSpPr/>
            <p:nvPr/>
          </p:nvSpPr>
          <p:spPr>
            <a:xfrm>
              <a:off x="5494968" y="1785728"/>
              <a:ext cx="106169" cy="10780"/>
            </a:xfrm>
            <a:custGeom>
              <a:rect b="b" l="l" r="r" t="t"/>
              <a:pathLst>
                <a:path extrusionOk="0" h="411" w="4048">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8"/>
            <p:cNvSpPr/>
            <p:nvPr/>
          </p:nvSpPr>
          <p:spPr>
            <a:xfrm>
              <a:off x="5494968" y="1573312"/>
              <a:ext cx="106825" cy="10780"/>
            </a:xfrm>
            <a:custGeom>
              <a:rect b="b" l="l" r="r" t="t"/>
              <a:pathLst>
                <a:path extrusionOk="0" h="411" w="4073">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78"/>
            <p:cNvSpPr/>
            <p:nvPr/>
          </p:nvSpPr>
          <p:spPr>
            <a:xfrm>
              <a:off x="5449044" y="1624954"/>
              <a:ext cx="152749" cy="10753"/>
            </a:xfrm>
            <a:custGeom>
              <a:rect b="b" l="l" r="r" t="t"/>
              <a:pathLst>
                <a:path extrusionOk="0" h="410" w="5824">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78"/>
            <p:cNvSpPr/>
            <p:nvPr/>
          </p:nvSpPr>
          <p:spPr>
            <a:xfrm>
              <a:off x="5494968" y="1596287"/>
              <a:ext cx="32102" cy="10780"/>
            </a:xfrm>
            <a:custGeom>
              <a:rect b="b" l="l" r="r" t="t"/>
              <a:pathLst>
                <a:path extrusionOk="0" h="411" w="1224">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8"/>
            <p:cNvSpPr/>
            <p:nvPr/>
          </p:nvSpPr>
          <p:spPr>
            <a:xfrm>
              <a:off x="5535122" y="1596287"/>
              <a:ext cx="32207" cy="10780"/>
            </a:xfrm>
            <a:custGeom>
              <a:rect b="b" l="l" r="r" t="t"/>
              <a:pathLst>
                <a:path extrusionOk="0" h="411" w="1228">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8"/>
            <p:cNvSpPr/>
            <p:nvPr/>
          </p:nvSpPr>
          <p:spPr>
            <a:xfrm>
              <a:off x="5451063" y="1573207"/>
              <a:ext cx="33860" cy="33860"/>
            </a:xfrm>
            <a:custGeom>
              <a:rect b="b" l="l" r="r" t="t"/>
              <a:pathLst>
                <a:path extrusionOk="0" h="1291" w="1291">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78"/>
          <p:cNvGrpSpPr/>
          <p:nvPr/>
        </p:nvGrpSpPr>
        <p:grpSpPr>
          <a:xfrm>
            <a:off x="5775393" y="1326053"/>
            <a:ext cx="366634" cy="366634"/>
            <a:chOff x="5775393" y="1510628"/>
            <a:chExt cx="366634" cy="366634"/>
          </a:xfrm>
        </p:grpSpPr>
        <p:sp>
          <p:nvSpPr>
            <p:cNvPr id="11717" name="Google Shape;11717;p78"/>
            <p:cNvSpPr/>
            <p:nvPr/>
          </p:nvSpPr>
          <p:spPr>
            <a:xfrm>
              <a:off x="5918516" y="1624954"/>
              <a:ext cx="28798" cy="63130"/>
            </a:xfrm>
            <a:custGeom>
              <a:rect b="b" l="l" r="r" t="t"/>
              <a:pathLst>
                <a:path extrusionOk="0" h="2407" w="1098">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78"/>
            <p:cNvSpPr/>
            <p:nvPr/>
          </p:nvSpPr>
          <p:spPr>
            <a:xfrm>
              <a:off x="5930004" y="1619288"/>
              <a:ext cx="68926" cy="68926"/>
            </a:xfrm>
            <a:custGeom>
              <a:rect b="b" l="l" r="r" t="t"/>
              <a:pathLst>
                <a:path extrusionOk="0" h="2628" w="2628">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8"/>
            <p:cNvSpPr/>
            <p:nvPr/>
          </p:nvSpPr>
          <p:spPr>
            <a:xfrm>
              <a:off x="5941491" y="170534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8"/>
            <p:cNvSpPr/>
            <p:nvPr/>
          </p:nvSpPr>
          <p:spPr>
            <a:xfrm>
              <a:off x="5901337" y="1719346"/>
              <a:ext cx="114876" cy="89383"/>
            </a:xfrm>
            <a:custGeom>
              <a:rect b="b" l="l" r="r" t="t"/>
              <a:pathLst>
                <a:path extrusionOk="0" h="3408" w="438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8"/>
            <p:cNvSpPr/>
            <p:nvPr/>
          </p:nvSpPr>
          <p:spPr>
            <a:xfrm>
              <a:off x="5924312" y="1648034"/>
              <a:ext cx="68926" cy="63130"/>
            </a:xfrm>
            <a:custGeom>
              <a:rect b="b" l="l" r="r" t="t"/>
              <a:pathLst>
                <a:path extrusionOk="0" h="2407" w="2628">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8"/>
            <p:cNvSpPr/>
            <p:nvPr/>
          </p:nvSpPr>
          <p:spPr>
            <a:xfrm>
              <a:off x="5924312" y="1648034"/>
              <a:ext cx="68821" cy="61766"/>
            </a:xfrm>
            <a:custGeom>
              <a:rect b="b" l="l" r="r" t="t"/>
              <a:pathLst>
                <a:path extrusionOk="0" h="2355" w="2624">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78"/>
            <p:cNvSpPr/>
            <p:nvPr/>
          </p:nvSpPr>
          <p:spPr>
            <a:xfrm>
              <a:off x="5901337" y="1733876"/>
              <a:ext cx="23002" cy="74853"/>
            </a:xfrm>
            <a:custGeom>
              <a:rect b="b" l="l" r="r" t="t"/>
              <a:pathLst>
                <a:path extrusionOk="0" h="2854" w="877">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78"/>
            <p:cNvSpPr/>
            <p:nvPr/>
          </p:nvSpPr>
          <p:spPr>
            <a:xfrm>
              <a:off x="5993212" y="1733876"/>
              <a:ext cx="23002" cy="74853"/>
            </a:xfrm>
            <a:custGeom>
              <a:rect b="b" l="l" r="r" t="t"/>
              <a:pathLst>
                <a:path extrusionOk="0" h="2854" w="877">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78"/>
            <p:cNvSpPr/>
            <p:nvPr/>
          </p:nvSpPr>
          <p:spPr>
            <a:xfrm>
              <a:off x="5780690" y="1515926"/>
              <a:ext cx="356038" cy="356038"/>
            </a:xfrm>
            <a:custGeom>
              <a:rect b="b" l="l" r="r" t="t"/>
              <a:pathLst>
                <a:path extrusionOk="0" h="13575" w="13575">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8"/>
            <p:cNvSpPr/>
            <p:nvPr/>
          </p:nvSpPr>
          <p:spPr>
            <a:xfrm>
              <a:off x="5822471" y="1567542"/>
              <a:ext cx="262642" cy="252702"/>
            </a:xfrm>
            <a:custGeom>
              <a:rect b="b" l="l" r="r" t="t"/>
              <a:pathLst>
                <a:path extrusionOk="0" h="9635" w="10014">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8"/>
            <p:cNvSpPr/>
            <p:nvPr/>
          </p:nvSpPr>
          <p:spPr>
            <a:xfrm>
              <a:off x="5775393" y="1510628"/>
              <a:ext cx="366634" cy="366634"/>
            </a:xfrm>
            <a:custGeom>
              <a:rect b="b" l="l" r="r" t="t"/>
              <a:pathLst>
                <a:path extrusionOk="0" h="13979" w="13979">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8"/>
            <p:cNvSpPr/>
            <p:nvPr/>
          </p:nvSpPr>
          <p:spPr>
            <a:xfrm>
              <a:off x="5832936" y="1579370"/>
              <a:ext cx="202686" cy="188812"/>
            </a:xfrm>
            <a:custGeom>
              <a:rect b="b" l="l" r="r" t="t"/>
              <a:pathLst>
                <a:path extrusionOk="0" h="7199" w="7728">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8"/>
            <p:cNvSpPr/>
            <p:nvPr/>
          </p:nvSpPr>
          <p:spPr>
            <a:xfrm>
              <a:off x="5882637" y="1613859"/>
              <a:ext cx="198201" cy="194477"/>
            </a:xfrm>
            <a:custGeom>
              <a:rect b="b" l="l" r="r" t="t"/>
              <a:pathLst>
                <a:path extrusionOk="0" h="7415" w="7557">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8"/>
            <p:cNvSpPr/>
            <p:nvPr/>
          </p:nvSpPr>
          <p:spPr>
            <a:xfrm>
              <a:off x="5934672" y="1642631"/>
              <a:ext cx="48600" cy="16314"/>
            </a:xfrm>
            <a:custGeom>
              <a:rect b="b" l="l" r="r" t="t"/>
              <a:pathLst>
                <a:path extrusionOk="0" h="622" w="1853">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1" name="Google Shape;11731;p78"/>
          <p:cNvGrpSpPr/>
          <p:nvPr/>
        </p:nvGrpSpPr>
        <p:grpSpPr>
          <a:xfrm>
            <a:off x="6226322" y="1325397"/>
            <a:ext cx="375342" cy="367447"/>
            <a:chOff x="6226322" y="1509972"/>
            <a:chExt cx="375342" cy="367447"/>
          </a:xfrm>
        </p:grpSpPr>
        <p:sp>
          <p:nvSpPr>
            <p:cNvPr id="11732" name="Google Shape;11732;p78"/>
            <p:cNvSpPr/>
            <p:nvPr/>
          </p:nvSpPr>
          <p:spPr>
            <a:xfrm>
              <a:off x="6240196" y="1515926"/>
              <a:ext cx="356038" cy="355907"/>
            </a:xfrm>
            <a:custGeom>
              <a:rect b="b" l="l" r="r" t="t"/>
              <a:pathLst>
                <a:path extrusionOk="0" h="13570" w="13575">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8"/>
            <p:cNvSpPr/>
            <p:nvPr/>
          </p:nvSpPr>
          <p:spPr>
            <a:xfrm>
              <a:off x="6266948" y="1542547"/>
              <a:ext cx="302665" cy="302639"/>
            </a:xfrm>
            <a:custGeom>
              <a:rect b="b" l="l" r="r" t="t"/>
              <a:pathLst>
                <a:path extrusionOk="0" h="11539" w="1154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8"/>
            <p:cNvSpPr/>
            <p:nvPr/>
          </p:nvSpPr>
          <p:spPr>
            <a:xfrm>
              <a:off x="6304191" y="1579895"/>
              <a:ext cx="283073" cy="265291"/>
            </a:xfrm>
            <a:custGeom>
              <a:rect b="b" l="l" r="r" t="t"/>
              <a:pathLst>
                <a:path extrusionOk="0" h="10115" w="10793">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8"/>
            <p:cNvSpPr/>
            <p:nvPr/>
          </p:nvSpPr>
          <p:spPr>
            <a:xfrm>
              <a:off x="6226322" y="1509972"/>
              <a:ext cx="375342" cy="367447"/>
            </a:xfrm>
            <a:custGeom>
              <a:rect b="b" l="l" r="r" t="t"/>
              <a:pathLst>
                <a:path extrusionOk="0" h="14010" w="14311">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8"/>
            <p:cNvSpPr/>
            <p:nvPr/>
          </p:nvSpPr>
          <p:spPr>
            <a:xfrm>
              <a:off x="6240957" y="1537039"/>
              <a:ext cx="353494" cy="314625"/>
            </a:xfrm>
            <a:custGeom>
              <a:rect b="b" l="l" r="r" t="t"/>
              <a:pathLst>
                <a:path extrusionOk="0" h="11996" w="13478">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8"/>
            <p:cNvSpPr/>
            <p:nvPr/>
          </p:nvSpPr>
          <p:spPr>
            <a:xfrm>
              <a:off x="6287773" y="1688555"/>
              <a:ext cx="20615" cy="10753"/>
            </a:xfrm>
            <a:custGeom>
              <a:rect b="b" l="l" r="r" t="t"/>
              <a:pathLst>
                <a:path extrusionOk="0" h="410" w="786">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8"/>
            <p:cNvSpPr/>
            <p:nvPr/>
          </p:nvSpPr>
          <p:spPr>
            <a:xfrm>
              <a:off x="6412826" y="1563686"/>
              <a:ext cx="137983" cy="135622"/>
            </a:xfrm>
            <a:custGeom>
              <a:rect b="b" l="l" r="r" t="t"/>
              <a:pathLst>
                <a:path extrusionOk="0" h="5171" w="5261">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8"/>
            <p:cNvSpPr/>
            <p:nvPr/>
          </p:nvSpPr>
          <p:spPr>
            <a:xfrm>
              <a:off x="6412642" y="1805425"/>
              <a:ext cx="11252" cy="19120"/>
            </a:xfrm>
            <a:custGeom>
              <a:rect b="b" l="l" r="r" t="t"/>
              <a:pathLst>
                <a:path extrusionOk="0" h="729" w="429">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8"/>
            <p:cNvSpPr/>
            <p:nvPr/>
          </p:nvSpPr>
          <p:spPr>
            <a:xfrm>
              <a:off x="6322315" y="1600037"/>
              <a:ext cx="20457" cy="16235"/>
            </a:xfrm>
            <a:custGeom>
              <a:rect b="b" l="l" r="r" t="t"/>
              <a:pathLst>
                <a:path extrusionOk="0" h="619" w="78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8"/>
            <p:cNvSpPr/>
            <p:nvPr/>
          </p:nvSpPr>
          <p:spPr>
            <a:xfrm>
              <a:off x="6495364" y="1771513"/>
              <a:ext cx="18884" cy="16235"/>
            </a:xfrm>
            <a:custGeom>
              <a:rect b="b" l="l" r="r" t="t"/>
              <a:pathLst>
                <a:path extrusionOk="0" h="619" w="72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8"/>
            <p:cNvSpPr/>
            <p:nvPr/>
          </p:nvSpPr>
          <p:spPr>
            <a:xfrm>
              <a:off x="6493239" y="1600037"/>
              <a:ext cx="20903" cy="16497"/>
            </a:xfrm>
            <a:custGeom>
              <a:rect b="b" l="l" r="r" t="t"/>
              <a:pathLst>
                <a:path extrusionOk="0" h="629" w="797">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78"/>
            <p:cNvSpPr/>
            <p:nvPr/>
          </p:nvSpPr>
          <p:spPr>
            <a:xfrm>
              <a:off x="6323862" y="1771487"/>
              <a:ext cx="18910" cy="16261"/>
            </a:xfrm>
            <a:custGeom>
              <a:rect b="b" l="l" r="r" t="t"/>
              <a:pathLst>
                <a:path extrusionOk="0" h="620" w="721">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78"/>
            <p:cNvSpPr/>
            <p:nvPr/>
          </p:nvSpPr>
          <p:spPr>
            <a:xfrm>
              <a:off x="6294907" y="1639352"/>
              <a:ext cx="23631" cy="14268"/>
            </a:xfrm>
            <a:custGeom>
              <a:rect b="b" l="l" r="r" t="t"/>
              <a:pathLst>
                <a:path extrusionOk="0" h="544" w="901">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8"/>
            <p:cNvSpPr/>
            <p:nvPr/>
          </p:nvSpPr>
          <p:spPr>
            <a:xfrm>
              <a:off x="6518785" y="1734480"/>
              <a:ext cx="22792" cy="13874"/>
            </a:xfrm>
            <a:custGeom>
              <a:rect b="b" l="l" r="r" t="t"/>
              <a:pathLst>
                <a:path extrusionOk="0" h="529" w="869">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8"/>
            <p:cNvSpPr/>
            <p:nvPr/>
          </p:nvSpPr>
          <p:spPr>
            <a:xfrm>
              <a:off x="6457753" y="1573076"/>
              <a:ext cx="16550" cy="18202"/>
            </a:xfrm>
            <a:custGeom>
              <a:rect b="b" l="l" r="r" t="t"/>
              <a:pathLst>
                <a:path extrusionOk="0" h="694" w="631">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8"/>
            <p:cNvSpPr/>
            <p:nvPr/>
          </p:nvSpPr>
          <p:spPr>
            <a:xfrm>
              <a:off x="6363229" y="1796717"/>
              <a:ext cx="15605" cy="17651"/>
            </a:xfrm>
            <a:custGeom>
              <a:rect b="b" l="l" r="r" t="t"/>
              <a:pathLst>
                <a:path extrusionOk="0" h="673" w="595">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8"/>
            <p:cNvSpPr/>
            <p:nvPr/>
          </p:nvSpPr>
          <p:spPr>
            <a:xfrm>
              <a:off x="6364515" y="1572367"/>
              <a:ext cx="16287" cy="18045"/>
            </a:xfrm>
            <a:custGeom>
              <a:rect b="b" l="l" r="r" t="t"/>
              <a:pathLst>
                <a:path extrusionOk="0" h="688" w="621">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8"/>
            <p:cNvSpPr/>
            <p:nvPr/>
          </p:nvSpPr>
          <p:spPr>
            <a:xfrm>
              <a:off x="6456127" y="1797321"/>
              <a:ext cx="15448" cy="17782"/>
            </a:xfrm>
            <a:custGeom>
              <a:rect b="b" l="l" r="r" t="t"/>
              <a:pathLst>
                <a:path extrusionOk="0" h="678" w="589">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8"/>
            <p:cNvSpPr/>
            <p:nvPr/>
          </p:nvSpPr>
          <p:spPr>
            <a:xfrm>
              <a:off x="6519598" y="1641739"/>
              <a:ext cx="22293" cy="13665"/>
            </a:xfrm>
            <a:custGeom>
              <a:rect b="b" l="l" r="r" t="t"/>
              <a:pathLst>
                <a:path extrusionOk="0" h="521" w="85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8"/>
            <p:cNvSpPr/>
            <p:nvPr/>
          </p:nvSpPr>
          <p:spPr>
            <a:xfrm>
              <a:off x="6294094" y="1732276"/>
              <a:ext cx="23474" cy="13927"/>
            </a:xfrm>
            <a:custGeom>
              <a:rect b="b" l="l" r="r" t="t"/>
              <a:pathLst>
                <a:path extrusionOk="0" h="531" w="895">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78"/>
          <p:cNvGrpSpPr/>
          <p:nvPr/>
        </p:nvGrpSpPr>
        <p:grpSpPr>
          <a:xfrm>
            <a:off x="6689473" y="1325922"/>
            <a:ext cx="338545" cy="367054"/>
            <a:chOff x="6689473" y="1510497"/>
            <a:chExt cx="338545" cy="367054"/>
          </a:xfrm>
        </p:grpSpPr>
        <p:sp>
          <p:nvSpPr>
            <p:cNvPr id="11753" name="Google Shape;11753;p78"/>
            <p:cNvSpPr/>
            <p:nvPr/>
          </p:nvSpPr>
          <p:spPr>
            <a:xfrm>
              <a:off x="6723805" y="1515926"/>
              <a:ext cx="45951" cy="40154"/>
            </a:xfrm>
            <a:custGeom>
              <a:rect b="b" l="l" r="r" t="t"/>
              <a:pathLst>
                <a:path extrusionOk="0" h="1531" w="1752">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8"/>
            <p:cNvSpPr/>
            <p:nvPr/>
          </p:nvSpPr>
          <p:spPr>
            <a:xfrm>
              <a:off x="6723805" y="1515900"/>
              <a:ext cx="31552" cy="40181"/>
            </a:xfrm>
            <a:custGeom>
              <a:rect b="b" l="l" r="r" t="t"/>
              <a:pathLst>
                <a:path extrusionOk="0" h="1532" w="1203">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8"/>
            <p:cNvSpPr/>
            <p:nvPr/>
          </p:nvSpPr>
          <p:spPr>
            <a:xfrm>
              <a:off x="6695270" y="1619288"/>
              <a:ext cx="103389" cy="80414"/>
            </a:xfrm>
            <a:custGeom>
              <a:rect b="b" l="l" r="r" t="t"/>
              <a:pathLst>
                <a:path extrusionOk="0" h="3066" w="3942">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8"/>
            <p:cNvSpPr/>
            <p:nvPr/>
          </p:nvSpPr>
          <p:spPr>
            <a:xfrm>
              <a:off x="6695270" y="1644650"/>
              <a:ext cx="103389" cy="55052"/>
            </a:xfrm>
            <a:custGeom>
              <a:rect b="b" l="l" r="r" t="t"/>
              <a:pathLst>
                <a:path extrusionOk="0" h="2099" w="3942">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78"/>
            <p:cNvSpPr/>
            <p:nvPr/>
          </p:nvSpPr>
          <p:spPr>
            <a:xfrm>
              <a:off x="6706626" y="1538770"/>
              <a:ext cx="80414" cy="80414"/>
            </a:xfrm>
            <a:custGeom>
              <a:rect b="b" l="l" r="r" t="t"/>
              <a:pathLst>
                <a:path extrusionOk="0" h="3066" w="3066">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78"/>
            <p:cNvSpPr/>
            <p:nvPr/>
          </p:nvSpPr>
          <p:spPr>
            <a:xfrm>
              <a:off x="6721314" y="1538875"/>
              <a:ext cx="67378" cy="72362"/>
            </a:xfrm>
            <a:custGeom>
              <a:rect b="b" l="l" r="r" t="t"/>
              <a:pathLst>
                <a:path extrusionOk="0" h="2759" w="2569">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8"/>
            <p:cNvSpPr/>
            <p:nvPr/>
          </p:nvSpPr>
          <p:spPr>
            <a:xfrm>
              <a:off x="6712554" y="1574203"/>
              <a:ext cx="68690" cy="56573"/>
            </a:xfrm>
            <a:custGeom>
              <a:rect b="b" l="l" r="r" t="t"/>
              <a:pathLst>
                <a:path extrusionOk="0" h="2157" w="2619">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8"/>
            <p:cNvSpPr/>
            <p:nvPr/>
          </p:nvSpPr>
          <p:spPr>
            <a:xfrm>
              <a:off x="6712422" y="1574203"/>
              <a:ext cx="68821" cy="55943"/>
            </a:xfrm>
            <a:custGeom>
              <a:rect b="b" l="l" r="r" t="t"/>
              <a:pathLst>
                <a:path extrusionOk="0" h="2133" w="2624">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8"/>
            <p:cNvSpPr/>
            <p:nvPr/>
          </p:nvSpPr>
          <p:spPr>
            <a:xfrm>
              <a:off x="6695139" y="1661174"/>
              <a:ext cx="23002" cy="38528"/>
            </a:xfrm>
            <a:custGeom>
              <a:rect b="b" l="l" r="r" t="t"/>
              <a:pathLst>
                <a:path extrusionOk="0" h="1469" w="877">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78"/>
            <p:cNvSpPr/>
            <p:nvPr/>
          </p:nvSpPr>
          <p:spPr>
            <a:xfrm>
              <a:off x="6775526" y="1661174"/>
              <a:ext cx="23002" cy="38528"/>
            </a:xfrm>
            <a:custGeom>
              <a:rect b="b" l="l" r="r" t="t"/>
              <a:pathLst>
                <a:path extrusionOk="0" h="1469" w="877">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78"/>
            <p:cNvSpPr/>
            <p:nvPr/>
          </p:nvSpPr>
          <p:spPr>
            <a:xfrm>
              <a:off x="6924839" y="1716960"/>
              <a:ext cx="28667" cy="63130"/>
            </a:xfrm>
            <a:custGeom>
              <a:rect b="b" l="l" r="r" t="t"/>
              <a:pathLst>
                <a:path extrusionOk="0" h="2407" w="1093">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8"/>
            <p:cNvSpPr/>
            <p:nvPr/>
          </p:nvSpPr>
          <p:spPr>
            <a:xfrm>
              <a:off x="6936327" y="1711137"/>
              <a:ext cx="68926" cy="68952"/>
            </a:xfrm>
            <a:custGeom>
              <a:rect b="b" l="l" r="r" t="t"/>
              <a:pathLst>
                <a:path extrusionOk="0" h="2629" w="2628">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8"/>
            <p:cNvSpPr/>
            <p:nvPr/>
          </p:nvSpPr>
          <p:spPr>
            <a:xfrm>
              <a:off x="6947788" y="1797216"/>
              <a:ext cx="34489" cy="34489"/>
            </a:xfrm>
            <a:custGeom>
              <a:rect b="b" l="l" r="r" t="t"/>
              <a:pathLst>
                <a:path extrusionOk="0" h="1315" w="1315">
                  <a:moveTo>
                    <a:pt x="1" y="1"/>
                  </a:moveTo>
                  <a:lnTo>
                    <a:pt x="1"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8"/>
            <p:cNvSpPr/>
            <p:nvPr/>
          </p:nvSpPr>
          <p:spPr>
            <a:xfrm>
              <a:off x="6907529" y="1811221"/>
              <a:ext cx="114876" cy="60743"/>
            </a:xfrm>
            <a:custGeom>
              <a:rect b="b" l="l" r="r" t="t"/>
              <a:pathLst>
                <a:path extrusionOk="0" h="2316" w="438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8"/>
            <p:cNvSpPr/>
            <p:nvPr/>
          </p:nvSpPr>
          <p:spPr>
            <a:xfrm>
              <a:off x="6930504" y="1739909"/>
              <a:ext cx="68926" cy="63130"/>
            </a:xfrm>
            <a:custGeom>
              <a:rect b="b" l="l" r="r" t="t"/>
              <a:pathLst>
                <a:path extrusionOk="0" h="2407" w="2628">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8"/>
            <p:cNvSpPr/>
            <p:nvPr/>
          </p:nvSpPr>
          <p:spPr>
            <a:xfrm>
              <a:off x="6930504" y="1739909"/>
              <a:ext cx="68821" cy="61740"/>
            </a:xfrm>
            <a:custGeom>
              <a:rect b="b" l="l" r="r" t="t"/>
              <a:pathLst>
                <a:path extrusionOk="0" h="2354" w="2624">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8"/>
            <p:cNvSpPr/>
            <p:nvPr/>
          </p:nvSpPr>
          <p:spPr>
            <a:xfrm>
              <a:off x="6907529" y="1825725"/>
              <a:ext cx="23002" cy="46239"/>
            </a:xfrm>
            <a:custGeom>
              <a:rect b="b" l="l" r="r" t="t"/>
              <a:pathLst>
                <a:path extrusionOk="0" h="1763" w="877">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78"/>
            <p:cNvSpPr/>
            <p:nvPr/>
          </p:nvSpPr>
          <p:spPr>
            <a:xfrm>
              <a:off x="6999404" y="1825725"/>
              <a:ext cx="23002" cy="46239"/>
            </a:xfrm>
            <a:custGeom>
              <a:rect b="b" l="l" r="r" t="t"/>
              <a:pathLst>
                <a:path extrusionOk="0" h="1763" w="877">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78"/>
            <p:cNvSpPr/>
            <p:nvPr/>
          </p:nvSpPr>
          <p:spPr>
            <a:xfrm>
              <a:off x="6689473" y="1510497"/>
              <a:ext cx="114667" cy="194765"/>
            </a:xfrm>
            <a:custGeom>
              <a:rect b="b" l="l" r="r" t="t"/>
              <a:pathLst>
                <a:path extrusionOk="0" h="7426" w="4372">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8"/>
            <p:cNvSpPr/>
            <p:nvPr/>
          </p:nvSpPr>
          <p:spPr>
            <a:xfrm>
              <a:off x="6712685" y="1678327"/>
              <a:ext cx="10753" cy="26385"/>
            </a:xfrm>
            <a:custGeom>
              <a:rect b="b" l="l" r="r" t="t"/>
              <a:pathLst>
                <a:path extrusionOk="0" h="1006" w="41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8"/>
            <p:cNvSpPr/>
            <p:nvPr/>
          </p:nvSpPr>
          <p:spPr>
            <a:xfrm>
              <a:off x="6769913" y="1678090"/>
              <a:ext cx="11147" cy="27172"/>
            </a:xfrm>
            <a:custGeom>
              <a:rect b="b" l="l" r="r" t="t"/>
              <a:pathLst>
                <a:path extrusionOk="0" h="1036" w="425">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8"/>
            <p:cNvSpPr/>
            <p:nvPr/>
          </p:nvSpPr>
          <p:spPr>
            <a:xfrm>
              <a:off x="6940864" y="1734375"/>
              <a:ext cx="49990" cy="16943"/>
            </a:xfrm>
            <a:custGeom>
              <a:rect b="b" l="l" r="r" t="t"/>
              <a:pathLst>
                <a:path extrusionOk="0" h="646" w="1906">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8"/>
            <p:cNvSpPr/>
            <p:nvPr/>
          </p:nvSpPr>
          <p:spPr>
            <a:xfrm>
              <a:off x="6901995" y="1705734"/>
              <a:ext cx="126023" cy="171816"/>
            </a:xfrm>
            <a:custGeom>
              <a:rect b="b" l="l" r="r" t="t"/>
              <a:pathLst>
                <a:path extrusionOk="0" h="6551" w="4805">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8"/>
            <p:cNvSpPr/>
            <p:nvPr/>
          </p:nvSpPr>
          <p:spPr>
            <a:xfrm>
              <a:off x="6924944" y="1843534"/>
              <a:ext cx="11199" cy="34017"/>
            </a:xfrm>
            <a:custGeom>
              <a:rect b="b" l="l" r="r" t="t"/>
              <a:pathLst>
                <a:path extrusionOk="0" h="1297" w="427">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78"/>
            <p:cNvSpPr/>
            <p:nvPr/>
          </p:nvSpPr>
          <p:spPr>
            <a:xfrm>
              <a:off x="6994106" y="1843534"/>
              <a:ext cx="10753" cy="33440"/>
            </a:xfrm>
            <a:custGeom>
              <a:rect b="b" l="l" r="r" t="t"/>
              <a:pathLst>
                <a:path extrusionOk="0" h="1275" w="41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78"/>
            <p:cNvSpPr/>
            <p:nvPr/>
          </p:nvSpPr>
          <p:spPr>
            <a:xfrm>
              <a:off x="6790816" y="1590779"/>
              <a:ext cx="188366" cy="104228"/>
            </a:xfrm>
            <a:custGeom>
              <a:rect b="b" l="l" r="r" t="t"/>
              <a:pathLst>
                <a:path extrusionOk="0" h="3974" w="7182">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8"/>
            <p:cNvSpPr/>
            <p:nvPr/>
          </p:nvSpPr>
          <p:spPr>
            <a:xfrm>
              <a:off x="6733877" y="1716671"/>
              <a:ext cx="186950" cy="103153"/>
            </a:xfrm>
            <a:custGeom>
              <a:rect b="b" l="l" r="r" t="t"/>
              <a:pathLst>
                <a:path extrusionOk="0" h="3933" w="7128">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78"/>
          <p:cNvGrpSpPr/>
          <p:nvPr/>
        </p:nvGrpSpPr>
        <p:grpSpPr>
          <a:xfrm>
            <a:off x="7115906" y="1326027"/>
            <a:ext cx="366765" cy="366660"/>
            <a:chOff x="7115906" y="1510602"/>
            <a:chExt cx="366765" cy="366660"/>
          </a:xfrm>
        </p:grpSpPr>
        <p:sp>
          <p:nvSpPr>
            <p:cNvPr id="11781" name="Google Shape;11781;p78"/>
            <p:cNvSpPr/>
            <p:nvPr/>
          </p:nvSpPr>
          <p:spPr>
            <a:xfrm>
              <a:off x="7151602" y="1591776"/>
              <a:ext cx="100478" cy="60717"/>
            </a:xfrm>
            <a:custGeom>
              <a:rect b="b" l="l" r="r" t="t"/>
              <a:pathLst>
                <a:path extrusionOk="0" h="2315" w="3831">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8"/>
            <p:cNvSpPr/>
            <p:nvPr/>
          </p:nvSpPr>
          <p:spPr>
            <a:xfrm>
              <a:off x="7151602" y="1591776"/>
              <a:ext cx="53793" cy="60717"/>
            </a:xfrm>
            <a:custGeom>
              <a:rect b="b" l="l" r="r" t="t"/>
              <a:pathLst>
                <a:path extrusionOk="0" h="2315" w="2051">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8"/>
            <p:cNvSpPr/>
            <p:nvPr/>
          </p:nvSpPr>
          <p:spPr>
            <a:xfrm>
              <a:off x="7191232"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8"/>
            <p:cNvSpPr/>
            <p:nvPr/>
          </p:nvSpPr>
          <p:spPr>
            <a:xfrm>
              <a:off x="7189973" y="1767552"/>
              <a:ext cx="15055" cy="28037"/>
            </a:xfrm>
            <a:custGeom>
              <a:rect b="b" l="l" r="r" t="t"/>
              <a:pathLst>
                <a:path extrusionOk="0" h="1069" w="574">
                  <a:moveTo>
                    <a:pt x="169" y="1"/>
                  </a:moveTo>
                  <a:lnTo>
                    <a:pt x="1" y="1069"/>
                  </a:lnTo>
                  <a:lnTo>
                    <a:pt x="573" y="1069"/>
                  </a:lnTo>
                  <a:lnTo>
                    <a:pt x="400"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8"/>
            <p:cNvSpPr/>
            <p:nvPr/>
          </p:nvSpPr>
          <p:spPr>
            <a:xfrm>
              <a:off x="7150107"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8"/>
            <p:cNvSpPr/>
            <p:nvPr/>
          </p:nvSpPr>
          <p:spPr>
            <a:xfrm>
              <a:off x="7238179"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8"/>
            <p:cNvSpPr/>
            <p:nvPr/>
          </p:nvSpPr>
          <p:spPr>
            <a:xfrm>
              <a:off x="7166001" y="1636703"/>
              <a:ext cx="62998" cy="69424"/>
            </a:xfrm>
            <a:custGeom>
              <a:rect b="b" l="l" r="r" t="t"/>
              <a:pathLst>
                <a:path extrusionOk="0" h="2647" w="2402">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78"/>
            <p:cNvSpPr/>
            <p:nvPr/>
          </p:nvSpPr>
          <p:spPr>
            <a:xfrm>
              <a:off x="7186065" y="1714547"/>
              <a:ext cx="22870" cy="21375"/>
            </a:xfrm>
            <a:custGeom>
              <a:rect b="b" l="l" r="r" t="t"/>
              <a:pathLst>
                <a:path extrusionOk="0" h="815" w="872">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78"/>
            <p:cNvSpPr/>
            <p:nvPr/>
          </p:nvSpPr>
          <p:spPr>
            <a:xfrm>
              <a:off x="7166001" y="1636703"/>
              <a:ext cx="48862" cy="69424"/>
            </a:xfrm>
            <a:custGeom>
              <a:rect b="b" l="l" r="r" t="t"/>
              <a:pathLst>
                <a:path extrusionOk="0" h="2647" w="1863">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8"/>
            <p:cNvSpPr/>
            <p:nvPr/>
          </p:nvSpPr>
          <p:spPr>
            <a:xfrm>
              <a:off x="7202457"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8"/>
            <p:cNvSpPr/>
            <p:nvPr/>
          </p:nvSpPr>
          <p:spPr>
            <a:xfrm>
              <a:off x="7186065"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8"/>
            <p:cNvSpPr/>
            <p:nvPr/>
          </p:nvSpPr>
          <p:spPr>
            <a:xfrm>
              <a:off x="7126004" y="1734506"/>
              <a:ext cx="57569" cy="66146"/>
            </a:xfrm>
            <a:custGeom>
              <a:rect b="b" l="l" r="r" t="t"/>
              <a:pathLst>
                <a:path extrusionOk="0" h="2522" w="2195">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8"/>
            <p:cNvSpPr/>
            <p:nvPr/>
          </p:nvSpPr>
          <p:spPr>
            <a:xfrm>
              <a:off x="7216095"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8"/>
            <p:cNvSpPr/>
            <p:nvPr/>
          </p:nvSpPr>
          <p:spPr>
            <a:xfrm>
              <a:off x="7124850" y="1734506"/>
              <a:ext cx="36640" cy="61477"/>
            </a:xfrm>
            <a:custGeom>
              <a:rect b="b" l="l" r="r" t="t"/>
              <a:pathLst>
                <a:path extrusionOk="0" h="2344" w="1397">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8"/>
            <p:cNvSpPr/>
            <p:nvPr/>
          </p:nvSpPr>
          <p:spPr>
            <a:xfrm>
              <a:off x="7151366"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8"/>
            <p:cNvSpPr/>
            <p:nvPr/>
          </p:nvSpPr>
          <p:spPr>
            <a:xfrm>
              <a:off x="7171666" y="1728447"/>
              <a:ext cx="16812" cy="19566"/>
            </a:xfrm>
            <a:custGeom>
              <a:rect b="b" l="l" r="r" t="t"/>
              <a:pathLst>
                <a:path extrusionOk="0" h="746" w="641">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78"/>
            <p:cNvSpPr/>
            <p:nvPr/>
          </p:nvSpPr>
          <p:spPr>
            <a:xfrm>
              <a:off x="7179875"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78"/>
            <p:cNvSpPr/>
            <p:nvPr/>
          </p:nvSpPr>
          <p:spPr>
            <a:xfrm>
              <a:off x="7210430" y="1760366"/>
              <a:ext cx="4695" cy="13035"/>
            </a:xfrm>
            <a:custGeom>
              <a:rect b="b" l="l" r="r" t="t"/>
              <a:pathLst>
                <a:path extrusionOk="0" h="497" w="179">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8"/>
            <p:cNvSpPr/>
            <p:nvPr/>
          </p:nvSpPr>
          <p:spPr>
            <a:xfrm>
              <a:off x="7205998"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8"/>
            <p:cNvSpPr/>
            <p:nvPr/>
          </p:nvSpPr>
          <p:spPr>
            <a:xfrm>
              <a:off x="7115906" y="1586084"/>
              <a:ext cx="162322" cy="219865"/>
            </a:xfrm>
            <a:custGeom>
              <a:rect b="b" l="l" r="r" t="t"/>
              <a:pathLst>
                <a:path extrusionOk="0" h="8383" w="6189">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8"/>
            <p:cNvSpPr/>
            <p:nvPr/>
          </p:nvSpPr>
          <p:spPr>
            <a:xfrm>
              <a:off x="7169069" y="1510602"/>
              <a:ext cx="257187" cy="61110"/>
            </a:xfrm>
            <a:custGeom>
              <a:rect b="b" l="l" r="r" t="t"/>
              <a:pathLst>
                <a:path extrusionOk="0" h="2330" w="9806">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8"/>
            <p:cNvSpPr/>
            <p:nvPr/>
          </p:nvSpPr>
          <p:spPr>
            <a:xfrm>
              <a:off x="7176859" y="1819693"/>
              <a:ext cx="245358" cy="57569"/>
            </a:xfrm>
            <a:custGeom>
              <a:rect b="b" l="l" r="r" t="t"/>
              <a:pathLst>
                <a:path extrusionOk="0" h="2195" w="9355">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8"/>
            <p:cNvSpPr/>
            <p:nvPr/>
          </p:nvSpPr>
          <p:spPr>
            <a:xfrm>
              <a:off x="7356045" y="1591776"/>
              <a:ext cx="100478" cy="60717"/>
            </a:xfrm>
            <a:custGeom>
              <a:rect b="b" l="l" r="r" t="t"/>
              <a:pathLst>
                <a:path extrusionOk="0" h="2315" w="3831">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8"/>
            <p:cNvSpPr/>
            <p:nvPr/>
          </p:nvSpPr>
          <p:spPr>
            <a:xfrm>
              <a:off x="7356045" y="1591776"/>
              <a:ext cx="53793" cy="60717"/>
            </a:xfrm>
            <a:custGeom>
              <a:rect b="b" l="l" r="r" t="t"/>
              <a:pathLst>
                <a:path extrusionOk="0" h="2315" w="2051">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8"/>
            <p:cNvSpPr/>
            <p:nvPr/>
          </p:nvSpPr>
          <p:spPr>
            <a:xfrm>
              <a:off x="7395675" y="1748249"/>
              <a:ext cx="12143" cy="10124"/>
            </a:xfrm>
            <a:custGeom>
              <a:rect b="b" l="l" r="r" t="t"/>
              <a:pathLst>
                <a:path extrusionOk="0" h="386" w="463">
                  <a:moveTo>
                    <a:pt x="227" y="1"/>
                  </a:moveTo>
                  <a:lnTo>
                    <a:pt x="1" y="169"/>
                  </a:lnTo>
                  <a:lnTo>
                    <a:pt x="92" y="386"/>
                  </a:lnTo>
                  <a:lnTo>
                    <a:pt x="381" y="386"/>
                  </a:lnTo>
                  <a:lnTo>
                    <a:pt x="463" y="174"/>
                  </a:lnTo>
                  <a:lnTo>
                    <a:pt x="22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8"/>
            <p:cNvSpPr/>
            <p:nvPr/>
          </p:nvSpPr>
          <p:spPr>
            <a:xfrm>
              <a:off x="7394416" y="1767552"/>
              <a:ext cx="15055" cy="28037"/>
            </a:xfrm>
            <a:custGeom>
              <a:rect b="b" l="l" r="r" t="t"/>
              <a:pathLst>
                <a:path extrusionOk="0" h="1069" w="574">
                  <a:moveTo>
                    <a:pt x="169" y="1"/>
                  </a:moveTo>
                  <a:lnTo>
                    <a:pt x="1" y="1069"/>
                  </a:lnTo>
                  <a:lnTo>
                    <a:pt x="573" y="1069"/>
                  </a:lnTo>
                  <a:lnTo>
                    <a:pt x="4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8"/>
            <p:cNvSpPr/>
            <p:nvPr/>
          </p:nvSpPr>
          <p:spPr>
            <a:xfrm>
              <a:off x="7354550" y="1658656"/>
              <a:ext cx="6714" cy="16182"/>
            </a:xfrm>
            <a:custGeom>
              <a:rect b="b" l="l" r="r" t="t"/>
              <a:pathLst>
                <a:path extrusionOk="0" h="617" w="256">
                  <a:moveTo>
                    <a:pt x="255" y="0"/>
                  </a:moveTo>
                  <a:lnTo>
                    <a:pt x="188" y="48"/>
                  </a:lnTo>
                  <a:cubicBezTo>
                    <a:pt x="0" y="173"/>
                    <a:pt x="0" y="443"/>
                    <a:pt x="188" y="573"/>
                  </a:cubicBezTo>
                  <a:lnTo>
                    <a:pt x="255" y="616"/>
                  </a:lnTo>
                  <a:lnTo>
                    <a:pt x="25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8"/>
            <p:cNvSpPr/>
            <p:nvPr/>
          </p:nvSpPr>
          <p:spPr>
            <a:xfrm>
              <a:off x="7442622" y="1658656"/>
              <a:ext cx="5455" cy="16182"/>
            </a:xfrm>
            <a:custGeom>
              <a:rect b="b" l="l" r="r" t="t"/>
              <a:pathLst>
                <a:path extrusionOk="0" h="617" w="208">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8"/>
            <p:cNvSpPr/>
            <p:nvPr/>
          </p:nvSpPr>
          <p:spPr>
            <a:xfrm>
              <a:off x="7370444" y="1636703"/>
              <a:ext cx="62867" cy="69424"/>
            </a:xfrm>
            <a:custGeom>
              <a:rect b="b" l="l" r="r" t="t"/>
              <a:pathLst>
                <a:path extrusionOk="0" h="2647" w="2397">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8"/>
            <p:cNvSpPr/>
            <p:nvPr/>
          </p:nvSpPr>
          <p:spPr>
            <a:xfrm>
              <a:off x="7390508" y="1714547"/>
              <a:ext cx="22870" cy="21375"/>
            </a:xfrm>
            <a:custGeom>
              <a:rect b="b" l="l" r="r" t="t"/>
              <a:pathLst>
                <a:path extrusionOk="0" h="815" w="872">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8"/>
            <p:cNvSpPr/>
            <p:nvPr/>
          </p:nvSpPr>
          <p:spPr>
            <a:xfrm>
              <a:off x="7370444" y="1636703"/>
              <a:ext cx="48862" cy="69424"/>
            </a:xfrm>
            <a:custGeom>
              <a:rect b="b" l="l" r="r" t="t"/>
              <a:pathLst>
                <a:path extrusionOk="0" h="2647" w="1863">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78"/>
            <p:cNvSpPr/>
            <p:nvPr/>
          </p:nvSpPr>
          <p:spPr>
            <a:xfrm>
              <a:off x="7406900" y="1714547"/>
              <a:ext cx="6478" cy="787"/>
            </a:xfrm>
            <a:custGeom>
              <a:rect b="b" l="l" r="r" t="t"/>
              <a:pathLst>
                <a:path extrusionOk="0" h="30" w="247">
                  <a:moveTo>
                    <a:pt x="246" y="1"/>
                  </a:moveTo>
                  <a:lnTo>
                    <a:pt x="198" y="10"/>
                  </a:lnTo>
                  <a:cubicBezTo>
                    <a:pt x="131" y="20"/>
                    <a:pt x="68" y="30"/>
                    <a:pt x="1" y="30"/>
                  </a:cubicBezTo>
                  <a:lnTo>
                    <a:pt x="246" y="30"/>
                  </a:lnTo>
                  <a:lnTo>
                    <a:pt x="24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78"/>
            <p:cNvSpPr/>
            <p:nvPr/>
          </p:nvSpPr>
          <p:spPr>
            <a:xfrm>
              <a:off x="7390508" y="1714547"/>
              <a:ext cx="16051" cy="21375"/>
            </a:xfrm>
            <a:custGeom>
              <a:rect b="b" l="l" r="r" t="t"/>
              <a:pathLst>
                <a:path extrusionOk="0" h="815" w="612">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8"/>
            <p:cNvSpPr/>
            <p:nvPr/>
          </p:nvSpPr>
          <p:spPr>
            <a:xfrm>
              <a:off x="7330316" y="1734506"/>
              <a:ext cx="57701" cy="66146"/>
            </a:xfrm>
            <a:custGeom>
              <a:rect b="b" l="l" r="r" t="t"/>
              <a:pathLst>
                <a:path extrusionOk="0" h="2522" w="220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8"/>
            <p:cNvSpPr/>
            <p:nvPr/>
          </p:nvSpPr>
          <p:spPr>
            <a:xfrm>
              <a:off x="7420539" y="1734742"/>
              <a:ext cx="52140" cy="61241"/>
            </a:xfrm>
            <a:custGeom>
              <a:rect b="b" l="l" r="r" t="t"/>
              <a:pathLst>
                <a:path extrusionOk="0" h="2335" w="1988">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8"/>
            <p:cNvSpPr/>
            <p:nvPr/>
          </p:nvSpPr>
          <p:spPr>
            <a:xfrm>
              <a:off x="7329162" y="1734506"/>
              <a:ext cx="36771" cy="61477"/>
            </a:xfrm>
            <a:custGeom>
              <a:rect b="b" l="l" r="r" t="t"/>
              <a:pathLst>
                <a:path extrusionOk="0" h="2344" w="1402">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8"/>
            <p:cNvSpPr/>
            <p:nvPr/>
          </p:nvSpPr>
          <p:spPr>
            <a:xfrm>
              <a:off x="7355809" y="1766923"/>
              <a:ext cx="8471" cy="29060"/>
            </a:xfrm>
            <a:custGeom>
              <a:rect b="b" l="l" r="r" t="t"/>
              <a:pathLst>
                <a:path extrusionOk="0" h="1108" w="323">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8"/>
            <p:cNvSpPr/>
            <p:nvPr/>
          </p:nvSpPr>
          <p:spPr>
            <a:xfrm>
              <a:off x="7376240" y="1728447"/>
              <a:ext cx="16812" cy="19566"/>
            </a:xfrm>
            <a:custGeom>
              <a:rect b="b" l="l" r="r" t="t"/>
              <a:pathLst>
                <a:path extrusionOk="0" h="746" w="641">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8"/>
            <p:cNvSpPr/>
            <p:nvPr/>
          </p:nvSpPr>
          <p:spPr>
            <a:xfrm>
              <a:off x="7384319" y="1760104"/>
              <a:ext cx="4695" cy="13166"/>
            </a:xfrm>
            <a:custGeom>
              <a:rect b="b" l="l" r="r" t="t"/>
              <a:pathLst>
                <a:path extrusionOk="0" h="502" w="179">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8"/>
            <p:cNvSpPr/>
            <p:nvPr/>
          </p:nvSpPr>
          <p:spPr>
            <a:xfrm>
              <a:off x="7414874" y="1760366"/>
              <a:ext cx="4800" cy="13035"/>
            </a:xfrm>
            <a:custGeom>
              <a:rect b="b" l="l" r="r" t="t"/>
              <a:pathLst>
                <a:path extrusionOk="0" h="497" w="183">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78"/>
            <p:cNvSpPr/>
            <p:nvPr/>
          </p:nvSpPr>
          <p:spPr>
            <a:xfrm>
              <a:off x="7410441" y="1728316"/>
              <a:ext cx="16681" cy="19697"/>
            </a:xfrm>
            <a:custGeom>
              <a:rect b="b" l="l" r="r" t="t"/>
              <a:pathLst>
                <a:path extrusionOk="0" h="751" w="636">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78"/>
            <p:cNvSpPr/>
            <p:nvPr/>
          </p:nvSpPr>
          <p:spPr>
            <a:xfrm>
              <a:off x="7320350" y="1586084"/>
              <a:ext cx="162322" cy="219865"/>
            </a:xfrm>
            <a:custGeom>
              <a:rect b="b" l="l" r="r" t="t"/>
              <a:pathLst>
                <a:path extrusionOk="0" h="8383" w="6189">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3" name="Google Shape;11823;p78"/>
          <p:cNvGrpSpPr/>
          <p:nvPr/>
        </p:nvGrpSpPr>
        <p:grpSpPr>
          <a:xfrm>
            <a:off x="7550155" y="1325922"/>
            <a:ext cx="379381" cy="366792"/>
            <a:chOff x="7550155" y="1510497"/>
            <a:chExt cx="379381" cy="366792"/>
          </a:xfrm>
        </p:grpSpPr>
        <p:sp>
          <p:nvSpPr>
            <p:cNvPr id="11824" name="Google Shape;11824;p78"/>
            <p:cNvSpPr/>
            <p:nvPr/>
          </p:nvSpPr>
          <p:spPr>
            <a:xfrm>
              <a:off x="7550155" y="1515926"/>
              <a:ext cx="379381" cy="355907"/>
            </a:xfrm>
            <a:custGeom>
              <a:rect b="b" l="l" r="r" t="t"/>
              <a:pathLst>
                <a:path extrusionOk="0" h="13570" w="14465">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78"/>
            <p:cNvSpPr/>
            <p:nvPr/>
          </p:nvSpPr>
          <p:spPr>
            <a:xfrm>
              <a:off x="7732515" y="1566650"/>
              <a:ext cx="197021" cy="305183"/>
            </a:xfrm>
            <a:custGeom>
              <a:rect b="b" l="l" r="r" t="t"/>
              <a:pathLst>
                <a:path extrusionOk="0" h="11636" w="7512">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78"/>
            <p:cNvSpPr/>
            <p:nvPr/>
          </p:nvSpPr>
          <p:spPr>
            <a:xfrm>
              <a:off x="7588264" y="1550887"/>
              <a:ext cx="302901" cy="284463"/>
            </a:xfrm>
            <a:custGeom>
              <a:rect b="b" l="l" r="r" t="t"/>
              <a:pathLst>
                <a:path extrusionOk="0" h="10846" w="11549">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8"/>
            <p:cNvSpPr/>
            <p:nvPr/>
          </p:nvSpPr>
          <p:spPr>
            <a:xfrm>
              <a:off x="7732646" y="1591120"/>
              <a:ext cx="158650" cy="244230"/>
            </a:xfrm>
            <a:custGeom>
              <a:rect b="b" l="l" r="r" t="t"/>
              <a:pathLst>
                <a:path extrusionOk="0" h="9312" w="6049">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8"/>
            <p:cNvSpPr/>
            <p:nvPr/>
          </p:nvSpPr>
          <p:spPr>
            <a:xfrm>
              <a:off x="7711428" y="1603001"/>
              <a:ext cx="56809" cy="81305"/>
            </a:xfrm>
            <a:custGeom>
              <a:rect b="b" l="l" r="r" t="t"/>
              <a:pathLst>
                <a:path extrusionOk="0" h="3100" w="2166">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8"/>
            <p:cNvSpPr/>
            <p:nvPr/>
          </p:nvSpPr>
          <p:spPr>
            <a:xfrm>
              <a:off x="7732646" y="1603001"/>
              <a:ext cx="35591" cy="81305"/>
            </a:xfrm>
            <a:custGeom>
              <a:rect b="b" l="l" r="r" t="t"/>
              <a:pathLst>
                <a:path extrusionOk="0" h="3100" w="1357">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8"/>
            <p:cNvSpPr/>
            <p:nvPr/>
          </p:nvSpPr>
          <p:spPr>
            <a:xfrm>
              <a:off x="7680401" y="1684149"/>
              <a:ext cx="118758" cy="76611"/>
            </a:xfrm>
            <a:custGeom>
              <a:rect b="b" l="l" r="r" t="t"/>
              <a:pathLst>
                <a:path extrusionOk="0" h="2921" w="4528">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78"/>
            <p:cNvSpPr/>
            <p:nvPr/>
          </p:nvSpPr>
          <p:spPr>
            <a:xfrm>
              <a:off x="7732646" y="1684149"/>
              <a:ext cx="66513" cy="76611"/>
            </a:xfrm>
            <a:custGeom>
              <a:rect b="b" l="l" r="r" t="t"/>
              <a:pathLst>
                <a:path extrusionOk="0" h="2921" w="2536">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78"/>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8"/>
            <p:cNvSpPr/>
            <p:nvPr/>
          </p:nvSpPr>
          <p:spPr>
            <a:xfrm>
              <a:off x="7725328" y="1684175"/>
              <a:ext cx="28903" cy="16917"/>
            </a:xfrm>
            <a:custGeom>
              <a:rect b="b" l="l" r="r" t="t"/>
              <a:pathLst>
                <a:path extrusionOk="0" h="645" w="1102">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8"/>
            <p:cNvSpPr/>
            <p:nvPr/>
          </p:nvSpPr>
          <p:spPr>
            <a:xfrm>
              <a:off x="7735793" y="1684385"/>
              <a:ext cx="18438" cy="16707"/>
            </a:xfrm>
            <a:custGeom>
              <a:rect b="b" l="l" r="r" t="t"/>
              <a:pathLst>
                <a:path extrusionOk="0" h="637" w="703">
                  <a:moveTo>
                    <a:pt x="318" y="1"/>
                  </a:moveTo>
                  <a:lnTo>
                    <a:pt x="0" y="636"/>
                  </a:lnTo>
                  <a:lnTo>
                    <a:pt x="414" y="636"/>
                  </a:lnTo>
                  <a:lnTo>
                    <a:pt x="703" y="68"/>
                  </a:lnTo>
                  <a:cubicBezTo>
                    <a:pt x="578" y="35"/>
                    <a:pt x="448" y="10"/>
                    <a:pt x="3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78"/>
            <p:cNvSpPr/>
            <p:nvPr/>
          </p:nvSpPr>
          <p:spPr>
            <a:xfrm>
              <a:off x="7725066" y="1701066"/>
              <a:ext cx="29427" cy="47708"/>
            </a:xfrm>
            <a:custGeom>
              <a:rect b="b" l="l" r="r" t="t"/>
              <a:pathLst>
                <a:path extrusionOk="0" h="1819" w="1122">
                  <a:moveTo>
                    <a:pt x="304" y="0"/>
                  </a:moveTo>
                  <a:lnTo>
                    <a:pt x="0" y="1309"/>
                  </a:lnTo>
                  <a:lnTo>
                    <a:pt x="563" y="1819"/>
                  </a:lnTo>
                  <a:lnTo>
                    <a:pt x="1122" y="1309"/>
                  </a:lnTo>
                  <a:lnTo>
                    <a:pt x="823"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78"/>
            <p:cNvSpPr/>
            <p:nvPr/>
          </p:nvSpPr>
          <p:spPr>
            <a:xfrm>
              <a:off x="7734403" y="1701066"/>
              <a:ext cx="20090" cy="47708"/>
            </a:xfrm>
            <a:custGeom>
              <a:rect b="b" l="l" r="r" t="t"/>
              <a:pathLst>
                <a:path extrusionOk="0" h="1819" w="766">
                  <a:moveTo>
                    <a:pt x="53" y="0"/>
                  </a:moveTo>
                  <a:lnTo>
                    <a:pt x="357" y="1309"/>
                  </a:lnTo>
                  <a:lnTo>
                    <a:pt x="0" y="1631"/>
                  </a:lnTo>
                  <a:lnTo>
                    <a:pt x="207" y="1819"/>
                  </a:lnTo>
                  <a:lnTo>
                    <a:pt x="766" y="1309"/>
                  </a:lnTo>
                  <a:lnTo>
                    <a:pt x="467"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8"/>
            <p:cNvSpPr/>
            <p:nvPr/>
          </p:nvSpPr>
          <p:spPr>
            <a:xfrm>
              <a:off x="7674972" y="1597572"/>
              <a:ext cx="129616" cy="168512"/>
            </a:xfrm>
            <a:custGeom>
              <a:rect b="b" l="l" r="r" t="t"/>
              <a:pathLst>
                <a:path extrusionOk="0" h="6425" w="4942">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8"/>
            <p:cNvSpPr/>
            <p:nvPr/>
          </p:nvSpPr>
          <p:spPr>
            <a:xfrm>
              <a:off x="7610609" y="1545563"/>
              <a:ext cx="260229" cy="158204"/>
            </a:xfrm>
            <a:custGeom>
              <a:rect b="b" l="l" r="r" t="t"/>
              <a:pathLst>
                <a:path extrusionOk="0" h="6032" w="9922">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8"/>
            <p:cNvSpPr/>
            <p:nvPr/>
          </p:nvSpPr>
          <p:spPr>
            <a:xfrm>
              <a:off x="7611081" y="1647168"/>
              <a:ext cx="246775" cy="193559"/>
            </a:xfrm>
            <a:custGeom>
              <a:rect b="b" l="l" r="r" t="t"/>
              <a:pathLst>
                <a:path extrusionOk="0" h="7380" w="9409">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8"/>
            <p:cNvSpPr/>
            <p:nvPr/>
          </p:nvSpPr>
          <p:spPr>
            <a:xfrm>
              <a:off x="7573235" y="1510497"/>
              <a:ext cx="333089" cy="366792"/>
            </a:xfrm>
            <a:custGeom>
              <a:rect b="b" l="l" r="r" t="t"/>
              <a:pathLst>
                <a:path extrusionOk="0" h="13985" w="1270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1" name="Google Shape;11841;p78"/>
          <p:cNvSpPr/>
          <p:nvPr/>
        </p:nvSpPr>
        <p:spPr>
          <a:xfrm>
            <a:off x="8111607" y="1670446"/>
            <a:ext cx="10884" cy="21952"/>
          </a:xfrm>
          <a:custGeom>
            <a:rect b="b" l="l" r="r" t="t"/>
            <a:pathLst>
              <a:path extrusionOk="0" h="837" w="415">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8"/>
          <p:cNvSpPr/>
          <p:nvPr/>
        </p:nvSpPr>
        <p:spPr>
          <a:xfrm>
            <a:off x="8238076" y="1670446"/>
            <a:ext cx="10753" cy="21952"/>
          </a:xfrm>
          <a:custGeom>
            <a:rect b="b" l="l" r="r" t="t"/>
            <a:pathLst>
              <a:path extrusionOk="0" h="837" w="41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3" name="Google Shape;11843;p78"/>
          <p:cNvGrpSpPr/>
          <p:nvPr/>
        </p:nvGrpSpPr>
        <p:grpSpPr>
          <a:xfrm>
            <a:off x="7999537" y="1325974"/>
            <a:ext cx="335476" cy="367001"/>
            <a:chOff x="7999537" y="1510549"/>
            <a:chExt cx="335476" cy="367001"/>
          </a:xfrm>
        </p:grpSpPr>
        <p:sp>
          <p:nvSpPr>
            <p:cNvPr id="11844" name="Google Shape;11844;p78"/>
            <p:cNvSpPr/>
            <p:nvPr/>
          </p:nvSpPr>
          <p:spPr>
            <a:xfrm>
              <a:off x="8030984" y="1515795"/>
              <a:ext cx="298600" cy="298600"/>
            </a:xfrm>
            <a:custGeom>
              <a:rect b="b" l="l" r="r" t="t"/>
              <a:pathLst>
                <a:path extrusionOk="0" h="11385" w="11385">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78"/>
            <p:cNvSpPr/>
            <p:nvPr/>
          </p:nvSpPr>
          <p:spPr>
            <a:xfrm>
              <a:off x="8001557" y="1518942"/>
              <a:ext cx="283991" cy="295531"/>
            </a:xfrm>
            <a:custGeom>
              <a:rect b="b" l="l" r="r" t="t"/>
              <a:pathLst>
                <a:path extrusionOk="0" h="11268" w="10828">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8"/>
            <p:cNvSpPr/>
            <p:nvPr/>
          </p:nvSpPr>
          <p:spPr>
            <a:xfrm>
              <a:off x="8082704" y="1803012"/>
              <a:ext cx="195264" cy="68952"/>
            </a:xfrm>
            <a:custGeom>
              <a:rect b="b" l="l" r="r" t="t"/>
              <a:pathLst>
                <a:path extrusionOk="0" h="2629" w="7445">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78"/>
            <p:cNvSpPr/>
            <p:nvPr/>
          </p:nvSpPr>
          <p:spPr>
            <a:xfrm>
              <a:off x="8243374" y="1826381"/>
              <a:ext cx="34463" cy="45583"/>
            </a:xfrm>
            <a:custGeom>
              <a:rect b="b" l="l" r="r" t="t"/>
              <a:pathLst>
                <a:path extrusionOk="0" h="1738" w="1314">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78"/>
            <p:cNvSpPr/>
            <p:nvPr/>
          </p:nvSpPr>
          <p:spPr>
            <a:xfrm>
              <a:off x="8117036" y="1624954"/>
              <a:ext cx="126469" cy="91901"/>
            </a:xfrm>
            <a:custGeom>
              <a:rect b="b" l="l" r="r" t="t"/>
              <a:pathLst>
                <a:path extrusionOk="0" h="3504" w="4822">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8"/>
            <p:cNvSpPr/>
            <p:nvPr/>
          </p:nvSpPr>
          <p:spPr>
            <a:xfrm>
              <a:off x="8145808" y="1624954"/>
              <a:ext cx="97593" cy="91901"/>
            </a:xfrm>
            <a:custGeom>
              <a:rect b="b" l="l" r="r" t="t"/>
              <a:pathLst>
                <a:path extrusionOk="0" h="3504" w="3721">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8"/>
            <p:cNvSpPr/>
            <p:nvPr/>
          </p:nvSpPr>
          <p:spPr>
            <a:xfrm>
              <a:off x="8145808" y="1762753"/>
              <a:ext cx="68926" cy="51773"/>
            </a:xfrm>
            <a:custGeom>
              <a:rect b="b" l="l" r="r" t="t"/>
              <a:pathLst>
                <a:path extrusionOk="0" h="1974" w="2628">
                  <a:moveTo>
                    <a:pt x="1" y="1"/>
                  </a:moveTo>
                  <a:lnTo>
                    <a:pt x="1"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8"/>
            <p:cNvSpPr/>
            <p:nvPr/>
          </p:nvSpPr>
          <p:spPr>
            <a:xfrm>
              <a:off x="8145808" y="1762753"/>
              <a:ext cx="68926" cy="34463"/>
            </a:xfrm>
            <a:custGeom>
              <a:rect b="b" l="l" r="r" t="t"/>
              <a:pathLst>
                <a:path extrusionOk="0" h="1314" w="2628">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8"/>
            <p:cNvSpPr/>
            <p:nvPr/>
          </p:nvSpPr>
          <p:spPr>
            <a:xfrm>
              <a:off x="8134451" y="1793387"/>
              <a:ext cx="45846" cy="41072"/>
            </a:xfrm>
            <a:custGeom>
              <a:rect b="b" l="l" r="r" t="t"/>
              <a:pathLst>
                <a:path extrusionOk="0" h="1566" w="1748">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78"/>
            <p:cNvSpPr/>
            <p:nvPr/>
          </p:nvSpPr>
          <p:spPr>
            <a:xfrm>
              <a:off x="8180271" y="1793387"/>
              <a:ext cx="45951" cy="41072"/>
            </a:xfrm>
            <a:custGeom>
              <a:rect b="b" l="l" r="r" t="t"/>
              <a:pathLst>
                <a:path extrusionOk="0" h="1566" w="1752">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78"/>
            <p:cNvSpPr/>
            <p:nvPr/>
          </p:nvSpPr>
          <p:spPr>
            <a:xfrm>
              <a:off x="8122859" y="1671534"/>
              <a:ext cx="114981" cy="108556"/>
            </a:xfrm>
            <a:custGeom>
              <a:rect b="b" l="l" r="r" t="t"/>
              <a:pathLst>
                <a:path extrusionOk="0" h="4139" w="4384">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8"/>
            <p:cNvSpPr/>
            <p:nvPr/>
          </p:nvSpPr>
          <p:spPr>
            <a:xfrm>
              <a:off x="8082704" y="1826381"/>
              <a:ext cx="34358" cy="45583"/>
            </a:xfrm>
            <a:custGeom>
              <a:rect b="b" l="l" r="r" t="t"/>
              <a:pathLst>
                <a:path extrusionOk="0" h="1738" w="131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8"/>
            <p:cNvSpPr/>
            <p:nvPr/>
          </p:nvSpPr>
          <p:spPr>
            <a:xfrm>
              <a:off x="8122859" y="1671534"/>
              <a:ext cx="97697" cy="108031"/>
            </a:xfrm>
            <a:custGeom>
              <a:rect b="b" l="l" r="r" t="t"/>
              <a:pathLst>
                <a:path extrusionOk="0" h="4119" w="3725">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8"/>
            <p:cNvSpPr/>
            <p:nvPr/>
          </p:nvSpPr>
          <p:spPr>
            <a:xfrm>
              <a:off x="8134582" y="1668334"/>
              <a:ext cx="93370" cy="30660"/>
            </a:xfrm>
            <a:custGeom>
              <a:rect b="b" l="l" r="r" t="t"/>
              <a:pathLst>
                <a:path extrusionOk="0" h="1169" w="356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8"/>
            <p:cNvSpPr/>
            <p:nvPr/>
          </p:nvSpPr>
          <p:spPr>
            <a:xfrm>
              <a:off x="8077275" y="1619524"/>
              <a:ext cx="206122" cy="258026"/>
            </a:xfrm>
            <a:custGeom>
              <a:rect b="b" l="l" r="r" t="t"/>
              <a:pathLst>
                <a:path extrusionOk="0" h="9838" w="7859">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8"/>
            <p:cNvSpPr/>
            <p:nvPr/>
          </p:nvSpPr>
          <p:spPr>
            <a:xfrm>
              <a:off x="7999537" y="1510549"/>
              <a:ext cx="335476" cy="292253"/>
            </a:xfrm>
            <a:custGeom>
              <a:rect b="b" l="l" r="r" t="t"/>
              <a:pathLst>
                <a:path extrusionOk="0" h="11143" w="12791">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0" name="Google Shape;11860;p78"/>
          <p:cNvGrpSpPr/>
          <p:nvPr/>
        </p:nvGrpSpPr>
        <p:grpSpPr>
          <a:xfrm>
            <a:off x="4890346" y="3197962"/>
            <a:ext cx="370306" cy="367001"/>
            <a:chOff x="4890346" y="3382537"/>
            <a:chExt cx="370306" cy="367001"/>
          </a:xfrm>
        </p:grpSpPr>
        <p:sp>
          <p:nvSpPr>
            <p:cNvPr id="11861" name="Google Shape;11861;p78"/>
            <p:cNvSpPr/>
            <p:nvPr/>
          </p:nvSpPr>
          <p:spPr>
            <a:xfrm>
              <a:off x="4961160" y="3451568"/>
              <a:ext cx="229333" cy="229202"/>
            </a:xfrm>
            <a:custGeom>
              <a:rect b="b" l="l" r="r" t="t"/>
              <a:pathLst>
                <a:path extrusionOk="0" h="8739" w="8744">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8"/>
            <p:cNvSpPr/>
            <p:nvPr/>
          </p:nvSpPr>
          <p:spPr>
            <a:xfrm>
              <a:off x="5007084" y="3531824"/>
              <a:ext cx="137458" cy="137589"/>
            </a:xfrm>
            <a:custGeom>
              <a:rect b="b" l="l" r="r" t="t"/>
              <a:pathLst>
                <a:path extrusionOk="0" h="5246" w="5241">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8"/>
            <p:cNvSpPr/>
            <p:nvPr/>
          </p:nvSpPr>
          <p:spPr>
            <a:xfrm>
              <a:off x="5041416" y="3611975"/>
              <a:ext cx="68690" cy="108923"/>
            </a:xfrm>
            <a:custGeom>
              <a:rect b="b" l="l" r="r" t="t"/>
              <a:pathLst>
                <a:path extrusionOk="0" h="4153" w="2619">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8"/>
            <p:cNvSpPr/>
            <p:nvPr/>
          </p:nvSpPr>
          <p:spPr>
            <a:xfrm>
              <a:off x="5041416" y="3631515"/>
              <a:ext cx="68821" cy="89383"/>
            </a:xfrm>
            <a:custGeom>
              <a:rect b="b" l="l" r="r" t="t"/>
              <a:pathLst>
                <a:path extrusionOk="0" h="3408" w="2624">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8"/>
            <p:cNvSpPr/>
            <p:nvPr/>
          </p:nvSpPr>
          <p:spPr>
            <a:xfrm>
              <a:off x="5052904" y="3566156"/>
              <a:ext cx="45846" cy="51642"/>
            </a:xfrm>
            <a:custGeom>
              <a:rect b="b" l="l" r="r" t="t"/>
              <a:pathLst>
                <a:path extrusionOk="0" h="1969" w="1748">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8"/>
            <p:cNvSpPr/>
            <p:nvPr/>
          </p:nvSpPr>
          <p:spPr>
            <a:xfrm>
              <a:off x="5052799" y="3566156"/>
              <a:ext cx="31683" cy="51668"/>
            </a:xfrm>
            <a:custGeom>
              <a:rect b="b" l="l" r="r" t="t"/>
              <a:pathLst>
                <a:path extrusionOk="0" h="1970" w="1208">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8"/>
            <p:cNvSpPr/>
            <p:nvPr/>
          </p:nvSpPr>
          <p:spPr>
            <a:xfrm>
              <a:off x="5052904" y="3720872"/>
              <a:ext cx="45846" cy="23002"/>
            </a:xfrm>
            <a:custGeom>
              <a:rect b="b" l="l" r="r" t="t"/>
              <a:pathLst>
                <a:path extrusionOk="0" h="877" w="1748">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78"/>
            <p:cNvSpPr/>
            <p:nvPr/>
          </p:nvSpPr>
          <p:spPr>
            <a:xfrm>
              <a:off x="5052904" y="3566156"/>
              <a:ext cx="45846" cy="23002"/>
            </a:xfrm>
            <a:custGeom>
              <a:rect b="b" l="l" r="r" t="t"/>
              <a:pathLst>
                <a:path extrusionOk="0" h="877" w="1748">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78"/>
            <p:cNvSpPr/>
            <p:nvPr/>
          </p:nvSpPr>
          <p:spPr>
            <a:xfrm>
              <a:off x="5052904" y="3566156"/>
              <a:ext cx="31578" cy="20982"/>
            </a:xfrm>
            <a:custGeom>
              <a:rect b="b" l="l" r="r" t="t"/>
              <a:pathLst>
                <a:path extrusionOk="0" h="800" w="1204">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8"/>
            <p:cNvSpPr/>
            <p:nvPr/>
          </p:nvSpPr>
          <p:spPr>
            <a:xfrm>
              <a:off x="5041416" y="3639724"/>
              <a:ext cx="17205" cy="81174"/>
            </a:xfrm>
            <a:custGeom>
              <a:rect b="b" l="l" r="r" t="t"/>
              <a:pathLst>
                <a:path extrusionOk="0" h="3095" w="656">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8"/>
            <p:cNvSpPr/>
            <p:nvPr/>
          </p:nvSpPr>
          <p:spPr>
            <a:xfrm>
              <a:off x="5093032" y="3639724"/>
              <a:ext cx="17205" cy="81174"/>
            </a:xfrm>
            <a:custGeom>
              <a:rect b="b" l="l" r="r" t="t"/>
              <a:pathLst>
                <a:path extrusionOk="0" h="3095" w="656">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8"/>
            <p:cNvSpPr/>
            <p:nvPr/>
          </p:nvSpPr>
          <p:spPr>
            <a:xfrm>
              <a:off x="4942092" y="3446034"/>
              <a:ext cx="259495" cy="303505"/>
            </a:xfrm>
            <a:custGeom>
              <a:rect b="b" l="l" r="r" t="t"/>
              <a:pathLst>
                <a:path extrusionOk="0" h="11572" w="9894">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8"/>
            <p:cNvSpPr/>
            <p:nvPr/>
          </p:nvSpPr>
          <p:spPr>
            <a:xfrm>
              <a:off x="4890346" y="3560832"/>
              <a:ext cx="53032" cy="10780"/>
            </a:xfrm>
            <a:custGeom>
              <a:rect b="b" l="l" r="r" t="t"/>
              <a:pathLst>
                <a:path extrusionOk="0" h="411" w="2022">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8"/>
            <p:cNvSpPr/>
            <p:nvPr/>
          </p:nvSpPr>
          <p:spPr>
            <a:xfrm>
              <a:off x="5206859" y="3560858"/>
              <a:ext cx="53793" cy="10753"/>
            </a:xfrm>
            <a:custGeom>
              <a:rect b="b" l="l" r="r" t="t"/>
              <a:pathLst>
                <a:path extrusionOk="0" h="410" w="2051">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78"/>
            <p:cNvSpPr/>
            <p:nvPr/>
          </p:nvSpPr>
          <p:spPr>
            <a:xfrm>
              <a:off x="5070266" y="3382537"/>
              <a:ext cx="11120" cy="51275"/>
            </a:xfrm>
            <a:custGeom>
              <a:rect b="b" l="l" r="r" t="t"/>
              <a:pathLst>
                <a:path extrusionOk="0" h="1955" w="424">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78"/>
            <p:cNvSpPr/>
            <p:nvPr/>
          </p:nvSpPr>
          <p:spPr>
            <a:xfrm>
              <a:off x="4988043" y="3680140"/>
              <a:ext cx="25021" cy="30948"/>
            </a:xfrm>
            <a:custGeom>
              <a:rect b="b" l="l" r="r" t="t"/>
              <a:pathLst>
                <a:path extrusionOk="0" h="1180" w="954">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8"/>
            <p:cNvSpPr/>
            <p:nvPr/>
          </p:nvSpPr>
          <p:spPr>
            <a:xfrm>
              <a:off x="5138589" y="3421380"/>
              <a:ext cx="25021" cy="30948"/>
            </a:xfrm>
            <a:custGeom>
              <a:rect b="b" l="l" r="r" t="t"/>
              <a:pathLst>
                <a:path extrusionOk="0" h="1180" w="954">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8"/>
            <p:cNvSpPr/>
            <p:nvPr/>
          </p:nvSpPr>
          <p:spPr>
            <a:xfrm>
              <a:off x="4928952" y="3480418"/>
              <a:ext cx="35145" cy="22241"/>
            </a:xfrm>
            <a:custGeom>
              <a:rect b="b" l="l" r="r" t="t"/>
              <a:pathLst>
                <a:path extrusionOk="0" h="848" w="134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8"/>
            <p:cNvSpPr/>
            <p:nvPr/>
          </p:nvSpPr>
          <p:spPr>
            <a:xfrm>
              <a:off x="5186979" y="3629495"/>
              <a:ext cx="36246" cy="22713"/>
            </a:xfrm>
            <a:custGeom>
              <a:rect b="b" l="l" r="r" t="t"/>
              <a:pathLst>
                <a:path extrusionOk="0" h="866" w="1382">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8"/>
            <p:cNvSpPr/>
            <p:nvPr/>
          </p:nvSpPr>
          <p:spPr>
            <a:xfrm>
              <a:off x="5137356" y="3679878"/>
              <a:ext cx="25729" cy="30844"/>
            </a:xfrm>
            <a:custGeom>
              <a:rect b="b" l="l" r="r" t="t"/>
              <a:pathLst>
                <a:path extrusionOk="0" h="1176" w="981">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8"/>
            <p:cNvSpPr/>
            <p:nvPr/>
          </p:nvSpPr>
          <p:spPr>
            <a:xfrm>
              <a:off x="4988069" y="3421301"/>
              <a:ext cx="26228" cy="31184"/>
            </a:xfrm>
            <a:custGeom>
              <a:rect b="b" l="l" r="r" t="t"/>
              <a:pathLst>
                <a:path extrusionOk="0" h="1189" w="100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8"/>
            <p:cNvSpPr/>
            <p:nvPr/>
          </p:nvSpPr>
          <p:spPr>
            <a:xfrm>
              <a:off x="5187687" y="3480418"/>
              <a:ext cx="35014" cy="22293"/>
            </a:xfrm>
            <a:custGeom>
              <a:rect b="b" l="l" r="r" t="t"/>
              <a:pathLst>
                <a:path extrusionOk="0" h="850" w="1335">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8"/>
            <p:cNvSpPr/>
            <p:nvPr/>
          </p:nvSpPr>
          <p:spPr>
            <a:xfrm>
              <a:off x="4928428" y="3629495"/>
              <a:ext cx="36246" cy="22713"/>
            </a:xfrm>
            <a:custGeom>
              <a:rect b="b" l="l" r="r" t="t"/>
              <a:pathLst>
                <a:path extrusionOk="0" h="866" w="1382">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8"/>
            <p:cNvSpPr/>
            <p:nvPr/>
          </p:nvSpPr>
          <p:spPr>
            <a:xfrm>
              <a:off x="5090776" y="3471737"/>
              <a:ext cx="76689" cy="65149"/>
            </a:xfrm>
            <a:custGeom>
              <a:rect b="b" l="l" r="r" t="t"/>
              <a:pathLst>
                <a:path extrusionOk="0" h="2484" w="2924">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5" name="Google Shape;11885;p78"/>
          <p:cNvGrpSpPr/>
          <p:nvPr/>
        </p:nvGrpSpPr>
        <p:grpSpPr>
          <a:xfrm>
            <a:off x="5332122" y="3247060"/>
            <a:ext cx="367526" cy="269592"/>
            <a:chOff x="5332122" y="3431635"/>
            <a:chExt cx="367526" cy="269592"/>
          </a:xfrm>
        </p:grpSpPr>
        <p:sp>
          <p:nvSpPr>
            <p:cNvPr id="11886" name="Google Shape;11886;p78"/>
            <p:cNvSpPr/>
            <p:nvPr/>
          </p:nvSpPr>
          <p:spPr>
            <a:xfrm>
              <a:off x="5348225" y="3547088"/>
              <a:ext cx="10753" cy="37951"/>
            </a:xfrm>
            <a:custGeom>
              <a:rect b="b" l="l" r="r" t="t"/>
              <a:pathLst>
                <a:path extrusionOk="0" h="1447" w="41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8"/>
            <p:cNvSpPr/>
            <p:nvPr/>
          </p:nvSpPr>
          <p:spPr>
            <a:xfrm>
              <a:off x="5343662" y="3523116"/>
              <a:ext cx="91901" cy="103389"/>
            </a:xfrm>
            <a:custGeom>
              <a:rect b="b" l="l" r="r" t="t"/>
              <a:pathLst>
                <a:path extrusionOk="0" h="3942" w="3504">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78"/>
            <p:cNvSpPr/>
            <p:nvPr/>
          </p:nvSpPr>
          <p:spPr>
            <a:xfrm>
              <a:off x="5343662" y="3523877"/>
              <a:ext cx="45085" cy="102628"/>
            </a:xfrm>
            <a:custGeom>
              <a:rect b="b" l="l" r="r" t="t"/>
              <a:pathLst>
                <a:path extrusionOk="0" h="3913" w="1719">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78"/>
            <p:cNvSpPr/>
            <p:nvPr/>
          </p:nvSpPr>
          <p:spPr>
            <a:xfrm>
              <a:off x="5337997" y="3603504"/>
              <a:ext cx="103389" cy="91901"/>
            </a:xfrm>
            <a:custGeom>
              <a:rect b="b" l="l" r="r" t="t"/>
              <a:pathLst>
                <a:path extrusionOk="0" h="3504" w="3942">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8"/>
            <p:cNvSpPr/>
            <p:nvPr/>
          </p:nvSpPr>
          <p:spPr>
            <a:xfrm>
              <a:off x="5337997" y="3628997"/>
              <a:ext cx="103389" cy="66408"/>
            </a:xfrm>
            <a:custGeom>
              <a:rect b="b" l="l" r="r" t="t"/>
              <a:pathLst>
                <a:path extrusionOk="0" h="2532" w="3942">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8"/>
            <p:cNvSpPr/>
            <p:nvPr/>
          </p:nvSpPr>
          <p:spPr>
            <a:xfrm>
              <a:off x="5355280" y="3558550"/>
              <a:ext cx="68795" cy="56468"/>
            </a:xfrm>
            <a:custGeom>
              <a:rect b="b" l="l" r="r" t="t"/>
              <a:pathLst>
                <a:path extrusionOk="0" h="2153" w="2623">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8"/>
            <p:cNvSpPr/>
            <p:nvPr/>
          </p:nvSpPr>
          <p:spPr>
            <a:xfrm>
              <a:off x="5355543" y="3558550"/>
              <a:ext cx="68532" cy="55969"/>
            </a:xfrm>
            <a:custGeom>
              <a:rect b="b" l="l" r="r" t="t"/>
              <a:pathLst>
                <a:path extrusionOk="0" h="2134" w="2613">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8"/>
            <p:cNvSpPr/>
            <p:nvPr/>
          </p:nvSpPr>
          <p:spPr>
            <a:xfrm>
              <a:off x="5337865" y="3645415"/>
              <a:ext cx="23002" cy="49990"/>
            </a:xfrm>
            <a:custGeom>
              <a:rect b="b" l="l" r="r" t="t"/>
              <a:pathLst>
                <a:path extrusionOk="0" h="1906" w="877">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8"/>
            <p:cNvSpPr/>
            <p:nvPr/>
          </p:nvSpPr>
          <p:spPr>
            <a:xfrm>
              <a:off x="5418253" y="3645415"/>
              <a:ext cx="23002" cy="49990"/>
            </a:xfrm>
            <a:custGeom>
              <a:rect b="b" l="l" r="r" t="t"/>
              <a:pathLst>
                <a:path extrusionOk="0" h="1906" w="877">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8"/>
            <p:cNvSpPr/>
            <p:nvPr/>
          </p:nvSpPr>
          <p:spPr>
            <a:xfrm>
              <a:off x="5596206" y="3528939"/>
              <a:ext cx="28798" cy="63103"/>
            </a:xfrm>
            <a:custGeom>
              <a:rect b="b" l="l" r="r" t="t"/>
              <a:pathLst>
                <a:path extrusionOk="0" h="2406" w="1098">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8"/>
            <p:cNvSpPr/>
            <p:nvPr/>
          </p:nvSpPr>
          <p:spPr>
            <a:xfrm>
              <a:off x="5607799" y="3523116"/>
              <a:ext cx="68952" cy="68926"/>
            </a:xfrm>
            <a:custGeom>
              <a:rect b="b" l="l" r="r" t="t"/>
              <a:pathLst>
                <a:path extrusionOk="0" h="2628" w="2629">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8"/>
            <p:cNvSpPr/>
            <p:nvPr/>
          </p:nvSpPr>
          <p:spPr>
            <a:xfrm>
              <a:off x="5619286" y="3609195"/>
              <a:ext cx="34489" cy="34463"/>
            </a:xfrm>
            <a:custGeom>
              <a:rect b="b" l="l" r="r" t="t"/>
              <a:pathLst>
                <a:path extrusionOk="0" h="1314" w="1315">
                  <a:moveTo>
                    <a:pt x="1" y="0"/>
                  </a:moveTo>
                  <a:lnTo>
                    <a:pt x="1" y="1314"/>
                  </a:lnTo>
                  <a:lnTo>
                    <a:pt x="1314" y="1314"/>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8"/>
            <p:cNvSpPr/>
            <p:nvPr/>
          </p:nvSpPr>
          <p:spPr>
            <a:xfrm>
              <a:off x="5579027" y="3623201"/>
              <a:ext cx="114876" cy="72204"/>
            </a:xfrm>
            <a:custGeom>
              <a:rect b="b" l="l" r="r" t="t"/>
              <a:pathLst>
                <a:path extrusionOk="0" h="2753" w="438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8"/>
            <p:cNvSpPr/>
            <p:nvPr/>
          </p:nvSpPr>
          <p:spPr>
            <a:xfrm>
              <a:off x="5602003" y="3551888"/>
              <a:ext cx="68926" cy="63130"/>
            </a:xfrm>
            <a:custGeom>
              <a:rect b="b" l="l" r="r" t="t"/>
              <a:pathLst>
                <a:path extrusionOk="0" h="2407" w="2628">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8"/>
            <p:cNvSpPr/>
            <p:nvPr/>
          </p:nvSpPr>
          <p:spPr>
            <a:xfrm>
              <a:off x="5602003" y="3551888"/>
              <a:ext cx="68795" cy="61740"/>
            </a:xfrm>
            <a:custGeom>
              <a:rect b="b" l="l" r="r" t="t"/>
              <a:pathLst>
                <a:path extrusionOk="0" h="2354" w="2623">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8"/>
            <p:cNvSpPr/>
            <p:nvPr/>
          </p:nvSpPr>
          <p:spPr>
            <a:xfrm>
              <a:off x="5670902" y="3637835"/>
              <a:ext cx="23002" cy="57569"/>
            </a:xfrm>
            <a:custGeom>
              <a:rect b="b" l="l" r="r" t="t"/>
              <a:pathLst>
                <a:path extrusionOk="0" h="2195" w="877">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8"/>
            <p:cNvSpPr/>
            <p:nvPr/>
          </p:nvSpPr>
          <p:spPr>
            <a:xfrm>
              <a:off x="5418253" y="3614991"/>
              <a:ext cx="195395" cy="80414"/>
            </a:xfrm>
            <a:custGeom>
              <a:rect b="b" l="l" r="r" t="t"/>
              <a:pathLst>
                <a:path extrusionOk="0" h="3066" w="745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78"/>
            <p:cNvSpPr/>
            <p:nvPr/>
          </p:nvSpPr>
          <p:spPr>
            <a:xfrm>
              <a:off x="5578896" y="3638465"/>
              <a:ext cx="34620" cy="56940"/>
            </a:xfrm>
            <a:custGeom>
              <a:rect b="b" l="l" r="r" t="t"/>
              <a:pathLst>
                <a:path extrusionOk="0" h="2171" w="132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78"/>
            <p:cNvSpPr/>
            <p:nvPr/>
          </p:nvSpPr>
          <p:spPr>
            <a:xfrm>
              <a:off x="5452716" y="3436933"/>
              <a:ext cx="126338" cy="92032"/>
            </a:xfrm>
            <a:custGeom>
              <a:rect b="b" l="l" r="r" t="t"/>
              <a:pathLst>
                <a:path extrusionOk="0" h="3509" w="4817">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8"/>
            <p:cNvSpPr/>
            <p:nvPr/>
          </p:nvSpPr>
          <p:spPr>
            <a:xfrm>
              <a:off x="5481356" y="3436933"/>
              <a:ext cx="97697" cy="92032"/>
            </a:xfrm>
            <a:custGeom>
              <a:rect b="b" l="l" r="r" t="t"/>
              <a:pathLst>
                <a:path extrusionOk="0" h="3509" w="3725">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78"/>
            <p:cNvSpPr/>
            <p:nvPr/>
          </p:nvSpPr>
          <p:spPr>
            <a:xfrm>
              <a:off x="5481356" y="3574732"/>
              <a:ext cx="68926" cy="51773"/>
            </a:xfrm>
            <a:custGeom>
              <a:rect b="b" l="l" r="r" t="t"/>
              <a:pathLst>
                <a:path extrusionOk="0" h="1974" w="2628">
                  <a:moveTo>
                    <a:pt x="0" y="1"/>
                  </a:moveTo>
                  <a:lnTo>
                    <a:pt x="0" y="1974"/>
                  </a:lnTo>
                  <a:lnTo>
                    <a:pt x="2628" y="1974"/>
                  </a:lnTo>
                  <a:lnTo>
                    <a:pt x="26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78"/>
            <p:cNvSpPr/>
            <p:nvPr/>
          </p:nvSpPr>
          <p:spPr>
            <a:xfrm>
              <a:off x="5481487" y="3574863"/>
              <a:ext cx="68795" cy="34410"/>
            </a:xfrm>
            <a:custGeom>
              <a:rect b="b" l="l" r="r" t="t"/>
              <a:pathLst>
                <a:path extrusionOk="0" h="1312" w="2623">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8"/>
            <p:cNvSpPr/>
            <p:nvPr/>
          </p:nvSpPr>
          <p:spPr>
            <a:xfrm>
              <a:off x="5470000" y="3605445"/>
              <a:ext cx="45951" cy="41072"/>
            </a:xfrm>
            <a:custGeom>
              <a:rect b="b" l="l" r="r" t="t"/>
              <a:pathLst>
                <a:path extrusionOk="0" h="1566" w="1752">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8"/>
            <p:cNvSpPr/>
            <p:nvPr/>
          </p:nvSpPr>
          <p:spPr>
            <a:xfrm>
              <a:off x="5515924" y="3605445"/>
              <a:ext cx="45846" cy="41072"/>
            </a:xfrm>
            <a:custGeom>
              <a:rect b="b" l="l" r="r" t="t"/>
              <a:pathLst>
                <a:path extrusionOk="0" h="1566" w="1748">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78"/>
            <p:cNvSpPr/>
            <p:nvPr/>
          </p:nvSpPr>
          <p:spPr>
            <a:xfrm>
              <a:off x="5458512" y="3483565"/>
              <a:ext cx="114876" cy="108477"/>
            </a:xfrm>
            <a:custGeom>
              <a:rect b="b" l="l" r="r" t="t"/>
              <a:pathLst>
                <a:path extrusionOk="0" h="4136" w="438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78"/>
            <p:cNvSpPr/>
            <p:nvPr/>
          </p:nvSpPr>
          <p:spPr>
            <a:xfrm>
              <a:off x="5418253" y="3638465"/>
              <a:ext cx="34489" cy="56940"/>
            </a:xfrm>
            <a:custGeom>
              <a:rect b="b" l="l" r="r" t="t"/>
              <a:pathLst>
                <a:path extrusionOk="0" h="2171" w="1315">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8"/>
            <p:cNvSpPr/>
            <p:nvPr/>
          </p:nvSpPr>
          <p:spPr>
            <a:xfrm>
              <a:off x="5458381" y="3483513"/>
              <a:ext cx="97697" cy="108031"/>
            </a:xfrm>
            <a:custGeom>
              <a:rect b="b" l="l" r="r" t="t"/>
              <a:pathLst>
                <a:path extrusionOk="0" h="4119" w="3725">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8"/>
            <p:cNvSpPr/>
            <p:nvPr/>
          </p:nvSpPr>
          <p:spPr>
            <a:xfrm>
              <a:off x="5612362" y="3546459"/>
              <a:ext cx="48600" cy="16314"/>
            </a:xfrm>
            <a:custGeom>
              <a:rect b="b" l="l" r="r" t="t"/>
              <a:pathLst>
                <a:path extrusionOk="0" h="622" w="1853">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8"/>
            <p:cNvSpPr/>
            <p:nvPr/>
          </p:nvSpPr>
          <p:spPr>
            <a:xfrm>
              <a:off x="5332122" y="3431635"/>
              <a:ext cx="367526" cy="269592"/>
            </a:xfrm>
            <a:custGeom>
              <a:rect b="b" l="l" r="r" t="t"/>
              <a:pathLst>
                <a:path extrusionOk="0" h="10279" w="14013">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8"/>
            <p:cNvSpPr/>
            <p:nvPr/>
          </p:nvSpPr>
          <p:spPr>
            <a:xfrm>
              <a:off x="5665473" y="3655644"/>
              <a:ext cx="10753" cy="44901"/>
            </a:xfrm>
            <a:custGeom>
              <a:rect b="b" l="l" r="r" t="t"/>
              <a:pathLst>
                <a:path extrusionOk="0" h="1712" w="41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78"/>
            <p:cNvSpPr/>
            <p:nvPr/>
          </p:nvSpPr>
          <p:spPr>
            <a:xfrm>
              <a:off x="5470052" y="3480366"/>
              <a:ext cx="93527" cy="31289"/>
            </a:xfrm>
            <a:custGeom>
              <a:rect b="b" l="l" r="r" t="t"/>
              <a:pathLst>
                <a:path extrusionOk="0" h="1193" w="3566">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78"/>
            <p:cNvSpPr/>
            <p:nvPr/>
          </p:nvSpPr>
          <p:spPr>
            <a:xfrm>
              <a:off x="5447208" y="3667105"/>
              <a:ext cx="11147" cy="34017"/>
            </a:xfrm>
            <a:custGeom>
              <a:rect b="b" l="l" r="r" t="t"/>
              <a:pathLst>
                <a:path extrusionOk="0" h="1297" w="425">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8"/>
            <p:cNvSpPr/>
            <p:nvPr/>
          </p:nvSpPr>
          <p:spPr>
            <a:xfrm>
              <a:off x="5573546" y="3667105"/>
              <a:ext cx="11120" cy="34017"/>
            </a:xfrm>
            <a:custGeom>
              <a:rect b="b" l="l" r="r" t="t"/>
              <a:pathLst>
                <a:path extrusionOk="0" h="1297" w="424">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78"/>
          <p:cNvGrpSpPr/>
          <p:nvPr/>
        </p:nvGrpSpPr>
        <p:grpSpPr>
          <a:xfrm>
            <a:off x="5772612" y="3241237"/>
            <a:ext cx="366896" cy="281080"/>
            <a:chOff x="5772612" y="3425812"/>
            <a:chExt cx="366896" cy="281080"/>
          </a:xfrm>
        </p:grpSpPr>
        <p:sp>
          <p:nvSpPr>
            <p:cNvPr id="11920" name="Google Shape;11920;p78"/>
            <p:cNvSpPr/>
            <p:nvPr/>
          </p:nvSpPr>
          <p:spPr>
            <a:xfrm>
              <a:off x="5792178" y="3537384"/>
              <a:ext cx="23002" cy="57569"/>
            </a:xfrm>
            <a:custGeom>
              <a:rect b="b" l="l" r="r" t="t"/>
              <a:pathLst>
                <a:path extrusionOk="0" h="2195" w="877">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78"/>
            <p:cNvSpPr/>
            <p:nvPr/>
          </p:nvSpPr>
          <p:spPr>
            <a:xfrm>
              <a:off x="6059358" y="3505964"/>
              <a:ext cx="45951" cy="40154"/>
            </a:xfrm>
            <a:custGeom>
              <a:rect b="b" l="l" r="r" t="t"/>
              <a:pathLst>
                <a:path extrusionOk="0" h="1531" w="1752">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78"/>
            <p:cNvSpPr/>
            <p:nvPr/>
          </p:nvSpPr>
          <p:spPr>
            <a:xfrm>
              <a:off x="6059358" y="3505937"/>
              <a:ext cx="31578" cy="40181"/>
            </a:xfrm>
            <a:custGeom>
              <a:rect b="b" l="l" r="r" t="t"/>
              <a:pathLst>
                <a:path extrusionOk="0" h="1532" w="1204">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8"/>
            <p:cNvSpPr/>
            <p:nvPr/>
          </p:nvSpPr>
          <p:spPr>
            <a:xfrm>
              <a:off x="6030691" y="3609326"/>
              <a:ext cx="103389" cy="91901"/>
            </a:xfrm>
            <a:custGeom>
              <a:rect b="b" l="l" r="r" t="t"/>
              <a:pathLst>
                <a:path extrusionOk="0" h="3504" w="3942">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8"/>
            <p:cNvSpPr/>
            <p:nvPr/>
          </p:nvSpPr>
          <p:spPr>
            <a:xfrm>
              <a:off x="6030691" y="3634688"/>
              <a:ext cx="103389" cy="66539"/>
            </a:xfrm>
            <a:custGeom>
              <a:rect b="b" l="l" r="r" t="t"/>
              <a:pathLst>
                <a:path extrusionOk="0" h="2537" w="3942">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8"/>
            <p:cNvSpPr/>
            <p:nvPr/>
          </p:nvSpPr>
          <p:spPr>
            <a:xfrm>
              <a:off x="6042074" y="3528808"/>
              <a:ext cx="80414" cy="80414"/>
            </a:xfrm>
            <a:custGeom>
              <a:rect b="b" l="l" r="r" t="t"/>
              <a:pathLst>
                <a:path extrusionOk="0" h="3066" w="3066">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8"/>
            <p:cNvSpPr/>
            <p:nvPr/>
          </p:nvSpPr>
          <p:spPr>
            <a:xfrm>
              <a:off x="6056866" y="3528939"/>
              <a:ext cx="67247" cy="72335"/>
            </a:xfrm>
            <a:custGeom>
              <a:rect b="b" l="l" r="r" t="t"/>
              <a:pathLst>
                <a:path extrusionOk="0" h="2758" w="2564">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8"/>
            <p:cNvSpPr/>
            <p:nvPr/>
          </p:nvSpPr>
          <p:spPr>
            <a:xfrm>
              <a:off x="6048001" y="3564241"/>
              <a:ext cx="68795" cy="56573"/>
            </a:xfrm>
            <a:custGeom>
              <a:rect b="b" l="l" r="r" t="t"/>
              <a:pathLst>
                <a:path extrusionOk="0" h="2157" w="2623">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78"/>
            <p:cNvSpPr/>
            <p:nvPr/>
          </p:nvSpPr>
          <p:spPr>
            <a:xfrm>
              <a:off x="6048237" y="3564241"/>
              <a:ext cx="68559" cy="55943"/>
            </a:xfrm>
            <a:custGeom>
              <a:rect b="b" l="l" r="r" t="t"/>
              <a:pathLst>
                <a:path extrusionOk="0" h="2133" w="2614">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78"/>
            <p:cNvSpPr/>
            <p:nvPr/>
          </p:nvSpPr>
          <p:spPr>
            <a:xfrm>
              <a:off x="6110973" y="3651080"/>
              <a:ext cx="22975" cy="50147"/>
            </a:xfrm>
            <a:custGeom>
              <a:rect b="b" l="l" r="r" t="t"/>
              <a:pathLst>
                <a:path extrusionOk="0" h="1912" w="876">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78"/>
            <p:cNvSpPr/>
            <p:nvPr/>
          </p:nvSpPr>
          <p:spPr>
            <a:xfrm>
              <a:off x="5795089" y="3534604"/>
              <a:ext cx="28798" cy="63130"/>
            </a:xfrm>
            <a:custGeom>
              <a:rect b="b" l="l" r="r" t="t"/>
              <a:pathLst>
                <a:path extrusionOk="0" h="2407" w="1098">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8"/>
            <p:cNvSpPr/>
            <p:nvPr/>
          </p:nvSpPr>
          <p:spPr>
            <a:xfrm>
              <a:off x="5806577" y="3528939"/>
              <a:ext cx="69057" cy="68926"/>
            </a:xfrm>
            <a:custGeom>
              <a:rect b="b" l="l" r="r" t="t"/>
              <a:pathLst>
                <a:path extrusionOk="0" h="2628" w="2633">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8"/>
            <p:cNvSpPr/>
            <p:nvPr/>
          </p:nvSpPr>
          <p:spPr>
            <a:xfrm>
              <a:off x="5818065" y="3614991"/>
              <a:ext cx="34463" cy="34489"/>
            </a:xfrm>
            <a:custGeom>
              <a:rect b="b" l="l" r="r" t="t"/>
              <a:pathLst>
                <a:path extrusionOk="0" h="1315" w="1314">
                  <a:moveTo>
                    <a:pt x="0" y="1"/>
                  </a:moveTo>
                  <a:lnTo>
                    <a:pt x="0" y="1314"/>
                  </a:lnTo>
                  <a:lnTo>
                    <a:pt x="1314" y="1314"/>
                  </a:lnTo>
                  <a:lnTo>
                    <a:pt x="131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8"/>
            <p:cNvSpPr/>
            <p:nvPr/>
          </p:nvSpPr>
          <p:spPr>
            <a:xfrm>
              <a:off x="5777937" y="3628997"/>
              <a:ext cx="114850" cy="72231"/>
            </a:xfrm>
            <a:custGeom>
              <a:rect b="b" l="l" r="r" t="t"/>
              <a:pathLst>
                <a:path extrusionOk="0" h="2754" w="4379">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8"/>
            <p:cNvSpPr/>
            <p:nvPr/>
          </p:nvSpPr>
          <p:spPr>
            <a:xfrm>
              <a:off x="5800886" y="3557684"/>
              <a:ext cx="68926" cy="63130"/>
            </a:xfrm>
            <a:custGeom>
              <a:rect b="b" l="l" r="r" t="t"/>
              <a:pathLst>
                <a:path extrusionOk="0" h="2407" w="2628">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8"/>
            <p:cNvSpPr/>
            <p:nvPr/>
          </p:nvSpPr>
          <p:spPr>
            <a:xfrm>
              <a:off x="5800886" y="3557684"/>
              <a:ext cx="68821" cy="61766"/>
            </a:xfrm>
            <a:custGeom>
              <a:rect b="b" l="l" r="r" t="t"/>
              <a:pathLst>
                <a:path extrusionOk="0" h="2355" w="2624">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8"/>
            <p:cNvSpPr/>
            <p:nvPr/>
          </p:nvSpPr>
          <p:spPr>
            <a:xfrm>
              <a:off x="5870048" y="3431241"/>
              <a:ext cx="171790" cy="201060"/>
            </a:xfrm>
            <a:custGeom>
              <a:rect b="b" l="l" r="r" t="t"/>
              <a:pathLst>
                <a:path extrusionOk="0" h="7666" w="655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8"/>
            <p:cNvSpPr/>
            <p:nvPr/>
          </p:nvSpPr>
          <p:spPr>
            <a:xfrm>
              <a:off x="5910569" y="3431241"/>
              <a:ext cx="131269" cy="200981"/>
            </a:xfrm>
            <a:custGeom>
              <a:rect b="b" l="l" r="r" t="t"/>
              <a:pathLst>
                <a:path extrusionOk="0" h="7663" w="5005">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8"/>
            <p:cNvSpPr/>
            <p:nvPr/>
          </p:nvSpPr>
          <p:spPr>
            <a:xfrm>
              <a:off x="5858324" y="3586351"/>
              <a:ext cx="195238" cy="114876"/>
            </a:xfrm>
            <a:custGeom>
              <a:rect b="b" l="l" r="r" t="t"/>
              <a:pathLst>
                <a:path extrusionOk="0" h="4380" w="7444">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78"/>
            <p:cNvSpPr/>
            <p:nvPr/>
          </p:nvSpPr>
          <p:spPr>
            <a:xfrm>
              <a:off x="5927224" y="3586351"/>
              <a:ext cx="57438" cy="28772"/>
            </a:xfrm>
            <a:custGeom>
              <a:rect b="b" l="l" r="r" t="t"/>
              <a:pathLst>
                <a:path extrusionOk="0" h="1097" w="219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78"/>
            <p:cNvSpPr/>
            <p:nvPr/>
          </p:nvSpPr>
          <p:spPr>
            <a:xfrm>
              <a:off x="5858324" y="3627607"/>
              <a:ext cx="195238" cy="73489"/>
            </a:xfrm>
            <a:custGeom>
              <a:rect b="b" l="l" r="r" t="t"/>
              <a:pathLst>
                <a:path extrusionOk="0" h="2802" w="7444">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8"/>
            <p:cNvSpPr/>
            <p:nvPr/>
          </p:nvSpPr>
          <p:spPr>
            <a:xfrm>
              <a:off x="5898452" y="3489676"/>
              <a:ext cx="114981" cy="108057"/>
            </a:xfrm>
            <a:custGeom>
              <a:rect b="b" l="l" r="r" t="t"/>
              <a:pathLst>
                <a:path extrusionOk="0" h="4120" w="4384">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8"/>
            <p:cNvSpPr/>
            <p:nvPr/>
          </p:nvSpPr>
          <p:spPr>
            <a:xfrm>
              <a:off x="5898452" y="3489676"/>
              <a:ext cx="114981" cy="107559"/>
            </a:xfrm>
            <a:custGeom>
              <a:rect b="b" l="l" r="r" t="t"/>
              <a:pathLst>
                <a:path extrusionOk="0" h="4101" w="4384">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8"/>
            <p:cNvSpPr/>
            <p:nvPr/>
          </p:nvSpPr>
          <p:spPr>
            <a:xfrm>
              <a:off x="5858324" y="3646543"/>
              <a:ext cx="40285" cy="54553"/>
            </a:xfrm>
            <a:custGeom>
              <a:rect b="b" l="l" r="r" t="t"/>
              <a:pathLst>
                <a:path extrusionOk="0" h="2080" w="1536">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78"/>
            <p:cNvSpPr/>
            <p:nvPr/>
          </p:nvSpPr>
          <p:spPr>
            <a:xfrm>
              <a:off x="6013407" y="3646543"/>
              <a:ext cx="40154" cy="54553"/>
            </a:xfrm>
            <a:custGeom>
              <a:rect b="b" l="l" r="r" t="t"/>
              <a:pathLst>
                <a:path extrusionOk="0" h="2080" w="1531">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78"/>
            <p:cNvSpPr/>
            <p:nvPr/>
          </p:nvSpPr>
          <p:spPr>
            <a:xfrm>
              <a:off x="5892944" y="3672797"/>
              <a:ext cx="11147" cy="34096"/>
            </a:xfrm>
            <a:custGeom>
              <a:rect b="b" l="l" r="r" t="t"/>
              <a:pathLst>
                <a:path extrusionOk="0" h="1300" w="425">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8"/>
            <p:cNvSpPr/>
            <p:nvPr/>
          </p:nvSpPr>
          <p:spPr>
            <a:xfrm>
              <a:off x="6007978" y="3672797"/>
              <a:ext cx="10753" cy="33440"/>
            </a:xfrm>
            <a:custGeom>
              <a:rect b="b" l="l" r="r" t="t"/>
              <a:pathLst>
                <a:path extrusionOk="0" h="1275" w="41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8"/>
            <p:cNvSpPr/>
            <p:nvPr/>
          </p:nvSpPr>
          <p:spPr>
            <a:xfrm>
              <a:off x="5811246" y="3552281"/>
              <a:ext cx="48600" cy="16314"/>
            </a:xfrm>
            <a:custGeom>
              <a:rect b="b" l="l" r="r" t="t"/>
              <a:pathLst>
                <a:path extrusionOk="0" h="622" w="1853">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8"/>
            <p:cNvSpPr/>
            <p:nvPr/>
          </p:nvSpPr>
          <p:spPr>
            <a:xfrm>
              <a:off x="5795457" y="3661440"/>
              <a:ext cx="10884" cy="44875"/>
            </a:xfrm>
            <a:custGeom>
              <a:rect b="b" l="l" r="r" t="t"/>
              <a:pathLst>
                <a:path extrusionOk="0" h="1711" w="415">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78"/>
            <p:cNvSpPr/>
            <p:nvPr/>
          </p:nvSpPr>
          <p:spPr>
            <a:xfrm>
              <a:off x="5772612" y="3425812"/>
              <a:ext cx="366896" cy="280949"/>
            </a:xfrm>
            <a:custGeom>
              <a:rect b="b" l="l" r="r" t="t"/>
              <a:pathLst>
                <a:path extrusionOk="0" h="10712" w="13989">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78"/>
            <p:cNvSpPr/>
            <p:nvPr/>
          </p:nvSpPr>
          <p:spPr>
            <a:xfrm>
              <a:off x="6105361" y="3668391"/>
              <a:ext cx="11252" cy="38502"/>
            </a:xfrm>
            <a:custGeom>
              <a:rect b="b" l="l" r="r" t="t"/>
              <a:pathLst>
                <a:path extrusionOk="0" h="1468" w="429">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78"/>
          <p:cNvGrpSpPr/>
          <p:nvPr/>
        </p:nvGrpSpPr>
        <p:grpSpPr>
          <a:xfrm>
            <a:off x="6212684" y="3227861"/>
            <a:ext cx="366765" cy="307832"/>
            <a:chOff x="6212684" y="3412436"/>
            <a:chExt cx="366765" cy="307832"/>
          </a:xfrm>
        </p:grpSpPr>
        <p:sp>
          <p:nvSpPr>
            <p:cNvPr id="11952" name="Google Shape;11952;p78"/>
            <p:cNvSpPr/>
            <p:nvPr/>
          </p:nvSpPr>
          <p:spPr>
            <a:xfrm>
              <a:off x="6455367" y="3465311"/>
              <a:ext cx="71208" cy="118653"/>
            </a:xfrm>
            <a:custGeom>
              <a:rect b="b" l="l" r="r" t="t"/>
              <a:pathLst>
                <a:path extrusionOk="0" h="4524" w="2715">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8"/>
            <p:cNvSpPr/>
            <p:nvPr/>
          </p:nvSpPr>
          <p:spPr>
            <a:xfrm>
              <a:off x="6467222" y="3583938"/>
              <a:ext cx="47472" cy="77266"/>
            </a:xfrm>
            <a:custGeom>
              <a:rect b="b" l="l" r="r" t="t"/>
              <a:pathLst>
                <a:path extrusionOk="0" h="2946" w="1810">
                  <a:moveTo>
                    <a:pt x="1" y="1"/>
                  </a:moveTo>
                  <a:lnTo>
                    <a:pt x="1" y="2946"/>
                  </a:lnTo>
                  <a:lnTo>
                    <a:pt x="1810" y="2946"/>
                  </a:lnTo>
                  <a:lnTo>
                    <a:pt x="1810"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8"/>
            <p:cNvSpPr/>
            <p:nvPr/>
          </p:nvSpPr>
          <p:spPr>
            <a:xfrm>
              <a:off x="6487915" y="3494974"/>
              <a:ext cx="5980" cy="88990"/>
            </a:xfrm>
            <a:custGeom>
              <a:rect b="b" l="l" r="r" t="t"/>
              <a:pathLst>
                <a:path extrusionOk="0" h="3393" w="228">
                  <a:moveTo>
                    <a:pt x="1" y="1"/>
                  </a:moveTo>
                  <a:lnTo>
                    <a:pt x="1" y="3393"/>
                  </a:lnTo>
                  <a:lnTo>
                    <a:pt x="227" y="3393"/>
                  </a:lnTo>
                  <a:lnTo>
                    <a:pt x="227"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8"/>
            <p:cNvSpPr/>
            <p:nvPr/>
          </p:nvSpPr>
          <p:spPr>
            <a:xfrm>
              <a:off x="6479103" y="3465311"/>
              <a:ext cx="23605" cy="29690"/>
            </a:xfrm>
            <a:custGeom>
              <a:rect b="b" l="l" r="r" t="t"/>
              <a:pathLst>
                <a:path extrusionOk="0" h="1132" w="90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8"/>
            <p:cNvSpPr/>
            <p:nvPr/>
          </p:nvSpPr>
          <p:spPr>
            <a:xfrm>
              <a:off x="6467222" y="3417997"/>
              <a:ext cx="47472" cy="53294"/>
            </a:xfrm>
            <a:custGeom>
              <a:rect b="b" l="l" r="r" t="t"/>
              <a:pathLst>
                <a:path extrusionOk="0" h="2032" w="181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8"/>
            <p:cNvSpPr/>
            <p:nvPr/>
          </p:nvSpPr>
          <p:spPr>
            <a:xfrm>
              <a:off x="6467117" y="3417865"/>
              <a:ext cx="32706" cy="53452"/>
            </a:xfrm>
            <a:custGeom>
              <a:rect b="b" l="l" r="r" t="t"/>
              <a:pathLst>
                <a:path extrusionOk="0" h="2038" w="1247">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78"/>
            <p:cNvSpPr/>
            <p:nvPr/>
          </p:nvSpPr>
          <p:spPr>
            <a:xfrm>
              <a:off x="6467222" y="3417865"/>
              <a:ext cx="47472" cy="23762"/>
            </a:xfrm>
            <a:custGeom>
              <a:rect b="b" l="l" r="r" t="t"/>
              <a:pathLst>
                <a:path extrusionOk="0" h="906" w="181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78"/>
            <p:cNvSpPr/>
            <p:nvPr/>
          </p:nvSpPr>
          <p:spPr>
            <a:xfrm>
              <a:off x="6467222" y="3417865"/>
              <a:ext cx="32601" cy="21611"/>
            </a:xfrm>
            <a:custGeom>
              <a:rect b="b" l="l" r="r" t="t"/>
              <a:pathLst>
                <a:path extrusionOk="0" h="824" w="1243">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8"/>
            <p:cNvSpPr/>
            <p:nvPr/>
          </p:nvSpPr>
          <p:spPr>
            <a:xfrm>
              <a:off x="6455367" y="3495368"/>
              <a:ext cx="17808" cy="88596"/>
            </a:xfrm>
            <a:custGeom>
              <a:rect b="b" l="l" r="r" t="t"/>
              <a:pathLst>
                <a:path extrusionOk="0" h="3378" w="679">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78"/>
            <p:cNvSpPr/>
            <p:nvPr/>
          </p:nvSpPr>
          <p:spPr>
            <a:xfrm>
              <a:off x="6508740" y="3495368"/>
              <a:ext cx="17835" cy="88596"/>
            </a:xfrm>
            <a:custGeom>
              <a:rect b="b" l="l" r="r" t="t"/>
              <a:pathLst>
                <a:path extrusionOk="0" h="3378" w="68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78"/>
            <p:cNvSpPr/>
            <p:nvPr/>
          </p:nvSpPr>
          <p:spPr>
            <a:xfrm>
              <a:off x="6265558" y="3465311"/>
              <a:ext cx="71077" cy="118653"/>
            </a:xfrm>
            <a:custGeom>
              <a:rect b="b" l="l" r="r" t="t"/>
              <a:pathLst>
                <a:path extrusionOk="0" h="4524" w="271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8"/>
            <p:cNvSpPr/>
            <p:nvPr/>
          </p:nvSpPr>
          <p:spPr>
            <a:xfrm>
              <a:off x="6277308" y="3583938"/>
              <a:ext cx="47472" cy="77266"/>
            </a:xfrm>
            <a:custGeom>
              <a:rect b="b" l="l" r="r" t="t"/>
              <a:pathLst>
                <a:path extrusionOk="0" h="2946" w="1810">
                  <a:moveTo>
                    <a:pt x="0" y="1"/>
                  </a:moveTo>
                  <a:lnTo>
                    <a:pt x="0" y="2946"/>
                  </a:lnTo>
                  <a:lnTo>
                    <a:pt x="1809" y="2946"/>
                  </a:lnTo>
                  <a:lnTo>
                    <a:pt x="180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8"/>
            <p:cNvSpPr/>
            <p:nvPr/>
          </p:nvSpPr>
          <p:spPr>
            <a:xfrm>
              <a:off x="6298133" y="3494974"/>
              <a:ext cx="5954" cy="88990"/>
            </a:xfrm>
            <a:custGeom>
              <a:rect b="b" l="l" r="r" t="t"/>
              <a:pathLst>
                <a:path extrusionOk="0" h="3393" w="227">
                  <a:moveTo>
                    <a:pt x="0" y="1"/>
                  </a:moveTo>
                  <a:lnTo>
                    <a:pt x="0" y="3393"/>
                  </a:lnTo>
                  <a:lnTo>
                    <a:pt x="226" y="3393"/>
                  </a:lnTo>
                  <a:lnTo>
                    <a:pt x="22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8"/>
            <p:cNvSpPr/>
            <p:nvPr/>
          </p:nvSpPr>
          <p:spPr>
            <a:xfrm>
              <a:off x="6289163" y="3465311"/>
              <a:ext cx="23762" cy="29690"/>
            </a:xfrm>
            <a:custGeom>
              <a:rect b="b" l="l" r="r" t="t"/>
              <a:pathLst>
                <a:path extrusionOk="0" h="1132" w="906">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8"/>
            <p:cNvSpPr/>
            <p:nvPr/>
          </p:nvSpPr>
          <p:spPr>
            <a:xfrm>
              <a:off x="6277413" y="3417997"/>
              <a:ext cx="47498" cy="53294"/>
            </a:xfrm>
            <a:custGeom>
              <a:rect b="b" l="l" r="r" t="t"/>
              <a:pathLst>
                <a:path extrusionOk="0" h="2032" w="1811">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8"/>
            <p:cNvSpPr/>
            <p:nvPr/>
          </p:nvSpPr>
          <p:spPr>
            <a:xfrm>
              <a:off x="6277308" y="3417865"/>
              <a:ext cx="32706" cy="53452"/>
            </a:xfrm>
            <a:custGeom>
              <a:rect b="b" l="l" r="r" t="t"/>
              <a:pathLst>
                <a:path extrusionOk="0" h="2038" w="1247">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8"/>
            <p:cNvSpPr/>
            <p:nvPr/>
          </p:nvSpPr>
          <p:spPr>
            <a:xfrm>
              <a:off x="6277308" y="3417865"/>
              <a:ext cx="47472" cy="23762"/>
            </a:xfrm>
            <a:custGeom>
              <a:rect b="b" l="l" r="r" t="t"/>
              <a:pathLst>
                <a:path extrusionOk="0" h="906" w="181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8"/>
            <p:cNvSpPr/>
            <p:nvPr/>
          </p:nvSpPr>
          <p:spPr>
            <a:xfrm>
              <a:off x="6277308" y="3417865"/>
              <a:ext cx="32706" cy="21611"/>
            </a:xfrm>
            <a:custGeom>
              <a:rect b="b" l="l" r="r" t="t"/>
              <a:pathLst>
                <a:path extrusionOk="0" h="824" w="1247">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8"/>
            <p:cNvSpPr/>
            <p:nvPr/>
          </p:nvSpPr>
          <p:spPr>
            <a:xfrm>
              <a:off x="6265427" y="3495368"/>
              <a:ext cx="17835" cy="88596"/>
            </a:xfrm>
            <a:custGeom>
              <a:rect b="b" l="l" r="r" t="t"/>
              <a:pathLst>
                <a:path extrusionOk="0" h="3378" w="68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78"/>
            <p:cNvSpPr/>
            <p:nvPr/>
          </p:nvSpPr>
          <p:spPr>
            <a:xfrm>
              <a:off x="6318826" y="3495368"/>
              <a:ext cx="17940" cy="88596"/>
            </a:xfrm>
            <a:custGeom>
              <a:rect b="b" l="l" r="r" t="t"/>
              <a:pathLst>
                <a:path extrusionOk="0" h="3378" w="684">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78"/>
            <p:cNvSpPr/>
            <p:nvPr/>
          </p:nvSpPr>
          <p:spPr>
            <a:xfrm>
              <a:off x="6360476" y="3465311"/>
              <a:ext cx="71181" cy="118653"/>
            </a:xfrm>
            <a:custGeom>
              <a:rect b="b" l="l" r="r" t="t"/>
              <a:pathLst>
                <a:path extrusionOk="0" h="4524" w="2714">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8"/>
            <p:cNvSpPr/>
            <p:nvPr/>
          </p:nvSpPr>
          <p:spPr>
            <a:xfrm>
              <a:off x="6372199" y="3583938"/>
              <a:ext cx="47603" cy="77266"/>
            </a:xfrm>
            <a:custGeom>
              <a:rect b="b" l="l" r="r" t="t"/>
              <a:pathLst>
                <a:path extrusionOk="0" h="2946" w="1815">
                  <a:moveTo>
                    <a:pt x="1" y="1"/>
                  </a:moveTo>
                  <a:lnTo>
                    <a:pt x="1" y="2946"/>
                  </a:lnTo>
                  <a:lnTo>
                    <a:pt x="1815" y="2946"/>
                  </a:lnTo>
                  <a:lnTo>
                    <a:pt x="181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8"/>
            <p:cNvSpPr/>
            <p:nvPr/>
          </p:nvSpPr>
          <p:spPr>
            <a:xfrm>
              <a:off x="6393024" y="3494974"/>
              <a:ext cx="5954" cy="88990"/>
            </a:xfrm>
            <a:custGeom>
              <a:rect b="b" l="l" r="r" t="t"/>
              <a:pathLst>
                <a:path extrusionOk="0" h="3393" w="227">
                  <a:moveTo>
                    <a:pt x="0" y="1"/>
                  </a:moveTo>
                  <a:lnTo>
                    <a:pt x="0" y="3393"/>
                  </a:lnTo>
                  <a:lnTo>
                    <a:pt x="227" y="3393"/>
                  </a:lnTo>
                  <a:lnTo>
                    <a:pt x="22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8"/>
            <p:cNvSpPr/>
            <p:nvPr/>
          </p:nvSpPr>
          <p:spPr>
            <a:xfrm>
              <a:off x="6384185" y="3465311"/>
              <a:ext cx="23631" cy="29690"/>
            </a:xfrm>
            <a:custGeom>
              <a:rect b="b" l="l" r="r" t="t"/>
              <a:pathLst>
                <a:path extrusionOk="0" h="1132" w="901">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8"/>
            <p:cNvSpPr/>
            <p:nvPr/>
          </p:nvSpPr>
          <p:spPr>
            <a:xfrm>
              <a:off x="6372330" y="3417997"/>
              <a:ext cx="47472" cy="53294"/>
            </a:xfrm>
            <a:custGeom>
              <a:rect b="b" l="l" r="r" t="t"/>
              <a:pathLst>
                <a:path extrusionOk="0" h="2032" w="181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8"/>
            <p:cNvSpPr/>
            <p:nvPr/>
          </p:nvSpPr>
          <p:spPr>
            <a:xfrm>
              <a:off x="6372199" y="3417865"/>
              <a:ext cx="32706" cy="53452"/>
            </a:xfrm>
            <a:custGeom>
              <a:rect b="b" l="l" r="r" t="t"/>
              <a:pathLst>
                <a:path extrusionOk="0" h="2038" w="1247">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8"/>
            <p:cNvSpPr/>
            <p:nvPr/>
          </p:nvSpPr>
          <p:spPr>
            <a:xfrm>
              <a:off x="6372330" y="3417865"/>
              <a:ext cx="47472" cy="23762"/>
            </a:xfrm>
            <a:custGeom>
              <a:rect b="b" l="l" r="r" t="t"/>
              <a:pathLst>
                <a:path extrusionOk="0" h="906" w="181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8"/>
            <p:cNvSpPr/>
            <p:nvPr/>
          </p:nvSpPr>
          <p:spPr>
            <a:xfrm>
              <a:off x="6372199" y="3417865"/>
              <a:ext cx="32706" cy="21611"/>
            </a:xfrm>
            <a:custGeom>
              <a:rect b="b" l="l" r="r" t="t"/>
              <a:pathLst>
                <a:path extrusionOk="0" h="824" w="1247">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8"/>
            <p:cNvSpPr/>
            <p:nvPr/>
          </p:nvSpPr>
          <p:spPr>
            <a:xfrm>
              <a:off x="6360344" y="3495368"/>
              <a:ext cx="17808" cy="88596"/>
            </a:xfrm>
            <a:custGeom>
              <a:rect b="b" l="l" r="r" t="t"/>
              <a:pathLst>
                <a:path extrusionOk="0" h="3378" w="679">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8"/>
            <p:cNvSpPr/>
            <p:nvPr/>
          </p:nvSpPr>
          <p:spPr>
            <a:xfrm>
              <a:off x="6413849" y="3495368"/>
              <a:ext cx="17808" cy="88596"/>
            </a:xfrm>
            <a:custGeom>
              <a:rect b="b" l="l" r="r" t="t"/>
              <a:pathLst>
                <a:path extrusionOk="0" h="3378" w="679">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8"/>
            <p:cNvSpPr/>
            <p:nvPr/>
          </p:nvSpPr>
          <p:spPr>
            <a:xfrm>
              <a:off x="6217982" y="3566156"/>
              <a:ext cx="71339" cy="148448"/>
            </a:xfrm>
            <a:custGeom>
              <a:rect b="b" l="l" r="r" t="t"/>
              <a:pathLst>
                <a:path extrusionOk="0" h="5660" w="272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8"/>
            <p:cNvSpPr/>
            <p:nvPr/>
          </p:nvSpPr>
          <p:spPr>
            <a:xfrm>
              <a:off x="621798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8"/>
            <p:cNvSpPr/>
            <p:nvPr/>
          </p:nvSpPr>
          <p:spPr>
            <a:xfrm>
              <a:off x="6271355"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78"/>
            <p:cNvSpPr/>
            <p:nvPr/>
          </p:nvSpPr>
          <p:spPr>
            <a:xfrm>
              <a:off x="6229836"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78"/>
            <p:cNvSpPr/>
            <p:nvPr/>
          </p:nvSpPr>
          <p:spPr>
            <a:xfrm>
              <a:off x="6250661" y="3690841"/>
              <a:ext cx="5954" cy="23762"/>
            </a:xfrm>
            <a:custGeom>
              <a:rect b="b" l="l" r="r" t="t"/>
              <a:pathLst>
                <a:path extrusionOk="0" h="906" w="227">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8"/>
            <p:cNvSpPr/>
            <p:nvPr/>
          </p:nvSpPr>
          <p:spPr>
            <a:xfrm>
              <a:off x="6250661" y="3595819"/>
              <a:ext cx="5954" cy="83194"/>
            </a:xfrm>
            <a:custGeom>
              <a:rect b="b" l="l" r="r" t="t"/>
              <a:pathLst>
                <a:path extrusionOk="0" h="3172" w="227">
                  <a:moveTo>
                    <a:pt x="1" y="0"/>
                  </a:moveTo>
                  <a:lnTo>
                    <a:pt x="1" y="3171"/>
                  </a:lnTo>
                  <a:lnTo>
                    <a:pt x="227" y="3171"/>
                  </a:lnTo>
                  <a:lnTo>
                    <a:pt x="227"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8"/>
            <p:cNvSpPr/>
            <p:nvPr/>
          </p:nvSpPr>
          <p:spPr>
            <a:xfrm>
              <a:off x="6241717" y="3566156"/>
              <a:ext cx="23736" cy="29690"/>
            </a:xfrm>
            <a:custGeom>
              <a:rect b="b" l="l" r="r" t="t"/>
              <a:pathLst>
                <a:path extrusionOk="0" h="1132" w="905">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78"/>
            <p:cNvSpPr/>
            <p:nvPr/>
          </p:nvSpPr>
          <p:spPr>
            <a:xfrm>
              <a:off x="6229968" y="3518841"/>
              <a:ext cx="47472" cy="53268"/>
            </a:xfrm>
            <a:custGeom>
              <a:rect b="b" l="l" r="r" t="t"/>
              <a:pathLst>
                <a:path extrusionOk="0" h="2031" w="181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78"/>
            <p:cNvSpPr/>
            <p:nvPr/>
          </p:nvSpPr>
          <p:spPr>
            <a:xfrm>
              <a:off x="6229863" y="3518710"/>
              <a:ext cx="32706" cy="53452"/>
            </a:xfrm>
            <a:custGeom>
              <a:rect b="b" l="l" r="r" t="t"/>
              <a:pathLst>
                <a:path extrusionOk="0" h="2038" w="1247">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8"/>
            <p:cNvSpPr/>
            <p:nvPr/>
          </p:nvSpPr>
          <p:spPr>
            <a:xfrm>
              <a:off x="6229836" y="3518710"/>
              <a:ext cx="47498" cy="23736"/>
            </a:xfrm>
            <a:custGeom>
              <a:rect b="b" l="l" r="r" t="t"/>
              <a:pathLst>
                <a:path extrusionOk="0" h="905" w="1811">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8"/>
            <p:cNvSpPr/>
            <p:nvPr/>
          </p:nvSpPr>
          <p:spPr>
            <a:xfrm>
              <a:off x="6229968"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8"/>
            <p:cNvSpPr/>
            <p:nvPr/>
          </p:nvSpPr>
          <p:spPr>
            <a:xfrm>
              <a:off x="6313004" y="3566156"/>
              <a:ext cx="71208" cy="148448"/>
            </a:xfrm>
            <a:custGeom>
              <a:rect b="b" l="l" r="r" t="t"/>
              <a:pathLst>
                <a:path extrusionOk="0" h="5660" w="2715">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8"/>
            <p:cNvSpPr/>
            <p:nvPr/>
          </p:nvSpPr>
          <p:spPr>
            <a:xfrm>
              <a:off x="6313004" y="3596186"/>
              <a:ext cx="17835" cy="94550"/>
            </a:xfrm>
            <a:custGeom>
              <a:rect b="b" l="l" r="r" t="t"/>
              <a:pathLst>
                <a:path extrusionOk="0" h="3605" w="68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8"/>
            <p:cNvSpPr/>
            <p:nvPr/>
          </p:nvSpPr>
          <p:spPr>
            <a:xfrm>
              <a:off x="6366272" y="3596186"/>
              <a:ext cx="17808" cy="94550"/>
            </a:xfrm>
            <a:custGeom>
              <a:rect b="b" l="l" r="r" t="t"/>
              <a:pathLst>
                <a:path extrusionOk="0" h="3605" w="679">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8"/>
            <p:cNvSpPr/>
            <p:nvPr/>
          </p:nvSpPr>
          <p:spPr>
            <a:xfrm>
              <a:off x="6324754" y="3678855"/>
              <a:ext cx="47603" cy="35748"/>
            </a:xfrm>
            <a:custGeom>
              <a:rect b="b" l="l" r="r" t="t"/>
              <a:pathLst>
                <a:path extrusionOk="0" h="1363" w="1815">
                  <a:moveTo>
                    <a:pt x="0" y="0"/>
                  </a:moveTo>
                  <a:lnTo>
                    <a:pt x="0" y="1362"/>
                  </a:lnTo>
                  <a:lnTo>
                    <a:pt x="1814" y="1362"/>
                  </a:lnTo>
                  <a:lnTo>
                    <a:pt x="181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8"/>
            <p:cNvSpPr/>
            <p:nvPr/>
          </p:nvSpPr>
          <p:spPr>
            <a:xfrm>
              <a:off x="6345578" y="3690841"/>
              <a:ext cx="5954" cy="23762"/>
            </a:xfrm>
            <a:custGeom>
              <a:rect b="b" l="l" r="r" t="t"/>
              <a:pathLst>
                <a:path extrusionOk="0" h="906" w="227">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8"/>
            <p:cNvSpPr/>
            <p:nvPr/>
          </p:nvSpPr>
          <p:spPr>
            <a:xfrm>
              <a:off x="6345578" y="3595819"/>
              <a:ext cx="5954" cy="83194"/>
            </a:xfrm>
            <a:custGeom>
              <a:rect b="b" l="l" r="r" t="t"/>
              <a:pathLst>
                <a:path extrusionOk="0" h="3172" w="227">
                  <a:moveTo>
                    <a:pt x="0" y="0"/>
                  </a:moveTo>
                  <a:lnTo>
                    <a:pt x="0" y="3171"/>
                  </a:lnTo>
                  <a:lnTo>
                    <a:pt x="226" y="3171"/>
                  </a:lnTo>
                  <a:lnTo>
                    <a:pt x="226"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8"/>
            <p:cNvSpPr/>
            <p:nvPr/>
          </p:nvSpPr>
          <p:spPr>
            <a:xfrm>
              <a:off x="6336609" y="3566156"/>
              <a:ext cx="23762" cy="29690"/>
            </a:xfrm>
            <a:custGeom>
              <a:rect b="b" l="l" r="r" t="t"/>
              <a:pathLst>
                <a:path extrusionOk="0" h="1132" w="906">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78"/>
            <p:cNvSpPr/>
            <p:nvPr/>
          </p:nvSpPr>
          <p:spPr>
            <a:xfrm>
              <a:off x="6324885" y="3518841"/>
              <a:ext cx="47472" cy="53268"/>
            </a:xfrm>
            <a:custGeom>
              <a:rect b="b" l="l" r="r" t="t"/>
              <a:pathLst>
                <a:path extrusionOk="0" h="2031" w="181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78"/>
            <p:cNvSpPr/>
            <p:nvPr/>
          </p:nvSpPr>
          <p:spPr>
            <a:xfrm>
              <a:off x="6324754" y="3518710"/>
              <a:ext cx="32706" cy="53452"/>
            </a:xfrm>
            <a:custGeom>
              <a:rect b="b" l="l" r="r" t="t"/>
              <a:pathLst>
                <a:path extrusionOk="0" h="2038" w="1247">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8"/>
            <p:cNvSpPr/>
            <p:nvPr/>
          </p:nvSpPr>
          <p:spPr>
            <a:xfrm>
              <a:off x="6324754" y="3518710"/>
              <a:ext cx="47603" cy="23736"/>
            </a:xfrm>
            <a:custGeom>
              <a:rect b="b" l="l" r="r" t="t"/>
              <a:pathLst>
                <a:path extrusionOk="0" h="905" w="1815">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78"/>
            <p:cNvSpPr/>
            <p:nvPr/>
          </p:nvSpPr>
          <p:spPr>
            <a:xfrm>
              <a:off x="6324754" y="3518710"/>
              <a:ext cx="32706" cy="21611"/>
            </a:xfrm>
            <a:custGeom>
              <a:rect b="b" l="l" r="r" t="t"/>
              <a:pathLst>
                <a:path extrusionOk="0" h="824" w="1247">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78"/>
            <p:cNvSpPr/>
            <p:nvPr/>
          </p:nvSpPr>
          <p:spPr>
            <a:xfrm>
              <a:off x="6407921" y="3566156"/>
              <a:ext cx="71208" cy="148448"/>
            </a:xfrm>
            <a:custGeom>
              <a:rect b="b" l="l" r="r" t="t"/>
              <a:pathLst>
                <a:path extrusionOk="0" h="5660" w="2715">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8"/>
            <p:cNvSpPr/>
            <p:nvPr/>
          </p:nvSpPr>
          <p:spPr>
            <a:xfrm>
              <a:off x="6407921" y="3596186"/>
              <a:ext cx="17808" cy="94550"/>
            </a:xfrm>
            <a:custGeom>
              <a:rect b="b" l="l" r="r" t="t"/>
              <a:pathLst>
                <a:path extrusionOk="0" h="3605" w="679">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8"/>
            <p:cNvSpPr/>
            <p:nvPr/>
          </p:nvSpPr>
          <p:spPr>
            <a:xfrm>
              <a:off x="6461163" y="3596186"/>
              <a:ext cx="17835" cy="94550"/>
            </a:xfrm>
            <a:custGeom>
              <a:rect b="b" l="l" r="r" t="t"/>
              <a:pathLst>
                <a:path extrusionOk="0" h="3605" w="68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8"/>
            <p:cNvSpPr/>
            <p:nvPr/>
          </p:nvSpPr>
          <p:spPr>
            <a:xfrm>
              <a:off x="6419776" y="3678855"/>
              <a:ext cx="47472" cy="35748"/>
            </a:xfrm>
            <a:custGeom>
              <a:rect b="b" l="l" r="r" t="t"/>
              <a:pathLst>
                <a:path extrusionOk="0" h="1363" w="1810">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78"/>
            <p:cNvSpPr/>
            <p:nvPr/>
          </p:nvSpPr>
          <p:spPr>
            <a:xfrm>
              <a:off x="6440469" y="3690841"/>
              <a:ext cx="6085" cy="23762"/>
            </a:xfrm>
            <a:custGeom>
              <a:rect b="b" l="l" r="r" t="t"/>
              <a:pathLst>
                <a:path extrusionOk="0" h="906" w="232">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78"/>
            <p:cNvSpPr/>
            <p:nvPr/>
          </p:nvSpPr>
          <p:spPr>
            <a:xfrm>
              <a:off x="6440469" y="3595819"/>
              <a:ext cx="5954" cy="83194"/>
            </a:xfrm>
            <a:custGeom>
              <a:rect b="b" l="l" r="r" t="t"/>
              <a:pathLst>
                <a:path extrusionOk="0" h="3172" w="227">
                  <a:moveTo>
                    <a:pt x="1" y="0"/>
                  </a:moveTo>
                  <a:lnTo>
                    <a:pt x="1" y="3171"/>
                  </a:lnTo>
                  <a:lnTo>
                    <a:pt x="227" y="3171"/>
                  </a:lnTo>
                  <a:lnTo>
                    <a:pt x="227"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8"/>
            <p:cNvSpPr/>
            <p:nvPr/>
          </p:nvSpPr>
          <p:spPr>
            <a:xfrm>
              <a:off x="6431631" y="3566156"/>
              <a:ext cx="23631" cy="29690"/>
            </a:xfrm>
            <a:custGeom>
              <a:rect b="b" l="l" r="r" t="t"/>
              <a:pathLst>
                <a:path extrusionOk="0" h="1132" w="901">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78"/>
            <p:cNvSpPr/>
            <p:nvPr/>
          </p:nvSpPr>
          <p:spPr>
            <a:xfrm>
              <a:off x="6419776" y="3518841"/>
              <a:ext cx="47472" cy="53268"/>
            </a:xfrm>
            <a:custGeom>
              <a:rect b="b" l="l" r="r" t="t"/>
              <a:pathLst>
                <a:path extrusionOk="0" h="2031" w="181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78"/>
            <p:cNvSpPr/>
            <p:nvPr/>
          </p:nvSpPr>
          <p:spPr>
            <a:xfrm>
              <a:off x="6419671" y="3518710"/>
              <a:ext cx="32679" cy="53452"/>
            </a:xfrm>
            <a:custGeom>
              <a:rect b="b" l="l" r="r" t="t"/>
              <a:pathLst>
                <a:path extrusionOk="0" h="2038" w="1246">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78"/>
            <p:cNvSpPr/>
            <p:nvPr/>
          </p:nvSpPr>
          <p:spPr>
            <a:xfrm>
              <a:off x="6419645" y="3518710"/>
              <a:ext cx="47472" cy="23736"/>
            </a:xfrm>
            <a:custGeom>
              <a:rect b="b" l="l" r="r" t="t"/>
              <a:pathLst>
                <a:path extrusionOk="0" h="905" w="181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8"/>
            <p:cNvSpPr/>
            <p:nvPr/>
          </p:nvSpPr>
          <p:spPr>
            <a:xfrm>
              <a:off x="6419776" y="3518710"/>
              <a:ext cx="32575" cy="21611"/>
            </a:xfrm>
            <a:custGeom>
              <a:rect b="b" l="l" r="r" t="t"/>
              <a:pathLst>
                <a:path extrusionOk="0" h="824" w="1242">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8"/>
            <p:cNvSpPr/>
            <p:nvPr/>
          </p:nvSpPr>
          <p:spPr>
            <a:xfrm>
              <a:off x="6502812" y="3566156"/>
              <a:ext cx="71339" cy="148448"/>
            </a:xfrm>
            <a:custGeom>
              <a:rect b="b" l="l" r="r" t="t"/>
              <a:pathLst>
                <a:path extrusionOk="0" h="5660" w="272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8"/>
            <p:cNvSpPr/>
            <p:nvPr/>
          </p:nvSpPr>
          <p:spPr>
            <a:xfrm>
              <a:off x="6502812" y="3596186"/>
              <a:ext cx="17835" cy="94550"/>
            </a:xfrm>
            <a:custGeom>
              <a:rect b="b" l="l" r="r" t="t"/>
              <a:pathLst>
                <a:path extrusionOk="0" h="3605" w="68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78"/>
            <p:cNvSpPr/>
            <p:nvPr/>
          </p:nvSpPr>
          <p:spPr>
            <a:xfrm>
              <a:off x="6556211" y="3596186"/>
              <a:ext cx="17808" cy="94550"/>
            </a:xfrm>
            <a:custGeom>
              <a:rect b="b" l="l" r="r" t="t"/>
              <a:pathLst>
                <a:path extrusionOk="0" h="3605" w="679">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78"/>
            <p:cNvSpPr/>
            <p:nvPr/>
          </p:nvSpPr>
          <p:spPr>
            <a:xfrm>
              <a:off x="6514667" y="3678855"/>
              <a:ext cx="47498" cy="35748"/>
            </a:xfrm>
            <a:custGeom>
              <a:rect b="b" l="l" r="r" t="t"/>
              <a:pathLst>
                <a:path extrusionOk="0" h="1363" w="1811">
                  <a:moveTo>
                    <a:pt x="1" y="0"/>
                  </a:moveTo>
                  <a:lnTo>
                    <a:pt x="1" y="1362"/>
                  </a:lnTo>
                  <a:lnTo>
                    <a:pt x="1810" y="1362"/>
                  </a:lnTo>
                  <a:lnTo>
                    <a:pt x="1810"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8"/>
            <p:cNvSpPr/>
            <p:nvPr/>
          </p:nvSpPr>
          <p:spPr>
            <a:xfrm>
              <a:off x="6535492" y="3690841"/>
              <a:ext cx="5980" cy="23762"/>
            </a:xfrm>
            <a:custGeom>
              <a:rect b="b" l="l" r="r" t="t"/>
              <a:pathLst>
                <a:path extrusionOk="0" h="906" w="228">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8"/>
            <p:cNvSpPr/>
            <p:nvPr/>
          </p:nvSpPr>
          <p:spPr>
            <a:xfrm>
              <a:off x="6535387" y="3595819"/>
              <a:ext cx="5954" cy="83194"/>
            </a:xfrm>
            <a:custGeom>
              <a:rect b="b" l="l" r="r" t="t"/>
              <a:pathLst>
                <a:path extrusionOk="0" h="3172" w="227">
                  <a:moveTo>
                    <a:pt x="0" y="0"/>
                  </a:moveTo>
                  <a:lnTo>
                    <a:pt x="0" y="3171"/>
                  </a:lnTo>
                  <a:lnTo>
                    <a:pt x="226" y="3171"/>
                  </a:lnTo>
                  <a:lnTo>
                    <a:pt x="226"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8"/>
            <p:cNvSpPr/>
            <p:nvPr/>
          </p:nvSpPr>
          <p:spPr>
            <a:xfrm>
              <a:off x="6526548" y="3566156"/>
              <a:ext cx="23736" cy="29690"/>
            </a:xfrm>
            <a:custGeom>
              <a:rect b="b" l="l" r="r" t="t"/>
              <a:pathLst>
                <a:path extrusionOk="0" h="1132" w="905">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8"/>
            <p:cNvSpPr/>
            <p:nvPr/>
          </p:nvSpPr>
          <p:spPr>
            <a:xfrm>
              <a:off x="6514798" y="3518841"/>
              <a:ext cx="47367" cy="53268"/>
            </a:xfrm>
            <a:custGeom>
              <a:rect b="b" l="l" r="r" t="t"/>
              <a:pathLst>
                <a:path extrusionOk="0" h="2031" w="1806">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8"/>
            <p:cNvSpPr/>
            <p:nvPr/>
          </p:nvSpPr>
          <p:spPr>
            <a:xfrm>
              <a:off x="6514588" y="3518710"/>
              <a:ext cx="32811" cy="53452"/>
            </a:xfrm>
            <a:custGeom>
              <a:rect b="b" l="l" r="r" t="t"/>
              <a:pathLst>
                <a:path extrusionOk="0" h="2038" w="1251">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8"/>
            <p:cNvSpPr/>
            <p:nvPr/>
          </p:nvSpPr>
          <p:spPr>
            <a:xfrm>
              <a:off x="6514667" y="3518710"/>
              <a:ext cx="47498" cy="23736"/>
            </a:xfrm>
            <a:custGeom>
              <a:rect b="b" l="l" r="r" t="t"/>
              <a:pathLst>
                <a:path extrusionOk="0" h="905" w="1811">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8"/>
            <p:cNvSpPr/>
            <p:nvPr/>
          </p:nvSpPr>
          <p:spPr>
            <a:xfrm>
              <a:off x="6514667" y="3518710"/>
              <a:ext cx="32601" cy="21611"/>
            </a:xfrm>
            <a:custGeom>
              <a:rect b="b" l="l" r="r" t="t"/>
              <a:pathLst>
                <a:path extrusionOk="0" h="824" w="1243">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8"/>
            <p:cNvSpPr/>
            <p:nvPr/>
          </p:nvSpPr>
          <p:spPr>
            <a:xfrm>
              <a:off x="6212684" y="3412436"/>
              <a:ext cx="366765" cy="307832"/>
            </a:xfrm>
            <a:custGeom>
              <a:rect b="b" l="l" r="r" t="t"/>
              <a:pathLst>
                <a:path extrusionOk="0" h="11737" w="13984">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78"/>
          <p:cNvGrpSpPr/>
          <p:nvPr/>
        </p:nvGrpSpPr>
        <p:grpSpPr>
          <a:xfrm>
            <a:off x="7092669" y="3226996"/>
            <a:ext cx="366896" cy="309327"/>
            <a:chOff x="7092669" y="3411571"/>
            <a:chExt cx="366896" cy="309327"/>
          </a:xfrm>
        </p:grpSpPr>
        <p:sp>
          <p:nvSpPr>
            <p:cNvPr id="12028" name="Google Shape;12028;p78"/>
            <p:cNvSpPr/>
            <p:nvPr/>
          </p:nvSpPr>
          <p:spPr>
            <a:xfrm>
              <a:off x="7098098" y="3416869"/>
              <a:ext cx="356038" cy="298600"/>
            </a:xfrm>
            <a:custGeom>
              <a:rect b="b" l="l" r="r" t="t"/>
              <a:pathLst>
                <a:path extrusionOk="0" h="11385" w="13575">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8"/>
            <p:cNvSpPr/>
            <p:nvPr/>
          </p:nvSpPr>
          <p:spPr>
            <a:xfrm>
              <a:off x="7184308" y="3491565"/>
              <a:ext cx="183750" cy="183776"/>
            </a:xfrm>
            <a:custGeom>
              <a:rect b="b" l="l" r="r" t="t"/>
              <a:pathLst>
                <a:path extrusionOk="0" h="7007" w="7006">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8"/>
            <p:cNvSpPr/>
            <p:nvPr/>
          </p:nvSpPr>
          <p:spPr>
            <a:xfrm>
              <a:off x="7207257" y="3514540"/>
              <a:ext cx="137852" cy="137826"/>
            </a:xfrm>
            <a:custGeom>
              <a:rect b="b" l="l" r="r" t="t"/>
              <a:pathLst>
                <a:path extrusionOk="0" h="5255" w="5256">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8"/>
            <p:cNvSpPr/>
            <p:nvPr/>
          </p:nvSpPr>
          <p:spPr>
            <a:xfrm>
              <a:off x="7241720" y="3589131"/>
              <a:ext cx="68926" cy="63182"/>
            </a:xfrm>
            <a:custGeom>
              <a:rect b="b" l="l" r="r" t="t"/>
              <a:pathLst>
                <a:path extrusionOk="0" h="2409" w="2628">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8"/>
            <p:cNvSpPr/>
            <p:nvPr/>
          </p:nvSpPr>
          <p:spPr>
            <a:xfrm>
              <a:off x="7203480" y="3416869"/>
              <a:ext cx="130141" cy="34463"/>
            </a:xfrm>
            <a:custGeom>
              <a:rect b="b" l="l" r="r" t="t"/>
              <a:pathLst>
                <a:path extrusionOk="0" h="1314" w="4962">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8"/>
            <p:cNvSpPr/>
            <p:nvPr/>
          </p:nvSpPr>
          <p:spPr>
            <a:xfrm>
              <a:off x="7247385" y="3416869"/>
              <a:ext cx="86236" cy="34463"/>
            </a:xfrm>
            <a:custGeom>
              <a:rect b="b" l="l" r="r" t="t"/>
              <a:pathLst>
                <a:path extrusionOk="0" h="1314" w="3288">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8"/>
            <p:cNvSpPr/>
            <p:nvPr/>
          </p:nvSpPr>
          <p:spPr>
            <a:xfrm>
              <a:off x="7098098" y="3686802"/>
              <a:ext cx="356038" cy="28667"/>
            </a:xfrm>
            <a:custGeom>
              <a:rect b="b" l="l" r="r" t="t"/>
              <a:pathLst>
                <a:path extrusionOk="0" h="1093" w="13575">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8"/>
            <p:cNvSpPr/>
            <p:nvPr/>
          </p:nvSpPr>
          <p:spPr>
            <a:xfrm>
              <a:off x="7241720" y="3607307"/>
              <a:ext cx="68926" cy="45006"/>
            </a:xfrm>
            <a:custGeom>
              <a:rect b="b" l="l" r="r" t="t"/>
              <a:pathLst>
                <a:path extrusionOk="0" h="1716" w="2628">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8"/>
            <p:cNvSpPr/>
            <p:nvPr/>
          </p:nvSpPr>
          <p:spPr>
            <a:xfrm>
              <a:off x="7253207" y="3543180"/>
              <a:ext cx="45951" cy="51773"/>
            </a:xfrm>
            <a:custGeom>
              <a:rect b="b" l="l" r="r" t="t"/>
              <a:pathLst>
                <a:path extrusionOk="0" h="1974" w="1752">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8"/>
            <p:cNvSpPr/>
            <p:nvPr/>
          </p:nvSpPr>
          <p:spPr>
            <a:xfrm>
              <a:off x="7253102" y="3543180"/>
              <a:ext cx="31683" cy="51747"/>
            </a:xfrm>
            <a:custGeom>
              <a:rect b="b" l="l" r="r" t="t"/>
              <a:pathLst>
                <a:path extrusionOk="0" h="1973" w="1208">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8"/>
            <p:cNvSpPr/>
            <p:nvPr/>
          </p:nvSpPr>
          <p:spPr>
            <a:xfrm>
              <a:off x="7253207" y="3543180"/>
              <a:ext cx="45951" cy="23002"/>
            </a:xfrm>
            <a:custGeom>
              <a:rect b="b" l="l" r="r" t="t"/>
              <a:pathLst>
                <a:path extrusionOk="0" h="877" w="1752">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8"/>
            <p:cNvSpPr/>
            <p:nvPr/>
          </p:nvSpPr>
          <p:spPr>
            <a:xfrm>
              <a:off x="7253207" y="3543180"/>
              <a:ext cx="31578" cy="20982"/>
            </a:xfrm>
            <a:custGeom>
              <a:rect b="b" l="l" r="r" t="t"/>
              <a:pathLst>
                <a:path extrusionOk="0" h="800" w="1204">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8"/>
            <p:cNvSpPr/>
            <p:nvPr/>
          </p:nvSpPr>
          <p:spPr>
            <a:xfrm>
              <a:off x="7241720" y="3617509"/>
              <a:ext cx="17179" cy="32601"/>
            </a:xfrm>
            <a:custGeom>
              <a:rect b="b" l="l" r="r" t="t"/>
              <a:pathLst>
                <a:path extrusionOk="0" h="1243" w="655">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8"/>
            <p:cNvSpPr/>
            <p:nvPr/>
          </p:nvSpPr>
          <p:spPr>
            <a:xfrm>
              <a:off x="7293335" y="3617509"/>
              <a:ext cx="17310" cy="32601"/>
            </a:xfrm>
            <a:custGeom>
              <a:rect b="b" l="l" r="r" t="t"/>
              <a:pathLst>
                <a:path extrusionOk="0" h="1243" w="66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8"/>
            <p:cNvSpPr/>
            <p:nvPr/>
          </p:nvSpPr>
          <p:spPr>
            <a:xfrm>
              <a:off x="7092669" y="3411571"/>
              <a:ext cx="366896" cy="309327"/>
            </a:xfrm>
            <a:custGeom>
              <a:rect b="b" l="l" r="r" t="t"/>
              <a:pathLst>
                <a:path extrusionOk="0" h="11794" w="13989">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8"/>
            <p:cNvSpPr/>
            <p:nvPr/>
          </p:nvSpPr>
          <p:spPr>
            <a:xfrm>
              <a:off x="7196031" y="3509111"/>
              <a:ext cx="154375" cy="148631"/>
            </a:xfrm>
            <a:custGeom>
              <a:rect b="b" l="l" r="r" t="t"/>
              <a:pathLst>
                <a:path extrusionOk="0" h="5667" w="5886">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78"/>
            <p:cNvSpPr/>
            <p:nvPr/>
          </p:nvSpPr>
          <p:spPr>
            <a:xfrm>
              <a:off x="7169279" y="3486162"/>
              <a:ext cx="170662" cy="158886"/>
            </a:xfrm>
            <a:custGeom>
              <a:rect b="b" l="l" r="r" t="t"/>
              <a:pathLst>
                <a:path extrusionOk="0" h="6058" w="6507">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78"/>
            <p:cNvSpPr/>
            <p:nvPr/>
          </p:nvSpPr>
          <p:spPr>
            <a:xfrm>
              <a:off x="7211532" y="3521700"/>
              <a:ext cx="171554" cy="159070"/>
            </a:xfrm>
            <a:custGeom>
              <a:rect b="b" l="l" r="r" t="t"/>
              <a:pathLst>
                <a:path extrusionOk="0" h="6065" w="6541">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78"/>
          <p:cNvGrpSpPr/>
          <p:nvPr/>
        </p:nvGrpSpPr>
        <p:grpSpPr>
          <a:xfrm>
            <a:off x="7532740" y="3221173"/>
            <a:ext cx="366896" cy="320841"/>
            <a:chOff x="7532740" y="3405748"/>
            <a:chExt cx="366896" cy="320841"/>
          </a:xfrm>
        </p:grpSpPr>
        <p:sp>
          <p:nvSpPr>
            <p:cNvPr id="12047" name="Google Shape;12047;p78"/>
            <p:cNvSpPr/>
            <p:nvPr/>
          </p:nvSpPr>
          <p:spPr>
            <a:xfrm>
              <a:off x="7538169" y="3491565"/>
              <a:ext cx="356038" cy="229727"/>
            </a:xfrm>
            <a:custGeom>
              <a:rect b="b" l="l" r="r" t="t"/>
              <a:pathLst>
                <a:path extrusionOk="0" h="8759" w="13575">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8"/>
            <p:cNvSpPr/>
            <p:nvPr/>
          </p:nvSpPr>
          <p:spPr>
            <a:xfrm>
              <a:off x="7538169" y="3491565"/>
              <a:ext cx="355907" cy="17205"/>
            </a:xfrm>
            <a:custGeom>
              <a:rect b="b" l="l" r="r" t="t"/>
              <a:pathLst>
                <a:path extrusionOk="0" h="656" w="1357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8"/>
            <p:cNvSpPr/>
            <p:nvPr/>
          </p:nvSpPr>
          <p:spPr>
            <a:xfrm>
              <a:off x="7572501" y="3537515"/>
              <a:ext cx="114981" cy="149313"/>
            </a:xfrm>
            <a:custGeom>
              <a:rect b="b" l="l" r="r" t="t"/>
              <a:pathLst>
                <a:path extrusionOk="0" h="5693" w="4384">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8"/>
            <p:cNvSpPr/>
            <p:nvPr/>
          </p:nvSpPr>
          <p:spPr>
            <a:xfrm>
              <a:off x="7721919" y="3537384"/>
              <a:ext cx="137826" cy="23106"/>
            </a:xfrm>
            <a:custGeom>
              <a:rect b="b" l="l" r="r" t="t"/>
              <a:pathLst>
                <a:path extrusionOk="0" h="881" w="5255">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8"/>
            <p:cNvSpPr/>
            <p:nvPr/>
          </p:nvSpPr>
          <p:spPr>
            <a:xfrm>
              <a:off x="7721919" y="3583440"/>
              <a:ext cx="103363" cy="23002"/>
            </a:xfrm>
            <a:custGeom>
              <a:rect b="b" l="l" r="r" t="t"/>
              <a:pathLst>
                <a:path extrusionOk="0" h="877" w="3941">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8"/>
            <p:cNvSpPr/>
            <p:nvPr/>
          </p:nvSpPr>
          <p:spPr>
            <a:xfrm>
              <a:off x="7687456" y="3411177"/>
              <a:ext cx="57438" cy="103389"/>
            </a:xfrm>
            <a:custGeom>
              <a:rect b="b" l="l" r="r" t="t"/>
              <a:pathLst>
                <a:path extrusionOk="0" h="3942" w="2190">
                  <a:moveTo>
                    <a:pt x="0" y="1"/>
                  </a:moveTo>
                  <a:lnTo>
                    <a:pt x="438" y="3942"/>
                  </a:lnTo>
                  <a:lnTo>
                    <a:pt x="1752" y="3942"/>
                  </a:lnTo>
                  <a:lnTo>
                    <a:pt x="2190"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8"/>
            <p:cNvSpPr/>
            <p:nvPr/>
          </p:nvSpPr>
          <p:spPr>
            <a:xfrm>
              <a:off x="7595581" y="3612080"/>
              <a:ext cx="69057" cy="74748"/>
            </a:xfrm>
            <a:custGeom>
              <a:rect b="b" l="l" r="r" t="t"/>
              <a:pathLst>
                <a:path extrusionOk="0" h="2850" w="2633">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8"/>
            <p:cNvSpPr/>
            <p:nvPr/>
          </p:nvSpPr>
          <p:spPr>
            <a:xfrm>
              <a:off x="7595581" y="3630256"/>
              <a:ext cx="68926" cy="56573"/>
            </a:xfrm>
            <a:custGeom>
              <a:rect b="b" l="l" r="r" t="t"/>
              <a:pathLst>
                <a:path extrusionOk="0" h="2157" w="2628">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8"/>
            <p:cNvSpPr/>
            <p:nvPr/>
          </p:nvSpPr>
          <p:spPr>
            <a:xfrm>
              <a:off x="7595581" y="3640484"/>
              <a:ext cx="17310" cy="46344"/>
            </a:xfrm>
            <a:custGeom>
              <a:rect b="b" l="l" r="r" t="t"/>
              <a:pathLst>
                <a:path extrusionOk="0" h="1767" w="66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8"/>
            <p:cNvSpPr/>
            <p:nvPr/>
          </p:nvSpPr>
          <p:spPr>
            <a:xfrm>
              <a:off x="7647328" y="3640484"/>
              <a:ext cx="17179" cy="46344"/>
            </a:xfrm>
            <a:custGeom>
              <a:rect b="b" l="l" r="r" t="t"/>
              <a:pathLst>
                <a:path extrusionOk="0" h="1767" w="655">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8"/>
            <p:cNvSpPr/>
            <p:nvPr/>
          </p:nvSpPr>
          <p:spPr>
            <a:xfrm>
              <a:off x="7607069" y="3566156"/>
              <a:ext cx="45951" cy="51773"/>
            </a:xfrm>
            <a:custGeom>
              <a:rect b="b" l="l" r="r" t="t"/>
              <a:pathLst>
                <a:path extrusionOk="0" h="1974" w="1752">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8"/>
            <p:cNvSpPr/>
            <p:nvPr/>
          </p:nvSpPr>
          <p:spPr>
            <a:xfrm>
              <a:off x="7607069" y="3566156"/>
              <a:ext cx="31578" cy="51747"/>
            </a:xfrm>
            <a:custGeom>
              <a:rect b="b" l="l" r="r" t="t"/>
              <a:pathLst>
                <a:path extrusionOk="0" h="1973" w="1204">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8"/>
            <p:cNvSpPr/>
            <p:nvPr/>
          </p:nvSpPr>
          <p:spPr>
            <a:xfrm>
              <a:off x="7607069" y="3566156"/>
              <a:ext cx="45951" cy="23002"/>
            </a:xfrm>
            <a:custGeom>
              <a:rect b="b" l="l" r="r" t="t"/>
              <a:pathLst>
                <a:path extrusionOk="0" h="877" w="1752">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8"/>
            <p:cNvSpPr/>
            <p:nvPr/>
          </p:nvSpPr>
          <p:spPr>
            <a:xfrm>
              <a:off x="7607069" y="3566156"/>
              <a:ext cx="31578" cy="20982"/>
            </a:xfrm>
            <a:custGeom>
              <a:rect b="b" l="l" r="r" t="t"/>
              <a:pathLst>
                <a:path extrusionOk="0" h="800" w="1204">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8"/>
            <p:cNvSpPr/>
            <p:nvPr/>
          </p:nvSpPr>
          <p:spPr>
            <a:xfrm>
              <a:off x="7532740" y="3405748"/>
              <a:ext cx="366896" cy="320841"/>
            </a:xfrm>
            <a:custGeom>
              <a:rect b="b" l="l" r="r" t="t"/>
              <a:pathLst>
                <a:path extrusionOk="0" h="12233" w="13989">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8"/>
            <p:cNvSpPr/>
            <p:nvPr/>
          </p:nvSpPr>
          <p:spPr>
            <a:xfrm>
              <a:off x="7567177" y="3532086"/>
              <a:ext cx="125603" cy="159909"/>
            </a:xfrm>
            <a:custGeom>
              <a:rect b="b" l="l" r="r" t="t"/>
              <a:pathLst>
                <a:path extrusionOk="0" h="6097" w="4789">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78"/>
            <p:cNvSpPr/>
            <p:nvPr/>
          </p:nvSpPr>
          <p:spPr>
            <a:xfrm>
              <a:off x="7716621" y="3532086"/>
              <a:ext cx="148421" cy="33597"/>
            </a:xfrm>
            <a:custGeom>
              <a:rect b="b" l="l" r="r" t="t"/>
              <a:pathLst>
                <a:path extrusionOk="0" h="1281" w="5659">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78"/>
            <p:cNvSpPr/>
            <p:nvPr/>
          </p:nvSpPr>
          <p:spPr>
            <a:xfrm>
              <a:off x="7716621" y="3578011"/>
              <a:ext cx="113958" cy="33597"/>
            </a:xfrm>
            <a:custGeom>
              <a:rect b="b" l="l" r="r" t="t"/>
              <a:pathLst>
                <a:path extrusionOk="0" h="1281" w="4345">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8"/>
            <p:cNvSpPr/>
            <p:nvPr/>
          </p:nvSpPr>
          <p:spPr>
            <a:xfrm>
              <a:off x="7714444" y="3623935"/>
              <a:ext cx="72362" cy="10780"/>
            </a:xfrm>
            <a:custGeom>
              <a:rect b="b" l="l" r="r" t="t"/>
              <a:pathLst>
                <a:path extrusionOk="0" h="411" w="2759">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78"/>
            <p:cNvSpPr/>
            <p:nvPr/>
          </p:nvSpPr>
          <p:spPr>
            <a:xfrm>
              <a:off x="7794831" y="3623935"/>
              <a:ext cx="37138" cy="10780"/>
            </a:xfrm>
            <a:custGeom>
              <a:rect b="b" l="l" r="r" t="t"/>
              <a:pathLst>
                <a:path extrusionOk="0" h="411" w="1416">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78"/>
            <p:cNvSpPr/>
            <p:nvPr/>
          </p:nvSpPr>
          <p:spPr>
            <a:xfrm>
              <a:off x="7714444" y="3658398"/>
              <a:ext cx="26437" cy="10780"/>
            </a:xfrm>
            <a:custGeom>
              <a:rect b="b" l="l" r="r" t="t"/>
              <a:pathLst>
                <a:path extrusionOk="0" h="411" w="1008">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8"/>
            <p:cNvSpPr/>
            <p:nvPr/>
          </p:nvSpPr>
          <p:spPr>
            <a:xfrm>
              <a:off x="7748907" y="3658398"/>
              <a:ext cx="60218" cy="10780"/>
            </a:xfrm>
            <a:custGeom>
              <a:rect b="b" l="l" r="r" t="t"/>
              <a:pathLst>
                <a:path extrusionOk="0" h="411" w="2296">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8"/>
            <p:cNvSpPr/>
            <p:nvPr/>
          </p:nvSpPr>
          <p:spPr>
            <a:xfrm>
              <a:off x="7714444" y="3681373"/>
              <a:ext cx="26437" cy="10780"/>
            </a:xfrm>
            <a:custGeom>
              <a:rect b="b" l="l" r="r" t="t"/>
              <a:pathLst>
                <a:path extrusionOk="0" h="411" w="1008">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8"/>
            <p:cNvSpPr/>
            <p:nvPr/>
          </p:nvSpPr>
          <p:spPr>
            <a:xfrm>
              <a:off x="7748907" y="3681373"/>
              <a:ext cx="60218" cy="10780"/>
            </a:xfrm>
            <a:custGeom>
              <a:rect b="b" l="l" r="r" t="t"/>
              <a:pathLst>
                <a:path extrusionOk="0" h="411" w="2296">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78"/>
            <p:cNvSpPr/>
            <p:nvPr/>
          </p:nvSpPr>
          <p:spPr>
            <a:xfrm>
              <a:off x="7709408" y="3486136"/>
              <a:ext cx="14294" cy="10780"/>
            </a:xfrm>
            <a:custGeom>
              <a:rect b="b" l="l" r="r" t="t"/>
              <a:pathLst>
                <a:path extrusionOk="0" h="411" w="545">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2" name="Google Shape;12072;p78"/>
          <p:cNvGrpSpPr/>
          <p:nvPr/>
        </p:nvGrpSpPr>
        <p:grpSpPr>
          <a:xfrm>
            <a:off x="7972785" y="3209817"/>
            <a:ext cx="366896" cy="343685"/>
            <a:chOff x="7972785" y="3394392"/>
            <a:chExt cx="366896" cy="343685"/>
          </a:xfrm>
        </p:grpSpPr>
        <p:sp>
          <p:nvSpPr>
            <p:cNvPr id="12073" name="Google Shape;12073;p78"/>
            <p:cNvSpPr/>
            <p:nvPr/>
          </p:nvSpPr>
          <p:spPr>
            <a:xfrm>
              <a:off x="7978345" y="3469350"/>
              <a:ext cx="355907" cy="263167"/>
            </a:xfrm>
            <a:custGeom>
              <a:rect b="b" l="l" r="r" t="t"/>
              <a:pathLst>
                <a:path extrusionOk="0" h="10034" w="1357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8"/>
            <p:cNvSpPr/>
            <p:nvPr/>
          </p:nvSpPr>
          <p:spPr>
            <a:xfrm>
              <a:off x="7978083" y="3469350"/>
              <a:ext cx="178242" cy="263167"/>
            </a:xfrm>
            <a:custGeom>
              <a:rect b="b" l="l" r="r" t="t"/>
              <a:pathLst>
                <a:path extrusionOk="0" h="10034" w="6796">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8"/>
            <p:cNvSpPr/>
            <p:nvPr/>
          </p:nvSpPr>
          <p:spPr>
            <a:xfrm>
              <a:off x="8009136" y="3500141"/>
              <a:ext cx="294194" cy="201585"/>
            </a:xfrm>
            <a:custGeom>
              <a:rect b="b" l="l" r="r" t="t"/>
              <a:pathLst>
                <a:path extrusionOk="0" h="7686" w="11217">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8"/>
            <p:cNvSpPr/>
            <p:nvPr/>
          </p:nvSpPr>
          <p:spPr>
            <a:xfrm>
              <a:off x="8009136" y="3500141"/>
              <a:ext cx="147189" cy="201585"/>
            </a:xfrm>
            <a:custGeom>
              <a:rect b="b" l="l" r="r" t="t"/>
              <a:pathLst>
                <a:path extrusionOk="0" h="7686" w="5612">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8"/>
            <p:cNvSpPr/>
            <p:nvPr/>
          </p:nvSpPr>
          <p:spPr>
            <a:xfrm>
              <a:off x="8086376" y="3399821"/>
              <a:ext cx="139714" cy="116634"/>
            </a:xfrm>
            <a:custGeom>
              <a:rect b="b" l="l" r="r" t="t"/>
              <a:pathLst>
                <a:path extrusionOk="0" h="4447" w="5327">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8"/>
            <p:cNvSpPr/>
            <p:nvPr/>
          </p:nvSpPr>
          <p:spPr>
            <a:xfrm>
              <a:off x="8077170" y="3622178"/>
              <a:ext cx="40521" cy="34778"/>
            </a:xfrm>
            <a:custGeom>
              <a:rect b="b" l="l" r="r" t="t"/>
              <a:pathLst>
                <a:path extrusionOk="0" h="1326" w="1545">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8"/>
            <p:cNvSpPr/>
            <p:nvPr/>
          </p:nvSpPr>
          <p:spPr>
            <a:xfrm>
              <a:off x="8140169" y="3556373"/>
              <a:ext cx="39840" cy="35014"/>
            </a:xfrm>
            <a:custGeom>
              <a:rect b="b" l="l" r="r" t="t"/>
              <a:pathLst>
                <a:path extrusionOk="0" h="1335" w="1519">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8"/>
            <p:cNvSpPr/>
            <p:nvPr/>
          </p:nvSpPr>
          <p:spPr>
            <a:xfrm>
              <a:off x="8086376" y="3399821"/>
              <a:ext cx="69949" cy="116634"/>
            </a:xfrm>
            <a:custGeom>
              <a:rect b="b" l="l" r="r" t="t"/>
              <a:pathLst>
                <a:path extrusionOk="0" h="4447" w="2667">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8"/>
            <p:cNvSpPr/>
            <p:nvPr/>
          </p:nvSpPr>
          <p:spPr>
            <a:xfrm>
              <a:off x="8135081" y="3461665"/>
              <a:ext cx="37007" cy="31578"/>
            </a:xfrm>
            <a:custGeom>
              <a:rect b="b" l="l" r="r" t="t"/>
              <a:pathLst>
                <a:path extrusionOk="0" h="1204" w="1411">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8"/>
            <p:cNvSpPr/>
            <p:nvPr/>
          </p:nvSpPr>
          <p:spPr>
            <a:xfrm>
              <a:off x="8065552" y="3549108"/>
              <a:ext cx="190831" cy="119388"/>
            </a:xfrm>
            <a:custGeom>
              <a:rect b="b" l="l" r="r" t="t"/>
              <a:pathLst>
                <a:path extrusionOk="0" h="4552" w="7276">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8"/>
            <p:cNvSpPr/>
            <p:nvPr/>
          </p:nvSpPr>
          <p:spPr>
            <a:xfrm>
              <a:off x="8039927" y="3540977"/>
              <a:ext cx="39761" cy="35014"/>
            </a:xfrm>
            <a:custGeom>
              <a:rect b="b" l="l" r="r" t="t"/>
              <a:pathLst>
                <a:path extrusionOk="0" h="1335" w="1516">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8"/>
            <p:cNvSpPr/>
            <p:nvPr/>
          </p:nvSpPr>
          <p:spPr>
            <a:xfrm>
              <a:off x="8240699" y="3633613"/>
              <a:ext cx="39761" cy="35066"/>
            </a:xfrm>
            <a:custGeom>
              <a:rect b="b" l="l" r="r" t="t"/>
              <a:pathLst>
                <a:path extrusionOk="0" h="1337" w="1516">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8"/>
            <p:cNvSpPr/>
            <p:nvPr/>
          </p:nvSpPr>
          <p:spPr>
            <a:xfrm>
              <a:off x="7972785" y="3394392"/>
              <a:ext cx="366896" cy="343685"/>
            </a:xfrm>
            <a:custGeom>
              <a:rect b="b" l="l" r="r" t="t"/>
              <a:pathLst>
                <a:path extrusionOk="0" h="13104" w="13989">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8"/>
            <p:cNvSpPr/>
            <p:nvPr/>
          </p:nvSpPr>
          <p:spPr>
            <a:xfrm>
              <a:off x="8134950" y="3456158"/>
              <a:ext cx="49754" cy="42515"/>
            </a:xfrm>
            <a:custGeom>
              <a:rect b="b" l="l" r="r" t="t"/>
              <a:pathLst>
                <a:path extrusionOk="0" h="1621" w="1897">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7" name="Google Shape;12087;p78"/>
          <p:cNvGrpSpPr/>
          <p:nvPr/>
        </p:nvGrpSpPr>
        <p:grpSpPr>
          <a:xfrm>
            <a:off x="5359818" y="1811891"/>
            <a:ext cx="361835" cy="356432"/>
            <a:chOff x="5359818" y="1996466"/>
            <a:chExt cx="361835" cy="356432"/>
          </a:xfrm>
        </p:grpSpPr>
        <p:sp>
          <p:nvSpPr>
            <p:cNvPr id="12088" name="Google Shape;12088;p78"/>
            <p:cNvSpPr/>
            <p:nvPr/>
          </p:nvSpPr>
          <p:spPr>
            <a:xfrm>
              <a:off x="5370309" y="2153097"/>
              <a:ext cx="93160" cy="103651"/>
            </a:xfrm>
            <a:custGeom>
              <a:rect b="b" l="l" r="r" t="t"/>
              <a:pathLst>
                <a:path extrusionOk="0" h="3952" w="3552">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78"/>
            <p:cNvSpPr/>
            <p:nvPr/>
          </p:nvSpPr>
          <p:spPr>
            <a:xfrm>
              <a:off x="5502941" y="2010576"/>
              <a:ext cx="100346" cy="118837"/>
            </a:xfrm>
            <a:custGeom>
              <a:rect b="b" l="l" r="r" t="t"/>
              <a:pathLst>
                <a:path extrusionOk="0" h="4531" w="3826">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78"/>
            <p:cNvSpPr/>
            <p:nvPr/>
          </p:nvSpPr>
          <p:spPr>
            <a:xfrm>
              <a:off x="5617529" y="2121938"/>
              <a:ext cx="93160" cy="103625"/>
            </a:xfrm>
            <a:custGeom>
              <a:rect b="b" l="l" r="r" t="t"/>
              <a:pathLst>
                <a:path extrusionOk="0" h="3951" w="3552">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8"/>
            <p:cNvSpPr/>
            <p:nvPr/>
          </p:nvSpPr>
          <p:spPr>
            <a:xfrm>
              <a:off x="5370047" y="2183258"/>
              <a:ext cx="29821" cy="73726"/>
            </a:xfrm>
            <a:custGeom>
              <a:rect b="b" l="l" r="r" t="t"/>
              <a:pathLst>
                <a:path extrusionOk="0" h="2811" w="1137">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8"/>
            <p:cNvSpPr/>
            <p:nvPr/>
          </p:nvSpPr>
          <p:spPr>
            <a:xfrm>
              <a:off x="5450067" y="2166604"/>
              <a:ext cx="9730" cy="20851"/>
            </a:xfrm>
            <a:custGeom>
              <a:rect b="b" l="l" r="r" t="t"/>
              <a:pathLst>
                <a:path extrusionOk="0" h="795" w="371">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8"/>
            <p:cNvSpPr/>
            <p:nvPr/>
          </p:nvSpPr>
          <p:spPr>
            <a:xfrm>
              <a:off x="5430239" y="2162696"/>
              <a:ext cx="9494" cy="21979"/>
            </a:xfrm>
            <a:custGeom>
              <a:rect b="b" l="l" r="r" t="t"/>
              <a:pathLst>
                <a:path extrusionOk="0" h="838" w="362">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8"/>
            <p:cNvSpPr/>
            <p:nvPr/>
          </p:nvSpPr>
          <p:spPr>
            <a:xfrm>
              <a:off x="5410804" y="2158788"/>
              <a:ext cx="9363" cy="25887"/>
            </a:xfrm>
            <a:custGeom>
              <a:rect b="b" l="l" r="r" t="t"/>
              <a:pathLst>
                <a:path extrusionOk="0" h="987" w="357">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78"/>
            <p:cNvSpPr/>
            <p:nvPr/>
          </p:nvSpPr>
          <p:spPr>
            <a:xfrm>
              <a:off x="5391002" y="2153097"/>
              <a:ext cx="9730" cy="43590"/>
            </a:xfrm>
            <a:custGeom>
              <a:rect b="b" l="l" r="r" t="t"/>
              <a:pathLst>
                <a:path extrusionOk="0" h="1662" w="371">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78"/>
            <p:cNvSpPr/>
            <p:nvPr/>
          </p:nvSpPr>
          <p:spPr>
            <a:xfrm>
              <a:off x="5585846" y="2037066"/>
              <a:ext cx="14530" cy="23133"/>
            </a:xfrm>
            <a:custGeom>
              <a:rect b="b" l="l" r="r" t="t"/>
              <a:pathLst>
                <a:path extrusionOk="0" h="882" w="554">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8"/>
            <p:cNvSpPr/>
            <p:nvPr/>
          </p:nvSpPr>
          <p:spPr>
            <a:xfrm>
              <a:off x="5567540" y="2028647"/>
              <a:ext cx="14294" cy="24287"/>
            </a:xfrm>
            <a:custGeom>
              <a:rect b="b" l="l" r="r" t="t"/>
              <a:pathLst>
                <a:path extrusionOk="0" h="926" w="545">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8"/>
            <p:cNvSpPr/>
            <p:nvPr/>
          </p:nvSpPr>
          <p:spPr>
            <a:xfrm>
              <a:off x="5548498" y="2020490"/>
              <a:ext cx="15159" cy="27880"/>
            </a:xfrm>
            <a:custGeom>
              <a:rect b="b" l="l" r="r" t="t"/>
              <a:pathLst>
                <a:path extrusionOk="0" h="1063" w="578">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8"/>
            <p:cNvSpPr/>
            <p:nvPr/>
          </p:nvSpPr>
          <p:spPr>
            <a:xfrm>
              <a:off x="5526021" y="2010498"/>
              <a:ext cx="19723" cy="45085"/>
            </a:xfrm>
            <a:custGeom>
              <a:rect b="b" l="l" r="r" t="t"/>
              <a:pathLst>
                <a:path extrusionOk="0" h="1719" w="752">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78"/>
            <p:cNvSpPr/>
            <p:nvPr/>
          </p:nvSpPr>
          <p:spPr>
            <a:xfrm>
              <a:off x="5502810" y="2047216"/>
              <a:ext cx="20457" cy="82302"/>
            </a:xfrm>
            <a:custGeom>
              <a:rect b="b" l="l" r="r" t="t"/>
              <a:pathLst>
                <a:path extrusionOk="0" h="3138" w="78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78"/>
            <p:cNvSpPr/>
            <p:nvPr/>
          </p:nvSpPr>
          <p:spPr>
            <a:xfrm>
              <a:off x="5677354" y="2131380"/>
              <a:ext cx="9363" cy="22031"/>
            </a:xfrm>
            <a:custGeom>
              <a:rect b="b" l="l" r="r" t="t"/>
              <a:pathLst>
                <a:path extrusionOk="0" h="840" w="357">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8"/>
            <p:cNvSpPr/>
            <p:nvPr/>
          </p:nvSpPr>
          <p:spPr>
            <a:xfrm>
              <a:off x="5696894" y="2135314"/>
              <a:ext cx="9888" cy="20851"/>
            </a:xfrm>
            <a:custGeom>
              <a:rect b="b" l="l" r="r" t="t"/>
              <a:pathLst>
                <a:path extrusionOk="0" h="795" w="377">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78"/>
            <p:cNvSpPr/>
            <p:nvPr/>
          </p:nvSpPr>
          <p:spPr>
            <a:xfrm>
              <a:off x="5637856" y="2121807"/>
              <a:ext cx="9730" cy="43643"/>
            </a:xfrm>
            <a:custGeom>
              <a:rect b="b" l="l" r="r" t="t"/>
              <a:pathLst>
                <a:path extrusionOk="0" h="1664" w="371">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78"/>
            <p:cNvSpPr/>
            <p:nvPr/>
          </p:nvSpPr>
          <p:spPr>
            <a:xfrm>
              <a:off x="5657657" y="2127472"/>
              <a:ext cx="9363" cy="25913"/>
            </a:xfrm>
            <a:custGeom>
              <a:rect b="b" l="l" r="r" t="t"/>
              <a:pathLst>
                <a:path extrusionOk="0" h="988" w="357">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8"/>
            <p:cNvSpPr/>
            <p:nvPr/>
          </p:nvSpPr>
          <p:spPr>
            <a:xfrm>
              <a:off x="5616900" y="2151969"/>
              <a:ext cx="29794" cy="73726"/>
            </a:xfrm>
            <a:custGeom>
              <a:rect b="b" l="l" r="r" t="t"/>
              <a:pathLst>
                <a:path extrusionOk="0" h="2811" w="1136">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8"/>
            <p:cNvSpPr/>
            <p:nvPr/>
          </p:nvSpPr>
          <p:spPr>
            <a:xfrm>
              <a:off x="5458512" y="2007088"/>
              <a:ext cx="19094" cy="13140"/>
            </a:xfrm>
            <a:custGeom>
              <a:rect b="b" l="l" r="r" t="t"/>
              <a:pathLst>
                <a:path extrusionOk="0" h="501" w="728">
                  <a:moveTo>
                    <a:pt x="1" y="0"/>
                  </a:moveTo>
                  <a:lnTo>
                    <a:pt x="515" y="501"/>
                  </a:lnTo>
                  <a:lnTo>
                    <a:pt x="727" y="4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8"/>
            <p:cNvSpPr/>
            <p:nvPr/>
          </p:nvSpPr>
          <p:spPr>
            <a:xfrm>
              <a:off x="5604153" y="2062350"/>
              <a:ext cx="18071" cy="20615"/>
            </a:xfrm>
            <a:custGeom>
              <a:rect b="b" l="l" r="r" t="t"/>
              <a:pathLst>
                <a:path extrusionOk="0" h="786" w="689">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8"/>
            <p:cNvSpPr/>
            <p:nvPr/>
          </p:nvSpPr>
          <p:spPr>
            <a:xfrm>
              <a:off x="5480858" y="2011494"/>
              <a:ext cx="44062" cy="30948"/>
            </a:xfrm>
            <a:custGeom>
              <a:rect b="b" l="l" r="r" t="t"/>
              <a:pathLst>
                <a:path extrusionOk="0" h="1180" w="1680">
                  <a:moveTo>
                    <a:pt x="255" y="1"/>
                  </a:moveTo>
                  <a:lnTo>
                    <a:pt x="0" y="535"/>
                  </a:lnTo>
                  <a:lnTo>
                    <a:pt x="1526" y="1180"/>
                  </a:lnTo>
                  <a:lnTo>
                    <a:pt x="1680" y="602"/>
                  </a:lnTo>
                  <a:lnTo>
                    <a:pt x="255"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78"/>
            <p:cNvSpPr/>
            <p:nvPr/>
          </p:nvSpPr>
          <p:spPr>
            <a:xfrm>
              <a:off x="5624978" y="2072080"/>
              <a:ext cx="16182" cy="17966"/>
            </a:xfrm>
            <a:custGeom>
              <a:rect b="b" l="l" r="r" t="t"/>
              <a:pathLst>
                <a:path extrusionOk="0" h="685" w="617">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78"/>
            <p:cNvSpPr/>
            <p:nvPr/>
          </p:nvSpPr>
          <p:spPr>
            <a:xfrm>
              <a:off x="5386334" y="2267186"/>
              <a:ext cx="72204" cy="17808"/>
            </a:xfrm>
            <a:custGeom>
              <a:rect b="b" l="l" r="r" t="t"/>
              <a:pathLst>
                <a:path extrusionOk="0" h="679" w="2753">
                  <a:moveTo>
                    <a:pt x="0" y="0"/>
                  </a:moveTo>
                  <a:lnTo>
                    <a:pt x="0" y="679"/>
                  </a:lnTo>
                  <a:lnTo>
                    <a:pt x="2753" y="679"/>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8"/>
            <p:cNvSpPr/>
            <p:nvPr/>
          </p:nvSpPr>
          <p:spPr>
            <a:xfrm>
              <a:off x="5386203" y="2296325"/>
              <a:ext cx="72204" cy="44849"/>
            </a:xfrm>
            <a:custGeom>
              <a:rect b="b" l="l" r="r" t="t"/>
              <a:pathLst>
                <a:path extrusionOk="0" h="1710" w="2753">
                  <a:moveTo>
                    <a:pt x="0" y="1"/>
                  </a:moveTo>
                  <a:lnTo>
                    <a:pt x="0" y="1709"/>
                  </a:lnTo>
                  <a:lnTo>
                    <a:pt x="2753" y="1709"/>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8"/>
            <p:cNvSpPr/>
            <p:nvPr/>
          </p:nvSpPr>
          <p:spPr>
            <a:xfrm>
              <a:off x="5398451" y="2267186"/>
              <a:ext cx="60087" cy="17808"/>
            </a:xfrm>
            <a:custGeom>
              <a:rect b="b" l="l" r="r" t="t"/>
              <a:pathLst>
                <a:path extrusionOk="0" h="679" w="2291">
                  <a:moveTo>
                    <a:pt x="0" y="0"/>
                  </a:moveTo>
                  <a:lnTo>
                    <a:pt x="0" y="679"/>
                  </a:lnTo>
                  <a:lnTo>
                    <a:pt x="2291" y="679"/>
                  </a:lnTo>
                  <a:lnTo>
                    <a:pt x="2291"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8"/>
            <p:cNvSpPr/>
            <p:nvPr/>
          </p:nvSpPr>
          <p:spPr>
            <a:xfrm>
              <a:off x="5398451" y="2296325"/>
              <a:ext cx="60087" cy="44849"/>
            </a:xfrm>
            <a:custGeom>
              <a:rect b="b" l="l" r="r" t="t"/>
              <a:pathLst>
                <a:path extrusionOk="0" h="1710" w="2291">
                  <a:moveTo>
                    <a:pt x="0" y="1"/>
                  </a:moveTo>
                  <a:lnTo>
                    <a:pt x="0" y="1709"/>
                  </a:lnTo>
                  <a:lnTo>
                    <a:pt x="2291" y="1709"/>
                  </a:lnTo>
                  <a:lnTo>
                    <a:pt x="229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78"/>
            <p:cNvSpPr/>
            <p:nvPr/>
          </p:nvSpPr>
          <p:spPr>
            <a:xfrm>
              <a:off x="5633161" y="2265036"/>
              <a:ext cx="72231" cy="76138"/>
            </a:xfrm>
            <a:custGeom>
              <a:rect b="b" l="l" r="r" t="t"/>
              <a:pathLst>
                <a:path extrusionOk="0" h="2903" w="2754">
                  <a:moveTo>
                    <a:pt x="1" y="1"/>
                  </a:moveTo>
                  <a:lnTo>
                    <a:pt x="1" y="2902"/>
                  </a:lnTo>
                  <a:lnTo>
                    <a:pt x="2753" y="2902"/>
                  </a:lnTo>
                  <a:lnTo>
                    <a:pt x="2753"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78"/>
            <p:cNvSpPr/>
            <p:nvPr/>
          </p:nvSpPr>
          <p:spPr>
            <a:xfrm>
              <a:off x="5633161" y="2235897"/>
              <a:ext cx="72231" cy="17940"/>
            </a:xfrm>
            <a:custGeom>
              <a:rect b="b" l="l" r="r" t="t"/>
              <a:pathLst>
                <a:path extrusionOk="0" h="684" w="2754">
                  <a:moveTo>
                    <a:pt x="1" y="0"/>
                  </a:moveTo>
                  <a:lnTo>
                    <a:pt x="1" y="683"/>
                  </a:lnTo>
                  <a:lnTo>
                    <a:pt x="2753" y="683"/>
                  </a:lnTo>
                  <a:lnTo>
                    <a:pt x="2753"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8"/>
            <p:cNvSpPr/>
            <p:nvPr/>
          </p:nvSpPr>
          <p:spPr>
            <a:xfrm>
              <a:off x="5648819" y="2265036"/>
              <a:ext cx="56573" cy="76138"/>
            </a:xfrm>
            <a:custGeom>
              <a:rect b="b" l="l" r="r" t="t"/>
              <a:pathLst>
                <a:path extrusionOk="0" h="2903" w="2157">
                  <a:moveTo>
                    <a:pt x="1" y="1"/>
                  </a:moveTo>
                  <a:lnTo>
                    <a:pt x="1" y="2902"/>
                  </a:lnTo>
                  <a:lnTo>
                    <a:pt x="2156" y="2902"/>
                  </a:lnTo>
                  <a:lnTo>
                    <a:pt x="2156"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8"/>
            <p:cNvSpPr/>
            <p:nvPr/>
          </p:nvSpPr>
          <p:spPr>
            <a:xfrm>
              <a:off x="5648819" y="2235897"/>
              <a:ext cx="56573" cy="17940"/>
            </a:xfrm>
            <a:custGeom>
              <a:rect b="b" l="l" r="r" t="t"/>
              <a:pathLst>
                <a:path extrusionOk="0" h="684" w="2157">
                  <a:moveTo>
                    <a:pt x="1" y="0"/>
                  </a:moveTo>
                  <a:lnTo>
                    <a:pt x="1" y="683"/>
                  </a:lnTo>
                  <a:lnTo>
                    <a:pt x="2156" y="683"/>
                  </a:lnTo>
                  <a:lnTo>
                    <a:pt x="2156"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8"/>
            <p:cNvSpPr/>
            <p:nvPr/>
          </p:nvSpPr>
          <p:spPr>
            <a:xfrm>
              <a:off x="5507977" y="2140219"/>
              <a:ext cx="72231" cy="17835"/>
            </a:xfrm>
            <a:custGeom>
              <a:rect b="b" l="l" r="r" t="t"/>
              <a:pathLst>
                <a:path extrusionOk="0" h="680" w="2754">
                  <a:moveTo>
                    <a:pt x="1" y="1"/>
                  </a:moveTo>
                  <a:lnTo>
                    <a:pt x="1" y="679"/>
                  </a:lnTo>
                  <a:lnTo>
                    <a:pt x="2753" y="679"/>
                  </a:lnTo>
                  <a:lnTo>
                    <a:pt x="2753"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8"/>
            <p:cNvSpPr/>
            <p:nvPr/>
          </p:nvSpPr>
          <p:spPr>
            <a:xfrm>
              <a:off x="5507977" y="2169384"/>
              <a:ext cx="72231" cy="171790"/>
            </a:xfrm>
            <a:custGeom>
              <a:rect b="b" l="l" r="r" t="t"/>
              <a:pathLst>
                <a:path extrusionOk="0" h="6550" w="2754">
                  <a:moveTo>
                    <a:pt x="1" y="0"/>
                  </a:moveTo>
                  <a:lnTo>
                    <a:pt x="1" y="6549"/>
                  </a:lnTo>
                  <a:lnTo>
                    <a:pt x="2753" y="6549"/>
                  </a:lnTo>
                  <a:lnTo>
                    <a:pt x="2753"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8"/>
            <p:cNvSpPr/>
            <p:nvPr/>
          </p:nvSpPr>
          <p:spPr>
            <a:xfrm>
              <a:off x="5519333" y="2140219"/>
              <a:ext cx="60874" cy="17835"/>
            </a:xfrm>
            <a:custGeom>
              <a:rect b="b" l="l" r="r" t="t"/>
              <a:pathLst>
                <a:path extrusionOk="0" h="680" w="2321">
                  <a:moveTo>
                    <a:pt x="1" y="1"/>
                  </a:moveTo>
                  <a:lnTo>
                    <a:pt x="1" y="679"/>
                  </a:lnTo>
                  <a:lnTo>
                    <a:pt x="2320" y="679"/>
                  </a:lnTo>
                  <a:lnTo>
                    <a:pt x="2320"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8"/>
            <p:cNvSpPr/>
            <p:nvPr/>
          </p:nvSpPr>
          <p:spPr>
            <a:xfrm>
              <a:off x="5519333" y="2169384"/>
              <a:ext cx="66041" cy="171790"/>
            </a:xfrm>
            <a:custGeom>
              <a:rect b="b" l="l" r="r" t="t"/>
              <a:pathLst>
                <a:path extrusionOk="0" h="6550" w="2518">
                  <a:moveTo>
                    <a:pt x="1" y="0"/>
                  </a:moveTo>
                  <a:lnTo>
                    <a:pt x="1" y="6549"/>
                  </a:lnTo>
                  <a:lnTo>
                    <a:pt x="2517" y="6549"/>
                  </a:lnTo>
                  <a:lnTo>
                    <a:pt x="2517"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8"/>
            <p:cNvSpPr/>
            <p:nvPr/>
          </p:nvSpPr>
          <p:spPr>
            <a:xfrm>
              <a:off x="5479966" y="2018314"/>
              <a:ext cx="44193" cy="25152"/>
            </a:xfrm>
            <a:custGeom>
              <a:rect b="b" l="l" r="r" t="t"/>
              <a:pathLst>
                <a:path extrusionOk="0" h="959" w="1685">
                  <a:moveTo>
                    <a:pt x="130" y="1"/>
                  </a:moveTo>
                  <a:lnTo>
                    <a:pt x="1" y="280"/>
                  </a:lnTo>
                  <a:lnTo>
                    <a:pt x="1603" y="958"/>
                  </a:lnTo>
                  <a:lnTo>
                    <a:pt x="1685" y="660"/>
                  </a:lnTo>
                  <a:lnTo>
                    <a:pt x="13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8"/>
            <p:cNvSpPr/>
            <p:nvPr/>
          </p:nvSpPr>
          <p:spPr>
            <a:xfrm>
              <a:off x="5603261" y="2070192"/>
              <a:ext cx="15159" cy="13009"/>
            </a:xfrm>
            <a:custGeom>
              <a:rect b="b" l="l" r="r" t="t"/>
              <a:pathLst>
                <a:path extrusionOk="0" h="496" w="578">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8"/>
            <p:cNvSpPr/>
            <p:nvPr/>
          </p:nvSpPr>
          <p:spPr>
            <a:xfrm>
              <a:off x="5649212" y="2124325"/>
              <a:ext cx="11383" cy="30555"/>
            </a:xfrm>
            <a:custGeom>
              <a:rect b="b" l="l" r="r" t="t"/>
              <a:pathLst>
                <a:path extrusionOk="0" h="1165" w="434">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8"/>
            <p:cNvSpPr/>
            <p:nvPr/>
          </p:nvSpPr>
          <p:spPr>
            <a:xfrm>
              <a:off x="5668752" y="2127368"/>
              <a:ext cx="11383" cy="27513"/>
            </a:xfrm>
            <a:custGeom>
              <a:rect b="b" l="l" r="r" t="t"/>
              <a:pathLst>
                <a:path extrusionOk="0" h="1049" w="434">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8"/>
            <p:cNvSpPr/>
            <p:nvPr/>
          </p:nvSpPr>
          <p:spPr>
            <a:xfrm>
              <a:off x="5688317" y="2135052"/>
              <a:ext cx="11383" cy="22608"/>
            </a:xfrm>
            <a:custGeom>
              <a:rect b="b" l="l" r="r" t="t"/>
              <a:pathLst>
                <a:path extrusionOk="0" h="862" w="434">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8"/>
            <p:cNvSpPr/>
            <p:nvPr/>
          </p:nvSpPr>
          <p:spPr>
            <a:xfrm>
              <a:off x="5606540" y="2111946"/>
              <a:ext cx="115112" cy="240952"/>
            </a:xfrm>
            <a:custGeom>
              <a:rect b="b" l="l" r="r" t="t"/>
              <a:pathLst>
                <a:path extrusionOk="0" h="9187" w="4389">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8"/>
            <p:cNvSpPr/>
            <p:nvPr/>
          </p:nvSpPr>
          <p:spPr>
            <a:xfrm>
              <a:off x="5402359" y="2155510"/>
              <a:ext cx="11252" cy="30686"/>
            </a:xfrm>
            <a:custGeom>
              <a:rect b="b" l="l" r="r" t="t"/>
              <a:pathLst>
                <a:path extrusionOk="0" h="1170" w="429">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8"/>
            <p:cNvSpPr/>
            <p:nvPr/>
          </p:nvSpPr>
          <p:spPr>
            <a:xfrm>
              <a:off x="5421925" y="2158657"/>
              <a:ext cx="11252" cy="27539"/>
            </a:xfrm>
            <a:custGeom>
              <a:rect b="b" l="l" r="r" t="t"/>
              <a:pathLst>
                <a:path extrusionOk="0" h="1050" w="429">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8"/>
            <p:cNvSpPr/>
            <p:nvPr/>
          </p:nvSpPr>
          <p:spPr>
            <a:xfrm>
              <a:off x="5441464" y="2166237"/>
              <a:ext cx="11383" cy="22739"/>
            </a:xfrm>
            <a:custGeom>
              <a:rect b="b" l="l" r="r" t="t"/>
              <a:pathLst>
                <a:path extrusionOk="0" h="867" w="434">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8"/>
            <p:cNvSpPr/>
            <p:nvPr/>
          </p:nvSpPr>
          <p:spPr>
            <a:xfrm>
              <a:off x="5359818" y="2143130"/>
              <a:ext cx="114876" cy="209636"/>
            </a:xfrm>
            <a:custGeom>
              <a:rect b="b" l="l" r="r" t="t"/>
              <a:pathLst>
                <a:path extrusionOk="0" h="7993" w="438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78"/>
            <p:cNvSpPr/>
            <p:nvPr/>
          </p:nvSpPr>
          <p:spPr>
            <a:xfrm>
              <a:off x="5467088" y="1998853"/>
              <a:ext cx="184668" cy="354045"/>
            </a:xfrm>
            <a:custGeom>
              <a:rect b="b" l="l" r="r" t="t"/>
              <a:pathLst>
                <a:path extrusionOk="0" h="13499" w="7041">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78"/>
            <p:cNvSpPr/>
            <p:nvPr/>
          </p:nvSpPr>
          <p:spPr>
            <a:xfrm>
              <a:off x="5439182" y="1996466"/>
              <a:ext cx="53268" cy="37532"/>
            </a:xfrm>
            <a:custGeom>
              <a:rect b="b" l="l" r="r" t="t"/>
              <a:pathLst>
                <a:path extrusionOk="0" h="1431" w="2031">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78"/>
          <p:cNvGrpSpPr/>
          <p:nvPr/>
        </p:nvGrpSpPr>
        <p:grpSpPr>
          <a:xfrm>
            <a:off x="5775393" y="1790463"/>
            <a:ext cx="379145" cy="379250"/>
            <a:chOff x="5775393" y="1975038"/>
            <a:chExt cx="379145" cy="379250"/>
          </a:xfrm>
        </p:grpSpPr>
        <p:sp>
          <p:nvSpPr>
            <p:cNvPr id="12135" name="Google Shape;12135;p78"/>
            <p:cNvSpPr/>
            <p:nvPr/>
          </p:nvSpPr>
          <p:spPr>
            <a:xfrm>
              <a:off x="5780953" y="1980572"/>
              <a:ext cx="279061" cy="184038"/>
            </a:xfrm>
            <a:custGeom>
              <a:rect b="b" l="l" r="r" t="t"/>
              <a:pathLst>
                <a:path extrusionOk="0" h="7017" w="1064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8"/>
            <p:cNvSpPr/>
            <p:nvPr/>
          </p:nvSpPr>
          <p:spPr>
            <a:xfrm>
              <a:off x="5964834" y="1980572"/>
              <a:ext cx="184143" cy="279192"/>
            </a:xfrm>
            <a:custGeom>
              <a:rect b="b" l="l" r="r" t="t"/>
              <a:pathLst>
                <a:path extrusionOk="0" h="10645" w="7021">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8"/>
            <p:cNvSpPr/>
            <p:nvPr/>
          </p:nvSpPr>
          <p:spPr>
            <a:xfrm>
              <a:off x="5869707" y="2164584"/>
              <a:ext cx="279139" cy="184143"/>
            </a:xfrm>
            <a:custGeom>
              <a:rect b="b" l="l" r="r" t="t"/>
              <a:pathLst>
                <a:path extrusionOk="0" h="7021" w="10643">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8"/>
            <p:cNvSpPr/>
            <p:nvPr/>
          </p:nvSpPr>
          <p:spPr>
            <a:xfrm>
              <a:off x="5780822" y="2069562"/>
              <a:ext cx="184170" cy="279034"/>
            </a:xfrm>
            <a:custGeom>
              <a:rect b="b" l="l" r="r" t="t"/>
              <a:pathLst>
                <a:path extrusionOk="0" h="10639" w="7022">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8"/>
            <p:cNvSpPr/>
            <p:nvPr/>
          </p:nvSpPr>
          <p:spPr>
            <a:xfrm>
              <a:off x="5780822" y="2164715"/>
              <a:ext cx="41675" cy="184012"/>
            </a:xfrm>
            <a:custGeom>
              <a:rect b="b" l="l" r="r" t="t"/>
              <a:pathLst>
                <a:path extrusionOk="0" h="7016" w="1589">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8"/>
            <p:cNvSpPr/>
            <p:nvPr/>
          </p:nvSpPr>
          <p:spPr>
            <a:xfrm>
              <a:off x="5836975" y="2069615"/>
              <a:ext cx="41938" cy="95127"/>
            </a:xfrm>
            <a:custGeom>
              <a:rect b="b" l="l" r="r" t="t"/>
              <a:pathLst>
                <a:path extrusionOk="0" h="3627" w="1599">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8"/>
            <p:cNvSpPr/>
            <p:nvPr/>
          </p:nvSpPr>
          <p:spPr>
            <a:xfrm>
              <a:off x="5780822" y="1980572"/>
              <a:ext cx="41675" cy="184170"/>
            </a:xfrm>
            <a:custGeom>
              <a:rect b="b" l="l" r="r" t="t"/>
              <a:pathLst>
                <a:path extrusionOk="0" h="7022" w="1589">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8"/>
            <p:cNvSpPr/>
            <p:nvPr/>
          </p:nvSpPr>
          <p:spPr>
            <a:xfrm>
              <a:off x="6033235" y="2039978"/>
              <a:ext cx="41544" cy="65280"/>
            </a:xfrm>
            <a:custGeom>
              <a:rect b="b" l="l" r="r" t="t"/>
              <a:pathLst>
                <a:path extrusionOk="0" h="2489" w="1584">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8"/>
            <p:cNvSpPr/>
            <p:nvPr/>
          </p:nvSpPr>
          <p:spPr>
            <a:xfrm>
              <a:off x="5964965" y="1980572"/>
              <a:ext cx="23736" cy="77266"/>
            </a:xfrm>
            <a:custGeom>
              <a:rect b="b" l="l" r="r" t="t"/>
              <a:pathLst>
                <a:path extrusionOk="0" h="2946" w="905">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8"/>
            <p:cNvSpPr/>
            <p:nvPr/>
          </p:nvSpPr>
          <p:spPr>
            <a:xfrm>
              <a:off x="5964965" y="2087476"/>
              <a:ext cx="23736" cy="77135"/>
            </a:xfrm>
            <a:custGeom>
              <a:rect b="b" l="l" r="r" t="t"/>
              <a:pathLst>
                <a:path extrusionOk="0" h="2941" w="905">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8"/>
            <p:cNvSpPr/>
            <p:nvPr/>
          </p:nvSpPr>
          <p:spPr>
            <a:xfrm>
              <a:off x="6015295" y="2164715"/>
              <a:ext cx="47498" cy="94917"/>
            </a:xfrm>
            <a:custGeom>
              <a:rect b="b" l="l" r="r" t="t"/>
              <a:pathLst>
                <a:path extrusionOk="0" h="3619" w="1811">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8"/>
            <p:cNvSpPr/>
            <p:nvPr/>
          </p:nvSpPr>
          <p:spPr>
            <a:xfrm>
              <a:off x="5953084" y="2164715"/>
              <a:ext cx="23762" cy="77135"/>
            </a:xfrm>
            <a:custGeom>
              <a:rect b="b" l="l" r="r" t="t"/>
              <a:pathLst>
                <a:path extrusionOk="0" h="2941" w="906">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8"/>
            <p:cNvSpPr/>
            <p:nvPr/>
          </p:nvSpPr>
          <p:spPr>
            <a:xfrm>
              <a:off x="5867031" y="2224095"/>
              <a:ext cx="41544" cy="65254"/>
            </a:xfrm>
            <a:custGeom>
              <a:rect b="b" l="l" r="r" t="t"/>
              <a:pathLst>
                <a:path extrusionOk="0" h="2488" w="1584">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8"/>
            <p:cNvSpPr/>
            <p:nvPr/>
          </p:nvSpPr>
          <p:spPr>
            <a:xfrm>
              <a:off x="5953084" y="2271488"/>
              <a:ext cx="29690" cy="77240"/>
            </a:xfrm>
            <a:custGeom>
              <a:rect b="b" l="l" r="r" t="t"/>
              <a:pathLst>
                <a:path extrusionOk="0" h="2945" w="1132">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8"/>
            <p:cNvSpPr/>
            <p:nvPr/>
          </p:nvSpPr>
          <p:spPr>
            <a:xfrm>
              <a:off x="5775393" y="1975038"/>
              <a:ext cx="379145" cy="379250"/>
            </a:xfrm>
            <a:custGeom>
              <a:rect b="b" l="l" r="r" t="t"/>
              <a:pathLst>
                <a:path extrusionOk="0" h="14460" w="14456">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78"/>
          <p:cNvGrpSpPr/>
          <p:nvPr/>
        </p:nvGrpSpPr>
        <p:grpSpPr>
          <a:xfrm>
            <a:off x="6200960" y="1790699"/>
            <a:ext cx="417725" cy="378961"/>
            <a:chOff x="6200960" y="1975274"/>
            <a:chExt cx="417725" cy="378961"/>
          </a:xfrm>
        </p:grpSpPr>
        <p:sp>
          <p:nvSpPr>
            <p:cNvPr id="12151" name="Google Shape;12151;p78"/>
            <p:cNvSpPr/>
            <p:nvPr/>
          </p:nvSpPr>
          <p:spPr>
            <a:xfrm>
              <a:off x="6276416" y="2028411"/>
              <a:ext cx="272477" cy="272504"/>
            </a:xfrm>
            <a:custGeom>
              <a:rect b="b" l="l" r="r" t="t"/>
              <a:pathLst>
                <a:path extrusionOk="0" h="10390" w="10389">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8"/>
            <p:cNvSpPr/>
            <p:nvPr/>
          </p:nvSpPr>
          <p:spPr>
            <a:xfrm>
              <a:off x="6332832" y="2029801"/>
              <a:ext cx="215564" cy="269199"/>
            </a:xfrm>
            <a:custGeom>
              <a:rect b="b" l="l" r="r" t="t"/>
              <a:pathLst>
                <a:path extrusionOk="0" h="10264" w="8219">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78"/>
            <p:cNvSpPr/>
            <p:nvPr/>
          </p:nvSpPr>
          <p:spPr>
            <a:xfrm>
              <a:off x="6249533" y="2031191"/>
              <a:ext cx="259128" cy="269724"/>
            </a:xfrm>
            <a:custGeom>
              <a:rect b="b" l="l" r="r" t="t"/>
              <a:pathLst>
                <a:path extrusionOk="0" h="10284" w="988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78"/>
            <p:cNvSpPr/>
            <p:nvPr/>
          </p:nvSpPr>
          <p:spPr>
            <a:xfrm>
              <a:off x="6332832" y="2171272"/>
              <a:ext cx="156499" cy="127492"/>
            </a:xfrm>
            <a:custGeom>
              <a:rect b="b" l="l" r="r" t="t"/>
              <a:pathLst>
                <a:path extrusionOk="0" h="4861" w="5967">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8"/>
            <p:cNvSpPr/>
            <p:nvPr/>
          </p:nvSpPr>
          <p:spPr>
            <a:xfrm>
              <a:off x="6255434" y="2080394"/>
              <a:ext cx="363251" cy="273841"/>
            </a:xfrm>
            <a:custGeom>
              <a:rect b="b" l="l" r="r" t="t"/>
              <a:pathLst>
                <a:path extrusionOk="0" h="10441" w="1385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8"/>
            <p:cNvSpPr/>
            <p:nvPr/>
          </p:nvSpPr>
          <p:spPr>
            <a:xfrm>
              <a:off x="6200960" y="1975274"/>
              <a:ext cx="368916" cy="274104"/>
            </a:xfrm>
            <a:custGeom>
              <a:rect b="b" l="l" r="r" t="t"/>
              <a:pathLst>
                <a:path extrusionOk="0" h="10451" w="14066">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78"/>
            <p:cNvSpPr/>
            <p:nvPr/>
          </p:nvSpPr>
          <p:spPr>
            <a:xfrm>
              <a:off x="6365013" y="2075621"/>
              <a:ext cx="17677" cy="29322"/>
            </a:xfrm>
            <a:custGeom>
              <a:rect b="b" l="l" r="r" t="t"/>
              <a:pathLst>
                <a:path extrusionOk="0" h="1118" w="674">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78"/>
            <p:cNvSpPr/>
            <p:nvPr/>
          </p:nvSpPr>
          <p:spPr>
            <a:xfrm>
              <a:off x="6256588" y="2022589"/>
              <a:ext cx="307963" cy="284123"/>
            </a:xfrm>
            <a:custGeom>
              <a:rect b="b" l="l" r="r" t="t"/>
              <a:pathLst>
                <a:path extrusionOk="0" h="10833" w="11742">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9" name="Google Shape;12159;p78"/>
          <p:cNvGrpSpPr/>
          <p:nvPr/>
        </p:nvGrpSpPr>
        <p:grpSpPr>
          <a:xfrm>
            <a:off x="6666052" y="1807196"/>
            <a:ext cx="391341" cy="328447"/>
            <a:chOff x="6666052" y="1991771"/>
            <a:chExt cx="391341" cy="328447"/>
          </a:xfrm>
        </p:grpSpPr>
        <p:sp>
          <p:nvSpPr>
            <p:cNvPr id="12160" name="Google Shape;12160;p78"/>
            <p:cNvSpPr/>
            <p:nvPr/>
          </p:nvSpPr>
          <p:spPr>
            <a:xfrm>
              <a:off x="6848858" y="2069300"/>
              <a:ext cx="199303" cy="181494"/>
            </a:xfrm>
            <a:custGeom>
              <a:rect b="b" l="l" r="r" t="t"/>
              <a:pathLst>
                <a:path extrusionOk="0" h="6920" w="7599">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8"/>
            <p:cNvSpPr/>
            <p:nvPr/>
          </p:nvSpPr>
          <p:spPr>
            <a:xfrm>
              <a:off x="6936432" y="1997358"/>
              <a:ext cx="112857" cy="200063"/>
            </a:xfrm>
            <a:custGeom>
              <a:rect b="b" l="l" r="r" t="t"/>
              <a:pathLst>
                <a:path extrusionOk="0" h="7628" w="4303">
                  <a:moveTo>
                    <a:pt x="4303" y="1"/>
                  </a:moveTo>
                  <a:lnTo>
                    <a:pt x="1" y="2763"/>
                  </a:lnTo>
                  <a:lnTo>
                    <a:pt x="3706" y="7628"/>
                  </a:lnTo>
                  <a:lnTo>
                    <a:pt x="4303" y="7151"/>
                  </a:lnTo>
                  <a:lnTo>
                    <a:pt x="4303"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8"/>
            <p:cNvSpPr/>
            <p:nvPr/>
          </p:nvSpPr>
          <p:spPr>
            <a:xfrm>
              <a:off x="7012413" y="2145150"/>
              <a:ext cx="36876" cy="52271"/>
            </a:xfrm>
            <a:custGeom>
              <a:rect b="b" l="l" r="r" t="t"/>
              <a:pathLst>
                <a:path extrusionOk="0" h="1993" w="1406">
                  <a:moveTo>
                    <a:pt x="1406" y="0"/>
                  </a:moveTo>
                  <a:lnTo>
                    <a:pt x="0" y="929"/>
                  </a:lnTo>
                  <a:lnTo>
                    <a:pt x="809" y="1993"/>
                  </a:lnTo>
                  <a:lnTo>
                    <a:pt x="1406" y="1516"/>
                  </a:lnTo>
                  <a:lnTo>
                    <a:pt x="1406" y="0"/>
                  </a:ln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8"/>
            <p:cNvSpPr/>
            <p:nvPr/>
          </p:nvSpPr>
          <p:spPr>
            <a:xfrm>
              <a:off x="6861867" y="2129256"/>
              <a:ext cx="151569" cy="100792"/>
            </a:xfrm>
            <a:custGeom>
              <a:rect b="b" l="l" r="r" t="t"/>
              <a:pathLst>
                <a:path extrusionOk="0" h="3843" w="5779">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78"/>
            <p:cNvSpPr/>
            <p:nvPr/>
          </p:nvSpPr>
          <p:spPr>
            <a:xfrm>
              <a:off x="6921036" y="2180111"/>
              <a:ext cx="88885" cy="50068"/>
            </a:xfrm>
            <a:custGeom>
              <a:rect b="b" l="l" r="r" t="t"/>
              <a:pathLst>
                <a:path extrusionOk="0" h="1909" w="3389">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78"/>
            <p:cNvSpPr/>
            <p:nvPr/>
          </p:nvSpPr>
          <p:spPr>
            <a:xfrm>
              <a:off x="6833830" y="2155379"/>
              <a:ext cx="151595" cy="100792"/>
            </a:xfrm>
            <a:custGeom>
              <a:rect b="b" l="l" r="r" t="t"/>
              <a:pathLst>
                <a:path extrusionOk="0" h="3843" w="578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8"/>
            <p:cNvSpPr/>
            <p:nvPr/>
          </p:nvSpPr>
          <p:spPr>
            <a:xfrm>
              <a:off x="6902860" y="2212791"/>
              <a:ext cx="79050" cy="43407"/>
            </a:xfrm>
            <a:custGeom>
              <a:rect b="b" l="l" r="r" t="t"/>
              <a:pathLst>
                <a:path extrusionOk="0" h="1655" w="3014">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8"/>
            <p:cNvSpPr/>
            <p:nvPr/>
          </p:nvSpPr>
          <p:spPr>
            <a:xfrm>
              <a:off x="6805819" y="2181501"/>
              <a:ext cx="151726" cy="100687"/>
            </a:xfrm>
            <a:custGeom>
              <a:rect b="b" l="l" r="r" t="t"/>
              <a:pathLst>
                <a:path extrusionOk="0" h="3839" w="5785">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8"/>
            <p:cNvSpPr/>
            <p:nvPr/>
          </p:nvSpPr>
          <p:spPr>
            <a:xfrm>
              <a:off x="6884580" y="2244604"/>
              <a:ext cx="69057" cy="37689"/>
            </a:xfrm>
            <a:custGeom>
              <a:rect b="b" l="l" r="r" t="t"/>
              <a:pathLst>
                <a:path extrusionOk="0" h="1437" w="2633">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8"/>
            <p:cNvSpPr/>
            <p:nvPr/>
          </p:nvSpPr>
          <p:spPr>
            <a:xfrm>
              <a:off x="6777939" y="2207624"/>
              <a:ext cx="151595" cy="100661"/>
            </a:xfrm>
            <a:custGeom>
              <a:rect b="b" l="l" r="r" t="t"/>
              <a:pathLst>
                <a:path extrusionOk="0" h="3838" w="578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78"/>
            <p:cNvSpPr/>
            <p:nvPr/>
          </p:nvSpPr>
          <p:spPr>
            <a:xfrm>
              <a:off x="6866404" y="2274871"/>
              <a:ext cx="59458" cy="33414"/>
            </a:xfrm>
            <a:custGeom>
              <a:rect b="b" l="l" r="r" t="t"/>
              <a:pathLst>
                <a:path extrusionOk="0" h="1274" w="2267">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78"/>
            <p:cNvSpPr/>
            <p:nvPr/>
          </p:nvSpPr>
          <p:spPr>
            <a:xfrm>
              <a:off x="6686300" y="2082046"/>
              <a:ext cx="193008" cy="174806"/>
            </a:xfrm>
            <a:custGeom>
              <a:rect b="b" l="l" r="r" t="t"/>
              <a:pathLst>
                <a:path extrusionOk="0" h="6665" w="7359">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8"/>
            <p:cNvSpPr/>
            <p:nvPr/>
          </p:nvSpPr>
          <p:spPr>
            <a:xfrm>
              <a:off x="6677855" y="2062481"/>
              <a:ext cx="106405" cy="154008"/>
            </a:xfrm>
            <a:custGeom>
              <a:rect b="b" l="l" r="r" t="t"/>
              <a:pathLst>
                <a:path extrusionOk="0" h="5872" w="4057">
                  <a:moveTo>
                    <a:pt x="3056" y="1"/>
                  </a:moveTo>
                  <a:lnTo>
                    <a:pt x="1" y="5294"/>
                  </a:lnTo>
                  <a:lnTo>
                    <a:pt x="1001" y="5871"/>
                  </a:lnTo>
                  <a:lnTo>
                    <a:pt x="4057" y="578"/>
                  </a:lnTo>
                  <a:lnTo>
                    <a:pt x="3056" y="1"/>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8"/>
            <p:cNvSpPr/>
            <p:nvPr/>
          </p:nvSpPr>
          <p:spPr>
            <a:xfrm>
              <a:off x="6674209" y="2014039"/>
              <a:ext cx="91245" cy="191592"/>
            </a:xfrm>
            <a:custGeom>
              <a:rect b="b" l="l" r="r" t="t"/>
              <a:pathLst>
                <a:path extrusionOk="0" h="7305" w="3479">
                  <a:moveTo>
                    <a:pt x="0" y="0"/>
                  </a:moveTo>
                  <a:lnTo>
                    <a:pt x="0" y="7064"/>
                  </a:lnTo>
                  <a:lnTo>
                    <a:pt x="419" y="7304"/>
                  </a:lnTo>
                  <a:lnTo>
                    <a:pt x="3479" y="2011"/>
                  </a:lnTo>
                  <a:lnTo>
                    <a:pt x="0" y="0"/>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8"/>
            <p:cNvSpPr/>
            <p:nvPr/>
          </p:nvSpPr>
          <p:spPr>
            <a:xfrm>
              <a:off x="6677986" y="2167863"/>
              <a:ext cx="45715" cy="48731"/>
            </a:xfrm>
            <a:custGeom>
              <a:rect b="b" l="l" r="r" t="t"/>
              <a:pathLst>
                <a:path extrusionOk="0" h="1858" w="1743">
                  <a:moveTo>
                    <a:pt x="737" y="1"/>
                  </a:moveTo>
                  <a:lnTo>
                    <a:pt x="0" y="1281"/>
                  </a:lnTo>
                  <a:lnTo>
                    <a:pt x="996" y="1858"/>
                  </a:lnTo>
                  <a:lnTo>
                    <a:pt x="1742" y="568"/>
                  </a:lnTo>
                  <a:lnTo>
                    <a:pt x="73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8"/>
            <p:cNvSpPr/>
            <p:nvPr/>
          </p:nvSpPr>
          <p:spPr>
            <a:xfrm>
              <a:off x="6674209" y="2154854"/>
              <a:ext cx="30424" cy="50776"/>
            </a:xfrm>
            <a:custGeom>
              <a:rect b="b" l="l" r="r" t="t"/>
              <a:pathLst>
                <a:path extrusionOk="0" h="1936" w="1160">
                  <a:moveTo>
                    <a:pt x="0" y="1"/>
                  </a:moveTo>
                  <a:lnTo>
                    <a:pt x="0" y="1695"/>
                  </a:lnTo>
                  <a:lnTo>
                    <a:pt x="419" y="1935"/>
                  </a:lnTo>
                  <a:lnTo>
                    <a:pt x="1160" y="655"/>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78"/>
            <p:cNvSpPr/>
            <p:nvPr/>
          </p:nvSpPr>
          <p:spPr>
            <a:xfrm>
              <a:off x="6726061" y="2182183"/>
              <a:ext cx="81436" cy="65411"/>
            </a:xfrm>
            <a:custGeom>
              <a:rect b="b" l="l" r="r" t="t"/>
              <a:pathLst>
                <a:path extrusionOk="0" h="2494" w="3105">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78"/>
            <p:cNvSpPr/>
            <p:nvPr/>
          </p:nvSpPr>
          <p:spPr>
            <a:xfrm>
              <a:off x="6729969" y="2183521"/>
              <a:ext cx="77528" cy="64048"/>
            </a:xfrm>
            <a:custGeom>
              <a:rect b="b" l="l" r="r" t="t"/>
              <a:pathLst>
                <a:path extrusionOk="0" h="2442" w="2956">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8"/>
            <p:cNvSpPr/>
            <p:nvPr/>
          </p:nvSpPr>
          <p:spPr>
            <a:xfrm>
              <a:off x="6757350" y="2210955"/>
              <a:ext cx="72362" cy="58933"/>
            </a:xfrm>
            <a:custGeom>
              <a:rect b="b" l="l" r="r" t="t"/>
              <a:pathLst>
                <a:path extrusionOk="0" h="2247" w="2759">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8"/>
            <p:cNvSpPr/>
            <p:nvPr/>
          </p:nvSpPr>
          <p:spPr>
            <a:xfrm>
              <a:off x="6761022" y="2212292"/>
              <a:ext cx="68690" cy="57491"/>
            </a:xfrm>
            <a:custGeom>
              <a:rect b="b" l="l" r="r" t="t"/>
              <a:pathLst>
                <a:path extrusionOk="0" h="2192" w="2619">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8"/>
            <p:cNvSpPr/>
            <p:nvPr/>
          </p:nvSpPr>
          <p:spPr>
            <a:xfrm>
              <a:off x="6788272" y="2239831"/>
              <a:ext cx="63523" cy="52376"/>
            </a:xfrm>
            <a:custGeom>
              <a:rect b="b" l="l" r="r" t="t"/>
              <a:pathLst>
                <a:path extrusionOk="0" h="1997" w="2422">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8"/>
            <p:cNvSpPr/>
            <p:nvPr/>
          </p:nvSpPr>
          <p:spPr>
            <a:xfrm>
              <a:off x="6791813" y="2240801"/>
              <a:ext cx="59982" cy="51406"/>
            </a:xfrm>
            <a:custGeom>
              <a:rect b="b" l="l" r="r" t="t"/>
              <a:pathLst>
                <a:path extrusionOk="0" h="1960" w="2287">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8"/>
            <p:cNvSpPr/>
            <p:nvPr/>
          </p:nvSpPr>
          <p:spPr>
            <a:xfrm>
              <a:off x="6819457" y="2268629"/>
              <a:ext cx="54422" cy="45846"/>
            </a:xfrm>
            <a:custGeom>
              <a:rect b="b" l="l" r="r" t="t"/>
              <a:pathLst>
                <a:path extrusionOk="0" h="1748" w="2075">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8"/>
            <p:cNvSpPr/>
            <p:nvPr/>
          </p:nvSpPr>
          <p:spPr>
            <a:xfrm>
              <a:off x="6822998" y="2269835"/>
              <a:ext cx="50881" cy="44692"/>
            </a:xfrm>
            <a:custGeom>
              <a:rect b="b" l="l" r="r" t="t"/>
              <a:pathLst>
                <a:path extrusionOk="0" h="1704" w="194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8"/>
            <p:cNvSpPr/>
            <p:nvPr/>
          </p:nvSpPr>
          <p:spPr>
            <a:xfrm>
              <a:off x="6825384" y="2088105"/>
              <a:ext cx="78787" cy="121066"/>
            </a:xfrm>
            <a:custGeom>
              <a:rect b="b" l="l" r="r" t="t"/>
              <a:pathLst>
                <a:path extrusionOk="0" h="4616" w="3004">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78"/>
            <p:cNvSpPr/>
            <p:nvPr/>
          </p:nvSpPr>
          <p:spPr>
            <a:xfrm>
              <a:off x="6825384" y="2088105"/>
              <a:ext cx="33335" cy="121066"/>
            </a:xfrm>
            <a:custGeom>
              <a:rect b="b" l="l" r="r" t="t"/>
              <a:pathLst>
                <a:path extrusionOk="0" h="4616" w="1271">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78"/>
            <p:cNvSpPr/>
            <p:nvPr/>
          </p:nvSpPr>
          <p:spPr>
            <a:xfrm>
              <a:off x="6666052" y="2008452"/>
              <a:ext cx="391341" cy="311766"/>
            </a:xfrm>
            <a:custGeom>
              <a:rect b="b" l="l" r="r" t="t"/>
              <a:pathLst>
                <a:path extrusionOk="0" h="11887" w="14921">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8"/>
            <p:cNvSpPr/>
            <p:nvPr/>
          </p:nvSpPr>
          <p:spPr>
            <a:xfrm>
              <a:off x="7009764" y="1991771"/>
              <a:ext cx="47446" cy="31630"/>
            </a:xfrm>
            <a:custGeom>
              <a:rect b="b" l="l" r="r" t="t"/>
              <a:pathLst>
                <a:path extrusionOk="0" h="1206" w="1809">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78"/>
          <p:cNvGrpSpPr/>
          <p:nvPr/>
        </p:nvGrpSpPr>
        <p:grpSpPr>
          <a:xfrm>
            <a:off x="7099619" y="1795263"/>
            <a:ext cx="374712" cy="374476"/>
            <a:chOff x="7099619" y="1979838"/>
            <a:chExt cx="374712" cy="374476"/>
          </a:xfrm>
        </p:grpSpPr>
        <p:sp>
          <p:nvSpPr>
            <p:cNvPr id="12189" name="Google Shape;12189;p78"/>
            <p:cNvSpPr/>
            <p:nvPr/>
          </p:nvSpPr>
          <p:spPr>
            <a:xfrm>
              <a:off x="7210666" y="2008741"/>
              <a:ext cx="175829" cy="160879"/>
            </a:xfrm>
            <a:custGeom>
              <a:rect b="b" l="l" r="r" t="t"/>
              <a:pathLst>
                <a:path extrusionOk="0" h="6134" w="6704">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78"/>
            <p:cNvSpPr/>
            <p:nvPr/>
          </p:nvSpPr>
          <p:spPr>
            <a:xfrm>
              <a:off x="7106045" y="2149451"/>
              <a:ext cx="128751" cy="128987"/>
            </a:xfrm>
            <a:custGeom>
              <a:rect b="b" l="l" r="r" t="t"/>
              <a:pathLst>
                <a:path extrusionOk="0" h="4918" w="4909">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78"/>
            <p:cNvSpPr/>
            <p:nvPr/>
          </p:nvSpPr>
          <p:spPr>
            <a:xfrm>
              <a:off x="7140875" y="2149451"/>
              <a:ext cx="93921" cy="128987"/>
            </a:xfrm>
            <a:custGeom>
              <a:rect b="b" l="l" r="r" t="t"/>
              <a:pathLst>
                <a:path extrusionOk="0" h="4918" w="3581">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8"/>
            <p:cNvSpPr/>
            <p:nvPr/>
          </p:nvSpPr>
          <p:spPr>
            <a:xfrm>
              <a:off x="7105179" y="2246860"/>
              <a:ext cx="128987" cy="101868"/>
            </a:xfrm>
            <a:custGeom>
              <a:rect b="b" l="l" r="r" t="t"/>
              <a:pathLst>
                <a:path extrusionOk="0" h="3884" w="4918">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8"/>
            <p:cNvSpPr/>
            <p:nvPr/>
          </p:nvSpPr>
          <p:spPr>
            <a:xfrm>
              <a:off x="7147694" y="2246860"/>
              <a:ext cx="43826" cy="28667"/>
            </a:xfrm>
            <a:custGeom>
              <a:rect b="b" l="l" r="r" t="t"/>
              <a:pathLst>
                <a:path extrusionOk="0" h="1093" w="1671">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8"/>
            <p:cNvSpPr/>
            <p:nvPr/>
          </p:nvSpPr>
          <p:spPr>
            <a:xfrm>
              <a:off x="7105179" y="2284470"/>
              <a:ext cx="128987" cy="64257"/>
            </a:xfrm>
            <a:custGeom>
              <a:rect b="b" l="l" r="r" t="t"/>
              <a:pathLst>
                <a:path extrusionOk="0" h="2450" w="4918">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8"/>
            <p:cNvSpPr/>
            <p:nvPr/>
          </p:nvSpPr>
          <p:spPr>
            <a:xfrm>
              <a:off x="7126633" y="2190786"/>
              <a:ext cx="85948" cy="70500"/>
            </a:xfrm>
            <a:custGeom>
              <a:rect b="b" l="l" r="r" t="t"/>
              <a:pathLst>
                <a:path extrusionOk="0" h="2688" w="3277">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78"/>
            <p:cNvSpPr/>
            <p:nvPr/>
          </p:nvSpPr>
          <p:spPr>
            <a:xfrm>
              <a:off x="7126633" y="2190786"/>
              <a:ext cx="85948" cy="69870"/>
            </a:xfrm>
            <a:custGeom>
              <a:rect b="b" l="l" r="r" t="t"/>
              <a:pathLst>
                <a:path extrusionOk="0" h="2664" w="3277">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78"/>
            <p:cNvSpPr/>
            <p:nvPr/>
          </p:nvSpPr>
          <p:spPr>
            <a:xfrm>
              <a:off x="7210666" y="2299105"/>
              <a:ext cx="23500" cy="49622"/>
            </a:xfrm>
            <a:custGeom>
              <a:rect b="b" l="l" r="r" t="t"/>
              <a:pathLst>
                <a:path extrusionOk="0" h="1892" w="896">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78"/>
            <p:cNvSpPr/>
            <p:nvPr/>
          </p:nvSpPr>
          <p:spPr>
            <a:xfrm>
              <a:off x="7105179" y="2299105"/>
              <a:ext cx="23369" cy="49622"/>
            </a:xfrm>
            <a:custGeom>
              <a:rect b="b" l="l" r="r" t="t"/>
              <a:pathLst>
                <a:path extrusionOk="0" h="1892" w="891">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8"/>
            <p:cNvSpPr/>
            <p:nvPr/>
          </p:nvSpPr>
          <p:spPr>
            <a:xfrm>
              <a:off x="7352006" y="2161935"/>
              <a:ext cx="33099" cy="72598"/>
            </a:xfrm>
            <a:custGeom>
              <a:rect b="b" l="l" r="r" t="t"/>
              <a:pathLst>
                <a:path extrusionOk="0" h="2768" w="1262">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78"/>
            <p:cNvSpPr/>
            <p:nvPr/>
          </p:nvSpPr>
          <p:spPr>
            <a:xfrm>
              <a:off x="7365277" y="2155247"/>
              <a:ext cx="79155" cy="79286"/>
            </a:xfrm>
            <a:custGeom>
              <a:rect b="b" l="l" r="r" t="t"/>
              <a:pathLst>
                <a:path extrusionOk="0" h="3023" w="3018">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78"/>
            <p:cNvSpPr/>
            <p:nvPr/>
          </p:nvSpPr>
          <p:spPr>
            <a:xfrm>
              <a:off x="7377132" y="2254938"/>
              <a:ext cx="42174" cy="37007"/>
            </a:xfrm>
            <a:custGeom>
              <a:rect b="b" l="l" r="r" t="t"/>
              <a:pathLst>
                <a:path extrusionOk="0" h="1411" w="1608">
                  <a:moveTo>
                    <a:pt x="0" y="1"/>
                  </a:moveTo>
                  <a:lnTo>
                    <a:pt x="0" y="1411"/>
                  </a:lnTo>
                  <a:lnTo>
                    <a:pt x="1608" y="1411"/>
                  </a:lnTo>
                  <a:lnTo>
                    <a:pt x="160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78"/>
            <p:cNvSpPr/>
            <p:nvPr/>
          </p:nvSpPr>
          <p:spPr>
            <a:xfrm>
              <a:off x="7377263" y="2254938"/>
              <a:ext cx="42174" cy="23002"/>
            </a:xfrm>
            <a:custGeom>
              <a:rect b="b" l="l" r="r" t="t"/>
              <a:pathLst>
                <a:path extrusionOk="0" h="877" w="1608">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78"/>
            <p:cNvSpPr/>
            <p:nvPr/>
          </p:nvSpPr>
          <p:spPr>
            <a:xfrm>
              <a:off x="7327903" y="2277913"/>
              <a:ext cx="140737" cy="70814"/>
            </a:xfrm>
            <a:custGeom>
              <a:rect b="b" l="l" r="r" t="t"/>
              <a:pathLst>
                <a:path extrusionOk="0" h="2700" w="5366">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78"/>
            <p:cNvSpPr/>
            <p:nvPr/>
          </p:nvSpPr>
          <p:spPr>
            <a:xfrm>
              <a:off x="7358694" y="2188320"/>
              <a:ext cx="79155" cy="72571"/>
            </a:xfrm>
            <a:custGeom>
              <a:rect b="b" l="l" r="r" t="t"/>
              <a:pathLst>
                <a:path extrusionOk="0" h="2767" w="3018">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78"/>
            <p:cNvSpPr/>
            <p:nvPr/>
          </p:nvSpPr>
          <p:spPr>
            <a:xfrm>
              <a:off x="7358694" y="2188320"/>
              <a:ext cx="78919" cy="70945"/>
            </a:xfrm>
            <a:custGeom>
              <a:rect b="b" l="l" r="r" t="t"/>
              <a:pathLst>
                <a:path extrusionOk="0" h="2705" w="3009">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78"/>
            <p:cNvSpPr/>
            <p:nvPr/>
          </p:nvSpPr>
          <p:spPr>
            <a:xfrm>
              <a:off x="7327903" y="2295827"/>
              <a:ext cx="28168" cy="52901"/>
            </a:xfrm>
            <a:custGeom>
              <a:rect b="b" l="l" r="r" t="t"/>
              <a:pathLst>
                <a:path extrusionOk="0" h="2017" w="1074">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78"/>
            <p:cNvSpPr/>
            <p:nvPr/>
          </p:nvSpPr>
          <p:spPr>
            <a:xfrm>
              <a:off x="7440367" y="2295827"/>
              <a:ext cx="28168" cy="52901"/>
            </a:xfrm>
            <a:custGeom>
              <a:rect b="b" l="l" r="r" t="t"/>
              <a:pathLst>
                <a:path extrusionOk="0" h="2017" w="1074">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78"/>
            <p:cNvSpPr/>
            <p:nvPr/>
          </p:nvSpPr>
          <p:spPr>
            <a:xfrm>
              <a:off x="7163850" y="1985267"/>
              <a:ext cx="199172" cy="171843"/>
            </a:xfrm>
            <a:custGeom>
              <a:rect b="b" l="l" r="r" t="t"/>
              <a:pathLst>
                <a:path extrusionOk="0" h="6552" w="7594">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78"/>
            <p:cNvSpPr/>
            <p:nvPr/>
          </p:nvSpPr>
          <p:spPr>
            <a:xfrm>
              <a:off x="7099619" y="2143943"/>
              <a:ext cx="140238" cy="210371"/>
            </a:xfrm>
            <a:custGeom>
              <a:rect b="b" l="l" r="r" t="t"/>
              <a:pathLst>
                <a:path extrusionOk="0" h="8021" w="5347">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78"/>
            <p:cNvSpPr/>
            <p:nvPr/>
          </p:nvSpPr>
          <p:spPr>
            <a:xfrm>
              <a:off x="7123093" y="2319799"/>
              <a:ext cx="10989" cy="34515"/>
            </a:xfrm>
            <a:custGeom>
              <a:rect b="b" l="l" r="r" t="t"/>
              <a:pathLst>
                <a:path extrusionOk="0" h="1316" w="419">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78"/>
            <p:cNvSpPr/>
            <p:nvPr/>
          </p:nvSpPr>
          <p:spPr>
            <a:xfrm>
              <a:off x="7205132" y="2319799"/>
              <a:ext cx="11120" cy="34515"/>
            </a:xfrm>
            <a:custGeom>
              <a:rect b="b" l="l" r="r" t="t"/>
              <a:pathLst>
                <a:path extrusionOk="0" h="1316" w="424">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78"/>
            <p:cNvSpPr/>
            <p:nvPr/>
          </p:nvSpPr>
          <p:spPr>
            <a:xfrm>
              <a:off x="7369316" y="2183311"/>
              <a:ext cx="60061" cy="18595"/>
            </a:xfrm>
            <a:custGeom>
              <a:rect b="b" l="l" r="r" t="t"/>
              <a:pathLst>
                <a:path extrusionOk="0" h="709" w="229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78"/>
            <p:cNvSpPr/>
            <p:nvPr/>
          </p:nvSpPr>
          <p:spPr>
            <a:xfrm>
              <a:off x="7322369" y="2149818"/>
              <a:ext cx="151962" cy="204496"/>
            </a:xfrm>
            <a:custGeom>
              <a:rect b="b" l="l" r="r" t="t"/>
              <a:pathLst>
                <a:path extrusionOk="0" h="7797" w="5794">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78"/>
            <p:cNvSpPr/>
            <p:nvPr/>
          </p:nvSpPr>
          <p:spPr>
            <a:xfrm>
              <a:off x="7351770" y="2314002"/>
              <a:ext cx="10989" cy="40312"/>
            </a:xfrm>
            <a:custGeom>
              <a:rect b="b" l="l" r="r" t="t"/>
              <a:pathLst>
                <a:path extrusionOk="0" h="1537" w="419">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78"/>
            <p:cNvSpPr/>
            <p:nvPr/>
          </p:nvSpPr>
          <p:spPr>
            <a:xfrm>
              <a:off x="7433784" y="2314002"/>
              <a:ext cx="11016" cy="40312"/>
            </a:xfrm>
            <a:custGeom>
              <a:rect b="b" l="l" r="r" t="t"/>
              <a:pathLst>
                <a:path extrusionOk="0" h="1537" w="42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78"/>
            <p:cNvSpPr/>
            <p:nvPr/>
          </p:nvSpPr>
          <p:spPr>
            <a:xfrm>
              <a:off x="7158290" y="1979838"/>
              <a:ext cx="233766" cy="195290"/>
            </a:xfrm>
            <a:custGeom>
              <a:rect b="b" l="l" r="r" t="t"/>
              <a:pathLst>
                <a:path extrusionOk="0" h="7446" w="8913">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78"/>
            <p:cNvSpPr/>
            <p:nvPr/>
          </p:nvSpPr>
          <p:spPr>
            <a:xfrm>
              <a:off x="7197421" y="2014904"/>
              <a:ext cx="32339" cy="11147"/>
            </a:xfrm>
            <a:custGeom>
              <a:rect b="b" l="l" r="r" t="t"/>
              <a:pathLst>
                <a:path extrusionOk="0" h="425" w="1233">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78"/>
            <p:cNvSpPr/>
            <p:nvPr/>
          </p:nvSpPr>
          <p:spPr>
            <a:xfrm>
              <a:off x="7238441" y="2014904"/>
              <a:ext cx="90878" cy="11147"/>
            </a:xfrm>
            <a:custGeom>
              <a:rect b="b" l="l" r="r" t="t"/>
              <a:pathLst>
                <a:path extrusionOk="0" h="425" w="3465">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78"/>
            <p:cNvSpPr/>
            <p:nvPr/>
          </p:nvSpPr>
          <p:spPr>
            <a:xfrm>
              <a:off x="7197421" y="2044200"/>
              <a:ext cx="131898" cy="11120"/>
            </a:xfrm>
            <a:custGeom>
              <a:rect b="b" l="l" r="r" t="t"/>
              <a:pathLst>
                <a:path extrusionOk="0" h="424" w="5029">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78"/>
            <p:cNvSpPr/>
            <p:nvPr/>
          </p:nvSpPr>
          <p:spPr>
            <a:xfrm>
              <a:off x="7197421" y="2073601"/>
              <a:ext cx="90878" cy="11120"/>
            </a:xfrm>
            <a:custGeom>
              <a:rect b="b" l="l" r="r" t="t"/>
              <a:pathLst>
                <a:path extrusionOk="0" h="424" w="3465">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78"/>
            <p:cNvSpPr/>
            <p:nvPr/>
          </p:nvSpPr>
          <p:spPr>
            <a:xfrm>
              <a:off x="7296981" y="2073601"/>
              <a:ext cx="32339" cy="11120"/>
            </a:xfrm>
            <a:custGeom>
              <a:rect b="b" l="l" r="r" t="t"/>
              <a:pathLst>
                <a:path extrusionOk="0" h="424" w="1233">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2" name="Google Shape;12222;p78"/>
          <p:cNvGrpSpPr/>
          <p:nvPr/>
        </p:nvGrpSpPr>
        <p:grpSpPr>
          <a:xfrm>
            <a:off x="7547375" y="1790594"/>
            <a:ext cx="379014" cy="379119"/>
            <a:chOff x="7547375" y="1975169"/>
            <a:chExt cx="379014" cy="379119"/>
          </a:xfrm>
        </p:grpSpPr>
        <p:sp>
          <p:nvSpPr>
            <p:cNvPr id="12223" name="Google Shape;12223;p78"/>
            <p:cNvSpPr/>
            <p:nvPr/>
          </p:nvSpPr>
          <p:spPr>
            <a:xfrm>
              <a:off x="7589155" y="2130515"/>
              <a:ext cx="91141" cy="60717"/>
            </a:xfrm>
            <a:custGeom>
              <a:rect b="b" l="l" r="r" t="t"/>
              <a:pathLst>
                <a:path extrusionOk="0" h="2315" w="3475">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78"/>
            <p:cNvSpPr/>
            <p:nvPr/>
          </p:nvSpPr>
          <p:spPr>
            <a:xfrm>
              <a:off x="7577038" y="2195743"/>
              <a:ext cx="15159" cy="22870"/>
            </a:xfrm>
            <a:custGeom>
              <a:rect b="b" l="l" r="r" t="t"/>
              <a:pathLst>
                <a:path extrusionOk="0" h="872" w="578">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78"/>
            <p:cNvSpPr/>
            <p:nvPr/>
          </p:nvSpPr>
          <p:spPr>
            <a:xfrm>
              <a:off x="7621441" y="2254938"/>
              <a:ext cx="26673" cy="25388"/>
            </a:xfrm>
            <a:custGeom>
              <a:rect b="b" l="l" r="r" t="t"/>
              <a:pathLst>
                <a:path extrusionOk="0" h="968" w="1017">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78"/>
            <p:cNvSpPr/>
            <p:nvPr/>
          </p:nvSpPr>
          <p:spPr>
            <a:xfrm>
              <a:off x="7677490" y="2195743"/>
              <a:ext cx="14792" cy="22870"/>
            </a:xfrm>
            <a:custGeom>
              <a:rect b="b" l="l" r="r" t="t"/>
              <a:pathLst>
                <a:path extrusionOk="0" h="872" w="564">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78"/>
            <p:cNvSpPr/>
            <p:nvPr/>
          </p:nvSpPr>
          <p:spPr>
            <a:xfrm>
              <a:off x="7600118" y="2171010"/>
              <a:ext cx="69450" cy="77030"/>
            </a:xfrm>
            <a:custGeom>
              <a:rect b="b" l="l" r="r" t="t"/>
              <a:pathLst>
                <a:path extrusionOk="0" h="2937" w="2648">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78"/>
            <p:cNvSpPr/>
            <p:nvPr/>
          </p:nvSpPr>
          <p:spPr>
            <a:xfrm>
              <a:off x="7557472" y="2270334"/>
              <a:ext cx="153746" cy="78394"/>
            </a:xfrm>
            <a:custGeom>
              <a:rect b="b" l="l" r="r" t="t"/>
              <a:pathLst>
                <a:path extrusionOk="0" h="2989" w="5862">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78"/>
            <p:cNvSpPr/>
            <p:nvPr/>
          </p:nvSpPr>
          <p:spPr>
            <a:xfrm>
              <a:off x="7846473" y="1995469"/>
              <a:ext cx="59589" cy="59484"/>
            </a:xfrm>
            <a:custGeom>
              <a:rect b="b" l="l" r="r" t="t"/>
              <a:pathLst>
                <a:path extrusionOk="0" h="2268" w="2272">
                  <a:moveTo>
                    <a:pt x="0" y="1"/>
                  </a:moveTo>
                  <a:lnTo>
                    <a:pt x="0" y="2267"/>
                  </a:lnTo>
                  <a:lnTo>
                    <a:pt x="2271" y="2267"/>
                  </a:lnTo>
                  <a:lnTo>
                    <a:pt x="1136" y="1136"/>
                  </a:lnTo>
                  <a:lnTo>
                    <a:pt x="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78"/>
            <p:cNvSpPr/>
            <p:nvPr/>
          </p:nvSpPr>
          <p:spPr>
            <a:xfrm>
              <a:off x="7642528" y="1987024"/>
              <a:ext cx="271848" cy="355015"/>
            </a:xfrm>
            <a:custGeom>
              <a:rect b="b" l="l" r="r" t="t"/>
              <a:pathLst>
                <a:path extrusionOk="0" h="13536" w="10365">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78"/>
            <p:cNvSpPr/>
            <p:nvPr/>
          </p:nvSpPr>
          <p:spPr>
            <a:xfrm>
              <a:off x="7589155" y="2130515"/>
              <a:ext cx="50383" cy="60717"/>
            </a:xfrm>
            <a:custGeom>
              <a:rect b="b" l="l" r="r" t="t"/>
              <a:pathLst>
                <a:path extrusionOk="0" h="2315" w="1921">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78"/>
            <p:cNvSpPr/>
            <p:nvPr/>
          </p:nvSpPr>
          <p:spPr>
            <a:xfrm>
              <a:off x="7639617" y="2254938"/>
              <a:ext cx="8498" cy="1154"/>
            </a:xfrm>
            <a:custGeom>
              <a:rect b="b" l="l" r="r" t="t"/>
              <a:pathLst>
                <a:path extrusionOk="0" h="44" w="324">
                  <a:moveTo>
                    <a:pt x="323" y="1"/>
                  </a:moveTo>
                  <a:lnTo>
                    <a:pt x="237" y="15"/>
                  </a:lnTo>
                  <a:cubicBezTo>
                    <a:pt x="160" y="30"/>
                    <a:pt x="78" y="39"/>
                    <a:pt x="1" y="44"/>
                  </a:cubicBezTo>
                  <a:lnTo>
                    <a:pt x="323" y="44"/>
                  </a:lnTo>
                  <a:lnTo>
                    <a:pt x="3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78"/>
            <p:cNvSpPr/>
            <p:nvPr/>
          </p:nvSpPr>
          <p:spPr>
            <a:xfrm>
              <a:off x="7621572" y="2254938"/>
              <a:ext cx="17704" cy="25388"/>
            </a:xfrm>
            <a:custGeom>
              <a:rect b="b" l="l" r="r" t="t"/>
              <a:pathLst>
                <a:path extrusionOk="0" h="968" w="675">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78"/>
            <p:cNvSpPr/>
            <p:nvPr/>
          </p:nvSpPr>
          <p:spPr>
            <a:xfrm>
              <a:off x="7600118" y="2171010"/>
              <a:ext cx="53294" cy="77030"/>
            </a:xfrm>
            <a:custGeom>
              <a:rect b="b" l="l" r="r" t="t"/>
              <a:pathLst>
                <a:path extrusionOk="0" h="2937" w="2032">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78"/>
            <p:cNvSpPr/>
            <p:nvPr/>
          </p:nvSpPr>
          <p:spPr>
            <a:xfrm>
              <a:off x="7557472" y="2270727"/>
              <a:ext cx="58592" cy="73332"/>
            </a:xfrm>
            <a:custGeom>
              <a:rect b="b" l="l" r="r" t="t"/>
              <a:pathLst>
                <a:path extrusionOk="0" h="2796" w="2234">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78"/>
            <p:cNvSpPr/>
            <p:nvPr/>
          </p:nvSpPr>
          <p:spPr>
            <a:xfrm>
              <a:off x="7642528" y="1987024"/>
              <a:ext cx="88229" cy="355015"/>
            </a:xfrm>
            <a:custGeom>
              <a:rect b="b" l="l" r="r" t="t"/>
              <a:pathLst>
                <a:path extrusionOk="0" h="13536" w="3364">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78"/>
            <p:cNvSpPr/>
            <p:nvPr/>
          </p:nvSpPr>
          <p:spPr>
            <a:xfrm>
              <a:off x="7547375" y="1975169"/>
              <a:ext cx="379014" cy="379119"/>
            </a:xfrm>
            <a:custGeom>
              <a:rect b="b" l="l" r="r" t="t"/>
              <a:pathLst>
                <a:path extrusionOk="0" h="14455" w="14451">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78"/>
            <p:cNvSpPr/>
            <p:nvPr/>
          </p:nvSpPr>
          <p:spPr>
            <a:xfrm>
              <a:off x="7700465" y="2077771"/>
              <a:ext cx="110444" cy="12012"/>
            </a:xfrm>
            <a:custGeom>
              <a:rect b="b" l="l" r="r" t="t"/>
              <a:pathLst>
                <a:path extrusionOk="0" h="458" w="4211">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78"/>
            <p:cNvSpPr/>
            <p:nvPr/>
          </p:nvSpPr>
          <p:spPr>
            <a:xfrm>
              <a:off x="7700465" y="211876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78"/>
            <p:cNvSpPr/>
            <p:nvPr/>
          </p:nvSpPr>
          <p:spPr>
            <a:xfrm>
              <a:off x="7700465" y="2159785"/>
              <a:ext cx="158650" cy="12012"/>
            </a:xfrm>
            <a:custGeom>
              <a:rect b="b" l="l" r="r" t="t"/>
              <a:pathLst>
                <a:path extrusionOk="0" h="458" w="6049">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78"/>
            <p:cNvSpPr/>
            <p:nvPr/>
          </p:nvSpPr>
          <p:spPr>
            <a:xfrm>
              <a:off x="7700465" y="2200805"/>
              <a:ext cx="158650" cy="12012"/>
            </a:xfrm>
            <a:custGeom>
              <a:rect b="b" l="l" r="r" t="t"/>
              <a:pathLst>
                <a:path extrusionOk="0" h="458" w="6049">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78"/>
            <p:cNvSpPr/>
            <p:nvPr/>
          </p:nvSpPr>
          <p:spPr>
            <a:xfrm>
              <a:off x="7700465" y="2241824"/>
              <a:ext cx="158650" cy="11881"/>
            </a:xfrm>
            <a:custGeom>
              <a:rect b="b" l="l" r="r" t="t"/>
              <a:pathLst>
                <a:path extrusionOk="0" h="453" w="6049">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78"/>
          <p:cNvGrpSpPr/>
          <p:nvPr/>
        </p:nvGrpSpPr>
        <p:grpSpPr>
          <a:xfrm>
            <a:off x="7978083" y="1806698"/>
            <a:ext cx="370306" cy="362962"/>
            <a:chOff x="7978083" y="1991273"/>
            <a:chExt cx="370306" cy="362962"/>
          </a:xfrm>
        </p:grpSpPr>
        <p:sp>
          <p:nvSpPr>
            <p:cNvPr id="12244" name="Google Shape;12244;p78"/>
            <p:cNvSpPr/>
            <p:nvPr/>
          </p:nvSpPr>
          <p:spPr>
            <a:xfrm>
              <a:off x="8132825" y="1996728"/>
              <a:ext cx="68296" cy="68192"/>
            </a:xfrm>
            <a:custGeom>
              <a:rect b="b" l="l" r="r" t="t"/>
              <a:pathLst>
                <a:path extrusionOk="0" h="2600" w="2604">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78"/>
            <p:cNvSpPr/>
            <p:nvPr/>
          </p:nvSpPr>
          <p:spPr>
            <a:xfrm>
              <a:off x="8125744" y="1998118"/>
              <a:ext cx="67798" cy="66801"/>
            </a:xfrm>
            <a:custGeom>
              <a:rect b="b" l="l" r="r" t="t"/>
              <a:pathLst>
                <a:path extrusionOk="0" h="2547" w="2585">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78"/>
            <p:cNvSpPr/>
            <p:nvPr/>
          </p:nvSpPr>
          <p:spPr>
            <a:xfrm>
              <a:off x="8064660" y="2150081"/>
              <a:ext cx="45452" cy="45452"/>
            </a:xfrm>
            <a:custGeom>
              <a:rect b="b" l="l" r="r" t="t"/>
              <a:pathLst>
                <a:path extrusionOk="0" h="1733" w="1733">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78"/>
            <p:cNvSpPr/>
            <p:nvPr/>
          </p:nvSpPr>
          <p:spPr>
            <a:xfrm>
              <a:off x="8059991" y="2151077"/>
              <a:ext cx="45085" cy="44508"/>
            </a:xfrm>
            <a:custGeom>
              <a:rect b="b" l="l" r="r" t="t"/>
              <a:pathLst>
                <a:path extrusionOk="0" h="1697" w="1719">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78"/>
            <p:cNvSpPr/>
            <p:nvPr/>
          </p:nvSpPr>
          <p:spPr>
            <a:xfrm>
              <a:off x="8223808" y="2150081"/>
              <a:ext cx="45452" cy="45452"/>
            </a:xfrm>
            <a:custGeom>
              <a:rect b="b" l="l" r="r" t="t"/>
              <a:pathLst>
                <a:path extrusionOk="0" h="1733" w="1733">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78"/>
            <p:cNvSpPr/>
            <p:nvPr/>
          </p:nvSpPr>
          <p:spPr>
            <a:xfrm>
              <a:off x="8219009" y="2150946"/>
              <a:ext cx="45216" cy="44613"/>
            </a:xfrm>
            <a:custGeom>
              <a:rect b="b" l="l" r="r" t="t"/>
              <a:pathLst>
                <a:path extrusionOk="0" h="1701" w="1724">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78"/>
            <p:cNvSpPr/>
            <p:nvPr/>
          </p:nvSpPr>
          <p:spPr>
            <a:xfrm>
              <a:off x="7990829" y="2314894"/>
              <a:ext cx="34122" cy="34096"/>
            </a:xfrm>
            <a:custGeom>
              <a:rect b="b" l="l" r="r" t="t"/>
              <a:pathLst>
                <a:path extrusionOk="0" h="1300" w="1301">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78"/>
            <p:cNvSpPr/>
            <p:nvPr/>
          </p:nvSpPr>
          <p:spPr>
            <a:xfrm>
              <a:off x="7987446" y="2315524"/>
              <a:ext cx="33702" cy="33388"/>
            </a:xfrm>
            <a:custGeom>
              <a:rect b="b" l="l" r="r" t="t"/>
              <a:pathLst>
                <a:path extrusionOk="0" h="1273" w="1285">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78"/>
            <p:cNvSpPr/>
            <p:nvPr/>
          </p:nvSpPr>
          <p:spPr>
            <a:xfrm>
              <a:off x="8149978" y="2314894"/>
              <a:ext cx="34096" cy="34096"/>
            </a:xfrm>
            <a:custGeom>
              <a:rect b="b" l="l" r="r" t="t"/>
              <a:pathLst>
                <a:path extrusionOk="0" h="1300" w="130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78"/>
            <p:cNvSpPr/>
            <p:nvPr/>
          </p:nvSpPr>
          <p:spPr>
            <a:xfrm>
              <a:off x="8146437" y="2315524"/>
              <a:ext cx="33860" cy="33388"/>
            </a:xfrm>
            <a:custGeom>
              <a:rect b="b" l="l" r="r" t="t"/>
              <a:pathLst>
                <a:path extrusionOk="0" h="1273" w="1291">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78"/>
            <p:cNvSpPr/>
            <p:nvPr/>
          </p:nvSpPr>
          <p:spPr>
            <a:xfrm>
              <a:off x="8308995" y="2314894"/>
              <a:ext cx="34096" cy="34096"/>
            </a:xfrm>
            <a:custGeom>
              <a:rect b="b" l="l" r="r" t="t"/>
              <a:pathLst>
                <a:path extrusionOk="0" h="1300" w="130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78"/>
            <p:cNvSpPr/>
            <p:nvPr/>
          </p:nvSpPr>
          <p:spPr>
            <a:xfrm>
              <a:off x="8305455" y="2315524"/>
              <a:ext cx="33860" cy="33388"/>
            </a:xfrm>
            <a:custGeom>
              <a:rect b="b" l="l" r="r" t="t"/>
              <a:pathLst>
                <a:path extrusionOk="0" h="1273" w="1291">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78"/>
            <p:cNvSpPr/>
            <p:nvPr/>
          </p:nvSpPr>
          <p:spPr>
            <a:xfrm>
              <a:off x="8137100" y="2309465"/>
              <a:ext cx="52271" cy="44770"/>
            </a:xfrm>
            <a:custGeom>
              <a:rect b="b" l="l" r="r" t="t"/>
              <a:pathLst>
                <a:path extrusionOk="0" h="1707" w="1993">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78"/>
            <p:cNvSpPr/>
            <p:nvPr/>
          </p:nvSpPr>
          <p:spPr>
            <a:xfrm>
              <a:off x="8218510" y="2144704"/>
              <a:ext cx="65516" cy="56127"/>
            </a:xfrm>
            <a:custGeom>
              <a:rect b="b" l="l" r="r" t="t"/>
              <a:pathLst>
                <a:path extrusionOk="0" h="2140" w="2498">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78"/>
            <p:cNvSpPr/>
            <p:nvPr/>
          </p:nvSpPr>
          <p:spPr>
            <a:xfrm>
              <a:off x="8059362" y="2144704"/>
              <a:ext cx="65516" cy="56127"/>
            </a:xfrm>
            <a:custGeom>
              <a:rect b="b" l="l" r="r" t="t"/>
              <a:pathLst>
                <a:path extrusionOk="0" h="2140" w="2498">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78"/>
            <p:cNvSpPr/>
            <p:nvPr/>
          </p:nvSpPr>
          <p:spPr>
            <a:xfrm>
              <a:off x="7978083" y="2309465"/>
              <a:ext cx="52271" cy="44770"/>
            </a:xfrm>
            <a:custGeom>
              <a:rect b="b" l="l" r="r" t="t"/>
              <a:pathLst>
                <a:path extrusionOk="0" h="1707" w="1993">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78"/>
            <p:cNvSpPr/>
            <p:nvPr/>
          </p:nvSpPr>
          <p:spPr>
            <a:xfrm>
              <a:off x="8296118" y="2309465"/>
              <a:ext cx="52271" cy="44770"/>
            </a:xfrm>
            <a:custGeom>
              <a:rect b="b" l="l" r="r" t="t"/>
              <a:pathLst>
                <a:path extrusionOk="0" h="1707" w="1993">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78"/>
            <p:cNvSpPr/>
            <p:nvPr/>
          </p:nvSpPr>
          <p:spPr>
            <a:xfrm>
              <a:off x="8127527" y="1991273"/>
              <a:ext cx="92137" cy="78945"/>
            </a:xfrm>
            <a:custGeom>
              <a:rect b="b" l="l" r="r" t="t"/>
              <a:pathLst>
                <a:path extrusionOk="0" h="3010" w="3513">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78"/>
            <p:cNvSpPr/>
            <p:nvPr/>
          </p:nvSpPr>
          <p:spPr>
            <a:xfrm>
              <a:off x="8018945" y="2212922"/>
              <a:ext cx="136094" cy="90249"/>
            </a:xfrm>
            <a:custGeom>
              <a:rect b="b" l="l" r="r" t="t"/>
              <a:pathLst>
                <a:path extrusionOk="0" h="3441" w="5189">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78"/>
            <p:cNvSpPr/>
            <p:nvPr/>
          </p:nvSpPr>
          <p:spPr>
            <a:xfrm>
              <a:off x="8106807" y="2082309"/>
              <a:ext cx="121145" cy="56179"/>
            </a:xfrm>
            <a:custGeom>
              <a:rect b="b" l="l" r="r" t="t"/>
              <a:pathLst>
                <a:path extrusionOk="0" h="2142" w="4619">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78"/>
            <p:cNvSpPr/>
            <p:nvPr/>
          </p:nvSpPr>
          <p:spPr>
            <a:xfrm>
              <a:off x="8178041" y="2212922"/>
              <a:ext cx="136645" cy="90249"/>
            </a:xfrm>
            <a:custGeom>
              <a:rect b="b" l="l" r="r" t="t"/>
              <a:pathLst>
                <a:path extrusionOk="0" h="3441" w="521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78"/>
          <p:cNvGrpSpPr/>
          <p:nvPr/>
        </p:nvGrpSpPr>
        <p:grpSpPr>
          <a:xfrm>
            <a:off x="4917884" y="3641548"/>
            <a:ext cx="298941" cy="357822"/>
            <a:chOff x="4917884" y="3826123"/>
            <a:chExt cx="298941" cy="357822"/>
          </a:xfrm>
        </p:grpSpPr>
        <p:sp>
          <p:nvSpPr>
            <p:cNvPr id="12266" name="Google Shape;12266;p78"/>
            <p:cNvSpPr/>
            <p:nvPr/>
          </p:nvSpPr>
          <p:spPr>
            <a:xfrm>
              <a:off x="4966956" y="3896544"/>
              <a:ext cx="30450" cy="33466"/>
            </a:xfrm>
            <a:custGeom>
              <a:rect b="b" l="l" r="r" t="t"/>
              <a:pathLst>
                <a:path extrusionOk="0" h="1276" w="1161">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78"/>
            <p:cNvSpPr/>
            <p:nvPr/>
          </p:nvSpPr>
          <p:spPr>
            <a:xfrm>
              <a:off x="5143257" y="3896544"/>
              <a:ext cx="30712" cy="33466"/>
            </a:xfrm>
            <a:custGeom>
              <a:rect b="b" l="l" r="r" t="t"/>
              <a:pathLst>
                <a:path extrusionOk="0" h="1276" w="1171">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78"/>
            <p:cNvSpPr/>
            <p:nvPr/>
          </p:nvSpPr>
          <p:spPr>
            <a:xfrm>
              <a:off x="5054792" y="3869923"/>
              <a:ext cx="31211" cy="31709"/>
            </a:xfrm>
            <a:custGeom>
              <a:rect b="b" l="l" r="r" t="t"/>
              <a:pathLst>
                <a:path extrusionOk="0" h="1209" w="119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78"/>
            <p:cNvSpPr/>
            <p:nvPr/>
          </p:nvSpPr>
          <p:spPr>
            <a:xfrm>
              <a:off x="5054792" y="3869923"/>
              <a:ext cx="21113" cy="31709"/>
            </a:xfrm>
            <a:custGeom>
              <a:rect b="b" l="l" r="r" t="t"/>
              <a:pathLst>
                <a:path extrusionOk="0" h="1209" w="805">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78"/>
            <p:cNvSpPr/>
            <p:nvPr/>
          </p:nvSpPr>
          <p:spPr>
            <a:xfrm>
              <a:off x="4917884" y="3896544"/>
              <a:ext cx="293932" cy="282916"/>
            </a:xfrm>
            <a:custGeom>
              <a:rect b="b" l="l" r="r" t="t"/>
              <a:pathLst>
                <a:path extrusionOk="0" h="10787" w="11207">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78"/>
            <p:cNvSpPr/>
            <p:nvPr/>
          </p:nvSpPr>
          <p:spPr>
            <a:xfrm>
              <a:off x="4928979" y="3896675"/>
              <a:ext cx="153982" cy="282837"/>
            </a:xfrm>
            <a:custGeom>
              <a:rect b="b" l="l" r="r" t="t"/>
              <a:pathLst>
                <a:path extrusionOk="0" h="10784" w="5871">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78"/>
            <p:cNvSpPr/>
            <p:nvPr/>
          </p:nvSpPr>
          <p:spPr>
            <a:xfrm>
              <a:off x="4942617" y="3919466"/>
              <a:ext cx="246355" cy="237070"/>
            </a:xfrm>
            <a:custGeom>
              <a:rect b="b" l="l" r="r" t="t"/>
              <a:pathLst>
                <a:path extrusionOk="0" h="9039" w="9393">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78"/>
            <p:cNvSpPr/>
            <p:nvPr/>
          </p:nvSpPr>
          <p:spPr>
            <a:xfrm>
              <a:off x="4951954" y="3919519"/>
              <a:ext cx="125472" cy="237018"/>
            </a:xfrm>
            <a:custGeom>
              <a:rect b="b" l="l" r="r" t="t"/>
              <a:pathLst>
                <a:path extrusionOk="0" h="9037" w="4784">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78"/>
            <p:cNvSpPr/>
            <p:nvPr/>
          </p:nvSpPr>
          <p:spPr>
            <a:xfrm>
              <a:off x="4958773" y="3935308"/>
              <a:ext cx="213544" cy="205335"/>
            </a:xfrm>
            <a:custGeom>
              <a:rect b="b" l="l" r="r" t="t"/>
              <a:pathLst>
                <a:path extrusionOk="0" h="7829" w="8142">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78"/>
            <p:cNvSpPr/>
            <p:nvPr/>
          </p:nvSpPr>
          <p:spPr>
            <a:xfrm>
              <a:off x="4966956" y="3935334"/>
              <a:ext cx="115637" cy="205388"/>
            </a:xfrm>
            <a:custGeom>
              <a:rect b="b" l="l" r="r" t="t"/>
              <a:pathLst>
                <a:path extrusionOk="0" h="7831" w="4409">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78"/>
            <p:cNvSpPr/>
            <p:nvPr/>
          </p:nvSpPr>
          <p:spPr>
            <a:xfrm>
              <a:off x="5146667" y="3869791"/>
              <a:ext cx="54553" cy="46370"/>
            </a:xfrm>
            <a:custGeom>
              <a:rect b="b" l="l" r="r" t="t"/>
              <a:pathLst>
                <a:path extrusionOk="0" h="1768" w="208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78"/>
            <p:cNvSpPr/>
            <p:nvPr/>
          </p:nvSpPr>
          <p:spPr>
            <a:xfrm>
              <a:off x="4939575" y="3869896"/>
              <a:ext cx="54684" cy="46265"/>
            </a:xfrm>
            <a:custGeom>
              <a:rect b="b" l="l" r="r" t="t"/>
              <a:pathLst>
                <a:path extrusionOk="0" h="1764" w="2085">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78"/>
            <p:cNvSpPr/>
            <p:nvPr/>
          </p:nvSpPr>
          <p:spPr>
            <a:xfrm>
              <a:off x="5036380" y="3831421"/>
              <a:ext cx="68034" cy="41177"/>
            </a:xfrm>
            <a:custGeom>
              <a:rect b="b" l="l" r="r" t="t"/>
              <a:pathLst>
                <a:path extrusionOk="0" h="1570" w="2594">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78"/>
            <p:cNvSpPr/>
            <p:nvPr/>
          </p:nvSpPr>
          <p:spPr>
            <a:xfrm>
              <a:off x="5146667" y="3869896"/>
              <a:ext cx="48626" cy="46265"/>
            </a:xfrm>
            <a:custGeom>
              <a:rect b="b" l="l" r="r" t="t"/>
              <a:pathLst>
                <a:path extrusionOk="0" h="1764" w="1854">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78"/>
            <p:cNvSpPr/>
            <p:nvPr/>
          </p:nvSpPr>
          <p:spPr>
            <a:xfrm>
              <a:off x="4939575" y="3869896"/>
              <a:ext cx="48626" cy="46265"/>
            </a:xfrm>
            <a:custGeom>
              <a:rect b="b" l="l" r="r" t="t"/>
              <a:pathLst>
                <a:path extrusionOk="0" h="1764" w="1854">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78"/>
            <p:cNvSpPr/>
            <p:nvPr/>
          </p:nvSpPr>
          <p:spPr>
            <a:xfrm>
              <a:off x="5036380" y="3831421"/>
              <a:ext cx="29690" cy="41177"/>
            </a:xfrm>
            <a:custGeom>
              <a:rect b="b" l="l" r="r" t="t"/>
              <a:pathLst>
                <a:path extrusionOk="0" h="1570" w="1132">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78"/>
            <p:cNvSpPr/>
            <p:nvPr/>
          </p:nvSpPr>
          <p:spPr>
            <a:xfrm>
              <a:off x="5051645" y="4023878"/>
              <a:ext cx="32837" cy="28247"/>
            </a:xfrm>
            <a:custGeom>
              <a:rect b="b" l="l" r="r" t="t"/>
              <a:pathLst>
                <a:path extrusionOk="0" h="1077" w="1252">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78"/>
            <p:cNvSpPr/>
            <p:nvPr/>
          </p:nvSpPr>
          <p:spPr>
            <a:xfrm>
              <a:off x="5056313" y="4023878"/>
              <a:ext cx="23238" cy="28247"/>
            </a:xfrm>
            <a:custGeom>
              <a:rect b="b" l="l" r="r" t="t"/>
              <a:pathLst>
                <a:path extrusionOk="0" h="1077" w="886">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78"/>
            <p:cNvSpPr/>
            <p:nvPr/>
          </p:nvSpPr>
          <p:spPr>
            <a:xfrm>
              <a:off x="4936794" y="3914221"/>
              <a:ext cx="257239" cy="247483"/>
            </a:xfrm>
            <a:custGeom>
              <a:rect b="b" l="l" r="r" t="t"/>
              <a:pathLst>
                <a:path extrusionOk="0" h="9436" w="9808">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78"/>
            <p:cNvSpPr/>
            <p:nvPr/>
          </p:nvSpPr>
          <p:spPr>
            <a:xfrm>
              <a:off x="4953842" y="3929984"/>
              <a:ext cx="224402" cy="215957"/>
            </a:xfrm>
            <a:custGeom>
              <a:rect b="b" l="l" r="r" t="t"/>
              <a:pathLst>
                <a:path extrusionOk="0" h="8234" w="8556">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78"/>
            <p:cNvSpPr/>
            <p:nvPr/>
          </p:nvSpPr>
          <p:spPr>
            <a:xfrm>
              <a:off x="5049756" y="3968564"/>
              <a:ext cx="41046" cy="88649"/>
            </a:xfrm>
            <a:custGeom>
              <a:rect b="b" l="l" r="r" t="t"/>
              <a:pathLst>
                <a:path extrusionOk="0" h="3380" w="1565">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78"/>
            <p:cNvSpPr/>
            <p:nvPr/>
          </p:nvSpPr>
          <p:spPr>
            <a:xfrm>
              <a:off x="4923550" y="3826123"/>
              <a:ext cx="293276" cy="357822"/>
            </a:xfrm>
            <a:custGeom>
              <a:rect b="b" l="l" r="r" t="t"/>
              <a:pathLst>
                <a:path extrusionOk="0" h="13643" w="11182">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78"/>
          <p:cNvGrpSpPr/>
          <p:nvPr/>
        </p:nvGrpSpPr>
        <p:grpSpPr>
          <a:xfrm>
            <a:off x="5332567" y="3641181"/>
            <a:ext cx="360995" cy="359212"/>
            <a:chOff x="5332567" y="3825756"/>
            <a:chExt cx="360995" cy="359212"/>
          </a:xfrm>
        </p:grpSpPr>
        <p:sp>
          <p:nvSpPr>
            <p:cNvPr id="12289" name="Google Shape;12289;p78"/>
            <p:cNvSpPr/>
            <p:nvPr/>
          </p:nvSpPr>
          <p:spPr>
            <a:xfrm>
              <a:off x="5439077" y="4024901"/>
              <a:ext cx="55681" cy="55681"/>
            </a:xfrm>
            <a:custGeom>
              <a:rect b="b" l="l" r="r" t="t"/>
              <a:pathLst>
                <a:path extrusionOk="0" h="2123" w="2123">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78"/>
            <p:cNvSpPr/>
            <p:nvPr/>
          </p:nvSpPr>
          <p:spPr>
            <a:xfrm>
              <a:off x="5439077" y="4024901"/>
              <a:ext cx="44954" cy="55681"/>
            </a:xfrm>
            <a:custGeom>
              <a:rect b="b" l="l" r="r" t="t"/>
              <a:pathLst>
                <a:path extrusionOk="0" h="2123" w="1714">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78"/>
            <p:cNvSpPr/>
            <p:nvPr/>
          </p:nvSpPr>
          <p:spPr>
            <a:xfrm>
              <a:off x="5434278" y="3831027"/>
              <a:ext cx="254328" cy="242526"/>
            </a:xfrm>
            <a:custGeom>
              <a:rect b="b" l="l" r="r" t="t"/>
              <a:pathLst>
                <a:path extrusionOk="0" h="9247" w="9697">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78"/>
            <p:cNvSpPr/>
            <p:nvPr/>
          </p:nvSpPr>
          <p:spPr>
            <a:xfrm>
              <a:off x="5446028" y="3831080"/>
              <a:ext cx="131767" cy="242395"/>
            </a:xfrm>
            <a:custGeom>
              <a:rect b="b" l="l" r="r" t="t"/>
              <a:pathLst>
                <a:path extrusionOk="0" h="9242" w="5024">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78"/>
            <p:cNvSpPr/>
            <p:nvPr/>
          </p:nvSpPr>
          <p:spPr>
            <a:xfrm>
              <a:off x="5469239" y="3854212"/>
              <a:ext cx="205729" cy="196208"/>
            </a:xfrm>
            <a:custGeom>
              <a:rect b="b" l="l" r="r" t="t"/>
              <a:pathLst>
                <a:path extrusionOk="0" h="7481" w="7844">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78"/>
            <p:cNvSpPr/>
            <p:nvPr/>
          </p:nvSpPr>
          <p:spPr>
            <a:xfrm>
              <a:off x="5469108" y="3854186"/>
              <a:ext cx="108818" cy="196182"/>
            </a:xfrm>
            <a:custGeom>
              <a:rect b="b" l="l" r="r" t="t"/>
              <a:pathLst>
                <a:path extrusionOk="0" h="7480" w="4149">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78"/>
            <p:cNvSpPr/>
            <p:nvPr/>
          </p:nvSpPr>
          <p:spPr>
            <a:xfrm>
              <a:off x="5531451" y="3892898"/>
              <a:ext cx="62762" cy="53740"/>
            </a:xfrm>
            <a:custGeom>
              <a:rect b="b" l="l" r="r" t="t"/>
              <a:pathLst>
                <a:path extrusionOk="0" h="2049" w="2393">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78"/>
            <p:cNvSpPr/>
            <p:nvPr/>
          </p:nvSpPr>
          <p:spPr>
            <a:xfrm>
              <a:off x="5540420" y="3892845"/>
              <a:ext cx="37374" cy="53740"/>
            </a:xfrm>
            <a:custGeom>
              <a:rect b="b" l="l" r="r" t="t"/>
              <a:pathLst>
                <a:path extrusionOk="0" h="2049" w="1425">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78"/>
            <p:cNvSpPr/>
            <p:nvPr/>
          </p:nvSpPr>
          <p:spPr>
            <a:xfrm>
              <a:off x="5523372" y="3946533"/>
              <a:ext cx="87862" cy="56179"/>
            </a:xfrm>
            <a:custGeom>
              <a:rect b="b" l="l" r="r" t="t"/>
              <a:pathLst>
                <a:path extrusionOk="0" h="2142" w="335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78"/>
            <p:cNvSpPr/>
            <p:nvPr/>
          </p:nvSpPr>
          <p:spPr>
            <a:xfrm>
              <a:off x="5523372" y="3946533"/>
              <a:ext cx="49885" cy="56179"/>
            </a:xfrm>
            <a:custGeom>
              <a:rect b="b" l="l" r="r" t="t"/>
              <a:pathLst>
                <a:path extrusionOk="0" h="2142" w="1902">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78"/>
            <p:cNvSpPr/>
            <p:nvPr/>
          </p:nvSpPr>
          <p:spPr>
            <a:xfrm>
              <a:off x="5338495" y="4055272"/>
              <a:ext cx="127098" cy="124528"/>
            </a:xfrm>
            <a:custGeom>
              <a:rect b="b" l="l" r="r" t="t"/>
              <a:pathLst>
                <a:path extrusionOk="0" h="4748" w="4846">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78"/>
            <p:cNvSpPr/>
            <p:nvPr/>
          </p:nvSpPr>
          <p:spPr>
            <a:xfrm>
              <a:off x="5338495" y="4055272"/>
              <a:ext cx="111336" cy="124528"/>
            </a:xfrm>
            <a:custGeom>
              <a:rect b="b" l="l" r="r" t="t"/>
              <a:pathLst>
                <a:path extrusionOk="0" h="4748" w="4245">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78"/>
            <p:cNvSpPr/>
            <p:nvPr/>
          </p:nvSpPr>
          <p:spPr>
            <a:xfrm>
              <a:off x="5419276" y="4055272"/>
              <a:ext cx="46449" cy="45111"/>
            </a:xfrm>
            <a:custGeom>
              <a:rect b="b" l="l" r="r" t="t"/>
              <a:pathLst>
                <a:path extrusionOk="0" h="1720" w="1771">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78"/>
            <p:cNvSpPr/>
            <p:nvPr/>
          </p:nvSpPr>
          <p:spPr>
            <a:xfrm>
              <a:off x="5419276" y="4055299"/>
              <a:ext cx="30555" cy="24759"/>
            </a:xfrm>
            <a:custGeom>
              <a:rect b="b" l="l" r="r" t="t"/>
              <a:pathLst>
                <a:path extrusionOk="0" h="944" w="1165">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78"/>
            <p:cNvSpPr/>
            <p:nvPr/>
          </p:nvSpPr>
          <p:spPr>
            <a:xfrm>
              <a:off x="5332567" y="3825756"/>
              <a:ext cx="360995" cy="359212"/>
            </a:xfrm>
            <a:custGeom>
              <a:rect b="b" l="l" r="r" t="t"/>
              <a:pathLst>
                <a:path extrusionOk="0" h="13696" w="13764">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78"/>
            <p:cNvSpPr/>
            <p:nvPr/>
          </p:nvSpPr>
          <p:spPr>
            <a:xfrm>
              <a:off x="5455601" y="3848783"/>
              <a:ext cx="215328" cy="206804"/>
            </a:xfrm>
            <a:custGeom>
              <a:rect b="b" l="l" r="r" t="t"/>
              <a:pathLst>
                <a:path extrusionOk="0" h="7885" w="821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78"/>
            <p:cNvSpPr/>
            <p:nvPr/>
          </p:nvSpPr>
          <p:spPr>
            <a:xfrm>
              <a:off x="5518075" y="3887574"/>
              <a:ext cx="98353" cy="120437"/>
            </a:xfrm>
            <a:custGeom>
              <a:rect b="b" l="l" r="r" t="t"/>
              <a:pathLst>
                <a:path extrusionOk="0" h="4592" w="375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78"/>
            <p:cNvSpPr/>
            <p:nvPr/>
          </p:nvSpPr>
          <p:spPr>
            <a:xfrm>
              <a:off x="5572470" y="3959411"/>
              <a:ext cx="120751" cy="118627"/>
            </a:xfrm>
            <a:custGeom>
              <a:rect b="b" l="l" r="r" t="t"/>
              <a:pathLst>
                <a:path extrusionOk="0" h="4523" w="4604">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7" name="Google Shape;12307;p78"/>
          <p:cNvGrpSpPr/>
          <p:nvPr/>
        </p:nvGrpSpPr>
        <p:grpSpPr>
          <a:xfrm>
            <a:off x="5776153" y="3655815"/>
            <a:ext cx="367028" cy="329942"/>
            <a:chOff x="5776153" y="3840390"/>
            <a:chExt cx="367028" cy="329942"/>
          </a:xfrm>
        </p:grpSpPr>
        <p:sp>
          <p:nvSpPr>
            <p:cNvPr id="12308" name="Google Shape;12308;p78"/>
            <p:cNvSpPr/>
            <p:nvPr/>
          </p:nvSpPr>
          <p:spPr>
            <a:xfrm>
              <a:off x="5927853" y="3907139"/>
              <a:ext cx="29060" cy="50881"/>
            </a:xfrm>
            <a:custGeom>
              <a:rect b="b" l="l" r="r" t="t"/>
              <a:pathLst>
                <a:path extrusionOk="0" h="1940" w="1108">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78"/>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78"/>
            <p:cNvSpPr/>
            <p:nvPr/>
          </p:nvSpPr>
          <p:spPr>
            <a:xfrm>
              <a:off x="6012148" y="3875352"/>
              <a:ext cx="29060" cy="51012"/>
            </a:xfrm>
            <a:custGeom>
              <a:rect b="b" l="l" r="r" t="t"/>
              <a:pathLst>
                <a:path extrusionOk="0" h="1945" w="1108">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78"/>
            <p:cNvSpPr/>
            <p:nvPr/>
          </p:nvSpPr>
          <p:spPr>
            <a:xfrm>
              <a:off x="5888092" y="3877738"/>
              <a:ext cx="108818" cy="108818"/>
            </a:xfrm>
            <a:custGeom>
              <a:rect b="b" l="l" r="r" t="t"/>
              <a:pathLst>
                <a:path extrusionOk="0" h="4149" w="4149">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78"/>
            <p:cNvSpPr/>
            <p:nvPr/>
          </p:nvSpPr>
          <p:spPr>
            <a:xfrm>
              <a:off x="5887961" y="3877765"/>
              <a:ext cx="61503" cy="108765"/>
            </a:xfrm>
            <a:custGeom>
              <a:rect b="b" l="l" r="r" t="t"/>
              <a:pathLst>
                <a:path extrusionOk="0" h="4147" w="2345">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78"/>
            <p:cNvSpPr/>
            <p:nvPr/>
          </p:nvSpPr>
          <p:spPr>
            <a:xfrm>
              <a:off x="5905507" y="3895153"/>
              <a:ext cx="73988" cy="73988"/>
            </a:xfrm>
            <a:custGeom>
              <a:rect b="b" l="l" r="r" t="t"/>
              <a:pathLst>
                <a:path extrusionOk="0" h="2821" w="2821">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78"/>
            <p:cNvSpPr/>
            <p:nvPr/>
          </p:nvSpPr>
          <p:spPr>
            <a:xfrm>
              <a:off x="5905376" y="3895075"/>
              <a:ext cx="44324" cy="74066"/>
            </a:xfrm>
            <a:custGeom>
              <a:rect b="b" l="l" r="r" t="t"/>
              <a:pathLst>
                <a:path extrusionOk="0" h="2824" w="169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78"/>
            <p:cNvSpPr/>
            <p:nvPr/>
          </p:nvSpPr>
          <p:spPr>
            <a:xfrm>
              <a:off x="5972387" y="3845951"/>
              <a:ext cx="108818" cy="108792"/>
            </a:xfrm>
            <a:custGeom>
              <a:rect b="b" l="l" r="r" t="t"/>
              <a:pathLst>
                <a:path extrusionOk="0" h="4148" w="4149">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78"/>
            <p:cNvSpPr/>
            <p:nvPr/>
          </p:nvSpPr>
          <p:spPr>
            <a:xfrm>
              <a:off x="5972282" y="3845977"/>
              <a:ext cx="61477" cy="108739"/>
            </a:xfrm>
            <a:custGeom>
              <a:rect b="b" l="l" r="r" t="t"/>
              <a:pathLst>
                <a:path extrusionOk="0" h="4146" w="2344">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78"/>
            <p:cNvSpPr/>
            <p:nvPr/>
          </p:nvSpPr>
          <p:spPr>
            <a:xfrm>
              <a:off x="5989802" y="3863366"/>
              <a:ext cx="73988" cy="73962"/>
            </a:xfrm>
            <a:custGeom>
              <a:rect b="b" l="l" r="r" t="t"/>
              <a:pathLst>
                <a:path extrusionOk="0" h="2820" w="2821">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78"/>
            <p:cNvSpPr/>
            <p:nvPr/>
          </p:nvSpPr>
          <p:spPr>
            <a:xfrm>
              <a:off x="5989697" y="3863366"/>
              <a:ext cx="44324" cy="74066"/>
            </a:xfrm>
            <a:custGeom>
              <a:rect b="b" l="l" r="r" t="t"/>
              <a:pathLst>
                <a:path extrusionOk="0" h="2824" w="169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78"/>
            <p:cNvSpPr/>
            <p:nvPr/>
          </p:nvSpPr>
          <p:spPr>
            <a:xfrm>
              <a:off x="5781976" y="4027550"/>
              <a:ext cx="122430" cy="137904"/>
            </a:xfrm>
            <a:custGeom>
              <a:rect b="b" l="l" r="r" t="t"/>
              <a:pathLst>
                <a:path extrusionOk="0" h="5258" w="4668">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78"/>
            <p:cNvSpPr/>
            <p:nvPr/>
          </p:nvSpPr>
          <p:spPr>
            <a:xfrm>
              <a:off x="5815783" y="4120684"/>
              <a:ext cx="88623" cy="44770"/>
            </a:xfrm>
            <a:custGeom>
              <a:rect b="b" l="l" r="r" t="t"/>
              <a:pathLst>
                <a:path extrusionOk="0" h="1707" w="3379">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78"/>
            <p:cNvSpPr/>
            <p:nvPr/>
          </p:nvSpPr>
          <p:spPr>
            <a:xfrm>
              <a:off x="5900340" y="3964840"/>
              <a:ext cx="238277" cy="147399"/>
            </a:xfrm>
            <a:custGeom>
              <a:rect b="b" l="l" r="r" t="t"/>
              <a:pathLst>
                <a:path extrusionOk="0" h="5620" w="9085">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78"/>
            <p:cNvSpPr/>
            <p:nvPr/>
          </p:nvSpPr>
          <p:spPr>
            <a:xfrm>
              <a:off x="5900471" y="4021098"/>
              <a:ext cx="48364" cy="91141"/>
            </a:xfrm>
            <a:custGeom>
              <a:rect b="b" l="l" r="r" t="t"/>
              <a:pathLst>
                <a:path extrusionOk="0" h="3475" w="1844">
                  <a:moveTo>
                    <a:pt x="635" y="1"/>
                  </a:moveTo>
                  <a:lnTo>
                    <a:pt x="0" y="265"/>
                  </a:lnTo>
                  <a:lnTo>
                    <a:pt x="1208" y="3475"/>
                  </a:lnTo>
                  <a:lnTo>
                    <a:pt x="1843" y="3210"/>
                  </a:lnTo>
                  <a:lnTo>
                    <a:pt x="635" y="1"/>
                  </a:ln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78"/>
            <p:cNvSpPr/>
            <p:nvPr/>
          </p:nvSpPr>
          <p:spPr>
            <a:xfrm>
              <a:off x="5861970" y="4016980"/>
              <a:ext cx="74617" cy="119991"/>
            </a:xfrm>
            <a:custGeom>
              <a:rect b="b" l="l" r="r" t="t"/>
              <a:pathLst>
                <a:path extrusionOk="0" h="4575" w="2845">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78"/>
            <p:cNvSpPr/>
            <p:nvPr/>
          </p:nvSpPr>
          <p:spPr>
            <a:xfrm>
              <a:off x="5897193" y="4107177"/>
              <a:ext cx="39394" cy="29690"/>
            </a:xfrm>
            <a:custGeom>
              <a:rect b="b" l="l" r="r" t="t"/>
              <a:pathLst>
                <a:path extrusionOk="0" h="1132" w="1502">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78"/>
            <p:cNvSpPr/>
            <p:nvPr/>
          </p:nvSpPr>
          <p:spPr>
            <a:xfrm>
              <a:off x="5927722" y="3906903"/>
              <a:ext cx="29427" cy="50750"/>
            </a:xfrm>
            <a:custGeom>
              <a:rect b="b" l="l" r="r" t="t"/>
              <a:pathLst>
                <a:path extrusionOk="0" h="1935" w="1122">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78"/>
            <p:cNvSpPr/>
            <p:nvPr/>
          </p:nvSpPr>
          <p:spPr>
            <a:xfrm>
              <a:off x="5970499" y="3857806"/>
              <a:ext cx="98720" cy="84505"/>
            </a:xfrm>
            <a:custGeom>
              <a:rect b="b" l="l" r="r" t="t"/>
              <a:pathLst>
                <a:path extrusionOk="0" h="3222" w="3764">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78"/>
            <p:cNvSpPr/>
            <p:nvPr/>
          </p:nvSpPr>
          <p:spPr>
            <a:xfrm>
              <a:off x="5875109" y="3840390"/>
              <a:ext cx="211184" cy="151097"/>
            </a:xfrm>
            <a:custGeom>
              <a:rect b="b" l="l" r="r" t="t"/>
              <a:pathLst>
                <a:path extrusionOk="0" h="5761" w="8052">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78"/>
            <p:cNvSpPr/>
            <p:nvPr/>
          </p:nvSpPr>
          <p:spPr>
            <a:xfrm>
              <a:off x="6012410" y="3875089"/>
              <a:ext cx="29034" cy="50881"/>
            </a:xfrm>
            <a:custGeom>
              <a:rect b="b" l="l" r="r" t="t"/>
              <a:pathLst>
                <a:path extrusionOk="0" h="1940" w="1107">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78"/>
            <p:cNvSpPr/>
            <p:nvPr/>
          </p:nvSpPr>
          <p:spPr>
            <a:xfrm>
              <a:off x="5776153" y="3959306"/>
              <a:ext cx="367028" cy="211026"/>
            </a:xfrm>
            <a:custGeom>
              <a:rect b="b" l="l" r="r" t="t"/>
              <a:pathLst>
                <a:path extrusionOk="0" h="8046" w="13994">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0" name="Google Shape;12330;p78"/>
          <p:cNvGrpSpPr/>
          <p:nvPr/>
        </p:nvGrpSpPr>
        <p:grpSpPr>
          <a:xfrm>
            <a:off x="6657161" y="3641233"/>
            <a:ext cx="375211" cy="359186"/>
            <a:chOff x="6657161" y="3825808"/>
            <a:chExt cx="375211" cy="359186"/>
          </a:xfrm>
        </p:grpSpPr>
        <p:sp>
          <p:nvSpPr>
            <p:cNvPr id="12331" name="Google Shape;12331;p78"/>
            <p:cNvSpPr/>
            <p:nvPr/>
          </p:nvSpPr>
          <p:spPr>
            <a:xfrm>
              <a:off x="6780194" y="4040165"/>
              <a:ext cx="9625" cy="20090"/>
            </a:xfrm>
            <a:custGeom>
              <a:rect b="b" l="l" r="r" t="t"/>
              <a:pathLst>
                <a:path extrusionOk="0" h="766" w="367">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78"/>
            <p:cNvSpPr/>
            <p:nvPr/>
          </p:nvSpPr>
          <p:spPr>
            <a:xfrm>
              <a:off x="6789794" y="3854134"/>
              <a:ext cx="236388" cy="248637"/>
            </a:xfrm>
            <a:custGeom>
              <a:rect b="b" l="l" r="r" t="t"/>
              <a:pathLst>
                <a:path extrusionOk="0" h="9480" w="9013">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78"/>
            <p:cNvSpPr/>
            <p:nvPr/>
          </p:nvSpPr>
          <p:spPr>
            <a:xfrm>
              <a:off x="6767972" y="3831447"/>
              <a:ext cx="249266" cy="241136"/>
            </a:xfrm>
            <a:custGeom>
              <a:rect b="b" l="l" r="r" t="t"/>
              <a:pathLst>
                <a:path extrusionOk="0" h="9194" w="9504">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78"/>
            <p:cNvSpPr/>
            <p:nvPr/>
          </p:nvSpPr>
          <p:spPr>
            <a:xfrm>
              <a:off x="6895543" y="3950572"/>
              <a:ext cx="24129" cy="57937"/>
            </a:xfrm>
            <a:custGeom>
              <a:rect b="b" l="l" r="r" t="t"/>
              <a:pathLst>
                <a:path extrusionOk="0" h="2209" w="92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78"/>
            <p:cNvSpPr/>
            <p:nvPr/>
          </p:nvSpPr>
          <p:spPr>
            <a:xfrm>
              <a:off x="6693748" y="4101485"/>
              <a:ext cx="161063" cy="77765"/>
            </a:xfrm>
            <a:custGeom>
              <a:rect b="b" l="l" r="r" t="t"/>
              <a:pathLst>
                <a:path extrusionOk="0" h="2965" w="6141">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78"/>
            <p:cNvSpPr/>
            <p:nvPr/>
          </p:nvSpPr>
          <p:spPr>
            <a:xfrm>
              <a:off x="6815287" y="4056558"/>
              <a:ext cx="88124" cy="49334"/>
            </a:xfrm>
            <a:custGeom>
              <a:rect b="b" l="l" r="r" t="t"/>
              <a:pathLst>
                <a:path extrusionOk="0" h="1881" w="336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78"/>
            <p:cNvSpPr/>
            <p:nvPr/>
          </p:nvSpPr>
          <p:spPr>
            <a:xfrm>
              <a:off x="6663482" y="3927754"/>
              <a:ext cx="250394" cy="241004"/>
            </a:xfrm>
            <a:custGeom>
              <a:rect b="b" l="l" r="r" t="t"/>
              <a:pathLst>
                <a:path extrusionOk="0" h="9189" w="9547">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78"/>
            <p:cNvSpPr/>
            <p:nvPr/>
          </p:nvSpPr>
          <p:spPr>
            <a:xfrm>
              <a:off x="6806081" y="4080162"/>
              <a:ext cx="38633" cy="23631"/>
            </a:xfrm>
            <a:custGeom>
              <a:rect b="b" l="l" r="r" t="t"/>
              <a:pathLst>
                <a:path extrusionOk="0" h="901" w="1473">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78"/>
            <p:cNvSpPr/>
            <p:nvPr/>
          </p:nvSpPr>
          <p:spPr>
            <a:xfrm>
              <a:off x="6657161" y="3865254"/>
              <a:ext cx="331935" cy="319739"/>
            </a:xfrm>
            <a:custGeom>
              <a:rect b="b" l="l" r="r" t="t"/>
              <a:pathLst>
                <a:path extrusionOk="0" h="12191" w="12656">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78"/>
            <p:cNvSpPr/>
            <p:nvPr/>
          </p:nvSpPr>
          <p:spPr>
            <a:xfrm>
              <a:off x="6700568" y="3825808"/>
              <a:ext cx="331804" cy="319635"/>
            </a:xfrm>
            <a:custGeom>
              <a:rect b="b" l="l" r="r" t="t"/>
              <a:pathLst>
                <a:path extrusionOk="0" h="12187" w="12651">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78"/>
          <p:cNvGrpSpPr/>
          <p:nvPr/>
        </p:nvGrpSpPr>
        <p:grpSpPr>
          <a:xfrm>
            <a:off x="6266450" y="3641181"/>
            <a:ext cx="269330" cy="359186"/>
            <a:chOff x="6266450" y="3825756"/>
            <a:chExt cx="269330" cy="359186"/>
          </a:xfrm>
        </p:grpSpPr>
        <p:sp>
          <p:nvSpPr>
            <p:cNvPr id="12342" name="Google Shape;12342;p78"/>
            <p:cNvSpPr/>
            <p:nvPr/>
          </p:nvSpPr>
          <p:spPr>
            <a:xfrm>
              <a:off x="6356804" y="3904884"/>
              <a:ext cx="31578" cy="69555"/>
            </a:xfrm>
            <a:custGeom>
              <a:rect b="b" l="l" r="r" t="t"/>
              <a:pathLst>
                <a:path extrusionOk="0" h="2652" w="1204">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78"/>
            <p:cNvSpPr/>
            <p:nvPr/>
          </p:nvSpPr>
          <p:spPr>
            <a:xfrm>
              <a:off x="6369550" y="3898563"/>
              <a:ext cx="75876" cy="75876"/>
            </a:xfrm>
            <a:custGeom>
              <a:rect b="b" l="l" r="r" t="t"/>
              <a:pathLst>
                <a:path extrusionOk="0" h="2893" w="2893">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78"/>
            <p:cNvSpPr/>
            <p:nvPr/>
          </p:nvSpPr>
          <p:spPr>
            <a:xfrm>
              <a:off x="6380776" y="3994110"/>
              <a:ext cx="40548" cy="35486"/>
            </a:xfrm>
            <a:custGeom>
              <a:rect b="b" l="l" r="r" t="t"/>
              <a:pathLst>
                <a:path extrusionOk="0" h="1353" w="1546">
                  <a:moveTo>
                    <a:pt x="1" y="0"/>
                  </a:moveTo>
                  <a:lnTo>
                    <a:pt x="1" y="1352"/>
                  </a:lnTo>
                  <a:lnTo>
                    <a:pt x="1545" y="1352"/>
                  </a:lnTo>
                  <a:lnTo>
                    <a:pt x="154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78"/>
            <p:cNvSpPr/>
            <p:nvPr/>
          </p:nvSpPr>
          <p:spPr>
            <a:xfrm>
              <a:off x="6380907" y="3994110"/>
              <a:ext cx="40417" cy="22031"/>
            </a:xfrm>
            <a:custGeom>
              <a:rect b="b" l="l" r="r" t="t"/>
              <a:pathLst>
                <a:path extrusionOk="0" h="840" w="1541">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78"/>
            <p:cNvSpPr/>
            <p:nvPr/>
          </p:nvSpPr>
          <p:spPr>
            <a:xfrm>
              <a:off x="6333592" y="4016062"/>
              <a:ext cx="135045" cy="68165"/>
            </a:xfrm>
            <a:custGeom>
              <a:rect b="b" l="l" r="r" t="t"/>
              <a:pathLst>
                <a:path extrusionOk="0" h="2599" w="5149">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78"/>
            <p:cNvSpPr/>
            <p:nvPr/>
          </p:nvSpPr>
          <p:spPr>
            <a:xfrm>
              <a:off x="6363125" y="3930246"/>
              <a:ext cx="75981" cy="69555"/>
            </a:xfrm>
            <a:custGeom>
              <a:rect b="b" l="l" r="r" t="t"/>
              <a:pathLst>
                <a:path extrusionOk="0" h="2652" w="2897">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78"/>
            <p:cNvSpPr/>
            <p:nvPr/>
          </p:nvSpPr>
          <p:spPr>
            <a:xfrm>
              <a:off x="6363125" y="3930246"/>
              <a:ext cx="75745" cy="68034"/>
            </a:xfrm>
            <a:custGeom>
              <a:rect b="b" l="l" r="r" t="t"/>
              <a:pathLst>
                <a:path extrusionOk="0" h="2594" w="2888">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78"/>
            <p:cNvSpPr/>
            <p:nvPr/>
          </p:nvSpPr>
          <p:spPr>
            <a:xfrm>
              <a:off x="6271748" y="3831053"/>
              <a:ext cx="258734" cy="348721"/>
            </a:xfrm>
            <a:custGeom>
              <a:rect b="b" l="l" r="r" t="t"/>
              <a:pathLst>
                <a:path extrusionOk="0" h="13296" w="9865">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78"/>
            <p:cNvSpPr/>
            <p:nvPr/>
          </p:nvSpPr>
          <p:spPr>
            <a:xfrm>
              <a:off x="6271748" y="3831053"/>
              <a:ext cx="245227" cy="348590"/>
            </a:xfrm>
            <a:custGeom>
              <a:rect b="b" l="l" r="r" t="t"/>
              <a:pathLst>
                <a:path extrusionOk="0" h="13291" w="935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78"/>
            <p:cNvSpPr/>
            <p:nvPr/>
          </p:nvSpPr>
          <p:spPr>
            <a:xfrm>
              <a:off x="6290160" y="3859484"/>
              <a:ext cx="177429" cy="165732"/>
            </a:xfrm>
            <a:custGeom>
              <a:rect b="b" l="l" r="r" t="t"/>
              <a:pathLst>
                <a:path extrusionOk="0" h="6319" w="6765">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78"/>
            <p:cNvSpPr/>
            <p:nvPr/>
          </p:nvSpPr>
          <p:spPr>
            <a:xfrm>
              <a:off x="6266450" y="3825756"/>
              <a:ext cx="269330" cy="359186"/>
            </a:xfrm>
            <a:custGeom>
              <a:rect b="b" l="l" r="r" t="t"/>
              <a:pathLst>
                <a:path extrusionOk="0" h="13695" w="10269">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78"/>
            <p:cNvSpPr/>
            <p:nvPr/>
          </p:nvSpPr>
          <p:spPr>
            <a:xfrm>
              <a:off x="6373143" y="3925420"/>
              <a:ext cx="57884" cy="18045"/>
            </a:xfrm>
            <a:custGeom>
              <a:rect b="b" l="l" r="r" t="t"/>
              <a:pathLst>
                <a:path extrusionOk="0" h="688" w="2207">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78"/>
            <p:cNvSpPr/>
            <p:nvPr/>
          </p:nvSpPr>
          <p:spPr>
            <a:xfrm>
              <a:off x="6336241" y="3893265"/>
              <a:ext cx="175803" cy="168040"/>
            </a:xfrm>
            <a:custGeom>
              <a:rect b="b" l="l" r="r" t="t"/>
              <a:pathLst>
                <a:path extrusionOk="0" h="6407" w="6703">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78"/>
          <p:cNvGrpSpPr/>
          <p:nvPr/>
        </p:nvGrpSpPr>
        <p:grpSpPr>
          <a:xfrm>
            <a:off x="7108825" y="3641181"/>
            <a:ext cx="366136" cy="359317"/>
            <a:chOff x="7108825" y="3825756"/>
            <a:chExt cx="366136" cy="359317"/>
          </a:xfrm>
        </p:grpSpPr>
        <p:sp>
          <p:nvSpPr>
            <p:cNvPr id="12356" name="Google Shape;12356;p78"/>
            <p:cNvSpPr/>
            <p:nvPr/>
          </p:nvSpPr>
          <p:spPr>
            <a:xfrm>
              <a:off x="7234271" y="4009610"/>
              <a:ext cx="165600" cy="165496"/>
            </a:xfrm>
            <a:custGeom>
              <a:rect b="b" l="l" r="r" t="t"/>
              <a:pathLst>
                <a:path extrusionOk="0" h="6310" w="6314">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78"/>
            <p:cNvSpPr/>
            <p:nvPr/>
          </p:nvSpPr>
          <p:spPr>
            <a:xfrm>
              <a:off x="7350747" y="4009505"/>
              <a:ext cx="36010" cy="58461"/>
            </a:xfrm>
            <a:custGeom>
              <a:rect b="b" l="l" r="r" t="t"/>
              <a:pathLst>
                <a:path extrusionOk="0" h="2229" w="1373">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78"/>
            <p:cNvSpPr/>
            <p:nvPr/>
          </p:nvSpPr>
          <p:spPr>
            <a:xfrm>
              <a:off x="7288536" y="4009505"/>
              <a:ext cx="13271" cy="45452"/>
            </a:xfrm>
            <a:custGeom>
              <a:rect b="b" l="l" r="r" t="t"/>
              <a:pathLst>
                <a:path extrusionOk="0" h="1733" w="506">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78"/>
            <p:cNvSpPr/>
            <p:nvPr/>
          </p:nvSpPr>
          <p:spPr>
            <a:xfrm>
              <a:off x="7234271" y="4042945"/>
              <a:ext cx="24759" cy="40390"/>
            </a:xfrm>
            <a:custGeom>
              <a:rect b="b" l="l" r="r" t="t"/>
              <a:pathLst>
                <a:path extrusionOk="0" h="1540" w="944">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78"/>
            <p:cNvSpPr/>
            <p:nvPr/>
          </p:nvSpPr>
          <p:spPr>
            <a:xfrm>
              <a:off x="7323759" y="4116776"/>
              <a:ext cx="27014" cy="58356"/>
            </a:xfrm>
            <a:custGeom>
              <a:rect b="b" l="l" r="r" t="t"/>
              <a:pathLst>
                <a:path extrusionOk="0" h="2225" w="103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78"/>
            <p:cNvSpPr/>
            <p:nvPr/>
          </p:nvSpPr>
          <p:spPr>
            <a:xfrm>
              <a:off x="7288536" y="4071324"/>
              <a:ext cx="13271" cy="45347"/>
            </a:xfrm>
            <a:custGeom>
              <a:rect b="b" l="l" r="r" t="t"/>
              <a:pathLst>
                <a:path extrusionOk="0" h="1729" w="506">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78"/>
            <p:cNvSpPr/>
            <p:nvPr/>
          </p:nvSpPr>
          <p:spPr>
            <a:xfrm>
              <a:off x="7116903" y="3949287"/>
              <a:ext cx="169377" cy="172288"/>
            </a:xfrm>
            <a:custGeom>
              <a:rect b="b" l="l" r="r" t="t"/>
              <a:pathLst>
                <a:path extrusionOk="0" h="6569" w="6458">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78"/>
            <p:cNvSpPr/>
            <p:nvPr/>
          </p:nvSpPr>
          <p:spPr>
            <a:xfrm>
              <a:off x="7259764" y="4077907"/>
              <a:ext cx="26516" cy="11907"/>
            </a:xfrm>
            <a:custGeom>
              <a:rect b="b" l="l" r="r" t="t"/>
              <a:pathLst>
                <a:path extrusionOk="0" h="454" w="1011">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78"/>
            <p:cNvSpPr/>
            <p:nvPr/>
          </p:nvSpPr>
          <p:spPr>
            <a:xfrm>
              <a:off x="7205867" y="3949208"/>
              <a:ext cx="30188" cy="58409"/>
            </a:xfrm>
            <a:custGeom>
              <a:rect b="b" l="l" r="r" t="t"/>
              <a:pathLst>
                <a:path extrusionOk="0" h="2227" w="1151">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78"/>
            <p:cNvSpPr/>
            <p:nvPr/>
          </p:nvSpPr>
          <p:spPr>
            <a:xfrm>
              <a:off x="7259764" y="4036415"/>
              <a:ext cx="26516" cy="11986"/>
            </a:xfrm>
            <a:custGeom>
              <a:rect b="b" l="l" r="r" t="t"/>
              <a:pathLst>
                <a:path extrusionOk="0" h="457" w="1011">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78"/>
            <p:cNvSpPr/>
            <p:nvPr/>
          </p:nvSpPr>
          <p:spPr>
            <a:xfrm>
              <a:off x="7173056" y="4073238"/>
              <a:ext cx="12904" cy="45321"/>
            </a:xfrm>
            <a:custGeom>
              <a:rect b="b" l="l" r="r" t="t"/>
              <a:pathLst>
                <a:path extrusionOk="0" h="1728" w="492">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78"/>
            <p:cNvSpPr/>
            <p:nvPr/>
          </p:nvSpPr>
          <p:spPr>
            <a:xfrm>
              <a:off x="7116903" y="4041057"/>
              <a:ext cx="27408" cy="44193"/>
            </a:xfrm>
            <a:custGeom>
              <a:rect b="b" l="l" r="r" t="t"/>
              <a:pathLst>
                <a:path extrusionOk="0" h="1685" w="1045">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78"/>
            <p:cNvSpPr/>
            <p:nvPr/>
          </p:nvSpPr>
          <p:spPr>
            <a:xfrm>
              <a:off x="7173056" y="4007591"/>
              <a:ext cx="12904" cy="45347"/>
            </a:xfrm>
            <a:custGeom>
              <a:rect b="b" l="l" r="r" t="t"/>
              <a:pathLst>
                <a:path extrusionOk="0" h="1729" w="492">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78"/>
            <p:cNvSpPr/>
            <p:nvPr/>
          </p:nvSpPr>
          <p:spPr>
            <a:xfrm>
              <a:off x="7177095" y="3835722"/>
              <a:ext cx="170636" cy="165469"/>
            </a:xfrm>
            <a:custGeom>
              <a:rect b="b" l="l" r="r" t="t"/>
              <a:pathLst>
                <a:path extrusionOk="0" h="6309" w="6506">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78"/>
            <p:cNvSpPr/>
            <p:nvPr/>
          </p:nvSpPr>
          <p:spPr>
            <a:xfrm>
              <a:off x="7185567" y="3835722"/>
              <a:ext cx="170479" cy="165469"/>
            </a:xfrm>
            <a:custGeom>
              <a:rect b="b" l="l" r="r" t="t"/>
              <a:pathLst>
                <a:path extrusionOk="0" h="6309" w="650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78"/>
            <p:cNvSpPr/>
            <p:nvPr/>
          </p:nvSpPr>
          <p:spPr>
            <a:xfrm>
              <a:off x="7301545" y="3927413"/>
              <a:ext cx="25257" cy="11934"/>
            </a:xfrm>
            <a:custGeom>
              <a:rect b="b" l="l" r="r" t="t"/>
              <a:pathLst>
                <a:path extrusionOk="0" h="455" w="963">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78"/>
            <p:cNvSpPr/>
            <p:nvPr/>
          </p:nvSpPr>
          <p:spPr>
            <a:xfrm>
              <a:off x="7208280" y="3835670"/>
              <a:ext cx="26647" cy="58382"/>
            </a:xfrm>
            <a:custGeom>
              <a:rect b="b" l="l" r="r" t="t"/>
              <a:pathLst>
                <a:path extrusionOk="0" h="2226" w="1016">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78"/>
            <p:cNvSpPr/>
            <p:nvPr/>
          </p:nvSpPr>
          <p:spPr>
            <a:xfrm>
              <a:off x="7301545" y="3955870"/>
              <a:ext cx="25126" cy="12065"/>
            </a:xfrm>
            <a:custGeom>
              <a:rect b="b" l="l" r="r" t="t"/>
              <a:pathLst>
                <a:path extrusionOk="0" h="460" w="958">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78"/>
            <p:cNvSpPr/>
            <p:nvPr/>
          </p:nvSpPr>
          <p:spPr>
            <a:xfrm>
              <a:off x="7177226" y="3894026"/>
              <a:ext cx="8367" cy="107166"/>
            </a:xfrm>
            <a:custGeom>
              <a:rect b="b" l="l" r="r" t="t"/>
              <a:pathLst>
                <a:path extrusionOk="0" h="4086" w="319">
                  <a:moveTo>
                    <a:pt x="1" y="0"/>
                  </a:moveTo>
                  <a:lnTo>
                    <a:pt x="1" y="4086"/>
                  </a:lnTo>
                  <a:lnTo>
                    <a:pt x="318" y="4086"/>
                  </a:lnTo>
                  <a:lnTo>
                    <a:pt x="31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78"/>
            <p:cNvSpPr/>
            <p:nvPr/>
          </p:nvSpPr>
          <p:spPr>
            <a:xfrm>
              <a:off x="7234900" y="3942809"/>
              <a:ext cx="35617" cy="58382"/>
            </a:xfrm>
            <a:custGeom>
              <a:rect b="b" l="l" r="r" t="t"/>
              <a:pathLst>
                <a:path extrusionOk="0" h="2226" w="1358">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78"/>
            <p:cNvSpPr/>
            <p:nvPr/>
          </p:nvSpPr>
          <p:spPr>
            <a:xfrm>
              <a:off x="7292706" y="3890249"/>
              <a:ext cx="170636" cy="169377"/>
            </a:xfrm>
            <a:custGeom>
              <a:rect b="b" l="l" r="r" t="t"/>
              <a:pathLst>
                <a:path extrusionOk="0" h="6458" w="6506">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78"/>
            <p:cNvSpPr/>
            <p:nvPr/>
          </p:nvSpPr>
          <p:spPr>
            <a:xfrm>
              <a:off x="7327143" y="3919021"/>
              <a:ext cx="33099" cy="57176"/>
            </a:xfrm>
            <a:custGeom>
              <a:rect b="b" l="l" r="r" t="t"/>
              <a:pathLst>
                <a:path extrusionOk="0" h="2180" w="1262">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78"/>
            <p:cNvSpPr/>
            <p:nvPr/>
          </p:nvSpPr>
          <p:spPr>
            <a:xfrm>
              <a:off x="7416998" y="3927308"/>
              <a:ext cx="25650" cy="12038"/>
            </a:xfrm>
            <a:custGeom>
              <a:rect b="b" l="l" r="r" t="t"/>
              <a:pathLst>
                <a:path extrusionOk="0" h="459" w="978">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78"/>
            <p:cNvSpPr/>
            <p:nvPr/>
          </p:nvSpPr>
          <p:spPr>
            <a:xfrm>
              <a:off x="7292706" y="3894026"/>
              <a:ext cx="9101" cy="37007"/>
            </a:xfrm>
            <a:custGeom>
              <a:rect b="b" l="l" r="r" t="t"/>
              <a:pathLst>
                <a:path extrusionOk="0" h="1411" w="347">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78"/>
            <p:cNvSpPr/>
            <p:nvPr/>
          </p:nvSpPr>
          <p:spPr>
            <a:xfrm>
              <a:off x="7292706" y="3964184"/>
              <a:ext cx="9101" cy="37007"/>
            </a:xfrm>
            <a:custGeom>
              <a:rect b="b" l="l" r="r" t="t"/>
              <a:pathLst>
                <a:path extrusionOk="0" h="1411" w="347">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78"/>
            <p:cNvSpPr/>
            <p:nvPr/>
          </p:nvSpPr>
          <p:spPr>
            <a:xfrm>
              <a:off x="7416998" y="3955870"/>
              <a:ext cx="25650" cy="12117"/>
            </a:xfrm>
            <a:custGeom>
              <a:rect b="b" l="l" r="r" t="t"/>
              <a:pathLst>
                <a:path extrusionOk="0" h="462" w="978">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78"/>
            <p:cNvSpPr/>
            <p:nvPr/>
          </p:nvSpPr>
          <p:spPr>
            <a:xfrm>
              <a:off x="7323759" y="4001296"/>
              <a:ext cx="27014" cy="58356"/>
            </a:xfrm>
            <a:custGeom>
              <a:rect b="b" l="l" r="r" t="t"/>
              <a:pathLst>
                <a:path extrusionOk="0" h="2225" w="103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78"/>
            <p:cNvSpPr/>
            <p:nvPr/>
          </p:nvSpPr>
          <p:spPr>
            <a:xfrm>
              <a:off x="7108825" y="3825756"/>
              <a:ext cx="366136" cy="359317"/>
            </a:xfrm>
            <a:custGeom>
              <a:rect b="b" l="l" r="r" t="t"/>
              <a:pathLst>
                <a:path extrusionOk="0" h="13700" w="1396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78"/>
          <p:cNvGrpSpPr/>
          <p:nvPr/>
        </p:nvGrpSpPr>
        <p:grpSpPr>
          <a:xfrm>
            <a:off x="7552673" y="3674988"/>
            <a:ext cx="359186" cy="291545"/>
            <a:chOff x="7552673" y="3859563"/>
            <a:chExt cx="359186" cy="291545"/>
          </a:xfrm>
        </p:grpSpPr>
        <p:sp>
          <p:nvSpPr>
            <p:cNvPr id="12385" name="Google Shape;12385;p78"/>
            <p:cNvSpPr/>
            <p:nvPr/>
          </p:nvSpPr>
          <p:spPr>
            <a:xfrm>
              <a:off x="7557840" y="3887338"/>
              <a:ext cx="348721" cy="258603"/>
            </a:xfrm>
            <a:custGeom>
              <a:rect b="b" l="l" r="r" t="t"/>
              <a:pathLst>
                <a:path extrusionOk="0" h="9860" w="13296">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78"/>
            <p:cNvSpPr/>
            <p:nvPr/>
          </p:nvSpPr>
          <p:spPr>
            <a:xfrm>
              <a:off x="7557840" y="3887338"/>
              <a:ext cx="348721" cy="33729"/>
            </a:xfrm>
            <a:custGeom>
              <a:rect b="b" l="l" r="r" t="t"/>
              <a:pathLst>
                <a:path extrusionOk="0" h="1286" w="13296">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78"/>
            <p:cNvSpPr/>
            <p:nvPr/>
          </p:nvSpPr>
          <p:spPr>
            <a:xfrm>
              <a:off x="7574756" y="3887207"/>
              <a:ext cx="56179" cy="28168"/>
            </a:xfrm>
            <a:custGeom>
              <a:rect b="b" l="l" r="r" t="t"/>
              <a:pathLst>
                <a:path extrusionOk="0" h="1074" w="2142">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78"/>
            <p:cNvSpPr/>
            <p:nvPr/>
          </p:nvSpPr>
          <p:spPr>
            <a:xfrm>
              <a:off x="7833464" y="3887207"/>
              <a:ext cx="56179" cy="28168"/>
            </a:xfrm>
            <a:custGeom>
              <a:rect b="b" l="l" r="r" t="t"/>
              <a:pathLst>
                <a:path extrusionOk="0" h="1074" w="2142">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78"/>
            <p:cNvSpPr/>
            <p:nvPr/>
          </p:nvSpPr>
          <p:spPr>
            <a:xfrm>
              <a:off x="7591542" y="3864861"/>
              <a:ext cx="22608" cy="33729"/>
            </a:xfrm>
            <a:custGeom>
              <a:rect b="b" l="l" r="r" t="t"/>
              <a:pathLst>
                <a:path extrusionOk="0" h="1286" w="862">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78"/>
            <p:cNvSpPr/>
            <p:nvPr/>
          </p:nvSpPr>
          <p:spPr>
            <a:xfrm>
              <a:off x="7591673" y="3864756"/>
              <a:ext cx="22477" cy="16917"/>
            </a:xfrm>
            <a:custGeom>
              <a:rect b="b" l="l" r="r" t="t"/>
              <a:pathLst>
                <a:path extrusionOk="0" h="645" w="857">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78"/>
            <p:cNvSpPr/>
            <p:nvPr/>
          </p:nvSpPr>
          <p:spPr>
            <a:xfrm>
              <a:off x="7850250" y="3864861"/>
              <a:ext cx="22503" cy="33729"/>
            </a:xfrm>
            <a:custGeom>
              <a:rect b="b" l="l" r="r" t="t"/>
              <a:pathLst>
                <a:path extrusionOk="0" h="1286" w="858">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78"/>
            <p:cNvSpPr/>
            <p:nvPr/>
          </p:nvSpPr>
          <p:spPr>
            <a:xfrm>
              <a:off x="7850250" y="3864756"/>
              <a:ext cx="22503" cy="16917"/>
            </a:xfrm>
            <a:custGeom>
              <a:rect b="b" l="l" r="r" t="t"/>
              <a:pathLst>
                <a:path extrusionOk="0" h="645" w="858">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78"/>
            <p:cNvSpPr/>
            <p:nvPr/>
          </p:nvSpPr>
          <p:spPr>
            <a:xfrm>
              <a:off x="7557840" y="3921040"/>
              <a:ext cx="348721" cy="16917"/>
            </a:xfrm>
            <a:custGeom>
              <a:rect b="b" l="l" r="r" t="t"/>
              <a:pathLst>
                <a:path extrusionOk="0" h="645" w="13296">
                  <a:moveTo>
                    <a:pt x="1" y="0"/>
                  </a:moveTo>
                  <a:lnTo>
                    <a:pt x="1" y="645"/>
                  </a:lnTo>
                  <a:lnTo>
                    <a:pt x="13296" y="645"/>
                  </a:lnTo>
                  <a:lnTo>
                    <a:pt x="1329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78"/>
            <p:cNvSpPr/>
            <p:nvPr/>
          </p:nvSpPr>
          <p:spPr>
            <a:xfrm>
              <a:off x="7552673" y="3859563"/>
              <a:ext cx="359186" cy="291545"/>
            </a:xfrm>
            <a:custGeom>
              <a:rect b="b" l="l" r="r" t="t"/>
              <a:pathLst>
                <a:path extrusionOk="0" h="11116" w="13695">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78"/>
            <p:cNvSpPr/>
            <p:nvPr/>
          </p:nvSpPr>
          <p:spPr>
            <a:xfrm>
              <a:off x="7573104" y="3915716"/>
              <a:ext cx="317563" cy="10648"/>
            </a:xfrm>
            <a:custGeom>
              <a:rect b="b" l="l" r="r" t="t"/>
              <a:pathLst>
                <a:path extrusionOk="0" h="406" w="12108">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78"/>
            <p:cNvSpPr/>
            <p:nvPr/>
          </p:nvSpPr>
          <p:spPr>
            <a:xfrm>
              <a:off x="7590545" y="3960775"/>
              <a:ext cx="47078" cy="10517"/>
            </a:xfrm>
            <a:custGeom>
              <a:rect b="b" l="l" r="r" t="t"/>
              <a:pathLst>
                <a:path extrusionOk="0" h="401" w="1795">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78"/>
            <p:cNvSpPr/>
            <p:nvPr/>
          </p:nvSpPr>
          <p:spPr>
            <a:xfrm>
              <a:off x="7668651" y="3960775"/>
              <a:ext cx="48364" cy="10517"/>
            </a:xfrm>
            <a:custGeom>
              <a:rect b="b" l="l" r="r" t="t"/>
              <a:pathLst>
                <a:path extrusionOk="0" h="401" w="1844">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78"/>
            <p:cNvSpPr/>
            <p:nvPr/>
          </p:nvSpPr>
          <p:spPr>
            <a:xfrm>
              <a:off x="7826147" y="3960775"/>
              <a:ext cx="47603" cy="10517"/>
            </a:xfrm>
            <a:custGeom>
              <a:rect b="b" l="l" r="r" t="t"/>
              <a:pathLst>
                <a:path extrusionOk="0" h="401" w="1815">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78"/>
            <p:cNvSpPr/>
            <p:nvPr/>
          </p:nvSpPr>
          <p:spPr>
            <a:xfrm>
              <a:off x="7589890"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78"/>
            <p:cNvSpPr/>
            <p:nvPr/>
          </p:nvSpPr>
          <p:spPr>
            <a:xfrm>
              <a:off x="7747386" y="4005807"/>
              <a:ext cx="48390" cy="10543"/>
            </a:xfrm>
            <a:custGeom>
              <a:rect b="b" l="l" r="r" t="t"/>
              <a:pathLst>
                <a:path extrusionOk="0" h="402" w="1845">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78"/>
            <p:cNvSpPr/>
            <p:nvPr/>
          </p:nvSpPr>
          <p:spPr>
            <a:xfrm>
              <a:off x="7590545" y="4050761"/>
              <a:ext cx="47078" cy="10491"/>
            </a:xfrm>
            <a:custGeom>
              <a:rect b="b" l="l" r="r" t="t"/>
              <a:pathLst>
                <a:path extrusionOk="0" h="400" w="1795">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78"/>
            <p:cNvSpPr/>
            <p:nvPr/>
          </p:nvSpPr>
          <p:spPr>
            <a:xfrm>
              <a:off x="7668651"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78"/>
            <p:cNvSpPr/>
            <p:nvPr/>
          </p:nvSpPr>
          <p:spPr>
            <a:xfrm>
              <a:off x="7826147" y="4050735"/>
              <a:ext cx="48364" cy="10543"/>
            </a:xfrm>
            <a:custGeom>
              <a:rect b="b" l="l" r="r" t="t"/>
              <a:pathLst>
                <a:path extrusionOk="0" h="402" w="1844">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78"/>
            <p:cNvSpPr/>
            <p:nvPr/>
          </p:nvSpPr>
          <p:spPr>
            <a:xfrm>
              <a:off x="7668651"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78"/>
            <p:cNvSpPr/>
            <p:nvPr/>
          </p:nvSpPr>
          <p:spPr>
            <a:xfrm>
              <a:off x="7747386" y="4095689"/>
              <a:ext cx="48390" cy="10648"/>
            </a:xfrm>
            <a:custGeom>
              <a:rect b="b" l="l" r="r" t="t"/>
              <a:pathLst>
                <a:path extrusionOk="0" h="406" w="1845">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78"/>
            <p:cNvSpPr/>
            <p:nvPr/>
          </p:nvSpPr>
          <p:spPr>
            <a:xfrm>
              <a:off x="7826147" y="4095689"/>
              <a:ext cx="48364" cy="10648"/>
            </a:xfrm>
            <a:custGeom>
              <a:rect b="b" l="l" r="r" t="t"/>
              <a:pathLst>
                <a:path extrusionOk="0" h="406" w="1844">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78"/>
            <p:cNvSpPr/>
            <p:nvPr/>
          </p:nvSpPr>
          <p:spPr>
            <a:xfrm>
              <a:off x="7668389" y="3994529"/>
              <a:ext cx="48573" cy="33047"/>
            </a:xfrm>
            <a:custGeom>
              <a:rect b="b" l="l" r="r" t="t"/>
              <a:pathLst>
                <a:path extrusionOk="0" h="1260" w="1852">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78"/>
            <p:cNvSpPr/>
            <p:nvPr/>
          </p:nvSpPr>
          <p:spPr>
            <a:xfrm>
              <a:off x="7825622" y="3994529"/>
              <a:ext cx="48836" cy="33047"/>
            </a:xfrm>
            <a:custGeom>
              <a:rect b="b" l="l" r="r" t="t"/>
              <a:pathLst>
                <a:path extrusionOk="0" h="1260" w="1862">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78"/>
            <p:cNvSpPr/>
            <p:nvPr/>
          </p:nvSpPr>
          <p:spPr>
            <a:xfrm>
              <a:off x="7747438" y="4039510"/>
              <a:ext cx="48285" cy="32994"/>
            </a:xfrm>
            <a:custGeom>
              <a:rect b="b" l="l" r="r" t="t"/>
              <a:pathLst>
                <a:path extrusionOk="0" h="1258" w="1841">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78"/>
            <p:cNvSpPr/>
            <p:nvPr/>
          </p:nvSpPr>
          <p:spPr>
            <a:xfrm>
              <a:off x="7589942" y="4084516"/>
              <a:ext cx="48311" cy="33020"/>
            </a:xfrm>
            <a:custGeom>
              <a:rect b="b" l="l" r="r" t="t"/>
              <a:pathLst>
                <a:path extrusionOk="0" h="1259" w="1842">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78"/>
            <p:cNvSpPr/>
            <p:nvPr/>
          </p:nvSpPr>
          <p:spPr>
            <a:xfrm>
              <a:off x="7747412" y="3949549"/>
              <a:ext cx="48311" cy="32968"/>
            </a:xfrm>
            <a:custGeom>
              <a:rect b="b" l="l" r="r" t="t"/>
              <a:pathLst>
                <a:path extrusionOk="0" h="1257" w="1842">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2" name="Google Shape;12412;p78"/>
          <p:cNvGrpSpPr/>
          <p:nvPr/>
        </p:nvGrpSpPr>
        <p:grpSpPr>
          <a:xfrm>
            <a:off x="5310720" y="2773654"/>
            <a:ext cx="429370" cy="261672"/>
            <a:chOff x="5310720" y="2958229"/>
            <a:chExt cx="429370" cy="261672"/>
          </a:xfrm>
        </p:grpSpPr>
        <p:sp>
          <p:nvSpPr>
            <p:cNvPr id="12413" name="Google Shape;12413;p78"/>
            <p:cNvSpPr/>
            <p:nvPr/>
          </p:nvSpPr>
          <p:spPr>
            <a:xfrm>
              <a:off x="5491821" y="3152601"/>
              <a:ext cx="67169" cy="67300"/>
            </a:xfrm>
            <a:custGeom>
              <a:rect b="b" l="l" r="r" t="t"/>
              <a:pathLst>
                <a:path extrusionOk="0" h="2566" w="2561">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78"/>
            <p:cNvSpPr/>
            <p:nvPr/>
          </p:nvSpPr>
          <p:spPr>
            <a:xfrm>
              <a:off x="5505197" y="3166108"/>
              <a:ext cx="40417" cy="40285"/>
            </a:xfrm>
            <a:custGeom>
              <a:rect b="b" l="l" r="r" t="t"/>
              <a:pathLst>
                <a:path extrusionOk="0" h="1536" w="1541">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78"/>
            <p:cNvSpPr/>
            <p:nvPr/>
          </p:nvSpPr>
          <p:spPr>
            <a:xfrm>
              <a:off x="5586974" y="2964444"/>
              <a:ext cx="147556" cy="147792"/>
            </a:xfrm>
            <a:custGeom>
              <a:rect b="b" l="l" r="r" t="t"/>
              <a:pathLst>
                <a:path extrusionOk="0" h="5635" w="5626">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78"/>
            <p:cNvSpPr/>
            <p:nvPr/>
          </p:nvSpPr>
          <p:spPr>
            <a:xfrm>
              <a:off x="5627128" y="2964444"/>
              <a:ext cx="107533" cy="147923"/>
            </a:xfrm>
            <a:custGeom>
              <a:rect b="b" l="l" r="r" t="t"/>
              <a:pathLst>
                <a:path extrusionOk="0" h="5640" w="410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78"/>
            <p:cNvSpPr/>
            <p:nvPr/>
          </p:nvSpPr>
          <p:spPr>
            <a:xfrm>
              <a:off x="5585846" y="3076121"/>
              <a:ext cx="147818" cy="116765"/>
            </a:xfrm>
            <a:custGeom>
              <a:rect b="b" l="l" r="r" t="t"/>
              <a:pathLst>
                <a:path extrusionOk="0" h="4452" w="5636">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78"/>
            <p:cNvSpPr/>
            <p:nvPr/>
          </p:nvSpPr>
          <p:spPr>
            <a:xfrm>
              <a:off x="5634682" y="3076121"/>
              <a:ext cx="50252" cy="32968"/>
            </a:xfrm>
            <a:custGeom>
              <a:rect b="b" l="l" r="r" t="t"/>
              <a:pathLst>
                <a:path extrusionOk="0" h="1257" w="1916">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78"/>
            <p:cNvSpPr/>
            <p:nvPr/>
          </p:nvSpPr>
          <p:spPr>
            <a:xfrm>
              <a:off x="5585846" y="3119292"/>
              <a:ext cx="147818" cy="73594"/>
            </a:xfrm>
            <a:custGeom>
              <a:rect b="b" l="l" r="r" t="t"/>
              <a:pathLst>
                <a:path extrusionOk="0" h="2806" w="5636">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78"/>
            <p:cNvSpPr/>
            <p:nvPr/>
          </p:nvSpPr>
          <p:spPr>
            <a:xfrm>
              <a:off x="5610448" y="3011811"/>
              <a:ext cx="98720" cy="80754"/>
            </a:xfrm>
            <a:custGeom>
              <a:rect b="b" l="l" r="r" t="t"/>
              <a:pathLst>
                <a:path extrusionOk="0" h="3079" w="3764">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78"/>
            <p:cNvSpPr/>
            <p:nvPr/>
          </p:nvSpPr>
          <p:spPr>
            <a:xfrm>
              <a:off x="5610448" y="3011811"/>
              <a:ext cx="98720" cy="80125"/>
            </a:xfrm>
            <a:custGeom>
              <a:rect b="b" l="l" r="r" t="t"/>
              <a:pathLst>
                <a:path extrusionOk="0" h="3055" w="3764">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78"/>
            <p:cNvSpPr/>
            <p:nvPr/>
          </p:nvSpPr>
          <p:spPr>
            <a:xfrm>
              <a:off x="5706886" y="3136077"/>
              <a:ext cx="26883" cy="56809"/>
            </a:xfrm>
            <a:custGeom>
              <a:rect b="b" l="l" r="r" t="t"/>
              <a:pathLst>
                <a:path extrusionOk="0" h="2166" w="1025">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78"/>
            <p:cNvSpPr/>
            <p:nvPr/>
          </p:nvSpPr>
          <p:spPr>
            <a:xfrm>
              <a:off x="5585846" y="3136077"/>
              <a:ext cx="26909" cy="55288"/>
            </a:xfrm>
            <a:custGeom>
              <a:rect b="b" l="l" r="r" t="t"/>
              <a:pathLst>
                <a:path extrusionOk="0" h="2108" w="1026">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78"/>
            <p:cNvSpPr/>
            <p:nvPr/>
          </p:nvSpPr>
          <p:spPr>
            <a:xfrm>
              <a:off x="5344685" y="2978686"/>
              <a:ext cx="38004" cy="83194"/>
            </a:xfrm>
            <a:custGeom>
              <a:rect b="b" l="l" r="r" t="t"/>
              <a:pathLst>
                <a:path extrusionOk="0" h="3172" w="1449">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78"/>
            <p:cNvSpPr/>
            <p:nvPr/>
          </p:nvSpPr>
          <p:spPr>
            <a:xfrm>
              <a:off x="5359818" y="2971264"/>
              <a:ext cx="90773" cy="90747"/>
            </a:xfrm>
            <a:custGeom>
              <a:rect b="b" l="l" r="r" t="t"/>
              <a:pathLst>
                <a:path extrusionOk="0" h="3460" w="3461">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78"/>
            <p:cNvSpPr/>
            <p:nvPr/>
          </p:nvSpPr>
          <p:spPr>
            <a:xfrm>
              <a:off x="5373456" y="3085458"/>
              <a:ext cx="48495" cy="42436"/>
            </a:xfrm>
            <a:custGeom>
              <a:rect b="b" l="l" r="r" t="t"/>
              <a:pathLst>
                <a:path extrusionOk="0" h="1618" w="1849">
                  <a:moveTo>
                    <a:pt x="0" y="1"/>
                  </a:moveTo>
                  <a:lnTo>
                    <a:pt x="0" y="1617"/>
                  </a:lnTo>
                  <a:lnTo>
                    <a:pt x="1848" y="1617"/>
                  </a:lnTo>
                  <a:lnTo>
                    <a:pt x="184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78"/>
            <p:cNvSpPr/>
            <p:nvPr/>
          </p:nvSpPr>
          <p:spPr>
            <a:xfrm>
              <a:off x="5373456" y="3085458"/>
              <a:ext cx="48495" cy="26228"/>
            </a:xfrm>
            <a:custGeom>
              <a:rect b="b" l="l" r="r" t="t"/>
              <a:pathLst>
                <a:path extrusionOk="0" h="1000" w="1849">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78"/>
            <p:cNvSpPr/>
            <p:nvPr/>
          </p:nvSpPr>
          <p:spPr>
            <a:xfrm>
              <a:off x="5317041" y="3111712"/>
              <a:ext cx="161299" cy="81174"/>
            </a:xfrm>
            <a:custGeom>
              <a:rect b="b" l="l" r="r" t="t"/>
              <a:pathLst>
                <a:path extrusionOk="0" h="3095" w="615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78"/>
            <p:cNvSpPr/>
            <p:nvPr/>
          </p:nvSpPr>
          <p:spPr>
            <a:xfrm>
              <a:off x="5352264" y="3008979"/>
              <a:ext cx="90878" cy="83194"/>
            </a:xfrm>
            <a:custGeom>
              <a:rect b="b" l="l" r="r" t="t"/>
              <a:pathLst>
                <a:path extrusionOk="0" h="3172" w="3465">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78"/>
            <p:cNvSpPr/>
            <p:nvPr/>
          </p:nvSpPr>
          <p:spPr>
            <a:xfrm>
              <a:off x="5352264" y="3008979"/>
              <a:ext cx="90616" cy="81436"/>
            </a:xfrm>
            <a:custGeom>
              <a:rect b="b" l="l" r="r" t="t"/>
              <a:pathLst>
                <a:path extrusionOk="0" h="3105" w="3455">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78"/>
            <p:cNvSpPr/>
            <p:nvPr/>
          </p:nvSpPr>
          <p:spPr>
            <a:xfrm>
              <a:off x="5317041" y="3132274"/>
              <a:ext cx="32339" cy="60612"/>
            </a:xfrm>
            <a:custGeom>
              <a:rect b="b" l="l" r="r" t="t"/>
              <a:pathLst>
                <a:path extrusionOk="0" h="2311" w="1233">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78"/>
            <p:cNvSpPr/>
            <p:nvPr/>
          </p:nvSpPr>
          <p:spPr>
            <a:xfrm>
              <a:off x="5446028" y="3132274"/>
              <a:ext cx="32312" cy="59091"/>
            </a:xfrm>
            <a:custGeom>
              <a:rect b="b" l="l" r="r" t="t"/>
              <a:pathLst>
                <a:path extrusionOk="0" h="2253" w="1232">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78"/>
            <p:cNvSpPr/>
            <p:nvPr/>
          </p:nvSpPr>
          <p:spPr>
            <a:xfrm>
              <a:off x="5364486" y="3003418"/>
              <a:ext cx="68742" cy="21271"/>
            </a:xfrm>
            <a:custGeom>
              <a:rect b="b" l="l" r="r" t="t"/>
              <a:pathLst>
                <a:path extrusionOk="0" h="811" w="2621">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78"/>
            <p:cNvSpPr/>
            <p:nvPr/>
          </p:nvSpPr>
          <p:spPr>
            <a:xfrm>
              <a:off x="5344291" y="3153230"/>
              <a:ext cx="12668" cy="46239"/>
            </a:xfrm>
            <a:custGeom>
              <a:rect b="b" l="l" r="r" t="t"/>
              <a:pathLst>
                <a:path extrusionOk="0" h="1763" w="483">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78"/>
            <p:cNvSpPr/>
            <p:nvPr/>
          </p:nvSpPr>
          <p:spPr>
            <a:xfrm>
              <a:off x="5310720" y="2964943"/>
              <a:ext cx="173941" cy="234526"/>
            </a:xfrm>
            <a:custGeom>
              <a:rect b="b" l="l" r="r" t="t"/>
              <a:pathLst>
                <a:path extrusionOk="0" h="8942" w="6632">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78"/>
            <p:cNvSpPr/>
            <p:nvPr/>
          </p:nvSpPr>
          <p:spPr>
            <a:xfrm>
              <a:off x="5579290" y="2958229"/>
              <a:ext cx="160801" cy="241162"/>
            </a:xfrm>
            <a:custGeom>
              <a:rect b="b" l="l" r="r" t="t"/>
              <a:pathLst>
                <a:path extrusionOk="0" h="9195" w="6131">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78"/>
            <p:cNvSpPr/>
            <p:nvPr/>
          </p:nvSpPr>
          <p:spPr>
            <a:xfrm>
              <a:off x="5700565" y="3159918"/>
              <a:ext cx="12642" cy="39446"/>
            </a:xfrm>
            <a:custGeom>
              <a:rect b="b" l="l" r="r" t="t"/>
              <a:pathLst>
                <a:path extrusionOk="0" h="1504" w="482">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78"/>
            <p:cNvSpPr/>
            <p:nvPr/>
          </p:nvSpPr>
          <p:spPr>
            <a:xfrm>
              <a:off x="5517078" y="3180113"/>
              <a:ext cx="14661" cy="12642"/>
            </a:xfrm>
            <a:custGeom>
              <a:rect b="b" l="l" r="r" t="t"/>
              <a:pathLst>
                <a:path extrusionOk="0" h="482" w="559">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78"/>
            <p:cNvSpPr/>
            <p:nvPr/>
          </p:nvSpPr>
          <p:spPr>
            <a:xfrm>
              <a:off x="5417492" y="3160128"/>
              <a:ext cx="89514" cy="53189"/>
            </a:xfrm>
            <a:custGeom>
              <a:rect b="b" l="l" r="r" t="t"/>
              <a:pathLst>
                <a:path extrusionOk="0" h="2028" w="3413">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78"/>
            <p:cNvSpPr/>
            <p:nvPr/>
          </p:nvSpPr>
          <p:spPr>
            <a:xfrm>
              <a:off x="5543961" y="3160128"/>
              <a:ext cx="89357" cy="53294"/>
            </a:xfrm>
            <a:custGeom>
              <a:rect b="b" l="l" r="r" t="t"/>
              <a:pathLst>
                <a:path extrusionOk="0" h="2032" w="3407">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78"/>
          <p:cNvGrpSpPr/>
          <p:nvPr/>
        </p:nvGrpSpPr>
        <p:grpSpPr>
          <a:xfrm>
            <a:off x="4890477" y="2245773"/>
            <a:ext cx="389872" cy="338151"/>
            <a:chOff x="4890477" y="2430348"/>
            <a:chExt cx="389872" cy="338151"/>
          </a:xfrm>
        </p:grpSpPr>
        <p:sp>
          <p:nvSpPr>
            <p:cNvPr id="12442" name="Google Shape;12442;p78"/>
            <p:cNvSpPr/>
            <p:nvPr/>
          </p:nvSpPr>
          <p:spPr>
            <a:xfrm>
              <a:off x="4977054" y="2472521"/>
              <a:ext cx="48364" cy="42305"/>
            </a:xfrm>
            <a:custGeom>
              <a:rect b="b" l="l" r="r" t="t"/>
              <a:pathLst>
                <a:path extrusionOk="0" h="1613" w="1844">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78"/>
            <p:cNvSpPr/>
            <p:nvPr/>
          </p:nvSpPr>
          <p:spPr>
            <a:xfrm>
              <a:off x="4977054" y="2472521"/>
              <a:ext cx="33230" cy="42305"/>
            </a:xfrm>
            <a:custGeom>
              <a:rect b="b" l="l" r="r" t="t"/>
              <a:pathLst>
                <a:path extrusionOk="0" h="1613" w="1267">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78"/>
            <p:cNvSpPr/>
            <p:nvPr/>
          </p:nvSpPr>
          <p:spPr>
            <a:xfrm>
              <a:off x="4959009" y="2496729"/>
              <a:ext cx="84453" cy="84453"/>
            </a:xfrm>
            <a:custGeom>
              <a:rect b="b" l="l" r="r" t="t"/>
              <a:pathLst>
                <a:path extrusionOk="0" h="3220" w="322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78"/>
            <p:cNvSpPr/>
            <p:nvPr/>
          </p:nvSpPr>
          <p:spPr>
            <a:xfrm>
              <a:off x="4974588" y="2496729"/>
              <a:ext cx="70657" cy="76007"/>
            </a:xfrm>
            <a:custGeom>
              <a:rect b="b" l="l" r="r" t="t"/>
              <a:pathLst>
                <a:path extrusionOk="0" h="2898" w="2694">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78"/>
            <p:cNvSpPr/>
            <p:nvPr/>
          </p:nvSpPr>
          <p:spPr>
            <a:xfrm>
              <a:off x="5079656" y="2436406"/>
              <a:ext cx="180996" cy="176721"/>
            </a:xfrm>
            <a:custGeom>
              <a:rect b="b" l="l" r="r" t="t"/>
              <a:pathLst>
                <a:path extrusionOk="0" h="6738" w="6901">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78"/>
            <p:cNvSpPr/>
            <p:nvPr/>
          </p:nvSpPr>
          <p:spPr>
            <a:xfrm>
              <a:off x="4946761" y="2578769"/>
              <a:ext cx="108687" cy="84584"/>
            </a:xfrm>
            <a:custGeom>
              <a:rect b="b" l="l" r="r" t="t"/>
              <a:pathLst>
                <a:path extrusionOk="0" h="3225" w="4144">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78"/>
            <p:cNvSpPr/>
            <p:nvPr/>
          </p:nvSpPr>
          <p:spPr>
            <a:xfrm>
              <a:off x="4946892" y="2610452"/>
              <a:ext cx="108687" cy="91508"/>
            </a:xfrm>
            <a:custGeom>
              <a:rect b="b" l="l" r="r" t="t"/>
              <a:pathLst>
                <a:path extrusionOk="0" h="3489" w="4144">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78"/>
            <p:cNvSpPr/>
            <p:nvPr/>
          </p:nvSpPr>
          <p:spPr>
            <a:xfrm>
              <a:off x="4946892" y="2622700"/>
              <a:ext cx="54422" cy="79128"/>
            </a:xfrm>
            <a:custGeom>
              <a:rect b="b" l="l" r="r" t="t"/>
              <a:pathLst>
                <a:path extrusionOk="0" h="3017" w="2075">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78"/>
            <p:cNvSpPr/>
            <p:nvPr/>
          </p:nvSpPr>
          <p:spPr>
            <a:xfrm>
              <a:off x="4965330" y="2533946"/>
              <a:ext cx="72073" cy="59353"/>
            </a:xfrm>
            <a:custGeom>
              <a:rect b="b" l="l" r="r" t="t"/>
              <a:pathLst>
                <a:path extrusionOk="0" h="2263" w="2748">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78"/>
            <p:cNvSpPr/>
            <p:nvPr/>
          </p:nvSpPr>
          <p:spPr>
            <a:xfrm>
              <a:off x="4965330" y="2533946"/>
              <a:ext cx="72073" cy="58723"/>
            </a:xfrm>
            <a:custGeom>
              <a:rect b="b" l="l" r="r" t="t"/>
              <a:pathLst>
                <a:path extrusionOk="0" h="2239" w="2748">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78"/>
            <p:cNvSpPr/>
            <p:nvPr/>
          </p:nvSpPr>
          <p:spPr>
            <a:xfrm>
              <a:off x="4995229" y="2641479"/>
              <a:ext cx="84453" cy="60481"/>
            </a:xfrm>
            <a:custGeom>
              <a:rect b="b" l="l" r="r" t="t"/>
              <a:pathLst>
                <a:path extrusionOk="0" h="2306" w="322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78"/>
            <p:cNvSpPr/>
            <p:nvPr/>
          </p:nvSpPr>
          <p:spPr>
            <a:xfrm>
              <a:off x="4910672" y="2701933"/>
              <a:ext cx="349980" cy="24129"/>
            </a:xfrm>
            <a:custGeom>
              <a:rect b="b" l="l" r="r" t="t"/>
              <a:pathLst>
                <a:path extrusionOk="0" h="920" w="13344">
                  <a:moveTo>
                    <a:pt x="1" y="1"/>
                  </a:moveTo>
                  <a:lnTo>
                    <a:pt x="1" y="920"/>
                  </a:lnTo>
                  <a:lnTo>
                    <a:pt x="13344" y="920"/>
                  </a:lnTo>
                  <a:lnTo>
                    <a:pt x="1334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78"/>
            <p:cNvSpPr/>
            <p:nvPr/>
          </p:nvSpPr>
          <p:spPr>
            <a:xfrm>
              <a:off x="4890477" y="2466699"/>
              <a:ext cx="389872" cy="301800"/>
            </a:xfrm>
            <a:custGeom>
              <a:rect b="b" l="l" r="r" t="t"/>
              <a:pathLst>
                <a:path extrusionOk="0" h="11507" w="14865">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78"/>
            <p:cNvSpPr/>
            <p:nvPr/>
          </p:nvSpPr>
          <p:spPr>
            <a:xfrm>
              <a:off x="5023529" y="2666212"/>
              <a:ext cx="27618" cy="11278"/>
            </a:xfrm>
            <a:custGeom>
              <a:rect b="b" l="l" r="r" t="t"/>
              <a:pathLst>
                <a:path extrusionOk="0" h="430" w="1053">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78"/>
            <p:cNvSpPr/>
            <p:nvPr/>
          </p:nvSpPr>
          <p:spPr>
            <a:xfrm>
              <a:off x="5074095" y="2430348"/>
              <a:ext cx="192615" cy="188523"/>
            </a:xfrm>
            <a:custGeom>
              <a:rect b="b" l="l" r="r" t="t"/>
              <a:pathLst>
                <a:path extrusionOk="0" h="7188" w="7344">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78"/>
            <p:cNvSpPr/>
            <p:nvPr/>
          </p:nvSpPr>
          <p:spPr>
            <a:xfrm>
              <a:off x="5108086" y="2466699"/>
              <a:ext cx="33047" cy="11278"/>
            </a:xfrm>
            <a:custGeom>
              <a:rect b="b" l="l" r="r" t="t"/>
              <a:pathLst>
                <a:path extrusionOk="0" h="430" w="126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78"/>
            <p:cNvSpPr/>
            <p:nvPr/>
          </p:nvSpPr>
          <p:spPr>
            <a:xfrm>
              <a:off x="5150496" y="2466699"/>
              <a:ext cx="82118" cy="11278"/>
            </a:xfrm>
            <a:custGeom>
              <a:rect b="b" l="l" r="r" t="t"/>
              <a:pathLst>
                <a:path extrusionOk="0" h="430" w="3131">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78"/>
            <p:cNvSpPr/>
            <p:nvPr/>
          </p:nvSpPr>
          <p:spPr>
            <a:xfrm>
              <a:off x="5108060" y="2496861"/>
              <a:ext cx="123951" cy="11409"/>
            </a:xfrm>
            <a:custGeom>
              <a:rect b="b" l="l" r="r" t="t"/>
              <a:pathLst>
                <a:path extrusionOk="0" h="435" w="4726">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78"/>
            <p:cNvSpPr/>
            <p:nvPr/>
          </p:nvSpPr>
          <p:spPr>
            <a:xfrm>
              <a:off x="5108060" y="2527153"/>
              <a:ext cx="82171" cy="11383"/>
            </a:xfrm>
            <a:custGeom>
              <a:rect b="b" l="l" r="r" t="t"/>
              <a:pathLst>
                <a:path extrusionOk="0" h="434" w="3133">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78"/>
            <p:cNvSpPr/>
            <p:nvPr/>
          </p:nvSpPr>
          <p:spPr>
            <a:xfrm>
              <a:off x="5199437" y="2527153"/>
              <a:ext cx="32443" cy="11383"/>
            </a:xfrm>
            <a:custGeom>
              <a:rect b="b" l="l" r="r" t="t"/>
              <a:pathLst>
                <a:path extrusionOk="0" h="434" w="1237">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78"/>
          <p:cNvGrpSpPr/>
          <p:nvPr/>
        </p:nvGrpSpPr>
        <p:grpSpPr>
          <a:xfrm>
            <a:off x="5747880" y="2258021"/>
            <a:ext cx="433645" cy="315176"/>
            <a:chOff x="5747880" y="2442596"/>
            <a:chExt cx="433645" cy="315176"/>
          </a:xfrm>
        </p:grpSpPr>
        <p:sp>
          <p:nvSpPr>
            <p:cNvPr id="12463" name="Google Shape;12463;p78"/>
            <p:cNvSpPr/>
            <p:nvPr/>
          </p:nvSpPr>
          <p:spPr>
            <a:xfrm>
              <a:off x="6018207" y="2462660"/>
              <a:ext cx="33597" cy="73857"/>
            </a:xfrm>
            <a:custGeom>
              <a:rect b="b" l="l" r="r" t="t"/>
              <a:pathLst>
                <a:path extrusionOk="0" h="2816" w="1281">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78"/>
            <p:cNvSpPr/>
            <p:nvPr/>
          </p:nvSpPr>
          <p:spPr>
            <a:xfrm>
              <a:off x="6031714" y="2455972"/>
              <a:ext cx="80414" cy="80414"/>
            </a:xfrm>
            <a:custGeom>
              <a:rect b="b" l="l" r="r" t="t"/>
              <a:pathLst>
                <a:path extrusionOk="0" h="3066" w="3066">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78"/>
            <p:cNvSpPr/>
            <p:nvPr/>
          </p:nvSpPr>
          <p:spPr>
            <a:xfrm>
              <a:off x="6045090" y="2556554"/>
              <a:ext cx="40285" cy="40285"/>
            </a:xfrm>
            <a:custGeom>
              <a:rect b="b" l="l" r="r" t="t"/>
              <a:pathLst>
                <a:path extrusionOk="0" h="1536" w="1536">
                  <a:moveTo>
                    <a:pt x="1" y="1"/>
                  </a:moveTo>
                  <a:lnTo>
                    <a:pt x="1" y="1536"/>
                  </a:lnTo>
                  <a:lnTo>
                    <a:pt x="1535" y="1536"/>
                  </a:lnTo>
                  <a:lnTo>
                    <a:pt x="153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78"/>
            <p:cNvSpPr/>
            <p:nvPr/>
          </p:nvSpPr>
          <p:spPr>
            <a:xfrm>
              <a:off x="5998012" y="2572842"/>
              <a:ext cx="134180" cy="117893"/>
            </a:xfrm>
            <a:custGeom>
              <a:rect b="b" l="l" r="r" t="t"/>
              <a:pathLst>
                <a:path extrusionOk="0" h="4495" w="5116">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78"/>
            <p:cNvSpPr/>
            <p:nvPr/>
          </p:nvSpPr>
          <p:spPr>
            <a:xfrm>
              <a:off x="6024895" y="2489543"/>
              <a:ext cx="80545" cy="73726"/>
            </a:xfrm>
            <a:custGeom>
              <a:rect b="b" l="l" r="r" t="t"/>
              <a:pathLst>
                <a:path extrusionOk="0" h="2811" w="3071">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78"/>
            <p:cNvSpPr/>
            <p:nvPr/>
          </p:nvSpPr>
          <p:spPr>
            <a:xfrm>
              <a:off x="6024895" y="2489543"/>
              <a:ext cx="80282" cy="72099"/>
            </a:xfrm>
            <a:custGeom>
              <a:rect b="b" l="l" r="r" t="t"/>
              <a:pathLst>
                <a:path extrusionOk="0" h="2749" w="3061">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78"/>
            <p:cNvSpPr/>
            <p:nvPr/>
          </p:nvSpPr>
          <p:spPr>
            <a:xfrm>
              <a:off x="6045090" y="2589889"/>
              <a:ext cx="87102" cy="100845"/>
            </a:xfrm>
            <a:custGeom>
              <a:rect b="b" l="l" r="r" t="t"/>
              <a:pathLst>
                <a:path extrusionOk="0" h="3845" w="3321">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78"/>
            <p:cNvSpPr/>
            <p:nvPr/>
          </p:nvSpPr>
          <p:spPr>
            <a:xfrm>
              <a:off x="5984636" y="2616878"/>
              <a:ext cx="93921" cy="67037"/>
            </a:xfrm>
            <a:custGeom>
              <a:rect b="b" l="l" r="r" t="t"/>
              <a:pathLst>
                <a:path extrusionOk="0" h="2556" w="3581">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78"/>
            <p:cNvSpPr/>
            <p:nvPr/>
          </p:nvSpPr>
          <p:spPr>
            <a:xfrm>
              <a:off x="5810223" y="2563242"/>
              <a:ext cx="134311" cy="120804"/>
            </a:xfrm>
            <a:custGeom>
              <a:rect b="b" l="l" r="r" t="t"/>
              <a:pathLst>
                <a:path extrusionOk="0" h="4606" w="5121">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78"/>
            <p:cNvSpPr/>
            <p:nvPr/>
          </p:nvSpPr>
          <p:spPr>
            <a:xfrm>
              <a:off x="5810223" y="2593797"/>
              <a:ext cx="26909" cy="90249"/>
            </a:xfrm>
            <a:custGeom>
              <a:rect b="b" l="l" r="r" t="t"/>
              <a:pathLst>
                <a:path extrusionOk="0" h="3441" w="1026">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78"/>
            <p:cNvSpPr/>
            <p:nvPr/>
          </p:nvSpPr>
          <p:spPr>
            <a:xfrm>
              <a:off x="5917624" y="2593797"/>
              <a:ext cx="26778" cy="90249"/>
            </a:xfrm>
            <a:custGeom>
              <a:rect b="b" l="l" r="r" t="t"/>
              <a:pathLst>
                <a:path extrusionOk="0" h="3441" w="1021">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78"/>
            <p:cNvSpPr/>
            <p:nvPr/>
          </p:nvSpPr>
          <p:spPr>
            <a:xfrm>
              <a:off x="5845053" y="2563242"/>
              <a:ext cx="64520" cy="20090"/>
            </a:xfrm>
            <a:custGeom>
              <a:rect b="b" l="l" r="r" t="t"/>
              <a:pathLst>
                <a:path extrusionOk="0" h="766" w="246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78"/>
            <p:cNvSpPr/>
            <p:nvPr/>
          </p:nvSpPr>
          <p:spPr>
            <a:xfrm>
              <a:off x="5818301" y="2449153"/>
              <a:ext cx="118155" cy="120804"/>
            </a:xfrm>
            <a:custGeom>
              <a:rect b="b" l="l" r="r" t="t"/>
              <a:pathLst>
                <a:path extrusionOk="0" h="4606" w="4505">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78"/>
            <p:cNvSpPr/>
            <p:nvPr/>
          </p:nvSpPr>
          <p:spPr>
            <a:xfrm>
              <a:off x="5818301" y="2449153"/>
              <a:ext cx="71968" cy="118417"/>
            </a:xfrm>
            <a:custGeom>
              <a:rect b="b" l="l" r="r" t="t"/>
              <a:pathLst>
                <a:path extrusionOk="0" h="4515" w="2744">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78"/>
            <p:cNvSpPr/>
            <p:nvPr/>
          </p:nvSpPr>
          <p:spPr>
            <a:xfrm>
              <a:off x="5769963" y="2684020"/>
              <a:ext cx="389111" cy="26778"/>
            </a:xfrm>
            <a:custGeom>
              <a:rect b="b" l="l" r="r" t="t"/>
              <a:pathLst>
                <a:path extrusionOk="0" h="1021" w="14836">
                  <a:moveTo>
                    <a:pt x="1" y="1"/>
                  </a:moveTo>
                  <a:lnTo>
                    <a:pt x="1" y="1021"/>
                  </a:lnTo>
                  <a:lnTo>
                    <a:pt x="14836" y="1021"/>
                  </a:lnTo>
                  <a:lnTo>
                    <a:pt x="1483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78"/>
            <p:cNvSpPr/>
            <p:nvPr/>
          </p:nvSpPr>
          <p:spPr>
            <a:xfrm>
              <a:off x="5837106" y="2616878"/>
              <a:ext cx="80545" cy="107428"/>
            </a:xfrm>
            <a:custGeom>
              <a:rect b="b" l="l" r="r" t="t"/>
              <a:pathLst>
                <a:path extrusionOk="0" h="4096" w="3071">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78"/>
            <p:cNvSpPr/>
            <p:nvPr/>
          </p:nvSpPr>
          <p:spPr>
            <a:xfrm>
              <a:off x="6036750" y="2482986"/>
              <a:ext cx="57412" cy="19094"/>
            </a:xfrm>
            <a:custGeom>
              <a:rect b="b" l="l" r="r" t="t"/>
              <a:pathLst>
                <a:path extrusionOk="0" h="728" w="2189">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78"/>
            <p:cNvSpPr/>
            <p:nvPr/>
          </p:nvSpPr>
          <p:spPr>
            <a:xfrm>
              <a:off x="5747880" y="2442596"/>
              <a:ext cx="433645" cy="315176"/>
            </a:xfrm>
            <a:custGeom>
              <a:rect b="b" l="l" r="r" t="t"/>
              <a:pathLst>
                <a:path extrusionOk="0" h="12017" w="16534">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78"/>
            <p:cNvSpPr/>
            <p:nvPr/>
          </p:nvSpPr>
          <p:spPr>
            <a:xfrm>
              <a:off x="6025288" y="2644154"/>
              <a:ext cx="12642" cy="12642"/>
            </a:xfrm>
            <a:custGeom>
              <a:rect b="b" l="l" r="r" t="t"/>
              <a:pathLst>
                <a:path extrusionOk="0" h="482" w="482">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78"/>
          <p:cNvGrpSpPr/>
          <p:nvPr/>
        </p:nvGrpSpPr>
        <p:grpSpPr>
          <a:xfrm>
            <a:off x="6226558" y="2248815"/>
            <a:ext cx="342793" cy="353389"/>
            <a:chOff x="6226558" y="2433390"/>
            <a:chExt cx="342793" cy="353389"/>
          </a:xfrm>
        </p:grpSpPr>
        <p:sp>
          <p:nvSpPr>
            <p:cNvPr id="12483" name="Google Shape;12483;p78"/>
            <p:cNvSpPr/>
            <p:nvPr/>
          </p:nvSpPr>
          <p:spPr>
            <a:xfrm>
              <a:off x="6362731" y="2444484"/>
              <a:ext cx="194765" cy="295348"/>
            </a:xfrm>
            <a:custGeom>
              <a:rect b="b" l="l" r="r" t="t"/>
              <a:pathLst>
                <a:path extrusionOk="0" h="11261" w="7426">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78"/>
            <p:cNvSpPr/>
            <p:nvPr/>
          </p:nvSpPr>
          <p:spPr>
            <a:xfrm>
              <a:off x="6312768" y="2479209"/>
              <a:ext cx="194503" cy="294823"/>
            </a:xfrm>
            <a:custGeom>
              <a:rect b="b" l="l" r="r" t="t"/>
              <a:pathLst>
                <a:path extrusionOk="0" h="11241" w="7416">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78"/>
            <p:cNvSpPr/>
            <p:nvPr/>
          </p:nvSpPr>
          <p:spPr>
            <a:xfrm>
              <a:off x="6501947" y="2452457"/>
              <a:ext cx="47603" cy="47603"/>
            </a:xfrm>
            <a:custGeom>
              <a:rect b="b" l="l" r="r" t="t"/>
              <a:pathLst>
                <a:path extrusionOk="0" h="1815" w="1815">
                  <a:moveTo>
                    <a:pt x="0" y="0"/>
                  </a:moveTo>
                  <a:lnTo>
                    <a:pt x="0" y="1814"/>
                  </a:lnTo>
                  <a:lnTo>
                    <a:pt x="1814" y="1814"/>
                  </a:lnTo>
                  <a:lnTo>
                    <a:pt x="0"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78"/>
            <p:cNvSpPr/>
            <p:nvPr/>
          </p:nvSpPr>
          <p:spPr>
            <a:xfrm>
              <a:off x="6451957" y="2487156"/>
              <a:ext cx="47603" cy="47603"/>
            </a:xfrm>
            <a:custGeom>
              <a:rect b="b" l="l" r="r" t="t"/>
              <a:pathLst>
                <a:path extrusionOk="0" h="1815" w="1815">
                  <a:moveTo>
                    <a:pt x="1" y="0"/>
                  </a:moveTo>
                  <a:lnTo>
                    <a:pt x="1" y="1814"/>
                  </a:lnTo>
                  <a:lnTo>
                    <a:pt x="1815" y="1814"/>
                  </a:lnTo>
                  <a:lnTo>
                    <a:pt x="1"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78"/>
            <p:cNvSpPr/>
            <p:nvPr/>
          </p:nvSpPr>
          <p:spPr>
            <a:xfrm>
              <a:off x="6446921" y="2468089"/>
              <a:ext cx="80781" cy="271743"/>
            </a:xfrm>
            <a:custGeom>
              <a:rect b="b" l="l" r="r" t="t"/>
              <a:pathLst>
                <a:path extrusionOk="0" h="10361" w="308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78"/>
            <p:cNvSpPr/>
            <p:nvPr/>
          </p:nvSpPr>
          <p:spPr>
            <a:xfrm>
              <a:off x="6362731" y="2444484"/>
              <a:ext cx="8996" cy="23500"/>
            </a:xfrm>
            <a:custGeom>
              <a:rect b="b" l="l" r="r" t="t"/>
              <a:pathLst>
                <a:path extrusionOk="0" h="896" w="343">
                  <a:moveTo>
                    <a:pt x="1" y="1"/>
                  </a:moveTo>
                  <a:lnTo>
                    <a:pt x="1" y="896"/>
                  </a:lnTo>
                  <a:lnTo>
                    <a:pt x="342" y="896"/>
                  </a:lnTo>
                  <a:lnTo>
                    <a:pt x="34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78"/>
            <p:cNvSpPr/>
            <p:nvPr/>
          </p:nvSpPr>
          <p:spPr>
            <a:xfrm>
              <a:off x="6337002" y="2588998"/>
              <a:ext cx="98458" cy="185664"/>
            </a:xfrm>
            <a:custGeom>
              <a:rect b="b" l="l" r="r" t="t"/>
              <a:pathLst>
                <a:path extrusionOk="0" h="7079" w="3754">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78"/>
            <p:cNvSpPr/>
            <p:nvPr/>
          </p:nvSpPr>
          <p:spPr>
            <a:xfrm>
              <a:off x="6312768" y="2479209"/>
              <a:ext cx="9232" cy="109946"/>
            </a:xfrm>
            <a:custGeom>
              <a:rect b="b" l="l" r="r" t="t"/>
              <a:pathLst>
                <a:path extrusionOk="0" h="4192" w="352">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78"/>
            <p:cNvSpPr/>
            <p:nvPr/>
          </p:nvSpPr>
          <p:spPr>
            <a:xfrm>
              <a:off x="6234767" y="2588604"/>
              <a:ext cx="192484" cy="192484"/>
            </a:xfrm>
            <a:custGeom>
              <a:rect b="b" l="l" r="r" t="t"/>
              <a:pathLst>
                <a:path extrusionOk="0" h="7339" w="7339">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78"/>
            <p:cNvSpPr/>
            <p:nvPr/>
          </p:nvSpPr>
          <p:spPr>
            <a:xfrm>
              <a:off x="6234138" y="2588735"/>
              <a:ext cx="104517" cy="192352"/>
            </a:xfrm>
            <a:custGeom>
              <a:rect b="b" l="l" r="r" t="t"/>
              <a:pathLst>
                <a:path extrusionOk="0" h="7334" w="3985">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78"/>
            <p:cNvSpPr/>
            <p:nvPr/>
          </p:nvSpPr>
          <p:spPr>
            <a:xfrm>
              <a:off x="6290422" y="2615251"/>
              <a:ext cx="80545" cy="50383"/>
            </a:xfrm>
            <a:custGeom>
              <a:rect b="b" l="l" r="r" t="t"/>
              <a:pathLst>
                <a:path extrusionOk="0" h="1921" w="3071">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78"/>
            <p:cNvSpPr/>
            <p:nvPr/>
          </p:nvSpPr>
          <p:spPr>
            <a:xfrm>
              <a:off x="6321711" y="2717329"/>
              <a:ext cx="18333" cy="17336"/>
            </a:xfrm>
            <a:custGeom>
              <a:rect b="b" l="l" r="r" t="t"/>
              <a:pathLst>
                <a:path extrusionOk="0" h="661" w="699">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78"/>
            <p:cNvSpPr/>
            <p:nvPr/>
          </p:nvSpPr>
          <p:spPr>
            <a:xfrm>
              <a:off x="6282606" y="2649059"/>
              <a:ext cx="96045" cy="59851"/>
            </a:xfrm>
            <a:custGeom>
              <a:rect b="b" l="l" r="r" t="t"/>
              <a:pathLst>
                <a:path extrusionOk="0" h="2282" w="3662">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78"/>
            <p:cNvSpPr/>
            <p:nvPr/>
          </p:nvSpPr>
          <p:spPr>
            <a:xfrm>
              <a:off x="6273269" y="2730207"/>
              <a:ext cx="114483" cy="46528"/>
            </a:xfrm>
            <a:custGeom>
              <a:rect b="b" l="l" r="r" t="t"/>
              <a:pathLst>
                <a:path extrusionOk="0" h="1774" w="4365">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78"/>
            <p:cNvSpPr/>
            <p:nvPr/>
          </p:nvSpPr>
          <p:spPr>
            <a:xfrm>
              <a:off x="6290422" y="2615251"/>
              <a:ext cx="46475" cy="50383"/>
            </a:xfrm>
            <a:custGeom>
              <a:rect b="b" l="l" r="r" t="t"/>
              <a:pathLst>
                <a:path extrusionOk="0" h="1921" w="1772">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78"/>
            <p:cNvSpPr/>
            <p:nvPr/>
          </p:nvSpPr>
          <p:spPr>
            <a:xfrm>
              <a:off x="6336110" y="2717329"/>
              <a:ext cx="3934" cy="420"/>
            </a:xfrm>
            <a:custGeom>
              <a:rect b="b" l="l" r="r" t="t"/>
              <a:pathLst>
                <a:path extrusionOk="0" h="16" w="150">
                  <a:moveTo>
                    <a:pt x="150" y="1"/>
                  </a:moveTo>
                  <a:lnTo>
                    <a:pt x="58" y="10"/>
                  </a:lnTo>
                  <a:lnTo>
                    <a:pt x="0" y="15"/>
                  </a:lnTo>
                  <a:lnTo>
                    <a:pt x="150" y="15"/>
                  </a:lnTo>
                  <a:lnTo>
                    <a:pt x="150"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78"/>
            <p:cNvSpPr/>
            <p:nvPr/>
          </p:nvSpPr>
          <p:spPr>
            <a:xfrm>
              <a:off x="6321711" y="2717329"/>
              <a:ext cx="14032" cy="17336"/>
            </a:xfrm>
            <a:custGeom>
              <a:rect b="b" l="l" r="r" t="t"/>
              <a:pathLst>
                <a:path extrusionOk="0" h="661" w="535">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78"/>
            <p:cNvSpPr/>
            <p:nvPr/>
          </p:nvSpPr>
          <p:spPr>
            <a:xfrm>
              <a:off x="6308598" y="2651708"/>
              <a:ext cx="39394" cy="15946"/>
            </a:xfrm>
            <a:custGeom>
              <a:rect b="b" l="l" r="r" t="t"/>
              <a:pathLst>
                <a:path extrusionOk="0" h="608" w="1502">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78"/>
            <p:cNvSpPr/>
            <p:nvPr/>
          </p:nvSpPr>
          <p:spPr>
            <a:xfrm>
              <a:off x="6296218" y="2666238"/>
              <a:ext cx="39918" cy="42803"/>
            </a:xfrm>
            <a:custGeom>
              <a:rect b="b" l="l" r="r" t="t"/>
              <a:pathLst>
                <a:path extrusionOk="0" h="1632" w="1522">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78"/>
            <p:cNvSpPr/>
            <p:nvPr/>
          </p:nvSpPr>
          <p:spPr>
            <a:xfrm>
              <a:off x="6273269" y="2730338"/>
              <a:ext cx="62474" cy="46213"/>
            </a:xfrm>
            <a:custGeom>
              <a:rect b="b" l="l" r="r" t="t"/>
              <a:pathLst>
                <a:path extrusionOk="0" h="1762" w="2382">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78"/>
            <p:cNvSpPr/>
            <p:nvPr/>
          </p:nvSpPr>
          <p:spPr>
            <a:xfrm>
              <a:off x="6226558" y="2433390"/>
              <a:ext cx="342793" cy="353389"/>
            </a:xfrm>
            <a:custGeom>
              <a:rect b="b" l="l" r="r" t="t"/>
              <a:pathLst>
                <a:path extrusionOk="0" h="13474" w="1307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4" name="Google Shape;12504;p78"/>
          <p:cNvGrpSpPr/>
          <p:nvPr/>
        </p:nvGrpSpPr>
        <p:grpSpPr>
          <a:xfrm>
            <a:off x="6627996" y="2265181"/>
            <a:ext cx="427980" cy="320369"/>
            <a:chOff x="6627996" y="2449756"/>
            <a:chExt cx="427980" cy="320369"/>
          </a:xfrm>
        </p:grpSpPr>
        <p:sp>
          <p:nvSpPr>
            <p:cNvPr id="12505" name="Google Shape;12505;p78"/>
            <p:cNvSpPr/>
            <p:nvPr/>
          </p:nvSpPr>
          <p:spPr>
            <a:xfrm>
              <a:off x="6634946" y="2456155"/>
              <a:ext cx="415863" cy="220836"/>
            </a:xfrm>
            <a:custGeom>
              <a:rect b="b" l="l" r="r" t="t"/>
              <a:pathLst>
                <a:path extrusionOk="0" h="8420" w="15856">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78"/>
            <p:cNvSpPr/>
            <p:nvPr/>
          </p:nvSpPr>
          <p:spPr>
            <a:xfrm>
              <a:off x="6633687" y="2523245"/>
              <a:ext cx="378489" cy="153746"/>
            </a:xfrm>
            <a:custGeom>
              <a:rect b="b" l="l" r="r" t="t"/>
              <a:pathLst>
                <a:path extrusionOk="0" h="5862" w="14431">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78"/>
            <p:cNvSpPr/>
            <p:nvPr/>
          </p:nvSpPr>
          <p:spPr>
            <a:xfrm>
              <a:off x="6768838" y="2563111"/>
              <a:ext cx="147189" cy="200693"/>
            </a:xfrm>
            <a:custGeom>
              <a:rect b="b" l="l" r="r" t="t"/>
              <a:pathLst>
                <a:path extrusionOk="0" h="7652" w="5612">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78"/>
            <p:cNvSpPr/>
            <p:nvPr/>
          </p:nvSpPr>
          <p:spPr>
            <a:xfrm>
              <a:off x="6869289" y="2609954"/>
              <a:ext cx="46869" cy="13507"/>
            </a:xfrm>
            <a:custGeom>
              <a:rect b="b" l="l" r="r" t="t"/>
              <a:pathLst>
                <a:path extrusionOk="0" h="515" w="1787">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78"/>
            <p:cNvSpPr/>
            <p:nvPr/>
          </p:nvSpPr>
          <p:spPr>
            <a:xfrm>
              <a:off x="6627996" y="2449756"/>
              <a:ext cx="427980" cy="233451"/>
            </a:xfrm>
            <a:custGeom>
              <a:rect b="b" l="l" r="r" t="t"/>
              <a:pathLst>
                <a:path extrusionOk="0" h="8901" w="16318">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78"/>
            <p:cNvSpPr/>
            <p:nvPr/>
          </p:nvSpPr>
          <p:spPr>
            <a:xfrm>
              <a:off x="6762543" y="2556817"/>
              <a:ext cx="159778" cy="213308"/>
            </a:xfrm>
            <a:custGeom>
              <a:rect b="b" l="l" r="r" t="t"/>
              <a:pathLst>
                <a:path extrusionOk="0" h="8133" w="6092">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78"/>
            <p:cNvSpPr/>
            <p:nvPr/>
          </p:nvSpPr>
          <p:spPr>
            <a:xfrm>
              <a:off x="6807550" y="2643892"/>
              <a:ext cx="69686" cy="86970"/>
            </a:xfrm>
            <a:custGeom>
              <a:rect b="b" l="l" r="r" t="t"/>
              <a:pathLst>
                <a:path extrusionOk="0" h="3316" w="2657">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78"/>
            <p:cNvSpPr/>
            <p:nvPr/>
          </p:nvSpPr>
          <p:spPr>
            <a:xfrm>
              <a:off x="6807550" y="2478029"/>
              <a:ext cx="55969" cy="38554"/>
            </a:xfrm>
            <a:custGeom>
              <a:rect b="b" l="l" r="r" t="t"/>
              <a:pathLst>
                <a:path extrusionOk="0" h="1470" w="2134">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78"/>
            <p:cNvSpPr/>
            <p:nvPr/>
          </p:nvSpPr>
          <p:spPr>
            <a:xfrm>
              <a:off x="6914427" y="2519810"/>
              <a:ext cx="43197" cy="35512"/>
            </a:xfrm>
            <a:custGeom>
              <a:rect b="b" l="l" r="r" t="t"/>
              <a:pathLst>
                <a:path extrusionOk="0" h="1354" w="1647">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4" name="Google Shape;12514;p78"/>
          <p:cNvSpPr/>
          <p:nvPr/>
        </p:nvSpPr>
        <p:spPr>
          <a:xfrm>
            <a:off x="7102399" y="2487721"/>
            <a:ext cx="4065" cy="13271"/>
          </a:xfrm>
          <a:custGeom>
            <a:rect b="b" l="l" r="r" t="t"/>
            <a:pathLst>
              <a:path extrusionOk="0" h="506" w="155">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78"/>
          <p:cNvSpPr/>
          <p:nvPr/>
        </p:nvSpPr>
        <p:spPr>
          <a:xfrm>
            <a:off x="7085745" y="2545894"/>
            <a:ext cx="39525" cy="47839"/>
          </a:xfrm>
          <a:custGeom>
            <a:rect b="b" l="l" r="r" t="t"/>
            <a:pathLst>
              <a:path extrusionOk="0" h="1824" w="1507">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6" name="Google Shape;12516;p78"/>
          <p:cNvGrpSpPr/>
          <p:nvPr/>
        </p:nvGrpSpPr>
        <p:grpSpPr>
          <a:xfrm>
            <a:off x="7073496" y="2236331"/>
            <a:ext cx="396534" cy="370096"/>
            <a:chOff x="7073496" y="2420906"/>
            <a:chExt cx="396534" cy="370096"/>
          </a:xfrm>
        </p:grpSpPr>
        <p:sp>
          <p:nvSpPr>
            <p:cNvPr id="12517" name="Google Shape;12517;p78"/>
            <p:cNvSpPr/>
            <p:nvPr/>
          </p:nvSpPr>
          <p:spPr>
            <a:xfrm>
              <a:off x="7263934" y="2526026"/>
              <a:ext cx="15789" cy="13769"/>
            </a:xfrm>
            <a:custGeom>
              <a:rect b="b" l="l" r="r" t="t"/>
              <a:pathLst>
                <a:path extrusionOk="0" h="525" w="602">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78"/>
            <p:cNvSpPr/>
            <p:nvPr/>
          </p:nvSpPr>
          <p:spPr>
            <a:xfrm>
              <a:off x="7233274" y="2481098"/>
              <a:ext cx="4564" cy="13271"/>
            </a:xfrm>
            <a:custGeom>
              <a:rect b="b" l="l" r="r" t="t"/>
              <a:pathLst>
                <a:path extrusionOk="0" h="506" w="174">
                  <a:moveTo>
                    <a:pt x="173" y="0"/>
                  </a:moveTo>
                  <a:lnTo>
                    <a:pt x="91" y="82"/>
                  </a:lnTo>
                  <a:cubicBezTo>
                    <a:pt x="0" y="178"/>
                    <a:pt x="0" y="327"/>
                    <a:pt x="91" y="424"/>
                  </a:cubicBezTo>
                  <a:lnTo>
                    <a:pt x="173" y="506"/>
                  </a:lnTo>
                  <a:lnTo>
                    <a:pt x="17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78"/>
            <p:cNvSpPr/>
            <p:nvPr/>
          </p:nvSpPr>
          <p:spPr>
            <a:xfrm>
              <a:off x="7116405" y="2654986"/>
              <a:ext cx="48101" cy="52534"/>
            </a:xfrm>
            <a:custGeom>
              <a:rect b="b" l="l" r="r" t="t"/>
              <a:pathLst>
                <a:path extrusionOk="0" h="2003" w="1834">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78"/>
            <p:cNvSpPr/>
            <p:nvPr/>
          </p:nvSpPr>
          <p:spPr>
            <a:xfrm>
              <a:off x="7174446" y="2673555"/>
              <a:ext cx="4695" cy="12012"/>
            </a:xfrm>
            <a:custGeom>
              <a:rect b="b" l="l" r="r" t="t"/>
              <a:pathLst>
                <a:path extrusionOk="0" h="458" w="179">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78"/>
            <p:cNvSpPr/>
            <p:nvPr/>
          </p:nvSpPr>
          <p:spPr>
            <a:xfrm>
              <a:off x="7132430" y="2717093"/>
              <a:ext cx="15920" cy="13769"/>
            </a:xfrm>
            <a:custGeom>
              <a:rect b="b" l="l" r="r" t="t"/>
              <a:pathLst>
                <a:path extrusionOk="0" h="525" w="607">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78"/>
            <p:cNvSpPr/>
            <p:nvPr/>
          </p:nvSpPr>
          <p:spPr>
            <a:xfrm>
              <a:off x="7247909" y="2463919"/>
              <a:ext cx="47970" cy="52403"/>
            </a:xfrm>
            <a:custGeom>
              <a:rect b="b" l="l" r="r" t="t"/>
              <a:pathLst>
                <a:path extrusionOk="0" h="1998" w="1829">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78"/>
            <p:cNvSpPr/>
            <p:nvPr/>
          </p:nvSpPr>
          <p:spPr>
            <a:xfrm>
              <a:off x="7305951" y="2482357"/>
              <a:ext cx="4564" cy="12012"/>
            </a:xfrm>
            <a:custGeom>
              <a:rect b="b" l="l" r="r" t="t"/>
              <a:pathLst>
                <a:path extrusionOk="0" h="458" w="174">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78"/>
            <p:cNvSpPr/>
            <p:nvPr/>
          </p:nvSpPr>
          <p:spPr>
            <a:xfrm>
              <a:off x="7379283" y="2655117"/>
              <a:ext cx="48101" cy="52403"/>
            </a:xfrm>
            <a:custGeom>
              <a:rect b="b" l="l" r="r" t="t"/>
              <a:pathLst>
                <a:path extrusionOk="0" h="1998" w="1834">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78"/>
            <p:cNvSpPr/>
            <p:nvPr/>
          </p:nvSpPr>
          <p:spPr>
            <a:xfrm>
              <a:off x="7364753" y="2672165"/>
              <a:ext cx="4590" cy="13402"/>
            </a:xfrm>
            <a:custGeom>
              <a:rect b="b" l="l" r="r" t="t"/>
              <a:pathLst>
                <a:path extrusionOk="0" h="511" w="175">
                  <a:moveTo>
                    <a:pt x="174" y="0"/>
                  </a:moveTo>
                  <a:lnTo>
                    <a:pt x="92" y="87"/>
                  </a:lnTo>
                  <a:cubicBezTo>
                    <a:pt x="1" y="178"/>
                    <a:pt x="1" y="327"/>
                    <a:pt x="92" y="424"/>
                  </a:cubicBezTo>
                  <a:lnTo>
                    <a:pt x="174" y="510"/>
                  </a:lnTo>
                  <a:lnTo>
                    <a:pt x="174"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78"/>
            <p:cNvSpPr/>
            <p:nvPr/>
          </p:nvSpPr>
          <p:spPr>
            <a:xfrm>
              <a:off x="7437455" y="2673555"/>
              <a:ext cx="4564" cy="12012"/>
            </a:xfrm>
            <a:custGeom>
              <a:rect b="b" l="l" r="r" t="t"/>
              <a:pathLst>
                <a:path extrusionOk="0" h="458" w="174">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78"/>
            <p:cNvSpPr/>
            <p:nvPr/>
          </p:nvSpPr>
          <p:spPr>
            <a:xfrm>
              <a:off x="7395439" y="2717093"/>
              <a:ext cx="15920" cy="13769"/>
            </a:xfrm>
            <a:custGeom>
              <a:rect b="b" l="l" r="r" t="t"/>
              <a:pathLst>
                <a:path extrusionOk="0" h="525" w="607">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78"/>
            <p:cNvSpPr/>
            <p:nvPr/>
          </p:nvSpPr>
          <p:spPr>
            <a:xfrm>
              <a:off x="7086112" y="2730075"/>
              <a:ext cx="108818" cy="54815"/>
            </a:xfrm>
            <a:custGeom>
              <a:rect b="b" l="l" r="r" t="t"/>
              <a:pathLst>
                <a:path extrusionOk="0" h="2090" w="4149">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78"/>
            <p:cNvSpPr/>
            <p:nvPr/>
          </p:nvSpPr>
          <p:spPr>
            <a:xfrm>
              <a:off x="7217485" y="2538772"/>
              <a:ext cx="108818" cy="54920"/>
            </a:xfrm>
            <a:custGeom>
              <a:rect b="b" l="l" r="r" t="t"/>
              <a:pathLst>
                <a:path extrusionOk="0" h="2094" w="4149">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78"/>
            <p:cNvSpPr/>
            <p:nvPr/>
          </p:nvSpPr>
          <p:spPr>
            <a:xfrm>
              <a:off x="7348597" y="2730075"/>
              <a:ext cx="108949" cy="54920"/>
            </a:xfrm>
            <a:custGeom>
              <a:rect b="b" l="l" r="r" t="t"/>
              <a:pathLst>
                <a:path extrusionOk="0" h="2094" w="4154">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78"/>
            <p:cNvSpPr/>
            <p:nvPr/>
          </p:nvSpPr>
          <p:spPr>
            <a:xfrm>
              <a:off x="7239569" y="2432262"/>
              <a:ext cx="64389" cy="36614"/>
            </a:xfrm>
            <a:custGeom>
              <a:rect b="b" l="l" r="r" t="t"/>
              <a:pathLst>
                <a:path extrusionOk="0" h="1396" w="2455">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78"/>
            <p:cNvSpPr/>
            <p:nvPr/>
          </p:nvSpPr>
          <p:spPr>
            <a:xfrm>
              <a:off x="7108195" y="2623434"/>
              <a:ext cx="64389" cy="36509"/>
            </a:xfrm>
            <a:custGeom>
              <a:rect b="b" l="l" r="r" t="t"/>
              <a:pathLst>
                <a:path extrusionOk="0" h="1392" w="2455">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78"/>
            <p:cNvSpPr/>
            <p:nvPr/>
          </p:nvSpPr>
          <p:spPr>
            <a:xfrm>
              <a:off x="7371074" y="2623434"/>
              <a:ext cx="64389" cy="36509"/>
            </a:xfrm>
            <a:custGeom>
              <a:rect b="b" l="l" r="r" t="t"/>
              <a:pathLst>
                <a:path extrusionOk="0" h="1392" w="2455">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78"/>
            <p:cNvSpPr/>
            <p:nvPr/>
          </p:nvSpPr>
          <p:spPr>
            <a:xfrm>
              <a:off x="7217118" y="2539270"/>
              <a:ext cx="39525" cy="47865"/>
            </a:xfrm>
            <a:custGeom>
              <a:rect b="b" l="l" r="r" t="t"/>
              <a:pathLst>
                <a:path extrusionOk="0" h="1825" w="1507">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78"/>
            <p:cNvSpPr/>
            <p:nvPr/>
          </p:nvSpPr>
          <p:spPr>
            <a:xfrm>
              <a:off x="7348597" y="2730469"/>
              <a:ext cx="39551" cy="47839"/>
            </a:xfrm>
            <a:custGeom>
              <a:rect b="b" l="l" r="r" t="t"/>
              <a:pathLst>
                <a:path extrusionOk="0" h="1824" w="1508">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78"/>
            <p:cNvSpPr/>
            <p:nvPr/>
          </p:nvSpPr>
          <p:spPr>
            <a:xfrm>
              <a:off x="7247909" y="2463814"/>
              <a:ext cx="37873" cy="52507"/>
            </a:xfrm>
            <a:custGeom>
              <a:rect b="b" l="l" r="r" t="t"/>
              <a:pathLst>
                <a:path extrusionOk="0" h="2002" w="1444">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78"/>
            <p:cNvSpPr/>
            <p:nvPr/>
          </p:nvSpPr>
          <p:spPr>
            <a:xfrm>
              <a:off x="7239569" y="2432262"/>
              <a:ext cx="35119" cy="36482"/>
            </a:xfrm>
            <a:custGeom>
              <a:rect b="b" l="l" r="r" t="t"/>
              <a:pathLst>
                <a:path extrusionOk="0" h="1391" w="1339">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78"/>
            <p:cNvSpPr/>
            <p:nvPr/>
          </p:nvSpPr>
          <p:spPr>
            <a:xfrm>
              <a:off x="7116536" y="2654986"/>
              <a:ext cx="37741" cy="52403"/>
            </a:xfrm>
            <a:custGeom>
              <a:rect b="b" l="l" r="r" t="t"/>
              <a:pathLst>
                <a:path extrusionOk="0" h="1998" w="1439">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78"/>
            <p:cNvSpPr/>
            <p:nvPr/>
          </p:nvSpPr>
          <p:spPr>
            <a:xfrm>
              <a:off x="7108064" y="2623434"/>
              <a:ext cx="35250" cy="36378"/>
            </a:xfrm>
            <a:custGeom>
              <a:rect b="b" l="l" r="r" t="t"/>
              <a:pathLst>
                <a:path extrusionOk="0" h="1387" w="1344">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78"/>
            <p:cNvSpPr/>
            <p:nvPr/>
          </p:nvSpPr>
          <p:spPr>
            <a:xfrm>
              <a:off x="7379414" y="2654986"/>
              <a:ext cx="37741" cy="52403"/>
            </a:xfrm>
            <a:custGeom>
              <a:rect b="b" l="l" r="r" t="t"/>
              <a:pathLst>
                <a:path extrusionOk="0" h="1998" w="1439">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78"/>
            <p:cNvSpPr/>
            <p:nvPr/>
          </p:nvSpPr>
          <p:spPr>
            <a:xfrm>
              <a:off x="7371074" y="2623434"/>
              <a:ext cx="35119" cy="36378"/>
            </a:xfrm>
            <a:custGeom>
              <a:rect b="b" l="l" r="r" t="t"/>
              <a:pathLst>
                <a:path extrusionOk="0" h="1387" w="1339">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78"/>
            <p:cNvSpPr/>
            <p:nvPr/>
          </p:nvSpPr>
          <p:spPr>
            <a:xfrm>
              <a:off x="7203427" y="2614071"/>
              <a:ext cx="127675" cy="107402"/>
            </a:xfrm>
            <a:custGeom>
              <a:rect b="b" l="l" r="r" t="t"/>
              <a:pathLst>
                <a:path extrusionOk="0" h="4095" w="4868">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78"/>
            <p:cNvSpPr/>
            <p:nvPr/>
          </p:nvSpPr>
          <p:spPr>
            <a:xfrm>
              <a:off x="7204870" y="2420906"/>
              <a:ext cx="134049" cy="178714"/>
            </a:xfrm>
            <a:custGeom>
              <a:rect b="b" l="l" r="r" t="t"/>
              <a:pathLst>
                <a:path extrusionOk="0" h="6814" w="5111">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78"/>
            <p:cNvSpPr/>
            <p:nvPr/>
          </p:nvSpPr>
          <p:spPr>
            <a:xfrm>
              <a:off x="7336112" y="2612209"/>
              <a:ext cx="133918" cy="178793"/>
            </a:xfrm>
            <a:custGeom>
              <a:rect b="b" l="l" r="r" t="t"/>
              <a:pathLst>
                <a:path extrusionOk="0" h="6817" w="5106">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78"/>
            <p:cNvSpPr/>
            <p:nvPr/>
          </p:nvSpPr>
          <p:spPr>
            <a:xfrm>
              <a:off x="7073496" y="2612209"/>
              <a:ext cx="133918" cy="178740"/>
            </a:xfrm>
            <a:custGeom>
              <a:rect b="b" l="l" r="r" t="t"/>
              <a:pathLst>
                <a:path extrusionOk="0" h="6815" w="5106">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78"/>
          <p:cNvGrpSpPr/>
          <p:nvPr/>
        </p:nvGrpSpPr>
        <p:grpSpPr>
          <a:xfrm>
            <a:off x="7975067" y="2236331"/>
            <a:ext cx="359946" cy="366031"/>
            <a:chOff x="7975067" y="2420906"/>
            <a:chExt cx="359946" cy="366031"/>
          </a:xfrm>
        </p:grpSpPr>
        <p:sp>
          <p:nvSpPr>
            <p:cNvPr id="12547" name="Google Shape;12547;p78"/>
            <p:cNvSpPr/>
            <p:nvPr/>
          </p:nvSpPr>
          <p:spPr>
            <a:xfrm>
              <a:off x="8232385" y="2626713"/>
              <a:ext cx="28667" cy="63025"/>
            </a:xfrm>
            <a:custGeom>
              <a:rect b="b" l="l" r="r" t="t"/>
              <a:pathLst>
                <a:path extrusionOk="0" h="2403" w="1093">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78"/>
            <p:cNvSpPr/>
            <p:nvPr/>
          </p:nvSpPr>
          <p:spPr>
            <a:xfrm>
              <a:off x="8243872" y="2620917"/>
              <a:ext cx="68795" cy="68821"/>
            </a:xfrm>
            <a:custGeom>
              <a:rect b="b" l="l" r="r" t="t"/>
              <a:pathLst>
                <a:path extrusionOk="0" h="2624" w="2623">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78"/>
            <p:cNvSpPr/>
            <p:nvPr/>
          </p:nvSpPr>
          <p:spPr>
            <a:xfrm>
              <a:off x="8255229" y="2706864"/>
              <a:ext cx="34489" cy="34358"/>
            </a:xfrm>
            <a:custGeom>
              <a:rect b="b" l="l" r="r" t="t"/>
              <a:pathLst>
                <a:path extrusionOk="0" h="1310" w="1315">
                  <a:moveTo>
                    <a:pt x="1" y="0"/>
                  </a:moveTo>
                  <a:lnTo>
                    <a:pt x="1" y="1309"/>
                  </a:lnTo>
                  <a:lnTo>
                    <a:pt x="1314" y="1309"/>
                  </a:lnTo>
                  <a:lnTo>
                    <a:pt x="131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78"/>
            <p:cNvSpPr/>
            <p:nvPr/>
          </p:nvSpPr>
          <p:spPr>
            <a:xfrm>
              <a:off x="8215232" y="2720738"/>
              <a:ext cx="114483" cy="60612"/>
            </a:xfrm>
            <a:custGeom>
              <a:rect b="b" l="l" r="r" t="t"/>
              <a:pathLst>
                <a:path extrusionOk="0" h="2311" w="4365">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78"/>
            <p:cNvSpPr/>
            <p:nvPr/>
          </p:nvSpPr>
          <p:spPr>
            <a:xfrm>
              <a:off x="8238076" y="2649688"/>
              <a:ext cx="68795" cy="62867"/>
            </a:xfrm>
            <a:custGeom>
              <a:rect b="b" l="l" r="r" t="t"/>
              <a:pathLst>
                <a:path extrusionOk="0" h="2397" w="2623">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78"/>
            <p:cNvSpPr/>
            <p:nvPr/>
          </p:nvSpPr>
          <p:spPr>
            <a:xfrm>
              <a:off x="8238076" y="2649688"/>
              <a:ext cx="68532" cy="61503"/>
            </a:xfrm>
            <a:custGeom>
              <a:rect b="b" l="l" r="r" t="t"/>
              <a:pathLst>
                <a:path extrusionOk="0" h="2345" w="2613">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78"/>
            <p:cNvSpPr/>
            <p:nvPr/>
          </p:nvSpPr>
          <p:spPr>
            <a:xfrm>
              <a:off x="8215232" y="2735269"/>
              <a:ext cx="22870" cy="46082"/>
            </a:xfrm>
            <a:custGeom>
              <a:rect b="b" l="l" r="r" t="t"/>
              <a:pathLst>
                <a:path extrusionOk="0" h="1757" w="872">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78"/>
            <p:cNvSpPr/>
            <p:nvPr/>
          </p:nvSpPr>
          <p:spPr>
            <a:xfrm>
              <a:off x="8306845" y="2735269"/>
              <a:ext cx="22870" cy="46082"/>
            </a:xfrm>
            <a:custGeom>
              <a:rect b="b" l="l" r="r" t="t"/>
              <a:pathLst>
                <a:path extrusionOk="0" h="1757" w="872">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78"/>
            <p:cNvSpPr/>
            <p:nvPr/>
          </p:nvSpPr>
          <p:spPr>
            <a:xfrm>
              <a:off x="8101641" y="2426335"/>
              <a:ext cx="102890" cy="102995"/>
            </a:xfrm>
            <a:custGeom>
              <a:rect b="b" l="l" r="r" t="t"/>
              <a:pathLst>
                <a:path extrusionOk="0" h="3927" w="3923">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78"/>
            <p:cNvSpPr/>
            <p:nvPr/>
          </p:nvSpPr>
          <p:spPr>
            <a:xfrm>
              <a:off x="8129547" y="2426335"/>
              <a:ext cx="74984" cy="102995"/>
            </a:xfrm>
            <a:custGeom>
              <a:rect b="b" l="l" r="r" t="t"/>
              <a:pathLst>
                <a:path extrusionOk="0" h="3927" w="2859">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78"/>
            <p:cNvSpPr/>
            <p:nvPr/>
          </p:nvSpPr>
          <p:spPr>
            <a:xfrm>
              <a:off x="8100749" y="2506460"/>
              <a:ext cx="103153" cy="80151"/>
            </a:xfrm>
            <a:custGeom>
              <a:rect b="b" l="l" r="r" t="t"/>
              <a:pathLst>
                <a:path extrusionOk="0" h="3056" w="3933">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78"/>
            <p:cNvSpPr/>
            <p:nvPr/>
          </p:nvSpPr>
          <p:spPr>
            <a:xfrm>
              <a:off x="8100749" y="2531822"/>
              <a:ext cx="103153" cy="54789"/>
            </a:xfrm>
            <a:custGeom>
              <a:rect b="b" l="l" r="r" t="t"/>
              <a:pathLst>
                <a:path extrusionOk="0" h="2089" w="3933">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78"/>
            <p:cNvSpPr/>
            <p:nvPr/>
          </p:nvSpPr>
          <p:spPr>
            <a:xfrm>
              <a:off x="8118059" y="2461506"/>
              <a:ext cx="68532" cy="56468"/>
            </a:xfrm>
            <a:custGeom>
              <a:rect b="b" l="l" r="r" t="t"/>
              <a:pathLst>
                <a:path extrusionOk="0" h="2153" w="2613">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78"/>
            <p:cNvSpPr/>
            <p:nvPr/>
          </p:nvSpPr>
          <p:spPr>
            <a:xfrm>
              <a:off x="8118164" y="2461611"/>
              <a:ext cx="68428" cy="55865"/>
            </a:xfrm>
            <a:custGeom>
              <a:rect b="b" l="l" r="r" t="t"/>
              <a:pathLst>
                <a:path extrusionOk="0" h="2130" w="2609">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78"/>
            <p:cNvSpPr/>
            <p:nvPr/>
          </p:nvSpPr>
          <p:spPr>
            <a:xfrm>
              <a:off x="8100644" y="2548109"/>
              <a:ext cx="22975" cy="38502"/>
            </a:xfrm>
            <a:custGeom>
              <a:rect b="b" l="l" r="r" t="t"/>
              <a:pathLst>
                <a:path extrusionOk="0" h="1468" w="876">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78"/>
            <p:cNvSpPr/>
            <p:nvPr/>
          </p:nvSpPr>
          <p:spPr>
            <a:xfrm>
              <a:off x="8180769" y="2548109"/>
              <a:ext cx="23002" cy="38502"/>
            </a:xfrm>
            <a:custGeom>
              <a:rect b="b" l="l" r="r" t="t"/>
              <a:pathLst>
                <a:path extrusionOk="0" h="1468" w="877">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78"/>
            <p:cNvSpPr/>
            <p:nvPr/>
          </p:nvSpPr>
          <p:spPr>
            <a:xfrm>
              <a:off x="8009005" y="2598072"/>
              <a:ext cx="45846" cy="40049"/>
            </a:xfrm>
            <a:custGeom>
              <a:rect b="b" l="l" r="r" t="t"/>
              <a:pathLst>
                <a:path extrusionOk="0" h="1527" w="1748">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78"/>
            <p:cNvSpPr/>
            <p:nvPr/>
          </p:nvSpPr>
          <p:spPr>
            <a:xfrm>
              <a:off x="8009005" y="2598072"/>
              <a:ext cx="31578" cy="40049"/>
            </a:xfrm>
            <a:custGeom>
              <a:rect b="b" l="l" r="r" t="t"/>
              <a:pathLst>
                <a:path extrusionOk="0" h="1527" w="1204">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78"/>
            <p:cNvSpPr/>
            <p:nvPr/>
          </p:nvSpPr>
          <p:spPr>
            <a:xfrm>
              <a:off x="7980496" y="2701068"/>
              <a:ext cx="103127" cy="80282"/>
            </a:xfrm>
            <a:custGeom>
              <a:rect b="b" l="l" r="r" t="t"/>
              <a:pathLst>
                <a:path extrusionOk="0" h="3061" w="3932">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78"/>
            <p:cNvSpPr/>
            <p:nvPr/>
          </p:nvSpPr>
          <p:spPr>
            <a:xfrm>
              <a:off x="7980365" y="2726430"/>
              <a:ext cx="103127" cy="54920"/>
            </a:xfrm>
            <a:custGeom>
              <a:rect b="b" l="l" r="r" t="t"/>
              <a:pathLst>
                <a:path extrusionOk="0" h="2094" w="3932">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78"/>
            <p:cNvSpPr/>
            <p:nvPr/>
          </p:nvSpPr>
          <p:spPr>
            <a:xfrm>
              <a:off x="7991852" y="2620917"/>
              <a:ext cx="80151" cy="80177"/>
            </a:xfrm>
            <a:custGeom>
              <a:rect b="b" l="l" r="r" t="t"/>
              <a:pathLst>
                <a:path extrusionOk="0" h="3057" w="3056">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78"/>
            <p:cNvSpPr/>
            <p:nvPr/>
          </p:nvSpPr>
          <p:spPr>
            <a:xfrm>
              <a:off x="8006645" y="2620917"/>
              <a:ext cx="67011" cy="72204"/>
            </a:xfrm>
            <a:custGeom>
              <a:rect b="b" l="l" r="r" t="t"/>
              <a:pathLst>
                <a:path extrusionOk="0" h="2753" w="2555">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78"/>
            <p:cNvSpPr/>
            <p:nvPr/>
          </p:nvSpPr>
          <p:spPr>
            <a:xfrm>
              <a:off x="7997780" y="2656219"/>
              <a:ext cx="68559" cy="56337"/>
            </a:xfrm>
            <a:custGeom>
              <a:rect b="b" l="l" r="r" t="t"/>
              <a:pathLst>
                <a:path extrusionOk="0" h="2148" w="2614">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78"/>
            <p:cNvSpPr/>
            <p:nvPr/>
          </p:nvSpPr>
          <p:spPr>
            <a:xfrm>
              <a:off x="7997911" y="2656219"/>
              <a:ext cx="68428" cy="55969"/>
            </a:xfrm>
            <a:custGeom>
              <a:rect b="b" l="l" r="r" t="t"/>
              <a:pathLst>
                <a:path extrusionOk="0" h="2134" w="2609">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78"/>
            <p:cNvSpPr/>
            <p:nvPr/>
          </p:nvSpPr>
          <p:spPr>
            <a:xfrm>
              <a:off x="7980365" y="2742822"/>
              <a:ext cx="23002" cy="38528"/>
            </a:xfrm>
            <a:custGeom>
              <a:rect b="b" l="l" r="r" t="t"/>
              <a:pathLst>
                <a:path extrusionOk="0" h="1469" w="877">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78"/>
            <p:cNvSpPr/>
            <p:nvPr/>
          </p:nvSpPr>
          <p:spPr>
            <a:xfrm>
              <a:off x="8060621" y="2742822"/>
              <a:ext cx="22870" cy="38528"/>
            </a:xfrm>
            <a:custGeom>
              <a:rect b="b" l="l" r="r" t="t"/>
              <a:pathLst>
                <a:path extrusionOk="0" h="1469" w="872">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78"/>
            <p:cNvSpPr/>
            <p:nvPr/>
          </p:nvSpPr>
          <p:spPr>
            <a:xfrm>
              <a:off x="7975067" y="2592643"/>
              <a:ext cx="113985" cy="194293"/>
            </a:xfrm>
            <a:custGeom>
              <a:rect b="b" l="l" r="r" t="t"/>
              <a:pathLst>
                <a:path extrusionOk="0" h="7408" w="4346">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78"/>
            <p:cNvSpPr/>
            <p:nvPr/>
          </p:nvSpPr>
          <p:spPr>
            <a:xfrm>
              <a:off x="7997911" y="2760132"/>
              <a:ext cx="10753" cy="26201"/>
            </a:xfrm>
            <a:custGeom>
              <a:rect b="b" l="l" r="r" t="t"/>
              <a:pathLst>
                <a:path extrusionOk="0" h="999" w="41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78"/>
            <p:cNvSpPr/>
            <p:nvPr/>
          </p:nvSpPr>
          <p:spPr>
            <a:xfrm>
              <a:off x="8055192" y="2760132"/>
              <a:ext cx="10753" cy="26201"/>
            </a:xfrm>
            <a:custGeom>
              <a:rect b="b" l="l" r="r" t="t"/>
              <a:pathLst>
                <a:path extrusionOk="0" h="999" w="41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78"/>
            <p:cNvSpPr/>
            <p:nvPr/>
          </p:nvSpPr>
          <p:spPr>
            <a:xfrm>
              <a:off x="8081078" y="2604420"/>
              <a:ext cx="140238" cy="113775"/>
            </a:xfrm>
            <a:custGeom>
              <a:rect b="b" l="l" r="r" t="t"/>
              <a:pathLst>
                <a:path extrusionOk="0" h="4338" w="5347">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78"/>
            <p:cNvSpPr/>
            <p:nvPr/>
          </p:nvSpPr>
          <p:spPr>
            <a:xfrm>
              <a:off x="8095215" y="2420906"/>
              <a:ext cx="113854" cy="171030"/>
            </a:xfrm>
            <a:custGeom>
              <a:rect b="b" l="l" r="r" t="t"/>
              <a:pathLst>
                <a:path extrusionOk="0" h="6521" w="4341">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78"/>
            <p:cNvSpPr/>
            <p:nvPr/>
          </p:nvSpPr>
          <p:spPr>
            <a:xfrm>
              <a:off x="8117980" y="2565131"/>
              <a:ext cx="11147" cy="27067"/>
            </a:xfrm>
            <a:custGeom>
              <a:rect b="b" l="l" r="r" t="t"/>
              <a:pathLst>
                <a:path extrusionOk="0" h="1032" w="425">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78"/>
            <p:cNvSpPr/>
            <p:nvPr/>
          </p:nvSpPr>
          <p:spPr>
            <a:xfrm>
              <a:off x="8175209" y="2565708"/>
              <a:ext cx="11147" cy="26490"/>
            </a:xfrm>
            <a:custGeom>
              <a:rect b="b" l="l" r="r" t="t"/>
              <a:pathLst>
                <a:path extrusionOk="0" h="1010" w="425">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78"/>
            <p:cNvSpPr/>
            <p:nvPr/>
          </p:nvSpPr>
          <p:spPr>
            <a:xfrm>
              <a:off x="8248410" y="2644154"/>
              <a:ext cx="48547" cy="16366"/>
            </a:xfrm>
            <a:custGeom>
              <a:rect b="b" l="l" r="r" t="t"/>
              <a:pathLst>
                <a:path extrusionOk="0" h="624" w="1851">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78"/>
            <p:cNvSpPr/>
            <p:nvPr/>
          </p:nvSpPr>
          <p:spPr>
            <a:xfrm>
              <a:off x="8209803" y="2615619"/>
              <a:ext cx="125210" cy="170741"/>
            </a:xfrm>
            <a:custGeom>
              <a:rect b="b" l="l" r="r" t="t"/>
              <a:pathLst>
                <a:path extrusionOk="0" h="6510" w="4774">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78"/>
            <p:cNvSpPr/>
            <p:nvPr/>
          </p:nvSpPr>
          <p:spPr>
            <a:xfrm>
              <a:off x="8232778" y="2753051"/>
              <a:ext cx="10727" cy="33309"/>
            </a:xfrm>
            <a:custGeom>
              <a:rect b="b" l="l" r="r" t="t"/>
              <a:pathLst>
                <a:path extrusionOk="0" h="1270" w="409">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78"/>
            <p:cNvSpPr/>
            <p:nvPr/>
          </p:nvSpPr>
          <p:spPr>
            <a:xfrm>
              <a:off x="8301416" y="2753051"/>
              <a:ext cx="10753" cy="33309"/>
            </a:xfrm>
            <a:custGeom>
              <a:rect b="b" l="l" r="r" t="t"/>
              <a:pathLst>
                <a:path extrusionOk="0" h="1270" w="41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4" name="Google Shape;12584;p78"/>
          <p:cNvGrpSpPr/>
          <p:nvPr/>
        </p:nvGrpSpPr>
        <p:grpSpPr>
          <a:xfrm>
            <a:off x="5390373" y="2241078"/>
            <a:ext cx="257344" cy="358215"/>
            <a:chOff x="5390373" y="2425653"/>
            <a:chExt cx="257344" cy="358215"/>
          </a:xfrm>
        </p:grpSpPr>
        <p:sp>
          <p:nvSpPr>
            <p:cNvPr id="12585" name="Google Shape;12585;p78"/>
            <p:cNvSpPr/>
            <p:nvPr/>
          </p:nvSpPr>
          <p:spPr>
            <a:xfrm>
              <a:off x="5395671" y="2453323"/>
              <a:ext cx="246879" cy="325378"/>
            </a:xfrm>
            <a:custGeom>
              <a:rect b="b" l="l" r="r" t="t"/>
              <a:pathLst>
                <a:path extrusionOk="0" h="12406" w="9413">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78"/>
            <p:cNvSpPr/>
            <p:nvPr/>
          </p:nvSpPr>
          <p:spPr>
            <a:xfrm>
              <a:off x="5418122" y="2475800"/>
              <a:ext cx="201952" cy="269199"/>
            </a:xfrm>
            <a:custGeom>
              <a:rect b="b" l="l" r="r" t="t"/>
              <a:pathLst>
                <a:path extrusionOk="0" h="10264" w="7700">
                  <a:moveTo>
                    <a:pt x="1" y="0"/>
                  </a:moveTo>
                  <a:lnTo>
                    <a:pt x="1" y="10264"/>
                  </a:lnTo>
                  <a:lnTo>
                    <a:pt x="7700" y="10264"/>
                  </a:lnTo>
                  <a:lnTo>
                    <a:pt x="77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78"/>
            <p:cNvSpPr/>
            <p:nvPr/>
          </p:nvSpPr>
          <p:spPr>
            <a:xfrm>
              <a:off x="5468609" y="2430925"/>
              <a:ext cx="100976" cy="44901"/>
            </a:xfrm>
            <a:custGeom>
              <a:rect b="b" l="l" r="r" t="t"/>
              <a:pathLst>
                <a:path extrusionOk="0" h="1712" w="385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78"/>
            <p:cNvSpPr/>
            <p:nvPr/>
          </p:nvSpPr>
          <p:spPr>
            <a:xfrm>
              <a:off x="5535883" y="2509476"/>
              <a:ext cx="56179" cy="22372"/>
            </a:xfrm>
            <a:custGeom>
              <a:rect b="b" l="l" r="r" t="t"/>
              <a:pathLst>
                <a:path extrusionOk="0" h="853" w="2142">
                  <a:moveTo>
                    <a:pt x="0" y="1"/>
                  </a:moveTo>
                  <a:lnTo>
                    <a:pt x="0" y="853"/>
                  </a:lnTo>
                  <a:lnTo>
                    <a:pt x="2141" y="853"/>
                  </a:lnTo>
                  <a:lnTo>
                    <a:pt x="2141"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78"/>
            <p:cNvSpPr/>
            <p:nvPr/>
          </p:nvSpPr>
          <p:spPr>
            <a:xfrm>
              <a:off x="5446028" y="2548739"/>
              <a:ext cx="67536" cy="50514"/>
            </a:xfrm>
            <a:custGeom>
              <a:rect b="b" l="l" r="r" t="t"/>
              <a:pathLst>
                <a:path extrusionOk="0" h="1926" w="2575">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78"/>
            <p:cNvSpPr/>
            <p:nvPr/>
          </p:nvSpPr>
          <p:spPr>
            <a:xfrm>
              <a:off x="5446133" y="2566416"/>
              <a:ext cx="67431" cy="32837"/>
            </a:xfrm>
            <a:custGeom>
              <a:rect b="b" l="l" r="r" t="t"/>
              <a:pathLst>
                <a:path extrusionOk="0" h="1252" w="2571">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78"/>
            <p:cNvSpPr/>
            <p:nvPr/>
          </p:nvSpPr>
          <p:spPr>
            <a:xfrm>
              <a:off x="5446133" y="2576382"/>
              <a:ext cx="16943" cy="22870"/>
            </a:xfrm>
            <a:custGeom>
              <a:rect b="b" l="l" r="r" t="t"/>
              <a:pathLst>
                <a:path extrusionOk="0" h="872" w="646">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78"/>
            <p:cNvSpPr/>
            <p:nvPr/>
          </p:nvSpPr>
          <p:spPr>
            <a:xfrm>
              <a:off x="5496620" y="2576382"/>
              <a:ext cx="16943" cy="22870"/>
            </a:xfrm>
            <a:custGeom>
              <a:rect b="b" l="l" r="r" t="t"/>
              <a:pathLst>
                <a:path extrusionOk="0" h="872" w="646">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78"/>
            <p:cNvSpPr/>
            <p:nvPr/>
          </p:nvSpPr>
          <p:spPr>
            <a:xfrm>
              <a:off x="5457384" y="2503811"/>
              <a:ext cx="44954" cy="50514"/>
            </a:xfrm>
            <a:custGeom>
              <a:rect b="b" l="l" r="r" t="t"/>
              <a:pathLst>
                <a:path extrusionOk="0" h="1926" w="1714">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78"/>
            <p:cNvSpPr/>
            <p:nvPr/>
          </p:nvSpPr>
          <p:spPr>
            <a:xfrm>
              <a:off x="5457384" y="2503811"/>
              <a:ext cx="30948" cy="50567"/>
            </a:xfrm>
            <a:custGeom>
              <a:rect b="b" l="l" r="r" t="t"/>
              <a:pathLst>
                <a:path extrusionOk="0" h="1928" w="118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78"/>
            <p:cNvSpPr/>
            <p:nvPr/>
          </p:nvSpPr>
          <p:spPr>
            <a:xfrm>
              <a:off x="5457384" y="2503811"/>
              <a:ext cx="44954" cy="22477"/>
            </a:xfrm>
            <a:custGeom>
              <a:rect b="b" l="l" r="r" t="t"/>
              <a:pathLst>
                <a:path extrusionOk="0" h="857" w="1714">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78"/>
            <p:cNvSpPr/>
            <p:nvPr/>
          </p:nvSpPr>
          <p:spPr>
            <a:xfrm>
              <a:off x="5457384" y="2503811"/>
              <a:ext cx="30948" cy="20457"/>
            </a:xfrm>
            <a:custGeom>
              <a:rect b="b" l="l" r="r" t="t"/>
              <a:pathLst>
                <a:path extrusionOk="0" h="780" w="118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78"/>
            <p:cNvSpPr/>
            <p:nvPr/>
          </p:nvSpPr>
          <p:spPr>
            <a:xfrm>
              <a:off x="5390373" y="2425653"/>
              <a:ext cx="257344" cy="358215"/>
            </a:xfrm>
            <a:custGeom>
              <a:rect b="b" l="l" r="r" t="t"/>
              <a:pathLst>
                <a:path extrusionOk="0" h="13658" w="9812">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78"/>
            <p:cNvSpPr/>
            <p:nvPr/>
          </p:nvSpPr>
          <p:spPr>
            <a:xfrm>
              <a:off x="5512147" y="2448025"/>
              <a:ext cx="12406" cy="10622"/>
            </a:xfrm>
            <a:custGeom>
              <a:rect b="b" l="l" r="r" t="t"/>
              <a:pathLst>
                <a:path extrusionOk="0" h="405" w="473">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78"/>
            <p:cNvSpPr/>
            <p:nvPr/>
          </p:nvSpPr>
          <p:spPr>
            <a:xfrm>
              <a:off x="5412824" y="2470502"/>
              <a:ext cx="212548" cy="279795"/>
            </a:xfrm>
            <a:custGeom>
              <a:rect b="b" l="l" r="r" t="t"/>
              <a:pathLst>
                <a:path extrusionOk="0" h="10668" w="8104">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78"/>
            <p:cNvSpPr/>
            <p:nvPr/>
          </p:nvSpPr>
          <p:spPr>
            <a:xfrm>
              <a:off x="5440835" y="2498513"/>
              <a:ext cx="77896" cy="105907"/>
            </a:xfrm>
            <a:custGeom>
              <a:rect b="b" l="l" r="r" t="t"/>
              <a:pathLst>
                <a:path extrusionOk="0" h="4038" w="297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78"/>
            <p:cNvSpPr/>
            <p:nvPr/>
          </p:nvSpPr>
          <p:spPr>
            <a:xfrm>
              <a:off x="5530690" y="2504178"/>
              <a:ext cx="66670" cy="32968"/>
            </a:xfrm>
            <a:custGeom>
              <a:rect b="b" l="l" r="r" t="t"/>
              <a:pathLst>
                <a:path extrusionOk="0" h="1257" w="2542">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78"/>
            <p:cNvSpPr/>
            <p:nvPr/>
          </p:nvSpPr>
          <p:spPr>
            <a:xfrm>
              <a:off x="5528670" y="2549106"/>
              <a:ext cx="70578" cy="10517"/>
            </a:xfrm>
            <a:custGeom>
              <a:rect b="b" l="l" r="r" t="t"/>
              <a:pathLst>
                <a:path extrusionOk="0" h="401" w="2691">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78"/>
            <p:cNvSpPr/>
            <p:nvPr/>
          </p:nvSpPr>
          <p:spPr>
            <a:xfrm>
              <a:off x="5528670" y="2571452"/>
              <a:ext cx="37007" cy="10517"/>
            </a:xfrm>
            <a:custGeom>
              <a:rect b="b" l="l" r="r" t="t"/>
              <a:pathLst>
                <a:path extrusionOk="0" h="401" w="1411">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78"/>
            <p:cNvSpPr/>
            <p:nvPr/>
          </p:nvSpPr>
          <p:spPr>
            <a:xfrm>
              <a:off x="5438946" y="2616379"/>
              <a:ext cx="160302" cy="10517"/>
            </a:xfrm>
            <a:custGeom>
              <a:rect b="b" l="l" r="r" t="t"/>
              <a:pathLst>
                <a:path extrusionOk="0" h="401" w="6112">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78"/>
            <p:cNvSpPr/>
            <p:nvPr/>
          </p:nvSpPr>
          <p:spPr>
            <a:xfrm>
              <a:off x="5438946" y="2638830"/>
              <a:ext cx="25782" cy="10517"/>
            </a:xfrm>
            <a:custGeom>
              <a:rect b="b" l="l" r="r" t="t"/>
              <a:pathLst>
                <a:path extrusionOk="0" h="401" w="983">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78"/>
            <p:cNvSpPr/>
            <p:nvPr/>
          </p:nvSpPr>
          <p:spPr>
            <a:xfrm>
              <a:off x="5438946" y="2706104"/>
              <a:ext cx="25782" cy="10517"/>
            </a:xfrm>
            <a:custGeom>
              <a:rect b="b" l="l" r="r" t="t"/>
              <a:pathLst>
                <a:path extrusionOk="0" h="401" w="983">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78"/>
            <p:cNvSpPr/>
            <p:nvPr/>
          </p:nvSpPr>
          <p:spPr>
            <a:xfrm>
              <a:off x="5438946" y="2683627"/>
              <a:ext cx="25782" cy="10517"/>
            </a:xfrm>
            <a:custGeom>
              <a:rect b="b" l="l" r="r" t="t"/>
              <a:pathLst>
                <a:path extrusionOk="0" h="401" w="983">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78"/>
            <p:cNvSpPr/>
            <p:nvPr/>
          </p:nvSpPr>
          <p:spPr>
            <a:xfrm>
              <a:off x="5439576" y="2661307"/>
              <a:ext cx="24392" cy="10491"/>
            </a:xfrm>
            <a:custGeom>
              <a:rect b="b" l="l" r="r" t="t"/>
              <a:pathLst>
                <a:path extrusionOk="0" h="400" w="93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78"/>
            <p:cNvSpPr/>
            <p:nvPr/>
          </p:nvSpPr>
          <p:spPr>
            <a:xfrm>
              <a:off x="5472517" y="2638830"/>
              <a:ext cx="48259" cy="10517"/>
            </a:xfrm>
            <a:custGeom>
              <a:rect b="b" l="l" r="r" t="t"/>
              <a:pathLst>
                <a:path extrusionOk="0" h="401" w="184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78"/>
            <p:cNvSpPr/>
            <p:nvPr/>
          </p:nvSpPr>
          <p:spPr>
            <a:xfrm>
              <a:off x="5473278" y="2706104"/>
              <a:ext cx="69949" cy="10517"/>
            </a:xfrm>
            <a:custGeom>
              <a:rect b="b" l="l" r="r" t="t"/>
              <a:pathLst>
                <a:path extrusionOk="0" h="401" w="2667">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78"/>
            <p:cNvSpPr/>
            <p:nvPr/>
          </p:nvSpPr>
          <p:spPr>
            <a:xfrm>
              <a:off x="5472517" y="2683627"/>
              <a:ext cx="48232" cy="10517"/>
            </a:xfrm>
            <a:custGeom>
              <a:rect b="b" l="l" r="r" t="t"/>
              <a:pathLst>
                <a:path extrusionOk="0" h="401" w="1839">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78"/>
            <p:cNvSpPr/>
            <p:nvPr/>
          </p:nvSpPr>
          <p:spPr>
            <a:xfrm>
              <a:off x="5473147" y="2661307"/>
              <a:ext cx="69450" cy="10491"/>
            </a:xfrm>
            <a:custGeom>
              <a:rect b="b" l="l" r="r" t="t"/>
              <a:pathLst>
                <a:path extrusionOk="0" h="400" w="2648">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78"/>
            <p:cNvSpPr/>
            <p:nvPr/>
          </p:nvSpPr>
          <p:spPr>
            <a:xfrm>
              <a:off x="5556681" y="2661281"/>
              <a:ext cx="41938" cy="10543"/>
            </a:xfrm>
            <a:custGeom>
              <a:rect b="b" l="l" r="r" t="t"/>
              <a:pathLst>
                <a:path extrusionOk="0" h="402" w="1599">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78"/>
            <p:cNvSpPr/>
            <p:nvPr/>
          </p:nvSpPr>
          <p:spPr>
            <a:xfrm>
              <a:off x="5556681" y="2638830"/>
              <a:ext cx="42567" cy="10517"/>
            </a:xfrm>
            <a:custGeom>
              <a:rect b="b" l="l" r="r" t="t"/>
              <a:pathLst>
                <a:path extrusionOk="0" h="401" w="1623">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78"/>
            <p:cNvSpPr/>
            <p:nvPr/>
          </p:nvSpPr>
          <p:spPr>
            <a:xfrm>
              <a:off x="5556681" y="2683627"/>
              <a:ext cx="42567" cy="10517"/>
            </a:xfrm>
            <a:custGeom>
              <a:rect b="b" l="l" r="r" t="t"/>
              <a:pathLst>
                <a:path extrusionOk="0" h="401" w="1623">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78"/>
            <p:cNvSpPr/>
            <p:nvPr/>
          </p:nvSpPr>
          <p:spPr>
            <a:xfrm>
              <a:off x="5556681" y="2706104"/>
              <a:ext cx="42567" cy="10517"/>
            </a:xfrm>
            <a:custGeom>
              <a:rect b="b" l="l" r="r" t="t"/>
              <a:pathLst>
                <a:path extrusionOk="0" h="401" w="1623">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7" name="Google Shape;12617;p78"/>
          <p:cNvGrpSpPr/>
          <p:nvPr/>
        </p:nvGrpSpPr>
        <p:grpSpPr>
          <a:xfrm>
            <a:off x="5364617" y="4123268"/>
            <a:ext cx="285985" cy="322572"/>
            <a:chOff x="5364617" y="4307843"/>
            <a:chExt cx="285985" cy="322572"/>
          </a:xfrm>
        </p:grpSpPr>
        <p:sp>
          <p:nvSpPr>
            <p:cNvPr id="12618" name="Google Shape;12618;p78"/>
            <p:cNvSpPr/>
            <p:nvPr/>
          </p:nvSpPr>
          <p:spPr>
            <a:xfrm>
              <a:off x="5374977" y="4569305"/>
              <a:ext cx="84059" cy="52271"/>
            </a:xfrm>
            <a:custGeom>
              <a:rect b="b" l="l" r="r" t="t"/>
              <a:pathLst>
                <a:path extrusionOk="0" h="1993" w="3205">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78"/>
            <p:cNvSpPr/>
            <p:nvPr/>
          </p:nvSpPr>
          <p:spPr>
            <a:xfrm>
              <a:off x="5466328" y="4489547"/>
              <a:ext cx="84085" cy="132029"/>
            </a:xfrm>
            <a:custGeom>
              <a:rect b="b" l="l" r="r" t="t"/>
              <a:pathLst>
                <a:path extrusionOk="0" h="5034" w="3206">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78"/>
            <p:cNvSpPr/>
            <p:nvPr/>
          </p:nvSpPr>
          <p:spPr>
            <a:xfrm>
              <a:off x="5557835" y="4403731"/>
              <a:ext cx="87731" cy="217846"/>
            </a:xfrm>
            <a:custGeom>
              <a:rect b="b" l="l" r="r" t="t"/>
              <a:pathLst>
                <a:path extrusionOk="0" h="8306" w="3345">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78"/>
            <p:cNvSpPr/>
            <p:nvPr/>
          </p:nvSpPr>
          <p:spPr>
            <a:xfrm>
              <a:off x="5366007" y="4395023"/>
              <a:ext cx="284595" cy="235392"/>
            </a:xfrm>
            <a:custGeom>
              <a:rect b="b" l="l" r="r" t="t"/>
              <a:pathLst>
                <a:path extrusionOk="0" h="8975" w="10851">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78"/>
            <p:cNvSpPr/>
            <p:nvPr/>
          </p:nvSpPr>
          <p:spPr>
            <a:xfrm>
              <a:off x="5384052" y="4584202"/>
              <a:ext cx="64651" cy="10255"/>
            </a:xfrm>
            <a:custGeom>
              <a:rect b="b" l="l" r="r" t="t"/>
              <a:pathLst>
                <a:path extrusionOk="0" h="391" w="2465">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78"/>
            <p:cNvSpPr/>
            <p:nvPr/>
          </p:nvSpPr>
          <p:spPr>
            <a:xfrm>
              <a:off x="5475796" y="4504576"/>
              <a:ext cx="64520" cy="10124"/>
            </a:xfrm>
            <a:custGeom>
              <a:rect b="b" l="l" r="r" t="t"/>
              <a:pathLst>
                <a:path extrusionOk="0" h="386" w="246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78"/>
            <p:cNvSpPr/>
            <p:nvPr/>
          </p:nvSpPr>
          <p:spPr>
            <a:xfrm>
              <a:off x="5567540" y="4418759"/>
              <a:ext cx="64520" cy="10255"/>
            </a:xfrm>
            <a:custGeom>
              <a:rect b="b" l="l" r="r" t="t"/>
              <a:pathLst>
                <a:path extrusionOk="0" h="391" w="246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78"/>
            <p:cNvSpPr/>
            <p:nvPr/>
          </p:nvSpPr>
          <p:spPr>
            <a:xfrm>
              <a:off x="5364617" y="4307843"/>
              <a:ext cx="237149" cy="235366"/>
            </a:xfrm>
            <a:custGeom>
              <a:rect b="b" l="l" r="r" t="t"/>
              <a:pathLst>
                <a:path extrusionOk="0" h="8974" w="9042">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78"/>
            <p:cNvSpPr/>
            <p:nvPr/>
          </p:nvSpPr>
          <p:spPr>
            <a:xfrm>
              <a:off x="5441857" y="4584202"/>
              <a:ext cx="14923" cy="10255"/>
            </a:xfrm>
            <a:custGeom>
              <a:rect b="b" l="l" r="r" t="t"/>
              <a:pathLst>
                <a:path extrusionOk="0" h="391" w="569">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78"/>
            <p:cNvSpPr/>
            <p:nvPr/>
          </p:nvSpPr>
          <p:spPr>
            <a:xfrm>
              <a:off x="5376367" y="4570590"/>
              <a:ext cx="8104" cy="49727"/>
            </a:xfrm>
            <a:custGeom>
              <a:rect b="b" l="l" r="r" t="t"/>
              <a:pathLst>
                <a:path extrusionOk="0" h="1896" w="309">
                  <a:moveTo>
                    <a:pt x="0" y="0"/>
                  </a:moveTo>
                  <a:lnTo>
                    <a:pt x="0" y="1896"/>
                  </a:lnTo>
                  <a:lnTo>
                    <a:pt x="308" y="1896"/>
                  </a:ln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78"/>
            <p:cNvSpPr/>
            <p:nvPr/>
          </p:nvSpPr>
          <p:spPr>
            <a:xfrm>
              <a:off x="5533601" y="4504576"/>
              <a:ext cx="14923" cy="10124"/>
            </a:xfrm>
            <a:custGeom>
              <a:rect b="b" l="l" r="r" t="t"/>
              <a:pathLst>
                <a:path extrusionOk="0" h="386" w="569">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78"/>
            <p:cNvSpPr/>
            <p:nvPr/>
          </p:nvSpPr>
          <p:spPr>
            <a:xfrm>
              <a:off x="5467718" y="4490937"/>
              <a:ext cx="8235" cy="129380"/>
            </a:xfrm>
            <a:custGeom>
              <a:rect b="b" l="l" r="r" t="t"/>
              <a:pathLst>
                <a:path extrusionOk="0" h="4933" w="314">
                  <a:moveTo>
                    <a:pt x="1" y="1"/>
                  </a:moveTo>
                  <a:lnTo>
                    <a:pt x="1" y="2845"/>
                  </a:lnTo>
                  <a:lnTo>
                    <a:pt x="1" y="4933"/>
                  </a:lnTo>
                  <a:lnTo>
                    <a:pt x="314" y="4933"/>
                  </a:lnTo>
                  <a:lnTo>
                    <a:pt x="314" y="2845"/>
                  </a:lnTo>
                  <a:lnTo>
                    <a:pt x="314"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78"/>
            <p:cNvSpPr/>
            <p:nvPr/>
          </p:nvSpPr>
          <p:spPr>
            <a:xfrm>
              <a:off x="5625214" y="4418759"/>
              <a:ext cx="15055" cy="10255"/>
            </a:xfrm>
            <a:custGeom>
              <a:rect b="b" l="l" r="r" t="t"/>
              <a:pathLst>
                <a:path extrusionOk="0" h="391" w="574">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78"/>
            <p:cNvSpPr/>
            <p:nvPr/>
          </p:nvSpPr>
          <p:spPr>
            <a:xfrm>
              <a:off x="5559225" y="4405121"/>
              <a:ext cx="8104" cy="215197"/>
            </a:xfrm>
            <a:custGeom>
              <a:rect b="b" l="l" r="r" t="t"/>
              <a:pathLst>
                <a:path extrusionOk="0" h="8205" w="309">
                  <a:moveTo>
                    <a:pt x="0" y="1"/>
                  </a:moveTo>
                  <a:lnTo>
                    <a:pt x="0" y="3080"/>
                  </a:lnTo>
                  <a:lnTo>
                    <a:pt x="0" y="8205"/>
                  </a:lnTo>
                  <a:lnTo>
                    <a:pt x="308" y="8205"/>
                  </a:lnTo>
                  <a:lnTo>
                    <a:pt x="308" y="3080"/>
                  </a:lnTo>
                  <a:lnTo>
                    <a:pt x="308"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2" name="Google Shape;12632;p78"/>
          <p:cNvGrpSpPr/>
          <p:nvPr/>
        </p:nvGrpSpPr>
        <p:grpSpPr>
          <a:xfrm>
            <a:off x="7539428" y="2250572"/>
            <a:ext cx="349980" cy="355697"/>
            <a:chOff x="7539428" y="2435147"/>
            <a:chExt cx="349980" cy="355697"/>
          </a:xfrm>
        </p:grpSpPr>
        <p:sp>
          <p:nvSpPr>
            <p:cNvPr id="12633" name="Google Shape;12633;p78"/>
            <p:cNvSpPr/>
            <p:nvPr/>
          </p:nvSpPr>
          <p:spPr>
            <a:xfrm>
              <a:off x="7561249" y="2635316"/>
              <a:ext cx="27932" cy="61215"/>
            </a:xfrm>
            <a:custGeom>
              <a:rect b="b" l="l" r="r" t="t"/>
              <a:pathLst>
                <a:path extrusionOk="0" h="2334" w="1065">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78"/>
            <p:cNvSpPr/>
            <p:nvPr/>
          </p:nvSpPr>
          <p:spPr>
            <a:xfrm>
              <a:off x="7572501" y="2629755"/>
              <a:ext cx="66775" cy="66775"/>
            </a:xfrm>
            <a:custGeom>
              <a:rect b="b" l="l" r="r" t="t"/>
              <a:pathLst>
                <a:path extrusionOk="0" h="2546" w="2546">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78"/>
            <p:cNvSpPr/>
            <p:nvPr/>
          </p:nvSpPr>
          <p:spPr>
            <a:xfrm>
              <a:off x="7583595" y="2713290"/>
              <a:ext cx="33466" cy="33361"/>
            </a:xfrm>
            <a:custGeom>
              <a:rect b="b" l="l" r="r" t="t"/>
              <a:pathLst>
                <a:path extrusionOk="0" h="1272" w="1276">
                  <a:moveTo>
                    <a:pt x="0" y="1"/>
                  </a:moveTo>
                  <a:lnTo>
                    <a:pt x="0" y="1271"/>
                  </a:lnTo>
                  <a:lnTo>
                    <a:pt x="1276" y="1271"/>
                  </a:lnTo>
                  <a:lnTo>
                    <a:pt x="127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78"/>
            <p:cNvSpPr/>
            <p:nvPr/>
          </p:nvSpPr>
          <p:spPr>
            <a:xfrm>
              <a:off x="7544595" y="2726797"/>
              <a:ext cx="111467" cy="58828"/>
            </a:xfrm>
            <a:custGeom>
              <a:rect b="b" l="l" r="r" t="t"/>
              <a:pathLst>
                <a:path extrusionOk="0" h="2243" w="425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78"/>
            <p:cNvSpPr/>
            <p:nvPr/>
          </p:nvSpPr>
          <p:spPr>
            <a:xfrm>
              <a:off x="7566809" y="2657635"/>
              <a:ext cx="66906" cy="61241"/>
            </a:xfrm>
            <a:custGeom>
              <a:rect b="b" l="l" r="r" t="t"/>
              <a:pathLst>
                <a:path extrusionOk="0" h="2335" w="2551">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78"/>
            <p:cNvSpPr/>
            <p:nvPr/>
          </p:nvSpPr>
          <p:spPr>
            <a:xfrm>
              <a:off x="7566809" y="2657635"/>
              <a:ext cx="66775" cy="59851"/>
            </a:xfrm>
            <a:custGeom>
              <a:rect b="b" l="l" r="r" t="t"/>
              <a:pathLst>
                <a:path extrusionOk="0" h="2282" w="2546">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78"/>
            <p:cNvSpPr/>
            <p:nvPr/>
          </p:nvSpPr>
          <p:spPr>
            <a:xfrm>
              <a:off x="7544595" y="2740934"/>
              <a:ext cx="22372" cy="44692"/>
            </a:xfrm>
            <a:custGeom>
              <a:rect b="b" l="l" r="r" t="t"/>
              <a:pathLst>
                <a:path extrusionOk="0" h="1704" w="853">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78"/>
            <p:cNvSpPr/>
            <p:nvPr/>
          </p:nvSpPr>
          <p:spPr>
            <a:xfrm>
              <a:off x="7633690" y="2740934"/>
              <a:ext cx="22372" cy="44692"/>
            </a:xfrm>
            <a:custGeom>
              <a:rect b="b" l="l" r="r" t="t"/>
              <a:pathLst>
                <a:path extrusionOk="0" h="1704" w="853">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78"/>
            <p:cNvSpPr/>
            <p:nvPr/>
          </p:nvSpPr>
          <p:spPr>
            <a:xfrm>
              <a:off x="7678250" y="2445874"/>
              <a:ext cx="27906" cy="61372"/>
            </a:xfrm>
            <a:custGeom>
              <a:rect b="b" l="l" r="r" t="t"/>
              <a:pathLst>
                <a:path extrusionOk="0" h="2340" w="1064">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78"/>
            <p:cNvSpPr/>
            <p:nvPr/>
          </p:nvSpPr>
          <p:spPr>
            <a:xfrm>
              <a:off x="7689475" y="2440445"/>
              <a:ext cx="66775" cy="66801"/>
            </a:xfrm>
            <a:custGeom>
              <a:rect b="b" l="l" r="r" t="t"/>
              <a:pathLst>
                <a:path extrusionOk="0" h="2547" w="2546">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78"/>
            <p:cNvSpPr/>
            <p:nvPr/>
          </p:nvSpPr>
          <p:spPr>
            <a:xfrm>
              <a:off x="7700570" y="2523875"/>
              <a:ext cx="33361" cy="33466"/>
            </a:xfrm>
            <a:custGeom>
              <a:rect b="b" l="l" r="r" t="t"/>
              <a:pathLst>
                <a:path extrusionOk="0" h="1276" w="1272">
                  <a:moveTo>
                    <a:pt x="1" y="0"/>
                  </a:moveTo>
                  <a:lnTo>
                    <a:pt x="1" y="1276"/>
                  </a:lnTo>
                  <a:lnTo>
                    <a:pt x="1271" y="1276"/>
                  </a:lnTo>
                  <a:lnTo>
                    <a:pt x="12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78"/>
            <p:cNvSpPr/>
            <p:nvPr/>
          </p:nvSpPr>
          <p:spPr>
            <a:xfrm>
              <a:off x="7661701" y="2537382"/>
              <a:ext cx="111336" cy="58959"/>
            </a:xfrm>
            <a:custGeom>
              <a:rect b="b" l="l" r="r" t="t"/>
              <a:pathLst>
                <a:path extrusionOk="0" h="2248" w="4245">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78"/>
            <p:cNvSpPr/>
            <p:nvPr/>
          </p:nvSpPr>
          <p:spPr>
            <a:xfrm>
              <a:off x="7661596" y="2551519"/>
              <a:ext cx="22215" cy="44823"/>
            </a:xfrm>
            <a:custGeom>
              <a:rect b="b" l="l" r="r" t="t"/>
              <a:pathLst>
                <a:path extrusionOk="0" h="1709" w="847">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78"/>
            <p:cNvSpPr/>
            <p:nvPr/>
          </p:nvSpPr>
          <p:spPr>
            <a:xfrm>
              <a:off x="7750690" y="2551519"/>
              <a:ext cx="22241" cy="44823"/>
            </a:xfrm>
            <a:custGeom>
              <a:rect b="b" l="l" r="r" t="t"/>
              <a:pathLst>
                <a:path extrusionOk="0" h="1709" w="848">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78"/>
            <p:cNvSpPr/>
            <p:nvPr/>
          </p:nvSpPr>
          <p:spPr>
            <a:xfrm>
              <a:off x="7683784" y="2468220"/>
              <a:ext cx="66933" cy="61241"/>
            </a:xfrm>
            <a:custGeom>
              <a:rect b="b" l="l" r="r" t="t"/>
              <a:pathLst>
                <a:path extrusionOk="0" h="2335" w="2552">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78"/>
            <p:cNvSpPr/>
            <p:nvPr/>
          </p:nvSpPr>
          <p:spPr>
            <a:xfrm>
              <a:off x="7683784" y="2468220"/>
              <a:ext cx="66801" cy="59851"/>
            </a:xfrm>
            <a:custGeom>
              <a:rect b="b" l="l" r="r" t="t"/>
              <a:pathLst>
                <a:path extrusionOk="0" h="2282" w="2547">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78"/>
            <p:cNvSpPr/>
            <p:nvPr/>
          </p:nvSpPr>
          <p:spPr>
            <a:xfrm>
              <a:off x="7811879" y="2607409"/>
              <a:ext cx="44587" cy="39027"/>
            </a:xfrm>
            <a:custGeom>
              <a:rect b="b" l="l" r="r" t="t"/>
              <a:pathLst>
                <a:path extrusionOk="0" h="1488" w="170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78"/>
            <p:cNvSpPr/>
            <p:nvPr/>
          </p:nvSpPr>
          <p:spPr>
            <a:xfrm>
              <a:off x="7811879" y="2607409"/>
              <a:ext cx="30712" cy="39027"/>
            </a:xfrm>
            <a:custGeom>
              <a:rect b="b" l="l" r="r" t="t"/>
              <a:pathLst>
                <a:path extrusionOk="0" h="1488" w="1171">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78"/>
            <p:cNvSpPr/>
            <p:nvPr/>
          </p:nvSpPr>
          <p:spPr>
            <a:xfrm>
              <a:off x="7784131" y="2707625"/>
              <a:ext cx="100215" cy="78001"/>
            </a:xfrm>
            <a:custGeom>
              <a:rect b="b" l="l" r="r" t="t"/>
              <a:pathLst>
                <a:path extrusionOk="0" h="2974" w="3821">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78"/>
            <p:cNvSpPr/>
            <p:nvPr/>
          </p:nvSpPr>
          <p:spPr>
            <a:xfrm>
              <a:off x="7784131" y="2732357"/>
              <a:ext cx="100215" cy="53268"/>
            </a:xfrm>
            <a:custGeom>
              <a:rect b="b" l="l" r="r" t="t"/>
              <a:pathLst>
                <a:path extrusionOk="0" h="2031" w="3821">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78"/>
            <p:cNvSpPr/>
            <p:nvPr/>
          </p:nvSpPr>
          <p:spPr>
            <a:xfrm>
              <a:off x="7795225" y="2629755"/>
              <a:ext cx="78027" cy="77896"/>
            </a:xfrm>
            <a:custGeom>
              <a:rect b="b" l="l" r="r" t="t"/>
              <a:pathLst>
                <a:path extrusionOk="0" h="2970" w="2975">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78"/>
            <p:cNvSpPr/>
            <p:nvPr/>
          </p:nvSpPr>
          <p:spPr>
            <a:xfrm>
              <a:off x="7809545" y="2629755"/>
              <a:ext cx="65228" cy="70080"/>
            </a:xfrm>
            <a:custGeom>
              <a:rect b="b" l="l" r="r" t="t"/>
              <a:pathLst>
                <a:path extrusionOk="0" h="2672" w="2487">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78"/>
            <p:cNvSpPr/>
            <p:nvPr/>
          </p:nvSpPr>
          <p:spPr>
            <a:xfrm>
              <a:off x="7801047" y="2664035"/>
              <a:ext cx="66644" cy="54842"/>
            </a:xfrm>
            <a:custGeom>
              <a:rect b="b" l="l" r="r" t="t"/>
              <a:pathLst>
                <a:path extrusionOk="0" h="2091" w="2541">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78"/>
            <p:cNvSpPr/>
            <p:nvPr/>
          </p:nvSpPr>
          <p:spPr>
            <a:xfrm>
              <a:off x="7801047" y="2664035"/>
              <a:ext cx="66513" cy="54343"/>
            </a:xfrm>
            <a:custGeom>
              <a:rect b="b" l="l" r="r" t="t"/>
              <a:pathLst>
                <a:path extrusionOk="0" h="2072" w="2536">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78"/>
            <p:cNvSpPr/>
            <p:nvPr/>
          </p:nvSpPr>
          <p:spPr>
            <a:xfrm>
              <a:off x="7784131" y="2748251"/>
              <a:ext cx="22241" cy="37374"/>
            </a:xfrm>
            <a:custGeom>
              <a:rect b="b" l="l" r="r" t="t"/>
              <a:pathLst>
                <a:path extrusionOk="0" h="1425" w="848">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78"/>
            <p:cNvSpPr/>
            <p:nvPr/>
          </p:nvSpPr>
          <p:spPr>
            <a:xfrm>
              <a:off x="7862000" y="2748251"/>
              <a:ext cx="22346" cy="37374"/>
            </a:xfrm>
            <a:custGeom>
              <a:rect b="b" l="l" r="r" t="t"/>
              <a:pathLst>
                <a:path extrusionOk="0" h="1425" w="852">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78"/>
            <p:cNvSpPr/>
            <p:nvPr/>
          </p:nvSpPr>
          <p:spPr>
            <a:xfrm>
              <a:off x="7693646" y="2462922"/>
              <a:ext cx="48101" cy="16182"/>
            </a:xfrm>
            <a:custGeom>
              <a:rect b="b" l="l" r="r" t="t"/>
              <a:pathLst>
                <a:path extrusionOk="0" h="617" w="1834">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78"/>
            <p:cNvSpPr/>
            <p:nvPr/>
          </p:nvSpPr>
          <p:spPr>
            <a:xfrm>
              <a:off x="7656403" y="2435147"/>
              <a:ext cx="121827" cy="166387"/>
            </a:xfrm>
            <a:custGeom>
              <a:rect b="b" l="l" r="r" t="t"/>
              <a:pathLst>
                <a:path extrusionOk="0" h="6344" w="4645">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78"/>
            <p:cNvSpPr/>
            <p:nvPr/>
          </p:nvSpPr>
          <p:spPr>
            <a:xfrm>
              <a:off x="7678617" y="2568776"/>
              <a:ext cx="10517" cy="32758"/>
            </a:xfrm>
            <a:custGeom>
              <a:rect b="b" l="l" r="r" t="t"/>
              <a:pathLst>
                <a:path extrusionOk="0" h="1249" w="401">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78"/>
            <p:cNvSpPr/>
            <p:nvPr/>
          </p:nvSpPr>
          <p:spPr>
            <a:xfrm>
              <a:off x="7745393" y="2568776"/>
              <a:ext cx="10491" cy="32758"/>
            </a:xfrm>
            <a:custGeom>
              <a:rect b="b" l="l" r="r" t="t"/>
              <a:pathLst>
                <a:path extrusionOk="0" h="1249" w="40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78"/>
            <p:cNvSpPr/>
            <p:nvPr/>
          </p:nvSpPr>
          <p:spPr>
            <a:xfrm>
              <a:off x="7576645" y="2652337"/>
              <a:ext cx="48127" cy="16077"/>
            </a:xfrm>
            <a:custGeom>
              <a:rect b="b" l="l" r="r" t="t"/>
              <a:pathLst>
                <a:path extrusionOk="0" h="613" w="1835">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78"/>
            <p:cNvSpPr/>
            <p:nvPr/>
          </p:nvSpPr>
          <p:spPr>
            <a:xfrm>
              <a:off x="7539428" y="2624457"/>
              <a:ext cx="121801" cy="166387"/>
            </a:xfrm>
            <a:custGeom>
              <a:rect b="b" l="l" r="r" t="t"/>
              <a:pathLst>
                <a:path extrusionOk="0" h="6344" w="4644">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78"/>
            <p:cNvSpPr/>
            <p:nvPr/>
          </p:nvSpPr>
          <p:spPr>
            <a:xfrm>
              <a:off x="7561643" y="2758113"/>
              <a:ext cx="10491" cy="32732"/>
            </a:xfrm>
            <a:custGeom>
              <a:rect b="b" l="l" r="r" t="t"/>
              <a:pathLst>
                <a:path extrusionOk="0" h="1248" w="40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78"/>
            <p:cNvSpPr/>
            <p:nvPr/>
          </p:nvSpPr>
          <p:spPr>
            <a:xfrm>
              <a:off x="7628523" y="2758113"/>
              <a:ext cx="10491" cy="32732"/>
            </a:xfrm>
            <a:custGeom>
              <a:rect b="b" l="l" r="r" t="t"/>
              <a:pathLst>
                <a:path extrusionOk="0" h="1248" w="40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78"/>
            <p:cNvSpPr/>
            <p:nvPr/>
          </p:nvSpPr>
          <p:spPr>
            <a:xfrm>
              <a:off x="7778833" y="2602243"/>
              <a:ext cx="110575" cy="188602"/>
            </a:xfrm>
            <a:custGeom>
              <a:rect b="b" l="l" r="r" t="t"/>
              <a:pathLst>
                <a:path extrusionOk="0" h="7191" w="4216">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78"/>
            <p:cNvSpPr/>
            <p:nvPr/>
          </p:nvSpPr>
          <p:spPr>
            <a:xfrm>
              <a:off x="7801152" y="2765037"/>
              <a:ext cx="10517" cy="25808"/>
            </a:xfrm>
            <a:custGeom>
              <a:rect b="b" l="l" r="r" t="t"/>
              <a:pathLst>
                <a:path extrusionOk="0" h="984" w="401">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78"/>
            <p:cNvSpPr/>
            <p:nvPr/>
          </p:nvSpPr>
          <p:spPr>
            <a:xfrm>
              <a:off x="7856807" y="2765037"/>
              <a:ext cx="10517" cy="25808"/>
            </a:xfrm>
            <a:custGeom>
              <a:rect b="b" l="l" r="r" t="t"/>
              <a:pathLst>
                <a:path extrusionOk="0" h="984" w="401">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78"/>
            <p:cNvSpPr/>
            <p:nvPr/>
          </p:nvSpPr>
          <p:spPr>
            <a:xfrm>
              <a:off x="7648429" y="2613442"/>
              <a:ext cx="136094" cy="110654"/>
            </a:xfrm>
            <a:custGeom>
              <a:rect b="b" l="l" r="r" t="t"/>
              <a:pathLst>
                <a:path extrusionOk="0" h="4219" w="5189">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1" name="Google Shape;12671;p78"/>
          <p:cNvGrpSpPr/>
          <p:nvPr/>
        </p:nvGrpSpPr>
        <p:grpSpPr>
          <a:xfrm>
            <a:off x="6276285" y="4105355"/>
            <a:ext cx="224927" cy="360785"/>
            <a:chOff x="6276285" y="4289930"/>
            <a:chExt cx="224927" cy="360785"/>
          </a:xfrm>
        </p:grpSpPr>
        <p:sp>
          <p:nvSpPr>
            <p:cNvPr id="12672" name="Google Shape;12672;p78"/>
            <p:cNvSpPr/>
            <p:nvPr/>
          </p:nvSpPr>
          <p:spPr>
            <a:xfrm>
              <a:off x="6292940" y="4329035"/>
              <a:ext cx="191487" cy="202817"/>
            </a:xfrm>
            <a:custGeom>
              <a:rect b="b" l="l" r="r" t="t"/>
              <a:pathLst>
                <a:path extrusionOk="0" h="7733" w="7301">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78"/>
            <p:cNvSpPr/>
            <p:nvPr/>
          </p:nvSpPr>
          <p:spPr>
            <a:xfrm>
              <a:off x="6292940" y="4329035"/>
              <a:ext cx="191487" cy="22477"/>
            </a:xfrm>
            <a:custGeom>
              <a:rect b="b" l="l" r="r" t="t"/>
              <a:pathLst>
                <a:path extrusionOk="0" h="857" w="7301">
                  <a:moveTo>
                    <a:pt x="1" y="0"/>
                  </a:moveTo>
                  <a:lnTo>
                    <a:pt x="1" y="857"/>
                  </a:lnTo>
                  <a:lnTo>
                    <a:pt x="7300" y="857"/>
                  </a:lnTo>
                  <a:lnTo>
                    <a:pt x="730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78"/>
            <p:cNvSpPr/>
            <p:nvPr/>
          </p:nvSpPr>
          <p:spPr>
            <a:xfrm>
              <a:off x="6281583" y="4312118"/>
              <a:ext cx="214069" cy="22503"/>
            </a:xfrm>
            <a:custGeom>
              <a:rect b="b" l="l" r="r" t="t"/>
              <a:pathLst>
                <a:path extrusionOk="0" h="858" w="8162">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78"/>
            <p:cNvSpPr/>
            <p:nvPr/>
          </p:nvSpPr>
          <p:spPr>
            <a:xfrm>
              <a:off x="6276285" y="4289930"/>
              <a:ext cx="224927" cy="360785"/>
            </a:xfrm>
            <a:custGeom>
              <a:rect b="b" l="l" r="r" t="t"/>
              <a:pathLst>
                <a:path extrusionOk="0" h="13756" w="8576">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78"/>
            <p:cNvSpPr/>
            <p:nvPr/>
          </p:nvSpPr>
          <p:spPr>
            <a:xfrm>
              <a:off x="6312846" y="4379890"/>
              <a:ext cx="148736" cy="106903"/>
            </a:xfrm>
            <a:custGeom>
              <a:rect b="b" l="l" r="r" t="t"/>
              <a:pathLst>
                <a:path extrusionOk="0" h="4076" w="5671">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7" name="Google Shape;12677;p78"/>
          <p:cNvGrpSpPr/>
          <p:nvPr/>
        </p:nvGrpSpPr>
        <p:grpSpPr>
          <a:xfrm>
            <a:off x="6650604" y="4158466"/>
            <a:ext cx="356405" cy="278431"/>
            <a:chOff x="6650604" y="4343041"/>
            <a:chExt cx="356405" cy="278431"/>
          </a:xfrm>
        </p:grpSpPr>
        <p:sp>
          <p:nvSpPr>
            <p:cNvPr id="12678" name="Google Shape;12678;p78"/>
            <p:cNvSpPr/>
            <p:nvPr/>
          </p:nvSpPr>
          <p:spPr>
            <a:xfrm>
              <a:off x="6711688" y="4354397"/>
              <a:ext cx="284096" cy="17310"/>
            </a:xfrm>
            <a:custGeom>
              <a:rect b="b" l="l" r="r" t="t"/>
              <a:pathLst>
                <a:path extrusionOk="0" h="660" w="10832">
                  <a:moveTo>
                    <a:pt x="0" y="1"/>
                  </a:moveTo>
                  <a:lnTo>
                    <a:pt x="0" y="660"/>
                  </a:lnTo>
                  <a:lnTo>
                    <a:pt x="10831" y="660"/>
                  </a:lnTo>
                  <a:lnTo>
                    <a:pt x="1083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78"/>
            <p:cNvSpPr/>
            <p:nvPr/>
          </p:nvSpPr>
          <p:spPr>
            <a:xfrm>
              <a:off x="6793334" y="4550631"/>
              <a:ext cx="202319" cy="17074"/>
            </a:xfrm>
            <a:custGeom>
              <a:rect b="b" l="l" r="r" t="t"/>
              <a:pathLst>
                <a:path extrusionOk="0" h="651" w="7714">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78"/>
            <p:cNvSpPr/>
            <p:nvPr/>
          </p:nvSpPr>
          <p:spPr>
            <a:xfrm>
              <a:off x="6816546" y="4465077"/>
              <a:ext cx="22608" cy="52901"/>
            </a:xfrm>
            <a:custGeom>
              <a:rect b="b" l="l" r="r" t="t"/>
              <a:pathLst>
                <a:path extrusionOk="0" h="2017" w="862">
                  <a:moveTo>
                    <a:pt x="1" y="0"/>
                  </a:moveTo>
                  <a:lnTo>
                    <a:pt x="1" y="2017"/>
                  </a:lnTo>
                  <a:lnTo>
                    <a:pt x="862" y="2017"/>
                  </a:lnTo>
                  <a:lnTo>
                    <a:pt x="862"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78"/>
            <p:cNvSpPr/>
            <p:nvPr/>
          </p:nvSpPr>
          <p:spPr>
            <a:xfrm>
              <a:off x="6856936" y="4439584"/>
              <a:ext cx="22608" cy="76506"/>
            </a:xfrm>
            <a:custGeom>
              <a:rect b="b" l="l" r="r" t="t"/>
              <a:pathLst>
                <a:path extrusionOk="0" h="2917" w="862">
                  <a:moveTo>
                    <a:pt x="0" y="0"/>
                  </a:moveTo>
                  <a:lnTo>
                    <a:pt x="0" y="2916"/>
                  </a:lnTo>
                  <a:lnTo>
                    <a:pt x="862" y="2916"/>
                  </a:lnTo>
                  <a:lnTo>
                    <a:pt x="86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78"/>
            <p:cNvSpPr/>
            <p:nvPr/>
          </p:nvSpPr>
          <p:spPr>
            <a:xfrm>
              <a:off x="6897326" y="4453852"/>
              <a:ext cx="21480" cy="62238"/>
            </a:xfrm>
            <a:custGeom>
              <a:rect b="b" l="l" r="r" t="t"/>
              <a:pathLst>
                <a:path extrusionOk="0" h="2373" w="819">
                  <a:moveTo>
                    <a:pt x="0" y="0"/>
                  </a:moveTo>
                  <a:lnTo>
                    <a:pt x="0" y="2372"/>
                  </a:lnTo>
                  <a:lnTo>
                    <a:pt x="818" y="2372"/>
                  </a:lnTo>
                  <a:lnTo>
                    <a:pt x="818"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78"/>
            <p:cNvSpPr/>
            <p:nvPr/>
          </p:nvSpPr>
          <p:spPr>
            <a:xfrm>
              <a:off x="6937822" y="4407403"/>
              <a:ext cx="22634" cy="108818"/>
            </a:xfrm>
            <a:custGeom>
              <a:rect b="b" l="l" r="r" t="t"/>
              <a:pathLst>
                <a:path extrusionOk="0" h="4149" w="863">
                  <a:moveTo>
                    <a:pt x="1" y="0"/>
                  </a:moveTo>
                  <a:lnTo>
                    <a:pt x="1" y="4148"/>
                  </a:lnTo>
                  <a:lnTo>
                    <a:pt x="862" y="4148"/>
                  </a:lnTo>
                  <a:lnTo>
                    <a:pt x="862"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78"/>
            <p:cNvSpPr/>
            <p:nvPr/>
          </p:nvSpPr>
          <p:spPr>
            <a:xfrm>
              <a:off x="6721025" y="4376979"/>
              <a:ext cx="265422" cy="165732"/>
            </a:xfrm>
            <a:custGeom>
              <a:rect b="b" l="l" r="r" t="t"/>
              <a:pathLst>
                <a:path extrusionOk="0" h="6319" w="1012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78"/>
            <p:cNvSpPr/>
            <p:nvPr/>
          </p:nvSpPr>
          <p:spPr>
            <a:xfrm>
              <a:off x="6720894" y="4371681"/>
              <a:ext cx="265553" cy="105671"/>
            </a:xfrm>
            <a:custGeom>
              <a:rect b="b" l="l" r="r" t="t"/>
              <a:pathLst>
                <a:path extrusionOk="0" h="4029" w="10125">
                  <a:moveTo>
                    <a:pt x="0" y="1"/>
                  </a:moveTo>
                  <a:lnTo>
                    <a:pt x="0" y="4028"/>
                  </a:lnTo>
                  <a:lnTo>
                    <a:pt x="318" y="4028"/>
                  </a:lnTo>
                  <a:lnTo>
                    <a:pt x="318" y="487"/>
                  </a:lnTo>
                  <a:lnTo>
                    <a:pt x="10124" y="487"/>
                  </a:lnTo>
                  <a:lnTo>
                    <a:pt x="1012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78"/>
            <p:cNvSpPr/>
            <p:nvPr/>
          </p:nvSpPr>
          <p:spPr>
            <a:xfrm>
              <a:off x="6711688" y="4354397"/>
              <a:ext cx="8970" cy="11383"/>
            </a:xfrm>
            <a:custGeom>
              <a:rect b="b" l="l" r="r" t="t"/>
              <a:pathLst>
                <a:path extrusionOk="0" h="434" w="342">
                  <a:moveTo>
                    <a:pt x="0" y="1"/>
                  </a:moveTo>
                  <a:lnTo>
                    <a:pt x="0" y="434"/>
                  </a:lnTo>
                  <a:lnTo>
                    <a:pt x="342" y="434"/>
                  </a:lnTo>
                  <a:lnTo>
                    <a:pt x="3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78"/>
            <p:cNvSpPr/>
            <p:nvPr/>
          </p:nvSpPr>
          <p:spPr>
            <a:xfrm>
              <a:off x="6793334" y="4555064"/>
              <a:ext cx="10622" cy="10360"/>
            </a:xfrm>
            <a:custGeom>
              <a:rect b="b" l="l" r="r" t="t"/>
              <a:pathLst>
                <a:path extrusionOk="0" h="395" w="405">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78"/>
            <p:cNvSpPr/>
            <p:nvPr/>
          </p:nvSpPr>
          <p:spPr>
            <a:xfrm>
              <a:off x="6661698" y="4488551"/>
              <a:ext cx="121932" cy="121801"/>
            </a:xfrm>
            <a:custGeom>
              <a:rect b="b" l="l" r="r" t="t"/>
              <a:pathLst>
                <a:path extrusionOk="0" h="4644" w="4649">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78"/>
            <p:cNvSpPr/>
            <p:nvPr/>
          </p:nvSpPr>
          <p:spPr>
            <a:xfrm>
              <a:off x="6650604" y="4343041"/>
              <a:ext cx="356405" cy="278431"/>
            </a:xfrm>
            <a:custGeom>
              <a:rect b="b" l="l" r="r" t="t"/>
              <a:pathLst>
                <a:path extrusionOk="0" h="10616" w="13589">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78"/>
            <p:cNvSpPr/>
            <p:nvPr/>
          </p:nvSpPr>
          <p:spPr>
            <a:xfrm>
              <a:off x="6810880" y="4455740"/>
              <a:ext cx="33833" cy="71706"/>
            </a:xfrm>
            <a:custGeom>
              <a:rect b="b" l="l" r="r" t="t"/>
              <a:pathLst>
                <a:path extrusionOk="0" h="2734" w="129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78"/>
            <p:cNvSpPr/>
            <p:nvPr/>
          </p:nvSpPr>
          <p:spPr>
            <a:xfrm>
              <a:off x="6851245" y="4428359"/>
              <a:ext cx="33991" cy="99087"/>
            </a:xfrm>
            <a:custGeom>
              <a:rect b="b" l="l" r="r" t="t"/>
              <a:pathLst>
                <a:path extrusionOk="0" h="3778" w="1296">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78"/>
            <p:cNvSpPr/>
            <p:nvPr/>
          </p:nvSpPr>
          <p:spPr>
            <a:xfrm>
              <a:off x="6891766" y="4442600"/>
              <a:ext cx="33833" cy="84846"/>
            </a:xfrm>
            <a:custGeom>
              <a:rect b="b" l="l" r="r" t="t"/>
              <a:pathLst>
                <a:path extrusionOk="0" h="3235" w="129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78"/>
            <p:cNvSpPr/>
            <p:nvPr/>
          </p:nvSpPr>
          <p:spPr>
            <a:xfrm>
              <a:off x="6932156" y="4396046"/>
              <a:ext cx="33965" cy="131400"/>
            </a:xfrm>
            <a:custGeom>
              <a:rect b="b" l="l" r="r" t="t"/>
              <a:pathLst>
                <a:path extrusionOk="0" h="5010" w="1295">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78"/>
            <p:cNvSpPr/>
            <p:nvPr/>
          </p:nvSpPr>
          <p:spPr>
            <a:xfrm>
              <a:off x="6736526" y="4410183"/>
              <a:ext cx="45610" cy="11383"/>
            </a:xfrm>
            <a:custGeom>
              <a:rect b="b" l="l" r="r" t="t"/>
              <a:pathLst>
                <a:path extrusionOk="0" h="434" w="1739">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78"/>
            <p:cNvSpPr/>
            <p:nvPr/>
          </p:nvSpPr>
          <p:spPr>
            <a:xfrm>
              <a:off x="6736526" y="4428096"/>
              <a:ext cx="62002" cy="11278"/>
            </a:xfrm>
            <a:custGeom>
              <a:rect b="b" l="l" r="r" t="t"/>
              <a:pathLst>
                <a:path extrusionOk="0" h="430" w="2364">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78"/>
            <p:cNvSpPr/>
            <p:nvPr/>
          </p:nvSpPr>
          <p:spPr>
            <a:xfrm>
              <a:off x="6737286" y="4445774"/>
              <a:ext cx="60612" cy="11252"/>
            </a:xfrm>
            <a:custGeom>
              <a:rect b="b" l="l" r="r" t="t"/>
              <a:pathLst>
                <a:path extrusionOk="0" h="429" w="2311">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78"/>
            <p:cNvSpPr/>
            <p:nvPr/>
          </p:nvSpPr>
          <p:spPr>
            <a:xfrm>
              <a:off x="6737286" y="4463556"/>
              <a:ext cx="60612" cy="11252"/>
            </a:xfrm>
            <a:custGeom>
              <a:rect b="b" l="l" r="r" t="t"/>
              <a:pathLst>
                <a:path extrusionOk="0" h="429" w="2311">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78"/>
            <p:cNvSpPr/>
            <p:nvPr/>
          </p:nvSpPr>
          <p:spPr>
            <a:xfrm>
              <a:off x="6680766" y="4514280"/>
              <a:ext cx="39027" cy="70080"/>
            </a:xfrm>
            <a:custGeom>
              <a:rect b="b" l="l" r="r" t="t"/>
              <a:pathLst>
                <a:path extrusionOk="0" h="2672" w="1488">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78"/>
            <p:cNvSpPr/>
            <p:nvPr/>
          </p:nvSpPr>
          <p:spPr>
            <a:xfrm>
              <a:off x="6687323" y="4514332"/>
              <a:ext cx="77004" cy="70395"/>
            </a:xfrm>
            <a:custGeom>
              <a:rect b="b" l="l" r="r" t="t"/>
              <a:pathLst>
                <a:path extrusionOk="0" h="2684" w="2936">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0" name="Google Shape;12700;p78"/>
          <p:cNvGrpSpPr/>
          <p:nvPr/>
        </p:nvGrpSpPr>
        <p:grpSpPr>
          <a:xfrm>
            <a:off x="5787274" y="4124003"/>
            <a:ext cx="322572" cy="321208"/>
            <a:chOff x="5787274" y="4308578"/>
            <a:chExt cx="322572" cy="321208"/>
          </a:xfrm>
        </p:grpSpPr>
        <p:sp>
          <p:nvSpPr>
            <p:cNvPr id="12701" name="Google Shape;12701;p78"/>
            <p:cNvSpPr/>
            <p:nvPr/>
          </p:nvSpPr>
          <p:spPr>
            <a:xfrm>
              <a:off x="5791942" y="4496865"/>
              <a:ext cx="56678" cy="128252"/>
            </a:xfrm>
            <a:custGeom>
              <a:rect b="b" l="l" r="r" t="t"/>
              <a:pathLst>
                <a:path extrusionOk="0" h="4890" w="2161">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78"/>
            <p:cNvSpPr/>
            <p:nvPr/>
          </p:nvSpPr>
          <p:spPr>
            <a:xfrm>
              <a:off x="5791942" y="4496865"/>
              <a:ext cx="27014" cy="128252"/>
            </a:xfrm>
            <a:custGeom>
              <a:rect b="b" l="l" r="r" t="t"/>
              <a:pathLst>
                <a:path extrusionOk="0" h="4890" w="103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78"/>
            <p:cNvSpPr/>
            <p:nvPr/>
          </p:nvSpPr>
          <p:spPr>
            <a:xfrm>
              <a:off x="5877365" y="4465208"/>
              <a:ext cx="56704" cy="159909"/>
            </a:xfrm>
            <a:custGeom>
              <a:rect b="b" l="l" r="r" t="t"/>
              <a:pathLst>
                <a:path extrusionOk="0" h="6097" w="2162">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78"/>
            <p:cNvSpPr/>
            <p:nvPr/>
          </p:nvSpPr>
          <p:spPr>
            <a:xfrm>
              <a:off x="5877365" y="4465208"/>
              <a:ext cx="27172" cy="159909"/>
            </a:xfrm>
            <a:custGeom>
              <a:rect b="b" l="l" r="r" t="t"/>
              <a:pathLst>
                <a:path extrusionOk="0" h="6097" w="1036">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78"/>
            <p:cNvSpPr/>
            <p:nvPr/>
          </p:nvSpPr>
          <p:spPr>
            <a:xfrm>
              <a:off x="5962945" y="4433525"/>
              <a:ext cx="56678" cy="191592"/>
            </a:xfrm>
            <a:custGeom>
              <a:rect b="b" l="l" r="r" t="t"/>
              <a:pathLst>
                <a:path extrusionOk="0" h="7305" w="2161">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78"/>
            <p:cNvSpPr/>
            <p:nvPr/>
          </p:nvSpPr>
          <p:spPr>
            <a:xfrm>
              <a:off x="5962945" y="4433525"/>
              <a:ext cx="27014" cy="191592"/>
            </a:xfrm>
            <a:custGeom>
              <a:rect b="b" l="l" r="r" t="t"/>
              <a:pathLst>
                <a:path extrusionOk="0" h="7305" w="103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78"/>
            <p:cNvSpPr/>
            <p:nvPr/>
          </p:nvSpPr>
          <p:spPr>
            <a:xfrm>
              <a:off x="6048499" y="4401843"/>
              <a:ext cx="56573" cy="223275"/>
            </a:xfrm>
            <a:custGeom>
              <a:rect b="b" l="l" r="r" t="t"/>
              <a:pathLst>
                <a:path extrusionOk="0" h="8513" w="2157">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78"/>
            <p:cNvSpPr/>
            <p:nvPr/>
          </p:nvSpPr>
          <p:spPr>
            <a:xfrm>
              <a:off x="6048499" y="4401843"/>
              <a:ext cx="27041" cy="223275"/>
            </a:xfrm>
            <a:custGeom>
              <a:rect b="b" l="l" r="r" t="t"/>
              <a:pathLst>
                <a:path extrusionOk="0" h="8513" w="1031">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78"/>
            <p:cNvSpPr/>
            <p:nvPr/>
          </p:nvSpPr>
          <p:spPr>
            <a:xfrm>
              <a:off x="5805554" y="4313246"/>
              <a:ext cx="290811" cy="117289"/>
            </a:xfrm>
            <a:custGeom>
              <a:rect b="b" l="l" r="r" t="t"/>
              <a:pathLst>
                <a:path extrusionOk="0" h="4472" w="11088">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78"/>
            <p:cNvSpPr/>
            <p:nvPr/>
          </p:nvSpPr>
          <p:spPr>
            <a:xfrm>
              <a:off x="5787274" y="4492196"/>
              <a:ext cx="66146" cy="137589"/>
            </a:xfrm>
            <a:custGeom>
              <a:rect b="b" l="l" r="r" t="t"/>
              <a:pathLst>
                <a:path extrusionOk="0" h="5246" w="2522">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78"/>
            <p:cNvSpPr/>
            <p:nvPr/>
          </p:nvSpPr>
          <p:spPr>
            <a:xfrm>
              <a:off x="5872697" y="4460409"/>
              <a:ext cx="66172" cy="169377"/>
            </a:xfrm>
            <a:custGeom>
              <a:rect b="b" l="l" r="r" t="t"/>
              <a:pathLst>
                <a:path extrusionOk="0" h="6458" w="2523">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78"/>
            <p:cNvSpPr/>
            <p:nvPr/>
          </p:nvSpPr>
          <p:spPr>
            <a:xfrm>
              <a:off x="5958277" y="4428726"/>
              <a:ext cx="66015" cy="201060"/>
            </a:xfrm>
            <a:custGeom>
              <a:rect b="b" l="l" r="r" t="t"/>
              <a:pathLst>
                <a:path extrusionOk="0" h="7666" w="2517">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78"/>
            <p:cNvSpPr/>
            <p:nvPr/>
          </p:nvSpPr>
          <p:spPr>
            <a:xfrm>
              <a:off x="6043831" y="4397043"/>
              <a:ext cx="66015" cy="232743"/>
            </a:xfrm>
            <a:custGeom>
              <a:rect b="b" l="l" r="r" t="t"/>
              <a:pathLst>
                <a:path extrusionOk="0" h="8874" w="2517">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78"/>
            <p:cNvSpPr/>
            <p:nvPr/>
          </p:nvSpPr>
          <p:spPr>
            <a:xfrm>
              <a:off x="5848856" y="4308578"/>
              <a:ext cx="252912" cy="90144"/>
            </a:xfrm>
            <a:custGeom>
              <a:rect b="b" l="l" r="r" t="t"/>
              <a:pathLst>
                <a:path extrusionOk="0" h="3437" w="9643">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78"/>
            <p:cNvSpPr/>
            <p:nvPr/>
          </p:nvSpPr>
          <p:spPr>
            <a:xfrm>
              <a:off x="5800886" y="4390722"/>
              <a:ext cx="194975" cy="44482"/>
            </a:xfrm>
            <a:custGeom>
              <a:rect b="b" l="l" r="r" t="t"/>
              <a:pathLst>
                <a:path extrusionOk="0" h="1696" w="7434">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6" name="Google Shape;12716;p78"/>
          <p:cNvGrpSpPr/>
          <p:nvPr/>
        </p:nvGrpSpPr>
        <p:grpSpPr>
          <a:xfrm>
            <a:off x="7139485" y="4105093"/>
            <a:ext cx="253200" cy="360418"/>
            <a:chOff x="7139485" y="4289668"/>
            <a:chExt cx="253200" cy="360418"/>
          </a:xfrm>
        </p:grpSpPr>
        <p:sp>
          <p:nvSpPr>
            <p:cNvPr id="12717" name="Google Shape;12717;p78"/>
            <p:cNvSpPr/>
            <p:nvPr/>
          </p:nvSpPr>
          <p:spPr>
            <a:xfrm>
              <a:off x="7243477" y="4402105"/>
              <a:ext cx="50881" cy="50750"/>
            </a:xfrm>
            <a:custGeom>
              <a:rect b="b" l="l" r="r" t="t"/>
              <a:pathLst>
                <a:path extrusionOk="0" h="1935" w="1940">
                  <a:moveTo>
                    <a:pt x="1" y="0"/>
                  </a:moveTo>
                  <a:lnTo>
                    <a:pt x="1" y="1935"/>
                  </a:lnTo>
                  <a:lnTo>
                    <a:pt x="1940" y="1935"/>
                  </a:lnTo>
                  <a:lnTo>
                    <a:pt x="194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78"/>
            <p:cNvSpPr/>
            <p:nvPr/>
          </p:nvSpPr>
          <p:spPr>
            <a:xfrm>
              <a:off x="7243477" y="4402105"/>
              <a:ext cx="50881" cy="33912"/>
            </a:xfrm>
            <a:custGeom>
              <a:rect b="b" l="l" r="r" t="t"/>
              <a:pathLst>
                <a:path extrusionOk="0" h="1293" w="194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78"/>
            <p:cNvSpPr/>
            <p:nvPr/>
          </p:nvSpPr>
          <p:spPr>
            <a:xfrm>
              <a:off x="7189842" y="4435912"/>
              <a:ext cx="158152" cy="73489"/>
            </a:xfrm>
            <a:custGeom>
              <a:rect b="b" l="l" r="r" t="t"/>
              <a:pathLst>
                <a:path extrusionOk="0" h="2802" w="603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78"/>
            <p:cNvSpPr/>
            <p:nvPr/>
          </p:nvSpPr>
          <p:spPr>
            <a:xfrm>
              <a:off x="7189973" y="4456868"/>
              <a:ext cx="28168" cy="52534"/>
            </a:xfrm>
            <a:custGeom>
              <a:rect b="b" l="l" r="r" t="t"/>
              <a:pathLst>
                <a:path extrusionOk="0" h="2003" w="1074">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78"/>
            <p:cNvSpPr/>
            <p:nvPr/>
          </p:nvSpPr>
          <p:spPr>
            <a:xfrm>
              <a:off x="7319720" y="4456868"/>
              <a:ext cx="28273" cy="52534"/>
            </a:xfrm>
            <a:custGeom>
              <a:rect b="b" l="l" r="r" t="t"/>
              <a:pathLst>
                <a:path extrusionOk="0" h="2003" w="1078">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78"/>
            <p:cNvSpPr/>
            <p:nvPr/>
          </p:nvSpPr>
          <p:spPr>
            <a:xfrm>
              <a:off x="7223806" y="4334464"/>
              <a:ext cx="90380" cy="84584"/>
            </a:xfrm>
            <a:custGeom>
              <a:rect b="b" l="l" r="r" t="t"/>
              <a:pathLst>
                <a:path extrusionOk="0" h="3225" w="3446">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78"/>
            <p:cNvSpPr/>
            <p:nvPr/>
          </p:nvSpPr>
          <p:spPr>
            <a:xfrm>
              <a:off x="7223806" y="4334333"/>
              <a:ext cx="43433" cy="84584"/>
            </a:xfrm>
            <a:custGeom>
              <a:rect b="b" l="l" r="r" t="t"/>
              <a:pathLst>
                <a:path extrusionOk="0" h="3225" w="1656">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78"/>
            <p:cNvSpPr/>
            <p:nvPr/>
          </p:nvSpPr>
          <p:spPr>
            <a:xfrm>
              <a:off x="7218246" y="4294834"/>
              <a:ext cx="101605" cy="73463"/>
            </a:xfrm>
            <a:custGeom>
              <a:rect b="b" l="l" r="r" t="t"/>
              <a:pathLst>
                <a:path extrusionOk="0" h="2801" w="3874">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78"/>
            <p:cNvSpPr/>
            <p:nvPr/>
          </p:nvSpPr>
          <p:spPr>
            <a:xfrm>
              <a:off x="7218115" y="4294834"/>
              <a:ext cx="42934" cy="73463"/>
            </a:xfrm>
            <a:custGeom>
              <a:rect b="b" l="l" r="r" t="t"/>
              <a:pathLst>
                <a:path extrusionOk="0" h="2801" w="1637">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78"/>
            <p:cNvSpPr/>
            <p:nvPr/>
          </p:nvSpPr>
          <p:spPr>
            <a:xfrm>
              <a:off x="7257613" y="4622206"/>
              <a:ext cx="22608" cy="22608"/>
            </a:xfrm>
            <a:custGeom>
              <a:rect b="b" l="l" r="r" t="t"/>
              <a:pathLst>
                <a:path extrusionOk="0" h="862" w="862">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78"/>
            <p:cNvSpPr/>
            <p:nvPr/>
          </p:nvSpPr>
          <p:spPr>
            <a:xfrm>
              <a:off x="7150343" y="4622206"/>
              <a:ext cx="22634" cy="22608"/>
            </a:xfrm>
            <a:custGeom>
              <a:rect b="b" l="l" r="r" t="t"/>
              <a:pathLst>
                <a:path extrusionOk="0" h="862" w="863">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78"/>
            <p:cNvSpPr/>
            <p:nvPr/>
          </p:nvSpPr>
          <p:spPr>
            <a:xfrm>
              <a:off x="7364884" y="4622206"/>
              <a:ext cx="22608" cy="22608"/>
            </a:xfrm>
            <a:custGeom>
              <a:rect b="b" l="l" r="r" t="t"/>
              <a:pathLst>
                <a:path extrusionOk="0" h="862" w="862">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78"/>
            <p:cNvSpPr/>
            <p:nvPr/>
          </p:nvSpPr>
          <p:spPr>
            <a:xfrm>
              <a:off x="7184675" y="4289668"/>
              <a:ext cx="168748" cy="224901"/>
            </a:xfrm>
            <a:custGeom>
              <a:rect b="b" l="l" r="r" t="t"/>
              <a:pathLst>
                <a:path extrusionOk="0" h="8575" w="6434">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78"/>
            <p:cNvSpPr/>
            <p:nvPr/>
          </p:nvSpPr>
          <p:spPr>
            <a:xfrm>
              <a:off x="7263436" y="4464867"/>
              <a:ext cx="10937" cy="49990"/>
            </a:xfrm>
            <a:custGeom>
              <a:rect b="b" l="l" r="r" t="t"/>
              <a:pathLst>
                <a:path extrusionOk="0" h="1906" w="417">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78"/>
            <p:cNvSpPr/>
            <p:nvPr/>
          </p:nvSpPr>
          <p:spPr>
            <a:xfrm>
              <a:off x="7212633" y="4475516"/>
              <a:ext cx="10989" cy="39472"/>
            </a:xfrm>
            <a:custGeom>
              <a:rect b="b" l="l" r="r" t="t"/>
              <a:pathLst>
                <a:path extrusionOk="0" h="1505" w="419">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78"/>
            <p:cNvSpPr/>
            <p:nvPr/>
          </p:nvSpPr>
          <p:spPr>
            <a:xfrm>
              <a:off x="7314212" y="4475516"/>
              <a:ext cx="11016" cy="39472"/>
            </a:xfrm>
            <a:custGeom>
              <a:rect b="b" l="l" r="r" t="t"/>
              <a:pathLst>
                <a:path extrusionOk="0" h="1505" w="42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78"/>
            <p:cNvSpPr/>
            <p:nvPr/>
          </p:nvSpPr>
          <p:spPr>
            <a:xfrm>
              <a:off x="7246755" y="4616882"/>
              <a:ext cx="38790" cy="33204"/>
            </a:xfrm>
            <a:custGeom>
              <a:rect b="b" l="l" r="r" t="t"/>
              <a:pathLst>
                <a:path extrusionOk="0" h="1266" w="1479">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78"/>
            <p:cNvSpPr/>
            <p:nvPr/>
          </p:nvSpPr>
          <p:spPr>
            <a:xfrm>
              <a:off x="7139485" y="4616882"/>
              <a:ext cx="38790" cy="33204"/>
            </a:xfrm>
            <a:custGeom>
              <a:rect b="b" l="l" r="r" t="t"/>
              <a:pathLst>
                <a:path extrusionOk="0" h="1266" w="1479">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78"/>
            <p:cNvSpPr/>
            <p:nvPr/>
          </p:nvSpPr>
          <p:spPr>
            <a:xfrm>
              <a:off x="7354026" y="4616882"/>
              <a:ext cx="38659" cy="33204"/>
            </a:xfrm>
            <a:custGeom>
              <a:rect b="b" l="l" r="r" t="t"/>
              <a:pathLst>
                <a:path extrusionOk="0" h="1266" w="1474">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78"/>
            <p:cNvSpPr/>
            <p:nvPr/>
          </p:nvSpPr>
          <p:spPr>
            <a:xfrm>
              <a:off x="7174315" y="4526240"/>
              <a:ext cx="189074" cy="84531"/>
            </a:xfrm>
            <a:custGeom>
              <a:rect b="b" l="l" r="r" t="t"/>
              <a:pathLst>
                <a:path extrusionOk="0" h="3223" w="7209">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78"/>
            <p:cNvSpPr/>
            <p:nvPr/>
          </p:nvSpPr>
          <p:spPr>
            <a:xfrm>
              <a:off x="7235215" y="4331028"/>
              <a:ext cx="70132" cy="25834"/>
            </a:xfrm>
            <a:custGeom>
              <a:rect b="b" l="l" r="r" t="t"/>
              <a:pathLst>
                <a:path extrusionOk="0" h="985" w="2674">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78"/>
          <p:cNvGrpSpPr/>
          <p:nvPr/>
        </p:nvGrpSpPr>
        <p:grpSpPr>
          <a:xfrm>
            <a:off x="7579687" y="4104961"/>
            <a:ext cx="253174" cy="360549"/>
            <a:chOff x="7579687" y="4289536"/>
            <a:chExt cx="253174" cy="360549"/>
          </a:xfrm>
        </p:grpSpPr>
        <p:sp>
          <p:nvSpPr>
            <p:cNvPr id="12739" name="Google Shape;12739;p78"/>
            <p:cNvSpPr/>
            <p:nvPr/>
          </p:nvSpPr>
          <p:spPr>
            <a:xfrm>
              <a:off x="7697816" y="4622206"/>
              <a:ext cx="22608" cy="22608"/>
            </a:xfrm>
            <a:custGeom>
              <a:rect b="b" l="l" r="r" t="t"/>
              <a:pathLst>
                <a:path extrusionOk="0" h="862" w="862">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78"/>
            <p:cNvSpPr/>
            <p:nvPr/>
          </p:nvSpPr>
          <p:spPr>
            <a:xfrm>
              <a:off x="7590545" y="4622206"/>
              <a:ext cx="22608" cy="22608"/>
            </a:xfrm>
            <a:custGeom>
              <a:rect b="b" l="l" r="r" t="t"/>
              <a:pathLst>
                <a:path extrusionOk="0" h="862" w="862">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78"/>
            <p:cNvSpPr/>
            <p:nvPr/>
          </p:nvSpPr>
          <p:spPr>
            <a:xfrm>
              <a:off x="7804955" y="4622206"/>
              <a:ext cx="22608" cy="22608"/>
            </a:xfrm>
            <a:custGeom>
              <a:rect b="b" l="l" r="r" t="t"/>
              <a:pathLst>
                <a:path extrusionOk="0" h="862" w="862">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78"/>
            <p:cNvSpPr/>
            <p:nvPr/>
          </p:nvSpPr>
          <p:spPr>
            <a:xfrm>
              <a:off x="7686459" y="4430247"/>
              <a:ext cx="45190" cy="45190"/>
            </a:xfrm>
            <a:custGeom>
              <a:rect b="b" l="l" r="r" t="t"/>
              <a:pathLst>
                <a:path extrusionOk="0" h="1723" w="1723">
                  <a:moveTo>
                    <a:pt x="0" y="0"/>
                  </a:moveTo>
                  <a:lnTo>
                    <a:pt x="0" y="1723"/>
                  </a:lnTo>
                  <a:lnTo>
                    <a:pt x="1723" y="1723"/>
                  </a:lnTo>
                  <a:lnTo>
                    <a:pt x="1723"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78"/>
            <p:cNvSpPr/>
            <p:nvPr/>
          </p:nvSpPr>
          <p:spPr>
            <a:xfrm>
              <a:off x="7686459" y="4430247"/>
              <a:ext cx="45190" cy="28273"/>
            </a:xfrm>
            <a:custGeom>
              <a:rect b="b" l="l" r="r" t="t"/>
              <a:pathLst>
                <a:path extrusionOk="0" h="1078" w="1723">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78"/>
            <p:cNvSpPr/>
            <p:nvPr/>
          </p:nvSpPr>
          <p:spPr>
            <a:xfrm>
              <a:off x="7680899" y="4294834"/>
              <a:ext cx="56442" cy="45216"/>
            </a:xfrm>
            <a:custGeom>
              <a:rect b="b" l="l" r="r" t="t"/>
              <a:pathLst>
                <a:path extrusionOk="0" h="1724" w="2152">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78"/>
            <p:cNvSpPr/>
            <p:nvPr/>
          </p:nvSpPr>
          <p:spPr>
            <a:xfrm>
              <a:off x="7680768" y="4294834"/>
              <a:ext cx="38397" cy="45216"/>
            </a:xfrm>
            <a:custGeom>
              <a:rect b="b" l="l" r="r" t="t"/>
              <a:pathLst>
                <a:path extrusionOk="0" h="1724" w="1464">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78"/>
            <p:cNvSpPr/>
            <p:nvPr/>
          </p:nvSpPr>
          <p:spPr>
            <a:xfrm>
              <a:off x="7652626" y="4317416"/>
              <a:ext cx="112857" cy="112988"/>
            </a:xfrm>
            <a:custGeom>
              <a:rect b="b" l="l" r="r" t="t"/>
              <a:pathLst>
                <a:path extrusionOk="0" h="4308" w="4303">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78"/>
            <p:cNvSpPr/>
            <p:nvPr/>
          </p:nvSpPr>
          <p:spPr>
            <a:xfrm>
              <a:off x="7679299" y="4317521"/>
              <a:ext cx="89960" cy="111729"/>
            </a:xfrm>
            <a:custGeom>
              <a:rect b="b" l="l" r="r" t="t"/>
              <a:pathLst>
                <a:path extrusionOk="0" h="4260" w="343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78"/>
            <p:cNvSpPr/>
            <p:nvPr/>
          </p:nvSpPr>
          <p:spPr>
            <a:xfrm>
              <a:off x="7663851" y="4357544"/>
              <a:ext cx="90380" cy="84085"/>
            </a:xfrm>
            <a:custGeom>
              <a:rect b="b" l="l" r="r" t="t"/>
              <a:pathLst>
                <a:path extrusionOk="0" h="3206" w="3446">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78"/>
            <p:cNvSpPr/>
            <p:nvPr/>
          </p:nvSpPr>
          <p:spPr>
            <a:xfrm>
              <a:off x="7635709" y="4461169"/>
              <a:ext cx="146664" cy="59458"/>
            </a:xfrm>
            <a:custGeom>
              <a:rect b="b" l="l" r="r" t="t"/>
              <a:pathLst>
                <a:path extrusionOk="0" h="2267" w="5592">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78"/>
            <p:cNvSpPr/>
            <p:nvPr/>
          </p:nvSpPr>
          <p:spPr>
            <a:xfrm>
              <a:off x="7635709" y="4480341"/>
              <a:ext cx="28299" cy="40285"/>
            </a:xfrm>
            <a:custGeom>
              <a:rect b="b" l="l" r="r" t="t"/>
              <a:pathLst>
                <a:path extrusionOk="0" h="1536" w="1079">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78"/>
            <p:cNvSpPr/>
            <p:nvPr/>
          </p:nvSpPr>
          <p:spPr>
            <a:xfrm>
              <a:off x="7754205" y="4480341"/>
              <a:ext cx="28299" cy="40285"/>
            </a:xfrm>
            <a:custGeom>
              <a:rect b="b" l="l" r="r" t="t"/>
              <a:pathLst>
                <a:path extrusionOk="0" h="1536" w="1079">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78"/>
            <p:cNvSpPr/>
            <p:nvPr/>
          </p:nvSpPr>
          <p:spPr>
            <a:xfrm>
              <a:off x="7663851" y="4357544"/>
              <a:ext cx="90380" cy="83456"/>
            </a:xfrm>
            <a:custGeom>
              <a:rect b="b" l="l" r="r" t="t"/>
              <a:pathLst>
                <a:path extrusionOk="0" h="3182" w="3446">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78"/>
            <p:cNvSpPr/>
            <p:nvPr/>
          </p:nvSpPr>
          <p:spPr>
            <a:xfrm>
              <a:off x="7630411" y="4289536"/>
              <a:ext cx="157260" cy="236388"/>
            </a:xfrm>
            <a:custGeom>
              <a:rect b="b" l="l" r="r" t="t"/>
              <a:pathLst>
                <a:path extrusionOk="0" h="9013" w="5996">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78"/>
            <p:cNvSpPr/>
            <p:nvPr/>
          </p:nvSpPr>
          <p:spPr>
            <a:xfrm>
              <a:off x="7703533" y="4486741"/>
              <a:ext cx="11016" cy="39472"/>
            </a:xfrm>
            <a:custGeom>
              <a:rect b="b" l="l" r="r" t="t"/>
              <a:pathLst>
                <a:path extrusionOk="0" h="1505" w="42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78"/>
            <p:cNvSpPr/>
            <p:nvPr/>
          </p:nvSpPr>
          <p:spPr>
            <a:xfrm>
              <a:off x="7658553" y="4498674"/>
              <a:ext cx="10622" cy="26962"/>
            </a:xfrm>
            <a:custGeom>
              <a:rect b="b" l="l" r="r" t="t"/>
              <a:pathLst>
                <a:path extrusionOk="0" h="1028" w="405">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78"/>
            <p:cNvSpPr/>
            <p:nvPr/>
          </p:nvSpPr>
          <p:spPr>
            <a:xfrm>
              <a:off x="7748723" y="4498097"/>
              <a:ext cx="11016" cy="28116"/>
            </a:xfrm>
            <a:custGeom>
              <a:rect b="b" l="l" r="r" t="t"/>
              <a:pathLst>
                <a:path extrusionOk="0" h="1072" w="42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78"/>
            <p:cNvSpPr/>
            <p:nvPr/>
          </p:nvSpPr>
          <p:spPr>
            <a:xfrm>
              <a:off x="7686958" y="4616882"/>
              <a:ext cx="38633" cy="33204"/>
            </a:xfrm>
            <a:custGeom>
              <a:rect b="b" l="l" r="r" t="t"/>
              <a:pathLst>
                <a:path extrusionOk="0" h="1266" w="1473">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78"/>
            <p:cNvSpPr/>
            <p:nvPr/>
          </p:nvSpPr>
          <p:spPr>
            <a:xfrm>
              <a:off x="7579687" y="4616882"/>
              <a:ext cx="38764" cy="33204"/>
            </a:xfrm>
            <a:custGeom>
              <a:rect b="b" l="l" r="r" t="t"/>
              <a:pathLst>
                <a:path extrusionOk="0" h="1266" w="1478">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78"/>
            <p:cNvSpPr/>
            <p:nvPr/>
          </p:nvSpPr>
          <p:spPr>
            <a:xfrm>
              <a:off x="7794097" y="4616882"/>
              <a:ext cx="38764" cy="33204"/>
            </a:xfrm>
            <a:custGeom>
              <a:rect b="b" l="l" r="r" t="t"/>
              <a:pathLst>
                <a:path extrusionOk="0" h="1266" w="1478">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78"/>
            <p:cNvSpPr/>
            <p:nvPr/>
          </p:nvSpPr>
          <p:spPr>
            <a:xfrm>
              <a:off x="7614937" y="4537596"/>
              <a:ext cx="188654" cy="73175"/>
            </a:xfrm>
            <a:custGeom>
              <a:rect b="b" l="l" r="r" t="t"/>
              <a:pathLst>
                <a:path extrusionOk="0" h="2790" w="7193">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78"/>
          <p:cNvGrpSpPr/>
          <p:nvPr/>
        </p:nvGrpSpPr>
        <p:grpSpPr>
          <a:xfrm>
            <a:off x="4905872" y="2723192"/>
            <a:ext cx="362857" cy="362726"/>
            <a:chOff x="4905872" y="2907767"/>
            <a:chExt cx="362857" cy="362726"/>
          </a:xfrm>
        </p:grpSpPr>
        <p:sp>
          <p:nvSpPr>
            <p:cNvPr id="12762" name="Google Shape;12762;p78"/>
            <p:cNvSpPr/>
            <p:nvPr/>
          </p:nvSpPr>
          <p:spPr>
            <a:xfrm>
              <a:off x="4998639" y="3063506"/>
              <a:ext cx="4328" cy="11016"/>
            </a:xfrm>
            <a:custGeom>
              <a:rect b="b" l="l" r="r" t="t"/>
              <a:pathLst>
                <a:path extrusionOk="0" h="420" w="165">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78"/>
            <p:cNvSpPr/>
            <p:nvPr/>
          </p:nvSpPr>
          <p:spPr>
            <a:xfrm>
              <a:off x="4931129" y="3063506"/>
              <a:ext cx="5324" cy="11016"/>
            </a:xfrm>
            <a:custGeom>
              <a:rect b="b" l="l" r="r" t="t"/>
              <a:pathLst>
                <a:path extrusionOk="0" h="420" w="203">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78"/>
            <p:cNvSpPr/>
            <p:nvPr/>
          </p:nvSpPr>
          <p:spPr>
            <a:xfrm>
              <a:off x="5080416" y="3203088"/>
              <a:ext cx="14530" cy="12642"/>
            </a:xfrm>
            <a:custGeom>
              <a:rect b="b" l="l" r="r" t="t"/>
              <a:pathLst>
                <a:path extrusionOk="0" h="482" w="554">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78"/>
            <p:cNvSpPr/>
            <p:nvPr/>
          </p:nvSpPr>
          <p:spPr>
            <a:xfrm>
              <a:off x="4945633" y="3046589"/>
              <a:ext cx="43957" cy="48101"/>
            </a:xfrm>
            <a:custGeom>
              <a:rect b="b" l="l" r="r" t="t"/>
              <a:pathLst>
                <a:path extrusionOk="0" h="1834" w="1676">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78"/>
            <p:cNvSpPr/>
            <p:nvPr/>
          </p:nvSpPr>
          <p:spPr>
            <a:xfrm>
              <a:off x="5080416" y="3003681"/>
              <a:ext cx="14530" cy="12642"/>
            </a:xfrm>
            <a:custGeom>
              <a:rect b="b" l="l" r="r" t="t"/>
              <a:pathLst>
                <a:path extrusionOk="0" h="482" w="554">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78"/>
            <p:cNvSpPr/>
            <p:nvPr/>
          </p:nvSpPr>
          <p:spPr>
            <a:xfrm>
              <a:off x="4960268" y="3103371"/>
              <a:ext cx="14556" cy="12668"/>
            </a:xfrm>
            <a:custGeom>
              <a:rect b="b" l="l" r="r" t="t"/>
              <a:pathLst>
                <a:path extrusionOk="0" h="483" w="555">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78"/>
            <p:cNvSpPr/>
            <p:nvPr/>
          </p:nvSpPr>
          <p:spPr>
            <a:xfrm>
              <a:off x="5118918" y="3163196"/>
              <a:ext cx="4170" cy="11016"/>
            </a:xfrm>
            <a:custGeom>
              <a:rect b="b" l="l" r="r" t="t"/>
              <a:pathLst>
                <a:path extrusionOk="0" h="420" w="159">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78"/>
            <p:cNvSpPr/>
            <p:nvPr/>
          </p:nvSpPr>
          <p:spPr>
            <a:xfrm>
              <a:off x="5065781" y="2947029"/>
              <a:ext cx="43931" cy="47970"/>
            </a:xfrm>
            <a:custGeom>
              <a:rect b="b" l="l" r="r" t="t"/>
              <a:pathLst>
                <a:path extrusionOk="0" h="1829" w="1675">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78"/>
            <p:cNvSpPr/>
            <p:nvPr/>
          </p:nvSpPr>
          <p:spPr>
            <a:xfrm>
              <a:off x="5118918" y="2963815"/>
              <a:ext cx="4170" cy="10989"/>
            </a:xfrm>
            <a:custGeom>
              <a:rect b="b" l="l" r="r" t="t"/>
              <a:pathLst>
                <a:path extrusionOk="0" h="419" w="159">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78"/>
            <p:cNvSpPr/>
            <p:nvPr/>
          </p:nvSpPr>
          <p:spPr>
            <a:xfrm>
              <a:off x="5186034" y="3046589"/>
              <a:ext cx="43826" cy="48101"/>
            </a:xfrm>
            <a:custGeom>
              <a:rect b="b" l="l" r="r" t="t"/>
              <a:pathLst>
                <a:path extrusionOk="0" h="1834" w="1671">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78"/>
            <p:cNvSpPr/>
            <p:nvPr/>
          </p:nvSpPr>
          <p:spPr>
            <a:xfrm>
              <a:off x="5200696" y="3103371"/>
              <a:ext cx="14530" cy="12668"/>
            </a:xfrm>
            <a:custGeom>
              <a:rect b="b" l="l" r="r" t="t"/>
              <a:pathLst>
                <a:path extrusionOk="0" h="483" w="554">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78"/>
            <p:cNvSpPr/>
            <p:nvPr/>
          </p:nvSpPr>
          <p:spPr>
            <a:xfrm>
              <a:off x="5171399" y="3063506"/>
              <a:ext cx="5455" cy="11016"/>
            </a:xfrm>
            <a:custGeom>
              <a:rect b="b" l="l" r="r" t="t"/>
              <a:pathLst>
                <a:path extrusionOk="0" h="420" w="208">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78"/>
            <p:cNvSpPr/>
            <p:nvPr/>
          </p:nvSpPr>
          <p:spPr>
            <a:xfrm>
              <a:off x="5239040" y="3063506"/>
              <a:ext cx="4196" cy="11016"/>
            </a:xfrm>
            <a:custGeom>
              <a:rect b="b" l="l" r="r" t="t"/>
              <a:pathLst>
                <a:path extrusionOk="0" h="420" w="16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78"/>
            <p:cNvSpPr/>
            <p:nvPr/>
          </p:nvSpPr>
          <p:spPr>
            <a:xfrm>
              <a:off x="5051277" y="2963815"/>
              <a:ext cx="5324" cy="10989"/>
            </a:xfrm>
            <a:custGeom>
              <a:rect b="b" l="l" r="r" t="t"/>
              <a:pathLst>
                <a:path extrusionOk="0" h="419" w="203">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78"/>
            <p:cNvSpPr/>
            <p:nvPr/>
          </p:nvSpPr>
          <p:spPr>
            <a:xfrm>
              <a:off x="5065781" y="3146280"/>
              <a:ext cx="43931" cy="47996"/>
            </a:xfrm>
            <a:custGeom>
              <a:rect b="b" l="l" r="r" t="t"/>
              <a:pathLst>
                <a:path extrusionOk="0" h="1830" w="1675">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78"/>
            <p:cNvSpPr/>
            <p:nvPr/>
          </p:nvSpPr>
          <p:spPr>
            <a:xfrm>
              <a:off x="4945633" y="3046589"/>
              <a:ext cx="34620" cy="47996"/>
            </a:xfrm>
            <a:custGeom>
              <a:rect b="b" l="l" r="r" t="t"/>
              <a:pathLst>
                <a:path extrusionOk="0" h="1830" w="132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78"/>
            <p:cNvSpPr/>
            <p:nvPr/>
          </p:nvSpPr>
          <p:spPr>
            <a:xfrm>
              <a:off x="5065781" y="2946898"/>
              <a:ext cx="34594" cy="48101"/>
            </a:xfrm>
            <a:custGeom>
              <a:rect b="b" l="l" r="r" t="t"/>
              <a:pathLst>
                <a:path extrusionOk="0" h="1834" w="1319">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78"/>
            <p:cNvSpPr/>
            <p:nvPr/>
          </p:nvSpPr>
          <p:spPr>
            <a:xfrm>
              <a:off x="5186034" y="3046589"/>
              <a:ext cx="34489" cy="47996"/>
            </a:xfrm>
            <a:custGeom>
              <a:rect b="b" l="l" r="r" t="t"/>
              <a:pathLst>
                <a:path extrusionOk="0" h="1830" w="1315">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78"/>
            <p:cNvSpPr/>
            <p:nvPr/>
          </p:nvSpPr>
          <p:spPr>
            <a:xfrm>
              <a:off x="5065781" y="3146280"/>
              <a:ext cx="34594" cy="47996"/>
            </a:xfrm>
            <a:custGeom>
              <a:rect b="b" l="l" r="r" t="t"/>
              <a:pathLst>
                <a:path extrusionOk="0" h="1830" w="1319">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78"/>
            <p:cNvSpPr/>
            <p:nvPr/>
          </p:nvSpPr>
          <p:spPr>
            <a:xfrm>
              <a:off x="5051277" y="3163196"/>
              <a:ext cx="5324" cy="10884"/>
            </a:xfrm>
            <a:custGeom>
              <a:rect b="b" l="l" r="r" t="t"/>
              <a:pathLst>
                <a:path extrusionOk="0" h="415" w="203">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78"/>
            <p:cNvSpPr/>
            <p:nvPr/>
          </p:nvSpPr>
          <p:spPr>
            <a:xfrm>
              <a:off x="4917491" y="3115253"/>
              <a:ext cx="99481" cy="50252"/>
            </a:xfrm>
            <a:custGeom>
              <a:rect b="b" l="l" r="r" t="t"/>
              <a:pathLst>
                <a:path extrusionOk="0" h="1916" w="3793">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78"/>
            <p:cNvSpPr/>
            <p:nvPr/>
          </p:nvSpPr>
          <p:spPr>
            <a:xfrm>
              <a:off x="5157892" y="3115253"/>
              <a:ext cx="99481" cy="51012"/>
            </a:xfrm>
            <a:custGeom>
              <a:rect b="b" l="l" r="r" t="t"/>
              <a:pathLst>
                <a:path extrusionOk="0" h="1945" w="3793">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78"/>
            <p:cNvSpPr/>
            <p:nvPr/>
          </p:nvSpPr>
          <p:spPr>
            <a:xfrm>
              <a:off x="5037377" y="3214943"/>
              <a:ext cx="99481" cy="50252"/>
            </a:xfrm>
            <a:custGeom>
              <a:rect b="b" l="l" r="r" t="t"/>
              <a:pathLst>
                <a:path extrusionOk="0" h="1916" w="3793">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78"/>
            <p:cNvSpPr/>
            <p:nvPr/>
          </p:nvSpPr>
          <p:spPr>
            <a:xfrm>
              <a:off x="4938053" y="3017817"/>
              <a:ext cx="58959" cy="33335"/>
            </a:xfrm>
            <a:custGeom>
              <a:rect b="b" l="l" r="r" t="t"/>
              <a:pathLst>
                <a:path extrusionOk="0" h="1271" w="2248">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78"/>
            <p:cNvSpPr/>
            <p:nvPr/>
          </p:nvSpPr>
          <p:spPr>
            <a:xfrm>
              <a:off x="5058333" y="2917996"/>
              <a:ext cx="58959" cy="33466"/>
            </a:xfrm>
            <a:custGeom>
              <a:rect b="b" l="l" r="r" t="t"/>
              <a:pathLst>
                <a:path extrusionOk="0" h="1276" w="2248">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78"/>
            <p:cNvSpPr/>
            <p:nvPr/>
          </p:nvSpPr>
          <p:spPr>
            <a:xfrm>
              <a:off x="5178350" y="3017817"/>
              <a:ext cx="59091" cy="33335"/>
            </a:xfrm>
            <a:custGeom>
              <a:rect b="b" l="l" r="r" t="t"/>
              <a:pathLst>
                <a:path extrusionOk="0" h="1271" w="2253">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78"/>
            <p:cNvSpPr/>
            <p:nvPr/>
          </p:nvSpPr>
          <p:spPr>
            <a:xfrm>
              <a:off x="5058202" y="3117403"/>
              <a:ext cx="59091" cy="33466"/>
            </a:xfrm>
            <a:custGeom>
              <a:rect b="b" l="l" r="r" t="t"/>
              <a:pathLst>
                <a:path extrusionOk="0" h="1276" w="2253">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78"/>
            <p:cNvSpPr/>
            <p:nvPr/>
          </p:nvSpPr>
          <p:spPr>
            <a:xfrm>
              <a:off x="5037377" y="3015536"/>
              <a:ext cx="99481" cy="50278"/>
            </a:xfrm>
            <a:custGeom>
              <a:rect b="b" l="l" r="r" t="t"/>
              <a:pathLst>
                <a:path extrusionOk="0" h="1917" w="3793">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78"/>
            <p:cNvSpPr/>
            <p:nvPr/>
          </p:nvSpPr>
          <p:spPr>
            <a:xfrm>
              <a:off x="5037377" y="3015798"/>
              <a:ext cx="36115" cy="43826"/>
            </a:xfrm>
            <a:custGeom>
              <a:rect b="b" l="l" r="r" t="t"/>
              <a:pathLst>
                <a:path extrusionOk="0" h="1671" w="1377">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78"/>
            <p:cNvSpPr/>
            <p:nvPr/>
          </p:nvSpPr>
          <p:spPr>
            <a:xfrm>
              <a:off x="5157787" y="3115489"/>
              <a:ext cx="36246" cy="43826"/>
            </a:xfrm>
            <a:custGeom>
              <a:rect b="b" l="l" r="r" t="t"/>
              <a:pathLst>
                <a:path extrusionOk="0" h="1671" w="1382">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78"/>
            <p:cNvSpPr/>
            <p:nvPr/>
          </p:nvSpPr>
          <p:spPr>
            <a:xfrm>
              <a:off x="5037246" y="3215206"/>
              <a:ext cx="36246" cy="43800"/>
            </a:xfrm>
            <a:custGeom>
              <a:rect b="b" l="l" r="r" t="t"/>
              <a:pathLst>
                <a:path extrusionOk="0" h="1670" w="1382">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78"/>
            <p:cNvSpPr/>
            <p:nvPr/>
          </p:nvSpPr>
          <p:spPr>
            <a:xfrm>
              <a:off x="4917491" y="3115489"/>
              <a:ext cx="36115" cy="43826"/>
            </a:xfrm>
            <a:custGeom>
              <a:rect b="b" l="l" r="r" t="t"/>
              <a:pathLst>
                <a:path extrusionOk="0" h="1671" w="1377">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78"/>
            <p:cNvSpPr/>
            <p:nvPr/>
          </p:nvSpPr>
          <p:spPr>
            <a:xfrm>
              <a:off x="4938053" y="3017686"/>
              <a:ext cx="32207" cy="33361"/>
            </a:xfrm>
            <a:custGeom>
              <a:rect b="b" l="l" r="r" t="t"/>
              <a:pathLst>
                <a:path extrusionOk="0" h="1272" w="1228">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78"/>
            <p:cNvSpPr/>
            <p:nvPr/>
          </p:nvSpPr>
          <p:spPr>
            <a:xfrm>
              <a:off x="5058333" y="2917996"/>
              <a:ext cx="32076" cy="33335"/>
            </a:xfrm>
            <a:custGeom>
              <a:rect b="b" l="l" r="r" t="t"/>
              <a:pathLst>
                <a:path extrusionOk="0" h="1271" w="1223">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78"/>
            <p:cNvSpPr/>
            <p:nvPr/>
          </p:nvSpPr>
          <p:spPr>
            <a:xfrm>
              <a:off x="5178481" y="3017686"/>
              <a:ext cx="32076" cy="33361"/>
            </a:xfrm>
            <a:custGeom>
              <a:rect b="b" l="l" r="r" t="t"/>
              <a:pathLst>
                <a:path extrusionOk="0" h="1272" w="1223">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78"/>
            <p:cNvSpPr/>
            <p:nvPr/>
          </p:nvSpPr>
          <p:spPr>
            <a:xfrm>
              <a:off x="5058333" y="3117508"/>
              <a:ext cx="32076" cy="33361"/>
            </a:xfrm>
            <a:custGeom>
              <a:rect b="b" l="l" r="r" t="t"/>
              <a:pathLst>
                <a:path extrusionOk="0" h="1272" w="1223">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78"/>
            <p:cNvSpPr/>
            <p:nvPr/>
          </p:nvSpPr>
          <p:spPr>
            <a:xfrm>
              <a:off x="5025889" y="2907767"/>
              <a:ext cx="122325" cy="163214"/>
            </a:xfrm>
            <a:custGeom>
              <a:rect b="b" l="l" r="r" t="t"/>
              <a:pathLst>
                <a:path extrusionOk="0" h="6223" w="4664">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78"/>
            <p:cNvSpPr/>
            <p:nvPr/>
          </p:nvSpPr>
          <p:spPr>
            <a:xfrm>
              <a:off x="5133501" y="2916396"/>
              <a:ext cx="109185" cy="83718"/>
            </a:xfrm>
            <a:custGeom>
              <a:rect b="b" l="l" r="r" t="t"/>
              <a:pathLst>
                <a:path extrusionOk="0" h="3192" w="4163">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78"/>
            <p:cNvSpPr/>
            <p:nvPr/>
          </p:nvSpPr>
          <p:spPr>
            <a:xfrm>
              <a:off x="4932651" y="2915924"/>
              <a:ext cx="109238" cy="84164"/>
            </a:xfrm>
            <a:custGeom>
              <a:rect b="b" l="l" r="r" t="t"/>
              <a:pathLst>
                <a:path extrusionOk="0" h="3209" w="4165">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78"/>
            <p:cNvSpPr/>
            <p:nvPr/>
          </p:nvSpPr>
          <p:spPr>
            <a:xfrm>
              <a:off x="4931365" y="3177831"/>
              <a:ext cx="91272" cy="76847"/>
            </a:xfrm>
            <a:custGeom>
              <a:rect b="b" l="l" r="r" t="t"/>
              <a:pathLst>
                <a:path extrusionOk="0" h="2930" w="348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78"/>
            <p:cNvSpPr/>
            <p:nvPr/>
          </p:nvSpPr>
          <p:spPr>
            <a:xfrm>
              <a:off x="5152988" y="3177989"/>
              <a:ext cx="88623" cy="76060"/>
            </a:xfrm>
            <a:custGeom>
              <a:rect b="b" l="l" r="r" t="t"/>
              <a:pathLst>
                <a:path extrusionOk="0" h="2900" w="3379">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78"/>
            <p:cNvSpPr/>
            <p:nvPr/>
          </p:nvSpPr>
          <p:spPr>
            <a:xfrm>
              <a:off x="4905872" y="3007484"/>
              <a:ext cx="122456" cy="163319"/>
            </a:xfrm>
            <a:custGeom>
              <a:rect b="b" l="l" r="r" t="t"/>
              <a:pathLst>
                <a:path extrusionOk="0" h="6227" w="4669">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78"/>
            <p:cNvSpPr/>
            <p:nvPr/>
          </p:nvSpPr>
          <p:spPr>
            <a:xfrm>
              <a:off x="5146300" y="3007484"/>
              <a:ext cx="122430" cy="163319"/>
            </a:xfrm>
            <a:custGeom>
              <a:rect b="b" l="l" r="r" t="t"/>
              <a:pathLst>
                <a:path extrusionOk="0" h="6227" w="4668">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78"/>
            <p:cNvSpPr/>
            <p:nvPr/>
          </p:nvSpPr>
          <p:spPr>
            <a:xfrm>
              <a:off x="5025889" y="3107174"/>
              <a:ext cx="122325" cy="163319"/>
            </a:xfrm>
            <a:custGeom>
              <a:rect b="b" l="l" r="r" t="t"/>
              <a:pathLst>
                <a:path extrusionOk="0" h="6227" w="4664">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6" name="Google Shape;12806;p78"/>
          <p:cNvGrpSpPr/>
          <p:nvPr/>
        </p:nvGrpSpPr>
        <p:grpSpPr>
          <a:xfrm>
            <a:off x="5816176" y="2723061"/>
            <a:ext cx="294823" cy="362831"/>
            <a:chOff x="5816176" y="2907636"/>
            <a:chExt cx="294823" cy="362831"/>
          </a:xfrm>
        </p:grpSpPr>
        <p:sp>
          <p:nvSpPr>
            <p:cNvPr id="12807" name="Google Shape;12807;p78"/>
            <p:cNvSpPr/>
            <p:nvPr/>
          </p:nvSpPr>
          <p:spPr>
            <a:xfrm>
              <a:off x="5929374" y="2958386"/>
              <a:ext cx="68165" cy="51249"/>
            </a:xfrm>
            <a:custGeom>
              <a:rect b="b" l="l" r="r" t="t"/>
              <a:pathLst>
                <a:path extrusionOk="0" h="1954" w="2599">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78"/>
            <p:cNvSpPr/>
            <p:nvPr/>
          </p:nvSpPr>
          <p:spPr>
            <a:xfrm>
              <a:off x="5929374" y="2976299"/>
              <a:ext cx="68165" cy="33335"/>
            </a:xfrm>
            <a:custGeom>
              <a:rect b="b" l="l" r="r" t="t"/>
              <a:pathLst>
                <a:path extrusionOk="0" h="1271" w="2599">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78"/>
            <p:cNvSpPr/>
            <p:nvPr/>
          </p:nvSpPr>
          <p:spPr>
            <a:xfrm>
              <a:off x="5929479" y="2986397"/>
              <a:ext cx="16943" cy="23238"/>
            </a:xfrm>
            <a:custGeom>
              <a:rect b="b" l="l" r="r" t="t"/>
              <a:pathLst>
                <a:path extrusionOk="0" h="886" w="646">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78"/>
            <p:cNvSpPr/>
            <p:nvPr/>
          </p:nvSpPr>
          <p:spPr>
            <a:xfrm>
              <a:off x="5980360" y="2986397"/>
              <a:ext cx="17048" cy="23238"/>
            </a:xfrm>
            <a:custGeom>
              <a:rect b="b" l="l" r="r" t="t"/>
              <a:pathLst>
                <a:path extrusionOk="0" h="886" w="65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78"/>
            <p:cNvSpPr/>
            <p:nvPr/>
          </p:nvSpPr>
          <p:spPr>
            <a:xfrm>
              <a:off x="5940731" y="2913065"/>
              <a:ext cx="45452" cy="51144"/>
            </a:xfrm>
            <a:custGeom>
              <a:rect b="b" l="l" r="r" t="t"/>
              <a:pathLst>
                <a:path extrusionOk="0" h="1950" w="1733">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78"/>
            <p:cNvSpPr/>
            <p:nvPr/>
          </p:nvSpPr>
          <p:spPr>
            <a:xfrm>
              <a:off x="5940731" y="2913065"/>
              <a:ext cx="31316" cy="51117"/>
            </a:xfrm>
            <a:custGeom>
              <a:rect b="b" l="l" r="r" t="t"/>
              <a:pathLst>
                <a:path extrusionOk="0" h="1949" w="1194">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78"/>
            <p:cNvSpPr/>
            <p:nvPr/>
          </p:nvSpPr>
          <p:spPr>
            <a:xfrm>
              <a:off x="5940731" y="2913065"/>
              <a:ext cx="45452" cy="22739"/>
            </a:xfrm>
            <a:custGeom>
              <a:rect b="b" l="l" r="r" t="t"/>
              <a:pathLst>
                <a:path extrusionOk="0" h="867" w="1733">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78"/>
            <p:cNvSpPr/>
            <p:nvPr/>
          </p:nvSpPr>
          <p:spPr>
            <a:xfrm>
              <a:off x="5940731" y="2913065"/>
              <a:ext cx="31316" cy="20615"/>
            </a:xfrm>
            <a:custGeom>
              <a:rect b="b" l="l" r="r" t="t"/>
              <a:pathLst>
                <a:path extrusionOk="0" h="786" w="1194">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78"/>
            <p:cNvSpPr/>
            <p:nvPr/>
          </p:nvSpPr>
          <p:spPr>
            <a:xfrm>
              <a:off x="5929374" y="3026525"/>
              <a:ext cx="68165" cy="136331"/>
            </a:xfrm>
            <a:custGeom>
              <a:rect b="b" l="l" r="r" t="t"/>
              <a:pathLst>
                <a:path extrusionOk="0" h="5198" w="2599">
                  <a:moveTo>
                    <a:pt x="0" y="1"/>
                  </a:moveTo>
                  <a:lnTo>
                    <a:pt x="0" y="5197"/>
                  </a:lnTo>
                  <a:lnTo>
                    <a:pt x="2598" y="5197"/>
                  </a:lnTo>
                  <a:lnTo>
                    <a:pt x="259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78"/>
            <p:cNvSpPr/>
            <p:nvPr/>
          </p:nvSpPr>
          <p:spPr>
            <a:xfrm>
              <a:off x="5929374" y="3106020"/>
              <a:ext cx="68165" cy="56835"/>
            </a:xfrm>
            <a:custGeom>
              <a:rect b="b" l="l" r="r" t="t"/>
              <a:pathLst>
                <a:path extrusionOk="0" h="2167" w="2599">
                  <a:moveTo>
                    <a:pt x="0" y="1"/>
                  </a:moveTo>
                  <a:lnTo>
                    <a:pt x="0" y="2166"/>
                  </a:lnTo>
                  <a:lnTo>
                    <a:pt x="2598" y="2166"/>
                  </a:lnTo>
                  <a:lnTo>
                    <a:pt x="259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78"/>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78"/>
            <p:cNvSpPr/>
            <p:nvPr/>
          </p:nvSpPr>
          <p:spPr>
            <a:xfrm>
              <a:off x="5889613" y="3089130"/>
              <a:ext cx="25650" cy="68034"/>
            </a:xfrm>
            <a:custGeom>
              <a:rect b="b" l="l" r="r" t="t"/>
              <a:pathLst>
                <a:path extrusionOk="0" h="2594" w="978">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78"/>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78"/>
            <p:cNvSpPr/>
            <p:nvPr/>
          </p:nvSpPr>
          <p:spPr>
            <a:xfrm>
              <a:off x="5889613" y="3089130"/>
              <a:ext cx="25650" cy="50750"/>
            </a:xfrm>
            <a:custGeom>
              <a:rect b="b" l="l" r="r" t="t"/>
              <a:pathLst>
                <a:path extrusionOk="0" h="1935" w="978">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78"/>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78"/>
            <p:cNvSpPr/>
            <p:nvPr/>
          </p:nvSpPr>
          <p:spPr>
            <a:xfrm>
              <a:off x="5872565" y="3164324"/>
              <a:ext cx="17074" cy="78027"/>
            </a:xfrm>
            <a:custGeom>
              <a:rect b="b" l="l" r="r" t="t"/>
              <a:pathLst>
                <a:path extrusionOk="0" h="2975" w="651">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78"/>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78"/>
            <p:cNvSpPr/>
            <p:nvPr/>
          </p:nvSpPr>
          <p:spPr>
            <a:xfrm>
              <a:off x="5906661" y="3009608"/>
              <a:ext cx="113591" cy="22739"/>
            </a:xfrm>
            <a:custGeom>
              <a:rect b="b" l="l" r="r" t="t"/>
              <a:pathLst>
                <a:path extrusionOk="0" h="867" w="4331">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78"/>
            <p:cNvSpPr/>
            <p:nvPr/>
          </p:nvSpPr>
          <p:spPr>
            <a:xfrm>
              <a:off x="5889613" y="3089130"/>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78"/>
            <p:cNvSpPr/>
            <p:nvPr/>
          </p:nvSpPr>
          <p:spPr>
            <a:xfrm>
              <a:off x="5872565" y="3151473"/>
              <a:ext cx="79548" cy="90878"/>
            </a:xfrm>
            <a:custGeom>
              <a:rect b="b" l="l" r="r" t="t"/>
              <a:pathLst>
                <a:path extrusionOk="0" h="3465" w="3033">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78"/>
            <p:cNvSpPr/>
            <p:nvPr/>
          </p:nvSpPr>
          <p:spPr>
            <a:xfrm>
              <a:off x="5889613" y="3089130"/>
              <a:ext cx="45452" cy="51012"/>
            </a:xfrm>
            <a:custGeom>
              <a:rect b="b" l="l" r="r" t="t"/>
              <a:pathLst>
                <a:path extrusionOk="0" h="1945" w="1733">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78"/>
            <p:cNvSpPr/>
            <p:nvPr/>
          </p:nvSpPr>
          <p:spPr>
            <a:xfrm>
              <a:off x="5889613" y="3088999"/>
              <a:ext cx="25650" cy="50252"/>
            </a:xfrm>
            <a:custGeom>
              <a:rect b="b" l="l" r="r" t="t"/>
              <a:pathLst>
                <a:path extrusionOk="0" h="1916" w="978">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78"/>
            <p:cNvSpPr/>
            <p:nvPr/>
          </p:nvSpPr>
          <p:spPr>
            <a:xfrm>
              <a:off x="5872565" y="3164324"/>
              <a:ext cx="17074" cy="78027"/>
            </a:xfrm>
            <a:custGeom>
              <a:rect b="b" l="l" r="r" t="t"/>
              <a:pathLst>
                <a:path extrusionOk="0" h="2975" w="651">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78"/>
            <p:cNvSpPr/>
            <p:nvPr/>
          </p:nvSpPr>
          <p:spPr>
            <a:xfrm>
              <a:off x="5935039" y="3164324"/>
              <a:ext cx="17074" cy="78027"/>
            </a:xfrm>
            <a:custGeom>
              <a:rect b="b" l="l" r="r" t="t"/>
              <a:pathLst>
                <a:path extrusionOk="0" h="2975" w="651">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78"/>
            <p:cNvSpPr/>
            <p:nvPr/>
          </p:nvSpPr>
          <p:spPr>
            <a:xfrm>
              <a:off x="5991822" y="3089130"/>
              <a:ext cx="45478" cy="68034"/>
            </a:xfrm>
            <a:custGeom>
              <a:rect b="b" l="l" r="r" t="t"/>
              <a:pathLst>
                <a:path extrusionOk="0" h="2594" w="1734">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78"/>
            <p:cNvSpPr/>
            <p:nvPr/>
          </p:nvSpPr>
          <p:spPr>
            <a:xfrm>
              <a:off x="5974800" y="3151473"/>
              <a:ext cx="79522" cy="90878"/>
            </a:xfrm>
            <a:custGeom>
              <a:rect b="b" l="l" r="r" t="t"/>
              <a:pathLst>
                <a:path extrusionOk="0" h="3465" w="3032">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78"/>
            <p:cNvSpPr/>
            <p:nvPr/>
          </p:nvSpPr>
          <p:spPr>
            <a:xfrm>
              <a:off x="5991822" y="3089130"/>
              <a:ext cx="45478" cy="51012"/>
            </a:xfrm>
            <a:custGeom>
              <a:rect b="b" l="l" r="r" t="t"/>
              <a:pathLst>
                <a:path extrusionOk="0" h="1945" w="1734">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78"/>
            <p:cNvSpPr/>
            <p:nvPr/>
          </p:nvSpPr>
          <p:spPr>
            <a:xfrm>
              <a:off x="5991822" y="3088999"/>
              <a:ext cx="25650" cy="50252"/>
            </a:xfrm>
            <a:custGeom>
              <a:rect b="b" l="l" r="r" t="t"/>
              <a:pathLst>
                <a:path extrusionOk="0" h="1916" w="978">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78"/>
            <p:cNvSpPr/>
            <p:nvPr/>
          </p:nvSpPr>
          <p:spPr>
            <a:xfrm>
              <a:off x="5974800" y="3164324"/>
              <a:ext cx="17048" cy="78027"/>
            </a:xfrm>
            <a:custGeom>
              <a:rect b="b" l="l" r="r" t="t"/>
              <a:pathLst>
                <a:path extrusionOk="0" h="2975" w="65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78"/>
            <p:cNvSpPr/>
            <p:nvPr/>
          </p:nvSpPr>
          <p:spPr>
            <a:xfrm>
              <a:off x="6037274" y="3164324"/>
              <a:ext cx="17048" cy="78027"/>
            </a:xfrm>
            <a:custGeom>
              <a:rect b="b" l="l" r="r" t="t"/>
              <a:pathLst>
                <a:path extrusionOk="0" h="2975" w="65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78"/>
            <p:cNvSpPr/>
            <p:nvPr/>
          </p:nvSpPr>
          <p:spPr>
            <a:xfrm>
              <a:off x="5838496"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78"/>
            <p:cNvSpPr/>
            <p:nvPr/>
          </p:nvSpPr>
          <p:spPr>
            <a:xfrm>
              <a:off x="5821474" y="3208255"/>
              <a:ext cx="79522" cy="56809"/>
            </a:xfrm>
            <a:custGeom>
              <a:rect b="b" l="l" r="r" t="t"/>
              <a:pathLst>
                <a:path extrusionOk="0" h="2166" w="3032">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78"/>
            <p:cNvSpPr/>
            <p:nvPr/>
          </p:nvSpPr>
          <p:spPr>
            <a:xfrm>
              <a:off x="5838496"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78"/>
            <p:cNvSpPr/>
            <p:nvPr/>
          </p:nvSpPr>
          <p:spPr>
            <a:xfrm>
              <a:off x="5838496"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78"/>
            <p:cNvSpPr/>
            <p:nvPr/>
          </p:nvSpPr>
          <p:spPr>
            <a:xfrm>
              <a:off x="5821474"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78"/>
            <p:cNvSpPr/>
            <p:nvPr/>
          </p:nvSpPr>
          <p:spPr>
            <a:xfrm>
              <a:off x="5883922" y="3221133"/>
              <a:ext cx="17074" cy="43931"/>
            </a:xfrm>
            <a:custGeom>
              <a:rect b="b" l="l" r="r" t="t"/>
              <a:pathLst>
                <a:path extrusionOk="0" h="1675" w="651">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78"/>
            <p:cNvSpPr/>
            <p:nvPr/>
          </p:nvSpPr>
          <p:spPr>
            <a:xfrm>
              <a:off x="5940731" y="3145912"/>
              <a:ext cx="45452" cy="68034"/>
            </a:xfrm>
            <a:custGeom>
              <a:rect b="b" l="l" r="r" t="t"/>
              <a:pathLst>
                <a:path extrusionOk="0" h="2594" w="1733">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78"/>
            <p:cNvSpPr/>
            <p:nvPr/>
          </p:nvSpPr>
          <p:spPr>
            <a:xfrm>
              <a:off x="5923683" y="3208255"/>
              <a:ext cx="79522" cy="56809"/>
            </a:xfrm>
            <a:custGeom>
              <a:rect b="b" l="l" r="r" t="t"/>
              <a:pathLst>
                <a:path extrusionOk="0" h="2166" w="3032">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78"/>
            <p:cNvSpPr/>
            <p:nvPr/>
          </p:nvSpPr>
          <p:spPr>
            <a:xfrm>
              <a:off x="5940731" y="3145912"/>
              <a:ext cx="45452" cy="51012"/>
            </a:xfrm>
            <a:custGeom>
              <a:rect b="b" l="l" r="r" t="t"/>
              <a:pathLst>
                <a:path extrusionOk="0" h="1945" w="1733">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78"/>
            <p:cNvSpPr/>
            <p:nvPr/>
          </p:nvSpPr>
          <p:spPr>
            <a:xfrm>
              <a:off x="5940731" y="3145781"/>
              <a:ext cx="25624" cy="50252"/>
            </a:xfrm>
            <a:custGeom>
              <a:rect b="b" l="l" r="r" t="t"/>
              <a:pathLst>
                <a:path extrusionOk="0" h="1916" w="977">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78"/>
            <p:cNvSpPr/>
            <p:nvPr/>
          </p:nvSpPr>
          <p:spPr>
            <a:xfrm>
              <a:off x="5923683" y="3221133"/>
              <a:ext cx="17074" cy="43931"/>
            </a:xfrm>
            <a:custGeom>
              <a:rect b="b" l="l" r="r" t="t"/>
              <a:pathLst>
                <a:path extrusionOk="0" h="1675" w="651">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78"/>
            <p:cNvSpPr/>
            <p:nvPr/>
          </p:nvSpPr>
          <p:spPr>
            <a:xfrm>
              <a:off x="5986157" y="3221133"/>
              <a:ext cx="17048" cy="43931"/>
            </a:xfrm>
            <a:custGeom>
              <a:rect b="b" l="l" r="r" t="t"/>
              <a:pathLst>
                <a:path extrusionOk="0" h="1675" w="65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78"/>
            <p:cNvSpPr/>
            <p:nvPr/>
          </p:nvSpPr>
          <p:spPr>
            <a:xfrm>
              <a:off x="6042939" y="3145912"/>
              <a:ext cx="45452" cy="68034"/>
            </a:xfrm>
            <a:custGeom>
              <a:rect b="b" l="l" r="r" t="t"/>
              <a:pathLst>
                <a:path extrusionOk="0" h="2594" w="1733">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78"/>
            <p:cNvSpPr/>
            <p:nvPr/>
          </p:nvSpPr>
          <p:spPr>
            <a:xfrm>
              <a:off x="6025918" y="3208255"/>
              <a:ext cx="79522" cy="56809"/>
            </a:xfrm>
            <a:custGeom>
              <a:rect b="b" l="l" r="r" t="t"/>
              <a:pathLst>
                <a:path extrusionOk="0" h="2166" w="3032">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78"/>
            <p:cNvSpPr/>
            <p:nvPr/>
          </p:nvSpPr>
          <p:spPr>
            <a:xfrm>
              <a:off x="6042939" y="3145912"/>
              <a:ext cx="45452" cy="51012"/>
            </a:xfrm>
            <a:custGeom>
              <a:rect b="b" l="l" r="r" t="t"/>
              <a:pathLst>
                <a:path extrusionOk="0" h="1945" w="1733">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78"/>
            <p:cNvSpPr/>
            <p:nvPr/>
          </p:nvSpPr>
          <p:spPr>
            <a:xfrm>
              <a:off x="6042939" y="3145781"/>
              <a:ext cx="25650" cy="50252"/>
            </a:xfrm>
            <a:custGeom>
              <a:rect b="b" l="l" r="r" t="t"/>
              <a:pathLst>
                <a:path extrusionOk="0" h="1916" w="978">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78"/>
            <p:cNvSpPr/>
            <p:nvPr/>
          </p:nvSpPr>
          <p:spPr>
            <a:xfrm>
              <a:off x="6025918" y="3221133"/>
              <a:ext cx="17048" cy="43931"/>
            </a:xfrm>
            <a:custGeom>
              <a:rect b="b" l="l" r="r" t="t"/>
              <a:pathLst>
                <a:path extrusionOk="0" h="1675" w="65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78"/>
            <p:cNvSpPr/>
            <p:nvPr/>
          </p:nvSpPr>
          <p:spPr>
            <a:xfrm>
              <a:off x="6088365" y="3221133"/>
              <a:ext cx="17074" cy="43931"/>
            </a:xfrm>
            <a:custGeom>
              <a:rect b="b" l="l" r="r" t="t"/>
              <a:pathLst>
                <a:path extrusionOk="0" h="1675" w="651">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78"/>
            <p:cNvSpPr/>
            <p:nvPr/>
          </p:nvSpPr>
          <p:spPr>
            <a:xfrm>
              <a:off x="5816176" y="3083701"/>
              <a:ext cx="294823" cy="186766"/>
            </a:xfrm>
            <a:custGeom>
              <a:rect b="b" l="l" r="r" t="t"/>
              <a:pathLst>
                <a:path extrusionOk="0" h="7121" w="11241">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78"/>
            <p:cNvSpPr/>
            <p:nvPr/>
          </p:nvSpPr>
          <p:spPr>
            <a:xfrm>
              <a:off x="5900209" y="2907636"/>
              <a:ext cx="126469" cy="169744"/>
            </a:xfrm>
            <a:custGeom>
              <a:rect b="b" l="l" r="r" t="t"/>
              <a:pathLst>
                <a:path extrusionOk="0" h="6472" w="4822">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78"/>
            <p:cNvSpPr/>
            <p:nvPr/>
          </p:nvSpPr>
          <p:spPr>
            <a:xfrm>
              <a:off x="5945006" y="3049631"/>
              <a:ext cx="36876" cy="10753"/>
            </a:xfrm>
            <a:custGeom>
              <a:rect b="b" l="l" r="r" t="t"/>
              <a:pathLst>
                <a:path extrusionOk="0" h="410" w="1406">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78"/>
          <p:cNvGrpSpPr/>
          <p:nvPr/>
        </p:nvGrpSpPr>
        <p:grpSpPr>
          <a:xfrm>
            <a:off x="6220132" y="2771398"/>
            <a:ext cx="362726" cy="266183"/>
            <a:chOff x="6220132" y="2955973"/>
            <a:chExt cx="362726" cy="266183"/>
          </a:xfrm>
        </p:grpSpPr>
        <p:sp>
          <p:nvSpPr>
            <p:cNvPr id="12859" name="Google Shape;12859;p78"/>
            <p:cNvSpPr/>
            <p:nvPr/>
          </p:nvSpPr>
          <p:spPr>
            <a:xfrm>
              <a:off x="6242478" y="2961271"/>
              <a:ext cx="318035" cy="232874"/>
            </a:xfrm>
            <a:custGeom>
              <a:rect b="b" l="l" r="r" t="t"/>
              <a:pathLst>
                <a:path extrusionOk="0" h="8879" w="12126">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78"/>
            <p:cNvSpPr/>
            <p:nvPr/>
          </p:nvSpPr>
          <p:spPr>
            <a:xfrm>
              <a:off x="6265191" y="2984010"/>
              <a:ext cx="272609" cy="181730"/>
            </a:xfrm>
            <a:custGeom>
              <a:rect b="b" l="l" r="r" t="t"/>
              <a:pathLst>
                <a:path extrusionOk="0" h="6929" w="10394">
                  <a:moveTo>
                    <a:pt x="0" y="0"/>
                  </a:moveTo>
                  <a:lnTo>
                    <a:pt x="0" y="6929"/>
                  </a:lnTo>
                  <a:lnTo>
                    <a:pt x="10394" y="6929"/>
                  </a:lnTo>
                  <a:lnTo>
                    <a:pt x="103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78"/>
            <p:cNvSpPr/>
            <p:nvPr/>
          </p:nvSpPr>
          <p:spPr>
            <a:xfrm>
              <a:off x="6265191" y="3131645"/>
              <a:ext cx="159017" cy="34096"/>
            </a:xfrm>
            <a:custGeom>
              <a:rect b="b" l="l" r="r" t="t"/>
              <a:pathLst>
                <a:path extrusionOk="0" h="1300" w="6063">
                  <a:moveTo>
                    <a:pt x="0" y="1"/>
                  </a:moveTo>
                  <a:lnTo>
                    <a:pt x="0" y="1300"/>
                  </a:lnTo>
                  <a:lnTo>
                    <a:pt x="6063" y="1300"/>
                  </a:lnTo>
                  <a:lnTo>
                    <a:pt x="6063" y="1"/>
                  </a:ln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78"/>
            <p:cNvSpPr/>
            <p:nvPr/>
          </p:nvSpPr>
          <p:spPr>
            <a:xfrm>
              <a:off x="6304926" y="3063506"/>
              <a:ext cx="79548" cy="79522"/>
            </a:xfrm>
            <a:custGeom>
              <a:rect b="b" l="l" r="r" t="t"/>
              <a:pathLst>
                <a:path extrusionOk="0" h="3032" w="3033">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78"/>
            <p:cNvSpPr/>
            <p:nvPr/>
          </p:nvSpPr>
          <p:spPr>
            <a:xfrm>
              <a:off x="6424182" y="2984010"/>
              <a:ext cx="113618" cy="90878"/>
            </a:xfrm>
            <a:custGeom>
              <a:rect b="b" l="l" r="r" t="t"/>
              <a:pathLst>
                <a:path extrusionOk="0" h="3465" w="4332">
                  <a:moveTo>
                    <a:pt x="1" y="0"/>
                  </a:moveTo>
                  <a:lnTo>
                    <a:pt x="1" y="3464"/>
                  </a:lnTo>
                  <a:lnTo>
                    <a:pt x="4332" y="3464"/>
                  </a:lnTo>
                  <a:lnTo>
                    <a:pt x="4332" y="0"/>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78"/>
            <p:cNvSpPr/>
            <p:nvPr/>
          </p:nvSpPr>
          <p:spPr>
            <a:xfrm>
              <a:off x="6424182" y="3074862"/>
              <a:ext cx="113618" cy="90878"/>
            </a:xfrm>
            <a:custGeom>
              <a:rect b="b" l="l" r="r" t="t"/>
              <a:pathLst>
                <a:path extrusionOk="0" h="3465" w="4332">
                  <a:moveTo>
                    <a:pt x="1" y="0"/>
                  </a:moveTo>
                  <a:lnTo>
                    <a:pt x="1" y="3465"/>
                  </a:lnTo>
                  <a:lnTo>
                    <a:pt x="4332" y="3465"/>
                  </a:lnTo>
                  <a:lnTo>
                    <a:pt x="433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78"/>
            <p:cNvSpPr/>
            <p:nvPr/>
          </p:nvSpPr>
          <p:spPr>
            <a:xfrm>
              <a:off x="6225430" y="3188453"/>
              <a:ext cx="352130" cy="28404"/>
            </a:xfrm>
            <a:custGeom>
              <a:rect b="b" l="l" r="r" t="t"/>
              <a:pathLst>
                <a:path extrusionOk="0" h="1083" w="13426">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78"/>
            <p:cNvSpPr/>
            <p:nvPr/>
          </p:nvSpPr>
          <p:spPr>
            <a:xfrm>
              <a:off x="6367400" y="3188453"/>
              <a:ext cx="68192" cy="17048"/>
            </a:xfrm>
            <a:custGeom>
              <a:rect b="b" l="l" r="r" t="t"/>
              <a:pathLst>
                <a:path extrusionOk="0" h="650" w="260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78"/>
            <p:cNvSpPr/>
            <p:nvPr/>
          </p:nvSpPr>
          <p:spPr>
            <a:xfrm>
              <a:off x="6446921" y="3052149"/>
              <a:ext cx="68165" cy="22739"/>
            </a:xfrm>
            <a:custGeom>
              <a:rect b="b" l="l" r="r" t="t"/>
              <a:pathLst>
                <a:path extrusionOk="0" h="867" w="2599">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78"/>
            <p:cNvSpPr/>
            <p:nvPr/>
          </p:nvSpPr>
          <p:spPr>
            <a:xfrm>
              <a:off x="6469634" y="3035101"/>
              <a:ext cx="22739" cy="28431"/>
            </a:xfrm>
            <a:custGeom>
              <a:rect b="b" l="l" r="r" t="t"/>
              <a:pathLst>
                <a:path extrusionOk="0" h="1084" w="867">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78"/>
            <p:cNvSpPr/>
            <p:nvPr/>
          </p:nvSpPr>
          <p:spPr>
            <a:xfrm>
              <a:off x="6463943" y="3006723"/>
              <a:ext cx="34096" cy="39761"/>
            </a:xfrm>
            <a:custGeom>
              <a:rect b="b" l="l" r="r" t="t"/>
              <a:pathLst>
                <a:path extrusionOk="0" h="1516" w="130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78"/>
            <p:cNvSpPr/>
            <p:nvPr/>
          </p:nvSpPr>
          <p:spPr>
            <a:xfrm>
              <a:off x="6463838" y="3006723"/>
              <a:ext cx="22844" cy="39813"/>
            </a:xfrm>
            <a:custGeom>
              <a:rect b="b" l="l" r="r" t="t"/>
              <a:pathLst>
                <a:path extrusionOk="0" h="1518" w="871">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78"/>
            <p:cNvSpPr/>
            <p:nvPr/>
          </p:nvSpPr>
          <p:spPr>
            <a:xfrm>
              <a:off x="6463943" y="3006723"/>
              <a:ext cx="34096" cy="16917"/>
            </a:xfrm>
            <a:custGeom>
              <a:rect b="b" l="l" r="r" t="t"/>
              <a:pathLst>
                <a:path extrusionOk="0" h="645" w="130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78"/>
            <p:cNvSpPr/>
            <p:nvPr/>
          </p:nvSpPr>
          <p:spPr>
            <a:xfrm>
              <a:off x="6463943" y="3006723"/>
              <a:ext cx="22739" cy="14163"/>
            </a:xfrm>
            <a:custGeom>
              <a:rect b="b" l="l" r="r" t="t"/>
              <a:pathLst>
                <a:path extrusionOk="0" h="540" w="867">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78"/>
            <p:cNvSpPr/>
            <p:nvPr/>
          </p:nvSpPr>
          <p:spPr>
            <a:xfrm>
              <a:off x="6446921" y="3143001"/>
              <a:ext cx="68165" cy="22739"/>
            </a:xfrm>
            <a:custGeom>
              <a:rect b="b" l="l" r="r" t="t"/>
              <a:pathLst>
                <a:path extrusionOk="0" h="867" w="2599">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78"/>
            <p:cNvSpPr/>
            <p:nvPr/>
          </p:nvSpPr>
          <p:spPr>
            <a:xfrm>
              <a:off x="6469634" y="3125980"/>
              <a:ext cx="22739" cy="28404"/>
            </a:xfrm>
            <a:custGeom>
              <a:rect b="b" l="l" r="r" t="t"/>
              <a:pathLst>
                <a:path extrusionOk="0" h="1083" w="867">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78"/>
            <p:cNvSpPr/>
            <p:nvPr/>
          </p:nvSpPr>
          <p:spPr>
            <a:xfrm>
              <a:off x="6463943" y="3097575"/>
              <a:ext cx="34096" cy="39787"/>
            </a:xfrm>
            <a:custGeom>
              <a:rect b="b" l="l" r="r" t="t"/>
              <a:pathLst>
                <a:path extrusionOk="0" h="1517" w="130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78"/>
            <p:cNvSpPr/>
            <p:nvPr/>
          </p:nvSpPr>
          <p:spPr>
            <a:xfrm>
              <a:off x="6463838" y="3097575"/>
              <a:ext cx="22844" cy="39813"/>
            </a:xfrm>
            <a:custGeom>
              <a:rect b="b" l="l" r="r" t="t"/>
              <a:pathLst>
                <a:path extrusionOk="0" h="1518" w="871">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78"/>
            <p:cNvSpPr/>
            <p:nvPr/>
          </p:nvSpPr>
          <p:spPr>
            <a:xfrm>
              <a:off x="6463943" y="3097575"/>
              <a:ext cx="34096" cy="16943"/>
            </a:xfrm>
            <a:custGeom>
              <a:rect b="b" l="l" r="r" t="t"/>
              <a:pathLst>
                <a:path extrusionOk="0" h="646" w="130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78"/>
            <p:cNvSpPr/>
            <p:nvPr/>
          </p:nvSpPr>
          <p:spPr>
            <a:xfrm>
              <a:off x="6463943" y="3097575"/>
              <a:ext cx="22739" cy="14163"/>
            </a:xfrm>
            <a:custGeom>
              <a:rect b="b" l="l" r="r" t="t"/>
              <a:pathLst>
                <a:path extrusionOk="0" h="540" w="867">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78"/>
            <p:cNvSpPr/>
            <p:nvPr/>
          </p:nvSpPr>
          <p:spPr>
            <a:xfrm>
              <a:off x="6333330" y="3057814"/>
              <a:ext cx="22739" cy="34122"/>
            </a:xfrm>
            <a:custGeom>
              <a:rect b="b" l="l" r="r" t="t"/>
              <a:pathLst>
                <a:path extrusionOk="0" h="1301" w="867">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78"/>
            <p:cNvSpPr/>
            <p:nvPr/>
          </p:nvSpPr>
          <p:spPr>
            <a:xfrm>
              <a:off x="6321974" y="3012388"/>
              <a:ext cx="45452" cy="51144"/>
            </a:xfrm>
            <a:custGeom>
              <a:rect b="b" l="l" r="r" t="t"/>
              <a:pathLst>
                <a:path extrusionOk="0" h="1950" w="1733">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78"/>
            <p:cNvSpPr/>
            <p:nvPr/>
          </p:nvSpPr>
          <p:spPr>
            <a:xfrm>
              <a:off x="6321974" y="3012388"/>
              <a:ext cx="31316" cy="51196"/>
            </a:xfrm>
            <a:custGeom>
              <a:rect b="b" l="l" r="r" t="t"/>
              <a:pathLst>
                <a:path extrusionOk="0" h="1952" w="1194">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78"/>
            <p:cNvSpPr/>
            <p:nvPr/>
          </p:nvSpPr>
          <p:spPr>
            <a:xfrm>
              <a:off x="6321974" y="3012388"/>
              <a:ext cx="45452" cy="22739"/>
            </a:xfrm>
            <a:custGeom>
              <a:rect b="b" l="l" r="r" t="t"/>
              <a:pathLst>
                <a:path extrusionOk="0" h="867" w="1733">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78"/>
            <p:cNvSpPr/>
            <p:nvPr/>
          </p:nvSpPr>
          <p:spPr>
            <a:xfrm>
              <a:off x="6321974" y="3012388"/>
              <a:ext cx="31316" cy="20720"/>
            </a:xfrm>
            <a:custGeom>
              <a:rect b="b" l="l" r="r" t="t"/>
              <a:pathLst>
                <a:path extrusionOk="0" h="790" w="1194">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78"/>
            <p:cNvSpPr/>
            <p:nvPr/>
          </p:nvSpPr>
          <p:spPr>
            <a:xfrm>
              <a:off x="6304926" y="3087740"/>
              <a:ext cx="79548" cy="55288"/>
            </a:xfrm>
            <a:custGeom>
              <a:rect b="b" l="l" r="r" t="t"/>
              <a:pathLst>
                <a:path extrusionOk="0" h="2108" w="3033">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78"/>
            <p:cNvSpPr/>
            <p:nvPr/>
          </p:nvSpPr>
          <p:spPr>
            <a:xfrm>
              <a:off x="6259998" y="2978686"/>
              <a:ext cx="283100" cy="192352"/>
            </a:xfrm>
            <a:custGeom>
              <a:rect b="b" l="l" r="r" t="t"/>
              <a:pathLst>
                <a:path extrusionOk="0" h="7334" w="10794">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78"/>
            <p:cNvSpPr/>
            <p:nvPr/>
          </p:nvSpPr>
          <p:spPr>
            <a:xfrm>
              <a:off x="6220132" y="2955973"/>
              <a:ext cx="362726" cy="266183"/>
            </a:xfrm>
            <a:custGeom>
              <a:rect b="b" l="l" r="r" t="t"/>
              <a:pathLst>
                <a:path extrusionOk="0" h="10149" w="1383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7" name="Google Shape;12887;p78"/>
          <p:cNvSpPr/>
          <p:nvPr/>
        </p:nvSpPr>
        <p:spPr>
          <a:xfrm>
            <a:off x="6663482" y="3012822"/>
            <a:ext cx="34096" cy="56310"/>
          </a:xfrm>
          <a:custGeom>
            <a:rect b="b" l="l" r="r" t="t"/>
            <a:pathLst>
              <a:path extrusionOk="0" h="2147" w="130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78"/>
          <p:cNvSpPr/>
          <p:nvPr/>
        </p:nvSpPr>
        <p:spPr>
          <a:xfrm>
            <a:off x="6692253" y="3041226"/>
            <a:ext cx="10753" cy="33335"/>
          </a:xfrm>
          <a:custGeom>
            <a:rect b="b" l="l" r="r" t="t"/>
            <a:pathLst>
              <a:path extrusionOk="0" h="1271" w="41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9" name="Google Shape;12889;p78"/>
          <p:cNvGrpSpPr/>
          <p:nvPr/>
        </p:nvGrpSpPr>
        <p:grpSpPr>
          <a:xfrm>
            <a:off x="6658158" y="2734417"/>
            <a:ext cx="362857" cy="340276"/>
            <a:chOff x="6658158" y="2918992"/>
            <a:chExt cx="362857" cy="340276"/>
          </a:xfrm>
        </p:grpSpPr>
        <p:sp>
          <p:nvSpPr>
            <p:cNvPr id="12890" name="Google Shape;12890;p78"/>
            <p:cNvSpPr/>
            <p:nvPr/>
          </p:nvSpPr>
          <p:spPr>
            <a:xfrm>
              <a:off x="6856674" y="2958517"/>
              <a:ext cx="158912" cy="166256"/>
            </a:xfrm>
            <a:custGeom>
              <a:rect b="b" l="l" r="r" t="t"/>
              <a:pathLst>
                <a:path extrusionOk="0" h="6339" w="6059">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78"/>
            <p:cNvSpPr/>
            <p:nvPr/>
          </p:nvSpPr>
          <p:spPr>
            <a:xfrm>
              <a:off x="6907791" y="2958517"/>
              <a:ext cx="56809" cy="113460"/>
            </a:xfrm>
            <a:custGeom>
              <a:rect b="b" l="l" r="r" t="t"/>
              <a:pathLst>
                <a:path extrusionOk="0" h="4326" w="2166">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78"/>
            <p:cNvSpPr/>
            <p:nvPr/>
          </p:nvSpPr>
          <p:spPr>
            <a:xfrm>
              <a:off x="6924708" y="2924421"/>
              <a:ext cx="22739" cy="90773"/>
            </a:xfrm>
            <a:custGeom>
              <a:rect b="b" l="l" r="r" t="t"/>
              <a:pathLst>
                <a:path extrusionOk="0" h="3461" w="867">
                  <a:moveTo>
                    <a:pt x="0" y="1"/>
                  </a:moveTo>
                  <a:lnTo>
                    <a:pt x="217" y="3461"/>
                  </a:lnTo>
                  <a:lnTo>
                    <a:pt x="650" y="3461"/>
                  </a:lnTo>
                  <a:lnTo>
                    <a:pt x="866"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78"/>
            <p:cNvSpPr/>
            <p:nvPr/>
          </p:nvSpPr>
          <p:spPr>
            <a:xfrm>
              <a:off x="6924708" y="3032216"/>
              <a:ext cx="22739" cy="22739"/>
            </a:xfrm>
            <a:custGeom>
              <a:rect b="b" l="l" r="r" t="t"/>
              <a:pathLst>
                <a:path extrusionOk="0" h="867" w="867">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78"/>
            <p:cNvSpPr/>
            <p:nvPr/>
          </p:nvSpPr>
          <p:spPr>
            <a:xfrm>
              <a:off x="6663482" y="3174186"/>
              <a:ext cx="193218" cy="79522"/>
            </a:xfrm>
            <a:custGeom>
              <a:rect b="b" l="l" r="r" t="t"/>
              <a:pathLst>
                <a:path extrusionOk="0" h="3032" w="7367">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78"/>
            <p:cNvSpPr/>
            <p:nvPr/>
          </p:nvSpPr>
          <p:spPr>
            <a:xfrm>
              <a:off x="6822473" y="3197397"/>
              <a:ext cx="34096" cy="56310"/>
            </a:xfrm>
            <a:custGeom>
              <a:rect b="b" l="l" r="r" t="t"/>
              <a:pathLst>
                <a:path extrusionOk="0" h="2147" w="130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78"/>
            <p:cNvSpPr/>
            <p:nvPr/>
          </p:nvSpPr>
          <p:spPr>
            <a:xfrm>
              <a:off x="6697683" y="2998121"/>
              <a:ext cx="124817" cy="91036"/>
            </a:xfrm>
            <a:custGeom>
              <a:rect b="b" l="l" r="r" t="t"/>
              <a:pathLst>
                <a:path extrusionOk="0" h="3471" w="4759">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78"/>
            <p:cNvSpPr/>
            <p:nvPr/>
          </p:nvSpPr>
          <p:spPr>
            <a:xfrm>
              <a:off x="6725930" y="2998121"/>
              <a:ext cx="96570" cy="90905"/>
            </a:xfrm>
            <a:custGeom>
              <a:rect b="b" l="l" r="r" t="t"/>
              <a:pathLst>
                <a:path extrusionOk="0" h="3466" w="3682">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78"/>
            <p:cNvSpPr/>
            <p:nvPr/>
          </p:nvSpPr>
          <p:spPr>
            <a:xfrm>
              <a:off x="6725930" y="3134425"/>
              <a:ext cx="68191" cy="51144"/>
            </a:xfrm>
            <a:custGeom>
              <a:rect b="b" l="l" r="r" t="t"/>
              <a:pathLst>
                <a:path extrusionOk="0" h="1950" w="2600">
                  <a:moveTo>
                    <a:pt x="1" y="1"/>
                  </a:moveTo>
                  <a:lnTo>
                    <a:pt x="1" y="1949"/>
                  </a:lnTo>
                  <a:lnTo>
                    <a:pt x="2599" y="1949"/>
                  </a:lnTo>
                  <a:lnTo>
                    <a:pt x="2599"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78"/>
            <p:cNvSpPr/>
            <p:nvPr/>
          </p:nvSpPr>
          <p:spPr>
            <a:xfrm>
              <a:off x="6725930" y="3134556"/>
              <a:ext cx="68191" cy="33965"/>
            </a:xfrm>
            <a:custGeom>
              <a:rect b="b" l="l" r="r" t="t"/>
              <a:pathLst>
                <a:path extrusionOk="0" h="1295" w="260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78"/>
            <p:cNvSpPr/>
            <p:nvPr/>
          </p:nvSpPr>
          <p:spPr>
            <a:xfrm>
              <a:off x="6714573" y="3164770"/>
              <a:ext cx="45452" cy="40600"/>
            </a:xfrm>
            <a:custGeom>
              <a:rect b="b" l="l" r="r" t="t"/>
              <a:pathLst>
                <a:path extrusionOk="0" h="1548" w="1733">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78"/>
            <p:cNvSpPr/>
            <p:nvPr/>
          </p:nvSpPr>
          <p:spPr>
            <a:xfrm>
              <a:off x="6760025" y="3164770"/>
              <a:ext cx="45452" cy="40600"/>
            </a:xfrm>
            <a:custGeom>
              <a:rect b="b" l="l" r="r" t="t"/>
              <a:pathLst>
                <a:path extrusionOk="0" h="1548" w="1733">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78"/>
            <p:cNvSpPr/>
            <p:nvPr/>
          </p:nvSpPr>
          <p:spPr>
            <a:xfrm>
              <a:off x="6703217" y="3044307"/>
              <a:ext cx="113749" cy="107192"/>
            </a:xfrm>
            <a:custGeom>
              <a:rect b="b" l="l" r="r" t="t"/>
              <a:pathLst>
                <a:path extrusionOk="0" h="4087" w="4337">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78"/>
            <p:cNvSpPr/>
            <p:nvPr/>
          </p:nvSpPr>
          <p:spPr>
            <a:xfrm>
              <a:off x="6703217" y="3044307"/>
              <a:ext cx="96570" cy="106798"/>
            </a:xfrm>
            <a:custGeom>
              <a:rect b="b" l="l" r="r" t="t"/>
              <a:pathLst>
                <a:path extrusionOk="0" h="4072" w="3682">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78"/>
            <p:cNvSpPr/>
            <p:nvPr/>
          </p:nvSpPr>
          <p:spPr>
            <a:xfrm>
              <a:off x="6714966" y="3041107"/>
              <a:ext cx="92976" cy="30503"/>
            </a:xfrm>
            <a:custGeom>
              <a:rect b="b" l="l" r="r" t="t"/>
              <a:pathLst>
                <a:path extrusionOk="0" h="1163" w="3545">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78"/>
            <p:cNvSpPr/>
            <p:nvPr/>
          </p:nvSpPr>
          <p:spPr>
            <a:xfrm>
              <a:off x="6658158" y="2992954"/>
              <a:ext cx="203840" cy="266314"/>
            </a:xfrm>
            <a:custGeom>
              <a:rect b="b" l="l" r="r" t="t"/>
              <a:pathLst>
                <a:path extrusionOk="0" h="10154" w="7772">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78"/>
            <p:cNvSpPr/>
            <p:nvPr/>
          </p:nvSpPr>
          <p:spPr>
            <a:xfrm>
              <a:off x="6817306" y="3225801"/>
              <a:ext cx="10622" cy="33335"/>
            </a:xfrm>
            <a:custGeom>
              <a:rect b="b" l="l" r="r" t="t"/>
              <a:pathLst>
                <a:path extrusionOk="0" h="1271" w="405">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78"/>
            <p:cNvSpPr/>
            <p:nvPr/>
          </p:nvSpPr>
          <p:spPr>
            <a:xfrm>
              <a:off x="6851376" y="2953088"/>
              <a:ext cx="169639" cy="177062"/>
            </a:xfrm>
            <a:custGeom>
              <a:rect b="b" l="l" r="r" t="t"/>
              <a:pathLst>
                <a:path extrusionOk="0" h="6751" w="6468">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78"/>
            <p:cNvSpPr/>
            <p:nvPr/>
          </p:nvSpPr>
          <p:spPr>
            <a:xfrm>
              <a:off x="6919148" y="2918992"/>
              <a:ext cx="33729" cy="101500"/>
            </a:xfrm>
            <a:custGeom>
              <a:rect b="b" l="l" r="r" t="t"/>
              <a:pathLst>
                <a:path extrusionOk="0" h="3870" w="1286">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78"/>
            <p:cNvSpPr/>
            <p:nvPr/>
          </p:nvSpPr>
          <p:spPr>
            <a:xfrm>
              <a:off x="6919410" y="3026945"/>
              <a:ext cx="39027" cy="33440"/>
            </a:xfrm>
            <a:custGeom>
              <a:rect b="b" l="l" r="r" t="t"/>
              <a:pathLst>
                <a:path extrusionOk="0" h="1275" w="1488">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78"/>
          <p:cNvGrpSpPr/>
          <p:nvPr/>
        </p:nvGrpSpPr>
        <p:grpSpPr>
          <a:xfrm>
            <a:off x="7972418" y="2723061"/>
            <a:ext cx="362726" cy="362857"/>
            <a:chOff x="7972418" y="2907636"/>
            <a:chExt cx="362726" cy="362857"/>
          </a:xfrm>
        </p:grpSpPr>
        <p:sp>
          <p:nvSpPr>
            <p:cNvPr id="12911" name="Google Shape;12911;p78"/>
            <p:cNvSpPr/>
            <p:nvPr/>
          </p:nvSpPr>
          <p:spPr>
            <a:xfrm>
              <a:off x="8158817" y="2930375"/>
              <a:ext cx="75352" cy="74591"/>
            </a:xfrm>
            <a:custGeom>
              <a:rect b="b" l="l" r="r" t="t"/>
              <a:pathLst>
                <a:path extrusionOk="0" h="2844" w="2873">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78"/>
            <p:cNvSpPr/>
            <p:nvPr/>
          </p:nvSpPr>
          <p:spPr>
            <a:xfrm>
              <a:off x="7994239" y="3008480"/>
              <a:ext cx="74486" cy="75614"/>
            </a:xfrm>
            <a:custGeom>
              <a:rect b="b" l="l" r="r" t="t"/>
              <a:pathLst>
                <a:path extrusionOk="0" h="2883" w="284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78"/>
            <p:cNvSpPr/>
            <p:nvPr/>
          </p:nvSpPr>
          <p:spPr>
            <a:xfrm>
              <a:off x="8237814" y="3095057"/>
              <a:ext cx="79023" cy="75483"/>
            </a:xfrm>
            <a:custGeom>
              <a:rect b="b" l="l" r="r" t="t"/>
              <a:pathLst>
                <a:path extrusionOk="0" h="2878" w="3013">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78"/>
            <p:cNvSpPr/>
            <p:nvPr/>
          </p:nvSpPr>
          <p:spPr>
            <a:xfrm>
              <a:off x="8072240" y="3173923"/>
              <a:ext cx="75483" cy="79155"/>
            </a:xfrm>
            <a:custGeom>
              <a:rect b="b" l="l" r="r" t="t"/>
              <a:pathLst>
                <a:path extrusionOk="0" h="3018" w="2878">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78"/>
            <p:cNvSpPr/>
            <p:nvPr/>
          </p:nvSpPr>
          <p:spPr>
            <a:xfrm>
              <a:off x="8208780" y="2918494"/>
              <a:ext cx="108320" cy="141996"/>
            </a:xfrm>
            <a:custGeom>
              <a:rect b="b" l="l" r="r" t="t"/>
              <a:pathLst>
                <a:path extrusionOk="0" h="5414" w="413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78"/>
            <p:cNvSpPr/>
            <p:nvPr/>
          </p:nvSpPr>
          <p:spPr>
            <a:xfrm>
              <a:off x="7989334" y="3118531"/>
              <a:ext cx="108424" cy="141996"/>
            </a:xfrm>
            <a:custGeom>
              <a:rect b="b" l="l" r="r" t="t"/>
              <a:pathLst>
                <a:path extrusionOk="0" h="5414" w="4134">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78"/>
            <p:cNvSpPr/>
            <p:nvPr/>
          </p:nvSpPr>
          <p:spPr>
            <a:xfrm>
              <a:off x="8182159" y="3145781"/>
              <a:ext cx="142127" cy="107297"/>
            </a:xfrm>
            <a:custGeom>
              <a:rect b="b" l="l" r="r" t="t"/>
              <a:pathLst>
                <a:path extrusionOk="0" h="4091" w="5419">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78"/>
            <p:cNvSpPr/>
            <p:nvPr/>
          </p:nvSpPr>
          <p:spPr>
            <a:xfrm>
              <a:off x="7982122" y="2925811"/>
              <a:ext cx="142022" cy="107297"/>
            </a:xfrm>
            <a:custGeom>
              <a:rect b="b" l="l" r="r" t="t"/>
              <a:pathLst>
                <a:path extrusionOk="0" h="4091" w="5415">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78"/>
            <p:cNvSpPr/>
            <p:nvPr/>
          </p:nvSpPr>
          <p:spPr>
            <a:xfrm>
              <a:off x="8282374" y="2928355"/>
              <a:ext cx="13140" cy="62526"/>
            </a:xfrm>
            <a:custGeom>
              <a:rect b="b" l="l" r="r" t="t"/>
              <a:pathLst>
                <a:path extrusionOk="0" h="2384" w="501">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78"/>
            <p:cNvSpPr/>
            <p:nvPr/>
          </p:nvSpPr>
          <p:spPr>
            <a:xfrm>
              <a:off x="8302937" y="2952826"/>
              <a:ext cx="13402" cy="38135"/>
            </a:xfrm>
            <a:custGeom>
              <a:rect b="b" l="l" r="r" t="t"/>
              <a:pathLst>
                <a:path extrusionOk="0" h="1454" w="511">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78"/>
            <p:cNvSpPr/>
            <p:nvPr/>
          </p:nvSpPr>
          <p:spPr>
            <a:xfrm>
              <a:off x="8240594" y="2928460"/>
              <a:ext cx="13533" cy="66959"/>
            </a:xfrm>
            <a:custGeom>
              <a:rect b="b" l="l" r="r" t="t"/>
              <a:pathLst>
                <a:path extrusionOk="0" h="2553" w="516">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78"/>
            <p:cNvSpPr/>
            <p:nvPr/>
          </p:nvSpPr>
          <p:spPr>
            <a:xfrm>
              <a:off x="8208780" y="2971500"/>
              <a:ext cx="43957" cy="88990"/>
            </a:xfrm>
            <a:custGeom>
              <a:rect b="b" l="l" r="r" t="t"/>
              <a:pathLst>
                <a:path extrusionOk="0" h="3393" w="1676">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78"/>
            <p:cNvSpPr/>
            <p:nvPr/>
          </p:nvSpPr>
          <p:spPr>
            <a:xfrm>
              <a:off x="8261550" y="2918494"/>
              <a:ext cx="13271" cy="72467"/>
            </a:xfrm>
            <a:custGeom>
              <a:rect b="b" l="l" r="r" t="t"/>
              <a:pathLst>
                <a:path extrusionOk="0" h="2763" w="506">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78"/>
            <p:cNvSpPr/>
            <p:nvPr/>
          </p:nvSpPr>
          <p:spPr>
            <a:xfrm>
              <a:off x="8072738" y="3189712"/>
              <a:ext cx="18071" cy="17677"/>
            </a:xfrm>
            <a:custGeom>
              <a:rect b="b" l="l" r="r" t="t"/>
              <a:pathLst>
                <a:path extrusionOk="0" h="674" w="689">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78"/>
            <p:cNvSpPr/>
            <p:nvPr/>
          </p:nvSpPr>
          <p:spPr>
            <a:xfrm>
              <a:off x="7989334" y="3118400"/>
              <a:ext cx="71313" cy="107795"/>
            </a:xfrm>
            <a:custGeom>
              <a:rect b="b" l="l" r="r" t="t"/>
              <a:pathLst>
                <a:path extrusionOk="0" h="4110" w="2719">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78"/>
            <p:cNvSpPr/>
            <p:nvPr/>
          </p:nvSpPr>
          <p:spPr>
            <a:xfrm>
              <a:off x="8010264" y="3194250"/>
              <a:ext cx="7606" cy="56310"/>
            </a:xfrm>
            <a:custGeom>
              <a:rect b="b" l="l" r="r" t="t"/>
              <a:pathLst>
                <a:path extrusionOk="0" h="2147" w="29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78"/>
            <p:cNvSpPr/>
            <p:nvPr/>
          </p:nvSpPr>
          <p:spPr>
            <a:xfrm>
              <a:off x="8051782" y="3194302"/>
              <a:ext cx="7475" cy="56258"/>
            </a:xfrm>
            <a:custGeom>
              <a:rect b="b" l="l" r="r" t="t"/>
              <a:pathLst>
                <a:path extrusionOk="0" h="2145" w="285">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78"/>
            <p:cNvSpPr/>
            <p:nvPr/>
          </p:nvSpPr>
          <p:spPr>
            <a:xfrm>
              <a:off x="8031089" y="3194250"/>
              <a:ext cx="7475" cy="66277"/>
            </a:xfrm>
            <a:custGeom>
              <a:rect b="b" l="l" r="r" t="t"/>
              <a:pathLst>
                <a:path extrusionOk="0" h="2527" w="285">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78"/>
            <p:cNvSpPr/>
            <p:nvPr/>
          </p:nvSpPr>
          <p:spPr>
            <a:xfrm>
              <a:off x="8262048" y="3200046"/>
              <a:ext cx="61608" cy="3069"/>
            </a:xfrm>
            <a:custGeom>
              <a:rect b="b" l="l" r="r" t="t"/>
              <a:pathLst>
                <a:path extrusionOk="0" h="117" w="2349">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78"/>
            <p:cNvSpPr/>
            <p:nvPr/>
          </p:nvSpPr>
          <p:spPr>
            <a:xfrm>
              <a:off x="8262048" y="3220740"/>
              <a:ext cx="51642" cy="3200"/>
            </a:xfrm>
            <a:custGeom>
              <a:rect b="b" l="l" r="r" t="t"/>
              <a:pathLst>
                <a:path extrusionOk="0" h="122" w="1969">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78"/>
            <p:cNvSpPr/>
            <p:nvPr/>
          </p:nvSpPr>
          <p:spPr>
            <a:xfrm>
              <a:off x="8262048" y="3241433"/>
              <a:ext cx="27145" cy="3069"/>
            </a:xfrm>
            <a:custGeom>
              <a:rect b="b" l="l" r="r" t="t"/>
              <a:pathLst>
                <a:path extrusionOk="0" h="117" w="1035">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78"/>
            <p:cNvSpPr/>
            <p:nvPr/>
          </p:nvSpPr>
          <p:spPr>
            <a:xfrm>
              <a:off x="8257511" y="3179221"/>
              <a:ext cx="56179" cy="3069"/>
            </a:xfrm>
            <a:custGeom>
              <a:rect b="b" l="l" r="r" t="t"/>
              <a:pathLst>
                <a:path extrusionOk="0" h="117" w="2142">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78"/>
            <p:cNvSpPr/>
            <p:nvPr/>
          </p:nvSpPr>
          <p:spPr>
            <a:xfrm>
              <a:off x="8208544" y="3242325"/>
              <a:ext cx="10753" cy="6347"/>
            </a:xfrm>
            <a:custGeom>
              <a:rect b="b" l="l" r="r" t="t"/>
              <a:pathLst>
                <a:path extrusionOk="0" h="242" w="41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78"/>
            <p:cNvSpPr/>
            <p:nvPr/>
          </p:nvSpPr>
          <p:spPr>
            <a:xfrm>
              <a:off x="8182159" y="3145886"/>
              <a:ext cx="88360" cy="93317"/>
            </a:xfrm>
            <a:custGeom>
              <a:rect b="b" l="l" r="r" t="t"/>
              <a:pathLst>
                <a:path extrusionOk="0" h="3558" w="3369">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78"/>
            <p:cNvSpPr/>
            <p:nvPr/>
          </p:nvSpPr>
          <p:spPr>
            <a:xfrm>
              <a:off x="7992115" y="2940577"/>
              <a:ext cx="67903" cy="17572"/>
            </a:xfrm>
            <a:custGeom>
              <a:rect b="b" l="l" r="r" t="t"/>
              <a:pathLst>
                <a:path extrusionOk="0" h="670" w="2589">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78"/>
            <p:cNvSpPr/>
            <p:nvPr/>
          </p:nvSpPr>
          <p:spPr>
            <a:xfrm>
              <a:off x="8016585" y="2925942"/>
              <a:ext cx="77502" cy="11514"/>
            </a:xfrm>
            <a:custGeom>
              <a:rect b="b" l="l" r="r" t="t"/>
              <a:pathLst>
                <a:path extrusionOk="0" h="439" w="2955">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78"/>
            <p:cNvSpPr/>
            <p:nvPr/>
          </p:nvSpPr>
          <p:spPr>
            <a:xfrm>
              <a:off x="8104788" y="2939712"/>
              <a:ext cx="19461" cy="3174"/>
            </a:xfrm>
            <a:custGeom>
              <a:rect b="b" l="l" r="r" t="t"/>
              <a:pathLst>
                <a:path extrusionOk="0" h="121" w="742">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78"/>
            <p:cNvSpPr/>
            <p:nvPr/>
          </p:nvSpPr>
          <p:spPr>
            <a:xfrm>
              <a:off x="8034892" y="3002789"/>
              <a:ext cx="29926" cy="30345"/>
            </a:xfrm>
            <a:custGeom>
              <a:rect b="b" l="l" r="r" t="t"/>
              <a:pathLst>
                <a:path extrusionOk="0" h="1157" w="1141">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78"/>
            <p:cNvSpPr/>
            <p:nvPr/>
          </p:nvSpPr>
          <p:spPr>
            <a:xfrm>
              <a:off x="7992115" y="2982096"/>
              <a:ext cx="67903" cy="17572"/>
            </a:xfrm>
            <a:custGeom>
              <a:rect b="b" l="l" r="r" t="t"/>
              <a:pathLst>
                <a:path extrusionOk="0" h="670" w="2589">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78"/>
            <p:cNvSpPr/>
            <p:nvPr/>
          </p:nvSpPr>
          <p:spPr>
            <a:xfrm>
              <a:off x="7982122" y="2961271"/>
              <a:ext cx="77896" cy="17704"/>
            </a:xfrm>
            <a:custGeom>
              <a:rect b="b" l="l" r="r" t="t"/>
              <a:pathLst>
                <a:path extrusionOk="0" h="675" w="297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78"/>
            <p:cNvSpPr/>
            <p:nvPr/>
          </p:nvSpPr>
          <p:spPr>
            <a:xfrm>
              <a:off x="8238942" y="3070823"/>
              <a:ext cx="72231" cy="13769"/>
            </a:xfrm>
            <a:custGeom>
              <a:rect b="b" l="l" r="r" t="t"/>
              <a:pathLst>
                <a:path extrusionOk="0" h="525" w="2754">
                  <a:moveTo>
                    <a:pt x="1" y="0"/>
                  </a:moveTo>
                  <a:lnTo>
                    <a:pt x="1" y="525"/>
                  </a:lnTo>
                  <a:lnTo>
                    <a:pt x="2753" y="525"/>
                  </a:lnTo>
                  <a:lnTo>
                    <a:pt x="2753"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78"/>
            <p:cNvSpPr/>
            <p:nvPr/>
          </p:nvSpPr>
          <p:spPr>
            <a:xfrm>
              <a:off x="7995262" y="3094297"/>
              <a:ext cx="72335" cy="13769"/>
            </a:xfrm>
            <a:custGeom>
              <a:rect b="b" l="l" r="r" t="t"/>
              <a:pathLst>
                <a:path extrusionOk="0" h="525" w="2758">
                  <a:moveTo>
                    <a:pt x="0" y="0"/>
                  </a:moveTo>
                  <a:lnTo>
                    <a:pt x="0" y="525"/>
                  </a:lnTo>
                  <a:lnTo>
                    <a:pt x="2757" y="525"/>
                  </a:lnTo>
                  <a:lnTo>
                    <a:pt x="2757"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78"/>
            <p:cNvSpPr/>
            <p:nvPr/>
          </p:nvSpPr>
          <p:spPr>
            <a:xfrm>
              <a:off x="8158056" y="3175182"/>
              <a:ext cx="13769" cy="72231"/>
            </a:xfrm>
            <a:custGeom>
              <a:rect b="b" l="l" r="r" t="t"/>
              <a:pathLst>
                <a:path extrusionOk="0" h="2754" w="525">
                  <a:moveTo>
                    <a:pt x="0" y="1"/>
                  </a:moveTo>
                  <a:lnTo>
                    <a:pt x="0" y="2753"/>
                  </a:lnTo>
                  <a:lnTo>
                    <a:pt x="525" y="2753"/>
                  </a:lnTo>
                  <a:lnTo>
                    <a:pt x="525" y="1"/>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78"/>
            <p:cNvSpPr/>
            <p:nvPr/>
          </p:nvSpPr>
          <p:spPr>
            <a:xfrm>
              <a:off x="8134582" y="2931503"/>
              <a:ext cx="13769" cy="72335"/>
            </a:xfrm>
            <a:custGeom>
              <a:rect b="b" l="l" r="r" t="t"/>
              <a:pathLst>
                <a:path extrusionOk="0" h="2758" w="525">
                  <a:moveTo>
                    <a:pt x="0" y="0"/>
                  </a:moveTo>
                  <a:lnTo>
                    <a:pt x="0" y="2757"/>
                  </a:lnTo>
                  <a:lnTo>
                    <a:pt x="525" y="2757"/>
                  </a:lnTo>
                  <a:lnTo>
                    <a:pt x="525" y="0"/>
                  </a:ln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78"/>
            <p:cNvSpPr/>
            <p:nvPr/>
          </p:nvSpPr>
          <p:spPr>
            <a:xfrm>
              <a:off x="7990462" y="3004940"/>
              <a:ext cx="17074" cy="109080"/>
            </a:xfrm>
            <a:custGeom>
              <a:rect b="b" l="l" r="r" t="t"/>
              <a:pathLst>
                <a:path extrusionOk="0" h="4159" w="651">
                  <a:moveTo>
                    <a:pt x="0" y="1"/>
                  </a:moveTo>
                  <a:lnTo>
                    <a:pt x="0" y="4158"/>
                  </a:lnTo>
                  <a:lnTo>
                    <a:pt x="650" y="4158"/>
                  </a:lnTo>
                  <a:lnTo>
                    <a:pt x="6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78"/>
            <p:cNvSpPr/>
            <p:nvPr/>
          </p:nvSpPr>
          <p:spPr>
            <a:xfrm>
              <a:off x="8232778" y="3067151"/>
              <a:ext cx="16917" cy="81174"/>
            </a:xfrm>
            <a:custGeom>
              <a:rect b="b" l="l" r="r" t="t"/>
              <a:pathLst>
                <a:path extrusionOk="0" h="3095" w="645">
                  <a:moveTo>
                    <a:pt x="0" y="1"/>
                  </a:moveTo>
                  <a:lnTo>
                    <a:pt x="0" y="3095"/>
                  </a:lnTo>
                  <a:lnTo>
                    <a:pt x="645" y="3095"/>
                  </a:lnTo>
                  <a:lnTo>
                    <a:pt x="6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78"/>
            <p:cNvSpPr/>
            <p:nvPr/>
          </p:nvSpPr>
          <p:spPr>
            <a:xfrm>
              <a:off x="8066181" y="3236030"/>
              <a:ext cx="109054" cy="17048"/>
            </a:xfrm>
            <a:custGeom>
              <a:rect b="b" l="l" r="r" t="t"/>
              <a:pathLst>
                <a:path extrusionOk="0" h="650" w="4158">
                  <a:moveTo>
                    <a:pt x="1" y="0"/>
                  </a:moveTo>
                  <a:lnTo>
                    <a:pt x="1" y="650"/>
                  </a:lnTo>
                  <a:lnTo>
                    <a:pt x="4158" y="650"/>
                  </a:lnTo>
                  <a:lnTo>
                    <a:pt x="41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78"/>
            <p:cNvSpPr/>
            <p:nvPr/>
          </p:nvSpPr>
          <p:spPr>
            <a:xfrm>
              <a:off x="8130674" y="2992193"/>
              <a:ext cx="83325" cy="17074"/>
            </a:xfrm>
            <a:custGeom>
              <a:rect b="b" l="l" r="r" t="t"/>
              <a:pathLst>
                <a:path extrusionOk="0" h="651" w="3177">
                  <a:moveTo>
                    <a:pt x="0" y="1"/>
                  </a:moveTo>
                  <a:lnTo>
                    <a:pt x="0" y="650"/>
                  </a:lnTo>
                  <a:lnTo>
                    <a:pt x="3176" y="650"/>
                  </a:lnTo>
                  <a:lnTo>
                    <a:pt x="317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78"/>
            <p:cNvSpPr/>
            <p:nvPr/>
          </p:nvSpPr>
          <p:spPr>
            <a:xfrm>
              <a:off x="8001950" y="3059467"/>
              <a:ext cx="11514" cy="15133"/>
            </a:xfrm>
            <a:custGeom>
              <a:rect b="b" l="l" r="r" t="t"/>
              <a:pathLst>
                <a:path extrusionOk="0" h="577" w="439">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78"/>
            <p:cNvSpPr/>
            <p:nvPr/>
          </p:nvSpPr>
          <p:spPr>
            <a:xfrm>
              <a:off x="8001950" y="3039901"/>
              <a:ext cx="11514" cy="15133"/>
            </a:xfrm>
            <a:custGeom>
              <a:rect b="b" l="l" r="r" t="t"/>
              <a:pathLst>
                <a:path extrusionOk="0" h="577" w="439">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78"/>
            <p:cNvSpPr/>
            <p:nvPr/>
          </p:nvSpPr>
          <p:spPr>
            <a:xfrm>
              <a:off x="8293967" y="3103529"/>
              <a:ext cx="11514" cy="14871"/>
            </a:xfrm>
            <a:custGeom>
              <a:rect b="b" l="l" r="r" t="t"/>
              <a:pathLst>
                <a:path extrusionOk="0" h="567" w="439">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78"/>
            <p:cNvSpPr/>
            <p:nvPr/>
          </p:nvSpPr>
          <p:spPr>
            <a:xfrm>
              <a:off x="8293967" y="3122806"/>
              <a:ext cx="11514" cy="15238"/>
            </a:xfrm>
            <a:custGeom>
              <a:rect b="b" l="l" r="r" t="t"/>
              <a:pathLst>
                <a:path extrusionOk="0" h="581" w="439">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78"/>
            <p:cNvSpPr/>
            <p:nvPr/>
          </p:nvSpPr>
          <p:spPr>
            <a:xfrm>
              <a:off x="7972418" y="2907636"/>
              <a:ext cx="362726" cy="362857"/>
            </a:xfrm>
            <a:custGeom>
              <a:rect b="b" l="l" r="r" t="t"/>
              <a:pathLst>
                <a:path extrusionOk="0" h="13835" w="1383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78"/>
            <p:cNvSpPr/>
            <p:nvPr/>
          </p:nvSpPr>
          <p:spPr>
            <a:xfrm>
              <a:off x="8121836" y="3229316"/>
              <a:ext cx="19199" cy="11540"/>
            </a:xfrm>
            <a:custGeom>
              <a:rect b="b" l="l" r="r" t="t"/>
              <a:pathLst>
                <a:path extrusionOk="0" h="440" w="732">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78"/>
            <p:cNvSpPr/>
            <p:nvPr/>
          </p:nvSpPr>
          <p:spPr>
            <a:xfrm>
              <a:off x="8102270" y="3229316"/>
              <a:ext cx="19225" cy="11540"/>
            </a:xfrm>
            <a:custGeom>
              <a:rect b="b" l="l" r="r" t="t"/>
              <a:pathLst>
                <a:path extrusionOk="0" h="440" w="733">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78"/>
            <p:cNvSpPr/>
            <p:nvPr/>
          </p:nvSpPr>
          <p:spPr>
            <a:xfrm>
              <a:off x="8165610" y="2937299"/>
              <a:ext cx="19985" cy="11514"/>
            </a:xfrm>
            <a:custGeom>
              <a:rect b="b" l="l" r="r" t="t"/>
              <a:pathLst>
                <a:path extrusionOk="0" h="439" w="762">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78"/>
            <p:cNvSpPr/>
            <p:nvPr/>
          </p:nvSpPr>
          <p:spPr>
            <a:xfrm>
              <a:off x="8185306" y="2937299"/>
              <a:ext cx="19854" cy="11514"/>
            </a:xfrm>
            <a:custGeom>
              <a:rect b="b" l="l" r="r" t="t"/>
              <a:pathLst>
                <a:path extrusionOk="0" h="439" w="757">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8" name="Google Shape;12958;p78"/>
          <p:cNvGrpSpPr/>
          <p:nvPr/>
        </p:nvGrpSpPr>
        <p:grpSpPr>
          <a:xfrm>
            <a:off x="8040058" y="3621746"/>
            <a:ext cx="301275" cy="365480"/>
            <a:chOff x="8040058" y="3806321"/>
            <a:chExt cx="301275" cy="365480"/>
          </a:xfrm>
        </p:grpSpPr>
        <p:sp>
          <p:nvSpPr>
            <p:cNvPr id="12959" name="Google Shape;12959;p78"/>
            <p:cNvSpPr/>
            <p:nvPr/>
          </p:nvSpPr>
          <p:spPr>
            <a:xfrm>
              <a:off x="8045488" y="3842541"/>
              <a:ext cx="290417" cy="323962"/>
            </a:xfrm>
            <a:custGeom>
              <a:rect b="b" l="l" r="r" t="t"/>
              <a:pathLst>
                <a:path extrusionOk="0" h="12352" w="11073">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78"/>
            <p:cNvSpPr/>
            <p:nvPr/>
          </p:nvSpPr>
          <p:spPr>
            <a:xfrm>
              <a:off x="8321480" y="3862972"/>
              <a:ext cx="14425" cy="303531"/>
            </a:xfrm>
            <a:custGeom>
              <a:rect b="b" l="l" r="r" t="t"/>
              <a:pathLst>
                <a:path extrusionOk="0" h="11573" w="550">
                  <a:moveTo>
                    <a:pt x="1" y="1"/>
                  </a:moveTo>
                  <a:lnTo>
                    <a:pt x="1" y="11573"/>
                  </a:lnTo>
                  <a:lnTo>
                    <a:pt x="549" y="11573"/>
                  </a:lnTo>
                  <a:lnTo>
                    <a:pt x="549" y="222"/>
                  </a:lnTo>
                  <a:lnTo>
                    <a:pt x="1"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78"/>
            <p:cNvSpPr/>
            <p:nvPr/>
          </p:nvSpPr>
          <p:spPr>
            <a:xfrm>
              <a:off x="8156168" y="3857806"/>
              <a:ext cx="69057" cy="55183"/>
            </a:xfrm>
            <a:custGeom>
              <a:rect b="b" l="l" r="r" t="t"/>
              <a:pathLst>
                <a:path extrusionOk="0" h="2104" w="2633">
                  <a:moveTo>
                    <a:pt x="1314" y="0"/>
                  </a:moveTo>
                  <a:lnTo>
                    <a:pt x="0" y="1343"/>
                  </a:lnTo>
                  <a:lnTo>
                    <a:pt x="650" y="2103"/>
                  </a:lnTo>
                  <a:lnTo>
                    <a:pt x="1983" y="2103"/>
                  </a:lnTo>
                  <a:lnTo>
                    <a:pt x="2632" y="1343"/>
                  </a:lnTo>
                  <a:lnTo>
                    <a:pt x="1314"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78"/>
            <p:cNvSpPr/>
            <p:nvPr/>
          </p:nvSpPr>
          <p:spPr>
            <a:xfrm>
              <a:off x="8193778" y="3884426"/>
              <a:ext cx="31447" cy="28562"/>
            </a:xfrm>
            <a:custGeom>
              <a:rect b="b" l="l" r="r" t="t"/>
              <a:pathLst>
                <a:path extrusionOk="0" h="1089" w="1199">
                  <a:moveTo>
                    <a:pt x="871" y="1"/>
                  </a:moveTo>
                  <a:lnTo>
                    <a:pt x="0" y="1088"/>
                  </a:lnTo>
                  <a:lnTo>
                    <a:pt x="549" y="1088"/>
                  </a:lnTo>
                  <a:lnTo>
                    <a:pt x="1198" y="328"/>
                  </a:lnTo>
                  <a:lnTo>
                    <a:pt x="87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78"/>
            <p:cNvSpPr/>
            <p:nvPr/>
          </p:nvSpPr>
          <p:spPr>
            <a:xfrm>
              <a:off x="8138989" y="3912962"/>
              <a:ext cx="103389" cy="226291"/>
            </a:xfrm>
            <a:custGeom>
              <a:rect b="b" l="l" r="r" t="t"/>
              <a:pathLst>
                <a:path extrusionOk="0" h="8628" w="3942">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78"/>
            <p:cNvSpPr/>
            <p:nvPr/>
          </p:nvSpPr>
          <p:spPr>
            <a:xfrm>
              <a:off x="8183549" y="3912962"/>
              <a:ext cx="58828" cy="226291"/>
            </a:xfrm>
            <a:custGeom>
              <a:rect b="b" l="l" r="r" t="t"/>
              <a:pathLst>
                <a:path extrusionOk="0" h="8628" w="2243">
                  <a:moveTo>
                    <a:pt x="390" y="0"/>
                  </a:moveTo>
                  <a:lnTo>
                    <a:pt x="1694" y="6712"/>
                  </a:lnTo>
                  <a:lnTo>
                    <a:pt x="0" y="8363"/>
                  </a:lnTo>
                  <a:lnTo>
                    <a:pt x="270" y="8628"/>
                  </a:lnTo>
                  <a:lnTo>
                    <a:pt x="2243" y="6712"/>
                  </a:lnTo>
                  <a:lnTo>
                    <a:pt x="93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78"/>
            <p:cNvSpPr/>
            <p:nvPr/>
          </p:nvSpPr>
          <p:spPr>
            <a:xfrm>
              <a:off x="8109850" y="3811488"/>
              <a:ext cx="80781" cy="90380"/>
            </a:xfrm>
            <a:custGeom>
              <a:rect b="b" l="l" r="r" t="t"/>
              <a:pathLst>
                <a:path extrusionOk="0" h="3446" w="3080">
                  <a:moveTo>
                    <a:pt x="458" y="1"/>
                  </a:moveTo>
                  <a:lnTo>
                    <a:pt x="0" y="1141"/>
                  </a:lnTo>
                  <a:lnTo>
                    <a:pt x="1439" y="3446"/>
                  </a:lnTo>
                  <a:lnTo>
                    <a:pt x="3080" y="1766"/>
                  </a:lnTo>
                  <a:lnTo>
                    <a:pt x="45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78"/>
            <p:cNvSpPr/>
            <p:nvPr/>
          </p:nvSpPr>
          <p:spPr>
            <a:xfrm>
              <a:off x="8190604" y="3811488"/>
              <a:ext cx="80807" cy="90380"/>
            </a:xfrm>
            <a:custGeom>
              <a:rect b="b" l="l" r="r" t="t"/>
              <a:pathLst>
                <a:path extrusionOk="0" h="3446" w="3081">
                  <a:moveTo>
                    <a:pt x="2628" y="1"/>
                  </a:moveTo>
                  <a:lnTo>
                    <a:pt x="1" y="1766"/>
                  </a:lnTo>
                  <a:lnTo>
                    <a:pt x="1642" y="3446"/>
                  </a:lnTo>
                  <a:lnTo>
                    <a:pt x="3080" y="1141"/>
                  </a:lnTo>
                  <a:lnTo>
                    <a:pt x="2628" y="1"/>
                  </a:ln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78"/>
            <p:cNvSpPr/>
            <p:nvPr/>
          </p:nvSpPr>
          <p:spPr>
            <a:xfrm>
              <a:off x="8121836" y="3811488"/>
              <a:ext cx="137721" cy="46344"/>
            </a:xfrm>
            <a:custGeom>
              <a:rect b="b" l="l" r="r" t="t"/>
              <a:pathLst>
                <a:path extrusionOk="0" h="1767" w="5251">
                  <a:moveTo>
                    <a:pt x="1" y="1"/>
                  </a:moveTo>
                  <a:lnTo>
                    <a:pt x="2623" y="1766"/>
                  </a:lnTo>
                  <a:lnTo>
                    <a:pt x="5250"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78"/>
            <p:cNvSpPr/>
            <p:nvPr/>
          </p:nvSpPr>
          <p:spPr>
            <a:xfrm>
              <a:off x="8040321" y="3806321"/>
              <a:ext cx="301013" cy="338728"/>
            </a:xfrm>
            <a:custGeom>
              <a:rect b="b" l="l" r="r" t="t"/>
              <a:pathLst>
                <a:path extrusionOk="0" h="12915" w="11477">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78"/>
            <p:cNvSpPr/>
            <p:nvPr/>
          </p:nvSpPr>
          <p:spPr>
            <a:xfrm>
              <a:off x="8040058" y="3938219"/>
              <a:ext cx="301144" cy="233582"/>
            </a:xfrm>
            <a:custGeom>
              <a:rect b="b" l="l" r="r" t="t"/>
              <a:pathLst>
                <a:path extrusionOk="0" h="8906" w="11482">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0" name="Google Shape;12970;p78"/>
          <p:cNvGrpSpPr/>
          <p:nvPr/>
        </p:nvGrpSpPr>
        <p:grpSpPr>
          <a:xfrm>
            <a:off x="4895276" y="4113826"/>
            <a:ext cx="345941" cy="342190"/>
            <a:chOff x="4895276" y="4298401"/>
            <a:chExt cx="345941" cy="342190"/>
          </a:xfrm>
        </p:grpSpPr>
        <p:sp>
          <p:nvSpPr>
            <p:cNvPr id="12971" name="Google Shape;12971;p78"/>
            <p:cNvSpPr/>
            <p:nvPr/>
          </p:nvSpPr>
          <p:spPr>
            <a:xfrm>
              <a:off x="5142130" y="4481233"/>
              <a:ext cx="40154" cy="39656"/>
            </a:xfrm>
            <a:custGeom>
              <a:rect b="b" l="l" r="r" t="t"/>
              <a:pathLst>
                <a:path extrusionOk="0" h="1512" w="1531">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78"/>
            <p:cNvSpPr/>
            <p:nvPr/>
          </p:nvSpPr>
          <p:spPr>
            <a:xfrm>
              <a:off x="5102133" y="4481233"/>
              <a:ext cx="65647" cy="39656"/>
            </a:xfrm>
            <a:custGeom>
              <a:rect b="b" l="l" r="r" t="t"/>
              <a:pathLst>
                <a:path extrusionOk="0" h="1512" w="2503">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78"/>
            <p:cNvSpPr/>
            <p:nvPr/>
          </p:nvSpPr>
          <p:spPr>
            <a:xfrm>
              <a:off x="5141762" y="4415612"/>
              <a:ext cx="21848" cy="43800"/>
            </a:xfrm>
            <a:custGeom>
              <a:rect b="b" l="l" r="r" t="t"/>
              <a:pathLst>
                <a:path extrusionOk="0" h="1670" w="833">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78"/>
            <p:cNvSpPr/>
            <p:nvPr/>
          </p:nvSpPr>
          <p:spPr>
            <a:xfrm>
              <a:off x="4994338" y="4481233"/>
              <a:ext cx="40049" cy="39656"/>
            </a:xfrm>
            <a:custGeom>
              <a:rect b="b" l="l" r="r" t="t"/>
              <a:pathLst>
                <a:path extrusionOk="0" h="1512" w="1527">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78"/>
            <p:cNvSpPr/>
            <p:nvPr/>
          </p:nvSpPr>
          <p:spPr>
            <a:xfrm>
              <a:off x="4954210" y="4481233"/>
              <a:ext cx="65647" cy="39656"/>
            </a:xfrm>
            <a:custGeom>
              <a:rect b="b" l="l" r="r" t="t"/>
              <a:pathLst>
                <a:path extrusionOk="0" h="1512" w="2503">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78"/>
            <p:cNvSpPr/>
            <p:nvPr/>
          </p:nvSpPr>
          <p:spPr>
            <a:xfrm>
              <a:off x="4993839" y="4415612"/>
              <a:ext cx="21874" cy="43800"/>
            </a:xfrm>
            <a:custGeom>
              <a:rect b="b" l="l" r="r" t="t"/>
              <a:pathLst>
                <a:path extrusionOk="0" h="1670" w="834">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78"/>
            <p:cNvSpPr/>
            <p:nvPr/>
          </p:nvSpPr>
          <p:spPr>
            <a:xfrm>
              <a:off x="5068299" y="4483122"/>
              <a:ext cx="53793" cy="53924"/>
            </a:xfrm>
            <a:custGeom>
              <a:rect b="b" l="l" r="r" t="t"/>
              <a:pathLst>
                <a:path extrusionOk="0" h="2056" w="2051">
                  <a:moveTo>
                    <a:pt x="1" y="1"/>
                  </a:moveTo>
                  <a:lnTo>
                    <a:pt x="1218" y="2055"/>
                  </a:lnTo>
                  <a:lnTo>
                    <a:pt x="2050" y="2055"/>
                  </a:lnTo>
                  <a:cubicBezTo>
                    <a:pt x="2050" y="920"/>
                    <a:pt x="1131" y="1"/>
                    <a:pt x="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78"/>
            <p:cNvSpPr/>
            <p:nvPr/>
          </p:nvSpPr>
          <p:spPr>
            <a:xfrm>
              <a:off x="5014428" y="4483122"/>
              <a:ext cx="85816" cy="53924"/>
            </a:xfrm>
            <a:custGeom>
              <a:rect b="b" l="l" r="r" t="t"/>
              <a:pathLst>
                <a:path extrusionOk="0" h="2056" w="3272">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78"/>
            <p:cNvSpPr/>
            <p:nvPr/>
          </p:nvSpPr>
          <p:spPr>
            <a:xfrm>
              <a:off x="5068693" y="4401974"/>
              <a:ext cx="29663" cy="59353"/>
            </a:xfrm>
            <a:custGeom>
              <a:rect b="b" l="l" r="r" t="t"/>
              <a:pathLst>
                <a:path extrusionOk="0" h="2263" w="1131">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78"/>
            <p:cNvSpPr/>
            <p:nvPr/>
          </p:nvSpPr>
          <p:spPr>
            <a:xfrm>
              <a:off x="5038138" y="4401974"/>
              <a:ext cx="45347" cy="59353"/>
            </a:xfrm>
            <a:custGeom>
              <a:rect b="b" l="l" r="r" t="t"/>
              <a:pathLst>
                <a:path extrusionOk="0" h="2263" w="1729">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78"/>
            <p:cNvSpPr/>
            <p:nvPr/>
          </p:nvSpPr>
          <p:spPr>
            <a:xfrm>
              <a:off x="4972018" y="4415612"/>
              <a:ext cx="29165" cy="43800"/>
            </a:xfrm>
            <a:custGeom>
              <a:rect b="b" l="l" r="r" t="t"/>
              <a:pathLst>
                <a:path extrusionOk="0" h="1670" w="1112">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78"/>
            <p:cNvSpPr/>
            <p:nvPr/>
          </p:nvSpPr>
          <p:spPr>
            <a:xfrm>
              <a:off x="5119784" y="4415612"/>
              <a:ext cx="29191" cy="43800"/>
            </a:xfrm>
            <a:custGeom>
              <a:rect b="b" l="l" r="r" t="t"/>
              <a:pathLst>
                <a:path extrusionOk="0" h="1670" w="1113">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78"/>
            <p:cNvSpPr/>
            <p:nvPr/>
          </p:nvSpPr>
          <p:spPr>
            <a:xfrm>
              <a:off x="5115378" y="4410078"/>
              <a:ext cx="63890" cy="54763"/>
            </a:xfrm>
            <a:custGeom>
              <a:rect b="b" l="l" r="r" t="t"/>
              <a:pathLst>
                <a:path extrusionOk="0" h="2088" w="2436">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78"/>
            <p:cNvSpPr/>
            <p:nvPr/>
          </p:nvSpPr>
          <p:spPr>
            <a:xfrm>
              <a:off x="5115955" y="4475673"/>
              <a:ext cx="71758" cy="50645"/>
            </a:xfrm>
            <a:custGeom>
              <a:rect b="b" l="l" r="r" t="t"/>
              <a:pathLst>
                <a:path extrusionOk="0" h="1931" w="2736">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78"/>
            <p:cNvSpPr/>
            <p:nvPr/>
          </p:nvSpPr>
          <p:spPr>
            <a:xfrm>
              <a:off x="4948780" y="4475725"/>
              <a:ext cx="71785" cy="50593"/>
            </a:xfrm>
            <a:custGeom>
              <a:rect b="b" l="l" r="r" t="t"/>
              <a:pathLst>
                <a:path extrusionOk="0" h="1929" w="2737">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78"/>
            <p:cNvSpPr/>
            <p:nvPr/>
          </p:nvSpPr>
          <p:spPr>
            <a:xfrm>
              <a:off x="4966458" y="4410078"/>
              <a:ext cx="63890" cy="54763"/>
            </a:xfrm>
            <a:custGeom>
              <a:rect b="b" l="l" r="r" t="t"/>
              <a:pathLst>
                <a:path extrusionOk="0" h="2088" w="2436">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78"/>
            <p:cNvSpPr/>
            <p:nvPr/>
          </p:nvSpPr>
          <p:spPr>
            <a:xfrm>
              <a:off x="5033102" y="4396387"/>
              <a:ext cx="82171" cy="70473"/>
            </a:xfrm>
            <a:custGeom>
              <a:rect b="b" l="l" r="r" t="t"/>
              <a:pathLst>
                <a:path extrusionOk="0" h="2687" w="3133">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78"/>
            <p:cNvSpPr/>
            <p:nvPr/>
          </p:nvSpPr>
          <p:spPr>
            <a:xfrm>
              <a:off x="5008999" y="4477692"/>
              <a:ext cx="118522" cy="64782"/>
            </a:xfrm>
            <a:custGeom>
              <a:rect b="b" l="l" r="r" t="t"/>
              <a:pathLst>
                <a:path extrusionOk="0" h="2470" w="4519">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78"/>
            <p:cNvSpPr/>
            <p:nvPr/>
          </p:nvSpPr>
          <p:spPr>
            <a:xfrm>
              <a:off x="4895276" y="4298401"/>
              <a:ext cx="345941" cy="342190"/>
            </a:xfrm>
            <a:custGeom>
              <a:rect b="b" l="l" r="r" t="t"/>
              <a:pathLst>
                <a:path extrusionOk="0" h="13047" w="1319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0" name="Google Shape;12990;p78"/>
          <p:cNvGrpSpPr/>
          <p:nvPr/>
        </p:nvGrpSpPr>
        <p:grpSpPr>
          <a:xfrm>
            <a:off x="7949705" y="4128435"/>
            <a:ext cx="382528" cy="340669"/>
            <a:chOff x="7949705" y="4313010"/>
            <a:chExt cx="382528" cy="340669"/>
          </a:xfrm>
        </p:grpSpPr>
        <p:sp>
          <p:nvSpPr>
            <p:cNvPr id="12991" name="Google Shape;12991;p78"/>
            <p:cNvSpPr/>
            <p:nvPr/>
          </p:nvSpPr>
          <p:spPr>
            <a:xfrm>
              <a:off x="8110978" y="4318675"/>
              <a:ext cx="215590" cy="179606"/>
            </a:xfrm>
            <a:custGeom>
              <a:rect b="b" l="l" r="r" t="t"/>
              <a:pathLst>
                <a:path extrusionOk="0" h="6848" w="822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78"/>
            <p:cNvSpPr/>
            <p:nvPr/>
          </p:nvSpPr>
          <p:spPr>
            <a:xfrm>
              <a:off x="8164875" y="4354528"/>
              <a:ext cx="107795" cy="107795"/>
            </a:xfrm>
            <a:custGeom>
              <a:rect b="b" l="l" r="r" t="t"/>
              <a:pathLst>
                <a:path extrusionOk="0" h="4110" w="411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78"/>
            <p:cNvSpPr/>
            <p:nvPr/>
          </p:nvSpPr>
          <p:spPr>
            <a:xfrm>
              <a:off x="8188847" y="4378500"/>
              <a:ext cx="59851" cy="59982"/>
            </a:xfrm>
            <a:custGeom>
              <a:rect b="b" l="l" r="r" t="t"/>
              <a:pathLst>
                <a:path extrusionOk="0" h="2287" w="2282">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78"/>
            <p:cNvSpPr/>
            <p:nvPr/>
          </p:nvSpPr>
          <p:spPr>
            <a:xfrm>
              <a:off x="7955265" y="4477325"/>
              <a:ext cx="194110" cy="170636"/>
            </a:xfrm>
            <a:custGeom>
              <a:rect b="b" l="l" r="r" t="t"/>
              <a:pathLst>
                <a:path extrusionOk="0" h="6506" w="7401">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78"/>
            <p:cNvSpPr/>
            <p:nvPr/>
          </p:nvSpPr>
          <p:spPr>
            <a:xfrm>
              <a:off x="7956262" y="4462428"/>
              <a:ext cx="107559" cy="107795"/>
            </a:xfrm>
            <a:custGeom>
              <a:rect b="b" l="l" r="r" t="t"/>
              <a:pathLst>
                <a:path extrusionOk="0" h="4110" w="4101">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78"/>
            <p:cNvSpPr/>
            <p:nvPr/>
          </p:nvSpPr>
          <p:spPr>
            <a:xfrm>
              <a:off x="7985295" y="4462428"/>
              <a:ext cx="78630" cy="107795"/>
            </a:xfrm>
            <a:custGeom>
              <a:rect b="b" l="l" r="r" t="t"/>
              <a:pathLst>
                <a:path extrusionOk="0" h="4110" w="2998">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78"/>
            <p:cNvSpPr/>
            <p:nvPr/>
          </p:nvSpPr>
          <p:spPr>
            <a:xfrm>
              <a:off x="7955265" y="4589894"/>
              <a:ext cx="23998" cy="58068"/>
            </a:xfrm>
            <a:custGeom>
              <a:rect b="b" l="l" r="r" t="t"/>
              <a:pathLst>
                <a:path extrusionOk="0" h="2214" w="915">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78"/>
            <p:cNvSpPr/>
            <p:nvPr/>
          </p:nvSpPr>
          <p:spPr>
            <a:xfrm>
              <a:off x="7991223" y="4546225"/>
              <a:ext cx="35984" cy="41912"/>
            </a:xfrm>
            <a:custGeom>
              <a:rect b="b" l="l" r="r" t="t"/>
              <a:pathLst>
                <a:path extrusionOk="0" h="1598" w="1372">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78"/>
            <p:cNvSpPr/>
            <p:nvPr/>
          </p:nvSpPr>
          <p:spPr>
            <a:xfrm>
              <a:off x="7973546" y="4499383"/>
              <a:ext cx="71575" cy="58855"/>
            </a:xfrm>
            <a:custGeom>
              <a:rect b="b" l="l" r="r" t="t"/>
              <a:pathLst>
                <a:path extrusionOk="0" h="2244" w="2729">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78"/>
            <p:cNvSpPr/>
            <p:nvPr/>
          </p:nvSpPr>
          <p:spPr>
            <a:xfrm>
              <a:off x="7973546" y="4499251"/>
              <a:ext cx="71470" cy="58356"/>
            </a:xfrm>
            <a:custGeom>
              <a:rect b="b" l="l" r="r" t="t"/>
              <a:pathLst>
                <a:path extrusionOk="0" h="2225" w="2725">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78"/>
            <p:cNvSpPr/>
            <p:nvPr/>
          </p:nvSpPr>
          <p:spPr>
            <a:xfrm>
              <a:off x="8122203" y="4477325"/>
              <a:ext cx="27041" cy="35984"/>
            </a:xfrm>
            <a:custGeom>
              <a:rect b="b" l="l" r="r" t="t"/>
              <a:pathLst>
                <a:path extrusionOk="0" h="1372" w="1031">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78"/>
            <p:cNvSpPr/>
            <p:nvPr/>
          </p:nvSpPr>
          <p:spPr>
            <a:xfrm>
              <a:off x="7973677" y="4607938"/>
              <a:ext cx="11120" cy="45715"/>
            </a:xfrm>
            <a:custGeom>
              <a:rect b="b" l="l" r="r" t="t"/>
              <a:pathLst>
                <a:path extrusionOk="0" h="1743" w="424">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78"/>
            <p:cNvSpPr/>
            <p:nvPr/>
          </p:nvSpPr>
          <p:spPr>
            <a:xfrm>
              <a:off x="7949705" y="4456737"/>
              <a:ext cx="206489" cy="196942"/>
            </a:xfrm>
            <a:custGeom>
              <a:rect b="b" l="l" r="r" t="t"/>
              <a:pathLst>
                <a:path extrusionOk="0" h="7509" w="7873">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78"/>
            <p:cNvSpPr/>
            <p:nvPr/>
          </p:nvSpPr>
          <p:spPr>
            <a:xfrm>
              <a:off x="8105417" y="4313010"/>
              <a:ext cx="226815" cy="190831"/>
            </a:xfrm>
            <a:custGeom>
              <a:rect b="b" l="l" r="r" t="t"/>
              <a:pathLst>
                <a:path extrusionOk="0" h="7276" w="8648">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78"/>
            <p:cNvSpPr/>
            <p:nvPr/>
          </p:nvSpPr>
          <p:spPr>
            <a:xfrm>
              <a:off x="8153256" y="4336457"/>
              <a:ext cx="140081" cy="131583"/>
            </a:xfrm>
            <a:custGeom>
              <a:rect b="b" l="l" r="r" t="t"/>
              <a:pathLst>
                <a:path extrusionOk="0" h="5017" w="5341">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6" name="Google Shape;13006;p78"/>
          <p:cNvGrpSpPr/>
          <p:nvPr/>
        </p:nvGrpSpPr>
        <p:grpSpPr>
          <a:xfrm>
            <a:off x="4884418" y="1795001"/>
            <a:ext cx="404008" cy="365664"/>
            <a:chOff x="4884418" y="1979576"/>
            <a:chExt cx="404008" cy="365664"/>
          </a:xfrm>
        </p:grpSpPr>
        <p:sp>
          <p:nvSpPr>
            <p:cNvPr id="13007" name="Google Shape;13007;p78"/>
            <p:cNvSpPr/>
            <p:nvPr/>
          </p:nvSpPr>
          <p:spPr>
            <a:xfrm>
              <a:off x="4909413" y="1985136"/>
              <a:ext cx="354517" cy="354517"/>
            </a:xfrm>
            <a:custGeom>
              <a:rect b="b" l="l" r="r" t="t"/>
              <a:pathLst>
                <a:path extrusionOk="0" h="13517" w="13517">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78"/>
            <p:cNvSpPr/>
            <p:nvPr/>
          </p:nvSpPr>
          <p:spPr>
            <a:xfrm>
              <a:off x="4918514" y="2009160"/>
              <a:ext cx="336341" cy="306599"/>
            </a:xfrm>
            <a:custGeom>
              <a:rect b="b" l="l" r="r" t="t"/>
              <a:pathLst>
                <a:path extrusionOk="0" h="11690" w="12824">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78"/>
            <p:cNvSpPr/>
            <p:nvPr/>
          </p:nvSpPr>
          <p:spPr>
            <a:xfrm>
              <a:off x="5065283" y="2009186"/>
              <a:ext cx="189441" cy="306547"/>
            </a:xfrm>
            <a:custGeom>
              <a:rect b="b" l="l" r="r" t="t"/>
              <a:pathLst>
                <a:path extrusionOk="0" h="11688" w="7223">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78"/>
            <p:cNvSpPr/>
            <p:nvPr/>
          </p:nvSpPr>
          <p:spPr>
            <a:xfrm>
              <a:off x="5015320" y="2144888"/>
              <a:ext cx="89095" cy="87941"/>
            </a:xfrm>
            <a:custGeom>
              <a:rect b="b" l="l" r="r" t="t"/>
              <a:pathLst>
                <a:path extrusionOk="0" h="3353" w="3397">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78"/>
            <p:cNvSpPr/>
            <p:nvPr/>
          </p:nvSpPr>
          <p:spPr>
            <a:xfrm>
              <a:off x="5015215" y="2166971"/>
              <a:ext cx="89200" cy="65726"/>
            </a:xfrm>
            <a:custGeom>
              <a:rect b="b" l="l" r="r" t="t"/>
              <a:pathLst>
                <a:path extrusionOk="0" h="2506" w="3401">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78"/>
            <p:cNvSpPr/>
            <p:nvPr/>
          </p:nvSpPr>
          <p:spPr>
            <a:xfrm>
              <a:off x="5069060" y="2092065"/>
              <a:ext cx="89095" cy="88072"/>
            </a:xfrm>
            <a:custGeom>
              <a:rect b="b" l="l" r="r" t="t"/>
              <a:pathLst>
                <a:path extrusionOk="0" h="3358" w="3397">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78"/>
            <p:cNvSpPr/>
            <p:nvPr/>
          </p:nvSpPr>
          <p:spPr>
            <a:xfrm>
              <a:off x="5091274" y="2092144"/>
              <a:ext cx="66670" cy="87993"/>
            </a:xfrm>
            <a:custGeom>
              <a:rect b="b" l="l" r="r" t="t"/>
              <a:pathLst>
                <a:path extrusionOk="0" h="3355" w="2542">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78"/>
            <p:cNvSpPr/>
            <p:nvPr/>
          </p:nvSpPr>
          <p:spPr>
            <a:xfrm>
              <a:off x="4884418" y="1979576"/>
              <a:ext cx="404008" cy="365664"/>
            </a:xfrm>
            <a:custGeom>
              <a:rect b="b" l="l" r="r" t="t"/>
              <a:pathLst>
                <a:path extrusionOk="0" h="13942" w="15404">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78"/>
            <p:cNvSpPr/>
            <p:nvPr/>
          </p:nvSpPr>
          <p:spPr>
            <a:xfrm>
              <a:off x="5002468" y="2078847"/>
              <a:ext cx="170295" cy="167200"/>
            </a:xfrm>
            <a:custGeom>
              <a:rect b="b" l="l" r="r" t="t"/>
              <a:pathLst>
                <a:path extrusionOk="0" h="6375" w="6493">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78"/>
            <p:cNvSpPr/>
            <p:nvPr/>
          </p:nvSpPr>
          <p:spPr>
            <a:xfrm>
              <a:off x="4917884" y="2008609"/>
              <a:ext cx="323726" cy="307806"/>
            </a:xfrm>
            <a:custGeom>
              <a:rect b="b" l="l" r="r" t="t"/>
              <a:pathLst>
                <a:path extrusionOk="0" h="11736" w="12343">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78"/>
          <p:cNvGrpSpPr/>
          <p:nvPr/>
        </p:nvGrpSpPr>
        <p:grpSpPr>
          <a:xfrm>
            <a:off x="6678877" y="3220387"/>
            <a:ext cx="304029" cy="322572"/>
            <a:chOff x="6678877" y="3404962"/>
            <a:chExt cx="304029" cy="322572"/>
          </a:xfrm>
        </p:grpSpPr>
        <p:sp>
          <p:nvSpPr>
            <p:cNvPr id="13018" name="Google Shape;13018;p78"/>
            <p:cNvSpPr/>
            <p:nvPr/>
          </p:nvSpPr>
          <p:spPr>
            <a:xfrm>
              <a:off x="6704738" y="3409656"/>
              <a:ext cx="262642" cy="262668"/>
            </a:xfrm>
            <a:custGeom>
              <a:rect b="b" l="l" r="r" t="t"/>
              <a:pathLst>
                <a:path extrusionOk="0" h="10015" w="10014">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78"/>
            <p:cNvSpPr/>
            <p:nvPr/>
          </p:nvSpPr>
          <p:spPr>
            <a:xfrm>
              <a:off x="6678877" y="3412331"/>
              <a:ext cx="249764" cy="259993"/>
            </a:xfrm>
            <a:custGeom>
              <a:rect b="b" l="l" r="r" t="t"/>
              <a:pathLst>
                <a:path extrusionOk="0" h="9913" w="9523">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78"/>
            <p:cNvSpPr/>
            <p:nvPr/>
          </p:nvSpPr>
          <p:spPr>
            <a:xfrm>
              <a:off x="6805687" y="3611713"/>
              <a:ext cx="60743" cy="111073"/>
            </a:xfrm>
            <a:custGeom>
              <a:rect b="b" l="l" r="r" t="t"/>
              <a:pathLst>
                <a:path extrusionOk="0" h="4235" w="2316">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78"/>
            <p:cNvSpPr/>
            <p:nvPr/>
          </p:nvSpPr>
          <p:spPr>
            <a:xfrm>
              <a:off x="6805687" y="3637206"/>
              <a:ext cx="15317" cy="75483"/>
            </a:xfrm>
            <a:custGeom>
              <a:rect b="b" l="l" r="r" t="t"/>
              <a:pathLst>
                <a:path extrusionOk="0" h="2878" w="584">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78"/>
            <p:cNvSpPr/>
            <p:nvPr/>
          </p:nvSpPr>
          <p:spPr>
            <a:xfrm>
              <a:off x="6851245" y="3637206"/>
              <a:ext cx="15186" cy="75483"/>
            </a:xfrm>
            <a:custGeom>
              <a:rect b="b" l="l" r="r" t="t"/>
              <a:pathLst>
                <a:path extrusionOk="0" h="2878" w="579">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78"/>
            <p:cNvSpPr/>
            <p:nvPr/>
          </p:nvSpPr>
          <p:spPr>
            <a:xfrm>
              <a:off x="6815785" y="3707627"/>
              <a:ext cx="40548" cy="15159"/>
            </a:xfrm>
            <a:custGeom>
              <a:rect b="b" l="l" r="r" t="t"/>
              <a:pathLst>
                <a:path extrusionOk="0" h="578" w="1546">
                  <a:moveTo>
                    <a:pt x="1" y="0"/>
                  </a:moveTo>
                  <a:lnTo>
                    <a:pt x="1" y="578"/>
                  </a:lnTo>
                  <a:lnTo>
                    <a:pt x="1545" y="578"/>
                  </a:lnTo>
                  <a:lnTo>
                    <a:pt x="1545"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78"/>
            <p:cNvSpPr/>
            <p:nvPr/>
          </p:nvSpPr>
          <p:spPr>
            <a:xfrm>
              <a:off x="6833593" y="3636944"/>
              <a:ext cx="5062" cy="70709"/>
            </a:xfrm>
            <a:custGeom>
              <a:rect b="b" l="l" r="r" t="t"/>
              <a:pathLst>
                <a:path extrusionOk="0" h="2696" w="193">
                  <a:moveTo>
                    <a:pt x="0" y="1"/>
                  </a:moveTo>
                  <a:lnTo>
                    <a:pt x="0" y="2695"/>
                  </a:lnTo>
                  <a:lnTo>
                    <a:pt x="193" y="2695"/>
                  </a:lnTo>
                  <a:lnTo>
                    <a:pt x="193"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78"/>
            <p:cNvSpPr/>
            <p:nvPr/>
          </p:nvSpPr>
          <p:spPr>
            <a:xfrm>
              <a:off x="6826014" y="3611713"/>
              <a:ext cx="20221" cy="25257"/>
            </a:xfrm>
            <a:custGeom>
              <a:rect b="b" l="l" r="r" t="t"/>
              <a:pathLst>
                <a:path extrusionOk="0" h="963" w="771">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78"/>
            <p:cNvSpPr/>
            <p:nvPr/>
          </p:nvSpPr>
          <p:spPr>
            <a:xfrm>
              <a:off x="6815916" y="3571191"/>
              <a:ext cx="40417" cy="45610"/>
            </a:xfrm>
            <a:custGeom>
              <a:rect b="b" l="l" r="r" t="t"/>
              <a:pathLst>
                <a:path extrusionOk="0" h="1739" w="1541">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78"/>
            <p:cNvSpPr/>
            <p:nvPr/>
          </p:nvSpPr>
          <p:spPr>
            <a:xfrm>
              <a:off x="6815811" y="3571191"/>
              <a:ext cx="27906" cy="45583"/>
            </a:xfrm>
            <a:custGeom>
              <a:rect b="b" l="l" r="r" t="t"/>
              <a:pathLst>
                <a:path extrusionOk="0" h="1738" w="1064">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78"/>
            <p:cNvSpPr/>
            <p:nvPr/>
          </p:nvSpPr>
          <p:spPr>
            <a:xfrm>
              <a:off x="6815785" y="3571191"/>
              <a:ext cx="40548" cy="20221"/>
            </a:xfrm>
            <a:custGeom>
              <a:rect b="b" l="l" r="r" t="t"/>
              <a:pathLst>
                <a:path extrusionOk="0" h="771" w="1546">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78"/>
            <p:cNvSpPr/>
            <p:nvPr/>
          </p:nvSpPr>
          <p:spPr>
            <a:xfrm>
              <a:off x="6815916" y="3571191"/>
              <a:ext cx="27801" cy="18464"/>
            </a:xfrm>
            <a:custGeom>
              <a:rect b="b" l="l" r="r" t="t"/>
              <a:pathLst>
                <a:path extrusionOk="0" h="704" w="106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78"/>
            <p:cNvSpPr/>
            <p:nvPr/>
          </p:nvSpPr>
          <p:spPr>
            <a:xfrm>
              <a:off x="6886468" y="3611713"/>
              <a:ext cx="60717" cy="111073"/>
            </a:xfrm>
            <a:custGeom>
              <a:rect b="b" l="l" r="r" t="t"/>
              <a:pathLst>
                <a:path extrusionOk="0" h="4235" w="2315">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78"/>
            <p:cNvSpPr/>
            <p:nvPr/>
          </p:nvSpPr>
          <p:spPr>
            <a:xfrm>
              <a:off x="6886468" y="3637206"/>
              <a:ext cx="15291" cy="75483"/>
            </a:xfrm>
            <a:custGeom>
              <a:rect b="b" l="l" r="r" t="t"/>
              <a:pathLst>
                <a:path extrusionOk="0" h="2878" w="583">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78"/>
            <p:cNvSpPr/>
            <p:nvPr/>
          </p:nvSpPr>
          <p:spPr>
            <a:xfrm>
              <a:off x="6932025" y="3637206"/>
              <a:ext cx="15159" cy="75483"/>
            </a:xfrm>
            <a:custGeom>
              <a:rect b="b" l="l" r="r" t="t"/>
              <a:pathLst>
                <a:path extrusionOk="0" h="2878" w="578">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78"/>
            <p:cNvSpPr/>
            <p:nvPr/>
          </p:nvSpPr>
          <p:spPr>
            <a:xfrm>
              <a:off x="6896697" y="3707627"/>
              <a:ext cx="40390" cy="15159"/>
            </a:xfrm>
            <a:custGeom>
              <a:rect b="b" l="l" r="r" t="t"/>
              <a:pathLst>
                <a:path extrusionOk="0" h="578" w="1540">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78"/>
            <p:cNvSpPr/>
            <p:nvPr/>
          </p:nvSpPr>
          <p:spPr>
            <a:xfrm>
              <a:off x="6914348"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78"/>
            <p:cNvSpPr/>
            <p:nvPr/>
          </p:nvSpPr>
          <p:spPr>
            <a:xfrm>
              <a:off x="6906794" y="3611713"/>
              <a:ext cx="20195" cy="25257"/>
            </a:xfrm>
            <a:custGeom>
              <a:rect b="b" l="l" r="r" t="t"/>
              <a:pathLst>
                <a:path extrusionOk="0" h="963" w="77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78"/>
            <p:cNvSpPr/>
            <p:nvPr/>
          </p:nvSpPr>
          <p:spPr>
            <a:xfrm>
              <a:off x="6896697" y="3571191"/>
              <a:ext cx="40390" cy="45610"/>
            </a:xfrm>
            <a:custGeom>
              <a:rect b="b" l="l" r="r" t="t"/>
              <a:pathLst>
                <a:path extrusionOk="0" h="1739" w="154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78"/>
            <p:cNvSpPr/>
            <p:nvPr/>
          </p:nvSpPr>
          <p:spPr>
            <a:xfrm>
              <a:off x="6896697"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78"/>
            <p:cNvSpPr/>
            <p:nvPr/>
          </p:nvSpPr>
          <p:spPr>
            <a:xfrm>
              <a:off x="6896697" y="3571191"/>
              <a:ext cx="40390" cy="20221"/>
            </a:xfrm>
            <a:custGeom>
              <a:rect b="b" l="l" r="r" t="t"/>
              <a:pathLst>
                <a:path extrusionOk="0" h="771" w="154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78"/>
            <p:cNvSpPr/>
            <p:nvPr/>
          </p:nvSpPr>
          <p:spPr>
            <a:xfrm>
              <a:off x="6896697" y="3571191"/>
              <a:ext cx="27775" cy="18464"/>
            </a:xfrm>
            <a:custGeom>
              <a:rect b="b" l="l" r="r" t="t"/>
              <a:pathLst>
                <a:path extrusionOk="0" h="704" w="1059">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78"/>
            <p:cNvSpPr/>
            <p:nvPr/>
          </p:nvSpPr>
          <p:spPr>
            <a:xfrm>
              <a:off x="6724933" y="3611713"/>
              <a:ext cx="60586" cy="111073"/>
            </a:xfrm>
            <a:custGeom>
              <a:rect b="b" l="l" r="r" t="t"/>
              <a:pathLst>
                <a:path extrusionOk="0" h="4235" w="231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78"/>
            <p:cNvSpPr/>
            <p:nvPr/>
          </p:nvSpPr>
          <p:spPr>
            <a:xfrm>
              <a:off x="6724933" y="3637206"/>
              <a:ext cx="15159" cy="75483"/>
            </a:xfrm>
            <a:custGeom>
              <a:rect b="b" l="l" r="r" t="t"/>
              <a:pathLst>
                <a:path extrusionOk="0" h="2878" w="578">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78"/>
            <p:cNvSpPr/>
            <p:nvPr/>
          </p:nvSpPr>
          <p:spPr>
            <a:xfrm>
              <a:off x="6770359" y="3637206"/>
              <a:ext cx="15159" cy="75483"/>
            </a:xfrm>
            <a:custGeom>
              <a:rect b="b" l="l" r="r" t="t"/>
              <a:pathLst>
                <a:path extrusionOk="0" h="2878" w="578">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78"/>
            <p:cNvSpPr/>
            <p:nvPr/>
          </p:nvSpPr>
          <p:spPr>
            <a:xfrm>
              <a:off x="6735031" y="3707627"/>
              <a:ext cx="40417" cy="15159"/>
            </a:xfrm>
            <a:custGeom>
              <a:rect b="b" l="l" r="r" t="t"/>
              <a:pathLst>
                <a:path extrusionOk="0" h="578" w="1541">
                  <a:moveTo>
                    <a:pt x="0" y="0"/>
                  </a:moveTo>
                  <a:lnTo>
                    <a:pt x="0" y="578"/>
                  </a:lnTo>
                  <a:lnTo>
                    <a:pt x="1540" y="578"/>
                  </a:lnTo>
                  <a:lnTo>
                    <a:pt x="154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78"/>
            <p:cNvSpPr/>
            <p:nvPr/>
          </p:nvSpPr>
          <p:spPr>
            <a:xfrm>
              <a:off x="6752682" y="3636944"/>
              <a:ext cx="5088" cy="70709"/>
            </a:xfrm>
            <a:custGeom>
              <a:rect b="b" l="l" r="r" t="t"/>
              <a:pathLst>
                <a:path extrusionOk="0" h="2696" w="194">
                  <a:moveTo>
                    <a:pt x="1" y="1"/>
                  </a:moveTo>
                  <a:lnTo>
                    <a:pt x="1" y="2695"/>
                  </a:lnTo>
                  <a:lnTo>
                    <a:pt x="193" y="2695"/>
                  </a:lnTo>
                  <a:lnTo>
                    <a:pt x="193" y="1"/>
                  </a:lnTo>
                  <a:close/>
                </a:path>
              </a:pathLst>
            </a:custGeom>
            <a:solidFill>
              <a:srgbClr val="D2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78"/>
            <p:cNvSpPr/>
            <p:nvPr/>
          </p:nvSpPr>
          <p:spPr>
            <a:xfrm>
              <a:off x="6745128" y="3611713"/>
              <a:ext cx="20221" cy="25257"/>
            </a:xfrm>
            <a:custGeom>
              <a:rect b="b" l="l" r="r" t="t"/>
              <a:pathLst>
                <a:path extrusionOk="0" h="963" w="771">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78"/>
            <p:cNvSpPr/>
            <p:nvPr/>
          </p:nvSpPr>
          <p:spPr>
            <a:xfrm>
              <a:off x="6735031" y="3571191"/>
              <a:ext cx="40417" cy="45610"/>
            </a:xfrm>
            <a:custGeom>
              <a:rect b="b" l="l" r="r" t="t"/>
              <a:pathLst>
                <a:path extrusionOk="0" h="1739" w="1541">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78"/>
            <p:cNvSpPr/>
            <p:nvPr/>
          </p:nvSpPr>
          <p:spPr>
            <a:xfrm>
              <a:off x="6735031" y="3571191"/>
              <a:ext cx="27775" cy="45583"/>
            </a:xfrm>
            <a:custGeom>
              <a:rect b="b" l="l" r="r" t="t"/>
              <a:pathLst>
                <a:path extrusionOk="0" h="1738" w="1059">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78"/>
            <p:cNvSpPr/>
            <p:nvPr/>
          </p:nvSpPr>
          <p:spPr>
            <a:xfrm>
              <a:off x="6735031" y="3571191"/>
              <a:ext cx="40417" cy="20221"/>
            </a:xfrm>
            <a:custGeom>
              <a:rect b="b" l="l" r="r" t="t"/>
              <a:pathLst>
                <a:path extrusionOk="0" h="771" w="1541">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78"/>
            <p:cNvSpPr/>
            <p:nvPr/>
          </p:nvSpPr>
          <p:spPr>
            <a:xfrm>
              <a:off x="6735031" y="3571191"/>
              <a:ext cx="27775" cy="18464"/>
            </a:xfrm>
            <a:custGeom>
              <a:rect b="b" l="l" r="r" t="t"/>
              <a:pathLst>
                <a:path extrusionOk="0" h="704" w="1059">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78"/>
            <p:cNvSpPr/>
            <p:nvPr/>
          </p:nvSpPr>
          <p:spPr>
            <a:xfrm>
              <a:off x="6720133" y="3566523"/>
              <a:ext cx="70185" cy="161011"/>
            </a:xfrm>
            <a:custGeom>
              <a:rect b="b" l="l" r="r" t="t"/>
              <a:pathLst>
                <a:path extrusionOk="0" h="6139" w="2676">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78"/>
            <p:cNvSpPr/>
            <p:nvPr/>
          </p:nvSpPr>
          <p:spPr>
            <a:xfrm>
              <a:off x="6801019" y="3566523"/>
              <a:ext cx="70211" cy="161011"/>
            </a:xfrm>
            <a:custGeom>
              <a:rect b="b" l="l" r="r" t="t"/>
              <a:pathLst>
                <a:path extrusionOk="0" h="6139" w="2677">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78"/>
            <p:cNvSpPr/>
            <p:nvPr/>
          </p:nvSpPr>
          <p:spPr>
            <a:xfrm>
              <a:off x="6881800" y="3566523"/>
              <a:ext cx="70185" cy="161011"/>
            </a:xfrm>
            <a:custGeom>
              <a:rect b="b" l="l" r="r" t="t"/>
              <a:pathLst>
                <a:path extrusionOk="0" h="6139" w="2676">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78"/>
            <p:cNvSpPr/>
            <p:nvPr/>
          </p:nvSpPr>
          <p:spPr>
            <a:xfrm>
              <a:off x="6685565" y="3404962"/>
              <a:ext cx="297341" cy="191487"/>
            </a:xfrm>
            <a:custGeom>
              <a:rect b="b" l="l" r="r" t="t"/>
              <a:pathLst>
                <a:path extrusionOk="0" h="7301" w="11337">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78"/>
          <p:cNvGrpSpPr/>
          <p:nvPr/>
        </p:nvGrpSpPr>
        <p:grpSpPr>
          <a:xfrm>
            <a:off x="7083725" y="2713094"/>
            <a:ext cx="387721" cy="382790"/>
            <a:chOff x="7083725" y="2897669"/>
            <a:chExt cx="387721" cy="382790"/>
          </a:xfrm>
        </p:grpSpPr>
        <p:sp>
          <p:nvSpPr>
            <p:cNvPr id="13055" name="Google Shape;13055;p78"/>
            <p:cNvSpPr/>
            <p:nvPr/>
          </p:nvSpPr>
          <p:spPr>
            <a:xfrm>
              <a:off x="7163850" y="3005202"/>
              <a:ext cx="127230" cy="208246"/>
            </a:xfrm>
            <a:custGeom>
              <a:rect b="b" l="l" r="r" t="t"/>
              <a:pathLst>
                <a:path extrusionOk="0" h="7940" w="4851">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78"/>
            <p:cNvSpPr/>
            <p:nvPr/>
          </p:nvSpPr>
          <p:spPr>
            <a:xfrm>
              <a:off x="7277546" y="2915347"/>
              <a:ext cx="89882" cy="47970"/>
            </a:xfrm>
            <a:custGeom>
              <a:rect b="b" l="l" r="r" t="t"/>
              <a:pathLst>
                <a:path extrusionOk="0" h="1829" w="3427">
                  <a:moveTo>
                    <a:pt x="1" y="0"/>
                  </a:moveTo>
                  <a:lnTo>
                    <a:pt x="1" y="1829"/>
                  </a:lnTo>
                  <a:lnTo>
                    <a:pt x="3427" y="1829"/>
                  </a:lnTo>
                  <a:lnTo>
                    <a:pt x="2970" y="915"/>
                  </a:lnTo>
                  <a:lnTo>
                    <a:pt x="3427" y="0"/>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78"/>
            <p:cNvSpPr/>
            <p:nvPr/>
          </p:nvSpPr>
          <p:spPr>
            <a:xfrm>
              <a:off x="7277546" y="2915347"/>
              <a:ext cx="18097" cy="47970"/>
            </a:xfrm>
            <a:custGeom>
              <a:rect b="b" l="l" r="r" t="t"/>
              <a:pathLst>
                <a:path extrusionOk="0" h="1829" w="690">
                  <a:moveTo>
                    <a:pt x="1" y="0"/>
                  </a:moveTo>
                  <a:lnTo>
                    <a:pt x="1" y="1829"/>
                  </a:lnTo>
                  <a:lnTo>
                    <a:pt x="689" y="1829"/>
                  </a:lnTo>
                  <a:lnTo>
                    <a:pt x="689"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78"/>
            <p:cNvSpPr/>
            <p:nvPr/>
          </p:nvSpPr>
          <p:spPr>
            <a:xfrm>
              <a:off x="7163719" y="3027417"/>
              <a:ext cx="18071" cy="97697"/>
            </a:xfrm>
            <a:custGeom>
              <a:rect b="b" l="l" r="r" t="t"/>
              <a:pathLst>
                <a:path extrusionOk="0" h="3725" w="689">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78"/>
            <p:cNvSpPr/>
            <p:nvPr/>
          </p:nvSpPr>
          <p:spPr>
            <a:xfrm>
              <a:off x="7175836" y="3112971"/>
              <a:ext cx="53924" cy="107795"/>
            </a:xfrm>
            <a:custGeom>
              <a:rect b="b" l="l" r="r" t="t"/>
              <a:pathLst>
                <a:path extrusionOk="0" h="4110" w="2056">
                  <a:moveTo>
                    <a:pt x="1" y="1"/>
                  </a:moveTo>
                  <a:lnTo>
                    <a:pt x="1" y="4110"/>
                  </a:lnTo>
                  <a:lnTo>
                    <a:pt x="2055" y="4110"/>
                  </a:lnTo>
                  <a:lnTo>
                    <a:pt x="2055" y="1"/>
                  </a:lnTo>
                  <a:close/>
                </a:path>
              </a:pathLst>
            </a:custGeom>
            <a:solidFill>
              <a:srgbClr val="8A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78"/>
            <p:cNvSpPr/>
            <p:nvPr/>
          </p:nvSpPr>
          <p:spPr>
            <a:xfrm>
              <a:off x="7091908" y="3142870"/>
              <a:ext cx="371329" cy="131793"/>
            </a:xfrm>
            <a:custGeom>
              <a:rect b="b" l="l" r="r" t="t"/>
              <a:pathLst>
                <a:path extrusionOk="0" h="5025" w="14158">
                  <a:moveTo>
                    <a:pt x="7079" y="1"/>
                  </a:moveTo>
                  <a:lnTo>
                    <a:pt x="1" y="5024"/>
                  </a:lnTo>
                  <a:lnTo>
                    <a:pt x="14157" y="5024"/>
                  </a:lnTo>
                  <a:lnTo>
                    <a:pt x="7079" y="1"/>
                  </a:ln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78"/>
            <p:cNvSpPr/>
            <p:nvPr/>
          </p:nvSpPr>
          <p:spPr>
            <a:xfrm>
              <a:off x="7091908" y="3142870"/>
              <a:ext cx="192615" cy="131793"/>
            </a:xfrm>
            <a:custGeom>
              <a:rect b="b" l="l" r="r" t="t"/>
              <a:pathLst>
                <a:path extrusionOk="0" h="5025" w="7344">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78"/>
            <p:cNvSpPr/>
            <p:nvPr/>
          </p:nvSpPr>
          <p:spPr>
            <a:xfrm>
              <a:off x="7187822" y="2999275"/>
              <a:ext cx="23893" cy="29926"/>
            </a:xfrm>
            <a:custGeom>
              <a:rect b="b" l="l" r="r" t="t"/>
              <a:pathLst>
                <a:path extrusionOk="0" h="1141" w="911">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78"/>
            <p:cNvSpPr/>
            <p:nvPr/>
          </p:nvSpPr>
          <p:spPr>
            <a:xfrm>
              <a:off x="7175836" y="2951304"/>
              <a:ext cx="47865" cy="53924"/>
            </a:xfrm>
            <a:custGeom>
              <a:rect b="b" l="l" r="r" t="t"/>
              <a:pathLst>
                <a:path extrusionOk="0" h="2056" w="1825">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78"/>
            <p:cNvSpPr/>
            <p:nvPr/>
          </p:nvSpPr>
          <p:spPr>
            <a:xfrm>
              <a:off x="7175705" y="2951304"/>
              <a:ext cx="33099" cy="53950"/>
            </a:xfrm>
            <a:custGeom>
              <a:rect b="b" l="l" r="r" t="t"/>
              <a:pathLst>
                <a:path extrusionOk="0" h="2057" w="1262">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78"/>
            <p:cNvSpPr/>
            <p:nvPr/>
          </p:nvSpPr>
          <p:spPr>
            <a:xfrm>
              <a:off x="7175836" y="2951304"/>
              <a:ext cx="47865" cy="24024"/>
            </a:xfrm>
            <a:custGeom>
              <a:rect b="b" l="l" r="r" t="t"/>
              <a:pathLst>
                <a:path extrusionOk="0" h="916" w="1825">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78"/>
            <p:cNvSpPr/>
            <p:nvPr/>
          </p:nvSpPr>
          <p:spPr>
            <a:xfrm>
              <a:off x="7175705" y="2951304"/>
              <a:ext cx="33099" cy="21874"/>
            </a:xfrm>
            <a:custGeom>
              <a:rect b="b" l="l" r="r" t="t"/>
              <a:pathLst>
                <a:path extrusionOk="0" h="834" w="1262">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78"/>
            <p:cNvSpPr/>
            <p:nvPr/>
          </p:nvSpPr>
          <p:spPr>
            <a:xfrm>
              <a:off x="7229734" y="3024899"/>
              <a:ext cx="61477" cy="49832"/>
            </a:xfrm>
            <a:custGeom>
              <a:rect b="b" l="l" r="r" t="t"/>
              <a:pathLst>
                <a:path extrusionOk="0" h="1900" w="2344">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78"/>
            <p:cNvSpPr/>
            <p:nvPr/>
          </p:nvSpPr>
          <p:spPr>
            <a:xfrm>
              <a:off x="7083725" y="2897669"/>
              <a:ext cx="387721" cy="382790"/>
            </a:xfrm>
            <a:custGeom>
              <a:rect b="b" l="l" r="r" t="t"/>
              <a:pathLst>
                <a:path extrusionOk="0" h="14595" w="14783">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78"/>
            <p:cNvSpPr/>
            <p:nvPr/>
          </p:nvSpPr>
          <p:spPr>
            <a:xfrm>
              <a:off x="7299368" y="3188453"/>
              <a:ext cx="70893" cy="50095"/>
            </a:xfrm>
            <a:custGeom>
              <a:rect b="b" l="l" r="r" t="t"/>
              <a:pathLst>
                <a:path extrusionOk="0" h="1910" w="2703">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78"/>
            <p:cNvSpPr/>
            <p:nvPr/>
          </p:nvSpPr>
          <p:spPr>
            <a:xfrm>
              <a:off x="7269363" y="3167209"/>
              <a:ext cx="28431" cy="19854"/>
            </a:xfrm>
            <a:custGeom>
              <a:rect b="b" l="l" r="r" t="t"/>
              <a:pathLst>
                <a:path extrusionOk="0" h="757" w="1084">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1" name="Google Shape;13071;p78"/>
          <p:cNvGrpSpPr/>
          <p:nvPr/>
        </p:nvGrpSpPr>
        <p:grpSpPr>
          <a:xfrm>
            <a:off x="7539926" y="2723166"/>
            <a:ext cx="351501" cy="362726"/>
            <a:chOff x="7539926" y="2907741"/>
            <a:chExt cx="351501" cy="362726"/>
          </a:xfrm>
        </p:grpSpPr>
        <p:sp>
          <p:nvSpPr>
            <p:cNvPr id="13072" name="Google Shape;13072;p78"/>
            <p:cNvSpPr/>
            <p:nvPr/>
          </p:nvSpPr>
          <p:spPr>
            <a:xfrm>
              <a:off x="7545618" y="3185411"/>
              <a:ext cx="68034" cy="53294"/>
            </a:xfrm>
            <a:custGeom>
              <a:rect b="b" l="l" r="r" t="t"/>
              <a:pathLst>
                <a:path extrusionOk="0" h="2032" w="2594">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78"/>
            <p:cNvSpPr/>
            <p:nvPr/>
          </p:nvSpPr>
          <p:spPr>
            <a:xfrm>
              <a:off x="7545723" y="3203193"/>
              <a:ext cx="67929" cy="61635"/>
            </a:xfrm>
            <a:custGeom>
              <a:rect b="b" l="l" r="r" t="t"/>
              <a:pathLst>
                <a:path extrusionOk="0" h="2350" w="259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78"/>
            <p:cNvSpPr/>
            <p:nvPr/>
          </p:nvSpPr>
          <p:spPr>
            <a:xfrm>
              <a:off x="7556974" y="3140116"/>
              <a:ext cx="45321" cy="51012"/>
            </a:xfrm>
            <a:custGeom>
              <a:rect b="b" l="l" r="r" t="t"/>
              <a:pathLst>
                <a:path extrusionOk="0" h="1945" w="1728">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78"/>
            <p:cNvSpPr/>
            <p:nvPr/>
          </p:nvSpPr>
          <p:spPr>
            <a:xfrm>
              <a:off x="7556974" y="3140116"/>
              <a:ext cx="31316" cy="50986"/>
            </a:xfrm>
            <a:custGeom>
              <a:rect b="b" l="l" r="r" t="t"/>
              <a:pathLst>
                <a:path extrusionOk="0" h="1944" w="1194">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78"/>
            <p:cNvSpPr/>
            <p:nvPr/>
          </p:nvSpPr>
          <p:spPr>
            <a:xfrm>
              <a:off x="7556974" y="3140116"/>
              <a:ext cx="45452" cy="22608"/>
            </a:xfrm>
            <a:custGeom>
              <a:rect b="b" l="l" r="r" t="t"/>
              <a:pathLst>
                <a:path extrusionOk="0" h="862" w="1733">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78"/>
            <p:cNvSpPr/>
            <p:nvPr/>
          </p:nvSpPr>
          <p:spPr>
            <a:xfrm>
              <a:off x="7556974" y="3140116"/>
              <a:ext cx="31184" cy="20589"/>
            </a:xfrm>
            <a:custGeom>
              <a:rect b="b" l="l" r="r" t="t"/>
              <a:pathLst>
                <a:path extrusionOk="0" h="785" w="1189">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78"/>
            <p:cNvSpPr/>
            <p:nvPr/>
          </p:nvSpPr>
          <p:spPr>
            <a:xfrm>
              <a:off x="7545723" y="3213291"/>
              <a:ext cx="16943" cy="51537"/>
            </a:xfrm>
            <a:custGeom>
              <a:rect b="b" l="l" r="r" t="t"/>
              <a:pathLst>
                <a:path extrusionOk="0" h="1965" w="646">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78"/>
            <p:cNvSpPr/>
            <p:nvPr/>
          </p:nvSpPr>
          <p:spPr>
            <a:xfrm>
              <a:off x="7596709" y="3213291"/>
              <a:ext cx="16943" cy="51537"/>
            </a:xfrm>
            <a:custGeom>
              <a:rect b="b" l="l" r="r" t="t"/>
              <a:pathLst>
                <a:path extrusionOk="0" h="1965" w="646">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78"/>
            <p:cNvSpPr/>
            <p:nvPr/>
          </p:nvSpPr>
          <p:spPr>
            <a:xfrm>
              <a:off x="7636207" y="3185411"/>
              <a:ext cx="68060" cy="53294"/>
            </a:xfrm>
            <a:custGeom>
              <a:rect b="b" l="l" r="r" t="t"/>
              <a:pathLst>
                <a:path extrusionOk="0" h="2032" w="2595">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78"/>
            <p:cNvSpPr/>
            <p:nvPr/>
          </p:nvSpPr>
          <p:spPr>
            <a:xfrm>
              <a:off x="7636339" y="3203193"/>
              <a:ext cx="68060" cy="61635"/>
            </a:xfrm>
            <a:custGeom>
              <a:rect b="b" l="l" r="r" t="t"/>
              <a:pathLst>
                <a:path extrusionOk="0" h="2350" w="2595">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78"/>
            <p:cNvSpPr/>
            <p:nvPr/>
          </p:nvSpPr>
          <p:spPr>
            <a:xfrm>
              <a:off x="7647695" y="3140116"/>
              <a:ext cx="45347" cy="51012"/>
            </a:xfrm>
            <a:custGeom>
              <a:rect b="b" l="l" r="r" t="t"/>
              <a:pathLst>
                <a:path extrusionOk="0" h="1945" w="1729">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78"/>
            <p:cNvSpPr/>
            <p:nvPr/>
          </p:nvSpPr>
          <p:spPr>
            <a:xfrm>
              <a:off x="7647590" y="3140116"/>
              <a:ext cx="31316" cy="50986"/>
            </a:xfrm>
            <a:custGeom>
              <a:rect b="b" l="l" r="r" t="t"/>
              <a:pathLst>
                <a:path extrusionOk="0" h="1944" w="1194">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78"/>
            <p:cNvSpPr/>
            <p:nvPr/>
          </p:nvSpPr>
          <p:spPr>
            <a:xfrm>
              <a:off x="7647564" y="3140116"/>
              <a:ext cx="45478" cy="22608"/>
            </a:xfrm>
            <a:custGeom>
              <a:rect b="b" l="l" r="r" t="t"/>
              <a:pathLst>
                <a:path extrusionOk="0" h="862" w="1734">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78"/>
            <p:cNvSpPr/>
            <p:nvPr/>
          </p:nvSpPr>
          <p:spPr>
            <a:xfrm>
              <a:off x="7647695" y="3140116"/>
              <a:ext cx="31211" cy="20589"/>
            </a:xfrm>
            <a:custGeom>
              <a:rect b="b" l="l" r="r" t="t"/>
              <a:pathLst>
                <a:path extrusionOk="0" h="785" w="119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78"/>
            <p:cNvSpPr/>
            <p:nvPr/>
          </p:nvSpPr>
          <p:spPr>
            <a:xfrm>
              <a:off x="7636339" y="3213291"/>
              <a:ext cx="16943" cy="51537"/>
            </a:xfrm>
            <a:custGeom>
              <a:rect b="b" l="l" r="r" t="t"/>
              <a:pathLst>
                <a:path extrusionOk="0" h="1965" w="646">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78"/>
            <p:cNvSpPr/>
            <p:nvPr/>
          </p:nvSpPr>
          <p:spPr>
            <a:xfrm>
              <a:off x="7687325" y="3213291"/>
              <a:ext cx="17074" cy="51537"/>
            </a:xfrm>
            <a:custGeom>
              <a:rect b="b" l="l" r="r" t="t"/>
              <a:pathLst>
                <a:path extrusionOk="0" h="1965" w="651">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78"/>
            <p:cNvSpPr/>
            <p:nvPr/>
          </p:nvSpPr>
          <p:spPr>
            <a:xfrm>
              <a:off x="7726955" y="3185411"/>
              <a:ext cx="68060" cy="53294"/>
            </a:xfrm>
            <a:custGeom>
              <a:rect b="b" l="l" r="r" t="t"/>
              <a:pathLst>
                <a:path extrusionOk="0" h="2032" w="2595">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78"/>
            <p:cNvSpPr/>
            <p:nvPr/>
          </p:nvSpPr>
          <p:spPr>
            <a:xfrm>
              <a:off x="7727086" y="3203193"/>
              <a:ext cx="67929" cy="61635"/>
            </a:xfrm>
            <a:custGeom>
              <a:rect b="b" l="l" r="r" t="t"/>
              <a:pathLst>
                <a:path extrusionOk="0" h="2350" w="259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78"/>
            <p:cNvSpPr/>
            <p:nvPr/>
          </p:nvSpPr>
          <p:spPr>
            <a:xfrm>
              <a:off x="7738311" y="3140116"/>
              <a:ext cx="45347" cy="51012"/>
            </a:xfrm>
            <a:custGeom>
              <a:rect b="b" l="l" r="r" t="t"/>
              <a:pathLst>
                <a:path extrusionOk="0" h="1945" w="1729">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78"/>
            <p:cNvSpPr/>
            <p:nvPr/>
          </p:nvSpPr>
          <p:spPr>
            <a:xfrm>
              <a:off x="7738311" y="3140116"/>
              <a:ext cx="31211" cy="50986"/>
            </a:xfrm>
            <a:custGeom>
              <a:rect b="b" l="l" r="r" t="t"/>
              <a:pathLst>
                <a:path extrusionOk="0" h="1944" w="119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78"/>
            <p:cNvSpPr/>
            <p:nvPr/>
          </p:nvSpPr>
          <p:spPr>
            <a:xfrm>
              <a:off x="7738311" y="3140116"/>
              <a:ext cx="45347" cy="22608"/>
            </a:xfrm>
            <a:custGeom>
              <a:rect b="b" l="l" r="r" t="t"/>
              <a:pathLst>
                <a:path extrusionOk="0" h="862" w="1729">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78"/>
            <p:cNvSpPr/>
            <p:nvPr/>
          </p:nvSpPr>
          <p:spPr>
            <a:xfrm>
              <a:off x="7738311" y="3140116"/>
              <a:ext cx="31211" cy="20589"/>
            </a:xfrm>
            <a:custGeom>
              <a:rect b="b" l="l" r="r" t="t"/>
              <a:pathLst>
                <a:path extrusionOk="0" h="785" w="119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78"/>
            <p:cNvSpPr/>
            <p:nvPr/>
          </p:nvSpPr>
          <p:spPr>
            <a:xfrm>
              <a:off x="7727086" y="3213291"/>
              <a:ext cx="16943" cy="51537"/>
            </a:xfrm>
            <a:custGeom>
              <a:rect b="b" l="l" r="r" t="t"/>
              <a:pathLst>
                <a:path extrusionOk="0" h="1965" w="646">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78"/>
            <p:cNvSpPr/>
            <p:nvPr/>
          </p:nvSpPr>
          <p:spPr>
            <a:xfrm>
              <a:off x="7777941" y="3213291"/>
              <a:ext cx="17074" cy="51537"/>
            </a:xfrm>
            <a:custGeom>
              <a:rect b="b" l="l" r="r" t="t"/>
              <a:pathLst>
                <a:path extrusionOk="0" h="1965" w="651">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78"/>
            <p:cNvSpPr/>
            <p:nvPr/>
          </p:nvSpPr>
          <p:spPr>
            <a:xfrm>
              <a:off x="7817571" y="3185411"/>
              <a:ext cx="68034" cy="53294"/>
            </a:xfrm>
            <a:custGeom>
              <a:rect b="b" l="l" r="r" t="t"/>
              <a:pathLst>
                <a:path extrusionOk="0" h="2032" w="2594">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78"/>
            <p:cNvSpPr/>
            <p:nvPr/>
          </p:nvSpPr>
          <p:spPr>
            <a:xfrm>
              <a:off x="7817702" y="3203193"/>
              <a:ext cx="68034" cy="61635"/>
            </a:xfrm>
            <a:custGeom>
              <a:rect b="b" l="l" r="r" t="t"/>
              <a:pathLst>
                <a:path extrusionOk="0" h="2350" w="2594">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78"/>
            <p:cNvSpPr/>
            <p:nvPr/>
          </p:nvSpPr>
          <p:spPr>
            <a:xfrm>
              <a:off x="7829058" y="3140116"/>
              <a:ext cx="45321" cy="51012"/>
            </a:xfrm>
            <a:custGeom>
              <a:rect b="b" l="l" r="r" t="t"/>
              <a:pathLst>
                <a:path extrusionOk="0" h="1945" w="1728">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78"/>
            <p:cNvSpPr/>
            <p:nvPr/>
          </p:nvSpPr>
          <p:spPr>
            <a:xfrm>
              <a:off x="7828953" y="3140116"/>
              <a:ext cx="31289" cy="50986"/>
            </a:xfrm>
            <a:custGeom>
              <a:rect b="b" l="l" r="r" t="t"/>
              <a:pathLst>
                <a:path extrusionOk="0" h="1944" w="1193">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78"/>
            <p:cNvSpPr/>
            <p:nvPr/>
          </p:nvSpPr>
          <p:spPr>
            <a:xfrm>
              <a:off x="7828927" y="3140116"/>
              <a:ext cx="45452" cy="22608"/>
            </a:xfrm>
            <a:custGeom>
              <a:rect b="b" l="l" r="r" t="t"/>
              <a:pathLst>
                <a:path extrusionOk="0" h="862" w="1733">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78"/>
            <p:cNvSpPr/>
            <p:nvPr/>
          </p:nvSpPr>
          <p:spPr>
            <a:xfrm>
              <a:off x="7829058" y="3140116"/>
              <a:ext cx="31184" cy="20589"/>
            </a:xfrm>
            <a:custGeom>
              <a:rect b="b" l="l" r="r" t="t"/>
              <a:pathLst>
                <a:path extrusionOk="0" h="785" w="1189">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78"/>
            <p:cNvSpPr/>
            <p:nvPr/>
          </p:nvSpPr>
          <p:spPr>
            <a:xfrm>
              <a:off x="7817702" y="3213291"/>
              <a:ext cx="17048" cy="51537"/>
            </a:xfrm>
            <a:custGeom>
              <a:rect b="b" l="l" r="r" t="t"/>
              <a:pathLst>
                <a:path extrusionOk="0" h="1965" w="65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78"/>
            <p:cNvSpPr/>
            <p:nvPr/>
          </p:nvSpPr>
          <p:spPr>
            <a:xfrm>
              <a:off x="7868688" y="3213291"/>
              <a:ext cx="17048" cy="51537"/>
            </a:xfrm>
            <a:custGeom>
              <a:rect b="b" l="l" r="r" t="t"/>
              <a:pathLst>
                <a:path extrusionOk="0" h="1965" w="65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78"/>
            <p:cNvSpPr/>
            <p:nvPr/>
          </p:nvSpPr>
          <p:spPr>
            <a:xfrm>
              <a:off x="7630805" y="3134818"/>
              <a:ext cx="78892" cy="135544"/>
            </a:xfrm>
            <a:custGeom>
              <a:rect b="b" l="l" r="r" t="t"/>
              <a:pathLst>
                <a:path extrusionOk="0" h="5168" w="3008">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78"/>
            <p:cNvSpPr/>
            <p:nvPr/>
          </p:nvSpPr>
          <p:spPr>
            <a:xfrm>
              <a:off x="7721657" y="3134818"/>
              <a:ext cx="78892" cy="135649"/>
            </a:xfrm>
            <a:custGeom>
              <a:rect b="b" l="l" r="r" t="t"/>
              <a:pathLst>
                <a:path extrusionOk="0" h="5172" w="3008">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78"/>
            <p:cNvSpPr/>
            <p:nvPr/>
          </p:nvSpPr>
          <p:spPr>
            <a:xfrm>
              <a:off x="7812509" y="3134818"/>
              <a:ext cx="78919" cy="135544"/>
            </a:xfrm>
            <a:custGeom>
              <a:rect b="b" l="l" r="r" t="t"/>
              <a:pathLst>
                <a:path extrusionOk="0" h="5168" w="3009">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78"/>
            <p:cNvSpPr/>
            <p:nvPr/>
          </p:nvSpPr>
          <p:spPr>
            <a:xfrm>
              <a:off x="7539926" y="3134818"/>
              <a:ext cx="78892" cy="135649"/>
            </a:xfrm>
            <a:custGeom>
              <a:rect b="b" l="l" r="r" t="t"/>
              <a:pathLst>
                <a:path extrusionOk="0" h="5172" w="3008">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78"/>
            <p:cNvSpPr/>
            <p:nvPr/>
          </p:nvSpPr>
          <p:spPr>
            <a:xfrm>
              <a:off x="7574127" y="2907741"/>
              <a:ext cx="283231" cy="215065"/>
            </a:xfrm>
            <a:custGeom>
              <a:rect b="b" l="l" r="r" t="t"/>
              <a:pathLst>
                <a:path extrusionOk="0" h="8200" w="10799">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9" name="Google Shape;13109;p7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3110" name="Google Shape;13110;p7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14" name="Shape 13114"/>
        <p:cNvGrpSpPr/>
        <p:nvPr/>
      </p:nvGrpSpPr>
      <p:grpSpPr>
        <a:xfrm>
          <a:off x="0" y="0"/>
          <a:ext cx="0" cy="0"/>
          <a:chOff x="0" y="0"/>
          <a:chExt cx="0" cy="0"/>
        </a:xfrm>
      </p:grpSpPr>
      <p:grpSp>
        <p:nvGrpSpPr>
          <p:cNvPr id="13115" name="Google Shape;13115;p79"/>
          <p:cNvGrpSpPr/>
          <p:nvPr/>
        </p:nvGrpSpPr>
        <p:grpSpPr>
          <a:xfrm>
            <a:off x="1770285" y="3182228"/>
            <a:ext cx="294160" cy="358367"/>
            <a:chOff x="1770285" y="3381478"/>
            <a:chExt cx="294160" cy="358367"/>
          </a:xfrm>
        </p:grpSpPr>
        <p:sp>
          <p:nvSpPr>
            <p:cNvPr id="13116" name="Google Shape;13116;p79"/>
            <p:cNvSpPr/>
            <p:nvPr/>
          </p:nvSpPr>
          <p:spPr>
            <a:xfrm>
              <a:off x="1775607" y="3432366"/>
              <a:ext cx="223714" cy="302183"/>
            </a:xfrm>
            <a:custGeom>
              <a:rect b="b" l="l" r="r" t="t"/>
              <a:pathLst>
                <a:path extrusionOk="0" h="11526" w="8533">
                  <a:moveTo>
                    <a:pt x="0" y="1"/>
                  </a:moveTo>
                  <a:lnTo>
                    <a:pt x="0" y="8979"/>
                  </a:lnTo>
                  <a:lnTo>
                    <a:pt x="1873" y="10851"/>
                  </a:lnTo>
                  <a:lnTo>
                    <a:pt x="2546" y="11525"/>
                  </a:lnTo>
                  <a:lnTo>
                    <a:pt x="8533" y="11525"/>
                  </a:lnTo>
                  <a:lnTo>
                    <a:pt x="853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79"/>
            <p:cNvSpPr/>
            <p:nvPr/>
          </p:nvSpPr>
          <p:spPr>
            <a:xfrm>
              <a:off x="1775607" y="3655215"/>
              <a:ext cx="79308" cy="79334"/>
            </a:xfrm>
            <a:custGeom>
              <a:rect b="b" l="l" r="r" t="t"/>
              <a:pathLst>
                <a:path extrusionOk="0" h="3026" w="3025">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79"/>
            <p:cNvSpPr/>
            <p:nvPr/>
          </p:nvSpPr>
          <p:spPr>
            <a:xfrm>
              <a:off x="1903024" y="3432366"/>
              <a:ext cx="96297" cy="100308"/>
            </a:xfrm>
            <a:custGeom>
              <a:rect b="b" l="l" r="r" t="t"/>
              <a:pathLst>
                <a:path extrusionOk="0" h="3826" w="3673">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79"/>
            <p:cNvSpPr/>
            <p:nvPr/>
          </p:nvSpPr>
          <p:spPr>
            <a:xfrm>
              <a:off x="1825263" y="3432366"/>
              <a:ext cx="174058" cy="302183"/>
            </a:xfrm>
            <a:custGeom>
              <a:rect b="b" l="l" r="r" t="t"/>
              <a:pathLst>
                <a:path extrusionOk="0" h="11526" w="6639">
                  <a:moveTo>
                    <a:pt x="5904" y="1"/>
                  </a:moveTo>
                  <a:lnTo>
                    <a:pt x="5904" y="10877"/>
                  </a:lnTo>
                  <a:lnTo>
                    <a:pt x="0" y="10877"/>
                  </a:lnTo>
                  <a:lnTo>
                    <a:pt x="652" y="11525"/>
                  </a:lnTo>
                  <a:lnTo>
                    <a:pt x="6639" y="11525"/>
                  </a:lnTo>
                  <a:lnTo>
                    <a:pt x="6639"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79"/>
            <p:cNvSpPr/>
            <p:nvPr/>
          </p:nvSpPr>
          <p:spPr>
            <a:xfrm>
              <a:off x="1808929" y="3498749"/>
              <a:ext cx="156990" cy="22809"/>
            </a:xfrm>
            <a:custGeom>
              <a:rect b="b" l="l" r="r" t="t"/>
              <a:pathLst>
                <a:path extrusionOk="0" h="870" w="5988">
                  <a:moveTo>
                    <a:pt x="0" y="0"/>
                  </a:moveTo>
                  <a:lnTo>
                    <a:pt x="0" y="870"/>
                  </a:lnTo>
                  <a:lnTo>
                    <a:pt x="5987" y="870"/>
                  </a:lnTo>
                  <a:lnTo>
                    <a:pt x="598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79"/>
            <p:cNvSpPr/>
            <p:nvPr/>
          </p:nvSpPr>
          <p:spPr>
            <a:xfrm>
              <a:off x="1928271" y="3498749"/>
              <a:ext cx="37727" cy="22809"/>
            </a:xfrm>
            <a:custGeom>
              <a:rect b="b" l="l" r="r" t="t"/>
              <a:pathLst>
                <a:path extrusionOk="0" h="870" w="1439">
                  <a:moveTo>
                    <a:pt x="1" y="0"/>
                  </a:moveTo>
                  <a:cubicBezTo>
                    <a:pt x="254" y="355"/>
                    <a:pt x="577" y="649"/>
                    <a:pt x="953" y="870"/>
                  </a:cubicBezTo>
                  <a:lnTo>
                    <a:pt x="1439" y="870"/>
                  </a:lnTo>
                  <a:lnTo>
                    <a:pt x="1439"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79"/>
            <p:cNvSpPr/>
            <p:nvPr/>
          </p:nvSpPr>
          <p:spPr>
            <a:xfrm>
              <a:off x="1775502" y="3667773"/>
              <a:ext cx="66881" cy="66776"/>
            </a:xfrm>
            <a:custGeom>
              <a:rect b="b" l="l" r="r" t="t"/>
              <a:pathLst>
                <a:path extrusionOk="0" h="2547" w="2551">
                  <a:moveTo>
                    <a:pt x="1" y="0"/>
                  </a:moveTo>
                  <a:lnTo>
                    <a:pt x="2550" y="2546"/>
                  </a:lnTo>
                  <a:lnTo>
                    <a:pt x="255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79"/>
            <p:cNvSpPr/>
            <p:nvPr/>
          </p:nvSpPr>
          <p:spPr>
            <a:xfrm>
              <a:off x="1929031" y="3386695"/>
              <a:ext cx="130117" cy="130222"/>
            </a:xfrm>
            <a:custGeom>
              <a:rect b="b" l="l" r="r" t="t"/>
              <a:pathLst>
                <a:path extrusionOk="0" h="4967" w="4963">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79"/>
            <p:cNvSpPr/>
            <p:nvPr/>
          </p:nvSpPr>
          <p:spPr>
            <a:xfrm>
              <a:off x="1981938" y="3415954"/>
              <a:ext cx="47218" cy="47218"/>
            </a:xfrm>
            <a:custGeom>
              <a:rect b="b" l="l" r="r" t="t"/>
              <a:pathLst>
                <a:path extrusionOk="0" h="1801" w="1801">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79"/>
            <p:cNvSpPr/>
            <p:nvPr/>
          </p:nvSpPr>
          <p:spPr>
            <a:xfrm>
              <a:off x="1770285" y="3427149"/>
              <a:ext cx="234280" cy="312696"/>
            </a:xfrm>
            <a:custGeom>
              <a:rect b="b" l="l" r="r" t="t"/>
              <a:pathLst>
                <a:path extrusionOk="0" h="11927" w="8936">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79"/>
            <p:cNvSpPr/>
            <p:nvPr/>
          </p:nvSpPr>
          <p:spPr>
            <a:xfrm>
              <a:off x="1803712" y="3381478"/>
              <a:ext cx="260733" cy="284932"/>
            </a:xfrm>
            <a:custGeom>
              <a:rect b="b" l="l" r="r" t="t"/>
              <a:pathLst>
                <a:path extrusionOk="0" h="10868" w="9945">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79"/>
            <p:cNvSpPr/>
            <p:nvPr/>
          </p:nvSpPr>
          <p:spPr>
            <a:xfrm>
              <a:off x="1956114" y="3410684"/>
              <a:ext cx="87095" cy="77787"/>
            </a:xfrm>
            <a:custGeom>
              <a:rect b="b" l="l" r="r" t="t"/>
              <a:pathLst>
                <a:path extrusionOk="0" h="2967" w="3322">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79"/>
            <p:cNvSpPr/>
            <p:nvPr/>
          </p:nvSpPr>
          <p:spPr>
            <a:xfrm>
              <a:off x="1801903" y="3539491"/>
              <a:ext cx="171043" cy="10461"/>
            </a:xfrm>
            <a:custGeom>
              <a:rect b="b" l="l" r="r" t="t"/>
              <a:pathLst>
                <a:path extrusionOk="0" h="399" w="6524">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79"/>
            <p:cNvSpPr/>
            <p:nvPr/>
          </p:nvSpPr>
          <p:spPr>
            <a:xfrm>
              <a:off x="1801903" y="3562641"/>
              <a:ext cx="171043" cy="10487"/>
            </a:xfrm>
            <a:custGeom>
              <a:rect b="b" l="l" r="r" t="t"/>
              <a:pathLst>
                <a:path extrusionOk="0" h="400"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79"/>
            <p:cNvSpPr/>
            <p:nvPr/>
          </p:nvSpPr>
          <p:spPr>
            <a:xfrm>
              <a:off x="1801903" y="3585712"/>
              <a:ext cx="171043" cy="10566"/>
            </a:xfrm>
            <a:custGeom>
              <a:rect b="b" l="l" r="r" t="t"/>
              <a:pathLst>
                <a:path extrusionOk="0" h="403" w="6524">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79"/>
            <p:cNvSpPr/>
            <p:nvPr/>
          </p:nvSpPr>
          <p:spPr>
            <a:xfrm>
              <a:off x="1801903" y="3608889"/>
              <a:ext cx="171043" cy="10461"/>
            </a:xfrm>
            <a:custGeom>
              <a:rect b="b" l="l" r="r" t="t"/>
              <a:pathLst>
                <a:path extrusionOk="0" h="399" w="6524">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2" name="Google Shape;13132;p79"/>
          <p:cNvGrpSpPr/>
          <p:nvPr/>
        </p:nvGrpSpPr>
        <p:grpSpPr>
          <a:xfrm>
            <a:off x="3563273" y="1339872"/>
            <a:ext cx="333198" cy="312146"/>
            <a:chOff x="3563273" y="1539122"/>
            <a:chExt cx="333198" cy="312146"/>
          </a:xfrm>
        </p:grpSpPr>
        <p:sp>
          <p:nvSpPr>
            <p:cNvPr id="13133" name="Google Shape;13133;p79"/>
            <p:cNvSpPr/>
            <p:nvPr/>
          </p:nvSpPr>
          <p:spPr>
            <a:xfrm>
              <a:off x="3771414" y="1658674"/>
              <a:ext cx="72937" cy="72937"/>
            </a:xfrm>
            <a:custGeom>
              <a:rect b="b" l="l" r="r" t="t"/>
              <a:pathLst>
                <a:path extrusionOk="0" h="2782" w="2782">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79"/>
            <p:cNvSpPr/>
            <p:nvPr/>
          </p:nvSpPr>
          <p:spPr>
            <a:xfrm>
              <a:off x="3767219" y="1687329"/>
              <a:ext cx="81405" cy="44386"/>
            </a:xfrm>
            <a:custGeom>
              <a:rect b="b" l="l" r="r" t="t"/>
              <a:pathLst>
                <a:path extrusionOk="0" h="1693" w="3105">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79"/>
            <p:cNvSpPr/>
            <p:nvPr/>
          </p:nvSpPr>
          <p:spPr>
            <a:xfrm>
              <a:off x="3568202" y="1653456"/>
              <a:ext cx="78181" cy="83372"/>
            </a:xfrm>
            <a:custGeom>
              <a:rect b="b" l="l" r="r" t="t"/>
              <a:pathLst>
                <a:path extrusionOk="0" h="3180" w="2982">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79"/>
            <p:cNvSpPr/>
            <p:nvPr/>
          </p:nvSpPr>
          <p:spPr>
            <a:xfrm>
              <a:off x="3568202" y="1654007"/>
              <a:ext cx="78181" cy="82821"/>
            </a:xfrm>
            <a:custGeom>
              <a:rect b="b" l="l" r="r" t="t"/>
              <a:pathLst>
                <a:path extrusionOk="0" h="3159" w="2982">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79"/>
            <p:cNvSpPr/>
            <p:nvPr/>
          </p:nvSpPr>
          <p:spPr>
            <a:xfrm>
              <a:off x="3646356" y="1564841"/>
              <a:ext cx="130301" cy="260576"/>
            </a:xfrm>
            <a:custGeom>
              <a:rect b="b" l="l" r="r" t="t"/>
              <a:pathLst>
                <a:path extrusionOk="0" h="9939" w="497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79"/>
            <p:cNvSpPr/>
            <p:nvPr/>
          </p:nvSpPr>
          <p:spPr>
            <a:xfrm>
              <a:off x="3646356" y="1721229"/>
              <a:ext cx="130301" cy="104188"/>
            </a:xfrm>
            <a:custGeom>
              <a:rect b="b" l="l" r="r" t="t"/>
              <a:pathLst>
                <a:path extrusionOk="0" h="3974" w="497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79"/>
            <p:cNvSpPr/>
            <p:nvPr/>
          </p:nvSpPr>
          <p:spPr>
            <a:xfrm>
              <a:off x="3776631" y="1543972"/>
              <a:ext cx="31251" cy="302340"/>
            </a:xfrm>
            <a:custGeom>
              <a:rect b="b" l="l" r="r" t="t"/>
              <a:pathLst>
                <a:path extrusionOk="0" h="11532" w="1192">
                  <a:moveTo>
                    <a:pt x="0" y="0"/>
                  </a:moveTo>
                  <a:lnTo>
                    <a:pt x="0" y="11532"/>
                  </a:lnTo>
                  <a:lnTo>
                    <a:pt x="1192" y="11532"/>
                  </a:lnTo>
                  <a:lnTo>
                    <a:pt x="119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79"/>
            <p:cNvSpPr/>
            <p:nvPr/>
          </p:nvSpPr>
          <p:spPr>
            <a:xfrm>
              <a:off x="3776631" y="1820173"/>
              <a:ext cx="31251" cy="26139"/>
            </a:xfrm>
            <a:custGeom>
              <a:rect b="b" l="l" r="r" t="t"/>
              <a:pathLst>
                <a:path extrusionOk="0" h="997" w="1192">
                  <a:moveTo>
                    <a:pt x="0" y="1"/>
                  </a:moveTo>
                  <a:lnTo>
                    <a:pt x="0" y="997"/>
                  </a:lnTo>
                  <a:lnTo>
                    <a:pt x="1192" y="997"/>
                  </a:lnTo>
                  <a:lnTo>
                    <a:pt x="11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79"/>
            <p:cNvSpPr/>
            <p:nvPr/>
          </p:nvSpPr>
          <p:spPr>
            <a:xfrm>
              <a:off x="3604671" y="1653456"/>
              <a:ext cx="41712" cy="83372"/>
            </a:xfrm>
            <a:custGeom>
              <a:rect b="b" l="l" r="r" t="t"/>
              <a:pathLst>
                <a:path extrusionOk="0" h="3180" w="1591">
                  <a:moveTo>
                    <a:pt x="0" y="0"/>
                  </a:moveTo>
                  <a:lnTo>
                    <a:pt x="0" y="3180"/>
                  </a:lnTo>
                  <a:lnTo>
                    <a:pt x="1590" y="3180"/>
                  </a:lnTo>
                  <a:lnTo>
                    <a:pt x="1590"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79"/>
            <p:cNvSpPr/>
            <p:nvPr/>
          </p:nvSpPr>
          <p:spPr>
            <a:xfrm>
              <a:off x="3604671" y="1721229"/>
              <a:ext cx="41712" cy="15599"/>
            </a:xfrm>
            <a:custGeom>
              <a:rect b="b" l="l" r="r" t="t"/>
              <a:pathLst>
                <a:path extrusionOk="0" h="595" w="1591">
                  <a:moveTo>
                    <a:pt x="0" y="1"/>
                  </a:moveTo>
                  <a:lnTo>
                    <a:pt x="0" y="595"/>
                  </a:lnTo>
                  <a:lnTo>
                    <a:pt x="1590" y="595"/>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79"/>
            <p:cNvSpPr/>
            <p:nvPr/>
          </p:nvSpPr>
          <p:spPr>
            <a:xfrm>
              <a:off x="3620322" y="1762914"/>
              <a:ext cx="31277" cy="31277"/>
            </a:xfrm>
            <a:custGeom>
              <a:rect b="b" l="l" r="r" t="t"/>
              <a:pathLst>
                <a:path extrusionOk="0" h="1193" w="1193">
                  <a:moveTo>
                    <a:pt x="1" y="1"/>
                  </a:moveTo>
                  <a:lnTo>
                    <a:pt x="1" y="1192"/>
                  </a:lnTo>
                  <a:lnTo>
                    <a:pt x="1192" y="1192"/>
                  </a:lnTo>
                  <a:lnTo>
                    <a:pt x="119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79"/>
            <p:cNvSpPr/>
            <p:nvPr/>
          </p:nvSpPr>
          <p:spPr>
            <a:xfrm>
              <a:off x="3604671" y="1736802"/>
              <a:ext cx="41712" cy="78181"/>
            </a:xfrm>
            <a:custGeom>
              <a:rect b="b" l="l" r="r" t="t"/>
              <a:pathLst>
                <a:path extrusionOk="0" h="2982" w="1591">
                  <a:moveTo>
                    <a:pt x="0" y="1"/>
                  </a:moveTo>
                  <a:lnTo>
                    <a:pt x="0" y="2982"/>
                  </a:lnTo>
                  <a:lnTo>
                    <a:pt x="794" y="2982"/>
                  </a:lnTo>
                  <a:lnTo>
                    <a:pt x="159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79"/>
            <p:cNvSpPr/>
            <p:nvPr/>
          </p:nvSpPr>
          <p:spPr>
            <a:xfrm>
              <a:off x="3563273" y="1539122"/>
              <a:ext cx="286007" cy="312146"/>
            </a:xfrm>
            <a:custGeom>
              <a:rect b="b" l="l" r="r" t="t"/>
              <a:pathLst>
                <a:path extrusionOk="0" h="11906" w="10909">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79"/>
            <p:cNvSpPr/>
            <p:nvPr/>
          </p:nvSpPr>
          <p:spPr>
            <a:xfrm>
              <a:off x="3868943" y="1690266"/>
              <a:ext cx="27528" cy="9753"/>
            </a:xfrm>
            <a:custGeom>
              <a:rect b="b" l="l" r="r" t="t"/>
              <a:pathLst>
                <a:path extrusionOk="0" h="372" w="105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79"/>
            <p:cNvSpPr/>
            <p:nvPr/>
          </p:nvSpPr>
          <p:spPr>
            <a:xfrm>
              <a:off x="3849358" y="1631407"/>
              <a:ext cx="24251" cy="20738"/>
            </a:xfrm>
            <a:custGeom>
              <a:rect b="b" l="l" r="r" t="t"/>
              <a:pathLst>
                <a:path extrusionOk="0" h="791" w="925">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79"/>
            <p:cNvSpPr/>
            <p:nvPr/>
          </p:nvSpPr>
          <p:spPr>
            <a:xfrm>
              <a:off x="3849070" y="1738217"/>
              <a:ext cx="24540" cy="20659"/>
            </a:xfrm>
            <a:custGeom>
              <a:rect b="b" l="l" r="r" t="t"/>
              <a:pathLst>
                <a:path extrusionOk="0" h="788" w="936">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9" name="Google Shape;13149;p79"/>
          <p:cNvGrpSpPr/>
          <p:nvPr/>
        </p:nvGrpSpPr>
        <p:grpSpPr>
          <a:xfrm>
            <a:off x="2642986" y="2256540"/>
            <a:ext cx="358813" cy="323996"/>
            <a:chOff x="2642986" y="2455790"/>
            <a:chExt cx="358813" cy="323996"/>
          </a:xfrm>
        </p:grpSpPr>
        <p:sp>
          <p:nvSpPr>
            <p:cNvPr id="13150" name="Google Shape;13150;p79"/>
            <p:cNvSpPr/>
            <p:nvPr/>
          </p:nvSpPr>
          <p:spPr>
            <a:xfrm>
              <a:off x="2778007" y="2717677"/>
              <a:ext cx="43049" cy="39326"/>
            </a:xfrm>
            <a:custGeom>
              <a:rect b="b" l="l" r="r" t="t"/>
              <a:pathLst>
                <a:path extrusionOk="0" h="1500" w="1642">
                  <a:moveTo>
                    <a:pt x="341" y="0"/>
                  </a:moveTo>
                  <a:lnTo>
                    <a:pt x="1" y="1500"/>
                  </a:lnTo>
                  <a:lnTo>
                    <a:pt x="1641" y="1500"/>
                  </a:lnTo>
                  <a:lnTo>
                    <a:pt x="130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79"/>
            <p:cNvSpPr/>
            <p:nvPr/>
          </p:nvSpPr>
          <p:spPr>
            <a:xfrm>
              <a:off x="2748564" y="2753464"/>
              <a:ext cx="101829" cy="21105"/>
            </a:xfrm>
            <a:custGeom>
              <a:rect b="b" l="l" r="r" t="t"/>
              <a:pathLst>
                <a:path extrusionOk="0" h="805" w="3884">
                  <a:moveTo>
                    <a:pt x="1" y="1"/>
                  </a:moveTo>
                  <a:lnTo>
                    <a:pt x="1" y="805"/>
                  </a:lnTo>
                  <a:lnTo>
                    <a:pt x="3883" y="805"/>
                  </a:lnTo>
                  <a:lnTo>
                    <a:pt x="38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79"/>
            <p:cNvSpPr/>
            <p:nvPr/>
          </p:nvSpPr>
          <p:spPr>
            <a:xfrm>
              <a:off x="2648204" y="2525581"/>
              <a:ext cx="302655" cy="197706"/>
            </a:xfrm>
            <a:custGeom>
              <a:rect b="b" l="l" r="r" t="t"/>
              <a:pathLst>
                <a:path extrusionOk="0" h="7541" w="11544">
                  <a:moveTo>
                    <a:pt x="1" y="0"/>
                  </a:moveTo>
                  <a:lnTo>
                    <a:pt x="1" y="7541"/>
                  </a:lnTo>
                  <a:lnTo>
                    <a:pt x="11543" y="7541"/>
                  </a:lnTo>
                  <a:lnTo>
                    <a:pt x="115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79"/>
            <p:cNvSpPr/>
            <p:nvPr/>
          </p:nvSpPr>
          <p:spPr>
            <a:xfrm>
              <a:off x="2852726" y="2525581"/>
              <a:ext cx="98132" cy="81694"/>
            </a:xfrm>
            <a:custGeom>
              <a:rect b="b" l="l" r="r" t="t"/>
              <a:pathLst>
                <a:path extrusionOk="0" h="3116" w="3743">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79"/>
            <p:cNvSpPr/>
            <p:nvPr/>
          </p:nvSpPr>
          <p:spPr>
            <a:xfrm>
              <a:off x="2648204" y="2709314"/>
              <a:ext cx="302655" cy="13974"/>
            </a:xfrm>
            <a:custGeom>
              <a:rect b="b" l="l" r="r" t="t"/>
              <a:pathLst>
                <a:path extrusionOk="0" h="533" w="11544">
                  <a:moveTo>
                    <a:pt x="1" y="0"/>
                  </a:moveTo>
                  <a:lnTo>
                    <a:pt x="1" y="533"/>
                  </a:lnTo>
                  <a:lnTo>
                    <a:pt x="11543" y="533"/>
                  </a:lnTo>
                  <a:lnTo>
                    <a:pt x="11543"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79"/>
            <p:cNvSpPr/>
            <p:nvPr/>
          </p:nvSpPr>
          <p:spPr>
            <a:xfrm>
              <a:off x="2667578" y="2544012"/>
              <a:ext cx="263905" cy="146608"/>
            </a:xfrm>
            <a:custGeom>
              <a:rect b="b" l="l" r="r" t="t"/>
              <a:pathLst>
                <a:path extrusionOk="0" h="5592" w="10066">
                  <a:moveTo>
                    <a:pt x="1" y="0"/>
                  </a:moveTo>
                  <a:lnTo>
                    <a:pt x="1" y="5592"/>
                  </a:lnTo>
                  <a:lnTo>
                    <a:pt x="10065" y="5592"/>
                  </a:lnTo>
                  <a:lnTo>
                    <a:pt x="10065"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79"/>
            <p:cNvSpPr/>
            <p:nvPr/>
          </p:nvSpPr>
          <p:spPr>
            <a:xfrm>
              <a:off x="2854457" y="2544012"/>
              <a:ext cx="77027" cy="63263"/>
            </a:xfrm>
            <a:custGeom>
              <a:rect b="b" l="l" r="r" t="t"/>
              <a:pathLst>
                <a:path extrusionOk="0" h="2413" w="2938">
                  <a:moveTo>
                    <a:pt x="0" y="0"/>
                  </a:moveTo>
                  <a:cubicBezTo>
                    <a:pt x="290" y="1376"/>
                    <a:pt x="1496" y="2412"/>
                    <a:pt x="2937" y="2412"/>
                  </a:cubicBezTo>
                  <a:lnTo>
                    <a:pt x="293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79"/>
            <p:cNvSpPr/>
            <p:nvPr/>
          </p:nvSpPr>
          <p:spPr>
            <a:xfrm>
              <a:off x="2667578" y="2544012"/>
              <a:ext cx="263905" cy="146608"/>
            </a:xfrm>
            <a:custGeom>
              <a:rect b="b" l="l" r="r" t="t"/>
              <a:pathLst>
                <a:path extrusionOk="0" h="5592" w="10066">
                  <a:moveTo>
                    <a:pt x="1" y="0"/>
                  </a:moveTo>
                  <a:lnTo>
                    <a:pt x="1" y="5592"/>
                  </a:lnTo>
                  <a:lnTo>
                    <a:pt x="10065" y="5592"/>
                  </a:lnTo>
                  <a:lnTo>
                    <a:pt x="10065" y="4955"/>
                  </a:lnTo>
                  <a:lnTo>
                    <a:pt x="674" y="4955"/>
                  </a:lnTo>
                  <a:lnTo>
                    <a:pt x="67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79"/>
            <p:cNvSpPr/>
            <p:nvPr/>
          </p:nvSpPr>
          <p:spPr>
            <a:xfrm>
              <a:off x="2743347" y="2609713"/>
              <a:ext cx="24828" cy="25274"/>
            </a:xfrm>
            <a:custGeom>
              <a:rect b="b" l="l" r="r" t="t"/>
              <a:pathLst>
                <a:path extrusionOk="0" h="964" w="947">
                  <a:moveTo>
                    <a:pt x="1" y="0"/>
                  </a:moveTo>
                  <a:lnTo>
                    <a:pt x="1" y="964"/>
                  </a:lnTo>
                  <a:lnTo>
                    <a:pt x="946" y="964"/>
                  </a:lnTo>
                  <a:lnTo>
                    <a:pt x="946"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79"/>
            <p:cNvSpPr/>
            <p:nvPr/>
          </p:nvSpPr>
          <p:spPr>
            <a:xfrm>
              <a:off x="2787130" y="2609713"/>
              <a:ext cx="24802" cy="25274"/>
            </a:xfrm>
            <a:custGeom>
              <a:rect b="b" l="l" r="r" t="t"/>
              <a:pathLst>
                <a:path extrusionOk="0" h="964" w="946">
                  <a:moveTo>
                    <a:pt x="0" y="0"/>
                  </a:moveTo>
                  <a:lnTo>
                    <a:pt x="0" y="964"/>
                  </a:lnTo>
                  <a:lnTo>
                    <a:pt x="946" y="964"/>
                  </a:lnTo>
                  <a:lnTo>
                    <a:pt x="946"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79"/>
            <p:cNvSpPr/>
            <p:nvPr/>
          </p:nvSpPr>
          <p:spPr>
            <a:xfrm>
              <a:off x="2830887" y="2609713"/>
              <a:ext cx="24828" cy="25274"/>
            </a:xfrm>
            <a:custGeom>
              <a:rect b="b" l="l" r="r" t="t"/>
              <a:pathLst>
                <a:path extrusionOk="0" h="964" w="947">
                  <a:moveTo>
                    <a:pt x="1" y="0"/>
                  </a:moveTo>
                  <a:lnTo>
                    <a:pt x="1" y="964"/>
                  </a:lnTo>
                  <a:lnTo>
                    <a:pt x="946" y="964"/>
                  </a:lnTo>
                  <a:lnTo>
                    <a:pt x="94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79"/>
            <p:cNvSpPr/>
            <p:nvPr/>
          </p:nvSpPr>
          <p:spPr>
            <a:xfrm>
              <a:off x="2866228" y="2461008"/>
              <a:ext cx="130589" cy="132582"/>
            </a:xfrm>
            <a:custGeom>
              <a:rect b="b" l="l" r="r" t="t"/>
              <a:pathLst>
                <a:path extrusionOk="0" h="5057" w="4981">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79"/>
            <p:cNvSpPr/>
            <p:nvPr/>
          </p:nvSpPr>
          <p:spPr>
            <a:xfrm>
              <a:off x="2904585" y="2500046"/>
              <a:ext cx="53772" cy="54532"/>
            </a:xfrm>
            <a:custGeom>
              <a:rect b="b" l="l" r="r" t="t"/>
              <a:pathLst>
                <a:path extrusionOk="0" h="2080" w="2051">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79"/>
            <p:cNvSpPr/>
            <p:nvPr/>
          </p:nvSpPr>
          <p:spPr>
            <a:xfrm>
              <a:off x="2642986" y="2520259"/>
              <a:ext cx="249276" cy="259527"/>
            </a:xfrm>
            <a:custGeom>
              <a:rect b="b" l="l" r="r" t="t"/>
              <a:pathLst>
                <a:path extrusionOk="0" h="9899" w="9508">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79"/>
            <p:cNvSpPr/>
            <p:nvPr/>
          </p:nvSpPr>
          <p:spPr>
            <a:xfrm>
              <a:off x="2778767" y="2700872"/>
              <a:ext cx="41607" cy="10461"/>
            </a:xfrm>
            <a:custGeom>
              <a:rect b="b" l="l" r="r" t="t"/>
              <a:pathLst>
                <a:path extrusionOk="0" h="399" w="1587">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79"/>
            <p:cNvSpPr/>
            <p:nvPr/>
          </p:nvSpPr>
          <p:spPr>
            <a:xfrm>
              <a:off x="2738130" y="2604496"/>
              <a:ext cx="35341" cy="35708"/>
            </a:xfrm>
            <a:custGeom>
              <a:rect b="b" l="l" r="r" t="t"/>
              <a:pathLst>
                <a:path extrusionOk="0" h="1362" w="1348">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79"/>
            <p:cNvSpPr/>
            <p:nvPr/>
          </p:nvSpPr>
          <p:spPr>
            <a:xfrm>
              <a:off x="2781913" y="2604496"/>
              <a:ext cx="35341" cy="35708"/>
            </a:xfrm>
            <a:custGeom>
              <a:rect b="b" l="l" r="r" t="t"/>
              <a:pathLst>
                <a:path extrusionOk="0" h="1362" w="1348">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79"/>
            <p:cNvSpPr/>
            <p:nvPr/>
          </p:nvSpPr>
          <p:spPr>
            <a:xfrm>
              <a:off x="2825591" y="2604496"/>
              <a:ext cx="35341" cy="35708"/>
            </a:xfrm>
            <a:custGeom>
              <a:rect b="b" l="l" r="r" t="t"/>
              <a:pathLst>
                <a:path extrusionOk="0" h="1362" w="1348">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79"/>
            <p:cNvSpPr/>
            <p:nvPr/>
          </p:nvSpPr>
          <p:spPr>
            <a:xfrm>
              <a:off x="2662256" y="2455790"/>
              <a:ext cx="339543" cy="272819"/>
            </a:xfrm>
            <a:custGeom>
              <a:rect b="b" l="l" r="r" t="t"/>
              <a:pathLst>
                <a:path extrusionOk="0" h="10406" w="12951">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79"/>
            <p:cNvSpPr/>
            <p:nvPr/>
          </p:nvSpPr>
          <p:spPr>
            <a:xfrm>
              <a:off x="2886442" y="2483476"/>
              <a:ext cx="90057" cy="87671"/>
            </a:xfrm>
            <a:custGeom>
              <a:rect b="b" l="l" r="r" t="t"/>
              <a:pathLst>
                <a:path extrusionOk="0" h="3344" w="3435">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79"/>
            <p:cNvSpPr/>
            <p:nvPr/>
          </p:nvSpPr>
          <p:spPr>
            <a:xfrm>
              <a:off x="2909094" y="2510664"/>
              <a:ext cx="38907" cy="33296"/>
            </a:xfrm>
            <a:custGeom>
              <a:rect b="b" l="l" r="r" t="t"/>
              <a:pathLst>
                <a:path extrusionOk="0" h="1270" w="1484">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79"/>
          <p:cNvGrpSpPr/>
          <p:nvPr/>
        </p:nvGrpSpPr>
        <p:grpSpPr>
          <a:xfrm>
            <a:off x="4023495" y="3590172"/>
            <a:ext cx="346517" cy="358393"/>
            <a:chOff x="4023495" y="3789422"/>
            <a:chExt cx="346517" cy="358393"/>
          </a:xfrm>
        </p:grpSpPr>
        <p:sp>
          <p:nvSpPr>
            <p:cNvPr id="13172" name="Google Shape;13172;p79"/>
            <p:cNvSpPr/>
            <p:nvPr/>
          </p:nvSpPr>
          <p:spPr>
            <a:xfrm>
              <a:off x="4029473" y="3883019"/>
              <a:ext cx="266658" cy="259527"/>
            </a:xfrm>
            <a:custGeom>
              <a:rect b="b" l="l" r="r" t="t"/>
              <a:pathLst>
                <a:path extrusionOk="0" h="9899" w="10171">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79"/>
            <p:cNvSpPr/>
            <p:nvPr/>
          </p:nvSpPr>
          <p:spPr>
            <a:xfrm>
              <a:off x="4070687" y="3883019"/>
              <a:ext cx="54926" cy="70289"/>
            </a:xfrm>
            <a:custGeom>
              <a:rect b="b" l="l" r="r" t="t"/>
              <a:pathLst>
                <a:path extrusionOk="0" h="2681" w="2095">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79"/>
            <p:cNvSpPr/>
            <p:nvPr/>
          </p:nvSpPr>
          <p:spPr>
            <a:xfrm>
              <a:off x="4225842" y="4053564"/>
              <a:ext cx="70289" cy="54899"/>
            </a:xfrm>
            <a:custGeom>
              <a:rect b="b" l="l" r="r" t="t"/>
              <a:pathLst>
                <a:path extrusionOk="0" h="2094" w="2681">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79"/>
            <p:cNvSpPr/>
            <p:nvPr/>
          </p:nvSpPr>
          <p:spPr>
            <a:xfrm>
              <a:off x="4170680" y="3794718"/>
              <a:ext cx="199332" cy="207774"/>
            </a:xfrm>
            <a:custGeom>
              <a:rect b="b" l="l" r="r" t="t"/>
              <a:pathLst>
                <a:path extrusionOk="0" h="7925" w="7603">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79"/>
            <p:cNvSpPr/>
            <p:nvPr/>
          </p:nvSpPr>
          <p:spPr>
            <a:xfrm>
              <a:off x="4076874" y="3859003"/>
              <a:ext cx="79020" cy="98866"/>
            </a:xfrm>
            <a:custGeom>
              <a:rect b="b" l="l" r="r" t="t"/>
              <a:pathLst>
                <a:path extrusionOk="0" h="3771" w="3014">
                  <a:moveTo>
                    <a:pt x="1210" y="0"/>
                  </a:moveTo>
                  <a:lnTo>
                    <a:pt x="0" y="714"/>
                  </a:lnTo>
                  <a:lnTo>
                    <a:pt x="1804" y="3770"/>
                  </a:lnTo>
                  <a:lnTo>
                    <a:pt x="3013" y="3060"/>
                  </a:lnTo>
                  <a:lnTo>
                    <a:pt x="1210"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79"/>
            <p:cNvSpPr/>
            <p:nvPr/>
          </p:nvSpPr>
          <p:spPr>
            <a:xfrm>
              <a:off x="4221280" y="4023177"/>
              <a:ext cx="98971" cy="79020"/>
            </a:xfrm>
            <a:custGeom>
              <a:rect b="b" l="l" r="r" t="t"/>
              <a:pathLst>
                <a:path extrusionOk="0" h="3014" w="3775">
                  <a:moveTo>
                    <a:pt x="714" y="0"/>
                  </a:moveTo>
                  <a:lnTo>
                    <a:pt x="1" y="1213"/>
                  </a:lnTo>
                  <a:lnTo>
                    <a:pt x="3061" y="3013"/>
                  </a:lnTo>
                  <a:lnTo>
                    <a:pt x="3775" y="1804"/>
                  </a:lnTo>
                  <a:lnTo>
                    <a:pt x="714"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79"/>
            <p:cNvSpPr/>
            <p:nvPr/>
          </p:nvSpPr>
          <p:spPr>
            <a:xfrm>
              <a:off x="4162422" y="3789422"/>
              <a:ext cx="207590" cy="218392"/>
            </a:xfrm>
            <a:custGeom>
              <a:rect b="b" l="l" r="r" t="t"/>
              <a:pathLst>
                <a:path extrusionOk="0" h="8330" w="7918">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79"/>
            <p:cNvSpPr/>
            <p:nvPr/>
          </p:nvSpPr>
          <p:spPr>
            <a:xfrm>
              <a:off x="4023495" y="3853655"/>
              <a:ext cx="302733" cy="294160"/>
            </a:xfrm>
            <a:custGeom>
              <a:rect b="b" l="l" r="r" t="t"/>
              <a:pathLst>
                <a:path extrusionOk="0" h="11220" w="11547">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79"/>
            <p:cNvSpPr/>
            <p:nvPr/>
          </p:nvSpPr>
          <p:spPr>
            <a:xfrm>
              <a:off x="4204579" y="3813044"/>
              <a:ext cx="139687" cy="145166"/>
            </a:xfrm>
            <a:custGeom>
              <a:rect b="b" l="l" r="r" t="t"/>
              <a:pathLst>
                <a:path extrusionOk="0" h="5537" w="5328">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79"/>
            <p:cNvSpPr/>
            <p:nvPr/>
          </p:nvSpPr>
          <p:spPr>
            <a:xfrm>
              <a:off x="4237430" y="3865820"/>
              <a:ext cx="41424" cy="51701"/>
            </a:xfrm>
            <a:custGeom>
              <a:rect b="b" l="l" r="r" t="t"/>
              <a:pathLst>
                <a:path extrusionOk="0" h="1972" w="158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79"/>
            <p:cNvSpPr/>
            <p:nvPr/>
          </p:nvSpPr>
          <p:spPr>
            <a:xfrm>
              <a:off x="4276179" y="3865846"/>
              <a:ext cx="29075" cy="51675"/>
            </a:xfrm>
            <a:custGeom>
              <a:rect b="b" l="l" r="r" t="t"/>
              <a:pathLst>
                <a:path extrusionOk="0" h="1971" w="1109">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3" name="Google Shape;13183;p79"/>
          <p:cNvGrpSpPr/>
          <p:nvPr/>
        </p:nvGrpSpPr>
        <p:grpSpPr>
          <a:xfrm>
            <a:off x="2189266" y="1788558"/>
            <a:ext cx="365341" cy="358813"/>
            <a:chOff x="2189266" y="1987808"/>
            <a:chExt cx="365341" cy="358813"/>
          </a:xfrm>
        </p:grpSpPr>
        <p:sp>
          <p:nvSpPr>
            <p:cNvPr id="13184" name="Google Shape;13184;p79"/>
            <p:cNvSpPr/>
            <p:nvPr/>
          </p:nvSpPr>
          <p:spPr>
            <a:xfrm>
              <a:off x="2284541" y="2096768"/>
              <a:ext cx="233808" cy="217841"/>
            </a:xfrm>
            <a:custGeom>
              <a:rect b="b" l="l" r="r" t="t"/>
              <a:pathLst>
                <a:path extrusionOk="0" h="8309" w="8918">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79"/>
            <p:cNvSpPr/>
            <p:nvPr/>
          </p:nvSpPr>
          <p:spPr>
            <a:xfrm>
              <a:off x="2294897" y="2110532"/>
              <a:ext cx="191545" cy="204077"/>
            </a:xfrm>
            <a:custGeom>
              <a:rect b="b" l="l" r="r" t="t"/>
              <a:pathLst>
                <a:path extrusionOk="0" h="7784" w="7306">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79"/>
            <p:cNvSpPr/>
            <p:nvPr/>
          </p:nvSpPr>
          <p:spPr>
            <a:xfrm>
              <a:off x="2384062" y="2207589"/>
              <a:ext cx="29652" cy="29652"/>
            </a:xfrm>
            <a:custGeom>
              <a:rect b="b" l="l" r="r" t="t"/>
              <a:pathLst>
                <a:path extrusionOk="0" h="1131" w="1131">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79"/>
            <p:cNvSpPr/>
            <p:nvPr/>
          </p:nvSpPr>
          <p:spPr>
            <a:xfrm>
              <a:off x="2411591" y="2180140"/>
              <a:ext cx="29652" cy="29652"/>
            </a:xfrm>
            <a:custGeom>
              <a:rect b="b" l="l" r="r" t="t"/>
              <a:pathLst>
                <a:path extrusionOk="0" h="1131" w="1131">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79"/>
            <p:cNvSpPr/>
            <p:nvPr/>
          </p:nvSpPr>
          <p:spPr>
            <a:xfrm>
              <a:off x="2470266" y="2266448"/>
              <a:ext cx="78548" cy="74799"/>
            </a:xfrm>
            <a:custGeom>
              <a:rect b="b" l="l" r="r" t="t"/>
              <a:pathLst>
                <a:path extrusionOk="0" h="2853" w="2996">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79"/>
            <p:cNvSpPr/>
            <p:nvPr/>
          </p:nvSpPr>
          <p:spPr>
            <a:xfrm>
              <a:off x="2470266" y="2266448"/>
              <a:ext cx="70473" cy="70499"/>
            </a:xfrm>
            <a:custGeom>
              <a:rect b="b" l="l" r="r" t="t"/>
              <a:pathLst>
                <a:path extrusionOk="0" h="2689" w="2688">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79"/>
            <p:cNvSpPr/>
            <p:nvPr/>
          </p:nvSpPr>
          <p:spPr>
            <a:xfrm>
              <a:off x="2444258" y="2240545"/>
              <a:ext cx="91945" cy="91919"/>
            </a:xfrm>
            <a:custGeom>
              <a:rect b="b" l="l" r="r" t="t"/>
              <a:pathLst>
                <a:path extrusionOk="0" h="3506" w="3507">
                  <a:moveTo>
                    <a:pt x="2601" y="0"/>
                  </a:moveTo>
                  <a:lnTo>
                    <a:pt x="0" y="2600"/>
                  </a:lnTo>
                  <a:lnTo>
                    <a:pt x="906" y="3506"/>
                  </a:lnTo>
                  <a:lnTo>
                    <a:pt x="3506" y="902"/>
                  </a:lnTo>
                  <a:lnTo>
                    <a:pt x="260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79"/>
            <p:cNvSpPr/>
            <p:nvPr/>
          </p:nvSpPr>
          <p:spPr>
            <a:xfrm>
              <a:off x="2231608" y="2029992"/>
              <a:ext cx="76948" cy="72649"/>
            </a:xfrm>
            <a:custGeom>
              <a:rect b="b" l="l" r="r" t="t"/>
              <a:pathLst>
                <a:path extrusionOk="0" h="2771" w="2935">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79"/>
            <p:cNvSpPr/>
            <p:nvPr/>
          </p:nvSpPr>
          <p:spPr>
            <a:xfrm>
              <a:off x="2192150" y="2094461"/>
              <a:ext cx="99522" cy="34607"/>
            </a:xfrm>
            <a:custGeom>
              <a:rect b="b" l="l" r="r" t="t"/>
              <a:pathLst>
                <a:path extrusionOk="0" h="1320" w="3796">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79"/>
            <p:cNvSpPr/>
            <p:nvPr/>
          </p:nvSpPr>
          <p:spPr>
            <a:xfrm>
              <a:off x="2189266" y="2145192"/>
              <a:ext cx="98945" cy="36311"/>
            </a:xfrm>
            <a:custGeom>
              <a:rect b="b" l="l" r="r" t="t"/>
              <a:pathLst>
                <a:path extrusionOk="0" h="1385" w="3774">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79"/>
            <p:cNvSpPr/>
            <p:nvPr/>
          </p:nvSpPr>
          <p:spPr>
            <a:xfrm>
              <a:off x="2297361" y="1990692"/>
              <a:ext cx="36390" cy="94855"/>
            </a:xfrm>
            <a:custGeom>
              <a:rect b="b" l="l" r="r" t="t"/>
              <a:pathLst>
                <a:path extrusionOk="0" h="3618" w="1388">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79"/>
            <p:cNvSpPr/>
            <p:nvPr/>
          </p:nvSpPr>
          <p:spPr>
            <a:xfrm>
              <a:off x="2348354" y="1987808"/>
              <a:ext cx="37858" cy="94304"/>
            </a:xfrm>
            <a:custGeom>
              <a:rect b="b" l="l" r="r" t="t"/>
              <a:pathLst>
                <a:path extrusionOk="0" h="3597" w="1444">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79"/>
            <p:cNvSpPr/>
            <p:nvPr/>
          </p:nvSpPr>
          <p:spPr>
            <a:xfrm>
              <a:off x="2286717" y="2126971"/>
              <a:ext cx="45985" cy="118529"/>
            </a:xfrm>
            <a:custGeom>
              <a:rect b="b" l="l" r="r" t="t"/>
              <a:pathLst>
                <a:path extrusionOk="0" h="4521" w="1754">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79"/>
            <p:cNvSpPr/>
            <p:nvPr/>
          </p:nvSpPr>
          <p:spPr>
            <a:xfrm>
              <a:off x="2353362" y="2118109"/>
              <a:ext cx="70237" cy="19978"/>
            </a:xfrm>
            <a:custGeom>
              <a:rect b="b" l="l" r="r" t="t"/>
              <a:pathLst>
                <a:path extrusionOk="0" h="762" w="2679">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79"/>
            <p:cNvSpPr/>
            <p:nvPr/>
          </p:nvSpPr>
          <p:spPr>
            <a:xfrm>
              <a:off x="2322399" y="2091787"/>
              <a:ext cx="232208" cy="254834"/>
            </a:xfrm>
            <a:custGeom>
              <a:rect b="b" l="l" r="r" t="t"/>
              <a:pathLst>
                <a:path extrusionOk="0" h="9720" w="8857">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9" name="Google Shape;13199;p79"/>
          <p:cNvGrpSpPr/>
          <p:nvPr/>
        </p:nvGrpSpPr>
        <p:grpSpPr>
          <a:xfrm>
            <a:off x="863290" y="2701556"/>
            <a:ext cx="273029" cy="358393"/>
            <a:chOff x="863290" y="2900806"/>
            <a:chExt cx="273029" cy="358393"/>
          </a:xfrm>
        </p:grpSpPr>
        <p:sp>
          <p:nvSpPr>
            <p:cNvPr id="13200" name="Google Shape;13200;p79"/>
            <p:cNvSpPr/>
            <p:nvPr/>
          </p:nvSpPr>
          <p:spPr>
            <a:xfrm>
              <a:off x="940579" y="2905997"/>
              <a:ext cx="106469" cy="116406"/>
            </a:xfrm>
            <a:custGeom>
              <a:rect b="b" l="l" r="r" t="t"/>
              <a:pathLst>
                <a:path extrusionOk="0" h="4440" w="4061">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79"/>
            <p:cNvSpPr/>
            <p:nvPr/>
          </p:nvSpPr>
          <p:spPr>
            <a:xfrm>
              <a:off x="980273" y="2933971"/>
              <a:ext cx="38959" cy="38959"/>
            </a:xfrm>
            <a:custGeom>
              <a:rect b="b" l="l" r="r" t="t"/>
              <a:pathLst>
                <a:path extrusionOk="0" h="1486" w="1486">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79"/>
            <p:cNvSpPr/>
            <p:nvPr/>
          </p:nvSpPr>
          <p:spPr>
            <a:xfrm>
              <a:off x="982658" y="3012781"/>
              <a:ext cx="148234" cy="241201"/>
            </a:xfrm>
            <a:custGeom>
              <a:rect b="b" l="l" r="r" t="t"/>
              <a:pathLst>
                <a:path extrusionOk="0" h="9200" w="5654">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79"/>
            <p:cNvSpPr/>
            <p:nvPr/>
          </p:nvSpPr>
          <p:spPr>
            <a:xfrm>
              <a:off x="982658" y="3160045"/>
              <a:ext cx="40952" cy="83581"/>
            </a:xfrm>
            <a:custGeom>
              <a:rect b="b" l="l" r="r" t="t"/>
              <a:pathLst>
                <a:path extrusionOk="0" h="3188" w="1562">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79"/>
            <p:cNvSpPr/>
            <p:nvPr/>
          </p:nvSpPr>
          <p:spPr>
            <a:xfrm>
              <a:off x="868717" y="3012676"/>
              <a:ext cx="148155" cy="241306"/>
            </a:xfrm>
            <a:custGeom>
              <a:rect b="b" l="l" r="r" t="t"/>
              <a:pathLst>
                <a:path extrusionOk="0" h="9204" w="5651">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79"/>
            <p:cNvSpPr/>
            <p:nvPr/>
          </p:nvSpPr>
          <p:spPr>
            <a:xfrm>
              <a:off x="934890" y="2900806"/>
              <a:ext cx="117585" cy="126840"/>
            </a:xfrm>
            <a:custGeom>
              <a:rect b="b" l="l" r="r" t="t"/>
              <a:pathLst>
                <a:path extrusionOk="0" h="4838" w="4485">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79"/>
            <p:cNvSpPr/>
            <p:nvPr/>
          </p:nvSpPr>
          <p:spPr>
            <a:xfrm>
              <a:off x="965171" y="2920627"/>
              <a:ext cx="69162" cy="65570"/>
            </a:xfrm>
            <a:custGeom>
              <a:rect b="b" l="l" r="r" t="t"/>
              <a:pathLst>
                <a:path extrusionOk="0" h="2501" w="2638">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79"/>
            <p:cNvSpPr/>
            <p:nvPr/>
          </p:nvSpPr>
          <p:spPr>
            <a:xfrm>
              <a:off x="863290" y="3007459"/>
              <a:ext cx="273029" cy="251740"/>
            </a:xfrm>
            <a:custGeom>
              <a:rect b="b" l="l" r="r" t="t"/>
              <a:pathLst>
                <a:path extrusionOk="0" h="9602" w="10414">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79"/>
            <p:cNvSpPr/>
            <p:nvPr/>
          </p:nvSpPr>
          <p:spPr>
            <a:xfrm>
              <a:off x="1026048" y="3026205"/>
              <a:ext cx="47585" cy="22967"/>
            </a:xfrm>
            <a:custGeom>
              <a:rect b="b" l="l" r="r" t="t"/>
              <a:pathLst>
                <a:path extrusionOk="0" h="876" w="1815">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79"/>
            <p:cNvSpPr/>
            <p:nvPr/>
          </p:nvSpPr>
          <p:spPr>
            <a:xfrm>
              <a:off x="1091330" y="3122554"/>
              <a:ext cx="30648" cy="38094"/>
            </a:xfrm>
            <a:custGeom>
              <a:rect b="b" l="l" r="r" t="t"/>
              <a:pathLst>
                <a:path extrusionOk="0" h="1453" w="1169">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79"/>
            <p:cNvSpPr/>
            <p:nvPr/>
          </p:nvSpPr>
          <p:spPr>
            <a:xfrm>
              <a:off x="1028146" y="3099718"/>
              <a:ext cx="26794" cy="50102"/>
            </a:xfrm>
            <a:custGeom>
              <a:rect b="b" l="l" r="r" t="t"/>
              <a:pathLst>
                <a:path extrusionOk="0" h="1911" w="1022">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79"/>
            <p:cNvSpPr/>
            <p:nvPr/>
          </p:nvSpPr>
          <p:spPr>
            <a:xfrm>
              <a:off x="925871" y="3026205"/>
              <a:ext cx="47611" cy="22967"/>
            </a:xfrm>
            <a:custGeom>
              <a:rect b="b" l="l" r="r" t="t"/>
              <a:pathLst>
                <a:path extrusionOk="0" h="876" w="1816">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79"/>
            <p:cNvSpPr/>
            <p:nvPr/>
          </p:nvSpPr>
          <p:spPr>
            <a:xfrm>
              <a:off x="932426" y="3182592"/>
              <a:ext cx="58806" cy="42603"/>
            </a:xfrm>
            <a:custGeom>
              <a:rect b="b" l="l" r="r" t="t"/>
              <a:pathLst>
                <a:path extrusionOk="0" h="1625" w="2243">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79"/>
            <p:cNvSpPr/>
            <p:nvPr/>
          </p:nvSpPr>
          <p:spPr>
            <a:xfrm>
              <a:off x="877526" y="3122659"/>
              <a:ext cx="30150" cy="37989"/>
            </a:xfrm>
            <a:custGeom>
              <a:rect b="b" l="l" r="r" t="t"/>
              <a:pathLst>
                <a:path extrusionOk="0" h="1449" w="115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79"/>
            <p:cNvSpPr/>
            <p:nvPr/>
          </p:nvSpPr>
          <p:spPr>
            <a:xfrm>
              <a:off x="944486" y="3099666"/>
              <a:ext cx="26978" cy="50154"/>
            </a:xfrm>
            <a:custGeom>
              <a:rect b="b" l="l" r="r" t="t"/>
              <a:pathLst>
                <a:path extrusionOk="0" h="1913" w="1029">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5" name="Google Shape;13215;p79"/>
          <p:cNvGrpSpPr/>
          <p:nvPr/>
        </p:nvGrpSpPr>
        <p:grpSpPr>
          <a:xfrm>
            <a:off x="3087268" y="2269964"/>
            <a:ext cx="358367" cy="297097"/>
            <a:chOff x="3087268" y="2469214"/>
            <a:chExt cx="358367" cy="297097"/>
          </a:xfrm>
        </p:grpSpPr>
        <p:sp>
          <p:nvSpPr>
            <p:cNvPr id="13216" name="Google Shape;13216;p79"/>
            <p:cNvSpPr/>
            <p:nvPr/>
          </p:nvSpPr>
          <p:spPr>
            <a:xfrm>
              <a:off x="3092590" y="2741587"/>
              <a:ext cx="324179" cy="19506"/>
            </a:xfrm>
            <a:custGeom>
              <a:rect b="b" l="l" r="r" t="t"/>
              <a:pathLst>
                <a:path extrusionOk="0" h="744" w="12365">
                  <a:moveTo>
                    <a:pt x="0" y="1"/>
                  </a:moveTo>
                  <a:lnTo>
                    <a:pt x="0" y="743"/>
                  </a:lnTo>
                  <a:lnTo>
                    <a:pt x="12365" y="743"/>
                  </a:lnTo>
                  <a:lnTo>
                    <a:pt x="12365"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79"/>
            <p:cNvSpPr/>
            <p:nvPr/>
          </p:nvSpPr>
          <p:spPr>
            <a:xfrm>
              <a:off x="3092590" y="2715291"/>
              <a:ext cx="324179" cy="26322"/>
            </a:xfrm>
            <a:custGeom>
              <a:rect b="b" l="l" r="r" t="t"/>
              <a:pathLst>
                <a:path extrusionOk="0" h="1004" w="12365">
                  <a:moveTo>
                    <a:pt x="747" y="1"/>
                  </a:moveTo>
                  <a:lnTo>
                    <a:pt x="0" y="1004"/>
                  </a:lnTo>
                  <a:lnTo>
                    <a:pt x="12365" y="1004"/>
                  </a:lnTo>
                  <a:lnTo>
                    <a:pt x="116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79"/>
            <p:cNvSpPr/>
            <p:nvPr/>
          </p:nvSpPr>
          <p:spPr>
            <a:xfrm>
              <a:off x="3112149" y="2531847"/>
              <a:ext cx="284984" cy="183470"/>
            </a:xfrm>
            <a:custGeom>
              <a:rect b="b" l="l" r="r" t="t"/>
              <a:pathLst>
                <a:path extrusionOk="0" h="6998" w="10870">
                  <a:moveTo>
                    <a:pt x="1" y="0"/>
                  </a:moveTo>
                  <a:lnTo>
                    <a:pt x="1" y="6998"/>
                  </a:lnTo>
                  <a:lnTo>
                    <a:pt x="10869" y="6998"/>
                  </a:lnTo>
                  <a:lnTo>
                    <a:pt x="1086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79"/>
            <p:cNvSpPr/>
            <p:nvPr/>
          </p:nvSpPr>
          <p:spPr>
            <a:xfrm>
              <a:off x="3304795" y="2531847"/>
              <a:ext cx="92338" cy="77735"/>
            </a:xfrm>
            <a:custGeom>
              <a:rect b="b" l="l" r="r" t="t"/>
              <a:pathLst>
                <a:path extrusionOk="0" h="2965" w="3522">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79"/>
            <p:cNvSpPr/>
            <p:nvPr/>
          </p:nvSpPr>
          <p:spPr>
            <a:xfrm>
              <a:off x="3112149" y="2701239"/>
              <a:ext cx="284984" cy="14079"/>
            </a:xfrm>
            <a:custGeom>
              <a:rect b="b" l="l" r="r" t="t"/>
              <a:pathLst>
                <a:path extrusionOk="0" h="537" w="10870">
                  <a:moveTo>
                    <a:pt x="1" y="1"/>
                  </a:moveTo>
                  <a:lnTo>
                    <a:pt x="1" y="537"/>
                  </a:lnTo>
                  <a:lnTo>
                    <a:pt x="10869" y="537"/>
                  </a:lnTo>
                  <a:lnTo>
                    <a:pt x="10869"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79"/>
            <p:cNvSpPr/>
            <p:nvPr/>
          </p:nvSpPr>
          <p:spPr>
            <a:xfrm>
              <a:off x="3130370" y="2550934"/>
              <a:ext cx="248516" cy="136095"/>
            </a:xfrm>
            <a:custGeom>
              <a:rect b="b" l="l" r="r" t="t"/>
              <a:pathLst>
                <a:path extrusionOk="0" h="5191" w="9479">
                  <a:moveTo>
                    <a:pt x="1" y="0"/>
                  </a:moveTo>
                  <a:lnTo>
                    <a:pt x="1" y="5190"/>
                  </a:lnTo>
                  <a:lnTo>
                    <a:pt x="9479" y="5190"/>
                  </a:lnTo>
                  <a:lnTo>
                    <a:pt x="947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79"/>
            <p:cNvSpPr/>
            <p:nvPr/>
          </p:nvSpPr>
          <p:spPr>
            <a:xfrm>
              <a:off x="3306420" y="2550934"/>
              <a:ext cx="72465" cy="58622"/>
            </a:xfrm>
            <a:custGeom>
              <a:rect b="b" l="l" r="r" t="t"/>
              <a:pathLst>
                <a:path extrusionOk="0" h="2236" w="2764">
                  <a:moveTo>
                    <a:pt x="1" y="0"/>
                  </a:moveTo>
                  <a:cubicBezTo>
                    <a:pt x="279" y="1304"/>
                    <a:pt x="1431" y="2235"/>
                    <a:pt x="2764" y="2235"/>
                  </a:cubicBezTo>
                  <a:lnTo>
                    <a:pt x="276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79"/>
            <p:cNvSpPr/>
            <p:nvPr/>
          </p:nvSpPr>
          <p:spPr>
            <a:xfrm>
              <a:off x="3282693" y="2592148"/>
              <a:ext cx="70289" cy="70289"/>
            </a:xfrm>
            <a:custGeom>
              <a:rect b="b" l="l" r="r" t="t"/>
              <a:pathLst>
                <a:path extrusionOk="0" h="2681" w="2681">
                  <a:moveTo>
                    <a:pt x="0" y="0"/>
                  </a:moveTo>
                  <a:lnTo>
                    <a:pt x="0" y="2680"/>
                  </a:lnTo>
                  <a:lnTo>
                    <a:pt x="2680" y="2680"/>
                  </a:lnTo>
                  <a:lnTo>
                    <a:pt x="268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79"/>
            <p:cNvSpPr/>
            <p:nvPr/>
          </p:nvSpPr>
          <p:spPr>
            <a:xfrm>
              <a:off x="3331196" y="2592148"/>
              <a:ext cx="21787" cy="12742"/>
            </a:xfrm>
            <a:custGeom>
              <a:rect b="b" l="l" r="r" t="t"/>
              <a:pathLst>
                <a:path extrusionOk="0" h="486" w="831">
                  <a:moveTo>
                    <a:pt x="1" y="0"/>
                  </a:moveTo>
                  <a:cubicBezTo>
                    <a:pt x="247" y="210"/>
                    <a:pt x="526" y="373"/>
                    <a:pt x="830" y="486"/>
                  </a:cubicBezTo>
                  <a:lnTo>
                    <a:pt x="83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79"/>
            <p:cNvSpPr/>
            <p:nvPr/>
          </p:nvSpPr>
          <p:spPr>
            <a:xfrm>
              <a:off x="3130370" y="2550934"/>
              <a:ext cx="248516" cy="136095"/>
            </a:xfrm>
            <a:custGeom>
              <a:rect b="b" l="l" r="r" t="t"/>
              <a:pathLst>
                <a:path extrusionOk="0" h="5191" w="9479">
                  <a:moveTo>
                    <a:pt x="1" y="0"/>
                  </a:moveTo>
                  <a:lnTo>
                    <a:pt x="1" y="5190"/>
                  </a:lnTo>
                  <a:lnTo>
                    <a:pt x="9479" y="5190"/>
                  </a:lnTo>
                  <a:lnTo>
                    <a:pt x="9479" y="4596"/>
                  </a:lnTo>
                  <a:lnTo>
                    <a:pt x="635" y="4596"/>
                  </a:lnTo>
                  <a:lnTo>
                    <a:pt x="63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79"/>
            <p:cNvSpPr/>
            <p:nvPr/>
          </p:nvSpPr>
          <p:spPr>
            <a:xfrm>
              <a:off x="3130370" y="2550934"/>
              <a:ext cx="248516" cy="19768"/>
            </a:xfrm>
            <a:custGeom>
              <a:rect b="b" l="l" r="r" t="t"/>
              <a:pathLst>
                <a:path extrusionOk="0" h="754" w="9479">
                  <a:moveTo>
                    <a:pt x="1" y="0"/>
                  </a:moveTo>
                  <a:lnTo>
                    <a:pt x="1" y="754"/>
                  </a:lnTo>
                  <a:lnTo>
                    <a:pt x="9479" y="754"/>
                  </a:lnTo>
                  <a:lnTo>
                    <a:pt x="94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79"/>
            <p:cNvSpPr/>
            <p:nvPr/>
          </p:nvSpPr>
          <p:spPr>
            <a:xfrm>
              <a:off x="3306420" y="2550934"/>
              <a:ext cx="72465" cy="19768"/>
            </a:xfrm>
            <a:custGeom>
              <a:rect b="b" l="l" r="r" t="t"/>
              <a:pathLst>
                <a:path extrusionOk="0" h="754" w="2764">
                  <a:moveTo>
                    <a:pt x="1" y="0"/>
                  </a:moveTo>
                  <a:cubicBezTo>
                    <a:pt x="55" y="265"/>
                    <a:pt x="149" y="518"/>
                    <a:pt x="279" y="754"/>
                  </a:cubicBezTo>
                  <a:lnTo>
                    <a:pt x="2764" y="754"/>
                  </a:lnTo>
                  <a:lnTo>
                    <a:pt x="276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79"/>
            <p:cNvSpPr/>
            <p:nvPr/>
          </p:nvSpPr>
          <p:spPr>
            <a:xfrm>
              <a:off x="3317432" y="2473933"/>
              <a:ext cx="122986" cy="122986"/>
            </a:xfrm>
            <a:custGeom>
              <a:rect b="b" l="l" r="r" t="t"/>
              <a:pathLst>
                <a:path extrusionOk="0" h="4691" w="4691">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79"/>
            <p:cNvSpPr/>
            <p:nvPr/>
          </p:nvSpPr>
          <p:spPr>
            <a:xfrm>
              <a:off x="3343256" y="2499469"/>
              <a:ext cx="71338" cy="71049"/>
            </a:xfrm>
            <a:custGeom>
              <a:rect b="b" l="l" r="r" t="t"/>
              <a:pathLst>
                <a:path extrusionOk="0" h="2710" w="2721">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79"/>
            <p:cNvSpPr/>
            <p:nvPr/>
          </p:nvSpPr>
          <p:spPr>
            <a:xfrm>
              <a:off x="3372043" y="2501278"/>
              <a:ext cx="42184" cy="69503"/>
            </a:xfrm>
            <a:custGeom>
              <a:rect b="b" l="l" r="r" t="t"/>
              <a:pathLst>
                <a:path extrusionOk="0" h="2651" w="1609">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79"/>
            <p:cNvSpPr/>
            <p:nvPr/>
          </p:nvSpPr>
          <p:spPr>
            <a:xfrm>
              <a:off x="3343649" y="2525005"/>
              <a:ext cx="29259" cy="31828"/>
            </a:xfrm>
            <a:custGeom>
              <a:rect b="b" l="l" r="r" t="t"/>
              <a:pathLst>
                <a:path extrusionOk="0" h="1214" w="1116">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79"/>
            <p:cNvSpPr/>
            <p:nvPr/>
          </p:nvSpPr>
          <p:spPr>
            <a:xfrm>
              <a:off x="3157243" y="2592148"/>
              <a:ext cx="26349" cy="26427"/>
            </a:xfrm>
            <a:custGeom>
              <a:rect b="b" l="l" r="r" t="t"/>
              <a:pathLst>
                <a:path extrusionOk="0" h="1008" w="1005">
                  <a:moveTo>
                    <a:pt x="1" y="0"/>
                  </a:moveTo>
                  <a:lnTo>
                    <a:pt x="1" y="1007"/>
                  </a:lnTo>
                  <a:lnTo>
                    <a:pt x="1004" y="1007"/>
                  </a:lnTo>
                  <a:lnTo>
                    <a:pt x="100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79"/>
            <p:cNvSpPr/>
            <p:nvPr/>
          </p:nvSpPr>
          <p:spPr>
            <a:xfrm>
              <a:off x="3157243" y="2636114"/>
              <a:ext cx="26349" cy="26322"/>
            </a:xfrm>
            <a:custGeom>
              <a:rect b="b" l="l" r="r" t="t"/>
              <a:pathLst>
                <a:path extrusionOk="0" h="1004" w="1005">
                  <a:moveTo>
                    <a:pt x="1" y="0"/>
                  </a:moveTo>
                  <a:lnTo>
                    <a:pt x="1" y="1003"/>
                  </a:lnTo>
                  <a:lnTo>
                    <a:pt x="1004" y="1003"/>
                  </a:lnTo>
                  <a:lnTo>
                    <a:pt x="100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79"/>
            <p:cNvSpPr/>
            <p:nvPr/>
          </p:nvSpPr>
          <p:spPr>
            <a:xfrm>
              <a:off x="3234637" y="2696021"/>
              <a:ext cx="40008" cy="10566"/>
            </a:xfrm>
            <a:custGeom>
              <a:rect b="b" l="l" r="r" t="t"/>
              <a:pathLst>
                <a:path extrusionOk="0" h="403" w="1526">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79"/>
            <p:cNvSpPr/>
            <p:nvPr/>
          </p:nvSpPr>
          <p:spPr>
            <a:xfrm>
              <a:off x="3087268" y="2469214"/>
              <a:ext cx="358367" cy="297097"/>
            </a:xfrm>
            <a:custGeom>
              <a:rect b="b" l="l" r="r" t="t"/>
              <a:pathLst>
                <a:path extrusionOk="0" h="11332" w="13669">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79"/>
            <p:cNvSpPr/>
            <p:nvPr/>
          </p:nvSpPr>
          <p:spPr>
            <a:xfrm>
              <a:off x="3151947" y="2586930"/>
              <a:ext cx="36940" cy="36862"/>
            </a:xfrm>
            <a:custGeom>
              <a:rect b="b" l="l" r="r" t="t"/>
              <a:pathLst>
                <a:path extrusionOk="0" h="1406" w="1409">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79"/>
            <p:cNvSpPr/>
            <p:nvPr/>
          </p:nvSpPr>
          <p:spPr>
            <a:xfrm>
              <a:off x="3193134" y="2586930"/>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79"/>
            <p:cNvSpPr/>
            <p:nvPr/>
          </p:nvSpPr>
          <p:spPr>
            <a:xfrm>
              <a:off x="3193134" y="2600118"/>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79"/>
            <p:cNvSpPr/>
            <p:nvPr/>
          </p:nvSpPr>
          <p:spPr>
            <a:xfrm>
              <a:off x="3193134" y="2613305"/>
              <a:ext cx="76188" cy="10487"/>
            </a:xfrm>
            <a:custGeom>
              <a:rect b="b" l="l" r="r" t="t"/>
              <a:pathLst>
                <a:path extrusionOk="0" h="400" w="2906">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79"/>
            <p:cNvSpPr/>
            <p:nvPr/>
          </p:nvSpPr>
          <p:spPr>
            <a:xfrm>
              <a:off x="3151947" y="2630792"/>
              <a:ext cx="36862" cy="36862"/>
            </a:xfrm>
            <a:custGeom>
              <a:rect b="b" l="l" r="r" t="t"/>
              <a:pathLst>
                <a:path extrusionOk="0" h="1406" w="1406">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79"/>
            <p:cNvSpPr/>
            <p:nvPr/>
          </p:nvSpPr>
          <p:spPr>
            <a:xfrm>
              <a:off x="3193134" y="2630792"/>
              <a:ext cx="76188" cy="10566"/>
            </a:xfrm>
            <a:custGeom>
              <a:rect b="b" l="l" r="r" t="t"/>
              <a:pathLst>
                <a:path extrusionOk="0" h="403" w="2906">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79"/>
            <p:cNvSpPr/>
            <p:nvPr/>
          </p:nvSpPr>
          <p:spPr>
            <a:xfrm>
              <a:off x="3193134" y="2643980"/>
              <a:ext cx="76188" cy="10566"/>
            </a:xfrm>
            <a:custGeom>
              <a:rect b="b" l="l" r="r" t="t"/>
              <a:pathLst>
                <a:path extrusionOk="0" h="403" w="2906">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79"/>
            <p:cNvSpPr/>
            <p:nvPr/>
          </p:nvSpPr>
          <p:spPr>
            <a:xfrm>
              <a:off x="3193134" y="2657193"/>
              <a:ext cx="76188" cy="10461"/>
            </a:xfrm>
            <a:custGeom>
              <a:rect b="b" l="l" r="r" t="t"/>
              <a:pathLst>
                <a:path extrusionOk="0" h="399" w="2906">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79"/>
            <p:cNvSpPr/>
            <p:nvPr/>
          </p:nvSpPr>
          <p:spPr>
            <a:xfrm>
              <a:off x="3338432" y="2494750"/>
              <a:ext cx="90398" cy="81091"/>
            </a:xfrm>
            <a:custGeom>
              <a:rect b="b" l="l" r="r" t="t"/>
              <a:pathLst>
                <a:path extrusionOk="0" h="3093" w="3448">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79"/>
          <p:cNvGrpSpPr/>
          <p:nvPr/>
        </p:nvGrpSpPr>
        <p:grpSpPr>
          <a:xfrm>
            <a:off x="2198600" y="2245555"/>
            <a:ext cx="363506" cy="345914"/>
            <a:chOff x="2198600" y="2444805"/>
            <a:chExt cx="363506" cy="345914"/>
          </a:xfrm>
        </p:grpSpPr>
        <p:sp>
          <p:nvSpPr>
            <p:cNvPr id="13246" name="Google Shape;13246;p79"/>
            <p:cNvSpPr/>
            <p:nvPr/>
          </p:nvSpPr>
          <p:spPr>
            <a:xfrm>
              <a:off x="2412168" y="2450049"/>
              <a:ext cx="143305" cy="149440"/>
            </a:xfrm>
            <a:custGeom>
              <a:rect b="b" l="l" r="r" t="t"/>
              <a:pathLst>
                <a:path extrusionOk="0" h="5700" w="5466">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79"/>
            <p:cNvSpPr/>
            <p:nvPr/>
          </p:nvSpPr>
          <p:spPr>
            <a:xfrm>
              <a:off x="2307324" y="2618916"/>
              <a:ext cx="50547" cy="91001"/>
            </a:xfrm>
            <a:custGeom>
              <a:rect b="b" l="l" r="r" t="t"/>
              <a:pathLst>
                <a:path extrusionOk="0" h="3471" w="1928">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79"/>
            <p:cNvSpPr/>
            <p:nvPr/>
          </p:nvSpPr>
          <p:spPr>
            <a:xfrm>
              <a:off x="2203843" y="2675414"/>
              <a:ext cx="257430" cy="110087"/>
            </a:xfrm>
            <a:custGeom>
              <a:rect b="b" l="l" r="r" t="t"/>
              <a:pathLst>
                <a:path extrusionOk="0" h="4199" w="9819">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79"/>
            <p:cNvSpPr/>
            <p:nvPr/>
          </p:nvSpPr>
          <p:spPr>
            <a:xfrm>
              <a:off x="2398587" y="2688418"/>
              <a:ext cx="62686" cy="97083"/>
            </a:xfrm>
            <a:custGeom>
              <a:rect b="b" l="l" r="r" t="t"/>
              <a:pathLst>
                <a:path extrusionOk="0" h="3703" w="2391">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79"/>
            <p:cNvSpPr/>
            <p:nvPr/>
          </p:nvSpPr>
          <p:spPr>
            <a:xfrm>
              <a:off x="2203843" y="2688418"/>
              <a:ext cx="62791" cy="96979"/>
            </a:xfrm>
            <a:custGeom>
              <a:rect b="b" l="l" r="r" t="t"/>
              <a:pathLst>
                <a:path extrusionOk="0" h="3699" w="2395">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79"/>
            <p:cNvSpPr/>
            <p:nvPr/>
          </p:nvSpPr>
          <p:spPr>
            <a:xfrm>
              <a:off x="2246552" y="2553975"/>
              <a:ext cx="21026" cy="45592"/>
            </a:xfrm>
            <a:custGeom>
              <a:rect b="b" l="l" r="r" t="t"/>
              <a:pathLst>
                <a:path extrusionOk="0" h="1739" w="802">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79"/>
            <p:cNvSpPr/>
            <p:nvPr/>
          </p:nvSpPr>
          <p:spPr>
            <a:xfrm>
              <a:off x="2307324" y="2675414"/>
              <a:ext cx="25300" cy="47585"/>
            </a:xfrm>
            <a:custGeom>
              <a:rect b="b" l="l" r="r" t="t"/>
              <a:pathLst>
                <a:path extrusionOk="0" h="1815" w="965">
                  <a:moveTo>
                    <a:pt x="1" y="1"/>
                  </a:moveTo>
                  <a:lnTo>
                    <a:pt x="1" y="1815"/>
                  </a:lnTo>
                  <a:lnTo>
                    <a:pt x="964" y="678"/>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79"/>
            <p:cNvSpPr/>
            <p:nvPr/>
          </p:nvSpPr>
          <p:spPr>
            <a:xfrm>
              <a:off x="2279140" y="2500386"/>
              <a:ext cx="107020" cy="147054"/>
            </a:xfrm>
            <a:custGeom>
              <a:rect b="b" l="l" r="r" t="t"/>
              <a:pathLst>
                <a:path extrusionOk="0" h="5609" w="4082">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79"/>
            <p:cNvSpPr/>
            <p:nvPr/>
          </p:nvSpPr>
          <p:spPr>
            <a:xfrm>
              <a:off x="2397538" y="2553975"/>
              <a:ext cx="21000" cy="45592"/>
            </a:xfrm>
            <a:custGeom>
              <a:rect b="b" l="l" r="r" t="t"/>
              <a:pathLst>
                <a:path extrusionOk="0" h="1739" w="801">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79"/>
            <p:cNvSpPr/>
            <p:nvPr/>
          </p:nvSpPr>
          <p:spPr>
            <a:xfrm>
              <a:off x="2332493" y="2675414"/>
              <a:ext cx="25379" cy="47585"/>
            </a:xfrm>
            <a:custGeom>
              <a:rect b="b" l="l" r="r" t="t"/>
              <a:pathLst>
                <a:path extrusionOk="0" h="1815" w="968">
                  <a:moveTo>
                    <a:pt x="968" y="1"/>
                  </a:moveTo>
                  <a:lnTo>
                    <a:pt x="1" y="678"/>
                  </a:lnTo>
                  <a:lnTo>
                    <a:pt x="968" y="1815"/>
                  </a:lnTo>
                  <a:lnTo>
                    <a:pt x="96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79"/>
            <p:cNvSpPr/>
            <p:nvPr/>
          </p:nvSpPr>
          <p:spPr>
            <a:xfrm>
              <a:off x="2376171" y="2741797"/>
              <a:ext cx="52356" cy="19873"/>
            </a:xfrm>
            <a:custGeom>
              <a:rect b="b" l="l" r="r" t="t"/>
              <a:pathLst>
                <a:path extrusionOk="0" h="758" w="1997">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79"/>
            <p:cNvSpPr/>
            <p:nvPr/>
          </p:nvSpPr>
          <p:spPr>
            <a:xfrm>
              <a:off x="2321665" y="2654624"/>
              <a:ext cx="21787" cy="21761"/>
            </a:xfrm>
            <a:custGeom>
              <a:rect b="b" l="l" r="r" t="t"/>
              <a:pathLst>
                <a:path extrusionOk="0" h="830" w="831">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79"/>
            <p:cNvSpPr/>
            <p:nvPr/>
          </p:nvSpPr>
          <p:spPr>
            <a:xfrm>
              <a:off x="2279140" y="2500701"/>
              <a:ext cx="36862" cy="48162"/>
            </a:xfrm>
            <a:custGeom>
              <a:rect b="b" l="l" r="r" t="t"/>
              <a:pathLst>
                <a:path extrusionOk="0" h="1837" w="1406">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79"/>
            <p:cNvSpPr/>
            <p:nvPr/>
          </p:nvSpPr>
          <p:spPr>
            <a:xfrm>
              <a:off x="2315976" y="2500386"/>
              <a:ext cx="70184" cy="69765"/>
            </a:xfrm>
            <a:custGeom>
              <a:rect b="b" l="l" r="r" t="t"/>
              <a:pathLst>
                <a:path extrusionOk="0" h="2661" w="2677">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79"/>
            <p:cNvSpPr/>
            <p:nvPr/>
          </p:nvSpPr>
          <p:spPr>
            <a:xfrm>
              <a:off x="2458310" y="2493203"/>
              <a:ext cx="50338" cy="51098"/>
            </a:xfrm>
            <a:custGeom>
              <a:rect b="b" l="l" r="r" t="t"/>
              <a:pathLst>
                <a:path extrusionOk="0" h="1949" w="192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79"/>
            <p:cNvSpPr/>
            <p:nvPr/>
          </p:nvSpPr>
          <p:spPr>
            <a:xfrm>
              <a:off x="2397905" y="2444805"/>
              <a:ext cx="164200" cy="159927"/>
            </a:xfrm>
            <a:custGeom>
              <a:rect b="b" l="l" r="r" t="t"/>
              <a:pathLst>
                <a:path extrusionOk="0" h="6100" w="6263">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79"/>
            <p:cNvSpPr/>
            <p:nvPr/>
          </p:nvSpPr>
          <p:spPr>
            <a:xfrm>
              <a:off x="2298226" y="2744812"/>
              <a:ext cx="168264" cy="45907"/>
            </a:xfrm>
            <a:custGeom>
              <a:rect b="b" l="l" r="r" t="t"/>
              <a:pathLst>
                <a:path extrusionOk="0" h="1751" w="6418">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79"/>
            <p:cNvSpPr/>
            <p:nvPr/>
          </p:nvSpPr>
          <p:spPr>
            <a:xfrm>
              <a:off x="2198600" y="2483607"/>
              <a:ext cx="262962" cy="307112"/>
            </a:xfrm>
            <a:custGeom>
              <a:rect b="b" l="l" r="r" t="t"/>
              <a:pathLst>
                <a:path extrusionOk="0" h="11714" w="1003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79"/>
            <p:cNvSpPr/>
            <p:nvPr/>
          </p:nvSpPr>
          <p:spPr>
            <a:xfrm>
              <a:off x="2327275" y="2719434"/>
              <a:ext cx="10566" cy="11614"/>
            </a:xfrm>
            <a:custGeom>
              <a:rect b="b" l="l" r="r" t="t"/>
              <a:pathLst>
                <a:path extrusionOk="0" h="443" w="403">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79"/>
            <p:cNvSpPr/>
            <p:nvPr/>
          </p:nvSpPr>
          <p:spPr>
            <a:xfrm>
              <a:off x="2327275" y="2737602"/>
              <a:ext cx="10461" cy="11588"/>
            </a:xfrm>
            <a:custGeom>
              <a:rect b="b" l="l" r="r" t="t"/>
              <a:pathLst>
                <a:path extrusionOk="0" h="442" w="399">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79"/>
            <p:cNvSpPr/>
            <p:nvPr/>
          </p:nvSpPr>
          <p:spPr>
            <a:xfrm>
              <a:off x="2370954" y="2736475"/>
              <a:ext cx="62791" cy="30491"/>
            </a:xfrm>
            <a:custGeom>
              <a:rect b="b" l="l" r="r" t="t"/>
              <a:pathLst>
                <a:path extrusionOk="0" h="1163" w="2395">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79"/>
            <p:cNvSpPr/>
            <p:nvPr/>
          </p:nvSpPr>
          <p:spPr>
            <a:xfrm>
              <a:off x="2440823" y="2477394"/>
              <a:ext cx="85207" cy="82769"/>
            </a:xfrm>
            <a:custGeom>
              <a:rect b="b" l="l" r="r" t="t"/>
              <a:pathLst>
                <a:path extrusionOk="0" h="3157" w="325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79"/>
            <p:cNvSpPr/>
            <p:nvPr/>
          </p:nvSpPr>
          <p:spPr>
            <a:xfrm>
              <a:off x="2462584" y="2503192"/>
              <a:ext cx="36678" cy="31435"/>
            </a:xfrm>
            <a:custGeom>
              <a:rect b="b" l="l" r="r" t="t"/>
              <a:pathLst>
                <a:path extrusionOk="0" h="1199" w="1399">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79"/>
            <p:cNvSpPr/>
            <p:nvPr/>
          </p:nvSpPr>
          <p:spPr>
            <a:xfrm>
              <a:off x="2321193" y="2568631"/>
              <a:ext cx="23570" cy="36154"/>
            </a:xfrm>
            <a:custGeom>
              <a:rect b="b" l="l" r="r" t="t"/>
              <a:pathLst>
                <a:path extrusionOk="0" h="1379" w="899">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0" name="Google Shape;13270;p79"/>
          <p:cNvGrpSpPr/>
          <p:nvPr/>
        </p:nvGrpSpPr>
        <p:grpSpPr>
          <a:xfrm>
            <a:off x="3982779" y="2701583"/>
            <a:ext cx="361251" cy="358341"/>
            <a:chOff x="3982779" y="2900833"/>
            <a:chExt cx="361251" cy="358341"/>
          </a:xfrm>
        </p:grpSpPr>
        <p:sp>
          <p:nvSpPr>
            <p:cNvPr id="13271" name="Google Shape;13271;p79"/>
            <p:cNvSpPr/>
            <p:nvPr/>
          </p:nvSpPr>
          <p:spPr>
            <a:xfrm>
              <a:off x="4061012" y="3076306"/>
              <a:ext cx="105316" cy="105237"/>
            </a:xfrm>
            <a:custGeom>
              <a:rect b="b" l="l" r="r" t="t"/>
              <a:pathLst>
                <a:path extrusionOk="0" h="4014" w="4017">
                  <a:moveTo>
                    <a:pt x="1105" y="0"/>
                  </a:moveTo>
                  <a:lnTo>
                    <a:pt x="0" y="1101"/>
                  </a:lnTo>
                  <a:lnTo>
                    <a:pt x="2912" y="4013"/>
                  </a:lnTo>
                  <a:lnTo>
                    <a:pt x="4017" y="2909"/>
                  </a:lnTo>
                  <a:lnTo>
                    <a:pt x="1105"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79"/>
            <p:cNvSpPr/>
            <p:nvPr/>
          </p:nvSpPr>
          <p:spPr>
            <a:xfrm>
              <a:off x="4066518" y="3079059"/>
              <a:ext cx="52068" cy="51963"/>
            </a:xfrm>
            <a:custGeom>
              <a:rect b="b" l="l" r="r" t="t"/>
              <a:pathLst>
                <a:path extrusionOk="0" h="1982" w="1986">
                  <a:moveTo>
                    <a:pt x="1000" y="0"/>
                  </a:moveTo>
                  <a:lnTo>
                    <a:pt x="0" y="1210"/>
                  </a:lnTo>
                  <a:lnTo>
                    <a:pt x="775" y="1981"/>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79"/>
            <p:cNvSpPr/>
            <p:nvPr/>
          </p:nvSpPr>
          <p:spPr>
            <a:xfrm>
              <a:off x="4111533" y="3123970"/>
              <a:ext cx="52042" cy="52068"/>
            </a:xfrm>
            <a:custGeom>
              <a:rect b="b" l="l" r="r" t="t"/>
              <a:pathLst>
                <a:path extrusionOk="0" h="1986" w="1985">
                  <a:moveTo>
                    <a:pt x="1000" y="0"/>
                  </a:moveTo>
                  <a:lnTo>
                    <a:pt x="0" y="1210"/>
                  </a:lnTo>
                  <a:lnTo>
                    <a:pt x="772" y="1985"/>
                  </a:lnTo>
                  <a:lnTo>
                    <a:pt x="1985" y="986"/>
                  </a:lnTo>
                  <a:lnTo>
                    <a:pt x="1000"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79"/>
            <p:cNvSpPr/>
            <p:nvPr/>
          </p:nvSpPr>
          <p:spPr>
            <a:xfrm>
              <a:off x="4137646" y="2955653"/>
              <a:ext cx="68375" cy="60720"/>
            </a:xfrm>
            <a:custGeom>
              <a:rect b="b" l="l" r="r" t="t"/>
              <a:pathLst>
                <a:path extrusionOk="0" h="2316" w="2608">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79"/>
            <p:cNvSpPr/>
            <p:nvPr/>
          </p:nvSpPr>
          <p:spPr>
            <a:xfrm>
              <a:off x="4123489" y="2955155"/>
              <a:ext cx="79203" cy="79308"/>
            </a:xfrm>
            <a:custGeom>
              <a:rect b="b" l="l" r="r" t="t"/>
              <a:pathLst>
                <a:path extrusionOk="0" h="3025" w="3021">
                  <a:moveTo>
                    <a:pt x="873" y="0"/>
                  </a:moveTo>
                  <a:lnTo>
                    <a:pt x="0" y="877"/>
                  </a:lnTo>
                  <a:lnTo>
                    <a:pt x="2144" y="3024"/>
                  </a:lnTo>
                  <a:lnTo>
                    <a:pt x="3021" y="2148"/>
                  </a:lnTo>
                  <a:lnTo>
                    <a:pt x="87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79"/>
            <p:cNvSpPr/>
            <p:nvPr/>
          </p:nvSpPr>
          <p:spPr>
            <a:xfrm>
              <a:off x="4123384" y="2964174"/>
              <a:ext cx="70289" cy="70289"/>
            </a:xfrm>
            <a:custGeom>
              <a:rect b="b" l="l" r="r" t="t"/>
              <a:pathLst>
                <a:path extrusionOk="0" h="2681" w="2681">
                  <a:moveTo>
                    <a:pt x="533" y="0"/>
                  </a:moveTo>
                  <a:lnTo>
                    <a:pt x="1" y="533"/>
                  </a:lnTo>
                  <a:lnTo>
                    <a:pt x="2148" y="2680"/>
                  </a:lnTo>
                  <a:lnTo>
                    <a:pt x="2681" y="2148"/>
                  </a:lnTo>
                  <a:lnTo>
                    <a:pt x="53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79"/>
            <p:cNvSpPr/>
            <p:nvPr/>
          </p:nvSpPr>
          <p:spPr>
            <a:xfrm>
              <a:off x="4011907" y="2970807"/>
              <a:ext cx="175133" cy="175212"/>
            </a:xfrm>
            <a:custGeom>
              <a:rect b="b" l="l" r="r" t="t"/>
              <a:pathLst>
                <a:path extrusionOk="0" h="6683" w="6680">
                  <a:moveTo>
                    <a:pt x="4380" y="1"/>
                  </a:moveTo>
                  <a:lnTo>
                    <a:pt x="1" y="5317"/>
                  </a:lnTo>
                  <a:lnTo>
                    <a:pt x="1366" y="6683"/>
                  </a:lnTo>
                  <a:lnTo>
                    <a:pt x="6679" y="2300"/>
                  </a:lnTo>
                  <a:lnTo>
                    <a:pt x="4380"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79"/>
            <p:cNvSpPr/>
            <p:nvPr/>
          </p:nvSpPr>
          <p:spPr>
            <a:xfrm>
              <a:off x="4011907" y="3022272"/>
              <a:ext cx="175133" cy="123747"/>
            </a:xfrm>
            <a:custGeom>
              <a:rect b="b" l="l" r="r" t="t"/>
              <a:pathLst>
                <a:path extrusionOk="0" h="4720" w="668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79"/>
            <p:cNvSpPr/>
            <p:nvPr/>
          </p:nvSpPr>
          <p:spPr>
            <a:xfrm>
              <a:off x="3988547" y="3095393"/>
              <a:ext cx="73907" cy="73907"/>
            </a:xfrm>
            <a:custGeom>
              <a:rect b="b" l="l" r="r" t="t"/>
              <a:pathLst>
                <a:path extrusionOk="0" h="2819" w="2819">
                  <a:moveTo>
                    <a:pt x="877" y="0"/>
                  </a:moveTo>
                  <a:lnTo>
                    <a:pt x="1" y="877"/>
                  </a:lnTo>
                  <a:lnTo>
                    <a:pt x="1942" y="2818"/>
                  </a:lnTo>
                  <a:lnTo>
                    <a:pt x="2819" y="1942"/>
                  </a:lnTo>
                  <a:lnTo>
                    <a:pt x="877"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79"/>
            <p:cNvSpPr/>
            <p:nvPr/>
          </p:nvSpPr>
          <p:spPr>
            <a:xfrm>
              <a:off x="3988547" y="3106876"/>
              <a:ext cx="62424" cy="62424"/>
            </a:xfrm>
            <a:custGeom>
              <a:rect b="b" l="l" r="r" t="t"/>
              <a:pathLst>
                <a:path extrusionOk="0" h="2381" w="2381">
                  <a:moveTo>
                    <a:pt x="439" y="1"/>
                  </a:moveTo>
                  <a:lnTo>
                    <a:pt x="1" y="439"/>
                  </a:lnTo>
                  <a:lnTo>
                    <a:pt x="1942" y="2380"/>
                  </a:lnTo>
                  <a:lnTo>
                    <a:pt x="2380" y="1942"/>
                  </a:lnTo>
                  <a:lnTo>
                    <a:pt x="43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79"/>
            <p:cNvSpPr/>
            <p:nvPr/>
          </p:nvSpPr>
          <p:spPr>
            <a:xfrm>
              <a:off x="4222329" y="3040362"/>
              <a:ext cx="68401" cy="60720"/>
            </a:xfrm>
            <a:custGeom>
              <a:rect b="b" l="l" r="r" t="t"/>
              <a:pathLst>
                <a:path extrusionOk="0" h="2316" w="2609">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79"/>
            <p:cNvSpPr/>
            <p:nvPr/>
          </p:nvSpPr>
          <p:spPr>
            <a:xfrm>
              <a:off x="4208197" y="3039838"/>
              <a:ext cx="79203" cy="79308"/>
            </a:xfrm>
            <a:custGeom>
              <a:rect b="b" l="l" r="r" t="t"/>
              <a:pathLst>
                <a:path extrusionOk="0" h="3025" w="3021">
                  <a:moveTo>
                    <a:pt x="873" y="1"/>
                  </a:moveTo>
                  <a:lnTo>
                    <a:pt x="0" y="877"/>
                  </a:lnTo>
                  <a:lnTo>
                    <a:pt x="2144" y="3025"/>
                  </a:lnTo>
                  <a:lnTo>
                    <a:pt x="3021" y="2148"/>
                  </a:lnTo>
                  <a:lnTo>
                    <a:pt x="87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79"/>
            <p:cNvSpPr/>
            <p:nvPr/>
          </p:nvSpPr>
          <p:spPr>
            <a:xfrm>
              <a:off x="4208093" y="3048857"/>
              <a:ext cx="70289" cy="70289"/>
            </a:xfrm>
            <a:custGeom>
              <a:rect b="b" l="l" r="r" t="t"/>
              <a:pathLst>
                <a:path extrusionOk="0" h="2681" w="2681">
                  <a:moveTo>
                    <a:pt x="533" y="1"/>
                  </a:moveTo>
                  <a:lnTo>
                    <a:pt x="0" y="533"/>
                  </a:lnTo>
                  <a:lnTo>
                    <a:pt x="2148" y="2681"/>
                  </a:lnTo>
                  <a:lnTo>
                    <a:pt x="2680" y="2148"/>
                  </a:lnTo>
                  <a:lnTo>
                    <a:pt x="5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79"/>
            <p:cNvSpPr/>
            <p:nvPr/>
          </p:nvSpPr>
          <p:spPr>
            <a:xfrm>
              <a:off x="4096616" y="3055516"/>
              <a:ext cx="175107" cy="175212"/>
            </a:xfrm>
            <a:custGeom>
              <a:rect b="b" l="l" r="r" t="t"/>
              <a:pathLst>
                <a:path extrusionOk="0" h="6683" w="6679">
                  <a:moveTo>
                    <a:pt x="4379" y="0"/>
                  </a:moveTo>
                  <a:lnTo>
                    <a:pt x="0" y="5313"/>
                  </a:lnTo>
                  <a:lnTo>
                    <a:pt x="1366" y="6682"/>
                  </a:lnTo>
                  <a:lnTo>
                    <a:pt x="6679" y="2300"/>
                  </a:lnTo>
                  <a:lnTo>
                    <a:pt x="4379"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79"/>
            <p:cNvSpPr/>
            <p:nvPr/>
          </p:nvSpPr>
          <p:spPr>
            <a:xfrm>
              <a:off x="4096616" y="3106981"/>
              <a:ext cx="175107" cy="123747"/>
            </a:xfrm>
            <a:custGeom>
              <a:rect b="b" l="l" r="r" t="t"/>
              <a:pathLst>
                <a:path extrusionOk="0" h="4720" w="6679">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79"/>
            <p:cNvSpPr/>
            <p:nvPr/>
          </p:nvSpPr>
          <p:spPr>
            <a:xfrm>
              <a:off x="4073256" y="3180075"/>
              <a:ext cx="73907" cy="73907"/>
            </a:xfrm>
            <a:custGeom>
              <a:rect b="b" l="l" r="r" t="t"/>
              <a:pathLst>
                <a:path extrusionOk="0" h="2819" w="2819">
                  <a:moveTo>
                    <a:pt x="877" y="1"/>
                  </a:moveTo>
                  <a:lnTo>
                    <a:pt x="1" y="877"/>
                  </a:lnTo>
                  <a:lnTo>
                    <a:pt x="1942" y="2819"/>
                  </a:lnTo>
                  <a:lnTo>
                    <a:pt x="2818" y="1942"/>
                  </a:lnTo>
                  <a:lnTo>
                    <a:pt x="87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79"/>
            <p:cNvSpPr/>
            <p:nvPr/>
          </p:nvSpPr>
          <p:spPr>
            <a:xfrm>
              <a:off x="4073256" y="3191585"/>
              <a:ext cx="62424" cy="62398"/>
            </a:xfrm>
            <a:custGeom>
              <a:rect b="b" l="l" r="r" t="t"/>
              <a:pathLst>
                <a:path extrusionOk="0" h="2380" w="2381">
                  <a:moveTo>
                    <a:pt x="439" y="0"/>
                  </a:moveTo>
                  <a:lnTo>
                    <a:pt x="1" y="438"/>
                  </a:lnTo>
                  <a:lnTo>
                    <a:pt x="1942" y="2380"/>
                  </a:lnTo>
                  <a:lnTo>
                    <a:pt x="2380" y="1941"/>
                  </a:lnTo>
                  <a:lnTo>
                    <a:pt x="43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79"/>
            <p:cNvSpPr/>
            <p:nvPr/>
          </p:nvSpPr>
          <p:spPr>
            <a:xfrm>
              <a:off x="4249306" y="2933683"/>
              <a:ext cx="61768" cy="59068"/>
            </a:xfrm>
            <a:custGeom>
              <a:rect b="b" l="l" r="r" t="t"/>
              <a:pathLst>
                <a:path extrusionOk="0" h="2253" w="2356">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79"/>
            <p:cNvSpPr/>
            <p:nvPr/>
          </p:nvSpPr>
          <p:spPr>
            <a:xfrm>
              <a:off x="4228411" y="2903192"/>
              <a:ext cx="30806" cy="76372"/>
            </a:xfrm>
            <a:custGeom>
              <a:rect b="b" l="l" r="r" t="t"/>
              <a:pathLst>
                <a:path extrusionOk="0" h="2913" w="1175">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79"/>
            <p:cNvSpPr/>
            <p:nvPr/>
          </p:nvSpPr>
          <p:spPr>
            <a:xfrm>
              <a:off x="4186961" y="2900833"/>
              <a:ext cx="32693" cy="76057"/>
            </a:xfrm>
            <a:custGeom>
              <a:rect b="b" l="l" r="r" t="t"/>
              <a:pathLst>
                <a:path extrusionOk="0" h="2901" w="1247">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79"/>
            <p:cNvSpPr/>
            <p:nvPr/>
          </p:nvSpPr>
          <p:spPr>
            <a:xfrm>
              <a:off x="4262415" y="2984230"/>
              <a:ext cx="79282" cy="29337"/>
            </a:xfrm>
            <a:custGeom>
              <a:rect b="b" l="l" r="r" t="t"/>
              <a:pathLst>
                <a:path extrusionOk="0" h="1119" w="3024">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79"/>
            <p:cNvSpPr/>
            <p:nvPr/>
          </p:nvSpPr>
          <p:spPr>
            <a:xfrm>
              <a:off x="4263307" y="3023897"/>
              <a:ext cx="80724" cy="30674"/>
            </a:xfrm>
            <a:custGeom>
              <a:rect b="b" l="l" r="r" t="t"/>
              <a:pathLst>
                <a:path extrusionOk="0" h="1170" w="3079">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79"/>
            <p:cNvSpPr/>
            <p:nvPr/>
          </p:nvSpPr>
          <p:spPr>
            <a:xfrm>
              <a:off x="4038544" y="3015560"/>
              <a:ext cx="77840" cy="86832"/>
            </a:xfrm>
            <a:custGeom>
              <a:rect b="b" l="l" r="r" t="t"/>
              <a:pathLst>
                <a:path extrusionOk="0" h="3312" w="2969">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79"/>
            <p:cNvSpPr/>
            <p:nvPr/>
          </p:nvSpPr>
          <p:spPr>
            <a:xfrm>
              <a:off x="3982779" y="2949885"/>
              <a:ext cx="312696" cy="309288"/>
            </a:xfrm>
            <a:custGeom>
              <a:rect b="b" l="l" r="r" t="t"/>
              <a:pathLst>
                <a:path extrusionOk="0" h="11797" w="11927">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79"/>
            <p:cNvSpPr/>
            <p:nvPr/>
          </p:nvSpPr>
          <p:spPr>
            <a:xfrm>
              <a:off x="4123200" y="3100217"/>
              <a:ext cx="77787" cy="86859"/>
            </a:xfrm>
            <a:custGeom>
              <a:rect b="b" l="l" r="r" t="t"/>
              <a:pathLst>
                <a:path extrusionOk="0" h="3313" w="2967">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79"/>
          <p:cNvGrpSpPr/>
          <p:nvPr/>
        </p:nvGrpSpPr>
        <p:grpSpPr>
          <a:xfrm>
            <a:off x="3531550" y="2701687"/>
            <a:ext cx="358288" cy="358262"/>
            <a:chOff x="3531550" y="2900937"/>
            <a:chExt cx="358288" cy="358262"/>
          </a:xfrm>
        </p:grpSpPr>
        <p:sp>
          <p:nvSpPr>
            <p:cNvPr id="13297" name="Google Shape;13297;p79"/>
            <p:cNvSpPr/>
            <p:nvPr/>
          </p:nvSpPr>
          <p:spPr>
            <a:xfrm>
              <a:off x="3593554" y="2962942"/>
              <a:ext cx="234280" cy="234253"/>
            </a:xfrm>
            <a:custGeom>
              <a:rect b="b" l="l" r="r" t="t"/>
              <a:pathLst>
                <a:path extrusionOk="0" h="8935" w="8936">
                  <a:moveTo>
                    <a:pt x="1" y="0"/>
                  </a:moveTo>
                  <a:lnTo>
                    <a:pt x="1" y="8935"/>
                  </a:lnTo>
                  <a:lnTo>
                    <a:pt x="8935" y="8935"/>
                  </a:lnTo>
                  <a:lnTo>
                    <a:pt x="893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79"/>
            <p:cNvSpPr/>
            <p:nvPr/>
          </p:nvSpPr>
          <p:spPr>
            <a:xfrm>
              <a:off x="3610937" y="2980298"/>
              <a:ext cx="199515" cy="199541"/>
            </a:xfrm>
            <a:custGeom>
              <a:rect b="b" l="l" r="r" t="t"/>
              <a:pathLst>
                <a:path extrusionOk="0" h="7611" w="7610">
                  <a:moveTo>
                    <a:pt x="0" y="1"/>
                  </a:moveTo>
                  <a:lnTo>
                    <a:pt x="0" y="7610"/>
                  </a:lnTo>
                  <a:lnTo>
                    <a:pt x="7610" y="7610"/>
                  </a:lnTo>
                  <a:lnTo>
                    <a:pt x="761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79"/>
            <p:cNvSpPr/>
            <p:nvPr/>
          </p:nvSpPr>
          <p:spPr>
            <a:xfrm>
              <a:off x="3610937" y="2980219"/>
              <a:ext cx="199515" cy="199620"/>
            </a:xfrm>
            <a:custGeom>
              <a:rect b="b" l="l" r="r" t="t"/>
              <a:pathLst>
                <a:path extrusionOk="0" h="7614" w="7610">
                  <a:moveTo>
                    <a:pt x="7084" y="0"/>
                  </a:moveTo>
                  <a:lnTo>
                    <a:pt x="7084" y="7084"/>
                  </a:lnTo>
                  <a:lnTo>
                    <a:pt x="0" y="7084"/>
                  </a:lnTo>
                  <a:lnTo>
                    <a:pt x="0" y="7613"/>
                  </a:lnTo>
                  <a:lnTo>
                    <a:pt x="7610" y="7613"/>
                  </a:lnTo>
                  <a:lnTo>
                    <a:pt x="7610"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79"/>
            <p:cNvSpPr/>
            <p:nvPr/>
          </p:nvSpPr>
          <p:spPr>
            <a:xfrm>
              <a:off x="3659832" y="3029220"/>
              <a:ext cx="101724" cy="101698"/>
            </a:xfrm>
            <a:custGeom>
              <a:rect b="b" l="l" r="r" t="t"/>
              <a:pathLst>
                <a:path extrusionOk="0" h="3879" w="388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79"/>
            <p:cNvSpPr/>
            <p:nvPr/>
          </p:nvSpPr>
          <p:spPr>
            <a:xfrm>
              <a:off x="3674750" y="3044111"/>
              <a:ext cx="71888" cy="71810"/>
            </a:xfrm>
            <a:custGeom>
              <a:rect b="b" l="l" r="r" t="t"/>
              <a:pathLst>
                <a:path extrusionOk="0" h="2739" w="2742">
                  <a:moveTo>
                    <a:pt x="0" y="1"/>
                  </a:moveTo>
                  <a:lnTo>
                    <a:pt x="0" y="2739"/>
                  </a:lnTo>
                  <a:lnTo>
                    <a:pt x="2742" y="2739"/>
                  </a:lnTo>
                  <a:lnTo>
                    <a:pt x="274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79"/>
            <p:cNvSpPr/>
            <p:nvPr/>
          </p:nvSpPr>
          <p:spPr>
            <a:xfrm>
              <a:off x="3531550" y="2900937"/>
              <a:ext cx="358288" cy="358262"/>
            </a:xfrm>
            <a:custGeom>
              <a:rect b="b" l="l" r="r" t="t"/>
              <a:pathLst>
                <a:path extrusionOk="0" h="13665" w="13666">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79"/>
            <p:cNvSpPr/>
            <p:nvPr/>
          </p:nvSpPr>
          <p:spPr>
            <a:xfrm>
              <a:off x="3605719" y="2975002"/>
              <a:ext cx="210055" cy="210055"/>
            </a:xfrm>
            <a:custGeom>
              <a:rect b="b" l="l" r="r" t="t"/>
              <a:pathLst>
                <a:path extrusionOk="0" h="8012" w="8012">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79"/>
            <p:cNvSpPr/>
            <p:nvPr/>
          </p:nvSpPr>
          <p:spPr>
            <a:xfrm>
              <a:off x="3669506" y="3038894"/>
              <a:ext cx="82375" cy="82349"/>
            </a:xfrm>
            <a:custGeom>
              <a:rect b="b" l="l" r="r" t="t"/>
              <a:pathLst>
                <a:path extrusionOk="0" h="3141" w="3142">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79"/>
            <p:cNvSpPr/>
            <p:nvPr/>
          </p:nvSpPr>
          <p:spPr>
            <a:xfrm>
              <a:off x="3632015" y="3001377"/>
              <a:ext cx="19008" cy="18929"/>
            </a:xfrm>
            <a:custGeom>
              <a:rect b="b" l="l" r="r" t="t"/>
              <a:pathLst>
                <a:path extrusionOk="0" h="722" w="725">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79"/>
            <p:cNvSpPr/>
            <p:nvPr/>
          </p:nvSpPr>
          <p:spPr>
            <a:xfrm>
              <a:off x="3659727"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79"/>
            <p:cNvSpPr/>
            <p:nvPr/>
          </p:nvSpPr>
          <p:spPr>
            <a:xfrm>
              <a:off x="3687361" y="3001377"/>
              <a:ext cx="19034" cy="18929"/>
            </a:xfrm>
            <a:custGeom>
              <a:rect b="b" l="l" r="r" t="t"/>
              <a:pathLst>
                <a:path extrusionOk="0" h="722" w="726">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79"/>
            <p:cNvSpPr/>
            <p:nvPr/>
          </p:nvSpPr>
          <p:spPr>
            <a:xfrm>
              <a:off x="3714994" y="3001377"/>
              <a:ext cx="19034" cy="18929"/>
            </a:xfrm>
            <a:custGeom>
              <a:rect b="b" l="l" r="r" t="t"/>
              <a:pathLst>
                <a:path extrusionOk="0" h="722" w="726">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79"/>
            <p:cNvSpPr/>
            <p:nvPr/>
          </p:nvSpPr>
          <p:spPr>
            <a:xfrm>
              <a:off x="3742811" y="3001377"/>
              <a:ext cx="18929" cy="18929"/>
            </a:xfrm>
            <a:custGeom>
              <a:rect b="b" l="l" r="r" t="t"/>
              <a:pathLst>
                <a:path extrusionOk="0" h="722" w="722">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79"/>
            <p:cNvSpPr/>
            <p:nvPr/>
          </p:nvSpPr>
          <p:spPr>
            <a:xfrm>
              <a:off x="3770365" y="3001377"/>
              <a:ext cx="19008" cy="18929"/>
            </a:xfrm>
            <a:custGeom>
              <a:rect b="b" l="l" r="r" t="t"/>
              <a:pathLst>
                <a:path extrusionOk="0" h="722" w="725">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79"/>
            <p:cNvSpPr/>
            <p:nvPr/>
          </p:nvSpPr>
          <p:spPr>
            <a:xfrm>
              <a:off x="3632015"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79"/>
            <p:cNvSpPr/>
            <p:nvPr/>
          </p:nvSpPr>
          <p:spPr>
            <a:xfrm>
              <a:off x="3659649" y="3139726"/>
              <a:ext cx="19008" cy="19034"/>
            </a:xfrm>
            <a:custGeom>
              <a:rect b="b" l="l" r="r" t="t"/>
              <a:pathLst>
                <a:path extrusionOk="0" h="726" w="725">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79"/>
            <p:cNvSpPr/>
            <p:nvPr/>
          </p:nvSpPr>
          <p:spPr>
            <a:xfrm>
              <a:off x="3687361" y="3139726"/>
              <a:ext cx="19034" cy="19034"/>
            </a:xfrm>
            <a:custGeom>
              <a:rect b="b" l="l" r="r" t="t"/>
              <a:pathLst>
                <a:path extrusionOk="0" h="726" w="726">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79"/>
            <p:cNvSpPr/>
            <p:nvPr/>
          </p:nvSpPr>
          <p:spPr>
            <a:xfrm>
              <a:off x="3714994" y="3139726"/>
              <a:ext cx="19034" cy="19034"/>
            </a:xfrm>
            <a:custGeom>
              <a:rect b="b" l="l" r="r" t="t"/>
              <a:pathLst>
                <a:path extrusionOk="0" h="726" w="726">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79"/>
            <p:cNvSpPr/>
            <p:nvPr/>
          </p:nvSpPr>
          <p:spPr>
            <a:xfrm>
              <a:off x="3742732" y="3139726"/>
              <a:ext cx="18929" cy="19034"/>
            </a:xfrm>
            <a:custGeom>
              <a:rect b="b" l="l" r="r" t="t"/>
              <a:pathLst>
                <a:path extrusionOk="0" h="726" w="722">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79"/>
            <p:cNvSpPr/>
            <p:nvPr/>
          </p:nvSpPr>
          <p:spPr>
            <a:xfrm>
              <a:off x="3770365" y="3139726"/>
              <a:ext cx="19008" cy="19034"/>
            </a:xfrm>
            <a:custGeom>
              <a:rect b="b" l="l" r="r" t="t"/>
              <a:pathLst>
                <a:path extrusionOk="0" h="726" w="725">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79"/>
            <p:cNvSpPr/>
            <p:nvPr/>
          </p:nvSpPr>
          <p:spPr>
            <a:xfrm>
              <a:off x="3632015" y="3029010"/>
              <a:ext cx="19008" cy="19034"/>
            </a:xfrm>
            <a:custGeom>
              <a:rect b="b" l="l" r="r" t="t"/>
              <a:pathLst>
                <a:path extrusionOk="0" h="726" w="725">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79"/>
            <p:cNvSpPr/>
            <p:nvPr/>
          </p:nvSpPr>
          <p:spPr>
            <a:xfrm>
              <a:off x="3632015" y="3056748"/>
              <a:ext cx="19008" cy="18929"/>
            </a:xfrm>
            <a:custGeom>
              <a:rect b="b" l="l" r="r" t="t"/>
              <a:pathLst>
                <a:path extrusionOk="0" h="722" w="725">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79"/>
            <p:cNvSpPr/>
            <p:nvPr/>
          </p:nvSpPr>
          <p:spPr>
            <a:xfrm>
              <a:off x="3632015" y="3084381"/>
              <a:ext cx="19008" cy="19008"/>
            </a:xfrm>
            <a:custGeom>
              <a:rect b="b" l="l" r="r" t="t"/>
              <a:pathLst>
                <a:path extrusionOk="0" h="725" w="725">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79"/>
            <p:cNvSpPr/>
            <p:nvPr/>
          </p:nvSpPr>
          <p:spPr>
            <a:xfrm>
              <a:off x="3632015" y="3112093"/>
              <a:ext cx="19008" cy="18929"/>
            </a:xfrm>
            <a:custGeom>
              <a:rect b="b" l="l" r="r" t="t"/>
              <a:pathLst>
                <a:path extrusionOk="0" h="722" w="725">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79"/>
            <p:cNvSpPr/>
            <p:nvPr/>
          </p:nvSpPr>
          <p:spPr>
            <a:xfrm>
              <a:off x="3770365" y="3029010"/>
              <a:ext cx="19008" cy="19034"/>
            </a:xfrm>
            <a:custGeom>
              <a:rect b="b" l="l" r="r" t="t"/>
              <a:pathLst>
                <a:path extrusionOk="0" h="726" w="725">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79"/>
            <p:cNvSpPr/>
            <p:nvPr/>
          </p:nvSpPr>
          <p:spPr>
            <a:xfrm>
              <a:off x="3770365" y="3056748"/>
              <a:ext cx="19008" cy="18929"/>
            </a:xfrm>
            <a:custGeom>
              <a:rect b="b" l="l" r="r" t="t"/>
              <a:pathLst>
                <a:path extrusionOk="0" h="722" w="725">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79"/>
            <p:cNvSpPr/>
            <p:nvPr/>
          </p:nvSpPr>
          <p:spPr>
            <a:xfrm>
              <a:off x="3770365" y="3084381"/>
              <a:ext cx="19008" cy="19008"/>
            </a:xfrm>
            <a:custGeom>
              <a:rect b="b" l="l" r="r" t="t"/>
              <a:pathLst>
                <a:path extrusionOk="0" h="725" w="725">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79"/>
            <p:cNvSpPr/>
            <p:nvPr/>
          </p:nvSpPr>
          <p:spPr>
            <a:xfrm>
              <a:off x="3770365" y="3112093"/>
              <a:ext cx="19008" cy="18929"/>
            </a:xfrm>
            <a:custGeom>
              <a:rect b="b" l="l" r="r" t="t"/>
              <a:pathLst>
                <a:path extrusionOk="0" h="722" w="725">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5" name="Google Shape;13325;p79"/>
          <p:cNvGrpSpPr/>
          <p:nvPr/>
        </p:nvGrpSpPr>
        <p:grpSpPr>
          <a:xfrm>
            <a:off x="877343" y="1316696"/>
            <a:ext cx="334824" cy="358393"/>
            <a:chOff x="877343" y="1515946"/>
            <a:chExt cx="334824" cy="358393"/>
          </a:xfrm>
        </p:grpSpPr>
        <p:sp>
          <p:nvSpPr>
            <p:cNvPr id="13326" name="Google Shape;13326;p79"/>
            <p:cNvSpPr/>
            <p:nvPr/>
          </p:nvSpPr>
          <p:spPr>
            <a:xfrm>
              <a:off x="971542" y="1521268"/>
              <a:ext cx="146530" cy="347828"/>
            </a:xfrm>
            <a:custGeom>
              <a:rect b="b" l="l" r="r" t="t"/>
              <a:pathLst>
                <a:path extrusionOk="0" h="13267" w="5589">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79"/>
            <p:cNvSpPr/>
            <p:nvPr/>
          </p:nvSpPr>
          <p:spPr>
            <a:xfrm>
              <a:off x="882560" y="1521268"/>
              <a:ext cx="153661" cy="347828"/>
            </a:xfrm>
            <a:custGeom>
              <a:rect b="b" l="l" r="r" t="t"/>
              <a:pathLst>
                <a:path extrusionOk="0" h="13267" w="5861">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79"/>
            <p:cNvSpPr/>
            <p:nvPr/>
          </p:nvSpPr>
          <p:spPr>
            <a:xfrm>
              <a:off x="882560"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79"/>
            <p:cNvSpPr/>
            <p:nvPr/>
          </p:nvSpPr>
          <p:spPr>
            <a:xfrm>
              <a:off x="882560" y="1521268"/>
              <a:ext cx="153661" cy="266003"/>
            </a:xfrm>
            <a:custGeom>
              <a:rect b="b" l="l" r="r" t="t"/>
              <a:pathLst>
                <a:path extrusionOk="0" h="10146" w="5861">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79"/>
            <p:cNvSpPr/>
            <p:nvPr/>
          </p:nvSpPr>
          <p:spPr>
            <a:xfrm>
              <a:off x="882560"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79"/>
            <p:cNvSpPr/>
            <p:nvPr/>
          </p:nvSpPr>
          <p:spPr>
            <a:xfrm>
              <a:off x="882560" y="1521268"/>
              <a:ext cx="153661" cy="255358"/>
            </a:xfrm>
            <a:custGeom>
              <a:rect b="b" l="l" r="r" t="t"/>
              <a:pathLst>
                <a:path extrusionOk="0" h="9740" w="5861">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79"/>
            <p:cNvSpPr/>
            <p:nvPr/>
          </p:nvSpPr>
          <p:spPr>
            <a:xfrm>
              <a:off x="1053288" y="1521268"/>
              <a:ext cx="153766" cy="347828"/>
            </a:xfrm>
            <a:custGeom>
              <a:rect b="b" l="l" r="r" t="t"/>
              <a:pathLst>
                <a:path extrusionOk="0" h="13267" w="5865">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79"/>
            <p:cNvSpPr/>
            <p:nvPr/>
          </p:nvSpPr>
          <p:spPr>
            <a:xfrm>
              <a:off x="1053288" y="1796525"/>
              <a:ext cx="153661" cy="49027"/>
            </a:xfrm>
            <a:custGeom>
              <a:rect b="b" l="l" r="r" t="t"/>
              <a:pathLst>
                <a:path extrusionOk="0" h="1870" w="5861">
                  <a:moveTo>
                    <a:pt x="1" y="1"/>
                  </a:moveTo>
                  <a:lnTo>
                    <a:pt x="1" y="1870"/>
                  </a:lnTo>
                  <a:lnTo>
                    <a:pt x="5861" y="1870"/>
                  </a:lnTo>
                  <a:lnTo>
                    <a:pt x="58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79"/>
            <p:cNvSpPr/>
            <p:nvPr/>
          </p:nvSpPr>
          <p:spPr>
            <a:xfrm>
              <a:off x="1053288" y="1521268"/>
              <a:ext cx="153661" cy="266003"/>
            </a:xfrm>
            <a:custGeom>
              <a:rect b="b" l="l" r="r" t="t"/>
              <a:pathLst>
                <a:path extrusionOk="0" h="10146" w="5861">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79"/>
            <p:cNvSpPr/>
            <p:nvPr/>
          </p:nvSpPr>
          <p:spPr>
            <a:xfrm>
              <a:off x="1053288" y="1807169"/>
              <a:ext cx="153661" cy="27764"/>
            </a:xfrm>
            <a:custGeom>
              <a:rect b="b" l="l" r="r" t="t"/>
              <a:pathLst>
                <a:path extrusionOk="0" h="1059" w="5861">
                  <a:moveTo>
                    <a:pt x="1" y="1"/>
                  </a:moveTo>
                  <a:lnTo>
                    <a:pt x="1" y="1058"/>
                  </a:lnTo>
                  <a:lnTo>
                    <a:pt x="5861" y="1058"/>
                  </a:lnTo>
                  <a:lnTo>
                    <a:pt x="5861"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79"/>
            <p:cNvSpPr/>
            <p:nvPr/>
          </p:nvSpPr>
          <p:spPr>
            <a:xfrm>
              <a:off x="1053288" y="1521268"/>
              <a:ext cx="153661" cy="255358"/>
            </a:xfrm>
            <a:custGeom>
              <a:rect b="b" l="l" r="r" t="t"/>
              <a:pathLst>
                <a:path extrusionOk="0" h="9740" w="5861">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79"/>
            <p:cNvSpPr/>
            <p:nvPr/>
          </p:nvSpPr>
          <p:spPr>
            <a:xfrm>
              <a:off x="877343" y="1515946"/>
              <a:ext cx="334824" cy="358393"/>
            </a:xfrm>
            <a:custGeom>
              <a:rect b="b" l="l" r="r" t="t"/>
              <a:pathLst>
                <a:path extrusionOk="0" h="13670" w="12771">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8" name="Google Shape;13338;p79"/>
          <p:cNvGrpSpPr/>
          <p:nvPr/>
        </p:nvGrpSpPr>
        <p:grpSpPr>
          <a:xfrm>
            <a:off x="2198521" y="3182228"/>
            <a:ext cx="333959" cy="358341"/>
            <a:chOff x="2198521" y="3381478"/>
            <a:chExt cx="333959" cy="358341"/>
          </a:xfrm>
        </p:grpSpPr>
        <p:sp>
          <p:nvSpPr>
            <p:cNvPr id="13339" name="Google Shape;13339;p79"/>
            <p:cNvSpPr/>
            <p:nvPr/>
          </p:nvSpPr>
          <p:spPr>
            <a:xfrm>
              <a:off x="2213989" y="3485745"/>
              <a:ext cx="248804" cy="248804"/>
            </a:xfrm>
            <a:custGeom>
              <a:rect b="b" l="l" r="r" t="t"/>
              <a:pathLst>
                <a:path extrusionOk="0" h="9490" w="949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79"/>
            <p:cNvSpPr/>
            <p:nvPr/>
          </p:nvSpPr>
          <p:spPr>
            <a:xfrm>
              <a:off x="2213989" y="3485693"/>
              <a:ext cx="153766" cy="248961"/>
            </a:xfrm>
            <a:custGeom>
              <a:rect b="b" l="l" r="r" t="t"/>
              <a:pathLst>
                <a:path extrusionOk="0" h="9496" w="5865">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79"/>
            <p:cNvSpPr/>
            <p:nvPr/>
          </p:nvSpPr>
          <p:spPr>
            <a:xfrm>
              <a:off x="2362695" y="3386748"/>
              <a:ext cx="160975" cy="167661"/>
            </a:xfrm>
            <a:custGeom>
              <a:rect b="b" l="l" r="r" t="t"/>
              <a:pathLst>
                <a:path extrusionOk="0" h="6395" w="614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79"/>
            <p:cNvSpPr/>
            <p:nvPr/>
          </p:nvSpPr>
          <p:spPr>
            <a:xfrm>
              <a:off x="2429052" y="3429063"/>
              <a:ext cx="50547" cy="50521"/>
            </a:xfrm>
            <a:custGeom>
              <a:rect b="b" l="l" r="r" t="t"/>
              <a:pathLst>
                <a:path extrusionOk="0" h="1927" w="1928">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79"/>
            <p:cNvSpPr/>
            <p:nvPr/>
          </p:nvSpPr>
          <p:spPr>
            <a:xfrm>
              <a:off x="2240286" y="3566678"/>
              <a:ext cx="196107" cy="86963"/>
            </a:xfrm>
            <a:custGeom>
              <a:rect b="b" l="l" r="r" t="t"/>
              <a:pathLst>
                <a:path extrusionOk="0" h="3317" w="748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79"/>
            <p:cNvSpPr/>
            <p:nvPr/>
          </p:nvSpPr>
          <p:spPr>
            <a:xfrm>
              <a:off x="2288526" y="3566678"/>
              <a:ext cx="90896" cy="71679"/>
            </a:xfrm>
            <a:custGeom>
              <a:rect b="b" l="l" r="r" t="t"/>
              <a:pathLst>
                <a:path extrusionOk="0" h="2734" w="3467">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79"/>
            <p:cNvSpPr/>
            <p:nvPr/>
          </p:nvSpPr>
          <p:spPr>
            <a:xfrm>
              <a:off x="2198521" y="3570349"/>
              <a:ext cx="218785" cy="169470"/>
            </a:xfrm>
            <a:custGeom>
              <a:rect b="b" l="l" r="r" t="t"/>
              <a:pathLst>
                <a:path extrusionOk="0" h="6464" w="8345">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79"/>
            <p:cNvSpPr/>
            <p:nvPr/>
          </p:nvSpPr>
          <p:spPr>
            <a:xfrm>
              <a:off x="2220072" y="3381478"/>
              <a:ext cx="312408" cy="322869"/>
            </a:xfrm>
            <a:custGeom>
              <a:rect b="b" l="l" r="r" t="t"/>
              <a:pathLst>
                <a:path extrusionOk="0" h="12315" w="11916">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79"/>
            <p:cNvSpPr/>
            <p:nvPr/>
          </p:nvSpPr>
          <p:spPr>
            <a:xfrm>
              <a:off x="2401812" y="3423819"/>
              <a:ext cx="86046" cy="82533"/>
            </a:xfrm>
            <a:custGeom>
              <a:rect b="b" l="l" r="r" t="t"/>
              <a:pathLst>
                <a:path extrusionOk="0" h="3148" w="3282">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79"/>
            <p:cNvSpPr/>
            <p:nvPr/>
          </p:nvSpPr>
          <p:spPr>
            <a:xfrm>
              <a:off x="2234885" y="3561382"/>
              <a:ext cx="206935" cy="97582"/>
            </a:xfrm>
            <a:custGeom>
              <a:rect b="b" l="l" r="r" t="t"/>
              <a:pathLst>
                <a:path extrusionOk="0" h="3722" w="7893">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79"/>
            <p:cNvSpPr/>
            <p:nvPr/>
          </p:nvSpPr>
          <p:spPr>
            <a:xfrm>
              <a:off x="2239368" y="3637570"/>
              <a:ext cx="87619" cy="39326"/>
            </a:xfrm>
            <a:custGeom>
              <a:rect b="b" l="l" r="r" t="t"/>
              <a:pathLst>
                <a:path extrusionOk="0" h="1500" w="3342">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0" name="Google Shape;13350;p79"/>
          <p:cNvGrpSpPr/>
          <p:nvPr/>
        </p:nvGrpSpPr>
        <p:grpSpPr>
          <a:xfrm>
            <a:off x="2224450" y="3640982"/>
            <a:ext cx="358367" cy="303966"/>
            <a:chOff x="2224450" y="3840232"/>
            <a:chExt cx="358367" cy="303966"/>
          </a:xfrm>
        </p:grpSpPr>
        <p:sp>
          <p:nvSpPr>
            <p:cNvPr id="13351" name="Google Shape;13351;p79"/>
            <p:cNvSpPr/>
            <p:nvPr/>
          </p:nvSpPr>
          <p:spPr>
            <a:xfrm>
              <a:off x="2451940" y="4067800"/>
              <a:ext cx="44176" cy="23176"/>
            </a:xfrm>
            <a:custGeom>
              <a:rect b="b" l="l" r="r" t="t"/>
              <a:pathLst>
                <a:path extrusionOk="0" h="884" w="1685">
                  <a:moveTo>
                    <a:pt x="1" y="0"/>
                  </a:moveTo>
                  <a:lnTo>
                    <a:pt x="1" y="884"/>
                  </a:lnTo>
                  <a:lnTo>
                    <a:pt x="1685" y="884"/>
                  </a:lnTo>
                  <a:lnTo>
                    <a:pt x="168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79"/>
            <p:cNvSpPr/>
            <p:nvPr/>
          </p:nvSpPr>
          <p:spPr>
            <a:xfrm>
              <a:off x="2489640" y="4017672"/>
              <a:ext cx="87855" cy="39221"/>
            </a:xfrm>
            <a:custGeom>
              <a:rect b="b" l="l" r="r" t="t"/>
              <a:pathLst>
                <a:path extrusionOk="0" h="1496" w="3351">
                  <a:moveTo>
                    <a:pt x="1" y="0"/>
                  </a:moveTo>
                  <a:lnTo>
                    <a:pt x="1123" y="1496"/>
                  </a:lnTo>
                  <a:lnTo>
                    <a:pt x="3351" y="1496"/>
                  </a:lnTo>
                  <a:lnTo>
                    <a:pt x="335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79"/>
            <p:cNvSpPr/>
            <p:nvPr/>
          </p:nvSpPr>
          <p:spPr>
            <a:xfrm>
              <a:off x="2229668" y="3995833"/>
              <a:ext cx="347828" cy="32012"/>
            </a:xfrm>
            <a:custGeom>
              <a:rect b="b" l="l" r="r" t="t"/>
              <a:pathLst>
                <a:path extrusionOk="0" h="1221" w="13267">
                  <a:moveTo>
                    <a:pt x="1797" y="0"/>
                  </a:moveTo>
                  <a:lnTo>
                    <a:pt x="0" y="637"/>
                  </a:lnTo>
                  <a:lnTo>
                    <a:pt x="0" y="1221"/>
                  </a:lnTo>
                  <a:lnTo>
                    <a:pt x="13267" y="1221"/>
                  </a:lnTo>
                  <a:lnTo>
                    <a:pt x="13267"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79"/>
            <p:cNvSpPr/>
            <p:nvPr/>
          </p:nvSpPr>
          <p:spPr>
            <a:xfrm>
              <a:off x="2275994" y="3844191"/>
              <a:ext cx="302262" cy="151668"/>
            </a:xfrm>
            <a:custGeom>
              <a:rect b="b" l="l" r="r" t="t"/>
              <a:pathLst>
                <a:path extrusionOk="0" h="5785" w="11529">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79"/>
            <p:cNvSpPr/>
            <p:nvPr/>
          </p:nvSpPr>
          <p:spPr>
            <a:xfrm>
              <a:off x="2330028" y="3888996"/>
              <a:ext cx="240624" cy="106863"/>
            </a:xfrm>
            <a:custGeom>
              <a:rect b="b" l="l" r="r" t="t"/>
              <a:pathLst>
                <a:path extrusionOk="0" h="4076" w="9178">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79"/>
            <p:cNvSpPr/>
            <p:nvPr/>
          </p:nvSpPr>
          <p:spPr>
            <a:xfrm>
              <a:off x="2346650" y="3902944"/>
              <a:ext cx="207302" cy="92915"/>
            </a:xfrm>
            <a:custGeom>
              <a:rect b="b" l="l" r="r" t="t"/>
              <a:pathLst>
                <a:path extrusionOk="0" h="3544" w="7907">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79"/>
            <p:cNvSpPr/>
            <p:nvPr/>
          </p:nvSpPr>
          <p:spPr>
            <a:xfrm>
              <a:off x="2460198" y="3959548"/>
              <a:ext cx="58911" cy="21105"/>
            </a:xfrm>
            <a:custGeom>
              <a:rect b="b" l="l" r="r" t="t"/>
              <a:pathLst>
                <a:path extrusionOk="0" h="805" w="2247">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79"/>
            <p:cNvSpPr/>
            <p:nvPr/>
          </p:nvSpPr>
          <p:spPr>
            <a:xfrm>
              <a:off x="2224450" y="3840232"/>
              <a:ext cx="358367" cy="303966"/>
            </a:xfrm>
            <a:custGeom>
              <a:rect b="b" l="l" r="r" t="t"/>
              <a:pathLst>
                <a:path extrusionOk="0" h="11594" w="13669">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79"/>
            <p:cNvSpPr/>
            <p:nvPr/>
          </p:nvSpPr>
          <p:spPr>
            <a:xfrm>
              <a:off x="2454509" y="3954330"/>
              <a:ext cx="69424" cy="31540"/>
            </a:xfrm>
            <a:custGeom>
              <a:rect b="b" l="l" r="r" t="t"/>
              <a:pathLst>
                <a:path extrusionOk="0" h="1203" w="2648">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0" name="Google Shape;13360;p79"/>
          <p:cNvGrpSpPr/>
          <p:nvPr/>
        </p:nvGrpSpPr>
        <p:grpSpPr>
          <a:xfrm>
            <a:off x="1741498" y="1817922"/>
            <a:ext cx="361723" cy="299587"/>
            <a:chOff x="1741498" y="2017172"/>
            <a:chExt cx="361723" cy="299587"/>
          </a:xfrm>
        </p:grpSpPr>
        <p:sp>
          <p:nvSpPr>
            <p:cNvPr id="13361" name="Google Shape;13361;p79"/>
            <p:cNvSpPr/>
            <p:nvPr/>
          </p:nvSpPr>
          <p:spPr>
            <a:xfrm>
              <a:off x="1805993" y="2051018"/>
              <a:ext cx="141207" cy="229036"/>
            </a:xfrm>
            <a:custGeom>
              <a:rect b="b" l="l" r="r" t="t"/>
              <a:pathLst>
                <a:path extrusionOk="0" h="8736" w="5386">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79"/>
            <p:cNvSpPr/>
            <p:nvPr/>
          </p:nvSpPr>
          <p:spPr>
            <a:xfrm>
              <a:off x="1947174" y="2181293"/>
              <a:ext cx="130406" cy="128387"/>
            </a:xfrm>
            <a:custGeom>
              <a:rect b="b" l="l" r="r" t="t"/>
              <a:pathLst>
                <a:path extrusionOk="0" h="4897" w="4974">
                  <a:moveTo>
                    <a:pt x="1" y="0"/>
                  </a:moveTo>
                  <a:lnTo>
                    <a:pt x="700" y="4038"/>
                  </a:lnTo>
                  <a:lnTo>
                    <a:pt x="848" y="4897"/>
                  </a:lnTo>
                  <a:cubicBezTo>
                    <a:pt x="3231" y="4484"/>
                    <a:pt x="4970" y="2419"/>
                    <a:pt x="4973"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79"/>
            <p:cNvSpPr/>
            <p:nvPr/>
          </p:nvSpPr>
          <p:spPr>
            <a:xfrm>
              <a:off x="1817764" y="2064206"/>
              <a:ext cx="80147" cy="119657"/>
            </a:xfrm>
            <a:custGeom>
              <a:rect b="b" l="l" r="r" t="t"/>
              <a:pathLst>
                <a:path extrusionOk="0" h="4564" w="3057">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79"/>
            <p:cNvSpPr/>
            <p:nvPr/>
          </p:nvSpPr>
          <p:spPr>
            <a:xfrm>
              <a:off x="1965500" y="2181293"/>
              <a:ext cx="112080" cy="128387"/>
            </a:xfrm>
            <a:custGeom>
              <a:rect b="b" l="l" r="r" t="t"/>
              <a:pathLst>
                <a:path extrusionOk="0" h="4897" w="4275">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79"/>
            <p:cNvSpPr/>
            <p:nvPr/>
          </p:nvSpPr>
          <p:spPr>
            <a:xfrm>
              <a:off x="1967676" y="2031250"/>
              <a:ext cx="130301" cy="130301"/>
            </a:xfrm>
            <a:custGeom>
              <a:rect b="b" l="l" r="r" t="t"/>
              <a:pathLst>
                <a:path extrusionOk="0" h="4970" w="4970">
                  <a:moveTo>
                    <a:pt x="1" y="1"/>
                  </a:moveTo>
                  <a:lnTo>
                    <a:pt x="1" y="4970"/>
                  </a:lnTo>
                  <a:lnTo>
                    <a:pt x="4970" y="4970"/>
                  </a:lnTo>
                  <a:cubicBezTo>
                    <a:pt x="4970" y="2225"/>
                    <a:pt x="2743"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79"/>
            <p:cNvSpPr/>
            <p:nvPr/>
          </p:nvSpPr>
          <p:spPr>
            <a:xfrm>
              <a:off x="1967676" y="2044254"/>
              <a:ext cx="130301" cy="117297"/>
            </a:xfrm>
            <a:custGeom>
              <a:rect b="b" l="l" r="r" t="t"/>
              <a:pathLst>
                <a:path extrusionOk="0" h="4474" w="497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79"/>
            <p:cNvSpPr/>
            <p:nvPr/>
          </p:nvSpPr>
          <p:spPr>
            <a:xfrm>
              <a:off x="1862098" y="2181293"/>
              <a:ext cx="107334" cy="130301"/>
            </a:xfrm>
            <a:custGeom>
              <a:rect b="b" l="l" r="r" t="t"/>
              <a:pathLst>
                <a:path extrusionOk="0" h="4970" w="4094">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79"/>
            <p:cNvSpPr/>
            <p:nvPr/>
          </p:nvSpPr>
          <p:spPr>
            <a:xfrm>
              <a:off x="1862098" y="2274995"/>
              <a:ext cx="107334" cy="36600"/>
            </a:xfrm>
            <a:custGeom>
              <a:rect b="b" l="l" r="r" t="t"/>
              <a:pathLst>
                <a:path extrusionOk="0" h="1396" w="4094">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79"/>
            <p:cNvSpPr/>
            <p:nvPr/>
          </p:nvSpPr>
          <p:spPr>
            <a:xfrm>
              <a:off x="1746348" y="2022468"/>
              <a:ext cx="141706" cy="147631"/>
            </a:xfrm>
            <a:custGeom>
              <a:rect b="b" l="l" r="r" t="t"/>
              <a:pathLst>
                <a:path extrusionOk="0" h="5631" w="5405">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79"/>
            <p:cNvSpPr/>
            <p:nvPr/>
          </p:nvSpPr>
          <p:spPr>
            <a:xfrm>
              <a:off x="1962380" y="2026033"/>
              <a:ext cx="140840" cy="140736"/>
            </a:xfrm>
            <a:custGeom>
              <a:rect b="b" l="l" r="r" t="t"/>
              <a:pathLst>
                <a:path extrusionOk="0" h="5368" w="5372">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79"/>
            <p:cNvSpPr/>
            <p:nvPr/>
          </p:nvSpPr>
          <p:spPr>
            <a:xfrm>
              <a:off x="1741498" y="2017172"/>
              <a:ext cx="341195" cy="299587"/>
            </a:xfrm>
            <a:custGeom>
              <a:rect b="b" l="l" r="r" t="t"/>
              <a:pathLst>
                <a:path extrusionOk="0" h="11427" w="13014">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79"/>
            <p:cNvSpPr/>
            <p:nvPr/>
          </p:nvSpPr>
          <p:spPr>
            <a:xfrm>
              <a:off x="1800566" y="2068873"/>
              <a:ext cx="31356" cy="53274"/>
            </a:xfrm>
            <a:custGeom>
              <a:rect b="b" l="l" r="r" t="t"/>
              <a:pathLst>
                <a:path extrusionOk="0" h="2032" w="1196">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79"/>
            <p:cNvSpPr/>
            <p:nvPr/>
          </p:nvSpPr>
          <p:spPr>
            <a:xfrm>
              <a:off x="1806071" y="2052644"/>
              <a:ext cx="17985" cy="15390"/>
            </a:xfrm>
            <a:custGeom>
              <a:rect b="b" l="l" r="r" t="t"/>
              <a:pathLst>
                <a:path extrusionOk="0" h="587" w="686">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4" name="Google Shape;13374;p79"/>
          <p:cNvGrpSpPr/>
          <p:nvPr/>
        </p:nvGrpSpPr>
        <p:grpSpPr>
          <a:xfrm>
            <a:off x="1767715" y="3613820"/>
            <a:ext cx="366258" cy="357371"/>
            <a:chOff x="1767715" y="3813070"/>
            <a:chExt cx="366258" cy="357371"/>
          </a:xfrm>
        </p:grpSpPr>
        <p:sp>
          <p:nvSpPr>
            <p:cNvPr id="13375" name="Google Shape;13375;p79"/>
            <p:cNvSpPr/>
            <p:nvPr/>
          </p:nvSpPr>
          <p:spPr>
            <a:xfrm>
              <a:off x="1918125" y="3818366"/>
              <a:ext cx="210159" cy="210055"/>
            </a:xfrm>
            <a:custGeom>
              <a:rect b="b" l="l" r="r" t="t"/>
              <a:pathLst>
                <a:path extrusionOk="0" h="8012" w="8016">
                  <a:moveTo>
                    <a:pt x="5140" y="0"/>
                  </a:moveTo>
                  <a:lnTo>
                    <a:pt x="0" y="5139"/>
                  </a:lnTo>
                  <a:lnTo>
                    <a:pt x="2876" y="8011"/>
                  </a:lnTo>
                  <a:lnTo>
                    <a:pt x="8015" y="2872"/>
                  </a:lnTo>
                  <a:lnTo>
                    <a:pt x="5140"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79"/>
            <p:cNvSpPr/>
            <p:nvPr/>
          </p:nvSpPr>
          <p:spPr>
            <a:xfrm>
              <a:off x="1918125" y="3861180"/>
              <a:ext cx="167241" cy="167241"/>
            </a:xfrm>
            <a:custGeom>
              <a:rect b="b" l="l" r="r" t="t"/>
              <a:pathLst>
                <a:path extrusionOk="0" h="6379" w="6379">
                  <a:moveTo>
                    <a:pt x="3506" y="0"/>
                  </a:moveTo>
                  <a:lnTo>
                    <a:pt x="0" y="3503"/>
                  </a:lnTo>
                  <a:lnTo>
                    <a:pt x="2876" y="6378"/>
                  </a:lnTo>
                  <a:lnTo>
                    <a:pt x="6378" y="2872"/>
                  </a:lnTo>
                  <a:lnTo>
                    <a:pt x="350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79"/>
            <p:cNvSpPr/>
            <p:nvPr/>
          </p:nvSpPr>
          <p:spPr>
            <a:xfrm>
              <a:off x="2039853" y="3857011"/>
              <a:ext cx="19873" cy="19873"/>
            </a:xfrm>
            <a:custGeom>
              <a:rect b="b" l="l" r="r" t="t"/>
              <a:pathLst>
                <a:path extrusionOk="0" h="758" w="758">
                  <a:moveTo>
                    <a:pt x="381" y="0"/>
                  </a:moveTo>
                  <a:lnTo>
                    <a:pt x="0" y="380"/>
                  </a:lnTo>
                  <a:lnTo>
                    <a:pt x="381" y="757"/>
                  </a:lnTo>
                  <a:lnTo>
                    <a:pt x="757" y="380"/>
                  </a:lnTo>
                  <a:lnTo>
                    <a:pt x="38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79"/>
            <p:cNvSpPr/>
            <p:nvPr/>
          </p:nvSpPr>
          <p:spPr>
            <a:xfrm>
              <a:off x="2069662" y="3886820"/>
              <a:ext cx="19873" cy="19873"/>
            </a:xfrm>
            <a:custGeom>
              <a:rect b="b" l="l" r="r" t="t"/>
              <a:pathLst>
                <a:path extrusionOk="0" h="758" w="758">
                  <a:moveTo>
                    <a:pt x="377" y="0"/>
                  </a:moveTo>
                  <a:lnTo>
                    <a:pt x="1" y="377"/>
                  </a:lnTo>
                  <a:lnTo>
                    <a:pt x="377" y="757"/>
                  </a:lnTo>
                  <a:lnTo>
                    <a:pt x="758" y="377"/>
                  </a:lnTo>
                  <a:lnTo>
                    <a:pt x="37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79"/>
            <p:cNvSpPr/>
            <p:nvPr/>
          </p:nvSpPr>
          <p:spPr>
            <a:xfrm>
              <a:off x="1772565" y="3859947"/>
              <a:ext cx="314033" cy="306194"/>
            </a:xfrm>
            <a:custGeom>
              <a:rect b="b" l="l" r="r" t="t"/>
              <a:pathLst>
                <a:path extrusionOk="0" h="11679" w="11978">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79"/>
            <p:cNvSpPr/>
            <p:nvPr/>
          </p:nvSpPr>
          <p:spPr>
            <a:xfrm>
              <a:off x="1777888" y="3958499"/>
              <a:ext cx="308790" cy="207643"/>
            </a:xfrm>
            <a:custGeom>
              <a:rect b="b" l="l" r="r" t="t"/>
              <a:pathLst>
                <a:path extrusionOk="0" h="7920" w="11778">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79"/>
            <p:cNvSpPr/>
            <p:nvPr/>
          </p:nvSpPr>
          <p:spPr>
            <a:xfrm>
              <a:off x="1858769" y="4056028"/>
              <a:ext cx="27292" cy="27266"/>
            </a:xfrm>
            <a:custGeom>
              <a:rect b="b" l="l" r="r" t="t"/>
              <a:pathLst>
                <a:path extrusionOk="0" h="1040" w="1041">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79"/>
            <p:cNvSpPr/>
            <p:nvPr/>
          </p:nvSpPr>
          <p:spPr>
            <a:xfrm>
              <a:off x="1950399" y="3969982"/>
              <a:ext cx="21682" cy="21682"/>
            </a:xfrm>
            <a:custGeom>
              <a:rect b="b" l="l" r="r" t="t"/>
              <a:pathLst>
                <a:path extrusionOk="0" h="827" w="827">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79"/>
            <p:cNvSpPr/>
            <p:nvPr/>
          </p:nvSpPr>
          <p:spPr>
            <a:xfrm>
              <a:off x="1963403" y="4011117"/>
              <a:ext cx="21787" cy="21761"/>
            </a:xfrm>
            <a:custGeom>
              <a:rect b="b" l="l" r="r" t="t"/>
              <a:pathLst>
                <a:path extrusionOk="0" h="830" w="831">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79"/>
            <p:cNvSpPr/>
            <p:nvPr/>
          </p:nvSpPr>
          <p:spPr>
            <a:xfrm>
              <a:off x="1903679" y="3974177"/>
              <a:ext cx="21682" cy="21682"/>
            </a:xfrm>
            <a:custGeom>
              <a:rect b="b" l="l" r="r" t="t"/>
              <a:pathLst>
                <a:path extrusionOk="0" h="827" w="827">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79"/>
            <p:cNvSpPr/>
            <p:nvPr/>
          </p:nvSpPr>
          <p:spPr>
            <a:xfrm>
              <a:off x="1885982" y="3813070"/>
              <a:ext cx="247991" cy="193564"/>
            </a:xfrm>
            <a:custGeom>
              <a:rect b="b" l="l" r="r" t="t"/>
              <a:pathLst>
                <a:path extrusionOk="0" h="7383" w="9459">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79"/>
            <p:cNvSpPr/>
            <p:nvPr/>
          </p:nvSpPr>
          <p:spPr>
            <a:xfrm>
              <a:off x="2034164" y="3851741"/>
              <a:ext cx="31356" cy="30412"/>
            </a:xfrm>
            <a:custGeom>
              <a:rect b="b" l="l" r="r" t="t"/>
              <a:pathLst>
                <a:path extrusionOk="0" h="1160" w="1196">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79"/>
            <p:cNvSpPr/>
            <p:nvPr/>
          </p:nvSpPr>
          <p:spPr>
            <a:xfrm>
              <a:off x="2063868" y="3881551"/>
              <a:ext cx="31461" cy="30412"/>
            </a:xfrm>
            <a:custGeom>
              <a:rect b="b" l="l" r="r" t="t"/>
              <a:pathLst>
                <a:path extrusionOk="0" h="1160" w="120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79"/>
            <p:cNvSpPr/>
            <p:nvPr/>
          </p:nvSpPr>
          <p:spPr>
            <a:xfrm>
              <a:off x="1767715" y="3949061"/>
              <a:ext cx="283673" cy="221381"/>
            </a:xfrm>
            <a:custGeom>
              <a:rect b="b" l="l" r="r" t="t"/>
              <a:pathLst>
                <a:path extrusionOk="0" h="8444" w="1082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79"/>
            <p:cNvSpPr/>
            <p:nvPr/>
          </p:nvSpPr>
          <p:spPr>
            <a:xfrm>
              <a:off x="1852031" y="3964712"/>
              <a:ext cx="140001" cy="123851"/>
            </a:xfrm>
            <a:custGeom>
              <a:rect b="b" l="l" r="r" t="t"/>
              <a:pathLst>
                <a:path extrusionOk="0" h="4724" w="534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0" name="Google Shape;13390;p79"/>
          <p:cNvGrpSpPr/>
          <p:nvPr/>
        </p:nvGrpSpPr>
        <p:grpSpPr>
          <a:xfrm>
            <a:off x="2672770" y="3613820"/>
            <a:ext cx="358315" cy="358393"/>
            <a:chOff x="2672770" y="3813070"/>
            <a:chExt cx="358315" cy="358393"/>
          </a:xfrm>
        </p:grpSpPr>
        <p:sp>
          <p:nvSpPr>
            <p:cNvPr id="13391" name="Google Shape;13391;p79"/>
            <p:cNvSpPr/>
            <p:nvPr/>
          </p:nvSpPr>
          <p:spPr>
            <a:xfrm>
              <a:off x="2853775" y="4020687"/>
              <a:ext cx="73540" cy="73540"/>
            </a:xfrm>
            <a:custGeom>
              <a:rect b="b" l="l" r="r" t="t"/>
              <a:pathLst>
                <a:path extrusionOk="0" h="2805" w="2805">
                  <a:moveTo>
                    <a:pt x="2453" y="1"/>
                  </a:moveTo>
                  <a:lnTo>
                    <a:pt x="1" y="2453"/>
                  </a:lnTo>
                  <a:lnTo>
                    <a:pt x="356" y="2804"/>
                  </a:lnTo>
                  <a:lnTo>
                    <a:pt x="2804" y="356"/>
                  </a:lnTo>
                  <a:lnTo>
                    <a:pt x="2453"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79"/>
            <p:cNvSpPr/>
            <p:nvPr/>
          </p:nvSpPr>
          <p:spPr>
            <a:xfrm>
              <a:off x="2878184" y="4045095"/>
              <a:ext cx="73514" cy="73514"/>
            </a:xfrm>
            <a:custGeom>
              <a:rect b="b" l="l" r="r" t="t"/>
              <a:pathLst>
                <a:path extrusionOk="0" h="2804" w="2804">
                  <a:moveTo>
                    <a:pt x="2452" y="1"/>
                  </a:moveTo>
                  <a:lnTo>
                    <a:pt x="1" y="2453"/>
                  </a:lnTo>
                  <a:lnTo>
                    <a:pt x="352" y="2804"/>
                  </a:lnTo>
                  <a:lnTo>
                    <a:pt x="2804" y="356"/>
                  </a:lnTo>
                  <a:lnTo>
                    <a:pt x="24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79"/>
            <p:cNvSpPr/>
            <p:nvPr/>
          </p:nvSpPr>
          <p:spPr>
            <a:xfrm>
              <a:off x="2902592" y="4069504"/>
              <a:ext cx="73514" cy="73514"/>
            </a:xfrm>
            <a:custGeom>
              <a:rect b="b" l="l" r="r" t="t"/>
              <a:pathLst>
                <a:path extrusionOk="0" h="2804" w="2804">
                  <a:moveTo>
                    <a:pt x="2449" y="0"/>
                  </a:moveTo>
                  <a:lnTo>
                    <a:pt x="0" y="2449"/>
                  </a:lnTo>
                  <a:lnTo>
                    <a:pt x="352" y="2804"/>
                  </a:lnTo>
                  <a:lnTo>
                    <a:pt x="2804" y="352"/>
                  </a:lnTo>
                  <a:lnTo>
                    <a:pt x="244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79"/>
            <p:cNvSpPr/>
            <p:nvPr/>
          </p:nvSpPr>
          <p:spPr>
            <a:xfrm>
              <a:off x="2829183" y="4022548"/>
              <a:ext cx="149571" cy="140736"/>
            </a:xfrm>
            <a:custGeom>
              <a:rect b="b" l="l" r="r" t="t"/>
              <a:pathLst>
                <a:path extrusionOk="0" h="5368" w="5705">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79"/>
            <p:cNvSpPr/>
            <p:nvPr/>
          </p:nvSpPr>
          <p:spPr>
            <a:xfrm>
              <a:off x="2913971" y="4006372"/>
              <a:ext cx="27659" cy="27633"/>
            </a:xfrm>
            <a:custGeom>
              <a:rect b="b" l="l" r="r" t="t"/>
              <a:pathLst>
                <a:path extrusionOk="0" h="1054" w="1055">
                  <a:moveTo>
                    <a:pt x="479" y="0"/>
                  </a:moveTo>
                  <a:lnTo>
                    <a:pt x="1" y="478"/>
                  </a:lnTo>
                  <a:lnTo>
                    <a:pt x="580" y="1054"/>
                  </a:lnTo>
                  <a:lnTo>
                    <a:pt x="1055" y="580"/>
                  </a:lnTo>
                  <a:lnTo>
                    <a:pt x="479"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79"/>
            <p:cNvSpPr/>
            <p:nvPr/>
          </p:nvSpPr>
          <p:spPr>
            <a:xfrm>
              <a:off x="2938379" y="4030754"/>
              <a:ext cx="27659" cy="27659"/>
            </a:xfrm>
            <a:custGeom>
              <a:rect b="b" l="l" r="r" t="t"/>
              <a:pathLst>
                <a:path extrusionOk="0" h="1055" w="1055">
                  <a:moveTo>
                    <a:pt x="479" y="1"/>
                  </a:moveTo>
                  <a:lnTo>
                    <a:pt x="1" y="479"/>
                  </a:lnTo>
                  <a:lnTo>
                    <a:pt x="580" y="1055"/>
                  </a:lnTo>
                  <a:lnTo>
                    <a:pt x="1055" y="577"/>
                  </a:lnTo>
                  <a:lnTo>
                    <a:pt x="47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79"/>
            <p:cNvSpPr/>
            <p:nvPr/>
          </p:nvSpPr>
          <p:spPr>
            <a:xfrm>
              <a:off x="2962788" y="4055163"/>
              <a:ext cx="27659" cy="27659"/>
            </a:xfrm>
            <a:custGeom>
              <a:rect b="b" l="l" r="r" t="t"/>
              <a:pathLst>
                <a:path extrusionOk="0" h="1055" w="1055">
                  <a:moveTo>
                    <a:pt x="475" y="1"/>
                  </a:moveTo>
                  <a:lnTo>
                    <a:pt x="1" y="475"/>
                  </a:lnTo>
                  <a:lnTo>
                    <a:pt x="576" y="1055"/>
                  </a:lnTo>
                  <a:lnTo>
                    <a:pt x="1054" y="576"/>
                  </a:lnTo>
                  <a:lnTo>
                    <a:pt x="47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79"/>
            <p:cNvSpPr/>
            <p:nvPr/>
          </p:nvSpPr>
          <p:spPr>
            <a:xfrm>
              <a:off x="2755512" y="3896311"/>
              <a:ext cx="258767" cy="258767"/>
            </a:xfrm>
            <a:custGeom>
              <a:rect b="b" l="l" r="r" t="t"/>
              <a:pathLst>
                <a:path extrusionOk="0" h="9870" w="987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79"/>
            <p:cNvSpPr/>
            <p:nvPr/>
          </p:nvSpPr>
          <p:spPr>
            <a:xfrm>
              <a:off x="2755512" y="3896311"/>
              <a:ext cx="93177" cy="93072"/>
            </a:xfrm>
            <a:custGeom>
              <a:rect b="b" l="l" r="r" t="t"/>
              <a:pathLst>
                <a:path extrusionOk="0" h="3550" w="3554">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79"/>
            <p:cNvSpPr/>
            <p:nvPr/>
          </p:nvSpPr>
          <p:spPr>
            <a:xfrm>
              <a:off x="2755512" y="3896311"/>
              <a:ext cx="86911" cy="86806"/>
            </a:xfrm>
            <a:custGeom>
              <a:rect b="b" l="l" r="r" t="t"/>
              <a:pathLst>
                <a:path extrusionOk="0" h="3311" w="3315">
                  <a:moveTo>
                    <a:pt x="3035" y="0"/>
                  </a:moveTo>
                  <a:lnTo>
                    <a:pt x="0" y="3035"/>
                  </a:lnTo>
                  <a:lnTo>
                    <a:pt x="946" y="3311"/>
                  </a:lnTo>
                  <a:lnTo>
                    <a:pt x="3314" y="946"/>
                  </a:lnTo>
                  <a:lnTo>
                    <a:pt x="3035"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79"/>
            <p:cNvSpPr/>
            <p:nvPr/>
          </p:nvSpPr>
          <p:spPr>
            <a:xfrm>
              <a:off x="2987773" y="4128572"/>
              <a:ext cx="37622" cy="37622"/>
            </a:xfrm>
            <a:custGeom>
              <a:rect b="b" l="l" r="r" t="t"/>
              <a:pathLst>
                <a:path extrusionOk="0" h="1435" w="1435">
                  <a:moveTo>
                    <a:pt x="963" y="0"/>
                  </a:moveTo>
                  <a:lnTo>
                    <a:pt x="0" y="964"/>
                  </a:lnTo>
                  <a:lnTo>
                    <a:pt x="471" y="1434"/>
                  </a:lnTo>
                  <a:lnTo>
                    <a:pt x="1434" y="471"/>
                  </a:lnTo>
                  <a:lnTo>
                    <a:pt x="963"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79"/>
            <p:cNvSpPr/>
            <p:nvPr/>
          </p:nvSpPr>
          <p:spPr>
            <a:xfrm>
              <a:off x="2708189" y="3848281"/>
              <a:ext cx="66855" cy="62581"/>
            </a:xfrm>
            <a:custGeom>
              <a:rect b="b" l="l" r="r" t="t"/>
              <a:pathLst>
                <a:path extrusionOk="0" h="2387" w="255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79"/>
            <p:cNvSpPr/>
            <p:nvPr/>
          </p:nvSpPr>
          <p:spPr>
            <a:xfrm>
              <a:off x="2675182" y="3902341"/>
              <a:ext cx="85679" cy="30701"/>
            </a:xfrm>
            <a:custGeom>
              <a:rect b="b" l="l" r="r" t="t"/>
              <a:pathLst>
                <a:path extrusionOk="0" h="1171" w="3268">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79"/>
            <p:cNvSpPr/>
            <p:nvPr/>
          </p:nvSpPr>
          <p:spPr>
            <a:xfrm>
              <a:off x="2672770" y="3944787"/>
              <a:ext cx="83529" cy="32064"/>
            </a:xfrm>
            <a:custGeom>
              <a:rect b="b" l="l" r="r" t="t"/>
              <a:pathLst>
                <a:path extrusionOk="0" h="1223" w="3186">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79"/>
            <p:cNvSpPr/>
            <p:nvPr/>
          </p:nvSpPr>
          <p:spPr>
            <a:xfrm>
              <a:off x="2763377" y="3815482"/>
              <a:ext cx="32510" cy="81091"/>
            </a:xfrm>
            <a:custGeom>
              <a:rect b="b" l="l" r="r" t="t"/>
              <a:pathLst>
                <a:path extrusionOk="0" h="3093" w="124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79"/>
            <p:cNvSpPr/>
            <p:nvPr/>
          </p:nvSpPr>
          <p:spPr>
            <a:xfrm>
              <a:off x="2806112" y="3813070"/>
              <a:ext cx="33716" cy="80566"/>
            </a:xfrm>
            <a:custGeom>
              <a:rect b="b" l="l" r="r" t="t"/>
              <a:pathLst>
                <a:path extrusionOk="0" h="3073" w="1286">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79"/>
            <p:cNvSpPr/>
            <p:nvPr/>
          </p:nvSpPr>
          <p:spPr>
            <a:xfrm>
              <a:off x="2857655" y="3970900"/>
              <a:ext cx="138402" cy="139739"/>
            </a:xfrm>
            <a:custGeom>
              <a:rect b="b" l="l" r="r" t="t"/>
              <a:pathLst>
                <a:path extrusionOk="0" h="5330" w="5279">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79"/>
            <p:cNvSpPr/>
            <p:nvPr/>
          </p:nvSpPr>
          <p:spPr>
            <a:xfrm>
              <a:off x="2749062" y="3891146"/>
              <a:ext cx="282022" cy="280318"/>
            </a:xfrm>
            <a:custGeom>
              <a:rect b="b" l="l" r="r" t="t"/>
              <a:pathLst>
                <a:path extrusionOk="0" h="10692" w="10757">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79"/>
          <p:cNvGrpSpPr/>
          <p:nvPr/>
        </p:nvGrpSpPr>
        <p:grpSpPr>
          <a:xfrm>
            <a:off x="3577902" y="3613768"/>
            <a:ext cx="346962" cy="358393"/>
            <a:chOff x="3577903" y="3813018"/>
            <a:chExt cx="346962" cy="358393"/>
          </a:xfrm>
        </p:grpSpPr>
        <p:sp>
          <p:nvSpPr>
            <p:cNvPr id="13410" name="Google Shape;13410;p79"/>
            <p:cNvSpPr/>
            <p:nvPr/>
          </p:nvSpPr>
          <p:spPr>
            <a:xfrm>
              <a:off x="3682904" y="3818314"/>
              <a:ext cx="133919" cy="160818"/>
            </a:xfrm>
            <a:custGeom>
              <a:rect b="b" l="l" r="r" t="t"/>
              <a:pathLst>
                <a:path extrusionOk="0" h="6134" w="5108">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79"/>
            <p:cNvSpPr/>
            <p:nvPr/>
          </p:nvSpPr>
          <p:spPr>
            <a:xfrm>
              <a:off x="3737803" y="3848176"/>
              <a:ext cx="47401" cy="47401"/>
            </a:xfrm>
            <a:custGeom>
              <a:rect b="b" l="l" r="r" t="t"/>
              <a:pathLst>
                <a:path extrusionOk="0" h="1808" w="1808">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79"/>
            <p:cNvSpPr/>
            <p:nvPr/>
          </p:nvSpPr>
          <p:spPr>
            <a:xfrm>
              <a:off x="3583198" y="3969222"/>
              <a:ext cx="84080" cy="196972"/>
            </a:xfrm>
            <a:custGeom>
              <a:rect b="b" l="l" r="r" t="t"/>
              <a:pathLst>
                <a:path extrusionOk="0" h="7513" w="3207">
                  <a:moveTo>
                    <a:pt x="3206" y="1"/>
                  </a:moveTo>
                  <a:lnTo>
                    <a:pt x="1" y="1073"/>
                  </a:lnTo>
                  <a:lnTo>
                    <a:pt x="1" y="7512"/>
                  </a:lnTo>
                  <a:lnTo>
                    <a:pt x="3206" y="6440"/>
                  </a:lnTo>
                  <a:lnTo>
                    <a:pt x="3206"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79"/>
            <p:cNvSpPr/>
            <p:nvPr/>
          </p:nvSpPr>
          <p:spPr>
            <a:xfrm>
              <a:off x="3667252" y="3969222"/>
              <a:ext cx="84132" cy="196972"/>
            </a:xfrm>
            <a:custGeom>
              <a:rect b="b" l="l" r="r" t="t"/>
              <a:pathLst>
                <a:path extrusionOk="0" h="7513" w="3209">
                  <a:moveTo>
                    <a:pt x="0" y="1"/>
                  </a:moveTo>
                  <a:lnTo>
                    <a:pt x="0" y="6440"/>
                  </a:lnTo>
                  <a:lnTo>
                    <a:pt x="3209" y="7512"/>
                  </a:lnTo>
                  <a:lnTo>
                    <a:pt x="3209" y="1073"/>
                  </a:lnTo>
                  <a:lnTo>
                    <a:pt x="0"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79"/>
            <p:cNvSpPr/>
            <p:nvPr/>
          </p:nvSpPr>
          <p:spPr>
            <a:xfrm>
              <a:off x="3751357" y="3969222"/>
              <a:ext cx="84158" cy="196972"/>
            </a:xfrm>
            <a:custGeom>
              <a:rect b="b" l="l" r="r" t="t"/>
              <a:pathLst>
                <a:path extrusionOk="0" h="7513" w="3210">
                  <a:moveTo>
                    <a:pt x="3210" y="1"/>
                  </a:moveTo>
                  <a:lnTo>
                    <a:pt x="1" y="1073"/>
                  </a:lnTo>
                  <a:lnTo>
                    <a:pt x="1" y="7512"/>
                  </a:lnTo>
                  <a:lnTo>
                    <a:pt x="3210" y="6440"/>
                  </a:lnTo>
                  <a:lnTo>
                    <a:pt x="3210"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79"/>
            <p:cNvSpPr/>
            <p:nvPr/>
          </p:nvSpPr>
          <p:spPr>
            <a:xfrm>
              <a:off x="3835489" y="3969222"/>
              <a:ext cx="84053" cy="196972"/>
            </a:xfrm>
            <a:custGeom>
              <a:rect b="b" l="l" r="r" t="t"/>
              <a:pathLst>
                <a:path extrusionOk="0" h="7513" w="3206">
                  <a:moveTo>
                    <a:pt x="1" y="1"/>
                  </a:moveTo>
                  <a:lnTo>
                    <a:pt x="1" y="6440"/>
                  </a:lnTo>
                  <a:lnTo>
                    <a:pt x="3206" y="7512"/>
                  </a:lnTo>
                  <a:lnTo>
                    <a:pt x="3206" y="1073"/>
                  </a:lnTo>
                  <a:lnTo>
                    <a:pt x="1" y="1"/>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79"/>
            <p:cNvSpPr/>
            <p:nvPr/>
          </p:nvSpPr>
          <p:spPr>
            <a:xfrm>
              <a:off x="3596989" y="3983851"/>
              <a:ext cx="308711" cy="167713"/>
            </a:xfrm>
            <a:custGeom>
              <a:rect b="b" l="l" r="r" t="t"/>
              <a:pathLst>
                <a:path extrusionOk="0" h="6397" w="11775">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79"/>
            <p:cNvSpPr/>
            <p:nvPr/>
          </p:nvSpPr>
          <p:spPr>
            <a:xfrm>
              <a:off x="3596989" y="3983851"/>
              <a:ext cx="70289" cy="163073"/>
            </a:xfrm>
            <a:custGeom>
              <a:rect b="b" l="l" r="r" t="t"/>
              <a:pathLst>
                <a:path extrusionOk="0" h="6220" w="2681">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79"/>
            <p:cNvSpPr/>
            <p:nvPr/>
          </p:nvSpPr>
          <p:spPr>
            <a:xfrm>
              <a:off x="3751357" y="3983851"/>
              <a:ext cx="84158" cy="167713"/>
            </a:xfrm>
            <a:custGeom>
              <a:rect b="b" l="l" r="r" t="t"/>
              <a:pathLst>
                <a:path extrusionOk="0" h="6397" w="321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79"/>
            <p:cNvSpPr/>
            <p:nvPr/>
          </p:nvSpPr>
          <p:spPr>
            <a:xfrm>
              <a:off x="3680911" y="3813018"/>
              <a:ext cx="144354" cy="171331"/>
            </a:xfrm>
            <a:custGeom>
              <a:rect b="b" l="l" r="r" t="t"/>
              <a:pathLst>
                <a:path extrusionOk="0" h="6535" w="5506">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79"/>
            <p:cNvSpPr/>
            <p:nvPr/>
          </p:nvSpPr>
          <p:spPr>
            <a:xfrm>
              <a:off x="3711769" y="3842958"/>
              <a:ext cx="81510" cy="78102"/>
            </a:xfrm>
            <a:custGeom>
              <a:rect b="b" l="l" r="r" t="t"/>
              <a:pathLst>
                <a:path extrusionOk="0" h="2979" w="3109">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79"/>
            <p:cNvSpPr/>
            <p:nvPr/>
          </p:nvSpPr>
          <p:spPr>
            <a:xfrm>
              <a:off x="3577902" y="3964109"/>
              <a:ext cx="346962" cy="207302"/>
            </a:xfrm>
            <a:custGeom>
              <a:rect b="b" l="l" r="r" t="t"/>
              <a:pathLst>
                <a:path extrusionOk="0" h="7907" w="13234">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2" name="Google Shape;13422;p79"/>
          <p:cNvGrpSpPr/>
          <p:nvPr/>
        </p:nvGrpSpPr>
        <p:grpSpPr>
          <a:xfrm>
            <a:off x="1783865" y="1317272"/>
            <a:ext cx="337000" cy="357816"/>
            <a:chOff x="1783865" y="1516522"/>
            <a:chExt cx="337000" cy="357816"/>
          </a:xfrm>
        </p:grpSpPr>
        <p:sp>
          <p:nvSpPr>
            <p:cNvPr id="13423" name="Google Shape;13423;p79"/>
            <p:cNvSpPr/>
            <p:nvPr/>
          </p:nvSpPr>
          <p:spPr>
            <a:xfrm>
              <a:off x="1917260" y="1808979"/>
              <a:ext cx="70210" cy="60117"/>
            </a:xfrm>
            <a:custGeom>
              <a:rect b="b" l="l" r="r" t="t"/>
              <a:pathLst>
                <a:path extrusionOk="0" h="2293" w="2678">
                  <a:moveTo>
                    <a:pt x="1" y="0"/>
                  </a:moveTo>
                  <a:lnTo>
                    <a:pt x="1" y="2293"/>
                  </a:lnTo>
                  <a:lnTo>
                    <a:pt x="2677" y="2293"/>
                  </a:lnTo>
                  <a:lnTo>
                    <a:pt x="267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79"/>
            <p:cNvSpPr/>
            <p:nvPr/>
          </p:nvSpPr>
          <p:spPr>
            <a:xfrm>
              <a:off x="1917260" y="1808979"/>
              <a:ext cx="70210" cy="30019"/>
            </a:xfrm>
            <a:custGeom>
              <a:rect b="b" l="l" r="r" t="t"/>
              <a:pathLst>
                <a:path extrusionOk="0" h="1145" w="2678">
                  <a:moveTo>
                    <a:pt x="1" y="0"/>
                  </a:moveTo>
                  <a:lnTo>
                    <a:pt x="1" y="1145"/>
                  </a:lnTo>
                  <a:lnTo>
                    <a:pt x="2677" y="1145"/>
                  </a:lnTo>
                  <a:lnTo>
                    <a:pt x="267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79"/>
            <p:cNvSpPr/>
            <p:nvPr/>
          </p:nvSpPr>
          <p:spPr>
            <a:xfrm>
              <a:off x="1875784" y="1521268"/>
              <a:ext cx="153268" cy="303022"/>
            </a:xfrm>
            <a:custGeom>
              <a:rect b="b" l="l" r="r" t="t"/>
              <a:pathLst>
                <a:path extrusionOk="0" h="11558" w="5846">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79"/>
            <p:cNvSpPr/>
            <p:nvPr/>
          </p:nvSpPr>
          <p:spPr>
            <a:xfrm>
              <a:off x="1875784" y="1806802"/>
              <a:ext cx="153268" cy="17487"/>
            </a:xfrm>
            <a:custGeom>
              <a:rect b="b" l="l" r="r" t="t"/>
              <a:pathLst>
                <a:path extrusionOk="0" h="667" w="5846">
                  <a:moveTo>
                    <a:pt x="0" y="0"/>
                  </a:moveTo>
                  <a:lnTo>
                    <a:pt x="0" y="666"/>
                  </a:lnTo>
                  <a:lnTo>
                    <a:pt x="5846" y="666"/>
                  </a:lnTo>
                  <a:lnTo>
                    <a:pt x="5846"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79"/>
            <p:cNvSpPr/>
            <p:nvPr/>
          </p:nvSpPr>
          <p:spPr>
            <a:xfrm>
              <a:off x="1875784" y="1620317"/>
              <a:ext cx="102091" cy="78443"/>
            </a:xfrm>
            <a:custGeom>
              <a:rect b="b" l="l" r="r" t="t"/>
              <a:pathLst>
                <a:path extrusionOk="0" h="2992" w="3894">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79"/>
            <p:cNvSpPr/>
            <p:nvPr/>
          </p:nvSpPr>
          <p:spPr>
            <a:xfrm>
              <a:off x="1914035" y="1604351"/>
              <a:ext cx="115016" cy="62083"/>
            </a:xfrm>
            <a:custGeom>
              <a:rect b="b" l="l" r="r" t="t"/>
              <a:pathLst>
                <a:path extrusionOk="0" h="2368" w="4387">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79"/>
            <p:cNvSpPr/>
            <p:nvPr/>
          </p:nvSpPr>
          <p:spPr>
            <a:xfrm>
              <a:off x="1914035" y="1572156"/>
              <a:ext cx="38382" cy="80829"/>
            </a:xfrm>
            <a:custGeom>
              <a:rect b="b" l="l" r="r" t="t"/>
              <a:pathLst>
                <a:path extrusionOk="0" h="3083" w="1464">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79"/>
            <p:cNvSpPr/>
            <p:nvPr/>
          </p:nvSpPr>
          <p:spPr>
            <a:xfrm>
              <a:off x="1952391" y="1572156"/>
              <a:ext cx="38304" cy="76555"/>
            </a:xfrm>
            <a:custGeom>
              <a:rect b="b" l="l" r="r" t="t"/>
              <a:pathLst>
                <a:path extrusionOk="0" h="2920" w="1461">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79"/>
            <p:cNvSpPr/>
            <p:nvPr/>
          </p:nvSpPr>
          <p:spPr>
            <a:xfrm>
              <a:off x="1990669" y="1572156"/>
              <a:ext cx="38382" cy="68506"/>
            </a:xfrm>
            <a:custGeom>
              <a:rect b="b" l="l" r="r" t="t"/>
              <a:pathLst>
                <a:path extrusionOk="0" h="2613" w="1464">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79"/>
            <p:cNvSpPr/>
            <p:nvPr/>
          </p:nvSpPr>
          <p:spPr>
            <a:xfrm>
              <a:off x="1875784" y="1633793"/>
              <a:ext cx="88615" cy="51491"/>
            </a:xfrm>
            <a:custGeom>
              <a:rect b="b" l="l" r="r" t="t"/>
              <a:pathLst>
                <a:path extrusionOk="0" h="1964" w="338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79"/>
            <p:cNvSpPr/>
            <p:nvPr/>
          </p:nvSpPr>
          <p:spPr>
            <a:xfrm>
              <a:off x="1870462" y="1516522"/>
              <a:ext cx="163807" cy="357816"/>
            </a:xfrm>
            <a:custGeom>
              <a:rect b="b" l="l" r="r" t="t"/>
              <a:pathLst>
                <a:path extrusionOk="0" h="13648" w="6248">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79"/>
            <p:cNvSpPr/>
            <p:nvPr/>
          </p:nvSpPr>
          <p:spPr>
            <a:xfrm>
              <a:off x="1907192" y="1711476"/>
              <a:ext cx="57574" cy="48948"/>
            </a:xfrm>
            <a:custGeom>
              <a:rect b="b" l="l" r="r" t="t"/>
              <a:pathLst>
                <a:path extrusionOk="0" h="1867" w="2196">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79"/>
            <p:cNvSpPr/>
            <p:nvPr/>
          </p:nvSpPr>
          <p:spPr>
            <a:xfrm>
              <a:off x="1964740" y="1695168"/>
              <a:ext cx="32798" cy="65308"/>
            </a:xfrm>
            <a:custGeom>
              <a:rect b="b" l="l" r="r" t="t"/>
              <a:pathLst>
                <a:path extrusionOk="0" h="2491" w="1251">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79"/>
            <p:cNvSpPr/>
            <p:nvPr/>
          </p:nvSpPr>
          <p:spPr>
            <a:xfrm>
              <a:off x="2052962" y="1716011"/>
              <a:ext cx="67903" cy="10566"/>
            </a:xfrm>
            <a:custGeom>
              <a:rect b="b" l="l" r="r" t="t"/>
              <a:pathLst>
                <a:path extrusionOk="0" h="403" w="259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79"/>
            <p:cNvSpPr/>
            <p:nvPr/>
          </p:nvSpPr>
          <p:spPr>
            <a:xfrm>
              <a:off x="2052621" y="1768551"/>
              <a:ext cx="52881" cy="48686"/>
            </a:xfrm>
            <a:custGeom>
              <a:rect b="b" l="l" r="r" t="t"/>
              <a:pathLst>
                <a:path extrusionOk="0" h="1857" w="2017">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79"/>
            <p:cNvSpPr/>
            <p:nvPr/>
          </p:nvSpPr>
          <p:spPr>
            <a:xfrm>
              <a:off x="2052962" y="1621445"/>
              <a:ext cx="52750" cy="48738"/>
            </a:xfrm>
            <a:custGeom>
              <a:rect b="b" l="l" r="r" t="t"/>
              <a:pathLst>
                <a:path extrusionOk="0" h="1859" w="2012">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79"/>
            <p:cNvSpPr/>
            <p:nvPr/>
          </p:nvSpPr>
          <p:spPr>
            <a:xfrm>
              <a:off x="1783865" y="1712210"/>
              <a:ext cx="66094" cy="10487"/>
            </a:xfrm>
            <a:custGeom>
              <a:rect b="b" l="l" r="r" t="t"/>
              <a:pathLst>
                <a:path extrusionOk="0" h="400" w="2521">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79"/>
            <p:cNvSpPr/>
            <p:nvPr/>
          </p:nvSpPr>
          <p:spPr>
            <a:xfrm>
              <a:off x="1799019" y="1621445"/>
              <a:ext cx="53353" cy="48922"/>
            </a:xfrm>
            <a:custGeom>
              <a:rect b="b" l="l" r="r" t="t"/>
              <a:pathLst>
                <a:path extrusionOk="0" h="1866" w="2035">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79"/>
            <p:cNvSpPr/>
            <p:nvPr/>
          </p:nvSpPr>
          <p:spPr>
            <a:xfrm>
              <a:off x="1799229" y="1768446"/>
              <a:ext cx="53143" cy="48791"/>
            </a:xfrm>
            <a:custGeom>
              <a:rect b="b" l="l" r="r" t="t"/>
              <a:pathLst>
                <a:path extrusionOk="0" h="1861" w="2027">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2" name="Google Shape;13442;p79"/>
          <p:cNvGrpSpPr/>
          <p:nvPr/>
        </p:nvGrpSpPr>
        <p:grpSpPr>
          <a:xfrm>
            <a:off x="848975" y="1819469"/>
            <a:ext cx="361487" cy="296389"/>
            <a:chOff x="848975" y="2018719"/>
            <a:chExt cx="361487" cy="296389"/>
          </a:xfrm>
        </p:grpSpPr>
        <p:sp>
          <p:nvSpPr>
            <p:cNvPr id="13443" name="Google Shape;13443;p79"/>
            <p:cNvSpPr/>
            <p:nvPr/>
          </p:nvSpPr>
          <p:spPr>
            <a:xfrm>
              <a:off x="907073" y="2154787"/>
              <a:ext cx="247100" cy="155077"/>
            </a:xfrm>
            <a:custGeom>
              <a:rect b="b" l="l" r="r" t="t"/>
              <a:pathLst>
                <a:path extrusionOk="0" h="5915" w="9425">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79"/>
            <p:cNvSpPr/>
            <p:nvPr/>
          </p:nvSpPr>
          <p:spPr>
            <a:xfrm>
              <a:off x="1139046" y="2154787"/>
              <a:ext cx="15127" cy="136095"/>
            </a:xfrm>
            <a:custGeom>
              <a:rect b="b" l="l" r="r" t="t"/>
              <a:pathLst>
                <a:path extrusionOk="0" h="5191" w="577">
                  <a:moveTo>
                    <a:pt x="0" y="1"/>
                  </a:moveTo>
                  <a:lnTo>
                    <a:pt x="0" y="5191"/>
                  </a:lnTo>
                  <a:cubicBezTo>
                    <a:pt x="366" y="4995"/>
                    <a:pt x="576" y="4770"/>
                    <a:pt x="576" y="4528"/>
                  </a:cubicBezTo>
                  <a:lnTo>
                    <a:pt x="57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79"/>
            <p:cNvSpPr/>
            <p:nvPr/>
          </p:nvSpPr>
          <p:spPr>
            <a:xfrm>
              <a:off x="907073" y="2145480"/>
              <a:ext cx="247100" cy="59199"/>
            </a:xfrm>
            <a:custGeom>
              <a:rect b="b" l="l" r="r" t="t"/>
              <a:pathLst>
                <a:path extrusionOk="0" h="2258" w="9425">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79"/>
            <p:cNvSpPr/>
            <p:nvPr/>
          </p:nvSpPr>
          <p:spPr>
            <a:xfrm>
              <a:off x="1139046" y="2145480"/>
              <a:ext cx="15127" cy="40296"/>
            </a:xfrm>
            <a:custGeom>
              <a:rect b="b" l="l" r="r" t="t"/>
              <a:pathLst>
                <a:path extrusionOk="0" h="1537" w="577">
                  <a:moveTo>
                    <a:pt x="0" y="1"/>
                  </a:moveTo>
                  <a:lnTo>
                    <a:pt x="0" y="1536"/>
                  </a:lnTo>
                  <a:cubicBezTo>
                    <a:pt x="366" y="1337"/>
                    <a:pt x="576" y="1113"/>
                    <a:pt x="576" y="874"/>
                  </a:cubicBezTo>
                  <a:lnTo>
                    <a:pt x="57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79"/>
            <p:cNvSpPr/>
            <p:nvPr/>
          </p:nvSpPr>
          <p:spPr>
            <a:xfrm>
              <a:off x="907073" y="2109221"/>
              <a:ext cx="247100" cy="72649"/>
            </a:xfrm>
            <a:custGeom>
              <a:rect b="b" l="l" r="r" t="t"/>
              <a:pathLst>
                <a:path extrusionOk="0" h="2771" w="9425">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79"/>
            <p:cNvSpPr/>
            <p:nvPr/>
          </p:nvSpPr>
          <p:spPr>
            <a:xfrm>
              <a:off x="1011131" y="2109221"/>
              <a:ext cx="143043" cy="72649"/>
            </a:xfrm>
            <a:custGeom>
              <a:rect b="b" l="l" r="r" t="t"/>
              <a:pathLst>
                <a:path extrusionOk="0" h="2771" w="5456">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79"/>
            <p:cNvSpPr/>
            <p:nvPr/>
          </p:nvSpPr>
          <p:spPr>
            <a:xfrm>
              <a:off x="1043509" y="2126971"/>
              <a:ext cx="18536" cy="18536"/>
            </a:xfrm>
            <a:custGeom>
              <a:rect b="b" l="l" r="r" t="t"/>
              <a:pathLst>
                <a:path extrusionOk="0" h="707" w="707">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79"/>
            <p:cNvSpPr/>
            <p:nvPr/>
          </p:nvSpPr>
          <p:spPr>
            <a:xfrm>
              <a:off x="999175" y="2126971"/>
              <a:ext cx="18457" cy="18536"/>
            </a:xfrm>
            <a:custGeom>
              <a:rect b="b" l="l" r="r" t="t"/>
              <a:pathLst>
                <a:path extrusionOk="0" h="707" w="704">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79"/>
            <p:cNvSpPr/>
            <p:nvPr/>
          </p:nvSpPr>
          <p:spPr>
            <a:xfrm>
              <a:off x="888695" y="2018719"/>
              <a:ext cx="283778" cy="296389"/>
            </a:xfrm>
            <a:custGeom>
              <a:rect b="b" l="l" r="r" t="t"/>
              <a:pathLst>
                <a:path extrusionOk="0" h="11305" w="10824">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79"/>
            <p:cNvSpPr/>
            <p:nvPr/>
          </p:nvSpPr>
          <p:spPr>
            <a:xfrm>
              <a:off x="883215" y="2059460"/>
              <a:ext cx="42970" cy="55057"/>
            </a:xfrm>
            <a:custGeom>
              <a:rect b="b" l="l" r="r" t="t"/>
              <a:pathLst>
                <a:path extrusionOk="0" h="2100" w="1639">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79"/>
            <p:cNvSpPr/>
            <p:nvPr/>
          </p:nvSpPr>
          <p:spPr>
            <a:xfrm>
              <a:off x="848975" y="2099521"/>
              <a:ext cx="59828" cy="29704"/>
            </a:xfrm>
            <a:custGeom>
              <a:rect b="b" l="l" r="r" t="t"/>
              <a:pathLst>
                <a:path extrusionOk="0" h="1133" w="2282">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79"/>
            <p:cNvSpPr/>
            <p:nvPr/>
          </p:nvSpPr>
          <p:spPr>
            <a:xfrm>
              <a:off x="1135035" y="2059460"/>
              <a:ext cx="42970" cy="55004"/>
            </a:xfrm>
            <a:custGeom>
              <a:rect b="b" l="l" r="r" t="t"/>
              <a:pathLst>
                <a:path extrusionOk="0" h="2098" w="1639">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79"/>
            <p:cNvSpPr/>
            <p:nvPr/>
          </p:nvSpPr>
          <p:spPr>
            <a:xfrm>
              <a:off x="1150713" y="2099573"/>
              <a:ext cx="59750" cy="29678"/>
            </a:xfrm>
            <a:custGeom>
              <a:rect b="b" l="l" r="r" t="t"/>
              <a:pathLst>
                <a:path extrusionOk="0" h="1132" w="2279">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6" name="Google Shape;13456;p79"/>
          <p:cNvGrpSpPr/>
          <p:nvPr/>
        </p:nvGrpSpPr>
        <p:grpSpPr>
          <a:xfrm>
            <a:off x="3078826" y="1815064"/>
            <a:ext cx="374884" cy="305381"/>
            <a:chOff x="3078826" y="2014314"/>
            <a:chExt cx="374884" cy="305381"/>
          </a:xfrm>
        </p:grpSpPr>
        <p:sp>
          <p:nvSpPr>
            <p:cNvPr id="13457" name="Google Shape;13457;p79"/>
            <p:cNvSpPr/>
            <p:nvPr/>
          </p:nvSpPr>
          <p:spPr>
            <a:xfrm>
              <a:off x="3217831" y="2174267"/>
              <a:ext cx="65727" cy="65727"/>
            </a:xfrm>
            <a:custGeom>
              <a:rect b="b" l="l" r="r" t="t"/>
              <a:pathLst>
                <a:path extrusionOk="0" h="2507" w="2507">
                  <a:moveTo>
                    <a:pt x="1884" y="0"/>
                  </a:moveTo>
                  <a:lnTo>
                    <a:pt x="0" y="1883"/>
                  </a:lnTo>
                  <a:lnTo>
                    <a:pt x="620" y="2506"/>
                  </a:lnTo>
                  <a:lnTo>
                    <a:pt x="2507" y="619"/>
                  </a:lnTo>
                  <a:lnTo>
                    <a:pt x="1884"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79"/>
            <p:cNvSpPr/>
            <p:nvPr/>
          </p:nvSpPr>
          <p:spPr>
            <a:xfrm>
              <a:off x="3217831" y="2203893"/>
              <a:ext cx="36023" cy="36101"/>
            </a:xfrm>
            <a:custGeom>
              <a:rect b="b" l="l" r="r" t="t"/>
              <a:pathLst>
                <a:path extrusionOk="0" h="1377" w="1374">
                  <a:moveTo>
                    <a:pt x="754" y="0"/>
                  </a:moveTo>
                  <a:lnTo>
                    <a:pt x="0" y="753"/>
                  </a:lnTo>
                  <a:lnTo>
                    <a:pt x="620" y="1376"/>
                  </a:lnTo>
                  <a:lnTo>
                    <a:pt x="1373" y="623"/>
                  </a:lnTo>
                  <a:lnTo>
                    <a:pt x="754"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79"/>
            <p:cNvSpPr/>
            <p:nvPr/>
          </p:nvSpPr>
          <p:spPr>
            <a:xfrm>
              <a:off x="3143400" y="2209189"/>
              <a:ext cx="105211" cy="105237"/>
            </a:xfrm>
            <a:custGeom>
              <a:rect b="b" l="l" r="r" t="t"/>
              <a:pathLst>
                <a:path extrusionOk="0" h="4014" w="4013">
                  <a:moveTo>
                    <a:pt x="2988" y="1"/>
                  </a:moveTo>
                  <a:lnTo>
                    <a:pt x="0" y="2989"/>
                  </a:lnTo>
                  <a:lnTo>
                    <a:pt x="1021" y="4014"/>
                  </a:lnTo>
                  <a:lnTo>
                    <a:pt x="4013" y="1022"/>
                  </a:lnTo>
                  <a:lnTo>
                    <a:pt x="298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79"/>
            <p:cNvSpPr/>
            <p:nvPr/>
          </p:nvSpPr>
          <p:spPr>
            <a:xfrm>
              <a:off x="3237101" y="2019584"/>
              <a:ext cx="201036" cy="201141"/>
            </a:xfrm>
            <a:custGeom>
              <a:rect b="b" l="l" r="r" t="t"/>
              <a:pathLst>
                <a:path extrusionOk="0" h="7672" w="7668">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79"/>
            <p:cNvSpPr/>
            <p:nvPr/>
          </p:nvSpPr>
          <p:spPr>
            <a:xfrm>
              <a:off x="3227243" y="2019557"/>
              <a:ext cx="186223" cy="176470"/>
            </a:xfrm>
            <a:custGeom>
              <a:rect b="b" l="l" r="r" t="t"/>
              <a:pathLst>
                <a:path extrusionOk="0" h="6731" w="7103">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79"/>
            <p:cNvSpPr/>
            <p:nvPr/>
          </p:nvSpPr>
          <p:spPr>
            <a:xfrm>
              <a:off x="3252779" y="2042839"/>
              <a:ext cx="162208" cy="154605"/>
            </a:xfrm>
            <a:custGeom>
              <a:rect b="b" l="l" r="r" t="t"/>
              <a:pathLst>
                <a:path extrusionOk="0" h="5897" w="6187">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79"/>
            <p:cNvSpPr/>
            <p:nvPr/>
          </p:nvSpPr>
          <p:spPr>
            <a:xfrm>
              <a:off x="3275379" y="2057835"/>
              <a:ext cx="148706" cy="139608"/>
            </a:xfrm>
            <a:custGeom>
              <a:rect b="b" l="l" r="r" t="t"/>
              <a:pathLst>
                <a:path extrusionOk="0" h="5325" w="5672">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79"/>
            <p:cNvSpPr/>
            <p:nvPr/>
          </p:nvSpPr>
          <p:spPr>
            <a:xfrm>
              <a:off x="3086508" y="2019531"/>
              <a:ext cx="142256" cy="148286"/>
            </a:xfrm>
            <a:custGeom>
              <a:rect b="b" l="l" r="r" t="t"/>
              <a:pathLst>
                <a:path extrusionOk="0" h="5656" w="5426">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79"/>
            <p:cNvSpPr/>
            <p:nvPr/>
          </p:nvSpPr>
          <p:spPr>
            <a:xfrm>
              <a:off x="3137501" y="2014314"/>
              <a:ext cx="316209" cy="305381"/>
            </a:xfrm>
            <a:custGeom>
              <a:rect b="b" l="l" r="r" t="t"/>
              <a:pathLst>
                <a:path extrusionOk="0" h="11648" w="12061">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79"/>
            <p:cNvSpPr/>
            <p:nvPr/>
          </p:nvSpPr>
          <p:spPr>
            <a:xfrm>
              <a:off x="3255139" y="2037595"/>
              <a:ext cx="173035" cy="165065"/>
            </a:xfrm>
            <a:custGeom>
              <a:rect b="b" l="l" r="r" t="t"/>
              <a:pathLst>
                <a:path extrusionOk="0" h="6296" w="660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79"/>
            <p:cNvSpPr/>
            <p:nvPr/>
          </p:nvSpPr>
          <p:spPr>
            <a:xfrm>
              <a:off x="3078826" y="2014366"/>
              <a:ext cx="166560" cy="158721"/>
            </a:xfrm>
            <a:custGeom>
              <a:rect b="b" l="l" r="r" t="t"/>
              <a:pathLst>
                <a:path extrusionOk="0" h="6054" w="6353">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79"/>
            <p:cNvSpPr/>
            <p:nvPr/>
          </p:nvSpPr>
          <p:spPr>
            <a:xfrm>
              <a:off x="3141014" y="2066198"/>
              <a:ext cx="31356" cy="53405"/>
            </a:xfrm>
            <a:custGeom>
              <a:rect b="b" l="l" r="r" t="t"/>
              <a:pathLst>
                <a:path extrusionOk="0" h="2037" w="1196">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79"/>
            <p:cNvSpPr/>
            <p:nvPr/>
          </p:nvSpPr>
          <p:spPr>
            <a:xfrm>
              <a:off x="3143872" y="2049970"/>
              <a:ext cx="17959" cy="15468"/>
            </a:xfrm>
            <a:custGeom>
              <a:rect b="b" l="l" r="r" t="t"/>
              <a:pathLst>
                <a:path extrusionOk="0" h="590" w="685">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0" name="Google Shape;13470;p79"/>
          <p:cNvGrpSpPr/>
          <p:nvPr/>
        </p:nvGrpSpPr>
        <p:grpSpPr>
          <a:xfrm>
            <a:off x="3531183" y="2239368"/>
            <a:ext cx="359416" cy="358315"/>
            <a:chOff x="3531183" y="2438618"/>
            <a:chExt cx="359416" cy="358315"/>
          </a:xfrm>
        </p:grpSpPr>
        <p:sp>
          <p:nvSpPr>
            <p:cNvPr id="13471" name="Google Shape;13471;p79"/>
            <p:cNvSpPr/>
            <p:nvPr/>
          </p:nvSpPr>
          <p:spPr>
            <a:xfrm>
              <a:off x="3653671" y="2571672"/>
              <a:ext cx="216032" cy="204890"/>
            </a:xfrm>
            <a:custGeom>
              <a:rect b="b" l="l" r="r" t="t"/>
              <a:pathLst>
                <a:path extrusionOk="0" h="7815" w="824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79"/>
            <p:cNvSpPr/>
            <p:nvPr/>
          </p:nvSpPr>
          <p:spPr>
            <a:xfrm>
              <a:off x="3714810" y="2571672"/>
              <a:ext cx="154788" cy="160556"/>
            </a:xfrm>
            <a:custGeom>
              <a:rect b="b" l="l" r="r" t="t"/>
              <a:pathLst>
                <a:path extrusionOk="0" h="6124" w="5904">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79"/>
            <p:cNvSpPr/>
            <p:nvPr/>
          </p:nvSpPr>
          <p:spPr>
            <a:xfrm>
              <a:off x="3789740" y="2696965"/>
              <a:ext cx="79859" cy="79596"/>
            </a:xfrm>
            <a:custGeom>
              <a:rect b="b" l="l" r="r" t="t"/>
              <a:pathLst>
                <a:path extrusionOk="0" h="3036" w="3046">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79"/>
            <p:cNvSpPr/>
            <p:nvPr/>
          </p:nvSpPr>
          <p:spPr>
            <a:xfrm>
              <a:off x="3798182" y="2705145"/>
              <a:ext cx="86623" cy="86518"/>
            </a:xfrm>
            <a:custGeom>
              <a:rect b="b" l="l" r="r" t="t"/>
              <a:pathLst>
                <a:path extrusionOk="0" h="3300" w="3304">
                  <a:moveTo>
                    <a:pt x="2384" y="0"/>
                  </a:moveTo>
                  <a:lnTo>
                    <a:pt x="0" y="2383"/>
                  </a:lnTo>
                  <a:lnTo>
                    <a:pt x="920" y="3299"/>
                  </a:lnTo>
                  <a:lnTo>
                    <a:pt x="3303" y="920"/>
                  </a:lnTo>
                  <a:lnTo>
                    <a:pt x="238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79"/>
            <p:cNvSpPr/>
            <p:nvPr/>
          </p:nvSpPr>
          <p:spPr>
            <a:xfrm>
              <a:off x="3847549" y="2705145"/>
              <a:ext cx="37255" cy="37150"/>
            </a:xfrm>
            <a:custGeom>
              <a:rect b="b" l="l" r="r" t="t"/>
              <a:pathLst>
                <a:path extrusionOk="0" h="1417" w="1421">
                  <a:moveTo>
                    <a:pt x="501" y="0"/>
                  </a:moveTo>
                  <a:lnTo>
                    <a:pt x="1" y="496"/>
                  </a:lnTo>
                  <a:lnTo>
                    <a:pt x="921" y="1416"/>
                  </a:lnTo>
                  <a:lnTo>
                    <a:pt x="1420" y="920"/>
                  </a:lnTo>
                  <a:lnTo>
                    <a:pt x="501"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79"/>
            <p:cNvSpPr/>
            <p:nvPr/>
          </p:nvSpPr>
          <p:spPr>
            <a:xfrm>
              <a:off x="3551973" y="2458937"/>
              <a:ext cx="215954" cy="204968"/>
            </a:xfrm>
            <a:custGeom>
              <a:rect b="b" l="l" r="r" t="t"/>
              <a:pathLst>
                <a:path extrusionOk="0" h="7818" w="8237">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79"/>
            <p:cNvSpPr/>
            <p:nvPr/>
          </p:nvSpPr>
          <p:spPr>
            <a:xfrm>
              <a:off x="3551973" y="2503349"/>
              <a:ext cx="154893" cy="160530"/>
            </a:xfrm>
            <a:custGeom>
              <a:rect b="b" l="l" r="r" t="t"/>
              <a:pathLst>
                <a:path extrusionOk="0" h="6123" w="5908">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79"/>
            <p:cNvSpPr/>
            <p:nvPr/>
          </p:nvSpPr>
          <p:spPr>
            <a:xfrm>
              <a:off x="3551973" y="2458937"/>
              <a:ext cx="79963" cy="79675"/>
            </a:xfrm>
            <a:custGeom>
              <a:rect b="b" l="l" r="r" t="t"/>
              <a:pathLst>
                <a:path extrusionOk="0" h="3039" w="305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79"/>
            <p:cNvSpPr/>
            <p:nvPr/>
          </p:nvSpPr>
          <p:spPr>
            <a:xfrm>
              <a:off x="3536872" y="2443835"/>
              <a:ext cx="86623" cy="86623"/>
            </a:xfrm>
            <a:custGeom>
              <a:rect b="b" l="l" r="r" t="t"/>
              <a:pathLst>
                <a:path extrusionOk="0" h="3304" w="3304">
                  <a:moveTo>
                    <a:pt x="2384" y="0"/>
                  </a:moveTo>
                  <a:lnTo>
                    <a:pt x="0" y="2383"/>
                  </a:lnTo>
                  <a:lnTo>
                    <a:pt x="920" y="3303"/>
                  </a:lnTo>
                  <a:lnTo>
                    <a:pt x="3303" y="920"/>
                  </a:lnTo>
                  <a:lnTo>
                    <a:pt x="23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79"/>
            <p:cNvSpPr/>
            <p:nvPr/>
          </p:nvSpPr>
          <p:spPr>
            <a:xfrm>
              <a:off x="3536872" y="2493203"/>
              <a:ext cx="37150" cy="37255"/>
            </a:xfrm>
            <a:custGeom>
              <a:rect b="b" l="l" r="r" t="t"/>
              <a:pathLst>
                <a:path extrusionOk="0" h="1421" w="1417">
                  <a:moveTo>
                    <a:pt x="500" y="0"/>
                  </a:moveTo>
                  <a:lnTo>
                    <a:pt x="0" y="500"/>
                  </a:lnTo>
                  <a:lnTo>
                    <a:pt x="920" y="1420"/>
                  </a:lnTo>
                  <a:lnTo>
                    <a:pt x="1417" y="920"/>
                  </a:lnTo>
                  <a:lnTo>
                    <a:pt x="500"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79"/>
            <p:cNvSpPr/>
            <p:nvPr/>
          </p:nvSpPr>
          <p:spPr>
            <a:xfrm>
              <a:off x="3663739" y="2458937"/>
              <a:ext cx="205860" cy="214852"/>
            </a:xfrm>
            <a:custGeom>
              <a:rect b="b" l="l" r="r" t="t"/>
              <a:pathLst>
                <a:path extrusionOk="0" h="8195" w="7852">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79"/>
            <p:cNvSpPr/>
            <p:nvPr/>
          </p:nvSpPr>
          <p:spPr>
            <a:xfrm>
              <a:off x="3790002" y="2459015"/>
              <a:ext cx="79596" cy="79885"/>
            </a:xfrm>
            <a:custGeom>
              <a:rect b="b" l="l" r="r" t="t"/>
              <a:pathLst>
                <a:path extrusionOk="0" h="3047" w="3036">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79"/>
            <p:cNvSpPr/>
            <p:nvPr/>
          </p:nvSpPr>
          <p:spPr>
            <a:xfrm>
              <a:off x="3663739" y="2459015"/>
              <a:ext cx="161526" cy="154893"/>
            </a:xfrm>
            <a:custGeom>
              <a:rect b="b" l="l" r="r" t="t"/>
              <a:pathLst>
                <a:path extrusionOk="0" h="5908" w="6161">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79"/>
            <p:cNvSpPr/>
            <p:nvPr/>
          </p:nvSpPr>
          <p:spPr>
            <a:xfrm>
              <a:off x="3798182" y="2443835"/>
              <a:ext cx="86518" cy="86623"/>
            </a:xfrm>
            <a:custGeom>
              <a:rect b="b" l="l" r="r" t="t"/>
              <a:pathLst>
                <a:path extrusionOk="0" h="3304" w="3300">
                  <a:moveTo>
                    <a:pt x="920" y="0"/>
                  </a:moveTo>
                  <a:lnTo>
                    <a:pt x="0" y="920"/>
                  </a:lnTo>
                  <a:lnTo>
                    <a:pt x="2384" y="3303"/>
                  </a:lnTo>
                  <a:lnTo>
                    <a:pt x="3300" y="2383"/>
                  </a:lnTo>
                  <a:lnTo>
                    <a:pt x="920"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79"/>
            <p:cNvSpPr/>
            <p:nvPr/>
          </p:nvSpPr>
          <p:spPr>
            <a:xfrm>
              <a:off x="3798182" y="2443835"/>
              <a:ext cx="37150" cy="37150"/>
            </a:xfrm>
            <a:custGeom>
              <a:rect b="b" l="l" r="r" t="t"/>
              <a:pathLst>
                <a:path extrusionOk="0" h="1417" w="1417">
                  <a:moveTo>
                    <a:pt x="920" y="0"/>
                  </a:moveTo>
                  <a:lnTo>
                    <a:pt x="0" y="920"/>
                  </a:lnTo>
                  <a:lnTo>
                    <a:pt x="500" y="1416"/>
                  </a:lnTo>
                  <a:lnTo>
                    <a:pt x="1417" y="500"/>
                  </a:lnTo>
                  <a:lnTo>
                    <a:pt x="9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79"/>
            <p:cNvSpPr/>
            <p:nvPr/>
          </p:nvSpPr>
          <p:spPr>
            <a:xfrm>
              <a:off x="3552052" y="2561709"/>
              <a:ext cx="205886" cy="214852"/>
            </a:xfrm>
            <a:custGeom>
              <a:rect b="b" l="l" r="r" t="t"/>
              <a:pathLst>
                <a:path extrusionOk="0" h="8195" w="7853">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79"/>
            <p:cNvSpPr/>
            <p:nvPr/>
          </p:nvSpPr>
          <p:spPr>
            <a:xfrm>
              <a:off x="3596412" y="2621773"/>
              <a:ext cx="161526" cy="154893"/>
            </a:xfrm>
            <a:custGeom>
              <a:rect b="b" l="l" r="r" t="t"/>
              <a:pathLst>
                <a:path extrusionOk="0" h="5908" w="6161">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79"/>
            <p:cNvSpPr/>
            <p:nvPr/>
          </p:nvSpPr>
          <p:spPr>
            <a:xfrm>
              <a:off x="3552052" y="2696782"/>
              <a:ext cx="79596" cy="79780"/>
            </a:xfrm>
            <a:custGeom>
              <a:rect b="b" l="l" r="r" t="t"/>
              <a:pathLst>
                <a:path extrusionOk="0" h="3043" w="3036">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79"/>
            <p:cNvSpPr/>
            <p:nvPr/>
          </p:nvSpPr>
          <p:spPr>
            <a:xfrm>
              <a:off x="3536872" y="2705145"/>
              <a:ext cx="86623" cy="86518"/>
            </a:xfrm>
            <a:custGeom>
              <a:rect b="b" l="l" r="r" t="t"/>
              <a:pathLst>
                <a:path extrusionOk="0" h="3300" w="3304">
                  <a:moveTo>
                    <a:pt x="920" y="0"/>
                  </a:moveTo>
                  <a:lnTo>
                    <a:pt x="0" y="920"/>
                  </a:lnTo>
                  <a:lnTo>
                    <a:pt x="2384" y="3299"/>
                  </a:lnTo>
                  <a:lnTo>
                    <a:pt x="3303" y="2383"/>
                  </a:lnTo>
                  <a:lnTo>
                    <a:pt x="920"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79"/>
            <p:cNvSpPr/>
            <p:nvPr/>
          </p:nvSpPr>
          <p:spPr>
            <a:xfrm>
              <a:off x="3586345" y="2754513"/>
              <a:ext cx="37150" cy="37150"/>
            </a:xfrm>
            <a:custGeom>
              <a:rect b="b" l="l" r="r" t="t"/>
              <a:pathLst>
                <a:path extrusionOk="0" h="1417" w="1417">
                  <a:moveTo>
                    <a:pt x="917" y="0"/>
                  </a:moveTo>
                  <a:lnTo>
                    <a:pt x="0" y="920"/>
                  </a:lnTo>
                  <a:lnTo>
                    <a:pt x="497" y="1416"/>
                  </a:lnTo>
                  <a:lnTo>
                    <a:pt x="1416" y="500"/>
                  </a:lnTo>
                  <a:lnTo>
                    <a:pt x="917"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79"/>
            <p:cNvSpPr/>
            <p:nvPr/>
          </p:nvSpPr>
          <p:spPr>
            <a:xfrm>
              <a:off x="3531183" y="2438618"/>
              <a:ext cx="359416" cy="358315"/>
            </a:xfrm>
            <a:custGeom>
              <a:rect b="b" l="l" r="r" t="t"/>
              <a:pathLst>
                <a:path extrusionOk="0" h="13667" w="13709">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2" name="Google Shape;13492;p79"/>
          <p:cNvGrpSpPr/>
          <p:nvPr/>
        </p:nvGrpSpPr>
        <p:grpSpPr>
          <a:xfrm>
            <a:off x="1325898" y="3666229"/>
            <a:ext cx="358288" cy="253418"/>
            <a:chOff x="1325898" y="3865479"/>
            <a:chExt cx="358288" cy="253418"/>
          </a:xfrm>
        </p:grpSpPr>
        <p:sp>
          <p:nvSpPr>
            <p:cNvPr id="13493" name="Google Shape;13493;p79"/>
            <p:cNvSpPr/>
            <p:nvPr/>
          </p:nvSpPr>
          <p:spPr>
            <a:xfrm>
              <a:off x="1442592" y="3870801"/>
              <a:ext cx="236377" cy="240021"/>
            </a:xfrm>
            <a:custGeom>
              <a:rect b="b" l="l" r="r" t="t"/>
              <a:pathLst>
                <a:path extrusionOk="0" h="9155" w="9016">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79"/>
            <p:cNvSpPr/>
            <p:nvPr/>
          </p:nvSpPr>
          <p:spPr>
            <a:xfrm>
              <a:off x="1442592" y="4073594"/>
              <a:ext cx="212073" cy="37229"/>
            </a:xfrm>
            <a:custGeom>
              <a:rect b="b" l="l" r="r" t="t"/>
              <a:pathLst>
                <a:path extrusionOk="0" h="1420" w="8089">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79"/>
            <p:cNvSpPr/>
            <p:nvPr/>
          </p:nvSpPr>
          <p:spPr>
            <a:xfrm>
              <a:off x="1442697" y="3967990"/>
              <a:ext cx="54611" cy="128413"/>
            </a:xfrm>
            <a:custGeom>
              <a:rect b="b" l="l" r="r" t="t"/>
              <a:pathLst>
                <a:path extrusionOk="0" h="4898" w="2083">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79"/>
            <p:cNvSpPr/>
            <p:nvPr/>
          </p:nvSpPr>
          <p:spPr>
            <a:xfrm>
              <a:off x="1416584" y="3958315"/>
              <a:ext cx="56997" cy="147762"/>
            </a:xfrm>
            <a:custGeom>
              <a:rect b="b" l="l" r="r" t="t"/>
              <a:pathLst>
                <a:path extrusionOk="0" h="5636" w="2174">
                  <a:moveTo>
                    <a:pt x="0" y="0"/>
                  </a:moveTo>
                  <a:lnTo>
                    <a:pt x="0" y="5636"/>
                  </a:lnTo>
                  <a:lnTo>
                    <a:pt x="2174" y="5636"/>
                  </a:lnTo>
                  <a:lnTo>
                    <a:pt x="2174" y="0"/>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79"/>
            <p:cNvSpPr/>
            <p:nvPr/>
          </p:nvSpPr>
          <p:spPr>
            <a:xfrm>
              <a:off x="1416584" y="4075193"/>
              <a:ext cx="56997" cy="30884"/>
            </a:xfrm>
            <a:custGeom>
              <a:rect b="b" l="l" r="r" t="t"/>
              <a:pathLst>
                <a:path extrusionOk="0" h="1178" w="2174">
                  <a:moveTo>
                    <a:pt x="0" y="1"/>
                  </a:moveTo>
                  <a:lnTo>
                    <a:pt x="0" y="1178"/>
                  </a:lnTo>
                  <a:lnTo>
                    <a:pt x="2174" y="1178"/>
                  </a:lnTo>
                  <a:lnTo>
                    <a:pt x="2174"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79"/>
            <p:cNvSpPr/>
            <p:nvPr/>
          </p:nvSpPr>
          <p:spPr>
            <a:xfrm>
              <a:off x="1331115" y="3950712"/>
              <a:ext cx="89664" cy="163073"/>
            </a:xfrm>
            <a:custGeom>
              <a:rect b="b" l="l" r="r" t="t"/>
              <a:pathLst>
                <a:path extrusionOk="0" h="6220" w="3420">
                  <a:moveTo>
                    <a:pt x="1" y="1"/>
                  </a:moveTo>
                  <a:lnTo>
                    <a:pt x="1" y="6219"/>
                  </a:lnTo>
                  <a:lnTo>
                    <a:pt x="3420" y="6219"/>
                  </a:lnTo>
                  <a:lnTo>
                    <a:pt x="342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79"/>
            <p:cNvSpPr/>
            <p:nvPr/>
          </p:nvSpPr>
          <p:spPr>
            <a:xfrm>
              <a:off x="1331115" y="4075193"/>
              <a:ext cx="89664" cy="38487"/>
            </a:xfrm>
            <a:custGeom>
              <a:rect b="b" l="l" r="r" t="t"/>
              <a:pathLst>
                <a:path extrusionOk="0" h="1468" w="3420">
                  <a:moveTo>
                    <a:pt x="1" y="1"/>
                  </a:moveTo>
                  <a:lnTo>
                    <a:pt x="1" y="1468"/>
                  </a:lnTo>
                  <a:lnTo>
                    <a:pt x="3420" y="1468"/>
                  </a:lnTo>
                  <a:lnTo>
                    <a:pt x="342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79"/>
            <p:cNvSpPr/>
            <p:nvPr/>
          </p:nvSpPr>
          <p:spPr>
            <a:xfrm>
              <a:off x="1325898" y="3865479"/>
              <a:ext cx="358288" cy="253418"/>
            </a:xfrm>
            <a:custGeom>
              <a:rect b="b" l="l" r="r" t="t"/>
              <a:pathLst>
                <a:path extrusionOk="0" h="9666" w="13666">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1" name="Google Shape;13501;p79"/>
          <p:cNvGrpSpPr/>
          <p:nvPr/>
        </p:nvGrpSpPr>
        <p:grpSpPr>
          <a:xfrm>
            <a:off x="3121823" y="3613742"/>
            <a:ext cx="354933" cy="358524"/>
            <a:chOff x="3121823" y="3812992"/>
            <a:chExt cx="354933" cy="358524"/>
          </a:xfrm>
        </p:grpSpPr>
        <p:sp>
          <p:nvSpPr>
            <p:cNvPr id="13502" name="Google Shape;13502;p79"/>
            <p:cNvSpPr/>
            <p:nvPr/>
          </p:nvSpPr>
          <p:spPr>
            <a:xfrm>
              <a:off x="3127433" y="3915633"/>
              <a:ext cx="154238" cy="174949"/>
            </a:xfrm>
            <a:custGeom>
              <a:rect b="b" l="l" r="r" t="t"/>
              <a:pathLst>
                <a:path extrusionOk="0" h="6673" w="5883">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79"/>
            <p:cNvSpPr/>
            <p:nvPr/>
          </p:nvSpPr>
          <p:spPr>
            <a:xfrm>
              <a:off x="3241191" y="3962484"/>
              <a:ext cx="40768" cy="39457"/>
            </a:xfrm>
            <a:custGeom>
              <a:rect b="b" l="l" r="r" t="t"/>
              <a:pathLst>
                <a:path extrusionOk="0" h="1505" w="1555">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79"/>
            <p:cNvSpPr/>
            <p:nvPr/>
          </p:nvSpPr>
          <p:spPr>
            <a:xfrm>
              <a:off x="3249083" y="3970480"/>
              <a:ext cx="44544" cy="44439"/>
            </a:xfrm>
            <a:custGeom>
              <a:rect b="b" l="l" r="r" t="t"/>
              <a:pathLst>
                <a:path extrusionOk="0" h="1695" w="1699">
                  <a:moveTo>
                    <a:pt x="967" y="0"/>
                  </a:moveTo>
                  <a:lnTo>
                    <a:pt x="0" y="963"/>
                  </a:lnTo>
                  <a:lnTo>
                    <a:pt x="732" y="1695"/>
                  </a:lnTo>
                  <a:lnTo>
                    <a:pt x="1699" y="732"/>
                  </a:lnTo>
                  <a:lnTo>
                    <a:pt x="967"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79"/>
            <p:cNvSpPr/>
            <p:nvPr/>
          </p:nvSpPr>
          <p:spPr>
            <a:xfrm>
              <a:off x="3340424" y="3818314"/>
              <a:ext cx="134574" cy="140211"/>
            </a:xfrm>
            <a:custGeom>
              <a:rect b="b" l="l" r="r" t="t"/>
              <a:pathLst>
                <a:path extrusionOk="0" h="5348" w="5133">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79"/>
            <p:cNvSpPr/>
            <p:nvPr/>
          </p:nvSpPr>
          <p:spPr>
            <a:xfrm>
              <a:off x="3242318" y="3967439"/>
              <a:ext cx="207407" cy="198755"/>
            </a:xfrm>
            <a:custGeom>
              <a:rect b="b" l="l" r="r" t="t"/>
              <a:pathLst>
                <a:path extrusionOk="0" h="7581" w="7911">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79"/>
            <p:cNvSpPr/>
            <p:nvPr/>
          </p:nvSpPr>
          <p:spPr>
            <a:xfrm>
              <a:off x="3317537" y="4038829"/>
              <a:ext cx="132294" cy="127365"/>
            </a:xfrm>
            <a:custGeom>
              <a:rect b="b" l="l" r="r" t="t"/>
              <a:pathLst>
                <a:path extrusionOk="0" h="4858" w="5046">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79"/>
            <p:cNvSpPr/>
            <p:nvPr/>
          </p:nvSpPr>
          <p:spPr>
            <a:xfrm>
              <a:off x="3242423" y="3967387"/>
              <a:ext cx="158983" cy="151223"/>
            </a:xfrm>
            <a:custGeom>
              <a:rect b="b" l="l" r="r" t="t"/>
              <a:pathLst>
                <a:path extrusionOk="0" h="5768" w="6064">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79"/>
            <p:cNvSpPr/>
            <p:nvPr/>
          </p:nvSpPr>
          <p:spPr>
            <a:xfrm>
              <a:off x="3244888" y="3967439"/>
              <a:ext cx="146530" cy="142046"/>
            </a:xfrm>
            <a:custGeom>
              <a:rect b="b" l="l" r="r" t="t"/>
              <a:pathLst>
                <a:path extrusionOk="0" h="5418" w="5589">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79"/>
            <p:cNvSpPr/>
            <p:nvPr/>
          </p:nvSpPr>
          <p:spPr>
            <a:xfrm>
              <a:off x="3244888" y="3967413"/>
              <a:ext cx="146530" cy="142073"/>
            </a:xfrm>
            <a:custGeom>
              <a:rect b="b" l="l" r="r" t="t"/>
              <a:pathLst>
                <a:path extrusionOk="0" h="5419" w="5589">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79"/>
            <p:cNvSpPr/>
            <p:nvPr/>
          </p:nvSpPr>
          <p:spPr>
            <a:xfrm>
              <a:off x="3290480" y="4013110"/>
              <a:ext cx="35918" cy="33244"/>
            </a:xfrm>
            <a:custGeom>
              <a:rect b="b" l="l" r="r" t="t"/>
              <a:pathLst>
                <a:path extrusionOk="0" h="1268" w="137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79"/>
            <p:cNvSpPr/>
            <p:nvPr/>
          </p:nvSpPr>
          <p:spPr>
            <a:xfrm>
              <a:off x="3395874" y="3853681"/>
              <a:ext cx="42263" cy="42263"/>
            </a:xfrm>
            <a:custGeom>
              <a:rect b="b" l="l" r="r" t="t"/>
              <a:pathLst>
                <a:path extrusionOk="0" h="1612" w="1612">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79"/>
            <p:cNvSpPr/>
            <p:nvPr/>
          </p:nvSpPr>
          <p:spPr>
            <a:xfrm>
              <a:off x="3325690" y="3812992"/>
              <a:ext cx="151065" cy="150803"/>
            </a:xfrm>
            <a:custGeom>
              <a:rect b="b" l="l" r="r" t="t"/>
              <a:pathLst>
                <a:path extrusionOk="0" h="5752" w="5762">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79"/>
            <p:cNvSpPr/>
            <p:nvPr/>
          </p:nvSpPr>
          <p:spPr>
            <a:xfrm>
              <a:off x="3121823" y="3910704"/>
              <a:ext cx="333880" cy="260812"/>
            </a:xfrm>
            <a:custGeom>
              <a:rect b="b" l="l" r="r" t="t"/>
              <a:pathLst>
                <a:path extrusionOk="0" h="9948" w="12735">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79"/>
            <p:cNvSpPr/>
            <p:nvPr/>
          </p:nvSpPr>
          <p:spPr>
            <a:xfrm>
              <a:off x="3372121" y="3848516"/>
              <a:ext cx="73907" cy="70682"/>
            </a:xfrm>
            <a:custGeom>
              <a:rect b="b" l="l" r="r" t="t"/>
              <a:pathLst>
                <a:path extrusionOk="0" h="2696" w="2819">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6" name="Google Shape;13516;p79"/>
          <p:cNvGrpSpPr/>
          <p:nvPr/>
        </p:nvGrpSpPr>
        <p:grpSpPr>
          <a:xfrm>
            <a:off x="876687" y="3614817"/>
            <a:ext cx="362457" cy="356296"/>
            <a:chOff x="876687" y="3814067"/>
            <a:chExt cx="362457" cy="356296"/>
          </a:xfrm>
        </p:grpSpPr>
        <p:sp>
          <p:nvSpPr>
            <p:cNvPr id="13517" name="Google Shape;13517;p79"/>
            <p:cNvSpPr/>
            <p:nvPr/>
          </p:nvSpPr>
          <p:spPr>
            <a:xfrm>
              <a:off x="1006674" y="4110534"/>
              <a:ext cx="41240" cy="37806"/>
            </a:xfrm>
            <a:custGeom>
              <a:rect b="b" l="l" r="r" t="t"/>
              <a:pathLst>
                <a:path extrusionOk="0" h="1442" w="1573">
                  <a:moveTo>
                    <a:pt x="323" y="0"/>
                  </a:moveTo>
                  <a:lnTo>
                    <a:pt x="1" y="1442"/>
                  </a:lnTo>
                  <a:lnTo>
                    <a:pt x="1572" y="1442"/>
                  </a:lnTo>
                  <a:lnTo>
                    <a:pt x="125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79"/>
            <p:cNvSpPr/>
            <p:nvPr/>
          </p:nvSpPr>
          <p:spPr>
            <a:xfrm>
              <a:off x="978385" y="4144905"/>
              <a:ext cx="97817" cy="20240"/>
            </a:xfrm>
            <a:custGeom>
              <a:rect b="b" l="l" r="r" t="t"/>
              <a:pathLst>
                <a:path extrusionOk="0" h="772" w="3731">
                  <a:moveTo>
                    <a:pt x="0" y="0"/>
                  </a:moveTo>
                  <a:lnTo>
                    <a:pt x="0" y="772"/>
                  </a:lnTo>
                  <a:lnTo>
                    <a:pt x="3731" y="772"/>
                  </a:lnTo>
                  <a:lnTo>
                    <a:pt x="3731"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79"/>
            <p:cNvSpPr/>
            <p:nvPr/>
          </p:nvSpPr>
          <p:spPr>
            <a:xfrm>
              <a:off x="881905" y="3923839"/>
              <a:ext cx="290778" cy="190024"/>
            </a:xfrm>
            <a:custGeom>
              <a:rect b="b" l="l" r="r" t="t"/>
              <a:pathLst>
                <a:path extrusionOk="0" h="7248" w="11091">
                  <a:moveTo>
                    <a:pt x="1" y="1"/>
                  </a:moveTo>
                  <a:lnTo>
                    <a:pt x="1" y="7248"/>
                  </a:lnTo>
                  <a:lnTo>
                    <a:pt x="11090" y="7248"/>
                  </a:lnTo>
                  <a:lnTo>
                    <a:pt x="1109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79"/>
            <p:cNvSpPr/>
            <p:nvPr/>
          </p:nvSpPr>
          <p:spPr>
            <a:xfrm>
              <a:off x="881905" y="4099313"/>
              <a:ext cx="290778" cy="14551"/>
            </a:xfrm>
            <a:custGeom>
              <a:rect b="b" l="l" r="r" t="t"/>
              <a:pathLst>
                <a:path extrusionOk="0" h="555" w="11091">
                  <a:moveTo>
                    <a:pt x="1" y="1"/>
                  </a:moveTo>
                  <a:lnTo>
                    <a:pt x="1" y="555"/>
                  </a:lnTo>
                  <a:lnTo>
                    <a:pt x="11090" y="555"/>
                  </a:lnTo>
                  <a:lnTo>
                    <a:pt x="1109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79"/>
            <p:cNvSpPr/>
            <p:nvPr/>
          </p:nvSpPr>
          <p:spPr>
            <a:xfrm>
              <a:off x="900414" y="3943607"/>
              <a:ext cx="253759" cy="140919"/>
            </a:xfrm>
            <a:custGeom>
              <a:rect b="b" l="l" r="r" t="t"/>
              <a:pathLst>
                <a:path extrusionOk="0" h="5375" w="9679">
                  <a:moveTo>
                    <a:pt x="1" y="0"/>
                  </a:moveTo>
                  <a:lnTo>
                    <a:pt x="1" y="5375"/>
                  </a:lnTo>
                  <a:lnTo>
                    <a:pt x="9678" y="5375"/>
                  </a:lnTo>
                  <a:lnTo>
                    <a:pt x="967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79"/>
            <p:cNvSpPr/>
            <p:nvPr/>
          </p:nvSpPr>
          <p:spPr>
            <a:xfrm>
              <a:off x="900414" y="3943607"/>
              <a:ext cx="253759" cy="140919"/>
            </a:xfrm>
            <a:custGeom>
              <a:rect b="b" l="l" r="r" t="t"/>
              <a:pathLst>
                <a:path extrusionOk="0" h="5375" w="9679">
                  <a:moveTo>
                    <a:pt x="1" y="0"/>
                  </a:moveTo>
                  <a:lnTo>
                    <a:pt x="1" y="5375"/>
                  </a:lnTo>
                  <a:lnTo>
                    <a:pt x="9678" y="5375"/>
                  </a:lnTo>
                  <a:lnTo>
                    <a:pt x="9678" y="4763"/>
                  </a:lnTo>
                  <a:lnTo>
                    <a:pt x="649" y="4763"/>
                  </a:lnTo>
                  <a:lnTo>
                    <a:pt x="649"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79"/>
            <p:cNvSpPr/>
            <p:nvPr/>
          </p:nvSpPr>
          <p:spPr>
            <a:xfrm>
              <a:off x="1091461" y="3819258"/>
              <a:ext cx="142073" cy="148103"/>
            </a:xfrm>
            <a:custGeom>
              <a:rect b="b" l="l" r="r" t="t"/>
              <a:pathLst>
                <a:path extrusionOk="0" h="5649" w="5419">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79"/>
            <p:cNvSpPr/>
            <p:nvPr/>
          </p:nvSpPr>
          <p:spPr>
            <a:xfrm>
              <a:off x="971909" y="3886139"/>
              <a:ext cx="26244" cy="26244"/>
            </a:xfrm>
            <a:custGeom>
              <a:rect b="b" l="l" r="r" t="t"/>
              <a:pathLst>
                <a:path extrusionOk="0" h="1001" w="1001">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79"/>
            <p:cNvSpPr/>
            <p:nvPr/>
          </p:nvSpPr>
          <p:spPr>
            <a:xfrm>
              <a:off x="1056434" y="3886139"/>
              <a:ext cx="26217" cy="26244"/>
            </a:xfrm>
            <a:custGeom>
              <a:rect b="b" l="l" r="r" t="t"/>
              <a:pathLst>
                <a:path extrusionOk="0" h="1001" w="100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79"/>
            <p:cNvSpPr/>
            <p:nvPr/>
          </p:nvSpPr>
          <p:spPr>
            <a:xfrm>
              <a:off x="1007329" y="3924705"/>
              <a:ext cx="39903" cy="71810"/>
            </a:xfrm>
            <a:custGeom>
              <a:rect b="b" l="l" r="r" t="t"/>
              <a:pathLst>
                <a:path extrusionOk="0" h="2739" w="1522">
                  <a:moveTo>
                    <a:pt x="1" y="0"/>
                  </a:moveTo>
                  <a:lnTo>
                    <a:pt x="1" y="2083"/>
                  </a:lnTo>
                  <a:lnTo>
                    <a:pt x="761" y="2738"/>
                  </a:lnTo>
                  <a:lnTo>
                    <a:pt x="1522" y="2083"/>
                  </a:lnTo>
                  <a:lnTo>
                    <a:pt x="1522"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79"/>
            <p:cNvSpPr/>
            <p:nvPr/>
          </p:nvSpPr>
          <p:spPr>
            <a:xfrm>
              <a:off x="925688" y="3969222"/>
              <a:ext cx="203212" cy="86911"/>
            </a:xfrm>
            <a:custGeom>
              <a:rect b="b" l="l" r="r" t="t"/>
              <a:pathLst>
                <a:path extrusionOk="0" h="3315" w="7751">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79"/>
            <p:cNvSpPr/>
            <p:nvPr/>
          </p:nvSpPr>
          <p:spPr>
            <a:xfrm>
              <a:off x="985018" y="3831082"/>
              <a:ext cx="84551" cy="116065"/>
            </a:xfrm>
            <a:custGeom>
              <a:rect b="b" l="l" r="r" t="t"/>
              <a:pathLst>
                <a:path extrusionOk="0" h="4427" w="3225">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79"/>
            <p:cNvSpPr/>
            <p:nvPr/>
          </p:nvSpPr>
          <p:spPr>
            <a:xfrm>
              <a:off x="985018" y="3831265"/>
              <a:ext cx="29180" cy="38094"/>
            </a:xfrm>
            <a:custGeom>
              <a:rect b="b" l="l" r="r" t="t"/>
              <a:pathLst>
                <a:path extrusionOk="0" h="1453" w="1113">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79"/>
            <p:cNvSpPr/>
            <p:nvPr/>
          </p:nvSpPr>
          <p:spPr>
            <a:xfrm>
              <a:off x="1014172" y="3831082"/>
              <a:ext cx="55398" cy="55083"/>
            </a:xfrm>
            <a:custGeom>
              <a:rect b="b" l="l" r="r" t="t"/>
              <a:pathLst>
                <a:path extrusionOk="0" h="2101" w="2113">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79"/>
            <p:cNvSpPr/>
            <p:nvPr/>
          </p:nvSpPr>
          <p:spPr>
            <a:xfrm>
              <a:off x="1013123" y="3983274"/>
              <a:ext cx="28420" cy="72858"/>
            </a:xfrm>
            <a:custGeom>
              <a:rect b="b" l="l" r="r" t="t"/>
              <a:pathLst>
                <a:path extrusionOk="0" h="2779" w="1084">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79"/>
            <p:cNvSpPr/>
            <p:nvPr/>
          </p:nvSpPr>
          <p:spPr>
            <a:xfrm>
              <a:off x="1007329" y="3969222"/>
              <a:ext cx="19978" cy="37648"/>
            </a:xfrm>
            <a:custGeom>
              <a:rect b="b" l="l" r="r" t="t"/>
              <a:pathLst>
                <a:path extrusionOk="0" h="1436" w="762">
                  <a:moveTo>
                    <a:pt x="1" y="1"/>
                  </a:moveTo>
                  <a:lnTo>
                    <a:pt x="1" y="1435"/>
                  </a:lnTo>
                  <a:lnTo>
                    <a:pt x="761" y="537"/>
                  </a:lnTo>
                  <a:lnTo>
                    <a:pt x="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79"/>
            <p:cNvSpPr/>
            <p:nvPr/>
          </p:nvSpPr>
          <p:spPr>
            <a:xfrm>
              <a:off x="1027281" y="3969222"/>
              <a:ext cx="19952" cy="37648"/>
            </a:xfrm>
            <a:custGeom>
              <a:rect b="b" l="l" r="r" t="t"/>
              <a:pathLst>
                <a:path extrusionOk="0" h="1436" w="761">
                  <a:moveTo>
                    <a:pt x="761" y="1"/>
                  </a:moveTo>
                  <a:lnTo>
                    <a:pt x="0" y="537"/>
                  </a:lnTo>
                  <a:lnTo>
                    <a:pt x="761" y="1435"/>
                  </a:lnTo>
                  <a:lnTo>
                    <a:pt x="761"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79"/>
            <p:cNvSpPr/>
            <p:nvPr/>
          </p:nvSpPr>
          <p:spPr>
            <a:xfrm>
              <a:off x="925688" y="3969222"/>
              <a:ext cx="81668" cy="86911"/>
            </a:xfrm>
            <a:custGeom>
              <a:rect b="b" l="l" r="r" t="t"/>
              <a:pathLst>
                <a:path extrusionOk="0" h="3315" w="3115">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79"/>
            <p:cNvSpPr/>
            <p:nvPr/>
          </p:nvSpPr>
          <p:spPr>
            <a:xfrm>
              <a:off x="925688" y="3977402"/>
              <a:ext cx="56420" cy="78731"/>
            </a:xfrm>
            <a:custGeom>
              <a:rect b="b" l="l" r="r" t="t"/>
              <a:pathLst>
                <a:path extrusionOk="0" h="3003" w="2152">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79"/>
            <p:cNvSpPr/>
            <p:nvPr/>
          </p:nvSpPr>
          <p:spPr>
            <a:xfrm>
              <a:off x="1047311" y="3969222"/>
              <a:ext cx="81589" cy="86911"/>
            </a:xfrm>
            <a:custGeom>
              <a:rect b="b" l="l" r="r" t="t"/>
              <a:pathLst>
                <a:path extrusionOk="0" h="3315" w="3112">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79"/>
            <p:cNvSpPr/>
            <p:nvPr/>
          </p:nvSpPr>
          <p:spPr>
            <a:xfrm>
              <a:off x="1081498" y="3980259"/>
              <a:ext cx="47401" cy="75873"/>
            </a:xfrm>
            <a:custGeom>
              <a:rect b="b" l="l" r="r" t="t"/>
              <a:pathLst>
                <a:path extrusionOk="0" h="2894" w="1808">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79"/>
            <p:cNvSpPr/>
            <p:nvPr/>
          </p:nvSpPr>
          <p:spPr>
            <a:xfrm>
              <a:off x="1007041" y="4094096"/>
              <a:ext cx="40480" cy="10461"/>
            </a:xfrm>
            <a:custGeom>
              <a:rect b="b" l="l" r="r" t="t"/>
              <a:pathLst>
                <a:path extrusionOk="0" h="399" w="1544">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79"/>
            <p:cNvSpPr/>
            <p:nvPr/>
          </p:nvSpPr>
          <p:spPr>
            <a:xfrm>
              <a:off x="876687" y="3814067"/>
              <a:ext cx="362457" cy="356296"/>
            </a:xfrm>
            <a:custGeom>
              <a:rect b="b" l="l" r="r" t="t"/>
              <a:pathLst>
                <a:path extrusionOk="0" h="13590" w="13825">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79"/>
            <p:cNvSpPr/>
            <p:nvPr/>
          </p:nvSpPr>
          <p:spPr>
            <a:xfrm>
              <a:off x="1147121" y="3866869"/>
              <a:ext cx="31356" cy="53405"/>
            </a:xfrm>
            <a:custGeom>
              <a:rect b="b" l="l" r="r" t="t"/>
              <a:pathLst>
                <a:path extrusionOk="0" h="2037" w="1196">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79"/>
            <p:cNvSpPr/>
            <p:nvPr/>
          </p:nvSpPr>
          <p:spPr>
            <a:xfrm>
              <a:off x="1152626" y="3850745"/>
              <a:ext cx="17959" cy="15390"/>
            </a:xfrm>
            <a:custGeom>
              <a:rect b="b" l="l" r="r" t="t"/>
              <a:pathLst>
                <a:path extrusionOk="0" h="587" w="685">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79"/>
            <p:cNvSpPr/>
            <p:nvPr/>
          </p:nvSpPr>
          <p:spPr>
            <a:xfrm>
              <a:off x="1017108" y="3883831"/>
              <a:ext cx="21210" cy="30832"/>
            </a:xfrm>
            <a:custGeom>
              <a:rect b="b" l="l" r="r" t="t"/>
              <a:pathLst>
                <a:path extrusionOk="0" h="1176" w="809">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3" name="Google Shape;13543;p79"/>
          <p:cNvGrpSpPr/>
          <p:nvPr/>
        </p:nvGrpSpPr>
        <p:grpSpPr>
          <a:xfrm>
            <a:off x="4008787" y="1316696"/>
            <a:ext cx="330734" cy="358367"/>
            <a:chOff x="4008787" y="1515946"/>
            <a:chExt cx="330734" cy="358367"/>
          </a:xfrm>
        </p:grpSpPr>
        <p:sp>
          <p:nvSpPr>
            <p:cNvPr id="13544" name="Google Shape;13544;p79"/>
            <p:cNvSpPr/>
            <p:nvPr/>
          </p:nvSpPr>
          <p:spPr>
            <a:xfrm>
              <a:off x="4190422" y="1521215"/>
              <a:ext cx="140657" cy="146687"/>
            </a:xfrm>
            <a:custGeom>
              <a:rect b="b" l="l" r="r" t="t"/>
              <a:pathLst>
                <a:path extrusionOk="0" h="5595" w="5365">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79"/>
            <p:cNvSpPr/>
            <p:nvPr/>
          </p:nvSpPr>
          <p:spPr>
            <a:xfrm>
              <a:off x="4216456" y="1553069"/>
              <a:ext cx="81379" cy="69660"/>
            </a:xfrm>
            <a:custGeom>
              <a:rect b="b" l="l" r="r" t="t"/>
              <a:pathLst>
                <a:path extrusionOk="0" h="2657" w="3104">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79"/>
            <p:cNvSpPr/>
            <p:nvPr/>
          </p:nvSpPr>
          <p:spPr>
            <a:xfrm>
              <a:off x="4033379" y="1568643"/>
              <a:ext cx="281471" cy="281471"/>
            </a:xfrm>
            <a:custGeom>
              <a:rect b="b" l="l" r="r" t="t"/>
              <a:pathLst>
                <a:path extrusionOk="0" h="10736" w="10736">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79"/>
            <p:cNvSpPr/>
            <p:nvPr/>
          </p:nvSpPr>
          <p:spPr>
            <a:xfrm>
              <a:off x="4110852" y="1568748"/>
              <a:ext cx="203998" cy="203893"/>
            </a:xfrm>
            <a:custGeom>
              <a:rect b="b" l="l" r="r" t="t"/>
              <a:pathLst>
                <a:path extrusionOk="0" h="7777" w="7781">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79"/>
            <p:cNvSpPr/>
            <p:nvPr/>
          </p:nvSpPr>
          <p:spPr>
            <a:xfrm>
              <a:off x="4014476" y="1549766"/>
              <a:ext cx="128964" cy="128964"/>
            </a:xfrm>
            <a:custGeom>
              <a:rect b="b" l="l" r="r" t="t"/>
              <a:pathLst>
                <a:path extrusionOk="0" h="4919" w="4919">
                  <a:moveTo>
                    <a:pt x="4206" y="0"/>
                  </a:moveTo>
                  <a:lnTo>
                    <a:pt x="1" y="4205"/>
                  </a:lnTo>
                  <a:lnTo>
                    <a:pt x="711" y="4918"/>
                  </a:lnTo>
                  <a:lnTo>
                    <a:pt x="4919" y="714"/>
                  </a:lnTo>
                  <a:lnTo>
                    <a:pt x="420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79"/>
            <p:cNvSpPr/>
            <p:nvPr/>
          </p:nvSpPr>
          <p:spPr>
            <a:xfrm>
              <a:off x="4023967" y="1559257"/>
              <a:ext cx="119473" cy="119473"/>
            </a:xfrm>
            <a:custGeom>
              <a:rect b="b" l="l" r="r" t="t"/>
              <a:pathLst>
                <a:path extrusionOk="0" h="4557" w="4557">
                  <a:moveTo>
                    <a:pt x="4206" y="0"/>
                  </a:moveTo>
                  <a:lnTo>
                    <a:pt x="1" y="4209"/>
                  </a:lnTo>
                  <a:lnTo>
                    <a:pt x="349" y="4556"/>
                  </a:lnTo>
                  <a:lnTo>
                    <a:pt x="4557" y="352"/>
                  </a:lnTo>
                  <a:lnTo>
                    <a:pt x="4206"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79"/>
            <p:cNvSpPr/>
            <p:nvPr/>
          </p:nvSpPr>
          <p:spPr>
            <a:xfrm>
              <a:off x="4204763" y="1740131"/>
              <a:ext cx="128964" cy="128964"/>
            </a:xfrm>
            <a:custGeom>
              <a:rect b="b" l="l" r="r" t="t"/>
              <a:pathLst>
                <a:path extrusionOk="0" h="4919" w="4919">
                  <a:moveTo>
                    <a:pt x="4205" y="1"/>
                  </a:moveTo>
                  <a:lnTo>
                    <a:pt x="1" y="4205"/>
                  </a:lnTo>
                  <a:lnTo>
                    <a:pt x="714" y="4919"/>
                  </a:lnTo>
                  <a:lnTo>
                    <a:pt x="4919" y="711"/>
                  </a:lnTo>
                  <a:lnTo>
                    <a:pt x="4205"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79"/>
            <p:cNvSpPr/>
            <p:nvPr/>
          </p:nvSpPr>
          <p:spPr>
            <a:xfrm>
              <a:off x="4214070" y="1749439"/>
              <a:ext cx="119657" cy="119657"/>
            </a:xfrm>
            <a:custGeom>
              <a:rect b="b" l="l" r="r" t="t"/>
              <a:pathLst>
                <a:path extrusionOk="0" h="4564" w="4564">
                  <a:moveTo>
                    <a:pt x="4209" y="1"/>
                  </a:moveTo>
                  <a:lnTo>
                    <a:pt x="1" y="4205"/>
                  </a:lnTo>
                  <a:lnTo>
                    <a:pt x="359" y="4564"/>
                  </a:lnTo>
                  <a:lnTo>
                    <a:pt x="4564" y="356"/>
                  </a:lnTo>
                  <a:lnTo>
                    <a:pt x="420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79"/>
            <p:cNvSpPr/>
            <p:nvPr/>
          </p:nvSpPr>
          <p:spPr>
            <a:xfrm>
              <a:off x="4075144" y="1678704"/>
              <a:ext cx="92155" cy="30937"/>
            </a:xfrm>
            <a:custGeom>
              <a:rect b="b" l="l" r="r" t="t"/>
              <a:pathLst>
                <a:path extrusionOk="0" h="1180" w="3515">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79"/>
            <p:cNvSpPr/>
            <p:nvPr/>
          </p:nvSpPr>
          <p:spPr>
            <a:xfrm>
              <a:off x="4174560" y="1764828"/>
              <a:ext cx="93387" cy="51963"/>
            </a:xfrm>
            <a:custGeom>
              <a:rect b="b" l="l" r="r" t="t"/>
              <a:pathLst>
                <a:path extrusionOk="0" h="1982" w="3562">
                  <a:moveTo>
                    <a:pt x="1" y="0"/>
                  </a:moveTo>
                  <a:cubicBezTo>
                    <a:pt x="1" y="381"/>
                    <a:pt x="254" y="656"/>
                    <a:pt x="298" y="699"/>
                  </a:cubicBezTo>
                  <a:lnTo>
                    <a:pt x="1580" y="1981"/>
                  </a:lnTo>
                  <a:lnTo>
                    <a:pt x="3561"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79"/>
            <p:cNvSpPr/>
            <p:nvPr/>
          </p:nvSpPr>
          <p:spPr>
            <a:xfrm>
              <a:off x="4176081" y="1515946"/>
              <a:ext cx="156361" cy="157174"/>
            </a:xfrm>
            <a:custGeom>
              <a:rect b="b" l="l" r="r" t="t"/>
              <a:pathLst>
                <a:path extrusionOk="0" h="5995" w="5964">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79"/>
            <p:cNvSpPr/>
            <p:nvPr/>
          </p:nvSpPr>
          <p:spPr>
            <a:xfrm>
              <a:off x="4219759" y="1547852"/>
              <a:ext cx="83319" cy="80068"/>
            </a:xfrm>
            <a:custGeom>
              <a:rect b="b" l="l" r="r" t="t"/>
              <a:pathLst>
                <a:path extrusionOk="0" h="3054" w="3178">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79"/>
            <p:cNvSpPr/>
            <p:nvPr/>
          </p:nvSpPr>
          <p:spPr>
            <a:xfrm>
              <a:off x="4008787" y="1544549"/>
              <a:ext cx="330734" cy="329764"/>
            </a:xfrm>
            <a:custGeom>
              <a:rect b="b" l="l" r="r" t="t"/>
              <a:pathLst>
                <a:path extrusionOk="0" h="12578" w="12615">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79"/>
            <p:cNvSpPr/>
            <p:nvPr/>
          </p:nvSpPr>
          <p:spPr>
            <a:xfrm>
              <a:off x="4068327" y="1673486"/>
              <a:ext cx="105788" cy="41424"/>
            </a:xfrm>
            <a:custGeom>
              <a:rect b="b" l="l" r="r" t="t"/>
              <a:pathLst>
                <a:path extrusionOk="0" h="1580" w="4035">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79"/>
            <p:cNvSpPr/>
            <p:nvPr/>
          </p:nvSpPr>
          <p:spPr>
            <a:xfrm>
              <a:off x="4169264" y="1759611"/>
              <a:ext cx="104372" cy="62450"/>
            </a:xfrm>
            <a:custGeom>
              <a:rect b="b" l="l" r="r" t="t"/>
              <a:pathLst>
                <a:path extrusionOk="0" h="2382" w="3981">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79"/>
          <p:cNvGrpSpPr/>
          <p:nvPr/>
        </p:nvGrpSpPr>
        <p:grpSpPr>
          <a:xfrm>
            <a:off x="3962539" y="2309185"/>
            <a:ext cx="378502" cy="218470"/>
            <a:chOff x="3962539" y="2508435"/>
            <a:chExt cx="378502" cy="218470"/>
          </a:xfrm>
        </p:grpSpPr>
        <p:sp>
          <p:nvSpPr>
            <p:cNvPr id="13560" name="Google Shape;13560;p79"/>
            <p:cNvSpPr/>
            <p:nvPr/>
          </p:nvSpPr>
          <p:spPr>
            <a:xfrm>
              <a:off x="4134605" y="2513495"/>
              <a:ext cx="205781" cy="208088"/>
            </a:xfrm>
            <a:custGeom>
              <a:rect b="b" l="l" r="r" t="t"/>
              <a:pathLst>
                <a:path extrusionOk="0" h="7937" w="7849">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79"/>
            <p:cNvSpPr/>
            <p:nvPr/>
          </p:nvSpPr>
          <p:spPr>
            <a:xfrm>
              <a:off x="4134684" y="2547709"/>
              <a:ext cx="53012" cy="120129"/>
            </a:xfrm>
            <a:custGeom>
              <a:rect b="b" l="l" r="r" t="t"/>
              <a:pathLst>
                <a:path extrusionOk="0" h="4582" w="2022">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79"/>
            <p:cNvSpPr/>
            <p:nvPr/>
          </p:nvSpPr>
          <p:spPr>
            <a:xfrm>
              <a:off x="3975071" y="2513915"/>
              <a:ext cx="199253" cy="207669"/>
            </a:xfrm>
            <a:custGeom>
              <a:rect b="b" l="l" r="r" t="t"/>
              <a:pathLst>
                <a:path extrusionOk="0" h="7921" w="760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79"/>
            <p:cNvSpPr/>
            <p:nvPr/>
          </p:nvSpPr>
          <p:spPr>
            <a:xfrm>
              <a:off x="4116095" y="2509379"/>
              <a:ext cx="224946" cy="217474"/>
            </a:xfrm>
            <a:custGeom>
              <a:rect b="b" l="l" r="r" t="t"/>
              <a:pathLst>
                <a:path extrusionOk="0" h="8295" w="858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79"/>
            <p:cNvSpPr/>
            <p:nvPr/>
          </p:nvSpPr>
          <p:spPr>
            <a:xfrm>
              <a:off x="3962539" y="2508435"/>
              <a:ext cx="270905" cy="218470"/>
            </a:xfrm>
            <a:custGeom>
              <a:rect b="b" l="l" r="r" t="t"/>
              <a:pathLst>
                <a:path extrusionOk="0" h="8333" w="10333">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79"/>
            <p:cNvSpPr/>
            <p:nvPr/>
          </p:nvSpPr>
          <p:spPr>
            <a:xfrm>
              <a:off x="4023312" y="2562837"/>
              <a:ext cx="101304" cy="94776"/>
            </a:xfrm>
            <a:custGeom>
              <a:rect b="b" l="l" r="r" t="t"/>
              <a:pathLst>
                <a:path extrusionOk="0" h="3615" w="3864">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79"/>
            <p:cNvSpPr/>
            <p:nvPr/>
          </p:nvSpPr>
          <p:spPr>
            <a:xfrm>
              <a:off x="4195456" y="2561604"/>
              <a:ext cx="78653" cy="89113"/>
            </a:xfrm>
            <a:custGeom>
              <a:rect b="b" l="l" r="r" t="t"/>
              <a:pathLst>
                <a:path extrusionOk="0" h="3399" w="300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7" name="Google Shape;13567;p79"/>
          <p:cNvGrpSpPr/>
          <p:nvPr/>
        </p:nvGrpSpPr>
        <p:grpSpPr>
          <a:xfrm>
            <a:off x="2241439" y="2701687"/>
            <a:ext cx="225811" cy="358262"/>
            <a:chOff x="2241439" y="2900937"/>
            <a:chExt cx="225811" cy="358262"/>
          </a:xfrm>
        </p:grpSpPr>
        <p:sp>
          <p:nvSpPr>
            <p:cNvPr id="13568" name="Google Shape;13568;p79"/>
            <p:cNvSpPr/>
            <p:nvPr/>
          </p:nvSpPr>
          <p:spPr>
            <a:xfrm>
              <a:off x="2352628" y="2967005"/>
              <a:ext cx="109301" cy="203710"/>
            </a:xfrm>
            <a:custGeom>
              <a:rect b="b" l="l" r="r" t="t"/>
              <a:pathLst>
                <a:path extrusionOk="0" h="7770" w="4169">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79"/>
            <p:cNvSpPr/>
            <p:nvPr/>
          </p:nvSpPr>
          <p:spPr>
            <a:xfrm>
              <a:off x="2352628" y="3044767"/>
              <a:ext cx="72858" cy="56053"/>
            </a:xfrm>
            <a:custGeom>
              <a:rect b="b" l="l" r="r" t="t"/>
              <a:pathLst>
                <a:path extrusionOk="0" h="2138" w="2779">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79"/>
            <p:cNvSpPr/>
            <p:nvPr/>
          </p:nvSpPr>
          <p:spPr>
            <a:xfrm>
              <a:off x="2379972" y="3067890"/>
              <a:ext cx="81956" cy="44334"/>
            </a:xfrm>
            <a:custGeom>
              <a:rect b="b" l="l" r="r" t="t"/>
              <a:pathLst>
                <a:path extrusionOk="0" h="1691" w="3126">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79"/>
            <p:cNvSpPr/>
            <p:nvPr/>
          </p:nvSpPr>
          <p:spPr>
            <a:xfrm>
              <a:off x="2370665" y="2967110"/>
              <a:ext cx="73225" cy="42367"/>
            </a:xfrm>
            <a:custGeom>
              <a:rect b="b" l="l" r="r" t="t"/>
              <a:pathLst>
                <a:path extrusionOk="0" h="1616" w="2793">
                  <a:moveTo>
                    <a:pt x="1" y="0"/>
                  </a:moveTo>
                  <a:lnTo>
                    <a:pt x="1" y="1616"/>
                  </a:lnTo>
                  <a:lnTo>
                    <a:pt x="2793" y="1616"/>
                  </a:lnTo>
                  <a:lnTo>
                    <a:pt x="279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79"/>
            <p:cNvSpPr/>
            <p:nvPr/>
          </p:nvSpPr>
          <p:spPr>
            <a:xfrm>
              <a:off x="2358789" y="2906155"/>
              <a:ext cx="96979" cy="64600"/>
            </a:xfrm>
            <a:custGeom>
              <a:rect b="b" l="l" r="r" t="t"/>
              <a:pathLst>
                <a:path extrusionOk="0" h="2464" w="3699">
                  <a:moveTo>
                    <a:pt x="1" y="0"/>
                  </a:moveTo>
                  <a:lnTo>
                    <a:pt x="1" y="2463"/>
                  </a:lnTo>
                  <a:lnTo>
                    <a:pt x="3699" y="2463"/>
                  </a:lnTo>
                  <a:lnTo>
                    <a:pt x="369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79"/>
            <p:cNvSpPr/>
            <p:nvPr/>
          </p:nvSpPr>
          <p:spPr>
            <a:xfrm>
              <a:off x="2379972" y="3077538"/>
              <a:ext cx="27371" cy="57652"/>
            </a:xfrm>
            <a:custGeom>
              <a:rect b="b" l="l" r="r" t="t"/>
              <a:pathLst>
                <a:path extrusionOk="0" h="2199" w="1044">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79"/>
            <p:cNvSpPr/>
            <p:nvPr/>
          </p:nvSpPr>
          <p:spPr>
            <a:xfrm>
              <a:off x="2407317" y="3080475"/>
              <a:ext cx="27266" cy="54716"/>
            </a:xfrm>
            <a:custGeom>
              <a:rect b="b" l="l" r="r" t="t"/>
              <a:pathLst>
                <a:path extrusionOk="0" h="2087" w="104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79"/>
            <p:cNvSpPr/>
            <p:nvPr/>
          </p:nvSpPr>
          <p:spPr>
            <a:xfrm>
              <a:off x="2434662" y="3086269"/>
              <a:ext cx="27266" cy="48922"/>
            </a:xfrm>
            <a:custGeom>
              <a:rect b="b" l="l" r="r" t="t"/>
              <a:pathLst>
                <a:path extrusionOk="0" h="1866" w="104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79"/>
            <p:cNvSpPr/>
            <p:nvPr/>
          </p:nvSpPr>
          <p:spPr>
            <a:xfrm>
              <a:off x="2358789" y="2965485"/>
              <a:ext cx="96979" cy="27188"/>
            </a:xfrm>
            <a:custGeom>
              <a:rect b="b" l="l" r="r" t="t"/>
              <a:pathLst>
                <a:path extrusionOk="0" h="1037" w="3699">
                  <a:moveTo>
                    <a:pt x="1" y="1"/>
                  </a:moveTo>
                  <a:lnTo>
                    <a:pt x="1" y="1037"/>
                  </a:lnTo>
                  <a:lnTo>
                    <a:pt x="3699" y="1037"/>
                  </a:lnTo>
                  <a:lnTo>
                    <a:pt x="3699"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79"/>
            <p:cNvSpPr/>
            <p:nvPr/>
          </p:nvSpPr>
          <p:spPr>
            <a:xfrm>
              <a:off x="2352523" y="3054467"/>
              <a:ext cx="63263" cy="36757"/>
            </a:xfrm>
            <a:custGeom>
              <a:rect b="b" l="l" r="r" t="t"/>
              <a:pathLst>
                <a:path extrusionOk="0" h="1402" w="2413">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79"/>
            <p:cNvSpPr/>
            <p:nvPr/>
          </p:nvSpPr>
          <p:spPr>
            <a:xfrm>
              <a:off x="2285878" y="3201836"/>
              <a:ext cx="162286" cy="52147"/>
            </a:xfrm>
            <a:custGeom>
              <a:rect b="b" l="l" r="r" t="t"/>
              <a:pathLst>
                <a:path extrusionOk="0" h="1989" w="6190">
                  <a:moveTo>
                    <a:pt x="927" y="0"/>
                  </a:moveTo>
                  <a:lnTo>
                    <a:pt x="0" y="1989"/>
                  </a:lnTo>
                  <a:lnTo>
                    <a:pt x="6190" y="1989"/>
                  </a:lnTo>
                  <a:lnTo>
                    <a:pt x="5263"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79"/>
            <p:cNvSpPr/>
            <p:nvPr/>
          </p:nvSpPr>
          <p:spPr>
            <a:xfrm>
              <a:off x="2310182" y="3187311"/>
              <a:ext cx="113679" cy="29075"/>
            </a:xfrm>
            <a:custGeom>
              <a:rect b="b" l="l" r="r" t="t"/>
              <a:pathLst>
                <a:path extrusionOk="0" h="1109" w="4336">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79"/>
            <p:cNvSpPr/>
            <p:nvPr/>
          </p:nvSpPr>
          <p:spPr>
            <a:xfrm>
              <a:off x="2347305" y="2900937"/>
              <a:ext cx="119945" cy="275861"/>
            </a:xfrm>
            <a:custGeom>
              <a:rect b="b" l="l" r="r" t="t"/>
              <a:pathLst>
                <a:path extrusionOk="0" h="10522" w="4575">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79"/>
            <p:cNvSpPr/>
            <p:nvPr/>
          </p:nvSpPr>
          <p:spPr>
            <a:xfrm>
              <a:off x="2279507" y="3182068"/>
              <a:ext cx="175028" cy="77132"/>
            </a:xfrm>
            <a:custGeom>
              <a:rect b="b" l="l" r="r" t="t"/>
              <a:pathLst>
                <a:path extrusionOk="0" h="2942" w="6676">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79"/>
            <p:cNvSpPr/>
            <p:nvPr/>
          </p:nvSpPr>
          <p:spPr>
            <a:xfrm>
              <a:off x="2325860" y="3120588"/>
              <a:ext cx="10566" cy="56105"/>
            </a:xfrm>
            <a:custGeom>
              <a:rect b="b" l="l" r="r" t="t"/>
              <a:pathLst>
                <a:path extrusionOk="0" h="2140" w="403">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79"/>
            <p:cNvSpPr/>
            <p:nvPr/>
          </p:nvSpPr>
          <p:spPr>
            <a:xfrm>
              <a:off x="2270331" y="3139438"/>
              <a:ext cx="47296" cy="42918"/>
            </a:xfrm>
            <a:custGeom>
              <a:rect b="b" l="l" r="r" t="t"/>
              <a:pathLst>
                <a:path extrusionOk="0" h="1637" w="1804">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79"/>
            <p:cNvSpPr/>
            <p:nvPr/>
          </p:nvSpPr>
          <p:spPr>
            <a:xfrm>
              <a:off x="2241439" y="3190431"/>
              <a:ext cx="57941" cy="10566"/>
            </a:xfrm>
            <a:custGeom>
              <a:rect b="b" l="l" r="r" t="t"/>
              <a:pathLst>
                <a:path extrusionOk="0" h="403" w="221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5" name="Google Shape;13585;p79"/>
          <p:cNvGrpSpPr/>
          <p:nvPr/>
        </p:nvGrpSpPr>
        <p:grpSpPr>
          <a:xfrm>
            <a:off x="3533936" y="3237888"/>
            <a:ext cx="361775" cy="246969"/>
            <a:chOff x="3533936" y="3437138"/>
            <a:chExt cx="361775" cy="246969"/>
          </a:xfrm>
        </p:grpSpPr>
        <p:sp>
          <p:nvSpPr>
            <p:cNvPr id="13586" name="Google Shape;13586;p79"/>
            <p:cNvSpPr/>
            <p:nvPr/>
          </p:nvSpPr>
          <p:spPr>
            <a:xfrm>
              <a:off x="3580839" y="3442538"/>
              <a:ext cx="118870" cy="225916"/>
            </a:xfrm>
            <a:custGeom>
              <a:rect b="b" l="l" r="r" t="t"/>
              <a:pathLst>
                <a:path extrusionOk="0" h="8617" w="4534">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79"/>
            <p:cNvSpPr/>
            <p:nvPr/>
          </p:nvSpPr>
          <p:spPr>
            <a:xfrm>
              <a:off x="3580918" y="3545757"/>
              <a:ext cx="76005" cy="122698"/>
            </a:xfrm>
            <a:custGeom>
              <a:rect b="b" l="l" r="r" t="t"/>
              <a:pathLst>
                <a:path extrusionOk="0" h="4680" w="2899">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79"/>
            <p:cNvSpPr/>
            <p:nvPr/>
          </p:nvSpPr>
          <p:spPr>
            <a:xfrm>
              <a:off x="3539625" y="3528584"/>
              <a:ext cx="87671" cy="139870"/>
            </a:xfrm>
            <a:custGeom>
              <a:rect b="b" l="l" r="r" t="t"/>
              <a:pathLst>
                <a:path extrusionOk="0" h="5335" w="3344">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79"/>
            <p:cNvSpPr/>
            <p:nvPr/>
          </p:nvSpPr>
          <p:spPr>
            <a:xfrm>
              <a:off x="3572292" y="3655503"/>
              <a:ext cx="135990" cy="23386"/>
            </a:xfrm>
            <a:custGeom>
              <a:rect b="b" l="l" r="r" t="t"/>
              <a:pathLst>
                <a:path extrusionOk="0" h="892" w="5187">
                  <a:moveTo>
                    <a:pt x="0" y="1"/>
                  </a:moveTo>
                  <a:lnTo>
                    <a:pt x="0" y="892"/>
                  </a:lnTo>
                  <a:lnTo>
                    <a:pt x="5187" y="892"/>
                  </a:lnTo>
                  <a:lnTo>
                    <a:pt x="5187"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79"/>
            <p:cNvSpPr/>
            <p:nvPr/>
          </p:nvSpPr>
          <p:spPr>
            <a:xfrm>
              <a:off x="3730488" y="3442538"/>
              <a:ext cx="118791" cy="225916"/>
            </a:xfrm>
            <a:custGeom>
              <a:rect b="b" l="l" r="r" t="t"/>
              <a:pathLst>
                <a:path extrusionOk="0" h="8617" w="4531">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79"/>
            <p:cNvSpPr/>
            <p:nvPr/>
          </p:nvSpPr>
          <p:spPr>
            <a:xfrm>
              <a:off x="3773302" y="3545757"/>
              <a:ext cx="75978" cy="122698"/>
            </a:xfrm>
            <a:custGeom>
              <a:rect b="b" l="l" r="r" t="t"/>
              <a:pathLst>
                <a:path extrusionOk="0" h="4680" w="2898">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79"/>
            <p:cNvSpPr/>
            <p:nvPr/>
          </p:nvSpPr>
          <p:spPr>
            <a:xfrm>
              <a:off x="3802927" y="3528584"/>
              <a:ext cx="87671" cy="139870"/>
            </a:xfrm>
            <a:custGeom>
              <a:rect b="b" l="l" r="r" t="t"/>
              <a:pathLst>
                <a:path extrusionOk="0" h="5335" w="3344">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79"/>
            <p:cNvSpPr/>
            <p:nvPr/>
          </p:nvSpPr>
          <p:spPr>
            <a:xfrm>
              <a:off x="3721941" y="3655503"/>
              <a:ext cx="135990" cy="23386"/>
            </a:xfrm>
            <a:custGeom>
              <a:rect b="b" l="l" r="r" t="t"/>
              <a:pathLst>
                <a:path extrusionOk="0" h="892" w="5187">
                  <a:moveTo>
                    <a:pt x="0" y="1"/>
                  </a:moveTo>
                  <a:lnTo>
                    <a:pt x="0" y="892"/>
                  </a:lnTo>
                  <a:lnTo>
                    <a:pt x="5186" y="892"/>
                  </a:lnTo>
                  <a:lnTo>
                    <a:pt x="518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79"/>
            <p:cNvSpPr/>
            <p:nvPr/>
          </p:nvSpPr>
          <p:spPr>
            <a:xfrm>
              <a:off x="3533936" y="3437138"/>
              <a:ext cx="179669" cy="246969"/>
            </a:xfrm>
            <a:custGeom>
              <a:rect b="b" l="l" r="r" t="t"/>
              <a:pathLst>
                <a:path extrusionOk="0" h="9420" w="6853">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79"/>
            <p:cNvSpPr/>
            <p:nvPr/>
          </p:nvSpPr>
          <p:spPr>
            <a:xfrm>
              <a:off x="3778519" y="3507951"/>
              <a:ext cx="11142" cy="36495"/>
            </a:xfrm>
            <a:custGeom>
              <a:rect b="b" l="l" r="r" t="t"/>
              <a:pathLst>
                <a:path extrusionOk="0" h="1392" w="425">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79"/>
            <p:cNvSpPr/>
            <p:nvPr/>
          </p:nvSpPr>
          <p:spPr>
            <a:xfrm>
              <a:off x="3716698" y="3437164"/>
              <a:ext cx="179013" cy="246943"/>
            </a:xfrm>
            <a:custGeom>
              <a:rect b="b" l="l" r="r" t="t"/>
              <a:pathLst>
                <a:path extrusionOk="0" h="9419" w="6828">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7" name="Google Shape;13597;p79"/>
          <p:cNvGrpSpPr/>
          <p:nvPr/>
        </p:nvGrpSpPr>
        <p:grpSpPr>
          <a:xfrm>
            <a:off x="3531838" y="1806202"/>
            <a:ext cx="358288" cy="323209"/>
            <a:chOff x="3531838" y="2005452"/>
            <a:chExt cx="358288" cy="323209"/>
          </a:xfrm>
        </p:grpSpPr>
        <p:sp>
          <p:nvSpPr>
            <p:cNvPr id="13598" name="Google Shape;13598;p79"/>
            <p:cNvSpPr/>
            <p:nvPr/>
          </p:nvSpPr>
          <p:spPr>
            <a:xfrm>
              <a:off x="3536977" y="2113102"/>
              <a:ext cx="267392" cy="210055"/>
            </a:xfrm>
            <a:custGeom>
              <a:rect b="b" l="l" r="r" t="t"/>
              <a:pathLst>
                <a:path extrusionOk="0" h="8012" w="10199">
                  <a:moveTo>
                    <a:pt x="0" y="1"/>
                  </a:moveTo>
                  <a:lnTo>
                    <a:pt x="0" y="8012"/>
                  </a:lnTo>
                  <a:lnTo>
                    <a:pt x="10199" y="8012"/>
                  </a:lnTo>
                  <a:lnTo>
                    <a:pt x="10199" y="1334"/>
                  </a:lnTo>
                  <a:lnTo>
                    <a:pt x="4125" y="1334"/>
                  </a:lnTo>
                  <a:lnTo>
                    <a:pt x="27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79"/>
            <p:cNvSpPr/>
            <p:nvPr/>
          </p:nvSpPr>
          <p:spPr>
            <a:xfrm>
              <a:off x="3742811" y="2148049"/>
              <a:ext cx="61559" cy="49971"/>
            </a:xfrm>
            <a:custGeom>
              <a:rect b="b" l="l" r="r" t="t"/>
              <a:pathLst>
                <a:path extrusionOk="0" h="1906" w="2348">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79"/>
            <p:cNvSpPr/>
            <p:nvPr/>
          </p:nvSpPr>
          <p:spPr>
            <a:xfrm>
              <a:off x="3536977" y="2215192"/>
              <a:ext cx="267392" cy="107964"/>
            </a:xfrm>
            <a:custGeom>
              <a:rect b="b" l="l" r="r" t="t"/>
              <a:pathLst>
                <a:path extrusionOk="0" h="4118" w="10199">
                  <a:moveTo>
                    <a:pt x="0" y="0"/>
                  </a:moveTo>
                  <a:lnTo>
                    <a:pt x="0" y="4118"/>
                  </a:lnTo>
                  <a:lnTo>
                    <a:pt x="10199" y="4118"/>
                  </a:lnTo>
                  <a:lnTo>
                    <a:pt x="10199"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79"/>
            <p:cNvSpPr/>
            <p:nvPr/>
          </p:nvSpPr>
          <p:spPr>
            <a:xfrm>
              <a:off x="3536977" y="2113102"/>
              <a:ext cx="108173" cy="40375"/>
            </a:xfrm>
            <a:custGeom>
              <a:rect b="b" l="l" r="r" t="t"/>
              <a:pathLst>
                <a:path extrusionOk="0" h="1540" w="4126">
                  <a:moveTo>
                    <a:pt x="0" y="1"/>
                  </a:moveTo>
                  <a:lnTo>
                    <a:pt x="0" y="1540"/>
                  </a:lnTo>
                  <a:lnTo>
                    <a:pt x="4125" y="1540"/>
                  </a:lnTo>
                  <a:lnTo>
                    <a:pt x="4125" y="1334"/>
                  </a:lnTo>
                  <a:lnTo>
                    <a:pt x="279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79"/>
            <p:cNvSpPr/>
            <p:nvPr/>
          </p:nvSpPr>
          <p:spPr>
            <a:xfrm>
              <a:off x="3536977" y="2201507"/>
              <a:ext cx="290569" cy="121649"/>
            </a:xfrm>
            <a:custGeom>
              <a:rect b="b" l="l" r="r" t="t"/>
              <a:pathLst>
                <a:path extrusionOk="0" h="4640" w="11083">
                  <a:moveTo>
                    <a:pt x="887" y="1"/>
                  </a:moveTo>
                  <a:lnTo>
                    <a:pt x="159" y="3818"/>
                  </a:lnTo>
                  <a:lnTo>
                    <a:pt x="0" y="4640"/>
                  </a:lnTo>
                  <a:lnTo>
                    <a:pt x="10199" y="4640"/>
                  </a:lnTo>
                  <a:lnTo>
                    <a:pt x="10355" y="3818"/>
                  </a:lnTo>
                  <a:lnTo>
                    <a:pt x="11083"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79"/>
            <p:cNvSpPr/>
            <p:nvPr/>
          </p:nvSpPr>
          <p:spPr>
            <a:xfrm>
              <a:off x="3536977" y="2301579"/>
              <a:ext cx="271482" cy="21577"/>
            </a:xfrm>
            <a:custGeom>
              <a:rect b="b" l="l" r="r" t="t"/>
              <a:pathLst>
                <a:path extrusionOk="0" h="823" w="10355">
                  <a:moveTo>
                    <a:pt x="159" y="1"/>
                  </a:moveTo>
                  <a:lnTo>
                    <a:pt x="0" y="823"/>
                  </a:lnTo>
                  <a:lnTo>
                    <a:pt x="10199" y="823"/>
                  </a:lnTo>
                  <a:lnTo>
                    <a:pt x="1035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79"/>
            <p:cNvSpPr/>
            <p:nvPr/>
          </p:nvSpPr>
          <p:spPr>
            <a:xfrm>
              <a:off x="3740163" y="2042550"/>
              <a:ext cx="144747" cy="144747"/>
            </a:xfrm>
            <a:custGeom>
              <a:rect b="b" l="l" r="r" t="t"/>
              <a:pathLst>
                <a:path extrusionOk="0" h="5521" w="5521">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79"/>
            <p:cNvSpPr/>
            <p:nvPr/>
          </p:nvSpPr>
          <p:spPr>
            <a:xfrm>
              <a:off x="3669506" y="2005452"/>
              <a:ext cx="93675" cy="90057"/>
            </a:xfrm>
            <a:custGeom>
              <a:rect b="b" l="l" r="r" t="t"/>
              <a:pathLst>
                <a:path extrusionOk="0" h="3435" w="3573">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79"/>
            <p:cNvSpPr/>
            <p:nvPr/>
          </p:nvSpPr>
          <p:spPr>
            <a:xfrm>
              <a:off x="3699421" y="2033479"/>
              <a:ext cx="39641" cy="33978"/>
            </a:xfrm>
            <a:custGeom>
              <a:rect b="b" l="l" r="r" t="t"/>
              <a:pathLst>
                <a:path extrusionOk="0" h="1296" w="1512">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79"/>
            <p:cNvSpPr/>
            <p:nvPr/>
          </p:nvSpPr>
          <p:spPr>
            <a:xfrm>
              <a:off x="3682825" y="2037228"/>
              <a:ext cx="207302" cy="224264"/>
            </a:xfrm>
            <a:custGeom>
              <a:rect b="b" l="l" r="r" t="t"/>
              <a:pathLst>
                <a:path extrusionOk="0" h="8554" w="7907">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79"/>
            <p:cNvSpPr/>
            <p:nvPr/>
          </p:nvSpPr>
          <p:spPr>
            <a:xfrm>
              <a:off x="3773590" y="2078730"/>
              <a:ext cx="75034" cy="72203"/>
            </a:xfrm>
            <a:custGeom>
              <a:rect b="b" l="l" r="r" t="t"/>
              <a:pathLst>
                <a:path extrusionOk="0" h="2754" w="2862">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79"/>
            <p:cNvSpPr/>
            <p:nvPr/>
          </p:nvSpPr>
          <p:spPr>
            <a:xfrm>
              <a:off x="3787538" y="2096217"/>
              <a:ext cx="43705" cy="37360"/>
            </a:xfrm>
            <a:custGeom>
              <a:rect b="b" l="l" r="r" t="t"/>
              <a:pathLst>
                <a:path extrusionOk="0" h="1425" w="1667">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79"/>
            <p:cNvSpPr/>
            <p:nvPr/>
          </p:nvSpPr>
          <p:spPr>
            <a:xfrm>
              <a:off x="3531838" y="2107779"/>
              <a:ext cx="287055" cy="220882"/>
            </a:xfrm>
            <a:custGeom>
              <a:rect b="b" l="l" r="r" t="t"/>
              <a:pathLst>
                <a:path extrusionOk="0" h="8425" w="10949">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1" name="Google Shape;13611;p79"/>
          <p:cNvGrpSpPr/>
          <p:nvPr/>
        </p:nvGrpSpPr>
        <p:grpSpPr>
          <a:xfrm>
            <a:off x="3136452" y="1316696"/>
            <a:ext cx="297988" cy="358393"/>
            <a:chOff x="3136452" y="1515946"/>
            <a:chExt cx="297988" cy="358393"/>
          </a:xfrm>
        </p:grpSpPr>
        <p:sp>
          <p:nvSpPr>
            <p:cNvPr id="13612" name="Google Shape;13612;p79"/>
            <p:cNvSpPr/>
            <p:nvPr/>
          </p:nvSpPr>
          <p:spPr>
            <a:xfrm>
              <a:off x="3141670" y="1581568"/>
              <a:ext cx="287554" cy="287527"/>
            </a:xfrm>
            <a:custGeom>
              <a:rect b="b" l="l" r="r" t="t"/>
              <a:pathLst>
                <a:path extrusionOk="0" h="10967" w="10968">
                  <a:moveTo>
                    <a:pt x="1" y="0"/>
                  </a:moveTo>
                  <a:lnTo>
                    <a:pt x="1" y="8526"/>
                  </a:lnTo>
                  <a:lnTo>
                    <a:pt x="247" y="8783"/>
                  </a:lnTo>
                  <a:lnTo>
                    <a:pt x="2369" y="10967"/>
                  </a:lnTo>
                  <a:lnTo>
                    <a:pt x="10967" y="10967"/>
                  </a:lnTo>
                  <a:lnTo>
                    <a:pt x="10967"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79"/>
            <p:cNvSpPr/>
            <p:nvPr/>
          </p:nvSpPr>
          <p:spPr>
            <a:xfrm>
              <a:off x="3148145" y="1811836"/>
              <a:ext cx="73593" cy="57259"/>
            </a:xfrm>
            <a:custGeom>
              <a:rect b="b" l="l" r="r" t="t"/>
              <a:pathLst>
                <a:path extrusionOk="0" h="2184" w="2807">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79"/>
            <p:cNvSpPr/>
            <p:nvPr/>
          </p:nvSpPr>
          <p:spPr>
            <a:xfrm>
              <a:off x="3278420" y="1581568"/>
              <a:ext cx="120024" cy="43783"/>
            </a:xfrm>
            <a:custGeom>
              <a:rect b="b" l="l" r="r" t="t"/>
              <a:pathLst>
                <a:path extrusionOk="0" h="1670" w="4578">
                  <a:moveTo>
                    <a:pt x="0" y="0"/>
                  </a:moveTo>
                  <a:cubicBezTo>
                    <a:pt x="319" y="996"/>
                    <a:pt x="1242" y="1670"/>
                    <a:pt x="2289" y="1670"/>
                  </a:cubicBezTo>
                  <a:cubicBezTo>
                    <a:pt x="3336" y="1670"/>
                    <a:pt x="4259" y="996"/>
                    <a:pt x="457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79"/>
            <p:cNvSpPr/>
            <p:nvPr/>
          </p:nvSpPr>
          <p:spPr>
            <a:xfrm>
              <a:off x="3181546" y="1581568"/>
              <a:ext cx="247677" cy="287527"/>
            </a:xfrm>
            <a:custGeom>
              <a:rect b="b" l="l" r="r" t="t"/>
              <a:pathLst>
                <a:path extrusionOk="0" h="10967" w="9447">
                  <a:moveTo>
                    <a:pt x="8577" y="0"/>
                  </a:moveTo>
                  <a:lnTo>
                    <a:pt x="8577" y="10098"/>
                  </a:lnTo>
                  <a:lnTo>
                    <a:pt x="1" y="10098"/>
                  </a:lnTo>
                  <a:lnTo>
                    <a:pt x="848" y="10967"/>
                  </a:lnTo>
                  <a:lnTo>
                    <a:pt x="9446" y="10967"/>
                  </a:lnTo>
                  <a:lnTo>
                    <a:pt x="944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79"/>
            <p:cNvSpPr/>
            <p:nvPr/>
          </p:nvSpPr>
          <p:spPr>
            <a:xfrm>
              <a:off x="3141670" y="1805072"/>
              <a:ext cx="62135" cy="64023"/>
            </a:xfrm>
            <a:custGeom>
              <a:rect b="b" l="l" r="r" t="t"/>
              <a:pathLst>
                <a:path extrusionOk="0" h="2442" w="2370">
                  <a:moveTo>
                    <a:pt x="1" y="1"/>
                  </a:moveTo>
                  <a:lnTo>
                    <a:pt x="2369" y="2442"/>
                  </a:lnTo>
                  <a:lnTo>
                    <a:pt x="236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79"/>
            <p:cNvSpPr/>
            <p:nvPr/>
          </p:nvSpPr>
          <p:spPr>
            <a:xfrm>
              <a:off x="3297297" y="1521163"/>
              <a:ext cx="82349" cy="82375"/>
            </a:xfrm>
            <a:custGeom>
              <a:rect b="b" l="l" r="r" t="t"/>
              <a:pathLst>
                <a:path extrusionOk="0" h="3142" w="3141">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79"/>
            <p:cNvSpPr/>
            <p:nvPr/>
          </p:nvSpPr>
          <p:spPr>
            <a:xfrm>
              <a:off x="3202075" y="1650494"/>
              <a:ext cx="166665" cy="18929"/>
            </a:xfrm>
            <a:custGeom>
              <a:rect b="b" l="l" r="r" t="t"/>
              <a:pathLst>
                <a:path extrusionOk="0" h="722" w="6357">
                  <a:moveTo>
                    <a:pt x="0" y="1"/>
                  </a:moveTo>
                  <a:lnTo>
                    <a:pt x="0" y="721"/>
                  </a:lnTo>
                  <a:lnTo>
                    <a:pt x="6356" y="721"/>
                  </a:lnTo>
                  <a:lnTo>
                    <a:pt x="6356" y="1"/>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79"/>
            <p:cNvSpPr/>
            <p:nvPr/>
          </p:nvSpPr>
          <p:spPr>
            <a:xfrm>
              <a:off x="3136452" y="1515946"/>
              <a:ext cx="297988" cy="358393"/>
            </a:xfrm>
            <a:custGeom>
              <a:rect b="b" l="l" r="r" t="t"/>
              <a:pathLst>
                <a:path extrusionOk="0" h="13670" w="11366">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79"/>
            <p:cNvSpPr/>
            <p:nvPr/>
          </p:nvSpPr>
          <p:spPr>
            <a:xfrm>
              <a:off x="3265678" y="1799855"/>
              <a:ext cx="128597" cy="10487"/>
            </a:xfrm>
            <a:custGeom>
              <a:rect b="b" l="l" r="r" t="t"/>
              <a:pathLst>
                <a:path extrusionOk="0" h="400" w="4905">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79"/>
            <p:cNvSpPr/>
            <p:nvPr/>
          </p:nvSpPr>
          <p:spPr>
            <a:xfrm>
              <a:off x="3196857" y="1645172"/>
              <a:ext cx="177099" cy="29573"/>
            </a:xfrm>
            <a:custGeom>
              <a:rect b="b" l="l" r="r" t="t"/>
              <a:pathLst>
                <a:path extrusionOk="0" h="1128" w="6755">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79"/>
            <p:cNvSpPr/>
            <p:nvPr/>
          </p:nvSpPr>
          <p:spPr>
            <a:xfrm>
              <a:off x="3195048" y="1690292"/>
              <a:ext cx="180717" cy="10461"/>
            </a:xfrm>
            <a:custGeom>
              <a:rect b="b" l="l" r="r" t="t"/>
              <a:pathLst>
                <a:path extrusionOk="0" h="399" w="6893">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79"/>
            <p:cNvSpPr/>
            <p:nvPr/>
          </p:nvSpPr>
          <p:spPr>
            <a:xfrm>
              <a:off x="3195048" y="1716300"/>
              <a:ext cx="180717" cy="10461"/>
            </a:xfrm>
            <a:custGeom>
              <a:rect b="b" l="l" r="r" t="t"/>
              <a:pathLst>
                <a:path extrusionOk="0" h="399" w="6893">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4" name="Google Shape;13624;p79"/>
          <p:cNvGrpSpPr/>
          <p:nvPr/>
        </p:nvGrpSpPr>
        <p:grpSpPr>
          <a:xfrm>
            <a:off x="2674893" y="1316696"/>
            <a:ext cx="332254" cy="358393"/>
            <a:chOff x="2674893" y="1515946"/>
            <a:chExt cx="332254" cy="358393"/>
          </a:xfrm>
        </p:grpSpPr>
        <p:sp>
          <p:nvSpPr>
            <p:cNvPr id="13625" name="Google Shape;13625;p79"/>
            <p:cNvSpPr/>
            <p:nvPr/>
          </p:nvSpPr>
          <p:spPr>
            <a:xfrm>
              <a:off x="2968582" y="1811548"/>
              <a:ext cx="33349" cy="57469"/>
            </a:xfrm>
            <a:custGeom>
              <a:rect b="b" l="l" r="r" t="t"/>
              <a:pathLst>
                <a:path extrusionOk="0" h="2192" w="1272">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79"/>
            <p:cNvSpPr/>
            <p:nvPr/>
          </p:nvSpPr>
          <p:spPr>
            <a:xfrm>
              <a:off x="2985282" y="1811548"/>
              <a:ext cx="16648" cy="57469"/>
            </a:xfrm>
            <a:custGeom>
              <a:rect b="b" l="l" r="r" t="t"/>
              <a:pathLst>
                <a:path extrusionOk="0" h="2192" w="635">
                  <a:moveTo>
                    <a:pt x="1" y="0"/>
                  </a:moveTo>
                  <a:lnTo>
                    <a:pt x="1" y="2191"/>
                  </a:lnTo>
                  <a:cubicBezTo>
                    <a:pt x="196" y="2191"/>
                    <a:pt x="367" y="2043"/>
                    <a:pt x="392" y="1847"/>
                  </a:cubicBezTo>
                  <a:lnTo>
                    <a:pt x="635" y="4"/>
                  </a:lnTo>
                  <a:lnTo>
                    <a:pt x="1" y="0"/>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79"/>
            <p:cNvSpPr/>
            <p:nvPr/>
          </p:nvSpPr>
          <p:spPr>
            <a:xfrm>
              <a:off x="2680215" y="1521268"/>
              <a:ext cx="257535" cy="347828"/>
            </a:xfrm>
            <a:custGeom>
              <a:rect b="b" l="l" r="r" t="t"/>
              <a:pathLst>
                <a:path extrusionOk="0" h="13267" w="9823">
                  <a:moveTo>
                    <a:pt x="2930" y="1"/>
                  </a:moveTo>
                  <a:lnTo>
                    <a:pt x="0" y="2931"/>
                  </a:lnTo>
                  <a:lnTo>
                    <a:pt x="0" y="13267"/>
                  </a:lnTo>
                  <a:lnTo>
                    <a:pt x="9822" y="13267"/>
                  </a:lnTo>
                  <a:lnTo>
                    <a:pt x="9822"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79"/>
            <p:cNvSpPr/>
            <p:nvPr/>
          </p:nvSpPr>
          <p:spPr>
            <a:xfrm>
              <a:off x="2680215" y="1521268"/>
              <a:ext cx="89375" cy="89375"/>
            </a:xfrm>
            <a:custGeom>
              <a:rect b="b" l="l" r="r" t="t"/>
              <a:pathLst>
                <a:path extrusionOk="0" h="3409" w="3409">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79"/>
            <p:cNvSpPr/>
            <p:nvPr/>
          </p:nvSpPr>
          <p:spPr>
            <a:xfrm>
              <a:off x="2680215" y="1521268"/>
              <a:ext cx="257535" cy="347828"/>
            </a:xfrm>
            <a:custGeom>
              <a:rect b="b" l="l" r="r" t="t"/>
              <a:pathLst>
                <a:path extrusionOk="0" h="13267" w="9823">
                  <a:moveTo>
                    <a:pt x="8946" y="1"/>
                  </a:moveTo>
                  <a:lnTo>
                    <a:pt x="8946" y="12358"/>
                  </a:lnTo>
                  <a:lnTo>
                    <a:pt x="0" y="12358"/>
                  </a:lnTo>
                  <a:lnTo>
                    <a:pt x="0" y="13267"/>
                  </a:lnTo>
                  <a:lnTo>
                    <a:pt x="9822" y="13267"/>
                  </a:lnTo>
                  <a:lnTo>
                    <a:pt x="982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79"/>
            <p:cNvSpPr/>
            <p:nvPr/>
          </p:nvSpPr>
          <p:spPr>
            <a:xfrm>
              <a:off x="2680215" y="1521268"/>
              <a:ext cx="76843" cy="76843"/>
            </a:xfrm>
            <a:custGeom>
              <a:rect b="b" l="l" r="r" t="t"/>
              <a:pathLst>
                <a:path extrusionOk="0" h="2931" w="2931">
                  <a:moveTo>
                    <a:pt x="2930" y="1"/>
                  </a:moveTo>
                  <a:lnTo>
                    <a:pt x="0" y="2931"/>
                  </a:lnTo>
                  <a:lnTo>
                    <a:pt x="2930" y="2931"/>
                  </a:lnTo>
                  <a:lnTo>
                    <a:pt x="293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79"/>
            <p:cNvSpPr/>
            <p:nvPr/>
          </p:nvSpPr>
          <p:spPr>
            <a:xfrm>
              <a:off x="2968582" y="1601310"/>
              <a:ext cx="33349" cy="222691"/>
            </a:xfrm>
            <a:custGeom>
              <a:rect b="b" l="l" r="r" t="t"/>
              <a:pathLst>
                <a:path extrusionOk="0" h="8494" w="1272">
                  <a:moveTo>
                    <a:pt x="0" y="1"/>
                  </a:moveTo>
                  <a:lnTo>
                    <a:pt x="0" y="8494"/>
                  </a:lnTo>
                  <a:lnTo>
                    <a:pt x="1272" y="8494"/>
                  </a:lnTo>
                  <a:lnTo>
                    <a:pt x="12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79"/>
            <p:cNvSpPr/>
            <p:nvPr/>
          </p:nvSpPr>
          <p:spPr>
            <a:xfrm>
              <a:off x="2985282" y="1601310"/>
              <a:ext cx="16648" cy="222691"/>
            </a:xfrm>
            <a:custGeom>
              <a:rect b="b" l="l" r="r" t="t"/>
              <a:pathLst>
                <a:path extrusionOk="0" h="8494" w="635">
                  <a:moveTo>
                    <a:pt x="1" y="1"/>
                  </a:moveTo>
                  <a:lnTo>
                    <a:pt x="1" y="8494"/>
                  </a:lnTo>
                  <a:lnTo>
                    <a:pt x="635" y="8494"/>
                  </a:lnTo>
                  <a:lnTo>
                    <a:pt x="63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79"/>
            <p:cNvSpPr/>
            <p:nvPr/>
          </p:nvSpPr>
          <p:spPr>
            <a:xfrm>
              <a:off x="2968582" y="1569691"/>
              <a:ext cx="33349" cy="38776"/>
            </a:xfrm>
            <a:custGeom>
              <a:rect b="b" l="l" r="r" t="t"/>
              <a:pathLst>
                <a:path extrusionOk="0" h="1479" w="1272">
                  <a:moveTo>
                    <a:pt x="0" y="1"/>
                  </a:moveTo>
                  <a:lnTo>
                    <a:pt x="0" y="1478"/>
                  </a:lnTo>
                  <a:lnTo>
                    <a:pt x="1272" y="1478"/>
                  </a:lnTo>
                  <a:lnTo>
                    <a:pt x="127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79"/>
            <p:cNvSpPr/>
            <p:nvPr/>
          </p:nvSpPr>
          <p:spPr>
            <a:xfrm>
              <a:off x="2985282" y="1569691"/>
              <a:ext cx="16648" cy="38776"/>
            </a:xfrm>
            <a:custGeom>
              <a:rect b="b" l="l" r="r" t="t"/>
              <a:pathLst>
                <a:path extrusionOk="0" h="1479" w="635">
                  <a:moveTo>
                    <a:pt x="1" y="1"/>
                  </a:moveTo>
                  <a:lnTo>
                    <a:pt x="1" y="1478"/>
                  </a:lnTo>
                  <a:lnTo>
                    <a:pt x="635" y="1478"/>
                  </a:lnTo>
                  <a:lnTo>
                    <a:pt x="63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79"/>
            <p:cNvSpPr/>
            <p:nvPr/>
          </p:nvSpPr>
          <p:spPr>
            <a:xfrm>
              <a:off x="2968686" y="1521268"/>
              <a:ext cx="33244" cy="48450"/>
            </a:xfrm>
            <a:custGeom>
              <a:rect b="b" l="l" r="r" t="t"/>
              <a:pathLst>
                <a:path extrusionOk="0" h="1848" w="1268">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79"/>
            <p:cNvSpPr/>
            <p:nvPr/>
          </p:nvSpPr>
          <p:spPr>
            <a:xfrm>
              <a:off x="2985282" y="1521268"/>
              <a:ext cx="16648" cy="48450"/>
            </a:xfrm>
            <a:custGeom>
              <a:rect b="b" l="l" r="r" t="t"/>
              <a:pathLst>
                <a:path extrusionOk="0" h="1848" w="635">
                  <a:moveTo>
                    <a:pt x="1" y="1"/>
                  </a:moveTo>
                  <a:lnTo>
                    <a:pt x="1" y="1848"/>
                  </a:lnTo>
                  <a:lnTo>
                    <a:pt x="635" y="1848"/>
                  </a:lnTo>
                  <a:lnTo>
                    <a:pt x="635" y="634"/>
                  </a:lnTo>
                  <a:cubicBezTo>
                    <a:pt x="635" y="283"/>
                    <a:pt x="349" y="1"/>
                    <a:pt x="1"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79"/>
            <p:cNvSpPr/>
            <p:nvPr/>
          </p:nvSpPr>
          <p:spPr>
            <a:xfrm>
              <a:off x="2674998" y="1515946"/>
              <a:ext cx="268074" cy="358393"/>
            </a:xfrm>
            <a:custGeom>
              <a:rect b="b" l="l" r="r" t="t"/>
              <a:pathLst>
                <a:path extrusionOk="0" h="13670" w="10225">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79"/>
            <p:cNvSpPr/>
            <p:nvPr/>
          </p:nvSpPr>
          <p:spPr>
            <a:xfrm>
              <a:off x="2674893" y="1515946"/>
              <a:ext cx="171515" cy="290962"/>
            </a:xfrm>
            <a:custGeom>
              <a:rect b="b" l="l" r="r" t="t"/>
              <a:pathLst>
                <a:path extrusionOk="0" h="11098" w="6542">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79"/>
            <p:cNvSpPr/>
            <p:nvPr/>
          </p:nvSpPr>
          <p:spPr>
            <a:xfrm>
              <a:off x="2729006" y="1758169"/>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79"/>
            <p:cNvSpPr/>
            <p:nvPr/>
          </p:nvSpPr>
          <p:spPr>
            <a:xfrm>
              <a:off x="2801943" y="1822271"/>
              <a:ext cx="86990" cy="10461"/>
            </a:xfrm>
            <a:custGeom>
              <a:rect b="b" l="l" r="r" t="t"/>
              <a:pathLst>
                <a:path extrusionOk="0" h="399" w="3318">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79"/>
            <p:cNvSpPr/>
            <p:nvPr/>
          </p:nvSpPr>
          <p:spPr>
            <a:xfrm>
              <a:off x="2729006" y="1731584"/>
              <a:ext cx="159927" cy="10566"/>
            </a:xfrm>
            <a:custGeom>
              <a:rect b="b" l="l" r="r" t="t"/>
              <a:pathLst>
                <a:path extrusionOk="0" h="403" w="610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79"/>
            <p:cNvSpPr/>
            <p:nvPr/>
          </p:nvSpPr>
          <p:spPr>
            <a:xfrm>
              <a:off x="2729006" y="1705000"/>
              <a:ext cx="159927" cy="10487"/>
            </a:xfrm>
            <a:custGeom>
              <a:rect b="b" l="l" r="r" t="t"/>
              <a:pathLst>
                <a:path extrusionOk="0" h="400" w="610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79"/>
            <p:cNvSpPr/>
            <p:nvPr/>
          </p:nvSpPr>
          <p:spPr>
            <a:xfrm>
              <a:off x="2729006" y="1678415"/>
              <a:ext cx="159927" cy="10461"/>
            </a:xfrm>
            <a:custGeom>
              <a:rect b="b" l="l" r="r" t="t"/>
              <a:pathLst>
                <a:path extrusionOk="0" h="399" w="610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79"/>
            <p:cNvSpPr/>
            <p:nvPr/>
          </p:nvSpPr>
          <p:spPr>
            <a:xfrm>
              <a:off x="2791404" y="1599894"/>
              <a:ext cx="35158" cy="62686"/>
            </a:xfrm>
            <a:custGeom>
              <a:rect b="b" l="l" r="r" t="t"/>
              <a:pathLst>
                <a:path extrusionOk="0" h="2391" w="1341">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79"/>
            <p:cNvSpPr/>
            <p:nvPr/>
          </p:nvSpPr>
          <p:spPr>
            <a:xfrm>
              <a:off x="2797670" y="1580205"/>
              <a:ext cx="19191" cy="16491"/>
            </a:xfrm>
            <a:custGeom>
              <a:rect b="b" l="l" r="r" t="t"/>
              <a:pathLst>
                <a:path extrusionOk="0" h="629" w="732">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79"/>
            <p:cNvSpPr/>
            <p:nvPr/>
          </p:nvSpPr>
          <p:spPr>
            <a:xfrm>
              <a:off x="2963364" y="1515946"/>
              <a:ext cx="43783" cy="358393"/>
            </a:xfrm>
            <a:custGeom>
              <a:rect b="b" l="l" r="r" t="t"/>
              <a:pathLst>
                <a:path extrusionOk="0" h="13670" w="167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7" name="Google Shape;13647;p79"/>
          <p:cNvGrpSpPr/>
          <p:nvPr/>
        </p:nvGrpSpPr>
        <p:grpSpPr>
          <a:xfrm>
            <a:off x="1753768" y="2239263"/>
            <a:ext cx="358839" cy="358419"/>
            <a:chOff x="1753768" y="2438513"/>
            <a:chExt cx="358839" cy="358419"/>
          </a:xfrm>
        </p:grpSpPr>
        <p:sp>
          <p:nvSpPr>
            <p:cNvPr id="13648" name="Google Shape;13648;p79"/>
            <p:cNvSpPr/>
            <p:nvPr/>
          </p:nvSpPr>
          <p:spPr>
            <a:xfrm>
              <a:off x="1873870" y="2524061"/>
              <a:ext cx="55660" cy="62319"/>
            </a:xfrm>
            <a:custGeom>
              <a:rect b="b" l="l" r="r" t="t"/>
              <a:pathLst>
                <a:path extrusionOk="0" h="2377" w="2123">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79"/>
            <p:cNvSpPr/>
            <p:nvPr/>
          </p:nvSpPr>
          <p:spPr>
            <a:xfrm>
              <a:off x="1822588" y="2443835"/>
              <a:ext cx="284801" cy="274130"/>
            </a:xfrm>
            <a:custGeom>
              <a:rect b="b" l="l" r="r" t="t"/>
              <a:pathLst>
                <a:path extrusionOk="0" h="10456" w="10863">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79"/>
            <p:cNvSpPr/>
            <p:nvPr/>
          </p:nvSpPr>
          <p:spPr>
            <a:xfrm>
              <a:off x="1899511" y="2510192"/>
              <a:ext cx="141601" cy="141522"/>
            </a:xfrm>
            <a:custGeom>
              <a:rect b="b" l="l" r="r" t="t"/>
              <a:pathLst>
                <a:path extrusionOk="0" h="5398" w="5401">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79"/>
            <p:cNvSpPr/>
            <p:nvPr/>
          </p:nvSpPr>
          <p:spPr>
            <a:xfrm>
              <a:off x="1797053" y="2519447"/>
              <a:ext cx="236167" cy="237373"/>
            </a:xfrm>
            <a:custGeom>
              <a:rect b="b" l="l" r="r" t="t"/>
              <a:pathLst>
                <a:path extrusionOk="0" h="9054" w="9008">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79"/>
            <p:cNvSpPr/>
            <p:nvPr/>
          </p:nvSpPr>
          <p:spPr>
            <a:xfrm>
              <a:off x="1815012" y="2636377"/>
              <a:ext cx="102563" cy="102589"/>
            </a:xfrm>
            <a:custGeom>
              <a:rect b="b" l="l" r="r" t="t"/>
              <a:pathLst>
                <a:path extrusionOk="0" h="3913" w="3912">
                  <a:moveTo>
                    <a:pt x="1684" y="1"/>
                  </a:moveTo>
                  <a:lnTo>
                    <a:pt x="0" y="1685"/>
                  </a:lnTo>
                  <a:lnTo>
                    <a:pt x="2228" y="3912"/>
                  </a:lnTo>
                  <a:lnTo>
                    <a:pt x="3912" y="2228"/>
                  </a:lnTo>
                  <a:lnTo>
                    <a:pt x="1684"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79"/>
            <p:cNvSpPr/>
            <p:nvPr/>
          </p:nvSpPr>
          <p:spPr>
            <a:xfrm>
              <a:off x="1802191" y="2635144"/>
              <a:ext cx="113863" cy="113967"/>
            </a:xfrm>
            <a:custGeom>
              <a:rect b="b" l="l" r="r" t="t"/>
              <a:pathLst>
                <a:path extrusionOk="0" h="4347" w="4343">
                  <a:moveTo>
                    <a:pt x="1076" y="1"/>
                  </a:moveTo>
                  <a:lnTo>
                    <a:pt x="0" y="1077"/>
                  </a:lnTo>
                  <a:lnTo>
                    <a:pt x="3267" y="4347"/>
                  </a:lnTo>
                  <a:lnTo>
                    <a:pt x="4343" y="3268"/>
                  </a:lnTo>
                  <a:lnTo>
                    <a:pt x="1076"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79"/>
            <p:cNvSpPr/>
            <p:nvPr/>
          </p:nvSpPr>
          <p:spPr>
            <a:xfrm>
              <a:off x="1759562" y="2659264"/>
              <a:ext cx="132372" cy="132398"/>
            </a:xfrm>
            <a:custGeom>
              <a:rect b="b" l="l" r="r" t="t"/>
              <a:pathLst>
                <a:path extrusionOk="0" h="5050" w="5049">
                  <a:moveTo>
                    <a:pt x="1782" y="1"/>
                  </a:moveTo>
                  <a:lnTo>
                    <a:pt x="0" y="1783"/>
                  </a:lnTo>
                  <a:lnTo>
                    <a:pt x="3267" y="5049"/>
                  </a:lnTo>
                  <a:lnTo>
                    <a:pt x="5049" y="3268"/>
                  </a:lnTo>
                  <a:lnTo>
                    <a:pt x="17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79"/>
            <p:cNvSpPr/>
            <p:nvPr/>
          </p:nvSpPr>
          <p:spPr>
            <a:xfrm>
              <a:off x="1759562" y="2686347"/>
              <a:ext cx="105316" cy="105316"/>
            </a:xfrm>
            <a:custGeom>
              <a:rect b="b" l="l" r="r" t="t"/>
              <a:pathLst>
                <a:path extrusionOk="0" h="4017" w="4017">
                  <a:moveTo>
                    <a:pt x="750" y="0"/>
                  </a:moveTo>
                  <a:lnTo>
                    <a:pt x="0" y="750"/>
                  </a:lnTo>
                  <a:lnTo>
                    <a:pt x="3267" y="4016"/>
                  </a:lnTo>
                  <a:lnTo>
                    <a:pt x="4017" y="3267"/>
                  </a:lnTo>
                  <a:lnTo>
                    <a:pt x="75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79"/>
            <p:cNvSpPr/>
            <p:nvPr/>
          </p:nvSpPr>
          <p:spPr>
            <a:xfrm>
              <a:off x="1753768" y="2438513"/>
              <a:ext cx="358839" cy="358419"/>
            </a:xfrm>
            <a:custGeom>
              <a:rect b="b" l="l" r="r" t="t"/>
              <a:pathLst>
                <a:path extrusionOk="0" h="13671" w="13687">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7" name="Google Shape;13657;p79"/>
          <p:cNvGrpSpPr/>
          <p:nvPr/>
        </p:nvGrpSpPr>
        <p:grpSpPr>
          <a:xfrm>
            <a:off x="2246840" y="1316722"/>
            <a:ext cx="301423" cy="358367"/>
            <a:chOff x="2246840" y="1515972"/>
            <a:chExt cx="301423" cy="358367"/>
          </a:xfrm>
        </p:grpSpPr>
        <p:sp>
          <p:nvSpPr>
            <p:cNvPr id="13658" name="Google Shape;13658;p79"/>
            <p:cNvSpPr/>
            <p:nvPr/>
          </p:nvSpPr>
          <p:spPr>
            <a:xfrm>
              <a:off x="2252057" y="1603512"/>
              <a:ext cx="183496" cy="265583"/>
            </a:xfrm>
            <a:custGeom>
              <a:rect b="b" l="l" r="r" t="t"/>
              <a:pathLst>
                <a:path extrusionOk="0" h="10130" w="6999">
                  <a:moveTo>
                    <a:pt x="1" y="0"/>
                  </a:moveTo>
                  <a:lnTo>
                    <a:pt x="1" y="10130"/>
                  </a:lnTo>
                  <a:lnTo>
                    <a:pt x="6998" y="10130"/>
                  </a:lnTo>
                  <a:lnTo>
                    <a:pt x="6998"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79"/>
            <p:cNvSpPr/>
            <p:nvPr/>
          </p:nvSpPr>
          <p:spPr>
            <a:xfrm>
              <a:off x="2252057" y="1859290"/>
              <a:ext cx="183496" cy="9805"/>
            </a:xfrm>
            <a:custGeom>
              <a:rect b="b" l="l" r="r" t="t"/>
              <a:pathLst>
                <a:path extrusionOk="0" h="374" w="6999">
                  <a:moveTo>
                    <a:pt x="1" y="1"/>
                  </a:moveTo>
                  <a:lnTo>
                    <a:pt x="1" y="374"/>
                  </a:lnTo>
                  <a:lnTo>
                    <a:pt x="6998" y="374"/>
                  </a:lnTo>
                  <a:lnTo>
                    <a:pt x="699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79"/>
            <p:cNvSpPr/>
            <p:nvPr/>
          </p:nvSpPr>
          <p:spPr>
            <a:xfrm>
              <a:off x="2286822" y="1603512"/>
              <a:ext cx="113967" cy="36573"/>
            </a:xfrm>
            <a:custGeom>
              <a:rect b="b" l="l" r="r" t="t"/>
              <a:pathLst>
                <a:path extrusionOk="0" h="1395" w="4347">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79"/>
            <p:cNvSpPr/>
            <p:nvPr/>
          </p:nvSpPr>
          <p:spPr>
            <a:xfrm>
              <a:off x="2269440" y="1621550"/>
              <a:ext cx="148627" cy="222403"/>
            </a:xfrm>
            <a:custGeom>
              <a:rect b="b" l="l" r="r" t="t"/>
              <a:pathLst>
                <a:path extrusionOk="0" h="8483" w="5669">
                  <a:moveTo>
                    <a:pt x="1" y="0"/>
                  </a:moveTo>
                  <a:lnTo>
                    <a:pt x="1" y="8482"/>
                  </a:lnTo>
                  <a:lnTo>
                    <a:pt x="5669" y="8482"/>
                  </a:lnTo>
                  <a:lnTo>
                    <a:pt x="5669"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79"/>
            <p:cNvSpPr/>
            <p:nvPr/>
          </p:nvSpPr>
          <p:spPr>
            <a:xfrm>
              <a:off x="2269440" y="1621550"/>
              <a:ext cx="148732" cy="222403"/>
            </a:xfrm>
            <a:custGeom>
              <a:rect b="b" l="l" r="r" t="t"/>
              <a:pathLst>
                <a:path extrusionOk="0" h="8483" w="5673">
                  <a:moveTo>
                    <a:pt x="1" y="0"/>
                  </a:moveTo>
                  <a:lnTo>
                    <a:pt x="1" y="8482"/>
                  </a:lnTo>
                  <a:lnTo>
                    <a:pt x="5672" y="8482"/>
                  </a:lnTo>
                  <a:lnTo>
                    <a:pt x="5672" y="8033"/>
                  </a:lnTo>
                  <a:lnTo>
                    <a:pt x="367" y="8033"/>
                  </a:lnTo>
                  <a:lnTo>
                    <a:pt x="36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79"/>
            <p:cNvSpPr/>
            <p:nvPr/>
          </p:nvSpPr>
          <p:spPr>
            <a:xfrm>
              <a:off x="2286822" y="1621550"/>
              <a:ext cx="113967" cy="18614"/>
            </a:xfrm>
            <a:custGeom>
              <a:rect b="b" l="l" r="r" t="t"/>
              <a:pathLst>
                <a:path extrusionOk="0" h="710" w="4347">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79"/>
            <p:cNvSpPr/>
            <p:nvPr/>
          </p:nvSpPr>
          <p:spPr>
            <a:xfrm>
              <a:off x="2295841" y="1567043"/>
              <a:ext cx="95930" cy="64102"/>
            </a:xfrm>
            <a:custGeom>
              <a:rect b="b" l="l" r="r" t="t"/>
              <a:pathLst>
                <a:path extrusionOk="0" h="2445" w="3659">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79"/>
            <p:cNvSpPr/>
            <p:nvPr/>
          </p:nvSpPr>
          <p:spPr>
            <a:xfrm>
              <a:off x="2295841" y="1617827"/>
              <a:ext cx="95930" cy="13318"/>
            </a:xfrm>
            <a:custGeom>
              <a:rect b="b" l="l" r="r" t="t"/>
              <a:pathLst>
                <a:path extrusionOk="0" h="508" w="3659">
                  <a:moveTo>
                    <a:pt x="1" y="1"/>
                  </a:moveTo>
                  <a:lnTo>
                    <a:pt x="1" y="508"/>
                  </a:lnTo>
                  <a:lnTo>
                    <a:pt x="3659" y="508"/>
                  </a:lnTo>
                  <a:lnTo>
                    <a:pt x="365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79"/>
            <p:cNvSpPr/>
            <p:nvPr/>
          </p:nvSpPr>
          <p:spPr>
            <a:xfrm>
              <a:off x="2414055" y="1521215"/>
              <a:ext cx="130773" cy="136331"/>
            </a:xfrm>
            <a:custGeom>
              <a:rect b="b" l="l" r="r" t="t"/>
              <a:pathLst>
                <a:path extrusionOk="0" h="5200" w="4988">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79"/>
            <p:cNvSpPr/>
            <p:nvPr/>
          </p:nvSpPr>
          <p:spPr>
            <a:xfrm>
              <a:off x="2293088" y="172437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79"/>
            <p:cNvSpPr/>
            <p:nvPr/>
          </p:nvSpPr>
          <p:spPr>
            <a:xfrm>
              <a:off x="2293088" y="1744510"/>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79"/>
            <p:cNvSpPr/>
            <p:nvPr/>
          </p:nvSpPr>
          <p:spPr>
            <a:xfrm>
              <a:off x="2293088" y="1764645"/>
              <a:ext cx="101331" cy="10566"/>
            </a:xfrm>
            <a:custGeom>
              <a:rect b="b" l="l" r="r" t="t"/>
              <a:pathLst>
                <a:path extrusionOk="0" h="403" w="3865">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79"/>
            <p:cNvSpPr/>
            <p:nvPr/>
          </p:nvSpPr>
          <p:spPr>
            <a:xfrm>
              <a:off x="2293088" y="1784754"/>
              <a:ext cx="101331" cy="10566"/>
            </a:xfrm>
            <a:custGeom>
              <a:rect b="b" l="l" r="r" t="t"/>
              <a:pathLst>
                <a:path extrusionOk="0" h="403" w="3865">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79"/>
            <p:cNvSpPr/>
            <p:nvPr/>
          </p:nvSpPr>
          <p:spPr>
            <a:xfrm>
              <a:off x="2246840" y="1515972"/>
              <a:ext cx="301423" cy="358367"/>
            </a:xfrm>
            <a:custGeom>
              <a:rect b="b" l="l" r="r" t="t"/>
              <a:pathLst>
                <a:path extrusionOk="0" h="13669" w="11497">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79"/>
            <p:cNvSpPr/>
            <p:nvPr/>
          </p:nvSpPr>
          <p:spPr>
            <a:xfrm>
              <a:off x="2443497" y="1579916"/>
              <a:ext cx="10461" cy="11536"/>
            </a:xfrm>
            <a:custGeom>
              <a:rect b="b" l="l" r="r" t="t"/>
              <a:pathLst>
                <a:path extrusionOk="0" h="440" w="399">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79"/>
            <p:cNvSpPr/>
            <p:nvPr/>
          </p:nvSpPr>
          <p:spPr>
            <a:xfrm>
              <a:off x="2464157" y="1579916"/>
              <a:ext cx="10513" cy="11536"/>
            </a:xfrm>
            <a:custGeom>
              <a:rect b="b" l="l" r="r" t="t"/>
              <a:pathLst>
                <a:path extrusionOk="0" h="440" w="401">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79"/>
            <p:cNvSpPr/>
            <p:nvPr/>
          </p:nvSpPr>
          <p:spPr>
            <a:xfrm>
              <a:off x="2484790" y="1579942"/>
              <a:ext cx="10566" cy="11509"/>
            </a:xfrm>
            <a:custGeom>
              <a:rect b="b" l="l" r="r" t="t"/>
              <a:pathLst>
                <a:path extrusionOk="0" h="439" w="403">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79"/>
            <p:cNvSpPr/>
            <p:nvPr/>
          </p:nvSpPr>
          <p:spPr>
            <a:xfrm>
              <a:off x="2505502" y="1579916"/>
              <a:ext cx="10566" cy="11536"/>
            </a:xfrm>
            <a:custGeom>
              <a:rect b="b" l="l" r="r" t="t"/>
              <a:pathLst>
                <a:path extrusionOk="0" h="440" w="403">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79"/>
            <p:cNvSpPr/>
            <p:nvPr/>
          </p:nvSpPr>
          <p:spPr>
            <a:xfrm>
              <a:off x="2328796" y="1661793"/>
              <a:ext cx="30019" cy="49971"/>
            </a:xfrm>
            <a:custGeom>
              <a:rect b="b" l="l" r="r" t="t"/>
              <a:pathLst>
                <a:path extrusionOk="0" h="1906" w="1145">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79"/>
            <p:cNvSpPr/>
            <p:nvPr/>
          </p:nvSpPr>
          <p:spPr>
            <a:xfrm>
              <a:off x="2334013" y="1644097"/>
              <a:ext cx="17487" cy="15075"/>
            </a:xfrm>
            <a:custGeom>
              <a:rect b="b" l="l" r="r" t="t"/>
              <a:pathLst>
                <a:path extrusionOk="0" h="575" w="667">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79"/>
          <p:cNvGrpSpPr/>
          <p:nvPr/>
        </p:nvGrpSpPr>
        <p:grpSpPr>
          <a:xfrm>
            <a:off x="2703575" y="4087256"/>
            <a:ext cx="339097" cy="358446"/>
            <a:chOff x="2703575" y="4286506"/>
            <a:chExt cx="339097" cy="358446"/>
          </a:xfrm>
        </p:grpSpPr>
        <p:sp>
          <p:nvSpPr>
            <p:cNvPr id="13679" name="Google Shape;13679;p79"/>
            <p:cNvSpPr/>
            <p:nvPr/>
          </p:nvSpPr>
          <p:spPr>
            <a:xfrm>
              <a:off x="2706616" y="4291828"/>
              <a:ext cx="163990" cy="170991"/>
            </a:xfrm>
            <a:custGeom>
              <a:rect b="b" l="l" r="r" t="t"/>
              <a:pathLst>
                <a:path extrusionOk="0" h="6522" w="6255">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79"/>
            <p:cNvSpPr/>
            <p:nvPr/>
          </p:nvSpPr>
          <p:spPr>
            <a:xfrm>
              <a:off x="2750583" y="4355222"/>
              <a:ext cx="286872" cy="284460"/>
            </a:xfrm>
            <a:custGeom>
              <a:rect b="b" l="l" r="r" t="t"/>
              <a:pathLst>
                <a:path extrusionOk="0" h="10850" w="10942">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79"/>
            <p:cNvSpPr/>
            <p:nvPr/>
          </p:nvSpPr>
          <p:spPr>
            <a:xfrm>
              <a:off x="2750583" y="4563153"/>
              <a:ext cx="79203" cy="76581"/>
            </a:xfrm>
            <a:custGeom>
              <a:rect b="b" l="l" r="r" t="t"/>
              <a:pathLst>
                <a:path extrusionOk="0" h="2921" w="3021">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79"/>
            <p:cNvSpPr/>
            <p:nvPr/>
          </p:nvSpPr>
          <p:spPr>
            <a:xfrm>
              <a:off x="2918821" y="4404118"/>
              <a:ext cx="68690" cy="65989"/>
            </a:xfrm>
            <a:custGeom>
              <a:rect b="b" l="l" r="r" t="t"/>
              <a:pathLst>
                <a:path extrusionOk="0" h="2517" w="262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79"/>
            <p:cNvSpPr/>
            <p:nvPr/>
          </p:nvSpPr>
          <p:spPr>
            <a:xfrm>
              <a:off x="2703575" y="4286506"/>
              <a:ext cx="184991" cy="181582"/>
            </a:xfrm>
            <a:custGeom>
              <a:rect b="b" l="l" r="r" t="t"/>
              <a:pathLst>
                <a:path extrusionOk="0" h="6926" w="7056">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79"/>
            <p:cNvSpPr/>
            <p:nvPr/>
          </p:nvSpPr>
          <p:spPr>
            <a:xfrm>
              <a:off x="2732729" y="4306012"/>
              <a:ext cx="117087" cy="121492"/>
            </a:xfrm>
            <a:custGeom>
              <a:rect b="b" l="l" r="r" t="t"/>
              <a:pathLst>
                <a:path extrusionOk="0" h="4634" w="4466">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79"/>
            <p:cNvSpPr/>
            <p:nvPr/>
          </p:nvSpPr>
          <p:spPr>
            <a:xfrm>
              <a:off x="2759602" y="4349428"/>
              <a:ext cx="36469" cy="44360"/>
            </a:xfrm>
            <a:custGeom>
              <a:rect b="b" l="l" r="r" t="t"/>
              <a:pathLst>
                <a:path extrusionOk="0" h="1692" w="1391">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79"/>
            <p:cNvSpPr/>
            <p:nvPr/>
          </p:nvSpPr>
          <p:spPr>
            <a:xfrm>
              <a:off x="2791587" y="4349480"/>
              <a:ext cx="25850" cy="44308"/>
            </a:xfrm>
            <a:custGeom>
              <a:rect b="b" l="l" r="r" t="t"/>
              <a:pathLst>
                <a:path extrusionOk="0" h="1690" w="986">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79"/>
            <p:cNvSpPr/>
            <p:nvPr/>
          </p:nvSpPr>
          <p:spPr>
            <a:xfrm>
              <a:off x="2825382" y="4349926"/>
              <a:ext cx="217291" cy="168579"/>
            </a:xfrm>
            <a:custGeom>
              <a:rect b="b" l="l" r="r" t="t"/>
              <a:pathLst>
                <a:path extrusionOk="0" h="6430" w="8288">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79"/>
            <p:cNvSpPr/>
            <p:nvPr/>
          </p:nvSpPr>
          <p:spPr>
            <a:xfrm>
              <a:off x="2744684" y="4505265"/>
              <a:ext cx="234122" cy="139687"/>
            </a:xfrm>
            <a:custGeom>
              <a:rect b="b" l="l" r="r" t="t"/>
              <a:pathLst>
                <a:path extrusionOk="0" h="5328" w="893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79"/>
            <p:cNvSpPr/>
            <p:nvPr/>
          </p:nvSpPr>
          <p:spPr>
            <a:xfrm>
              <a:off x="2888356" y="4371975"/>
              <a:ext cx="46982" cy="46982"/>
            </a:xfrm>
            <a:custGeom>
              <a:rect b="b" l="l" r="r" t="t"/>
              <a:pathLst>
                <a:path extrusionOk="0" h="1792" w="1792">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0" name="Google Shape;13690;p79"/>
          <p:cNvGrpSpPr/>
          <p:nvPr/>
        </p:nvGrpSpPr>
        <p:grpSpPr>
          <a:xfrm>
            <a:off x="2638346" y="1806281"/>
            <a:ext cx="358551" cy="322869"/>
            <a:chOff x="2638346" y="2005531"/>
            <a:chExt cx="358551" cy="322869"/>
          </a:xfrm>
        </p:grpSpPr>
        <p:sp>
          <p:nvSpPr>
            <p:cNvPr id="13691" name="Google Shape;13691;p79"/>
            <p:cNvSpPr/>
            <p:nvPr/>
          </p:nvSpPr>
          <p:spPr>
            <a:xfrm>
              <a:off x="2643563" y="2092416"/>
              <a:ext cx="293531" cy="230662"/>
            </a:xfrm>
            <a:custGeom>
              <a:rect b="b" l="l" r="r" t="t"/>
              <a:pathLst>
                <a:path extrusionOk="0" h="8798" w="11196">
                  <a:moveTo>
                    <a:pt x="0" y="0"/>
                  </a:moveTo>
                  <a:lnTo>
                    <a:pt x="0" y="8797"/>
                  </a:lnTo>
                  <a:lnTo>
                    <a:pt x="11195" y="8797"/>
                  </a:lnTo>
                  <a:lnTo>
                    <a:pt x="11195" y="1467"/>
                  </a:lnTo>
                  <a:lnTo>
                    <a:pt x="4531" y="1467"/>
                  </a:lnTo>
                  <a:lnTo>
                    <a:pt x="3064"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79"/>
            <p:cNvSpPr/>
            <p:nvPr/>
          </p:nvSpPr>
          <p:spPr>
            <a:xfrm>
              <a:off x="2643563" y="2092416"/>
              <a:ext cx="118818" cy="38461"/>
            </a:xfrm>
            <a:custGeom>
              <a:rect b="b" l="l" r="r" t="t"/>
              <a:pathLst>
                <a:path extrusionOk="0" h="1467" w="4532">
                  <a:moveTo>
                    <a:pt x="0" y="0"/>
                  </a:moveTo>
                  <a:lnTo>
                    <a:pt x="0" y="1467"/>
                  </a:lnTo>
                  <a:lnTo>
                    <a:pt x="4531" y="1467"/>
                  </a:lnTo>
                  <a:lnTo>
                    <a:pt x="3064"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79"/>
            <p:cNvSpPr/>
            <p:nvPr/>
          </p:nvSpPr>
          <p:spPr>
            <a:xfrm>
              <a:off x="2643563" y="2302628"/>
              <a:ext cx="293531" cy="20450"/>
            </a:xfrm>
            <a:custGeom>
              <a:rect b="b" l="l" r="r" t="t"/>
              <a:pathLst>
                <a:path extrusionOk="0" h="780" w="11196">
                  <a:moveTo>
                    <a:pt x="0" y="1"/>
                  </a:moveTo>
                  <a:lnTo>
                    <a:pt x="0" y="779"/>
                  </a:lnTo>
                  <a:lnTo>
                    <a:pt x="11195" y="779"/>
                  </a:lnTo>
                  <a:lnTo>
                    <a:pt x="1119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79"/>
            <p:cNvSpPr/>
            <p:nvPr/>
          </p:nvSpPr>
          <p:spPr>
            <a:xfrm>
              <a:off x="2915701" y="2136855"/>
              <a:ext cx="21184" cy="186223"/>
            </a:xfrm>
            <a:custGeom>
              <a:rect b="b" l="l" r="r" t="t"/>
              <a:pathLst>
                <a:path extrusionOk="0" h="7103" w="808">
                  <a:moveTo>
                    <a:pt x="0" y="0"/>
                  </a:moveTo>
                  <a:lnTo>
                    <a:pt x="0" y="7102"/>
                  </a:lnTo>
                  <a:lnTo>
                    <a:pt x="808" y="7102"/>
                  </a:lnTo>
                  <a:lnTo>
                    <a:pt x="80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79"/>
            <p:cNvSpPr/>
            <p:nvPr/>
          </p:nvSpPr>
          <p:spPr>
            <a:xfrm>
              <a:off x="2835370" y="2130851"/>
              <a:ext cx="101724" cy="47847"/>
            </a:xfrm>
            <a:custGeom>
              <a:rect b="b" l="l" r="r" t="t"/>
              <a:pathLst>
                <a:path extrusionOk="0" h="1825" w="388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79"/>
            <p:cNvSpPr/>
            <p:nvPr/>
          </p:nvSpPr>
          <p:spPr>
            <a:xfrm>
              <a:off x="2841243" y="2010932"/>
              <a:ext cx="150331" cy="150331"/>
            </a:xfrm>
            <a:custGeom>
              <a:rect b="b" l="l" r="r" t="t"/>
              <a:pathLst>
                <a:path extrusionOk="0" h="5734" w="5734">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79"/>
            <p:cNvSpPr/>
            <p:nvPr/>
          </p:nvSpPr>
          <p:spPr>
            <a:xfrm>
              <a:off x="2883322" y="2072176"/>
              <a:ext cx="64679" cy="46562"/>
            </a:xfrm>
            <a:custGeom>
              <a:rect b="b" l="l" r="r" t="t"/>
              <a:pathLst>
                <a:path extrusionOk="0" h="1776" w="2467">
                  <a:moveTo>
                    <a:pt x="0" y="1"/>
                  </a:moveTo>
                  <a:lnTo>
                    <a:pt x="0" y="1775"/>
                  </a:lnTo>
                  <a:lnTo>
                    <a:pt x="2467" y="1775"/>
                  </a:lnTo>
                  <a:lnTo>
                    <a:pt x="2467"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79"/>
            <p:cNvSpPr/>
            <p:nvPr/>
          </p:nvSpPr>
          <p:spPr>
            <a:xfrm>
              <a:off x="2726070" y="2207773"/>
              <a:ext cx="32221" cy="32221"/>
            </a:xfrm>
            <a:custGeom>
              <a:rect b="b" l="l" r="r" t="t"/>
              <a:pathLst>
                <a:path extrusionOk="0" h="1229" w="1229">
                  <a:moveTo>
                    <a:pt x="1" y="1"/>
                  </a:moveTo>
                  <a:lnTo>
                    <a:pt x="1" y="1228"/>
                  </a:lnTo>
                  <a:lnTo>
                    <a:pt x="1228" y="1228"/>
                  </a:lnTo>
                  <a:lnTo>
                    <a:pt x="122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79"/>
            <p:cNvSpPr/>
            <p:nvPr/>
          </p:nvSpPr>
          <p:spPr>
            <a:xfrm>
              <a:off x="2638346" y="2087199"/>
              <a:ext cx="225523" cy="241201"/>
            </a:xfrm>
            <a:custGeom>
              <a:rect b="b" l="l" r="r" t="t"/>
              <a:pathLst>
                <a:path extrusionOk="0" h="9200" w="8602">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79"/>
            <p:cNvSpPr/>
            <p:nvPr/>
          </p:nvSpPr>
          <p:spPr>
            <a:xfrm>
              <a:off x="2794052" y="2005531"/>
              <a:ext cx="202845" cy="322869"/>
            </a:xfrm>
            <a:custGeom>
              <a:rect b="b" l="l" r="r" t="t"/>
              <a:pathLst>
                <a:path extrusionOk="0" h="12315" w="7737">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79"/>
            <p:cNvSpPr/>
            <p:nvPr/>
          </p:nvSpPr>
          <p:spPr>
            <a:xfrm>
              <a:off x="2878079" y="2034475"/>
              <a:ext cx="75139" cy="89480"/>
            </a:xfrm>
            <a:custGeom>
              <a:rect b="b" l="l" r="r" t="t"/>
              <a:pathLst>
                <a:path extrusionOk="0" h="3413" w="2866">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79"/>
            <p:cNvSpPr/>
            <p:nvPr/>
          </p:nvSpPr>
          <p:spPr>
            <a:xfrm>
              <a:off x="2720852" y="2202556"/>
              <a:ext cx="42656" cy="42656"/>
            </a:xfrm>
            <a:custGeom>
              <a:rect b="b" l="l" r="r" t="t"/>
              <a:pathLst>
                <a:path extrusionOk="0" h="1627" w="1627">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79"/>
            <p:cNvSpPr/>
            <p:nvPr/>
          </p:nvSpPr>
          <p:spPr>
            <a:xfrm>
              <a:off x="2771557" y="2202556"/>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79"/>
            <p:cNvSpPr/>
            <p:nvPr/>
          </p:nvSpPr>
          <p:spPr>
            <a:xfrm>
              <a:off x="2771557" y="2218601"/>
              <a:ext cx="90031" cy="10566"/>
            </a:xfrm>
            <a:custGeom>
              <a:rect b="b" l="l" r="r" t="t"/>
              <a:pathLst>
                <a:path extrusionOk="0" h="403" w="3434">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79"/>
            <p:cNvSpPr/>
            <p:nvPr/>
          </p:nvSpPr>
          <p:spPr>
            <a:xfrm>
              <a:off x="2771557" y="2234751"/>
              <a:ext cx="90031" cy="10461"/>
            </a:xfrm>
            <a:custGeom>
              <a:rect b="b" l="l" r="r" t="t"/>
              <a:pathLst>
                <a:path extrusionOk="0" h="399" w="3434">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79"/>
            <p:cNvSpPr/>
            <p:nvPr/>
          </p:nvSpPr>
          <p:spPr>
            <a:xfrm>
              <a:off x="2906577" y="2086150"/>
              <a:ext cx="19768" cy="18614"/>
            </a:xfrm>
            <a:custGeom>
              <a:rect b="b" l="l" r="r" t="t"/>
              <a:pathLst>
                <a:path extrusionOk="0" h="710" w="754">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7" name="Google Shape;13707;p79"/>
          <p:cNvGrpSpPr/>
          <p:nvPr/>
        </p:nvGrpSpPr>
        <p:grpSpPr>
          <a:xfrm>
            <a:off x="2695605" y="2701583"/>
            <a:ext cx="221826" cy="358419"/>
            <a:chOff x="2695605" y="2900833"/>
            <a:chExt cx="221826" cy="358419"/>
          </a:xfrm>
        </p:grpSpPr>
        <p:sp>
          <p:nvSpPr>
            <p:cNvPr id="13708" name="Google Shape;13708;p79"/>
            <p:cNvSpPr/>
            <p:nvPr/>
          </p:nvSpPr>
          <p:spPr>
            <a:xfrm>
              <a:off x="2701950" y="3037740"/>
              <a:ext cx="30701" cy="43914"/>
            </a:xfrm>
            <a:custGeom>
              <a:rect b="b" l="l" r="r" t="t"/>
              <a:pathLst>
                <a:path extrusionOk="0" h="1675" w="1171">
                  <a:moveTo>
                    <a:pt x="758" y="1"/>
                  </a:moveTo>
                  <a:lnTo>
                    <a:pt x="1" y="1674"/>
                  </a:lnTo>
                  <a:lnTo>
                    <a:pt x="1170" y="1674"/>
                  </a:lnTo>
                  <a:lnTo>
                    <a:pt x="117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79"/>
            <p:cNvSpPr/>
            <p:nvPr/>
          </p:nvSpPr>
          <p:spPr>
            <a:xfrm>
              <a:off x="2724837" y="3074025"/>
              <a:ext cx="162575" cy="179957"/>
            </a:xfrm>
            <a:custGeom>
              <a:rect b="b" l="l" r="r" t="t"/>
              <a:pathLst>
                <a:path extrusionOk="0" h="6864" w="6201">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79"/>
            <p:cNvSpPr/>
            <p:nvPr/>
          </p:nvSpPr>
          <p:spPr>
            <a:xfrm>
              <a:off x="2771662" y="3073920"/>
              <a:ext cx="90503" cy="80750"/>
            </a:xfrm>
            <a:custGeom>
              <a:rect b="b" l="l" r="r" t="t"/>
              <a:pathLst>
                <a:path extrusionOk="0" h="3080" w="3452">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79"/>
            <p:cNvSpPr/>
            <p:nvPr/>
          </p:nvSpPr>
          <p:spPr>
            <a:xfrm>
              <a:off x="2724837" y="3177427"/>
              <a:ext cx="162575" cy="76555"/>
            </a:xfrm>
            <a:custGeom>
              <a:rect b="b" l="l" r="r" t="t"/>
              <a:pathLst>
                <a:path extrusionOk="0" h="2920" w="6201">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79"/>
            <p:cNvSpPr/>
            <p:nvPr/>
          </p:nvSpPr>
          <p:spPr>
            <a:xfrm>
              <a:off x="2721718" y="2906050"/>
              <a:ext cx="190391" cy="238160"/>
            </a:xfrm>
            <a:custGeom>
              <a:rect b="b" l="l" r="r" t="t"/>
              <a:pathLst>
                <a:path extrusionOk="0" h="9084" w="7262">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79"/>
            <p:cNvSpPr/>
            <p:nvPr/>
          </p:nvSpPr>
          <p:spPr>
            <a:xfrm>
              <a:off x="2766051" y="2929986"/>
              <a:ext cx="119290" cy="119290"/>
            </a:xfrm>
            <a:custGeom>
              <a:rect b="b" l="l" r="r" t="t"/>
              <a:pathLst>
                <a:path extrusionOk="0" h="4550" w="455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79"/>
            <p:cNvSpPr/>
            <p:nvPr/>
          </p:nvSpPr>
          <p:spPr>
            <a:xfrm>
              <a:off x="2813059" y="2953713"/>
              <a:ext cx="46457" cy="46379"/>
            </a:xfrm>
            <a:custGeom>
              <a:rect b="b" l="l" r="r" t="t"/>
              <a:pathLst>
                <a:path extrusionOk="0" h="1769" w="1772">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79"/>
            <p:cNvSpPr/>
            <p:nvPr/>
          </p:nvSpPr>
          <p:spPr>
            <a:xfrm>
              <a:off x="2695605" y="2900833"/>
              <a:ext cx="221826" cy="358419"/>
            </a:xfrm>
            <a:custGeom>
              <a:rect b="b" l="l" r="r" t="t"/>
              <a:pathLst>
                <a:path extrusionOk="0" h="13671" w="8461">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79"/>
            <p:cNvSpPr/>
            <p:nvPr/>
          </p:nvSpPr>
          <p:spPr>
            <a:xfrm>
              <a:off x="2760703" y="2924743"/>
              <a:ext cx="133080" cy="129829"/>
            </a:xfrm>
            <a:custGeom>
              <a:rect b="b" l="l" r="r" t="t"/>
              <a:pathLst>
                <a:path extrusionOk="0" h="4952" w="5076">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79"/>
            <p:cNvSpPr/>
            <p:nvPr/>
          </p:nvSpPr>
          <p:spPr>
            <a:xfrm>
              <a:off x="2787602" y="2948260"/>
              <a:ext cx="85967" cy="76765"/>
            </a:xfrm>
            <a:custGeom>
              <a:rect b="b" l="l" r="r" t="t"/>
              <a:pathLst>
                <a:path extrusionOk="0" h="2928" w="3279">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8" name="Google Shape;13718;p79"/>
          <p:cNvGrpSpPr/>
          <p:nvPr/>
        </p:nvGrpSpPr>
        <p:grpSpPr>
          <a:xfrm>
            <a:off x="1309564" y="3182254"/>
            <a:ext cx="320509" cy="358341"/>
            <a:chOff x="1309564" y="3381504"/>
            <a:chExt cx="320509" cy="358341"/>
          </a:xfrm>
        </p:grpSpPr>
        <p:sp>
          <p:nvSpPr>
            <p:cNvPr id="13719" name="Google Shape;13719;p79"/>
            <p:cNvSpPr/>
            <p:nvPr/>
          </p:nvSpPr>
          <p:spPr>
            <a:xfrm>
              <a:off x="1324299" y="3624750"/>
              <a:ext cx="96952" cy="96979"/>
            </a:xfrm>
            <a:custGeom>
              <a:rect b="b" l="l" r="r" t="t"/>
              <a:pathLst>
                <a:path extrusionOk="0" h="3699" w="3698">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79"/>
            <p:cNvSpPr/>
            <p:nvPr/>
          </p:nvSpPr>
          <p:spPr>
            <a:xfrm>
              <a:off x="1450955" y="3563794"/>
              <a:ext cx="149859" cy="170728"/>
            </a:xfrm>
            <a:custGeom>
              <a:rect b="b" l="l" r="r" t="t"/>
              <a:pathLst>
                <a:path extrusionOk="0" h="6512" w="5716">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79"/>
            <p:cNvSpPr/>
            <p:nvPr/>
          </p:nvSpPr>
          <p:spPr>
            <a:xfrm>
              <a:off x="1497491" y="3650679"/>
              <a:ext cx="55555" cy="39982"/>
            </a:xfrm>
            <a:custGeom>
              <a:rect b="b" l="l" r="r" t="t"/>
              <a:pathLst>
                <a:path extrusionOk="0" h="1525" w="2119">
                  <a:moveTo>
                    <a:pt x="0" y="0"/>
                  </a:moveTo>
                  <a:lnTo>
                    <a:pt x="0" y="1525"/>
                  </a:lnTo>
                  <a:lnTo>
                    <a:pt x="2119" y="1525"/>
                  </a:lnTo>
                  <a:lnTo>
                    <a:pt x="2119"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79"/>
            <p:cNvSpPr/>
            <p:nvPr/>
          </p:nvSpPr>
          <p:spPr>
            <a:xfrm>
              <a:off x="1315358" y="3495603"/>
              <a:ext cx="195819" cy="195819"/>
            </a:xfrm>
            <a:custGeom>
              <a:rect b="b" l="l" r="r" t="t"/>
              <a:pathLst>
                <a:path extrusionOk="0" h="7469" w="7469">
                  <a:moveTo>
                    <a:pt x="6791" y="1"/>
                  </a:moveTo>
                  <a:lnTo>
                    <a:pt x="1" y="6792"/>
                  </a:lnTo>
                  <a:lnTo>
                    <a:pt x="678" y="7469"/>
                  </a:lnTo>
                  <a:lnTo>
                    <a:pt x="7469" y="678"/>
                  </a:lnTo>
                  <a:lnTo>
                    <a:pt x="679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79"/>
            <p:cNvSpPr/>
            <p:nvPr/>
          </p:nvSpPr>
          <p:spPr>
            <a:xfrm>
              <a:off x="1476124" y="3498827"/>
              <a:ext cx="31828" cy="31854"/>
            </a:xfrm>
            <a:custGeom>
              <a:rect b="b" l="l" r="r" t="t"/>
              <a:pathLst>
                <a:path extrusionOk="0" h="1215" w="1214">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79"/>
            <p:cNvSpPr/>
            <p:nvPr/>
          </p:nvSpPr>
          <p:spPr>
            <a:xfrm>
              <a:off x="1456094" y="3386748"/>
              <a:ext cx="173979" cy="153975"/>
            </a:xfrm>
            <a:custGeom>
              <a:rect b="b" l="l" r="r" t="t"/>
              <a:pathLst>
                <a:path extrusionOk="0" h="5873" w="6636">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79"/>
            <p:cNvSpPr/>
            <p:nvPr/>
          </p:nvSpPr>
          <p:spPr>
            <a:xfrm>
              <a:off x="1444034" y="3558551"/>
              <a:ext cx="157357" cy="181294"/>
            </a:xfrm>
            <a:custGeom>
              <a:rect b="b" l="l" r="r" t="t"/>
              <a:pathLst>
                <a:path extrusionOk="0" h="6915" w="6002">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79"/>
            <p:cNvSpPr/>
            <p:nvPr/>
          </p:nvSpPr>
          <p:spPr>
            <a:xfrm>
              <a:off x="1492248" y="3617540"/>
              <a:ext cx="66042" cy="78364"/>
            </a:xfrm>
            <a:custGeom>
              <a:rect b="b" l="l" r="r" t="t"/>
              <a:pathLst>
                <a:path extrusionOk="0" h="2989" w="2519">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79"/>
            <p:cNvSpPr/>
            <p:nvPr/>
          </p:nvSpPr>
          <p:spPr>
            <a:xfrm>
              <a:off x="1309564" y="3381504"/>
              <a:ext cx="317835" cy="345520"/>
            </a:xfrm>
            <a:custGeom>
              <a:rect b="b" l="l" r="r" t="t"/>
              <a:pathLst>
                <a:path extrusionOk="0" h="13179" w="12123">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79"/>
            <p:cNvSpPr/>
            <p:nvPr/>
          </p:nvSpPr>
          <p:spPr>
            <a:xfrm>
              <a:off x="1480214" y="3402452"/>
              <a:ext cx="125739" cy="122514"/>
            </a:xfrm>
            <a:custGeom>
              <a:rect b="b" l="l" r="r" t="t"/>
              <a:pathLst>
                <a:path extrusionOk="0" h="4673" w="4796">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79"/>
            <p:cNvSpPr/>
            <p:nvPr/>
          </p:nvSpPr>
          <p:spPr>
            <a:xfrm>
              <a:off x="1515424" y="3662241"/>
              <a:ext cx="19768" cy="18614"/>
            </a:xfrm>
            <a:custGeom>
              <a:rect b="b" l="l" r="r" t="t"/>
              <a:pathLst>
                <a:path extrusionOk="0" h="710" w="754">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79"/>
          <p:cNvGrpSpPr/>
          <p:nvPr/>
        </p:nvGrpSpPr>
        <p:grpSpPr>
          <a:xfrm>
            <a:off x="1309486" y="2243170"/>
            <a:ext cx="359311" cy="350554"/>
            <a:chOff x="1309486" y="2442420"/>
            <a:chExt cx="359311" cy="350554"/>
          </a:xfrm>
        </p:grpSpPr>
        <p:sp>
          <p:nvSpPr>
            <p:cNvPr id="13731" name="Google Shape;13731;p79"/>
            <p:cNvSpPr/>
            <p:nvPr/>
          </p:nvSpPr>
          <p:spPr>
            <a:xfrm>
              <a:off x="1408798" y="2595189"/>
              <a:ext cx="203028" cy="192568"/>
            </a:xfrm>
            <a:custGeom>
              <a:rect b="b" l="l" r="r" t="t"/>
              <a:pathLst>
                <a:path extrusionOk="0" h="7345" w="7744">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79"/>
            <p:cNvSpPr/>
            <p:nvPr/>
          </p:nvSpPr>
          <p:spPr>
            <a:xfrm>
              <a:off x="1466240" y="2636875"/>
              <a:ext cx="145586" cy="150882"/>
            </a:xfrm>
            <a:custGeom>
              <a:rect b="b" l="l" r="r" t="t"/>
              <a:pathLst>
                <a:path extrusionOk="0" h="5755" w="5553">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79"/>
            <p:cNvSpPr/>
            <p:nvPr/>
          </p:nvSpPr>
          <p:spPr>
            <a:xfrm>
              <a:off x="1536791" y="2595084"/>
              <a:ext cx="75034" cy="74956"/>
            </a:xfrm>
            <a:custGeom>
              <a:rect b="b" l="l" r="r" t="t"/>
              <a:pathLst>
                <a:path extrusionOk="0" h="2859" w="2862">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79"/>
            <p:cNvSpPr/>
            <p:nvPr/>
          </p:nvSpPr>
          <p:spPr>
            <a:xfrm>
              <a:off x="1544683" y="2580927"/>
              <a:ext cx="81379" cy="81405"/>
            </a:xfrm>
            <a:custGeom>
              <a:rect b="b" l="l" r="r" t="t"/>
              <a:pathLst>
                <a:path extrusionOk="0" h="3105" w="3104">
                  <a:moveTo>
                    <a:pt x="866" y="1"/>
                  </a:moveTo>
                  <a:lnTo>
                    <a:pt x="0" y="863"/>
                  </a:lnTo>
                  <a:lnTo>
                    <a:pt x="2238" y="3105"/>
                  </a:lnTo>
                  <a:lnTo>
                    <a:pt x="3104" y="2239"/>
                  </a:lnTo>
                  <a:lnTo>
                    <a:pt x="86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79"/>
            <p:cNvSpPr/>
            <p:nvPr/>
          </p:nvSpPr>
          <p:spPr>
            <a:xfrm>
              <a:off x="1591114" y="2627358"/>
              <a:ext cx="34948" cy="34895"/>
            </a:xfrm>
            <a:custGeom>
              <a:rect b="b" l="l" r="r" t="t"/>
              <a:pathLst>
                <a:path extrusionOk="0" h="1331" w="1333">
                  <a:moveTo>
                    <a:pt x="866" y="1"/>
                  </a:moveTo>
                  <a:lnTo>
                    <a:pt x="0" y="863"/>
                  </a:lnTo>
                  <a:lnTo>
                    <a:pt x="471" y="1330"/>
                  </a:lnTo>
                  <a:lnTo>
                    <a:pt x="1333" y="468"/>
                  </a:lnTo>
                  <a:lnTo>
                    <a:pt x="86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79"/>
            <p:cNvSpPr/>
            <p:nvPr/>
          </p:nvSpPr>
          <p:spPr>
            <a:xfrm>
              <a:off x="1562721" y="2543907"/>
              <a:ext cx="100387" cy="100387"/>
            </a:xfrm>
            <a:custGeom>
              <a:rect b="b" l="l" r="r" t="t"/>
              <a:pathLst>
                <a:path extrusionOk="0" h="3829" w="3829">
                  <a:moveTo>
                    <a:pt x="1358" y="0"/>
                  </a:moveTo>
                  <a:lnTo>
                    <a:pt x="0" y="1359"/>
                  </a:lnTo>
                  <a:lnTo>
                    <a:pt x="2470" y="3829"/>
                  </a:lnTo>
                  <a:lnTo>
                    <a:pt x="3828" y="2470"/>
                  </a:lnTo>
                  <a:lnTo>
                    <a:pt x="1358"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79"/>
            <p:cNvSpPr/>
            <p:nvPr/>
          </p:nvSpPr>
          <p:spPr>
            <a:xfrm>
              <a:off x="1612088" y="2593380"/>
              <a:ext cx="50914" cy="50914"/>
            </a:xfrm>
            <a:custGeom>
              <a:rect b="b" l="l" r="r" t="t"/>
              <a:pathLst>
                <a:path extrusionOk="0" h="1942" w="1942">
                  <a:moveTo>
                    <a:pt x="1359" y="0"/>
                  </a:moveTo>
                  <a:lnTo>
                    <a:pt x="1" y="1358"/>
                  </a:lnTo>
                  <a:lnTo>
                    <a:pt x="587" y="1942"/>
                  </a:lnTo>
                  <a:lnTo>
                    <a:pt x="1942" y="583"/>
                  </a:lnTo>
                  <a:lnTo>
                    <a:pt x="1359"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79"/>
            <p:cNvSpPr/>
            <p:nvPr/>
          </p:nvSpPr>
          <p:spPr>
            <a:xfrm>
              <a:off x="1366352" y="2586065"/>
              <a:ext cx="203028" cy="192672"/>
            </a:xfrm>
            <a:custGeom>
              <a:rect b="b" l="l" r="r" t="t"/>
              <a:pathLst>
                <a:path extrusionOk="0" h="7349" w="7744">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79"/>
            <p:cNvSpPr/>
            <p:nvPr/>
          </p:nvSpPr>
          <p:spPr>
            <a:xfrm>
              <a:off x="1366456" y="2627856"/>
              <a:ext cx="145586" cy="150882"/>
            </a:xfrm>
            <a:custGeom>
              <a:rect b="b" l="l" r="r" t="t"/>
              <a:pathLst>
                <a:path extrusionOk="0" h="5755" w="5553">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79"/>
            <p:cNvSpPr/>
            <p:nvPr/>
          </p:nvSpPr>
          <p:spPr>
            <a:xfrm>
              <a:off x="1366456" y="2586170"/>
              <a:ext cx="75034" cy="74851"/>
            </a:xfrm>
            <a:custGeom>
              <a:rect b="b" l="l" r="r" t="t"/>
              <a:pathLst>
                <a:path extrusionOk="0" h="2855" w="2862">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79"/>
            <p:cNvSpPr/>
            <p:nvPr/>
          </p:nvSpPr>
          <p:spPr>
            <a:xfrm>
              <a:off x="1352194" y="2571908"/>
              <a:ext cx="81327" cy="81405"/>
            </a:xfrm>
            <a:custGeom>
              <a:rect b="b" l="l" r="r" t="t"/>
              <a:pathLst>
                <a:path extrusionOk="0" h="3105" w="3102">
                  <a:moveTo>
                    <a:pt x="2239" y="1"/>
                  </a:moveTo>
                  <a:lnTo>
                    <a:pt x="1" y="2239"/>
                  </a:lnTo>
                  <a:lnTo>
                    <a:pt x="863" y="3105"/>
                  </a:lnTo>
                  <a:lnTo>
                    <a:pt x="3101" y="863"/>
                  </a:lnTo>
                  <a:lnTo>
                    <a:pt x="2239"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79"/>
            <p:cNvSpPr/>
            <p:nvPr/>
          </p:nvSpPr>
          <p:spPr>
            <a:xfrm>
              <a:off x="1352194" y="2618339"/>
              <a:ext cx="34895" cy="34974"/>
            </a:xfrm>
            <a:custGeom>
              <a:rect b="b" l="l" r="r" t="t"/>
              <a:pathLst>
                <a:path extrusionOk="0" h="1334" w="1331">
                  <a:moveTo>
                    <a:pt x="468" y="1"/>
                  </a:moveTo>
                  <a:lnTo>
                    <a:pt x="1" y="468"/>
                  </a:lnTo>
                  <a:lnTo>
                    <a:pt x="863" y="1334"/>
                  </a:lnTo>
                  <a:lnTo>
                    <a:pt x="1330" y="863"/>
                  </a:lnTo>
                  <a:lnTo>
                    <a:pt x="46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79"/>
            <p:cNvSpPr/>
            <p:nvPr/>
          </p:nvSpPr>
          <p:spPr>
            <a:xfrm>
              <a:off x="1315175" y="2534889"/>
              <a:ext cx="100387" cy="100387"/>
            </a:xfrm>
            <a:custGeom>
              <a:rect b="b" l="l" r="r" t="t"/>
              <a:pathLst>
                <a:path extrusionOk="0" h="3829" w="3829">
                  <a:moveTo>
                    <a:pt x="2470" y="0"/>
                  </a:moveTo>
                  <a:lnTo>
                    <a:pt x="0" y="2470"/>
                  </a:lnTo>
                  <a:lnTo>
                    <a:pt x="1359" y="3829"/>
                  </a:lnTo>
                  <a:lnTo>
                    <a:pt x="3829" y="1359"/>
                  </a:lnTo>
                  <a:lnTo>
                    <a:pt x="2470"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79"/>
            <p:cNvSpPr/>
            <p:nvPr/>
          </p:nvSpPr>
          <p:spPr>
            <a:xfrm>
              <a:off x="1315175" y="2584361"/>
              <a:ext cx="50914" cy="50914"/>
            </a:xfrm>
            <a:custGeom>
              <a:rect b="b" l="l" r="r" t="t"/>
              <a:pathLst>
                <a:path extrusionOk="0" h="1942" w="1942">
                  <a:moveTo>
                    <a:pt x="584" y="0"/>
                  </a:moveTo>
                  <a:lnTo>
                    <a:pt x="0" y="583"/>
                  </a:lnTo>
                  <a:lnTo>
                    <a:pt x="1359" y="1942"/>
                  </a:lnTo>
                  <a:lnTo>
                    <a:pt x="1942" y="1358"/>
                  </a:lnTo>
                  <a:lnTo>
                    <a:pt x="58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79"/>
            <p:cNvSpPr/>
            <p:nvPr/>
          </p:nvSpPr>
          <p:spPr>
            <a:xfrm>
              <a:off x="1479926" y="2447978"/>
              <a:ext cx="91552" cy="92443"/>
            </a:xfrm>
            <a:custGeom>
              <a:rect b="b" l="l" r="r" t="t"/>
              <a:pathLst>
                <a:path extrusionOk="0" h="3526" w="3492">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79"/>
            <p:cNvSpPr/>
            <p:nvPr/>
          </p:nvSpPr>
          <p:spPr>
            <a:xfrm>
              <a:off x="1399307" y="2447873"/>
              <a:ext cx="107544" cy="92548"/>
            </a:xfrm>
            <a:custGeom>
              <a:rect b="b" l="l" r="r" t="t"/>
              <a:pathLst>
                <a:path extrusionOk="0" h="3530" w="4102">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79"/>
            <p:cNvSpPr/>
            <p:nvPr/>
          </p:nvSpPr>
          <p:spPr>
            <a:xfrm>
              <a:off x="1309486" y="2529698"/>
              <a:ext cx="359311" cy="263276"/>
            </a:xfrm>
            <a:custGeom>
              <a:rect b="b" l="l" r="r" t="t"/>
              <a:pathLst>
                <a:path extrusionOk="0" h="10042" w="13705">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79"/>
            <p:cNvSpPr/>
            <p:nvPr/>
          </p:nvSpPr>
          <p:spPr>
            <a:xfrm>
              <a:off x="1400251" y="2442420"/>
              <a:ext cx="174163" cy="103271"/>
            </a:xfrm>
            <a:custGeom>
              <a:rect b="b" l="l" r="r" t="t"/>
              <a:pathLst>
                <a:path extrusionOk="0" h="3939" w="6643">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79"/>
            <p:cNvSpPr/>
            <p:nvPr/>
          </p:nvSpPr>
          <p:spPr>
            <a:xfrm>
              <a:off x="1433285" y="2486045"/>
              <a:ext cx="10487" cy="11169"/>
            </a:xfrm>
            <a:custGeom>
              <a:rect b="b" l="l" r="r" t="t"/>
              <a:pathLst>
                <a:path extrusionOk="0" h="426" w="40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79"/>
            <p:cNvSpPr/>
            <p:nvPr/>
          </p:nvSpPr>
          <p:spPr>
            <a:xfrm>
              <a:off x="1448150" y="2486045"/>
              <a:ext cx="10513" cy="11169"/>
            </a:xfrm>
            <a:custGeom>
              <a:rect b="b" l="l" r="r" t="t"/>
              <a:pathLst>
                <a:path extrusionOk="0" h="426" w="401">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79"/>
            <p:cNvSpPr/>
            <p:nvPr/>
          </p:nvSpPr>
          <p:spPr>
            <a:xfrm>
              <a:off x="1463015" y="2486045"/>
              <a:ext cx="10566" cy="11169"/>
            </a:xfrm>
            <a:custGeom>
              <a:rect b="b" l="l" r="r" t="t"/>
              <a:pathLst>
                <a:path extrusionOk="0" h="426" w="403">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79"/>
            <p:cNvSpPr/>
            <p:nvPr/>
          </p:nvSpPr>
          <p:spPr>
            <a:xfrm>
              <a:off x="1506038" y="2486045"/>
              <a:ext cx="10461" cy="11221"/>
            </a:xfrm>
            <a:custGeom>
              <a:rect b="b" l="l" r="r" t="t"/>
              <a:pathLst>
                <a:path extrusionOk="0" h="428" w="399">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79"/>
            <p:cNvSpPr/>
            <p:nvPr/>
          </p:nvSpPr>
          <p:spPr>
            <a:xfrm>
              <a:off x="1520851" y="2486045"/>
              <a:ext cx="10566" cy="11221"/>
            </a:xfrm>
            <a:custGeom>
              <a:rect b="b" l="l" r="r" t="t"/>
              <a:pathLst>
                <a:path extrusionOk="0" h="428" w="403">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79"/>
            <p:cNvSpPr/>
            <p:nvPr/>
          </p:nvSpPr>
          <p:spPr>
            <a:xfrm>
              <a:off x="1535743" y="2486045"/>
              <a:ext cx="10487" cy="11221"/>
            </a:xfrm>
            <a:custGeom>
              <a:rect b="b" l="l" r="r" t="t"/>
              <a:pathLst>
                <a:path extrusionOk="0" h="428" w="40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5" name="Google Shape;13755;p79"/>
          <p:cNvGrpSpPr/>
          <p:nvPr/>
        </p:nvGrpSpPr>
        <p:grpSpPr>
          <a:xfrm>
            <a:off x="3125755" y="3182254"/>
            <a:ext cx="278115" cy="358341"/>
            <a:chOff x="3125755" y="3381504"/>
            <a:chExt cx="278115" cy="358341"/>
          </a:xfrm>
        </p:grpSpPr>
        <p:sp>
          <p:nvSpPr>
            <p:cNvPr id="13756" name="Google Shape;13756;p79"/>
            <p:cNvSpPr/>
            <p:nvPr/>
          </p:nvSpPr>
          <p:spPr>
            <a:xfrm>
              <a:off x="3190670" y="3505775"/>
              <a:ext cx="149859" cy="173298"/>
            </a:xfrm>
            <a:custGeom>
              <a:rect b="b" l="l" r="r" t="t"/>
              <a:pathLst>
                <a:path extrusionOk="0" h="6610" w="5716">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79"/>
            <p:cNvSpPr/>
            <p:nvPr/>
          </p:nvSpPr>
          <p:spPr>
            <a:xfrm>
              <a:off x="3190670" y="3505775"/>
              <a:ext cx="90713" cy="173219"/>
            </a:xfrm>
            <a:custGeom>
              <a:rect b="b" l="l" r="r" t="t"/>
              <a:pathLst>
                <a:path extrusionOk="0" h="6607" w="346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79"/>
            <p:cNvSpPr/>
            <p:nvPr/>
          </p:nvSpPr>
          <p:spPr>
            <a:xfrm>
              <a:off x="3253828" y="3633952"/>
              <a:ext cx="21944" cy="45042"/>
            </a:xfrm>
            <a:custGeom>
              <a:rect b="b" l="l" r="r" t="t"/>
              <a:pathLst>
                <a:path extrusionOk="0" h="1718" w="837">
                  <a:moveTo>
                    <a:pt x="0" y="1"/>
                  </a:moveTo>
                  <a:lnTo>
                    <a:pt x="0" y="1717"/>
                  </a:lnTo>
                  <a:lnTo>
                    <a:pt x="837" y="1717"/>
                  </a:lnTo>
                  <a:lnTo>
                    <a:pt x="837" y="1"/>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79"/>
            <p:cNvSpPr/>
            <p:nvPr/>
          </p:nvSpPr>
          <p:spPr>
            <a:xfrm>
              <a:off x="3175962" y="3667957"/>
              <a:ext cx="179301" cy="34764"/>
            </a:xfrm>
            <a:custGeom>
              <a:rect b="b" l="l" r="r" t="t"/>
              <a:pathLst>
                <a:path extrusionOk="0" h="1326" w="6839">
                  <a:moveTo>
                    <a:pt x="0" y="0"/>
                  </a:moveTo>
                  <a:lnTo>
                    <a:pt x="0" y="1326"/>
                  </a:lnTo>
                  <a:lnTo>
                    <a:pt x="6838" y="1326"/>
                  </a:lnTo>
                  <a:lnTo>
                    <a:pt x="68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79"/>
            <p:cNvSpPr/>
            <p:nvPr/>
          </p:nvSpPr>
          <p:spPr>
            <a:xfrm>
              <a:off x="3175962" y="3667957"/>
              <a:ext cx="14734" cy="34764"/>
            </a:xfrm>
            <a:custGeom>
              <a:rect b="b" l="l" r="r" t="t"/>
              <a:pathLst>
                <a:path extrusionOk="0" h="1326" w="562">
                  <a:moveTo>
                    <a:pt x="0" y="0"/>
                  </a:moveTo>
                  <a:lnTo>
                    <a:pt x="0" y="1326"/>
                  </a:lnTo>
                  <a:lnTo>
                    <a:pt x="562" y="1326"/>
                  </a:lnTo>
                  <a:lnTo>
                    <a:pt x="562" y="0"/>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79"/>
            <p:cNvSpPr/>
            <p:nvPr/>
          </p:nvSpPr>
          <p:spPr>
            <a:xfrm>
              <a:off x="3160467" y="3693492"/>
              <a:ext cx="210369" cy="41057"/>
            </a:xfrm>
            <a:custGeom>
              <a:rect b="b" l="l" r="r" t="t"/>
              <a:pathLst>
                <a:path extrusionOk="0" h="1566" w="8024">
                  <a:moveTo>
                    <a:pt x="1" y="1"/>
                  </a:moveTo>
                  <a:lnTo>
                    <a:pt x="1" y="1565"/>
                  </a:lnTo>
                  <a:lnTo>
                    <a:pt x="8023" y="1565"/>
                  </a:lnTo>
                  <a:lnTo>
                    <a:pt x="8023"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79"/>
            <p:cNvSpPr/>
            <p:nvPr/>
          </p:nvSpPr>
          <p:spPr>
            <a:xfrm>
              <a:off x="3160467" y="3693492"/>
              <a:ext cx="15521" cy="41057"/>
            </a:xfrm>
            <a:custGeom>
              <a:rect b="b" l="l" r="r" t="t"/>
              <a:pathLst>
                <a:path extrusionOk="0" h="1566" w="592">
                  <a:moveTo>
                    <a:pt x="1" y="1"/>
                  </a:moveTo>
                  <a:lnTo>
                    <a:pt x="1" y="1565"/>
                  </a:lnTo>
                  <a:lnTo>
                    <a:pt x="591" y="1565"/>
                  </a:lnTo>
                  <a:lnTo>
                    <a:pt x="59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79"/>
            <p:cNvSpPr/>
            <p:nvPr/>
          </p:nvSpPr>
          <p:spPr>
            <a:xfrm>
              <a:off x="3238255" y="3592372"/>
              <a:ext cx="53195" cy="53195"/>
            </a:xfrm>
            <a:custGeom>
              <a:rect b="b" l="l" r="r" t="t"/>
              <a:pathLst>
                <a:path extrusionOk="0" h="2029" w="2029">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79"/>
            <p:cNvSpPr/>
            <p:nvPr/>
          </p:nvSpPr>
          <p:spPr>
            <a:xfrm>
              <a:off x="3278158" y="3523524"/>
              <a:ext cx="46956" cy="47637"/>
            </a:xfrm>
            <a:custGeom>
              <a:rect b="b" l="l" r="r" t="t"/>
              <a:pathLst>
                <a:path extrusionOk="0" h="1817" w="1791">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79"/>
            <p:cNvSpPr/>
            <p:nvPr/>
          </p:nvSpPr>
          <p:spPr>
            <a:xfrm>
              <a:off x="3155172" y="3501502"/>
              <a:ext cx="220882" cy="238343"/>
            </a:xfrm>
            <a:custGeom>
              <a:rect b="b" l="l" r="r" t="t"/>
              <a:pathLst>
                <a:path extrusionOk="0" h="9091" w="8425">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79"/>
            <p:cNvSpPr/>
            <p:nvPr/>
          </p:nvSpPr>
          <p:spPr>
            <a:xfrm>
              <a:off x="3260382" y="3381504"/>
              <a:ext cx="10461" cy="99994"/>
            </a:xfrm>
            <a:custGeom>
              <a:rect b="b" l="l" r="r" t="t"/>
              <a:pathLst>
                <a:path extrusionOk="0" h="3814" w="399">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79"/>
            <p:cNvSpPr/>
            <p:nvPr/>
          </p:nvSpPr>
          <p:spPr>
            <a:xfrm>
              <a:off x="3183801" y="3399725"/>
              <a:ext cx="57311" cy="88772"/>
            </a:xfrm>
            <a:custGeom>
              <a:rect b="b" l="l" r="r" t="t"/>
              <a:pathLst>
                <a:path extrusionOk="0" h="3386" w="2186">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79"/>
            <p:cNvSpPr/>
            <p:nvPr/>
          </p:nvSpPr>
          <p:spPr>
            <a:xfrm>
              <a:off x="3125755" y="3452790"/>
              <a:ext cx="93990" cy="52435"/>
            </a:xfrm>
            <a:custGeom>
              <a:rect b="b" l="l" r="r" t="t"/>
              <a:pathLst>
                <a:path extrusionOk="0" h="2000" w="3585">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79"/>
            <p:cNvSpPr/>
            <p:nvPr/>
          </p:nvSpPr>
          <p:spPr>
            <a:xfrm>
              <a:off x="3291031" y="3399725"/>
              <a:ext cx="56420" cy="88720"/>
            </a:xfrm>
            <a:custGeom>
              <a:rect b="b" l="l" r="r" t="t"/>
              <a:pathLst>
                <a:path extrusionOk="0" h="3384" w="2152">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79"/>
            <p:cNvSpPr/>
            <p:nvPr/>
          </p:nvSpPr>
          <p:spPr>
            <a:xfrm>
              <a:off x="3310956" y="3452790"/>
              <a:ext cx="92915" cy="52566"/>
            </a:xfrm>
            <a:custGeom>
              <a:rect b="b" l="l" r="r" t="t"/>
              <a:pathLst>
                <a:path extrusionOk="0" h="2005" w="3544">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1" name="Google Shape;13771;p79"/>
          <p:cNvGrpSpPr/>
          <p:nvPr/>
        </p:nvGrpSpPr>
        <p:grpSpPr>
          <a:xfrm>
            <a:off x="1298081" y="1797341"/>
            <a:ext cx="358577" cy="341011"/>
            <a:chOff x="1298081" y="1996591"/>
            <a:chExt cx="358577" cy="341011"/>
          </a:xfrm>
        </p:grpSpPr>
        <p:sp>
          <p:nvSpPr>
            <p:cNvPr id="13772" name="Google Shape;13772;p79"/>
            <p:cNvSpPr/>
            <p:nvPr/>
          </p:nvSpPr>
          <p:spPr>
            <a:xfrm>
              <a:off x="1512488" y="2001677"/>
              <a:ext cx="142649" cy="148575"/>
            </a:xfrm>
            <a:custGeom>
              <a:rect b="b" l="l" r="r" t="t"/>
              <a:pathLst>
                <a:path extrusionOk="0" h="5667" w="5441">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79"/>
            <p:cNvSpPr/>
            <p:nvPr/>
          </p:nvSpPr>
          <p:spPr>
            <a:xfrm>
              <a:off x="1348602" y="2034868"/>
              <a:ext cx="165721" cy="165721"/>
            </a:xfrm>
            <a:custGeom>
              <a:rect b="b" l="l" r="r" t="t"/>
              <a:pathLst>
                <a:path extrusionOk="0" h="6321" w="6321">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79"/>
            <p:cNvSpPr/>
            <p:nvPr/>
          </p:nvSpPr>
          <p:spPr>
            <a:xfrm>
              <a:off x="1406333" y="2166664"/>
              <a:ext cx="50259" cy="90503"/>
            </a:xfrm>
            <a:custGeom>
              <a:rect b="b" l="l" r="r" t="t"/>
              <a:pathLst>
                <a:path extrusionOk="0" h="3452" w="1917">
                  <a:moveTo>
                    <a:pt x="0" y="0"/>
                  </a:moveTo>
                  <a:lnTo>
                    <a:pt x="0" y="2630"/>
                  </a:lnTo>
                  <a:lnTo>
                    <a:pt x="956" y="3452"/>
                  </a:lnTo>
                  <a:lnTo>
                    <a:pt x="960" y="3452"/>
                  </a:lnTo>
                  <a:lnTo>
                    <a:pt x="1916" y="2630"/>
                  </a:lnTo>
                  <a:lnTo>
                    <a:pt x="1916"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79"/>
            <p:cNvSpPr/>
            <p:nvPr/>
          </p:nvSpPr>
          <p:spPr>
            <a:xfrm>
              <a:off x="1303403" y="2222874"/>
              <a:ext cx="256119" cy="109510"/>
            </a:xfrm>
            <a:custGeom>
              <a:rect b="b" l="l" r="r" t="t"/>
              <a:pathLst>
                <a:path extrusionOk="0" h="4177" w="9769">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79"/>
            <p:cNvSpPr/>
            <p:nvPr/>
          </p:nvSpPr>
          <p:spPr>
            <a:xfrm>
              <a:off x="1497491" y="2235983"/>
              <a:ext cx="62031" cy="96402"/>
            </a:xfrm>
            <a:custGeom>
              <a:rect b="b" l="l" r="r" t="t"/>
              <a:pathLst>
                <a:path extrusionOk="0" h="3677" w="2366">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79"/>
            <p:cNvSpPr/>
            <p:nvPr/>
          </p:nvSpPr>
          <p:spPr>
            <a:xfrm>
              <a:off x="1303403" y="2235983"/>
              <a:ext cx="62031" cy="96402"/>
            </a:xfrm>
            <a:custGeom>
              <a:rect b="b" l="l" r="r" t="t"/>
              <a:pathLst>
                <a:path extrusionOk="0" h="3677" w="2366">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79"/>
            <p:cNvSpPr/>
            <p:nvPr/>
          </p:nvSpPr>
          <p:spPr>
            <a:xfrm>
              <a:off x="1406333" y="2222874"/>
              <a:ext cx="25195" cy="47401"/>
            </a:xfrm>
            <a:custGeom>
              <a:rect b="b" l="l" r="r" t="t"/>
              <a:pathLst>
                <a:path extrusionOk="0" h="1808" w="961">
                  <a:moveTo>
                    <a:pt x="0" y="0"/>
                  </a:moveTo>
                  <a:lnTo>
                    <a:pt x="0" y="1808"/>
                  </a:lnTo>
                  <a:lnTo>
                    <a:pt x="960" y="674"/>
                  </a:lnTo>
                  <a:lnTo>
                    <a:pt x="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79"/>
            <p:cNvSpPr/>
            <p:nvPr/>
          </p:nvSpPr>
          <p:spPr>
            <a:xfrm>
              <a:off x="1431397" y="2222874"/>
              <a:ext cx="25195" cy="47401"/>
            </a:xfrm>
            <a:custGeom>
              <a:rect b="b" l="l" r="r" t="t"/>
              <a:pathLst>
                <a:path extrusionOk="0" h="1808" w="961">
                  <a:moveTo>
                    <a:pt x="960" y="0"/>
                  </a:moveTo>
                  <a:lnTo>
                    <a:pt x="0" y="674"/>
                  </a:lnTo>
                  <a:lnTo>
                    <a:pt x="960" y="1808"/>
                  </a:lnTo>
                  <a:lnTo>
                    <a:pt x="960"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79"/>
            <p:cNvSpPr/>
            <p:nvPr/>
          </p:nvSpPr>
          <p:spPr>
            <a:xfrm>
              <a:off x="1474787" y="2288864"/>
              <a:ext cx="52147" cy="19873"/>
            </a:xfrm>
            <a:custGeom>
              <a:rect b="b" l="l" r="r" t="t"/>
              <a:pathLst>
                <a:path extrusionOk="0" h="758" w="1989">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79"/>
            <p:cNvSpPr/>
            <p:nvPr/>
          </p:nvSpPr>
          <p:spPr>
            <a:xfrm>
              <a:off x="1378228" y="2055842"/>
              <a:ext cx="106469" cy="145717"/>
            </a:xfrm>
            <a:custGeom>
              <a:rect b="b" l="l" r="r" t="t"/>
              <a:pathLst>
                <a:path extrusionOk="0" h="5558" w="4061">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79"/>
            <p:cNvSpPr/>
            <p:nvPr/>
          </p:nvSpPr>
          <p:spPr>
            <a:xfrm>
              <a:off x="1420569" y="2205125"/>
              <a:ext cx="21682" cy="21656"/>
            </a:xfrm>
            <a:custGeom>
              <a:rect b="b" l="l" r="r" t="t"/>
              <a:pathLst>
                <a:path extrusionOk="0" h="826" w="827">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79"/>
            <p:cNvSpPr/>
            <p:nvPr/>
          </p:nvSpPr>
          <p:spPr>
            <a:xfrm>
              <a:off x="1345849" y="2104948"/>
              <a:ext cx="21000" cy="45409"/>
            </a:xfrm>
            <a:custGeom>
              <a:rect b="b" l="l" r="r" t="t"/>
              <a:pathLst>
                <a:path extrusionOk="0" h="1732" w="801">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79"/>
            <p:cNvSpPr/>
            <p:nvPr/>
          </p:nvSpPr>
          <p:spPr>
            <a:xfrm>
              <a:off x="1496049" y="2104948"/>
              <a:ext cx="21026" cy="45409"/>
            </a:xfrm>
            <a:custGeom>
              <a:rect b="b" l="l" r="r" t="t"/>
              <a:pathLst>
                <a:path extrusionOk="0" h="1732" w="802">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79"/>
            <p:cNvSpPr/>
            <p:nvPr/>
          </p:nvSpPr>
          <p:spPr>
            <a:xfrm>
              <a:off x="1499012" y="1996591"/>
              <a:ext cx="157646" cy="158930"/>
            </a:xfrm>
            <a:custGeom>
              <a:rect b="b" l="l" r="r" t="t"/>
              <a:pathLst>
                <a:path extrusionOk="0" h="6062" w="6013">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79"/>
            <p:cNvSpPr/>
            <p:nvPr/>
          </p:nvSpPr>
          <p:spPr>
            <a:xfrm>
              <a:off x="1568410" y="2049498"/>
              <a:ext cx="31461" cy="53484"/>
            </a:xfrm>
            <a:custGeom>
              <a:rect b="b" l="l" r="r" t="t"/>
              <a:pathLst>
                <a:path extrusionOk="0" h="2040" w="120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79"/>
            <p:cNvSpPr/>
            <p:nvPr/>
          </p:nvSpPr>
          <p:spPr>
            <a:xfrm>
              <a:off x="1573915" y="2033191"/>
              <a:ext cx="17985" cy="15468"/>
            </a:xfrm>
            <a:custGeom>
              <a:rect b="b" l="l" r="r" t="t"/>
              <a:pathLst>
                <a:path extrusionOk="0" h="590" w="686">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79"/>
            <p:cNvSpPr/>
            <p:nvPr/>
          </p:nvSpPr>
          <p:spPr>
            <a:xfrm>
              <a:off x="1298081" y="2029546"/>
              <a:ext cx="266737" cy="308056"/>
            </a:xfrm>
            <a:custGeom>
              <a:rect b="b" l="l" r="r" t="t"/>
              <a:pathLst>
                <a:path extrusionOk="0" h="11750" w="10174">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79"/>
            <p:cNvSpPr/>
            <p:nvPr/>
          </p:nvSpPr>
          <p:spPr>
            <a:xfrm>
              <a:off x="1426180" y="2266657"/>
              <a:ext cx="10461" cy="11588"/>
            </a:xfrm>
            <a:custGeom>
              <a:rect b="b" l="l" r="r" t="t"/>
              <a:pathLst>
                <a:path extrusionOk="0" h="442" w="399">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79"/>
            <p:cNvSpPr/>
            <p:nvPr/>
          </p:nvSpPr>
          <p:spPr>
            <a:xfrm>
              <a:off x="1426180" y="2284721"/>
              <a:ext cx="10461" cy="11614"/>
            </a:xfrm>
            <a:custGeom>
              <a:rect b="b" l="l" r="r" t="t"/>
              <a:pathLst>
                <a:path extrusionOk="0" h="443" w="399">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79"/>
            <p:cNvSpPr/>
            <p:nvPr/>
          </p:nvSpPr>
          <p:spPr>
            <a:xfrm>
              <a:off x="1469570" y="2283646"/>
              <a:ext cx="62607" cy="30307"/>
            </a:xfrm>
            <a:custGeom>
              <a:rect b="b" l="l" r="r" t="t"/>
              <a:pathLst>
                <a:path extrusionOk="0" h="1156" w="2388">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79"/>
            <p:cNvSpPr/>
            <p:nvPr/>
          </p:nvSpPr>
          <p:spPr>
            <a:xfrm>
              <a:off x="1420464" y="2119577"/>
              <a:ext cx="23596" cy="36101"/>
            </a:xfrm>
            <a:custGeom>
              <a:rect b="b" l="l" r="r" t="t"/>
              <a:pathLst>
                <a:path extrusionOk="0" h="1377" w="90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3" name="Google Shape;13793;p79"/>
          <p:cNvGrpSpPr/>
          <p:nvPr/>
        </p:nvGrpSpPr>
        <p:grpSpPr>
          <a:xfrm>
            <a:off x="3985322" y="3188153"/>
            <a:ext cx="358682" cy="346386"/>
            <a:chOff x="3985322" y="3387403"/>
            <a:chExt cx="358682" cy="346386"/>
          </a:xfrm>
        </p:grpSpPr>
        <p:sp>
          <p:nvSpPr>
            <p:cNvPr id="13794" name="Google Shape;13794;p79"/>
            <p:cNvSpPr/>
            <p:nvPr/>
          </p:nvSpPr>
          <p:spPr>
            <a:xfrm>
              <a:off x="4049319" y="3512906"/>
              <a:ext cx="33270" cy="33244"/>
            </a:xfrm>
            <a:custGeom>
              <a:rect b="b" l="l" r="r" t="t"/>
              <a:pathLst>
                <a:path extrusionOk="0" h="1268" w="1269">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79"/>
            <p:cNvSpPr/>
            <p:nvPr/>
          </p:nvSpPr>
          <p:spPr>
            <a:xfrm>
              <a:off x="4156444" y="3512906"/>
              <a:ext cx="33244" cy="33244"/>
            </a:xfrm>
            <a:custGeom>
              <a:rect b="b" l="l" r="r" t="t"/>
              <a:pathLst>
                <a:path extrusionOk="0" h="1268" w="1268">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79"/>
            <p:cNvSpPr/>
            <p:nvPr/>
          </p:nvSpPr>
          <p:spPr>
            <a:xfrm>
              <a:off x="4199152" y="3392620"/>
              <a:ext cx="143593" cy="149728"/>
            </a:xfrm>
            <a:custGeom>
              <a:rect b="b" l="l" r="r" t="t"/>
              <a:pathLst>
                <a:path extrusionOk="0" h="5711" w="5477">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79"/>
            <p:cNvSpPr/>
            <p:nvPr/>
          </p:nvSpPr>
          <p:spPr>
            <a:xfrm>
              <a:off x="4094230" y="3561802"/>
              <a:ext cx="50547" cy="91080"/>
            </a:xfrm>
            <a:custGeom>
              <a:rect b="b" l="l" r="r" t="t"/>
              <a:pathLst>
                <a:path extrusionOk="0" h="3474" w="1928">
                  <a:moveTo>
                    <a:pt x="1" y="0"/>
                  </a:moveTo>
                  <a:lnTo>
                    <a:pt x="1" y="2644"/>
                  </a:lnTo>
                  <a:lnTo>
                    <a:pt x="964" y="3473"/>
                  </a:lnTo>
                  <a:lnTo>
                    <a:pt x="968" y="3473"/>
                  </a:lnTo>
                  <a:lnTo>
                    <a:pt x="1928" y="2644"/>
                  </a:lnTo>
                  <a:lnTo>
                    <a:pt x="1928" y="0"/>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79"/>
            <p:cNvSpPr/>
            <p:nvPr/>
          </p:nvSpPr>
          <p:spPr>
            <a:xfrm>
              <a:off x="3990645" y="3618379"/>
              <a:ext cx="257718" cy="110166"/>
            </a:xfrm>
            <a:custGeom>
              <a:rect b="b" l="l" r="r" t="t"/>
              <a:pathLst>
                <a:path extrusionOk="0" h="4202" w="983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79"/>
            <p:cNvSpPr/>
            <p:nvPr/>
          </p:nvSpPr>
          <p:spPr>
            <a:xfrm>
              <a:off x="4065941" y="3443115"/>
              <a:ext cx="107125" cy="147185"/>
            </a:xfrm>
            <a:custGeom>
              <a:rect b="b" l="l" r="r" t="t"/>
              <a:pathLst>
                <a:path extrusionOk="0" h="5614" w="4086">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79"/>
            <p:cNvSpPr/>
            <p:nvPr/>
          </p:nvSpPr>
          <p:spPr>
            <a:xfrm>
              <a:off x="4065941" y="3443377"/>
              <a:ext cx="36967" cy="48371"/>
            </a:xfrm>
            <a:custGeom>
              <a:rect b="b" l="l" r="r" t="t"/>
              <a:pathLst>
                <a:path extrusionOk="0" h="1845" w="141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79"/>
            <p:cNvSpPr/>
            <p:nvPr/>
          </p:nvSpPr>
          <p:spPr>
            <a:xfrm>
              <a:off x="4102882" y="3443115"/>
              <a:ext cx="70184" cy="69791"/>
            </a:xfrm>
            <a:custGeom>
              <a:rect b="b" l="l" r="r" t="t"/>
              <a:pathLst>
                <a:path extrusionOk="0" h="2662" w="2677">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79"/>
            <p:cNvSpPr/>
            <p:nvPr/>
          </p:nvSpPr>
          <p:spPr>
            <a:xfrm>
              <a:off x="4101545" y="3636129"/>
              <a:ext cx="36023" cy="92417"/>
            </a:xfrm>
            <a:custGeom>
              <a:rect b="b" l="l" r="r" t="t"/>
              <a:pathLst>
                <a:path extrusionOk="0" h="3525" w="1374">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79"/>
            <p:cNvSpPr/>
            <p:nvPr/>
          </p:nvSpPr>
          <p:spPr>
            <a:xfrm>
              <a:off x="4094230" y="3618379"/>
              <a:ext cx="25379" cy="47690"/>
            </a:xfrm>
            <a:custGeom>
              <a:rect b="b" l="l" r="r" t="t"/>
              <a:pathLst>
                <a:path extrusionOk="0" h="1819" w="968">
                  <a:moveTo>
                    <a:pt x="1" y="1"/>
                  </a:moveTo>
                  <a:lnTo>
                    <a:pt x="1" y="1819"/>
                  </a:lnTo>
                  <a:lnTo>
                    <a:pt x="968" y="678"/>
                  </a:lnTo>
                  <a:lnTo>
                    <a:pt x="1"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79"/>
            <p:cNvSpPr/>
            <p:nvPr/>
          </p:nvSpPr>
          <p:spPr>
            <a:xfrm>
              <a:off x="4119504" y="3618379"/>
              <a:ext cx="25274" cy="47690"/>
            </a:xfrm>
            <a:custGeom>
              <a:rect b="b" l="l" r="r" t="t"/>
              <a:pathLst>
                <a:path extrusionOk="0" h="1819" w="964">
                  <a:moveTo>
                    <a:pt x="964" y="1"/>
                  </a:moveTo>
                  <a:lnTo>
                    <a:pt x="0" y="678"/>
                  </a:lnTo>
                  <a:lnTo>
                    <a:pt x="964" y="1819"/>
                  </a:lnTo>
                  <a:lnTo>
                    <a:pt x="964"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79"/>
            <p:cNvSpPr/>
            <p:nvPr/>
          </p:nvSpPr>
          <p:spPr>
            <a:xfrm>
              <a:off x="3990645" y="3618379"/>
              <a:ext cx="103612" cy="110166"/>
            </a:xfrm>
            <a:custGeom>
              <a:rect b="b" l="l" r="r" t="t"/>
              <a:pathLst>
                <a:path extrusionOk="0" h="4202" w="3952">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79"/>
            <p:cNvSpPr/>
            <p:nvPr/>
          </p:nvSpPr>
          <p:spPr>
            <a:xfrm>
              <a:off x="3990645" y="3630544"/>
              <a:ext cx="65544" cy="98001"/>
            </a:xfrm>
            <a:custGeom>
              <a:rect b="b" l="l" r="r" t="t"/>
              <a:pathLst>
                <a:path extrusionOk="0" h="3738" w="250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79"/>
            <p:cNvSpPr/>
            <p:nvPr/>
          </p:nvSpPr>
          <p:spPr>
            <a:xfrm>
              <a:off x="4144751" y="3618379"/>
              <a:ext cx="103612" cy="110166"/>
            </a:xfrm>
            <a:custGeom>
              <a:rect b="b" l="l" r="r" t="t"/>
              <a:pathLst>
                <a:path extrusionOk="0" h="4202" w="3952">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79"/>
            <p:cNvSpPr/>
            <p:nvPr/>
          </p:nvSpPr>
          <p:spPr>
            <a:xfrm>
              <a:off x="4182845" y="3630544"/>
              <a:ext cx="65518" cy="98001"/>
            </a:xfrm>
            <a:custGeom>
              <a:rect b="b" l="l" r="r" t="t"/>
              <a:pathLst>
                <a:path extrusionOk="0" h="3738" w="2499">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79"/>
            <p:cNvSpPr/>
            <p:nvPr/>
          </p:nvSpPr>
          <p:spPr>
            <a:xfrm>
              <a:off x="4184838" y="3387403"/>
              <a:ext cx="159166" cy="160110"/>
            </a:xfrm>
            <a:custGeom>
              <a:rect b="b" l="l" r="r" t="t"/>
              <a:pathLst>
                <a:path extrusionOk="0" h="6107" w="6071">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79"/>
            <p:cNvSpPr/>
            <p:nvPr/>
          </p:nvSpPr>
          <p:spPr>
            <a:xfrm>
              <a:off x="4108020" y="3511491"/>
              <a:ext cx="23753" cy="36180"/>
            </a:xfrm>
            <a:custGeom>
              <a:rect b="b" l="l" r="r" t="t"/>
              <a:pathLst>
                <a:path extrusionOk="0" h="1380" w="906">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79"/>
            <p:cNvSpPr/>
            <p:nvPr/>
          </p:nvSpPr>
          <p:spPr>
            <a:xfrm>
              <a:off x="3985322" y="3437793"/>
              <a:ext cx="268284" cy="295996"/>
            </a:xfrm>
            <a:custGeom>
              <a:rect b="b" l="l" r="r" t="t"/>
              <a:pathLst>
                <a:path extrusionOk="0" h="11290" w="10233">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79"/>
            <p:cNvSpPr/>
            <p:nvPr/>
          </p:nvSpPr>
          <p:spPr>
            <a:xfrm>
              <a:off x="4250250" y="3417711"/>
              <a:ext cx="43809" cy="63289"/>
            </a:xfrm>
            <a:custGeom>
              <a:rect b="b" l="l" r="r" t="t"/>
              <a:pathLst>
                <a:path extrusionOk="0" h="2414" w="1671">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79"/>
            <p:cNvSpPr/>
            <p:nvPr/>
          </p:nvSpPr>
          <p:spPr>
            <a:xfrm>
              <a:off x="4261655" y="3486112"/>
              <a:ext cx="16438" cy="14105"/>
            </a:xfrm>
            <a:custGeom>
              <a:rect b="b" l="l" r="r" t="t"/>
              <a:pathLst>
                <a:path extrusionOk="0" h="538" w="627">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4" name="Google Shape;13814;p79"/>
          <p:cNvGrpSpPr/>
          <p:nvPr/>
        </p:nvGrpSpPr>
        <p:grpSpPr>
          <a:xfrm>
            <a:off x="2162341" y="4087361"/>
            <a:ext cx="351341" cy="358262"/>
            <a:chOff x="2162341" y="4286611"/>
            <a:chExt cx="351341" cy="358262"/>
          </a:xfrm>
        </p:grpSpPr>
        <p:sp>
          <p:nvSpPr>
            <p:cNvPr id="13815" name="Google Shape;13815;p79"/>
            <p:cNvSpPr/>
            <p:nvPr/>
          </p:nvSpPr>
          <p:spPr>
            <a:xfrm>
              <a:off x="2168423" y="4380181"/>
              <a:ext cx="266658" cy="259475"/>
            </a:xfrm>
            <a:custGeom>
              <a:rect b="b" l="l" r="r" t="t"/>
              <a:pathLst>
                <a:path extrusionOk="0" h="9897" w="10171">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79"/>
            <p:cNvSpPr/>
            <p:nvPr/>
          </p:nvSpPr>
          <p:spPr>
            <a:xfrm>
              <a:off x="2209716" y="4380181"/>
              <a:ext cx="54821" cy="70289"/>
            </a:xfrm>
            <a:custGeom>
              <a:rect b="b" l="l" r="r" t="t"/>
              <a:pathLst>
                <a:path extrusionOk="0" h="2681" w="2091">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79"/>
            <p:cNvSpPr/>
            <p:nvPr/>
          </p:nvSpPr>
          <p:spPr>
            <a:xfrm>
              <a:off x="2364871" y="4550805"/>
              <a:ext cx="70210" cy="54821"/>
            </a:xfrm>
            <a:custGeom>
              <a:rect b="b" l="l" r="r" t="t"/>
              <a:pathLst>
                <a:path extrusionOk="0" h="2091" w="2678">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79"/>
            <p:cNvSpPr/>
            <p:nvPr/>
          </p:nvSpPr>
          <p:spPr>
            <a:xfrm>
              <a:off x="2309605" y="4291907"/>
              <a:ext cx="199332" cy="207747"/>
            </a:xfrm>
            <a:custGeom>
              <a:rect b="b" l="l" r="r" t="t"/>
              <a:pathLst>
                <a:path extrusionOk="0" h="7924" w="7603">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79"/>
            <p:cNvSpPr/>
            <p:nvPr/>
          </p:nvSpPr>
          <p:spPr>
            <a:xfrm>
              <a:off x="2215799" y="4356061"/>
              <a:ext cx="79020" cy="98971"/>
            </a:xfrm>
            <a:custGeom>
              <a:rect b="b" l="l" r="r" t="t"/>
              <a:pathLst>
                <a:path extrusionOk="0" h="3775" w="3014">
                  <a:moveTo>
                    <a:pt x="1210" y="1"/>
                  </a:moveTo>
                  <a:lnTo>
                    <a:pt x="0" y="714"/>
                  </a:lnTo>
                  <a:lnTo>
                    <a:pt x="1804" y="3775"/>
                  </a:lnTo>
                  <a:lnTo>
                    <a:pt x="3014" y="3061"/>
                  </a:lnTo>
                  <a:lnTo>
                    <a:pt x="1210"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79"/>
            <p:cNvSpPr/>
            <p:nvPr/>
          </p:nvSpPr>
          <p:spPr>
            <a:xfrm>
              <a:off x="2359182" y="4530879"/>
              <a:ext cx="98866" cy="79203"/>
            </a:xfrm>
            <a:custGeom>
              <a:rect b="b" l="l" r="r" t="t"/>
              <a:pathLst>
                <a:path extrusionOk="0" h="3021" w="3771">
                  <a:moveTo>
                    <a:pt x="714" y="0"/>
                  </a:moveTo>
                  <a:lnTo>
                    <a:pt x="0" y="1210"/>
                  </a:lnTo>
                  <a:lnTo>
                    <a:pt x="3053" y="3021"/>
                  </a:lnTo>
                  <a:lnTo>
                    <a:pt x="3770" y="1811"/>
                  </a:lnTo>
                  <a:lnTo>
                    <a:pt x="714"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79"/>
            <p:cNvSpPr/>
            <p:nvPr/>
          </p:nvSpPr>
          <p:spPr>
            <a:xfrm>
              <a:off x="2349586" y="4330420"/>
              <a:ext cx="116065" cy="111660"/>
            </a:xfrm>
            <a:custGeom>
              <a:rect b="b" l="l" r="r" t="t"/>
              <a:pathLst>
                <a:path extrusionOk="0" h="4259" w="4427">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79"/>
            <p:cNvSpPr/>
            <p:nvPr/>
          </p:nvSpPr>
          <p:spPr>
            <a:xfrm>
              <a:off x="2356796" y="4340960"/>
              <a:ext cx="105997" cy="90241"/>
            </a:xfrm>
            <a:custGeom>
              <a:rect b="b" l="l" r="r" t="t"/>
              <a:pathLst>
                <a:path extrusionOk="0" h="3442" w="4043">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79"/>
            <p:cNvSpPr/>
            <p:nvPr/>
          </p:nvSpPr>
          <p:spPr>
            <a:xfrm>
              <a:off x="2306275" y="4286611"/>
              <a:ext cx="207407" cy="218313"/>
            </a:xfrm>
            <a:custGeom>
              <a:rect b="b" l="l" r="r" t="t"/>
              <a:pathLst>
                <a:path extrusionOk="0" h="8327" w="7911">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79"/>
            <p:cNvSpPr/>
            <p:nvPr/>
          </p:nvSpPr>
          <p:spPr>
            <a:xfrm>
              <a:off x="2162341" y="4350818"/>
              <a:ext cx="302838" cy="294055"/>
            </a:xfrm>
            <a:custGeom>
              <a:rect b="b" l="l" r="r" t="t"/>
              <a:pathLst>
                <a:path extrusionOk="0" h="11216" w="11551">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79"/>
            <p:cNvSpPr/>
            <p:nvPr/>
          </p:nvSpPr>
          <p:spPr>
            <a:xfrm>
              <a:off x="2343897" y="4325256"/>
              <a:ext cx="126866" cy="122095"/>
            </a:xfrm>
            <a:custGeom>
              <a:rect b="b" l="l" r="r" t="t"/>
              <a:pathLst>
                <a:path extrusionOk="0" h="4657" w="4839">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6" name="Google Shape;13826;p79"/>
          <p:cNvGrpSpPr/>
          <p:nvPr/>
        </p:nvGrpSpPr>
        <p:grpSpPr>
          <a:xfrm>
            <a:off x="869949" y="3182228"/>
            <a:ext cx="303389" cy="358472"/>
            <a:chOff x="869949" y="3381478"/>
            <a:chExt cx="303389" cy="358472"/>
          </a:xfrm>
        </p:grpSpPr>
        <p:sp>
          <p:nvSpPr>
            <p:cNvPr id="13827" name="Google Shape;13827;p79"/>
            <p:cNvSpPr/>
            <p:nvPr/>
          </p:nvSpPr>
          <p:spPr>
            <a:xfrm>
              <a:off x="869949" y="3386538"/>
              <a:ext cx="289913" cy="348011"/>
            </a:xfrm>
            <a:custGeom>
              <a:rect b="b" l="l" r="r" t="t"/>
              <a:pathLst>
                <a:path extrusionOk="0" h="13274" w="11058">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79"/>
            <p:cNvSpPr/>
            <p:nvPr/>
          </p:nvSpPr>
          <p:spPr>
            <a:xfrm>
              <a:off x="933553" y="3463906"/>
              <a:ext cx="146267" cy="139320"/>
            </a:xfrm>
            <a:custGeom>
              <a:rect b="b" l="l" r="r" t="t"/>
              <a:pathLst>
                <a:path extrusionOk="0" h="5314" w="5579">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79"/>
            <p:cNvSpPr/>
            <p:nvPr/>
          </p:nvSpPr>
          <p:spPr>
            <a:xfrm>
              <a:off x="1015037" y="3525989"/>
              <a:ext cx="61926" cy="71154"/>
            </a:xfrm>
            <a:custGeom>
              <a:rect b="b" l="l" r="r" t="t"/>
              <a:pathLst>
                <a:path extrusionOk="0" h="2714" w="2362">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79"/>
            <p:cNvSpPr/>
            <p:nvPr/>
          </p:nvSpPr>
          <p:spPr>
            <a:xfrm>
              <a:off x="1001928" y="3463906"/>
              <a:ext cx="77892" cy="139320"/>
            </a:xfrm>
            <a:custGeom>
              <a:rect b="b" l="l" r="r" t="t"/>
              <a:pathLst>
                <a:path extrusionOk="0" h="5314" w="2971">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79"/>
            <p:cNvSpPr/>
            <p:nvPr/>
          </p:nvSpPr>
          <p:spPr>
            <a:xfrm>
              <a:off x="1025655" y="3536528"/>
              <a:ext cx="77315" cy="77315"/>
            </a:xfrm>
            <a:custGeom>
              <a:rect b="b" l="l" r="r" t="t"/>
              <a:pathLst>
                <a:path extrusionOk="0" h="2949" w="2949">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79"/>
            <p:cNvSpPr/>
            <p:nvPr/>
          </p:nvSpPr>
          <p:spPr>
            <a:xfrm>
              <a:off x="871470" y="3381924"/>
              <a:ext cx="140631" cy="169601"/>
            </a:xfrm>
            <a:custGeom>
              <a:rect b="b" l="l" r="r" t="t"/>
              <a:pathLst>
                <a:path extrusionOk="0" h="6469" w="5364">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79"/>
            <p:cNvSpPr/>
            <p:nvPr/>
          </p:nvSpPr>
          <p:spPr>
            <a:xfrm>
              <a:off x="875822" y="3381478"/>
              <a:ext cx="297516" cy="358472"/>
            </a:xfrm>
            <a:custGeom>
              <a:rect b="b" l="l" r="r" t="t"/>
              <a:pathLst>
                <a:path extrusionOk="0" h="13673" w="11348">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79"/>
            <p:cNvSpPr/>
            <p:nvPr/>
          </p:nvSpPr>
          <p:spPr>
            <a:xfrm>
              <a:off x="924351" y="3458007"/>
              <a:ext cx="183863" cy="161159"/>
            </a:xfrm>
            <a:custGeom>
              <a:rect b="b" l="l" r="r" t="t"/>
              <a:pathLst>
                <a:path extrusionOk="0" h="6147" w="7013">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5" name="Google Shape;13835;p79"/>
          <p:cNvGrpSpPr/>
          <p:nvPr/>
        </p:nvGrpSpPr>
        <p:grpSpPr>
          <a:xfrm>
            <a:off x="1772461" y="2701583"/>
            <a:ext cx="261729" cy="358393"/>
            <a:chOff x="1772461" y="2900833"/>
            <a:chExt cx="261729" cy="358393"/>
          </a:xfrm>
        </p:grpSpPr>
        <p:sp>
          <p:nvSpPr>
            <p:cNvPr id="13836" name="Google Shape;13836;p79"/>
            <p:cNvSpPr/>
            <p:nvPr/>
          </p:nvSpPr>
          <p:spPr>
            <a:xfrm>
              <a:off x="1838162" y="2906128"/>
              <a:ext cx="127469" cy="153005"/>
            </a:xfrm>
            <a:custGeom>
              <a:rect b="b" l="l" r="r" t="t"/>
              <a:pathLst>
                <a:path extrusionOk="0" h="5836" w="4862">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79"/>
            <p:cNvSpPr/>
            <p:nvPr/>
          </p:nvSpPr>
          <p:spPr>
            <a:xfrm>
              <a:off x="1890387" y="2934548"/>
              <a:ext cx="45225" cy="45120"/>
            </a:xfrm>
            <a:custGeom>
              <a:rect b="b" l="l" r="r" t="t"/>
              <a:pathLst>
                <a:path extrusionOk="0" h="1721" w="1725">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79"/>
            <p:cNvSpPr/>
            <p:nvPr/>
          </p:nvSpPr>
          <p:spPr>
            <a:xfrm>
              <a:off x="1777783" y="3080658"/>
              <a:ext cx="125660" cy="173324"/>
            </a:xfrm>
            <a:custGeom>
              <a:rect b="b" l="l" r="r" t="t"/>
              <a:pathLst>
                <a:path extrusionOk="0" h="6611" w="4793">
                  <a:moveTo>
                    <a:pt x="0" y="1"/>
                  </a:moveTo>
                  <a:lnTo>
                    <a:pt x="0" y="5079"/>
                  </a:lnTo>
                  <a:lnTo>
                    <a:pt x="4792" y="6611"/>
                  </a:lnTo>
                  <a:lnTo>
                    <a:pt x="4792" y="1533"/>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79"/>
            <p:cNvSpPr/>
            <p:nvPr/>
          </p:nvSpPr>
          <p:spPr>
            <a:xfrm>
              <a:off x="1777783" y="3054651"/>
              <a:ext cx="125660" cy="173219"/>
            </a:xfrm>
            <a:custGeom>
              <a:rect b="b" l="l" r="r" t="t"/>
              <a:pathLst>
                <a:path extrusionOk="0" h="6607" w="4793">
                  <a:moveTo>
                    <a:pt x="0" y="1"/>
                  </a:moveTo>
                  <a:lnTo>
                    <a:pt x="0" y="5075"/>
                  </a:lnTo>
                  <a:lnTo>
                    <a:pt x="4792" y="6607"/>
                  </a:lnTo>
                  <a:lnTo>
                    <a:pt x="4792" y="1533"/>
                  </a:lnTo>
                  <a:lnTo>
                    <a:pt x="0"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79"/>
            <p:cNvSpPr/>
            <p:nvPr/>
          </p:nvSpPr>
          <p:spPr>
            <a:xfrm>
              <a:off x="1777783" y="3054651"/>
              <a:ext cx="125660" cy="173219"/>
            </a:xfrm>
            <a:custGeom>
              <a:rect b="b" l="l" r="r" t="t"/>
              <a:pathLst>
                <a:path extrusionOk="0" h="6607" w="4793">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79"/>
            <p:cNvSpPr/>
            <p:nvPr/>
          </p:nvSpPr>
          <p:spPr>
            <a:xfrm>
              <a:off x="1792124" y="3043351"/>
              <a:ext cx="111320" cy="153477"/>
            </a:xfrm>
            <a:custGeom>
              <a:rect b="b" l="l" r="r" t="t"/>
              <a:pathLst>
                <a:path extrusionOk="0" h="5854" w="4246">
                  <a:moveTo>
                    <a:pt x="0" y="1"/>
                  </a:moveTo>
                  <a:lnTo>
                    <a:pt x="0" y="4495"/>
                  </a:lnTo>
                  <a:lnTo>
                    <a:pt x="4245" y="5853"/>
                  </a:lnTo>
                  <a:lnTo>
                    <a:pt x="4245" y="1359"/>
                  </a:lnTo>
                  <a:lnTo>
                    <a:pt x="0"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79"/>
            <p:cNvSpPr/>
            <p:nvPr/>
          </p:nvSpPr>
          <p:spPr>
            <a:xfrm>
              <a:off x="1903417" y="3080658"/>
              <a:ext cx="125634" cy="173324"/>
            </a:xfrm>
            <a:custGeom>
              <a:rect b="b" l="l" r="r" t="t"/>
              <a:pathLst>
                <a:path extrusionOk="0" h="6611" w="4792">
                  <a:moveTo>
                    <a:pt x="4792" y="1"/>
                  </a:moveTo>
                  <a:lnTo>
                    <a:pt x="0" y="1533"/>
                  </a:lnTo>
                  <a:lnTo>
                    <a:pt x="0" y="6611"/>
                  </a:lnTo>
                  <a:lnTo>
                    <a:pt x="4792" y="5079"/>
                  </a:lnTo>
                  <a:lnTo>
                    <a:pt x="4792"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79"/>
            <p:cNvSpPr/>
            <p:nvPr/>
          </p:nvSpPr>
          <p:spPr>
            <a:xfrm>
              <a:off x="1903417" y="3054651"/>
              <a:ext cx="125634" cy="173219"/>
            </a:xfrm>
            <a:custGeom>
              <a:rect b="b" l="l" r="r" t="t"/>
              <a:pathLst>
                <a:path extrusionOk="0" h="6607" w="4792">
                  <a:moveTo>
                    <a:pt x="4792" y="1"/>
                  </a:moveTo>
                  <a:lnTo>
                    <a:pt x="0" y="1533"/>
                  </a:lnTo>
                  <a:lnTo>
                    <a:pt x="0" y="6607"/>
                  </a:lnTo>
                  <a:lnTo>
                    <a:pt x="4792" y="5075"/>
                  </a:lnTo>
                  <a:lnTo>
                    <a:pt x="4792"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79"/>
            <p:cNvSpPr/>
            <p:nvPr/>
          </p:nvSpPr>
          <p:spPr>
            <a:xfrm>
              <a:off x="1903417" y="3054651"/>
              <a:ext cx="125634" cy="173219"/>
            </a:xfrm>
            <a:custGeom>
              <a:rect b="b" l="l" r="r" t="t"/>
              <a:pathLst>
                <a:path extrusionOk="0" h="6607" w="4792">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79"/>
            <p:cNvSpPr/>
            <p:nvPr/>
          </p:nvSpPr>
          <p:spPr>
            <a:xfrm>
              <a:off x="1903417" y="3043351"/>
              <a:ext cx="111293" cy="153477"/>
            </a:xfrm>
            <a:custGeom>
              <a:rect b="b" l="l" r="r" t="t"/>
              <a:pathLst>
                <a:path extrusionOk="0" h="5854" w="4245">
                  <a:moveTo>
                    <a:pt x="4245" y="1"/>
                  </a:moveTo>
                  <a:lnTo>
                    <a:pt x="0" y="1359"/>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79"/>
            <p:cNvSpPr/>
            <p:nvPr/>
          </p:nvSpPr>
          <p:spPr>
            <a:xfrm>
              <a:off x="1903417" y="3043351"/>
              <a:ext cx="111293" cy="153477"/>
            </a:xfrm>
            <a:custGeom>
              <a:rect b="b" l="l" r="r" t="t"/>
              <a:pathLst>
                <a:path extrusionOk="0" h="5854" w="4245">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79"/>
            <p:cNvSpPr/>
            <p:nvPr/>
          </p:nvSpPr>
          <p:spPr>
            <a:xfrm>
              <a:off x="1941957" y="3082100"/>
              <a:ext cx="27843" cy="38566"/>
            </a:xfrm>
            <a:custGeom>
              <a:rect b="b" l="l" r="r" t="t"/>
              <a:pathLst>
                <a:path extrusionOk="0" h="1471" w="1062">
                  <a:moveTo>
                    <a:pt x="1062" y="0"/>
                  </a:moveTo>
                  <a:lnTo>
                    <a:pt x="0" y="341"/>
                  </a:lnTo>
                  <a:lnTo>
                    <a:pt x="0" y="1471"/>
                  </a:lnTo>
                  <a:lnTo>
                    <a:pt x="1062" y="1130"/>
                  </a:lnTo>
                  <a:lnTo>
                    <a:pt x="1062" y="0"/>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79"/>
            <p:cNvSpPr/>
            <p:nvPr/>
          </p:nvSpPr>
          <p:spPr>
            <a:xfrm>
              <a:off x="1835802" y="2900833"/>
              <a:ext cx="138088" cy="163545"/>
            </a:xfrm>
            <a:custGeom>
              <a:rect b="b" l="l" r="r" t="t"/>
              <a:pathLst>
                <a:path extrusionOk="0" h="6238" w="5267">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79"/>
            <p:cNvSpPr/>
            <p:nvPr/>
          </p:nvSpPr>
          <p:spPr>
            <a:xfrm>
              <a:off x="1865428" y="2929331"/>
              <a:ext cx="78181" cy="74799"/>
            </a:xfrm>
            <a:custGeom>
              <a:rect b="b" l="l" r="r" t="t"/>
              <a:pathLst>
                <a:path extrusionOk="0" h="2853" w="2982">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79"/>
            <p:cNvSpPr/>
            <p:nvPr/>
          </p:nvSpPr>
          <p:spPr>
            <a:xfrm>
              <a:off x="1820675" y="3081524"/>
              <a:ext cx="62188" cy="25195"/>
            </a:xfrm>
            <a:custGeom>
              <a:rect b="b" l="l" r="r" t="t"/>
              <a:pathLst>
                <a:path extrusionOk="0" h="961" w="2372">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79"/>
            <p:cNvSpPr/>
            <p:nvPr/>
          </p:nvSpPr>
          <p:spPr>
            <a:xfrm>
              <a:off x="1820675" y="3100033"/>
              <a:ext cx="62188" cy="25300"/>
            </a:xfrm>
            <a:custGeom>
              <a:rect b="b" l="l" r="r" t="t"/>
              <a:pathLst>
                <a:path extrusionOk="0" h="965" w="2372">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79"/>
            <p:cNvSpPr/>
            <p:nvPr/>
          </p:nvSpPr>
          <p:spPr>
            <a:xfrm>
              <a:off x="1820675" y="3118648"/>
              <a:ext cx="62214" cy="25274"/>
            </a:xfrm>
            <a:custGeom>
              <a:rect b="b" l="l" r="r" t="t"/>
              <a:pathLst>
                <a:path extrusionOk="0" h="964" w="2373">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79"/>
            <p:cNvSpPr/>
            <p:nvPr/>
          </p:nvSpPr>
          <p:spPr>
            <a:xfrm>
              <a:off x="1772461" y="3038055"/>
              <a:ext cx="261729" cy="221171"/>
            </a:xfrm>
            <a:custGeom>
              <a:rect b="b" l="l" r="r" t="t"/>
              <a:pathLst>
                <a:path extrusionOk="0" h="8436" w="9983">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79"/>
            <p:cNvSpPr/>
            <p:nvPr/>
          </p:nvSpPr>
          <p:spPr>
            <a:xfrm>
              <a:off x="1936635" y="3076857"/>
              <a:ext cx="38382" cy="49027"/>
            </a:xfrm>
            <a:custGeom>
              <a:rect b="b" l="l" r="r" t="t"/>
              <a:pathLst>
                <a:path extrusionOk="0" h="1870" w="1464">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5" name="Google Shape;13855;p79"/>
          <p:cNvGrpSpPr/>
          <p:nvPr/>
        </p:nvGrpSpPr>
        <p:grpSpPr>
          <a:xfrm>
            <a:off x="1352587" y="1316827"/>
            <a:ext cx="310992" cy="358262"/>
            <a:chOff x="1352587" y="1516077"/>
            <a:chExt cx="310992" cy="358262"/>
          </a:xfrm>
        </p:grpSpPr>
        <p:sp>
          <p:nvSpPr>
            <p:cNvPr id="13856" name="Google Shape;13856;p79"/>
            <p:cNvSpPr/>
            <p:nvPr/>
          </p:nvSpPr>
          <p:spPr>
            <a:xfrm>
              <a:off x="1457877" y="1589355"/>
              <a:ext cx="27581" cy="76555"/>
            </a:xfrm>
            <a:custGeom>
              <a:rect b="b" l="l" r="r" t="t"/>
              <a:pathLst>
                <a:path extrusionOk="0" h="2920" w="1052">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79"/>
            <p:cNvSpPr/>
            <p:nvPr/>
          </p:nvSpPr>
          <p:spPr>
            <a:xfrm>
              <a:off x="1457877" y="1644805"/>
              <a:ext cx="27581" cy="21105"/>
            </a:xfrm>
            <a:custGeom>
              <a:rect b="b" l="l" r="r" t="t"/>
              <a:pathLst>
                <a:path extrusionOk="0" h="805" w="1052">
                  <a:moveTo>
                    <a:pt x="1" y="0"/>
                  </a:moveTo>
                  <a:lnTo>
                    <a:pt x="1" y="804"/>
                  </a:lnTo>
                  <a:lnTo>
                    <a:pt x="1051" y="804"/>
                  </a:lnTo>
                  <a:lnTo>
                    <a:pt x="105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79"/>
            <p:cNvSpPr/>
            <p:nvPr/>
          </p:nvSpPr>
          <p:spPr>
            <a:xfrm>
              <a:off x="1375554" y="1589355"/>
              <a:ext cx="27476" cy="76555"/>
            </a:xfrm>
            <a:custGeom>
              <a:rect b="b" l="l" r="r" t="t"/>
              <a:pathLst>
                <a:path extrusionOk="0" h="2920" w="1048">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79"/>
            <p:cNvSpPr/>
            <p:nvPr/>
          </p:nvSpPr>
          <p:spPr>
            <a:xfrm>
              <a:off x="1375554" y="1644805"/>
              <a:ext cx="27476" cy="21105"/>
            </a:xfrm>
            <a:custGeom>
              <a:rect b="b" l="l" r="r" t="t"/>
              <a:pathLst>
                <a:path extrusionOk="0" h="805" w="1048">
                  <a:moveTo>
                    <a:pt x="1" y="0"/>
                  </a:moveTo>
                  <a:lnTo>
                    <a:pt x="1" y="804"/>
                  </a:lnTo>
                  <a:lnTo>
                    <a:pt x="1048" y="804"/>
                  </a:lnTo>
                  <a:lnTo>
                    <a:pt x="104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79"/>
            <p:cNvSpPr/>
            <p:nvPr/>
          </p:nvSpPr>
          <p:spPr>
            <a:xfrm>
              <a:off x="1416768" y="1803368"/>
              <a:ext cx="27476" cy="65727"/>
            </a:xfrm>
            <a:custGeom>
              <a:rect b="b" l="l" r="r" t="t"/>
              <a:pathLst>
                <a:path extrusionOk="0" h="2507" w="1048">
                  <a:moveTo>
                    <a:pt x="1" y="1"/>
                  </a:moveTo>
                  <a:lnTo>
                    <a:pt x="1" y="2507"/>
                  </a:lnTo>
                  <a:lnTo>
                    <a:pt x="1047" y="2507"/>
                  </a:lnTo>
                  <a:lnTo>
                    <a:pt x="1047"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79"/>
            <p:cNvSpPr/>
            <p:nvPr/>
          </p:nvSpPr>
          <p:spPr>
            <a:xfrm>
              <a:off x="1416768" y="1803368"/>
              <a:ext cx="27476" cy="21865"/>
            </a:xfrm>
            <a:custGeom>
              <a:rect b="b" l="l" r="r" t="t"/>
              <a:pathLst>
                <a:path extrusionOk="0" h="834" w="1048">
                  <a:moveTo>
                    <a:pt x="1" y="1"/>
                  </a:moveTo>
                  <a:lnTo>
                    <a:pt x="1" y="834"/>
                  </a:lnTo>
                  <a:lnTo>
                    <a:pt x="1047" y="834"/>
                  </a:lnTo>
                  <a:lnTo>
                    <a:pt x="1047"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79"/>
            <p:cNvSpPr/>
            <p:nvPr/>
          </p:nvSpPr>
          <p:spPr>
            <a:xfrm>
              <a:off x="1410502" y="1777937"/>
              <a:ext cx="40008" cy="32116"/>
            </a:xfrm>
            <a:custGeom>
              <a:rect b="b" l="l" r="r" t="t"/>
              <a:pathLst>
                <a:path extrusionOk="0" h="1225" w="1526">
                  <a:moveTo>
                    <a:pt x="1" y="0"/>
                  </a:moveTo>
                  <a:lnTo>
                    <a:pt x="1" y="1224"/>
                  </a:lnTo>
                  <a:lnTo>
                    <a:pt x="1525" y="1224"/>
                  </a:lnTo>
                  <a:lnTo>
                    <a:pt x="1525"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79"/>
            <p:cNvSpPr/>
            <p:nvPr/>
          </p:nvSpPr>
          <p:spPr>
            <a:xfrm>
              <a:off x="1437008" y="1777937"/>
              <a:ext cx="13502" cy="32116"/>
            </a:xfrm>
            <a:custGeom>
              <a:rect b="b" l="l" r="r" t="t"/>
              <a:pathLst>
                <a:path extrusionOk="0" h="1225" w="515">
                  <a:moveTo>
                    <a:pt x="0" y="0"/>
                  </a:moveTo>
                  <a:lnTo>
                    <a:pt x="0" y="1224"/>
                  </a:lnTo>
                  <a:lnTo>
                    <a:pt x="514" y="1224"/>
                  </a:lnTo>
                  <a:lnTo>
                    <a:pt x="5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79"/>
            <p:cNvSpPr/>
            <p:nvPr/>
          </p:nvSpPr>
          <p:spPr>
            <a:xfrm>
              <a:off x="1405573" y="1752087"/>
              <a:ext cx="49866" cy="32510"/>
            </a:xfrm>
            <a:custGeom>
              <a:rect b="b" l="l" r="r" t="t"/>
              <a:pathLst>
                <a:path extrusionOk="0" h="1240" w="1902">
                  <a:moveTo>
                    <a:pt x="0" y="1"/>
                  </a:moveTo>
                  <a:lnTo>
                    <a:pt x="0" y="1240"/>
                  </a:lnTo>
                  <a:lnTo>
                    <a:pt x="1902" y="1240"/>
                  </a:lnTo>
                  <a:lnTo>
                    <a:pt x="190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79"/>
            <p:cNvSpPr/>
            <p:nvPr/>
          </p:nvSpPr>
          <p:spPr>
            <a:xfrm>
              <a:off x="1437008" y="1752087"/>
              <a:ext cx="18431" cy="32510"/>
            </a:xfrm>
            <a:custGeom>
              <a:rect b="b" l="l" r="r" t="t"/>
              <a:pathLst>
                <a:path extrusionOk="0" h="1240" w="703">
                  <a:moveTo>
                    <a:pt x="0" y="1"/>
                  </a:moveTo>
                  <a:lnTo>
                    <a:pt x="0" y="1240"/>
                  </a:lnTo>
                  <a:lnTo>
                    <a:pt x="703" y="1240"/>
                  </a:lnTo>
                  <a:lnTo>
                    <a:pt x="703"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79"/>
            <p:cNvSpPr/>
            <p:nvPr/>
          </p:nvSpPr>
          <p:spPr>
            <a:xfrm>
              <a:off x="1364542" y="1684314"/>
              <a:ext cx="131926" cy="74930"/>
            </a:xfrm>
            <a:custGeom>
              <a:rect b="b" l="l" r="r" t="t"/>
              <a:pathLst>
                <a:path extrusionOk="0" h="2858" w="5032">
                  <a:moveTo>
                    <a:pt x="1" y="0"/>
                  </a:moveTo>
                  <a:lnTo>
                    <a:pt x="1" y="934"/>
                  </a:lnTo>
                  <a:lnTo>
                    <a:pt x="1558" y="2858"/>
                  </a:lnTo>
                  <a:lnTo>
                    <a:pt x="3474" y="2858"/>
                  </a:lnTo>
                  <a:lnTo>
                    <a:pt x="5031" y="934"/>
                  </a:lnTo>
                  <a:lnTo>
                    <a:pt x="503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79"/>
            <p:cNvSpPr/>
            <p:nvPr/>
          </p:nvSpPr>
          <p:spPr>
            <a:xfrm>
              <a:off x="1434517" y="1684314"/>
              <a:ext cx="61952" cy="74930"/>
            </a:xfrm>
            <a:custGeom>
              <a:rect b="b" l="l" r="r" t="t"/>
              <a:pathLst>
                <a:path extrusionOk="0" h="2858" w="2363">
                  <a:moveTo>
                    <a:pt x="1685" y="0"/>
                  </a:moveTo>
                  <a:lnTo>
                    <a:pt x="1685" y="772"/>
                  </a:lnTo>
                  <a:lnTo>
                    <a:pt x="1" y="2858"/>
                  </a:lnTo>
                  <a:lnTo>
                    <a:pt x="805" y="2858"/>
                  </a:lnTo>
                  <a:lnTo>
                    <a:pt x="2362" y="934"/>
                  </a:lnTo>
                  <a:lnTo>
                    <a:pt x="236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79"/>
            <p:cNvSpPr/>
            <p:nvPr/>
          </p:nvSpPr>
          <p:spPr>
            <a:xfrm>
              <a:off x="1357805" y="1657441"/>
              <a:ext cx="145402" cy="26899"/>
            </a:xfrm>
            <a:custGeom>
              <a:rect b="b" l="l" r="r" t="t"/>
              <a:pathLst>
                <a:path extrusionOk="0" h="1026" w="5546">
                  <a:moveTo>
                    <a:pt x="1" y="0"/>
                  </a:moveTo>
                  <a:lnTo>
                    <a:pt x="1" y="1025"/>
                  </a:lnTo>
                  <a:lnTo>
                    <a:pt x="5545" y="1025"/>
                  </a:lnTo>
                  <a:lnTo>
                    <a:pt x="5545"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79"/>
            <p:cNvSpPr/>
            <p:nvPr/>
          </p:nvSpPr>
          <p:spPr>
            <a:xfrm>
              <a:off x="1483150" y="1657441"/>
              <a:ext cx="20056" cy="26899"/>
            </a:xfrm>
            <a:custGeom>
              <a:rect b="b" l="l" r="r" t="t"/>
              <a:pathLst>
                <a:path extrusionOk="0" h="1026" w="765">
                  <a:moveTo>
                    <a:pt x="0" y="0"/>
                  </a:moveTo>
                  <a:lnTo>
                    <a:pt x="0" y="1025"/>
                  </a:lnTo>
                  <a:lnTo>
                    <a:pt x="764" y="1025"/>
                  </a:lnTo>
                  <a:lnTo>
                    <a:pt x="7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79"/>
            <p:cNvSpPr/>
            <p:nvPr/>
          </p:nvSpPr>
          <p:spPr>
            <a:xfrm>
              <a:off x="1505462" y="1521215"/>
              <a:ext cx="157069" cy="163781"/>
            </a:xfrm>
            <a:custGeom>
              <a:rect b="b" l="l" r="r" t="t"/>
              <a:pathLst>
                <a:path extrusionOk="0" h="6247" w="5991">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79"/>
            <p:cNvSpPr/>
            <p:nvPr/>
          </p:nvSpPr>
          <p:spPr>
            <a:xfrm>
              <a:off x="1551132" y="1544811"/>
              <a:ext cx="62791" cy="105630"/>
            </a:xfrm>
            <a:custGeom>
              <a:rect b="b" l="l" r="r" t="t"/>
              <a:pathLst>
                <a:path extrusionOk="0" h="4029" w="2395">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79"/>
            <p:cNvSpPr/>
            <p:nvPr/>
          </p:nvSpPr>
          <p:spPr>
            <a:xfrm>
              <a:off x="1490754" y="1516077"/>
              <a:ext cx="172826" cy="174189"/>
            </a:xfrm>
            <a:custGeom>
              <a:rect b="b" l="l" r="r" t="t"/>
              <a:pathLst>
                <a:path extrusionOk="0" h="6644" w="6592">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79"/>
            <p:cNvSpPr/>
            <p:nvPr/>
          </p:nvSpPr>
          <p:spPr>
            <a:xfrm>
              <a:off x="1352587" y="1584137"/>
              <a:ext cx="155837" cy="290202"/>
            </a:xfrm>
            <a:custGeom>
              <a:rect b="b" l="l" r="r" t="t"/>
              <a:pathLst>
                <a:path extrusionOk="0" h="11069" w="5944">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79"/>
            <p:cNvSpPr/>
            <p:nvPr/>
          </p:nvSpPr>
          <p:spPr>
            <a:xfrm>
              <a:off x="1394745" y="1695404"/>
              <a:ext cx="71443" cy="10487"/>
            </a:xfrm>
            <a:custGeom>
              <a:rect b="b" l="l" r="r" t="t"/>
              <a:pathLst>
                <a:path extrusionOk="0" h="400" w="2725">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79"/>
            <p:cNvSpPr/>
            <p:nvPr/>
          </p:nvSpPr>
          <p:spPr>
            <a:xfrm>
              <a:off x="1544578" y="1539594"/>
              <a:ext cx="76188" cy="116117"/>
            </a:xfrm>
            <a:custGeom>
              <a:rect b="b" l="l" r="r" t="t"/>
              <a:pathLst>
                <a:path extrusionOk="0" h="4429" w="2906">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6" name="Google Shape;13876;p79"/>
          <p:cNvSpPr/>
          <p:nvPr/>
        </p:nvSpPr>
        <p:spPr>
          <a:xfrm>
            <a:off x="1324482" y="3041807"/>
            <a:ext cx="181110" cy="12925"/>
          </a:xfrm>
          <a:custGeom>
            <a:rect b="b" l="l" r="r" t="t"/>
            <a:pathLst>
              <a:path extrusionOk="0" h="493" w="6908">
                <a:moveTo>
                  <a:pt x="0" y="0"/>
                </a:moveTo>
                <a:lnTo>
                  <a:pt x="0" y="493"/>
                </a:lnTo>
                <a:lnTo>
                  <a:pt x="6907" y="493"/>
                </a:lnTo>
                <a:lnTo>
                  <a:pt x="6907"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7" name="Google Shape;13877;p79"/>
          <p:cNvGrpSpPr/>
          <p:nvPr/>
        </p:nvGrpSpPr>
        <p:grpSpPr>
          <a:xfrm>
            <a:off x="1319160" y="2701687"/>
            <a:ext cx="265295" cy="358262"/>
            <a:chOff x="1319160" y="2900937"/>
            <a:chExt cx="265295" cy="358262"/>
          </a:xfrm>
        </p:grpSpPr>
        <p:sp>
          <p:nvSpPr>
            <p:cNvPr id="13878" name="Google Shape;13878;p79"/>
            <p:cNvSpPr/>
            <p:nvPr/>
          </p:nvSpPr>
          <p:spPr>
            <a:xfrm>
              <a:off x="1324482" y="2939294"/>
              <a:ext cx="181110" cy="314689"/>
            </a:xfrm>
            <a:custGeom>
              <a:rect b="b" l="l" r="r" t="t"/>
              <a:pathLst>
                <a:path extrusionOk="0" h="12003" w="6908">
                  <a:moveTo>
                    <a:pt x="0" y="0"/>
                  </a:moveTo>
                  <a:lnTo>
                    <a:pt x="0" y="12003"/>
                  </a:lnTo>
                  <a:lnTo>
                    <a:pt x="6907" y="12003"/>
                  </a:lnTo>
                  <a:lnTo>
                    <a:pt x="6907"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79"/>
            <p:cNvSpPr/>
            <p:nvPr/>
          </p:nvSpPr>
          <p:spPr>
            <a:xfrm>
              <a:off x="1433390" y="2939294"/>
              <a:ext cx="72203" cy="112447"/>
            </a:xfrm>
            <a:custGeom>
              <a:rect b="b" l="l" r="r" t="t"/>
              <a:pathLst>
                <a:path extrusionOk="0" h="4289" w="2754">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79"/>
            <p:cNvSpPr/>
            <p:nvPr/>
          </p:nvSpPr>
          <p:spPr>
            <a:xfrm>
              <a:off x="1342703"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79"/>
            <p:cNvSpPr/>
            <p:nvPr/>
          </p:nvSpPr>
          <p:spPr>
            <a:xfrm>
              <a:off x="1433390"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79"/>
            <p:cNvSpPr/>
            <p:nvPr/>
          </p:nvSpPr>
          <p:spPr>
            <a:xfrm>
              <a:off x="1342703" y="2971489"/>
              <a:ext cx="144642" cy="226677"/>
            </a:xfrm>
            <a:custGeom>
              <a:rect b="b" l="l" r="r" t="t"/>
              <a:pathLst>
                <a:path extrusionOk="0" h="8646" w="5517">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79"/>
            <p:cNvSpPr/>
            <p:nvPr/>
          </p:nvSpPr>
          <p:spPr>
            <a:xfrm>
              <a:off x="1403292" y="3211143"/>
              <a:ext cx="23465" cy="23465"/>
            </a:xfrm>
            <a:custGeom>
              <a:rect b="b" l="l" r="r" t="t"/>
              <a:pathLst>
                <a:path extrusionOk="0" h="895" w="895">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79"/>
            <p:cNvSpPr/>
            <p:nvPr/>
          </p:nvSpPr>
          <p:spPr>
            <a:xfrm>
              <a:off x="1449907" y="2906050"/>
              <a:ext cx="129646" cy="129646"/>
            </a:xfrm>
            <a:custGeom>
              <a:rect b="b" l="l" r="r" t="t"/>
              <a:pathLst>
                <a:path extrusionOk="0" h="4945" w="4945">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79"/>
            <p:cNvSpPr/>
            <p:nvPr/>
          </p:nvSpPr>
          <p:spPr>
            <a:xfrm>
              <a:off x="1477173" y="2933028"/>
              <a:ext cx="75113" cy="74851"/>
            </a:xfrm>
            <a:custGeom>
              <a:rect b="b" l="l" r="r" t="t"/>
              <a:pathLst>
                <a:path extrusionOk="0" h="2855" w="2865">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79"/>
            <p:cNvSpPr/>
            <p:nvPr/>
          </p:nvSpPr>
          <p:spPr>
            <a:xfrm>
              <a:off x="1369681" y="3048385"/>
              <a:ext cx="90713" cy="21393"/>
            </a:xfrm>
            <a:custGeom>
              <a:rect b="b" l="l" r="r" t="t"/>
              <a:pathLst>
                <a:path extrusionOk="0" h="816" w="3460">
                  <a:moveTo>
                    <a:pt x="0" y="1"/>
                  </a:moveTo>
                  <a:lnTo>
                    <a:pt x="0" y="815"/>
                  </a:lnTo>
                  <a:lnTo>
                    <a:pt x="3459" y="815"/>
                  </a:lnTo>
                  <a:lnTo>
                    <a:pt x="3459"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79"/>
            <p:cNvSpPr/>
            <p:nvPr/>
          </p:nvSpPr>
          <p:spPr>
            <a:xfrm>
              <a:off x="1369681" y="3087318"/>
              <a:ext cx="90713" cy="21289"/>
            </a:xfrm>
            <a:custGeom>
              <a:rect b="b" l="l" r="r" t="t"/>
              <a:pathLst>
                <a:path extrusionOk="0" h="812" w="3460">
                  <a:moveTo>
                    <a:pt x="0" y="0"/>
                  </a:moveTo>
                  <a:lnTo>
                    <a:pt x="0" y="812"/>
                  </a:lnTo>
                  <a:lnTo>
                    <a:pt x="3459" y="812"/>
                  </a:lnTo>
                  <a:lnTo>
                    <a:pt x="3459"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79"/>
            <p:cNvSpPr/>
            <p:nvPr/>
          </p:nvSpPr>
          <p:spPr>
            <a:xfrm>
              <a:off x="1369681" y="3126251"/>
              <a:ext cx="90713" cy="21289"/>
            </a:xfrm>
            <a:custGeom>
              <a:rect b="b" l="l" r="r" t="t"/>
              <a:pathLst>
                <a:path extrusionOk="0" h="812" w="3460">
                  <a:moveTo>
                    <a:pt x="0" y="0"/>
                  </a:moveTo>
                  <a:lnTo>
                    <a:pt x="0" y="812"/>
                  </a:lnTo>
                  <a:lnTo>
                    <a:pt x="3459" y="812"/>
                  </a:lnTo>
                  <a:lnTo>
                    <a:pt x="3459"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79"/>
            <p:cNvSpPr/>
            <p:nvPr/>
          </p:nvSpPr>
          <p:spPr>
            <a:xfrm>
              <a:off x="1507454" y="2934915"/>
              <a:ext cx="44465" cy="73173"/>
            </a:xfrm>
            <a:custGeom>
              <a:rect b="b" l="l" r="r" t="t"/>
              <a:pathLst>
                <a:path extrusionOk="0" h="2791" w="1696">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79"/>
            <p:cNvSpPr/>
            <p:nvPr/>
          </p:nvSpPr>
          <p:spPr>
            <a:xfrm>
              <a:off x="1477540" y="2959901"/>
              <a:ext cx="30806" cy="33532"/>
            </a:xfrm>
            <a:custGeom>
              <a:rect b="b" l="l" r="r" t="t"/>
              <a:pathLst>
                <a:path extrusionOk="0" h="1279" w="1175">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79"/>
            <p:cNvSpPr/>
            <p:nvPr/>
          </p:nvSpPr>
          <p:spPr>
            <a:xfrm>
              <a:off x="1319160" y="2934076"/>
              <a:ext cx="55004" cy="285718"/>
            </a:xfrm>
            <a:custGeom>
              <a:rect b="b" l="l" r="r" t="t"/>
              <a:pathLst>
                <a:path extrusionOk="0" h="10898" w="2098">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79"/>
            <p:cNvSpPr/>
            <p:nvPr/>
          </p:nvSpPr>
          <p:spPr>
            <a:xfrm>
              <a:off x="1392281" y="3205821"/>
              <a:ext cx="39720" cy="34004"/>
            </a:xfrm>
            <a:custGeom>
              <a:rect b="b" l="l" r="r" t="t"/>
              <a:pathLst>
                <a:path extrusionOk="0" h="1297" w="1515">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79"/>
            <p:cNvSpPr/>
            <p:nvPr/>
          </p:nvSpPr>
          <p:spPr>
            <a:xfrm>
              <a:off x="1319160" y="2900937"/>
              <a:ext cx="265295" cy="358262"/>
            </a:xfrm>
            <a:custGeom>
              <a:rect b="b" l="l" r="r" t="t"/>
              <a:pathLst>
                <a:path extrusionOk="0" h="13665" w="10119">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79"/>
            <p:cNvSpPr/>
            <p:nvPr/>
          </p:nvSpPr>
          <p:spPr>
            <a:xfrm>
              <a:off x="1472506" y="2928675"/>
              <a:ext cx="94226" cy="84420"/>
            </a:xfrm>
            <a:custGeom>
              <a:rect b="b" l="l" r="r" t="t"/>
              <a:pathLst>
                <a:path extrusionOk="0" h="3220" w="3594">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79"/>
            <p:cNvSpPr/>
            <p:nvPr/>
          </p:nvSpPr>
          <p:spPr>
            <a:xfrm>
              <a:off x="1403659" y="2946949"/>
              <a:ext cx="19794" cy="16963"/>
            </a:xfrm>
            <a:custGeom>
              <a:rect b="b" l="l" r="r" t="t"/>
              <a:pathLst>
                <a:path extrusionOk="0" h="647" w="755">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79"/>
            <p:cNvSpPr/>
            <p:nvPr/>
          </p:nvSpPr>
          <p:spPr>
            <a:xfrm>
              <a:off x="1364464" y="3043062"/>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79"/>
            <p:cNvSpPr/>
            <p:nvPr/>
          </p:nvSpPr>
          <p:spPr>
            <a:xfrm>
              <a:off x="1364464" y="3081995"/>
              <a:ext cx="101147" cy="31933"/>
            </a:xfrm>
            <a:custGeom>
              <a:rect b="b" l="l" r="r" t="t"/>
              <a:pathLst>
                <a:path extrusionOk="0" h="1218" w="3858">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79"/>
            <p:cNvSpPr/>
            <p:nvPr/>
          </p:nvSpPr>
          <p:spPr>
            <a:xfrm>
              <a:off x="1364464" y="3120928"/>
              <a:ext cx="101147" cy="31933"/>
            </a:xfrm>
            <a:custGeom>
              <a:rect b="b" l="l" r="r" t="t"/>
              <a:pathLst>
                <a:path extrusionOk="0" h="1218" w="3858">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9" name="Google Shape;13899;p79"/>
          <p:cNvGrpSpPr/>
          <p:nvPr/>
        </p:nvGrpSpPr>
        <p:grpSpPr>
          <a:xfrm>
            <a:off x="3978401" y="1805966"/>
            <a:ext cx="358839" cy="323472"/>
            <a:chOff x="3978401" y="2005216"/>
            <a:chExt cx="358839" cy="323472"/>
          </a:xfrm>
        </p:grpSpPr>
        <p:sp>
          <p:nvSpPr>
            <p:cNvPr id="13900" name="Google Shape;13900;p79"/>
            <p:cNvSpPr/>
            <p:nvPr/>
          </p:nvSpPr>
          <p:spPr>
            <a:xfrm>
              <a:off x="3983723" y="2092206"/>
              <a:ext cx="293898" cy="230950"/>
            </a:xfrm>
            <a:custGeom>
              <a:rect b="b" l="l" r="r" t="t"/>
              <a:pathLst>
                <a:path extrusionOk="0" h="8809" w="11210">
                  <a:moveTo>
                    <a:pt x="0" y="1"/>
                  </a:moveTo>
                  <a:lnTo>
                    <a:pt x="0" y="8809"/>
                  </a:lnTo>
                  <a:lnTo>
                    <a:pt x="11209" y="8809"/>
                  </a:lnTo>
                  <a:lnTo>
                    <a:pt x="11209" y="1468"/>
                  </a:lnTo>
                  <a:lnTo>
                    <a:pt x="4535" y="1468"/>
                  </a:lnTo>
                  <a:lnTo>
                    <a:pt x="306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79"/>
            <p:cNvSpPr/>
            <p:nvPr/>
          </p:nvSpPr>
          <p:spPr>
            <a:xfrm>
              <a:off x="3983723" y="2204443"/>
              <a:ext cx="293898" cy="118713"/>
            </a:xfrm>
            <a:custGeom>
              <a:rect b="b" l="l" r="r" t="t"/>
              <a:pathLst>
                <a:path extrusionOk="0" h="4528" w="11210">
                  <a:moveTo>
                    <a:pt x="0" y="1"/>
                  </a:moveTo>
                  <a:lnTo>
                    <a:pt x="0" y="4528"/>
                  </a:lnTo>
                  <a:lnTo>
                    <a:pt x="11209" y="4528"/>
                  </a:lnTo>
                  <a:lnTo>
                    <a:pt x="1120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79"/>
            <p:cNvSpPr/>
            <p:nvPr/>
          </p:nvSpPr>
          <p:spPr>
            <a:xfrm>
              <a:off x="4175714" y="2130667"/>
              <a:ext cx="101907" cy="47952"/>
            </a:xfrm>
            <a:custGeom>
              <a:rect b="b" l="l" r="r" t="t"/>
              <a:pathLst>
                <a:path extrusionOk="0" h="1829" w="3887">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79"/>
            <p:cNvSpPr/>
            <p:nvPr/>
          </p:nvSpPr>
          <p:spPr>
            <a:xfrm>
              <a:off x="3983723" y="2092206"/>
              <a:ext cx="118896" cy="44465"/>
            </a:xfrm>
            <a:custGeom>
              <a:rect b="b" l="l" r="r" t="t"/>
              <a:pathLst>
                <a:path extrusionOk="0" h="1696" w="4535">
                  <a:moveTo>
                    <a:pt x="0" y="1"/>
                  </a:moveTo>
                  <a:lnTo>
                    <a:pt x="0" y="1696"/>
                  </a:lnTo>
                  <a:lnTo>
                    <a:pt x="4535" y="1696"/>
                  </a:lnTo>
                  <a:lnTo>
                    <a:pt x="4535" y="1468"/>
                  </a:lnTo>
                  <a:lnTo>
                    <a:pt x="3068"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79"/>
            <p:cNvSpPr/>
            <p:nvPr/>
          </p:nvSpPr>
          <p:spPr>
            <a:xfrm>
              <a:off x="3983723" y="2189342"/>
              <a:ext cx="319355" cy="133814"/>
            </a:xfrm>
            <a:custGeom>
              <a:rect b="b" l="l" r="r" t="t"/>
              <a:pathLst>
                <a:path extrusionOk="0" h="5104" w="12181">
                  <a:moveTo>
                    <a:pt x="975" y="1"/>
                  </a:moveTo>
                  <a:lnTo>
                    <a:pt x="174" y="4202"/>
                  </a:lnTo>
                  <a:lnTo>
                    <a:pt x="0" y="5104"/>
                  </a:lnTo>
                  <a:lnTo>
                    <a:pt x="11209" y="5104"/>
                  </a:lnTo>
                  <a:lnTo>
                    <a:pt x="11380" y="4202"/>
                  </a:lnTo>
                  <a:lnTo>
                    <a:pt x="12180"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79"/>
            <p:cNvSpPr/>
            <p:nvPr/>
          </p:nvSpPr>
          <p:spPr>
            <a:xfrm>
              <a:off x="3983723" y="2299508"/>
              <a:ext cx="298355" cy="23648"/>
            </a:xfrm>
            <a:custGeom>
              <a:rect b="b" l="l" r="r" t="t"/>
              <a:pathLst>
                <a:path extrusionOk="0" h="902" w="11380">
                  <a:moveTo>
                    <a:pt x="174" y="0"/>
                  </a:moveTo>
                  <a:lnTo>
                    <a:pt x="0" y="902"/>
                  </a:lnTo>
                  <a:lnTo>
                    <a:pt x="11209" y="902"/>
                  </a:lnTo>
                  <a:lnTo>
                    <a:pt x="1138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79"/>
            <p:cNvSpPr/>
            <p:nvPr/>
          </p:nvSpPr>
          <p:spPr>
            <a:xfrm>
              <a:off x="4181692" y="2010565"/>
              <a:ext cx="150515" cy="150515"/>
            </a:xfrm>
            <a:custGeom>
              <a:rect b="b" l="l" r="r" t="t"/>
              <a:pathLst>
                <a:path extrusionOk="0" h="5741" w="5741">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79"/>
            <p:cNvSpPr/>
            <p:nvPr/>
          </p:nvSpPr>
          <p:spPr>
            <a:xfrm>
              <a:off x="3978401" y="2005216"/>
              <a:ext cx="358839" cy="323472"/>
            </a:xfrm>
            <a:custGeom>
              <a:rect b="b" l="l" r="r" t="t"/>
              <a:pathLst>
                <a:path extrusionOk="0" h="12338" w="13687">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79"/>
            <p:cNvSpPr/>
            <p:nvPr/>
          </p:nvSpPr>
          <p:spPr>
            <a:xfrm>
              <a:off x="4240183" y="2062685"/>
              <a:ext cx="35263" cy="62896"/>
            </a:xfrm>
            <a:custGeom>
              <a:rect b="b" l="l" r="r" t="t"/>
              <a:pathLst>
                <a:path extrusionOk="0" h="2399" w="1345">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79"/>
            <p:cNvSpPr/>
            <p:nvPr/>
          </p:nvSpPr>
          <p:spPr>
            <a:xfrm>
              <a:off x="4246449" y="2042865"/>
              <a:ext cx="19217" cy="16517"/>
            </a:xfrm>
            <a:custGeom>
              <a:rect b="b" l="l" r="r" t="t"/>
              <a:pathLst>
                <a:path extrusionOk="0" h="630" w="733">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0" name="Google Shape;13910;p79"/>
          <p:cNvGrpSpPr/>
          <p:nvPr/>
        </p:nvGrpSpPr>
        <p:grpSpPr>
          <a:xfrm>
            <a:off x="865099" y="2239394"/>
            <a:ext cx="360569" cy="358210"/>
            <a:chOff x="865099" y="2438644"/>
            <a:chExt cx="360569" cy="358210"/>
          </a:xfrm>
        </p:grpSpPr>
        <p:sp>
          <p:nvSpPr>
            <p:cNvPr id="13911" name="Google Shape;13911;p79"/>
            <p:cNvSpPr/>
            <p:nvPr/>
          </p:nvSpPr>
          <p:spPr>
            <a:xfrm>
              <a:off x="870893" y="2728007"/>
              <a:ext cx="63656" cy="63656"/>
            </a:xfrm>
            <a:custGeom>
              <a:rect b="b" l="l" r="r" t="t"/>
              <a:pathLst>
                <a:path extrusionOk="0" h="2428" w="2428">
                  <a:moveTo>
                    <a:pt x="1214" y="1"/>
                  </a:moveTo>
                  <a:lnTo>
                    <a:pt x="0" y="1214"/>
                  </a:lnTo>
                  <a:lnTo>
                    <a:pt x="1214" y="2427"/>
                  </a:lnTo>
                  <a:lnTo>
                    <a:pt x="2427" y="1214"/>
                  </a:lnTo>
                  <a:lnTo>
                    <a:pt x="121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79"/>
            <p:cNvSpPr/>
            <p:nvPr/>
          </p:nvSpPr>
          <p:spPr>
            <a:xfrm>
              <a:off x="886755" y="2743973"/>
              <a:ext cx="47795" cy="47690"/>
            </a:xfrm>
            <a:custGeom>
              <a:rect b="b" l="l" r="r" t="t"/>
              <a:pathLst>
                <a:path extrusionOk="0" h="1819" w="1823">
                  <a:moveTo>
                    <a:pt x="1214" y="0"/>
                  </a:moveTo>
                  <a:lnTo>
                    <a:pt x="0" y="1214"/>
                  </a:lnTo>
                  <a:lnTo>
                    <a:pt x="609" y="1818"/>
                  </a:lnTo>
                  <a:lnTo>
                    <a:pt x="1822" y="605"/>
                  </a:lnTo>
                  <a:lnTo>
                    <a:pt x="121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79"/>
            <p:cNvSpPr/>
            <p:nvPr/>
          </p:nvSpPr>
          <p:spPr>
            <a:xfrm>
              <a:off x="884185" y="2600983"/>
              <a:ext cx="177309" cy="177388"/>
            </a:xfrm>
            <a:custGeom>
              <a:rect b="b" l="l" r="r" t="t"/>
              <a:pathLst>
                <a:path extrusionOk="0" h="6766" w="6763">
                  <a:moveTo>
                    <a:pt x="5122" y="0"/>
                  </a:moveTo>
                  <a:lnTo>
                    <a:pt x="0" y="5121"/>
                  </a:lnTo>
                  <a:lnTo>
                    <a:pt x="1645" y="6765"/>
                  </a:lnTo>
                  <a:lnTo>
                    <a:pt x="6762" y="1644"/>
                  </a:lnTo>
                  <a:lnTo>
                    <a:pt x="51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79"/>
            <p:cNvSpPr/>
            <p:nvPr/>
          </p:nvSpPr>
          <p:spPr>
            <a:xfrm>
              <a:off x="905736" y="2622534"/>
              <a:ext cx="155758" cy="155837"/>
            </a:xfrm>
            <a:custGeom>
              <a:rect b="b" l="l" r="r" t="t"/>
              <a:pathLst>
                <a:path extrusionOk="0" h="5944" w="5941">
                  <a:moveTo>
                    <a:pt x="5122" y="0"/>
                  </a:moveTo>
                  <a:lnTo>
                    <a:pt x="1" y="5121"/>
                  </a:lnTo>
                  <a:lnTo>
                    <a:pt x="823" y="5943"/>
                  </a:lnTo>
                  <a:lnTo>
                    <a:pt x="5940" y="822"/>
                  </a:lnTo>
                  <a:lnTo>
                    <a:pt x="5122"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79"/>
            <p:cNvSpPr/>
            <p:nvPr/>
          </p:nvSpPr>
          <p:spPr>
            <a:xfrm>
              <a:off x="974479" y="2635249"/>
              <a:ext cx="52828" cy="52828"/>
            </a:xfrm>
            <a:custGeom>
              <a:rect b="b" l="l" r="r" t="t"/>
              <a:pathLst>
                <a:path extrusionOk="0" h="2015" w="2015">
                  <a:moveTo>
                    <a:pt x="1442" y="1"/>
                  </a:moveTo>
                  <a:lnTo>
                    <a:pt x="1" y="1442"/>
                  </a:lnTo>
                  <a:lnTo>
                    <a:pt x="573" y="2014"/>
                  </a:lnTo>
                  <a:lnTo>
                    <a:pt x="2014" y="573"/>
                  </a:lnTo>
                  <a:lnTo>
                    <a:pt x="1442" y="1"/>
                  </a:ln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79"/>
            <p:cNvSpPr/>
            <p:nvPr/>
          </p:nvSpPr>
          <p:spPr>
            <a:xfrm>
              <a:off x="1036404" y="2532319"/>
              <a:ext cx="93832" cy="93832"/>
            </a:xfrm>
            <a:custGeom>
              <a:rect b="b" l="l" r="r" t="t"/>
              <a:pathLst>
                <a:path extrusionOk="0" h="3579" w="3579">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79"/>
            <p:cNvSpPr/>
            <p:nvPr/>
          </p:nvSpPr>
          <p:spPr>
            <a:xfrm>
              <a:off x="1005913" y="2507360"/>
              <a:ext cx="149282" cy="144537"/>
            </a:xfrm>
            <a:custGeom>
              <a:rect b="b" l="l" r="r" t="t"/>
              <a:pathLst>
                <a:path extrusionOk="0" h="5513" w="5694">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79"/>
            <p:cNvSpPr/>
            <p:nvPr/>
          </p:nvSpPr>
          <p:spPr>
            <a:xfrm>
              <a:off x="1042461" y="2593852"/>
              <a:ext cx="112735" cy="58046"/>
            </a:xfrm>
            <a:custGeom>
              <a:rect b="b" l="l" r="r" t="t"/>
              <a:pathLst>
                <a:path extrusionOk="0" h="2214" w="430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79"/>
            <p:cNvSpPr/>
            <p:nvPr/>
          </p:nvSpPr>
          <p:spPr>
            <a:xfrm>
              <a:off x="1003344" y="2585960"/>
              <a:ext cx="73252" cy="73252"/>
            </a:xfrm>
            <a:custGeom>
              <a:rect b="b" l="l" r="r" t="t"/>
              <a:pathLst>
                <a:path extrusionOk="0" h="2794" w="2794">
                  <a:moveTo>
                    <a:pt x="504" y="1"/>
                  </a:moveTo>
                  <a:lnTo>
                    <a:pt x="1" y="504"/>
                  </a:lnTo>
                  <a:lnTo>
                    <a:pt x="2290" y="2793"/>
                  </a:lnTo>
                  <a:lnTo>
                    <a:pt x="2793" y="2290"/>
                  </a:lnTo>
                  <a:lnTo>
                    <a:pt x="50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79"/>
            <p:cNvSpPr/>
            <p:nvPr/>
          </p:nvSpPr>
          <p:spPr>
            <a:xfrm>
              <a:off x="1033363" y="2615979"/>
              <a:ext cx="43233" cy="43128"/>
            </a:xfrm>
            <a:custGeom>
              <a:rect b="b" l="l" r="r" t="t"/>
              <a:pathLst>
                <a:path extrusionOk="0" h="1645" w="1649">
                  <a:moveTo>
                    <a:pt x="504" y="0"/>
                  </a:moveTo>
                  <a:lnTo>
                    <a:pt x="0" y="504"/>
                  </a:lnTo>
                  <a:lnTo>
                    <a:pt x="1145" y="1645"/>
                  </a:lnTo>
                  <a:lnTo>
                    <a:pt x="1648" y="1145"/>
                  </a:lnTo>
                  <a:lnTo>
                    <a:pt x="504"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79"/>
            <p:cNvSpPr/>
            <p:nvPr/>
          </p:nvSpPr>
          <p:spPr>
            <a:xfrm>
              <a:off x="968684" y="2629875"/>
              <a:ext cx="64416" cy="63420"/>
            </a:xfrm>
            <a:custGeom>
              <a:rect b="b" l="l" r="r" t="t"/>
              <a:pathLst>
                <a:path extrusionOk="0" h="2419" w="2457">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79"/>
            <p:cNvSpPr/>
            <p:nvPr/>
          </p:nvSpPr>
          <p:spPr>
            <a:xfrm>
              <a:off x="865099" y="2502143"/>
              <a:ext cx="295812" cy="294711"/>
            </a:xfrm>
            <a:custGeom>
              <a:rect b="b" l="l" r="r" t="t"/>
              <a:pathLst>
                <a:path extrusionOk="0" h="11241" w="11283">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79"/>
            <p:cNvSpPr/>
            <p:nvPr/>
          </p:nvSpPr>
          <p:spPr>
            <a:xfrm>
              <a:off x="1128978" y="2478416"/>
              <a:ext cx="57311" cy="53353"/>
            </a:xfrm>
            <a:custGeom>
              <a:rect b="b" l="l" r="r" t="t"/>
              <a:pathLst>
                <a:path extrusionOk="0" h="2035" w="2186">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79"/>
            <p:cNvSpPr/>
            <p:nvPr/>
          </p:nvSpPr>
          <p:spPr>
            <a:xfrm>
              <a:off x="1101529" y="2438644"/>
              <a:ext cx="10461" cy="70997"/>
            </a:xfrm>
            <a:custGeom>
              <a:rect b="b" l="l" r="r" t="t"/>
              <a:pathLst>
                <a:path extrusionOk="0" h="2708" w="399">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79"/>
            <p:cNvSpPr/>
            <p:nvPr/>
          </p:nvSpPr>
          <p:spPr>
            <a:xfrm>
              <a:off x="1151184" y="2550540"/>
              <a:ext cx="74484" cy="10487"/>
            </a:xfrm>
            <a:custGeom>
              <a:rect b="b" l="l" r="r" t="t"/>
              <a:pathLst>
                <a:path extrusionOk="0" h="400" w="2841">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6" name="Google Shape;13926;p79"/>
          <p:cNvGrpSpPr/>
          <p:nvPr/>
        </p:nvGrpSpPr>
        <p:grpSpPr>
          <a:xfrm>
            <a:off x="3126490" y="2701766"/>
            <a:ext cx="265242" cy="358288"/>
            <a:chOff x="3126490" y="2901016"/>
            <a:chExt cx="265242" cy="358288"/>
          </a:xfrm>
        </p:grpSpPr>
        <p:sp>
          <p:nvSpPr>
            <p:cNvPr id="13927" name="Google Shape;13927;p79"/>
            <p:cNvSpPr/>
            <p:nvPr/>
          </p:nvSpPr>
          <p:spPr>
            <a:xfrm>
              <a:off x="3131707" y="2939294"/>
              <a:ext cx="181189" cy="314689"/>
            </a:xfrm>
            <a:custGeom>
              <a:rect b="b" l="l" r="r" t="t"/>
              <a:pathLst>
                <a:path extrusionOk="0" h="12003" w="6911">
                  <a:moveTo>
                    <a:pt x="1" y="0"/>
                  </a:moveTo>
                  <a:lnTo>
                    <a:pt x="1" y="12003"/>
                  </a:lnTo>
                  <a:lnTo>
                    <a:pt x="6911" y="12003"/>
                  </a:lnTo>
                  <a:lnTo>
                    <a:pt x="6911"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79"/>
            <p:cNvSpPr/>
            <p:nvPr/>
          </p:nvSpPr>
          <p:spPr>
            <a:xfrm>
              <a:off x="3240614" y="2939294"/>
              <a:ext cx="72282" cy="112447"/>
            </a:xfrm>
            <a:custGeom>
              <a:rect b="b" l="l" r="r" t="t"/>
              <a:pathLst>
                <a:path extrusionOk="0" h="4289" w="2757">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79"/>
            <p:cNvSpPr/>
            <p:nvPr/>
          </p:nvSpPr>
          <p:spPr>
            <a:xfrm>
              <a:off x="3131707" y="3241057"/>
              <a:ext cx="181189" cy="12925"/>
            </a:xfrm>
            <a:custGeom>
              <a:rect b="b" l="l" r="r" t="t"/>
              <a:pathLst>
                <a:path extrusionOk="0" h="493" w="6911">
                  <a:moveTo>
                    <a:pt x="1" y="0"/>
                  </a:moveTo>
                  <a:lnTo>
                    <a:pt x="1" y="493"/>
                  </a:lnTo>
                  <a:lnTo>
                    <a:pt x="6911" y="493"/>
                  </a:lnTo>
                  <a:lnTo>
                    <a:pt x="6911"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79"/>
            <p:cNvSpPr/>
            <p:nvPr/>
          </p:nvSpPr>
          <p:spPr>
            <a:xfrm>
              <a:off x="3149928" y="2971384"/>
              <a:ext cx="144642" cy="226781"/>
            </a:xfrm>
            <a:custGeom>
              <a:rect b="b" l="l" r="r" t="t"/>
              <a:pathLst>
                <a:path extrusionOk="0" h="8650" w="5517">
                  <a:moveTo>
                    <a:pt x="1" y="0"/>
                  </a:moveTo>
                  <a:lnTo>
                    <a:pt x="1" y="8649"/>
                  </a:lnTo>
                  <a:lnTo>
                    <a:pt x="5517" y="8649"/>
                  </a:lnTo>
                  <a:lnTo>
                    <a:pt x="551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79"/>
            <p:cNvSpPr/>
            <p:nvPr/>
          </p:nvSpPr>
          <p:spPr>
            <a:xfrm>
              <a:off x="3240614" y="2971489"/>
              <a:ext cx="53956" cy="76057"/>
            </a:xfrm>
            <a:custGeom>
              <a:rect b="b" l="l" r="r" t="t"/>
              <a:pathLst>
                <a:path extrusionOk="0" h="2901" w="2058">
                  <a:moveTo>
                    <a:pt x="1" y="0"/>
                  </a:moveTo>
                  <a:cubicBezTo>
                    <a:pt x="8" y="1300"/>
                    <a:pt x="830" y="2459"/>
                    <a:pt x="2058" y="2901"/>
                  </a:cubicBezTo>
                  <a:lnTo>
                    <a:pt x="2058"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79"/>
            <p:cNvSpPr/>
            <p:nvPr/>
          </p:nvSpPr>
          <p:spPr>
            <a:xfrm>
              <a:off x="3149928" y="2971489"/>
              <a:ext cx="144642" cy="226677"/>
            </a:xfrm>
            <a:custGeom>
              <a:rect b="b" l="l" r="r" t="t"/>
              <a:pathLst>
                <a:path extrusionOk="0" h="8646" w="5517">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79"/>
            <p:cNvSpPr/>
            <p:nvPr/>
          </p:nvSpPr>
          <p:spPr>
            <a:xfrm>
              <a:off x="3176906" y="3056932"/>
              <a:ext cx="90713" cy="21393"/>
            </a:xfrm>
            <a:custGeom>
              <a:rect b="b" l="l" r="r" t="t"/>
              <a:pathLst>
                <a:path extrusionOk="0" h="816" w="3460">
                  <a:moveTo>
                    <a:pt x="1" y="1"/>
                  </a:moveTo>
                  <a:lnTo>
                    <a:pt x="1" y="815"/>
                  </a:lnTo>
                  <a:lnTo>
                    <a:pt x="3459" y="815"/>
                  </a:lnTo>
                  <a:lnTo>
                    <a:pt x="3459"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79"/>
            <p:cNvSpPr/>
            <p:nvPr/>
          </p:nvSpPr>
          <p:spPr>
            <a:xfrm>
              <a:off x="3210517" y="3211143"/>
              <a:ext cx="23491" cy="23465"/>
            </a:xfrm>
            <a:custGeom>
              <a:rect b="b" l="l" r="r" t="t"/>
              <a:pathLst>
                <a:path extrusionOk="0" h="895" w="896">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79"/>
            <p:cNvSpPr/>
            <p:nvPr/>
          </p:nvSpPr>
          <p:spPr>
            <a:xfrm>
              <a:off x="3257236" y="2906050"/>
              <a:ext cx="129541" cy="129646"/>
            </a:xfrm>
            <a:custGeom>
              <a:rect b="b" l="l" r="r" t="t"/>
              <a:pathLst>
                <a:path extrusionOk="0" h="4945" w="4941">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79"/>
            <p:cNvSpPr/>
            <p:nvPr/>
          </p:nvSpPr>
          <p:spPr>
            <a:xfrm>
              <a:off x="3201603" y="2949545"/>
              <a:ext cx="41319" cy="10566"/>
            </a:xfrm>
            <a:custGeom>
              <a:rect b="b" l="l" r="r" t="t"/>
              <a:pathLst>
                <a:path extrusionOk="0" h="403" w="1576">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79"/>
            <p:cNvSpPr/>
            <p:nvPr/>
          </p:nvSpPr>
          <p:spPr>
            <a:xfrm>
              <a:off x="3171689" y="3051714"/>
              <a:ext cx="101147" cy="31828"/>
            </a:xfrm>
            <a:custGeom>
              <a:rect b="b" l="l" r="r" t="t"/>
              <a:pathLst>
                <a:path extrusionOk="0" h="1214" w="3858">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79"/>
            <p:cNvSpPr/>
            <p:nvPr/>
          </p:nvSpPr>
          <p:spPr>
            <a:xfrm>
              <a:off x="3169984" y="3096913"/>
              <a:ext cx="104660" cy="10566"/>
            </a:xfrm>
            <a:custGeom>
              <a:rect b="b" l="l" r="r" t="t"/>
              <a:pathLst>
                <a:path extrusionOk="0" h="403" w="3992">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79"/>
            <p:cNvSpPr/>
            <p:nvPr/>
          </p:nvSpPr>
          <p:spPr>
            <a:xfrm>
              <a:off x="3169984" y="3122266"/>
              <a:ext cx="104660" cy="10566"/>
            </a:xfrm>
            <a:custGeom>
              <a:rect b="b" l="l" r="r" t="t"/>
              <a:pathLst>
                <a:path extrusionOk="0" h="403" w="3992">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79"/>
            <p:cNvSpPr/>
            <p:nvPr/>
          </p:nvSpPr>
          <p:spPr>
            <a:xfrm>
              <a:off x="3199610" y="3205821"/>
              <a:ext cx="39693" cy="34004"/>
            </a:xfrm>
            <a:custGeom>
              <a:rect b="b" l="l" r="r" t="t"/>
              <a:pathLst>
                <a:path extrusionOk="0" h="1297" w="1514">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79"/>
            <p:cNvSpPr/>
            <p:nvPr/>
          </p:nvSpPr>
          <p:spPr>
            <a:xfrm>
              <a:off x="3126490" y="2901016"/>
              <a:ext cx="265242" cy="358288"/>
            </a:xfrm>
            <a:custGeom>
              <a:rect b="b" l="l" r="r" t="t"/>
              <a:pathLst>
                <a:path extrusionOk="0" h="13666" w="10117">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79"/>
            <p:cNvSpPr/>
            <p:nvPr/>
          </p:nvSpPr>
          <p:spPr>
            <a:xfrm>
              <a:off x="3306525" y="2950200"/>
              <a:ext cx="32300" cy="55686"/>
            </a:xfrm>
            <a:custGeom>
              <a:rect b="b" l="l" r="r" t="t"/>
              <a:pathLst>
                <a:path extrusionOk="0" h="2124" w="1232">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79"/>
            <p:cNvSpPr/>
            <p:nvPr/>
          </p:nvSpPr>
          <p:spPr>
            <a:xfrm>
              <a:off x="3312214" y="2933185"/>
              <a:ext cx="18247" cy="15626"/>
            </a:xfrm>
            <a:custGeom>
              <a:rect b="b" l="l" r="r" t="t"/>
              <a:pathLst>
                <a:path extrusionOk="0" h="596" w="696">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4" name="Google Shape;13944;p79"/>
          <p:cNvGrpSpPr/>
          <p:nvPr/>
        </p:nvGrpSpPr>
        <p:grpSpPr>
          <a:xfrm>
            <a:off x="2671485" y="3182202"/>
            <a:ext cx="289336" cy="358393"/>
            <a:chOff x="2671485" y="3381452"/>
            <a:chExt cx="289336" cy="358393"/>
          </a:xfrm>
        </p:grpSpPr>
        <p:sp>
          <p:nvSpPr>
            <p:cNvPr id="13945" name="Google Shape;13945;p79"/>
            <p:cNvSpPr/>
            <p:nvPr/>
          </p:nvSpPr>
          <p:spPr>
            <a:xfrm>
              <a:off x="2744973" y="3660537"/>
              <a:ext cx="60510" cy="41135"/>
            </a:xfrm>
            <a:custGeom>
              <a:rect b="b" l="l" r="r" t="t"/>
              <a:pathLst>
                <a:path extrusionOk="0" h="1569" w="2308">
                  <a:moveTo>
                    <a:pt x="0" y="1"/>
                  </a:moveTo>
                  <a:lnTo>
                    <a:pt x="0" y="1569"/>
                  </a:lnTo>
                  <a:lnTo>
                    <a:pt x="2307" y="1569"/>
                  </a:lnTo>
                  <a:lnTo>
                    <a:pt x="2307"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79"/>
            <p:cNvSpPr/>
            <p:nvPr/>
          </p:nvSpPr>
          <p:spPr>
            <a:xfrm>
              <a:off x="2826824" y="3660537"/>
              <a:ext cx="60589" cy="41135"/>
            </a:xfrm>
            <a:custGeom>
              <a:rect b="b" l="l" r="r" t="t"/>
              <a:pathLst>
                <a:path extrusionOk="0" h="1569" w="2311">
                  <a:moveTo>
                    <a:pt x="0" y="1"/>
                  </a:moveTo>
                  <a:lnTo>
                    <a:pt x="0" y="1569"/>
                  </a:lnTo>
                  <a:lnTo>
                    <a:pt x="2311" y="1569"/>
                  </a:lnTo>
                  <a:lnTo>
                    <a:pt x="23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79"/>
            <p:cNvSpPr/>
            <p:nvPr/>
          </p:nvSpPr>
          <p:spPr>
            <a:xfrm>
              <a:off x="2744973" y="3690740"/>
              <a:ext cx="60510" cy="43809"/>
            </a:xfrm>
            <a:custGeom>
              <a:rect b="b" l="l" r="r" t="t"/>
              <a:pathLst>
                <a:path extrusionOk="0" h="1671" w="2308">
                  <a:moveTo>
                    <a:pt x="0" y="0"/>
                  </a:moveTo>
                  <a:lnTo>
                    <a:pt x="0" y="1670"/>
                  </a:lnTo>
                  <a:lnTo>
                    <a:pt x="2307" y="1670"/>
                  </a:lnTo>
                  <a:lnTo>
                    <a:pt x="230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79"/>
            <p:cNvSpPr/>
            <p:nvPr/>
          </p:nvSpPr>
          <p:spPr>
            <a:xfrm>
              <a:off x="2676781" y="3525228"/>
              <a:ext cx="128780" cy="135335"/>
            </a:xfrm>
            <a:custGeom>
              <a:rect b="b" l="l" r="r" t="t"/>
              <a:pathLst>
                <a:path extrusionOk="0" h="5162" w="4912">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79"/>
            <p:cNvSpPr/>
            <p:nvPr/>
          </p:nvSpPr>
          <p:spPr>
            <a:xfrm>
              <a:off x="2752759"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79"/>
            <p:cNvSpPr/>
            <p:nvPr/>
          </p:nvSpPr>
          <p:spPr>
            <a:xfrm>
              <a:off x="2826824" y="3690740"/>
              <a:ext cx="60589" cy="43809"/>
            </a:xfrm>
            <a:custGeom>
              <a:rect b="b" l="l" r="r" t="t"/>
              <a:pathLst>
                <a:path extrusionOk="0" h="1671" w="2311">
                  <a:moveTo>
                    <a:pt x="0" y="0"/>
                  </a:moveTo>
                  <a:lnTo>
                    <a:pt x="0" y="1670"/>
                  </a:lnTo>
                  <a:lnTo>
                    <a:pt x="2311" y="1670"/>
                  </a:lnTo>
                  <a:lnTo>
                    <a:pt x="2311"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79"/>
            <p:cNvSpPr/>
            <p:nvPr/>
          </p:nvSpPr>
          <p:spPr>
            <a:xfrm>
              <a:off x="2826824" y="3525228"/>
              <a:ext cx="128675" cy="135335"/>
            </a:xfrm>
            <a:custGeom>
              <a:rect b="b" l="l" r="r" t="t"/>
              <a:pathLst>
                <a:path extrusionOk="0" h="5162" w="4908">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79"/>
            <p:cNvSpPr/>
            <p:nvPr/>
          </p:nvSpPr>
          <p:spPr>
            <a:xfrm>
              <a:off x="2826824" y="3640690"/>
              <a:ext cx="52723" cy="19873"/>
            </a:xfrm>
            <a:custGeom>
              <a:rect b="b" l="l" r="r" t="t"/>
              <a:pathLst>
                <a:path extrusionOk="0" h="758" w="2011">
                  <a:moveTo>
                    <a:pt x="0" y="1"/>
                  </a:moveTo>
                  <a:lnTo>
                    <a:pt x="0" y="758"/>
                  </a:lnTo>
                  <a:lnTo>
                    <a:pt x="2010" y="758"/>
                  </a:lnTo>
                  <a:lnTo>
                    <a:pt x="2010"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79"/>
            <p:cNvSpPr/>
            <p:nvPr/>
          </p:nvSpPr>
          <p:spPr>
            <a:xfrm>
              <a:off x="2740883" y="3386721"/>
              <a:ext cx="147106" cy="176627"/>
            </a:xfrm>
            <a:custGeom>
              <a:rect b="b" l="l" r="r" t="t"/>
              <a:pathLst>
                <a:path extrusionOk="0" h="6737" w="5611">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79"/>
            <p:cNvSpPr/>
            <p:nvPr/>
          </p:nvSpPr>
          <p:spPr>
            <a:xfrm>
              <a:off x="2786553" y="3428958"/>
              <a:ext cx="59173" cy="59173"/>
            </a:xfrm>
            <a:custGeom>
              <a:rect b="b" l="l" r="r" t="t"/>
              <a:pathLst>
                <a:path extrusionOk="0" h="2257" w="2257">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79"/>
            <p:cNvSpPr/>
            <p:nvPr/>
          </p:nvSpPr>
          <p:spPr>
            <a:xfrm>
              <a:off x="2671485" y="3520011"/>
              <a:ext cx="139320" cy="219834"/>
            </a:xfrm>
            <a:custGeom>
              <a:rect b="b" l="l" r="r" t="t"/>
              <a:pathLst>
                <a:path extrusionOk="0" h="8385" w="5314">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79"/>
            <p:cNvSpPr/>
            <p:nvPr/>
          </p:nvSpPr>
          <p:spPr>
            <a:xfrm>
              <a:off x="2821501" y="3520011"/>
              <a:ext cx="139320" cy="219755"/>
            </a:xfrm>
            <a:custGeom>
              <a:rect b="b" l="l" r="r" t="t"/>
              <a:pathLst>
                <a:path extrusionOk="0" h="8382" w="5314">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79"/>
            <p:cNvSpPr/>
            <p:nvPr/>
          </p:nvSpPr>
          <p:spPr>
            <a:xfrm>
              <a:off x="2739152" y="3381452"/>
              <a:ext cx="154159" cy="187141"/>
            </a:xfrm>
            <a:custGeom>
              <a:rect b="b" l="l" r="r" t="t"/>
              <a:pathLst>
                <a:path extrusionOk="0" h="7138" w="588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79"/>
            <p:cNvSpPr/>
            <p:nvPr/>
          </p:nvSpPr>
          <p:spPr>
            <a:xfrm>
              <a:off x="2767284" y="3411523"/>
              <a:ext cx="97739" cy="94121"/>
            </a:xfrm>
            <a:custGeom>
              <a:rect b="b" l="l" r="r" t="t"/>
              <a:pathLst>
                <a:path extrusionOk="0" h="3590" w="3728">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79"/>
            <p:cNvSpPr/>
            <p:nvPr/>
          </p:nvSpPr>
          <p:spPr>
            <a:xfrm>
              <a:off x="2798614" y="3440992"/>
              <a:ext cx="40952" cy="35079"/>
            </a:xfrm>
            <a:custGeom>
              <a:rect b="b" l="l" r="r" t="t"/>
              <a:pathLst>
                <a:path extrusionOk="0" h="1338" w="1562">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0" name="Google Shape;13960;p79"/>
          <p:cNvGrpSpPr/>
          <p:nvPr/>
        </p:nvGrpSpPr>
        <p:grpSpPr>
          <a:xfrm>
            <a:off x="7153891" y="1314152"/>
            <a:ext cx="289546" cy="364974"/>
            <a:chOff x="7153891" y="1513402"/>
            <a:chExt cx="289546" cy="364974"/>
          </a:xfrm>
        </p:grpSpPr>
        <p:sp>
          <p:nvSpPr>
            <p:cNvPr id="13961" name="Google Shape;13961;p79"/>
            <p:cNvSpPr/>
            <p:nvPr/>
          </p:nvSpPr>
          <p:spPr>
            <a:xfrm>
              <a:off x="7159213" y="1761027"/>
              <a:ext cx="278797" cy="112080"/>
            </a:xfrm>
            <a:custGeom>
              <a:rect b="b" l="l" r="r" t="t"/>
              <a:pathLst>
                <a:path extrusionOk="0" h="4275" w="10634">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79"/>
            <p:cNvSpPr/>
            <p:nvPr/>
          </p:nvSpPr>
          <p:spPr>
            <a:xfrm>
              <a:off x="7199850" y="1710427"/>
              <a:ext cx="197523" cy="104555"/>
            </a:xfrm>
            <a:custGeom>
              <a:rect b="b" l="l" r="r" t="t"/>
              <a:pathLst>
                <a:path extrusionOk="0" h="3988" w="7534">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79"/>
            <p:cNvSpPr/>
            <p:nvPr/>
          </p:nvSpPr>
          <p:spPr>
            <a:xfrm>
              <a:off x="7218648" y="1727783"/>
              <a:ext cx="159927" cy="66278"/>
            </a:xfrm>
            <a:custGeom>
              <a:rect b="b" l="l" r="r" t="t"/>
              <a:pathLst>
                <a:path extrusionOk="0" h="2528" w="610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79"/>
            <p:cNvSpPr/>
            <p:nvPr/>
          </p:nvSpPr>
          <p:spPr>
            <a:xfrm>
              <a:off x="7243817" y="1716195"/>
              <a:ext cx="109589" cy="77787"/>
            </a:xfrm>
            <a:custGeom>
              <a:rect b="b" l="l" r="r" t="t"/>
              <a:pathLst>
                <a:path extrusionOk="0" h="2967" w="418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79"/>
            <p:cNvSpPr/>
            <p:nvPr/>
          </p:nvSpPr>
          <p:spPr>
            <a:xfrm>
              <a:off x="7257974" y="1716195"/>
              <a:ext cx="81300" cy="29101"/>
            </a:xfrm>
            <a:custGeom>
              <a:rect b="b" l="l" r="r" t="t"/>
              <a:pathLst>
                <a:path extrusionOk="0" h="1110" w="3101">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79"/>
            <p:cNvSpPr/>
            <p:nvPr/>
          </p:nvSpPr>
          <p:spPr>
            <a:xfrm>
              <a:off x="7199955" y="1559440"/>
              <a:ext cx="197418" cy="168369"/>
            </a:xfrm>
            <a:custGeom>
              <a:rect b="b" l="l" r="r" t="t"/>
              <a:pathLst>
                <a:path extrusionOk="0" h="6422" w="753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79"/>
            <p:cNvSpPr/>
            <p:nvPr/>
          </p:nvSpPr>
          <p:spPr>
            <a:xfrm>
              <a:off x="7223210" y="1518698"/>
              <a:ext cx="174163" cy="52251"/>
            </a:xfrm>
            <a:custGeom>
              <a:rect b="b" l="l" r="r" t="t"/>
              <a:pathLst>
                <a:path extrusionOk="0" h="1993" w="6643">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79"/>
            <p:cNvSpPr/>
            <p:nvPr/>
          </p:nvSpPr>
          <p:spPr>
            <a:xfrm>
              <a:off x="7199955" y="1571028"/>
              <a:ext cx="150987" cy="156833"/>
            </a:xfrm>
            <a:custGeom>
              <a:rect b="b" l="l" r="r" t="t"/>
              <a:pathLst>
                <a:path extrusionOk="0" h="5982" w="5759">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79"/>
            <p:cNvSpPr/>
            <p:nvPr/>
          </p:nvSpPr>
          <p:spPr>
            <a:xfrm>
              <a:off x="7269930" y="1518698"/>
              <a:ext cx="127443" cy="34895"/>
            </a:xfrm>
            <a:custGeom>
              <a:rect b="b" l="l" r="r" t="t"/>
              <a:pathLst>
                <a:path extrusionOk="0" h="1331" w="4861">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79"/>
            <p:cNvSpPr/>
            <p:nvPr/>
          </p:nvSpPr>
          <p:spPr>
            <a:xfrm>
              <a:off x="7258446" y="1629520"/>
              <a:ext cx="10644" cy="16569"/>
            </a:xfrm>
            <a:custGeom>
              <a:rect b="b" l="l" r="r" t="t"/>
              <a:pathLst>
                <a:path extrusionOk="0" h="632" w="406">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79"/>
            <p:cNvSpPr/>
            <p:nvPr/>
          </p:nvSpPr>
          <p:spPr>
            <a:xfrm>
              <a:off x="7328132" y="1629520"/>
              <a:ext cx="10671" cy="16569"/>
            </a:xfrm>
            <a:custGeom>
              <a:rect b="b" l="l" r="r" t="t"/>
              <a:pathLst>
                <a:path extrusionOk="0" h="632" w="407">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79"/>
            <p:cNvSpPr/>
            <p:nvPr/>
          </p:nvSpPr>
          <p:spPr>
            <a:xfrm>
              <a:off x="7273495" y="1670104"/>
              <a:ext cx="50259" cy="16596"/>
            </a:xfrm>
            <a:custGeom>
              <a:rect b="b" l="l" r="r" t="t"/>
              <a:pathLst>
                <a:path extrusionOk="0" h="633" w="1917">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79"/>
            <p:cNvSpPr/>
            <p:nvPr/>
          </p:nvSpPr>
          <p:spPr>
            <a:xfrm>
              <a:off x="7153891" y="1513402"/>
              <a:ext cx="289546" cy="364974"/>
            </a:xfrm>
            <a:custGeom>
              <a:rect b="b" l="l" r="r" t="t"/>
              <a:pathLst>
                <a:path extrusionOk="0" h="13921" w="11044">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79"/>
            <p:cNvSpPr/>
            <p:nvPr/>
          </p:nvSpPr>
          <p:spPr>
            <a:xfrm>
              <a:off x="7250555" y="1609935"/>
              <a:ext cx="26585" cy="12951"/>
            </a:xfrm>
            <a:custGeom>
              <a:rect b="b" l="l" r="r" t="t"/>
              <a:pathLst>
                <a:path extrusionOk="0" h="494" w="1014">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79"/>
            <p:cNvSpPr/>
            <p:nvPr/>
          </p:nvSpPr>
          <p:spPr>
            <a:xfrm>
              <a:off x="7320084" y="1609935"/>
              <a:ext cx="26689" cy="12951"/>
            </a:xfrm>
            <a:custGeom>
              <a:rect b="b" l="l" r="r" t="t"/>
              <a:pathLst>
                <a:path extrusionOk="0" h="494" w="1018">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6" name="Google Shape;13976;p79"/>
          <p:cNvGrpSpPr/>
          <p:nvPr/>
        </p:nvGrpSpPr>
        <p:grpSpPr>
          <a:xfrm>
            <a:off x="6255941" y="3598300"/>
            <a:ext cx="284958" cy="364974"/>
            <a:chOff x="6255941" y="3797550"/>
            <a:chExt cx="284958" cy="364974"/>
          </a:xfrm>
        </p:grpSpPr>
        <p:sp>
          <p:nvSpPr>
            <p:cNvPr id="13977" name="Google Shape;13977;p79"/>
            <p:cNvSpPr/>
            <p:nvPr/>
          </p:nvSpPr>
          <p:spPr>
            <a:xfrm>
              <a:off x="6261342" y="3999818"/>
              <a:ext cx="274235" cy="157357"/>
            </a:xfrm>
            <a:custGeom>
              <a:rect b="b" l="l" r="r" t="t"/>
              <a:pathLst>
                <a:path extrusionOk="0" h="6002" w="1046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79"/>
            <p:cNvSpPr/>
            <p:nvPr/>
          </p:nvSpPr>
          <p:spPr>
            <a:xfrm>
              <a:off x="6307013" y="3802977"/>
              <a:ext cx="182815" cy="285640"/>
            </a:xfrm>
            <a:custGeom>
              <a:rect b="b" l="l" r="r" t="t"/>
              <a:pathLst>
                <a:path extrusionOk="0" h="10895" w="6973">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79"/>
            <p:cNvSpPr/>
            <p:nvPr/>
          </p:nvSpPr>
          <p:spPr>
            <a:xfrm>
              <a:off x="6381261" y="3997143"/>
              <a:ext cx="34397" cy="80068"/>
            </a:xfrm>
            <a:custGeom>
              <a:rect b="b" l="l" r="r" t="t"/>
              <a:pathLst>
                <a:path extrusionOk="0" h="3054" w="1312">
                  <a:moveTo>
                    <a:pt x="1" y="1"/>
                  </a:moveTo>
                  <a:lnTo>
                    <a:pt x="1" y="2181"/>
                  </a:lnTo>
                  <a:lnTo>
                    <a:pt x="656" y="3054"/>
                  </a:lnTo>
                  <a:lnTo>
                    <a:pt x="1312" y="2181"/>
                  </a:lnTo>
                  <a:lnTo>
                    <a:pt x="13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79"/>
            <p:cNvSpPr/>
            <p:nvPr/>
          </p:nvSpPr>
          <p:spPr>
            <a:xfrm>
              <a:off x="6341279" y="3940094"/>
              <a:ext cx="114256" cy="65439"/>
            </a:xfrm>
            <a:custGeom>
              <a:rect b="b" l="l" r="r" t="t"/>
              <a:pathLst>
                <a:path extrusionOk="0" h="2496" w="4358">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79"/>
            <p:cNvSpPr/>
            <p:nvPr/>
          </p:nvSpPr>
          <p:spPr>
            <a:xfrm>
              <a:off x="6329901" y="3825760"/>
              <a:ext cx="137144" cy="137144"/>
            </a:xfrm>
            <a:custGeom>
              <a:rect b="b" l="l" r="r" t="t"/>
              <a:pathLst>
                <a:path extrusionOk="0" h="5231" w="5231">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79"/>
            <p:cNvSpPr/>
            <p:nvPr/>
          </p:nvSpPr>
          <p:spPr>
            <a:xfrm>
              <a:off x="6329901" y="3825760"/>
              <a:ext cx="85757" cy="128492"/>
            </a:xfrm>
            <a:custGeom>
              <a:rect b="b" l="l" r="r" t="t"/>
              <a:pathLst>
                <a:path extrusionOk="0" h="4901" w="3271">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79"/>
            <p:cNvSpPr/>
            <p:nvPr/>
          </p:nvSpPr>
          <p:spPr>
            <a:xfrm>
              <a:off x="6352684" y="3894318"/>
              <a:ext cx="34292" cy="34292"/>
            </a:xfrm>
            <a:custGeom>
              <a:rect b="b" l="l" r="r" t="t"/>
              <a:pathLst>
                <a:path extrusionOk="0" h="1308" w="1308">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79"/>
            <p:cNvSpPr/>
            <p:nvPr/>
          </p:nvSpPr>
          <p:spPr>
            <a:xfrm>
              <a:off x="6348411" y="3894214"/>
              <a:ext cx="42944" cy="25850"/>
            </a:xfrm>
            <a:custGeom>
              <a:rect b="b" l="l" r="r" t="t"/>
              <a:pathLst>
                <a:path extrusionOk="0" h="986" w="1638">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79"/>
            <p:cNvSpPr/>
            <p:nvPr/>
          </p:nvSpPr>
          <p:spPr>
            <a:xfrm>
              <a:off x="6409838" y="3894318"/>
              <a:ext cx="34319" cy="34292"/>
            </a:xfrm>
            <a:custGeom>
              <a:rect b="b" l="l" r="r" t="t"/>
              <a:pathLst>
                <a:path extrusionOk="0" h="1308" w="1309">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79"/>
            <p:cNvSpPr/>
            <p:nvPr/>
          </p:nvSpPr>
          <p:spPr>
            <a:xfrm>
              <a:off x="6405486" y="3894214"/>
              <a:ext cx="43023" cy="25850"/>
            </a:xfrm>
            <a:custGeom>
              <a:rect b="b" l="l" r="r" t="t"/>
              <a:pathLst>
                <a:path extrusionOk="0" h="986" w="1641">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79"/>
            <p:cNvSpPr/>
            <p:nvPr/>
          </p:nvSpPr>
          <p:spPr>
            <a:xfrm>
              <a:off x="6339759" y="3888996"/>
              <a:ext cx="52645" cy="45015"/>
            </a:xfrm>
            <a:custGeom>
              <a:rect b="b" l="l" r="r" t="t"/>
              <a:pathLst>
                <a:path extrusionOk="0" h="1717" w="2008">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79"/>
            <p:cNvSpPr/>
            <p:nvPr/>
          </p:nvSpPr>
          <p:spPr>
            <a:xfrm>
              <a:off x="6396939" y="3888996"/>
              <a:ext cx="52619" cy="45015"/>
            </a:xfrm>
            <a:custGeom>
              <a:rect b="b" l="l" r="r" t="t"/>
              <a:pathLst>
                <a:path extrusionOk="0" h="1717" w="2007">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79"/>
            <p:cNvSpPr/>
            <p:nvPr/>
          </p:nvSpPr>
          <p:spPr>
            <a:xfrm>
              <a:off x="6393138" y="3928978"/>
              <a:ext cx="10671" cy="16412"/>
            </a:xfrm>
            <a:custGeom>
              <a:rect b="b" l="l" r="r" t="t"/>
              <a:pathLst>
                <a:path extrusionOk="0" h="626" w="407">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79"/>
            <p:cNvSpPr/>
            <p:nvPr/>
          </p:nvSpPr>
          <p:spPr>
            <a:xfrm>
              <a:off x="6255941" y="3797550"/>
              <a:ext cx="284958" cy="364974"/>
            </a:xfrm>
            <a:custGeom>
              <a:rect b="b" l="l" r="r" t="t"/>
              <a:pathLst>
                <a:path extrusionOk="0" h="13921" w="10869">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79"/>
            <p:cNvSpPr/>
            <p:nvPr/>
          </p:nvSpPr>
          <p:spPr>
            <a:xfrm>
              <a:off x="6393138" y="4106156"/>
              <a:ext cx="10671" cy="56368"/>
            </a:xfrm>
            <a:custGeom>
              <a:rect b="b" l="l" r="r" t="t"/>
              <a:pathLst>
                <a:path extrusionOk="0" h="2150" w="407">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2" name="Google Shape;13992;p79"/>
          <p:cNvGrpSpPr/>
          <p:nvPr/>
        </p:nvGrpSpPr>
        <p:grpSpPr>
          <a:xfrm>
            <a:off x="6698309" y="1314152"/>
            <a:ext cx="300557" cy="364974"/>
            <a:chOff x="6698309" y="1513402"/>
            <a:chExt cx="300557" cy="364974"/>
          </a:xfrm>
        </p:grpSpPr>
        <p:sp>
          <p:nvSpPr>
            <p:cNvPr id="13993" name="Google Shape;13993;p79"/>
            <p:cNvSpPr/>
            <p:nvPr/>
          </p:nvSpPr>
          <p:spPr>
            <a:xfrm>
              <a:off x="6711313" y="1718764"/>
              <a:ext cx="274340" cy="154342"/>
            </a:xfrm>
            <a:custGeom>
              <a:rect b="b" l="l" r="r" t="t"/>
              <a:pathLst>
                <a:path extrusionOk="0" h="5887" w="10464">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79"/>
            <p:cNvSpPr/>
            <p:nvPr/>
          </p:nvSpPr>
          <p:spPr>
            <a:xfrm>
              <a:off x="6711418" y="1763124"/>
              <a:ext cx="274340" cy="109982"/>
            </a:xfrm>
            <a:custGeom>
              <a:rect b="b" l="l" r="r" t="t"/>
              <a:pathLst>
                <a:path extrusionOk="0" h="4195" w="10464">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79"/>
            <p:cNvSpPr/>
            <p:nvPr/>
          </p:nvSpPr>
          <p:spPr>
            <a:xfrm>
              <a:off x="6808554" y="1724480"/>
              <a:ext cx="79963" cy="28551"/>
            </a:xfrm>
            <a:custGeom>
              <a:rect b="b" l="l" r="r" t="t"/>
              <a:pathLst>
                <a:path extrusionOk="0" h="1089" w="305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79"/>
            <p:cNvSpPr/>
            <p:nvPr/>
          </p:nvSpPr>
          <p:spPr>
            <a:xfrm>
              <a:off x="6751400" y="1610145"/>
              <a:ext cx="194298" cy="125844"/>
            </a:xfrm>
            <a:custGeom>
              <a:rect b="b" l="l" r="r" t="t"/>
              <a:pathLst>
                <a:path extrusionOk="0" h="4800" w="7411">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79"/>
            <p:cNvSpPr/>
            <p:nvPr/>
          </p:nvSpPr>
          <p:spPr>
            <a:xfrm>
              <a:off x="6750535" y="1610145"/>
              <a:ext cx="149492" cy="125739"/>
            </a:xfrm>
            <a:custGeom>
              <a:rect b="b" l="l" r="r" t="t"/>
              <a:pathLst>
                <a:path extrusionOk="0" h="4796" w="5702">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79"/>
            <p:cNvSpPr/>
            <p:nvPr/>
          </p:nvSpPr>
          <p:spPr>
            <a:xfrm>
              <a:off x="6716347" y="1521084"/>
              <a:ext cx="264377" cy="94881"/>
            </a:xfrm>
            <a:custGeom>
              <a:rect b="b" l="l" r="r" t="t"/>
              <a:pathLst>
                <a:path extrusionOk="0" h="3619" w="10084">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79"/>
            <p:cNvSpPr/>
            <p:nvPr/>
          </p:nvSpPr>
          <p:spPr>
            <a:xfrm>
              <a:off x="6716347" y="1521137"/>
              <a:ext cx="135807" cy="94724"/>
            </a:xfrm>
            <a:custGeom>
              <a:rect b="b" l="l" r="r" t="t"/>
              <a:pathLst>
                <a:path extrusionOk="0" h="3613" w="518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79"/>
            <p:cNvSpPr/>
            <p:nvPr/>
          </p:nvSpPr>
          <p:spPr>
            <a:xfrm>
              <a:off x="6762778" y="1615834"/>
              <a:ext cx="22914" cy="25850"/>
            </a:xfrm>
            <a:custGeom>
              <a:rect b="b" l="l" r="r" t="t"/>
              <a:pathLst>
                <a:path extrusionOk="0" h="986" w="874">
                  <a:moveTo>
                    <a:pt x="1" y="1"/>
                  </a:moveTo>
                  <a:lnTo>
                    <a:pt x="1" y="986"/>
                  </a:lnTo>
                  <a:lnTo>
                    <a:pt x="301" y="946"/>
                  </a:lnTo>
                  <a:cubicBezTo>
                    <a:pt x="627" y="906"/>
                    <a:pt x="874" y="627"/>
                    <a:pt x="874" y="298"/>
                  </a:cubicBez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79"/>
            <p:cNvSpPr/>
            <p:nvPr/>
          </p:nvSpPr>
          <p:spPr>
            <a:xfrm>
              <a:off x="6911379" y="1615834"/>
              <a:ext cx="22914" cy="25850"/>
            </a:xfrm>
            <a:custGeom>
              <a:rect b="b" l="l" r="r" t="t"/>
              <a:pathLst>
                <a:path extrusionOk="0" h="986" w="874">
                  <a:moveTo>
                    <a:pt x="1" y="1"/>
                  </a:moveTo>
                  <a:lnTo>
                    <a:pt x="1" y="298"/>
                  </a:lnTo>
                  <a:cubicBezTo>
                    <a:pt x="1" y="627"/>
                    <a:pt x="247" y="906"/>
                    <a:pt x="573" y="946"/>
                  </a:cubicBezTo>
                  <a:lnTo>
                    <a:pt x="874" y="986"/>
                  </a:lnTo>
                  <a:lnTo>
                    <a:pt x="87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79"/>
            <p:cNvSpPr/>
            <p:nvPr/>
          </p:nvSpPr>
          <p:spPr>
            <a:xfrm>
              <a:off x="6825648" y="1678704"/>
              <a:ext cx="45776" cy="28603"/>
            </a:xfrm>
            <a:custGeom>
              <a:rect b="b" l="l" r="r" t="t"/>
              <a:pathLst>
                <a:path extrusionOk="0" h="1091" w="1746">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79"/>
            <p:cNvSpPr/>
            <p:nvPr/>
          </p:nvSpPr>
          <p:spPr>
            <a:xfrm>
              <a:off x="6771718" y="1763124"/>
              <a:ext cx="153661" cy="64207"/>
            </a:xfrm>
            <a:custGeom>
              <a:rect b="b" l="l" r="r" t="t"/>
              <a:pathLst>
                <a:path extrusionOk="0" h="2449" w="5861">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79"/>
            <p:cNvSpPr/>
            <p:nvPr/>
          </p:nvSpPr>
          <p:spPr>
            <a:xfrm>
              <a:off x="6814243" y="1678704"/>
              <a:ext cx="34319" cy="17199"/>
            </a:xfrm>
            <a:custGeom>
              <a:rect b="b" l="l" r="r" t="t"/>
              <a:pathLst>
                <a:path extrusionOk="0" h="656" w="1309">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79"/>
            <p:cNvSpPr/>
            <p:nvPr/>
          </p:nvSpPr>
          <p:spPr>
            <a:xfrm>
              <a:off x="6848536" y="1678704"/>
              <a:ext cx="34292" cy="17199"/>
            </a:xfrm>
            <a:custGeom>
              <a:rect b="b" l="l" r="r" t="t"/>
              <a:pathLst>
                <a:path extrusionOk="0" h="656" w="1308">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79"/>
            <p:cNvSpPr/>
            <p:nvPr/>
          </p:nvSpPr>
          <p:spPr>
            <a:xfrm>
              <a:off x="6698309" y="1513402"/>
              <a:ext cx="300557" cy="364974"/>
            </a:xfrm>
            <a:custGeom>
              <a:rect b="b" l="l" r="r" t="t"/>
              <a:pathLst>
                <a:path extrusionOk="0" h="13921" w="11464">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79"/>
            <p:cNvSpPr/>
            <p:nvPr/>
          </p:nvSpPr>
          <p:spPr>
            <a:xfrm>
              <a:off x="6808921" y="1673382"/>
              <a:ext cx="79229" cy="39274"/>
            </a:xfrm>
            <a:custGeom>
              <a:rect b="b" l="l" r="r" t="t"/>
              <a:pathLst>
                <a:path extrusionOk="0" h="1498" w="3022">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79"/>
            <p:cNvSpPr/>
            <p:nvPr/>
          </p:nvSpPr>
          <p:spPr>
            <a:xfrm>
              <a:off x="6803127" y="1639115"/>
              <a:ext cx="23963" cy="10749"/>
            </a:xfrm>
            <a:custGeom>
              <a:rect b="b" l="l" r="r" t="t"/>
              <a:pathLst>
                <a:path extrusionOk="0" h="410" w="914">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79"/>
            <p:cNvSpPr/>
            <p:nvPr/>
          </p:nvSpPr>
          <p:spPr>
            <a:xfrm>
              <a:off x="6869982" y="1639115"/>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0" name="Google Shape;14010;p79"/>
          <p:cNvGrpSpPr/>
          <p:nvPr/>
        </p:nvGrpSpPr>
        <p:grpSpPr>
          <a:xfrm>
            <a:off x="5327187" y="1314152"/>
            <a:ext cx="342243" cy="364974"/>
            <a:chOff x="5327187" y="1513402"/>
            <a:chExt cx="342243" cy="364974"/>
          </a:xfrm>
        </p:grpSpPr>
        <p:sp>
          <p:nvSpPr>
            <p:cNvPr id="14011" name="Google Shape;14011;p79"/>
            <p:cNvSpPr/>
            <p:nvPr/>
          </p:nvSpPr>
          <p:spPr>
            <a:xfrm>
              <a:off x="5328707" y="1518698"/>
              <a:ext cx="339123" cy="342899"/>
            </a:xfrm>
            <a:custGeom>
              <a:rect b="b" l="l" r="r" t="t"/>
              <a:pathLst>
                <a:path extrusionOk="0" h="13079" w="12935">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79"/>
            <p:cNvSpPr/>
            <p:nvPr/>
          </p:nvSpPr>
          <p:spPr>
            <a:xfrm>
              <a:off x="5328812" y="1518698"/>
              <a:ext cx="169522" cy="342899"/>
            </a:xfrm>
            <a:custGeom>
              <a:rect b="b" l="l" r="r" t="t"/>
              <a:pathLst>
                <a:path extrusionOk="0" h="13079" w="6466">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79"/>
            <p:cNvSpPr/>
            <p:nvPr/>
          </p:nvSpPr>
          <p:spPr>
            <a:xfrm>
              <a:off x="5366880" y="1724480"/>
              <a:ext cx="262857" cy="148627"/>
            </a:xfrm>
            <a:custGeom>
              <a:rect b="b" l="l" r="r" t="t"/>
              <a:pathLst>
                <a:path extrusionOk="0" h="5669" w="10026">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79"/>
            <p:cNvSpPr/>
            <p:nvPr/>
          </p:nvSpPr>
          <p:spPr>
            <a:xfrm>
              <a:off x="5366880" y="1782473"/>
              <a:ext cx="262857" cy="90634"/>
            </a:xfrm>
            <a:custGeom>
              <a:rect b="b" l="l" r="r" t="t"/>
              <a:pathLst>
                <a:path extrusionOk="0" h="3457" w="10026">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79"/>
            <p:cNvSpPr/>
            <p:nvPr/>
          </p:nvSpPr>
          <p:spPr>
            <a:xfrm>
              <a:off x="5464016" y="1724480"/>
              <a:ext cx="68585" cy="28551"/>
            </a:xfrm>
            <a:custGeom>
              <a:rect b="b" l="l" r="r" t="t"/>
              <a:pathLst>
                <a:path extrusionOk="0" h="1089" w="2616">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79"/>
            <p:cNvSpPr/>
            <p:nvPr/>
          </p:nvSpPr>
          <p:spPr>
            <a:xfrm>
              <a:off x="5423955" y="1564474"/>
              <a:ext cx="148627" cy="171410"/>
            </a:xfrm>
            <a:custGeom>
              <a:rect b="b" l="l" r="r" t="t"/>
              <a:pathLst>
                <a:path extrusionOk="0" h="6538" w="5669">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79"/>
            <p:cNvSpPr/>
            <p:nvPr/>
          </p:nvSpPr>
          <p:spPr>
            <a:xfrm>
              <a:off x="5423693" y="1564474"/>
              <a:ext cx="148889" cy="171436"/>
            </a:xfrm>
            <a:custGeom>
              <a:rect b="b" l="l" r="r" t="t"/>
              <a:pathLst>
                <a:path extrusionOk="0" h="6539" w="5679">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79"/>
            <p:cNvSpPr/>
            <p:nvPr/>
          </p:nvSpPr>
          <p:spPr>
            <a:xfrm>
              <a:off x="5498308" y="1518698"/>
              <a:ext cx="149938" cy="256014"/>
            </a:xfrm>
            <a:custGeom>
              <a:rect b="b" l="l" r="r" t="t"/>
              <a:pathLst>
                <a:path extrusionOk="0" h="9765" w="5719">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79"/>
            <p:cNvSpPr/>
            <p:nvPr/>
          </p:nvSpPr>
          <p:spPr>
            <a:xfrm>
              <a:off x="5348265" y="1518698"/>
              <a:ext cx="150069" cy="256014"/>
            </a:xfrm>
            <a:custGeom>
              <a:rect b="b" l="l" r="r" t="t"/>
              <a:pathLst>
                <a:path extrusionOk="0" h="9765" w="5724">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79"/>
            <p:cNvSpPr/>
            <p:nvPr/>
          </p:nvSpPr>
          <p:spPr>
            <a:xfrm>
              <a:off x="5473480" y="1684734"/>
              <a:ext cx="49604" cy="16491"/>
            </a:xfrm>
            <a:custGeom>
              <a:rect b="b" l="l" r="r" t="t"/>
              <a:pathLst>
                <a:path extrusionOk="0" h="629" w="1892">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79"/>
            <p:cNvSpPr/>
            <p:nvPr/>
          </p:nvSpPr>
          <p:spPr>
            <a:xfrm>
              <a:off x="5458615" y="1644805"/>
              <a:ext cx="10749" cy="16386"/>
            </a:xfrm>
            <a:custGeom>
              <a:rect b="b" l="l" r="r" t="t"/>
              <a:pathLst>
                <a:path extrusionOk="0" h="625" w="41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79"/>
            <p:cNvSpPr/>
            <p:nvPr/>
          </p:nvSpPr>
          <p:spPr>
            <a:xfrm>
              <a:off x="5527252" y="1644805"/>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79"/>
            <p:cNvSpPr/>
            <p:nvPr/>
          </p:nvSpPr>
          <p:spPr>
            <a:xfrm>
              <a:off x="5451117" y="1627711"/>
              <a:ext cx="25667" cy="10671"/>
            </a:xfrm>
            <a:custGeom>
              <a:rect b="b" l="l" r="r" t="t"/>
              <a:pathLst>
                <a:path extrusionOk="0" h="407" w="979">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79"/>
            <p:cNvSpPr/>
            <p:nvPr/>
          </p:nvSpPr>
          <p:spPr>
            <a:xfrm>
              <a:off x="5519754" y="1627711"/>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79"/>
            <p:cNvSpPr/>
            <p:nvPr/>
          </p:nvSpPr>
          <p:spPr>
            <a:xfrm>
              <a:off x="5327187" y="1513402"/>
              <a:ext cx="342243" cy="364974"/>
            </a:xfrm>
            <a:custGeom>
              <a:rect b="b" l="l" r="r" t="t"/>
              <a:pathLst>
                <a:path extrusionOk="0" h="13921" w="13054">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6" name="Google Shape;14026;p79"/>
          <p:cNvGrpSpPr/>
          <p:nvPr/>
        </p:nvGrpSpPr>
        <p:grpSpPr>
          <a:xfrm>
            <a:off x="5782978" y="1314152"/>
            <a:ext cx="330839" cy="364974"/>
            <a:chOff x="5782978" y="1513402"/>
            <a:chExt cx="330839" cy="364974"/>
          </a:xfrm>
        </p:grpSpPr>
        <p:sp>
          <p:nvSpPr>
            <p:cNvPr id="14027" name="Google Shape;14027;p79"/>
            <p:cNvSpPr/>
            <p:nvPr/>
          </p:nvSpPr>
          <p:spPr>
            <a:xfrm>
              <a:off x="5788379" y="1695876"/>
              <a:ext cx="320011" cy="177230"/>
            </a:xfrm>
            <a:custGeom>
              <a:rect b="b" l="l" r="r" t="t"/>
              <a:pathLst>
                <a:path extrusionOk="0" h="6760" w="12206">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79"/>
            <p:cNvSpPr/>
            <p:nvPr/>
          </p:nvSpPr>
          <p:spPr>
            <a:xfrm>
              <a:off x="5896736" y="1695876"/>
              <a:ext cx="103323" cy="45750"/>
            </a:xfrm>
            <a:custGeom>
              <a:rect b="b" l="l" r="r" t="t"/>
              <a:pathLst>
                <a:path extrusionOk="0" h="1745" w="3941">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79"/>
            <p:cNvSpPr/>
            <p:nvPr/>
          </p:nvSpPr>
          <p:spPr>
            <a:xfrm>
              <a:off x="5862627" y="1518698"/>
              <a:ext cx="171515" cy="120050"/>
            </a:xfrm>
            <a:custGeom>
              <a:rect b="b" l="l" r="r" t="t"/>
              <a:pathLst>
                <a:path extrusionOk="0" h="4579" w="6542">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79"/>
            <p:cNvSpPr/>
            <p:nvPr/>
          </p:nvSpPr>
          <p:spPr>
            <a:xfrm>
              <a:off x="5851248" y="1575879"/>
              <a:ext cx="194298" cy="148706"/>
            </a:xfrm>
            <a:custGeom>
              <a:rect b="b" l="l" r="r" t="t"/>
              <a:pathLst>
                <a:path extrusionOk="0" h="5672" w="7411">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79"/>
            <p:cNvSpPr/>
            <p:nvPr/>
          </p:nvSpPr>
          <p:spPr>
            <a:xfrm>
              <a:off x="5914091" y="1518698"/>
              <a:ext cx="119971" cy="40113"/>
            </a:xfrm>
            <a:custGeom>
              <a:rect b="b" l="l" r="r" t="t"/>
              <a:pathLst>
                <a:path extrusionOk="0" h="1530" w="4576">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79"/>
            <p:cNvSpPr/>
            <p:nvPr/>
          </p:nvSpPr>
          <p:spPr>
            <a:xfrm>
              <a:off x="5856937" y="1753057"/>
              <a:ext cx="182893" cy="120050"/>
            </a:xfrm>
            <a:custGeom>
              <a:rect b="b" l="l" r="r" t="t"/>
              <a:pathLst>
                <a:path extrusionOk="0" h="4579" w="6976">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79"/>
            <p:cNvSpPr/>
            <p:nvPr/>
          </p:nvSpPr>
          <p:spPr>
            <a:xfrm>
              <a:off x="5839844" y="1827305"/>
              <a:ext cx="17120" cy="45802"/>
            </a:xfrm>
            <a:custGeom>
              <a:rect b="b" l="l" r="r" t="t"/>
              <a:pathLst>
                <a:path extrusionOk="0" h="1747" w="653">
                  <a:moveTo>
                    <a:pt x="653" y="0"/>
                  </a:moveTo>
                  <a:cubicBezTo>
                    <a:pt x="290" y="0"/>
                    <a:pt x="1" y="294"/>
                    <a:pt x="1" y="656"/>
                  </a:cubicBezTo>
                  <a:lnTo>
                    <a:pt x="1" y="1746"/>
                  </a:lnTo>
                  <a:lnTo>
                    <a:pt x="653" y="1746"/>
                  </a:lnTo>
                  <a:lnTo>
                    <a:pt x="6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79"/>
            <p:cNvSpPr/>
            <p:nvPr/>
          </p:nvSpPr>
          <p:spPr>
            <a:xfrm>
              <a:off x="6039804" y="1827305"/>
              <a:ext cx="17120" cy="45802"/>
            </a:xfrm>
            <a:custGeom>
              <a:rect b="b" l="l" r="r" t="t"/>
              <a:pathLst>
                <a:path extrusionOk="0" h="1747" w="653">
                  <a:moveTo>
                    <a:pt x="1" y="0"/>
                  </a:moveTo>
                  <a:lnTo>
                    <a:pt x="1" y="1746"/>
                  </a:lnTo>
                  <a:lnTo>
                    <a:pt x="653" y="1746"/>
                  </a:lnTo>
                  <a:lnTo>
                    <a:pt x="653" y="656"/>
                  </a:lnTo>
                  <a:cubicBezTo>
                    <a:pt x="653" y="294"/>
                    <a:pt x="360" y="0"/>
                    <a:pt x="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79"/>
            <p:cNvSpPr/>
            <p:nvPr/>
          </p:nvSpPr>
          <p:spPr>
            <a:xfrm>
              <a:off x="5850383" y="1575879"/>
              <a:ext cx="160110" cy="148653"/>
            </a:xfrm>
            <a:custGeom>
              <a:rect b="b" l="l" r="r" t="t"/>
              <a:pathLst>
                <a:path extrusionOk="0" h="5670" w="6107">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79"/>
            <p:cNvSpPr/>
            <p:nvPr/>
          </p:nvSpPr>
          <p:spPr>
            <a:xfrm>
              <a:off x="5908796" y="1627711"/>
              <a:ext cx="10644" cy="16386"/>
            </a:xfrm>
            <a:custGeom>
              <a:rect b="b" l="l" r="r" t="t"/>
              <a:pathLst>
                <a:path extrusionOk="0" h="625" w="406">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79"/>
            <p:cNvSpPr/>
            <p:nvPr/>
          </p:nvSpPr>
          <p:spPr>
            <a:xfrm>
              <a:off x="5977328" y="1627711"/>
              <a:ext cx="10671" cy="16386"/>
            </a:xfrm>
            <a:custGeom>
              <a:rect b="b" l="l" r="r" t="t"/>
              <a:pathLst>
                <a:path extrusionOk="0" h="625" w="407">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79"/>
            <p:cNvSpPr/>
            <p:nvPr/>
          </p:nvSpPr>
          <p:spPr>
            <a:xfrm>
              <a:off x="5923530" y="1667561"/>
              <a:ext cx="49630" cy="16569"/>
            </a:xfrm>
            <a:custGeom>
              <a:rect b="b" l="l" r="r" t="t"/>
              <a:pathLst>
                <a:path extrusionOk="0" h="632" w="1893">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79"/>
            <p:cNvSpPr/>
            <p:nvPr/>
          </p:nvSpPr>
          <p:spPr>
            <a:xfrm>
              <a:off x="5782978" y="1513402"/>
              <a:ext cx="330839" cy="364974"/>
            </a:xfrm>
            <a:custGeom>
              <a:rect b="b" l="l" r="r" t="t"/>
              <a:pathLst>
                <a:path extrusionOk="0" h="13921" w="12619">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79"/>
            <p:cNvSpPr/>
            <p:nvPr/>
          </p:nvSpPr>
          <p:spPr>
            <a:xfrm>
              <a:off x="5900773" y="1610486"/>
              <a:ext cx="26689" cy="13214"/>
            </a:xfrm>
            <a:custGeom>
              <a:rect b="b" l="l" r="r" t="t"/>
              <a:pathLst>
                <a:path extrusionOk="0" h="504" w="1018">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79"/>
            <p:cNvSpPr/>
            <p:nvPr/>
          </p:nvSpPr>
          <p:spPr>
            <a:xfrm>
              <a:off x="5969489" y="1610486"/>
              <a:ext cx="26532" cy="13161"/>
            </a:xfrm>
            <a:custGeom>
              <a:rect b="b" l="l" r="r" t="t"/>
              <a:pathLst>
                <a:path extrusionOk="0" h="502" w="1012">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79"/>
            <p:cNvSpPr/>
            <p:nvPr/>
          </p:nvSpPr>
          <p:spPr>
            <a:xfrm>
              <a:off x="6034508" y="1799095"/>
              <a:ext cx="10644" cy="79282"/>
            </a:xfrm>
            <a:custGeom>
              <a:rect b="b" l="l" r="r" t="t"/>
              <a:pathLst>
                <a:path extrusionOk="0" h="3024" w="406">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3" name="Google Shape;14043;p79"/>
          <p:cNvGrpSpPr/>
          <p:nvPr/>
        </p:nvGrpSpPr>
        <p:grpSpPr>
          <a:xfrm>
            <a:off x="4905609" y="3598300"/>
            <a:ext cx="285063" cy="364974"/>
            <a:chOff x="4905609" y="3797550"/>
            <a:chExt cx="285063" cy="364974"/>
          </a:xfrm>
        </p:grpSpPr>
        <p:sp>
          <p:nvSpPr>
            <p:cNvPr id="14044" name="Google Shape;14044;p79"/>
            <p:cNvSpPr/>
            <p:nvPr/>
          </p:nvSpPr>
          <p:spPr>
            <a:xfrm>
              <a:off x="4911115" y="4020031"/>
              <a:ext cx="274261" cy="137144"/>
            </a:xfrm>
            <a:custGeom>
              <a:rect b="b" l="l" r="r" t="t"/>
              <a:pathLst>
                <a:path extrusionOk="0" h="5231" w="10461">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79"/>
            <p:cNvSpPr/>
            <p:nvPr/>
          </p:nvSpPr>
          <p:spPr>
            <a:xfrm>
              <a:off x="4939980" y="4020031"/>
              <a:ext cx="216609" cy="130013"/>
            </a:xfrm>
            <a:custGeom>
              <a:rect b="b" l="l" r="r" t="t"/>
              <a:pathLst>
                <a:path extrusionOk="0" h="4959" w="8262">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79"/>
            <p:cNvSpPr/>
            <p:nvPr/>
          </p:nvSpPr>
          <p:spPr>
            <a:xfrm>
              <a:off x="4951096" y="4030099"/>
              <a:ext cx="194298" cy="102851"/>
            </a:xfrm>
            <a:custGeom>
              <a:rect b="b" l="l" r="r" t="t"/>
              <a:pathLst>
                <a:path extrusionOk="0" h="3923" w="7411">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79"/>
            <p:cNvSpPr/>
            <p:nvPr/>
          </p:nvSpPr>
          <p:spPr>
            <a:xfrm>
              <a:off x="4969501" y="4047193"/>
              <a:ext cx="157384" cy="65072"/>
            </a:xfrm>
            <a:custGeom>
              <a:rect b="b" l="l" r="r" t="t"/>
              <a:pathLst>
                <a:path extrusionOk="0" h="2482" w="6003">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79"/>
            <p:cNvSpPr/>
            <p:nvPr/>
          </p:nvSpPr>
          <p:spPr>
            <a:xfrm>
              <a:off x="4994303" y="4025721"/>
              <a:ext cx="107780" cy="86596"/>
            </a:xfrm>
            <a:custGeom>
              <a:rect b="b" l="l" r="r" t="t"/>
              <a:pathLst>
                <a:path extrusionOk="0" h="3303" w="4111">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79"/>
            <p:cNvSpPr/>
            <p:nvPr/>
          </p:nvSpPr>
          <p:spPr>
            <a:xfrm>
              <a:off x="5008146" y="4025721"/>
              <a:ext cx="80094" cy="34371"/>
            </a:xfrm>
            <a:custGeom>
              <a:rect b="b" l="l" r="r" t="t"/>
              <a:pathLst>
                <a:path extrusionOk="0" h="1311" w="3055">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79"/>
            <p:cNvSpPr/>
            <p:nvPr/>
          </p:nvSpPr>
          <p:spPr>
            <a:xfrm>
              <a:off x="4950231" y="3842906"/>
              <a:ext cx="195923" cy="200040"/>
            </a:xfrm>
            <a:custGeom>
              <a:rect b="b" l="l" r="r" t="t"/>
              <a:pathLst>
                <a:path extrusionOk="0" h="7630" w="7473">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79"/>
            <p:cNvSpPr/>
            <p:nvPr/>
          </p:nvSpPr>
          <p:spPr>
            <a:xfrm>
              <a:off x="5031610" y="3802898"/>
              <a:ext cx="33060" cy="67851"/>
            </a:xfrm>
            <a:custGeom>
              <a:rect b="b" l="l" r="r" t="t"/>
              <a:pathLst>
                <a:path extrusionOk="0" h="2588" w="1261">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79"/>
            <p:cNvSpPr/>
            <p:nvPr/>
          </p:nvSpPr>
          <p:spPr>
            <a:xfrm>
              <a:off x="5031715" y="3802977"/>
              <a:ext cx="16543" cy="67903"/>
            </a:xfrm>
            <a:custGeom>
              <a:rect b="b" l="l" r="r" t="t"/>
              <a:pathLst>
                <a:path extrusionOk="0" h="2590" w="631">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79"/>
            <p:cNvSpPr/>
            <p:nvPr/>
          </p:nvSpPr>
          <p:spPr>
            <a:xfrm>
              <a:off x="4950231" y="3879217"/>
              <a:ext cx="112368" cy="163728"/>
            </a:xfrm>
            <a:custGeom>
              <a:rect b="b" l="l" r="r" t="t"/>
              <a:pathLst>
                <a:path extrusionOk="0" h="6245" w="4286">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79"/>
            <p:cNvSpPr/>
            <p:nvPr/>
          </p:nvSpPr>
          <p:spPr>
            <a:xfrm>
              <a:off x="4905609" y="3797550"/>
              <a:ext cx="285063" cy="364974"/>
            </a:xfrm>
            <a:custGeom>
              <a:rect b="b" l="l" r="r" t="t"/>
              <a:pathLst>
                <a:path extrusionOk="0" h="13921" w="10873">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79"/>
            <p:cNvSpPr/>
            <p:nvPr/>
          </p:nvSpPr>
          <p:spPr>
            <a:xfrm>
              <a:off x="5008539" y="3948064"/>
              <a:ext cx="10749" cy="16386"/>
            </a:xfrm>
            <a:custGeom>
              <a:rect b="b" l="l" r="r" t="t"/>
              <a:pathLst>
                <a:path extrusionOk="0" h="625"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79"/>
            <p:cNvSpPr/>
            <p:nvPr/>
          </p:nvSpPr>
          <p:spPr>
            <a:xfrm>
              <a:off x="5077098" y="3948064"/>
              <a:ext cx="10749" cy="16386"/>
            </a:xfrm>
            <a:custGeom>
              <a:rect b="b" l="l" r="r" t="t"/>
              <a:pathLst>
                <a:path extrusionOk="0" h="625" w="41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79"/>
            <p:cNvSpPr/>
            <p:nvPr/>
          </p:nvSpPr>
          <p:spPr>
            <a:xfrm>
              <a:off x="5023378" y="3987941"/>
              <a:ext cx="49656" cy="16543"/>
            </a:xfrm>
            <a:custGeom>
              <a:rect b="b" l="l" r="r" t="t"/>
              <a:pathLst>
                <a:path extrusionOk="0" h="631" w="1894">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79"/>
            <p:cNvSpPr/>
            <p:nvPr/>
          </p:nvSpPr>
          <p:spPr>
            <a:xfrm>
              <a:off x="5000359" y="3930839"/>
              <a:ext cx="32798" cy="16543"/>
            </a:xfrm>
            <a:custGeom>
              <a:rect b="b" l="l" r="r" t="t"/>
              <a:pathLst>
                <a:path extrusionOk="0" h="631" w="1251">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79"/>
            <p:cNvSpPr/>
            <p:nvPr/>
          </p:nvSpPr>
          <p:spPr>
            <a:xfrm>
              <a:off x="5063622" y="3930839"/>
              <a:ext cx="32405" cy="16491"/>
            </a:xfrm>
            <a:custGeom>
              <a:rect b="b" l="l" r="r" t="t"/>
              <a:pathLst>
                <a:path extrusionOk="0" h="629" w="1236">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0" name="Google Shape;14060;p79"/>
          <p:cNvGrpSpPr/>
          <p:nvPr/>
        </p:nvGrpSpPr>
        <p:grpSpPr>
          <a:xfrm>
            <a:off x="8056219" y="1314100"/>
            <a:ext cx="285168" cy="365026"/>
            <a:chOff x="8056219" y="1513350"/>
            <a:chExt cx="285168" cy="365026"/>
          </a:xfrm>
        </p:grpSpPr>
        <p:sp>
          <p:nvSpPr>
            <p:cNvPr id="14061" name="Google Shape;14061;p79"/>
            <p:cNvSpPr/>
            <p:nvPr/>
          </p:nvSpPr>
          <p:spPr>
            <a:xfrm>
              <a:off x="8061541" y="1712970"/>
              <a:ext cx="274340" cy="160136"/>
            </a:xfrm>
            <a:custGeom>
              <a:rect b="b" l="l" r="r" t="t"/>
              <a:pathLst>
                <a:path extrusionOk="0" h="6108" w="10464">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79"/>
            <p:cNvSpPr/>
            <p:nvPr/>
          </p:nvSpPr>
          <p:spPr>
            <a:xfrm>
              <a:off x="8158781" y="1712970"/>
              <a:ext cx="80068" cy="62896"/>
            </a:xfrm>
            <a:custGeom>
              <a:rect b="b" l="l" r="r" t="t"/>
              <a:pathLst>
                <a:path extrusionOk="0" h="2399" w="3054">
                  <a:moveTo>
                    <a:pt x="0" y="1"/>
                  </a:moveTo>
                  <a:lnTo>
                    <a:pt x="0" y="2398"/>
                  </a:lnTo>
                  <a:lnTo>
                    <a:pt x="3053" y="2398"/>
                  </a:lnTo>
                  <a:lnTo>
                    <a:pt x="305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79"/>
            <p:cNvSpPr/>
            <p:nvPr/>
          </p:nvSpPr>
          <p:spPr>
            <a:xfrm>
              <a:off x="8095912" y="1838683"/>
              <a:ext cx="17225" cy="34319"/>
            </a:xfrm>
            <a:custGeom>
              <a:rect b="b" l="l" r="r" t="t"/>
              <a:pathLst>
                <a:path extrusionOk="0" h="1309" w="657">
                  <a:moveTo>
                    <a:pt x="1" y="1"/>
                  </a:moveTo>
                  <a:lnTo>
                    <a:pt x="1"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79"/>
            <p:cNvSpPr/>
            <p:nvPr/>
          </p:nvSpPr>
          <p:spPr>
            <a:xfrm>
              <a:off x="8284494" y="1838683"/>
              <a:ext cx="17199" cy="34319"/>
            </a:xfrm>
            <a:custGeom>
              <a:rect b="b" l="l" r="r" t="t"/>
              <a:pathLst>
                <a:path extrusionOk="0" h="1309" w="656">
                  <a:moveTo>
                    <a:pt x="0" y="1"/>
                  </a:moveTo>
                  <a:lnTo>
                    <a:pt x="0" y="1308"/>
                  </a:lnTo>
                  <a:lnTo>
                    <a:pt x="656" y="1308"/>
                  </a:lnTo>
                  <a:lnTo>
                    <a:pt x="65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79"/>
            <p:cNvSpPr/>
            <p:nvPr/>
          </p:nvSpPr>
          <p:spPr>
            <a:xfrm>
              <a:off x="8061646" y="1762547"/>
              <a:ext cx="274340" cy="110559"/>
            </a:xfrm>
            <a:custGeom>
              <a:rect b="b" l="l" r="r" t="t"/>
              <a:pathLst>
                <a:path extrusionOk="0" h="4217" w="10464">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79"/>
            <p:cNvSpPr/>
            <p:nvPr/>
          </p:nvSpPr>
          <p:spPr>
            <a:xfrm>
              <a:off x="8187358" y="1770150"/>
              <a:ext cx="22914" cy="62870"/>
            </a:xfrm>
            <a:custGeom>
              <a:rect b="b" l="l" r="r" t="t"/>
              <a:pathLst>
                <a:path extrusionOk="0" h="2398" w="874">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79"/>
            <p:cNvSpPr/>
            <p:nvPr/>
          </p:nvSpPr>
          <p:spPr>
            <a:xfrm>
              <a:off x="8095912" y="1518698"/>
              <a:ext cx="205781" cy="137249"/>
            </a:xfrm>
            <a:custGeom>
              <a:rect b="b" l="l" r="r" t="t"/>
              <a:pathLst>
                <a:path extrusionOk="0" h="5235" w="7849">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79"/>
            <p:cNvSpPr/>
            <p:nvPr/>
          </p:nvSpPr>
          <p:spPr>
            <a:xfrm>
              <a:off x="8095912" y="1531519"/>
              <a:ext cx="191073" cy="124323"/>
            </a:xfrm>
            <a:custGeom>
              <a:rect b="b" l="l" r="r" t="t"/>
              <a:pathLst>
                <a:path extrusionOk="0" h="4742" w="7288">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79"/>
            <p:cNvSpPr/>
            <p:nvPr/>
          </p:nvSpPr>
          <p:spPr>
            <a:xfrm>
              <a:off x="8100867" y="1593051"/>
              <a:ext cx="195897" cy="142938"/>
            </a:xfrm>
            <a:custGeom>
              <a:rect b="b" l="l" r="r" t="t"/>
              <a:pathLst>
                <a:path extrusionOk="0" h="5452" w="7472">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79"/>
            <p:cNvSpPr/>
            <p:nvPr/>
          </p:nvSpPr>
          <p:spPr>
            <a:xfrm>
              <a:off x="8100867" y="1593051"/>
              <a:ext cx="165328" cy="142964"/>
            </a:xfrm>
            <a:custGeom>
              <a:rect b="b" l="l" r="r" t="t"/>
              <a:pathLst>
                <a:path extrusionOk="0" h="5453" w="6306">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79"/>
            <p:cNvSpPr/>
            <p:nvPr/>
          </p:nvSpPr>
          <p:spPr>
            <a:xfrm>
              <a:off x="8136470" y="1743776"/>
              <a:ext cx="62293" cy="57547"/>
            </a:xfrm>
            <a:custGeom>
              <a:rect b="b" l="l" r="r" t="t"/>
              <a:pathLst>
                <a:path extrusionOk="0" h="2195" w="2376">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79"/>
            <p:cNvSpPr/>
            <p:nvPr/>
          </p:nvSpPr>
          <p:spPr>
            <a:xfrm>
              <a:off x="8198763" y="1743776"/>
              <a:ext cx="62398" cy="57547"/>
            </a:xfrm>
            <a:custGeom>
              <a:rect b="b" l="l" r="r" t="t"/>
              <a:pathLst>
                <a:path extrusionOk="0" h="2195" w="238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79"/>
            <p:cNvSpPr/>
            <p:nvPr/>
          </p:nvSpPr>
          <p:spPr>
            <a:xfrm>
              <a:off x="8159253" y="1639115"/>
              <a:ext cx="10644" cy="16360"/>
            </a:xfrm>
            <a:custGeom>
              <a:rect b="b" l="l" r="r" t="t"/>
              <a:pathLst>
                <a:path extrusionOk="0" h="624" w="406">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79"/>
            <p:cNvSpPr/>
            <p:nvPr/>
          </p:nvSpPr>
          <p:spPr>
            <a:xfrm>
              <a:off x="8227812" y="1639089"/>
              <a:ext cx="10644" cy="16465"/>
            </a:xfrm>
            <a:custGeom>
              <a:rect b="b" l="l" r="r" t="t"/>
              <a:pathLst>
                <a:path extrusionOk="0" h="628" w="406">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79"/>
            <p:cNvSpPr/>
            <p:nvPr/>
          </p:nvSpPr>
          <p:spPr>
            <a:xfrm>
              <a:off x="8174014" y="1679045"/>
              <a:ext cx="49604" cy="16491"/>
            </a:xfrm>
            <a:custGeom>
              <a:rect b="b" l="l" r="r" t="t"/>
              <a:pathLst>
                <a:path extrusionOk="0" h="629" w="1892">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79"/>
            <p:cNvSpPr/>
            <p:nvPr/>
          </p:nvSpPr>
          <p:spPr>
            <a:xfrm>
              <a:off x="8056219" y="1513350"/>
              <a:ext cx="285168" cy="365026"/>
            </a:xfrm>
            <a:custGeom>
              <a:rect b="b" l="l" r="r" t="t"/>
              <a:pathLst>
                <a:path extrusionOk="0" h="13923" w="10877">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7" name="Google Shape;14077;p79"/>
          <p:cNvGrpSpPr/>
          <p:nvPr/>
        </p:nvGrpSpPr>
        <p:grpSpPr>
          <a:xfrm>
            <a:off x="6233054" y="1314152"/>
            <a:ext cx="330839" cy="364974"/>
            <a:chOff x="6233054" y="1513402"/>
            <a:chExt cx="330839" cy="364974"/>
          </a:xfrm>
        </p:grpSpPr>
        <p:sp>
          <p:nvSpPr>
            <p:cNvPr id="14078" name="Google Shape;14078;p79"/>
            <p:cNvSpPr/>
            <p:nvPr/>
          </p:nvSpPr>
          <p:spPr>
            <a:xfrm>
              <a:off x="6261342" y="1707281"/>
              <a:ext cx="274340" cy="165826"/>
            </a:xfrm>
            <a:custGeom>
              <a:rect b="b" l="l" r="r" t="t"/>
              <a:pathLst>
                <a:path extrusionOk="0" h="6325" w="10464">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79"/>
            <p:cNvSpPr/>
            <p:nvPr/>
          </p:nvSpPr>
          <p:spPr>
            <a:xfrm>
              <a:off x="6238454" y="1724480"/>
              <a:ext cx="320011" cy="97162"/>
            </a:xfrm>
            <a:custGeom>
              <a:rect b="b" l="l" r="r" t="t"/>
              <a:pathLst>
                <a:path extrusionOk="0" h="3706" w="12206">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79"/>
            <p:cNvSpPr/>
            <p:nvPr/>
          </p:nvSpPr>
          <p:spPr>
            <a:xfrm>
              <a:off x="6307013" y="1739948"/>
              <a:ext cx="182893" cy="133159"/>
            </a:xfrm>
            <a:custGeom>
              <a:rect b="b" l="l" r="r" t="t"/>
              <a:pathLst>
                <a:path extrusionOk="0" h="5079" w="6976">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79"/>
            <p:cNvSpPr/>
            <p:nvPr/>
          </p:nvSpPr>
          <p:spPr>
            <a:xfrm>
              <a:off x="6358478" y="1707281"/>
              <a:ext cx="79963" cy="28656"/>
            </a:xfrm>
            <a:custGeom>
              <a:rect b="b" l="l" r="r" t="t"/>
              <a:pathLst>
                <a:path extrusionOk="0" h="1093" w="305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79"/>
            <p:cNvSpPr/>
            <p:nvPr/>
          </p:nvSpPr>
          <p:spPr>
            <a:xfrm>
              <a:off x="6312702" y="1518698"/>
              <a:ext cx="171515" cy="85784"/>
            </a:xfrm>
            <a:custGeom>
              <a:rect b="b" l="l" r="r" t="t"/>
              <a:pathLst>
                <a:path extrusionOk="0" h="3272" w="6542">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79"/>
            <p:cNvSpPr/>
            <p:nvPr/>
          </p:nvSpPr>
          <p:spPr>
            <a:xfrm>
              <a:off x="6375572" y="1518698"/>
              <a:ext cx="45802" cy="85784"/>
            </a:xfrm>
            <a:custGeom>
              <a:rect b="b" l="l" r="r" t="t"/>
              <a:pathLst>
                <a:path extrusionOk="0" h="3272" w="1747">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79"/>
            <p:cNvSpPr/>
            <p:nvPr/>
          </p:nvSpPr>
          <p:spPr>
            <a:xfrm>
              <a:off x="6312702" y="1518803"/>
              <a:ext cx="171515" cy="85679"/>
            </a:xfrm>
            <a:custGeom>
              <a:rect b="b" l="l" r="r" t="t"/>
              <a:pathLst>
                <a:path extrusionOk="0" h="3268" w="6542">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79"/>
            <p:cNvSpPr/>
            <p:nvPr/>
          </p:nvSpPr>
          <p:spPr>
            <a:xfrm>
              <a:off x="6352684" y="1827305"/>
              <a:ext cx="91473" cy="45802"/>
            </a:xfrm>
            <a:custGeom>
              <a:rect b="b" l="l" r="r" t="t"/>
              <a:pathLst>
                <a:path extrusionOk="0" h="1747" w="3489">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79"/>
            <p:cNvSpPr/>
            <p:nvPr/>
          </p:nvSpPr>
          <p:spPr>
            <a:xfrm>
              <a:off x="6375572" y="1518698"/>
              <a:ext cx="23098" cy="26139"/>
            </a:xfrm>
            <a:custGeom>
              <a:rect b="b" l="l" r="r" t="t"/>
              <a:pathLst>
                <a:path extrusionOk="0" h="997" w="881">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79"/>
            <p:cNvSpPr/>
            <p:nvPr/>
          </p:nvSpPr>
          <p:spPr>
            <a:xfrm>
              <a:off x="6375572" y="1587178"/>
              <a:ext cx="45697" cy="17304"/>
            </a:xfrm>
            <a:custGeom>
              <a:rect b="b" l="l" r="r" t="t"/>
              <a:pathLst>
                <a:path extrusionOk="0" h="660" w="1743">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79"/>
            <p:cNvSpPr/>
            <p:nvPr/>
          </p:nvSpPr>
          <p:spPr>
            <a:xfrm>
              <a:off x="6289814" y="1793012"/>
              <a:ext cx="17120" cy="28630"/>
            </a:xfrm>
            <a:custGeom>
              <a:rect b="b" l="l" r="r" t="t"/>
              <a:pathLst>
                <a:path extrusionOk="0" h="1092" w="653">
                  <a:moveTo>
                    <a:pt x="653" y="1"/>
                  </a:moveTo>
                  <a:cubicBezTo>
                    <a:pt x="294" y="1"/>
                    <a:pt x="1" y="291"/>
                    <a:pt x="1" y="653"/>
                  </a:cubicBezTo>
                  <a:lnTo>
                    <a:pt x="1" y="1091"/>
                  </a:lnTo>
                  <a:lnTo>
                    <a:pt x="653" y="1091"/>
                  </a:lnTo>
                  <a:lnTo>
                    <a:pt x="65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79"/>
            <p:cNvSpPr/>
            <p:nvPr/>
          </p:nvSpPr>
          <p:spPr>
            <a:xfrm>
              <a:off x="6261342" y="1821615"/>
              <a:ext cx="45697" cy="51491"/>
            </a:xfrm>
            <a:custGeom>
              <a:rect b="b" l="l" r="r" t="t"/>
              <a:pathLst>
                <a:path extrusionOk="0" h="1964" w="1743">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79"/>
            <p:cNvSpPr/>
            <p:nvPr/>
          </p:nvSpPr>
          <p:spPr>
            <a:xfrm>
              <a:off x="6489880" y="1793012"/>
              <a:ext cx="17225" cy="28630"/>
            </a:xfrm>
            <a:custGeom>
              <a:rect b="b" l="l" r="r" t="t"/>
              <a:pathLst>
                <a:path extrusionOk="0" h="1092" w="657">
                  <a:moveTo>
                    <a:pt x="1" y="1"/>
                  </a:moveTo>
                  <a:lnTo>
                    <a:pt x="1" y="1091"/>
                  </a:lnTo>
                  <a:lnTo>
                    <a:pt x="656" y="1091"/>
                  </a:lnTo>
                  <a:lnTo>
                    <a:pt x="656" y="653"/>
                  </a:lnTo>
                  <a:cubicBezTo>
                    <a:pt x="653" y="291"/>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79"/>
            <p:cNvSpPr/>
            <p:nvPr/>
          </p:nvSpPr>
          <p:spPr>
            <a:xfrm>
              <a:off x="6489880" y="1821615"/>
              <a:ext cx="45697" cy="51491"/>
            </a:xfrm>
            <a:custGeom>
              <a:rect b="b" l="l" r="r" t="t"/>
              <a:pathLst>
                <a:path extrusionOk="0" h="1964" w="1743">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79"/>
            <p:cNvSpPr/>
            <p:nvPr/>
          </p:nvSpPr>
          <p:spPr>
            <a:xfrm>
              <a:off x="6369883" y="1844477"/>
              <a:ext cx="57180" cy="28630"/>
            </a:xfrm>
            <a:custGeom>
              <a:rect b="b" l="l" r="r" t="t"/>
              <a:pathLst>
                <a:path extrusionOk="0" h="1092" w="2181">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79"/>
            <p:cNvSpPr/>
            <p:nvPr/>
          </p:nvSpPr>
          <p:spPr>
            <a:xfrm>
              <a:off x="6324212" y="1604456"/>
              <a:ext cx="148522" cy="114335"/>
            </a:xfrm>
            <a:custGeom>
              <a:rect b="b" l="l" r="r" t="t"/>
              <a:pathLst>
                <a:path extrusionOk="0" h="4361" w="5665">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79"/>
            <p:cNvSpPr/>
            <p:nvPr/>
          </p:nvSpPr>
          <p:spPr>
            <a:xfrm>
              <a:off x="6323845" y="1604456"/>
              <a:ext cx="131795" cy="114282"/>
            </a:xfrm>
            <a:custGeom>
              <a:rect b="b" l="l" r="r" t="t"/>
              <a:pathLst>
                <a:path extrusionOk="0" h="4359" w="5027">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79"/>
            <p:cNvSpPr/>
            <p:nvPr/>
          </p:nvSpPr>
          <p:spPr>
            <a:xfrm>
              <a:off x="6361598" y="1621995"/>
              <a:ext cx="10775" cy="16386"/>
            </a:xfrm>
            <a:custGeom>
              <a:rect b="b" l="l" r="r" t="t"/>
              <a:pathLst>
                <a:path extrusionOk="0" h="625" w="411">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79"/>
            <p:cNvSpPr/>
            <p:nvPr/>
          </p:nvSpPr>
          <p:spPr>
            <a:xfrm>
              <a:off x="6424572" y="1621995"/>
              <a:ext cx="10644" cy="16386"/>
            </a:xfrm>
            <a:custGeom>
              <a:rect b="b" l="l" r="r" t="t"/>
              <a:pathLst>
                <a:path extrusionOk="0" h="625" w="406">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79"/>
            <p:cNvSpPr/>
            <p:nvPr/>
          </p:nvSpPr>
          <p:spPr>
            <a:xfrm>
              <a:off x="6379924" y="1667692"/>
              <a:ext cx="37072" cy="10749"/>
            </a:xfrm>
            <a:custGeom>
              <a:rect b="b" l="l" r="r" t="t"/>
              <a:pathLst>
                <a:path extrusionOk="0" h="410" w="1414">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79"/>
            <p:cNvSpPr/>
            <p:nvPr/>
          </p:nvSpPr>
          <p:spPr>
            <a:xfrm>
              <a:off x="6233054" y="1513402"/>
              <a:ext cx="330839" cy="364974"/>
            </a:xfrm>
            <a:custGeom>
              <a:rect b="b" l="l" r="r" t="t"/>
              <a:pathLst>
                <a:path extrusionOk="0" h="13921" w="12619">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79"/>
            <p:cNvSpPr/>
            <p:nvPr/>
          </p:nvSpPr>
          <p:spPr>
            <a:xfrm>
              <a:off x="6347362" y="1821982"/>
              <a:ext cx="102117" cy="56394"/>
            </a:xfrm>
            <a:custGeom>
              <a:rect b="b" l="l" r="r" t="t"/>
              <a:pathLst>
                <a:path extrusionOk="0" h="2151" w="3895">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0" name="Google Shape;14100;p79"/>
          <p:cNvGrpSpPr/>
          <p:nvPr/>
        </p:nvGrpSpPr>
        <p:grpSpPr>
          <a:xfrm>
            <a:off x="5805866" y="3598221"/>
            <a:ext cx="285168" cy="365288"/>
            <a:chOff x="5805866" y="3797471"/>
            <a:chExt cx="285168" cy="365288"/>
          </a:xfrm>
        </p:grpSpPr>
        <p:sp>
          <p:nvSpPr>
            <p:cNvPr id="14101" name="Google Shape;14101;p79"/>
            <p:cNvSpPr/>
            <p:nvPr/>
          </p:nvSpPr>
          <p:spPr>
            <a:xfrm>
              <a:off x="5811266" y="4039406"/>
              <a:ext cx="274261" cy="117769"/>
            </a:xfrm>
            <a:custGeom>
              <a:rect b="b" l="l" r="r" t="t"/>
              <a:pathLst>
                <a:path extrusionOk="0" h="4492" w="10461">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79"/>
            <p:cNvSpPr/>
            <p:nvPr/>
          </p:nvSpPr>
          <p:spPr>
            <a:xfrm>
              <a:off x="5908402" y="4042919"/>
              <a:ext cx="79963" cy="114256"/>
            </a:xfrm>
            <a:custGeom>
              <a:rect b="b" l="l" r="r" t="t"/>
              <a:pathLst>
                <a:path extrusionOk="0" h="4358" w="3050">
                  <a:moveTo>
                    <a:pt x="1" y="0"/>
                  </a:moveTo>
                  <a:lnTo>
                    <a:pt x="435" y="4357"/>
                  </a:lnTo>
                  <a:lnTo>
                    <a:pt x="2615" y="4357"/>
                  </a:lnTo>
                  <a:lnTo>
                    <a:pt x="305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79"/>
            <p:cNvSpPr/>
            <p:nvPr/>
          </p:nvSpPr>
          <p:spPr>
            <a:xfrm>
              <a:off x="5908297" y="4042919"/>
              <a:ext cx="80068" cy="40008"/>
            </a:xfrm>
            <a:custGeom>
              <a:rect b="b" l="l" r="r" t="t"/>
              <a:pathLst>
                <a:path extrusionOk="0" h="1526" w="3054">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79"/>
            <p:cNvSpPr/>
            <p:nvPr/>
          </p:nvSpPr>
          <p:spPr>
            <a:xfrm>
              <a:off x="5908402" y="3985765"/>
              <a:ext cx="79963" cy="80068"/>
            </a:xfrm>
            <a:custGeom>
              <a:rect b="b" l="l" r="r" t="t"/>
              <a:pathLst>
                <a:path extrusionOk="0" h="3054" w="305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79"/>
            <p:cNvSpPr/>
            <p:nvPr/>
          </p:nvSpPr>
          <p:spPr>
            <a:xfrm>
              <a:off x="5908402" y="3985765"/>
              <a:ext cx="79963" cy="40034"/>
            </a:xfrm>
            <a:custGeom>
              <a:rect b="b" l="l" r="r" t="t"/>
              <a:pathLst>
                <a:path extrusionOk="0" h="1527" w="305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79"/>
            <p:cNvSpPr/>
            <p:nvPr/>
          </p:nvSpPr>
          <p:spPr>
            <a:xfrm>
              <a:off x="5851248" y="3854337"/>
              <a:ext cx="194298" cy="154421"/>
            </a:xfrm>
            <a:custGeom>
              <a:rect b="b" l="l" r="r" t="t"/>
              <a:pathLst>
                <a:path extrusionOk="0" h="5890" w="7411">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79"/>
            <p:cNvSpPr/>
            <p:nvPr/>
          </p:nvSpPr>
          <p:spPr>
            <a:xfrm>
              <a:off x="5849334" y="3854337"/>
              <a:ext cx="167163" cy="154369"/>
            </a:xfrm>
            <a:custGeom>
              <a:rect b="b" l="l" r="r" t="t"/>
              <a:pathLst>
                <a:path extrusionOk="0" h="5888" w="6376">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79"/>
            <p:cNvSpPr/>
            <p:nvPr/>
          </p:nvSpPr>
          <p:spPr>
            <a:xfrm>
              <a:off x="5862627" y="3831423"/>
              <a:ext cx="40008" cy="82952"/>
            </a:xfrm>
            <a:custGeom>
              <a:rect b="b" l="l" r="r" t="t"/>
              <a:pathLst>
                <a:path extrusionOk="0" h="3164" w="1526">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79"/>
            <p:cNvSpPr/>
            <p:nvPr/>
          </p:nvSpPr>
          <p:spPr>
            <a:xfrm>
              <a:off x="5948384" y="4020031"/>
              <a:ext cx="72858" cy="137144"/>
            </a:xfrm>
            <a:custGeom>
              <a:rect b="b" l="l" r="r" t="t"/>
              <a:pathLst>
                <a:path extrusionOk="0" h="5231" w="2779">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79"/>
            <p:cNvSpPr/>
            <p:nvPr/>
          </p:nvSpPr>
          <p:spPr>
            <a:xfrm>
              <a:off x="5994055" y="3814329"/>
              <a:ext cx="40087" cy="100046"/>
            </a:xfrm>
            <a:custGeom>
              <a:rect b="b" l="l" r="r" t="t"/>
              <a:pathLst>
                <a:path extrusionOk="0" h="3816" w="1529">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79"/>
            <p:cNvSpPr/>
            <p:nvPr/>
          </p:nvSpPr>
          <p:spPr>
            <a:xfrm>
              <a:off x="5875657" y="4020031"/>
              <a:ext cx="72754" cy="137144"/>
            </a:xfrm>
            <a:custGeom>
              <a:rect b="b" l="l" r="r" t="t"/>
              <a:pathLst>
                <a:path extrusionOk="0" h="5231" w="2775">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79"/>
            <p:cNvSpPr/>
            <p:nvPr/>
          </p:nvSpPr>
          <p:spPr>
            <a:xfrm>
              <a:off x="5862259" y="3802977"/>
              <a:ext cx="145114" cy="62476"/>
            </a:xfrm>
            <a:custGeom>
              <a:rect b="b" l="l" r="r" t="t"/>
              <a:pathLst>
                <a:path extrusionOk="0" h="2383" w="5535">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79"/>
            <p:cNvSpPr/>
            <p:nvPr/>
          </p:nvSpPr>
          <p:spPr>
            <a:xfrm>
              <a:off x="5839765" y="4122856"/>
              <a:ext cx="57180" cy="34319"/>
            </a:xfrm>
            <a:custGeom>
              <a:rect b="b" l="l" r="r" t="t"/>
              <a:pathLst>
                <a:path extrusionOk="0" h="1309" w="2181">
                  <a:moveTo>
                    <a:pt x="0" y="1"/>
                  </a:moveTo>
                  <a:lnTo>
                    <a:pt x="0" y="1308"/>
                  </a:lnTo>
                  <a:lnTo>
                    <a:pt x="2180" y="1308"/>
                  </a:lnTo>
                  <a:lnTo>
                    <a:pt x="2180"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79"/>
            <p:cNvSpPr/>
            <p:nvPr/>
          </p:nvSpPr>
          <p:spPr>
            <a:xfrm>
              <a:off x="5908796" y="3911884"/>
              <a:ext cx="10644" cy="16386"/>
            </a:xfrm>
            <a:custGeom>
              <a:rect b="b" l="l" r="r" t="t"/>
              <a:pathLst>
                <a:path extrusionOk="0" h="625" w="406">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79"/>
            <p:cNvSpPr/>
            <p:nvPr/>
          </p:nvSpPr>
          <p:spPr>
            <a:xfrm>
              <a:off x="5977328" y="3911884"/>
              <a:ext cx="10671" cy="16386"/>
            </a:xfrm>
            <a:custGeom>
              <a:rect b="b" l="l" r="r" t="t"/>
              <a:pathLst>
                <a:path extrusionOk="0" h="625" w="407">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79"/>
            <p:cNvSpPr/>
            <p:nvPr/>
          </p:nvSpPr>
          <p:spPr>
            <a:xfrm>
              <a:off x="5923556" y="3951735"/>
              <a:ext cx="49604" cy="16569"/>
            </a:xfrm>
            <a:custGeom>
              <a:rect b="b" l="l" r="r" t="t"/>
              <a:pathLst>
                <a:path extrusionOk="0" h="632" w="1892">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79"/>
            <p:cNvSpPr/>
            <p:nvPr/>
          </p:nvSpPr>
          <p:spPr>
            <a:xfrm>
              <a:off x="5901271" y="3894686"/>
              <a:ext cx="25667" cy="10775"/>
            </a:xfrm>
            <a:custGeom>
              <a:rect b="b" l="l" r="r" t="t"/>
              <a:pathLst>
                <a:path extrusionOk="0" h="411" w="979">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79"/>
            <p:cNvSpPr/>
            <p:nvPr/>
          </p:nvSpPr>
          <p:spPr>
            <a:xfrm>
              <a:off x="5969830" y="3894686"/>
              <a:ext cx="25667" cy="10775"/>
            </a:xfrm>
            <a:custGeom>
              <a:rect b="b" l="l" r="r" t="t"/>
              <a:pathLst>
                <a:path extrusionOk="0" h="411"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79"/>
            <p:cNvSpPr/>
            <p:nvPr/>
          </p:nvSpPr>
          <p:spPr>
            <a:xfrm>
              <a:off x="5805866" y="3797471"/>
              <a:ext cx="285168" cy="365288"/>
            </a:xfrm>
            <a:custGeom>
              <a:rect b="b" l="l" r="r" t="t"/>
              <a:pathLst>
                <a:path extrusionOk="0" h="13933" w="10877">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79"/>
            <p:cNvSpPr/>
            <p:nvPr/>
          </p:nvSpPr>
          <p:spPr>
            <a:xfrm>
              <a:off x="6021295" y="4106235"/>
              <a:ext cx="42761" cy="39117"/>
            </a:xfrm>
            <a:custGeom>
              <a:rect b="b" l="l" r="r" t="t"/>
              <a:pathLst>
                <a:path extrusionOk="0" h="1492" w="1631">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1" name="Google Shape;14121;p79"/>
          <p:cNvGrpSpPr/>
          <p:nvPr/>
        </p:nvGrpSpPr>
        <p:grpSpPr>
          <a:xfrm>
            <a:off x="5355790" y="3598221"/>
            <a:ext cx="284958" cy="365052"/>
            <a:chOff x="5355790" y="3797471"/>
            <a:chExt cx="284958" cy="365052"/>
          </a:xfrm>
        </p:grpSpPr>
        <p:sp>
          <p:nvSpPr>
            <p:cNvPr id="14122" name="Google Shape;14122;p79"/>
            <p:cNvSpPr/>
            <p:nvPr/>
          </p:nvSpPr>
          <p:spPr>
            <a:xfrm>
              <a:off x="5361086" y="3991454"/>
              <a:ext cx="274366" cy="165721"/>
            </a:xfrm>
            <a:custGeom>
              <a:rect b="b" l="l" r="r" t="t"/>
              <a:pathLst>
                <a:path extrusionOk="0" h="6321" w="10465">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79"/>
            <p:cNvSpPr/>
            <p:nvPr/>
          </p:nvSpPr>
          <p:spPr>
            <a:xfrm>
              <a:off x="5361191" y="4047088"/>
              <a:ext cx="274261" cy="110087"/>
            </a:xfrm>
            <a:custGeom>
              <a:rect b="b" l="l" r="r" t="t"/>
              <a:pathLst>
                <a:path extrusionOk="0" h="4199" w="10461">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79"/>
            <p:cNvSpPr/>
            <p:nvPr/>
          </p:nvSpPr>
          <p:spPr>
            <a:xfrm>
              <a:off x="5427757" y="4047088"/>
              <a:ext cx="141129" cy="47218"/>
            </a:xfrm>
            <a:custGeom>
              <a:rect b="b" l="l" r="r" t="t"/>
              <a:pathLst>
                <a:path extrusionOk="0" h="1801" w="5383">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79"/>
            <p:cNvSpPr/>
            <p:nvPr/>
          </p:nvSpPr>
          <p:spPr>
            <a:xfrm>
              <a:off x="5406862" y="4049841"/>
              <a:ext cx="28603" cy="78836"/>
            </a:xfrm>
            <a:custGeom>
              <a:rect b="b" l="l" r="r" t="t"/>
              <a:pathLst>
                <a:path extrusionOk="0" h="3007" w="1091">
                  <a:moveTo>
                    <a:pt x="1091" y="1"/>
                  </a:moveTo>
                  <a:lnTo>
                    <a:pt x="1" y="319"/>
                  </a:lnTo>
                  <a:lnTo>
                    <a:pt x="1" y="3007"/>
                  </a:lnTo>
                  <a:lnTo>
                    <a:pt x="1091" y="3007"/>
                  </a:lnTo>
                  <a:lnTo>
                    <a:pt x="109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79"/>
            <p:cNvSpPr/>
            <p:nvPr/>
          </p:nvSpPr>
          <p:spPr>
            <a:xfrm>
              <a:off x="5561152" y="4049841"/>
              <a:ext cx="28630" cy="78836"/>
            </a:xfrm>
            <a:custGeom>
              <a:rect b="b" l="l" r="r" t="t"/>
              <a:pathLst>
                <a:path extrusionOk="0" h="3007" w="1092">
                  <a:moveTo>
                    <a:pt x="1" y="1"/>
                  </a:moveTo>
                  <a:lnTo>
                    <a:pt x="1" y="3007"/>
                  </a:lnTo>
                  <a:lnTo>
                    <a:pt x="1091" y="3007"/>
                  </a:lnTo>
                  <a:lnTo>
                    <a:pt x="1091" y="319"/>
                  </a:lnTo>
                  <a:lnTo>
                    <a:pt x="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79"/>
            <p:cNvSpPr/>
            <p:nvPr/>
          </p:nvSpPr>
          <p:spPr>
            <a:xfrm>
              <a:off x="5406862" y="4105763"/>
              <a:ext cx="182919" cy="51413"/>
            </a:xfrm>
            <a:custGeom>
              <a:rect b="b" l="l" r="r" t="t"/>
              <a:pathLst>
                <a:path extrusionOk="0" h="1961" w="6977">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79"/>
            <p:cNvSpPr/>
            <p:nvPr/>
          </p:nvSpPr>
          <p:spPr>
            <a:xfrm>
              <a:off x="5458326" y="3997143"/>
              <a:ext cx="79990" cy="34292"/>
            </a:xfrm>
            <a:custGeom>
              <a:rect b="b" l="l" r="r" t="t"/>
              <a:pathLst>
                <a:path extrusionOk="0" h="1308" w="3051">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79"/>
            <p:cNvSpPr/>
            <p:nvPr/>
          </p:nvSpPr>
          <p:spPr>
            <a:xfrm>
              <a:off x="5401172" y="3814355"/>
              <a:ext cx="194298" cy="200092"/>
            </a:xfrm>
            <a:custGeom>
              <a:rect b="b" l="l" r="r" t="t"/>
              <a:pathLst>
                <a:path extrusionOk="0" h="7632" w="7411">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79"/>
            <p:cNvSpPr/>
            <p:nvPr/>
          </p:nvSpPr>
          <p:spPr>
            <a:xfrm>
              <a:off x="5406862" y="3808587"/>
              <a:ext cx="182919" cy="91447"/>
            </a:xfrm>
            <a:custGeom>
              <a:rect b="b" l="l" r="r" t="t"/>
              <a:pathLst>
                <a:path extrusionOk="0" h="3488" w="6977">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79"/>
            <p:cNvSpPr/>
            <p:nvPr/>
          </p:nvSpPr>
          <p:spPr>
            <a:xfrm>
              <a:off x="5406862" y="3808587"/>
              <a:ext cx="91473" cy="91447"/>
            </a:xfrm>
            <a:custGeom>
              <a:rect b="b" l="l" r="r" t="t"/>
              <a:pathLst>
                <a:path extrusionOk="0" h="3488" w="3489">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79"/>
            <p:cNvSpPr/>
            <p:nvPr/>
          </p:nvSpPr>
          <p:spPr>
            <a:xfrm>
              <a:off x="5401172" y="3900008"/>
              <a:ext cx="165721" cy="114361"/>
            </a:xfrm>
            <a:custGeom>
              <a:rect b="b" l="l" r="r" t="t"/>
              <a:pathLst>
                <a:path extrusionOk="0" h="4362" w="6321">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79"/>
            <p:cNvSpPr/>
            <p:nvPr/>
          </p:nvSpPr>
          <p:spPr>
            <a:xfrm>
              <a:off x="5464592" y="3957267"/>
              <a:ext cx="67536" cy="66540"/>
            </a:xfrm>
            <a:custGeom>
              <a:rect b="b" l="l" r="r" t="t"/>
              <a:pathLst>
                <a:path extrusionOk="0" h="2538" w="2576">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79"/>
            <p:cNvSpPr/>
            <p:nvPr/>
          </p:nvSpPr>
          <p:spPr>
            <a:xfrm>
              <a:off x="5464592" y="3957162"/>
              <a:ext cx="41712" cy="66566"/>
            </a:xfrm>
            <a:custGeom>
              <a:rect b="b" l="l" r="r" t="t"/>
              <a:pathLst>
                <a:path extrusionOk="0" h="2539" w="1591">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79"/>
            <p:cNvSpPr/>
            <p:nvPr/>
          </p:nvSpPr>
          <p:spPr>
            <a:xfrm>
              <a:off x="5481109" y="3802872"/>
              <a:ext cx="34319" cy="74379"/>
            </a:xfrm>
            <a:custGeom>
              <a:rect b="b" l="l" r="r" t="t"/>
              <a:pathLst>
                <a:path extrusionOk="0" h="2837" w="1309">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79"/>
            <p:cNvSpPr/>
            <p:nvPr/>
          </p:nvSpPr>
          <p:spPr>
            <a:xfrm>
              <a:off x="5543979" y="3817947"/>
              <a:ext cx="22914" cy="59304"/>
            </a:xfrm>
            <a:custGeom>
              <a:rect b="b" l="l" r="r" t="t"/>
              <a:pathLst>
                <a:path extrusionOk="0" h="2262" w="874">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79"/>
            <p:cNvSpPr/>
            <p:nvPr/>
          </p:nvSpPr>
          <p:spPr>
            <a:xfrm>
              <a:off x="5429645" y="3817947"/>
              <a:ext cx="22993" cy="59304"/>
            </a:xfrm>
            <a:custGeom>
              <a:rect b="b" l="l" r="r" t="t"/>
              <a:pathLst>
                <a:path extrusionOk="0" h="2262" w="877">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79"/>
            <p:cNvSpPr/>
            <p:nvPr/>
          </p:nvSpPr>
          <p:spPr>
            <a:xfrm>
              <a:off x="5389689" y="4105763"/>
              <a:ext cx="17199" cy="51413"/>
            </a:xfrm>
            <a:custGeom>
              <a:rect b="b" l="l" r="r" t="t"/>
              <a:pathLst>
                <a:path extrusionOk="0" h="1961" w="656">
                  <a:moveTo>
                    <a:pt x="656" y="1"/>
                  </a:moveTo>
                  <a:cubicBezTo>
                    <a:pt x="293" y="1"/>
                    <a:pt x="0" y="294"/>
                    <a:pt x="0" y="653"/>
                  </a:cubicBezTo>
                  <a:lnTo>
                    <a:pt x="0" y="1960"/>
                  </a:lnTo>
                  <a:lnTo>
                    <a:pt x="656" y="1960"/>
                  </a:lnTo>
                  <a:lnTo>
                    <a:pt x="656"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79"/>
            <p:cNvSpPr/>
            <p:nvPr/>
          </p:nvSpPr>
          <p:spPr>
            <a:xfrm>
              <a:off x="5589755" y="4105763"/>
              <a:ext cx="17094" cy="51413"/>
            </a:xfrm>
            <a:custGeom>
              <a:rect b="b" l="l" r="r" t="t"/>
              <a:pathLst>
                <a:path extrusionOk="0" h="1961" w="652">
                  <a:moveTo>
                    <a:pt x="0" y="1"/>
                  </a:moveTo>
                  <a:lnTo>
                    <a:pt x="0" y="1960"/>
                  </a:lnTo>
                  <a:lnTo>
                    <a:pt x="652" y="1960"/>
                  </a:lnTo>
                  <a:lnTo>
                    <a:pt x="652" y="653"/>
                  </a:lnTo>
                  <a:cubicBezTo>
                    <a:pt x="652" y="294"/>
                    <a:pt x="359" y="1"/>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79"/>
            <p:cNvSpPr/>
            <p:nvPr/>
          </p:nvSpPr>
          <p:spPr>
            <a:xfrm>
              <a:off x="5479956" y="3968724"/>
              <a:ext cx="37360" cy="16674"/>
            </a:xfrm>
            <a:custGeom>
              <a:rect b="b" l="l" r="r" t="t"/>
              <a:pathLst>
                <a:path extrusionOk="0" h="636" w="1425">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79"/>
            <p:cNvSpPr/>
            <p:nvPr/>
          </p:nvSpPr>
          <p:spPr>
            <a:xfrm>
              <a:off x="5461551" y="3917547"/>
              <a:ext cx="10671" cy="16491"/>
            </a:xfrm>
            <a:custGeom>
              <a:rect b="b" l="l" r="r" t="t"/>
              <a:pathLst>
                <a:path extrusionOk="0" h="629" w="407">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79"/>
            <p:cNvSpPr/>
            <p:nvPr/>
          </p:nvSpPr>
          <p:spPr>
            <a:xfrm>
              <a:off x="5524421" y="3917547"/>
              <a:ext cx="10644" cy="16491"/>
            </a:xfrm>
            <a:custGeom>
              <a:rect b="b" l="l" r="r" t="t"/>
              <a:pathLst>
                <a:path extrusionOk="0" h="629" w="406">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79"/>
            <p:cNvSpPr/>
            <p:nvPr/>
          </p:nvSpPr>
          <p:spPr>
            <a:xfrm>
              <a:off x="5355790" y="3797471"/>
              <a:ext cx="284958" cy="365052"/>
            </a:xfrm>
            <a:custGeom>
              <a:rect b="b" l="l" r="r" t="t"/>
              <a:pathLst>
                <a:path extrusionOk="0" h="13924" w="10869">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79"/>
            <p:cNvSpPr/>
            <p:nvPr/>
          </p:nvSpPr>
          <p:spPr>
            <a:xfrm>
              <a:off x="5422723" y="4123250"/>
              <a:ext cx="12453" cy="10697"/>
            </a:xfrm>
            <a:custGeom>
              <a:rect b="b" l="l" r="r" t="t"/>
              <a:pathLst>
                <a:path extrusionOk="0" h="408" w="475">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79"/>
            <p:cNvSpPr/>
            <p:nvPr/>
          </p:nvSpPr>
          <p:spPr>
            <a:xfrm>
              <a:off x="5559736" y="4123250"/>
              <a:ext cx="12558" cy="10697"/>
            </a:xfrm>
            <a:custGeom>
              <a:rect b="b" l="l" r="r" t="t"/>
              <a:pathLst>
                <a:path extrusionOk="0" h="408" w="479">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6" name="Google Shape;14146;p79"/>
          <p:cNvGrpSpPr/>
          <p:nvPr/>
        </p:nvGrpSpPr>
        <p:grpSpPr>
          <a:xfrm>
            <a:off x="7156067" y="3598300"/>
            <a:ext cx="285089" cy="364974"/>
            <a:chOff x="7156067" y="3797550"/>
            <a:chExt cx="285089" cy="364974"/>
          </a:xfrm>
        </p:grpSpPr>
        <p:sp>
          <p:nvSpPr>
            <p:cNvPr id="14147" name="Google Shape;14147;p79"/>
            <p:cNvSpPr/>
            <p:nvPr/>
          </p:nvSpPr>
          <p:spPr>
            <a:xfrm>
              <a:off x="7161494" y="3991454"/>
              <a:ext cx="274235" cy="165721"/>
            </a:xfrm>
            <a:custGeom>
              <a:rect b="b" l="l" r="r" t="t"/>
              <a:pathLst>
                <a:path extrusionOk="0" h="6321" w="1046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79"/>
            <p:cNvSpPr/>
            <p:nvPr/>
          </p:nvSpPr>
          <p:spPr>
            <a:xfrm>
              <a:off x="7161494" y="4048425"/>
              <a:ext cx="274235" cy="108750"/>
            </a:xfrm>
            <a:custGeom>
              <a:rect b="b" l="l" r="r" t="t"/>
              <a:pathLst>
                <a:path extrusionOk="0" h="4148" w="1046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79"/>
            <p:cNvSpPr/>
            <p:nvPr/>
          </p:nvSpPr>
          <p:spPr>
            <a:xfrm>
              <a:off x="7258630" y="3991454"/>
              <a:ext cx="79963" cy="28577"/>
            </a:xfrm>
            <a:custGeom>
              <a:rect b="b" l="l" r="r" t="t"/>
              <a:pathLst>
                <a:path extrusionOk="0" h="1090" w="305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79"/>
            <p:cNvSpPr/>
            <p:nvPr/>
          </p:nvSpPr>
          <p:spPr>
            <a:xfrm>
              <a:off x="7201476" y="3848648"/>
              <a:ext cx="194298" cy="154316"/>
            </a:xfrm>
            <a:custGeom>
              <a:rect b="b" l="l" r="r" t="t"/>
              <a:pathLst>
                <a:path extrusionOk="0" h="5886" w="7411">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79"/>
            <p:cNvSpPr/>
            <p:nvPr/>
          </p:nvSpPr>
          <p:spPr>
            <a:xfrm>
              <a:off x="7201476" y="3848648"/>
              <a:ext cx="108645" cy="154342"/>
            </a:xfrm>
            <a:custGeom>
              <a:rect b="b" l="l" r="r" t="t"/>
              <a:pathLst>
                <a:path extrusionOk="0" h="5887" w="4144">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79"/>
            <p:cNvSpPr/>
            <p:nvPr/>
          </p:nvSpPr>
          <p:spPr>
            <a:xfrm>
              <a:off x="7212854" y="3802977"/>
              <a:ext cx="171515" cy="91368"/>
            </a:xfrm>
            <a:custGeom>
              <a:rect b="b" l="l" r="r" t="t"/>
              <a:pathLst>
                <a:path extrusionOk="0" h="3485" w="6542">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79"/>
            <p:cNvSpPr/>
            <p:nvPr/>
          </p:nvSpPr>
          <p:spPr>
            <a:xfrm>
              <a:off x="7252941" y="3802977"/>
              <a:ext cx="91368" cy="91368"/>
            </a:xfrm>
            <a:custGeom>
              <a:rect b="b" l="l" r="r" t="t"/>
              <a:pathLst>
                <a:path extrusionOk="0" h="3485" w="3485">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79"/>
            <p:cNvSpPr/>
            <p:nvPr/>
          </p:nvSpPr>
          <p:spPr>
            <a:xfrm>
              <a:off x="7281518" y="3888629"/>
              <a:ext cx="34292" cy="34292"/>
            </a:xfrm>
            <a:custGeom>
              <a:rect b="b" l="l" r="r" t="t"/>
              <a:pathLst>
                <a:path extrusionOk="0" h="1308" w="1308">
                  <a:moveTo>
                    <a:pt x="0" y="0"/>
                  </a:moveTo>
                  <a:lnTo>
                    <a:pt x="0" y="1308"/>
                  </a:lnTo>
                  <a:lnTo>
                    <a:pt x="1308" y="1308"/>
                  </a:lnTo>
                  <a:lnTo>
                    <a:pt x="1308"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79"/>
            <p:cNvSpPr/>
            <p:nvPr/>
          </p:nvSpPr>
          <p:spPr>
            <a:xfrm>
              <a:off x="7212854" y="3888629"/>
              <a:ext cx="74379" cy="49577"/>
            </a:xfrm>
            <a:custGeom>
              <a:rect b="b" l="l" r="r" t="t"/>
              <a:pathLst>
                <a:path extrusionOk="0" h="1891" w="2837">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79"/>
            <p:cNvSpPr/>
            <p:nvPr/>
          </p:nvSpPr>
          <p:spPr>
            <a:xfrm>
              <a:off x="7310095" y="3888629"/>
              <a:ext cx="74274" cy="49577"/>
            </a:xfrm>
            <a:custGeom>
              <a:rect b="b" l="l" r="r" t="t"/>
              <a:pathLst>
                <a:path extrusionOk="0" h="1891" w="2833">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79"/>
            <p:cNvSpPr/>
            <p:nvPr/>
          </p:nvSpPr>
          <p:spPr>
            <a:xfrm>
              <a:off x="7275802" y="4077186"/>
              <a:ext cx="45697" cy="45697"/>
            </a:xfrm>
            <a:custGeom>
              <a:rect b="b" l="l" r="r" t="t"/>
              <a:pathLst>
                <a:path extrusionOk="0" h="1743" w="1743">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79"/>
            <p:cNvSpPr/>
            <p:nvPr/>
          </p:nvSpPr>
          <p:spPr>
            <a:xfrm>
              <a:off x="7271057" y="4079283"/>
              <a:ext cx="48371" cy="43652"/>
            </a:xfrm>
            <a:custGeom>
              <a:rect b="b" l="l" r="r" t="t"/>
              <a:pathLst>
                <a:path extrusionOk="0" h="1665" w="1845">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79"/>
            <p:cNvSpPr/>
            <p:nvPr/>
          </p:nvSpPr>
          <p:spPr>
            <a:xfrm>
              <a:off x="7261855" y="3906169"/>
              <a:ext cx="10671" cy="16386"/>
            </a:xfrm>
            <a:custGeom>
              <a:rect b="b" l="l" r="r" t="t"/>
              <a:pathLst>
                <a:path extrusionOk="0" h="625" w="407">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79"/>
            <p:cNvSpPr/>
            <p:nvPr/>
          </p:nvSpPr>
          <p:spPr>
            <a:xfrm>
              <a:off x="7324724" y="3906090"/>
              <a:ext cx="10644" cy="16465"/>
            </a:xfrm>
            <a:custGeom>
              <a:rect b="b" l="l" r="r" t="t"/>
              <a:pathLst>
                <a:path extrusionOk="0" h="628" w="406">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79"/>
            <p:cNvSpPr/>
            <p:nvPr/>
          </p:nvSpPr>
          <p:spPr>
            <a:xfrm>
              <a:off x="7156067" y="3797550"/>
              <a:ext cx="285089" cy="364974"/>
            </a:xfrm>
            <a:custGeom>
              <a:rect b="b" l="l" r="r" t="t"/>
              <a:pathLst>
                <a:path extrusionOk="0" h="13921" w="10874">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79"/>
            <p:cNvSpPr/>
            <p:nvPr/>
          </p:nvSpPr>
          <p:spPr>
            <a:xfrm>
              <a:off x="7273836" y="3946019"/>
              <a:ext cx="49630" cy="16491"/>
            </a:xfrm>
            <a:custGeom>
              <a:rect b="b" l="l" r="r" t="t"/>
              <a:pathLst>
                <a:path extrusionOk="0" h="629" w="1893">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79"/>
            <p:cNvSpPr/>
            <p:nvPr/>
          </p:nvSpPr>
          <p:spPr>
            <a:xfrm>
              <a:off x="7273626" y="3848884"/>
              <a:ext cx="49971" cy="22259"/>
            </a:xfrm>
            <a:custGeom>
              <a:rect b="b" l="l" r="r" t="t"/>
              <a:pathLst>
                <a:path extrusionOk="0" h="849" w="1906">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79"/>
            <p:cNvSpPr/>
            <p:nvPr/>
          </p:nvSpPr>
          <p:spPr>
            <a:xfrm>
              <a:off x="7293289" y="3831921"/>
              <a:ext cx="10644" cy="16360"/>
            </a:xfrm>
            <a:custGeom>
              <a:rect b="b" l="l" r="r" t="t"/>
              <a:pathLst>
                <a:path extrusionOk="0" h="624" w="406">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5" name="Google Shape;14165;p79"/>
          <p:cNvGrpSpPr/>
          <p:nvPr/>
        </p:nvGrpSpPr>
        <p:grpSpPr>
          <a:xfrm>
            <a:off x="6255941" y="4086837"/>
            <a:ext cx="284958" cy="364948"/>
            <a:chOff x="6255941" y="4286087"/>
            <a:chExt cx="284958" cy="364948"/>
          </a:xfrm>
        </p:grpSpPr>
        <p:sp>
          <p:nvSpPr>
            <p:cNvPr id="14166" name="Google Shape;14166;p79"/>
            <p:cNvSpPr/>
            <p:nvPr/>
          </p:nvSpPr>
          <p:spPr>
            <a:xfrm>
              <a:off x="6291912" y="4291409"/>
              <a:ext cx="213017" cy="205781"/>
            </a:xfrm>
            <a:custGeom>
              <a:rect b="b" l="l" r="r" t="t"/>
              <a:pathLst>
                <a:path extrusionOk="0" h="7849" w="8125">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79"/>
            <p:cNvSpPr/>
            <p:nvPr/>
          </p:nvSpPr>
          <p:spPr>
            <a:xfrm>
              <a:off x="6358478" y="4474276"/>
              <a:ext cx="79963" cy="68585"/>
            </a:xfrm>
            <a:custGeom>
              <a:rect b="b" l="l" r="r" t="t"/>
              <a:pathLst>
                <a:path extrusionOk="0" h="2616" w="3050">
                  <a:moveTo>
                    <a:pt x="0" y="1"/>
                  </a:moveTo>
                  <a:lnTo>
                    <a:pt x="0" y="2616"/>
                  </a:lnTo>
                  <a:lnTo>
                    <a:pt x="3050" y="2616"/>
                  </a:lnTo>
                  <a:lnTo>
                    <a:pt x="305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79"/>
            <p:cNvSpPr/>
            <p:nvPr/>
          </p:nvSpPr>
          <p:spPr>
            <a:xfrm>
              <a:off x="6358478" y="4474276"/>
              <a:ext cx="79963" cy="39982"/>
            </a:xfrm>
            <a:custGeom>
              <a:rect b="b" l="l" r="r" t="t"/>
              <a:pathLst>
                <a:path extrusionOk="0" h="1525" w="305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79"/>
            <p:cNvSpPr/>
            <p:nvPr/>
          </p:nvSpPr>
          <p:spPr>
            <a:xfrm>
              <a:off x="6301219" y="4330683"/>
              <a:ext cx="194691" cy="166507"/>
            </a:xfrm>
            <a:custGeom>
              <a:rect b="b" l="l" r="r" t="t"/>
              <a:pathLst>
                <a:path extrusionOk="0" h="6351" w="7426">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79"/>
            <p:cNvSpPr/>
            <p:nvPr/>
          </p:nvSpPr>
          <p:spPr>
            <a:xfrm>
              <a:off x="6301219" y="4343346"/>
              <a:ext cx="108750" cy="153871"/>
            </a:xfrm>
            <a:custGeom>
              <a:rect b="b" l="l" r="r" t="t"/>
              <a:pathLst>
                <a:path extrusionOk="0" h="5869" w="4148">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79"/>
            <p:cNvSpPr/>
            <p:nvPr/>
          </p:nvSpPr>
          <p:spPr>
            <a:xfrm>
              <a:off x="6261237" y="4531456"/>
              <a:ext cx="274261" cy="114256"/>
            </a:xfrm>
            <a:custGeom>
              <a:rect b="b" l="l" r="r" t="t"/>
              <a:pathLst>
                <a:path extrusionOk="0" h="4358" w="10461">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79"/>
            <p:cNvSpPr/>
            <p:nvPr/>
          </p:nvSpPr>
          <p:spPr>
            <a:xfrm>
              <a:off x="6381261" y="4479991"/>
              <a:ext cx="34397" cy="28603"/>
            </a:xfrm>
            <a:custGeom>
              <a:rect b="b" l="l" r="r" t="t"/>
              <a:pathLst>
                <a:path extrusionOk="0" h="1091" w="1312">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79"/>
            <p:cNvSpPr/>
            <p:nvPr/>
          </p:nvSpPr>
          <p:spPr>
            <a:xfrm>
              <a:off x="6375572" y="4445699"/>
              <a:ext cx="45802" cy="22914"/>
            </a:xfrm>
            <a:custGeom>
              <a:rect b="b" l="l" r="r" t="t"/>
              <a:pathLst>
                <a:path extrusionOk="0" h="874" w="1747">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79"/>
            <p:cNvSpPr/>
            <p:nvPr/>
          </p:nvSpPr>
          <p:spPr>
            <a:xfrm>
              <a:off x="6318680" y="4531456"/>
              <a:ext cx="159455" cy="54034"/>
            </a:xfrm>
            <a:custGeom>
              <a:rect b="b" l="l" r="r" t="t"/>
              <a:pathLst>
                <a:path extrusionOk="0" h="2061" w="6082">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79"/>
            <p:cNvSpPr/>
            <p:nvPr/>
          </p:nvSpPr>
          <p:spPr>
            <a:xfrm>
              <a:off x="6364167" y="4440010"/>
              <a:ext cx="34319" cy="17120"/>
            </a:xfrm>
            <a:custGeom>
              <a:rect b="b" l="l" r="r" t="t"/>
              <a:pathLst>
                <a:path extrusionOk="0" h="653" w="1309">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79"/>
            <p:cNvSpPr/>
            <p:nvPr/>
          </p:nvSpPr>
          <p:spPr>
            <a:xfrm>
              <a:off x="6398538" y="4440010"/>
              <a:ext cx="34214" cy="17120"/>
            </a:xfrm>
            <a:custGeom>
              <a:rect b="b" l="l" r="r" t="t"/>
              <a:pathLst>
                <a:path extrusionOk="0" h="653" w="1305">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79"/>
            <p:cNvSpPr/>
            <p:nvPr/>
          </p:nvSpPr>
          <p:spPr>
            <a:xfrm>
              <a:off x="6335590" y="4510718"/>
              <a:ext cx="62896" cy="57574"/>
            </a:xfrm>
            <a:custGeom>
              <a:rect b="b" l="l" r="r" t="t"/>
              <a:pathLst>
                <a:path extrusionOk="0" h="2196" w="2399">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79"/>
            <p:cNvSpPr/>
            <p:nvPr/>
          </p:nvSpPr>
          <p:spPr>
            <a:xfrm>
              <a:off x="6398460" y="4510718"/>
              <a:ext cx="62870" cy="57574"/>
            </a:xfrm>
            <a:custGeom>
              <a:rect b="b" l="l" r="r" t="t"/>
              <a:pathLst>
                <a:path extrusionOk="0" h="2196" w="2398">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79"/>
            <p:cNvSpPr/>
            <p:nvPr/>
          </p:nvSpPr>
          <p:spPr>
            <a:xfrm>
              <a:off x="6358845" y="4400395"/>
              <a:ext cx="10671" cy="16386"/>
            </a:xfrm>
            <a:custGeom>
              <a:rect b="b" l="l" r="r" t="t"/>
              <a:pathLst>
                <a:path extrusionOk="0" h="625"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79"/>
            <p:cNvSpPr/>
            <p:nvPr/>
          </p:nvSpPr>
          <p:spPr>
            <a:xfrm>
              <a:off x="6427404" y="4400316"/>
              <a:ext cx="10671" cy="16465"/>
            </a:xfrm>
            <a:custGeom>
              <a:rect b="b" l="l" r="r" t="t"/>
              <a:pathLst>
                <a:path extrusionOk="0" h="628" w="407">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79"/>
            <p:cNvSpPr/>
            <p:nvPr/>
          </p:nvSpPr>
          <p:spPr>
            <a:xfrm>
              <a:off x="6351347"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79"/>
            <p:cNvSpPr/>
            <p:nvPr/>
          </p:nvSpPr>
          <p:spPr>
            <a:xfrm>
              <a:off x="6419906" y="4383222"/>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79"/>
            <p:cNvSpPr/>
            <p:nvPr/>
          </p:nvSpPr>
          <p:spPr>
            <a:xfrm>
              <a:off x="6255941" y="4286087"/>
              <a:ext cx="284958" cy="364948"/>
            </a:xfrm>
            <a:custGeom>
              <a:rect b="b" l="l" r="r" t="t"/>
              <a:pathLst>
                <a:path extrusionOk="0" h="13920" w="10869">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79"/>
            <p:cNvSpPr/>
            <p:nvPr/>
          </p:nvSpPr>
          <p:spPr>
            <a:xfrm>
              <a:off x="6391434" y="4583183"/>
              <a:ext cx="12558" cy="10697"/>
            </a:xfrm>
            <a:custGeom>
              <a:rect b="b" l="l" r="r" t="t"/>
              <a:pathLst>
                <a:path extrusionOk="0" h="408" w="479">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79"/>
            <p:cNvSpPr/>
            <p:nvPr/>
          </p:nvSpPr>
          <p:spPr>
            <a:xfrm>
              <a:off x="6391434" y="4623165"/>
              <a:ext cx="12558" cy="10749"/>
            </a:xfrm>
            <a:custGeom>
              <a:rect b="b" l="l" r="r" t="t"/>
              <a:pathLst>
                <a:path extrusionOk="0" h="410" w="479">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79"/>
            <p:cNvSpPr/>
            <p:nvPr/>
          </p:nvSpPr>
          <p:spPr>
            <a:xfrm>
              <a:off x="6358845" y="4434687"/>
              <a:ext cx="79229" cy="33506"/>
            </a:xfrm>
            <a:custGeom>
              <a:rect b="b" l="l" r="r" t="t"/>
              <a:pathLst>
                <a:path extrusionOk="0" h="1278" w="3022">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7" name="Google Shape;14187;p79"/>
          <p:cNvGrpSpPr/>
          <p:nvPr/>
        </p:nvGrpSpPr>
        <p:grpSpPr>
          <a:xfrm>
            <a:off x="7606143" y="3598352"/>
            <a:ext cx="285089" cy="364948"/>
            <a:chOff x="7606143" y="3797602"/>
            <a:chExt cx="285089" cy="364948"/>
          </a:xfrm>
        </p:grpSpPr>
        <p:sp>
          <p:nvSpPr>
            <p:cNvPr id="14188" name="Google Shape;14188;p79"/>
            <p:cNvSpPr/>
            <p:nvPr/>
          </p:nvSpPr>
          <p:spPr>
            <a:xfrm>
              <a:off x="7628742" y="3802872"/>
              <a:ext cx="239969" cy="114361"/>
            </a:xfrm>
            <a:custGeom>
              <a:rect b="b" l="l" r="r" t="t"/>
              <a:pathLst>
                <a:path extrusionOk="0" h="4362" w="9153">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79"/>
            <p:cNvSpPr/>
            <p:nvPr/>
          </p:nvSpPr>
          <p:spPr>
            <a:xfrm>
              <a:off x="7611648" y="4031436"/>
              <a:ext cx="274261" cy="125739"/>
            </a:xfrm>
            <a:custGeom>
              <a:rect b="b" l="l" r="r" t="t"/>
              <a:pathLst>
                <a:path extrusionOk="0" h="4796" w="10461">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79"/>
            <p:cNvSpPr/>
            <p:nvPr/>
          </p:nvSpPr>
          <p:spPr>
            <a:xfrm>
              <a:off x="7611570" y="4062766"/>
              <a:ext cx="274340" cy="94488"/>
            </a:xfrm>
            <a:custGeom>
              <a:rect b="b" l="l" r="r" t="t"/>
              <a:pathLst>
                <a:path extrusionOk="0" h="3604" w="10464">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79"/>
            <p:cNvSpPr/>
            <p:nvPr/>
          </p:nvSpPr>
          <p:spPr>
            <a:xfrm>
              <a:off x="7733770" y="4108909"/>
              <a:ext cx="30019" cy="48266"/>
            </a:xfrm>
            <a:custGeom>
              <a:rect b="b" l="l" r="r" t="t"/>
              <a:pathLst>
                <a:path extrusionOk="0" h="1841" w="1145">
                  <a:moveTo>
                    <a:pt x="924" y="0"/>
                  </a:moveTo>
                  <a:lnTo>
                    <a:pt x="214" y="26"/>
                  </a:lnTo>
                  <a:lnTo>
                    <a:pt x="0" y="1840"/>
                  </a:lnTo>
                  <a:lnTo>
                    <a:pt x="1145" y="1840"/>
                  </a:lnTo>
                  <a:lnTo>
                    <a:pt x="92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79"/>
            <p:cNvSpPr/>
            <p:nvPr/>
          </p:nvSpPr>
          <p:spPr>
            <a:xfrm>
              <a:off x="7708706" y="4031436"/>
              <a:ext cx="80068" cy="28656"/>
            </a:xfrm>
            <a:custGeom>
              <a:rect b="b" l="l" r="r" t="t"/>
              <a:pathLst>
                <a:path extrusionOk="0" h="1093" w="3054">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79"/>
            <p:cNvSpPr/>
            <p:nvPr/>
          </p:nvSpPr>
          <p:spPr>
            <a:xfrm>
              <a:off x="7651551" y="3888629"/>
              <a:ext cx="194377" cy="154421"/>
            </a:xfrm>
            <a:custGeom>
              <a:rect b="b" l="l" r="r" t="t"/>
              <a:pathLst>
                <a:path extrusionOk="0" h="5890" w="7414">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79"/>
            <p:cNvSpPr/>
            <p:nvPr/>
          </p:nvSpPr>
          <p:spPr>
            <a:xfrm>
              <a:off x="7649533" y="3888629"/>
              <a:ext cx="173507" cy="154342"/>
            </a:xfrm>
            <a:custGeom>
              <a:rect b="b" l="l" r="r" t="t"/>
              <a:pathLst>
                <a:path extrusionOk="0" h="5887" w="6618">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79"/>
            <p:cNvSpPr/>
            <p:nvPr/>
          </p:nvSpPr>
          <p:spPr>
            <a:xfrm>
              <a:off x="7663035" y="3905723"/>
              <a:ext cx="22914" cy="42944"/>
            </a:xfrm>
            <a:custGeom>
              <a:rect b="b" l="l" r="r" t="t"/>
              <a:pathLst>
                <a:path extrusionOk="0" h="1638" w="874">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79"/>
            <p:cNvSpPr/>
            <p:nvPr/>
          </p:nvSpPr>
          <p:spPr>
            <a:xfrm>
              <a:off x="7811531" y="3905723"/>
              <a:ext cx="22914" cy="42944"/>
            </a:xfrm>
            <a:custGeom>
              <a:rect b="b" l="l" r="r" t="t"/>
              <a:pathLst>
                <a:path extrusionOk="0" h="1638" w="874">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79"/>
            <p:cNvSpPr/>
            <p:nvPr/>
          </p:nvSpPr>
          <p:spPr>
            <a:xfrm>
              <a:off x="7663035" y="3905802"/>
              <a:ext cx="171410" cy="28525"/>
            </a:xfrm>
            <a:custGeom>
              <a:rect b="b" l="l" r="r" t="t"/>
              <a:pathLst>
                <a:path extrusionOk="0" h="1088" w="6538">
                  <a:moveTo>
                    <a:pt x="0" y="1"/>
                  </a:moveTo>
                  <a:cubicBezTo>
                    <a:pt x="0" y="602"/>
                    <a:pt x="1463" y="1087"/>
                    <a:pt x="3271"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79"/>
            <p:cNvSpPr/>
            <p:nvPr/>
          </p:nvSpPr>
          <p:spPr>
            <a:xfrm>
              <a:off x="7663035"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79"/>
            <p:cNvSpPr/>
            <p:nvPr/>
          </p:nvSpPr>
          <p:spPr>
            <a:xfrm>
              <a:off x="7670245" y="4062845"/>
              <a:ext cx="156886" cy="62686"/>
            </a:xfrm>
            <a:custGeom>
              <a:rect b="b" l="l" r="r" t="t"/>
              <a:pathLst>
                <a:path extrusionOk="0" h="2391" w="5984">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79"/>
            <p:cNvSpPr/>
            <p:nvPr/>
          </p:nvSpPr>
          <p:spPr>
            <a:xfrm>
              <a:off x="7725878" y="4077290"/>
              <a:ext cx="45697" cy="34974"/>
            </a:xfrm>
            <a:custGeom>
              <a:rect b="b" l="l" r="r" t="t"/>
              <a:pathLst>
                <a:path extrusionOk="0" h="1334" w="1743">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79"/>
            <p:cNvSpPr/>
            <p:nvPr/>
          </p:nvSpPr>
          <p:spPr>
            <a:xfrm>
              <a:off x="7686290" y="4050811"/>
              <a:ext cx="62424" cy="57574"/>
            </a:xfrm>
            <a:custGeom>
              <a:rect b="b" l="l" r="r" t="t"/>
              <a:pathLst>
                <a:path extrusionOk="0" h="2196" w="2381">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79"/>
            <p:cNvSpPr/>
            <p:nvPr/>
          </p:nvSpPr>
          <p:spPr>
            <a:xfrm>
              <a:off x="7748687" y="4050811"/>
              <a:ext cx="62398" cy="57547"/>
            </a:xfrm>
            <a:custGeom>
              <a:rect b="b" l="l" r="r" t="t"/>
              <a:pathLst>
                <a:path extrusionOk="0" h="2195" w="238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79"/>
            <p:cNvSpPr/>
            <p:nvPr/>
          </p:nvSpPr>
          <p:spPr>
            <a:xfrm>
              <a:off x="7731593" y="3837164"/>
              <a:ext cx="34292" cy="40087"/>
            </a:xfrm>
            <a:custGeom>
              <a:rect b="b" l="l" r="r" t="t"/>
              <a:pathLst>
                <a:path extrusionOk="0" h="1529" w="1308">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79"/>
            <p:cNvSpPr/>
            <p:nvPr/>
          </p:nvSpPr>
          <p:spPr>
            <a:xfrm>
              <a:off x="7731593" y="3837164"/>
              <a:ext cx="17199" cy="40087"/>
            </a:xfrm>
            <a:custGeom>
              <a:rect b="b" l="l" r="r" t="t"/>
              <a:pathLst>
                <a:path extrusionOk="0" h="1529" w="656">
                  <a:moveTo>
                    <a:pt x="0" y="0"/>
                  </a:moveTo>
                  <a:lnTo>
                    <a:pt x="0" y="873"/>
                  </a:lnTo>
                  <a:cubicBezTo>
                    <a:pt x="0" y="1235"/>
                    <a:pt x="294" y="1529"/>
                    <a:pt x="656" y="1529"/>
                  </a:cubicBezTo>
                  <a:lnTo>
                    <a:pt x="65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79"/>
            <p:cNvSpPr/>
            <p:nvPr/>
          </p:nvSpPr>
          <p:spPr>
            <a:xfrm>
              <a:off x="7606143" y="3797602"/>
              <a:ext cx="285089" cy="364948"/>
            </a:xfrm>
            <a:custGeom>
              <a:rect b="b" l="l" r="r" t="t"/>
              <a:pathLst>
                <a:path extrusionOk="0" h="13920" w="10874">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79"/>
            <p:cNvSpPr/>
            <p:nvPr/>
          </p:nvSpPr>
          <p:spPr>
            <a:xfrm>
              <a:off x="7709177" y="3946150"/>
              <a:ext cx="10671" cy="16412"/>
            </a:xfrm>
            <a:custGeom>
              <a:rect b="b" l="l" r="r" t="t"/>
              <a:pathLst>
                <a:path extrusionOk="0" h="626" w="407">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79"/>
            <p:cNvSpPr/>
            <p:nvPr/>
          </p:nvSpPr>
          <p:spPr>
            <a:xfrm>
              <a:off x="7777736" y="3946124"/>
              <a:ext cx="10644" cy="16386"/>
            </a:xfrm>
            <a:custGeom>
              <a:rect b="b" l="l" r="r" t="t"/>
              <a:pathLst>
                <a:path extrusionOk="0" h="625" w="406">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79"/>
            <p:cNvSpPr/>
            <p:nvPr/>
          </p:nvSpPr>
          <p:spPr>
            <a:xfrm>
              <a:off x="7730256" y="3991821"/>
              <a:ext cx="35341" cy="10775"/>
            </a:xfrm>
            <a:custGeom>
              <a:rect b="b" l="l" r="r" t="t"/>
              <a:pathLst>
                <a:path extrusionOk="0" h="411" w="1348">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9" name="Google Shape;14209;p79"/>
          <p:cNvGrpSpPr/>
          <p:nvPr/>
        </p:nvGrpSpPr>
        <p:grpSpPr>
          <a:xfrm>
            <a:off x="7606143" y="3157269"/>
            <a:ext cx="285089" cy="365052"/>
            <a:chOff x="7606143" y="3356519"/>
            <a:chExt cx="285089" cy="365052"/>
          </a:xfrm>
        </p:grpSpPr>
        <p:sp>
          <p:nvSpPr>
            <p:cNvPr id="14210" name="Google Shape;14210;p79"/>
            <p:cNvSpPr/>
            <p:nvPr/>
          </p:nvSpPr>
          <p:spPr>
            <a:xfrm>
              <a:off x="7640147" y="3361920"/>
              <a:ext cx="217186" cy="280029"/>
            </a:xfrm>
            <a:custGeom>
              <a:rect b="b" l="l" r="r" t="t"/>
              <a:pathLst>
                <a:path extrusionOk="0" h="10681" w="8284">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79"/>
            <p:cNvSpPr/>
            <p:nvPr/>
          </p:nvSpPr>
          <p:spPr>
            <a:xfrm>
              <a:off x="7611570" y="3561881"/>
              <a:ext cx="274340" cy="154342"/>
            </a:xfrm>
            <a:custGeom>
              <a:rect b="b" l="l" r="r" t="t"/>
              <a:pathLst>
                <a:path extrusionOk="0" h="5887" w="10464">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79"/>
            <p:cNvSpPr/>
            <p:nvPr/>
          </p:nvSpPr>
          <p:spPr>
            <a:xfrm>
              <a:off x="7611570" y="3604327"/>
              <a:ext cx="274340" cy="111896"/>
            </a:xfrm>
            <a:custGeom>
              <a:rect b="b" l="l" r="r" t="t"/>
              <a:pathLst>
                <a:path extrusionOk="0" h="4268" w="10464">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79"/>
            <p:cNvSpPr/>
            <p:nvPr/>
          </p:nvSpPr>
          <p:spPr>
            <a:xfrm>
              <a:off x="7708706" y="3561881"/>
              <a:ext cx="79963" cy="28603"/>
            </a:xfrm>
            <a:custGeom>
              <a:rect b="b" l="l" r="r" t="t"/>
              <a:pathLst>
                <a:path extrusionOk="0" h="1091" w="305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79"/>
            <p:cNvSpPr/>
            <p:nvPr/>
          </p:nvSpPr>
          <p:spPr>
            <a:xfrm>
              <a:off x="7651551" y="3413280"/>
              <a:ext cx="194298" cy="160136"/>
            </a:xfrm>
            <a:custGeom>
              <a:rect b="b" l="l" r="r" t="t"/>
              <a:pathLst>
                <a:path extrusionOk="0" h="6108" w="7411">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79"/>
            <p:cNvSpPr/>
            <p:nvPr/>
          </p:nvSpPr>
          <p:spPr>
            <a:xfrm>
              <a:off x="7650686" y="3413490"/>
              <a:ext cx="172354" cy="159953"/>
            </a:xfrm>
            <a:custGeom>
              <a:rect b="b" l="l" r="r" t="t"/>
              <a:pathLst>
                <a:path extrusionOk="0" h="6101" w="6574">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79"/>
            <p:cNvSpPr/>
            <p:nvPr/>
          </p:nvSpPr>
          <p:spPr>
            <a:xfrm>
              <a:off x="7662930" y="3413385"/>
              <a:ext cx="22914" cy="65544"/>
            </a:xfrm>
            <a:custGeom>
              <a:rect b="b" l="l" r="r" t="t"/>
              <a:pathLst>
                <a:path extrusionOk="0" h="2500" w="874">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79"/>
            <p:cNvSpPr/>
            <p:nvPr/>
          </p:nvSpPr>
          <p:spPr>
            <a:xfrm>
              <a:off x="7811531" y="3413385"/>
              <a:ext cx="22914" cy="65544"/>
            </a:xfrm>
            <a:custGeom>
              <a:rect b="b" l="l" r="r" t="t"/>
              <a:pathLst>
                <a:path extrusionOk="0" h="2500" w="874">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79"/>
            <p:cNvSpPr/>
            <p:nvPr/>
          </p:nvSpPr>
          <p:spPr>
            <a:xfrm>
              <a:off x="7656192" y="3361815"/>
              <a:ext cx="186406" cy="102956"/>
            </a:xfrm>
            <a:custGeom>
              <a:rect b="b" l="l" r="r" t="t"/>
              <a:pathLst>
                <a:path extrusionOk="0" h="3927" w="711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79"/>
            <p:cNvSpPr/>
            <p:nvPr/>
          </p:nvSpPr>
          <p:spPr>
            <a:xfrm>
              <a:off x="7656192" y="3361920"/>
              <a:ext cx="186406" cy="86046"/>
            </a:xfrm>
            <a:custGeom>
              <a:rect b="b" l="l" r="r" t="t"/>
              <a:pathLst>
                <a:path extrusionOk="0" h="3282" w="711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79"/>
            <p:cNvSpPr/>
            <p:nvPr/>
          </p:nvSpPr>
          <p:spPr>
            <a:xfrm>
              <a:off x="7737283" y="3641923"/>
              <a:ext cx="22914" cy="34319"/>
            </a:xfrm>
            <a:custGeom>
              <a:rect b="b" l="l" r="r" t="t"/>
              <a:pathLst>
                <a:path extrusionOk="0" h="1309" w="874">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79"/>
            <p:cNvSpPr/>
            <p:nvPr/>
          </p:nvSpPr>
          <p:spPr>
            <a:xfrm>
              <a:off x="7709073" y="3476516"/>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79"/>
            <p:cNvSpPr/>
            <p:nvPr/>
          </p:nvSpPr>
          <p:spPr>
            <a:xfrm>
              <a:off x="7777631" y="3476516"/>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79"/>
            <p:cNvSpPr/>
            <p:nvPr/>
          </p:nvSpPr>
          <p:spPr>
            <a:xfrm>
              <a:off x="7723912" y="3516472"/>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79"/>
            <p:cNvSpPr/>
            <p:nvPr/>
          </p:nvSpPr>
          <p:spPr>
            <a:xfrm>
              <a:off x="7606143" y="3356519"/>
              <a:ext cx="285089" cy="365052"/>
            </a:xfrm>
            <a:custGeom>
              <a:rect b="b" l="l" r="r" t="t"/>
              <a:pathLst>
                <a:path extrusionOk="0" h="13924" w="10874">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79"/>
            <p:cNvSpPr/>
            <p:nvPr/>
          </p:nvSpPr>
          <p:spPr>
            <a:xfrm>
              <a:off x="7701574" y="3459423"/>
              <a:ext cx="25667" cy="10671"/>
            </a:xfrm>
            <a:custGeom>
              <a:rect b="b" l="l" r="r" t="t"/>
              <a:pathLst>
                <a:path extrusionOk="0" h="407" w="979">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79"/>
            <p:cNvSpPr/>
            <p:nvPr/>
          </p:nvSpPr>
          <p:spPr>
            <a:xfrm>
              <a:off x="7770133" y="3459423"/>
              <a:ext cx="25667" cy="10671"/>
            </a:xfrm>
            <a:custGeom>
              <a:rect b="b" l="l" r="r" t="t"/>
              <a:pathLst>
                <a:path extrusionOk="0" h="407" w="979">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7" name="Google Shape;14227;p79"/>
          <p:cNvGrpSpPr/>
          <p:nvPr/>
        </p:nvGrpSpPr>
        <p:grpSpPr>
          <a:xfrm>
            <a:off x="4905557" y="4086260"/>
            <a:ext cx="285797" cy="366390"/>
            <a:chOff x="4905557" y="4285510"/>
            <a:chExt cx="285797" cy="366390"/>
          </a:xfrm>
        </p:grpSpPr>
        <p:sp>
          <p:nvSpPr>
            <p:cNvPr id="14228" name="Google Shape;14228;p79"/>
            <p:cNvSpPr/>
            <p:nvPr/>
          </p:nvSpPr>
          <p:spPr>
            <a:xfrm>
              <a:off x="4976632" y="4290727"/>
              <a:ext cx="148915" cy="57967"/>
            </a:xfrm>
            <a:custGeom>
              <a:rect b="b" l="l" r="r" t="t"/>
              <a:pathLst>
                <a:path extrusionOk="0" h="2211" w="568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79"/>
            <p:cNvSpPr/>
            <p:nvPr/>
          </p:nvSpPr>
          <p:spPr>
            <a:xfrm>
              <a:off x="4947478" y="4325020"/>
              <a:ext cx="206358" cy="102877"/>
            </a:xfrm>
            <a:custGeom>
              <a:rect b="b" l="l" r="r" t="t"/>
              <a:pathLst>
                <a:path extrusionOk="0" h="3924" w="7871">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79"/>
            <p:cNvSpPr/>
            <p:nvPr/>
          </p:nvSpPr>
          <p:spPr>
            <a:xfrm>
              <a:off x="4910748" y="4490242"/>
              <a:ext cx="274995" cy="156125"/>
            </a:xfrm>
            <a:custGeom>
              <a:rect b="b" l="l" r="r" t="t"/>
              <a:pathLst>
                <a:path extrusionOk="0" h="5955" w="10489">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79"/>
            <p:cNvSpPr/>
            <p:nvPr/>
          </p:nvSpPr>
          <p:spPr>
            <a:xfrm>
              <a:off x="5009299" y="4490321"/>
              <a:ext cx="80173" cy="28997"/>
            </a:xfrm>
            <a:custGeom>
              <a:rect b="b" l="l" r="r" t="t"/>
              <a:pathLst>
                <a:path extrusionOk="0" h="1106" w="3058">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79"/>
            <p:cNvSpPr/>
            <p:nvPr/>
          </p:nvSpPr>
          <p:spPr>
            <a:xfrm>
              <a:off x="4952984" y="4347881"/>
              <a:ext cx="194403" cy="154342"/>
            </a:xfrm>
            <a:custGeom>
              <a:rect b="b" l="l" r="r" t="t"/>
              <a:pathLst>
                <a:path extrusionOk="0" h="5887" w="7415">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79"/>
            <p:cNvSpPr/>
            <p:nvPr/>
          </p:nvSpPr>
          <p:spPr>
            <a:xfrm>
              <a:off x="4952145" y="4347881"/>
              <a:ext cx="161526" cy="154342"/>
            </a:xfrm>
            <a:custGeom>
              <a:rect b="b" l="l" r="r" t="t"/>
              <a:pathLst>
                <a:path extrusionOk="0" h="5887" w="6161">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79"/>
            <p:cNvSpPr/>
            <p:nvPr/>
          </p:nvSpPr>
          <p:spPr>
            <a:xfrm>
              <a:off x="4910748" y="4544827"/>
              <a:ext cx="274995" cy="101540"/>
            </a:xfrm>
            <a:custGeom>
              <a:rect b="b" l="l" r="r" t="t"/>
              <a:pathLst>
                <a:path extrusionOk="0" h="3873" w="10489">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79"/>
            <p:cNvSpPr/>
            <p:nvPr/>
          </p:nvSpPr>
          <p:spPr>
            <a:xfrm>
              <a:off x="4958490" y="4432800"/>
              <a:ext cx="17304" cy="17120"/>
            </a:xfrm>
            <a:custGeom>
              <a:rect b="b" l="l" r="r" t="t"/>
              <a:pathLst>
                <a:path extrusionOk="0" h="653" w="66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79"/>
            <p:cNvSpPr/>
            <p:nvPr/>
          </p:nvSpPr>
          <p:spPr>
            <a:xfrm>
              <a:off x="5124184" y="4434399"/>
              <a:ext cx="17304" cy="17225"/>
            </a:xfrm>
            <a:custGeom>
              <a:rect b="b" l="l" r="r" t="t"/>
              <a:pathLst>
                <a:path extrusionOk="0" h="657" w="66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79"/>
            <p:cNvSpPr/>
            <p:nvPr/>
          </p:nvSpPr>
          <p:spPr>
            <a:xfrm>
              <a:off x="5020783" y="4485025"/>
              <a:ext cx="57285" cy="32877"/>
            </a:xfrm>
            <a:custGeom>
              <a:rect b="b" l="l" r="r" t="t"/>
              <a:pathLst>
                <a:path extrusionOk="0" h="1254" w="2185">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79"/>
            <p:cNvSpPr/>
            <p:nvPr/>
          </p:nvSpPr>
          <p:spPr>
            <a:xfrm>
              <a:off x="5010584" y="4405062"/>
              <a:ext cx="10802" cy="16386"/>
            </a:xfrm>
            <a:custGeom>
              <a:rect b="b" l="l" r="r" t="t"/>
              <a:pathLst>
                <a:path extrusionOk="0" h="625" w="412">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79"/>
            <p:cNvSpPr/>
            <p:nvPr/>
          </p:nvSpPr>
          <p:spPr>
            <a:xfrm>
              <a:off x="5079143" y="4405717"/>
              <a:ext cx="10802" cy="16438"/>
            </a:xfrm>
            <a:custGeom>
              <a:rect b="b" l="l" r="r" t="t"/>
              <a:pathLst>
                <a:path extrusionOk="0" h="627" w="412">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79"/>
            <p:cNvSpPr/>
            <p:nvPr/>
          </p:nvSpPr>
          <p:spPr>
            <a:xfrm>
              <a:off x="5025082" y="4445096"/>
              <a:ext cx="49630" cy="16674"/>
            </a:xfrm>
            <a:custGeom>
              <a:rect b="b" l="l" r="r" t="t"/>
              <a:pathLst>
                <a:path extrusionOk="0" h="636" w="1893">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79"/>
            <p:cNvSpPr/>
            <p:nvPr/>
          </p:nvSpPr>
          <p:spPr>
            <a:xfrm>
              <a:off x="4905557" y="4285510"/>
              <a:ext cx="285797" cy="366390"/>
            </a:xfrm>
            <a:custGeom>
              <a:rect b="b" l="l" r="r" t="t"/>
              <a:pathLst>
                <a:path extrusionOk="0" h="13975" w="10901">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79"/>
            <p:cNvSpPr/>
            <p:nvPr/>
          </p:nvSpPr>
          <p:spPr>
            <a:xfrm>
              <a:off x="5003217" y="4387784"/>
              <a:ext cx="24041" cy="10854"/>
            </a:xfrm>
            <a:custGeom>
              <a:rect b="b" l="l" r="r" t="t"/>
              <a:pathLst>
                <a:path extrusionOk="0" h="414" w="917">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79"/>
            <p:cNvSpPr/>
            <p:nvPr/>
          </p:nvSpPr>
          <p:spPr>
            <a:xfrm>
              <a:off x="5071907" y="4388545"/>
              <a:ext cx="25719" cy="10854"/>
            </a:xfrm>
            <a:custGeom>
              <a:rect b="b" l="l" r="r" t="t"/>
              <a:pathLst>
                <a:path extrusionOk="0" h="414" w="981">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4" name="Google Shape;14244;p79"/>
          <p:cNvGrpSpPr/>
          <p:nvPr/>
        </p:nvGrpSpPr>
        <p:grpSpPr>
          <a:xfrm>
            <a:off x="7606248" y="2232053"/>
            <a:ext cx="284984" cy="364843"/>
            <a:chOff x="7606248" y="2431303"/>
            <a:chExt cx="284984" cy="364843"/>
          </a:xfrm>
        </p:grpSpPr>
        <p:sp>
          <p:nvSpPr>
            <p:cNvPr id="14245" name="Google Shape;14245;p79"/>
            <p:cNvSpPr/>
            <p:nvPr/>
          </p:nvSpPr>
          <p:spPr>
            <a:xfrm>
              <a:off x="7611281" y="2636586"/>
              <a:ext cx="274340" cy="154316"/>
            </a:xfrm>
            <a:custGeom>
              <a:rect b="b" l="l" r="r" t="t"/>
              <a:pathLst>
                <a:path extrusionOk="0" h="5886" w="10464">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79"/>
            <p:cNvSpPr/>
            <p:nvPr/>
          </p:nvSpPr>
          <p:spPr>
            <a:xfrm>
              <a:off x="7611281" y="2684617"/>
              <a:ext cx="274340" cy="106286"/>
            </a:xfrm>
            <a:custGeom>
              <a:rect b="b" l="l" r="r" t="t"/>
              <a:pathLst>
                <a:path extrusionOk="0" h="4054" w="10464">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79"/>
            <p:cNvSpPr/>
            <p:nvPr/>
          </p:nvSpPr>
          <p:spPr>
            <a:xfrm>
              <a:off x="7708522" y="2636586"/>
              <a:ext cx="79963" cy="28551"/>
            </a:xfrm>
            <a:custGeom>
              <a:rect b="b" l="l" r="r" t="t"/>
              <a:pathLst>
                <a:path extrusionOk="0" h="1089" w="305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79"/>
            <p:cNvSpPr/>
            <p:nvPr/>
          </p:nvSpPr>
          <p:spPr>
            <a:xfrm>
              <a:off x="7651342" y="2487986"/>
              <a:ext cx="194298" cy="160110"/>
            </a:xfrm>
            <a:custGeom>
              <a:rect b="b" l="l" r="r" t="t"/>
              <a:pathLst>
                <a:path extrusionOk="0" h="6107" w="7411">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79"/>
            <p:cNvSpPr/>
            <p:nvPr/>
          </p:nvSpPr>
          <p:spPr>
            <a:xfrm>
              <a:off x="7650503" y="2487986"/>
              <a:ext cx="172249" cy="160136"/>
            </a:xfrm>
            <a:custGeom>
              <a:rect b="b" l="l" r="r" t="t"/>
              <a:pathLst>
                <a:path extrusionOk="0" h="6108" w="657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79"/>
            <p:cNvSpPr/>
            <p:nvPr/>
          </p:nvSpPr>
          <p:spPr>
            <a:xfrm>
              <a:off x="7659338" y="2436599"/>
              <a:ext cx="173874" cy="114256"/>
            </a:xfrm>
            <a:custGeom>
              <a:rect b="b" l="l" r="r" t="t"/>
              <a:pathLst>
                <a:path extrusionOk="0" h="4358" w="6632">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79"/>
            <p:cNvSpPr/>
            <p:nvPr/>
          </p:nvSpPr>
          <p:spPr>
            <a:xfrm>
              <a:off x="7659417" y="2436599"/>
              <a:ext cx="71915" cy="114256"/>
            </a:xfrm>
            <a:custGeom>
              <a:rect b="b" l="l" r="r" t="t"/>
              <a:pathLst>
                <a:path extrusionOk="0" h="4358" w="2743">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79"/>
            <p:cNvSpPr/>
            <p:nvPr/>
          </p:nvSpPr>
          <p:spPr>
            <a:xfrm>
              <a:off x="7777055" y="2436599"/>
              <a:ext cx="68585" cy="68585"/>
            </a:xfrm>
            <a:custGeom>
              <a:rect b="b" l="l" r="r" t="t"/>
              <a:pathLst>
                <a:path extrusionOk="0" h="2616" w="2616">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79"/>
            <p:cNvSpPr/>
            <p:nvPr/>
          </p:nvSpPr>
          <p:spPr>
            <a:xfrm>
              <a:off x="7754193" y="2465203"/>
              <a:ext cx="34292" cy="34292"/>
            </a:xfrm>
            <a:custGeom>
              <a:rect b="b" l="l" r="r" t="t"/>
              <a:pathLst>
                <a:path extrusionOk="0" h="1308" w="1308">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79"/>
            <p:cNvSpPr/>
            <p:nvPr/>
          </p:nvSpPr>
          <p:spPr>
            <a:xfrm>
              <a:off x="7659338" y="2684538"/>
              <a:ext cx="178227" cy="77682"/>
            </a:xfrm>
            <a:custGeom>
              <a:rect b="b" l="l" r="r" t="t"/>
              <a:pathLst>
                <a:path extrusionOk="0" h="2963" w="6798">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79"/>
            <p:cNvSpPr/>
            <p:nvPr/>
          </p:nvSpPr>
          <p:spPr>
            <a:xfrm>
              <a:off x="7709073" y="2551222"/>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79"/>
            <p:cNvSpPr/>
            <p:nvPr/>
          </p:nvSpPr>
          <p:spPr>
            <a:xfrm>
              <a:off x="7777631" y="2551222"/>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79"/>
            <p:cNvSpPr/>
            <p:nvPr/>
          </p:nvSpPr>
          <p:spPr>
            <a:xfrm>
              <a:off x="7723912" y="2591151"/>
              <a:ext cx="49630" cy="16491"/>
            </a:xfrm>
            <a:custGeom>
              <a:rect b="b" l="l" r="r" t="t"/>
              <a:pathLst>
                <a:path extrusionOk="0" h="629" w="1893">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79"/>
            <p:cNvSpPr/>
            <p:nvPr/>
          </p:nvSpPr>
          <p:spPr>
            <a:xfrm>
              <a:off x="7606248" y="2431303"/>
              <a:ext cx="284984" cy="364843"/>
            </a:xfrm>
            <a:custGeom>
              <a:rect b="b" l="l" r="r" t="t"/>
              <a:pathLst>
                <a:path extrusionOk="0" h="13916" w="1087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79"/>
            <p:cNvSpPr/>
            <p:nvPr/>
          </p:nvSpPr>
          <p:spPr>
            <a:xfrm>
              <a:off x="7701574" y="2534128"/>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79"/>
            <p:cNvSpPr/>
            <p:nvPr/>
          </p:nvSpPr>
          <p:spPr>
            <a:xfrm>
              <a:off x="7770133" y="2534128"/>
              <a:ext cx="25667" cy="10749"/>
            </a:xfrm>
            <a:custGeom>
              <a:rect b="b" l="l" r="r" t="t"/>
              <a:pathLst>
                <a:path extrusionOk="0" h="410" w="979">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1" name="Google Shape;14261;p79"/>
          <p:cNvGrpSpPr/>
          <p:nvPr/>
        </p:nvGrpSpPr>
        <p:grpSpPr>
          <a:xfrm>
            <a:off x="5805866" y="4086837"/>
            <a:ext cx="284879" cy="364948"/>
            <a:chOff x="5805866" y="4286087"/>
            <a:chExt cx="284879" cy="364948"/>
          </a:xfrm>
        </p:grpSpPr>
        <p:sp>
          <p:nvSpPr>
            <p:cNvPr id="14262" name="Google Shape;14262;p79"/>
            <p:cNvSpPr/>
            <p:nvPr/>
          </p:nvSpPr>
          <p:spPr>
            <a:xfrm>
              <a:off x="5811266" y="4542835"/>
              <a:ext cx="274261" cy="102956"/>
            </a:xfrm>
            <a:custGeom>
              <a:rect b="b" l="l" r="r" t="t"/>
              <a:pathLst>
                <a:path extrusionOk="0" h="3927" w="10461">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79"/>
            <p:cNvSpPr/>
            <p:nvPr/>
          </p:nvSpPr>
          <p:spPr>
            <a:xfrm>
              <a:off x="5872327" y="4542835"/>
              <a:ext cx="152140" cy="51413"/>
            </a:xfrm>
            <a:custGeom>
              <a:rect b="b" l="l" r="r" t="t"/>
              <a:pathLst>
                <a:path extrusionOk="0" h="1961" w="5803">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79"/>
            <p:cNvSpPr/>
            <p:nvPr/>
          </p:nvSpPr>
          <p:spPr>
            <a:xfrm>
              <a:off x="5856937" y="4546164"/>
              <a:ext cx="40008" cy="99548"/>
            </a:xfrm>
            <a:custGeom>
              <a:rect b="b" l="l" r="r" t="t"/>
              <a:pathLst>
                <a:path extrusionOk="0" h="3797" w="1526">
                  <a:moveTo>
                    <a:pt x="1525" y="0"/>
                  </a:moveTo>
                  <a:lnTo>
                    <a:pt x="1" y="450"/>
                  </a:lnTo>
                  <a:lnTo>
                    <a:pt x="1" y="3796"/>
                  </a:lnTo>
                  <a:lnTo>
                    <a:pt x="1525" y="3796"/>
                  </a:lnTo>
                  <a:lnTo>
                    <a:pt x="1525"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79"/>
            <p:cNvSpPr/>
            <p:nvPr/>
          </p:nvSpPr>
          <p:spPr>
            <a:xfrm>
              <a:off x="5999849" y="4546164"/>
              <a:ext cx="39982" cy="99548"/>
            </a:xfrm>
            <a:custGeom>
              <a:rect b="b" l="l" r="r" t="t"/>
              <a:pathLst>
                <a:path extrusionOk="0" h="3797" w="1525">
                  <a:moveTo>
                    <a:pt x="0" y="0"/>
                  </a:moveTo>
                  <a:lnTo>
                    <a:pt x="0" y="3796"/>
                  </a:lnTo>
                  <a:lnTo>
                    <a:pt x="1525" y="3796"/>
                  </a:lnTo>
                  <a:lnTo>
                    <a:pt x="1525" y="450"/>
                  </a:lnTo>
                  <a:lnTo>
                    <a:pt x="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79"/>
            <p:cNvSpPr/>
            <p:nvPr/>
          </p:nvSpPr>
          <p:spPr>
            <a:xfrm>
              <a:off x="5999849" y="4546164"/>
              <a:ext cx="24618" cy="32221"/>
            </a:xfrm>
            <a:custGeom>
              <a:rect b="b" l="l" r="r" t="t"/>
              <a:pathLst>
                <a:path extrusionOk="0" h="1229" w="939">
                  <a:moveTo>
                    <a:pt x="0" y="0"/>
                  </a:moveTo>
                  <a:lnTo>
                    <a:pt x="0" y="1228"/>
                  </a:lnTo>
                  <a:cubicBezTo>
                    <a:pt x="370" y="975"/>
                    <a:pt x="688" y="652"/>
                    <a:pt x="938" y="279"/>
                  </a:cubicBezTo>
                  <a:lnTo>
                    <a:pt x="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79"/>
            <p:cNvSpPr/>
            <p:nvPr/>
          </p:nvSpPr>
          <p:spPr>
            <a:xfrm>
              <a:off x="5874136" y="4365657"/>
              <a:ext cx="148522" cy="34319"/>
            </a:xfrm>
            <a:custGeom>
              <a:rect b="b" l="l" r="r" t="t"/>
              <a:pathLst>
                <a:path extrusionOk="0" h="1309" w="5665">
                  <a:moveTo>
                    <a:pt x="0" y="1"/>
                  </a:moveTo>
                  <a:lnTo>
                    <a:pt x="0" y="1308"/>
                  </a:lnTo>
                  <a:lnTo>
                    <a:pt x="5664" y="1308"/>
                  </a:lnTo>
                  <a:lnTo>
                    <a:pt x="566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79"/>
            <p:cNvSpPr/>
            <p:nvPr/>
          </p:nvSpPr>
          <p:spPr>
            <a:xfrm>
              <a:off x="5851248" y="4399949"/>
              <a:ext cx="194298" cy="74274"/>
            </a:xfrm>
            <a:custGeom>
              <a:rect b="b" l="l" r="r" t="t"/>
              <a:pathLst>
                <a:path extrusionOk="0" h="2833" w="7411">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79"/>
            <p:cNvSpPr/>
            <p:nvPr/>
          </p:nvSpPr>
          <p:spPr>
            <a:xfrm>
              <a:off x="5850488" y="4399949"/>
              <a:ext cx="172170" cy="74274"/>
            </a:xfrm>
            <a:custGeom>
              <a:rect b="b" l="l" r="r" t="t"/>
              <a:pathLst>
                <a:path extrusionOk="0" h="2833" w="6567">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79"/>
            <p:cNvSpPr/>
            <p:nvPr/>
          </p:nvSpPr>
          <p:spPr>
            <a:xfrm>
              <a:off x="5891204" y="4291409"/>
              <a:ext cx="159927" cy="138271"/>
            </a:xfrm>
            <a:custGeom>
              <a:rect b="b" l="l" r="r" t="t"/>
              <a:pathLst>
                <a:path extrusionOk="0" h="5274" w="610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79"/>
            <p:cNvSpPr/>
            <p:nvPr/>
          </p:nvSpPr>
          <p:spPr>
            <a:xfrm>
              <a:off x="5845533" y="4291409"/>
              <a:ext cx="159927" cy="138271"/>
            </a:xfrm>
            <a:custGeom>
              <a:rect b="b" l="l" r="r" t="t"/>
              <a:pathLst>
                <a:path extrusionOk="0" h="5274" w="610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79"/>
            <p:cNvSpPr/>
            <p:nvPr/>
          </p:nvSpPr>
          <p:spPr>
            <a:xfrm>
              <a:off x="5839844" y="4594221"/>
              <a:ext cx="17120" cy="51491"/>
            </a:xfrm>
            <a:custGeom>
              <a:rect b="b" l="l" r="r" t="t"/>
              <a:pathLst>
                <a:path extrusionOk="0" h="1964" w="653">
                  <a:moveTo>
                    <a:pt x="653" y="0"/>
                  </a:moveTo>
                  <a:cubicBezTo>
                    <a:pt x="290" y="0"/>
                    <a:pt x="1" y="293"/>
                    <a:pt x="1" y="656"/>
                  </a:cubicBezTo>
                  <a:lnTo>
                    <a:pt x="1" y="1963"/>
                  </a:lnTo>
                  <a:lnTo>
                    <a:pt x="653" y="1963"/>
                  </a:lnTo>
                  <a:lnTo>
                    <a:pt x="65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79"/>
            <p:cNvSpPr/>
            <p:nvPr/>
          </p:nvSpPr>
          <p:spPr>
            <a:xfrm>
              <a:off x="6039804" y="4594221"/>
              <a:ext cx="17120" cy="51491"/>
            </a:xfrm>
            <a:custGeom>
              <a:rect b="b" l="l" r="r" t="t"/>
              <a:pathLst>
                <a:path extrusionOk="0" h="1964" w="653">
                  <a:moveTo>
                    <a:pt x="1" y="0"/>
                  </a:moveTo>
                  <a:lnTo>
                    <a:pt x="1" y="1963"/>
                  </a:lnTo>
                  <a:lnTo>
                    <a:pt x="653" y="1963"/>
                  </a:lnTo>
                  <a:lnTo>
                    <a:pt x="653" y="656"/>
                  </a:lnTo>
                  <a:cubicBezTo>
                    <a:pt x="653" y="293"/>
                    <a:pt x="360" y="0"/>
                    <a:pt x="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79"/>
            <p:cNvSpPr/>
            <p:nvPr/>
          </p:nvSpPr>
          <p:spPr>
            <a:xfrm>
              <a:off x="5872327" y="4546164"/>
              <a:ext cx="24697" cy="32221"/>
            </a:xfrm>
            <a:custGeom>
              <a:rect b="b" l="l" r="r" t="t"/>
              <a:pathLst>
                <a:path extrusionOk="0" h="1229" w="942">
                  <a:moveTo>
                    <a:pt x="942" y="0"/>
                  </a:moveTo>
                  <a:lnTo>
                    <a:pt x="0" y="279"/>
                  </a:lnTo>
                  <a:cubicBezTo>
                    <a:pt x="250" y="652"/>
                    <a:pt x="569" y="975"/>
                    <a:pt x="942" y="1228"/>
                  </a:cubicBezTo>
                  <a:lnTo>
                    <a:pt x="942"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79"/>
            <p:cNvSpPr/>
            <p:nvPr/>
          </p:nvSpPr>
          <p:spPr>
            <a:xfrm>
              <a:off x="5874136" y="4462897"/>
              <a:ext cx="148522" cy="114256"/>
            </a:xfrm>
            <a:custGeom>
              <a:rect b="b" l="l" r="r" t="t"/>
              <a:pathLst>
                <a:path extrusionOk="0" h="4358" w="5665">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79"/>
            <p:cNvSpPr/>
            <p:nvPr/>
          </p:nvSpPr>
          <p:spPr>
            <a:xfrm>
              <a:off x="5873874" y="4462897"/>
              <a:ext cx="86020" cy="114282"/>
            </a:xfrm>
            <a:custGeom>
              <a:rect b="b" l="l" r="r" t="t"/>
              <a:pathLst>
                <a:path extrusionOk="0" h="4359" w="3281">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79"/>
            <p:cNvSpPr/>
            <p:nvPr/>
          </p:nvSpPr>
          <p:spPr>
            <a:xfrm>
              <a:off x="5908796" y="4428893"/>
              <a:ext cx="10644" cy="16491"/>
            </a:xfrm>
            <a:custGeom>
              <a:rect b="b" l="l" r="r" t="t"/>
              <a:pathLst>
                <a:path extrusionOk="0" h="629" w="406">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79"/>
            <p:cNvSpPr/>
            <p:nvPr/>
          </p:nvSpPr>
          <p:spPr>
            <a:xfrm>
              <a:off x="5977328" y="4428893"/>
              <a:ext cx="10671" cy="16491"/>
            </a:xfrm>
            <a:custGeom>
              <a:rect b="b" l="l" r="r" t="t"/>
              <a:pathLst>
                <a:path extrusionOk="0" h="629" w="407">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79"/>
            <p:cNvSpPr/>
            <p:nvPr/>
          </p:nvSpPr>
          <p:spPr>
            <a:xfrm>
              <a:off x="5923556" y="4480227"/>
              <a:ext cx="49604" cy="16491"/>
            </a:xfrm>
            <a:custGeom>
              <a:rect b="b" l="l" r="r" t="t"/>
              <a:pathLst>
                <a:path extrusionOk="0" h="629" w="1892">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79"/>
            <p:cNvSpPr/>
            <p:nvPr/>
          </p:nvSpPr>
          <p:spPr>
            <a:xfrm>
              <a:off x="5805866" y="4286087"/>
              <a:ext cx="284879" cy="364895"/>
            </a:xfrm>
            <a:custGeom>
              <a:rect b="b" l="l" r="r" t="t"/>
              <a:pathLst>
                <a:path extrusionOk="0" h="13918" w="10866">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79"/>
            <p:cNvSpPr/>
            <p:nvPr/>
          </p:nvSpPr>
          <p:spPr>
            <a:xfrm>
              <a:off x="5891597" y="4594588"/>
              <a:ext cx="10749" cy="56446"/>
            </a:xfrm>
            <a:custGeom>
              <a:rect b="b" l="l" r="r" t="t"/>
              <a:pathLst>
                <a:path extrusionOk="0" h="2153" w="41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79"/>
            <p:cNvSpPr/>
            <p:nvPr/>
          </p:nvSpPr>
          <p:spPr>
            <a:xfrm>
              <a:off x="5941358" y="4600382"/>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79"/>
            <p:cNvSpPr/>
            <p:nvPr/>
          </p:nvSpPr>
          <p:spPr>
            <a:xfrm>
              <a:off x="5941358" y="4634648"/>
              <a:ext cx="12453" cy="10697"/>
            </a:xfrm>
            <a:custGeom>
              <a:rect b="b" l="l" r="r" t="t"/>
              <a:pathLst>
                <a:path extrusionOk="0" h="408" w="475">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4" name="Google Shape;14284;p79"/>
          <p:cNvGrpSpPr/>
          <p:nvPr/>
        </p:nvGrpSpPr>
        <p:grpSpPr>
          <a:xfrm>
            <a:off x="5355790" y="4086837"/>
            <a:ext cx="284958" cy="364948"/>
            <a:chOff x="5355790" y="4286087"/>
            <a:chExt cx="284958" cy="364948"/>
          </a:xfrm>
        </p:grpSpPr>
        <p:sp>
          <p:nvSpPr>
            <p:cNvPr id="14285" name="Google Shape;14285;p79"/>
            <p:cNvSpPr/>
            <p:nvPr/>
          </p:nvSpPr>
          <p:spPr>
            <a:xfrm>
              <a:off x="5361086" y="4525662"/>
              <a:ext cx="274366" cy="120050"/>
            </a:xfrm>
            <a:custGeom>
              <a:rect b="b" l="l" r="r" t="t"/>
              <a:pathLst>
                <a:path extrusionOk="0" h="4579" w="10465">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79"/>
            <p:cNvSpPr/>
            <p:nvPr/>
          </p:nvSpPr>
          <p:spPr>
            <a:xfrm>
              <a:off x="5458222" y="4491370"/>
              <a:ext cx="80094" cy="154342"/>
            </a:xfrm>
            <a:custGeom>
              <a:rect b="b" l="l" r="r" t="t"/>
              <a:pathLst>
                <a:path extrusionOk="0" h="5887" w="3055">
                  <a:moveTo>
                    <a:pt x="1" y="1"/>
                  </a:moveTo>
                  <a:lnTo>
                    <a:pt x="1" y="5886"/>
                  </a:lnTo>
                  <a:lnTo>
                    <a:pt x="3054" y="5886"/>
                  </a:lnTo>
                  <a:lnTo>
                    <a:pt x="30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79"/>
            <p:cNvSpPr/>
            <p:nvPr/>
          </p:nvSpPr>
          <p:spPr>
            <a:xfrm>
              <a:off x="5458326" y="4491370"/>
              <a:ext cx="79990" cy="34319"/>
            </a:xfrm>
            <a:custGeom>
              <a:rect b="b" l="l" r="r" t="t"/>
              <a:pathLst>
                <a:path extrusionOk="0" h="1309" w="3051">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79"/>
            <p:cNvSpPr/>
            <p:nvPr/>
          </p:nvSpPr>
          <p:spPr>
            <a:xfrm>
              <a:off x="5538290" y="4479991"/>
              <a:ext cx="64783" cy="165799"/>
            </a:xfrm>
            <a:custGeom>
              <a:rect b="b" l="l" r="r" t="t"/>
              <a:pathLst>
                <a:path extrusionOk="0" h="6324" w="2471">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79"/>
            <p:cNvSpPr/>
            <p:nvPr/>
          </p:nvSpPr>
          <p:spPr>
            <a:xfrm>
              <a:off x="5393464" y="4479991"/>
              <a:ext cx="64783" cy="165799"/>
            </a:xfrm>
            <a:custGeom>
              <a:rect b="b" l="l" r="r" t="t"/>
              <a:pathLst>
                <a:path extrusionOk="0" h="6324" w="2471">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79"/>
            <p:cNvSpPr/>
            <p:nvPr/>
          </p:nvSpPr>
          <p:spPr>
            <a:xfrm>
              <a:off x="5406862" y="4297098"/>
              <a:ext cx="182919" cy="125739"/>
            </a:xfrm>
            <a:custGeom>
              <a:rect b="b" l="l" r="r" t="t"/>
              <a:pathLst>
                <a:path extrusionOk="0" h="4796" w="6977">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79"/>
            <p:cNvSpPr/>
            <p:nvPr/>
          </p:nvSpPr>
          <p:spPr>
            <a:xfrm>
              <a:off x="5406521" y="4297098"/>
              <a:ext cx="106050" cy="125739"/>
            </a:xfrm>
            <a:custGeom>
              <a:rect b="b" l="l" r="r" t="t"/>
              <a:pathLst>
                <a:path extrusionOk="0" h="4796" w="4045">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79"/>
            <p:cNvSpPr/>
            <p:nvPr/>
          </p:nvSpPr>
          <p:spPr>
            <a:xfrm>
              <a:off x="5372595" y="4382855"/>
              <a:ext cx="251452" cy="91447"/>
            </a:xfrm>
            <a:custGeom>
              <a:rect b="b" l="l" r="r" t="t"/>
              <a:pathLst>
                <a:path extrusionOk="0" h="3488" w="9591">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79"/>
            <p:cNvSpPr/>
            <p:nvPr/>
          </p:nvSpPr>
          <p:spPr>
            <a:xfrm>
              <a:off x="5401172" y="4382855"/>
              <a:ext cx="194298" cy="125818"/>
            </a:xfrm>
            <a:custGeom>
              <a:rect b="b" l="l" r="r" t="t"/>
              <a:pathLst>
                <a:path extrusionOk="0" h="4799" w="7411">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79"/>
            <p:cNvSpPr/>
            <p:nvPr/>
          </p:nvSpPr>
          <p:spPr>
            <a:xfrm>
              <a:off x="5401172" y="4382855"/>
              <a:ext cx="148522" cy="125765"/>
            </a:xfrm>
            <a:custGeom>
              <a:rect b="b" l="l" r="r" t="t"/>
              <a:pathLst>
                <a:path extrusionOk="0" h="4797" w="5665">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79"/>
            <p:cNvSpPr/>
            <p:nvPr/>
          </p:nvSpPr>
          <p:spPr>
            <a:xfrm>
              <a:off x="5475420" y="4291409"/>
              <a:ext cx="45802" cy="65124"/>
            </a:xfrm>
            <a:custGeom>
              <a:rect b="b" l="l" r="r" t="t"/>
              <a:pathLst>
                <a:path extrusionOk="0" h="2484" w="1747">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79"/>
            <p:cNvSpPr/>
            <p:nvPr/>
          </p:nvSpPr>
          <p:spPr>
            <a:xfrm>
              <a:off x="5475420" y="4291409"/>
              <a:ext cx="22914" cy="65150"/>
            </a:xfrm>
            <a:custGeom>
              <a:rect b="b" l="l" r="r" t="t"/>
              <a:pathLst>
                <a:path extrusionOk="0" h="2485" w="874">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79"/>
            <p:cNvSpPr/>
            <p:nvPr/>
          </p:nvSpPr>
          <p:spPr>
            <a:xfrm>
              <a:off x="5458326" y="4546531"/>
              <a:ext cx="79990" cy="99181"/>
            </a:xfrm>
            <a:custGeom>
              <a:rect b="b" l="l" r="r" t="t"/>
              <a:pathLst>
                <a:path extrusionOk="0" h="3783" w="3051">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79"/>
            <p:cNvSpPr/>
            <p:nvPr/>
          </p:nvSpPr>
          <p:spPr>
            <a:xfrm>
              <a:off x="5458326" y="4546531"/>
              <a:ext cx="79990" cy="42079"/>
            </a:xfrm>
            <a:custGeom>
              <a:rect b="b" l="l" r="r" t="t"/>
              <a:pathLst>
                <a:path extrusionOk="0" h="1605" w="3051">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79"/>
            <p:cNvSpPr/>
            <p:nvPr/>
          </p:nvSpPr>
          <p:spPr>
            <a:xfrm>
              <a:off x="5412551" y="4382855"/>
              <a:ext cx="22914" cy="30203"/>
            </a:xfrm>
            <a:custGeom>
              <a:rect b="b" l="l" r="r" t="t"/>
              <a:pathLst>
                <a:path extrusionOk="0" h="1152" w="874">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79"/>
            <p:cNvSpPr/>
            <p:nvPr/>
          </p:nvSpPr>
          <p:spPr>
            <a:xfrm>
              <a:off x="5561073" y="4382855"/>
              <a:ext cx="22914" cy="30203"/>
            </a:xfrm>
            <a:custGeom>
              <a:rect b="b" l="l" r="r" t="t"/>
              <a:pathLst>
                <a:path extrusionOk="0" h="1152" w="874">
                  <a:moveTo>
                    <a:pt x="4" y="0"/>
                  </a:moveTo>
                  <a:lnTo>
                    <a:pt x="4" y="681"/>
                  </a:lnTo>
                  <a:cubicBezTo>
                    <a:pt x="0" y="913"/>
                    <a:pt x="178" y="1101"/>
                    <a:pt x="410" y="1119"/>
                  </a:cubicBezTo>
                  <a:lnTo>
                    <a:pt x="873" y="1152"/>
                  </a:lnTo>
                  <a:lnTo>
                    <a:pt x="87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79"/>
            <p:cNvSpPr/>
            <p:nvPr/>
          </p:nvSpPr>
          <p:spPr>
            <a:xfrm>
              <a:off x="5458615" y="4411799"/>
              <a:ext cx="10749" cy="16386"/>
            </a:xfrm>
            <a:custGeom>
              <a:rect b="b" l="l" r="r" t="t"/>
              <a:pathLst>
                <a:path extrusionOk="0" h="625" w="41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79"/>
            <p:cNvSpPr/>
            <p:nvPr/>
          </p:nvSpPr>
          <p:spPr>
            <a:xfrm>
              <a:off x="5527252" y="4411799"/>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79"/>
            <p:cNvSpPr/>
            <p:nvPr/>
          </p:nvSpPr>
          <p:spPr>
            <a:xfrm>
              <a:off x="5473480" y="4451755"/>
              <a:ext cx="49604" cy="16491"/>
            </a:xfrm>
            <a:custGeom>
              <a:rect b="b" l="l" r="r" t="t"/>
              <a:pathLst>
                <a:path extrusionOk="0" h="629" w="1892">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79"/>
            <p:cNvSpPr/>
            <p:nvPr/>
          </p:nvSpPr>
          <p:spPr>
            <a:xfrm>
              <a:off x="5452926" y="4606071"/>
              <a:ext cx="10749" cy="44963"/>
            </a:xfrm>
            <a:custGeom>
              <a:rect b="b" l="l" r="r" t="t"/>
              <a:pathLst>
                <a:path extrusionOk="0" h="1715" w="41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79"/>
            <p:cNvSpPr/>
            <p:nvPr/>
          </p:nvSpPr>
          <p:spPr>
            <a:xfrm>
              <a:off x="5355790" y="4286087"/>
              <a:ext cx="284958" cy="364948"/>
            </a:xfrm>
            <a:custGeom>
              <a:rect b="b" l="l" r="r" t="t"/>
              <a:pathLst>
                <a:path extrusionOk="0" h="13920" w="10869">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79"/>
            <p:cNvSpPr/>
            <p:nvPr/>
          </p:nvSpPr>
          <p:spPr>
            <a:xfrm>
              <a:off x="5451117" y="4394627"/>
              <a:ext cx="25667" cy="10749"/>
            </a:xfrm>
            <a:custGeom>
              <a:rect b="b" l="l" r="r" t="t"/>
              <a:pathLst>
                <a:path extrusionOk="0" h="410" w="979">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79"/>
            <p:cNvSpPr/>
            <p:nvPr/>
          </p:nvSpPr>
          <p:spPr>
            <a:xfrm>
              <a:off x="5521484" y="4394627"/>
              <a:ext cx="23937" cy="10644"/>
            </a:xfrm>
            <a:custGeom>
              <a:rect b="b" l="l" r="r" t="t"/>
              <a:pathLst>
                <a:path extrusionOk="0" h="406" w="913">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8" name="Google Shape;14308;p79"/>
          <p:cNvGrpSpPr/>
          <p:nvPr/>
        </p:nvGrpSpPr>
        <p:grpSpPr>
          <a:xfrm>
            <a:off x="8056219" y="1784258"/>
            <a:ext cx="284984" cy="364869"/>
            <a:chOff x="8056219" y="1983508"/>
            <a:chExt cx="284984" cy="364869"/>
          </a:xfrm>
        </p:grpSpPr>
        <p:sp>
          <p:nvSpPr>
            <p:cNvPr id="14309" name="Google Shape;14309;p79"/>
            <p:cNvSpPr/>
            <p:nvPr/>
          </p:nvSpPr>
          <p:spPr>
            <a:xfrm>
              <a:off x="8061646" y="2230005"/>
              <a:ext cx="274340" cy="112447"/>
            </a:xfrm>
            <a:custGeom>
              <a:rect b="b" l="l" r="r" t="t"/>
              <a:pathLst>
                <a:path extrusionOk="0" h="4289" w="10464">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79"/>
            <p:cNvSpPr/>
            <p:nvPr/>
          </p:nvSpPr>
          <p:spPr>
            <a:xfrm>
              <a:off x="8090511" y="2165327"/>
              <a:ext cx="216609" cy="130013"/>
            </a:xfrm>
            <a:custGeom>
              <a:rect b="b" l="l" r="r" t="t"/>
              <a:pathLst>
                <a:path extrusionOk="0" h="4959" w="8262">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79"/>
            <p:cNvSpPr/>
            <p:nvPr/>
          </p:nvSpPr>
          <p:spPr>
            <a:xfrm>
              <a:off x="8101601" y="2175289"/>
              <a:ext cx="194298" cy="102877"/>
            </a:xfrm>
            <a:custGeom>
              <a:rect b="b" l="l" r="r" t="t"/>
              <a:pathLst>
                <a:path extrusionOk="0" h="3924" w="7411">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79"/>
            <p:cNvSpPr/>
            <p:nvPr/>
          </p:nvSpPr>
          <p:spPr>
            <a:xfrm>
              <a:off x="8120137" y="2192488"/>
              <a:ext cx="157253" cy="65072"/>
            </a:xfrm>
            <a:custGeom>
              <a:rect b="b" l="l" r="r" t="t"/>
              <a:pathLst>
                <a:path extrusionOk="0" h="2482" w="5998">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79"/>
            <p:cNvSpPr/>
            <p:nvPr/>
          </p:nvSpPr>
          <p:spPr>
            <a:xfrm>
              <a:off x="8144807" y="2171016"/>
              <a:ext cx="107911" cy="86544"/>
            </a:xfrm>
            <a:custGeom>
              <a:rect b="b" l="l" r="r" t="t"/>
              <a:pathLst>
                <a:path extrusionOk="0" h="3301" w="4116">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79"/>
            <p:cNvSpPr/>
            <p:nvPr/>
          </p:nvSpPr>
          <p:spPr>
            <a:xfrm>
              <a:off x="8158781" y="2171016"/>
              <a:ext cx="80068" cy="34292"/>
            </a:xfrm>
            <a:custGeom>
              <a:rect b="b" l="l" r="r" t="t"/>
              <a:pathLst>
                <a:path extrusionOk="0" h="1308" w="3054">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79"/>
            <p:cNvSpPr/>
            <p:nvPr/>
          </p:nvSpPr>
          <p:spPr>
            <a:xfrm>
              <a:off x="8100474" y="1989434"/>
              <a:ext cx="196684" cy="200144"/>
            </a:xfrm>
            <a:custGeom>
              <a:rect b="b" l="l" r="r" t="t"/>
              <a:pathLst>
                <a:path extrusionOk="0" h="7634" w="7502">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79"/>
            <p:cNvSpPr/>
            <p:nvPr/>
          </p:nvSpPr>
          <p:spPr>
            <a:xfrm>
              <a:off x="8100474" y="2023621"/>
              <a:ext cx="112735" cy="165852"/>
            </a:xfrm>
            <a:custGeom>
              <a:rect b="b" l="l" r="r" t="t"/>
              <a:pathLst>
                <a:path extrusionOk="0" h="6326" w="430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79"/>
            <p:cNvSpPr/>
            <p:nvPr/>
          </p:nvSpPr>
          <p:spPr>
            <a:xfrm>
              <a:off x="8165047" y="2132293"/>
              <a:ext cx="67536" cy="66619"/>
            </a:xfrm>
            <a:custGeom>
              <a:rect b="b" l="l" r="r" t="t"/>
              <a:pathLst>
                <a:path extrusionOk="0" h="2541" w="2576">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79"/>
            <p:cNvSpPr/>
            <p:nvPr/>
          </p:nvSpPr>
          <p:spPr>
            <a:xfrm>
              <a:off x="8165047" y="2132293"/>
              <a:ext cx="41712" cy="66566"/>
            </a:xfrm>
            <a:custGeom>
              <a:rect b="b" l="l" r="r" t="t"/>
              <a:pathLst>
                <a:path extrusionOk="0" h="2539" w="1591">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9"/>
            <p:cNvSpPr/>
            <p:nvPr/>
          </p:nvSpPr>
          <p:spPr>
            <a:xfrm>
              <a:off x="8180463" y="2143173"/>
              <a:ext cx="37308" cy="16674"/>
            </a:xfrm>
            <a:custGeom>
              <a:rect b="b" l="l" r="r" t="t"/>
              <a:pathLst>
                <a:path extrusionOk="0" h="636" w="1423">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9"/>
            <p:cNvSpPr/>
            <p:nvPr/>
          </p:nvSpPr>
          <p:spPr>
            <a:xfrm>
              <a:off x="8151650" y="2063446"/>
              <a:ext cx="31461" cy="10749"/>
            </a:xfrm>
            <a:custGeom>
              <a:rect b="b" l="l" r="r" t="t"/>
              <a:pathLst>
                <a:path extrusionOk="0" h="410" w="120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9"/>
            <p:cNvSpPr/>
            <p:nvPr/>
          </p:nvSpPr>
          <p:spPr>
            <a:xfrm>
              <a:off x="8214520" y="2063446"/>
              <a:ext cx="31356" cy="10749"/>
            </a:xfrm>
            <a:custGeom>
              <a:rect b="b" l="l" r="r" t="t"/>
              <a:pathLst>
                <a:path extrusionOk="0" h="410" w="1196">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9"/>
            <p:cNvSpPr/>
            <p:nvPr/>
          </p:nvSpPr>
          <p:spPr>
            <a:xfrm>
              <a:off x="8056219" y="1983508"/>
              <a:ext cx="284984" cy="364869"/>
            </a:xfrm>
            <a:custGeom>
              <a:rect b="b" l="l" r="r" t="t"/>
              <a:pathLst>
                <a:path extrusionOk="0" h="13917" w="1087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3" name="Google Shape;14323;p79"/>
          <p:cNvGrpSpPr/>
          <p:nvPr/>
        </p:nvGrpSpPr>
        <p:grpSpPr>
          <a:xfrm>
            <a:off x="7161782" y="4086732"/>
            <a:ext cx="273580" cy="365131"/>
            <a:chOff x="7161782" y="4285982"/>
            <a:chExt cx="273580" cy="365131"/>
          </a:xfrm>
        </p:grpSpPr>
        <p:sp>
          <p:nvSpPr>
            <p:cNvPr id="14324" name="Google Shape;14324;p79"/>
            <p:cNvSpPr/>
            <p:nvPr/>
          </p:nvSpPr>
          <p:spPr>
            <a:xfrm>
              <a:off x="7173449" y="4291409"/>
              <a:ext cx="250325" cy="280029"/>
            </a:xfrm>
            <a:custGeom>
              <a:rect b="b" l="l" r="r" t="t"/>
              <a:pathLst>
                <a:path extrusionOk="0" h="10681" w="9548">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9"/>
            <p:cNvSpPr/>
            <p:nvPr/>
          </p:nvSpPr>
          <p:spPr>
            <a:xfrm>
              <a:off x="7167104" y="4497164"/>
              <a:ext cx="262935" cy="148548"/>
            </a:xfrm>
            <a:custGeom>
              <a:rect b="b" l="l" r="r" t="t"/>
              <a:pathLst>
                <a:path extrusionOk="0" h="5666" w="10029">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9"/>
            <p:cNvSpPr/>
            <p:nvPr/>
          </p:nvSpPr>
          <p:spPr>
            <a:xfrm>
              <a:off x="7167183" y="4570468"/>
              <a:ext cx="262857" cy="75244"/>
            </a:xfrm>
            <a:custGeom>
              <a:rect b="b" l="l" r="r" t="t"/>
              <a:pathLst>
                <a:path extrusionOk="0" h="2870" w="10026">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9"/>
            <p:cNvSpPr/>
            <p:nvPr/>
          </p:nvSpPr>
          <p:spPr>
            <a:xfrm>
              <a:off x="7264319" y="4497164"/>
              <a:ext cx="68585" cy="28577"/>
            </a:xfrm>
            <a:custGeom>
              <a:rect b="b" l="l" r="r" t="t"/>
              <a:pathLst>
                <a:path extrusionOk="0" h="1090" w="2616">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9"/>
            <p:cNvSpPr/>
            <p:nvPr/>
          </p:nvSpPr>
          <p:spPr>
            <a:xfrm>
              <a:off x="7224337" y="4314297"/>
              <a:ext cx="148627" cy="194298"/>
            </a:xfrm>
            <a:custGeom>
              <a:rect b="b" l="l" r="r" t="t"/>
              <a:pathLst>
                <a:path extrusionOk="0" h="7411" w="5669">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79"/>
            <p:cNvSpPr/>
            <p:nvPr/>
          </p:nvSpPr>
          <p:spPr>
            <a:xfrm>
              <a:off x="7224101" y="4314218"/>
              <a:ext cx="148784" cy="194481"/>
            </a:xfrm>
            <a:custGeom>
              <a:rect b="b" l="l" r="r" t="t"/>
              <a:pathLst>
                <a:path extrusionOk="0" h="7418" w="5675">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9"/>
            <p:cNvSpPr/>
            <p:nvPr/>
          </p:nvSpPr>
          <p:spPr>
            <a:xfrm>
              <a:off x="7225674" y="4314297"/>
              <a:ext cx="145874" cy="60589"/>
            </a:xfrm>
            <a:custGeom>
              <a:rect b="b" l="l" r="r" t="t"/>
              <a:pathLst>
                <a:path extrusionOk="0" h="2311" w="5564">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9"/>
            <p:cNvSpPr/>
            <p:nvPr/>
          </p:nvSpPr>
          <p:spPr>
            <a:xfrm>
              <a:off x="7225674" y="4314297"/>
              <a:ext cx="84447" cy="60589"/>
            </a:xfrm>
            <a:custGeom>
              <a:rect b="b" l="l" r="r" t="t"/>
              <a:pathLst>
                <a:path extrusionOk="0" h="2311" w="3221">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9"/>
            <p:cNvSpPr/>
            <p:nvPr/>
          </p:nvSpPr>
          <p:spPr>
            <a:xfrm>
              <a:off x="7173921" y="4570468"/>
              <a:ext cx="249486" cy="52356"/>
            </a:xfrm>
            <a:custGeom>
              <a:rect b="b" l="l" r="r" t="t"/>
              <a:pathLst>
                <a:path extrusionOk="0" h="1997" w="9516">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9"/>
            <p:cNvSpPr/>
            <p:nvPr/>
          </p:nvSpPr>
          <p:spPr>
            <a:xfrm>
              <a:off x="7161782" y="4285982"/>
              <a:ext cx="273580" cy="365131"/>
            </a:xfrm>
            <a:custGeom>
              <a:rect b="b" l="l" r="r" t="t"/>
              <a:pathLst>
                <a:path extrusionOk="0" h="13927" w="10435">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9"/>
            <p:cNvSpPr/>
            <p:nvPr/>
          </p:nvSpPr>
          <p:spPr>
            <a:xfrm>
              <a:off x="7273836" y="4457392"/>
              <a:ext cx="49630" cy="16543"/>
            </a:xfrm>
            <a:custGeom>
              <a:rect b="b" l="l" r="r" t="t"/>
              <a:pathLst>
                <a:path extrusionOk="0" h="631" w="1893">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9"/>
            <p:cNvSpPr/>
            <p:nvPr/>
          </p:nvSpPr>
          <p:spPr>
            <a:xfrm>
              <a:off x="7258918" y="4417515"/>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9"/>
            <p:cNvSpPr/>
            <p:nvPr/>
          </p:nvSpPr>
          <p:spPr>
            <a:xfrm>
              <a:off x="7327556" y="4417515"/>
              <a:ext cx="10749" cy="16360"/>
            </a:xfrm>
            <a:custGeom>
              <a:rect b="b" l="l" r="r" t="t"/>
              <a:pathLst>
                <a:path extrusionOk="0" h="624" w="41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79"/>
            <p:cNvSpPr/>
            <p:nvPr/>
          </p:nvSpPr>
          <p:spPr>
            <a:xfrm>
              <a:off x="7251499" y="4400316"/>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9"/>
            <p:cNvSpPr/>
            <p:nvPr/>
          </p:nvSpPr>
          <p:spPr>
            <a:xfrm>
              <a:off x="7320057" y="4400316"/>
              <a:ext cx="25667" cy="10749"/>
            </a:xfrm>
            <a:custGeom>
              <a:rect b="b" l="l" r="r" t="t"/>
              <a:pathLst>
                <a:path extrusionOk="0" h="410" w="979">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9" name="Google Shape;14339;p79"/>
          <p:cNvGrpSpPr/>
          <p:nvPr/>
        </p:nvGrpSpPr>
        <p:grpSpPr>
          <a:xfrm>
            <a:off x="7606352" y="1784258"/>
            <a:ext cx="285063" cy="364869"/>
            <a:chOff x="7606352" y="1983508"/>
            <a:chExt cx="285063" cy="364869"/>
          </a:xfrm>
        </p:grpSpPr>
        <p:sp>
          <p:nvSpPr>
            <p:cNvPr id="14340" name="Google Shape;14340;p79"/>
            <p:cNvSpPr/>
            <p:nvPr/>
          </p:nvSpPr>
          <p:spPr>
            <a:xfrm>
              <a:off x="7611570" y="2205964"/>
              <a:ext cx="274340" cy="137144"/>
            </a:xfrm>
            <a:custGeom>
              <a:rect b="b" l="l" r="r" t="t"/>
              <a:pathLst>
                <a:path extrusionOk="0" h="5231" w="10464">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9"/>
            <p:cNvSpPr/>
            <p:nvPr/>
          </p:nvSpPr>
          <p:spPr>
            <a:xfrm>
              <a:off x="7674334" y="2206069"/>
              <a:ext cx="148811" cy="91368"/>
            </a:xfrm>
            <a:custGeom>
              <a:rect b="b" l="l" r="r" t="t"/>
              <a:pathLst>
                <a:path extrusionOk="0" h="3485" w="5676">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79"/>
            <p:cNvSpPr/>
            <p:nvPr/>
          </p:nvSpPr>
          <p:spPr>
            <a:xfrm>
              <a:off x="7685818" y="2205964"/>
              <a:ext cx="125739" cy="39982"/>
            </a:xfrm>
            <a:custGeom>
              <a:rect b="b" l="l" r="r" t="t"/>
              <a:pathLst>
                <a:path extrusionOk="0" h="1525" w="4796">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9"/>
            <p:cNvSpPr/>
            <p:nvPr/>
          </p:nvSpPr>
          <p:spPr>
            <a:xfrm>
              <a:off x="7651551" y="2051674"/>
              <a:ext cx="194298" cy="154421"/>
            </a:xfrm>
            <a:custGeom>
              <a:rect b="b" l="l" r="r" t="t"/>
              <a:pathLst>
                <a:path extrusionOk="0" h="5890" w="7411">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9"/>
            <p:cNvSpPr/>
            <p:nvPr/>
          </p:nvSpPr>
          <p:spPr>
            <a:xfrm>
              <a:off x="7649533" y="2051674"/>
              <a:ext cx="144930" cy="154369"/>
            </a:xfrm>
            <a:custGeom>
              <a:rect b="b" l="l" r="r" t="t"/>
              <a:pathLst>
                <a:path extrusionOk="0" h="5888" w="5528">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9"/>
            <p:cNvSpPr/>
            <p:nvPr/>
          </p:nvSpPr>
          <p:spPr>
            <a:xfrm>
              <a:off x="7660570" y="2001441"/>
              <a:ext cx="105421" cy="107701"/>
            </a:xfrm>
            <a:custGeom>
              <a:rect b="b" l="l" r="r" t="t"/>
              <a:pathLst>
                <a:path extrusionOk="0" h="4108" w="4021">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79"/>
            <p:cNvSpPr/>
            <p:nvPr/>
          </p:nvSpPr>
          <p:spPr>
            <a:xfrm>
              <a:off x="7685818" y="2143121"/>
              <a:ext cx="125844" cy="85757"/>
            </a:xfrm>
            <a:custGeom>
              <a:rect b="b" l="l" r="r" t="t"/>
              <a:pathLst>
                <a:path extrusionOk="0" h="3271" w="480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79"/>
            <p:cNvSpPr/>
            <p:nvPr/>
          </p:nvSpPr>
          <p:spPr>
            <a:xfrm>
              <a:off x="7685739" y="2143121"/>
              <a:ext cx="77289" cy="85757"/>
            </a:xfrm>
            <a:custGeom>
              <a:rect b="b" l="l" r="r" t="t"/>
              <a:pathLst>
                <a:path extrusionOk="0" h="3271" w="2948">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9"/>
            <p:cNvSpPr/>
            <p:nvPr/>
          </p:nvSpPr>
          <p:spPr>
            <a:xfrm>
              <a:off x="7663035" y="1988804"/>
              <a:ext cx="174058" cy="120338"/>
            </a:xfrm>
            <a:custGeom>
              <a:rect b="b" l="l" r="r" t="t"/>
              <a:pathLst>
                <a:path extrusionOk="0" h="4590" w="6639">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9"/>
            <p:cNvSpPr/>
            <p:nvPr/>
          </p:nvSpPr>
          <p:spPr>
            <a:xfrm>
              <a:off x="7709073"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9"/>
            <p:cNvSpPr/>
            <p:nvPr/>
          </p:nvSpPr>
          <p:spPr>
            <a:xfrm>
              <a:off x="7777631" y="2109221"/>
              <a:ext cx="10671" cy="16386"/>
            </a:xfrm>
            <a:custGeom>
              <a:rect b="b" l="l" r="r" t="t"/>
              <a:pathLst>
                <a:path extrusionOk="0" h="625"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9"/>
            <p:cNvSpPr/>
            <p:nvPr/>
          </p:nvSpPr>
          <p:spPr>
            <a:xfrm>
              <a:off x="7723912" y="2160555"/>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9"/>
            <p:cNvSpPr/>
            <p:nvPr/>
          </p:nvSpPr>
          <p:spPr>
            <a:xfrm>
              <a:off x="7701574" y="2092023"/>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9"/>
            <p:cNvSpPr/>
            <p:nvPr/>
          </p:nvSpPr>
          <p:spPr>
            <a:xfrm>
              <a:off x="7770133" y="2092023"/>
              <a:ext cx="25667" cy="10749"/>
            </a:xfrm>
            <a:custGeom>
              <a:rect b="b" l="l" r="r" t="t"/>
              <a:pathLst>
                <a:path extrusionOk="0" h="410" w="979">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9"/>
            <p:cNvSpPr/>
            <p:nvPr/>
          </p:nvSpPr>
          <p:spPr>
            <a:xfrm>
              <a:off x="7606352" y="1983508"/>
              <a:ext cx="285063" cy="364869"/>
            </a:xfrm>
            <a:custGeom>
              <a:rect b="b" l="l" r="r" t="t"/>
              <a:pathLst>
                <a:path extrusionOk="0" h="13917" w="10873">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5" name="Google Shape;14355;p79"/>
          <p:cNvGrpSpPr/>
          <p:nvPr/>
        </p:nvGrpSpPr>
        <p:grpSpPr>
          <a:xfrm>
            <a:off x="7611937" y="4086837"/>
            <a:ext cx="273580" cy="365052"/>
            <a:chOff x="7611937" y="4286087"/>
            <a:chExt cx="273580" cy="365052"/>
          </a:xfrm>
        </p:grpSpPr>
        <p:sp>
          <p:nvSpPr>
            <p:cNvPr id="14356" name="Google Shape;14356;p79"/>
            <p:cNvSpPr/>
            <p:nvPr/>
          </p:nvSpPr>
          <p:spPr>
            <a:xfrm>
              <a:off x="7617259" y="4536752"/>
              <a:ext cx="262857" cy="109039"/>
            </a:xfrm>
            <a:custGeom>
              <a:rect b="b" l="l" r="r" t="t"/>
              <a:pathLst>
                <a:path extrusionOk="0" h="4159" w="10026">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79"/>
            <p:cNvSpPr/>
            <p:nvPr/>
          </p:nvSpPr>
          <p:spPr>
            <a:xfrm>
              <a:off x="7720084" y="4537145"/>
              <a:ext cx="57207" cy="108567"/>
            </a:xfrm>
            <a:custGeom>
              <a:rect b="b" l="l" r="r" t="t"/>
              <a:pathLst>
                <a:path extrusionOk="0" h="4141" w="2182">
                  <a:moveTo>
                    <a:pt x="1" y="0"/>
                  </a:moveTo>
                  <a:lnTo>
                    <a:pt x="1" y="4140"/>
                  </a:lnTo>
                  <a:lnTo>
                    <a:pt x="2181" y="4140"/>
                  </a:lnTo>
                  <a:lnTo>
                    <a:pt x="2181"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79"/>
            <p:cNvSpPr/>
            <p:nvPr/>
          </p:nvSpPr>
          <p:spPr>
            <a:xfrm>
              <a:off x="7720084" y="4537145"/>
              <a:ext cx="57207" cy="40034"/>
            </a:xfrm>
            <a:custGeom>
              <a:rect b="b" l="l" r="r" t="t"/>
              <a:pathLst>
                <a:path extrusionOk="0" h="1527" w="2182">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9"/>
            <p:cNvSpPr/>
            <p:nvPr/>
          </p:nvSpPr>
          <p:spPr>
            <a:xfrm>
              <a:off x="7643555" y="4291409"/>
              <a:ext cx="210264" cy="208639"/>
            </a:xfrm>
            <a:custGeom>
              <a:rect b="b" l="l" r="r" t="t"/>
              <a:pathLst>
                <a:path extrusionOk="0" h="7958" w="802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9"/>
            <p:cNvSpPr/>
            <p:nvPr/>
          </p:nvSpPr>
          <p:spPr>
            <a:xfrm>
              <a:off x="7714395" y="4485680"/>
              <a:ext cx="68585" cy="74379"/>
            </a:xfrm>
            <a:custGeom>
              <a:rect b="b" l="l" r="r" t="t"/>
              <a:pathLst>
                <a:path extrusionOk="0" h="2837" w="2616">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9"/>
            <p:cNvSpPr/>
            <p:nvPr/>
          </p:nvSpPr>
          <p:spPr>
            <a:xfrm>
              <a:off x="7714395" y="4485680"/>
              <a:ext cx="68585" cy="34266"/>
            </a:xfrm>
            <a:custGeom>
              <a:rect b="b" l="l" r="r" t="t"/>
              <a:pathLst>
                <a:path extrusionOk="0" h="1307" w="2616">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9"/>
            <p:cNvSpPr/>
            <p:nvPr/>
          </p:nvSpPr>
          <p:spPr>
            <a:xfrm>
              <a:off x="7674413" y="4342874"/>
              <a:ext cx="148627" cy="160005"/>
            </a:xfrm>
            <a:custGeom>
              <a:rect b="b" l="l" r="r" t="t"/>
              <a:pathLst>
                <a:path extrusionOk="0" h="6103" w="5669">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9"/>
            <p:cNvSpPr/>
            <p:nvPr/>
          </p:nvSpPr>
          <p:spPr>
            <a:xfrm>
              <a:off x="7674151" y="4342769"/>
              <a:ext cx="148811" cy="160084"/>
            </a:xfrm>
            <a:custGeom>
              <a:rect b="b" l="l" r="r" t="t"/>
              <a:pathLst>
                <a:path extrusionOk="0" h="6106" w="5676">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9"/>
            <p:cNvSpPr/>
            <p:nvPr/>
          </p:nvSpPr>
          <p:spPr>
            <a:xfrm>
              <a:off x="7645836" y="4611393"/>
              <a:ext cx="57180" cy="34319"/>
            </a:xfrm>
            <a:custGeom>
              <a:rect b="b" l="l" r="r" t="t"/>
              <a:pathLst>
                <a:path extrusionOk="0" h="1309" w="2181">
                  <a:moveTo>
                    <a:pt x="1" y="1"/>
                  </a:moveTo>
                  <a:lnTo>
                    <a:pt x="1" y="1308"/>
                  </a:lnTo>
                  <a:lnTo>
                    <a:pt x="2181" y="1308"/>
                  </a:lnTo>
                  <a:lnTo>
                    <a:pt x="218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9"/>
            <p:cNvSpPr/>
            <p:nvPr/>
          </p:nvSpPr>
          <p:spPr>
            <a:xfrm>
              <a:off x="7722942" y="4448556"/>
              <a:ext cx="51491" cy="22914"/>
            </a:xfrm>
            <a:custGeom>
              <a:rect b="b" l="l" r="r" t="t"/>
              <a:pathLst>
                <a:path extrusionOk="0" h="874" w="1964">
                  <a:moveTo>
                    <a:pt x="1" y="0"/>
                  </a:moveTo>
                  <a:cubicBezTo>
                    <a:pt x="1" y="482"/>
                    <a:pt x="442"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9"/>
            <p:cNvSpPr/>
            <p:nvPr/>
          </p:nvSpPr>
          <p:spPr>
            <a:xfrm>
              <a:off x="7651551" y="4291382"/>
              <a:ext cx="194298" cy="108672"/>
            </a:xfrm>
            <a:custGeom>
              <a:rect b="b" l="l" r="r" t="t"/>
              <a:pathLst>
                <a:path extrusionOk="0" h="4145" w="7411">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9"/>
            <p:cNvSpPr/>
            <p:nvPr/>
          </p:nvSpPr>
          <p:spPr>
            <a:xfrm>
              <a:off x="7748687" y="4515201"/>
              <a:ext cx="65622" cy="130511"/>
            </a:xfrm>
            <a:custGeom>
              <a:rect b="b" l="l" r="r" t="t"/>
              <a:pathLst>
                <a:path extrusionOk="0" h="4978" w="2503">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9"/>
            <p:cNvSpPr/>
            <p:nvPr/>
          </p:nvSpPr>
          <p:spPr>
            <a:xfrm>
              <a:off x="7683065" y="4515201"/>
              <a:ext cx="65649" cy="130511"/>
            </a:xfrm>
            <a:custGeom>
              <a:rect b="b" l="l" r="r" t="t"/>
              <a:pathLst>
                <a:path extrusionOk="0" h="4978" w="2504">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9"/>
            <p:cNvSpPr/>
            <p:nvPr/>
          </p:nvSpPr>
          <p:spPr>
            <a:xfrm>
              <a:off x="7716309" y="4291382"/>
              <a:ext cx="129436" cy="92731"/>
            </a:xfrm>
            <a:custGeom>
              <a:rect b="b" l="l" r="r" t="t"/>
              <a:pathLst>
                <a:path extrusionOk="0" h="3537" w="4937">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9"/>
            <p:cNvSpPr/>
            <p:nvPr/>
          </p:nvSpPr>
          <p:spPr>
            <a:xfrm>
              <a:off x="7611937" y="4286087"/>
              <a:ext cx="273580" cy="365052"/>
            </a:xfrm>
            <a:custGeom>
              <a:rect b="b" l="l" r="r" t="t"/>
              <a:pathLst>
                <a:path extrusionOk="0" h="13924" w="10435">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9"/>
            <p:cNvSpPr/>
            <p:nvPr/>
          </p:nvSpPr>
          <p:spPr>
            <a:xfrm>
              <a:off x="7701574" y="4394627"/>
              <a:ext cx="25667" cy="10749"/>
            </a:xfrm>
            <a:custGeom>
              <a:rect b="b" l="l" r="r" t="t"/>
              <a:pathLst>
                <a:path extrusionOk="0" h="410" w="979">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9"/>
            <p:cNvSpPr/>
            <p:nvPr/>
          </p:nvSpPr>
          <p:spPr>
            <a:xfrm>
              <a:off x="7770133" y="4394627"/>
              <a:ext cx="25667" cy="10749"/>
            </a:xfrm>
            <a:custGeom>
              <a:rect b="b" l="l" r="r" t="t"/>
              <a:pathLst>
                <a:path extrusionOk="0" h="410" w="979">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79"/>
            <p:cNvSpPr/>
            <p:nvPr/>
          </p:nvSpPr>
          <p:spPr>
            <a:xfrm>
              <a:off x="7815909" y="4594667"/>
              <a:ext cx="42735" cy="39221"/>
            </a:xfrm>
            <a:custGeom>
              <a:rect b="b" l="l" r="r" t="t"/>
              <a:pathLst>
                <a:path extrusionOk="0" h="1496" w="163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79"/>
            <p:cNvSpPr/>
            <p:nvPr/>
          </p:nvSpPr>
          <p:spPr>
            <a:xfrm>
              <a:off x="7709073" y="4411773"/>
              <a:ext cx="10775" cy="16412"/>
            </a:xfrm>
            <a:custGeom>
              <a:rect b="b" l="l" r="r" t="t"/>
              <a:pathLst>
                <a:path extrusionOk="0" h="626" w="411">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9"/>
            <p:cNvSpPr/>
            <p:nvPr/>
          </p:nvSpPr>
          <p:spPr>
            <a:xfrm>
              <a:off x="7777631" y="4411799"/>
              <a:ext cx="10671" cy="16386"/>
            </a:xfrm>
            <a:custGeom>
              <a:rect b="b" l="l" r="r" t="t"/>
              <a:pathLst>
                <a:path extrusionOk="0" h="625" w="407">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9"/>
            <p:cNvSpPr/>
            <p:nvPr/>
          </p:nvSpPr>
          <p:spPr>
            <a:xfrm>
              <a:off x="7717620" y="4443234"/>
              <a:ext cx="62214" cy="33532"/>
            </a:xfrm>
            <a:custGeom>
              <a:rect b="b" l="l" r="r" t="t"/>
              <a:pathLst>
                <a:path extrusionOk="0" h="1279" w="2373">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7" name="Google Shape;14377;p79"/>
          <p:cNvGrpSpPr/>
          <p:nvPr/>
        </p:nvGrpSpPr>
        <p:grpSpPr>
          <a:xfrm>
            <a:off x="8061934" y="2231948"/>
            <a:ext cx="273658" cy="365052"/>
            <a:chOff x="8061934" y="2431198"/>
            <a:chExt cx="273658" cy="365052"/>
          </a:xfrm>
        </p:grpSpPr>
        <p:sp>
          <p:nvSpPr>
            <p:cNvPr id="14378" name="Google Shape;14378;p79"/>
            <p:cNvSpPr/>
            <p:nvPr/>
          </p:nvSpPr>
          <p:spPr>
            <a:xfrm>
              <a:off x="8084533" y="2453693"/>
              <a:ext cx="97162" cy="257167"/>
            </a:xfrm>
            <a:custGeom>
              <a:rect b="b" l="l" r="r" t="t"/>
              <a:pathLst>
                <a:path extrusionOk="0" h="9809" w="3706">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9"/>
            <p:cNvSpPr/>
            <p:nvPr/>
          </p:nvSpPr>
          <p:spPr>
            <a:xfrm>
              <a:off x="8135894" y="2436599"/>
              <a:ext cx="182893" cy="268572"/>
            </a:xfrm>
            <a:custGeom>
              <a:rect b="b" l="l" r="r" t="t"/>
              <a:pathLst>
                <a:path extrusionOk="0" h="10244" w="6976">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9"/>
            <p:cNvSpPr/>
            <p:nvPr/>
          </p:nvSpPr>
          <p:spPr>
            <a:xfrm>
              <a:off x="8107316" y="2579406"/>
              <a:ext cx="22914" cy="45697"/>
            </a:xfrm>
            <a:custGeom>
              <a:rect b="b" l="l" r="r" t="t"/>
              <a:pathLst>
                <a:path extrusionOk="0" h="1743" w="874">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9"/>
            <p:cNvSpPr/>
            <p:nvPr/>
          </p:nvSpPr>
          <p:spPr>
            <a:xfrm>
              <a:off x="8267401" y="2579406"/>
              <a:ext cx="22809" cy="45697"/>
            </a:xfrm>
            <a:custGeom>
              <a:rect b="b" l="l" r="r" t="t"/>
              <a:pathLst>
                <a:path extrusionOk="0" h="1743" w="87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9"/>
            <p:cNvSpPr/>
            <p:nvPr/>
          </p:nvSpPr>
          <p:spPr>
            <a:xfrm>
              <a:off x="8067335" y="2642276"/>
              <a:ext cx="262962" cy="148627"/>
            </a:xfrm>
            <a:custGeom>
              <a:rect b="b" l="l" r="r" t="t"/>
              <a:pathLst>
                <a:path extrusionOk="0" h="5669" w="1003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79"/>
            <p:cNvSpPr/>
            <p:nvPr/>
          </p:nvSpPr>
          <p:spPr>
            <a:xfrm>
              <a:off x="8164471" y="2642276"/>
              <a:ext cx="68690" cy="28603"/>
            </a:xfrm>
            <a:custGeom>
              <a:rect b="b" l="l" r="r" t="t"/>
              <a:pathLst>
                <a:path extrusionOk="0" h="1091" w="262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79"/>
            <p:cNvSpPr/>
            <p:nvPr/>
          </p:nvSpPr>
          <p:spPr>
            <a:xfrm>
              <a:off x="8101601" y="2499469"/>
              <a:ext cx="194298" cy="154316"/>
            </a:xfrm>
            <a:custGeom>
              <a:rect b="b" l="l" r="r" t="t"/>
              <a:pathLst>
                <a:path extrusionOk="0" h="5886" w="7411">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9"/>
            <p:cNvSpPr/>
            <p:nvPr/>
          </p:nvSpPr>
          <p:spPr>
            <a:xfrm>
              <a:off x="8067335" y="2709497"/>
              <a:ext cx="262962" cy="81405"/>
            </a:xfrm>
            <a:custGeom>
              <a:rect b="b" l="l" r="r" t="t"/>
              <a:pathLst>
                <a:path extrusionOk="0" h="3105" w="1003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79"/>
            <p:cNvSpPr/>
            <p:nvPr/>
          </p:nvSpPr>
          <p:spPr>
            <a:xfrm>
              <a:off x="8100867" y="2499469"/>
              <a:ext cx="143672" cy="154342"/>
            </a:xfrm>
            <a:custGeom>
              <a:rect b="b" l="l" r="r" t="t"/>
              <a:pathLst>
                <a:path extrusionOk="0" h="5887" w="548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79"/>
            <p:cNvSpPr/>
            <p:nvPr/>
          </p:nvSpPr>
          <p:spPr>
            <a:xfrm>
              <a:off x="8086788" y="2709497"/>
              <a:ext cx="223924" cy="64207"/>
            </a:xfrm>
            <a:custGeom>
              <a:rect b="b" l="l" r="r" t="t"/>
              <a:pathLst>
                <a:path extrusionOk="0" h="2449" w="8541">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9"/>
            <p:cNvSpPr/>
            <p:nvPr/>
          </p:nvSpPr>
          <p:spPr>
            <a:xfrm>
              <a:off x="8159148" y="2557488"/>
              <a:ext cx="10749" cy="16412"/>
            </a:xfrm>
            <a:custGeom>
              <a:rect b="b" l="l" r="r" t="t"/>
              <a:pathLst>
                <a:path extrusionOk="0" h="626" w="41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9"/>
            <p:cNvSpPr/>
            <p:nvPr/>
          </p:nvSpPr>
          <p:spPr>
            <a:xfrm>
              <a:off x="8227707" y="2557488"/>
              <a:ext cx="10749" cy="16412"/>
            </a:xfrm>
            <a:custGeom>
              <a:rect b="b" l="l" r="r" t="t"/>
              <a:pathLst>
                <a:path extrusionOk="0" h="626" w="41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9"/>
            <p:cNvSpPr/>
            <p:nvPr/>
          </p:nvSpPr>
          <p:spPr>
            <a:xfrm>
              <a:off x="8061934" y="2431198"/>
              <a:ext cx="273658" cy="365052"/>
            </a:xfrm>
            <a:custGeom>
              <a:rect b="b" l="l" r="r" t="t"/>
              <a:pathLst>
                <a:path extrusionOk="0" h="13924" w="10438">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9"/>
            <p:cNvSpPr/>
            <p:nvPr/>
          </p:nvSpPr>
          <p:spPr>
            <a:xfrm>
              <a:off x="8173988" y="2602556"/>
              <a:ext cx="49630" cy="16491"/>
            </a:xfrm>
            <a:custGeom>
              <a:rect b="b" l="l" r="r" t="t"/>
              <a:pathLst>
                <a:path extrusionOk="0" h="629" w="1893">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9"/>
            <p:cNvSpPr/>
            <p:nvPr/>
          </p:nvSpPr>
          <p:spPr>
            <a:xfrm>
              <a:off x="8150890" y="2536855"/>
              <a:ext cx="22547" cy="14105"/>
            </a:xfrm>
            <a:custGeom>
              <a:rect b="b" l="l" r="r" t="t"/>
              <a:pathLst>
                <a:path extrusionOk="0" h="538" w="86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79"/>
            <p:cNvSpPr/>
            <p:nvPr/>
          </p:nvSpPr>
          <p:spPr>
            <a:xfrm>
              <a:off x="8224115" y="2536855"/>
              <a:ext cx="22599" cy="14105"/>
            </a:xfrm>
            <a:custGeom>
              <a:rect b="b" l="l" r="r" t="t"/>
              <a:pathLst>
                <a:path extrusionOk="0" h="538" w="862">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4" name="Google Shape;14394;p79"/>
          <p:cNvGrpSpPr/>
          <p:nvPr/>
        </p:nvGrpSpPr>
        <p:grpSpPr>
          <a:xfrm>
            <a:off x="7161861" y="3157269"/>
            <a:ext cx="273501" cy="365131"/>
            <a:chOff x="7161861" y="3356519"/>
            <a:chExt cx="273501" cy="365131"/>
          </a:xfrm>
        </p:grpSpPr>
        <p:sp>
          <p:nvSpPr>
            <p:cNvPr id="14395" name="Google Shape;14395;p79"/>
            <p:cNvSpPr/>
            <p:nvPr/>
          </p:nvSpPr>
          <p:spPr>
            <a:xfrm>
              <a:off x="7327189" y="3504726"/>
              <a:ext cx="68847" cy="125739"/>
            </a:xfrm>
            <a:custGeom>
              <a:rect b="b" l="l" r="r" t="t"/>
              <a:pathLst>
                <a:path extrusionOk="0" h="4796" w="2626">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79"/>
            <p:cNvSpPr/>
            <p:nvPr/>
          </p:nvSpPr>
          <p:spPr>
            <a:xfrm>
              <a:off x="7167183" y="3556191"/>
              <a:ext cx="262857" cy="160032"/>
            </a:xfrm>
            <a:custGeom>
              <a:rect b="b" l="l" r="r" t="t"/>
              <a:pathLst>
                <a:path extrusionOk="0" h="6104" w="10026">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79"/>
            <p:cNvSpPr/>
            <p:nvPr/>
          </p:nvSpPr>
          <p:spPr>
            <a:xfrm>
              <a:off x="7230053" y="3612978"/>
              <a:ext cx="199987" cy="103245"/>
            </a:xfrm>
            <a:custGeom>
              <a:rect b="b" l="l" r="r" t="t"/>
              <a:pathLst>
                <a:path extrusionOk="0" h="3938" w="7628">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79"/>
            <p:cNvSpPr/>
            <p:nvPr/>
          </p:nvSpPr>
          <p:spPr>
            <a:xfrm>
              <a:off x="7167183" y="3612978"/>
              <a:ext cx="199987" cy="103245"/>
            </a:xfrm>
            <a:custGeom>
              <a:rect b="b" l="l" r="r" t="t"/>
              <a:pathLst>
                <a:path extrusionOk="0" h="3938" w="7628">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79"/>
            <p:cNvSpPr/>
            <p:nvPr/>
          </p:nvSpPr>
          <p:spPr>
            <a:xfrm>
              <a:off x="7264319" y="3556086"/>
              <a:ext cx="68585" cy="34345"/>
            </a:xfrm>
            <a:custGeom>
              <a:rect b="b" l="l" r="r" t="t"/>
              <a:pathLst>
                <a:path extrusionOk="0" h="1310" w="2616">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9"/>
            <p:cNvSpPr/>
            <p:nvPr/>
          </p:nvSpPr>
          <p:spPr>
            <a:xfrm>
              <a:off x="72014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9"/>
            <p:cNvSpPr/>
            <p:nvPr/>
          </p:nvSpPr>
          <p:spPr>
            <a:xfrm>
              <a:off x="7218543"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9"/>
            <p:cNvSpPr/>
            <p:nvPr/>
          </p:nvSpPr>
          <p:spPr>
            <a:xfrm>
              <a:off x="7350076" y="3516210"/>
              <a:ext cx="45697" cy="45697"/>
            </a:xfrm>
            <a:custGeom>
              <a:rect b="b" l="l" r="r" t="t"/>
              <a:pathLst>
                <a:path extrusionOk="0" h="1743" w="1743">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79"/>
            <p:cNvSpPr/>
            <p:nvPr/>
          </p:nvSpPr>
          <p:spPr>
            <a:xfrm>
              <a:off x="7367144" y="3533303"/>
              <a:ext cx="11536" cy="11509"/>
            </a:xfrm>
            <a:custGeom>
              <a:rect b="b" l="l" r="r" t="t"/>
              <a:pathLst>
                <a:path extrusionOk="0" h="439" w="44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79"/>
            <p:cNvSpPr/>
            <p:nvPr/>
          </p:nvSpPr>
          <p:spPr>
            <a:xfrm>
              <a:off x="7207270" y="3361920"/>
              <a:ext cx="182893" cy="134286"/>
            </a:xfrm>
            <a:custGeom>
              <a:rect b="b" l="l" r="r" t="t"/>
              <a:pathLst>
                <a:path extrusionOk="0" h="5122" w="6976">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9"/>
            <p:cNvSpPr/>
            <p:nvPr/>
          </p:nvSpPr>
          <p:spPr>
            <a:xfrm>
              <a:off x="7201554" y="3430190"/>
              <a:ext cx="194219" cy="143226"/>
            </a:xfrm>
            <a:custGeom>
              <a:rect b="b" l="l" r="r" t="t"/>
              <a:pathLst>
                <a:path extrusionOk="0" h="5463" w="7408">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9"/>
            <p:cNvSpPr/>
            <p:nvPr/>
          </p:nvSpPr>
          <p:spPr>
            <a:xfrm>
              <a:off x="7200715" y="3430111"/>
              <a:ext cx="160871" cy="143226"/>
            </a:xfrm>
            <a:custGeom>
              <a:rect b="b" l="l" r="r" t="t"/>
              <a:pathLst>
                <a:path extrusionOk="0" h="5463" w="6136">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9"/>
            <p:cNvSpPr/>
            <p:nvPr/>
          </p:nvSpPr>
          <p:spPr>
            <a:xfrm>
              <a:off x="7272866" y="3519067"/>
              <a:ext cx="51491" cy="22809"/>
            </a:xfrm>
            <a:custGeom>
              <a:rect b="b" l="l" r="r" t="t"/>
              <a:pathLst>
                <a:path extrusionOk="0" h="870" w="1964">
                  <a:moveTo>
                    <a:pt x="1" y="0"/>
                  </a:moveTo>
                  <a:cubicBezTo>
                    <a:pt x="1" y="482"/>
                    <a:pt x="442" y="870"/>
                    <a:pt x="982" y="870"/>
                  </a:cubicBezTo>
                  <a:cubicBezTo>
                    <a:pt x="1525" y="870"/>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9"/>
            <p:cNvSpPr/>
            <p:nvPr/>
          </p:nvSpPr>
          <p:spPr>
            <a:xfrm>
              <a:off x="7296042" y="3363545"/>
              <a:ext cx="94016" cy="101226"/>
            </a:xfrm>
            <a:custGeom>
              <a:rect b="b" l="l" r="r" t="t"/>
              <a:pathLst>
                <a:path extrusionOk="0" h="3861" w="3586">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79"/>
            <p:cNvSpPr/>
            <p:nvPr/>
          </p:nvSpPr>
          <p:spPr>
            <a:xfrm>
              <a:off x="7372938" y="3481550"/>
              <a:ext cx="2884" cy="2124"/>
            </a:xfrm>
            <a:custGeom>
              <a:rect b="b" l="l" r="r" t="t"/>
              <a:pathLst>
                <a:path extrusionOk="0" h="81" w="110">
                  <a:moveTo>
                    <a:pt x="1" y="1"/>
                  </a:moveTo>
                  <a:lnTo>
                    <a:pt x="1" y="81"/>
                  </a:lnTo>
                  <a:cubicBezTo>
                    <a:pt x="37" y="59"/>
                    <a:pt x="73" y="37"/>
                    <a:pt x="110" y="12"/>
                  </a:cubicBez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9"/>
            <p:cNvSpPr/>
            <p:nvPr/>
          </p:nvSpPr>
          <p:spPr>
            <a:xfrm>
              <a:off x="7258997" y="3482284"/>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9"/>
            <p:cNvSpPr/>
            <p:nvPr/>
          </p:nvSpPr>
          <p:spPr>
            <a:xfrm>
              <a:off x="7327556" y="3482284"/>
              <a:ext cx="10749" cy="16386"/>
            </a:xfrm>
            <a:custGeom>
              <a:rect b="b" l="l" r="r" t="t"/>
              <a:pathLst>
                <a:path extrusionOk="0" h="625" w="41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9"/>
            <p:cNvSpPr/>
            <p:nvPr/>
          </p:nvSpPr>
          <p:spPr>
            <a:xfrm>
              <a:off x="7161861" y="3356519"/>
              <a:ext cx="273501" cy="365131"/>
            </a:xfrm>
            <a:custGeom>
              <a:rect b="b" l="l" r="r" t="t"/>
              <a:pathLst>
                <a:path extrusionOk="0" h="13927" w="10432">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9"/>
            <p:cNvSpPr/>
            <p:nvPr/>
          </p:nvSpPr>
          <p:spPr>
            <a:xfrm>
              <a:off x="7221401" y="3699391"/>
              <a:ext cx="16255" cy="22180"/>
            </a:xfrm>
            <a:custGeom>
              <a:rect b="b" l="l" r="r" t="t"/>
              <a:pathLst>
                <a:path extrusionOk="0" h="846" w="62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9"/>
            <p:cNvSpPr/>
            <p:nvPr/>
          </p:nvSpPr>
          <p:spPr>
            <a:xfrm>
              <a:off x="7267544" y="3513640"/>
              <a:ext cx="62135" cy="33663"/>
            </a:xfrm>
            <a:custGeom>
              <a:rect b="b" l="l" r="r" t="t"/>
              <a:pathLst>
                <a:path extrusionOk="0" h="1284" w="237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5" name="Google Shape;14415;p79"/>
          <p:cNvGrpSpPr/>
          <p:nvPr/>
        </p:nvGrpSpPr>
        <p:grpSpPr>
          <a:xfrm>
            <a:off x="7156067" y="1784258"/>
            <a:ext cx="285089" cy="365131"/>
            <a:chOff x="7156067" y="1983508"/>
            <a:chExt cx="285089" cy="365131"/>
          </a:xfrm>
        </p:grpSpPr>
        <p:sp>
          <p:nvSpPr>
            <p:cNvPr id="14416" name="Google Shape;14416;p79"/>
            <p:cNvSpPr/>
            <p:nvPr/>
          </p:nvSpPr>
          <p:spPr>
            <a:xfrm>
              <a:off x="7161494" y="2228196"/>
              <a:ext cx="274235" cy="114911"/>
            </a:xfrm>
            <a:custGeom>
              <a:rect b="b" l="l" r="r" t="t"/>
              <a:pathLst>
                <a:path extrusionOk="0" h="4383" w="1046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9"/>
            <p:cNvSpPr/>
            <p:nvPr/>
          </p:nvSpPr>
          <p:spPr>
            <a:xfrm>
              <a:off x="7191880" y="2131611"/>
              <a:ext cx="213568" cy="211497"/>
            </a:xfrm>
            <a:custGeom>
              <a:rect b="b" l="l" r="r" t="t"/>
              <a:pathLst>
                <a:path extrusionOk="0" h="8067" w="8146">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79"/>
            <p:cNvSpPr/>
            <p:nvPr/>
          </p:nvSpPr>
          <p:spPr>
            <a:xfrm>
              <a:off x="7193112" y="2131611"/>
              <a:ext cx="210998" cy="148627"/>
            </a:xfrm>
            <a:custGeom>
              <a:rect b="b" l="l" r="r" t="t"/>
              <a:pathLst>
                <a:path extrusionOk="0" h="5669" w="8048">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79"/>
            <p:cNvSpPr/>
            <p:nvPr/>
          </p:nvSpPr>
          <p:spPr>
            <a:xfrm>
              <a:off x="7251971" y="2183076"/>
              <a:ext cx="93282" cy="93911"/>
            </a:xfrm>
            <a:custGeom>
              <a:rect b="b" l="l" r="r" t="t"/>
              <a:pathLst>
                <a:path extrusionOk="0" h="3582" w="3558">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79"/>
            <p:cNvSpPr/>
            <p:nvPr/>
          </p:nvSpPr>
          <p:spPr>
            <a:xfrm>
              <a:off x="7258630" y="2183076"/>
              <a:ext cx="79963" cy="28577"/>
            </a:xfrm>
            <a:custGeom>
              <a:rect b="b" l="l" r="r" t="t"/>
              <a:pathLst>
                <a:path extrusionOk="0" h="1090" w="305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79"/>
            <p:cNvSpPr/>
            <p:nvPr/>
          </p:nvSpPr>
          <p:spPr>
            <a:xfrm>
              <a:off x="7201476" y="2028786"/>
              <a:ext cx="194298" cy="165826"/>
            </a:xfrm>
            <a:custGeom>
              <a:rect b="b" l="l" r="r" t="t"/>
              <a:pathLst>
                <a:path extrusionOk="0" h="6325" w="7411">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79"/>
            <p:cNvSpPr/>
            <p:nvPr/>
          </p:nvSpPr>
          <p:spPr>
            <a:xfrm>
              <a:off x="7281518" y="2137405"/>
              <a:ext cx="34292" cy="17120"/>
            </a:xfrm>
            <a:custGeom>
              <a:rect b="b" l="l" r="r" t="t"/>
              <a:pathLst>
                <a:path extrusionOk="0" h="653" w="1308">
                  <a:moveTo>
                    <a:pt x="0" y="1"/>
                  </a:moveTo>
                  <a:cubicBezTo>
                    <a:pt x="0" y="359"/>
                    <a:pt x="290" y="653"/>
                    <a:pt x="652" y="653"/>
                  </a:cubicBezTo>
                  <a:cubicBezTo>
                    <a:pt x="1014" y="653"/>
                    <a:pt x="1308" y="359"/>
                    <a:pt x="13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79"/>
            <p:cNvSpPr/>
            <p:nvPr/>
          </p:nvSpPr>
          <p:spPr>
            <a:xfrm>
              <a:off x="7201476" y="2028786"/>
              <a:ext cx="154316" cy="165747"/>
            </a:xfrm>
            <a:custGeom>
              <a:rect b="b" l="l" r="r" t="t"/>
              <a:pathLst>
                <a:path extrusionOk="0" h="6322" w="5886">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79"/>
            <p:cNvSpPr/>
            <p:nvPr/>
          </p:nvSpPr>
          <p:spPr>
            <a:xfrm>
              <a:off x="7212854" y="1988804"/>
              <a:ext cx="171515" cy="111503"/>
            </a:xfrm>
            <a:custGeom>
              <a:rect b="b" l="l" r="r" t="t"/>
              <a:pathLst>
                <a:path extrusionOk="0" h="4253" w="6542">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79"/>
            <p:cNvSpPr/>
            <p:nvPr/>
          </p:nvSpPr>
          <p:spPr>
            <a:xfrm>
              <a:off x="7304301" y="2135622"/>
              <a:ext cx="22914" cy="21236"/>
            </a:xfrm>
            <a:custGeom>
              <a:rect b="b" l="l" r="r" t="t"/>
              <a:pathLst>
                <a:path extrusionOk="0" h="810" w="874">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79"/>
            <p:cNvSpPr/>
            <p:nvPr/>
          </p:nvSpPr>
          <p:spPr>
            <a:xfrm>
              <a:off x="7270008" y="2135622"/>
              <a:ext cx="22914" cy="21262"/>
            </a:xfrm>
            <a:custGeom>
              <a:rect b="b" l="l" r="r" t="t"/>
              <a:pathLst>
                <a:path extrusionOk="0" h="811" w="874">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79"/>
            <p:cNvSpPr/>
            <p:nvPr/>
          </p:nvSpPr>
          <p:spPr>
            <a:xfrm>
              <a:off x="7258918" y="2097790"/>
              <a:ext cx="10749" cy="16386"/>
            </a:xfrm>
            <a:custGeom>
              <a:rect b="b" l="l" r="r" t="t"/>
              <a:pathLst>
                <a:path extrusionOk="0" h="625" w="41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9"/>
            <p:cNvSpPr/>
            <p:nvPr/>
          </p:nvSpPr>
          <p:spPr>
            <a:xfrm>
              <a:off x="7327556" y="2097738"/>
              <a:ext cx="10749" cy="16465"/>
            </a:xfrm>
            <a:custGeom>
              <a:rect b="b" l="l" r="r" t="t"/>
              <a:pathLst>
                <a:path extrusionOk="0" h="628" w="41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9"/>
            <p:cNvSpPr/>
            <p:nvPr/>
          </p:nvSpPr>
          <p:spPr>
            <a:xfrm>
              <a:off x="7250843" y="2080592"/>
              <a:ext cx="32693" cy="16517"/>
            </a:xfrm>
            <a:custGeom>
              <a:rect b="b" l="l" r="r" t="t"/>
              <a:pathLst>
                <a:path extrusionOk="0" h="630" w="1247">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9"/>
            <p:cNvSpPr/>
            <p:nvPr/>
          </p:nvSpPr>
          <p:spPr>
            <a:xfrm>
              <a:off x="7314080" y="2080592"/>
              <a:ext cx="32300" cy="16491"/>
            </a:xfrm>
            <a:custGeom>
              <a:rect b="b" l="l" r="r" t="t"/>
              <a:pathLst>
                <a:path extrusionOk="0" h="629" w="1232">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9"/>
            <p:cNvSpPr/>
            <p:nvPr/>
          </p:nvSpPr>
          <p:spPr>
            <a:xfrm>
              <a:off x="7293289" y="2297778"/>
              <a:ext cx="10644" cy="50600"/>
            </a:xfrm>
            <a:custGeom>
              <a:rect b="b" l="l" r="r" t="t"/>
              <a:pathLst>
                <a:path extrusionOk="0" h="1930" w="406">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9"/>
            <p:cNvSpPr/>
            <p:nvPr/>
          </p:nvSpPr>
          <p:spPr>
            <a:xfrm>
              <a:off x="7156067" y="1983508"/>
              <a:ext cx="285089" cy="365131"/>
            </a:xfrm>
            <a:custGeom>
              <a:rect b="b" l="l" r="r" t="t"/>
              <a:pathLst>
                <a:path extrusionOk="0" h="13927" w="10874">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9"/>
            <p:cNvSpPr/>
            <p:nvPr/>
          </p:nvSpPr>
          <p:spPr>
            <a:xfrm>
              <a:off x="7258446" y="2128308"/>
              <a:ext cx="82035" cy="37334"/>
            </a:xfrm>
            <a:custGeom>
              <a:rect b="b" l="l" r="r" t="t"/>
              <a:pathLst>
                <a:path extrusionOk="0" h="1424" w="3129">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4" name="Google Shape;14434;p79"/>
          <p:cNvGrpSpPr/>
          <p:nvPr/>
        </p:nvGrpSpPr>
        <p:grpSpPr>
          <a:xfrm>
            <a:off x="5355790" y="1784258"/>
            <a:ext cx="284879" cy="364974"/>
            <a:chOff x="5355790" y="1983508"/>
            <a:chExt cx="284879" cy="364974"/>
          </a:xfrm>
        </p:grpSpPr>
        <p:sp>
          <p:nvSpPr>
            <p:cNvPr id="14435" name="Google Shape;14435;p79"/>
            <p:cNvSpPr/>
            <p:nvPr/>
          </p:nvSpPr>
          <p:spPr>
            <a:xfrm>
              <a:off x="5361086" y="2183076"/>
              <a:ext cx="274366" cy="160032"/>
            </a:xfrm>
            <a:custGeom>
              <a:rect b="b" l="l" r="r" t="t"/>
              <a:pathLst>
                <a:path extrusionOk="0" h="6104" w="10465">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9"/>
            <p:cNvSpPr/>
            <p:nvPr/>
          </p:nvSpPr>
          <p:spPr>
            <a:xfrm>
              <a:off x="5401172" y="2193065"/>
              <a:ext cx="194193" cy="102956"/>
            </a:xfrm>
            <a:custGeom>
              <a:rect b="b" l="l" r="r" t="t"/>
              <a:pathLst>
                <a:path extrusionOk="0" h="3927" w="7407">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9"/>
            <p:cNvSpPr/>
            <p:nvPr/>
          </p:nvSpPr>
          <p:spPr>
            <a:xfrm>
              <a:off x="5419577" y="2210237"/>
              <a:ext cx="157384" cy="68585"/>
            </a:xfrm>
            <a:custGeom>
              <a:rect b="b" l="l" r="r" t="t"/>
              <a:pathLst>
                <a:path extrusionOk="0" h="2616" w="6003">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9"/>
            <p:cNvSpPr/>
            <p:nvPr/>
          </p:nvSpPr>
          <p:spPr>
            <a:xfrm>
              <a:off x="5444379" y="2188791"/>
              <a:ext cx="107780" cy="90031"/>
            </a:xfrm>
            <a:custGeom>
              <a:rect b="b" l="l" r="r" t="t"/>
              <a:pathLst>
                <a:path extrusionOk="0" h="3434" w="4111">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79"/>
            <p:cNvSpPr/>
            <p:nvPr/>
          </p:nvSpPr>
          <p:spPr>
            <a:xfrm>
              <a:off x="5458326" y="2188791"/>
              <a:ext cx="79990" cy="34345"/>
            </a:xfrm>
            <a:custGeom>
              <a:rect b="b" l="l" r="r" t="t"/>
              <a:pathLst>
                <a:path extrusionOk="0" h="1310" w="3051">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79"/>
            <p:cNvSpPr/>
            <p:nvPr/>
          </p:nvSpPr>
          <p:spPr>
            <a:xfrm>
              <a:off x="5401172" y="2091656"/>
              <a:ext cx="194298" cy="114439"/>
            </a:xfrm>
            <a:custGeom>
              <a:rect b="b" l="l" r="r" t="t"/>
              <a:pathLst>
                <a:path extrusionOk="0" h="4365" w="7411">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9"/>
            <p:cNvSpPr/>
            <p:nvPr/>
          </p:nvSpPr>
          <p:spPr>
            <a:xfrm>
              <a:off x="5401172" y="2091656"/>
              <a:ext cx="108540" cy="114387"/>
            </a:xfrm>
            <a:custGeom>
              <a:rect b="b" l="l" r="r" t="t"/>
              <a:pathLst>
                <a:path extrusionOk="0" h="4363" w="414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9"/>
            <p:cNvSpPr/>
            <p:nvPr/>
          </p:nvSpPr>
          <p:spPr>
            <a:xfrm>
              <a:off x="5413416" y="1988804"/>
              <a:ext cx="169811" cy="74300"/>
            </a:xfrm>
            <a:custGeom>
              <a:rect b="b" l="l" r="r" t="t"/>
              <a:pathLst>
                <a:path extrusionOk="0" h="2834" w="6477">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9"/>
            <p:cNvSpPr/>
            <p:nvPr/>
          </p:nvSpPr>
          <p:spPr>
            <a:xfrm>
              <a:off x="5486825" y="2285927"/>
              <a:ext cx="22888" cy="22914"/>
            </a:xfrm>
            <a:custGeom>
              <a:rect b="b" l="l" r="r" t="t"/>
              <a:pathLst>
                <a:path extrusionOk="0" h="874" w="873">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79"/>
            <p:cNvSpPr/>
            <p:nvPr/>
          </p:nvSpPr>
          <p:spPr>
            <a:xfrm>
              <a:off x="5406862" y="2063157"/>
              <a:ext cx="182919" cy="28525"/>
            </a:xfrm>
            <a:custGeom>
              <a:rect b="b" l="l" r="r" t="t"/>
              <a:pathLst>
                <a:path extrusionOk="0" h="1088" w="6977">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79"/>
            <p:cNvSpPr/>
            <p:nvPr/>
          </p:nvSpPr>
          <p:spPr>
            <a:xfrm>
              <a:off x="5406862" y="2063079"/>
              <a:ext cx="40008" cy="28603"/>
            </a:xfrm>
            <a:custGeom>
              <a:rect b="b" l="l" r="r" t="t"/>
              <a:pathLst>
                <a:path extrusionOk="0" h="1091" w="1526">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9"/>
            <p:cNvSpPr/>
            <p:nvPr/>
          </p:nvSpPr>
          <p:spPr>
            <a:xfrm>
              <a:off x="5412656" y="2091656"/>
              <a:ext cx="171515" cy="49604"/>
            </a:xfrm>
            <a:custGeom>
              <a:rect b="b" l="l" r="r" t="t"/>
              <a:pathLst>
                <a:path extrusionOk="0" h="1892" w="6542">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79"/>
            <p:cNvSpPr/>
            <p:nvPr/>
          </p:nvSpPr>
          <p:spPr>
            <a:xfrm>
              <a:off x="5406862" y="2091656"/>
              <a:ext cx="182815" cy="17199"/>
            </a:xfrm>
            <a:custGeom>
              <a:rect b="b" l="l" r="r" t="t"/>
              <a:pathLst>
                <a:path extrusionOk="0" h="656" w="6973">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79"/>
            <p:cNvSpPr/>
            <p:nvPr/>
          </p:nvSpPr>
          <p:spPr>
            <a:xfrm>
              <a:off x="5355790" y="1983508"/>
              <a:ext cx="284879" cy="364974"/>
            </a:xfrm>
            <a:custGeom>
              <a:rect b="b" l="l" r="r" t="t"/>
              <a:pathLst>
                <a:path extrusionOk="0" h="13921" w="10866">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79"/>
            <p:cNvSpPr/>
            <p:nvPr/>
          </p:nvSpPr>
          <p:spPr>
            <a:xfrm>
              <a:off x="5458615" y="2109195"/>
              <a:ext cx="10749" cy="16386"/>
            </a:xfrm>
            <a:custGeom>
              <a:rect b="b" l="l" r="r" t="t"/>
              <a:pathLst>
                <a:path extrusionOk="0" h="625" w="41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79"/>
            <p:cNvSpPr/>
            <p:nvPr/>
          </p:nvSpPr>
          <p:spPr>
            <a:xfrm>
              <a:off x="5527252" y="2109195"/>
              <a:ext cx="10671" cy="16386"/>
            </a:xfrm>
            <a:custGeom>
              <a:rect b="b" l="l" r="r" t="t"/>
              <a:pathLst>
                <a:path extrusionOk="0" h="625" w="407">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9"/>
            <p:cNvSpPr/>
            <p:nvPr/>
          </p:nvSpPr>
          <p:spPr>
            <a:xfrm>
              <a:off x="5479694" y="2154892"/>
              <a:ext cx="37150" cy="10749"/>
            </a:xfrm>
            <a:custGeom>
              <a:rect b="b" l="l" r="r" t="t"/>
              <a:pathLst>
                <a:path extrusionOk="0" h="410" w="1417">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2" name="Google Shape;14452;p79"/>
          <p:cNvGrpSpPr/>
          <p:nvPr/>
        </p:nvGrpSpPr>
        <p:grpSpPr>
          <a:xfrm>
            <a:off x="7161573" y="2695500"/>
            <a:ext cx="273868" cy="365131"/>
            <a:chOff x="7161573" y="2894750"/>
            <a:chExt cx="273868" cy="365131"/>
          </a:xfrm>
        </p:grpSpPr>
        <p:sp>
          <p:nvSpPr>
            <p:cNvPr id="14453" name="Google Shape;14453;p79"/>
            <p:cNvSpPr/>
            <p:nvPr/>
          </p:nvSpPr>
          <p:spPr>
            <a:xfrm>
              <a:off x="7167104" y="3145520"/>
              <a:ext cx="262830" cy="109039"/>
            </a:xfrm>
            <a:custGeom>
              <a:rect b="b" l="l" r="r" t="t"/>
              <a:pathLst>
                <a:path extrusionOk="0" h="4159" w="10025">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79"/>
            <p:cNvSpPr/>
            <p:nvPr/>
          </p:nvSpPr>
          <p:spPr>
            <a:xfrm>
              <a:off x="7201371" y="2940237"/>
              <a:ext cx="194298" cy="291434"/>
            </a:xfrm>
            <a:custGeom>
              <a:rect b="b" l="l" r="r" t="t"/>
              <a:pathLst>
                <a:path extrusionOk="0" h="11116" w="7411">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9"/>
            <p:cNvSpPr/>
            <p:nvPr/>
          </p:nvSpPr>
          <p:spPr>
            <a:xfrm>
              <a:off x="7224154" y="3020096"/>
              <a:ext cx="148627" cy="125844"/>
            </a:xfrm>
            <a:custGeom>
              <a:rect b="b" l="l" r="r" t="t"/>
              <a:pathLst>
                <a:path extrusionOk="0" h="4800" w="5669">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79"/>
            <p:cNvSpPr/>
            <p:nvPr/>
          </p:nvSpPr>
          <p:spPr>
            <a:xfrm>
              <a:off x="7224154" y="2974504"/>
              <a:ext cx="148627" cy="142833"/>
            </a:xfrm>
            <a:custGeom>
              <a:rect b="b" l="l" r="r" t="t"/>
              <a:pathLst>
                <a:path extrusionOk="0" h="5448" w="5669">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79"/>
            <p:cNvSpPr/>
            <p:nvPr/>
          </p:nvSpPr>
          <p:spPr>
            <a:xfrm>
              <a:off x="7223918" y="2974504"/>
              <a:ext cx="148863" cy="142885"/>
            </a:xfrm>
            <a:custGeom>
              <a:rect b="b" l="l" r="r" t="t"/>
              <a:pathLst>
                <a:path extrusionOk="0" h="5450" w="5678">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9"/>
            <p:cNvSpPr/>
            <p:nvPr/>
          </p:nvSpPr>
          <p:spPr>
            <a:xfrm>
              <a:off x="7193112" y="2900177"/>
              <a:ext cx="208927" cy="285351"/>
            </a:xfrm>
            <a:custGeom>
              <a:rect b="b" l="l" r="r" t="t"/>
              <a:pathLst>
                <a:path extrusionOk="0" h="10884" w="7969">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9"/>
            <p:cNvSpPr/>
            <p:nvPr/>
          </p:nvSpPr>
          <p:spPr>
            <a:xfrm>
              <a:off x="7161573" y="2894750"/>
              <a:ext cx="273868" cy="365131"/>
            </a:xfrm>
            <a:custGeom>
              <a:rect b="b" l="l" r="r" t="t"/>
              <a:pathLst>
                <a:path extrusionOk="0" h="13927" w="10446">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9"/>
            <p:cNvSpPr/>
            <p:nvPr/>
          </p:nvSpPr>
          <p:spPr>
            <a:xfrm>
              <a:off x="7273862" y="3066186"/>
              <a:ext cx="49682" cy="16517"/>
            </a:xfrm>
            <a:custGeom>
              <a:rect b="b" l="l" r="r" t="t"/>
              <a:pathLst>
                <a:path extrusionOk="0" h="630" w="1895">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79"/>
            <p:cNvSpPr/>
            <p:nvPr/>
          </p:nvSpPr>
          <p:spPr>
            <a:xfrm>
              <a:off x="7259102" y="3026178"/>
              <a:ext cx="10749" cy="16360"/>
            </a:xfrm>
            <a:custGeom>
              <a:rect b="b" l="l" r="r" t="t"/>
              <a:pathLst>
                <a:path extrusionOk="0" h="624"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79"/>
            <p:cNvSpPr/>
            <p:nvPr/>
          </p:nvSpPr>
          <p:spPr>
            <a:xfrm>
              <a:off x="7327660"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9"/>
            <p:cNvSpPr/>
            <p:nvPr/>
          </p:nvSpPr>
          <p:spPr>
            <a:xfrm>
              <a:off x="7251682" y="3009085"/>
              <a:ext cx="25667" cy="10644"/>
            </a:xfrm>
            <a:custGeom>
              <a:rect b="b" l="l" r="r" t="t"/>
              <a:pathLst>
                <a:path extrusionOk="0" h="406" w="979">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9"/>
            <p:cNvSpPr/>
            <p:nvPr/>
          </p:nvSpPr>
          <p:spPr>
            <a:xfrm>
              <a:off x="7320162"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5" name="Google Shape;14465;p79"/>
          <p:cNvGrpSpPr/>
          <p:nvPr/>
        </p:nvGrpSpPr>
        <p:grpSpPr>
          <a:xfrm>
            <a:off x="4911692" y="1314152"/>
            <a:ext cx="273108" cy="364974"/>
            <a:chOff x="4911692" y="1513402"/>
            <a:chExt cx="273108" cy="364974"/>
          </a:xfrm>
        </p:grpSpPr>
        <p:sp>
          <p:nvSpPr>
            <p:cNvPr id="14466" name="Google Shape;14466;p79"/>
            <p:cNvSpPr/>
            <p:nvPr/>
          </p:nvSpPr>
          <p:spPr>
            <a:xfrm>
              <a:off x="4924224" y="1610014"/>
              <a:ext cx="112919" cy="102746"/>
            </a:xfrm>
            <a:custGeom>
              <a:rect b="b" l="l" r="r" t="t"/>
              <a:pathLst>
                <a:path extrusionOk="0" h="3919" w="4307">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79"/>
            <p:cNvSpPr/>
            <p:nvPr/>
          </p:nvSpPr>
          <p:spPr>
            <a:xfrm>
              <a:off x="5059244" y="1610014"/>
              <a:ext cx="112919" cy="102720"/>
            </a:xfrm>
            <a:custGeom>
              <a:rect b="b" l="l" r="r" t="t"/>
              <a:pathLst>
                <a:path extrusionOk="0" h="3918" w="4307">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79"/>
            <p:cNvSpPr/>
            <p:nvPr/>
          </p:nvSpPr>
          <p:spPr>
            <a:xfrm>
              <a:off x="4962580" y="1518698"/>
              <a:ext cx="171226" cy="119866"/>
            </a:xfrm>
            <a:custGeom>
              <a:rect b="b" l="l" r="r" t="t"/>
              <a:pathLst>
                <a:path extrusionOk="0" h="4572" w="6531">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79"/>
            <p:cNvSpPr/>
            <p:nvPr/>
          </p:nvSpPr>
          <p:spPr>
            <a:xfrm>
              <a:off x="4916909" y="1695614"/>
              <a:ext cx="262463" cy="176916"/>
            </a:xfrm>
            <a:custGeom>
              <a:rect b="b" l="l" r="r" t="t"/>
              <a:pathLst>
                <a:path extrusionOk="0" h="6748" w="10011">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9"/>
            <p:cNvSpPr/>
            <p:nvPr/>
          </p:nvSpPr>
          <p:spPr>
            <a:xfrm>
              <a:off x="4917014" y="1745821"/>
              <a:ext cx="262463" cy="126788"/>
            </a:xfrm>
            <a:custGeom>
              <a:rect b="b" l="l" r="r" t="t"/>
              <a:pathLst>
                <a:path extrusionOk="0" h="4836" w="10011">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9"/>
            <p:cNvSpPr/>
            <p:nvPr/>
          </p:nvSpPr>
          <p:spPr>
            <a:xfrm>
              <a:off x="4967509" y="1745821"/>
              <a:ext cx="161447" cy="87330"/>
            </a:xfrm>
            <a:custGeom>
              <a:rect b="b" l="l" r="r" t="t"/>
              <a:pathLst>
                <a:path extrusionOk="0" h="3331" w="6158">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9"/>
            <p:cNvSpPr/>
            <p:nvPr/>
          </p:nvSpPr>
          <p:spPr>
            <a:xfrm>
              <a:off x="5013940" y="1706992"/>
              <a:ext cx="68506" cy="34345"/>
            </a:xfrm>
            <a:custGeom>
              <a:rect b="b" l="l" r="r" t="t"/>
              <a:pathLst>
                <a:path extrusionOk="0" h="1310" w="2613">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79"/>
            <p:cNvSpPr/>
            <p:nvPr/>
          </p:nvSpPr>
          <p:spPr>
            <a:xfrm>
              <a:off x="4951280" y="1575485"/>
              <a:ext cx="193931" cy="148627"/>
            </a:xfrm>
            <a:custGeom>
              <a:rect b="b" l="l" r="r" t="t"/>
              <a:pathLst>
                <a:path extrusionOk="0" h="5669" w="7397">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79"/>
            <p:cNvSpPr/>
            <p:nvPr/>
          </p:nvSpPr>
          <p:spPr>
            <a:xfrm>
              <a:off x="4983659" y="1735570"/>
              <a:ext cx="129069" cy="80435"/>
            </a:xfrm>
            <a:custGeom>
              <a:rect b="b" l="l" r="r" t="t"/>
              <a:pathLst>
                <a:path extrusionOk="0" h="3068" w="4923">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9"/>
            <p:cNvSpPr/>
            <p:nvPr/>
          </p:nvSpPr>
          <p:spPr>
            <a:xfrm>
              <a:off x="5082420" y="1735386"/>
              <a:ext cx="26" cy="210"/>
            </a:xfrm>
            <a:custGeom>
              <a:rect b="b" l="l" r="r" t="t"/>
              <a:pathLst>
                <a:path extrusionOk="0" h="8" w="1">
                  <a:moveTo>
                    <a:pt x="0" y="8"/>
                  </a:moveTo>
                  <a:lnTo>
                    <a:pt x="0" y="8"/>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9"/>
            <p:cNvSpPr/>
            <p:nvPr/>
          </p:nvSpPr>
          <p:spPr>
            <a:xfrm>
              <a:off x="5013940" y="1735386"/>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9"/>
            <p:cNvSpPr/>
            <p:nvPr/>
          </p:nvSpPr>
          <p:spPr>
            <a:xfrm>
              <a:off x="4950441" y="1575485"/>
              <a:ext cx="166271" cy="148732"/>
            </a:xfrm>
            <a:custGeom>
              <a:rect b="b" l="l" r="r" t="t"/>
              <a:pathLst>
                <a:path extrusionOk="0" h="5673" w="6342">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9"/>
            <p:cNvSpPr/>
            <p:nvPr/>
          </p:nvSpPr>
          <p:spPr>
            <a:xfrm>
              <a:off x="5059611" y="1519852"/>
              <a:ext cx="74196" cy="90214"/>
            </a:xfrm>
            <a:custGeom>
              <a:rect b="b" l="l" r="r" t="t"/>
              <a:pathLst>
                <a:path extrusionOk="0" h="3441" w="283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9"/>
            <p:cNvSpPr/>
            <p:nvPr/>
          </p:nvSpPr>
          <p:spPr>
            <a:xfrm>
              <a:off x="5008539" y="1627999"/>
              <a:ext cx="10749" cy="16412"/>
            </a:xfrm>
            <a:custGeom>
              <a:rect b="b" l="l" r="r" t="t"/>
              <a:pathLst>
                <a:path extrusionOk="0" h="626" w="41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9"/>
            <p:cNvSpPr/>
            <p:nvPr/>
          </p:nvSpPr>
          <p:spPr>
            <a:xfrm>
              <a:off x="5077098" y="1627999"/>
              <a:ext cx="10749" cy="16412"/>
            </a:xfrm>
            <a:custGeom>
              <a:rect b="b" l="l" r="r" t="t"/>
              <a:pathLst>
                <a:path extrusionOk="0" h="626" w="41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9"/>
            <p:cNvSpPr/>
            <p:nvPr/>
          </p:nvSpPr>
          <p:spPr>
            <a:xfrm>
              <a:off x="5023404" y="1667850"/>
              <a:ext cx="49604" cy="16569"/>
            </a:xfrm>
            <a:custGeom>
              <a:rect b="b" l="l" r="r" t="t"/>
              <a:pathLst>
                <a:path extrusionOk="0" h="632" w="1892">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9"/>
            <p:cNvSpPr/>
            <p:nvPr/>
          </p:nvSpPr>
          <p:spPr>
            <a:xfrm>
              <a:off x="4911692" y="1513402"/>
              <a:ext cx="273108" cy="364974"/>
            </a:xfrm>
            <a:custGeom>
              <a:rect b="b" l="l" r="r" t="t"/>
              <a:pathLst>
                <a:path extrusionOk="0" h="13921" w="10417">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9"/>
            <p:cNvSpPr/>
            <p:nvPr/>
          </p:nvSpPr>
          <p:spPr>
            <a:xfrm>
              <a:off x="5042805" y="1850088"/>
              <a:ext cx="10775" cy="16412"/>
            </a:xfrm>
            <a:custGeom>
              <a:rect b="b" l="l" r="r" t="t"/>
              <a:pathLst>
                <a:path extrusionOk="0" h="626" w="411">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4" name="Google Shape;14484;p79"/>
          <p:cNvGrpSpPr/>
          <p:nvPr/>
        </p:nvGrpSpPr>
        <p:grpSpPr>
          <a:xfrm>
            <a:off x="8062013" y="3598378"/>
            <a:ext cx="273580" cy="364921"/>
            <a:chOff x="8062013" y="3797628"/>
            <a:chExt cx="273580" cy="364921"/>
          </a:xfrm>
        </p:grpSpPr>
        <p:sp>
          <p:nvSpPr>
            <p:cNvPr id="14485" name="Google Shape;14485;p79"/>
            <p:cNvSpPr/>
            <p:nvPr/>
          </p:nvSpPr>
          <p:spPr>
            <a:xfrm>
              <a:off x="8078818" y="3802872"/>
              <a:ext cx="239969" cy="114361"/>
            </a:xfrm>
            <a:custGeom>
              <a:rect b="b" l="l" r="r" t="t"/>
              <a:pathLst>
                <a:path extrusionOk="0" h="4362" w="9153">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79"/>
            <p:cNvSpPr/>
            <p:nvPr/>
          </p:nvSpPr>
          <p:spPr>
            <a:xfrm>
              <a:off x="8090223" y="3968566"/>
              <a:ext cx="79963" cy="125739"/>
            </a:xfrm>
            <a:custGeom>
              <a:rect b="b" l="l" r="r" t="t"/>
              <a:pathLst>
                <a:path extrusionOk="0" h="4796" w="305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79"/>
            <p:cNvSpPr/>
            <p:nvPr/>
          </p:nvSpPr>
          <p:spPr>
            <a:xfrm>
              <a:off x="8067335" y="4031515"/>
              <a:ext cx="262962" cy="125739"/>
            </a:xfrm>
            <a:custGeom>
              <a:rect b="b" l="l" r="r" t="t"/>
              <a:pathLst>
                <a:path extrusionOk="0" h="4796" w="1003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79"/>
            <p:cNvSpPr/>
            <p:nvPr/>
          </p:nvSpPr>
          <p:spPr>
            <a:xfrm>
              <a:off x="8067440" y="4070081"/>
              <a:ext cx="262857" cy="87173"/>
            </a:xfrm>
            <a:custGeom>
              <a:rect b="b" l="l" r="r" t="t"/>
              <a:pathLst>
                <a:path extrusionOk="0" h="3325" w="10026">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9"/>
            <p:cNvSpPr/>
            <p:nvPr/>
          </p:nvSpPr>
          <p:spPr>
            <a:xfrm>
              <a:off x="8164471" y="4031515"/>
              <a:ext cx="68690" cy="28525"/>
            </a:xfrm>
            <a:custGeom>
              <a:rect b="b" l="l" r="r" t="t"/>
              <a:pathLst>
                <a:path extrusionOk="0" h="1088" w="262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9"/>
            <p:cNvSpPr/>
            <p:nvPr/>
          </p:nvSpPr>
          <p:spPr>
            <a:xfrm>
              <a:off x="8101601" y="3888629"/>
              <a:ext cx="194298" cy="154421"/>
            </a:xfrm>
            <a:custGeom>
              <a:rect b="b" l="l" r="r" t="t"/>
              <a:pathLst>
                <a:path extrusionOk="0" h="5890" w="7411">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79"/>
            <p:cNvSpPr/>
            <p:nvPr/>
          </p:nvSpPr>
          <p:spPr>
            <a:xfrm>
              <a:off x="8100867" y="3894318"/>
              <a:ext cx="172249" cy="148653"/>
            </a:xfrm>
            <a:custGeom>
              <a:rect b="b" l="l" r="r" t="t"/>
              <a:pathLst>
                <a:path extrusionOk="0" h="5670" w="657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79"/>
            <p:cNvSpPr/>
            <p:nvPr/>
          </p:nvSpPr>
          <p:spPr>
            <a:xfrm>
              <a:off x="8261606" y="3905802"/>
              <a:ext cx="22914" cy="42761"/>
            </a:xfrm>
            <a:custGeom>
              <a:rect b="b" l="l" r="r" t="t"/>
              <a:pathLst>
                <a:path extrusionOk="0" h="1631" w="874">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9"/>
            <p:cNvSpPr/>
            <p:nvPr/>
          </p:nvSpPr>
          <p:spPr>
            <a:xfrm>
              <a:off x="8113111" y="3905802"/>
              <a:ext cx="22809" cy="42761"/>
            </a:xfrm>
            <a:custGeom>
              <a:rect b="b" l="l" r="r" t="t"/>
              <a:pathLst>
                <a:path extrusionOk="0" h="1631" w="87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9"/>
            <p:cNvSpPr/>
            <p:nvPr/>
          </p:nvSpPr>
          <p:spPr>
            <a:xfrm>
              <a:off x="8113111" y="3905802"/>
              <a:ext cx="171410" cy="28525"/>
            </a:xfrm>
            <a:custGeom>
              <a:rect b="b" l="l" r="r" t="t"/>
              <a:pathLst>
                <a:path extrusionOk="0" h="1088" w="6538">
                  <a:moveTo>
                    <a:pt x="0" y="1"/>
                  </a:moveTo>
                  <a:cubicBezTo>
                    <a:pt x="0" y="602"/>
                    <a:pt x="1463" y="1087"/>
                    <a:pt x="3267" y="1087"/>
                  </a:cubicBezTo>
                  <a:cubicBezTo>
                    <a:pt x="5074" y="1087"/>
                    <a:pt x="6537" y="602"/>
                    <a:pt x="653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9"/>
            <p:cNvSpPr/>
            <p:nvPr/>
          </p:nvSpPr>
          <p:spPr>
            <a:xfrm>
              <a:off x="8184789" y="4122856"/>
              <a:ext cx="27948" cy="34319"/>
            </a:xfrm>
            <a:custGeom>
              <a:rect b="b" l="l" r="r" t="t"/>
              <a:pathLst>
                <a:path extrusionOk="0" h="1309" w="1066">
                  <a:moveTo>
                    <a:pt x="863" y="1"/>
                  </a:moveTo>
                  <a:lnTo>
                    <a:pt x="203" y="19"/>
                  </a:lnTo>
                  <a:lnTo>
                    <a:pt x="1" y="1308"/>
                  </a:lnTo>
                  <a:lnTo>
                    <a:pt x="1065" y="1308"/>
                  </a:lnTo>
                  <a:lnTo>
                    <a:pt x="863"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9"/>
            <p:cNvSpPr/>
            <p:nvPr/>
          </p:nvSpPr>
          <p:spPr>
            <a:xfrm>
              <a:off x="8113111" y="3871431"/>
              <a:ext cx="171410" cy="34319"/>
            </a:xfrm>
            <a:custGeom>
              <a:rect b="b" l="l" r="r" t="t"/>
              <a:pathLst>
                <a:path extrusionOk="0" h="1309" w="6538">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9"/>
            <p:cNvSpPr/>
            <p:nvPr/>
          </p:nvSpPr>
          <p:spPr>
            <a:xfrm>
              <a:off x="8181669" y="3837164"/>
              <a:ext cx="34292" cy="40087"/>
            </a:xfrm>
            <a:custGeom>
              <a:rect b="b" l="l" r="r" t="t"/>
              <a:pathLst>
                <a:path extrusionOk="0" h="1529" w="1308">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9"/>
            <p:cNvSpPr/>
            <p:nvPr/>
          </p:nvSpPr>
          <p:spPr>
            <a:xfrm>
              <a:off x="8126586" y="4070081"/>
              <a:ext cx="144458" cy="66514"/>
            </a:xfrm>
            <a:custGeom>
              <a:rect b="b" l="l" r="r" t="t"/>
              <a:pathLst>
                <a:path extrusionOk="0" h="2537" w="551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9"/>
            <p:cNvSpPr/>
            <p:nvPr/>
          </p:nvSpPr>
          <p:spPr>
            <a:xfrm>
              <a:off x="8177474" y="4094279"/>
              <a:ext cx="42577" cy="31749"/>
            </a:xfrm>
            <a:custGeom>
              <a:rect b="b" l="l" r="r" t="t"/>
              <a:pathLst>
                <a:path extrusionOk="0" h="1211" w="1624">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9"/>
            <p:cNvSpPr/>
            <p:nvPr/>
          </p:nvSpPr>
          <p:spPr>
            <a:xfrm>
              <a:off x="8142264" y="4056683"/>
              <a:ext cx="56499" cy="62738"/>
            </a:xfrm>
            <a:custGeom>
              <a:rect b="b" l="l" r="r" t="t"/>
              <a:pathLst>
                <a:path extrusionOk="0" h="2393" w="2155">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9"/>
            <p:cNvSpPr/>
            <p:nvPr/>
          </p:nvSpPr>
          <p:spPr>
            <a:xfrm>
              <a:off x="8198763" y="4056683"/>
              <a:ext cx="56499" cy="62738"/>
            </a:xfrm>
            <a:custGeom>
              <a:rect b="b" l="l" r="r" t="t"/>
              <a:pathLst>
                <a:path extrusionOk="0" h="2393" w="2155">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9"/>
            <p:cNvSpPr/>
            <p:nvPr/>
          </p:nvSpPr>
          <p:spPr>
            <a:xfrm>
              <a:off x="8181669" y="3837164"/>
              <a:ext cx="17094" cy="40087"/>
            </a:xfrm>
            <a:custGeom>
              <a:rect b="b" l="l" r="r" t="t"/>
              <a:pathLst>
                <a:path extrusionOk="0" h="1529" w="652">
                  <a:moveTo>
                    <a:pt x="0" y="0"/>
                  </a:moveTo>
                  <a:lnTo>
                    <a:pt x="0" y="873"/>
                  </a:lnTo>
                  <a:cubicBezTo>
                    <a:pt x="0" y="1235"/>
                    <a:pt x="293" y="1529"/>
                    <a:pt x="652" y="1529"/>
                  </a:cubicBezTo>
                  <a:lnTo>
                    <a:pt x="652"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9"/>
            <p:cNvSpPr/>
            <p:nvPr/>
          </p:nvSpPr>
          <p:spPr>
            <a:xfrm>
              <a:off x="8173988" y="3991795"/>
              <a:ext cx="49630" cy="16491"/>
            </a:xfrm>
            <a:custGeom>
              <a:rect b="b" l="l" r="r" t="t"/>
              <a:pathLst>
                <a:path extrusionOk="0" h="629" w="1893">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9"/>
            <p:cNvSpPr/>
            <p:nvPr/>
          </p:nvSpPr>
          <p:spPr>
            <a:xfrm>
              <a:off x="8159148" y="3946124"/>
              <a:ext cx="10749" cy="16386"/>
            </a:xfrm>
            <a:custGeom>
              <a:rect b="b" l="l" r="r" t="t"/>
              <a:pathLst>
                <a:path extrusionOk="0" h="625" w="41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9"/>
            <p:cNvSpPr/>
            <p:nvPr/>
          </p:nvSpPr>
          <p:spPr>
            <a:xfrm>
              <a:off x="8227707" y="3946124"/>
              <a:ext cx="10749" cy="16386"/>
            </a:xfrm>
            <a:custGeom>
              <a:rect b="b" l="l" r="r" t="t"/>
              <a:pathLst>
                <a:path extrusionOk="0" h="625" w="41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9"/>
            <p:cNvSpPr/>
            <p:nvPr/>
          </p:nvSpPr>
          <p:spPr>
            <a:xfrm>
              <a:off x="8062013" y="3797628"/>
              <a:ext cx="273580" cy="364921"/>
            </a:xfrm>
            <a:custGeom>
              <a:rect b="b" l="l" r="r" t="t"/>
              <a:pathLst>
                <a:path extrusionOk="0" h="13919" w="10435">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7" name="Google Shape;14507;p79"/>
          <p:cNvGrpSpPr/>
          <p:nvPr/>
        </p:nvGrpSpPr>
        <p:grpSpPr>
          <a:xfrm>
            <a:off x="6711785" y="3157348"/>
            <a:ext cx="273501" cy="365052"/>
            <a:chOff x="6711785" y="3356598"/>
            <a:chExt cx="273501" cy="365052"/>
          </a:xfrm>
        </p:grpSpPr>
        <p:sp>
          <p:nvSpPr>
            <p:cNvPr id="14508" name="Google Shape;14508;p79"/>
            <p:cNvSpPr/>
            <p:nvPr/>
          </p:nvSpPr>
          <p:spPr>
            <a:xfrm>
              <a:off x="6774261" y="3481943"/>
              <a:ext cx="148548" cy="148522"/>
            </a:xfrm>
            <a:custGeom>
              <a:rect b="b" l="l" r="r" t="t"/>
              <a:pathLst>
                <a:path extrusionOk="0" h="5665" w="5666">
                  <a:moveTo>
                    <a:pt x="1" y="0"/>
                  </a:moveTo>
                  <a:lnTo>
                    <a:pt x="1" y="5665"/>
                  </a:lnTo>
                  <a:lnTo>
                    <a:pt x="5665" y="5665"/>
                  </a:lnTo>
                  <a:lnTo>
                    <a:pt x="566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79"/>
            <p:cNvSpPr/>
            <p:nvPr/>
          </p:nvSpPr>
          <p:spPr>
            <a:xfrm>
              <a:off x="6717107" y="3561881"/>
              <a:ext cx="262857" cy="154342"/>
            </a:xfrm>
            <a:custGeom>
              <a:rect b="b" l="l" r="r" t="t"/>
              <a:pathLst>
                <a:path extrusionOk="0" h="5887" w="10026">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9"/>
            <p:cNvSpPr/>
            <p:nvPr/>
          </p:nvSpPr>
          <p:spPr>
            <a:xfrm>
              <a:off x="6760209" y="3561881"/>
              <a:ext cx="176654" cy="148627"/>
            </a:xfrm>
            <a:custGeom>
              <a:rect b="b" l="l" r="r" t="t"/>
              <a:pathLst>
                <a:path extrusionOk="0" h="5669" w="6738">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9"/>
            <p:cNvSpPr/>
            <p:nvPr/>
          </p:nvSpPr>
          <p:spPr>
            <a:xfrm>
              <a:off x="6777119" y="3561881"/>
              <a:ext cx="142833" cy="131455"/>
            </a:xfrm>
            <a:custGeom>
              <a:rect b="b" l="l" r="r" t="t"/>
              <a:pathLst>
                <a:path extrusionOk="0" h="5014" w="5448">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9"/>
            <p:cNvSpPr/>
            <p:nvPr/>
          </p:nvSpPr>
          <p:spPr>
            <a:xfrm>
              <a:off x="6814243" y="3561881"/>
              <a:ext cx="68585" cy="34371"/>
            </a:xfrm>
            <a:custGeom>
              <a:rect b="b" l="l" r="r" t="t"/>
              <a:pathLst>
                <a:path extrusionOk="0" h="1311" w="2616">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9"/>
            <p:cNvSpPr/>
            <p:nvPr/>
          </p:nvSpPr>
          <p:spPr>
            <a:xfrm>
              <a:off x="6774261" y="3430478"/>
              <a:ext cx="148548" cy="148627"/>
            </a:xfrm>
            <a:custGeom>
              <a:rect b="b" l="l" r="r" t="t"/>
              <a:pathLst>
                <a:path extrusionOk="0" h="5669" w="5666">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79"/>
            <p:cNvSpPr/>
            <p:nvPr/>
          </p:nvSpPr>
          <p:spPr>
            <a:xfrm>
              <a:off x="6774025" y="3430478"/>
              <a:ext cx="148784" cy="148653"/>
            </a:xfrm>
            <a:custGeom>
              <a:rect b="b" l="l" r="r" t="t"/>
              <a:pathLst>
                <a:path extrusionOk="0" h="5670" w="5675">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79"/>
            <p:cNvSpPr/>
            <p:nvPr/>
          </p:nvSpPr>
          <p:spPr>
            <a:xfrm>
              <a:off x="6751295" y="3361920"/>
              <a:ext cx="194298" cy="267890"/>
            </a:xfrm>
            <a:custGeom>
              <a:rect b="b" l="l" r="r" t="t"/>
              <a:pathLst>
                <a:path extrusionOk="0" h="10218" w="7411">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9"/>
            <p:cNvSpPr/>
            <p:nvPr/>
          </p:nvSpPr>
          <p:spPr>
            <a:xfrm>
              <a:off x="6777119" y="3608312"/>
              <a:ext cx="142833" cy="85023"/>
            </a:xfrm>
            <a:custGeom>
              <a:rect b="b" l="l" r="r" t="t"/>
              <a:pathLst>
                <a:path extrusionOk="0" h="3243" w="5448">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9"/>
            <p:cNvSpPr/>
            <p:nvPr/>
          </p:nvSpPr>
          <p:spPr>
            <a:xfrm>
              <a:off x="6777119" y="3608312"/>
              <a:ext cx="142938" cy="70158"/>
            </a:xfrm>
            <a:custGeom>
              <a:rect b="b" l="l" r="r" t="t"/>
              <a:pathLst>
                <a:path extrusionOk="0" h="2676" w="5452">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79"/>
            <p:cNvSpPr/>
            <p:nvPr/>
          </p:nvSpPr>
          <p:spPr>
            <a:xfrm>
              <a:off x="6791827" y="3598533"/>
              <a:ext cx="56735" cy="62738"/>
            </a:xfrm>
            <a:custGeom>
              <a:rect b="b" l="l" r="r" t="t"/>
              <a:pathLst>
                <a:path extrusionOk="0" h="2393" w="2164">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9"/>
            <p:cNvSpPr/>
            <p:nvPr/>
          </p:nvSpPr>
          <p:spPr>
            <a:xfrm>
              <a:off x="6848536" y="3598533"/>
              <a:ext cx="56708" cy="62738"/>
            </a:xfrm>
            <a:custGeom>
              <a:rect b="b" l="l" r="r" t="t"/>
              <a:pathLst>
                <a:path extrusionOk="0" h="2393" w="2163">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9"/>
            <p:cNvSpPr/>
            <p:nvPr/>
          </p:nvSpPr>
          <p:spPr>
            <a:xfrm>
              <a:off x="6808921" y="3482782"/>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9"/>
            <p:cNvSpPr/>
            <p:nvPr/>
          </p:nvSpPr>
          <p:spPr>
            <a:xfrm>
              <a:off x="6877480" y="3482782"/>
              <a:ext cx="10671" cy="16465"/>
            </a:xfrm>
            <a:custGeom>
              <a:rect b="b" l="l" r="r" t="t"/>
              <a:pathLst>
                <a:path extrusionOk="0" h="628" w="407">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9"/>
            <p:cNvSpPr/>
            <p:nvPr/>
          </p:nvSpPr>
          <p:spPr>
            <a:xfrm>
              <a:off x="6823681" y="3522685"/>
              <a:ext cx="49708" cy="16543"/>
            </a:xfrm>
            <a:custGeom>
              <a:rect b="b" l="l" r="r" t="t"/>
              <a:pathLst>
                <a:path extrusionOk="0" h="631" w="1896">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79"/>
            <p:cNvSpPr/>
            <p:nvPr/>
          </p:nvSpPr>
          <p:spPr>
            <a:xfrm>
              <a:off x="6917461" y="3504726"/>
              <a:ext cx="26" cy="131"/>
            </a:xfrm>
            <a:custGeom>
              <a:rect b="b" l="l" r="r" t="t"/>
              <a:pathLst>
                <a:path extrusionOk="0" h="5" w="1">
                  <a:moveTo>
                    <a:pt x="1" y="1"/>
                  </a:moveTo>
                  <a:cubicBezTo>
                    <a:pt x="1" y="1"/>
                    <a:pt x="1" y="4"/>
                    <a:pt x="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79"/>
            <p:cNvSpPr/>
            <p:nvPr/>
          </p:nvSpPr>
          <p:spPr>
            <a:xfrm>
              <a:off x="6711785" y="3356598"/>
              <a:ext cx="273501" cy="365052"/>
            </a:xfrm>
            <a:custGeom>
              <a:rect b="b" l="l" r="r" t="t"/>
              <a:pathLst>
                <a:path extrusionOk="0" h="13924" w="10432">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5" name="Google Shape;14525;p79"/>
          <p:cNvGrpSpPr/>
          <p:nvPr/>
        </p:nvGrpSpPr>
        <p:grpSpPr>
          <a:xfrm>
            <a:off x="6261814" y="3157348"/>
            <a:ext cx="273501" cy="364948"/>
            <a:chOff x="6261814" y="3356598"/>
            <a:chExt cx="273501" cy="364948"/>
          </a:xfrm>
        </p:grpSpPr>
        <p:sp>
          <p:nvSpPr>
            <p:cNvPr id="14526" name="Google Shape;14526;p79"/>
            <p:cNvSpPr/>
            <p:nvPr/>
          </p:nvSpPr>
          <p:spPr>
            <a:xfrm>
              <a:off x="6272826" y="3361920"/>
              <a:ext cx="251373" cy="236665"/>
            </a:xfrm>
            <a:custGeom>
              <a:rect b="b" l="l" r="r" t="t"/>
              <a:pathLst>
                <a:path extrusionOk="0" h="9027" w="9588">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9"/>
            <p:cNvSpPr/>
            <p:nvPr/>
          </p:nvSpPr>
          <p:spPr>
            <a:xfrm>
              <a:off x="6347074" y="3361920"/>
              <a:ext cx="177125" cy="198335"/>
            </a:xfrm>
            <a:custGeom>
              <a:rect b="b" l="l" r="r" t="t"/>
              <a:pathLst>
                <a:path extrusionOk="0" h="7565" w="6756">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9"/>
            <p:cNvSpPr/>
            <p:nvPr/>
          </p:nvSpPr>
          <p:spPr>
            <a:xfrm>
              <a:off x="6267031" y="3590458"/>
              <a:ext cx="262857" cy="125844"/>
            </a:xfrm>
            <a:custGeom>
              <a:rect b="b" l="l" r="r" t="t"/>
              <a:pathLst>
                <a:path extrusionOk="0" h="4800" w="10026">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79"/>
            <p:cNvSpPr/>
            <p:nvPr/>
          </p:nvSpPr>
          <p:spPr>
            <a:xfrm>
              <a:off x="6307485" y="3626743"/>
              <a:ext cx="181871" cy="89480"/>
            </a:xfrm>
            <a:custGeom>
              <a:rect b="b" l="l" r="r" t="t"/>
              <a:pathLst>
                <a:path extrusionOk="0" h="3413" w="6937">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79"/>
            <p:cNvSpPr/>
            <p:nvPr/>
          </p:nvSpPr>
          <p:spPr>
            <a:xfrm>
              <a:off x="6348883" y="3590458"/>
              <a:ext cx="99076" cy="62896"/>
            </a:xfrm>
            <a:custGeom>
              <a:rect b="b" l="l" r="r" t="t"/>
              <a:pathLst>
                <a:path extrusionOk="0" h="2399" w="3779">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9"/>
            <p:cNvSpPr/>
            <p:nvPr/>
          </p:nvSpPr>
          <p:spPr>
            <a:xfrm>
              <a:off x="6324290" y="3630151"/>
              <a:ext cx="148443" cy="81589"/>
            </a:xfrm>
            <a:custGeom>
              <a:rect b="b" l="l" r="r" t="t"/>
              <a:pathLst>
                <a:path extrusionOk="0" h="3112" w="5662">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9"/>
            <p:cNvSpPr/>
            <p:nvPr/>
          </p:nvSpPr>
          <p:spPr>
            <a:xfrm>
              <a:off x="6364167" y="3590458"/>
              <a:ext cx="68585" cy="28630"/>
            </a:xfrm>
            <a:custGeom>
              <a:rect b="b" l="l" r="r" t="t"/>
              <a:pathLst>
                <a:path extrusionOk="0" h="1092" w="2616">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79"/>
            <p:cNvSpPr/>
            <p:nvPr/>
          </p:nvSpPr>
          <p:spPr>
            <a:xfrm>
              <a:off x="6301324" y="3447651"/>
              <a:ext cx="194298" cy="154342"/>
            </a:xfrm>
            <a:custGeom>
              <a:rect b="b" l="l" r="r" t="t"/>
              <a:pathLst>
                <a:path extrusionOk="0" h="5887" w="7411">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79"/>
            <p:cNvSpPr/>
            <p:nvPr/>
          </p:nvSpPr>
          <p:spPr>
            <a:xfrm>
              <a:off x="6301324" y="3447651"/>
              <a:ext cx="154316" cy="154342"/>
            </a:xfrm>
            <a:custGeom>
              <a:rect b="b" l="l" r="r" t="t"/>
              <a:pathLst>
                <a:path extrusionOk="0" h="5887" w="5886">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79"/>
            <p:cNvSpPr/>
            <p:nvPr/>
          </p:nvSpPr>
          <p:spPr>
            <a:xfrm>
              <a:off x="6318418" y="3447651"/>
              <a:ext cx="120024" cy="40008"/>
            </a:xfrm>
            <a:custGeom>
              <a:rect b="b" l="l" r="r" t="t"/>
              <a:pathLst>
                <a:path extrusionOk="0" h="1526" w="4578">
                  <a:moveTo>
                    <a:pt x="0" y="1"/>
                  </a:moveTo>
                  <a:lnTo>
                    <a:pt x="0" y="1526"/>
                  </a:lnTo>
                  <a:cubicBezTo>
                    <a:pt x="0" y="1526"/>
                    <a:pt x="2836" y="1312"/>
                    <a:pt x="45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79"/>
            <p:cNvSpPr/>
            <p:nvPr/>
          </p:nvSpPr>
          <p:spPr>
            <a:xfrm>
              <a:off x="6324212" y="3424789"/>
              <a:ext cx="148522" cy="51491"/>
            </a:xfrm>
            <a:custGeom>
              <a:rect b="b" l="l" r="r" t="t"/>
              <a:pathLst>
                <a:path extrusionOk="0" h="1964" w="5665">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79"/>
            <p:cNvSpPr/>
            <p:nvPr/>
          </p:nvSpPr>
          <p:spPr>
            <a:xfrm>
              <a:off x="6326100" y="3630151"/>
              <a:ext cx="144721" cy="65491"/>
            </a:xfrm>
            <a:custGeom>
              <a:rect b="b" l="l" r="r" t="t"/>
              <a:pathLst>
                <a:path extrusionOk="0" h="2498" w="552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79"/>
            <p:cNvSpPr/>
            <p:nvPr/>
          </p:nvSpPr>
          <p:spPr>
            <a:xfrm>
              <a:off x="6341673" y="3615705"/>
              <a:ext cx="56813" cy="62738"/>
            </a:xfrm>
            <a:custGeom>
              <a:rect b="b" l="l" r="r" t="t"/>
              <a:pathLst>
                <a:path extrusionOk="0" h="2393" w="2167">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79"/>
            <p:cNvSpPr/>
            <p:nvPr/>
          </p:nvSpPr>
          <p:spPr>
            <a:xfrm>
              <a:off x="6398460" y="3615705"/>
              <a:ext cx="56787" cy="62738"/>
            </a:xfrm>
            <a:custGeom>
              <a:rect b="b" l="l" r="r" t="t"/>
              <a:pathLst>
                <a:path extrusionOk="0" h="2393" w="2166">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79"/>
            <p:cNvSpPr/>
            <p:nvPr/>
          </p:nvSpPr>
          <p:spPr>
            <a:xfrm>
              <a:off x="6301324" y="3533303"/>
              <a:ext cx="22914" cy="28603"/>
            </a:xfrm>
            <a:custGeom>
              <a:rect b="b" l="l" r="r" t="t"/>
              <a:pathLst>
                <a:path extrusionOk="0" h="1091" w="874">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79"/>
            <p:cNvSpPr/>
            <p:nvPr/>
          </p:nvSpPr>
          <p:spPr>
            <a:xfrm>
              <a:off x="6472708" y="3533303"/>
              <a:ext cx="22914" cy="28603"/>
            </a:xfrm>
            <a:custGeom>
              <a:rect b="b" l="l" r="r" t="t"/>
              <a:pathLst>
                <a:path extrusionOk="0" h="1091" w="874">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79"/>
            <p:cNvSpPr/>
            <p:nvPr/>
          </p:nvSpPr>
          <p:spPr>
            <a:xfrm>
              <a:off x="6261814" y="3356598"/>
              <a:ext cx="273501" cy="364948"/>
            </a:xfrm>
            <a:custGeom>
              <a:rect b="b" l="l" r="r" t="t"/>
              <a:pathLst>
                <a:path extrusionOk="0" h="13920" w="10432">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79"/>
            <p:cNvSpPr/>
            <p:nvPr/>
          </p:nvSpPr>
          <p:spPr>
            <a:xfrm>
              <a:off x="6373606" y="3556454"/>
              <a:ext cx="49630" cy="16569"/>
            </a:xfrm>
            <a:custGeom>
              <a:rect b="b" l="l" r="r" t="t"/>
              <a:pathLst>
                <a:path extrusionOk="0" h="632" w="1893">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79"/>
            <p:cNvSpPr/>
            <p:nvPr/>
          </p:nvSpPr>
          <p:spPr>
            <a:xfrm>
              <a:off x="6419906" y="3482310"/>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5" name="Google Shape;14545;p79"/>
          <p:cNvGrpSpPr/>
          <p:nvPr/>
        </p:nvGrpSpPr>
        <p:grpSpPr>
          <a:xfrm>
            <a:off x="7611753" y="2695421"/>
            <a:ext cx="273868" cy="365131"/>
            <a:chOff x="7611753" y="2894671"/>
            <a:chExt cx="273868" cy="365131"/>
          </a:xfrm>
        </p:grpSpPr>
        <p:sp>
          <p:nvSpPr>
            <p:cNvPr id="14546" name="Google Shape;14546;p79"/>
            <p:cNvSpPr/>
            <p:nvPr/>
          </p:nvSpPr>
          <p:spPr>
            <a:xfrm>
              <a:off x="7644787" y="2900177"/>
              <a:ext cx="208088" cy="261887"/>
            </a:xfrm>
            <a:custGeom>
              <a:rect b="b" l="l" r="r" t="t"/>
              <a:pathLst>
                <a:path extrusionOk="0" h="9989" w="7937">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9"/>
            <p:cNvSpPr/>
            <p:nvPr/>
          </p:nvSpPr>
          <p:spPr>
            <a:xfrm>
              <a:off x="7644787" y="2900177"/>
              <a:ext cx="104110" cy="261887"/>
            </a:xfrm>
            <a:custGeom>
              <a:rect b="b" l="l" r="r" t="t"/>
              <a:pathLst>
                <a:path extrusionOk="0" h="9989" w="3971">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9"/>
            <p:cNvSpPr/>
            <p:nvPr/>
          </p:nvSpPr>
          <p:spPr>
            <a:xfrm>
              <a:off x="7617442" y="3088655"/>
              <a:ext cx="262857" cy="165799"/>
            </a:xfrm>
            <a:custGeom>
              <a:rect b="b" l="l" r="r" t="t"/>
              <a:pathLst>
                <a:path extrusionOk="0" h="6324" w="10026">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9"/>
            <p:cNvSpPr/>
            <p:nvPr/>
          </p:nvSpPr>
          <p:spPr>
            <a:xfrm>
              <a:off x="7617442" y="3138966"/>
              <a:ext cx="262857" cy="115488"/>
            </a:xfrm>
            <a:custGeom>
              <a:rect b="b" l="l" r="r" t="t"/>
              <a:pathLst>
                <a:path extrusionOk="0" h="4405" w="10026">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9"/>
            <p:cNvSpPr/>
            <p:nvPr/>
          </p:nvSpPr>
          <p:spPr>
            <a:xfrm>
              <a:off x="7714578" y="3100138"/>
              <a:ext cx="68585" cy="34292"/>
            </a:xfrm>
            <a:custGeom>
              <a:rect b="b" l="l" r="r" t="t"/>
              <a:pathLst>
                <a:path extrusionOk="0" h="1308" w="2616">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79"/>
            <p:cNvSpPr/>
            <p:nvPr/>
          </p:nvSpPr>
          <p:spPr>
            <a:xfrm>
              <a:off x="7674518" y="2962942"/>
              <a:ext cx="148627" cy="154316"/>
            </a:xfrm>
            <a:custGeom>
              <a:rect b="b" l="l" r="r" t="t"/>
              <a:pathLst>
                <a:path extrusionOk="0" h="5886" w="5669">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79"/>
            <p:cNvSpPr/>
            <p:nvPr/>
          </p:nvSpPr>
          <p:spPr>
            <a:xfrm>
              <a:off x="7674256" y="2962942"/>
              <a:ext cx="148889" cy="154342"/>
            </a:xfrm>
            <a:custGeom>
              <a:rect b="b" l="l" r="r" t="t"/>
              <a:pathLst>
                <a:path extrusionOk="0" h="5887" w="5679">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9"/>
            <p:cNvSpPr/>
            <p:nvPr/>
          </p:nvSpPr>
          <p:spPr>
            <a:xfrm>
              <a:off x="7783137" y="3128531"/>
              <a:ext cx="26" cy="210"/>
            </a:xfrm>
            <a:custGeom>
              <a:rect b="b" l="l" r="r" t="t"/>
              <a:pathLst>
                <a:path extrusionOk="0" h="8" w="1">
                  <a:moveTo>
                    <a:pt x="1" y="8"/>
                  </a:moveTo>
                  <a:lnTo>
                    <a:pt x="1" y="8"/>
                  </a:lnTo>
                  <a:lnTo>
                    <a:pt x="1"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9"/>
            <p:cNvSpPr/>
            <p:nvPr/>
          </p:nvSpPr>
          <p:spPr>
            <a:xfrm>
              <a:off x="7714578" y="3128531"/>
              <a:ext cx="26" cy="210"/>
            </a:xfrm>
            <a:custGeom>
              <a:rect b="b" l="l" r="r" t="t"/>
              <a:pathLst>
                <a:path extrusionOk="0" h="8" w="1">
                  <a:moveTo>
                    <a:pt x="1" y="0"/>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9"/>
            <p:cNvSpPr/>
            <p:nvPr/>
          </p:nvSpPr>
          <p:spPr>
            <a:xfrm>
              <a:off x="7651342" y="2900177"/>
              <a:ext cx="193931" cy="102746"/>
            </a:xfrm>
            <a:custGeom>
              <a:rect b="b" l="l" r="r" t="t"/>
              <a:pathLst>
                <a:path extrusionOk="0" h="3919" w="7397">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9"/>
            <p:cNvSpPr/>
            <p:nvPr/>
          </p:nvSpPr>
          <p:spPr>
            <a:xfrm>
              <a:off x="7668068" y="3138966"/>
              <a:ext cx="161526" cy="87383"/>
            </a:xfrm>
            <a:custGeom>
              <a:rect b="b" l="l" r="r" t="t"/>
              <a:pathLst>
                <a:path extrusionOk="0" h="3333" w="6161">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9"/>
            <p:cNvSpPr/>
            <p:nvPr/>
          </p:nvSpPr>
          <p:spPr>
            <a:xfrm>
              <a:off x="7684192" y="3128715"/>
              <a:ext cx="129278" cy="80488"/>
            </a:xfrm>
            <a:custGeom>
              <a:rect b="b" l="l" r="r" t="t"/>
              <a:pathLst>
                <a:path extrusionOk="0" h="3070" w="4931">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9"/>
            <p:cNvSpPr/>
            <p:nvPr/>
          </p:nvSpPr>
          <p:spPr>
            <a:xfrm>
              <a:off x="7611753" y="2894671"/>
              <a:ext cx="273868" cy="365131"/>
            </a:xfrm>
            <a:custGeom>
              <a:rect b="b" l="l" r="r" t="t"/>
              <a:pathLst>
                <a:path extrusionOk="0" h="13927" w="10446">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9"/>
            <p:cNvSpPr/>
            <p:nvPr/>
          </p:nvSpPr>
          <p:spPr>
            <a:xfrm>
              <a:off x="7724043" y="3066186"/>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9"/>
            <p:cNvSpPr/>
            <p:nvPr/>
          </p:nvSpPr>
          <p:spPr>
            <a:xfrm>
              <a:off x="7709177"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9"/>
            <p:cNvSpPr/>
            <p:nvPr/>
          </p:nvSpPr>
          <p:spPr>
            <a:xfrm>
              <a:off x="7777736" y="3026178"/>
              <a:ext cx="10749" cy="16360"/>
            </a:xfrm>
            <a:custGeom>
              <a:rect b="b" l="l" r="r" t="t"/>
              <a:pathLst>
                <a:path extrusionOk="0" h="624" w="41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9"/>
            <p:cNvSpPr/>
            <p:nvPr/>
          </p:nvSpPr>
          <p:spPr>
            <a:xfrm>
              <a:off x="7701679" y="3009085"/>
              <a:ext cx="25746" cy="10644"/>
            </a:xfrm>
            <a:custGeom>
              <a:rect b="b" l="l" r="r" t="t"/>
              <a:pathLst>
                <a:path extrusionOk="0" h="406" w="982">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9"/>
            <p:cNvSpPr/>
            <p:nvPr/>
          </p:nvSpPr>
          <p:spPr>
            <a:xfrm>
              <a:off x="7770317" y="3009085"/>
              <a:ext cx="25667" cy="10644"/>
            </a:xfrm>
            <a:custGeom>
              <a:rect b="b" l="l" r="r" t="t"/>
              <a:pathLst>
                <a:path extrusionOk="0" h="406" w="979">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4" name="Google Shape;14564;p79"/>
          <p:cNvGrpSpPr/>
          <p:nvPr/>
        </p:nvGrpSpPr>
        <p:grpSpPr>
          <a:xfrm>
            <a:off x="6706096" y="1784232"/>
            <a:ext cx="284984" cy="364895"/>
            <a:chOff x="6706096" y="1983482"/>
            <a:chExt cx="284984" cy="364895"/>
          </a:xfrm>
        </p:grpSpPr>
        <p:sp>
          <p:nvSpPr>
            <p:cNvPr id="14565" name="Google Shape;14565;p79"/>
            <p:cNvSpPr/>
            <p:nvPr/>
          </p:nvSpPr>
          <p:spPr>
            <a:xfrm>
              <a:off x="6768572" y="1988804"/>
              <a:ext cx="160032" cy="57207"/>
            </a:xfrm>
            <a:custGeom>
              <a:rect b="b" l="l" r="r" t="t"/>
              <a:pathLst>
                <a:path extrusionOk="0" h="2182" w="6104">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79"/>
            <p:cNvSpPr/>
            <p:nvPr/>
          </p:nvSpPr>
          <p:spPr>
            <a:xfrm>
              <a:off x="6732313" y="2131611"/>
              <a:ext cx="232471" cy="112263"/>
            </a:xfrm>
            <a:custGeom>
              <a:rect b="b" l="l" r="r" t="t"/>
              <a:pathLst>
                <a:path extrusionOk="0" h="4282" w="8867">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79"/>
            <p:cNvSpPr/>
            <p:nvPr/>
          </p:nvSpPr>
          <p:spPr>
            <a:xfrm>
              <a:off x="6711418" y="2217369"/>
              <a:ext cx="274340" cy="125739"/>
            </a:xfrm>
            <a:custGeom>
              <a:rect b="b" l="l" r="r" t="t"/>
              <a:pathLst>
                <a:path extrusionOk="0" h="4796" w="10464">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79"/>
            <p:cNvSpPr/>
            <p:nvPr/>
          </p:nvSpPr>
          <p:spPr>
            <a:xfrm>
              <a:off x="6771718" y="2217369"/>
              <a:ext cx="153739" cy="74379"/>
            </a:xfrm>
            <a:custGeom>
              <a:rect b="b" l="l" r="r" t="t"/>
              <a:pathLst>
                <a:path extrusionOk="0" h="2837" w="5864">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79"/>
            <p:cNvSpPr/>
            <p:nvPr/>
          </p:nvSpPr>
          <p:spPr>
            <a:xfrm>
              <a:off x="6762778" y="2227724"/>
              <a:ext cx="28603" cy="115383"/>
            </a:xfrm>
            <a:custGeom>
              <a:rect b="b" l="l" r="r" t="t"/>
              <a:pathLst>
                <a:path extrusionOk="0" h="4401" w="1091">
                  <a:moveTo>
                    <a:pt x="1091" y="0"/>
                  </a:moveTo>
                  <a:lnTo>
                    <a:pt x="1" y="330"/>
                  </a:lnTo>
                  <a:lnTo>
                    <a:pt x="1" y="4401"/>
                  </a:lnTo>
                  <a:lnTo>
                    <a:pt x="1091" y="4401"/>
                  </a:lnTo>
                  <a:lnTo>
                    <a:pt x="109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9"/>
            <p:cNvSpPr/>
            <p:nvPr/>
          </p:nvSpPr>
          <p:spPr>
            <a:xfrm>
              <a:off x="6905690" y="2227724"/>
              <a:ext cx="28603" cy="115383"/>
            </a:xfrm>
            <a:custGeom>
              <a:rect b="b" l="l" r="r" t="t"/>
              <a:pathLst>
                <a:path extrusionOk="0" h="4401" w="1091">
                  <a:moveTo>
                    <a:pt x="0" y="0"/>
                  </a:moveTo>
                  <a:lnTo>
                    <a:pt x="0" y="4401"/>
                  </a:lnTo>
                  <a:lnTo>
                    <a:pt x="1091" y="4401"/>
                  </a:lnTo>
                  <a:lnTo>
                    <a:pt x="1091" y="330"/>
                  </a:ln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9"/>
            <p:cNvSpPr/>
            <p:nvPr/>
          </p:nvSpPr>
          <p:spPr>
            <a:xfrm>
              <a:off x="6751400" y="2068873"/>
              <a:ext cx="194298" cy="137222"/>
            </a:xfrm>
            <a:custGeom>
              <a:rect b="b" l="l" r="r" t="t"/>
              <a:pathLst>
                <a:path extrusionOk="0" h="5234" w="7411">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9"/>
            <p:cNvSpPr/>
            <p:nvPr/>
          </p:nvSpPr>
          <p:spPr>
            <a:xfrm>
              <a:off x="6751400" y="2068873"/>
              <a:ext cx="171410" cy="116327"/>
            </a:xfrm>
            <a:custGeom>
              <a:rect b="b" l="l" r="r" t="t"/>
              <a:pathLst>
                <a:path extrusionOk="0" h="4437" w="6538">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9"/>
            <p:cNvSpPr/>
            <p:nvPr/>
          </p:nvSpPr>
          <p:spPr>
            <a:xfrm>
              <a:off x="6762778" y="2080251"/>
              <a:ext cx="22914" cy="31356"/>
            </a:xfrm>
            <a:custGeom>
              <a:rect b="b" l="l" r="r" t="t"/>
              <a:pathLst>
                <a:path extrusionOk="0" h="1196" w="874">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79"/>
            <p:cNvSpPr/>
            <p:nvPr/>
          </p:nvSpPr>
          <p:spPr>
            <a:xfrm>
              <a:off x="6911379" y="2080251"/>
              <a:ext cx="22914" cy="31461"/>
            </a:xfrm>
            <a:custGeom>
              <a:rect b="b" l="l" r="r" t="t"/>
              <a:pathLst>
                <a:path extrusionOk="0" h="1200" w="874">
                  <a:moveTo>
                    <a:pt x="1" y="1"/>
                  </a:moveTo>
                  <a:lnTo>
                    <a:pt x="1" y="703"/>
                  </a:lnTo>
                  <a:cubicBezTo>
                    <a:pt x="1" y="924"/>
                    <a:pt x="164" y="1109"/>
                    <a:pt x="385" y="1138"/>
                  </a:cubicBezTo>
                  <a:lnTo>
                    <a:pt x="874" y="1199"/>
                  </a:lnTo>
                  <a:lnTo>
                    <a:pt x="87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79"/>
            <p:cNvSpPr/>
            <p:nvPr/>
          </p:nvSpPr>
          <p:spPr>
            <a:xfrm>
              <a:off x="6757089" y="2045985"/>
              <a:ext cx="182893" cy="34292"/>
            </a:xfrm>
            <a:custGeom>
              <a:rect b="b" l="l" r="r" t="t"/>
              <a:pathLst>
                <a:path extrusionOk="0" h="1308" w="6976">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9"/>
            <p:cNvSpPr/>
            <p:nvPr/>
          </p:nvSpPr>
          <p:spPr>
            <a:xfrm>
              <a:off x="6818150" y="1988857"/>
              <a:ext cx="106260" cy="45750"/>
            </a:xfrm>
            <a:custGeom>
              <a:rect b="b" l="l" r="r" t="t"/>
              <a:pathLst>
                <a:path extrusionOk="0" h="1745" w="4053">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9"/>
            <p:cNvSpPr/>
            <p:nvPr/>
          </p:nvSpPr>
          <p:spPr>
            <a:xfrm>
              <a:off x="6745684"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9"/>
            <p:cNvSpPr/>
            <p:nvPr/>
          </p:nvSpPr>
          <p:spPr>
            <a:xfrm>
              <a:off x="6934267" y="2291721"/>
              <a:ext cx="17120" cy="51386"/>
            </a:xfrm>
            <a:custGeom>
              <a:rect b="b" l="l" r="r" t="t"/>
              <a:pathLst>
                <a:path extrusionOk="0" h="1960" w="653">
                  <a:moveTo>
                    <a:pt x="1" y="0"/>
                  </a:moveTo>
                  <a:lnTo>
                    <a:pt x="1" y="1960"/>
                  </a:lnTo>
                  <a:lnTo>
                    <a:pt x="652" y="1960"/>
                  </a:lnTo>
                  <a:lnTo>
                    <a:pt x="652" y="652"/>
                  </a:lnTo>
                  <a:cubicBezTo>
                    <a:pt x="652" y="290"/>
                    <a:pt x="35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9"/>
            <p:cNvSpPr/>
            <p:nvPr/>
          </p:nvSpPr>
          <p:spPr>
            <a:xfrm>
              <a:off x="6771718" y="2227724"/>
              <a:ext cx="19768" cy="39720"/>
            </a:xfrm>
            <a:custGeom>
              <a:rect b="b" l="l" r="r" t="t"/>
              <a:pathLst>
                <a:path extrusionOk="0" h="1515" w="754">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9"/>
            <p:cNvSpPr/>
            <p:nvPr/>
          </p:nvSpPr>
          <p:spPr>
            <a:xfrm>
              <a:off x="6905690" y="2227724"/>
              <a:ext cx="19689" cy="39720"/>
            </a:xfrm>
            <a:custGeom>
              <a:rect b="b" l="l" r="r" t="t"/>
              <a:pathLst>
                <a:path extrusionOk="0" h="1515" w="751">
                  <a:moveTo>
                    <a:pt x="0" y="0"/>
                  </a:moveTo>
                  <a:lnTo>
                    <a:pt x="0" y="1514"/>
                  </a:lnTo>
                  <a:cubicBezTo>
                    <a:pt x="355" y="1155"/>
                    <a:pt x="612" y="714"/>
                    <a:pt x="750" y="228"/>
                  </a:cubicBezTo>
                  <a:lnTo>
                    <a:pt x="189" y="58"/>
                  </a:ln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9"/>
            <p:cNvSpPr/>
            <p:nvPr/>
          </p:nvSpPr>
          <p:spPr>
            <a:xfrm>
              <a:off x="6785666" y="2143121"/>
              <a:ext cx="125844" cy="131533"/>
            </a:xfrm>
            <a:custGeom>
              <a:rect b="b" l="l" r="r" t="t"/>
              <a:pathLst>
                <a:path extrusionOk="0" h="5017" w="480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79"/>
            <p:cNvSpPr/>
            <p:nvPr/>
          </p:nvSpPr>
          <p:spPr>
            <a:xfrm>
              <a:off x="6785666" y="2143121"/>
              <a:ext cx="99731" cy="131428"/>
            </a:xfrm>
            <a:custGeom>
              <a:rect b="b" l="l" r="r" t="t"/>
              <a:pathLst>
                <a:path extrusionOk="0" h="5013" w="3804">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9"/>
            <p:cNvSpPr/>
            <p:nvPr/>
          </p:nvSpPr>
          <p:spPr>
            <a:xfrm>
              <a:off x="6808921"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79"/>
            <p:cNvSpPr/>
            <p:nvPr/>
          </p:nvSpPr>
          <p:spPr>
            <a:xfrm>
              <a:off x="6877480" y="2109221"/>
              <a:ext cx="10671" cy="16386"/>
            </a:xfrm>
            <a:custGeom>
              <a:rect b="b" l="l" r="r" t="t"/>
              <a:pathLst>
                <a:path extrusionOk="0" h="625"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79"/>
            <p:cNvSpPr/>
            <p:nvPr/>
          </p:nvSpPr>
          <p:spPr>
            <a:xfrm>
              <a:off x="6823708" y="2160555"/>
              <a:ext cx="49682" cy="16491"/>
            </a:xfrm>
            <a:custGeom>
              <a:rect b="b" l="l" r="r" t="t"/>
              <a:pathLst>
                <a:path extrusionOk="0" h="629" w="1895">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79"/>
            <p:cNvSpPr/>
            <p:nvPr/>
          </p:nvSpPr>
          <p:spPr>
            <a:xfrm>
              <a:off x="6706096" y="1983482"/>
              <a:ext cx="284984" cy="364895"/>
            </a:xfrm>
            <a:custGeom>
              <a:rect b="b" l="l" r="r" t="t"/>
              <a:pathLst>
                <a:path extrusionOk="0" h="13918" w="1087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79"/>
            <p:cNvSpPr/>
            <p:nvPr/>
          </p:nvSpPr>
          <p:spPr>
            <a:xfrm>
              <a:off x="6900368" y="2269201"/>
              <a:ext cx="10671" cy="79177"/>
            </a:xfrm>
            <a:custGeom>
              <a:rect b="b" l="l" r="r" t="t"/>
              <a:pathLst>
                <a:path extrusionOk="0" h="3020" w="407">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79"/>
            <p:cNvSpPr/>
            <p:nvPr/>
          </p:nvSpPr>
          <p:spPr>
            <a:xfrm>
              <a:off x="6801134" y="2091996"/>
              <a:ext cx="26532" cy="13817"/>
            </a:xfrm>
            <a:custGeom>
              <a:rect b="b" l="l" r="r" t="t"/>
              <a:pathLst>
                <a:path extrusionOk="0" h="527" w="1012">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9"/>
            <p:cNvSpPr/>
            <p:nvPr/>
          </p:nvSpPr>
          <p:spPr>
            <a:xfrm>
              <a:off x="6869405" y="2091996"/>
              <a:ext cx="26899" cy="13869"/>
            </a:xfrm>
            <a:custGeom>
              <a:rect b="b" l="l" r="r" t="t"/>
              <a:pathLst>
                <a:path extrusionOk="0" h="529" w="1026">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0" name="Google Shape;14590;p79"/>
          <p:cNvGrpSpPr/>
          <p:nvPr/>
        </p:nvGrpSpPr>
        <p:grpSpPr>
          <a:xfrm>
            <a:off x="6261526" y="2695421"/>
            <a:ext cx="273868" cy="365026"/>
            <a:chOff x="6261526" y="2894671"/>
            <a:chExt cx="273868" cy="365026"/>
          </a:xfrm>
        </p:grpSpPr>
        <p:sp>
          <p:nvSpPr>
            <p:cNvPr id="14591" name="Google Shape;14591;p79"/>
            <p:cNvSpPr/>
            <p:nvPr/>
          </p:nvSpPr>
          <p:spPr>
            <a:xfrm>
              <a:off x="6266848" y="3094239"/>
              <a:ext cx="263224" cy="160215"/>
            </a:xfrm>
            <a:custGeom>
              <a:rect b="b" l="l" r="r" t="t"/>
              <a:pathLst>
                <a:path extrusionOk="0" h="6111" w="1004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9"/>
            <p:cNvSpPr/>
            <p:nvPr/>
          </p:nvSpPr>
          <p:spPr>
            <a:xfrm>
              <a:off x="6364089" y="3094239"/>
              <a:ext cx="68769" cy="36416"/>
            </a:xfrm>
            <a:custGeom>
              <a:rect b="b" l="l" r="r" t="t"/>
              <a:pathLst>
                <a:path extrusionOk="0" h="1389" w="2623">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9"/>
            <p:cNvSpPr/>
            <p:nvPr/>
          </p:nvSpPr>
          <p:spPr>
            <a:xfrm>
              <a:off x="6319440" y="3019912"/>
              <a:ext cx="158039" cy="85862"/>
            </a:xfrm>
            <a:custGeom>
              <a:rect b="b" l="l" r="r" t="t"/>
              <a:pathLst>
                <a:path extrusionOk="0" h="3275" w="6028">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79"/>
            <p:cNvSpPr/>
            <p:nvPr/>
          </p:nvSpPr>
          <p:spPr>
            <a:xfrm>
              <a:off x="6319440" y="3019912"/>
              <a:ext cx="158039" cy="85836"/>
            </a:xfrm>
            <a:custGeom>
              <a:rect b="b" l="l" r="r" t="t"/>
              <a:pathLst>
                <a:path extrusionOk="0" h="3274" w="6028">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9"/>
            <p:cNvSpPr/>
            <p:nvPr/>
          </p:nvSpPr>
          <p:spPr>
            <a:xfrm>
              <a:off x="6313069" y="2900230"/>
              <a:ext cx="170781" cy="85338"/>
            </a:xfrm>
            <a:custGeom>
              <a:rect b="b" l="l" r="r" t="t"/>
              <a:pathLst>
                <a:path extrusionOk="0" h="3255" w="6514">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9"/>
            <p:cNvSpPr/>
            <p:nvPr/>
          </p:nvSpPr>
          <p:spPr>
            <a:xfrm>
              <a:off x="6317553" y="2909484"/>
              <a:ext cx="161814" cy="110454"/>
            </a:xfrm>
            <a:custGeom>
              <a:rect b="b" l="l" r="r" t="t"/>
              <a:pathLst>
                <a:path extrusionOk="0" h="4213" w="6172">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79"/>
            <p:cNvSpPr/>
            <p:nvPr/>
          </p:nvSpPr>
          <p:spPr>
            <a:xfrm>
              <a:off x="6317553" y="2909484"/>
              <a:ext cx="95641" cy="110454"/>
            </a:xfrm>
            <a:custGeom>
              <a:rect b="b" l="l" r="r" t="t"/>
              <a:pathLst>
                <a:path extrusionOk="0" h="4213" w="3648">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9"/>
            <p:cNvSpPr/>
            <p:nvPr/>
          </p:nvSpPr>
          <p:spPr>
            <a:xfrm>
              <a:off x="6355542" y="3121977"/>
              <a:ext cx="85862" cy="29547"/>
            </a:xfrm>
            <a:custGeom>
              <a:rect b="b" l="l" r="r" t="t"/>
              <a:pathLst>
                <a:path extrusionOk="0" h="1127" w="3275">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79"/>
            <p:cNvSpPr/>
            <p:nvPr/>
          </p:nvSpPr>
          <p:spPr>
            <a:xfrm>
              <a:off x="6266848" y="3164790"/>
              <a:ext cx="263224" cy="89664"/>
            </a:xfrm>
            <a:custGeom>
              <a:rect b="b" l="l" r="r" t="t"/>
              <a:pathLst>
                <a:path extrusionOk="0" h="3420" w="1004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9"/>
            <p:cNvSpPr/>
            <p:nvPr/>
          </p:nvSpPr>
          <p:spPr>
            <a:xfrm>
              <a:off x="6341201" y="2996920"/>
              <a:ext cx="45776" cy="41004"/>
            </a:xfrm>
            <a:custGeom>
              <a:rect b="b" l="l" r="r" t="t"/>
              <a:pathLst>
                <a:path extrusionOk="0" h="1564" w="1746">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9"/>
            <p:cNvSpPr/>
            <p:nvPr/>
          </p:nvSpPr>
          <p:spPr>
            <a:xfrm>
              <a:off x="6409838" y="2997025"/>
              <a:ext cx="45802" cy="40978"/>
            </a:xfrm>
            <a:custGeom>
              <a:rect b="b" l="l" r="r" t="t"/>
              <a:pathLst>
                <a:path extrusionOk="0" h="1563" w="1747">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79"/>
            <p:cNvSpPr/>
            <p:nvPr/>
          </p:nvSpPr>
          <p:spPr>
            <a:xfrm>
              <a:off x="6341201" y="2997025"/>
              <a:ext cx="45776" cy="28420"/>
            </a:xfrm>
            <a:custGeom>
              <a:rect b="b" l="l" r="r" t="t"/>
              <a:pathLst>
                <a:path extrusionOk="0" h="1084" w="1746">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9"/>
            <p:cNvSpPr/>
            <p:nvPr/>
          </p:nvSpPr>
          <p:spPr>
            <a:xfrm>
              <a:off x="6409838" y="2997025"/>
              <a:ext cx="45802" cy="28315"/>
            </a:xfrm>
            <a:custGeom>
              <a:rect b="b" l="l" r="r" t="t"/>
              <a:pathLst>
                <a:path extrusionOk="0" h="1080" w="1747">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79"/>
            <p:cNvSpPr/>
            <p:nvPr/>
          </p:nvSpPr>
          <p:spPr>
            <a:xfrm>
              <a:off x="6261526" y="2894671"/>
              <a:ext cx="273868" cy="365026"/>
            </a:xfrm>
            <a:custGeom>
              <a:rect b="b" l="l" r="r" t="t"/>
              <a:pathLst>
                <a:path extrusionOk="0" h="13923" w="10446">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79"/>
            <p:cNvSpPr/>
            <p:nvPr/>
          </p:nvSpPr>
          <p:spPr>
            <a:xfrm>
              <a:off x="6373606" y="3054467"/>
              <a:ext cx="49708" cy="16543"/>
            </a:xfrm>
            <a:custGeom>
              <a:rect b="b" l="l" r="r" t="t"/>
              <a:pathLst>
                <a:path extrusionOk="0" h="631" w="1896">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9"/>
            <p:cNvSpPr/>
            <p:nvPr/>
          </p:nvSpPr>
          <p:spPr>
            <a:xfrm>
              <a:off x="6358767" y="3008796"/>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9"/>
            <p:cNvSpPr/>
            <p:nvPr/>
          </p:nvSpPr>
          <p:spPr>
            <a:xfrm>
              <a:off x="6427404" y="3008770"/>
              <a:ext cx="10775" cy="16465"/>
            </a:xfrm>
            <a:custGeom>
              <a:rect b="b" l="l" r="r" t="t"/>
              <a:pathLst>
                <a:path extrusionOk="0" h="628" w="411">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8" name="Google Shape;14608;p79"/>
          <p:cNvGrpSpPr/>
          <p:nvPr/>
        </p:nvGrpSpPr>
        <p:grpSpPr>
          <a:xfrm>
            <a:off x="4905609" y="1784258"/>
            <a:ext cx="285063" cy="364869"/>
            <a:chOff x="4905609" y="1983508"/>
            <a:chExt cx="285063" cy="364869"/>
          </a:xfrm>
        </p:grpSpPr>
        <p:sp>
          <p:nvSpPr>
            <p:cNvPr id="14609" name="Google Shape;14609;p79"/>
            <p:cNvSpPr/>
            <p:nvPr/>
          </p:nvSpPr>
          <p:spPr>
            <a:xfrm>
              <a:off x="4911115" y="2177387"/>
              <a:ext cx="274261" cy="165721"/>
            </a:xfrm>
            <a:custGeom>
              <a:rect b="b" l="l" r="r" t="t"/>
              <a:pathLst>
                <a:path extrusionOk="0" h="6321" w="10461">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79"/>
            <p:cNvSpPr/>
            <p:nvPr/>
          </p:nvSpPr>
          <p:spPr>
            <a:xfrm>
              <a:off x="4911010" y="2224106"/>
              <a:ext cx="274366" cy="119001"/>
            </a:xfrm>
            <a:custGeom>
              <a:rect b="b" l="l" r="r" t="t"/>
              <a:pathLst>
                <a:path extrusionOk="0" h="4539" w="10465">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9"/>
            <p:cNvSpPr/>
            <p:nvPr/>
          </p:nvSpPr>
          <p:spPr>
            <a:xfrm>
              <a:off x="5008146" y="2177387"/>
              <a:ext cx="80094" cy="28577"/>
            </a:xfrm>
            <a:custGeom>
              <a:rect b="b" l="l" r="r" t="t"/>
              <a:pathLst>
                <a:path extrusionOk="0" h="1090" w="3055">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79"/>
            <p:cNvSpPr/>
            <p:nvPr/>
          </p:nvSpPr>
          <p:spPr>
            <a:xfrm>
              <a:off x="4951096" y="2034475"/>
              <a:ext cx="194298" cy="154421"/>
            </a:xfrm>
            <a:custGeom>
              <a:rect b="b" l="l" r="r" t="t"/>
              <a:pathLst>
                <a:path extrusionOk="0" h="5890" w="7411">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79"/>
            <p:cNvSpPr/>
            <p:nvPr/>
          </p:nvSpPr>
          <p:spPr>
            <a:xfrm>
              <a:off x="4949104" y="2057363"/>
              <a:ext cx="150620" cy="131559"/>
            </a:xfrm>
            <a:custGeom>
              <a:rect b="b" l="l" r="r" t="t"/>
              <a:pathLst>
                <a:path extrusionOk="0" h="5018" w="5745">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9"/>
            <p:cNvSpPr/>
            <p:nvPr/>
          </p:nvSpPr>
          <p:spPr>
            <a:xfrm>
              <a:off x="4962475" y="1988804"/>
              <a:ext cx="171436" cy="68585"/>
            </a:xfrm>
            <a:custGeom>
              <a:rect b="b" l="l" r="r" t="t"/>
              <a:pathLst>
                <a:path extrusionOk="0" h="2616" w="6539">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9"/>
            <p:cNvSpPr/>
            <p:nvPr/>
          </p:nvSpPr>
          <p:spPr>
            <a:xfrm>
              <a:off x="4981666" y="2200406"/>
              <a:ext cx="55188" cy="50600"/>
            </a:xfrm>
            <a:custGeom>
              <a:rect b="b" l="l" r="r" t="t"/>
              <a:pathLst>
                <a:path extrusionOk="0" h="1930" w="2105">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9"/>
            <p:cNvSpPr/>
            <p:nvPr/>
          </p:nvSpPr>
          <p:spPr>
            <a:xfrm>
              <a:off x="5059611" y="2200406"/>
              <a:ext cx="55109" cy="50705"/>
            </a:xfrm>
            <a:custGeom>
              <a:rect b="b" l="l" r="r" t="t"/>
              <a:pathLst>
                <a:path extrusionOk="0" h="1934" w="2102">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9"/>
            <p:cNvSpPr/>
            <p:nvPr/>
          </p:nvSpPr>
          <p:spPr>
            <a:xfrm>
              <a:off x="4962475" y="2057363"/>
              <a:ext cx="22914" cy="37150"/>
            </a:xfrm>
            <a:custGeom>
              <a:rect b="b" l="l" r="r" t="t"/>
              <a:pathLst>
                <a:path extrusionOk="0" h="1417" w="874">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9"/>
            <p:cNvSpPr/>
            <p:nvPr/>
          </p:nvSpPr>
          <p:spPr>
            <a:xfrm>
              <a:off x="5111076" y="2057363"/>
              <a:ext cx="22835" cy="37150"/>
            </a:xfrm>
            <a:custGeom>
              <a:rect b="b" l="l" r="r" t="t"/>
              <a:pathLst>
                <a:path extrusionOk="0" h="1417" w="871">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9"/>
            <p:cNvSpPr/>
            <p:nvPr/>
          </p:nvSpPr>
          <p:spPr>
            <a:xfrm>
              <a:off x="4962475" y="1988804"/>
              <a:ext cx="70578" cy="68585"/>
            </a:xfrm>
            <a:custGeom>
              <a:rect b="b" l="l" r="r" t="t"/>
              <a:pathLst>
                <a:path extrusionOk="0" h="2616" w="2692">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9"/>
            <p:cNvSpPr/>
            <p:nvPr/>
          </p:nvSpPr>
          <p:spPr>
            <a:xfrm>
              <a:off x="5008539" y="2092023"/>
              <a:ext cx="10749" cy="16412"/>
            </a:xfrm>
            <a:custGeom>
              <a:rect b="b" l="l" r="r" t="t"/>
              <a:pathLst>
                <a:path extrusionOk="0" h="626" w="41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9"/>
            <p:cNvSpPr/>
            <p:nvPr/>
          </p:nvSpPr>
          <p:spPr>
            <a:xfrm>
              <a:off x="5077176" y="2092023"/>
              <a:ext cx="10671" cy="16412"/>
            </a:xfrm>
            <a:custGeom>
              <a:rect b="b" l="l" r="r" t="t"/>
              <a:pathLst>
                <a:path extrusionOk="0" h="626" w="407">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9"/>
            <p:cNvSpPr/>
            <p:nvPr/>
          </p:nvSpPr>
          <p:spPr>
            <a:xfrm>
              <a:off x="5023404" y="2131952"/>
              <a:ext cx="49604" cy="16517"/>
            </a:xfrm>
            <a:custGeom>
              <a:rect b="b" l="l" r="r" t="t"/>
              <a:pathLst>
                <a:path extrusionOk="0" h="630" w="1892">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79"/>
            <p:cNvSpPr/>
            <p:nvPr/>
          </p:nvSpPr>
          <p:spPr>
            <a:xfrm>
              <a:off x="4905609" y="1983508"/>
              <a:ext cx="285063" cy="364869"/>
            </a:xfrm>
            <a:custGeom>
              <a:rect b="b" l="l" r="r" t="t"/>
              <a:pathLst>
                <a:path extrusionOk="0" h="13917" w="10873">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9"/>
            <p:cNvSpPr/>
            <p:nvPr/>
          </p:nvSpPr>
          <p:spPr>
            <a:xfrm>
              <a:off x="5001041" y="2074929"/>
              <a:ext cx="25746" cy="10671"/>
            </a:xfrm>
            <a:custGeom>
              <a:rect b="b" l="l" r="r" t="t"/>
              <a:pathLst>
                <a:path extrusionOk="0" h="407" w="982">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9"/>
            <p:cNvSpPr/>
            <p:nvPr/>
          </p:nvSpPr>
          <p:spPr>
            <a:xfrm>
              <a:off x="5069678" y="2074929"/>
              <a:ext cx="25667" cy="10671"/>
            </a:xfrm>
            <a:custGeom>
              <a:rect b="b" l="l" r="r" t="t"/>
              <a:pathLst>
                <a:path extrusionOk="0" h="407" w="979">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79"/>
            <p:cNvSpPr/>
            <p:nvPr/>
          </p:nvSpPr>
          <p:spPr>
            <a:xfrm>
              <a:off x="4951464" y="2292010"/>
              <a:ext cx="10671" cy="56368"/>
            </a:xfrm>
            <a:custGeom>
              <a:rect b="b" l="l" r="r" t="t"/>
              <a:pathLst>
                <a:path extrusionOk="0" h="2150" w="407">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79"/>
            <p:cNvSpPr/>
            <p:nvPr/>
          </p:nvSpPr>
          <p:spPr>
            <a:xfrm>
              <a:off x="4972647" y="2274916"/>
              <a:ext cx="12453" cy="10671"/>
            </a:xfrm>
            <a:custGeom>
              <a:rect b="b" l="l" r="r" t="t"/>
              <a:pathLst>
                <a:path extrusionOk="0" h="407"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79"/>
            <p:cNvSpPr/>
            <p:nvPr/>
          </p:nvSpPr>
          <p:spPr>
            <a:xfrm>
              <a:off x="5109765" y="2274916"/>
              <a:ext cx="12453" cy="10671"/>
            </a:xfrm>
            <a:custGeom>
              <a:rect b="b" l="l" r="r" t="t"/>
              <a:pathLst>
                <a:path extrusionOk="0" h="407"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9"/>
            <p:cNvSpPr/>
            <p:nvPr/>
          </p:nvSpPr>
          <p:spPr>
            <a:xfrm>
              <a:off x="5109765" y="2303493"/>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9"/>
            <p:cNvSpPr/>
            <p:nvPr/>
          </p:nvSpPr>
          <p:spPr>
            <a:xfrm>
              <a:off x="4972647" y="2303493"/>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79"/>
            <p:cNvSpPr/>
            <p:nvPr/>
          </p:nvSpPr>
          <p:spPr>
            <a:xfrm>
              <a:off x="5109765" y="2332070"/>
              <a:ext cx="12453" cy="10697"/>
            </a:xfrm>
            <a:custGeom>
              <a:rect b="b" l="l" r="r" t="t"/>
              <a:pathLst>
                <a:path extrusionOk="0" h="408" w="475">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79"/>
            <p:cNvSpPr/>
            <p:nvPr/>
          </p:nvSpPr>
          <p:spPr>
            <a:xfrm>
              <a:off x="4972647" y="2332070"/>
              <a:ext cx="12453" cy="10697"/>
            </a:xfrm>
            <a:custGeom>
              <a:rect b="b" l="l" r="r" t="t"/>
              <a:pathLst>
                <a:path extrusionOk="0" h="408" w="475">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3" name="Google Shape;14633;p79"/>
          <p:cNvGrpSpPr/>
          <p:nvPr/>
        </p:nvGrpSpPr>
        <p:grpSpPr>
          <a:xfrm>
            <a:off x="5811555" y="2695500"/>
            <a:ext cx="273684" cy="365052"/>
            <a:chOff x="5811555" y="2894750"/>
            <a:chExt cx="273684" cy="365052"/>
          </a:xfrm>
        </p:grpSpPr>
        <p:sp>
          <p:nvSpPr>
            <p:cNvPr id="14634" name="Google Shape;14634;p79"/>
            <p:cNvSpPr/>
            <p:nvPr/>
          </p:nvSpPr>
          <p:spPr>
            <a:xfrm>
              <a:off x="5817165" y="3157004"/>
              <a:ext cx="262830" cy="97450"/>
            </a:xfrm>
            <a:custGeom>
              <a:rect b="b" l="l" r="r" t="t"/>
              <a:pathLst>
                <a:path extrusionOk="0" h="3717" w="10025">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9"/>
            <p:cNvSpPr/>
            <p:nvPr/>
          </p:nvSpPr>
          <p:spPr>
            <a:xfrm>
              <a:off x="5867765" y="3157004"/>
              <a:ext cx="161526" cy="81484"/>
            </a:xfrm>
            <a:custGeom>
              <a:rect b="b" l="l" r="r" t="t"/>
              <a:pathLst>
                <a:path extrusionOk="0" h="3108" w="6161">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79"/>
            <p:cNvSpPr/>
            <p:nvPr/>
          </p:nvSpPr>
          <p:spPr>
            <a:xfrm>
              <a:off x="5883915" y="3140775"/>
              <a:ext cx="129252" cy="80566"/>
            </a:xfrm>
            <a:custGeom>
              <a:rect b="b" l="l" r="r" t="t"/>
              <a:pathLst>
                <a:path extrusionOk="0" h="3073" w="493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79"/>
            <p:cNvSpPr/>
            <p:nvPr/>
          </p:nvSpPr>
          <p:spPr>
            <a:xfrm>
              <a:off x="5914196" y="3111726"/>
              <a:ext cx="68585" cy="79963"/>
            </a:xfrm>
            <a:custGeom>
              <a:rect b="b" l="l" r="r" t="t"/>
              <a:pathLst>
                <a:path extrusionOk="0" h="3050" w="2616">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9"/>
            <p:cNvSpPr/>
            <p:nvPr/>
          </p:nvSpPr>
          <p:spPr>
            <a:xfrm>
              <a:off x="5914196" y="3111621"/>
              <a:ext cx="68585" cy="34319"/>
            </a:xfrm>
            <a:custGeom>
              <a:rect b="b" l="l" r="r" t="t"/>
              <a:pathLst>
                <a:path extrusionOk="0" h="1309" w="2616">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9"/>
            <p:cNvSpPr/>
            <p:nvPr/>
          </p:nvSpPr>
          <p:spPr>
            <a:xfrm>
              <a:off x="5914091" y="2900177"/>
              <a:ext cx="68690" cy="45776"/>
            </a:xfrm>
            <a:custGeom>
              <a:rect b="b" l="l" r="r" t="t"/>
              <a:pathLst>
                <a:path extrusionOk="0" h="1746" w="262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9"/>
            <p:cNvSpPr/>
            <p:nvPr/>
          </p:nvSpPr>
          <p:spPr>
            <a:xfrm>
              <a:off x="5845638" y="2934443"/>
              <a:ext cx="205703" cy="137222"/>
            </a:xfrm>
            <a:custGeom>
              <a:rect b="b" l="l" r="r" t="t"/>
              <a:pathLst>
                <a:path extrusionOk="0" h="5234" w="7846">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9"/>
            <p:cNvSpPr/>
            <p:nvPr/>
          </p:nvSpPr>
          <p:spPr>
            <a:xfrm>
              <a:off x="5862836" y="2963020"/>
              <a:ext cx="171410" cy="102956"/>
            </a:xfrm>
            <a:custGeom>
              <a:rect b="b" l="l" r="r" t="t"/>
              <a:pathLst>
                <a:path extrusionOk="0" h="3927" w="6538">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79"/>
            <p:cNvSpPr/>
            <p:nvPr/>
          </p:nvSpPr>
          <p:spPr>
            <a:xfrm>
              <a:off x="5850593" y="2980219"/>
              <a:ext cx="196448" cy="148627"/>
            </a:xfrm>
            <a:custGeom>
              <a:rect b="b" l="l" r="r" t="t"/>
              <a:pathLst>
                <a:path extrusionOk="0" h="5669" w="7493">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79"/>
            <p:cNvSpPr/>
            <p:nvPr/>
          </p:nvSpPr>
          <p:spPr>
            <a:xfrm>
              <a:off x="5850383" y="2980219"/>
              <a:ext cx="138088" cy="148653"/>
            </a:xfrm>
            <a:custGeom>
              <a:rect b="b" l="l" r="r" t="t"/>
              <a:pathLst>
                <a:path extrusionOk="0" h="5670" w="5267">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9"/>
            <p:cNvSpPr/>
            <p:nvPr/>
          </p:nvSpPr>
          <p:spPr>
            <a:xfrm>
              <a:off x="5886956" y="3020096"/>
              <a:ext cx="54611" cy="31540"/>
            </a:xfrm>
            <a:custGeom>
              <a:rect b="b" l="l" r="r" t="t"/>
              <a:pathLst>
                <a:path extrusionOk="0" h="1203" w="2083">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9"/>
            <p:cNvSpPr/>
            <p:nvPr/>
          </p:nvSpPr>
          <p:spPr>
            <a:xfrm>
              <a:off x="5955489" y="3020096"/>
              <a:ext cx="54637" cy="31540"/>
            </a:xfrm>
            <a:custGeom>
              <a:rect b="b" l="l" r="r" t="t"/>
              <a:pathLst>
                <a:path extrusionOk="0" h="1203" w="2084">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9"/>
            <p:cNvSpPr/>
            <p:nvPr/>
          </p:nvSpPr>
          <p:spPr>
            <a:xfrm>
              <a:off x="5811555" y="2894750"/>
              <a:ext cx="273684" cy="365052"/>
            </a:xfrm>
            <a:custGeom>
              <a:rect b="b" l="l" r="r" t="t"/>
              <a:pathLst>
                <a:path extrusionOk="0" h="13924" w="10439">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9"/>
            <p:cNvSpPr/>
            <p:nvPr/>
          </p:nvSpPr>
          <p:spPr>
            <a:xfrm>
              <a:off x="5923635" y="3078115"/>
              <a:ext cx="49630" cy="16543"/>
            </a:xfrm>
            <a:custGeom>
              <a:rect b="b" l="l" r="r" t="t"/>
              <a:pathLst>
                <a:path extrusionOk="0" h="631" w="1893">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9"/>
            <p:cNvSpPr/>
            <p:nvPr/>
          </p:nvSpPr>
          <p:spPr>
            <a:xfrm>
              <a:off x="5908874" y="3032418"/>
              <a:ext cx="10671" cy="16465"/>
            </a:xfrm>
            <a:custGeom>
              <a:rect b="b" l="l" r="r" t="t"/>
              <a:pathLst>
                <a:path extrusionOk="0" h="628" w="407">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79"/>
            <p:cNvSpPr/>
            <p:nvPr/>
          </p:nvSpPr>
          <p:spPr>
            <a:xfrm>
              <a:off x="5977433" y="3032418"/>
              <a:ext cx="10749" cy="16465"/>
            </a:xfrm>
            <a:custGeom>
              <a:rect b="b" l="l" r="r" t="t"/>
              <a:pathLst>
                <a:path extrusionOk="0" h="628" w="41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9"/>
            <p:cNvSpPr/>
            <p:nvPr/>
          </p:nvSpPr>
          <p:spPr>
            <a:xfrm>
              <a:off x="5941436" y="3237727"/>
              <a:ext cx="12558" cy="10697"/>
            </a:xfrm>
            <a:custGeom>
              <a:rect b="b" l="l" r="r" t="t"/>
              <a:pathLst>
                <a:path extrusionOk="0" h="408" w="479">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1" name="Google Shape;14651;p79"/>
          <p:cNvGrpSpPr/>
          <p:nvPr/>
        </p:nvGrpSpPr>
        <p:grpSpPr>
          <a:xfrm>
            <a:off x="5361296" y="2695500"/>
            <a:ext cx="274052" cy="365157"/>
            <a:chOff x="5361296" y="2894750"/>
            <a:chExt cx="274052" cy="365157"/>
          </a:xfrm>
        </p:grpSpPr>
        <p:sp>
          <p:nvSpPr>
            <p:cNvPr id="14652" name="Google Shape;14652;p79"/>
            <p:cNvSpPr/>
            <p:nvPr/>
          </p:nvSpPr>
          <p:spPr>
            <a:xfrm>
              <a:off x="5401172" y="3140198"/>
              <a:ext cx="194298" cy="51491"/>
            </a:xfrm>
            <a:custGeom>
              <a:rect b="b" l="l" r="r" t="t"/>
              <a:pathLst>
                <a:path extrusionOk="0" h="1964" w="7411">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79"/>
            <p:cNvSpPr/>
            <p:nvPr/>
          </p:nvSpPr>
          <p:spPr>
            <a:xfrm>
              <a:off x="5458222" y="2900177"/>
              <a:ext cx="80094" cy="45776"/>
            </a:xfrm>
            <a:custGeom>
              <a:rect b="b" l="l" r="r" t="t"/>
              <a:pathLst>
                <a:path extrusionOk="0" h="1746" w="3055">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79"/>
            <p:cNvSpPr/>
            <p:nvPr/>
          </p:nvSpPr>
          <p:spPr>
            <a:xfrm>
              <a:off x="5366880" y="3111621"/>
              <a:ext cx="262857" cy="142833"/>
            </a:xfrm>
            <a:custGeom>
              <a:rect b="b" l="l" r="r" t="t"/>
              <a:pathLst>
                <a:path extrusionOk="0" h="5448" w="10026">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79"/>
            <p:cNvSpPr/>
            <p:nvPr/>
          </p:nvSpPr>
          <p:spPr>
            <a:xfrm>
              <a:off x="5366880" y="3164790"/>
              <a:ext cx="262857" cy="89664"/>
            </a:xfrm>
            <a:custGeom>
              <a:rect b="b" l="l" r="r" t="t"/>
              <a:pathLst>
                <a:path extrusionOk="0" h="3420" w="10026">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79"/>
            <p:cNvSpPr/>
            <p:nvPr/>
          </p:nvSpPr>
          <p:spPr>
            <a:xfrm>
              <a:off x="5464016" y="3111621"/>
              <a:ext cx="68585" cy="40034"/>
            </a:xfrm>
            <a:custGeom>
              <a:rect b="b" l="l" r="r" t="t"/>
              <a:pathLst>
                <a:path extrusionOk="0" h="1527" w="2616">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79"/>
            <p:cNvSpPr/>
            <p:nvPr/>
          </p:nvSpPr>
          <p:spPr>
            <a:xfrm>
              <a:off x="5401172" y="3014485"/>
              <a:ext cx="194298" cy="120155"/>
            </a:xfrm>
            <a:custGeom>
              <a:rect b="b" l="l" r="r" t="t"/>
              <a:pathLst>
                <a:path extrusionOk="0" h="4583" w="7411">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79"/>
            <p:cNvSpPr/>
            <p:nvPr/>
          </p:nvSpPr>
          <p:spPr>
            <a:xfrm>
              <a:off x="5400307" y="3003107"/>
              <a:ext cx="149492" cy="131455"/>
            </a:xfrm>
            <a:custGeom>
              <a:rect b="b" l="l" r="r" t="t"/>
              <a:pathLst>
                <a:path extrusionOk="0" h="5014" w="5702">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79"/>
            <p:cNvSpPr/>
            <p:nvPr/>
          </p:nvSpPr>
          <p:spPr>
            <a:xfrm>
              <a:off x="5401172" y="2940133"/>
              <a:ext cx="194377" cy="111503"/>
            </a:xfrm>
            <a:custGeom>
              <a:rect b="b" l="l" r="r" t="t"/>
              <a:pathLst>
                <a:path extrusionOk="0" h="4253" w="7414">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79"/>
            <p:cNvSpPr/>
            <p:nvPr/>
          </p:nvSpPr>
          <p:spPr>
            <a:xfrm>
              <a:off x="5462416" y="2940133"/>
              <a:ext cx="132765" cy="68690"/>
            </a:xfrm>
            <a:custGeom>
              <a:rect b="b" l="l" r="r" t="t"/>
              <a:pathLst>
                <a:path extrusionOk="0" h="2620" w="5064">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79"/>
            <p:cNvSpPr/>
            <p:nvPr/>
          </p:nvSpPr>
          <p:spPr>
            <a:xfrm>
              <a:off x="5426525" y="3164790"/>
              <a:ext cx="143488" cy="61087"/>
            </a:xfrm>
            <a:custGeom>
              <a:rect b="b" l="l" r="r" t="t"/>
              <a:pathLst>
                <a:path extrusionOk="0" h="2330" w="5473">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79"/>
            <p:cNvSpPr/>
            <p:nvPr/>
          </p:nvSpPr>
          <p:spPr>
            <a:xfrm>
              <a:off x="5418266" y="3159521"/>
              <a:ext cx="28603" cy="94934"/>
            </a:xfrm>
            <a:custGeom>
              <a:rect b="b" l="l" r="r" t="t"/>
              <a:pathLst>
                <a:path extrusionOk="0" h="3621" w="1091">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79"/>
            <p:cNvSpPr/>
            <p:nvPr/>
          </p:nvSpPr>
          <p:spPr>
            <a:xfrm>
              <a:off x="5549668" y="3159521"/>
              <a:ext cx="28603" cy="94934"/>
            </a:xfrm>
            <a:custGeom>
              <a:rect b="b" l="l" r="r" t="t"/>
              <a:pathLst>
                <a:path extrusionOk="0" h="3621" w="1091">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79"/>
            <p:cNvSpPr/>
            <p:nvPr/>
          </p:nvSpPr>
          <p:spPr>
            <a:xfrm>
              <a:off x="5473454" y="3083306"/>
              <a:ext cx="49630" cy="16569"/>
            </a:xfrm>
            <a:custGeom>
              <a:rect b="b" l="l" r="r" t="t"/>
              <a:pathLst>
                <a:path extrusionOk="0" h="632" w="1893">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79"/>
            <p:cNvSpPr/>
            <p:nvPr/>
          </p:nvSpPr>
          <p:spPr>
            <a:xfrm>
              <a:off x="5458615" y="3043351"/>
              <a:ext cx="10749" cy="16386"/>
            </a:xfrm>
            <a:custGeom>
              <a:rect b="b" l="l" r="r" t="t"/>
              <a:pathLst>
                <a:path extrusionOk="0" h="625" w="41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79"/>
            <p:cNvSpPr/>
            <p:nvPr/>
          </p:nvSpPr>
          <p:spPr>
            <a:xfrm>
              <a:off x="5527252" y="3043325"/>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79"/>
            <p:cNvSpPr/>
            <p:nvPr/>
          </p:nvSpPr>
          <p:spPr>
            <a:xfrm>
              <a:off x="5361296" y="2894750"/>
              <a:ext cx="274052" cy="365079"/>
            </a:xfrm>
            <a:custGeom>
              <a:rect b="b" l="l" r="r" t="t"/>
              <a:pathLst>
                <a:path extrusionOk="0" h="13925" w="10453">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79"/>
            <p:cNvSpPr/>
            <p:nvPr/>
          </p:nvSpPr>
          <p:spPr>
            <a:xfrm>
              <a:off x="5544346" y="3232012"/>
              <a:ext cx="10775" cy="27895"/>
            </a:xfrm>
            <a:custGeom>
              <a:rect b="b" l="l" r="r" t="t"/>
              <a:pathLst>
                <a:path extrusionOk="0" h="1064" w="411">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9" name="Google Shape;14669;p79"/>
          <p:cNvGrpSpPr/>
          <p:nvPr/>
        </p:nvGrpSpPr>
        <p:grpSpPr>
          <a:xfrm>
            <a:off x="5805866" y="1784180"/>
            <a:ext cx="284958" cy="365079"/>
            <a:chOff x="5805866" y="1983430"/>
            <a:chExt cx="284958" cy="365079"/>
          </a:xfrm>
        </p:grpSpPr>
        <p:sp>
          <p:nvSpPr>
            <p:cNvPr id="14670" name="Google Shape;14670;p79"/>
            <p:cNvSpPr/>
            <p:nvPr/>
          </p:nvSpPr>
          <p:spPr>
            <a:xfrm>
              <a:off x="5811266" y="2225811"/>
              <a:ext cx="274261" cy="117297"/>
            </a:xfrm>
            <a:custGeom>
              <a:rect b="b" l="l" r="r" t="t"/>
              <a:pathLst>
                <a:path extrusionOk="0" h="4474" w="10461">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79"/>
            <p:cNvSpPr/>
            <p:nvPr/>
          </p:nvSpPr>
          <p:spPr>
            <a:xfrm>
              <a:off x="5880769" y="2285927"/>
              <a:ext cx="135151" cy="57180"/>
            </a:xfrm>
            <a:custGeom>
              <a:rect b="b" l="l" r="r" t="t"/>
              <a:pathLst>
                <a:path extrusionOk="0" h="2181" w="5155">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79"/>
            <p:cNvSpPr/>
            <p:nvPr/>
          </p:nvSpPr>
          <p:spPr>
            <a:xfrm>
              <a:off x="5884859" y="2225811"/>
              <a:ext cx="127076" cy="25850"/>
            </a:xfrm>
            <a:custGeom>
              <a:rect b="b" l="l" r="r" t="t"/>
              <a:pathLst>
                <a:path extrusionOk="0" h="986" w="4847">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79"/>
            <p:cNvSpPr/>
            <p:nvPr/>
          </p:nvSpPr>
          <p:spPr>
            <a:xfrm>
              <a:off x="5999744" y="1988804"/>
              <a:ext cx="68690" cy="68585"/>
            </a:xfrm>
            <a:custGeom>
              <a:rect b="b" l="l" r="r" t="t"/>
              <a:pathLst>
                <a:path extrusionOk="0" h="2616" w="262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9"/>
            <p:cNvSpPr/>
            <p:nvPr/>
          </p:nvSpPr>
          <p:spPr>
            <a:xfrm>
              <a:off x="6022632" y="2011692"/>
              <a:ext cx="22914" cy="22809"/>
            </a:xfrm>
            <a:custGeom>
              <a:rect b="b" l="l" r="r" t="t"/>
              <a:pathLst>
                <a:path extrusionOk="0" h="870" w="874">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9"/>
            <p:cNvSpPr/>
            <p:nvPr/>
          </p:nvSpPr>
          <p:spPr>
            <a:xfrm>
              <a:off x="5828360" y="1988804"/>
              <a:ext cx="68585" cy="68585"/>
            </a:xfrm>
            <a:custGeom>
              <a:rect b="b" l="l" r="r" t="t"/>
              <a:pathLst>
                <a:path extrusionOk="0" h="2616" w="2616">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9"/>
            <p:cNvSpPr/>
            <p:nvPr/>
          </p:nvSpPr>
          <p:spPr>
            <a:xfrm>
              <a:off x="5851248" y="2011692"/>
              <a:ext cx="22809" cy="22809"/>
            </a:xfrm>
            <a:custGeom>
              <a:rect b="b" l="l" r="r" t="t"/>
              <a:pathLst>
                <a:path extrusionOk="0" h="870" w="87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79"/>
            <p:cNvSpPr/>
            <p:nvPr/>
          </p:nvSpPr>
          <p:spPr>
            <a:xfrm>
              <a:off x="5831218" y="2000209"/>
              <a:ext cx="234358" cy="234358"/>
            </a:xfrm>
            <a:custGeom>
              <a:rect b="b" l="l" r="r" t="t"/>
              <a:pathLst>
                <a:path extrusionOk="0" h="8939" w="8939">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79"/>
            <p:cNvSpPr/>
            <p:nvPr/>
          </p:nvSpPr>
          <p:spPr>
            <a:xfrm>
              <a:off x="5874136" y="2051674"/>
              <a:ext cx="148522" cy="148627"/>
            </a:xfrm>
            <a:custGeom>
              <a:rect b="b" l="l" r="r" t="t"/>
              <a:pathLst>
                <a:path extrusionOk="0" h="5669" w="5665">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79"/>
            <p:cNvSpPr/>
            <p:nvPr/>
          </p:nvSpPr>
          <p:spPr>
            <a:xfrm>
              <a:off x="5873559" y="2051621"/>
              <a:ext cx="86334" cy="148627"/>
            </a:xfrm>
            <a:custGeom>
              <a:rect b="b" l="l" r="r" t="t"/>
              <a:pathLst>
                <a:path extrusionOk="0" h="5669" w="3293">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9"/>
            <p:cNvSpPr/>
            <p:nvPr/>
          </p:nvSpPr>
          <p:spPr>
            <a:xfrm>
              <a:off x="5922638" y="2145952"/>
              <a:ext cx="51491" cy="22835"/>
            </a:xfrm>
            <a:custGeom>
              <a:rect b="b" l="l" r="r" t="t"/>
              <a:pathLst>
                <a:path extrusionOk="0" h="871" w="1964">
                  <a:moveTo>
                    <a:pt x="1" y="1"/>
                  </a:moveTo>
                  <a:cubicBezTo>
                    <a:pt x="1" y="483"/>
                    <a:pt x="439" y="870"/>
                    <a:pt x="982" y="870"/>
                  </a:cubicBezTo>
                  <a:cubicBezTo>
                    <a:pt x="1522" y="870"/>
                    <a:pt x="1964" y="483"/>
                    <a:pt x="19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9"/>
            <p:cNvSpPr/>
            <p:nvPr/>
          </p:nvSpPr>
          <p:spPr>
            <a:xfrm>
              <a:off x="5816772" y="2027082"/>
              <a:ext cx="221931" cy="207407"/>
            </a:xfrm>
            <a:custGeom>
              <a:rect b="b" l="l" r="r" t="t"/>
              <a:pathLst>
                <a:path extrusionOk="0" h="7911" w="8465">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79"/>
            <p:cNvSpPr/>
            <p:nvPr/>
          </p:nvSpPr>
          <p:spPr>
            <a:xfrm>
              <a:off x="5919807" y="2034580"/>
              <a:ext cx="57180" cy="34319"/>
            </a:xfrm>
            <a:custGeom>
              <a:rect b="b" l="l" r="r" t="t"/>
              <a:pathLst>
                <a:path extrusionOk="0" h="1309" w="2181">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9"/>
            <p:cNvSpPr/>
            <p:nvPr/>
          </p:nvSpPr>
          <p:spPr>
            <a:xfrm>
              <a:off x="5936979" y="2023097"/>
              <a:ext cx="22809" cy="22914"/>
            </a:xfrm>
            <a:custGeom>
              <a:rect b="b" l="l" r="r" t="t"/>
              <a:pathLst>
                <a:path extrusionOk="0" h="874" w="87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9"/>
            <p:cNvSpPr/>
            <p:nvPr/>
          </p:nvSpPr>
          <p:spPr>
            <a:xfrm>
              <a:off x="5908796" y="2109195"/>
              <a:ext cx="10644" cy="16386"/>
            </a:xfrm>
            <a:custGeom>
              <a:rect b="b" l="l" r="r" t="t"/>
              <a:pathLst>
                <a:path extrusionOk="0" h="625" w="406">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9"/>
            <p:cNvSpPr/>
            <p:nvPr/>
          </p:nvSpPr>
          <p:spPr>
            <a:xfrm>
              <a:off x="5977328" y="2109195"/>
              <a:ext cx="10671" cy="16412"/>
            </a:xfrm>
            <a:custGeom>
              <a:rect b="b" l="l" r="r" t="t"/>
              <a:pathLst>
                <a:path extrusionOk="0" h="626" w="407">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79"/>
            <p:cNvSpPr/>
            <p:nvPr/>
          </p:nvSpPr>
          <p:spPr>
            <a:xfrm>
              <a:off x="5805866" y="1983430"/>
              <a:ext cx="284958" cy="364948"/>
            </a:xfrm>
            <a:custGeom>
              <a:rect b="b" l="l" r="r" t="t"/>
              <a:pathLst>
                <a:path extrusionOk="0" h="13920" w="10869">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9"/>
            <p:cNvSpPr/>
            <p:nvPr/>
          </p:nvSpPr>
          <p:spPr>
            <a:xfrm>
              <a:off x="5901271" y="2092023"/>
              <a:ext cx="23858" cy="10671"/>
            </a:xfrm>
            <a:custGeom>
              <a:rect b="b" l="l" r="r" t="t"/>
              <a:pathLst>
                <a:path extrusionOk="0" h="407" w="91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9"/>
            <p:cNvSpPr/>
            <p:nvPr/>
          </p:nvSpPr>
          <p:spPr>
            <a:xfrm>
              <a:off x="5969830" y="2092023"/>
              <a:ext cx="23858" cy="10671"/>
            </a:xfrm>
            <a:custGeom>
              <a:rect b="b" l="l" r="r" t="t"/>
              <a:pathLst>
                <a:path extrusionOk="0" h="407" w="91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9"/>
            <p:cNvSpPr/>
            <p:nvPr/>
          </p:nvSpPr>
          <p:spPr>
            <a:xfrm>
              <a:off x="5851615" y="2303493"/>
              <a:ext cx="10671" cy="44884"/>
            </a:xfrm>
            <a:custGeom>
              <a:rect b="b" l="l" r="r" t="t"/>
              <a:pathLst>
                <a:path extrusionOk="0" h="1712" w="407">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79"/>
            <p:cNvSpPr/>
            <p:nvPr/>
          </p:nvSpPr>
          <p:spPr>
            <a:xfrm>
              <a:off x="6034508" y="2303493"/>
              <a:ext cx="10644" cy="44884"/>
            </a:xfrm>
            <a:custGeom>
              <a:rect b="b" l="l" r="r" t="t"/>
              <a:pathLst>
                <a:path extrusionOk="0" h="1712" w="406">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9"/>
            <p:cNvSpPr/>
            <p:nvPr/>
          </p:nvSpPr>
          <p:spPr>
            <a:xfrm>
              <a:off x="5874896" y="2280605"/>
              <a:ext cx="146818" cy="67903"/>
            </a:xfrm>
            <a:custGeom>
              <a:rect b="b" l="l" r="r" t="t"/>
              <a:pathLst>
                <a:path extrusionOk="0" h="2590" w="560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9"/>
            <p:cNvSpPr/>
            <p:nvPr/>
          </p:nvSpPr>
          <p:spPr>
            <a:xfrm>
              <a:off x="5897207" y="2029127"/>
              <a:ext cx="12558" cy="10802"/>
            </a:xfrm>
            <a:custGeom>
              <a:rect b="b" l="l" r="r" t="t"/>
              <a:pathLst>
                <a:path extrusionOk="0" h="412" w="479">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9"/>
            <p:cNvSpPr/>
            <p:nvPr/>
          </p:nvSpPr>
          <p:spPr>
            <a:xfrm>
              <a:off x="5988628" y="2029127"/>
              <a:ext cx="12558" cy="10802"/>
            </a:xfrm>
            <a:custGeom>
              <a:rect b="b" l="l" r="r" t="t"/>
              <a:pathLst>
                <a:path extrusionOk="0" h="412" w="479">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9"/>
            <p:cNvSpPr/>
            <p:nvPr/>
          </p:nvSpPr>
          <p:spPr>
            <a:xfrm>
              <a:off x="5854552" y="2017827"/>
              <a:ext cx="145481" cy="157331"/>
            </a:xfrm>
            <a:custGeom>
              <a:rect b="b" l="l" r="r" t="t"/>
              <a:pathLst>
                <a:path extrusionOk="0" h="6001" w="5549">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9"/>
            <p:cNvSpPr/>
            <p:nvPr/>
          </p:nvSpPr>
          <p:spPr>
            <a:xfrm>
              <a:off x="5896788" y="2076764"/>
              <a:ext cx="136016" cy="128859"/>
            </a:xfrm>
            <a:custGeom>
              <a:rect b="b" l="l" r="r" t="t"/>
              <a:pathLst>
                <a:path extrusionOk="0" h="4915" w="5188">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9"/>
            <p:cNvSpPr/>
            <p:nvPr/>
          </p:nvSpPr>
          <p:spPr>
            <a:xfrm>
              <a:off x="5917316" y="2140656"/>
              <a:ext cx="62135" cy="33532"/>
            </a:xfrm>
            <a:custGeom>
              <a:rect b="b" l="l" r="r" t="t"/>
              <a:pathLst>
                <a:path extrusionOk="0" h="1279" w="237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7" name="Google Shape;14697;p79"/>
          <p:cNvGrpSpPr/>
          <p:nvPr/>
        </p:nvGrpSpPr>
        <p:grpSpPr>
          <a:xfrm>
            <a:off x="6255941" y="1784258"/>
            <a:ext cx="284958" cy="364948"/>
            <a:chOff x="6255941" y="1983508"/>
            <a:chExt cx="284958" cy="364948"/>
          </a:xfrm>
        </p:grpSpPr>
        <p:sp>
          <p:nvSpPr>
            <p:cNvPr id="14698" name="Google Shape;14698;p79"/>
            <p:cNvSpPr/>
            <p:nvPr/>
          </p:nvSpPr>
          <p:spPr>
            <a:xfrm>
              <a:off x="6391434" y="2337759"/>
              <a:ext cx="12558" cy="10697"/>
            </a:xfrm>
            <a:custGeom>
              <a:rect b="b" l="l" r="r" t="t"/>
              <a:pathLst>
                <a:path extrusionOk="0" h="408" w="479">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9"/>
            <p:cNvSpPr/>
            <p:nvPr/>
          </p:nvSpPr>
          <p:spPr>
            <a:xfrm>
              <a:off x="6261342" y="2188791"/>
              <a:ext cx="274340" cy="154316"/>
            </a:xfrm>
            <a:custGeom>
              <a:rect b="b" l="l" r="r" t="t"/>
              <a:pathLst>
                <a:path extrusionOk="0" h="5886" w="10464">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9"/>
            <p:cNvSpPr/>
            <p:nvPr/>
          </p:nvSpPr>
          <p:spPr>
            <a:xfrm>
              <a:off x="6261342" y="2225811"/>
              <a:ext cx="274340" cy="117297"/>
            </a:xfrm>
            <a:custGeom>
              <a:rect b="b" l="l" r="r" t="t"/>
              <a:pathLst>
                <a:path extrusionOk="0" h="4474" w="10464">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79"/>
            <p:cNvSpPr/>
            <p:nvPr/>
          </p:nvSpPr>
          <p:spPr>
            <a:xfrm>
              <a:off x="6316897" y="2225811"/>
              <a:ext cx="163152" cy="55188"/>
            </a:xfrm>
            <a:custGeom>
              <a:rect b="b" l="l" r="r" t="t"/>
              <a:pathLst>
                <a:path extrusionOk="0" h="2105" w="6223">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79"/>
            <p:cNvSpPr/>
            <p:nvPr/>
          </p:nvSpPr>
          <p:spPr>
            <a:xfrm>
              <a:off x="6301324" y="2074562"/>
              <a:ext cx="194298" cy="132372"/>
            </a:xfrm>
            <a:custGeom>
              <a:rect b="b" l="l" r="r" t="t"/>
              <a:pathLst>
                <a:path extrusionOk="0" h="5049" w="7411">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79"/>
            <p:cNvSpPr/>
            <p:nvPr/>
          </p:nvSpPr>
          <p:spPr>
            <a:xfrm>
              <a:off x="6300564" y="2074562"/>
              <a:ext cx="160766" cy="131481"/>
            </a:xfrm>
            <a:custGeom>
              <a:rect b="b" l="l" r="r" t="t"/>
              <a:pathLst>
                <a:path extrusionOk="0" h="5015" w="6132">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79"/>
            <p:cNvSpPr/>
            <p:nvPr/>
          </p:nvSpPr>
          <p:spPr>
            <a:xfrm>
              <a:off x="6324212" y="2132109"/>
              <a:ext cx="148522" cy="74274"/>
            </a:xfrm>
            <a:custGeom>
              <a:rect b="b" l="l" r="r" t="t"/>
              <a:pathLst>
                <a:path extrusionOk="0" h="2833" w="5665">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9"/>
            <p:cNvSpPr/>
            <p:nvPr/>
          </p:nvSpPr>
          <p:spPr>
            <a:xfrm>
              <a:off x="6312702"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9"/>
            <p:cNvSpPr/>
            <p:nvPr/>
          </p:nvSpPr>
          <p:spPr>
            <a:xfrm>
              <a:off x="6461303" y="2074562"/>
              <a:ext cx="22914" cy="28498"/>
            </a:xfrm>
            <a:custGeom>
              <a:rect b="b" l="l" r="r" t="t"/>
              <a:pathLst>
                <a:path extrusionOk="0" h="1087" w="874">
                  <a:moveTo>
                    <a:pt x="1" y="0"/>
                  </a:moveTo>
                  <a:lnTo>
                    <a:pt x="1" y="1087"/>
                  </a:lnTo>
                  <a:lnTo>
                    <a:pt x="874" y="1087"/>
                  </a:lnTo>
                  <a:lnTo>
                    <a:pt x="87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9"/>
            <p:cNvSpPr/>
            <p:nvPr/>
          </p:nvSpPr>
          <p:spPr>
            <a:xfrm>
              <a:off x="6336062" y="2213882"/>
              <a:ext cx="62424" cy="50023"/>
            </a:xfrm>
            <a:custGeom>
              <a:rect b="b" l="l" r="r" t="t"/>
              <a:pathLst>
                <a:path extrusionOk="0" h="1908" w="2381">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9"/>
            <p:cNvSpPr/>
            <p:nvPr/>
          </p:nvSpPr>
          <p:spPr>
            <a:xfrm>
              <a:off x="6398460" y="2213882"/>
              <a:ext cx="62398" cy="50023"/>
            </a:xfrm>
            <a:custGeom>
              <a:rect b="b" l="l" r="r" t="t"/>
              <a:pathLst>
                <a:path extrusionOk="0" h="1908" w="238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9"/>
            <p:cNvSpPr/>
            <p:nvPr/>
          </p:nvSpPr>
          <p:spPr>
            <a:xfrm>
              <a:off x="6312702" y="1988804"/>
              <a:ext cx="171515" cy="85784"/>
            </a:xfrm>
            <a:custGeom>
              <a:rect b="b" l="l" r="r" t="t"/>
              <a:pathLst>
                <a:path extrusionOk="0" h="3272" w="6542">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9"/>
            <p:cNvSpPr/>
            <p:nvPr/>
          </p:nvSpPr>
          <p:spPr>
            <a:xfrm>
              <a:off x="6375572" y="2143121"/>
              <a:ext cx="45802" cy="28970"/>
            </a:xfrm>
            <a:custGeom>
              <a:rect b="b" l="l" r="r" t="t"/>
              <a:pathLst>
                <a:path extrusionOk="0" h="1105" w="1747">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79"/>
            <p:cNvSpPr/>
            <p:nvPr/>
          </p:nvSpPr>
          <p:spPr>
            <a:xfrm>
              <a:off x="6312702" y="1988804"/>
              <a:ext cx="72098" cy="85784"/>
            </a:xfrm>
            <a:custGeom>
              <a:rect b="b" l="l" r="r" t="t"/>
              <a:pathLst>
                <a:path extrusionOk="0" h="3272" w="275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79"/>
            <p:cNvSpPr/>
            <p:nvPr/>
          </p:nvSpPr>
          <p:spPr>
            <a:xfrm>
              <a:off x="6314223" y="2051674"/>
              <a:ext cx="168474" cy="17225"/>
            </a:xfrm>
            <a:custGeom>
              <a:rect b="b" l="l" r="r" t="t"/>
              <a:pathLst>
                <a:path extrusionOk="0" h="657" w="6426">
                  <a:moveTo>
                    <a:pt x="175" y="0"/>
                  </a:moveTo>
                  <a:lnTo>
                    <a:pt x="1" y="656"/>
                  </a:lnTo>
                  <a:lnTo>
                    <a:pt x="6426" y="656"/>
                  </a:lnTo>
                  <a:lnTo>
                    <a:pt x="6252"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9"/>
            <p:cNvSpPr/>
            <p:nvPr/>
          </p:nvSpPr>
          <p:spPr>
            <a:xfrm>
              <a:off x="6314223" y="2051674"/>
              <a:ext cx="27476" cy="17225"/>
            </a:xfrm>
            <a:custGeom>
              <a:rect b="b" l="l" r="r" t="t"/>
              <a:pathLst>
                <a:path extrusionOk="0" h="657" w="1048">
                  <a:moveTo>
                    <a:pt x="175" y="0"/>
                  </a:moveTo>
                  <a:lnTo>
                    <a:pt x="1" y="656"/>
                  </a:lnTo>
                  <a:lnTo>
                    <a:pt x="874" y="656"/>
                  </a:lnTo>
                  <a:lnTo>
                    <a:pt x="104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9"/>
            <p:cNvSpPr/>
            <p:nvPr/>
          </p:nvSpPr>
          <p:spPr>
            <a:xfrm>
              <a:off x="6312702" y="2235511"/>
              <a:ext cx="22914" cy="107597"/>
            </a:xfrm>
            <a:custGeom>
              <a:rect b="b" l="l" r="r" t="t"/>
              <a:pathLst>
                <a:path extrusionOk="0" h="4104" w="874">
                  <a:moveTo>
                    <a:pt x="874" y="0"/>
                  </a:moveTo>
                  <a:lnTo>
                    <a:pt x="1" y="257"/>
                  </a:lnTo>
                  <a:lnTo>
                    <a:pt x="1" y="4104"/>
                  </a:lnTo>
                  <a:lnTo>
                    <a:pt x="874" y="4104"/>
                  </a:lnTo>
                  <a:lnTo>
                    <a:pt x="8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9"/>
            <p:cNvSpPr/>
            <p:nvPr/>
          </p:nvSpPr>
          <p:spPr>
            <a:xfrm>
              <a:off x="6461303" y="2235511"/>
              <a:ext cx="22914" cy="107597"/>
            </a:xfrm>
            <a:custGeom>
              <a:rect b="b" l="l" r="r" t="t"/>
              <a:pathLst>
                <a:path extrusionOk="0" h="4104" w="874">
                  <a:moveTo>
                    <a:pt x="1" y="0"/>
                  </a:moveTo>
                  <a:lnTo>
                    <a:pt x="1" y="4104"/>
                  </a:lnTo>
                  <a:lnTo>
                    <a:pt x="874" y="4104"/>
                  </a:lnTo>
                  <a:lnTo>
                    <a:pt x="874" y="257"/>
                  </a:lnTo>
                  <a:lnTo>
                    <a:pt x="1"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79"/>
            <p:cNvSpPr/>
            <p:nvPr/>
          </p:nvSpPr>
          <p:spPr>
            <a:xfrm>
              <a:off x="6295609" y="2291721"/>
              <a:ext cx="17120" cy="51386"/>
            </a:xfrm>
            <a:custGeom>
              <a:rect b="b" l="l" r="r" t="t"/>
              <a:pathLst>
                <a:path extrusionOk="0" h="1960" w="653">
                  <a:moveTo>
                    <a:pt x="653" y="0"/>
                  </a:moveTo>
                  <a:cubicBezTo>
                    <a:pt x="294" y="0"/>
                    <a:pt x="1" y="290"/>
                    <a:pt x="1" y="652"/>
                  </a:cubicBezTo>
                  <a:lnTo>
                    <a:pt x="1" y="1960"/>
                  </a:lnTo>
                  <a:lnTo>
                    <a:pt x="653" y="1960"/>
                  </a:lnTo>
                  <a:lnTo>
                    <a:pt x="65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9"/>
            <p:cNvSpPr/>
            <p:nvPr/>
          </p:nvSpPr>
          <p:spPr>
            <a:xfrm>
              <a:off x="6484191" y="2291721"/>
              <a:ext cx="17120" cy="51386"/>
            </a:xfrm>
            <a:custGeom>
              <a:rect b="b" l="l" r="r" t="t"/>
              <a:pathLst>
                <a:path extrusionOk="0" h="1960" w="653">
                  <a:moveTo>
                    <a:pt x="1" y="0"/>
                  </a:moveTo>
                  <a:lnTo>
                    <a:pt x="1" y="1960"/>
                  </a:lnTo>
                  <a:lnTo>
                    <a:pt x="653" y="1960"/>
                  </a:lnTo>
                  <a:lnTo>
                    <a:pt x="653" y="652"/>
                  </a:lnTo>
                  <a:cubicBezTo>
                    <a:pt x="653" y="290"/>
                    <a:pt x="359" y="0"/>
                    <a:pt x="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9"/>
            <p:cNvSpPr/>
            <p:nvPr/>
          </p:nvSpPr>
          <p:spPr>
            <a:xfrm>
              <a:off x="6364167" y="2143121"/>
              <a:ext cx="34319" cy="17199"/>
            </a:xfrm>
            <a:custGeom>
              <a:rect b="b" l="l" r="r" t="t"/>
              <a:pathLst>
                <a:path extrusionOk="0" h="656" w="1309">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9"/>
            <p:cNvSpPr/>
            <p:nvPr/>
          </p:nvSpPr>
          <p:spPr>
            <a:xfrm>
              <a:off x="6398538" y="2143121"/>
              <a:ext cx="34214" cy="17199"/>
            </a:xfrm>
            <a:custGeom>
              <a:rect b="b" l="l" r="r" t="t"/>
              <a:pathLst>
                <a:path extrusionOk="0" h="656" w="1305">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9"/>
            <p:cNvSpPr/>
            <p:nvPr/>
          </p:nvSpPr>
          <p:spPr>
            <a:xfrm>
              <a:off x="6324212" y="2132109"/>
              <a:ext cx="85653" cy="73907"/>
            </a:xfrm>
            <a:custGeom>
              <a:rect b="b" l="l" r="r" t="t"/>
              <a:pathLst>
                <a:path extrusionOk="0" h="2819" w="3267">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9"/>
            <p:cNvSpPr/>
            <p:nvPr/>
          </p:nvSpPr>
          <p:spPr>
            <a:xfrm>
              <a:off x="6255941" y="1983508"/>
              <a:ext cx="284958" cy="364869"/>
            </a:xfrm>
            <a:custGeom>
              <a:rect b="b" l="l" r="r" t="t"/>
              <a:pathLst>
                <a:path extrusionOk="0" h="13917" w="10869">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9"/>
            <p:cNvSpPr/>
            <p:nvPr/>
          </p:nvSpPr>
          <p:spPr>
            <a:xfrm>
              <a:off x="6455981" y="2257717"/>
              <a:ext cx="10671" cy="90660"/>
            </a:xfrm>
            <a:custGeom>
              <a:rect b="b" l="l" r="r" t="t"/>
              <a:pathLst>
                <a:path extrusionOk="0" h="3458" w="407">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9"/>
            <p:cNvSpPr/>
            <p:nvPr/>
          </p:nvSpPr>
          <p:spPr>
            <a:xfrm>
              <a:off x="6391434" y="2269201"/>
              <a:ext cx="12558" cy="10697"/>
            </a:xfrm>
            <a:custGeom>
              <a:rect b="b" l="l" r="r" t="t"/>
              <a:pathLst>
                <a:path extrusionOk="0" h="408" w="479">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9"/>
            <p:cNvSpPr/>
            <p:nvPr/>
          </p:nvSpPr>
          <p:spPr>
            <a:xfrm>
              <a:off x="6391434" y="2303493"/>
              <a:ext cx="12558" cy="10697"/>
            </a:xfrm>
            <a:custGeom>
              <a:rect b="b" l="l" r="r" t="t"/>
              <a:pathLst>
                <a:path extrusionOk="0" h="408" w="479">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9"/>
            <p:cNvSpPr/>
            <p:nvPr/>
          </p:nvSpPr>
          <p:spPr>
            <a:xfrm>
              <a:off x="6385639" y="2172065"/>
              <a:ext cx="23858" cy="10671"/>
            </a:xfrm>
            <a:custGeom>
              <a:rect b="b" l="l" r="r" t="t"/>
              <a:pathLst>
                <a:path extrusionOk="0" h="407" w="91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6" name="Google Shape;14726;p79"/>
          <p:cNvGrpSpPr/>
          <p:nvPr/>
        </p:nvGrpSpPr>
        <p:grpSpPr>
          <a:xfrm>
            <a:off x="6711706" y="2695605"/>
            <a:ext cx="273763" cy="364948"/>
            <a:chOff x="6711706" y="2894855"/>
            <a:chExt cx="273763" cy="364948"/>
          </a:xfrm>
        </p:grpSpPr>
        <p:sp>
          <p:nvSpPr>
            <p:cNvPr id="14727" name="Google Shape;14727;p79"/>
            <p:cNvSpPr/>
            <p:nvPr/>
          </p:nvSpPr>
          <p:spPr>
            <a:xfrm>
              <a:off x="6734857" y="2900177"/>
              <a:ext cx="227542" cy="208980"/>
            </a:xfrm>
            <a:custGeom>
              <a:rect b="b" l="l" r="r" t="t"/>
              <a:pathLst>
                <a:path extrusionOk="0" h="7971" w="8679">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79"/>
            <p:cNvSpPr/>
            <p:nvPr/>
          </p:nvSpPr>
          <p:spPr>
            <a:xfrm>
              <a:off x="6848719" y="2900177"/>
              <a:ext cx="113784" cy="208980"/>
            </a:xfrm>
            <a:custGeom>
              <a:rect b="b" l="l" r="r" t="t"/>
              <a:pathLst>
                <a:path extrusionOk="0" h="7971" w="434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79"/>
            <p:cNvSpPr/>
            <p:nvPr/>
          </p:nvSpPr>
          <p:spPr>
            <a:xfrm>
              <a:off x="6717291" y="3139071"/>
              <a:ext cx="262857" cy="115488"/>
            </a:xfrm>
            <a:custGeom>
              <a:rect b="b" l="l" r="r" t="t"/>
              <a:pathLst>
                <a:path extrusionOk="0" h="4405" w="10026">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79"/>
            <p:cNvSpPr/>
            <p:nvPr/>
          </p:nvSpPr>
          <p:spPr>
            <a:xfrm>
              <a:off x="6882907" y="3128610"/>
              <a:ext cx="105" cy="131"/>
            </a:xfrm>
            <a:custGeom>
              <a:rect b="b" l="l" r="r" t="t"/>
              <a:pathLst>
                <a:path extrusionOk="0" h="5" w="4">
                  <a:moveTo>
                    <a:pt x="4" y="1"/>
                  </a:moveTo>
                  <a:lnTo>
                    <a:pt x="0" y="5"/>
                  </a:lnTo>
                  <a:lnTo>
                    <a:pt x="4" y="5"/>
                  </a:lnTo>
                  <a:lnTo>
                    <a:pt x="4"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79"/>
            <p:cNvSpPr/>
            <p:nvPr/>
          </p:nvSpPr>
          <p:spPr>
            <a:xfrm>
              <a:off x="6814348" y="3128610"/>
              <a:ext cx="26" cy="131"/>
            </a:xfrm>
            <a:custGeom>
              <a:rect b="b" l="l" r="r" t="t"/>
              <a:pathLst>
                <a:path extrusionOk="0" h="5" w="1">
                  <a:moveTo>
                    <a:pt x="0" y="1"/>
                  </a:moveTo>
                  <a:lnTo>
                    <a:pt x="0" y="5"/>
                  </a:lnTo>
                  <a:lnTo>
                    <a:pt x="0" y="5"/>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79"/>
            <p:cNvSpPr/>
            <p:nvPr/>
          </p:nvSpPr>
          <p:spPr>
            <a:xfrm>
              <a:off x="6814348" y="3100138"/>
              <a:ext cx="68585" cy="80068"/>
            </a:xfrm>
            <a:custGeom>
              <a:rect b="b" l="l" r="r" t="t"/>
              <a:pathLst>
                <a:path extrusionOk="0" h="3054" w="2616">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79"/>
            <p:cNvSpPr/>
            <p:nvPr/>
          </p:nvSpPr>
          <p:spPr>
            <a:xfrm>
              <a:off x="6814348" y="3100243"/>
              <a:ext cx="68585" cy="34240"/>
            </a:xfrm>
            <a:custGeom>
              <a:rect b="b" l="l" r="r" t="t"/>
              <a:pathLst>
                <a:path extrusionOk="0" h="1306" w="2616">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79"/>
            <p:cNvSpPr/>
            <p:nvPr/>
          </p:nvSpPr>
          <p:spPr>
            <a:xfrm>
              <a:off x="6751478" y="2940133"/>
              <a:ext cx="194298" cy="177204"/>
            </a:xfrm>
            <a:custGeom>
              <a:rect b="b" l="l" r="r" t="t"/>
              <a:pathLst>
                <a:path extrusionOk="0" h="6759" w="7411">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79"/>
            <p:cNvSpPr/>
            <p:nvPr/>
          </p:nvSpPr>
          <p:spPr>
            <a:xfrm>
              <a:off x="6750718" y="2940237"/>
              <a:ext cx="140001" cy="177152"/>
            </a:xfrm>
            <a:custGeom>
              <a:rect b="b" l="l" r="r" t="t"/>
              <a:pathLst>
                <a:path extrusionOk="0" h="6757" w="534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9"/>
            <p:cNvSpPr/>
            <p:nvPr/>
          </p:nvSpPr>
          <p:spPr>
            <a:xfrm>
              <a:off x="6751478" y="2900177"/>
              <a:ext cx="137327" cy="120024"/>
            </a:xfrm>
            <a:custGeom>
              <a:rect b="b" l="l" r="r" t="t"/>
              <a:pathLst>
                <a:path extrusionOk="0" h="4578" w="5238">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9"/>
            <p:cNvSpPr/>
            <p:nvPr/>
          </p:nvSpPr>
          <p:spPr>
            <a:xfrm>
              <a:off x="6767917" y="3139071"/>
              <a:ext cx="161526" cy="87357"/>
            </a:xfrm>
            <a:custGeom>
              <a:rect b="b" l="l" r="r" t="t"/>
              <a:pathLst>
                <a:path extrusionOk="0" h="3332" w="6161">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9"/>
            <p:cNvSpPr/>
            <p:nvPr/>
          </p:nvSpPr>
          <p:spPr>
            <a:xfrm>
              <a:off x="6784067" y="3128610"/>
              <a:ext cx="129252" cy="80671"/>
            </a:xfrm>
            <a:custGeom>
              <a:rect b="b" l="l" r="r" t="t"/>
              <a:pathLst>
                <a:path extrusionOk="0" h="3077" w="493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9"/>
            <p:cNvSpPr/>
            <p:nvPr/>
          </p:nvSpPr>
          <p:spPr>
            <a:xfrm>
              <a:off x="6711706" y="2894855"/>
              <a:ext cx="273763" cy="364948"/>
            </a:xfrm>
            <a:custGeom>
              <a:rect b="b" l="l" r="r" t="t"/>
              <a:pathLst>
                <a:path extrusionOk="0" h="13920" w="10442">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79"/>
            <p:cNvSpPr/>
            <p:nvPr/>
          </p:nvSpPr>
          <p:spPr>
            <a:xfrm>
              <a:off x="6823865" y="3066186"/>
              <a:ext cx="49604" cy="16517"/>
            </a:xfrm>
            <a:custGeom>
              <a:rect b="b" l="l" r="r" t="t"/>
              <a:pathLst>
                <a:path extrusionOk="0" h="630" w="1892">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79"/>
            <p:cNvSpPr/>
            <p:nvPr/>
          </p:nvSpPr>
          <p:spPr>
            <a:xfrm>
              <a:off x="6809026" y="3026178"/>
              <a:ext cx="10671" cy="16360"/>
            </a:xfrm>
            <a:custGeom>
              <a:rect b="b" l="l" r="r" t="t"/>
              <a:pathLst>
                <a:path extrusionOk="0" h="624" w="407">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79"/>
            <p:cNvSpPr/>
            <p:nvPr/>
          </p:nvSpPr>
          <p:spPr>
            <a:xfrm>
              <a:off x="6877585" y="3026178"/>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9"/>
            <p:cNvSpPr/>
            <p:nvPr/>
          </p:nvSpPr>
          <p:spPr>
            <a:xfrm>
              <a:off x="6801528" y="3009085"/>
              <a:ext cx="25667" cy="10644"/>
            </a:xfrm>
            <a:custGeom>
              <a:rect b="b" l="l" r="r" t="t"/>
              <a:pathLst>
                <a:path extrusionOk="0" h="406"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9"/>
            <p:cNvSpPr/>
            <p:nvPr/>
          </p:nvSpPr>
          <p:spPr>
            <a:xfrm>
              <a:off x="6871895" y="3009085"/>
              <a:ext cx="23937" cy="10644"/>
            </a:xfrm>
            <a:custGeom>
              <a:rect b="b" l="l" r="r" t="t"/>
              <a:pathLst>
                <a:path extrusionOk="0" h="406" w="913">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5" name="Google Shape;14745;p79"/>
          <p:cNvGrpSpPr/>
          <p:nvPr/>
        </p:nvGrpSpPr>
        <p:grpSpPr>
          <a:xfrm>
            <a:off x="7611753" y="1314152"/>
            <a:ext cx="273501" cy="364974"/>
            <a:chOff x="7611753" y="1513402"/>
            <a:chExt cx="273501" cy="364974"/>
          </a:xfrm>
        </p:grpSpPr>
        <p:sp>
          <p:nvSpPr>
            <p:cNvPr id="14746" name="Google Shape;14746;p79"/>
            <p:cNvSpPr/>
            <p:nvPr/>
          </p:nvSpPr>
          <p:spPr>
            <a:xfrm>
              <a:off x="7617259" y="1718214"/>
              <a:ext cx="262857" cy="154316"/>
            </a:xfrm>
            <a:custGeom>
              <a:rect b="b" l="l" r="r" t="t"/>
              <a:pathLst>
                <a:path extrusionOk="0" h="5886" w="10026">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9"/>
            <p:cNvSpPr/>
            <p:nvPr/>
          </p:nvSpPr>
          <p:spPr>
            <a:xfrm>
              <a:off x="7636922" y="1518698"/>
              <a:ext cx="223635" cy="239602"/>
            </a:xfrm>
            <a:custGeom>
              <a:rect b="b" l="l" r="r" t="t"/>
              <a:pathLst>
                <a:path extrusionOk="0" h="9139" w="853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79"/>
            <p:cNvSpPr/>
            <p:nvPr/>
          </p:nvSpPr>
          <p:spPr>
            <a:xfrm>
              <a:off x="7651551" y="1723981"/>
              <a:ext cx="194377" cy="102877"/>
            </a:xfrm>
            <a:custGeom>
              <a:rect b="b" l="l" r="r" t="t"/>
              <a:pathLst>
                <a:path extrusionOk="0" h="3924" w="7414">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79"/>
            <p:cNvSpPr/>
            <p:nvPr/>
          </p:nvSpPr>
          <p:spPr>
            <a:xfrm>
              <a:off x="7670061" y="1741075"/>
              <a:ext cx="157357" cy="65072"/>
            </a:xfrm>
            <a:custGeom>
              <a:rect b="b" l="l" r="r" t="t"/>
              <a:pathLst>
                <a:path extrusionOk="0" h="2482" w="6002">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79"/>
            <p:cNvSpPr/>
            <p:nvPr/>
          </p:nvSpPr>
          <p:spPr>
            <a:xfrm>
              <a:off x="7703016" y="1518698"/>
              <a:ext cx="142073" cy="85312"/>
            </a:xfrm>
            <a:custGeom>
              <a:rect b="b" l="l" r="r" t="t"/>
              <a:pathLst>
                <a:path extrusionOk="0" h="3254" w="5419">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79"/>
            <p:cNvSpPr/>
            <p:nvPr/>
          </p:nvSpPr>
          <p:spPr>
            <a:xfrm>
              <a:off x="7697589" y="1718214"/>
              <a:ext cx="102196" cy="88038"/>
            </a:xfrm>
            <a:custGeom>
              <a:rect b="b" l="l" r="r" t="t"/>
              <a:pathLst>
                <a:path extrusionOk="0" h="3358" w="3898">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79"/>
            <p:cNvSpPr/>
            <p:nvPr/>
          </p:nvSpPr>
          <p:spPr>
            <a:xfrm>
              <a:off x="7714395" y="1718214"/>
              <a:ext cx="68585" cy="34397"/>
            </a:xfrm>
            <a:custGeom>
              <a:rect b="b" l="l" r="r" t="t"/>
              <a:pathLst>
                <a:path extrusionOk="0" h="1312" w="2616">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79"/>
            <p:cNvSpPr/>
            <p:nvPr/>
          </p:nvSpPr>
          <p:spPr>
            <a:xfrm>
              <a:off x="7674413" y="1591635"/>
              <a:ext cx="148627" cy="143777"/>
            </a:xfrm>
            <a:custGeom>
              <a:rect b="b" l="l" r="r" t="t"/>
              <a:pathLst>
                <a:path extrusionOk="0" h="5484" w="5669">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79"/>
            <p:cNvSpPr/>
            <p:nvPr/>
          </p:nvSpPr>
          <p:spPr>
            <a:xfrm>
              <a:off x="7674334" y="1586785"/>
              <a:ext cx="125818" cy="148601"/>
            </a:xfrm>
            <a:custGeom>
              <a:rect b="b" l="l" r="r" t="t"/>
              <a:pathLst>
                <a:path extrusionOk="0" h="5668" w="4799">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79"/>
            <p:cNvSpPr/>
            <p:nvPr/>
          </p:nvSpPr>
          <p:spPr>
            <a:xfrm>
              <a:off x="7722942" y="1681561"/>
              <a:ext cx="51491" cy="22888"/>
            </a:xfrm>
            <a:custGeom>
              <a:rect b="b" l="l" r="r" t="t"/>
              <a:pathLst>
                <a:path extrusionOk="0" h="873" w="1964">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9"/>
            <p:cNvSpPr/>
            <p:nvPr/>
          </p:nvSpPr>
          <p:spPr>
            <a:xfrm>
              <a:off x="7709073" y="1644778"/>
              <a:ext cx="10775" cy="16412"/>
            </a:xfrm>
            <a:custGeom>
              <a:rect b="b" l="l" r="r" t="t"/>
              <a:pathLst>
                <a:path extrusionOk="0" h="626" w="411">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9"/>
            <p:cNvSpPr/>
            <p:nvPr/>
          </p:nvSpPr>
          <p:spPr>
            <a:xfrm>
              <a:off x="7777631" y="1644805"/>
              <a:ext cx="10671" cy="16386"/>
            </a:xfrm>
            <a:custGeom>
              <a:rect b="b" l="l" r="r" t="t"/>
              <a:pathLst>
                <a:path extrusionOk="0" h="625" w="407">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9"/>
            <p:cNvSpPr/>
            <p:nvPr/>
          </p:nvSpPr>
          <p:spPr>
            <a:xfrm>
              <a:off x="7611753" y="1513402"/>
              <a:ext cx="273501" cy="364974"/>
            </a:xfrm>
            <a:custGeom>
              <a:rect b="b" l="l" r="r" t="t"/>
              <a:pathLst>
                <a:path extrusionOk="0" h="13921" w="10432">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9"/>
            <p:cNvSpPr/>
            <p:nvPr/>
          </p:nvSpPr>
          <p:spPr>
            <a:xfrm>
              <a:off x="7703383" y="1627134"/>
              <a:ext cx="23858" cy="10775"/>
            </a:xfrm>
            <a:custGeom>
              <a:rect b="b" l="l" r="r" t="t"/>
              <a:pathLst>
                <a:path extrusionOk="0" h="411" w="91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79"/>
            <p:cNvSpPr/>
            <p:nvPr/>
          </p:nvSpPr>
          <p:spPr>
            <a:xfrm>
              <a:off x="7770133" y="1627239"/>
              <a:ext cx="25667" cy="10671"/>
            </a:xfrm>
            <a:custGeom>
              <a:rect b="b" l="l" r="r" t="t"/>
              <a:pathLst>
                <a:path extrusionOk="0" h="407" w="979">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79"/>
            <p:cNvSpPr/>
            <p:nvPr/>
          </p:nvSpPr>
          <p:spPr>
            <a:xfrm>
              <a:off x="7717620" y="1676239"/>
              <a:ext cx="62214" cy="33532"/>
            </a:xfrm>
            <a:custGeom>
              <a:rect b="b" l="l" r="r" t="t"/>
              <a:pathLst>
                <a:path extrusionOk="0" h="1279" w="2373">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2" name="Google Shape;14762;p79"/>
          <p:cNvGrpSpPr/>
          <p:nvPr/>
        </p:nvGrpSpPr>
        <p:grpSpPr>
          <a:xfrm>
            <a:off x="6711706" y="4086837"/>
            <a:ext cx="273580" cy="365052"/>
            <a:chOff x="6711706" y="4286087"/>
            <a:chExt cx="273580" cy="365052"/>
          </a:xfrm>
        </p:grpSpPr>
        <p:sp>
          <p:nvSpPr>
            <p:cNvPr id="14763" name="Google Shape;14763;p79"/>
            <p:cNvSpPr/>
            <p:nvPr/>
          </p:nvSpPr>
          <p:spPr>
            <a:xfrm>
              <a:off x="6751400" y="4291409"/>
              <a:ext cx="194298" cy="131428"/>
            </a:xfrm>
            <a:custGeom>
              <a:rect b="b" l="l" r="r" t="t"/>
              <a:pathLst>
                <a:path extrusionOk="0" h="5013" w="7411">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9"/>
            <p:cNvSpPr/>
            <p:nvPr/>
          </p:nvSpPr>
          <p:spPr>
            <a:xfrm>
              <a:off x="6748149" y="4441714"/>
              <a:ext cx="37648" cy="119657"/>
            </a:xfrm>
            <a:custGeom>
              <a:rect b="b" l="l" r="r" t="t"/>
              <a:pathLst>
                <a:path extrusionOk="0" h="4564" w="1436">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9"/>
            <p:cNvSpPr/>
            <p:nvPr/>
          </p:nvSpPr>
          <p:spPr>
            <a:xfrm>
              <a:off x="6911379" y="4441714"/>
              <a:ext cx="37543" cy="119657"/>
            </a:xfrm>
            <a:custGeom>
              <a:rect b="b" l="l" r="r" t="t"/>
              <a:pathLst>
                <a:path extrusionOk="0" h="4564" w="1432">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9"/>
            <p:cNvSpPr/>
            <p:nvPr/>
          </p:nvSpPr>
          <p:spPr>
            <a:xfrm>
              <a:off x="6717107" y="4479991"/>
              <a:ext cx="262857" cy="165721"/>
            </a:xfrm>
            <a:custGeom>
              <a:rect b="b" l="l" r="r" t="t"/>
              <a:pathLst>
                <a:path extrusionOk="0" h="6321" w="10026">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9"/>
            <p:cNvSpPr/>
            <p:nvPr/>
          </p:nvSpPr>
          <p:spPr>
            <a:xfrm>
              <a:off x="6717107" y="4552797"/>
              <a:ext cx="262857" cy="92915"/>
            </a:xfrm>
            <a:custGeom>
              <a:rect b="b" l="l" r="r" t="t"/>
              <a:pathLst>
                <a:path extrusionOk="0" h="3544" w="10026">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9"/>
            <p:cNvSpPr/>
            <p:nvPr/>
          </p:nvSpPr>
          <p:spPr>
            <a:xfrm>
              <a:off x="6814243" y="4491370"/>
              <a:ext cx="68585" cy="34345"/>
            </a:xfrm>
            <a:custGeom>
              <a:rect b="b" l="l" r="r" t="t"/>
              <a:pathLst>
                <a:path extrusionOk="0" h="1310" w="2616">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9"/>
            <p:cNvSpPr/>
            <p:nvPr/>
          </p:nvSpPr>
          <p:spPr>
            <a:xfrm>
              <a:off x="6751400" y="4359679"/>
              <a:ext cx="194298" cy="148994"/>
            </a:xfrm>
            <a:custGeom>
              <a:rect b="b" l="l" r="r" t="t"/>
              <a:pathLst>
                <a:path extrusionOk="0" h="5683" w="7411">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9"/>
            <p:cNvSpPr/>
            <p:nvPr/>
          </p:nvSpPr>
          <p:spPr>
            <a:xfrm>
              <a:off x="6882802" y="4519763"/>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9"/>
            <p:cNvSpPr/>
            <p:nvPr/>
          </p:nvSpPr>
          <p:spPr>
            <a:xfrm>
              <a:off x="6814243" y="4519763"/>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9"/>
            <p:cNvSpPr/>
            <p:nvPr/>
          </p:nvSpPr>
          <p:spPr>
            <a:xfrm>
              <a:off x="6822790" y="4449028"/>
              <a:ext cx="51491" cy="22914"/>
            </a:xfrm>
            <a:custGeom>
              <a:rect b="b" l="l" r="r" t="t"/>
              <a:pathLst>
                <a:path extrusionOk="0" h="874" w="1964">
                  <a:moveTo>
                    <a:pt x="1" y="0"/>
                  </a:moveTo>
                  <a:cubicBezTo>
                    <a:pt x="1" y="482"/>
                    <a:pt x="443" y="873"/>
                    <a:pt x="982" y="873"/>
                  </a:cubicBezTo>
                  <a:cubicBezTo>
                    <a:pt x="1525" y="873"/>
                    <a:pt x="1964" y="482"/>
                    <a:pt x="19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79"/>
            <p:cNvSpPr/>
            <p:nvPr/>
          </p:nvSpPr>
          <p:spPr>
            <a:xfrm>
              <a:off x="6752816" y="4552797"/>
              <a:ext cx="191440" cy="92915"/>
            </a:xfrm>
            <a:custGeom>
              <a:rect b="b" l="l" r="r" t="t"/>
              <a:pathLst>
                <a:path extrusionOk="0" h="3544" w="7302">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79"/>
            <p:cNvSpPr/>
            <p:nvPr/>
          </p:nvSpPr>
          <p:spPr>
            <a:xfrm>
              <a:off x="6769254" y="4548917"/>
              <a:ext cx="158590" cy="79701"/>
            </a:xfrm>
            <a:custGeom>
              <a:rect b="b" l="l" r="r" t="t"/>
              <a:pathLst>
                <a:path extrusionOk="0" h="3040" w="6049">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79"/>
            <p:cNvSpPr/>
            <p:nvPr/>
          </p:nvSpPr>
          <p:spPr>
            <a:xfrm>
              <a:off x="6750535" y="4359600"/>
              <a:ext cx="166586" cy="149046"/>
            </a:xfrm>
            <a:custGeom>
              <a:rect b="b" l="l" r="r" t="t"/>
              <a:pathLst>
                <a:path extrusionOk="0" h="5685" w="6354">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79"/>
            <p:cNvSpPr/>
            <p:nvPr/>
          </p:nvSpPr>
          <p:spPr>
            <a:xfrm>
              <a:off x="6844760" y="4293113"/>
              <a:ext cx="100937" cy="101147"/>
            </a:xfrm>
            <a:custGeom>
              <a:rect b="b" l="l" r="r" t="t"/>
              <a:pathLst>
                <a:path extrusionOk="0" h="3858" w="385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79"/>
            <p:cNvSpPr/>
            <p:nvPr/>
          </p:nvSpPr>
          <p:spPr>
            <a:xfrm>
              <a:off x="6808921" y="4412245"/>
              <a:ext cx="10671" cy="16412"/>
            </a:xfrm>
            <a:custGeom>
              <a:rect b="b" l="l" r="r" t="t"/>
              <a:pathLst>
                <a:path extrusionOk="0" h="626" w="407">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79"/>
            <p:cNvSpPr/>
            <p:nvPr/>
          </p:nvSpPr>
          <p:spPr>
            <a:xfrm>
              <a:off x="6877480" y="4412271"/>
              <a:ext cx="10671" cy="16386"/>
            </a:xfrm>
            <a:custGeom>
              <a:rect b="b" l="l" r="r" t="t"/>
              <a:pathLst>
                <a:path extrusionOk="0" h="625" w="407">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79"/>
            <p:cNvSpPr/>
            <p:nvPr/>
          </p:nvSpPr>
          <p:spPr>
            <a:xfrm>
              <a:off x="6711706" y="4286087"/>
              <a:ext cx="273580" cy="365052"/>
            </a:xfrm>
            <a:custGeom>
              <a:rect b="b" l="l" r="r" t="t"/>
              <a:pathLst>
                <a:path extrusionOk="0" h="13924" w="10435">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79"/>
            <p:cNvSpPr/>
            <p:nvPr/>
          </p:nvSpPr>
          <p:spPr>
            <a:xfrm>
              <a:off x="6817468" y="4443706"/>
              <a:ext cx="62135" cy="33558"/>
            </a:xfrm>
            <a:custGeom>
              <a:rect b="b" l="l" r="r" t="t"/>
              <a:pathLst>
                <a:path extrusionOk="0" h="1280" w="237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1" name="Google Shape;14781;p79"/>
          <p:cNvGrpSpPr/>
          <p:nvPr/>
        </p:nvGrpSpPr>
        <p:grpSpPr>
          <a:xfrm>
            <a:off x="8058499" y="4086837"/>
            <a:ext cx="280606" cy="365052"/>
            <a:chOff x="8058499" y="4286087"/>
            <a:chExt cx="280606" cy="365052"/>
          </a:xfrm>
        </p:grpSpPr>
        <p:sp>
          <p:nvSpPr>
            <p:cNvPr id="14782" name="Google Shape;14782;p79"/>
            <p:cNvSpPr/>
            <p:nvPr/>
          </p:nvSpPr>
          <p:spPr>
            <a:xfrm>
              <a:off x="8075016" y="4291409"/>
              <a:ext cx="247493" cy="196867"/>
            </a:xfrm>
            <a:custGeom>
              <a:rect b="b" l="l" r="r" t="t"/>
              <a:pathLst>
                <a:path extrusionOk="0" h="7509" w="944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79"/>
            <p:cNvSpPr/>
            <p:nvPr/>
          </p:nvSpPr>
          <p:spPr>
            <a:xfrm>
              <a:off x="8063822" y="4493834"/>
              <a:ext cx="269988" cy="151878"/>
            </a:xfrm>
            <a:custGeom>
              <a:rect b="b" l="l" r="r" t="t"/>
              <a:pathLst>
                <a:path extrusionOk="0" h="5793" w="10298">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79"/>
            <p:cNvSpPr/>
            <p:nvPr/>
          </p:nvSpPr>
          <p:spPr>
            <a:xfrm>
              <a:off x="8159437" y="4493834"/>
              <a:ext cx="78731" cy="28158"/>
            </a:xfrm>
            <a:custGeom>
              <a:rect b="b" l="l" r="r" t="t"/>
              <a:pathLst>
                <a:path extrusionOk="0" h="1074" w="3003">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9"/>
            <p:cNvSpPr/>
            <p:nvPr/>
          </p:nvSpPr>
          <p:spPr>
            <a:xfrm>
              <a:off x="8103122" y="4358919"/>
              <a:ext cx="191283" cy="146241"/>
            </a:xfrm>
            <a:custGeom>
              <a:rect b="b" l="l" r="r" t="t"/>
              <a:pathLst>
                <a:path extrusionOk="0" h="5578" w="7296">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79"/>
            <p:cNvSpPr/>
            <p:nvPr/>
          </p:nvSpPr>
          <p:spPr>
            <a:xfrm>
              <a:off x="8103122" y="4358814"/>
              <a:ext cx="146346" cy="146346"/>
            </a:xfrm>
            <a:custGeom>
              <a:rect b="b" l="l" r="r" t="t"/>
              <a:pathLst>
                <a:path extrusionOk="0" h="5582" w="5582">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9"/>
            <p:cNvSpPr/>
            <p:nvPr/>
          </p:nvSpPr>
          <p:spPr>
            <a:xfrm>
              <a:off x="8238168" y="4521939"/>
              <a:ext cx="95641" cy="123773"/>
            </a:xfrm>
            <a:custGeom>
              <a:rect b="b" l="l" r="r" t="t"/>
              <a:pathLst>
                <a:path extrusionOk="0" h="4721" w="3648">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79"/>
            <p:cNvSpPr/>
            <p:nvPr/>
          </p:nvSpPr>
          <p:spPr>
            <a:xfrm>
              <a:off x="8238168" y="4520628"/>
              <a:ext cx="44360" cy="125084"/>
            </a:xfrm>
            <a:custGeom>
              <a:rect b="b" l="l" r="r" t="t"/>
              <a:pathLst>
                <a:path extrusionOk="0" h="4771" w="1692">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79"/>
            <p:cNvSpPr/>
            <p:nvPr/>
          </p:nvSpPr>
          <p:spPr>
            <a:xfrm>
              <a:off x="8063822" y="4521939"/>
              <a:ext cx="95641" cy="123773"/>
            </a:xfrm>
            <a:custGeom>
              <a:rect b="b" l="l" r="r" t="t"/>
              <a:pathLst>
                <a:path extrusionOk="0" h="4721" w="3648">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9"/>
            <p:cNvSpPr/>
            <p:nvPr/>
          </p:nvSpPr>
          <p:spPr>
            <a:xfrm>
              <a:off x="8114998" y="4520628"/>
              <a:ext cx="44465" cy="125084"/>
            </a:xfrm>
            <a:custGeom>
              <a:rect b="b" l="l" r="r" t="t"/>
              <a:pathLst>
                <a:path extrusionOk="0" h="4771" w="1696">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79"/>
            <p:cNvSpPr/>
            <p:nvPr/>
          </p:nvSpPr>
          <p:spPr>
            <a:xfrm>
              <a:off x="8159437" y="4564097"/>
              <a:ext cx="78731" cy="81615"/>
            </a:xfrm>
            <a:custGeom>
              <a:rect b="b" l="l" r="r" t="t"/>
              <a:pathLst>
                <a:path extrusionOk="0" h="3113" w="3003">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79"/>
            <p:cNvSpPr/>
            <p:nvPr/>
          </p:nvSpPr>
          <p:spPr>
            <a:xfrm>
              <a:off x="8159437" y="4548052"/>
              <a:ext cx="78731" cy="41450"/>
            </a:xfrm>
            <a:custGeom>
              <a:rect b="b" l="l" r="r" t="t"/>
              <a:pathLst>
                <a:path extrusionOk="0" h="1581" w="3003">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9"/>
            <p:cNvSpPr/>
            <p:nvPr/>
          </p:nvSpPr>
          <p:spPr>
            <a:xfrm>
              <a:off x="8142527" y="4409519"/>
              <a:ext cx="45042" cy="32248"/>
            </a:xfrm>
            <a:custGeom>
              <a:rect b="b" l="l" r="r" t="t"/>
              <a:pathLst>
                <a:path extrusionOk="0" h="1230" w="1718">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9"/>
            <p:cNvSpPr/>
            <p:nvPr/>
          </p:nvSpPr>
          <p:spPr>
            <a:xfrm>
              <a:off x="8210037" y="4409519"/>
              <a:ext cx="45042" cy="32248"/>
            </a:xfrm>
            <a:custGeom>
              <a:rect b="b" l="l" r="r" t="t"/>
              <a:pathLst>
                <a:path extrusionOk="0" h="1230" w="1718">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9"/>
            <p:cNvSpPr/>
            <p:nvPr/>
          </p:nvSpPr>
          <p:spPr>
            <a:xfrm>
              <a:off x="8174276" y="4454691"/>
              <a:ext cx="49079" cy="16386"/>
            </a:xfrm>
            <a:custGeom>
              <a:rect b="b" l="l" r="r" t="t"/>
              <a:pathLst>
                <a:path extrusionOk="0" h="625" w="1872">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9"/>
            <p:cNvSpPr/>
            <p:nvPr/>
          </p:nvSpPr>
          <p:spPr>
            <a:xfrm>
              <a:off x="8154115" y="4606648"/>
              <a:ext cx="10671" cy="44386"/>
            </a:xfrm>
            <a:custGeom>
              <a:rect b="b" l="l" r="r" t="t"/>
              <a:pathLst>
                <a:path extrusionOk="0" h="1693" w="407">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79"/>
            <p:cNvSpPr/>
            <p:nvPr/>
          </p:nvSpPr>
          <p:spPr>
            <a:xfrm>
              <a:off x="8135133" y="4404118"/>
              <a:ext cx="127365" cy="43023"/>
            </a:xfrm>
            <a:custGeom>
              <a:rect b="b" l="l" r="r" t="t"/>
              <a:pathLst>
                <a:path extrusionOk="0" h="1641" w="4858">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9"/>
            <p:cNvSpPr/>
            <p:nvPr/>
          </p:nvSpPr>
          <p:spPr>
            <a:xfrm>
              <a:off x="8058499" y="4286087"/>
              <a:ext cx="280606" cy="365052"/>
            </a:xfrm>
            <a:custGeom>
              <a:rect b="b" l="l" r="r" t="t"/>
              <a:pathLst>
                <a:path extrusionOk="0" h="13924" w="10703">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9" name="Google Shape;14799;p79"/>
          <p:cNvGrpSpPr/>
          <p:nvPr/>
        </p:nvGrpSpPr>
        <p:grpSpPr>
          <a:xfrm>
            <a:off x="6711785" y="3598300"/>
            <a:ext cx="273606" cy="365052"/>
            <a:chOff x="6711785" y="3797550"/>
            <a:chExt cx="273606" cy="365052"/>
          </a:xfrm>
        </p:grpSpPr>
        <p:sp>
          <p:nvSpPr>
            <p:cNvPr id="14800" name="Google Shape;14800;p79"/>
            <p:cNvSpPr/>
            <p:nvPr/>
          </p:nvSpPr>
          <p:spPr>
            <a:xfrm>
              <a:off x="6751400" y="3802977"/>
              <a:ext cx="194298" cy="256774"/>
            </a:xfrm>
            <a:custGeom>
              <a:rect b="b" l="l" r="r" t="t"/>
              <a:pathLst>
                <a:path extrusionOk="0" h="9794" w="7411">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9"/>
            <p:cNvSpPr/>
            <p:nvPr/>
          </p:nvSpPr>
          <p:spPr>
            <a:xfrm>
              <a:off x="6751400" y="3802977"/>
              <a:ext cx="97162" cy="256774"/>
            </a:xfrm>
            <a:custGeom>
              <a:rect b="b" l="l" r="r" t="t"/>
              <a:pathLst>
                <a:path extrusionOk="0" h="9794" w="3706">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9"/>
            <p:cNvSpPr/>
            <p:nvPr/>
          </p:nvSpPr>
          <p:spPr>
            <a:xfrm>
              <a:off x="6717107" y="4002938"/>
              <a:ext cx="262857" cy="154316"/>
            </a:xfrm>
            <a:custGeom>
              <a:rect b="b" l="l" r="r" t="t"/>
              <a:pathLst>
                <a:path extrusionOk="0" h="5886" w="10026">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9"/>
            <p:cNvSpPr/>
            <p:nvPr/>
          </p:nvSpPr>
          <p:spPr>
            <a:xfrm>
              <a:off x="6717107" y="4063238"/>
              <a:ext cx="262857" cy="94016"/>
            </a:xfrm>
            <a:custGeom>
              <a:rect b="b" l="l" r="r" t="t"/>
              <a:pathLst>
                <a:path extrusionOk="0" h="3586" w="10026">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9"/>
            <p:cNvSpPr/>
            <p:nvPr/>
          </p:nvSpPr>
          <p:spPr>
            <a:xfrm>
              <a:off x="6767524" y="4063238"/>
              <a:ext cx="162024" cy="65439"/>
            </a:xfrm>
            <a:custGeom>
              <a:rect b="b" l="l" r="r" t="t"/>
              <a:pathLst>
                <a:path extrusionOk="0" h="2496" w="618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9"/>
            <p:cNvSpPr/>
            <p:nvPr/>
          </p:nvSpPr>
          <p:spPr>
            <a:xfrm>
              <a:off x="6814243" y="4002938"/>
              <a:ext cx="68585" cy="34319"/>
            </a:xfrm>
            <a:custGeom>
              <a:rect b="b" l="l" r="r" t="t"/>
              <a:pathLst>
                <a:path extrusionOk="0" h="1309" w="2616">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9"/>
            <p:cNvSpPr/>
            <p:nvPr/>
          </p:nvSpPr>
          <p:spPr>
            <a:xfrm>
              <a:off x="6751400" y="3871431"/>
              <a:ext cx="194298" cy="148732"/>
            </a:xfrm>
            <a:custGeom>
              <a:rect b="b" l="l" r="r" t="t"/>
              <a:pathLst>
                <a:path extrusionOk="0" h="5673" w="7411">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9"/>
            <p:cNvSpPr/>
            <p:nvPr/>
          </p:nvSpPr>
          <p:spPr>
            <a:xfrm>
              <a:off x="6882802" y="4020031"/>
              <a:ext cx="62896" cy="137222"/>
            </a:xfrm>
            <a:custGeom>
              <a:rect b="b" l="l" r="r" t="t"/>
              <a:pathLst>
                <a:path extrusionOk="0" h="5234" w="2399">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79"/>
            <p:cNvSpPr/>
            <p:nvPr/>
          </p:nvSpPr>
          <p:spPr>
            <a:xfrm>
              <a:off x="6750535" y="3871431"/>
              <a:ext cx="195163" cy="148653"/>
            </a:xfrm>
            <a:custGeom>
              <a:rect b="b" l="l" r="r" t="t"/>
              <a:pathLst>
                <a:path extrusionOk="0" h="5670" w="7444">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79"/>
            <p:cNvSpPr/>
            <p:nvPr/>
          </p:nvSpPr>
          <p:spPr>
            <a:xfrm>
              <a:off x="6792981" y="3802977"/>
              <a:ext cx="152717" cy="119945"/>
            </a:xfrm>
            <a:custGeom>
              <a:rect b="b" l="l" r="r" t="t"/>
              <a:pathLst>
                <a:path extrusionOk="0" h="4575" w="5825">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9"/>
            <p:cNvSpPr/>
            <p:nvPr/>
          </p:nvSpPr>
          <p:spPr>
            <a:xfrm>
              <a:off x="6808921"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79"/>
            <p:cNvSpPr/>
            <p:nvPr/>
          </p:nvSpPr>
          <p:spPr>
            <a:xfrm>
              <a:off x="6877480" y="3923289"/>
              <a:ext cx="10671" cy="16360"/>
            </a:xfrm>
            <a:custGeom>
              <a:rect b="b" l="l" r="r" t="t"/>
              <a:pathLst>
                <a:path extrusionOk="0" h="624" w="407">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79"/>
            <p:cNvSpPr/>
            <p:nvPr/>
          </p:nvSpPr>
          <p:spPr>
            <a:xfrm>
              <a:off x="6823681" y="3963166"/>
              <a:ext cx="49708" cy="16543"/>
            </a:xfrm>
            <a:custGeom>
              <a:rect b="b" l="l" r="r" t="t"/>
              <a:pathLst>
                <a:path extrusionOk="0" h="631" w="1896">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9"/>
            <p:cNvSpPr/>
            <p:nvPr/>
          </p:nvSpPr>
          <p:spPr>
            <a:xfrm>
              <a:off x="6711785" y="3797550"/>
              <a:ext cx="273606" cy="365052"/>
            </a:xfrm>
            <a:custGeom>
              <a:rect b="b" l="l" r="r" t="t"/>
              <a:pathLst>
                <a:path extrusionOk="0" h="13924" w="10436">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9"/>
            <p:cNvSpPr/>
            <p:nvPr/>
          </p:nvSpPr>
          <p:spPr>
            <a:xfrm>
              <a:off x="6795078" y="3900348"/>
              <a:ext cx="32667" cy="16543"/>
            </a:xfrm>
            <a:custGeom>
              <a:rect b="b" l="l" r="r" t="t"/>
              <a:pathLst>
                <a:path extrusionOk="0" h="631" w="1246">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5" name="Google Shape;14815;p79"/>
          <p:cNvGrpSpPr/>
          <p:nvPr/>
        </p:nvGrpSpPr>
        <p:grpSpPr>
          <a:xfrm>
            <a:off x="7156067" y="2231948"/>
            <a:ext cx="285089" cy="364948"/>
            <a:chOff x="7156067" y="2431198"/>
            <a:chExt cx="285089" cy="364948"/>
          </a:xfrm>
        </p:grpSpPr>
        <p:sp>
          <p:nvSpPr>
            <p:cNvPr id="14816" name="Google Shape;14816;p79"/>
            <p:cNvSpPr/>
            <p:nvPr/>
          </p:nvSpPr>
          <p:spPr>
            <a:xfrm>
              <a:off x="7218648" y="2436599"/>
              <a:ext cx="160032" cy="68585"/>
            </a:xfrm>
            <a:custGeom>
              <a:rect b="b" l="l" r="r" t="t"/>
              <a:pathLst>
                <a:path extrusionOk="0" h="2616" w="6104">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9"/>
            <p:cNvSpPr/>
            <p:nvPr/>
          </p:nvSpPr>
          <p:spPr>
            <a:xfrm>
              <a:off x="7161494" y="2619388"/>
              <a:ext cx="274235" cy="171515"/>
            </a:xfrm>
            <a:custGeom>
              <a:rect b="b" l="l" r="r" t="t"/>
              <a:pathLst>
                <a:path extrusionOk="0" h="6542" w="1046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9"/>
            <p:cNvSpPr/>
            <p:nvPr/>
          </p:nvSpPr>
          <p:spPr>
            <a:xfrm>
              <a:off x="7161494" y="2671534"/>
              <a:ext cx="274340" cy="119368"/>
            </a:xfrm>
            <a:custGeom>
              <a:rect b="b" l="l" r="r" t="t"/>
              <a:pathLst>
                <a:path extrusionOk="0" h="4553" w="10464">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9"/>
            <p:cNvSpPr/>
            <p:nvPr/>
          </p:nvSpPr>
          <p:spPr>
            <a:xfrm>
              <a:off x="7258630" y="2619388"/>
              <a:ext cx="79963" cy="34345"/>
            </a:xfrm>
            <a:custGeom>
              <a:rect b="b" l="l" r="r" t="t"/>
              <a:pathLst>
                <a:path extrusionOk="0" h="1310" w="305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9"/>
            <p:cNvSpPr/>
            <p:nvPr/>
          </p:nvSpPr>
          <p:spPr>
            <a:xfrm>
              <a:off x="7201476" y="2505158"/>
              <a:ext cx="194298" cy="131533"/>
            </a:xfrm>
            <a:custGeom>
              <a:rect b="b" l="l" r="r" t="t"/>
              <a:pathLst>
                <a:path extrusionOk="0" h="5017" w="7411">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79"/>
            <p:cNvSpPr/>
            <p:nvPr/>
          </p:nvSpPr>
          <p:spPr>
            <a:xfrm>
              <a:off x="7200610" y="2516563"/>
              <a:ext cx="160871" cy="120076"/>
            </a:xfrm>
            <a:custGeom>
              <a:rect b="b" l="l" r="r" t="t"/>
              <a:pathLst>
                <a:path extrusionOk="0" h="4580" w="6136">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9"/>
            <p:cNvSpPr/>
            <p:nvPr/>
          </p:nvSpPr>
          <p:spPr>
            <a:xfrm>
              <a:off x="7224337" y="2505158"/>
              <a:ext cx="148548" cy="22809"/>
            </a:xfrm>
            <a:custGeom>
              <a:rect b="b" l="l" r="r" t="t"/>
              <a:pathLst>
                <a:path extrusionOk="0" h="870" w="5666">
                  <a:moveTo>
                    <a:pt x="1" y="1"/>
                  </a:moveTo>
                  <a:lnTo>
                    <a:pt x="1" y="870"/>
                  </a:lnTo>
                  <a:lnTo>
                    <a:pt x="5665" y="870"/>
                  </a:lnTo>
                  <a:lnTo>
                    <a:pt x="5665"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9"/>
            <p:cNvSpPr/>
            <p:nvPr/>
          </p:nvSpPr>
          <p:spPr>
            <a:xfrm>
              <a:off x="7218648" y="2436599"/>
              <a:ext cx="100020" cy="68585"/>
            </a:xfrm>
            <a:custGeom>
              <a:rect b="b" l="l" r="r" t="t"/>
              <a:pathLst>
                <a:path extrusionOk="0" h="2616" w="3815">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9"/>
            <p:cNvSpPr/>
            <p:nvPr/>
          </p:nvSpPr>
          <p:spPr>
            <a:xfrm>
              <a:off x="7220457" y="2671534"/>
              <a:ext cx="156309" cy="67903"/>
            </a:xfrm>
            <a:custGeom>
              <a:rect b="b" l="l" r="r" t="t"/>
              <a:pathLst>
                <a:path extrusionOk="0" h="2590" w="5962">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9"/>
            <p:cNvSpPr/>
            <p:nvPr/>
          </p:nvSpPr>
          <p:spPr>
            <a:xfrm>
              <a:off x="7258918" y="2539818"/>
              <a:ext cx="10749" cy="16386"/>
            </a:xfrm>
            <a:custGeom>
              <a:rect b="b" l="l" r="r" t="t"/>
              <a:pathLst>
                <a:path extrusionOk="0" h="625" w="41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9"/>
            <p:cNvSpPr/>
            <p:nvPr/>
          </p:nvSpPr>
          <p:spPr>
            <a:xfrm>
              <a:off x="7327556" y="2539818"/>
              <a:ext cx="10749" cy="16386"/>
            </a:xfrm>
            <a:custGeom>
              <a:rect b="b" l="l" r="r" t="t"/>
              <a:pathLst>
                <a:path extrusionOk="0" h="625" w="41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79"/>
            <p:cNvSpPr/>
            <p:nvPr/>
          </p:nvSpPr>
          <p:spPr>
            <a:xfrm>
              <a:off x="7156067" y="2431198"/>
              <a:ext cx="285089" cy="364948"/>
            </a:xfrm>
            <a:custGeom>
              <a:rect b="b" l="l" r="r" t="t"/>
              <a:pathLst>
                <a:path extrusionOk="0" h="13920" w="10874">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79"/>
            <p:cNvSpPr/>
            <p:nvPr/>
          </p:nvSpPr>
          <p:spPr>
            <a:xfrm>
              <a:off x="7264922" y="2741823"/>
              <a:ext cx="26453" cy="13266"/>
            </a:xfrm>
            <a:custGeom>
              <a:rect b="b" l="l" r="r" t="t"/>
              <a:pathLst>
                <a:path extrusionOk="0" h="506" w="1009">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79"/>
            <p:cNvSpPr/>
            <p:nvPr/>
          </p:nvSpPr>
          <p:spPr>
            <a:xfrm>
              <a:off x="7298978" y="2743423"/>
              <a:ext cx="26401" cy="12453"/>
            </a:xfrm>
            <a:custGeom>
              <a:rect b="b" l="l" r="r" t="t"/>
              <a:pathLst>
                <a:path extrusionOk="0" h="475" w="1007">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9"/>
            <p:cNvSpPr/>
            <p:nvPr/>
          </p:nvSpPr>
          <p:spPr>
            <a:xfrm>
              <a:off x="7234562" y="2726407"/>
              <a:ext cx="25116" cy="17277"/>
            </a:xfrm>
            <a:custGeom>
              <a:rect b="b" l="l" r="r" t="t"/>
              <a:pathLst>
                <a:path extrusionOk="0" h="659" w="958">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9"/>
            <p:cNvSpPr/>
            <p:nvPr/>
          </p:nvSpPr>
          <p:spPr>
            <a:xfrm>
              <a:off x="7332589" y="2729790"/>
              <a:ext cx="24566" cy="16884"/>
            </a:xfrm>
            <a:custGeom>
              <a:rect b="b" l="l" r="r" t="t"/>
              <a:pathLst>
                <a:path extrusionOk="0" h="644" w="937">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9"/>
            <p:cNvSpPr/>
            <p:nvPr/>
          </p:nvSpPr>
          <p:spPr>
            <a:xfrm>
              <a:off x="7212566" y="2701081"/>
              <a:ext cx="21079" cy="20266"/>
            </a:xfrm>
            <a:custGeom>
              <a:rect b="b" l="l" r="r" t="t"/>
              <a:pathLst>
                <a:path extrusionOk="0" h="773" w="804">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79"/>
            <p:cNvSpPr/>
            <p:nvPr/>
          </p:nvSpPr>
          <p:spPr>
            <a:xfrm>
              <a:off x="7358650" y="2706141"/>
              <a:ext cx="20686" cy="19742"/>
            </a:xfrm>
            <a:custGeom>
              <a:rect b="b" l="l" r="r" t="t"/>
              <a:pathLst>
                <a:path extrusionOk="0" h="753" w="789">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79"/>
            <p:cNvSpPr/>
            <p:nvPr/>
          </p:nvSpPr>
          <p:spPr>
            <a:xfrm>
              <a:off x="7291480" y="2579799"/>
              <a:ext cx="25667" cy="10671"/>
            </a:xfrm>
            <a:custGeom>
              <a:rect b="b" l="l" r="r" t="t"/>
              <a:pathLst>
                <a:path extrusionOk="0" h="407" w="979">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5" name="Google Shape;14835;p79"/>
          <p:cNvGrpSpPr/>
          <p:nvPr/>
        </p:nvGrpSpPr>
        <p:grpSpPr>
          <a:xfrm>
            <a:off x="8061252" y="2694373"/>
            <a:ext cx="274864" cy="367517"/>
            <a:chOff x="8061252" y="2893623"/>
            <a:chExt cx="274864" cy="367517"/>
          </a:xfrm>
        </p:grpSpPr>
        <p:sp>
          <p:nvSpPr>
            <p:cNvPr id="14836" name="Google Shape;14836;p79"/>
            <p:cNvSpPr/>
            <p:nvPr/>
          </p:nvSpPr>
          <p:spPr>
            <a:xfrm>
              <a:off x="8066679" y="3092823"/>
              <a:ext cx="264089" cy="162863"/>
            </a:xfrm>
            <a:custGeom>
              <a:rect b="b" l="l" r="r" t="t"/>
              <a:pathLst>
                <a:path extrusionOk="0" h="6212" w="10073">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9"/>
            <p:cNvSpPr/>
            <p:nvPr/>
          </p:nvSpPr>
          <p:spPr>
            <a:xfrm>
              <a:off x="8066574" y="3147618"/>
              <a:ext cx="264089" cy="108069"/>
            </a:xfrm>
            <a:custGeom>
              <a:rect b="b" l="l" r="r" t="t"/>
              <a:pathLst>
                <a:path extrusionOk="0" h="4122" w="10073">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79"/>
            <p:cNvSpPr/>
            <p:nvPr/>
          </p:nvSpPr>
          <p:spPr>
            <a:xfrm>
              <a:off x="8162295" y="3092823"/>
              <a:ext cx="68847" cy="29180"/>
            </a:xfrm>
            <a:custGeom>
              <a:rect b="b" l="l" r="r" t="t"/>
              <a:pathLst>
                <a:path extrusionOk="0" h="1113" w="2626">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79"/>
            <p:cNvSpPr/>
            <p:nvPr/>
          </p:nvSpPr>
          <p:spPr>
            <a:xfrm>
              <a:off x="8119744" y="2949256"/>
              <a:ext cx="172852" cy="155706"/>
            </a:xfrm>
            <a:custGeom>
              <a:rect b="b" l="l" r="r" t="t"/>
              <a:pathLst>
                <a:path extrusionOk="0" h="5939" w="6593">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9"/>
            <p:cNvSpPr/>
            <p:nvPr/>
          </p:nvSpPr>
          <p:spPr>
            <a:xfrm>
              <a:off x="8206445" y="3000538"/>
              <a:ext cx="51675" cy="18064"/>
            </a:xfrm>
            <a:custGeom>
              <a:rect b="b" l="l" r="r" t="t"/>
              <a:pathLst>
                <a:path extrusionOk="0" h="689" w="1971">
                  <a:moveTo>
                    <a:pt x="1960" y="0"/>
                  </a:moveTo>
                  <a:lnTo>
                    <a:pt x="0" y="36"/>
                  </a:lnTo>
                  <a:lnTo>
                    <a:pt x="11" y="688"/>
                  </a:lnTo>
                  <a:lnTo>
                    <a:pt x="1971" y="656"/>
                  </a:lnTo>
                  <a:lnTo>
                    <a:pt x="196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9"/>
            <p:cNvSpPr/>
            <p:nvPr/>
          </p:nvSpPr>
          <p:spPr>
            <a:xfrm>
              <a:off x="8119744" y="2949649"/>
              <a:ext cx="130406" cy="155260"/>
            </a:xfrm>
            <a:custGeom>
              <a:rect b="b" l="l" r="r" t="t"/>
              <a:pathLst>
                <a:path extrusionOk="0" h="5922" w="4974">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79"/>
            <p:cNvSpPr/>
            <p:nvPr/>
          </p:nvSpPr>
          <p:spPr>
            <a:xfrm>
              <a:off x="8216224" y="2909930"/>
              <a:ext cx="64679" cy="104975"/>
            </a:xfrm>
            <a:custGeom>
              <a:rect b="b" l="l" r="r" t="t"/>
              <a:pathLst>
                <a:path extrusionOk="0" h="4004" w="2467">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79"/>
            <p:cNvSpPr/>
            <p:nvPr/>
          </p:nvSpPr>
          <p:spPr>
            <a:xfrm>
              <a:off x="8099740" y="2899024"/>
              <a:ext cx="138927" cy="146634"/>
            </a:xfrm>
            <a:custGeom>
              <a:rect b="b" l="l" r="r" t="t"/>
              <a:pathLst>
                <a:path extrusionOk="0" h="5593" w="5299">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9"/>
            <p:cNvSpPr/>
            <p:nvPr/>
          </p:nvSpPr>
          <p:spPr>
            <a:xfrm>
              <a:off x="8061252" y="2893623"/>
              <a:ext cx="274864" cy="367517"/>
            </a:xfrm>
            <a:custGeom>
              <a:rect b="b" l="l" r="r" t="t"/>
              <a:pathLst>
                <a:path extrusionOk="0" h="14018" w="10484">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9"/>
            <p:cNvSpPr/>
            <p:nvPr/>
          </p:nvSpPr>
          <p:spPr>
            <a:xfrm>
              <a:off x="8171051" y="3053418"/>
              <a:ext cx="49630" cy="16832"/>
            </a:xfrm>
            <a:custGeom>
              <a:rect b="b" l="l" r="r" t="t"/>
              <a:pathLst>
                <a:path extrusionOk="0" h="642" w="1893">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9"/>
            <p:cNvSpPr/>
            <p:nvPr/>
          </p:nvSpPr>
          <p:spPr>
            <a:xfrm>
              <a:off x="8224142" y="3013227"/>
              <a:ext cx="10906" cy="16491"/>
            </a:xfrm>
            <a:custGeom>
              <a:rect b="b" l="l" r="r" t="t"/>
              <a:pathLst>
                <a:path extrusionOk="0" h="629" w="416">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79"/>
            <p:cNvSpPr/>
            <p:nvPr/>
          </p:nvSpPr>
          <p:spPr>
            <a:xfrm>
              <a:off x="8093343" y="3195098"/>
              <a:ext cx="25614" cy="65177"/>
            </a:xfrm>
            <a:custGeom>
              <a:rect b="b" l="l" r="r" t="t"/>
              <a:pathLst>
                <a:path extrusionOk="0" h="2486" w="977">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8" name="Google Shape;14848;p79"/>
          <p:cNvGrpSpPr/>
          <p:nvPr/>
        </p:nvGrpSpPr>
        <p:grpSpPr>
          <a:xfrm>
            <a:off x="4905714" y="2231948"/>
            <a:ext cx="284958" cy="365052"/>
            <a:chOff x="4905714" y="2431198"/>
            <a:chExt cx="284958" cy="365052"/>
          </a:xfrm>
        </p:grpSpPr>
        <p:sp>
          <p:nvSpPr>
            <p:cNvPr id="14849" name="Google Shape;14849;p79"/>
            <p:cNvSpPr/>
            <p:nvPr/>
          </p:nvSpPr>
          <p:spPr>
            <a:xfrm>
              <a:off x="4951568" y="2436599"/>
              <a:ext cx="193249" cy="131455"/>
            </a:xfrm>
            <a:custGeom>
              <a:rect b="b" l="l" r="r" t="t"/>
              <a:pathLst>
                <a:path extrusionOk="0" h="5014" w="7371">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9"/>
            <p:cNvSpPr/>
            <p:nvPr/>
          </p:nvSpPr>
          <p:spPr>
            <a:xfrm>
              <a:off x="4911115" y="2630871"/>
              <a:ext cx="274261" cy="160032"/>
            </a:xfrm>
            <a:custGeom>
              <a:rect b="b" l="l" r="r" t="t"/>
              <a:pathLst>
                <a:path extrusionOk="0" h="6104" w="10461">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79"/>
            <p:cNvSpPr/>
            <p:nvPr/>
          </p:nvSpPr>
          <p:spPr>
            <a:xfrm>
              <a:off x="4911010" y="2674471"/>
              <a:ext cx="274366" cy="116432"/>
            </a:xfrm>
            <a:custGeom>
              <a:rect b="b" l="l" r="r" t="t"/>
              <a:pathLst>
                <a:path extrusionOk="0" h="4441" w="10465">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79"/>
            <p:cNvSpPr/>
            <p:nvPr/>
          </p:nvSpPr>
          <p:spPr>
            <a:xfrm>
              <a:off x="4979674" y="2679216"/>
              <a:ext cx="137144" cy="111687"/>
            </a:xfrm>
            <a:custGeom>
              <a:rect b="b" l="l" r="r" t="t"/>
              <a:pathLst>
                <a:path extrusionOk="0" h="4260" w="5231">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9"/>
            <p:cNvSpPr/>
            <p:nvPr/>
          </p:nvSpPr>
          <p:spPr>
            <a:xfrm>
              <a:off x="4983082" y="2679216"/>
              <a:ext cx="130222" cy="51884"/>
            </a:xfrm>
            <a:custGeom>
              <a:rect b="b" l="l" r="r" t="t"/>
              <a:pathLst>
                <a:path extrusionOk="0" h="1979" w="4967">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9"/>
            <p:cNvSpPr/>
            <p:nvPr/>
          </p:nvSpPr>
          <p:spPr>
            <a:xfrm>
              <a:off x="5031034" y="2716523"/>
              <a:ext cx="34319" cy="74379"/>
            </a:xfrm>
            <a:custGeom>
              <a:rect b="b" l="l" r="r" t="t"/>
              <a:pathLst>
                <a:path extrusionOk="0" h="2837" w="1309">
                  <a:moveTo>
                    <a:pt x="341" y="1"/>
                  </a:moveTo>
                  <a:lnTo>
                    <a:pt x="1" y="2837"/>
                  </a:lnTo>
                  <a:lnTo>
                    <a:pt x="1308" y="2837"/>
                  </a:lnTo>
                  <a:lnTo>
                    <a:pt x="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9"/>
            <p:cNvSpPr/>
            <p:nvPr/>
          </p:nvSpPr>
          <p:spPr>
            <a:xfrm>
              <a:off x="5025240" y="2688051"/>
              <a:ext cx="45802" cy="34292"/>
            </a:xfrm>
            <a:custGeom>
              <a:rect b="b" l="l" r="r" t="t"/>
              <a:pathLst>
                <a:path extrusionOk="0" h="1308" w="1747">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9"/>
            <p:cNvSpPr/>
            <p:nvPr/>
          </p:nvSpPr>
          <p:spPr>
            <a:xfrm>
              <a:off x="5008146" y="2630871"/>
              <a:ext cx="80094" cy="28577"/>
            </a:xfrm>
            <a:custGeom>
              <a:rect b="b" l="l" r="r" t="t"/>
              <a:pathLst>
                <a:path extrusionOk="0" h="1090" w="3055">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9"/>
            <p:cNvSpPr/>
            <p:nvPr/>
          </p:nvSpPr>
          <p:spPr>
            <a:xfrm>
              <a:off x="4989348" y="2663643"/>
              <a:ext cx="58806" cy="50285"/>
            </a:xfrm>
            <a:custGeom>
              <a:rect b="b" l="l" r="r" t="t"/>
              <a:pathLst>
                <a:path extrusionOk="0" h="1918" w="2243">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79"/>
            <p:cNvSpPr/>
            <p:nvPr/>
          </p:nvSpPr>
          <p:spPr>
            <a:xfrm>
              <a:off x="5048232" y="2663643"/>
              <a:ext cx="58885" cy="50285"/>
            </a:xfrm>
            <a:custGeom>
              <a:rect b="b" l="l" r="r" t="t"/>
              <a:pathLst>
                <a:path extrusionOk="0" h="1918" w="2246">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79"/>
            <p:cNvSpPr/>
            <p:nvPr/>
          </p:nvSpPr>
          <p:spPr>
            <a:xfrm>
              <a:off x="4940085" y="2647965"/>
              <a:ext cx="68087" cy="142938"/>
            </a:xfrm>
            <a:custGeom>
              <a:rect b="b" l="l" r="r" t="t"/>
              <a:pathLst>
                <a:path extrusionOk="0" h="5452" w="2597">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79"/>
            <p:cNvSpPr/>
            <p:nvPr/>
          </p:nvSpPr>
          <p:spPr>
            <a:xfrm>
              <a:off x="5088214" y="2647965"/>
              <a:ext cx="68087" cy="142938"/>
            </a:xfrm>
            <a:custGeom>
              <a:rect b="b" l="l" r="r" t="t"/>
              <a:pathLst>
                <a:path extrusionOk="0" h="5452" w="2597">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79"/>
            <p:cNvSpPr/>
            <p:nvPr/>
          </p:nvSpPr>
          <p:spPr>
            <a:xfrm>
              <a:off x="4951096" y="2493780"/>
              <a:ext cx="194298" cy="148627"/>
            </a:xfrm>
            <a:custGeom>
              <a:rect b="b" l="l" r="r" t="t"/>
              <a:pathLst>
                <a:path extrusionOk="0" h="5669" w="7411">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79"/>
            <p:cNvSpPr/>
            <p:nvPr/>
          </p:nvSpPr>
          <p:spPr>
            <a:xfrm>
              <a:off x="4950231" y="2493675"/>
              <a:ext cx="132294" cy="148653"/>
            </a:xfrm>
            <a:custGeom>
              <a:rect b="b" l="l" r="r" t="t"/>
              <a:pathLst>
                <a:path extrusionOk="0" h="5670" w="5046">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79"/>
            <p:cNvSpPr/>
            <p:nvPr/>
          </p:nvSpPr>
          <p:spPr>
            <a:xfrm>
              <a:off x="5014910" y="2436599"/>
              <a:ext cx="115488" cy="39929"/>
            </a:xfrm>
            <a:custGeom>
              <a:rect b="b" l="l" r="r" t="t"/>
              <a:pathLst>
                <a:path extrusionOk="0" h="1523" w="4405">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9"/>
            <p:cNvSpPr/>
            <p:nvPr/>
          </p:nvSpPr>
          <p:spPr>
            <a:xfrm>
              <a:off x="4974273" y="2739805"/>
              <a:ext cx="10749" cy="56446"/>
            </a:xfrm>
            <a:custGeom>
              <a:rect b="b" l="l" r="r" t="t"/>
              <a:pathLst>
                <a:path extrusionOk="0" h="2153" w="41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9"/>
            <p:cNvSpPr/>
            <p:nvPr/>
          </p:nvSpPr>
          <p:spPr>
            <a:xfrm>
              <a:off x="5111469" y="2739805"/>
              <a:ext cx="10671" cy="56446"/>
            </a:xfrm>
            <a:custGeom>
              <a:rect b="b" l="l" r="r" t="t"/>
              <a:pathLst>
                <a:path extrusionOk="0" h="2153" w="407">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9"/>
            <p:cNvSpPr/>
            <p:nvPr/>
          </p:nvSpPr>
          <p:spPr>
            <a:xfrm>
              <a:off x="4905714" y="2431198"/>
              <a:ext cx="284958" cy="365026"/>
            </a:xfrm>
            <a:custGeom>
              <a:rect b="b" l="l" r="r" t="t"/>
              <a:pathLst>
                <a:path extrusionOk="0" h="13923" w="10869">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79"/>
            <p:cNvSpPr/>
            <p:nvPr/>
          </p:nvSpPr>
          <p:spPr>
            <a:xfrm>
              <a:off x="5008539" y="2545533"/>
              <a:ext cx="10749" cy="16360"/>
            </a:xfrm>
            <a:custGeom>
              <a:rect b="b" l="l" r="r" t="t"/>
              <a:pathLst>
                <a:path extrusionOk="0" h="624" w="41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9"/>
            <p:cNvSpPr/>
            <p:nvPr/>
          </p:nvSpPr>
          <p:spPr>
            <a:xfrm>
              <a:off x="5077176" y="2545533"/>
              <a:ext cx="10671" cy="16360"/>
            </a:xfrm>
            <a:custGeom>
              <a:rect b="b" l="l" r="r" t="t"/>
              <a:pathLst>
                <a:path extrusionOk="0" h="624"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9"/>
            <p:cNvSpPr/>
            <p:nvPr/>
          </p:nvSpPr>
          <p:spPr>
            <a:xfrm>
              <a:off x="5023378" y="2585410"/>
              <a:ext cx="49656" cy="16543"/>
            </a:xfrm>
            <a:custGeom>
              <a:rect b="b" l="l" r="r" t="t"/>
              <a:pathLst>
                <a:path extrusionOk="0" h="631" w="1894">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9"/>
            <p:cNvSpPr/>
            <p:nvPr/>
          </p:nvSpPr>
          <p:spPr>
            <a:xfrm>
              <a:off x="5001041" y="2528334"/>
              <a:ext cx="25746" cy="10749"/>
            </a:xfrm>
            <a:custGeom>
              <a:rect b="b" l="l" r="r" t="t"/>
              <a:pathLst>
                <a:path extrusionOk="0" h="410" w="982">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9"/>
            <p:cNvSpPr/>
            <p:nvPr/>
          </p:nvSpPr>
          <p:spPr>
            <a:xfrm>
              <a:off x="5069678" y="2528334"/>
              <a:ext cx="25667" cy="10749"/>
            </a:xfrm>
            <a:custGeom>
              <a:rect b="b" l="l" r="r" t="t"/>
              <a:pathLst>
                <a:path extrusionOk="0" h="410" w="979">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2" name="Google Shape;14872;p79"/>
          <p:cNvGrpSpPr/>
          <p:nvPr/>
        </p:nvGrpSpPr>
        <p:grpSpPr>
          <a:xfrm>
            <a:off x="4911403" y="3157295"/>
            <a:ext cx="273475" cy="365052"/>
            <a:chOff x="4911403" y="3356545"/>
            <a:chExt cx="273475" cy="365052"/>
          </a:xfrm>
        </p:grpSpPr>
        <p:sp>
          <p:nvSpPr>
            <p:cNvPr id="14873" name="Google Shape;14873;p79"/>
            <p:cNvSpPr/>
            <p:nvPr/>
          </p:nvSpPr>
          <p:spPr>
            <a:xfrm>
              <a:off x="4916725" y="3601967"/>
              <a:ext cx="262935" cy="114256"/>
            </a:xfrm>
            <a:custGeom>
              <a:rect b="b" l="l" r="r" t="t"/>
              <a:pathLst>
                <a:path extrusionOk="0" h="4358" w="10029">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9"/>
            <p:cNvSpPr/>
            <p:nvPr/>
          </p:nvSpPr>
          <p:spPr>
            <a:xfrm>
              <a:off x="4916725" y="3646589"/>
              <a:ext cx="262935" cy="69634"/>
            </a:xfrm>
            <a:custGeom>
              <a:rect b="b" l="l" r="r" t="t"/>
              <a:pathLst>
                <a:path extrusionOk="0" h="2656" w="10029">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79"/>
            <p:cNvSpPr/>
            <p:nvPr/>
          </p:nvSpPr>
          <p:spPr>
            <a:xfrm>
              <a:off x="5013940" y="3601967"/>
              <a:ext cx="68585" cy="39982"/>
            </a:xfrm>
            <a:custGeom>
              <a:rect b="b" l="l" r="r" t="t"/>
              <a:pathLst>
                <a:path extrusionOk="0" h="1525" w="2616">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9"/>
            <p:cNvSpPr/>
            <p:nvPr/>
          </p:nvSpPr>
          <p:spPr>
            <a:xfrm>
              <a:off x="4956786" y="3550502"/>
              <a:ext cx="57180" cy="165799"/>
            </a:xfrm>
            <a:custGeom>
              <a:rect b="b" l="l" r="r" t="t"/>
              <a:pathLst>
                <a:path extrusionOk="0" h="6324" w="2181">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9"/>
            <p:cNvSpPr/>
            <p:nvPr/>
          </p:nvSpPr>
          <p:spPr>
            <a:xfrm>
              <a:off x="4956786" y="3641923"/>
              <a:ext cx="28603" cy="22835"/>
            </a:xfrm>
            <a:custGeom>
              <a:rect b="b" l="l" r="r" t="t"/>
              <a:pathLst>
                <a:path extrusionOk="0" h="871" w="1091">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9"/>
            <p:cNvSpPr/>
            <p:nvPr/>
          </p:nvSpPr>
          <p:spPr>
            <a:xfrm>
              <a:off x="5082420" y="3550502"/>
              <a:ext cx="57285" cy="165799"/>
            </a:xfrm>
            <a:custGeom>
              <a:rect b="b" l="l" r="r" t="t"/>
              <a:pathLst>
                <a:path extrusionOk="0" h="6324" w="2185">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79"/>
            <p:cNvSpPr/>
            <p:nvPr/>
          </p:nvSpPr>
          <p:spPr>
            <a:xfrm>
              <a:off x="5036749" y="3653327"/>
              <a:ext cx="22888" cy="22914"/>
            </a:xfrm>
            <a:custGeom>
              <a:rect b="b" l="l" r="r" t="t"/>
              <a:pathLst>
                <a:path extrusionOk="0" h="874" w="873">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9"/>
            <p:cNvSpPr/>
            <p:nvPr/>
          </p:nvSpPr>
          <p:spPr>
            <a:xfrm>
              <a:off x="5111076" y="3641923"/>
              <a:ext cx="28630" cy="22835"/>
            </a:xfrm>
            <a:custGeom>
              <a:rect b="b" l="l" r="r" t="t"/>
              <a:pathLst>
                <a:path extrusionOk="0" h="871" w="1092">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9"/>
            <p:cNvSpPr/>
            <p:nvPr/>
          </p:nvSpPr>
          <p:spPr>
            <a:xfrm>
              <a:off x="5029985" y="3361893"/>
              <a:ext cx="66042" cy="57207"/>
            </a:xfrm>
            <a:custGeom>
              <a:rect b="b" l="l" r="r" t="t"/>
              <a:pathLst>
                <a:path extrusionOk="0" h="2182" w="2519">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9"/>
            <p:cNvSpPr/>
            <p:nvPr/>
          </p:nvSpPr>
          <p:spPr>
            <a:xfrm>
              <a:off x="4991078" y="3361920"/>
              <a:ext cx="114230" cy="102851"/>
            </a:xfrm>
            <a:custGeom>
              <a:rect b="b" l="l" r="r" t="t"/>
              <a:pathLst>
                <a:path extrusionOk="0" h="3923" w="4357">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79"/>
            <p:cNvSpPr/>
            <p:nvPr/>
          </p:nvSpPr>
          <p:spPr>
            <a:xfrm>
              <a:off x="4951096" y="3527614"/>
              <a:ext cx="194298" cy="97162"/>
            </a:xfrm>
            <a:custGeom>
              <a:rect b="b" l="l" r="r" t="t"/>
              <a:pathLst>
                <a:path extrusionOk="0" h="3706" w="7411">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79"/>
            <p:cNvSpPr/>
            <p:nvPr/>
          </p:nvSpPr>
          <p:spPr>
            <a:xfrm>
              <a:off x="4950231" y="3527614"/>
              <a:ext cx="155077" cy="97162"/>
            </a:xfrm>
            <a:custGeom>
              <a:rect b="b" l="l" r="r" t="t"/>
              <a:pathLst>
                <a:path extrusionOk="0" h="3706" w="5915">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79"/>
            <p:cNvSpPr/>
            <p:nvPr/>
          </p:nvSpPr>
          <p:spPr>
            <a:xfrm>
              <a:off x="4921366" y="3487633"/>
              <a:ext cx="253733" cy="40008"/>
            </a:xfrm>
            <a:custGeom>
              <a:rect b="b" l="l" r="r" t="t"/>
              <a:pathLst>
                <a:path extrusionOk="0" h="1526" w="9678">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79"/>
            <p:cNvSpPr/>
            <p:nvPr/>
          </p:nvSpPr>
          <p:spPr>
            <a:xfrm>
              <a:off x="4985284" y="3464745"/>
              <a:ext cx="125739" cy="22914"/>
            </a:xfrm>
            <a:custGeom>
              <a:rect b="b" l="l" r="r" t="t"/>
              <a:pathLst>
                <a:path extrusionOk="0" h="874" w="4796">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79"/>
            <p:cNvSpPr/>
            <p:nvPr/>
          </p:nvSpPr>
          <p:spPr>
            <a:xfrm>
              <a:off x="4991078" y="3362864"/>
              <a:ext cx="55765" cy="101907"/>
            </a:xfrm>
            <a:custGeom>
              <a:rect b="b" l="l" r="r" t="t"/>
              <a:pathLst>
                <a:path extrusionOk="0" h="3887" w="2127">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79"/>
            <p:cNvSpPr/>
            <p:nvPr/>
          </p:nvSpPr>
          <p:spPr>
            <a:xfrm>
              <a:off x="4985363" y="3464745"/>
              <a:ext cx="28603" cy="22914"/>
            </a:xfrm>
            <a:custGeom>
              <a:rect b="b" l="l" r="r" t="t"/>
              <a:pathLst>
                <a:path extrusionOk="0" h="874" w="1091">
                  <a:moveTo>
                    <a:pt x="218" y="1"/>
                  </a:moveTo>
                  <a:cubicBezTo>
                    <a:pt x="99" y="1"/>
                    <a:pt x="1" y="99"/>
                    <a:pt x="1" y="218"/>
                  </a:cubicBezTo>
                  <a:lnTo>
                    <a:pt x="1" y="874"/>
                  </a:lnTo>
                  <a:lnTo>
                    <a:pt x="1091" y="874"/>
                  </a:lnTo>
                  <a:lnTo>
                    <a:pt x="109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79"/>
            <p:cNvSpPr/>
            <p:nvPr/>
          </p:nvSpPr>
          <p:spPr>
            <a:xfrm>
              <a:off x="4921366" y="3487633"/>
              <a:ext cx="92600" cy="40008"/>
            </a:xfrm>
            <a:custGeom>
              <a:rect b="b" l="l" r="r" t="t"/>
              <a:pathLst>
                <a:path extrusionOk="0" h="1526" w="3532">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79"/>
            <p:cNvSpPr/>
            <p:nvPr/>
          </p:nvSpPr>
          <p:spPr>
            <a:xfrm>
              <a:off x="5023378" y="3573626"/>
              <a:ext cx="49604" cy="16491"/>
            </a:xfrm>
            <a:custGeom>
              <a:rect b="b" l="l" r="r" t="t"/>
              <a:pathLst>
                <a:path extrusionOk="0" h="629" w="1892">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79"/>
            <p:cNvSpPr/>
            <p:nvPr/>
          </p:nvSpPr>
          <p:spPr>
            <a:xfrm>
              <a:off x="4911403" y="3356545"/>
              <a:ext cx="273475" cy="365052"/>
            </a:xfrm>
            <a:custGeom>
              <a:rect b="b" l="l" r="r" t="t"/>
              <a:pathLst>
                <a:path extrusionOk="0" h="13924" w="10431">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2" name="Google Shape;14892;p79"/>
          <p:cNvGrpSpPr/>
          <p:nvPr/>
        </p:nvGrpSpPr>
        <p:grpSpPr>
          <a:xfrm>
            <a:off x="5361479" y="3157348"/>
            <a:ext cx="273580" cy="364948"/>
            <a:chOff x="5361479" y="3356598"/>
            <a:chExt cx="273580" cy="364948"/>
          </a:xfrm>
        </p:grpSpPr>
        <p:sp>
          <p:nvSpPr>
            <p:cNvPr id="14893" name="Google Shape;14893;p79"/>
            <p:cNvSpPr/>
            <p:nvPr/>
          </p:nvSpPr>
          <p:spPr>
            <a:xfrm>
              <a:off x="5401172" y="3527614"/>
              <a:ext cx="194298" cy="125739"/>
            </a:xfrm>
            <a:custGeom>
              <a:rect b="b" l="l" r="r" t="t"/>
              <a:pathLst>
                <a:path extrusionOk="0" h="4796" w="7411">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9"/>
            <p:cNvSpPr/>
            <p:nvPr/>
          </p:nvSpPr>
          <p:spPr>
            <a:xfrm>
              <a:off x="5401172" y="3527614"/>
              <a:ext cx="97162" cy="125739"/>
            </a:xfrm>
            <a:custGeom>
              <a:rect b="b" l="l" r="r" t="t"/>
              <a:pathLst>
                <a:path extrusionOk="0" h="4796" w="3706">
                  <a:moveTo>
                    <a:pt x="870" y="0"/>
                  </a:moveTo>
                  <a:cubicBezTo>
                    <a:pt x="870" y="1677"/>
                    <a:pt x="0" y="2637"/>
                    <a:pt x="435" y="4796"/>
                  </a:cubicBezTo>
                  <a:lnTo>
                    <a:pt x="3705" y="4796"/>
                  </a:lnTo>
                  <a:lnTo>
                    <a:pt x="370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9"/>
            <p:cNvSpPr/>
            <p:nvPr/>
          </p:nvSpPr>
          <p:spPr>
            <a:xfrm>
              <a:off x="5366880" y="3579079"/>
              <a:ext cx="262857" cy="137144"/>
            </a:xfrm>
            <a:custGeom>
              <a:rect b="b" l="l" r="r" t="t"/>
              <a:pathLst>
                <a:path extrusionOk="0" h="5231" w="10026">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9"/>
            <p:cNvSpPr/>
            <p:nvPr/>
          </p:nvSpPr>
          <p:spPr>
            <a:xfrm>
              <a:off x="5366880" y="3636417"/>
              <a:ext cx="262857" cy="79806"/>
            </a:xfrm>
            <a:custGeom>
              <a:rect b="b" l="l" r="r" t="t"/>
              <a:pathLst>
                <a:path extrusionOk="0" h="3044" w="10026">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9"/>
            <p:cNvSpPr/>
            <p:nvPr/>
          </p:nvSpPr>
          <p:spPr>
            <a:xfrm>
              <a:off x="5464016" y="3584768"/>
              <a:ext cx="68585" cy="34319"/>
            </a:xfrm>
            <a:custGeom>
              <a:rect b="b" l="l" r="r" t="t"/>
              <a:pathLst>
                <a:path extrusionOk="0" h="1309" w="2616">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79"/>
            <p:cNvSpPr/>
            <p:nvPr/>
          </p:nvSpPr>
          <p:spPr>
            <a:xfrm>
              <a:off x="5423955" y="3447651"/>
              <a:ext cx="148627" cy="154238"/>
            </a:xfrm>
            <a:custGeom>
              <a:rect b="b" l="l" r="r" t="t"/>
              <a:pathLst>
                <a:path extrusionOk="0" h="5883" w="5669">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9"/>
            <p:cNvSpPr/>
            <p:nvPr/>
          </p:nvSpPr>
          <p:spPr>
            <a:xfrm>
              <a:off x="5423693" y="3447572"/>
              <a:ext cx="148889" cy="154342"/>
            </a:xfrm>
            <a:custGeom>
              <a:rect b="b" l="l" r="r" t="t"/>
              <a:pathLst>
                <a:path extrusionOk="0" h="5887" w="5679">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9"/>
            <p:cNvSpPr/>
            <p:nvPr/>
          </p:nvSpPr>
          <p:spPr>
            <a:xfrm>
              <a:off x="5532574" y="3613162"/>
              <a:ext cx="26" cy="210"/>
            </a:xfrm>
            <a:custGeom>
              <a:rect b="b" l="l" r="r" t="t"/>
              <a:pathLst>
                <a:path extrusionOk="0" h="8" w="1">
                  <a:moveTo>
                    <a:pt x="1" y="8"/>
                  </a:moveTo>
                  <a:lnTo>
                    <a:pt x="1" y="8"/>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9"/>
            <p:cNvSpPr/>
            <p:nvPr/>
          </p:nvSpPr>
          <p:spPr>
            <a:xfrm>
              <a:off x="5464016" y="3613162"/>
              <a:ext cx="26" cy="210"/>
            </a:xfrm>
            <a:custGeom>
              <a:rect b="b" l="l" r="r" t="t"/>
              <a:pathLst>
                <a:path extrusionOk="0" h="8" w="1">
                  <a:moveTo>
                    <a:pt x="1" y="1"/>
                  </a:moveTo>
                  <a:lnTo>
                    <a:pt x="1" y="8"/>
                  </a:lnTo>
                  <a:lnTo>
                    <a:pt x="1" y="8"/>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9"/>
            <p:cNvSpPr/>
            <p:nvPr/>
          </p:nvSpPr>
          <p:spPr>
            <a:xfrm>
              <a:off x="5412551" y="3384808"/>
              <a:ext cx="171436" cy="114335"/>
            </a:xfrm>
            <a:custGeom>
              <a:rect b="b" l="l" r="r" t="t"/>
              <a:pathLst>
                <a:path extrusionOk="0" h="4361" w="6539">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79"/>
            <p:cNvSpPr/>
            <p:nvPr/>
          </p:nvSpPr>
          <p:spPr>
            <a:xfrm>
              <a:off x="5458903" y="3384808"/>
              <a:ext cx="125084" cy="114335"/>
            </a:xfrm>
            <a:custGeom>
              <a:rect b="b" l="l" r="r" t="t"/>
              <a:pathLst>
                <a:path extrusionOk="0" h="4361" w="4771">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79"/>
            <p:cNvSpPr/>
            <p:nvPr/>
          </p:nvSpPr>
          <p:spPr>
            <a:xfrm>
              <a:off x="5395457" y="3487633"/>
              <a:ext cx="28525" cy="45697"/>
            </a:xfrm>
            <a:custGeom>
              <a:rect b="b" l="l" r="r" t="t"/>
              <a:pathLst>
                <a:path extrusionOk="0" h="1743" w="1088">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9"/>
            <p:cNvSpPr/>
            <p:nvPr/>
          </p:nvSpPr>
          <p:spPr>
            <a:xfrm>
              <a:off x="5572556" y="3487633"/>
              <a:ext cx="28603" cy="45697"/>
            </a:xfrm>
            <a:custGeom>
              <a:rect b="b" l="l" r="r" t="t"/>
              <a:pathLst>
                <a:path extrusionOk="0" h="1743" w="1091">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9"/>
            <p:cNvSpPr/>
            <p:nvPr/>
          </p:nvSpPr>
          <p:spPr>
            <a:xfrm>
              <a:off x="5430798" y="3636417"/>
              <a:ext cx="135046" cy="62607"/>
            </a:xfrm>
            <a:custGeom>
              <a:rect b="b" l="l" r="r" t="t"/>
              <a:pathLst>
                <a:path extrusionOk="0" h="2388" w="5151">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9"/>
            <p:cNvSpPr/>
            <p:nvPr/>
          </p:nvSpPr>
          <p:spPr>
            <a:xfrm>
              <a:off x="5473742" y="3550738"/>
              <a:ext cx="49630" cy="16491"/>
            </a:xfrm>
            <a:custGeom>
              <a:rect b="b" l="l" r="r" t="t"/>
              <a:pathLst>
                <a:path extrusionOk="0" h="629" w="1893">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9"/>
            <p:cNvSpPr/>
            <p:nvPr/>
          </p:nvSpPr>
          <p:spPr>
            <a:xfrm>
              <a:off x="5458903" y="3510809"/>
              <a:ext cx="10749" cy="16386"/>
            </a:xfrm>
            <a:custGeom>
              <a:rect b="b" l="l" r="r" t="t"/>
              <a:pathLst>
                <a:path extrusionOk="0" h="625" w="41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9"/>
            <p:cNvSpPr/>
            <p:nvPr/>
          </p:nvSpPr>
          <p:spPr>
            <a:xfrm>
              <a:off x="5527462" y="3510809"/>
              <a:ext cx="10749" cy="16386"/>
            </a:xfrm>
            <a:custGeom>
              <a:rect b="b" l="l" r="r" t="t"/>
              <a:pathLst>
                <a:path extrusionOk="0" h="625" w="41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9"/>
            <p:cNvSpPr/>
            <p:nvPr/>
          </p:nvSpPr>
          <p:spPr>
            <a:xfrm>
              <a:off x="5451405" y="3493610"/>
              <a:ext cx="25667" cy="10775"/>
            </a:xfrm>
            <a:custGeom>
              <a:rect b="b" l="l" r="r" t="t"/>
              <a:pathLst>
                <a:path extrusionOk="0" h="411" w="979">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9"/>
            <p:cNvSpPr/>
            <p:nvPr/>
          </p:nvSpPr>
          <p:spPr>
            <a:xfrm>
              <a:off x="5519964" y="3493610"/>
              <a:ext cx="25641" cy="10775"/>
            </a:xfrm>
            <a:custGeom>
              <a:rect b="b" l="l" r="r" t="t"/>
              <a:pathLst>
                <a:path extrusionOk="0" h="411" w="978">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79"/>
            <p:cNvSpPr/>
            <p:nvPr/>
          </p:nvSpPr>
          <p:spPr>
            <a:xfrm>
              <a:off x="5361479" y="3356598"/>
              <a:ext cx="273580" cy="364948"/>
            </a:xfrm>
            <a:custGeom>
              <a:rect b="b" l="l" r="r" t="t"/>
              <a:pathLst>
                <a:path extrusionOk="0" h="13920" w="10435">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3" name="Google Shape;14913;p79"/>
          <p:cNvGrpSpPr/>
          <p:nvPr/>
        </p:nvGrpSpPr>
        <p:grpSpPr>
          <a:xfrm>
            <a:off x="5808042" y="2231975"/>
            <a:ext cx="280711" cy="365026"/>
            <a:chOff x="5808042" y="2431225"/>
            <a:chExt cx="280711" cy="365026"/>
          </a:xfrm>
        </p:grpSpPr>
        <p:sp>
          <p:nvSpPr>
            <p:cNvPr id="14914" name="Google Shape;14914;p79"/>
            <p:cNvSpPr/>
            <p:nvPr/>
          </p:nvSpPr>
          <p:spPr>
            <a:xfrm>
              <a:off x="5822671" y="2436521"/>
              <a:ext cx="79963" cy="80068"/>
            </a:xfrm>
            <a:custGeom>
              <a:rect b="b" l="l" r="r" t="t"/>
              <a:pathLst>
                <a:path extrusionOk="0" h="3054" w="305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79"/>
            <p:cNvSpPr/>
            <p:nvPr/>
          </p:nvSpPr>
          <p:spPr>
            <a:xfrm>
              <a:off x="5994055" y="2436521"/>
              <a:ext cx="80068" cy="80068"/>
            </a:xfrm>
            <a:custGeom>
              <a:rect b="b" l="l" r="r" t="t"/>
              <a:pathLst>
                <a:path extrusionOk="0" h="3054" w="3054">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9"/>
            <p:cNvSpPr/>
            <p:nvPr/>
          </p:nvSpPr>
          <p:spPr>
            <a:xfrm>
              <a:off x="5830720" y="2442105"/>
              <a:ext cx="219755" cy="137327"/>
            </a:xfrm>
            <a:custGeom>
              <a:rect b="b" l="l" r="r" t="t"/>
              <a:pathLst>
                <a:path extrusionOk="0" h="5238" w="8382">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9"/>
            <p:cNvSpPr/>
            <p:nvPr/>
          </p:nvSpPr>
          <p:spPr>
            <a:xfrm>
              <a:off x="5816956" y="2647965"/>
              <a:ext cx="262857" cy="142938"/>
            </a:xfrm>
            <a:custGeom>
              <a:rect b="b" l="l" r="r" t="t"/>
              <a:pathLst>
                <a:path extrusionOk="0" h="5452" w="10026">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9"/>
            <p:cNvSpPr/>
            <p:nvPr/>
          </p:nvSpPr>
          <p:spPr>
            <a:xfrm>
              <a:off x="5816956" y="2711883"/>
              <a:ext cx="262857" cy="79020"/>
            </a:xfrm>
            <a:custGeom>
              <a:rect b="b" l="l" r="r" t="t"/>
              <a:pathLst>
                <a:path extrusionOk="0" h="3014" w="10026">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9"/>
            <p:cNvSpPr/>
            <p:nvPr/>
          </p:nvSpPr>
          <p:spPr>
            <a:xfrm>
              <a:off x="5914091" y="2647965"/>
              <a:ext cx="68585" cy="28630"/>
            </a:xfrm>
            <a:custGeom>
              <a:rect b="b" l="l" r="r" t="t"/>
              <a:pathLst>
                <a:path extrusionOk="0" h="1092" w="2616">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9"/>
            <p:cNvSpPr/>
            <p:nvPr/>
          </p:nvSpPr>
          <p:spPr>
            <a:xfrm>
              <a:off x="5851248" y="2481326"/>
              <a:ext cx="194298" cy="178174"/>
            </a:xfrm>
            <a:custGeom>
              <a:rect b="b" l="l" r="r" t="t"/>
              <a:pathLst>
                <a:path extrusionOk="0" h="6796" w="7411">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9"/>
            <p:cNvSpPr/>
            <p:nvPr/>
          </p:nvSpPr>
          <p:spPr>
            <a:xfrm>
              <a:off x="5850383" y="2482323"/>
              <a:ext cx="172275" cy="177204"/>
            </a:xfrm>
            <a:custGeom>
              <a:rect b="b" l="l" r="r" t="t"/>
              <a:pathLst>
                <a:path extrusionOk="0" h="6759" w="6571">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9"/>
            <p:cNvSpPr/>
            <p:nvPr/>
          </p:nvSpPr>
          <p:spPr>
            <a:xfrm>
              <a:off x="5883050" y="2442315"/>
              <a:ext cx="162391" cy="97162"/>
            </a:xfrm>
            <a:custGeom>
              <a:rect b="b" l="l" r="r" t="t"/>
              <a:pathLst>
                <a:path extrusionOk="0" h="3706" w="6194">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9"/>
            <p:cNvSpPr/>
            <p:nvPr/>
          </p:nvSpPr>
          <p:spPr>
            <a:xfrm>
              <a:off x="5847342" y="2711883"/>
              <a:ext cx="201901" cy="56132"/>
            </a:xfrm>
            <a:custGeom>
              <a:rect b="b" l="l" r="r" t="t"/>
              <a:pathLst>
                <a:path extrusionOk="0" h="2141" w="7701">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9"/>
            <p:cNvSpPr/>
            <p:nvPr/>
          </p:nvSpPr>
          <p:spPr>
            <a:xfrm>
              <a:off x="5816956" y="2705617"/>
              <a:ext cx="85784" cy="85181"/>
            </a:xfrm>
            <a:custGeom>
              <a:rect b="b" l="l" r="r" t="t"/>
              <a:pathLst>
                <a:path extrusionOk="0" h="3249" w="3272">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9"/>
            <p:cNvSpPr/>
            <p:nvPr/>
          </p:nvSpPr>
          <p:spPr>
            <a:xfrm>
              <a:off x="5994055" y="2705617"/>
              <a:ext cx="85757" cy="85181"/>
            </a:xfrm>
            <a:custGeom>
              <a:rect b="b" l="l" r="r" t="t"/>
              <a:pathLst>
                <a:path extrusionOk="0" h="3249" w="3271">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9"/>
            <p:cNvSpPr/>
            <p:nvPr/>
          </p:nvSpPr>
          <p:spPr>
            <a:xfrm>
              <a:off x="5808042" y="2431225"/>
              <a:ext cx="280711" cy="365026"/>
            </a:xfrm>
            <a:custGeom>
              <a:rect b="b" l="l" r="r" t="t"/>
              <a:pathLst>
                <a:path extrusionOk="0" h="13923" w="10707">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79"/>
            <p:cNvSpPr/>
            <p:nvPr/>
          </p:nvSpPr>
          <p:spPr>
            <a:xfrm>
              <a:off x="5923530" y="2608245"/>
              <a:ext cx="49630" cy="16596"/>
            </a:xfrm>
            <a:custGeom>
              <a:rect b="b" l="l" r="r" t="t"/>
              <a:pathLst>
                <a:path extrusionOk="0" h="633" w="1893">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79"/>
            <p:cNvSpPr/>
            <p:nvPr/>
          </p:nvSpPr>
          <p:spPr>
            <a:xfrm>
              <a:off x="5988733" y="2768382"/>
              <a:ext cx="10749" cy="27869"/>
            </a:xfrm>
            <a:custGeom>
              <a:rect b="b" l="l" r="r" t="t"/>
              <a:pathLst>
                <a:path extrusionOk="0" h="1063" w="41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79"/>
            <p:cNvSpPr/>
            <p:nvPr/>
          </p:nvSpPr>
          <p:spPr>
            <a:xfrm>
              <a:off x="5908796" y="2562601"/>
              <a:ext cx="10644" cy="16386"/>
            </a:xfrm>
            <a:custGeom>
              <a:rect b="b" l="l" r="r" t="t"/>
              <a:pathLst>
                <a:path extrusionOk="0" h="625" w="406">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79"/>
            <p:cNvSpPr/>
            <p:nvPr/>
          </p:nvSpPr>
          <p:spPr>
            <a:xfrm>
              <a:off x="5977328" y="2562679"/>
              <a:ext cx="10671" cy="16386"/>
            </a:xfrm>
            <a:custGeom>
              <a:rect b="b" l="l" r="r" t="t"/>
              <a:pathLst>
                <a:path extrusionOk="0" h="625" w="407">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79"/>
            <p:cNvSpPr/>
            <p:nvPr/>
          </p:nvSpPr>
          <p:spPr>
            <a:xfrm>
              <a:off x="5901166" y="2545428"/>
              <a:ext cx="20187" cy="10854"/>
            </a:xfrm>
            <a:custGeom>
              <a:rect b="b" l="l" r="r" t="t"/>
              <a:pathLst>
                <a:path extrusionOk="0" h="414" w="77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79"/>
            <p:cNvSpPr/>
            <p:nvPr/>
          </p:nvSpPr>
          <p:spPr>
            <a:xfrm>
              <a:off x="5975440" y="2545428"/>
              <a:ext cx="20083" cy="10854"/>
            </a:xfrm>
            <a:custGeom>
              <a:rect b="b" l="l" r="r" t="t"/>
              <a:pathLst>
                <a:path extrusionOk="0" h="414" w="766">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3" name="Google Shape;14933;p79"/>
          <p:cNvGrpSpPr/>
          <p:nvPr/>
        </p:nvGrpSpPr>
        <p:grpSpPr>
          <a:xfrm>
            <a:off x="6705912" y="2231975"/>
            <a:ext cx="285063" cy="365026"/>
            <a:chOff x="6705912" y="2431225"/>
            <a:chExt cx="285063" cy="365026"/>
          </a:xfrm>
        </p:grpSpPr>
        <p:sp>
          <p:nvSpPr>
            <p:cNvPr id="14934" name="Google Shape;14934;p79"/>
            <p:cNvSpPr/>
            <p:nvPr/>
          </p:nvSpPr>
          <p:spPr>
            <a:xfrm>
              <a:off x="6711313" y="2625182"/>
              <a:ext cx="274340" cy="165721"/>
            </a:xfrm>
            <a:custGeom>
              <a:rect b="b" l="l" r="r" t="t"/>
              <a:pathLst>
                <a:path extrusionOk="0" h="6321" w="10464">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9"/>
            <p:cNvSpPr/>
            <p:nvPr/>
          </p:nvSpPr>
          <p:spPr>
            <a:xfrm>
              <a:off x="6711418" y="2668755"/>
              <a:ext cx="274235" cy="122147"/>
            </a:xfrm>
            <a:custGeom>
              <a:rect b="b" l="l" r="r" t="t"/>
              <a:pathLst>
                <a:path extrusionOk="0" h="4659" w="1046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9"/>
            <p:cNvSpPr/>
            <p:nvPr/>
          </p:nvSpPr>
          <p:spPr>
            <a:xfrm>
              <a:off x="6779977" y="2673527"/>
              <a:ext cx="137144" cy="117376"/>
            </a:xfrm>
            <a:custGeom>
              <a:rect b="b" l="l" r="r" t="t"/>
              <a:pathLst>
                <a:path extrusionOk="0" h="4477" w="5231">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9"/>
            <p:cNvSpPr/>
            <p:nvPr/>
          </p:nvSpPr>
          <p:spPr>
            <a:xfrm>
              <a:off x="6784434" y="2673527"/>
              <a:ext cx="128780" cy="49630"/>
            </a:xfrm>
            <a:custGeom>
              <a:rect b="b" l="l" r="r" t="t"/>
              <a:pathLst>
                <a:path extrusionOk="0" h="1893" w="4912">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79"/>
            <p:cNvSpPr/>
            <p:nvPr/>
          </p:nvSpPr>
          <p:spPr>
            <a:xfrm>
              <a:off x="6831442" y="2710834"/>
              <a:ext cx="34292" cy="80068"/>
            </a:xfrm>
            <a:custGeom>
              <a:rect b="b" l="l" r="r" t="t"/>
              <a:pathLst>
                <a:path extrusionOk="0" h="3054" w="1308">
                  <a:moveTo>
                    <a:pt x="337" y="0"/>
                  </a:moveTo>
                  <a:lnTo>
                    <a:pt x="0" y="3054"/>
                  </a:lnTo>
                  <a:lnTo>
                    <a:pt x="1308" y="3054"/>
                  </a:lnTo>
                  <a:lnTo>
                    <a:pt x="967"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79"/>
            <p:cNvSpPr/>
            <p:nvPr/>
          </p:nvSpPr>
          <p:spPr>
            <a:xfrm>
              <a:off x="6825648" y="2682257"/>
              <a:ext cx="45776" cy="34292"/>
            </a:xfrm>
            <a:custGeom>
              <a:rect b="b" l="l" r="r" t="t"/>
              <a:pathLst>
                <a:path extrusionOk="0" h="1308" w="1746">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9"/>
            <p:cNvSpPr/>
            <p:nvPr/>
          </p:nvSpPr>
          <p:spPr>
            <a:xfrm>
              <a:off x="6808554" y="2625182"/>
              <a:ext cx="79963" cy="28551"/>
            </a:xfrm>
            <a:custGeom>
              <a:rect b="b" l="l" r="r" t="t"/>
              <a:pathLst>
                <a:path extrusionOk="0" h="1089" w="305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9"/>
            <p:cNvSpPr/>
            <p:nvPr/>
          </p:nvSpPr>
          <p:spPr>
            <a:xfrm>
              <a:off x="6728879" y="2465203"/>
              <a:ext cx="62503" cy="142833"/>
            </a:xfrm>
            <a:custGeom>
              <a:rect b="b" l="l" r="r" t="t"/>
              <a:pathLst>
                <a:path extrusionOk="0" h="5448" w="2384">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79"/>
            <p:cNvSpPr/>
            <p:nvPr/>
          </p:nvSpPr>
          <p:spPr>
            <a:xfrm>
              <a:off x="6905690" y="2465203"/>
              <a:ext cx="62503" cy="142833"/>
            </a:xfrm>
            <a:custGeom>
              <a:rect b="b" l="l" r="r" t="t"/>
              <a:pathLst>
                <a:path extrusionOk="0" h="5448" w="2384">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9"/>
            <p:cNvSpPr/>
            <p:nvPr/>
          </p:nvSpPr>
          <p:spPr>
            <a:xfrm>
              <a:off x="6750246" y="2436573"/>
              <a:ext cx="196579" cy="200118"/>
            </a:xfrm>
            <a:custGeom>
              <a:rect b="b" l="l" r="r" t="t"/>
              <a:pathLst>
                <a:path extrusionOk="0" h="7633" w="7498">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9"/>
            <p:cNvSpPr/>
            <p:nvPr/>
          </p:nvSpPr>
          <p:spPr>
            <a:xfrm>
              <a:off x="6797071" y="2533735"/>
              <a:ext cx="40087" cy="14184"/>
            </a:xfrm>
            <a:custGeom>
              <a:rect b="b" l="l" r="r" t="t"/>
              <a:pathLst>
                <a:path extrusionOk="0" h="541" w="1529">
                  <a:moveTo>
                    <a:pt x="0" y="1"/>
                  </a:moveTo>
                  <a:lnTo>
                    <a:pt x="0"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9"/>
            <p:cNvSpPr/>
            <p:nvPr/>
          </p:nvSpPr>
          <p:spPr>
            <a:xfrm>
              <a:off x="6859914" y="2533735"/>
              <a:ext cx="40113" cy="14184"/>
            </a:xfrm>
            <a:custGeom>
              <a:rect b="b" l="l" r="r" t="t"/>
              <a:pathLst>
                <a:path extrusionOk="0" h="541" w="1530">
                  <a:moveTo>
                    <a:pt x="1" y="1"/>
                  </a:moveTo>
                  <a:lnTo>
                    <a:pt x="1" y="541"/>
                  </a:lnTo>
                  <a:lnTo>
                    <a:pt x="1529" y="541"/>
                  </a:lnTo>
                  <a:lnTo>
                    <a:pt x="1529"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79"/>
            <p:cNvSpPr/>
            <p:nvPr/>
          </p:nvSpPr>
          <p:spPr>
            <a:xfrm>
              <a:off x="6789651" y="2657954"/>
              <a:ext cx="58911" cy="50285"/>
            </a:xfrm>
            <a:custGeom>
              <a:rect b="b" l="l" r="r" t="t"/>
              <a:pathLst>
                <a:path extrusionOk="0" h="1918" w="2247">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79"/>
            <p:cNvSpPr/>
            <p:nvPr/>
          </p:nvSpPr>
          <p:spPr>
            <a:xfrm>
              <a:off x="6848536" y="2657954"/>
              <a:ext cx="58885" cy="50233"/>
            </a:xfrm>
            <a:custGeom>
              <a:rect b="b" l="l" r="r" t="t"/>
              <a:pathLst>
                <a:path extrusionOk="0" h="1916" w="2246">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9"/>
            <p:cNvSpPr/>
            <p:nvPr/>
          </p:nvSpPr>
          <p:spPr>
            <a:xfrm>
              <a:off x="6740467" y="2642276"/>
              <a:ext cx="68113" cy="148627"/>
            </a:xfrm>
            <a:custGeom>
              <a:rect b="b" l="l" r="r" t="t"/>
              <a:pathLst>
                <a:path extrusionOk="0" h="5669" w="2598">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9"/>
            <p:cNvSpPr/>
            <p:nvPr/>
          </p:nvSpPr>
          <p:spPr>
            <a:xfrm>
              <a:off x="6888491" y="2642276"/>
              <a:ext cx="68113" cy="148627"/>
            </a:xfrm>
            <a:custGeom>
              <a:rect b="b" l="l" r="r" t="t"/>
              <a:pathLst>
                <a:path extrusionOk="0" h="5669" w="2598">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79"/>
            <p:cNvSpPr/>
            <p:nvPr/>
          </p:nvSpPr>
          <p:spPr>
            <a:xfrm>
              <a:off x="6751400" y="2436599"/>
              <a:ext cx="111687" cy="199987"/>
            </a:xfrm>
            <a:custGeom>
              <a:rect b="b" l="l" r="r" t="t"/>
              <a:pathLst>
                <a:path extrusionOk="0" h="7628" w="426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79"/>
            <p:cNvSpPr/>
            <p:nvPr/>
          </p:nvSpPr>
          <p:spPr>
            <a:xfrm>
              <a:off x="6831442" y="2613698"/>
              <a:ext cx="34292" cy="34292"/>
            </a:xfrm>
            <a:custGeom>
              <a:rect b="b" l="l" r="r" t="t"/>
              <a:pathLst>
                <a:path extrusionOk="0" h="1308" w="1308">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79"/>
            <p:cNvSpPr/>
            <p:nvPr/>
          </p:nvSpPr>
          <p:spPr>
            <a:xfrm>
              <a:off x="6774655" y="2734089"/>
              <a:ext cx="10749" cy="62162"/>
            </a:xfrm>
            <a:custGeom>
              <a:rect b="b" l="l" r="r" t="t"/>
              <a:pathLst>
                <a:path extrusionOk="0" h="2371" w="41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9"/>
            <p:cNvSpPr/>
            <p:nvPr/>
          </p:nvSpPr>
          <p:spPr>
            <a:xfrm>
              <a:off x="6911772" y="2734089"/>
              <a:ext cx="10749" cy="62162"/>
            </a:xfrm>
            <a:custGeom>
              <a:rect b="b" l="l" r="r" t="t"/>
              <a:pathLst>
                <a:path extrusionOk="0" h="2371" w="41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9"/>
            <p:cNvSpPr/>
            <p:nvPr/>
          </p:nvSpPr>
          <p:spPr>
            <a:xfrm>
              <a:off x="6705912" y="2431225"/>
              <a:ext cx="285063" cy="365026"/>
            </a:xfrm>
            <a:custGeom>
              <a:rect b="b" l="l" r="r" t="t"/>
              <a:pathLst>
                <a:path extrusionOk="0" h="13923" w="10873">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9"/>
            <p:cNvSpPr/>
            <p:nvPr/>
          </p:nvSpPr>
          <p:spPr>
            <a:xfrm>
              <a:off x="6823681" y="2579721"/>
              <a:ext cx="49708" cy="16517"/>
            </a:xfrm>
            <a:custGeom>
              <a:rect b="b" l="l" r="r" t="t"/>
              <a:pathLst>
                <a:path extrusionOk="0" h="630" w="1896">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79"/>
            <p:cNvSpPr/>
            <p:nvPr/>
          </p:nvSpPr>
          <p:spPr>
            <a:xfrm>
              <a:off x="6801423" y="2511240"/>
              <a:ext cx="31356" cy="10671"/>
            </a:xfrm>
            <a:custGeom>
              <a:rect b="b" l="l" r="r" t="t"/>
              <a:pathLst>
                <a:path extrusionOk="0" h="407" w="1196">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79"/>
            <p:cNvSpPr/>
            <p:nvPr/>
          </p:nvSpPr>
          <p:spPr>
            <a:xfrm>
              <a:off x="6864292" y="2511240"/>
              <a:ext cx="31356" cy="10671"/>
            </a:xfrm>
            <a:custGeom>
              <a:rect b="b" l="l" r="r" t="t"/>
              <a:pathLst>
                <a:path extrusionOk="0" h="407" w="1196">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8" name="Google Shape;14958;p79"/>
          <p:cNvGrpSpPr/>
          <p:nvPr/>
        </p:nvGrpSpPr>
        <p:grpSpPr>
          <a:xfrm>
            <a:off x="5811634" y="3157452"/>
            <a:ext cx="273501" cy="364948"/>
            <a:chOff x="5811634" y="3356702"/>
            <a:chExt cx="273501" cy="364948"/>
          </a:xfrm>
        </p:grpSpPr>
        <p:sp>
          <p:nvSpPr>
            <p:cNvPr id="14959" name="Google Shape;14959;p79"/>
            <p:cNvSpPr/>
            <p:nvPr/>
          </p:nvSpPr>
          <p:spPr>
            <a:xfrm>
              <a:off x="5860083" y="3544734"/>
              <a:ext cx="60589" cy="57259"/>
            </a:xfrm>
            <a:custGeom>
              <a:rect b="b" l="l" r="r" t="t"/>
              <a:pathLst>
                <a:path extrusionOk="0" h="2184" w="2311">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9"/>
            <p:cNvSpPr/>
            <p:nvPr/>
          </p:nvSpPr>
          <p:spPr>
            <a:xfrm>
              <a:off x="5976096" y="3544734"/>
              <a:ext cx="60615" cy="57259"/>
            </a:xfrm>
            <a:custGeom>
              <a:rect b="b" l="l" r="r" t="t"/>
              <a:pathLst>
                <a:path extrusionOk="0" h="2184" w="2312">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79"/>
            <p:cNvSpPr/>
            <p:nvPr/>
          </p:nvSpPr>
          <p:spPr>
            <a:xfrm>
              <a:off x="5816956" y="3579079"/>
              <a:ext cx="262857" cy="137144"/>
            </a:xfrm>
            <a:custGeom>
              <a:rect b="b" l="l" r="r" t="t"/>
              <a:pathLst>
                <a:path extrusionOk="0" h="5231" w="10026">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79"/>
            <p:cNvSpPr/>
            <p:nvPr/>
          </p:nvSpPr>
          <p:spPr>
            <a:xfrm>
              <a:off x="5816956" y="3618196"/>
              <a:ext cx="262857" cy="98027"/>
            </a:xfrm>
            <a:custGeom>
              <a:rect b="b" l="l" r="r" t="t"/>
              <a:pathLst>
                <a:path extrusionOk="0" h="3739" w="10026">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9"/>
            <p:cNvSpPr/>
            <p:nvPr/>
          </p:nvSpPr>
          <p:spPr>
            <a:xfrm>
              <a:off x="5851248" y="3481943"/>
              <a:ext cx="194298" cy="120050"/>
            </a:xfrm>
            <a:custGeom>
              <a:rect b="b" l="l" r="r" t="t"/>
              <a:pathLst>
                <a:path extrusionOk="0" h="4579" w="7411">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9"/>
            <p:cNvSpPr/>
            <p:nvPr/>
          </p:nvSpPr>
          <p:spPr>
            <a:xfrm>
              <a:off x="5850383" y="3481943"/>
              <a:ext cx="149492" cy="120076"/>
            </a:xfrm>
            <a:custGeom>
              <a:rect b="b" l="l" r="r" t="t"/>
              <a:pathLst>
                <a:path extrusionOk="0" h="4580" w="5702">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9"/>
            <p:cNvSpPr/>
            <p:nvPr/>
          </p:nvSpPr>
          <p:spPr>
            <a:xfrm>
              <a:off x="5862627" y="3481943"/>
              <a:ext cx="22914" cy="25746"/>
            </a:xfrm>
            <a:custGeom>
              <a:rect b="b" l="l" r="r" t="t"/>
              <a:pathLst>
                <a:path extrusionOk="0" h="982" w="874">
                  <a:moveTo>
                    <a:pt x="1" y="0"/>
                  </a:moveTo>
                  <a:lnTo>
                    <a:pt x="1" y="982"/>
                  </a:lnTo>
                  <a:lnTo>
                    <a:pt x="301" y="942"/>
                  </a:lnTo>
                  <a:cubicBezTo>
                    <a:pt x="627" y="902"/>
                    <a:pt x="874" y="623"/>
                    <a:pt x="874" y="294"/>
                  </a:cubicBez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79"/>
            <p:cNvSpPr/>
            <p:nvPr/>
          </p:nvSpPr>
          <p:spPr>
            <a:xfrm>
              <a:off x="6011227" y="3481943"/>
              <a:ext cx="22914" cy="25746"/>
            </a:xfrm>
            <a:custGeom>
              <a:rect b="b" l="l" r="r" t="t"/>
              <a:pathLst>
                <a:path extrusionOk="0" h="982" w="874">
                  <a:moveTo>
                    <a:pt x="1" y="0"/>
                  </a:moveTo>
                  <a:lnTo>
                    <a:pt x="1" y="294"/>
                  </a:lnTo>
                  <a:cubicBezTo>
                    <a:pt x="1" y="623"/>
                    <a:pt x="247" y="902"/>
                    <a:pt x="573" y="942"/>
                  </a:cubicBezTo>
                  <a:lnTo>
                    <a:pt x="874" y="982"/>
                  </a:lnTo>
                  <a:lnTo>
                    <a:pt x="87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79"/>
            <p:cNvSpPr/>
            <p:nvPr/>
          </p:nvSpPr>
          <p:spPr>
            <a:xfrm>
              <a:off x="5843357" y="3361920"/>
              <a:ext cx="207983" cy="120050"/>
            </a:xfrm>
            <a:custGeom>
              <a:rect b="b" l="l" r="r" t="t"/>
              <a:pathLst>
                <a:path extrusionOk="0" h="4579" w="7933">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9"/>
            <p:cNvSpPr/>
            <p:nvPr/>
          </p:nvSpPr>
          <p:spPr>
            <a:xfrm>
              <a:off x="5862627" y="3436168"/>
              <a:ext cx="22914" cy="45802"/>
            </a:xfrm>
            <a:custGeom>
              <a:rect b="b" l="l" r="r" t="t"/>
              <a:pathLst>
                <a:path extrusionOk="0" h="1747" w="874">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9"/>
            <p:cNvSpPr/>
            <p:nvPr/>
          </p:nvSpPr>
          <p:spPr>
            <a:xfrm>
              <a:off x="5887428" y="3618196"/>
              <a:ext cx="121938" cy="40847"/>
            </a:xfrm>
            <a:custGeom>
              <a:rect b="b" l="l" r="r" t="t"/>
              <a:pathLst>
                <a:path extrusionOk="0" h="1558" w="4651">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79"/>
            <p:cNvSpPr/>
            <p:nvPr/>
          </p:nvSpPr>
          <p:spPr>
            <a:xfrm>
              <a:off x="5923556" y="3550738"/>
              <a:ext cx="49604" cy="16596"/>
            </a:xfrm>
            <a:custGeom>
              <a:rect b="b" l="l" r="r" t="t"/>
              <a:pathLst>
                <a:path extrusionOk="0" h="633" w="1892">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79"/>
            <p:cNvSpPr/>
            <p:nvPr/>
          </p:nvSpPr>
          <p:spPr>
            <a:xfrm>
              <a:off x="5908796" y="3505172"/>
              <a:ext cx="10644" cy="16386"/>
            </a:xfrm>
            <a:custGeom>
              <a:rect b="b" l="l" r="r" t="t"/>
              <a:pathLst>
                <a:path extrusionOk="0" h="625" w="406">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79"/>
            <p:cNvSpPr/>
            <p:nvPr/>
          </p:nvSpPr>
          <p:spPr>
            <a:xfrm>
              <a:off x="5977328" y="3505172"/>
              <a:ext cx="10671" cy="16386"/>
            </a:xfrm>
            <a:custGeom>
              <a:rect b="b" l="l" r="r" t="t"/>
              <a:pathLst>
                <a:path extrusionOk="0" h="625" w="407">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79"/>
            <p:cNvSpPr/>
            <p:nvPr/>
          </p:nvSpPr>
          <p:spPr>
            <a:xfrm>
              <a:off x="5811634" y="3356702"/>
              <a:ext cx="273501" cy="364948"/>
            </a:xfrm>
            <a:custGeom>
              <a:rect b="b" l="l" r="r" t="t"/>
              <a:pathLst>
                <a:path extrusionOk="0" h="13920" w="10432">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4" name="Google Shape;14974;p79"/>
          <p:cNvGrpSpPr/>
          <p:nvPr/>
        </p:nvGrpSpPr>
        <p:grpSpPr>
          <a:xfrm>
            <a:off x="4905793" y="2695552"/>
            <a:ext cx="284879" cy="365105"/>
            <a:chOff x="4905793" y="2894802"/>
            <a:chExt cx="284879" cy="365105"/>
          </a:xfrm>
        </p:grpSpPr>
        <p:sp>
          <p:nvSpPr>
            <p:cNvPr id="14975" name="Google Shape;14975;p79"/>
            <p:cNvSpPr/>
            <p:nvPr/>
          </p:nvSpPr>
          <p:spPr>
            <a:xfrm>
              <a:off x="4911115" y="3100243"/>
              <a:ext cx="274261" cy="154211"/>
            </a:xfrm>
            <a:custGeom>
              <a:rect b="b" l="l" r="r" t="t"/>
              <a:pathLst>
                <a:path extrusionOk="0" h="5882" w="10461">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9"/>
            <p:cNvSpPr/>
            <p:nvPr/>
          </p:nvSpPr>
          <p:spPr>
            <a:xfrm>
              <a:off x="4911115" y="3142584"/>
              <a:ext cx="274340" cy="111870"/>
            </a:xfrm>
            <a:custGeom>
              <a:rect b="b" l="l" r="r" t="t"/>
              <a:pathLst>
                <a:path extrusionOk="0" h="4267" w="10464">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9"/>
            <p:cNvSpPr/>
            <p:nvPr/>
          </p:nvSpPr>
          <p:spPr>
            <a:xfrm>
              <a:off x="4970261" y="3142584"/>
              <a:ext cx="155758" cy="49839"/>
            </a:xfrm>
            <a:custGeom>
              <a:rect b="b" l="l" r="r" t="t"/>
              <a:pathLst>
                <a:path extrusionOk="0" h="1901" w="5941">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9"/>
            <p:cNvSpPr/>
            <p:nvPr/>
          </p:nvSpPr>
          <p:spPr>
            <a:xfrm>
              <a:off x="5008146" y="3100243"/>
              <a:ext cx="80094" cy="28551"/>
            </a:xfrm>
            <a:custGeom>
              <a:rect b="b" l="l" r="r" t="t"/>
              <a:pathLst>
                <a:path extrusionOk="0" h="1089" w="3055">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79"/>
            <p:cNvSpPr/>
            <p:nvPr/>
          </p:nvSpPr>
          <p:spPr>
            <a:xfrm>
              <a:off x="4951096" y="2951537"/>
              <a:ext cx="194298" cy="160215"/>
            </a:xfrm>
            <a:custGeom>
              <a:rect b="b" l="l" r="r" t="t"/>
              <a:pathLst>
                <a:path extrusionOk="0" h="6111" w="7411">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79"/>
            <p:cNvSpPr/>
            <p:nvPr/>
          </p:nvSpPr>
          <p:spPr>
            <a:xfrm>
              <a:off x="4951096" y="2951642"/>
              <a:ext cx="148522" cy="160110"/>
            </a:xfrm>
            <a:custGeom>
              <a:rect b="b" l="l" r="r" t="t"/>
              <a:pathLst>
                <a:path extrusionOk="0" h="6107" w="5665">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9"/>
            <p:cNvSpPr/>
            <p:nvPr/>
          </p:nvSpPr>
          <p:spPr>
            <a:xfrm>
              <a:off x="4986123" y="3125228"/>
              <a:ext cx="62135" cy="50023"/>
            </a:xfrm>
            <a:custGeom>
              <a:rect b="b" l="l" r="r" t="t"/>
              <a:pathLst>
                <a:path extrusionOk="0" h="1908" w="237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9"/>
            <p:cNvSpPr/>
            <p:nvPr/>
          </p:nvSpPr>
          <p:spPr>
            <a:xfrm>
              <a:off x="5048232" y="3125228"/>
              <a:ext cx="62109" cy="50023"/>
            </a:xfrm>
            <a:custGeom>
              <a:rect b="b" l="l" r="r" t="t"/>
              <a:pathLst>
                <a:path extrusionOk="0" h="1908" w="2369">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9"/>
            <p:cNvSpPr/>
            <p:nvPr/>
          </p:nvSpPr>
          <p:spPr>
            <a:xfrm>
              <a:off x="5022487" y="3052081"/>
              <a:ext cx="51413" cy="22914"/>
            </a:xfrm>
            <a:custGeom>
              <a:rect b="b" l="l" r="r" t="t"/>
              <a:pathLst>
                <a:path extrusionOk="0" h="874" w="1961">
                  <a:moveTo>
                    <a:pt x="1" y="1"/>
                  </a:moveTo>
                  <a:cubicBezTo>
                    <a:pt x="1" y="483"/>
                    <a:pt x="439" y="874"/>
                    <a:pt x="982" y="874"/>
                  </a:cubicBezTo>
                  <a:cubicBezTo>
                    <a:pt x="1522" y="874"/>
                    <a:pt x="1960" y="483"/>
                    <a:pt x="1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9"/>
            <p:cNvSpPr/>
            <p:nvPr/>
          </p:nvSpPr>
          <p:spPr>
            <a:xfrm>
              <a:off x="4953273" y="2945927"/>
              <a:ext cx="189841" cy="71443"/>
            </a:xfrm>
            <a:custGeom>
              <a:rect b="b" l="l" r="r" t="t"/>
              <a:pathLst>
                <a:path extrusionOk="0" h="2725" w="7241">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9"/>
            <p:cNvSpPr/>
            <p:nvPr/>
          </p:nvSpPr>
          <p:spPr>
            <a:xfrm>
              <a:off x="4945302" y="3203068"/>
              <a:ext cx="17199" cy="51386"/>
            </a:xfrm>
            <a:custGeom>
              <a:rect b="b" l="l" r="r" t="t"/>
              <a:pathLst>
                <a:path extrusionOk="0" h="1960" w="656">
                  <a:moveTo>
                    <a:pt x="656" y="0"/>
                  </a:moveTo>
                  <a:cubicBezTo>
                    <a:pt x="294" y="0"/>
                    <a:pt x="4" y="290"/>
                    <a:pt x="0" y="652"/>
                  </a:cubicBezTo>
                  <a:lnTo>
                    <a:pt x="0" y="1960"/>
                  </a:lnTo>
                  <a:lnTo>
                    <a:pt x="656" y="1960"/>
                  </a:lnTo>
                  <a:lnTo>
                    <a:pt x="656"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79"/>
            <p:cNvSpPr/>
            <p:nvPr/>
          </p:nvSpPr>
          <p:spPr>
            <a:xfrm>
              <a:off x="5133885" y="3203068"/>
              <a:ext cx="17199" cy="51386"/>
            </a:xfrm>
            <a:custGeom>
              <a:rect b="b" l="l" r="r" t="t"/>
              <a:pathLst>
                <a:path extrusionOk="0" h="1960" w="656">
                  <a:moveTo>
                    <a:pt x="0" y="0"/>
                  </a:moveTo>
                  <a:lnTo>
                    <a:pt x="0" y="1960"/>
                  </a:lnTo>
                  <a:lnTo>
                    <a:pt x="656" y="1960"/>
                  </a:lnTo>
                  <a:lnTo>
                    <a:pt x="656" y="652"/>
                  </a:lnTo>
                  <a:cubicBezTo>
                    <a:pt x="656" y="290"/>
                    <a:pt x="362"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79"/>
            <p:cNvSpPr/>
            <p:nvPr/>
          </p:nvSpPr>
          <p:spPr>
            <a:xfrm>
              <a:off x="4962475" y="3146936"/>
              <a:ext cx="22914" cy="107518"/>
            </a:xfrm>
            <a:custGeom>
              <a:rect b="b" l="l" r="r" t="t"/>
              <a:pathLst>
                <a:path extrusionOk="0" h="4101" w="874">
                  <a:moveTo>
                    <a:pt x="874" y="1"/>
                  </a:moveTo>
                  <a:lnTo>
                    <a:pt x="1" y="254"/>
                  </a:lnTo>
                  <a:lnTo>
                    <a:pt x="1" y="4101"/>
                  </a:lnTo>
                  <a:lnTo>
                    <a:pt x="874" y="4101"/>
                  </a:lnTo>
                  <a:lnTo>
                    <a:pt x="87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79"/>
            <p:cNvSpPr/>
            <p:nvPr/>
          </p:nvSpPr>
          <p:spPr>
            <a:xfrm>
              <a:off x="5111076" y="3146936"/>
              <a:ext cx="22835" cy="107518"/>
            </a:xfrm>
            <a:custGeom>
              <a:rect b="b" l="l" r="r" t="t"/>
              <a:pathLst>
                <a:path extrusionOk="0" h="4101" w="871">
                  <a:moveTo>
                    <a:pt x="1" y="1"/>
                  </a:moveTo>
                  <a:lnTo>
                    <a:pt x="1" y="4101"/>
                  </a:lnTo>
                  <a:lnTo>
                    <a:pt x="870" y="4101"/>
                  </a:lnTo>
                  <a:lnTo>
                    <a:pt x="870" y="254"/>
                  </a:lnTo>
                  <a:lnTo>
                    <a:pt x="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79"/>
            <p:cNvSpPr/>
            <p:nvPr/>
          </p:nvSpPr>
          <p:spPr>
            <a:xfrm>
              <a:off x="4985363" y="2900177"/>
              <a:ext cx="154342" cy="62870"/>
            </a:xfrm>
            <a:custGeom>
              <a:rect b="b" l="l" r="r" t="t"/>
              <a:pathLst>
                <a:path extrusionOk="0" h="2398" w="5887">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79"/>
            <p:cNvSpPr/>
            <p:nvPr/>
          </p:nvSpPr>
          <p:spPr>
            <a:xfrm>
              <a:off x="5019367" y="2900177"/>
              <a:ext cx="110349" cy="40087"/>
            </a:xfrm>
            <a:custGeom>
              <a:rect b="b" l="l" r="r" t="t"/>
              <a:pathLst>
                <a:path extrusionOk="0" h="1529" w="4209">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79"/>
            <p:cNvSpPr/>
            <p:nvPr/>
          </p:nvSpPr>
          <p:spPr>
            <a:xfrm>
              <a:off x="4905793" y="2894802"/>
              <a:ext cx="284879" cy="365105"/>
            </a:xfrm>
            <a:custGeom>
              <a:rect b="b" l="l" r="r" t="t"/>
              <a:pathLst>
                <a:path extrusionOk="0" h="13926" w="10866">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9"/>
            <p:cNvSpPr/>
            <p:nvPr/>
          </p:nvSpPr>
          <p:spPr>
            <a:xfrm>
              <a:off x="5105675" y="3169169"/>
              <a:ext cx="10749" cy="90634"/>
            </a:xfrm>
            <a:custGeom>
              <a:rect b="b" l="l" r="r" t="t"/>
              <a:pathLst>
                <a:path extrusionOk="0" h="3457" w="41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9"/>
            <p:cNvSpPr/>
            <p:nvPr/>
          </p:nvSpPr>
          <p:spPr>
            <a:xfrm>
              <a:off x="5041206" y="3180547"/>
              <a:ext cx="12453" cy="10697"/>
            </a:xfrm>
            <a:custGeom>
              <a:rect b="b" l="l" r="r" t="t"/>
              <a:pathLst>
                <a:path extrusionOk="0" h="408" w="475">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9"/>
            <p:cNvSpPr/>
            <p:nvPr/>
          </p:nvSpPr>
          <p:spPr>
            <a:xfrm>
              <a:off x="5041206" y="3249106"/>
              <a:ext cx="12453" cy="10697"/>
            </a:xfrm>
            <a:custGeom>
              <a:rect b="b" l="l" r="r" t="t"/>
              <a:pathLst>
                <a:path extrusionOk="0" h="408" w="475">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79"/>
            <p:cNvSpPr/>
            <p:nvPr/>
          </p:nvSpPr>
          <p:spPr>
            <a:xfrm>
              <a:off x="5041206" y="3214840"/>
              <a:ext cx="12453" cy="10697"/>
            </a:xfrm>
            <a:custGeom>
              <a:rect b="b" l="l" r="r" t="t"/>
              <a:pathLst>
                <a:path extrusionOk="0" h="408" w="475">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9"/>
            <p:cNvSpPr/>
            <p:nvPr/>
          </p:nvSpPr>
          <p:spPr>
            <a:xfrm>
              <a:off x="5008539" y="3015324"/>
              <a:ext cx="10749" cy="16412"/>
            </a:xfrm>
            <a:custGeom>
              <a:rect b="b" l="l" r="r" t="t"/>
              <a:pathLst>
                <a:path extrusionOk="0" h="626" w="41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9"/>
            <p:cNvSpPr/>
            <p:nvPr/>
          </p:nvSpPr>
          <p:spPr>
            <a:xfrm>
              <a:off x="5077176" y="3015351"/>
              <a:ext cx="10671" cy="16386"/>
            </a:xfrm>
            <a:custGeom>
              <a:rect b="b" l="l" r="r" t="t"/>
              <a:pathLst>
                <a:path extrusionOk="0" h="625" w="407">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79"/>
            <p:cNvSpPr/>
            <p:nvPr/>
          </p:nvSpPr>
          <p:spPr>
            <a:xfrm>
              <a:off x="5001041" y="2997680"/>
              <a:ext cx="23963" cy="10749"/>
            </a:xfrm>
            <a:custGeom>
              <a:rect b="b" l="l" r="r" t="t"/>
              <a:pathLst>
                <a:path extrusionOk="0" h="410" w="914">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79"/>
            <p:cNvSpPr/>
            <p:nvPr/>
          </p:nvSpPr>
          <p:spPr>
            <a:xfrm>
              <a:off x="5069678" y="2997680"/>
              <a:ext cx="25667" cy="10749"/>
            </a:xfrm>
            <a:custGeom>
              <a:rect b="b" l="l" r="r" t="t"/>
              <a:pathLst>
                <a:path extrusionOk="0" h="410" w="979">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79"/>
            <p:cNvSpPr/>
            <p:nvPr/>
          </p:nvSpPr>
          <p:spPr>
            <a:xfrm>
              <a:off x="5017191" y="3046785"/>
              <a:ext cx="62109" cy="33532"/>
            </a:xfrm>
            <a:custGeom>
              <a:rect b="b" l="l" r="r" t="t"/>
              <a:pathLst>
                <a:path extrusionOk="0" h="1279" w="2369">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1" name="Google Shape;15001;p79"/>
          <p:cNvGrpSpPr/>
          <p:nvPr/>
        </p:nvGrpSpPr>
        <p:grpSpPr>
          <a:xfrm>
            <a:off x="8062013" y="3157348"/>
            <a:ext cx="273501" cy="364948"/>
            <a:chOff x="8062013" y="3356598"/>
            <a:chExt cx="273501" cy="364948"/>
          </a:xfrm>
        </p:grpSpPr>
        <p:sp>
          <p:nvSpPr>
            <p:cNvPr id="15002" name="Google Shape;15002;p79"/>
            <p:cNvSpPr/>
            <p:nvPr/>
          </p:nvSpPr>
          <p:spPr>
            <a:xfrm>
              <a:off x="8081571" y="3361920"/>
              <a:ext cx="234463" cy="302917"/>
            </a:xfrm>
            <a:custGeom>
              <a:rect b="b" l="l" r="r" t="t"/>
              <a:pathLst>
                <a:path extrusionOk="0" h="11554" w="8943">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79"/>
            <p:cNvSpPr/>
            <p:nvPr/>
          </p:nvSpPr>
          <p:spPr>
            <a:xfrm>
              <a:off x="8164471" y="3361867"/>
              <a:ext cx="151091" cy="301265"/>
            </a:xfrm>
            <a:custGeom>
              <a:rect b="b" l="l" r="r" t="t"/>
              <a:pathLst>
                <a:path extrusionOk="0" h="11491" w="5763">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79"/>
            <p:cNvSpPr/>
            <p:nvPr/>
          </p:nvSpPr>
          <p:spPr>
            <a:xfrm>
              <a:off x="8067335" y="3561881"/>
              <a:ext cx="262962" cy="154342"/>
            </a:xfrm>
            <a:custGeom>
              <a:rect b="b" l="l" r="r" t="t"/>
              <a:pathLst>
                <a:path extrusionOk="0" h="5887" w="1003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79"/>
            <p:cNvSpPr/>
            <p:nvPr/>
          </p:nvSpPr>
          <p:spPr>
            <a:xfrm>
              <a:off x="8067335" y="3620765"/>
              <a:ext cx="262857" cy="95458"/>
            </a:xfrm>
            <a:custGeom>
              <a:rect b="b" l="l" r="r" t="t"/>
              <a:pathLst>
                <a:path extrusionOk="0" h="3641" w="10026">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79"/>
            <p:cNvSpPr/>
            <p:nvPr/>
          </p:nvSpPr>
          <p:spPr>
            <a:xfrm>
              <a:off x="8164471" y="3561881"/>
              <a:ext cx="68585" cy="28630"/>
            </a:xfrm>
            <a:custGeom>
              <a:rect b="b" l="l" r="r" t="t"/>
              <a:pathLst>
                <a:path extrusionOk="0" h="1092" w="2616">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79"/>
            <p:cNvSpPr/>
            <p:nvPr/>
          </p:nvSpPr>
          <p:spPr>
            <a:xfrm>
              <a:off x="8101601" y="3424789"/>
              <a:ext cx="194298" cy="148627"/>
            </a:xfrm>
            <a:custGeom>
              <a:rect b="b" l="l" r="r" t="t"/>
              <a:pathLst>
                <a:path extrusionOk="0" h="5669" w="7411">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79"/>
            <p:cNvSpPr/>
            <p:nvPr/>
          </p:nvSpPr>
          <p:spPr>
            <a:xfrm>
              <a:off x="8173122" y="3516210"/>
              <a:ext cx="51386" cy="22914"/>
            </a:xfrm>
            <a:custGeom>
              <a:rect b="b" l="l" r="r" t="t"/>
              <a:pathLst>
                <a:path extrusionOk="0" h="874" w="1960">
                  <a:moveTo>
                    <a:pt x="0" y="1"/>
                  </a:moveTo>
                  <a:cubicBezTo>
                    <a:pt x="0" y="482"/>
                    <a:pt x="438" y="874"/>
                    <a:pt x="978" y="874"/>
                  </a:cubicBezTo>
                  <a:cubicBezTo>
                    <a:pt x="1521" y="874"/>
                    <a:pt x="1959" y="482"/>
                    <a:pt x="19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79"/>
            <p:cNvSpPr/>
            <p:nvPr/>
          </p:nvSpPr>
          <p:spPr>
            <a:xfrm>
              <a:off x="8125459" y="3374504"/>
              <a:ext cx="63813" cy="28603"/>
            </a:xfrm>
            <a:custGeom>
              <a:rect b="b" l="l" r="r" t="t"/>
              <a:pathLst>
                <a:path extrusionOk="0" h="1091" w="2434">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79"/>
            <p:cNvSpPr/>
            <p:nvPr/>
          </p:nvSpPr>
          <p:spPr>
            <a:xfrm>
              <a:off x="8208254" y="3374504"/>
              <a:ext cx="63918" cy="28603"/>
            </a:xfrm>
            <a:custGeom>
              <a:rect b="b" l="l" r="r" t="t"/>
              <a:pathLst>
                <a:path extrusionOk="0" h="1091" w="2438">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79"/>
            <p:cNvSpPr/>
            <p:nvPr/>
          </p:nvSpPr>
          <p:spPr>
            <a:xfrm>
              <a:off x="8101706" y="3424789"/>
              <a:ext cx="125739" cy="148627"/>
            </a:xfrm>
            <a:custGeom>
              <a:rect b="b" l="l" r="r" t="t"/>
              <a:pathLst>
                <a:path extrusionOk="0" h="5669" w="4796">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9"/>
            <p:cNvSpPr/>
            <p:nvPr/>
          </p:nvSpPr>
          <p:spPr>
            <a:xfrm>
              <a:off x="8187358" y="3384808"/>
              <a:ext cx="22914" cy="22809"/>
            </a:xfrm>
            <a:custGeom>
              <a:rect b="b" l="l" r="r" t="t"/>
              <a:pathLst>
                <a:path extrusionOk="0" h="870" w="874">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9"/>
            <p:cNvSpPr/>
            <p:nvPr/>
          </p:nvSpPr>
          <p:spPr>
            <a:xfrm>
              <a:off x="8109597" y="3620765"/>
              <a:ext cx="178436" cy="61165"/>
            </a:xfrm>
            <a:custGeom>
              <a:rect b="b" l="l" r="r" t="t"/>
              <a:pathLst>
                <a:path extrusionOk="0" h="2333" w="6806">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79"/>
            <p:cNvSpPr/>
            <p:nvPr/>
          </p:nvSpPr>
          <p:spPr>
            <a:xfrm>
              <a:off x="8159253" y="3477172"/>
              <a:ext cx="10644" cy="16412"/>
            </a:xfrm>
            <a:custGeom>
              <a:rect b="b" l="l" r="r" t="t"/>
              <a:pathLst>
                <a:path extrusionOk="0" h="626" w="406">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79"/>
            <p:cNvSpPr/>
            <p:nvPr/>
          </p:nvSpPr>
          <p:spPr>
            <a:xfrm>
              <a:off x="8227707" y="3477093"/>
              <a:ext cx="10749" cy="16386"/>
            </a:xfrm>
            <a:custGeom>
              <a:rect b="b" l="l" r="r" t="t"/>
              <a:pathLst>
                <a:path extrusionOk="0" h="625" w="41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9"/>
            <p:cNvSpPr/>
            <p:nvPr/>
          </p:nvSpPr>
          <p:spPr>
            <a:xfrm>
              <a:off x="8062013" y="3356598"/>
              <a:ext cx="273501" cy="364948"/>
            </a:xfrm>
            <a:custGeom>
              <a:rect b="b" l="l" r="r" t="t"/>
              <a:pathLst>
                <a:path extrusionOk="0" h="13920" w="10432">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9"/>
            <p:cNvSpPr/>
            <p:nvPr/>
          </p:nvSpPr>
          <p:spPr>
            <a:xfrm>
              <a:off x="8167695" y="3510888"/>
              <a:ext cx="62214" cy="33558"/>
            </a:xfrm>
            <a:custGeom>
              <a:rect b="b" l="l" r="r" t="t"/>
              <a:pathLst>
                <a:path extrusionOk="0" h="1280" w="2373">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9"/>
            <p:cNvSpPr/>
            <p:nvPr/>
          </p:nvSpPr>
          <p:spPr>
            <a:xfrm>
              <a:off x="8151126" y="3456486"/>
              <a:ext cx="26794" cy="13712"/>
            </a:xfrm>
            <a:custGeom>
              <a:rect b="b" l="l" r="r" t="t"/>
              <a:pathLst>
                <a:path extrusionOk="0" h="523" w="1022">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9"/>
            <p:cNvSpPr/>
            <p:nvPr/>
          </p:nvSpPr>
          <p:spPr>
            <a:xfrm>
              <a:off x="8219685" y="3456486"/>
              <a:ext cx="26794" cy="13712"/>
            </a:xfrm>
            <a:custGeom>
              <a:rect b="b" l="l" r="r" t="t"/>
              <a:pathLst>
                <a:path extrusionOk="0" h="523" w="1022">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0" name="Google Shape;15020;p79"/>
          <p:cNvGrpSpPr/>
          <p:nvPr/>
        </p:nvGrpSpPr>
        <p:grpSpPr>
          <a:xfrm>
            <a:off x="6261709" y="2231948"/>
            <a:ext cx="273606" cy="365052"/>
            <a:chOff x="6261709" y="2431198"/>
            <a:chExt cx="273606" cy="365052"/>
          </a:xfrm>
        </p:grpSpPr>
        <p:sp>
          <p:nvSpPr>
            <p:cNvPr id="15021" name="Google Shape;15021;p79"/>
            <p:cNvSpPr/>
            <p:nvPr/>
          </p:nvSpPr>
          <p:spPr>
            <a:xfrm>
              <a:off x="6324212" y="2436599"/>
              <a:ext cx="148522" cy="57102"/>
            </a:xfrm>
            <a:custGeom>
              <a:rect b="b" l="l" r="r" t="t"/>
              <a:pathLst>
                <a:path extrusionOk="0" h="2178" w="5665">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9"/>
            <p:cNvSpPr/>
            <p:nvPr/>
          </p:nvSpPr>
          <p:spPr>
            <a:xfrm>
              <a:off x="6278436" y="2470892"/>
              <a:ext cx="240074" cy="148522"/>
            </a:xfrm>
            <a:custGeom>
              <a:rect b="b" l="l" r="r" t="t"/>
              <a:pathLst>
                <a:path extrusionOk="0" h="5665" w="9157">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79"/>
            <p:cNvSpPr/>
            <p:nvPr/>
          </p:nvSpPr>
          <p:spPr>
            <a:xfrm>
              <a:off x="6291152" y="2493780"/>
              <a:ext cx="214538" cy="232104"/>
            </a:xfrm>
            <a:custGeom>
              <a:rect b="b" l="l" r="r" t="t"/>
              <a:pathLst>
                <a:path extrusionOk="0" h="8853" w="8183">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79"/>
            <p:cNvSpPr/>
            <p:nvPr/>
          </p:nvSpPr>
          <p:spPr>
            <a:xfrm>
              <a:off x="6267031" y="2647965"/>
              <a:ext cx="262962" cy="142938"/>
            </a:xfrm>
            <a:custGeom>
              <a:rect b="b" l="l" r="r" t="t"/>
              <a:pathLst>
                <a:path extrusionOk="0" h="5452" w="1003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9"/>
            <p:cNvSpPr/>
            <p:nvPr/>
          </p:nvSpPr>
          <p:spPr>
            <a:xfrm>
              <a:off x="6364167" y="2647965"/>
              <a:ext cx="68585" cy="34319"/>
            </a:xfrm>
            <a:custGeom>
              <a:rect b="b" l="l" r="r" t="t"/>
              <a:pathLst>
                <a:path extrusionOk="0" h="1309" w="2616">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79"/>
            <p:cNvSpPr/>
            <p:nvPr/>
          </p:nvSpPr>
          <p:spPr>
            <a:xfrm>
              <a:off x="6324107" y="2516563"/>
              <a:ext cx="148627" cy="148627"/>
            </a:xfrm>
            <a:custGeom>
              <a:rect b="b" l="l" r="r" t="t"/>
              <a:pathLst>
                <a:path extrusionOk="0" h="5669" w="5669">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79"/>
            <p:cNvSpPr/>
            <p:nvPr/>
          </p:nvSpPr>
          <p:spPr>
            <a:xfrm>
              <a:off x="6324107" y="2516563"/>
              <a:ext cx="125844" cy="148601"/>
            </a:xfrm>
            <a:custGeom>
              <a:rect b="b" l="l" r="r" t="t"/>
              <a:pathLst>
                <a:path extrusionOk="0" h="5668" w="480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79"/>
            <p:cNvSpPr/>
            <p:nvPr/>
          </p:nvSpPr>
          <p:spPr>
            <a:xfrm>
              <a:off x="6267031" y="2713954"/>
              <a:ext cx="262857" cy="76948"/>
            </a:xfrm>
            <a:custGeom>
              <a:rect b="b" l="l" r="r" t="t"/>
              <a:pathLst>
                <a:path extrusionOk="0" h="2935" w="10026">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79"/>
            <p:cNvSpPr/>
            <p:nvPr/>
          </p:nvSpPr>
          <p:spPr>
            <a:xfrm>
              <a:off x="6301324" y="2493675"/>
              <a:ext cx="194298" cy="68690"/>
            </a:xfrm>
            <a:custGeom>
              <a:rect b="b" l="l" r="r" t="t"/>
              <a:pathLst>
                <a:path extrusionOk="0" h="2620" w="7411">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9"/>
            <p:cNvSpPr/>
            <p:nvPr/>
          </p:nvSpPr>
          <p:spPr>
            <a:xfrm>
              <a:off x="6306725" y="2713954"/>
              <a:ext cx="183470" cy="71259"/>
            </a:xfrm>
            <a:custGeom>
              <a:rect b="b" l="l" r="r" t="t"/>
              <a:pathLst>
                <a:path extrusionOk="0" h="2718" w="6998">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79"/>
            <p:cNvSpPr/>
            <p:nvPr/>
          </p:nvSpPr>
          <p:spPr>
            <a:xfrm>
              <a:off x="6358845"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79"/>
            <p:cNvSpPr/>
            <p:nvPr/>
          </p:nvSpPr>
          <p:spPr>
            <a:xfrm>
              <a:off x="6427404" y="2574110"/>
              <a:ext cx="10671" cy="16386"/>
            </a:xfrm>
            <a:custGeom>
              <a:rect b="b" l="l" r="r" t="t"/>
              <a:pathLst>
                <a:path extrusionOk="0" h="625" w="407">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79"/>
            <p:cNvSpPr/>
            <p:nvPr/>
          </p:nvSpPr>
          <p:spPr>
            <a:xfrm>
              <a:off x="6373606" y="2613987"/>
              <a:ext cx="49656" cy="16543"/>
            </a:xfrm>
            <a:custGeom>
              <a:rect b="b" l="l" r="r" t="t"/>
              <a:pathLst>
                <a:path extrusionOk="0" h="631" w="1894">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79"/>
            <p:cNvSpPr/>
            <p:nvPr/>
          </p:nvSpPr>
          <p:spPr>
            <a:xfrm>
              <a:off x="6261709" y="2431198"/>
              <a:ext cx="273606" cy="365052"/>
            </a:xfrm>
            <a:custGeom>
              <a:rect b="b" l="l" r="r" t="t"/>
              <a:pathLst>
                <a:path extrusionOk="0" h="13924" w="10436">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9"/>
            <p:cNvSpPr/>
            <p:nvPr/>
          </p:nvSpPr>
          <p:spPr>
            <a:xfrm>
              <a:off x="6352579" y="2555155"/>
              <a:ext cx="24933" cy="13214"/>
            </a:xfrm>
            <a:custGeom>
              <a:rect b="b" l="l" r="r" t="t"/>
              <a:pathLst>
                <a:path extrusionOk="0" h="504" w="951">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79"/>
            <p:cNvSpPr/>
            <p:nvPr/>
          </p:nvSpPr>
          <p:spPr>
            <a:xfrm>
              <a:off x="6419329" y="2555155"/>
              <a:ext cx="26716" cy="13240"/>
            </a:xfrm>
            <a:custGeom>
              <a:rect b="b" l="l" r="r" t="t"/>
              <a:pathLst>
                <a:path extrusionOk="0" h="505" w="1019">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7" name="Google Shape;15037;p79"/>
          <p:cNvGrpSpPr/>
          <p:nvPr/>
        </p:nvGrpSpPr>
        <p:grpSpPr>
          <a:xfrm>
            <a:off x="5361296" y="2231948"/>
            <a:ext cx="273947" cy="365052"/>
            <a:chOff x="5361296" y="2431198"/>
            <a:chExt cx="273947" cy="365052"/>
          </a:xfrm>
        </p:grpSpPr>
        <p:sp>
          <p:nvSpPr>
            <p:cNvPr id="15038" name="Google Shape;15038;p79"/>
            <p:cNvSpPr/>
            <p:nvPr/>
          </p:nvSpPr>
          <p:spPr>
            <a:xfrm>
              <a:off x="5366985" y="2653392"/>
              <a:ext cx="262568" cy="137511"/>
            </a:xfrm>
            <a:custGeom>
              <a:rect b="b" l="l" r="r" t="t"/>
              <a:pathLst>
                <a:path extrusionOk="0" h="5245" w="10015">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9"/>
            <p:cNvSpPr/>
            <p:nvPr/>
          </p:nvSpPr>
          <p:spPr>
            <a:xfrm>
              <a:off x="5402772" y="2653392"/>
              <a:ext cx="191073" cy="108540"/>
            </a:xfrm>
            <a:custGeom>
              <a:rect b="b" l="l" r="r" t="t"/>
              <a:pathLst>
                <a:path extrusionOk="0" h="4140" w="7288">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9"/>
            <p:cNvSpPr/>
            <p:nvPr/>
          </p:nvSpPr>
          <p:spPr>
            <a:xfrm>
              <a:off x="5366985" y="2653392"/>
              <a:ext cx="131350" cy="137511"/>
            </a:xfrm>
            <a:custGeom>
              <a:rect b="b" l="l" r="r" t="t"/>
              <a:pathLst>
                <a:path extrusionOk="0" h="5245" w="501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9"/>
            <p:cNvSpPr/>
            <p:nvPr/>
          </p:nvSpPr>
          <p:spPr>
            <a:xfrm>
              <a:off x="5402772" y="2653392"/>
              <a:ext cx="95563" cy="108462"/>
            </a:xfrm>
            <a:custGeom>
              <a:rect b="b" l="l" r="r" t="t"/>
              <a:pathLst>
                <a:path extrusionOk="0" h="4137" w="3645">
                  <a:moveTo>
                    <a:pt x="2989" y="0"/>
                  </a:moveTo>
                  <a:lnTo>
                    <a:pt x="1" y="1058"/>
                  </a:lnTo>
                  <a:cubicBezTo>
                    <a:pt x="301" y="2832"/>
                    <a:pt x="1841" y="4133"/>
                    <a:pt x="3644" y="4136"/>
                  </a:cubicBezTo>
                  <a:lnTo>
                    <a:pt x="36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79"/>
            <p:cNvSpPr/>
            <p:nvPr/>
          </p:nvSpPr>
          <p:spPr>
            <a:xfrm>
              <a:off x="5418633" y="2653392"/>
              <a:ext cx="159350" cy="91368"/>
            </a:xfrm>
            <a:custGeom>
              <a:rect b="b" l="l" r="r" t="t"/>
              <a:pathLst>
                <a:path extrusionOk="0" h="3485" w="6078">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79"/>
            <p:cNvSpPr/>
            <p:nvPr/>
          </p:nvSpPr>
          <p:spPr>
            <a:xfrm>
              <a:off x="5464016" y="2636377"/>
              <a:ext cx="68506" cy="62791"/>
            </a:xfrm>
            <a:custGeom>
              <a:rect b="b" l="l" r="r" t="t"/>
              <a:pathLst>
                <a:path extrusionOk="0" h="2395" w="2613">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79"/>
            <p:cNvSpPr/>
            <p:nvPr/>
          </p:nvSpPr>
          <p:spPr>
            <a:xfrm>
              <a:off x="5464016" y="2636298"/>
              <a:ext cx="68506" cy="34240"/>
            </a:xfrm>
            <a:custGeom>
              <a:rect b="b" l="l" r="r" t="t"/>
              <a:pathLst>
                <a:path extrusionOk="0" h="1306" w="2613">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79"/>
            <p:cNvSpPr/>
            <p:nvPr/>
          </p:nvSpPr>
          <p:spPr>
            <a:xfrm>
              <a:off x="5368400" y="2499364"/>
              <a:ext cx="92522" cy="131350"/>
            </a:xfrm>
            <a:custGeom>
              <a:rect b="b" l="l" r="r" t="t"/>
              <a:pathLst>
                <a:path extrusionOk="0" h="5010" w="3529">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9"/>
            <p:cNvSpPr/>
            <p:nvPr/>
          </p:nvSpPr>
          <p:spPr>
            <a:xfrm>
              <a:off x="5535721" y="2499364"/>
              <a:ext cx="92495" cy="131350"/>
            </a:xfrm>
            <a:custGeom>
              <a:rect b="b" l="l" r="r" t="t"/>
              <a:pathLst>
                <a:path extrusionOk="0" h="5010" w="3528">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9"/>
            <p:cNvSpPr/>
            <p:nvPr/>
          </p:nvSpPr>
          <p:spPr>
            <a:xfrm>
              <a:off x="5401251" y="2459408"/>
              <a:ext cx="194036" cy="194010"/>
            </a:xfrm>
            <a:custGeom>
              <a:rect b="b" l="l" r="r" t="t"/>
              <a:pathLst>
                <a:path extrusionOk="0" h="7400" w="7401">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9"/>
            <p:cNvSpPr/>
            <p:nvPr/>
          </p:nvSpPr>
          <p:spPr>
            <a:xfrm>
              <a:off x="5401251" y="2480094"/>
              <a:ext cx="108462" cy="173350"/>
            </a:xfrm>
            <a:custGeom>
              <a:rect b="b" l="l" r="r" t="t"/>
              <a:pathLst>
                <a:path extrusionOk="0" h="6612" w="4137">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79"/>
            <p:cNvSpPr/>
            <p:nvPr/>
          </p:nvSpPr>
          <p:spPr>
            <a:xfrm>
              <a:off x="5469731" y="2590627"/>
              <a:ext cx="57075" cy="28603"/>
            </a:xfrm>
            <a:custGeom>
              <a:rect b="b" l="l" r="r" t="t"/>
              <a:pathLst>
                <a:path extrusionOk="0" h="1091" w="2177">
                  <a:moveTo>
                    <a:pt x="0" y="0"/>
                  </a:moveTo>
                  <a:cubicBezTo>
                    <a:pt x="0" y="602"/>
                    <a:pt x="489" y="1090"/>
                    <a:pt x="1090" y="1090"/>
                  </a:cubicBezTo>
                  <a:cubicBezTo>
                    <a:pt x="1692" y="1090"/>
                    <a:pt x="2177" y="602"/>
                    <a:pt x="21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79"/>
            <p:cNvSpPr/>
            <p:nvPr/>
          </p:nvSpPr>
          <p:spPr>
            <a:xfrm>
              <a:off x="5481109" y="2556439"/>
              <a:ext cx="34319" cy="34214"/>
            </a:xfrm>
            <a:custGeom>
              <a:rect b="b" l="l" r="r" t="t"/>
              <a:pathLst>
                <a:path extrusionOk="0" h="1305" w="1309">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79"/>
            <p:cNvSpPr/>
            <p:nvPr/>
          </p:nvSpPr>
          <p:spPr>
            <a:xfrm>
              <a:off x="5412656" y="2448004"/>
              <a:ext cx="171331" cy="99915"/>
            </a:xfrm>
            <a:custGeom>
              <a:rect b="b" l="l" r="r" t="t"/>
              <a:pathLst>
                <a:path extrusionOk="0" h="3811" w="6535">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79"/>
            <p:cNvSpPr/>
            <p:nvPr/>
          </p:nvSpPr>
          <p:spPr>
            <a:xfrm>
              <a:off x="5464409" y="2436547"/>
              <a:ext cx="119473" cy="91289"/>
            </a:xfrm>
            <a:custGeom>
              <a:rect b="b" l="l" r="r" t="t"/>
              <a:pathLst>
                <a:path extrusionOk="0" h="3482" w="4557">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79"/>
            <p:cNvSpPr/>
            <p:nvPr/>
          </p:nvSpPr>
          <p:spPr>
            <a:xfrm>
              <a:off x="5477596" y="2557960"/>
              <a:ext cx="36206" cy="32746"/>
            </a:xfrm>
            <a:custGeom>
              <a:rect b="b" l="l" r="r" t="t"/>
              <a:pathLst>
                <a:path extrusionOk="0" h="1249" w="1381">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9"/>
            <p:cNvSpPr/>
            <p:nvPr/>
          </p:nvSpPr>
          <p:spPr>
            <a:xfrm>
              <a:off x="5458720" y="2545874"/>
              <a:ext cx="10749" cy="16412"/>
            </a:xfrm>
            <a:custGeom>
              <a:rect b="b" l="l" r="r" t="t"/>
              <a:pathLst>
                <a:path extrusionOk="0" h="626" w="41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9"/>
            <p:cNvSpPr/>
            <p:nvPr/>
          </p:nvSpPr>
          <p:spPr>
            <a:xfrm>
              <a:off x="5527174" y="2545874"/>
              <a:ext cx="10749" cy="16386"/>
            </a:xfrm>
            <a:custGeom>
              <a:rect b="b" l="l" r="r" t="t"/>
              <a:pathLst>
                <a:path extrusionOk="0" h="625" w="41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9"/>
            <p:cNvSpPr/>
            <p:nvPr/>
          </p:nvSpPr>
          <p:spPr>
            <a:xfrm>
              <a:off x="5361296" y="2431198"/>
              <a:ext cx="273947" cy="365052"/>
            </a:xfrm>
            <a:custGeom>
              <a:rect b="b" l="l" r="r" t="t"/>
              <a:pathLst>
                <a:path extrusionOk="0" h="13924" w="10449">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9"/>
            <p:cNvSpPr/>
            <p:nvPr/>
          </p:nvSpPr>
          <p:spPr>
            <a:xfrm>
              <a:off x="5464409" y="2551039"/>
              <a:ext cx="67825" cy="73514"/>
            </a:xfrm>
            <a:custGeom>
              <a:rect b="b" l="l" r="r" t="t"/>
              <a:pathLst>
                <a:path extrusionOk="0" h="2804" w="2587">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9"/>
            <p:cNvSpPr/>
            <p:nvPr/>
          </p:nvSpPr>
          <p:spPr>
            <a:xfrm>
              <a:off x="5450330" y="2522409"/>
              <a:ext cx="27476" cy="16701"/>
            </a:xfrm>
            <a:custGeom>
              <a:rect b="b" l="l" r="r" t="t"/>
              <a:pathLst>
                <a:path extrusionOk="0" h="637" w="1048">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59" name="Google Shape;15059;p79"/>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5060" name="Google Shape;15060;p79"/>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064" name="Shape 15064"/>
        <p:cNvGrpSpPr/>
        <p:nvPr/>
      </p:nvGrpSpPr>
      <p:grpSpPr>
        <a:xfrm>
          <a:off x="0" y="0"/>
          <a:ext cx="0" cy="0"/>
          <a:chOff x="0" y="0"/>
          <a:chExt cx="0" cy="0"/>
        </a:xfrm>
      </p:grpSpPr>
      <p:grpSp>
        <p:nvGrpSpPr>
          <p:cNvPr id="15065" name="Google Shape;15065;p80"/>
          <p:cNvGrpSpPr/>
          <p:nvPr/>
        </p:nvGrpSpPr>
        <p:grpSpPr>
          <a:xfrm>
            <a:off x="3516462" y="3178478"/>
            <a:ext cx="367569" cy="365289"/>
            <a:chOff x="3516462" y="3365328"/>
            <a:chExt cx="367569" cy="365289"/>
          </a:xfrm>
        </p:grpSpPr>
        <p:sp>
          <p:nvSpPr>
            <p:cNvPr id="15066" name="Google Shape;15066;p80"/>
            <p:cNvSpPr/>
            <p:nvPr/>
          </p:nvSpPr>
          <p:spPr>
            <a:xfrm>
              <a:off x="3621377" y="3394648"/>
              <a:ext cx="128943" cy="148437"/>
            </a:xfrm>
            <a:custGeom>
              <a:rect b="b" l="l" r="r" t="t"/>
              <a:pathLst>
                <a:path extrusionOk="0" h="5665" w="4921">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80"/>
            <p:cNvSpPr/>
            <p:nvPr/>
          </p:nvSpPr>
          <p:spPr>
            <a:xfrm>
              <a:off x="3519370" y="3435891"/>
              <a:ext cx="358372" cy="70852"/>
            </a:xfrm>
            <a:custGeom>
              <a:rect b="b" l="l" r="r" t="t"/>
              <a:pathLst>
                <a:path extrusionOk="0" h="2704" w="13677">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80"/>
            <p:cNvSpPr/>
            <p:nvPr/>
          </p:nvSpPr>
          <p:spPr>
            <a:xfrm>
              <a:off x="3521755" y="3435760"/>
              <a:ext cx="35007" cy="70983"/>
            </a:xfrm>
            <a:custGeom>
              <a:rect b="b" l="l" r="r" t="t"/>
              <a:pathLst>
                <a:path extrusionOk="0" h="2709" w="1336">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80"/>
            <p:cNvSpPr/>
            <p:nvPr/>
          </p:nvSpPr>
          <p:spPr>
            <a:xfrm>
              <a:off x="3526524" y="3435760"/>
              <a:ext cx="30238" cy="36395"/>
            </a:xfrm>
            <a:custGeom>
              <a:rect b="b" l="l" r="r" t="t"/>
              <a:pathLst>
                <a:path extrusionOk="0" h="1389" w="1154">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80"/>
            <p:cNvSpPr/>
            <p:nvPr/>
          </p:nvSpPr>
          <p:spPr>
            <a:xfrm>
              <a:off x="3810428" y="3435760"/>
              <a:ext cx="67314" cy="70983"/>
            </a:xfrm>
            <a:custGeom>
              <a:rect b="b" l="l" r="r" t="t"/>
              <a:pathLst>
                <a:path extrusionOk="0" h="2709" w="2569">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80"/>
            <p:cNvSpPr/>
            <p:nvPr/>
          </p:nvSpPr>
          <p:spPr>
            <a:xfrm>
              <a:off x="3556735" y="3435891"/>
              <a:ext cx="31705" cy="70852"/>
            </a:xfrm>
            <a:custGeom>
              <a:rect b="b" l="l" r="r" t="t"/>
              <a:pathLst>
                <a:path extrusionOk="0" h="2704" w="1210">
                  <a:moveTo>
                    <a:pt x="0" y="1"/>
                  </a:moveTo>
                  <a:lnTo>
                    <a:pt x="0" y="2703"/>
                  </a:lnTo>
                  <a:lnTo>
                    <a:pt x="1210" y="2703"/>
                  </a:lnTo>
                  <a:lnTo>
                    <a:pt x="121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80"/>
            <p:cNvSpPr/>
            <p:nvPr/>
          </p:nvSpPr>
          <p:spPr>
            <a:xfrm>
              <a:off x="3588414" y="3472129"/>
              <a:ext cx="222145" cy="34718"/>
            </a:xfrm>
            <a:custGeom>
              <a:rect b="b" l="l" r="r" t="t"/>
              <a:pathLst>
                <a:path extrusionOk="0" h="1325" w="8478">
                  <a:moveTo>
                    <a:pt x="1" y="0"/>
                  </a:moveTo>
                  <a:lnTo>
                    <a:pt x="1" y="1325"/>
                  </a:lnTo>
                  <a:lnTo>
                    <a:pt x="8473" y="1325"/>
                  </a:lnTo>
                  <a:lnTo>
                    <a:pt x="8478" y="1296"/>
                  </a:lnTo>
                  <a:lnTo>
                    <a:pt x="84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80"/>
            <p:cNvSpPr/>
            <p:nvPr/>
          </p:nvSpPr>
          <p:spPr>
            <a:xfrm>
              <a:off x="3621377" y="3370621"/>
              <a:ext cx="128811" cy="83403"/>
            </a:xfrm>
            <a:custGeom>
              <a:rect b="b" l="l" r="r" t="t"/>
              <a:pathLst>
                <a:path extrusionOk="0" h="3183" w="4916">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80"/>
            <p:cNvSpPr/>
            <p:nvPr/>
          </p:nvSpPr>
          <p:spPr>
            <a:xfrm>
              <a:off x="3674568" y="3390482"/>
              <a:ext cx="107954" cy="152603"/>
            </a:xfrm>
            <a:custGeom>
              <a:rect b="b" l="l" r="r" t="t"/>
              <a:pathLst>
                <a:path extrusionOk="0" h="5824" w="412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80"/>
            <p:cNvSpPr/>
            <p:nvPr/>
          </p:nvSpPr>
          <p:spPr>
            <a:xfrm>
              <a:off x="3644016" y="3539784"/>
              <a:ext cx="110470" cy="185435"/>
            </a:xfrm>
            <a:custGeom>
              <a:rect b="b" l="l" r="r" t="t"/>
              <a:pathLst>
                <a:path extrusionOk="0" h="7077" w="4216">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80"/>
            <p:cNvSpPr/>
            <p:nvPr/>
          </p:nvSpPr>
          <p:spPr>
            <a:xfrm>
              <a:off x="3666524" y="3602041"/>
              <a:ext cx="87962" cy="123047"/>
            </a:xfrm>
            <a:custGeom>
              <a:rect b="b" l="l" r="r" t="t"/>
              <a:pathLst>
                <a:path extrusionOk="0" h="4696" w="3357">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80"/>
            <p:cNvSpPr/>
            <p:nvPr/>
          </p:nvSpPr>
          <p:spPr>
            <a:xfrm>
              <a:off x="3619988" y="3521049"/>
              <a:ext cx="163923" cy="57252"/>
            </a:xfrm>
            <a:custGeom>
              <a:rect b="b" l="l" r="r" t="t"/>
              <a:pathLst>
                <a:path extrusionOk="0" h="2185" w="6256">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80"/>
            <p:cNvSpPr/>
            <p:nvPr/>
          </p:nvSpPr>
          <p:spPr>
            <a:xfrm>
              <a:off x="3848395" y="3455779"/>
              <a:ext cx="29347" cy="31076"/>
            </a:xfrm>
            <a:custGeom>
              <a:rect b="b" l="l" r="r" t="t"/>
              <a:pathLst>
                <a:path extrusionOk="0" h="1186" w="112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80"/>
            <p:cNvSpPr/>
            <p:nvPr/>
          </p:nvSpPr>
          <p:spPr>
            <a:xfrm>
              <a:off x="3556735" y="3472129"/>
              <a:ext cx="31705" cy="34614"/>
            </a:xfrm>
            <a:custGeom>
              <a:rect b="b" l="l" r="r" t="t"/>
              <a:pathLst>
                <a:path extrusionOk="0" h="1321" w="1210">
                  <a:moveTo>
                    <a:pt x="0" y="0"/>
                  </a:moveTo>
                  <a:lnTo>
                    <a:pt x="0" y="1320"/>
                  </a:lnTo>
                  <a:lnTo>
                    <a:pt x="1210" y="1320"/>
                  </a:lnTo>
                  <a:lnTo>
                    <a:pt x="12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80"/>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80"/>
            <p:cNvSpPr/>
            <p:nvPr/>
          </p:nvSpPr>
          <p:spPr>
            <a:xfrm>
              <a:off x="3827774" y="3507974"/>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80"/>
            <p:cNvSpPr/>
            <p:nvPr/>
          </p:nvSpPr>
          <p:spPr>
            <a:xfrm>
              <a:off x="3516462" y="3365328"/>
              <a:ext cx="367569" cy="304106"/>
            </a:xfrm>
            <a:custGeom>
              <a:rect b="b" l="l" r="r" t="t"/>
              <a:pathLst>
                <a:path extrusionOk="0" h="11606" w="14028">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80"/>
            <p:cNvSpPr/>
            <p:nvPr/>
          </p:nvSpPr>
          <p:spPr>
            <a:xfrm>
              <a:off x="3827643" y="350807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80"/>
            <p:cNvSpPr/>
            <p:nvPr/>
          </p:nvSpPr>
          <p:spPr>
            <a:xfrm>
              <a:off x="3638618" y="3615378"/>
              <a:ext cx="121396" cy="115239"/>
            </a:xfrm>
            <a:custGeom>
              <a:rect b="b" l="l" r="r" t="t"/>
              <a:pathLst>
                <a:path extrusionOk="0" h="4398" w="4633">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5" name="Google Shape;15085;p80"/>
          <p:cNvGrpSpPr/>
          <p:nvPr/>
        </p:nvGrpSpPr>
        <p:grpSpPr>
          <a:xfrm>
            <a:off x="2758162" y="1778583"/>
            <a:ext cx="112330" cy="366285"/>
            <a:chOff x="2758162" y="1965433"/>
            <a:chExt cx="112330" cy="366285"/>
          </a:xfrm>
        </p:grpSpPr>
        <p:sp>
          <p:nvSpPr>
            <p:cNvPr id="15086" name="Google Shape;15086;p80"/>
            <p:cNvSpPr/>
            <p:nvPr/>
          </p:nvSpPr>
          <p:spPr>
            <a:xfrm>
              <a:off x="2781429" y="1970831"/>
              <a:ext cx="65925" cy="67445"/>
            </a:xfrm>
            <a:custGeom>
              <a:rect b="b" l="l" r="r" t="t"/>
              <a:pathLst>
                <a:path extrusionOk="0" h="2574" w="2516">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80"/>
            <p:cNvSpPr/>
            <p:nvPr/>
          </p:nvSpPr>
          <p:spPr>
            <a:xfrm>
              <a:off x="2773123" y="2018624"/>
              <a:ext cx="82538" cy="53610"/>
            </a:xfrm>
            <a:custGeom>
              <a:rect b="b" l="l" r="r" t="t"/>
              <a:pathLst>
                <a:path extrusionOk="0" h="2046" w="315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80"/>
            <p:cNvSpPr/>
            <p:nvPr/>
          </p:nvSpPr>
          <p:spPr>
            <a:xfrm>
              <a:off x="2799666" y="2018624"/>
              <a:ext cx="29452" cy="31102"/>
            </a:xfrm>
            <a:custGeom>
              <a:rect b="b" l="l" r="r" t="t"/>
              <a:pathLst>
                <a:path extrusionOk="0" h="1187" w="1124">
                  <a:moveTo>
                    <a:pt x="0" y="1"/>
                  </a:moveTo>
                  <a:lnTo>
                    <a:pt x="0" y="1186"/>
                  </a:lnTo>
                  <a:lnTo>
                    <a:pt x="1124" y="1186"/>
                  </a:lnTo>
                  <a:lnTo>
                    <a:pt x="1124"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80"/>
            <p:cNvSpPr/>
            <p:nvPr/>
          </p:nvSpPr>
          <p:spPr>
            <a:xfrm>
              <a:off x="2763690" y="2049700"/>
              <a:ext cx="101273" cy="276489"/>
            </a:xfrm>
            <a:custGeom>
              <a:rect b="b" l="l" r="r" t="t"/>
              <a:pathLst>
                <a:path extrusionOk="0" h="10552" w="3865">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80"/>
            <p:cNvSpPr/>
            <p:nvPr/>
          </p:nvSpPr>
          <p:spPr>
            <a:xfrm>
              <a:off x="2787587" y="2049700"/>
              <a:ext cx="77376" cy="208048"/>
            </a:xfrm>
            <a:custGeom>
              <a:rect b="b" l="l" r="r" t="t"/>
              <a:pathLst>
                <a:path extrusionOk="0" h="7940" w="2953">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80"/>
            <p:cNvSpPr/>
            <p:nvPr/>
          </p:nvSpPr>
          <p:spPr>
            <a:xfrm>
              <a:off x="2763690" y="2283400"/>
              <a:ext cx="101273" cy="42789"/>
            </a:xfrm>
            <a:custGeom>
              <a:rect b="b" l="l" r="r" t="t"/>
              <a:pathLst>
                <a:path extrusionOk="0" h="1633" w="3865">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80"/>
            <p:cNvSpPr/>
            <p:nvPr/>
          </p:nvSpPr>
          <p:spPr>
            <a:xfrm>
              <a:off x="2811484" y="2049700"/>
              <a:ext cx="23163" cy="88329"/>
            </a:xfrm>
            <a:custGeom>
              <a:rect b="b" l="l" r="r" t="t"/>
              <a:pathLst>
                <a:path extrusionOk="0" h="3371" w="884">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80"/>
            <p:cNvSpPr/>
            <p:nvPr/>
          </p:nvSpPr>
          <p:spPr>
            <a:xfrm>
              <a:off x="2811484" y="2049700"/>
              <a:ext cx="23163" cy="65166"/>
            </a:xfrm>
            <a:custGeom>
              <a:rect b="b" l="l" r="r" t="t"/>
              <a:pathLst>
                <a:path extrusionOk="0" h="2487" w="884">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80"/>
            <p:cNvSpPr/>
            <p:nvPr/>
          </p:nvSpPr>
          <p:spPr>
            <a:xfrm>
              <a:off x="2758266" y="2187814"/>
              <a:ext cx="112225" cy="143904"/>
            </a:xfrm>
            <a:custGeom>
              <a:rect b="b" l="l" r="r" t="t"/>
              <a:pathLst>
                <a:path extrusionOk="0" h="5492" w="4283">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80"/>
            <p:cNvSpPr/>
            <p:nvPr/>
          </p:nvSpPr>
          <p:spPr>
            <a:xfrm>
              <a:off x="2758162" y="1965433"/>
              <a:ext cx="112199" cy="250260"/>
            </a:xfrm>
            <a:custGeom>
              <a:rect b="b" l="l" r="r" t="t"/>
              <a:pathLst>
                <a:path extrusionOk="0" h="9551" w="4282">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6" name="Google Shape;15096;p80"/>
          <p:cNvGrpSpPr/>
          <p:nvPr/>
        </p:nvGrpSpPr>
        <p:grpSpPr>
          <a:xfrm>
            <a:off x="1840734" y="3622479"/>
            <a:ext cx="169818" cy="365525"/>
            <a:chOff x="1840734" y="3809329"/>
            <a:chExt cx="169818" cy="365525"/>
          </a:xfrm>
        </p:grpSpPr>
        <p:sp>
          <p:nvSpPr>
            <p:cNvPr id="15097" name="Google Shape;15097;p80"/>
            <p:cNvSpPr/>
            <p:nvPr/>
          </p:nvSpPr>
          <p:spPr>
            <a:xfrm>
              <a:off x="1846891" y="4125777"/>
              <a:ext cx="158132" cy="43680"/>
            </a:xfrm>
            <a:custGeom>
              <a:rect b="b" l="l" r="r" t="t"/>
              <a:pathLst>
                <a:path extrusionOk="0" h="1667" w="6035">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80"/>
            <p:cNvSpPr/>
            <p:nvPr/>
          </p:nvSpPr>
          <p:spPr>
            <a:xfrm>
              <a:off x="1875819" y="4128921"/>
              <a:ext cx="129205" cy="40535"/>
            </a:xfrm>
            <a:custGeom>
              <a:rect b="b" l="l" r="r" t="t"/>
              <a:pathLst>
                <a:path extrusionOk="0" h="1547" w="4931">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80"/>
            <p:cNvSpPr/>
            <p:nvPr/>
          </p:nvSpPr>
          <p:spPr>
            <a:xfrm>
              <a:off x="1896807" y="3856860"/>
              <a:ext cx="58274" cy="66319"/>
            </a:xfrm>
            <a:custGeom>
              <a:rect b="b" l="l" r="r" t="t"/>
              <a:pathLst>
                <a:path extrusionOk="0" h="2531" w="2224">
                  <a:moveTo>
                    <a:pt x="1" y="1"/>
                  </a:moveTo>
                  <a:lnTo>
                    <a:pt x="1" y="2531"/>
                  </a:lnTo>
                  <a:lnTo>
                    <a:pt x="2223" y="2531"/>
                  </a:lnTo>
                  <a:lnTo>
                    <a:pt x="2223"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80"/>
            <p:cNvSpPr/>
            <p:nvPr/>
          </p:nvSpPr>
          <p:spPr>
            <a:xfrm>
              <a:off x="1923874" y="3856860"/>
              <a:ext cx="31207" cy="66319"/>
            </a:xfrm>
            <a:custGeom>
              <a:rect b="b" l="l" r="r" t="t"/>
              <a:pathLst>
                <a:path extrusionOk="0" h="2531" w="1191">
                  <a:moveTo>
                    <a:pt x="0" y="1"/>
                  </a:moveTo>
                  <a:lnTo>
                    <a:pt x="0" y="2531"/>
                  </a:lnTo>
                  <a:lnTo>
                    <a:pt x="1190" y="2531"/>
                  </a:lnTo>
                  <a:lnTo>
                    <a:pt x="119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80"/>
            <p:cNvSpPr/>
            <p:nvPr/>
          </p:nvSpPr>
          <p:spPr>
            <a:xfrm>
              <a:off x="1846891" y="3891343"/>
              <a:ext cx="158132" cy="237604"/>
            </a:xfrm>
            <a:custGeom>
              <a:rect b="b" l="l" r="r" t="t"/>
              <a:pathLst>
                <a:path extrusionOk="0" h="9068" w="6035">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80"/>
            <p:cNvSpPr/>
            <p:nvPr/>
          </p:nvSpPr>
          <p:spPr>
            <a:xfrm>
              <a:off x="1882972" y="3814858"/>
              <a:ext cx="85944" cy="52353"/>
            </a:xfrm>
            <a:custGeom>
              <a:rect b="b" l="l" r="r" t="t"/>
              <a:pathLst>
                <a:path extrusionOk="0" h="1998" w="328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80"/>
            <p:cNvSpPr/>
            <p:nvPr/>
          </p:nvSpPr>
          <p:spPr>
            <a:xfrm>
              <a:off x="1875819" y="3891343"/>
              <a:ext cx="129205" cy="237604"/>
            </a:xfrm>
            <a:custGeom>
              <a:rect b="b" l="l" r="r" t="t"/>
              <a:pathLst>
                <a:path extrusionOk="0" h="9068" w="4931">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80"/>
            <p:cNvSpPr/>
            <p:nvPr/>
          </p:nvSpPr>
          <p:spPr>
            <a:xfrm>
              <a:off x="1911926" y="3814858"/>
              <a:ext cx="56990" cy="52353"/>
            </a:xfrm>
            <a:custGeom>
              <a:rect b="b" l="l" r="r" t="t"/>
              <a:pathLst>
                <a:path extrusionOk="0" h="1998" w="2175">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80"/>
            <p:cNvSpPr/>
            <p:nvPr/>
          </p:nvSpPr>
          <p:spPr>
            <a:xfrm>
              <a:off x="1860726" y="3809329"/>
              <a:ext cx="136751" cy="217376"/>
            </a:xfrm>
            <a:custGeom>
              <a:rect b="b" l="l" r="r" t="t"/>
              <a:pathLst>
                <a:path extrusionOk="0" h="8296" w="5219">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80"/>
            <p:cNvSpPr/>
            <p:nvPr/>
          </p:nvSpPr>
          <p:spPr>
            <a:xfrm>
              <a:off x="1840734" y="3986039"/>
              <a:ext cx="169818" cy="188815"/>
            </a:xfrm>
            <a:custGeom>
              <a:rect b="b" l="l" r="r" t="t"/>
              <a:pathLst>
                <a:path extrusionOk="0" h="7206" w="6481">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7" name="Google Shape;15107;p80"/>
          <p:cNvGrpSpPr/>
          <p:nvPr/>
        </p:nvGrpSpPr>
        <p:grpSpPr>
          <a:xfrm>
            <a:off x="3964761" y="1823232"/>
            <a:ext cx="365394" cy="276856"/>
            <a:chOff x="3964761" y="2010082"/>
            <a:chExt cx="365394" cy="276856"/>
          </a:xfrm>
        </p:grpSpPr>
        <p:sp>
          <p:nvSpPr>
            <p:cNvPr id="15108" name="Google Shape;15108;p80"/>
            <p:cNvSpPr/>
            <p:nvPr/>
          </p:nvSpPr>
          <p:spPr>
            <a:xfrm>
              <a:off x="3970158" y="2042285"/>
              <a:ext cx="354598" cy="239255"/>
            </a:xfrm>
            <a:custGeom>
              <a:rect b="b" l="l" r="r" t="t"/>
              <a:pathLst>
                <a:path extrusionOk="0" h="9131" w="13533">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80"/>
            <p:cNvSpPr/>
            <p:nvPr/>
          </p:nvSpPr>
          <p:spPr>
            <a:xfrm>
              <a:off x="3970158" y="2015480"/>
              <a:ext cx="76616" cy="235613"/>
            </a:xfrm>
            <a:custGeom>
              <a:rect b="b" l="l" r="r" t="t"/>
              <a:pathLst>
                <a:path extrusionOk="0" h="8992" w="2924">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80"/>
            <p:cNvSpPr/>
            <p:nvPr/>
          </p:nvSpPr>
          <p:spPr>
            <a:xfrm>
              <a:off x="3970158" y="2015873"/>
              <a:ext cx="21774" cy="235220"/>
            </a:xfrm>
            <a:custGeom>
              <a:rect b="b" l="l" r="r" t="t"/>
              <a:pathLst>
                <a:path extrusionOk="0" h="8977" w="831">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80"/>
            <p:cNvSpPr/>
            <p:nvPr/>
          </p:nvSpPr>
          <p:spPr>
            <a:xfrm>
              <a:off x="4119093" y="2112717"/>
              <a:ext cx="211061" cy="174220"/>
            </a:xfrm>
            <a:custGeom>
              <a:rect b="b" l="l" r="r" t="t"/>
              <a:pathLst>
                <a:path extrusionOk="0" h="6649" w="8055">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80"/>
            <p:cNvSpPr/>
            <p:nvPr/>
          </p:nvSpPr>
          <p:spPr>
            <a:xfrm>
              <a:off x="3964761" y="2010082"/>
              <a:ext cx="365394" cy="276856"/>
            </a:xfrm>
            <a:custGeom>
              <a:rect b="b" l="l" r="r" t="t"/>
              <a:pathLst>
                <a:path extrusionOk="0" h="10566" w="13945">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80"/>
            <p:cNvSpPr/>
            <p:nvPr/>
          </p:nvSpPr>
          <p:spPr>
            <a:xfrm>
              <a:off x="4068025" y="2070584"/>
              <a:ext cx="228433" cy="178753"/>
            </a:xfrm>
            <a:custGeom>
              <a:rect b="b" l="l" r="r" t="t"/>
              <a:pathLst>
                <a:path extrusionOk="0" h="6822" w="8718">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4" name="Google Shape;15114;p80"/>
          <p:cNvGrpSpPr/>
          <p:nvPr/>
        </p:nvGrpSpPr>
        <p:grpSpPr>
          <a:xfrm>
            <a:off x="1769017" y="1830490"/>
            <a:ext cx="365420" cy="248216"/>
            <a:chOff x="1769017" y="2017340"/>
            <a:chExt cx="365420" cy="248216"/>
          </a:xfrm>
        </p:grpSpPr>
        <p:sp>
          <p:nvSpPr>
            <p:cNvPr id="15115" name="Google Shape;15115;p80"/>
            <p:cNvSpPr/>
            <p:nvPr/>
          </p:nvSpPr>
          <p:spPr>
            <a:xfrm>
              <a:off x="1870526" y="2022659"/>
              <a:ext cx="78267" cy="70328"/>
            </a:xfrm>
            <a:custGeom>
              <a:rect b="b" l="l" r="r" t="t"/>
              <a:pathLst>
                <a:path extrusionOk="0" h="2684" w="2987">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80"/>
            <p:cNvSpPr/>
            <p:nvPr/>
          </p:nvSpPr>
          <p:spPr>
            <a:xfrm>
              <a:off x="1905375" y="2205658"/>
              <a:ext cx="198379" cy="54501"/>
            </a:xfrm>
            <a:custGeom>
              <a:rect b="b" l="l" r="r" t="t"/>
              <a:pathLst>
                <a:path extrusionOk="0" h="2080" w="7571">
                  <a:moveTo>
                    <a:pt x="0" y="1"/>
                  </a:moveTo>
                  <a:lnTo>
                    <a:pt x="0" y="2079"/>
                  </a:lnTo>
                  <a:lnTo>
                    <a:pt x="7570" y="2079"/>
                  </a:lnTo>
                  <a:lnTo>
                    <a:pt x="7570" y="1"/>
                  </a:ln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80"/>
            <p:cNvSpPr/>
            <p:nvPr/>
          </p:nvSpPr>
          <p:spPr>
            <a:xfrm>
              <a:off x="2103728" y="2183019"/>
              <a:ext cx="25312" cy="77140"/>
            </a:xfrm>
            <a:custGeom>
              <a:rect b="b" l="l" r="r" t="t"/>
              <a:pathLst>
                <a:path extrusionOk="0" h="2944" w="966">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80"/>
            <p:cNvSpPr/>
            <p:nvPr/>
          </p:nvSpPr>
          <p:spPr>
            <a:xfrm>
              <a:off x="1774441" y="2040896"/>
              <a:ext cx="160386" cy="219263"/>
            </a:xfrm>
            <a:custGeom>
              <a:rect b="b" l="l" r="r" t="t"/>
              <a:pathLst>
                <a:path extrusionOk="0" h="8368" w="6121">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80"/>
            <p:cNvSpPr/>
            <p:nvPr/>
          </p:nvSpPr>
          <p:spPr>
            <a:xfrm>
              <a:off x="1795325" y="2041001"/>
              <a:ext cx="139502" cy="196624"/>
            </a:xfrm>
            <a:custGeom>
              <a:rect b="b" l="l" r="r" t="t"/>
              <a:pathLst>
                <a:path extrusionOk="0" h="7504" w="5324">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80"/>
            <p:cNvSpPr/>
            <p:nvPr/>
          </p:nvSpPr>
          <p:spPr>
            <a:xfrm>
              <a:off x="1801770" y="2085414"/>
              <a:ext cx="92442" cy="79105"/>
            </a:xfrm>
            <a:custGeom>
              <a:rect b="b" l="l" r="r" t="t"/>
              <a:pathLst>
                <a:path extrusionOk="0" h="3019" w="3528">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80"/>
            <p:cNvSpPr/>
            <p:nvPr/>
          </p:nvSpPr>
          <p:spPr>
            <a:xfrm>
              <a:off x="1825641" y="2085336"/>
              <a:ext cx="68572" cy="59637"/>
            </a:xfrm>
            <a:custGeom>
              <a:rect b="b" l="l" r="r" t="t"/>
              <a:pathLst>
                <a:path extrusionOk="0" h="2276" w="2617">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80"/>
            <p:cNvSpPr/>
            <p:nvPr/>
          </p:nvSpPr>
          <p:spPr>
            <a:xfrm>
              <a:off x="1769017" y="2177621"/>
              <a:ext cx="365420" cy="87936"/>
            </a:xfrm>
            <a:custGeom>
              <a:rect b="b" l="l" r="r" t="t"/>
              <a:pathLst>
                <a:path extrusionOk="0" h="3356" w="13946">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80"/>
            <p:cNvSpPr/>
            <p:nvPr/>
          </p:nvSpPr>
          <p:spPr>
            <a:xfrm>
              <a:off x="1846760" y="2017340"/>
              <a:ext cx="106566" cy="163530"/>
            </a:xfrm>
            <a:custGeom>
              <a:rect b="b" l="l" r="r" t="t"/>
              <a:pathLst>
                <a:path extrusionOk="0" h="6241" w="4067">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80"/>
            <p:cNvSpPr/>
            <p:nvPr/>
          </p:nvSpPr>
          <p:spPr>
            <a:xfrm>
              <a:off x="1769017" y="2038486"/>
              <a:ext cx="71507" cy="165312"/>
            </a:xfrm>
            <a:custGeom>
              <a:rect b="b" l="l" r="r" t="t"/>
              <a:pathLst>
                <a:path extrusionOk="0" h="6309" w="2729">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80"/>
            <p:cNvSpPr/>
            <p:nvPr/>
          </p:nvSpPr>
          <p:spPr>
            <a:xfrm>
              <a:off x="1807876" y="2079990"/>
              <a:ext cx="85001" cy="52981"/>
            </a:xfrm>
            <a:custGeom>
              <a:rect b="b" l="l" r="r" t="t"/>
              <a:pathLst>
                <a:path extrusionOk="0" h="2022" w="3244">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80"/>
            <p:cNvSpPr/>
            <p:nvPr/>
          </p:nvSpPr>
          <p:spPr>
            <a:xfrm>
              <a:off x="1814898" y="2114185"/>
              <a:ext cx="87857" cy="55654"/>
            </a:xfrm>
            <a:custGeom>
              <a:rect b="b" l="l" r="r" t="t"/>
              <a:pathLst>
                <a:path extrusionOk="0" h="2124" w="3353">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7" name="Google Shape;15127;p80"/>
          <p:cNvGrpSpPr/>
          <p:nvPr/>
        </p:nvGrpSpPr>
        <p:grpSpPr>
          <a:xfrm>
            <a:off x="1298499" y="1879436"/>
            <a:ext cx="365525" cy="164421"/>
            <a:chOff x="1298499" y="2066286"/>
            <a:chExt cx="365525" cy="164421"/>
          </a:xfrm>
        </p:grpSpPr>
        <p:sp>
          <p:nvSpPr>
            <p:cNvPr id="15128" name="Google Shape;15128;p80"/>
            <p:cNvSpPr/>
            <p:nvPr/>
          </p:nvSpPr>
          <p:spPr>
            <a:xfrm>
              <a:off x="1466536" y="2101398"/>
              <a:ext cx="191960" cy="89953"/>
            </a:xfrm>
            <a:custGeom>
              <a:rect b="b" l="l" r="r" t="t"/>
              <a:pathLst>
                <a:path extrusionOk="0" h="3433" w="7326">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80"/>
            <p:cNvSpPr/>
            <p:nvPr/>
          </p:nvSpPr>
          <p:spPr>
            <a:xfrm>
              <a:off x="1466536" y="2150580"/>
              <a:ext cx="191960" cy="40771"/>
            </a:xfrm>
            <a:custGeom>
              <a:rect b="b" l="l" r="r" t="t"/>
              <a:pathLst>
                <a:path extrusionOk="0" h="1556" w="7326">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80"/>
            <p:cNvSpPr/>
            <p:nvPr/>
          </p:nvSpPr>
          <p:spPr>
            <a:xfrm>
              <a:off x="1466536" y="2170703"/>
              <a:ext cx="191960" cy="20648"/>
            </a:xfrm>
            <a:custGeom>
              <a:rect b="b" l="l" r="r" t="t"/>
              <a:pathLst>
                <a:path extrusionOk="0" h="788" w="7326">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80"/>
            <p:cNvSpPr/>
            <p:nvPr/>
          </p:nvSpPr>
          <p:spPr>
            <a:xfrm>
              <a:off x="1304028" y="2101398"/>
              <a:ext cx="102164" cy="89953"/>
            </a:xfrm>
            <a:custGeom>
              <a:rect b="b" l="l" r="r" t="t"/>
              <a:pathLst>
                <a:path extrusionOk="0" h="3433" w="3899">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80"/>
            <p:cNvSpPr/>
            <p:nvPr/>
          </p:nvSpPr>
          <p:spPr>
            <a:xfrm>
              <a:off x="1322762" y="2101398"/>
              <a:ext cx="83429" cy="69332"/>
            </a:xfrm>
            <a:custGeom>
              <a:rect b="b" l="l" r="r" t="t"/>
              <a:pathLst>
                <a:path extrusionOk="0" h="2646" w="3184">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80"/>
            <p:cNvSpPr/>
            <p:nvPr/>
          </p:nvSpPr>
          <p:spPr>
            <a:xfrm>
              <a:off x="1304028" y="2150580"/>
              <a:ext cx="102164" cy="40771"/>
            </a:xfrm>
            <a:custGeom>
              <a:rect b="b" l="l" r="r" t="t"/>
              <a:pathLst>
                <a:path extrusionOk="0" h="1556" w="3899">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80"/>
            <p:cNvSpPr/>
            <p:nvPr/>
          </p:nvSpPr>
          <p:spPr>
            <a:xfrm>
              <a:off x="1304028" y="2150580"/>
              <a:ext cx="102164" cy="40771"/>
            </a:xfrm>
            <a:custGeom>
              <a:rect b="b" l="l" r="r" t="t"/>
              <a:pathLst>
                <a:path extrusionOk="0" h="1556" w="3899">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80"/>
            <p:cNvSpPr/>
            <p:nvPr/>
          </p:nvSpPr>
          <p:spPr>
            <a:xfrm>
              <a:off x="1378495" y="2071763"/>
              <a:ext cx="43418" cy="153520"/>
            </a:xfrm>
            <a:custGeom>
              <a:rect b="b" l="l" r="r" t="t"/>
              <a:pathLst>
                <a:path extrusionOk="0" h="5859" w="1657">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80"/>
            <p:cNvSpPr/>
            <p:nvPr/>
          </p:nvSpPr>
          <p:spPr>
            <a:xfrm>
              <a:off x="1396837" y="2086672"/>
              <a:ext cx="25076" cy="131720"/>
            </a:xfrm>
            <a:custGeom>
              <a:rect b="b" l="l" r="r" t="t"/>
              <a:pathLst>
                <a:path extrusionOk="0" h="5027" w="957">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80"/>
            <p:cNvSpPr/>
            <p:nvPr/>
          </p:nvSpPr>
          <p:spPr>
            <a:xfrm>
              <a:off x="1451574" y="2071763"/>
              <a:ext cx="43418" cy="153520"/>
            </a:xfrm>
            <a:custGeom>
              <a:rect b="b" l="l" r="r" t="t"/>
              <a:pathLst>
                <a:path extrusionOk="0" h="5859" w="1657">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80"/>
            <p:cNvSpPr/>
            <p:nvPr/>
          </p:nvSpPr>
          <p:spPr>
            <a:xfrm>
              <a:off x="1451443" y="2086934"/>
              <a:ext cx="25181" cy="131458"/>
            </a:xfrm>
            <a:custGeom>
              <a:rect b="b" l="l" r="r" t="t"/>
              <a:pathLst>
                <a:path extrusionOk="0" h="5017" w="961">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80"/>
            <p:cNvSpPr/>
            <p:nvPr/>
          </p:nvSpPr>
          <p:spPr>
            <a:xfrm>
              <a:off x="1465016" y="2218104"/>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80"/>
            <p:cNvSpPr/>
            <p:nvPr/>
          </p:nvSpPr>
          <p:spPr>
            <a:xfrm>
              <a:off x="1465147" y="221810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8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80"/>
            <p:cNvSpPr/>
            <p:nvPr/>
          </p:nvSpPr>
          <p:spPr>
            <a:xfrm>
              <a:off x="1465016" y="221823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8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80"/>
            <p:cNvSpPr/>
            <p:nvPr/>
          </p:nvSpPr>
          <p:spPr>
            <a:xfrm>
              <a:off x="1446150" y="2091179"/>
              <a:ext cx="217874" cy="139476"/>
            </a:xfrm>
            <a:custGeom>
              <a:rect b="b" l="l" r="r" t="t"/>
              <a:pathLst>
                <a:path extrusionOk="0" h="5323" w="8315">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8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80"/>
            <p:cNvSpPr/>
            <p:nvPr/>
          </p:nvSpPr>
          <p:spPr>
            <a:xfrm>
              <a:off x="1465147" y="221799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80"/>
            <p:cNvSpPr/>
            <p:nvPr/>
          </p:nvSpPr>
          <p:spPr>
            <a:xfrm>
              <a:off x="1383893" y="2189307"/>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80"/>
            <p:cNvSpPr/>
            <p:nvPr/>
          </p:nvSpPr>
          <p:spPr>
            <a:xfrm>
              <a:off x="1298499" y="2066313"/>
              <a:ext cx="128943" cy="164394"/>
            </a:xfrm>
            <a:custGeom>
              <a:rect b="b" l="l" r="r" t="t"/>
              <a:pathLst>
                <a:path extrusionOk="0" h="6274" w="4921">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80"/>
            <p:cNvSpPr/>
            <p:nvPr/>
          </p:nvSpPr>
          <p:spPr>
            <a:xfrm>
              <a:off x="1446019" y="2066286"/>
              <a:ext cx="24526" cy="98155"/>
            </a:xfrm>
            <a:custGeom>
              <a:rect b="b" l="l" r="r" t="t"/>
              <a:pathLst>
                <a:path extrusionOk="0" h="3746" w="936">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0" name="Google Shape;15150;p80"/>
          <p:cNvGrpSpPr/>
          <p:nvPr/>
        </p:nvGrpSpPr>
        <p:grpSpPr>
          <a:xfrm>
            <a:off x="854105" y="1898328"/>
            <a:ext cx="365551" cy="126663"/>
            <a:chOff x="854105" y="2085178"/>
            <a:chExt cx="365551" cy="126663"/>
          </a:xfrm>
        </p:grpSpPr>
        <p:sp>
          <p:nvSpPr>
            <p:cNvPr id="15151" name="Google Shape;15151;p80"/>
            <p:cNvSpPr/>
            <p:nvPr/>
          </p:nvSpPr>
          <p:spPr>
            <a:xfrm>
              <a:off x="859660" y="2090707"/>
              <a:ext cx="354467" cy="115736"/>
            </a:xfrm>
            <a:custGeom>
              <a:rect b="b" l="l" r="r" t="t"/>
              <a:pathLst>
                <a:path extrusionOk="0" h="4417" w="13528">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80"/>
            <p:cNvSpPr/>
            <p:nvPr/>
          </p:nvSpPr>
          <p:spPr>
            <a:xfrm>
              <a:off x="859660" y="2139758"/>
              <a:ext cx="354467" cy="66685"/>
            </a:xfrm>
            <a:custGeom>
              <a:rect b="b" l="l" r="r" t="t"/>
              <a:pathLst>
                <a:path extrusionOk="0" h="2545" w="13528">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80"/>
            <p:cNvSpPr/>
            <p:nvPr/>
          </p:nvSpPr>
          <p:spPr>
            <a:xfrm>
              <a:off x="859660" y="2163891"/>
              <a:ext cx="354467" cy="42553"/>
            </a:xfrm>
            <a:custGeom>
              <a:rect b="b" l="l" r="r" t="t"/>
              <a:pathLst>
                <a:path extrusionOk="0" h="1624" w="13528">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80"/>
            <p:cNvSpPr/>
            <p:nvPr/>
          </p:nvSpPr>
          <p:spPr>
            <a:xfrm>
              <a:off x="854105" y="2085178"/>
              <a:ext cx="365551" cy="126663"/>
            </a:xfrm>
            <a:custGeom>
              <a:rect b="b" l="l" r="r" t="t"/>
              <a:pathLst>
                <a:path extrusionOk="0" h="4834" w="13951">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5" name="Google Shape;15155;p80"/>
          <p:cNvGrpSpPr/>
          <p:nvPr/>
        </p:nvGrpSpPr>
        <p:grpSpPr>
          <a:xfrm>
            <a:off x="2315916" y="1778950"/>
            <a:ext cx="110706" cy="365472"/>
            <a:chOff x="2315916" y="1965800"/>
            <a:chExt cx="110706" cy="365472"/>
          </a:xfrm>
        </p:grpSpPr>
        <p:sp>
          <p:nvSpPr>
            <p:cNvPr id="15156" name="Google Shape;15156;p80"/>
            <p:cNvSpPr/>
            <p:nvPr/>
          </p:nvSpPr>
          <p:spPr>
            <a:xfrm>
              <a:off x="2321445" y="1971250"/>
              <a:ext cx="97133" cy="306386"/>
            </a:xfrm>
            <a:custGeom>
              <a:rect b="b" l="l" r="r" t="t"/>
              <a:pathLst>
                <a:path extrusionOk="0" h="11693" w="3707">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80"/>
            <p:cNvSpPr/>
            <p:nvPr/>
          </p:nvSpPr>
          <p:spPr>
            <a:xfrm>
              <a:off x="2345210" y="1976883"/>
              <a:ext cx="73367" cy="284271"/>
            </a:xfrm>
            <a:custGeom>
              <a:rect b="b" l="l" r="r" t="t"/>
              <a:pathLst>
                <a:path extrusionOk="0" h="10849" w="280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80"/>
            <p:cNvSpPr/>
            <p:nvPr/>
          </p:nvSpPr>
          <p:spPr>
            <a:xfrm>
              <a:off x="2315916" y="1965800"/>
              <a:ext cx="88591" cy="255894"/>
            </a:xfrm>
            <a:custGeom>
              <a:rect b="b" l="l" r="r" t="t"/>
              <a:pathLst>
                <a:path extrusionOk="0" h="9766" w="3381">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80"/>
            <p:cNvSpPr/>
            <p:nvPr/>
          </p:nvSpPr>
          <p:spPr>
            <a:xfrm>
              <a:off x="2329908" y="2004920"/>
              <a:ext cx="96713" cy="326352"/>
            </a:xfrm>
            <a:custGeom>
              <a:rect b="b" l="l" r="r" t="t"/>
              <a:pathLst>
                <a:path extrusionOk="0" h="12455" w="3691">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0" name="Google Shape;15160;p80"/>
          <p:cNvGrpSpPr/>
          <p:nvPr/>
        </p:nvGrpSpPr>
        <p:grpSpPr>
          <a:xfrm>
            <a:off x="936878" y="3622558"/>
            <a:ext cx="198615" cy="365446"/>
            <a:chOff x="936878" y="3809408"/>
            <a:chExt cx="198615" cy="365446"/>
          </a:xfrm>
        </p:grpSpPr>
        <p:sp>
          <p:nvSpPr>
            <p:cNvPr id="15161" name="Google Shape;15161;p80"/>
            <p:cNvSpPr/>
            <p:nvPr/>
          </p:nvSpPr>
          <p:spPr>
            <a:xfrm>
              <a:off x="1023163" y="4029063"/>
              <a:ext cx="25940" cy="140262"/>
            </a:xfrm>
            <a:custGeom>
              <a:rect b="b" l="l" r="r" t="t"/>
              <a:pathLst>
                <a:path extrusionOk="0" h="5353" w="99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80"/>
            <p:cNvSpPr/>
            <p:nvPr/>
          </p:nvSpPr>
          <p:spPr>
            <a:xfrm>
              <a:off x="1026805" y="4035719"/>
              <a:ext cx="80153" cy="132087"/>
            </a:xfrm>
            <a:custGeom>
              <a:rect b="b" l="l" r="r" t="t"/>
              <a:pathLst>
                <a:path extrusionOk="0" h="5041" w="3059">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80"/>
            <p:cNvSpPr/>
            <p:nvPr/>
          </p:nvSpPr>
          <p:spPr>
            <a:xfrm>
              <a:off x="965308" y="4035719"/>
              <a:ext cx="80127" cy="132139"/>
            </a:xfrm>
            <a:custGeom>
              <a:rect b="b" l="l" r="r" t="t"/>
              <a:pathLst>
                <a:path extrusionOk="0" h="5043" w="3058">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80"/>
            <p:cNvSpPr/>
            <p:nvPr/>
          </p:nvSpPr>
          <p:spPr>
            <a:xfrm>
              <a:off x="1021512" y="3814858"/>
              <a:ext cx="28980" cy="40404"/>
            </a:xfrm>
            <a:custGeom>
              <a:rect b="b" l="l" r="r" t="t"/>
              <a:pathLst>
                <a:path extrusionOk="0" h="1542" w="1106">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80"/>
            <p:cNvSpPr/>
            <p:nvPr/>
          </p:nvSpPr>
          <p:spPr>
            <a:xfrm>
              <a:off x="960906" y="3853978"/>
              <a:ext cx="150455" cy="182396"/>
            </a:xfrm>
            <a:custGeom>
              <a:rect b="b" l="l" r="r" t="t"/>
              <a:pathLst>
                <a:path extrusionOk="0" h="6961" w="5742">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80"/>
            <p:cNvSpPr/>
            <p:nvPr/>
          </p:nvSpPr>
          <p:spPr>
            <a:xfrm>
              <a:off x="983152" y="3853978"/>
              <a:ext cx="128209" cy="182396"/>
            </a:xfrm>
            <a:custGeom>
              <a:rect b="b" l="l" r="r" t="t"/>
              <a:pathLst>
                <a:path extrusionOk="0" h="6961" w="4893">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80"/>
            <p:cNvSpPr/>
            <p:nvPr/>
          </p:nvSpPr>
          <p:spPr>
            <a:xfrm>
              <a:off x="942276" y="3837890"/>
              <a:ext cx="187820" cy="30080"/>
            </a:xfrm>
            <a:custGeom>
              <a:rect b="b" l="l" r="r" t="t"/>
              <a:pathLst>
                <a:path extrusionOk="0" h="1148" w="7168">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80"/>
            <p:cNvSpPr/>
            <p:nvPr/>
          </p:nvSpPr>
          <p:spPr>
            <a:xfrm>
              <a:off x="942276" y="4022408"/>
              <a:ext cx="187820" cy="30080"/>
            </a:xfrm>
            <a:custGeom>
              <a:rect b="b" l="l" r="r" t="t"/>
              <a:pathLst>
                <a:path extrusionOk="0" h="1148" w="7168">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80"/>
            <p:cNvSpPr/>
            <p:nvPr/>
          </p:nvSpPr>
          <p:spPr>
            <a:xfrm>
              <a:off x="968819" y="3837890"/>
              <a:ext cx="161276" cy="30080"/>
            </a:xfrm>
            <a:custGeom>
              <a:rect b="b" l="l" r="r" t="t"/>
              <a:pathLst>
                <a:path extrusionOk="0" h="1148" w="6155">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80"/>
            <p:cNvSpPr/>
            <p:nvPr/>
          </p:nvSpPr>
          <p:spPr>
            <a:xfrm>
              <a:off x="968819" y="4022408"/>
              <a:ext cx="161276" cy="30080"/>
            </a:xfrm>
            <a:custGeom>
              <a:rect b="b" l="l" r="r" t="t"/>
              <a:pathLst>
                <a:path extrusionOk="0" h="1148" w="6155">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80"/>
            <p:cNvSpPr/>
            <p:nvPr/>
          </p:nvSpPr>
          <p:spPr>
            <a:xfrm>
              <a:off x="936878" y="3809408"/>
              <a:ext cx="198615" cy="111492"/>
            </a:xfrm>
            <a:custGeom>
              <a:rect b="b" l="l" r="r" t="t"/>
              <a:pathLst>
                <a:path extrusionOk="0" h="4255" w="758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80"/>
            <p:cNvSpPr/>
            <p:nvPr/>
          </p:nvSpPr>
          <p:spPr>
            <a:xfrm>
              <a:off x="936878" y="3902846"/>
              <a:ext cx="198615" cy="272008"/>
            </a:xfrm>
            <a:custGeom>
              <a:rect b="b" l="l" r="r" t="t"/>
              <a:pathLst>
                <a:path extrusionOk="0" h="10381" w="758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3" name="Google Shape;15173;p80"/>
          <p:cNvGrpSpPr/>
          <p:nvPr/>
        </p:nvGrpSpPr>
        <p:grpSpPr>
          <a:xfrm>
            <a:off x="2270140" y="3622610"/>
            <a:ext cx="202021" cy="365394"/>
            <a:chOff x="2270140" y="3809460"/>
            <a:chExt cx="202021" cy="365394"/>
          </a:xfrm>
        </p:grpSpPr>
        <p:sp>
          <p:nvSpPr>
            <p:cNvPr id="15174" name="Google Shape;15174;p80"/>
            <p:cNvSpPr/>
            <p:nvPr/>
          </p:nvSpPr>
          <p:spPr>
            <a:xfrm>
              <a:off x="2322466" y="3814832"/>
              <a:ext cx="38753" cy="56545"/>
            </a:xfrm>
            <a:custGeom>
              <a:rect b="b" l="l" r="r" t="t"/>
              <a:pathLst>
                <a:path extrusionOk="0" h="2158" w="1479">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80"/>
            <p:cNvSpPr/>
            <p:nvPr/>
          </p:nvSpPr>
          <p:spPr>
            <a:xfrm>
              <a:off x="2346468" y="3819391"/>
              <a:ext cx="15643" cy="51724"/>
            </a:xfrm>
            <a:custGeom>
              <a:rect b="b" l="l" r="r" t="t"/>
              <a:pathLst>
                <a:path extrusionOk="0" h="1974" w="597">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80"/>
            <p:cNvSpPr/>
            <p:nvPr/>
          </p:nvSpPr>
          <p:spPr>
            <a:xfrm>
              <a:off x="2275669" y="3856991"/>
              <a:ext cx="132480" cy="312465"/>
            </a:xfrm>
            <a:custGeom>
              <a:rect b="b" l="l" r="r" t="t"/>
              <a:pathLst>
                <a:path extrusionOk="0" h="11925" w="5056">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80"/>
            <p:cNvSpPr/>
            <p:nvPr/>
          </p:nvSpPr>
          <p:spPr>
            <a:xfrm>
              <a:off x="2298308" y="3857385"/>
              <a:ext cx="111099" cy="312072"/>
            </a:xfrm>
            <a:custGeom>
              <a:rect b="b" l="l" r="r" t="t"/>
              <a:pathLst>
                <a:path extrusionOk="0" h="11910" w="424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80"/>
            <p:cNvSpPr/>
            <p:nvPr/>
          </p:nvSpPr>
          <p:spPr>
            <a:xfrm>
              <a:off x="2275669" y="3937250"/>
              <a:ext cx="132349" cy="232207"/>
            </a:xfrm>
            <a:custGeom>
              <a:rect b="b" l="l" r="r" t="t"/>
              <a:pathLst>
                <a:path extrusionOk="0" h="8862" w="5051">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80"/>
            <p:cNvSpPr/>
            <p:nvPr/>
          </p:nvSpPr>
          <p:spPr>
            <a:xfrm>
              <a:off x="2299565" y="3937250"/>
              <a:ext cx="108452" cy="207314"/>
            </a:xfrm>
            <a:custGeom>
              <a:rect b="b" l="l" r="r" t="t"/>
              <a:pathLst>
                <a:path extrusionOk="0" h="7912" w="4139">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80"/>
            <p:cNvSpPr/>
            <p:nvPr/>
          </p:nvSpPr>
          <p:spPr>
            <a:xfrm>
              <a:off x="2350372" y="3991201"/>
              <a:ext cx="57646" cy="119510"/>
            </a:xfrm>
            <a:custGeom>
              <a:rect b="b" l="l" r="r" t="t"/>
              <a:pathLst>
                <a:path extrusionOk="0" h="4561" w="220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80"/>
            <p:cNvSpPr/>
            <p:nvPr/>
          </p:nvSpPr>
          <p:spPr>
            <a:xfrm>
              <a:off x="2270140" y="3809460"/>
              <a:ext cx="143537" cy="365394"/>
            </a:xfrm>
            <a:custGeom>
              <a:rect b="b" l="l" r="r" t="t"/>
              <a:pathLst>
                <a:path extrusionOk="0" h="13945" w="5478">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80"/>
            <p:cNvSpPr/>
            <p:nvPr/>
          </p:nvSpPr>
          <p:spPr>
            <a:xfrm>
              <a:off x="2443522" y="3862258"/>
              <a:ext cx="27382" cy="18630"/>
            </a:xfrm>
            <a:custGeom>
              <a:rect b="b" l="l" r="r" t="t"/>
              <a:pathLst>
                <a:path extrusionOk="0" h="711" w="1045">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80"/>
            <p:cNvSpPr/>
            <p:nvPr/>
          </p:nvSpPr>
          <p:spPr>
            <a:xfrm>
              <a:off x="2376155" y="3841322"/>
              <a:ext cx="28980" cy="13599"/>
            </a:xfrm>
            <a:custGeom>
              <a:rect b="b" l="l" r="r" t="t"/>
              <a:pathLst>
                <a:path extrusionOk="0" h="519" w="1106">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80"/>
            <p:cNvSpPr/>
            <p:nvPr/>
          </p:nvSpPr>
          <p:spPr>
            <a:xfrm>
              <a:off x="2410507" y="3849419"/>
              <a:ext cx="28875" cy="15250"/>
            </a:xfrm>
            <a:custGeom>
              <a:rect b="b" l="l" r="r" t="t"/>
              <a:pathLst>
                <a:path extrusionOk="0" h="582" w="1102">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80"/>
            <p:cNvSpPr/>
            <p:nvPr/>
          </p:nvSpPr>
          <p:spPr>
            <a:xfrm>
              <a:off x="2375579" y="3825339"/>
              <a:ext cx="28797" cy="12813"/>
            </a:xfrm>
            <a:custGeom>
              <a:rect b="b" l="l" r="r" t="t"/>
              <a:pathLst>
                <a:path extrusionOk="0" h="489" w="1099">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80"/>
            <p:cNvSpPr/>
            <p:nvPr/>
          </p:nvSpPr>
          <p:spPr>
            <a:xfrm>
              <a:off x="2410559" y="3820072"/>
              <a:ext cx="28954" cy="12996"/>
            </a:xfrm>
            <a:custGeom>
              <a:rect b="b" l="l" r="r" t="t"/>
              <a:pathLst>
                <a:path extrusionOk="0" h="496" w="1105">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80"/>
            <p:cNvSpPr/>
            <p:nvPr/>
          </p:nvSpPr>
          <p:spPr>
            <a:xfrm>
              <a:off x="2445042" y="3810901"/>
              <a:ext cx="27120" cy="16272"/>
            </a:xfrm>
            <a:custGeom>
              <a:rect b="b" l="l" r="r" t="t"/>
              <a:pathLst>
                <a:path extrusionOk="0" h="621" w="1035">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8" name="Google Shape;15188;p80"/>
          <p:cNvGrpSpPr/>
          <p:nvPr/>
        </p:nvGrpSpPr>
        <p:grpSpPr>
          <a:xfrm>
            <a:off x="3201010" y="1778976"/>
            <a:ext cx="115370" cy="365420"/>
            <a:chOff x="3201010" y="1965826"/>
            <a:chExt cx="115370" cy="365420"/>
          </a:xfrm>
        </p:grpSpPr>
        <p:sp>
          <p:nvSpPr>
            <p:cNvPr id="15189" name="Google Shape;15189;p80"/>
            <p:cNvSpPr/>
            <p:nvPr/>
          </p:nvSpPr>
          <p:spPr>
            <a:xfrm>
              <a:off x="3222025" y="2095109"/>
              <a:ext cx="61419" cy="230634"/>
            </a:xfrm>
            <a:custGeom>
              <a:rect b="b" l="l" r="r" t="t"/>
              <a:pathLst>
                <a:path extrusionOk="0" h="8802" w="2344">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80"/>
            <p:cNvSpPr/>
            <p:nvPr/>
          </p:nvSpPr>
          <p:spPr>
            <a:xfrm>
              <a:off x="3222025" y="2095109"/>
              <a:ext cx="44046" cy="230634"/>
            </a:xfrm>
            <a:custGeom>
              <a:rect b="b" l="l" r="r" t="t"/>
              <a:pathLst>
                <a:path extrusionOk="0" h="8802" w="1681">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80"/>
            <p:cNvSpPr/>
            <p:nvPr/>
          </p:nvSpPr>
          <p:spPr>
            <a:xfrm>
              <a:off x="3204285" y="1971224"/>
              <a:ext cx="108085" cy="142908"/>
            </a:xfrm>
            <a:custGeom>
              <a:rect b="b" l="l" r="r" t="t"/>
              <a:pathLst>
                <a:path extrusionOk="0" h="5454" w="4125">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80"/>
            <p:cNvSpPr/>
            <p:nvPr/>
          </p:nvSpPr>
          <p:spPr>
            <a:xfrm>
              <a:off x="3225300" y="1971224"/>
              <a:ext cx="87071" cy="125798"/>
            </a:xfrm>
            <a:custGeom>
              <a:rect b="b" l="l" r="r" t="t"/>
              <a:pathLst>
                <a:path extrusionOk="0" h="4801" w="3323">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80"/>
            <p:cNvSpPr/>
            <p:nvPr/>
          </p:nvSpPr>
          <p:spPr>
            <a:xfrm>
              <a:off x="3223544" y="2142641"/>
              <a:ext cx="58117" cy="30211"/>
            </a:xfrm>
            <a:custGeom>
              <a:rect b="b" l="l" r="r" t="t"/>
              <a:pathLst>
                <a:path extrusionOk="0" h="1153" w="2218">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80"/>
            <p:cNvSpPr/>
            <p:nvPr/>
          </p:nvSpPr>
          <p:spPr>
            <a:xfrm>
              <a:off x="3223544" y="2142641"/>
              <a:ext cx="28823" cy="30211"/>
            </a:xfrm>
            <a:custGeom>
              <a:rect b="b" l="l" r="r" t="t"/>
              <a:pathLst>
                <a:path extrusionOk="0" h="1153" w="110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80"/>
            <p:cNvSpPr/>
            <p:nvPr/>
          </p:nvSpPr>
          <p:spPr>
            <a:xfrm>
              <a:off x="3201010" y="1965826"/>
              <a:ext cx="115370" cy="365420"/>
            </a:xfrm>
            <a:custGeom>
              <a:rect b="b" l="l" r="r" t="t"/>
              <a:pathLst>
                <a:path extrusionOk="0" h="13946" w="4403">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6" name="Google Shape;15196;p80"/>
          <p:cNvGrpSpPr/>
          <p:nvPr/>
        </p:nvGrpSpPr>
        <p:grpSpPr>
          <a:xfrm>
            <a:off x="3520366" y="1823232"/>
            <a:ext cx="365551" cy="276856"/>
            <a:chOff x="3520366" y="2010082"/>
            <a:chExt cx="365551" cy="276856"/>
          </a:xfrm>
        </p:grpSpPr>
        <p:sp>
          <p:nvSpPr>
            <p:cNvPr id="15197" name="Google Shape;15197;p80"/>
            <p:cNvSpPr/>
            <p:nvPr/>
          </p:nvSpPr>
          <p:spPr>
            <a:xfrm>
              <a:off x="3525790" y="2062015"/>
              <a:ext cx="26" cy="1415"/>
            </a:xfrm>
            <a:custGeom>
              <a:rect b="b" l="l" r="r" t="t"/>
              <a:pathLst>
                <a:path extrusionOk="0" h="54" w="1">
                  <a:moveTo>
                    <a:pt x="0" y="1"/>
                  </a:moveTo>
                  <a:lnTo>
                    <a:pt x="0" y="54"/>
                  </a:lnTo>
                  <a:lnTo>
                    <a:pt x="0" y="54"/>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80"/>
            <p:cNvSpPr/>
            <p:nvPr/>
          </p:nvSpPr>
          <p:spPr>
            <a:xfrm>
              <a:off x="3525790" y="2042285"/>
              <a:ext cx="354598" cy="239255"/>
            </a:xfrm>
            <a:custGeom>
              <a:rect b="b" l="l" r="r" t="t"/>
              <a:pathLst>
                <a:path extrusionOk="0" h="9131" w="13533">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80"/>
            <p:cNvSpPr/>
            <p:nvPr/>
          </p:nvSpPr>
          <p:spPr>
            <a:xfrm>
              <a:off x="3623499" y="2160642"/>
              <a:ext cx="236635" cy="71952"/>
            </a:xfrm>
            <a:custGeom>
              <a:rect b="b" l="l" r="r" t="t"/>
              <a:pathLst>
                <a:path extrusionOk="0" h="2746" w="9031">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80"/>
            <p:cNvSpPr/>
            <p:nvPr/>
          </p:nvSpPr>
          <p:spPr>
            <a:xfrm>
              <a:off x="3623499" y="2160746"/>
              <a:ext cx="236635" cy="46090"/>
            </a:xfrm>
            <a:custGeom>
              <a:rect b="b" l="l" r="r" t="t"/>
              <a:pathLst>
                <a:path extrusionOk="0" h="1759" w="9031">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80"/>
            <p:cNvSpPr/>
            <p:nvPr/>
          </p:nvSpPr>
          <p:spPr>
            <a:xfrm>
              <a:off x="3525790" y="2015480"/>
              <a:ext cx="76616" cy="235613"/>
            </a:xfrm>
            <a:custGeom>
              <a:rect b="b" l="l" r="r" t="t"/>
              <a:pathLst>
                <a:path extrusionOk="0" h="8992" w="2924">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80"/>
            <p:cNvSpPr/>
            <p:nvPr/>
          </p:nvSpPr>
          <p:spPr>
            <a:xfrm>
              <a:off x="3525790" y="2015480"/>
              <a:ext cx="26936" cy="235613"/>
            </a:xfrm>
            <a:custGeom>
              <a:rect b="b" l="l" r="r" t="t"/>
              <a:pathLst>
                <a:path extrusionOk="0" h="8992" w="1028">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80"/>
            <p:cNvSpPr/>
            <p:nvPr/>
          </p:nvSpPr>
          <p:spPr>
            <a:xfrm>
              <a:off x="3520366" y="2010082"/>
              <a:ext cx="365551" cy="276856"/>
            </a:xfrm>
            <a:custGeom>
              <a:rect b="b" l="l" r="r" t="t"/>
              <a:pathLst>
                <a:path extrusionOk="0" h="10566" w="13951">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80"/>
            <p:cNvSpPr/>
            <p:nvPr/>
          </p:nvSpPr>
          <p:spPr>
            <a:xfrm>
              <a:off x="3674699" y="2112717"/>
              <a:ext cx="211087" cy="174220"/>
            </a:xfrm>
            <a:custGeom>
              <a:rect b="b" l="l" r="r" t="t"/>
              <a:pathLst>
                <a:path extrusionOk="0" h="6649" w="8056">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80"/>
            <p:cNvSpPr/>
            <p:nvPr/>
          </p:nvSpPr>
          <p:spPr>
            <a:xfrm>
              <a:off x="3618101" y="2155349"/>
              <a:ext cx="247430" cy="82669"/>
            </a:xfrm>
            <a:custGeom>
              <a:rect b="b" l="l" r="r" t="t"/>
              <a:pathLst>
                <a:path extrusionOk="0" h="3155" w="9443">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80"/>
            <p:cNvSpPr/>
            <p:nvPr/>
          </p:nvSpPr>
          <p:spPr>
            <a:xfrm>
              <a:off x="3625019" y="2066417"/>
              <a:ext cx="204799" cy="71716"/>
            </a:xfrm>
            <a:custGeom>
              <a:rect b="b" l="l" r="r" t="t"/>
              <a:pathLst>
                <a:path extrusionOk="0" h="2737" w="7816">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7" name="Google Shape;15207;p80"/>
          <p:cNvGrpSpPr/>
          <p:nvPr/>
        </p:nvGrpSpPr>
        <p:grpSpPr>
          <a:xfrm>
            <a:off x="1298368" y="3622610"/>
            <a:ext cx="365420" cy="365394"/>
            <a:chOff x="1298368" y="3809460"/>
            <a:chExt cx="365420" cy="365394"/>
          </a:xfrm>
        </p:grpSpPr>
        <p:sp>
          <p:nvSpPr>
            <p:cNvPr id="15208" name="Google Shape;15208;p80"/>
            <p:cNvSpPr/>
            <p:nvPr/>
          </p:nvSpPr>
          <p:spPr>
            <a:xfrm>
              <a:off x="1306150" y="4053956"/>
              <a:ext cx="354598" cy="113614"/>
            </a:xfrm>
            <a:custGeom>
              <a:rect b="b" l="l" r="r" t="t"/>
              <a:pathLst>
                <a:path extrusionOk="0" h="4336" w="13533">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80"/>
            <p:cNvSpPr/>
            <p:nvPr/>
          </p:nvSpPr>
          <p:spPr>
            <a:xfrm>
              <a:off x="1306281" y="4076699"/>
              <a:ext cx="354467" cy="90870"/>
            </a:xfrm>
            <a:custGeom>
              <a:rect b="b" l="l" r="r" t="t"/>
              <a:pathLst>
                <a:path extrusionOk="0" h="3468" w="13528">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80"/>
            <p:cNvSpPr/>
            <p:nvPr/>
          </p:nvSpPr>
          <p:spPr>
            <a:xfrm>
              <a:off x="1597076" y="4076726"/>
              <a:ext cx="37653" cy="68074"/>
            </a:xfrm>
            <a:custGeom>
              <a:rect b="b" l="l" r="r" t="t"/>
              <a:pathLst>
                <a:path extrusionOk="0" h="2598" w="1437">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80"/>
            <p:cNvSpPr/>
            <p:nvPr/>
          </p:nvSpPr>
          <p:spPr>
            <a:xfrm>
              <a:off x="1510163" y="4076726"/>
              <a:ext cx="37653" cy="68074"/>
            </a:xfrm>
            <a:custGeom>
              <a:rect b="b" l="l" r="r" t="t"/>
              <a:pathLst>
                <a:path extrusionOk="0" h="2598" w="1437">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80"/>
            <p:cNvSpPr/>
            <p:nvPr/>
          </p:nvSpPr>
          <p:spPr>
            <a:xfrm>
              <a:off x="1424140" y="4076726"/>
              <a:ext cx="37627" cy="68074"/>
            </a:xfrm>
            <a:custGeom>
              <a:rect b="b" l="l" r="r" t="t"/>
              <a:pathLst>
                <a:path extrusionOk="0" h="2598" w="1436">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80"/>
            <p:cNvSpPr/>
            <p:nvPr/>
          </p:nvSpPr>
          <p:spPr>
            <a:xfrm>
              <a:off x="1305285" y="3917205"/>
              <a:ext cx="342257" cy="250339"/>
            </a:xfrm>
            <a:custGeom>
              <a:rect b="b" l="l" r="r" t="t"/>
              <a:pathLst>
                <a:path extrusionOk="0" h="9554" w="13062">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80"/>
            <p:cNvSpPr/>
            <p:nvPr/>
          </p:nvSpPr>
          <p:spPr>
            <a:xfrm>
              <a:off x="1307932" y="3929441"/>
              <a:ext cx="339611" cy="238128"/>
            </a:xfrm>
            <a:custGeom>
              <a:rect b="b" l="l" r="r" t="t"/>
              <a:pathLst>
                <a:path extrusionOk="0" h="9088" w="12961">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80"/>
            <p:cNvSpPr/>
            <p:nvPr/>
          </p:nvSpPr>
          <p:spPr>
            <a:xfrm>
              <a:off x="1553449" y="3945582"/>
              <a:ext cx="62912" cy="71769"/>
            </a:xfrm>
            <a:custGeom>
              <a:rect b="b" l="l" r="r" t="t"/>
              <a:pathLst>
                <a:path extrusionOk="0" h="2739" w="2401">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80"/>
            <p:cNvSpPr/>
            <p:nvPr/>
          </p:nvSpPr>
          <p:spPr>
            <a:xfrm>
              <a:off x="1478222" y="3989026"/>
              <a:ext cx="62912" cy="71716"/>
            </a:xfrm>
            <a:custGeom>
              <a:rect b="b" l="l" r="r" t="t"/>
              <a:pathLst>
                <a:path extrusionOk="0" h="2737" w="2401">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80"/>
            <p:cNvSpPr/>
            <p:nvPr/>
          </p:nvSpPr>
          <p:spPr>
            <a:xfrm>
              <a:off x="1403650" y="4032103"/>
              <a:ext cx="62912" cy="71664"/>
            </a:xfrm>
            <a:custGeom>
              <a:rect b="b" l="l" r="r" t="t"/>
              <a:pathLst>
                <a:path extrusionOk="0" h="2735" w="2401">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80"/>
            <p:cNvSpPr/>
            <p:nvPr/>
          </p:nvSpPr>
          <p:spPr>
            <a:xfrm>
              <a:off x="1306150" y="3829033"/>
              <a:ext cx="253221" cy="338458"/>
            </a:xfrm>
            <a:custGeom>
              <a:rect b="b" l="l" r="r" t="t"/>
              <a:pathLst>
                <a:path extrusionOk="0" h="12917" w="9664">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80"/>
            <p:cNvSpPr/>
            <p:nvPr/>
          </p:nvSpPr>
          <p:spPr>
            <a:xfrm>
              <a:off x="1320745" y="3833724"/>
              <a:ext cx="238626" cy="333846"/>
            </a:xfrm>
            <a:custGeom>
              <a:rect b="b" l="l" r="r" t="t"/>
              <a:pathLst>
                <a:path extrusionOk="0" h="12741" w="9107">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80"/>
            <p:cNvSpPr/>
            <p:nvPr/>
          </p:nvSpPr>
          <p:spPr>
            <a:xfrm>
              <a:off x="1456212" y="3859061"/>
              <a:ext cx="74127" cy="60554"/>
            </a:xfrm>
            <a:custGeom>
              <a:rect b="b" l="l" r="r" t="t"/>
              <a:pathLst>
                <a:path extrusionOk="0" h="2311" w="2829">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80"/>
            <p:cNvSpPr/>
            <p:nvPr/>
          </p:nvSpPr>
          <p:spPr>
            <a:xfrm>
              <a:off x="1412192" y="3934027"/>
              <a:ext cx="73996" cy="60554"/>
            </a:xfrm>
            <a:custGeom>
              <a:rect b="b" l="l" r="r" t="t"/>
              <a:pathLst>
                <a:path extrusionOk="0" h="2311" w="2824">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80"/>
            <p:cNvSpPr/>
            <p:nvPr/>
          </p:nvSpPr>
          <p:spPr>
            <a:xfrm>
              <a:off x="1369062" y="4008599"/>
              <a:ext cx="74101" cy="60580"/>
            </a:xfrm>
            <a:custGeom>
              <a:rect b="b" l="l" r="r" t="t"/>
              <a:pathLst>
                <a:path extrusionOk="0" h="2312" w="2828">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80"/>
            <p:cNvSpPr/>
            <p:nvPr/>
          </p:nvSpPr>
          <p:spPr>
            <a:xfrm>
              <a:off x="1304657" y="3812971"/>
              <a:ext cx="115108" cy="354598"/>
            </a:xfrm>
            <a:custGeom>
              <a:rect b="b" l="l" r="r" t="t"/>
              <a:pathLst>
                <a:path extrusionOk="0" h="13533" w="4393">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80"/>
            <p:cNvSpPr/>
            <p:nvPr/>
          </p:nvSpPr>
          <p:spPr>
            <a:xfrm>
              <a:off x="1327033" y="3812971"/>
              <a:ext cx="92731" cy="354467"/>
            </a:xfrm>
            <a:custGeom>
              <a:rect b="b" l="l" r="r" t="t"/>
              <a:pathLst>
                <a:path extrusionOk="0" h="13528" w="3539">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80"/>
            <p:cNvSpPr/>
            <p:nvPr/>
          </p:nvSpPr>
          <p:spPr>
            <a:xfrm>
              <a:off x="1329051" y="3839017"/>
              <a:ext cx="67943" cy="37627"/>
            </a:xfrm>
            <a:custGeom>
              <a:rect b="b" l="l" r="r" t="t"/>
              <a:pathLst>
                <a:path extrusionOk="0" h="1436" w="2593">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80"/>
            <p:cNvSpPr/>
            <p:nvPr/>
          </p:nvSpPr>
          <p:spPr>
            <a:xfrm>
              <a:off x="1329051" y="3925930"/>
              <a:ext cx="68074" cy="37627"/>
            </a:xfrm>
            <a:custGeom>
              <a:rect b="b" l="l" r="r" t="t"/>
              <a:pathLst>
                <a:path extrusionOk="0" h="1436" w="2598">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80"/>
            <p:cNvSpPr/>
            <p:nvPr/>
          </p:nvSpPr>
          <p:spPr>
            <a:xfrm>
              <a:off x="1329051" y="4011953"/>
              <a:ext cx="67943" cy="37627"/>
            </a:xfrm>
            <a:custGeom>
              <a:rect b="b" l="l" r="r" t="t"/>
              <a:pathLst>
                <a:path extrusionOk="0" h="1436" w="2593">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80"/>
            <p:cNvSpPr/>
            <p:nvPr/>
          </p:nvSpPr>
          <p:spPr>
            <a:xfrm>
              <a:off x="1459618" y="4067686"/>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80"/>
            <p:cNvSpPr/>
            <p:nvPr/>
          </p:nvSpPr>
          <p:spPr>
            <a:xfrm>
              <a:off x="1298368" y="3809460"/>
              <a:ext cx="365420" cy="365394"/>
            </a:xfrm>
            <a:custGeom>
              <a:rect b="b" l="l" r="r" t="t"/>
              <a:pathLst>
                <a:path extrusionOk="0" h="13945" w="13946">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80"/>
            <p:cNvSpPr/>
            <p:nvPr/>
          </p:nvSpPr>
          <p:spPr>
            <a:xfrm>
              <a:off x="1589163" y="4073215"/>
              <a:ext cx="48579" cy="78896"/>
            </a:xfrm>
            <a:custGeom>
              <a:rect b="b" l="l" r="r" t="t"/>
              <a:pathLst>
                <a:path extrusionOk="0" h="3011" w="1854">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80"/>
            <p:cNvSpPr/>
            <p:nvPr/>
          </p:nvSpPr>
          <p:spPr>
            <a:xfrm>
              <a:off x="1565529" y="4074656"/>
              <a:ext cx="10953" cy="47060"/>
            </a:xfrm>
            <a:custGeom>
              <a:rect b="b" l="l" r="r" t="t"/>
              <a:pathLst>
                <a:path extrusionOk="0" h="1796" w="418">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80"/>
            <p:cNvSpPr/>
            <p:nvPr/>
          </p:nvSpPr>
          <p:spPr>
            <a:xfrm>
              <a:off x="1565529" y="4132589"/>
              <a:ext cx="10822" cy="18106"/>
            </a:xfrm>
            <a:custGeom>
              <a:rect b="b" l="l" r="r" t="t"/>
              <a:pathLst>
                <a:path extrusionOk="0" h="691" w="413">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80"/>
            <p:cNvSpPr/>
            <p:nvPr/>
          </p:nvSpPr>
          <p:spPr>
            <a:xfrm>
              <a:off x="1478720" y="4132589"/>
              <a:ext cx="10848" cy="18106"/>
            </a:xfrm>
            <a:custGeom>
              <a:rect b="b" l="l" r="r" t="t"/>
              <a:pathLst>
                <a:path extrusionOk="0" h="691" w="414">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80"/>
            <p:cNvSpPr/>
            <p:nvPr/>
          </p:nvSpPr>
          <p:spPr>
            <a:xfrm>
              <a:off x="1338117" y="4101697"/>
              <a:ext cx="52457" cy="44990"/>
            </a:xfrm>
            <a:custGeom>
              <a:rect b="b" l="l" r="r" t="t"/>
              <a:pathLst>
                <a:path extrusionOk="0" h="1717" w="2002">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80"/>
            <p:cNvSpPr/>
            <p:nvPr/>
          </p:nvSpPr>
          <p:spPr>
            <a:xfrm>
              <a:off x="1321138" y="3835479"/>
              <a:ext cx="78870" cy="48579"/>
            </a:xfrm>
            <a:custGeom>
              <a:rect b="b" l="l" r="r" t="t"/>
              <a:pathLst>
                <a:path extrusionOk="0" h="1854" w="301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80"/>
            <p:cNvSpPr/>
            <p:nvPr/>
          </p:nvSpPr>
          <p:spPr>
            <a:xfrm>
              <a:off x="1378731" y="3896741"/>
              <a:ext cx="21669" cy="10979"/>
            </a:xfrm>
            <a:custGeom>
              <a:rect b="b" l="l" r="r" t="t"/>
              <a:pathLst>
                <a:path extrusionOk="0" h="419" w="827">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80"/>
            <p:cNvSpPr/>
            <p:nvPr/>
          </p:nvSpPr>
          <p:spPr>
            <a:xfrm>
              <a:off x="1320745" y="3896741"/>
              <a:ext cx="50728" cy="10979"/>
            </a:xfrm>
            <a:custGeom>
              <a:rect b="b" l="l" r="r" t="t"/>
              <a:pathLst>
                <a:path extrusionOk="0" h="419" w="1936">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80"/>
            <p:cNvSpPr/>
            <p:nvPr/>
          </p:nvSpPr>
          <p:spPr>
            <a:xfrm>
              <a:off x="1321138" y="3922288"/>
              <a:ext cx="78870" cy="48553"/>
            </a:xfrm>
            <a:custGeom>
              <a:rect b="b" l="l" r="r" t="t"/>
              <a:pathLst>
                <a:path extrusionOk="0" h="1853" w="301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80"/>
            <p:cNvSpPr/>
            <p:nvPr/>
          </p:nvSpPr>
          <p:spPr>
            <a:xfrm>
              <a:off x="1378731" y="3983654"/>
              <a:ext cx="21669" cy="10848"/>
            </a:xfrm>
            <a:custGeom>
              <a:rect b="b" l="l" r="r" t="t"/>
              <a:pathLst>
                <a:path extrusionOk="0" h="414" w="827">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80"/>
            <p:cNvSpPr/>
            <p:nvPr/>
          </p:nvSpPr>
          <p:spPr>
            <a:xfrm>
              <a:off x="1320745" y="3983654"/>
              <a:ext cx="50807" cy="10848"/>
            </a:xfrm>
            <a:custGeom>
              <a:rect b="b" l="l" r="r" t="t"/>
              <a:pathLst>
                <a:path extrusionOk="0" h="414" w="1939">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80"/>
            <p:cNvSpPr/>
            <p:nvPr/>
          </p:nvSpPr>
          <p:spPr>
            <a:xfrm>
              <a:off x="1321138" y="4008442"/>
              <a:ext cx="79498" cy="48448"/>
            </a:xfrm>
            <a:custGeom>
              <a:rect b="b" l="l" r="r" t="t"/>
              <a:pathLst>
                <a:path extrusionOk="0" h="1849" w="3034">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80"/>
            <p:cNvSpPr/>
            <p:nvPr/>
          </p:nvSpPr>
          <p:spPr>
            <a:xfrm>
              <a:off x="1320614" y="4069677"/>
              <a:ext cx="49103" cy="10848"/>
            </a:xfrm>
            <a:custGeom>
              <a:rect b="b" l="l" r="r" t="t"/>
              <a:pathLst>
                <a:path extrusionOk="0" h="414" w="1874">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80"/>
            <p:cNvSpPr/>
            <p:nvPr/>
          </p:nvSpPr>
          <p:spPr>
            <a:xfrm>
              <a:off x="1378731" y="4069677"/>
              <a:ext cx="21669" cy="10979"/>
            </a:xfrm>
            <a:custGeom>
              <a:rect b="b" l="l" r="r" t="t"/>
              <a:pathLst>
                <a:path extrusionOk="0" h="419" w="827">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80"/>
            <p:cNvSpPr/>
            <p:nvPr/>
          </p:nvSpPr>
          <p:spPr>
            <a:xfrm>
              <a:off x="1546768" y="3942045"/>
              <a:ext cx="69437" cy="82512"/>
            </a:xfrm>
            <a:custGeom>
              <a:rect b="b" l="l" r="r" t="t"/>
              <a:pathLst>
                <a:path extrusionOk="0" h="3149" w="265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80"/>
            <p:cNvSpPr/>
            <p:nvPr/>
          </p:nvSpPr>
          <p:spPr>
            <a:xfrm>
              <a:off x="1552192" y="4021019"/>
              <a:ext cx="16979" cy="17294"/>
            </a:xfrm>
            <a:custGeom>
              <a:rect b="b" l="l" r="r" t="t"/>
              <a:pathLst>
                <a:path extrusionOk="0" h="660" w="648">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80"/>
            <p:cNvSpPr/>
            <p:nvPr/>
          </p:nvSpPr>
          <p:spPr>
            <a:xfrm>
              <a:off x="1523133" y="3970972"/>
              <a:ext cx="31574" cy="42291"/>
            </a:xfrm>
            <a:custGeom>
              <a:rect b="b" l="l" r="r" t="t"/>
              <a:pathLst>
                <a:path extrusionOk="0" h="1614" w="1205">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80"/>
            <p:cNvSpPr/>
            <p:nvPr/>
          </p:nvSpPr>
          <p:spPr>
            <a:xfrm>
              <a:off x="1476964" y="4064489"/>
              <a:ext cx="17005" cy="17241"/>
            </a:xfrm>
            <a:custGeom>
              <a:rect b="b" l="l" r="r" t="t"/>
              <a:pathLst>
                <a:path extrusionOk="0" h="658" w="649">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80"/>
            <p:cNvSpPr/>
            <p:nvPr/>
          </p:nvSpPr>
          <p:spPr>
            <a:xfrm>
              <a:off x="1448666" y="3854974"/>
              <a:ext cx="81437" cy="71611"/>
            </a:xfrm>
            <a:custGeom>
              <a:rect b="b" l="l" r="r" t="t"/>
              <a:pathLst>
                <a:path extrusionOk="0" h="2733" w="3108">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80"/>
            <p:cNvSpPr/>
            <p:nvPr/>
          </p:nvSpPr>
          <p:spPr>
            <a:xfrm>
              <a:off x="1482624" y="3934656"/>
              <a:ext cx="22325" cy="14752"/>
            </a:xfrm>
            <a:custGeom>
              <a:rect b="b" l="l" r="r" t="t"/>
              <a:pathLst>
                <a:path extrusionOk="0" h="563" w="852">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80"/>
            <p:cNvSpPr/>
            <p:nvPr/>
          </p:nvSpPr>
          <p:spPr>
            <a:xfrm>
              <a:off x="1432420" y="3905728"/>
              <a:ext cx="47374" cy="29216"/>
            </a:xfrm>
            <a:custGeom>
              <a:rect b="b" l="l" r="r" t="t"/>
              <a:pathLst>
                <a:path extrusionOk="0" h="1115" w="1808">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80"/>
            <p:cNvSpPr/>
            <p:nvPr/>
          </p:nvSpPr>
          <p:spPr>
            <a:xfrm>
              <a:off x="1439102" y="4009883"/>
              <a:ext cx="21800" cy="14673"/>
            </a:xfrm>
            <a:custGeom>
              <a:rect b="b" l="l" r="r" t="t"/>
              <a:pathLst>
                <a:path extrusionOk="0" h="560" w="832">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2" name="Google Shape;15252;p80"/>
          <p:cNvGrpSpPr/>
          <p:nvPr/>
        </p:nvGrpSpPr>
        <p:grpSpPr>
          <a:xfrm>
            <a:off x="3963503" y="3164093"/>
            <a:ext cx="365394" cy="365472"/>
            <a:chOff x="3963503" y="3350943"/>
            <a:chExt cx="365394" cy="365472"/>
          </a:xfrm>
        </p:grpSpPr>
        <p:sp>
          <p:nvSpPr>
            <p:cNvPr id="15253" name="Google Shape;15253;p80"/>
            <p:cNvSpPr/>
            <p:nvPr/>
          </p:nvSpPr>
          <p:spPr>
            <a:xfrm>
              <a:off x="4062470" y="3404553"/>
              <a:ext cx="167198" cy="216642"/>
            </a:xfrm>
            <a:custGeom>
              <a:rect b="b" l="l" r="r" t="t"/>
              <a:pathLst>
                <a:path extrusionOk="0" h="8268" w="6381">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80"/>
            <p:cNvSpPr/>
            <p:nvPr/>
          </p:nvSpPr>
          <p:spPr>
            <a:xfrm>
              <a:off x="4062470" y="3404553"/>
              <a:ext cx="96137" cy="216642"/>
            </a:xfrm>
            <a:custGeom>
              <a:rect b="b" l="l" r="r" t="t"/>
              <a:pathLst>
                <a:path extrusionOk="0" h="8268" w="3669">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80"/>
            <p:cNvSpPr/>
            <p:nvPr/>
          </p:nvSpPr>
          <p:spPr>
            <a:xfrm>
              <a:off x="4127766" y="3356393"/>
              <a:ext cx="36867" cy="36893"/>
            </a:xfrm>
            <a:custGeom>
              <a:rect b="b" l="l" r="r" t="t"/>
              <a:pathLst>
                <a:path extrusionOk="0" h="1408" w="1407">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80"/>
            <p:cNvSpPr/>
            <p:nvPr/>
          </p:nvSpPr>
          <p:spPr>
            <a:xfrm>
              <a:off x="4285872" y="3533495"/>
              <a:ext cx="37496" cy="37522"/>
            </a:xfrm>
            <a:custGeom>
              <a:rect b="b" l="l" r="r" t="t"/>
              <a:pathLst>
                <a:path extrusionOk="0" h="1432" w="1431">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80"/>
            <p:cNvSpPr/>
            <p:nvPr/>
          </p:nvSpPr>
          <p:spPr>
            <a:xfrm>
              <a:off x="3968639" y="3533495"/>
              <a:ext cx="37653" cy="37522"/>
            </a:xfrm>
            <a:custGeom>
              <a:rect b="b" l="l" r="r" t="t"/>
              <a:pathLst>
                <a:path extrusionOk="0" h="1432" w="1437">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80"/>
            <p:cNvSpPr/>
            <p:nvPr/>
          </p:nvSpPr>
          <p:spPr>
            <a:xfrm>
              <a:off x="4089013" y="3637886"/>
              <a:ext cx="114374" cy="73105"/>
            </a:xfrm>
            <a:custGeom>
              <a:rect b="b" l="l" r="r" t="t"/>
              <a:pathLst>
                <a:path extrusionOk="0" h="2790" w="4365">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80"/>
            <p:cNvSpPr/>
            <p:nvPr/>
          </p:nvSpPr>
          <p:spPr>
            <a:xfrm>
              <a:off x="4068758" y="3611867"/>
              <a:ext cx="154883" cy="44911"/>
            </a:xfrm>
            <a:custGeom>
              <a:rect b="b" l="l" r="r" t="t"/>
              <a:pathLst>
                <a:path extrusionOk="0" h="1714" w="5911">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80"/>
            <p:cNvSpPr/>
            <p:nvPr/>
          </p:nvSpPr>
          <p:spPr>
            <a:xfrm>
              <a:off x="4118202" y="3637886"/>
              <a:ext cx="85184" cy="73105"/>
            </a:xfrm>
            <a:custGeom>
              <a:rect b="b" l="l" r="r" t="t"/>
              <a:pathLst>
                <a:path extrusionOk="0" h="2790" w="3251">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80"/>
            <p:cNvSpPr/>
            <p:nvPr/>
          </p:nvSpPr>
          <p:spPr>
            <a:xfrm>
              <a:off x="4098079" y="3611867"/>
              <a:ext cx="125562" cy="44911"/>
            </a:xfrm>
            <a:custGeom>
              <a:rect b="b" l="l" r="r" t="t"/>
              <a:pathLst>
                <a:path extrusionOk="0" h="1714" w="4792">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80"/>
            <p:cNvSpPr/>
            <p:nvPr/>
          </p:nvSpPr>
          <p:spPr>
            <a:xfrm>
              <a:off x="399167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80"/>
            <p:cNvSpPr/>
            <p:nvPr/>
          </p:nvSpPr>
          <p:spPr>
            <a:xfrm>
              <a:off x="4263731" y="3356393"/>
              <a:ext cx="36998" cy="36893"/>
            </a:xfrm>
            <a:custGeom>
              <a:rect b="b" l="l" r="r" t="t"/>
              <a:pathLst>
                <a:path extrusionOk="0" h="1408" w="1412">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80"/>
            <p:cNvSpPr/>
            <p:nvPr/>
          </p:nvSpPr>
          <p:spPr>
            <a:xfrm>
              <a:off x="3963503" y="3350943"/>
              <a:ext cx="365394" cy="365472"/>
            </a:xfrm>
            <a:custGeom>
              <a:rect b="b" l="l" r="r" t="t"/>
              <a:pathLst>
                <a:path extrusionOk="0" h="13948" w="13945">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5" name="Google Shape;15265;p80"/>
          <p:cNvGrpSpPr/>
          <p:nvPr/>
        </p:nvGrpSpPr>
        <p:grpSpPr>
          <a:xfrm>
            <a:off x="858140" y="3178111"/>
            <a:ext cx="319880" cy="365918"/>
            <a:chOff x="858140" y="3364961"/>
            <a:chExt cx="319880" cy="365918"/>
          </a:xfrm>
        </p:grpSpPr>
        <p:sp>
          <p:nvSpPr>
            <p:cNvPr id="15266" name="Google Shape;15266;p80"/>
            <p:cNvSpPr/>
            <p:nvPr/>
          </p:nvSpPr>
          <p:spPr>
            <a:xfrm>
              <a:off x="867573" y="3543086"/>
              <a:ext cx="304159" cy="182369"/>
            </a:xfrm>
            <a:custGeom>
              <a:rect b="b" l="l" r="r" t="t"/>
              <a:pathLst>
                <a:path extrusionOk="0" h="6960" w="11608">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80"/>
            <p:cNvSpPr/>
            <p:nvPr/>
          </p:nvSpPr>
          <p:spPr>
            <a:xfrm>
              <a:off x="888194" y="3543059"/>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80"/>
            <p:cNvSpPr/>
            <p:nvPr/>
          </p:nvSpPr>
          <p:spPr>
            <a:xfrm>
              <a:off x="867573" y="3485230"/>
              <a:ext cx="304159" cy="182291"/>
            </a:xfrm>
            <a:custGeom>
              <a:rect b="b" l="l" r="r" t="t"/>
              <a:pathLst>
                <a:path extrusionOk="0" h="6957" w="11608">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80"/>
            <p:cNvSpPr/>
            <p:nvPr/>
          </p:nvSpPr>
          <p:spPr>
            <a:xfrm>
              <a:off x="888194" y="3485204"/>
              <a:ext cx="262785" cy="147441"/>
            </a:xfrm>
            <a:custGeom>
              <a:rect b="b" l="l" r="r" t="t"/>
              <a:pathLst>
                <a:path extrusionOk="0" h="5627" w="10029">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80"/>
            <p:cNvSpPr/>
            <p:nvPr/>
          </p:nvSpPr>
          <p:spPr>
            <a:xfrm>
              <a:off x="867573" y="3427244"/>
              <a:ext cx="304159" cy="182369"/>
            </a:xfrm>
            <a:custGeom>
              <a:rect b="b" l="l" r="r" t="t"/>
              <a:pathLst>
                <a:path extrusionOk="0" h="6960" w="11608">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80"/>
            <p:cNvSpPr/>
            <p:nvPr/>
          </p:nvSpPr>
          <p:spPr>
            <a:xfrm>
              <a:off x="885941" y="3427218"/>
              <a:ext cx="254715" cy="151870"/>
            </a:xfrm>
            <a:custGeom>
              <a:rect b="b" l="l" r="r" t="t"/>
              <a:pathLst>
                <a:path extrusionOk="0" h="5796" w="9721">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80"/>
            <p:cNvSpPr/>
            <p:nvPr/>
          </p:nvSpPr>
          <p:spPr>
            <a:xfrm>
              <a:off x="864559" y="3370332"/>
              <a:ext cx="273973" cy="183391"/>
            </a:xfrm>
            <a:custGeom>
              <a:rect b="b" l="l" r="r" t="t"/>
              <a:pathLst>
                <a:path extrusionOk="0" h="6999" w="10456">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80"/>
            <p:cNvSpPr/>
            <p:nvPr/>
          </p:nvSpPr>
          <p:spPr>
            <a:xfrm>
              <a:off x="1093333" y="3437778"/>
              <a:ext cx="45199" cy="49208"/>
            </a:xfrm>
            <a:custGeom>
              <a:rect b="b" l="l" r="r" t="t"/>
              <a:pathLst>
                <a:path extrusionOk="0" h="1878" w="1725">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80"/>
            <p:cNvSpPr/>
            <p:nvPr/>
          </p:nvSpPr>
          <p:spPr>
            <a:xfrm>
              <a:off x="858140" y="3428947"/>
              <a:ext cx="140052" cy="214782"/>
            </a:xfrm>
            <a:custGeom>
              <a:rect b="b" l="l" r="r" t="t"/>
              <a:pathLst>
                <a:path extrusionOk="0" h="8197" w="5345">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80"/>
            <p:cNvSpPr/>
            <p:nvPr/>
          </p:nvSpPr>
          <p:spPr>
            <a:xfrm>
              <a:off x="917619" y="3364961"/>
              <a:ext cx="187348" cy="64170"/>
            </a:xfrm>
            <a:custGeom>
              <a:rect b="b" l="l" r="r" t="t"/>
              <a:pathLst>
                <a:path extrusionOk="0" h="2449" w="715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80"/>
            <p:cNvSpPr/>
            <p:nvPr/>
          </p:nvSpPr>
          <p:spPr>
            <a:xfrm>
              <a:off x="921497" y="3419226"/>
              <a:ext cx="256522" cy="253693"/>
            </a:xfrm>
            <a:custGeom>
              <a:rect b="b" l="l" r="r" t="t"/>
              <a:pathLst>
                <a:path extrusionOk="0" h="9682" w="979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80"/>
            <p:cNvSpPr/>
            <p:nvPr/>
          </p:nvSpPr>
          <p:spPr>
            <a:xfrm>
              <a:off x="988654" y="3664482"/>
              <a:ext cx="138952" cy="66397"/>
            </a:xfrm>
            <a:custGeom>
              <a:rect b="b" l="l" r="r" t="t"/>
              <a:pathLst>
                <a:path extrusionOk="0" h="2534" w="5303">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80"/>
            <p:cNvSpPr/>
            <p:nvPr/>
          </p:nvSpPr>
          <p:spPr>
            <a:xfrm>
              <a:off x="861022" y="3620252"/>
              <a:ext cx="124436" cy="88486"/>
            </a:xfrm>
            <a:custGeom>
              <a:rect b="b" l="l" r="r" t="t"/>
              <a:pathLst>
                <a:path extrusionOk="0" h="3377" w="4749">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9" name="Google Shape;15279;p80"/>
          <p:cNvGrpSpPr/>
          <p:nvPr/>
        </p:nvGrpSpPr>
        <p:grpSpPr>
          <a:xfrm>
            <a:off x="4014938" y="1317445"/>
            <a:ext cx="318125" cy="362931"/>
            <a:chOff x="4014938" y="1504295"/>
            <a:chExt cx="318125" cy="362931"/>
          </a:xfrm>
        </p:grpSpPr>
        <p:sp>
          <p:nvSpPr>
            <p:cNvPr id="15280" name="Google Shape;15280;p80"/>
            <p:cNvSpPr/>
            <p:nvPr/>
          </p:nvSpPr>
          <p:spPr>
            <a:xfrm>
              <a:off x="4020467" y="1509745"/>
              <a:ext cx="307172" cy="351821"/>
            </a:xfrm>
            <a:custGeom>
              <a:rect b="b" l="l" r="r" t="t"/>
              <a:pathLst>
                <a:path extrusionOk="0" h="13427" w="11723">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80"/>
            <p:cNvSpPr/>
            <p:nvPr/>
          </p:nvSpPr>
          <p:spPr>
            <a:xfrm>
              <a:off x="4020467" y="1597262"/>
              <a:ext cx="307172" cy="264305"/>
            </a:xfrm>
            <a:custGeom>
              <a:rect b="b" l="l" r="r" t="t"/>
              <a:pathLst>
                <a:path extrusionOk="0" h="10087" w="11723">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80"/>
            <p:cNvSpPr/>
            <p:nvPr/>
          </p:nvSpPr>
          <p:spPr>
            <a:xfrm>
              <a:off x="4020598" y="1597393"/>
              <a:ext cx="153468" cy="238757"/>
            </a:xfrm>
            <a:custGeom>
              <a:rect b="b" l="l" r="r" t="t"/>
              <a:pathLst>
                <a:path extrusionOk="0" h="9112" w="5857">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80"/>
            <p:cNvSpPr/>
            <p:nvPr/>
          </p:nvSpPr>
          <p:spPr>
            <a:xfrm>
              <a:off x="4174040" y="1597262"/>
              <a:ext cx="153599" cy="264436"/>
            </a:xfrm>
            <a:custGeom>
              <a:rect b="b" l="l" r="r" t="t"/>
              <a:pathLst>
                <a:path extrusionOk="0" h="10092" w="5862">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80"/>
            <p:cNvSpPr/>
            <p:nvPr/>
          </p:nvSpPr>
          <p:spPr>
            <a:xfrm>
              <a:off x="4174040" y="1597393"/>
              <a:ext cx="153599" cy="238757"/>
            </a:xfrm>
            <a:custGeom>
              <a:rect b="b" l="l" r="r" t="t"/>
              <a:pathLst>
                <a:path extrusionOk="0" h="9112" w="5862">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80"/>
            <p:cNvSpPr/>
            <p:nvPr/>
          </p:nvSpPr>
          <p:spPr>
            <a:xfrm>
              <a:off x="4015174" y="1504295"/>
              <a:ext cx="317889" cy="362931"/>
            </a:xfrm>
            <a:custGeom>
              <a:rect b="b" l="l" r="r" t="t"/>
              <a:pathLst>
                <a:path extrusionOk="0" h="13851" w="12132">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80"/>
            <p:cNvSpPr/>
            <p:nvPr/>
          </p:nvSpPr>
          <p:spPr>
            <a:xfrm>
              <a:off x="4014938" y="1527196"/>
              <a:ext cx="124934" cy="208598"/>
            </a:xfrm>
            <a:custGeom>
              <a:rect b="b" l="l" r="r" t="t"/>
              <a:pathLst>
                <a:path extrusionOk="0" h="7961" w="4768">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7" name="Google Shape;15287;p80"/>
          <p:cNvGrpSpPr/>
          <p:nvPr/>
        </p:nvGrpSpPr>
        <p:grpSpPr>
          <a:xfrm>
            <a:off x="1308797" y="3178268"/>
            <a:ext cx="311705" cy="365499"/>
            <a:chOff x="1308797" y="3365118"/>
            <a:chExt cx="311705" cy="365499"/>
          </a:xfrm>
        </p:grpSpPr>
        <p:sp>
          <p:nvSpPr>
            <p:cNvPr id="15288" name="Google Shape;15288;p80"/>
            <p:cNvSpPr/>
            <p:nvPr/>
          </p:nvSpPr>
          <p:spPr>
            <a:xfrm>
              <a:off x="1322003" y="3370673"/>
              <a:ext cx="56886" cy="181714"/>
            </a:xfrm>
            <a:custGeom>
              <a:rect b="b" l="l" r="r" t="t"/>
              <a:pathLst>
                <a:path extrusionOk="0" h="6935" w="2171">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80"/>
            <p:cNvSpPr/>
            <p:nvPr/>
          </p:nvSpPr>
          <p:spPr>
            <a:xfrm>
              <a:off x="1337986" y="3370673"/>
              <a:ext cx="24919" cy="24683"/>
            </a:xfrm>
            <a:custGeom>
              <a:rect b="b" l="l" r="r" t="t"/>
              <a:pathLst>
                <a:path extrusionOk="0" h="942" w="951">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80"/>
            <p:cNvSpPr/>
            <p:nvPr/>
          </p:nvSpPr>
          <p:spPr>
            <a:xfrm>
              <a:off x="1322003" y="3421427"/>
              <a:ext cx="56886" cy="130960"/>
            </a:xfrm>
            <a:custGeom>
              <a:rect b="b" l="l" r="r" t="t"/>
              <a:pathLst>
                <a:path extrusionOk="0" h="4998" w="2171">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80"/>
            <p:cNvSpPr/>
            <p:nvPr/>
          </p:nvSpPr>
          <p:spPr>
            <a:xfrm>
              <a:off x="1350432" y="3421427"/>
              <a:ext cx="28456" cy="130960"/>
            </a:xfrm>
            <a:custGeom>
              <a:rect b="b" l="l" r="r" t="t"/>
              <a:pathLst>
                <a:path extrusionOk="0" h="4998" w="1086">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80"/>
            <p:cNvSpPr/>
            <p:nvPr/>
          </p:nvSpPr>
          <p:spPr>
            <a:xfrm>
              <a:off x="1378233" y="3370673"/>
              <a:ext cx="56886" cy="181714"/>
            </a:xfrm>
            <a:custGeom>
              <a:rect b="b" l="l" r="r" t="t"/>
              <a:pathLst>
                <a:path extrusionOk="0" h="6935" w="2171">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80"/>
            <p:cNvSpPr/>
            <p:nvPr/>
          </p:nvSpPr>
          <p:spPr>
            <a:xfrm>
              <a:off x="1394217" y="3370778"/>
              <a:ext cx="24919" cy="24578"/>
            </a:xfrm>
            <a:custGeom>
              <a:rect b="b" l="l" r="r" t="t"/>
              <a:pathLst>
                <a:path extrusionOk="0" h="938" w="951">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80"/>
            <p:cNvSpPr/>
            <p:nvPr/>
          </p:nvSpPr>
          <p:spPr>
            <a:xfrm>
              <a:off x="1378233" y="3421427"/>
              <a:ext cx="56886" cy="130960"/>
            </a:xfrm>
            <a:custGeom>
              <a:rect b="b" l="l" r="r" t="t"/>
              <a:pathLst>
                <a:path extrusionOk="0" h="4998" w="2171">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80"/>
            <p:cNvSpPr/>
            <p:nvPr/>
          </p:nvSpPr>
          <p:spPr>
            <a:xfrm>
              <a:off x="1406663" y="3421427"/>
              <a:ext cx="28456" cy="130960"/>
            </a:xfrm>
            <a:custGeom>
              <a:rect b="b" l="l" r="r" t="t"/>
              <a:pathLst>
                <a:path extrusionOk="0" h="4998" w="1086">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80"/>
            <p:cNvSpPr/>
            <p:nvPr/>
          </p:nvSpPr>
          <p:spPr>
            <a:xfrm>
              <a:off x="1434700" y="3370778"/>
              <a:ext cx="56886" cy="181610"/>
            </a:xfrm>
            <a:custGeom>
              <a:rect b="b" l="l" r="r" t="t"/>
              <a:pathLst>
                <a:path extrusionOk="0" h="6931" w="2171">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80"/>
            <p:cNvSpPr/>
            <p:nvPr/>
          </p:nvSpPr>
          <p:spPr>
            <a:xfrm>
              <a:off x="1450683" y="3370778"/>
              <a:ext cx="24919" cy="24578"/>
            </a:xfrm>
            <a:custGeom>
              <a:rect b="b" l="l" r="r" t="t"/>
              <a:pathLst>
                <a:path extrusionOk="0" h="938" w="951">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80"/>
            <p:cNvSpPr/>
            <p:nvPr/>
          </p:nvSpPr>
          <p:spPr>
            <a:xfrm>
              <a:off x="1434700"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80"/>
            <p:cNvSpPr/>
            <p:nvPr/>
          </p:nvSpPr>
          <p:spPr>
            <a:xfrm>
              <a:off x="1463129" y="3421427"/>
              <a:ext cx="28456" cy="130960"/>
            </a:xfrm>
            <a:custGeom>
              <a:rect b="b" l="l" r="r" t="t"/>
              <a:pathLst>
                <a:path extrusionOk="0" h="4998" w="1086">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80"/>
            <p:cNvSpPr/>
            <p:nvPr/>
          </p:nvSpPr>
          <p:spPr>
            <a:xfrm>
              <a:off x="1491297" y="3370778"/>
              <a:ext cx="56886" cy="181610"/>
            </a:xfrm>
            <a:custGeom>
              <a:rect b="b" l="l" r="r" t="t"/>
              <a:pathLst>
                <a:path extrusionOk="0" h="6931" w="2171">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80"/>
            <p:cNvSpPr/>
            <p:nvPr/>
          </p:nvSpPr>
          <p:spPr>
            <a:xfrm>
              <a:off x="1507280" y="3370778"/>
              <a:ext cx="24945" cy="24578"/>
            </a:xfrm>
            <a:custGeom>
              <a:rect b="b" l="l" r="r" t="t"/>
              <a:pathLst>
                <a:path extrusionOk="0" h="938" w="952">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80"/>
            <p:cNvSpPr/>
            <p:nvPr/>
          </p:nvSpPr>
          <p:spPr>
            <a:xfrm>
              <a:off x="1491297" y="3421427"/>
              <a:ext cx="56886" cy="130960"/>
            </a:xfrm>
            <a:custGeom>
              <a:rect b="b" l="l" r="r" t="t"/>
              <a:pathLst>
                <a:path extrusionOk="0" h="4998" w="2171">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80"/>
            <p:cNvSpPr/>
            <p:nvPr/>
          </p:nvSpPr>
          <p:spPr>
            <a:xfrm>
              <a:off x="1519727" y="3421427"/>
              <a:ext cx="28456" cy="130960"/>
            </a:xfrm>
            <a:custGeom>
              <a:rect b="b" l="l" r="r" t="t"/>
              <a:pathLst>
                <a:path extrusionOk="0" h="4998" w="1086">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80"/>
            <p:cNvSpPr/>
            <p:nvPr/>
          </p:nvSpPr>
          <p:spPr>
            <a:xfrm>
              <a:off x="1548156" y="3370778"/>
              <a:ext cx="57017" cy="181610"/>
            </a:xfrm>
            <a:custGeom>
              <a:rect b="b" l="l" r="r" t="t"/>
              <a:pathLst>
                <a:path extrusionOk="0" h="6931" w="2176">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80"/>
            <p:cNvSpPr/>
            <p:nvPr/>
          </p:nvSpPr>
          <p:spPr>
            <a:xfrm>
              <a:off x="1564140" y="3370778"/>
              <a:ext cx="24919" cy="24578"/>
            </a:xfrm>
            <a:custGeom>
              <a:rect b="b" l="l" r="r" t="t"/>
              <a:pathLst>
                <a:path extrusionOk="0" h="938" w="951">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80"/>
            <p:cNvSpPr/>
            <p:nvPr/>
          </p:nvSpPr>
          <p:spPr>
            <a:xfrm>
              <a:off x="1548156" y="3421427"/>
              <a:ext cx="57017" cy="130960"/>
            </a:xfrm>
            <a:custGeom>
              <a:rect b="b" l="l" r="r" t="t"/>
              <a:pathLst>
                <a:path extrusionOk="0" h="4998" w="2176">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80"/>
            <p:cNvSpPr/>
            <p:nvPr/>
          </p:nvSpPr>
          <p:spPr>
            <a:xfrm>
              <a:off x="1576586" y="3421427"/>
              <a:ext cx="28587" cy="130960"/>
            </a:xfrm>
            <a:custGeom>
              <a:rect b="b" l="l" r="r" t="t"/>
              <a:pathLst>
                <a:path extrusionOk="0" h="4998" w="1091">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80"/>
            <p:cNvSpPr/>
            <p:nvPr/>
          </p:nvSpPr>
          <p:spPr>
            <a:xfrm>
              <a:off x="1314325" y="3493248"/>
              <a:ext cx="300647" cy="231840"/>
            </a:xfrm>
            <a:custGeom>
              <a:rect b="b" l="l" r="r" t="t"/>
              <a:pathLst>
                <a:path extrusionOk="0" h="8848" w="11474">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80"/>
            <p:cNvSpPr/>
            <p:nvPr/>
          </p:nvSpPr>
          <p:spPr>
            <a:xfrm>
              <a:off x="1344537" y="3493248"/>
              <a:ext cx="270436" cy="203279"/>
            </a:xfrm>
            <a:custGeom>
              <a:rect b="b" l="l" r="r" t="t"/>
              <a:pathLst>
                <a:path extrusionOk="0" h="7758" w="10321">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80"/>
            <p:cNvSpPr/>
            <p:nvPr/>
          </p:nvSpPr>
          <p:spPr>
            <a:xfrm>
              <a:off x="1314325" y="3596512"/>
              <a:ext cx="300647" cy="39644"/>
            </a:xfrm>
            <a:custGeom>
              <a:rect b="b" l="l" r="r" t="t"/>
              <a:pathLst>
                <a:path extrusionOk="0" h="1513" w="11474">
                  <a:moveTo>
                    <a:pt x="1" y="1"/>
                  </a:moveTo>
                  <a:lnTo>
                    <a:pt x="1" y="1513"/>
                  </a:lnTo>
                  <a:lnTo>
                    <a:pt x="11474" y="1513"/>
                  </a:lnTo>
                  <a:lnTo>
                    <a:pt x="11474"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80"/>
            <p:cNvSpPr/>
            <p:nvPr/>
          </p:nvSpPr>
          <p:spPr>
            <a:xfrm>
              <a:off x="1314325" y="3596512"/>
              <a:ext cx="30238" cy="39644"/>
            </a:xfrm>
            <a:custGeom>
              <a:rect b="b" l="l" r="r" t="t"/>
              <a:pathLst>
                <a:path extrusionOk="0" h="1513" w="1154">
                  <a:moveTo>
                    <a:pt x="1" y="1"/>
                  </a:moveTo>
                  <a:lnTo>
                    <a:pt x="1" y="1513"/>
                  </a:lnTo>
                  <a:lnTo>
                    <a:pt x="1153" y="1513"/>
                  </a:lnTo>
                  <a:lnTo>
                    <a:pt x="1153"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80"/>
            <p:cNvSpPr/>
            <p:nvPr/>
          </p:nvSpPr>
          <p:spPr>
            <a:xfrm>
              <a:off x="1308797" y="3365118"/>
              <a:ext cx="311705" cy="365499"/>
            </a:xfrm>
            <a:custGeom>
              <a:rect b="b" l="l" r="r" t="t"/>
              <a:pathLst>
                <a:path extrusionOk="0" h="13949" w="11896">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3" name="Google Shape;15313;p80"/>
          <p:cNvGrpSpPr/>
          <p:nvPr/>
        </p:nvGrpSpPr>
        <p:grpSpPr>
          <a:xfrm>
            <a:off x="2661291" y="1316083"/>
            <a:ext cx="336624" cy="365551"/>
            <a:chOff x="2661291" y="1502933"/>
            <a:chExt cx="336624" cy="365551"/>
          </a:xfrm>
        </p:grpSpPr>
        <p:sp>
          <p:nvSpPr>
            <p:cNvPr id="15314" name="Google Shape;15314;p80"/>
            <p:cNvSpPr/>
            <p:nvPr/>
          </p:nvSpPr>
          <p:spPr>
            <a:xfrm>
              <a:off x="2683694" y="1602188"/>
              <a:ext cx="222407" cy="244286"/>
            </a:xfrm>
            <a:custGeom>
              <a:rect b="b" l="l" r="r" t="t"/>
              <a:pathLst>
                <a:path extrusionOk="0" h="9323" w="8488">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80"/>
            <p:cNvSpPr/>
            <p:nvPr/>
          </p:nvSpPr>
          <p:spPr>
            <a:xfrm>
              <a:off x="2716028" y="1642304"/>
              <a:ext cx="157608" cy="162534"/>
            </a:xfrm>
            <a:custGeom>
              <a:rect b="b" l="l" r="r" t="t"/>
              <a:pathLst>
                <a:path extrusionOk="0" h="6203" w="6015">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80"/>
            <p:cNvSpPr/>
            <p:nvPr/>
          </p:nvSpPr>
          <p:spPr>
            <a:xfrm>
              <a:off x="2737645" y="1642304"/>
              <a:ext cx="135991" cy="162534"/>
            </a:xfrm>
            <a:custGeom>
              <a:rect b="b" l="l" r="r" t="t"/>
              <a:pathLst>
                <a:path extrusionOk="0" h="6203" w="519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80"/>
            <p:cNvSpPr/>
            <p:nvPr/>
          </p:nvSpPr>
          <p:spPr>
            <a:xfrm>
              <a:off x="2723810" y="1720387"/>
              <a:ext cx="104810" cy="84451"/>
            </a:xfrm>
            <a:custGeom>
              <a:rect b="b" l="l" r="r" t="t"/>
              <a:pathLst>
                <a:path extrusionOk="0" h="3223" w="400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80"/>
            <p:cNvSpPr/>
            <p:nvPr/>
          </p:nvSpPr>
          <p:spPr>
            <a:xfrm>
              <a:off x="2723810" y="1775753"/>
              <a:ext cx="27696" cy="29085"/>
            </a:xfrm>
            <a:custGeom>
              <a:rect b="b" l="l" r="r" t="t"/>
              <a:pathLst>
                <a:path extrusionOk="0" h="1110" w="1057">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80"/>
            <p:cNvSpPr/>
            <p:nvPr/>
          </p:nvSpPr>
          <p:spPr>
            <a:xfrm>
              <a:off x="2794871" y="1665938"/>
              <a:ext cx="58510" cy="53453"/>
            </a:xfrm>
            <a:custGeom>
              <a:rect b="b" l="l" r="r" t="t"/>
              <a:pathLst>
                <a:path extrusionOk="0" h="2040" w="2233">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80"/>
            <p:cNvSpPr/>
            <p:nvPr/>
          </p:nvSpPr>
          <p:spPr>
            <a:xfrm>
              <a:off x="2749986" y="1720466"/>
              <a:ext cx="51829" cy="44466"/>
            </a:xfrm>
            <a:custGeom>
              <a:rect b="b" l="l" r="r" t="t"/>
              <a:pathLst>
                <a:path extrusionOk="0" h="1697" w="1978">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80"/>
            <p:cNvSpPr/>
            <p:nvPr/>
          </p:nvSpPr>
          <p:spPr>
            <a:xfrm>
              <a:off x="2666715"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80"/>
            <p:cNvSpPr/>
            <p:nvPr/>
          </p:nvSpPr>
          <p:spPr>
            <a:xfrm>
              <a:off x="2812872" y="1508357"/>
              <a:ext cx="34116" cy="34220"/>
            </a:xfrm>
            <a:custGeom>
              <a:rect b="b" l="l" r="r" t="t"/>
              <a:pathLst>
                <a:path extrusionOk="0" h="1306" w="1302">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80"/>
            <p:cNvSpPr/>
            <p:nvPr/>
          </p:nvSpPr>
          <p:spPr>
            <a:xfrm>
              <a:off x="2958401" y="1508357"/>
              <a:ext cx="34116" cy="34220"/>
            </a:xfrm>
            <a:custGeom>
              <a:rect b="b" l="l" r="r" t="t"/>
              <a:pathLst>
                <a:path extrusionOk="0" h="1306" w="1302">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80"/>
            <p:cNvSpPr/>
            <p:nvPr/>
          </p:nvSpPr>
          <p:spPr>
            <a:xfrm>
              <a:off x="2666715"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80"/>
            <p:cNvSpPr/>
            <p:nvPr/>
          </p:nvSpPr>
          <p:spPr>
            <a:xfrm>
              <a:off x="2813003" y="1828944"/>
              <a:ext cx="34089" cy="34116"/>
            </a:xfrm>
            <a:custGeom>
              <a:rect b="b" l="l" r="r" t="t"/>
              <a:pathLst>
                <a:path extrusionOk="0" h="1302" w="1301">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80"/>
            <p:cNvSpPr/>
            <p:nvPr/>
          </p:nvSpPr>
          <p:spPr>
            <a:xfrm>
              <a:off x="2958401" y="1828944"/>
              <a:ext cx="34116" cy="34116"/>
            </a:xfrm>
            <a:custGeom>
              <a:rect b="b" l="l" r="r" t="t"/>
              <a:pathLst>
                <a:path extrusionOk="0" h="1302" w="1302">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80"/>
            <p:cNvSpPr/>
            <p:nvPr/>
          </p:nvSpPr>
          <p:spPr>
            <a:xfrm>
              <a:off x="2666715"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80"/>
            <p:cNvSpPr/>
            <p:nvPr/>
          </p:nvSpPr>
          <p:spPr>
            <a:xfrm>
              <a:off x="2958401" y="1669083"/>
              <a:ext cx="34116" cy="34116"/>
            </a:xfrm>
            <a:custGeom>
              <a:rect b="b" l="l" r="r" t="t"/>
              <a:pathLst>
                <a:path extrusionOk="0" h="1302" w="1302">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80"/>
            <p:cNvSpPr/>
            <p:nvPr/>
          </p:nvSpPr>
          <p:spPr>
            <a:xfrm>
              <a:off x="2885322" y="1561364"/>
              <a:ext cx="66974" cy="62860"/>
            </a:xfrm>
            <a:custGeom>
              <a:rect b="b" l="l" r="r" t="t"/>
              <a:pathLst>
                <a:path extrusionOk="0" h="2399" w="2556">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80"/>
            <p:cNvSpPr/>
            <p:nvPr/>
          </p:nvSpPr>
          <p:spPr>
            <a:xfrm>
              <a:off x="2881811" y="1592991"/>
              <a:ext cx="37365" cy="36526"/>
            </a:xfrm>
            <a:custGeom>
              <a:rect b="b" l="l" r="r" t="t"/>
              <a:pathLst>
                <a:path extrusionOk="0" h="1394" w="1426">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80"/>
            <p:cNvSpPr/>
            <p:nvPr/>
          </p:nvSpPr>
          <p:spPr>
            <a:xfrm>
              <a:off x="2915010" y="1559032"/>
              <a:ext cx="37365" cy="36579"/>
            </a:xfrm>
            <a:custGeom>
              <a:rect b="b" l="l" r="r" t="t"/>
              <a:pathLst>
                <a:path extrusionOk="0" h="1396" w="1426">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80"/>
            <p:cNvSpPr/>
            <p:nvPr/>
          </p:nvSpPr>
          <p:spPr>
            <a:xfrm>
              <a:off x="2943806" y="1586335"/>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80"/>
            <p:cNvSpPr/>
            <p:nvPr/>
          </p:nvSpPr>
          <p:spPr>
            <a:xfrm>
              <a:off x="2661291" y="1502933"/>
              <a:ext cx="336624" cy="365551"/>
            </a:xfrm>
            <a:custGeom>
              <a:rect b="b" l="l" r="r" t="t"/>
              <a:pathLst>
                <a:path extrusionOk="0" h="13951" w="12847">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80"/>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80"/>
            <p:cNvSpPr/>
            <p:nvPr/>
          </p:nvSpPr>
          <p:spPr>
            <a:xfrm>
              <a:off x="2924941" y="1567469"/>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80"/>
            <p:cNvSpPr/>
            <p:nvPr/>
          </p:nvSpPr>
          <p:spPr>
            <a:xfrm>
              <a:off x="2953239" y="1599043"/>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80"/>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80"/>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80"/>
            <p:cNvSpPr/>
            <p:nvPr/>
          </p:nvSpPr>
          <p:spPr>
            <a:xfrm>
              <a:off x="2924810" y="1567469"/>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80"/>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80"/>
            <p:cNvSpPr/>
            <p:nvPr/>
          </p:nvSpPr>
          <p:spPr>
            <a:xfrm>
              <a:off x="2953239" y="1598912"/>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80"/>
            <p:cNvSpPr/>
            <p:nvPr/>
          </p:nvSpPr>
          <p:spPr>
            <a:xfrm>
              <a:off x="2922792" y="1581042"/>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80"/>
            <p:cNvSpPr/>
            <p:nvPr/>
          </p:nvSpPr>
          <p:spPr>
            <a:xfrm>
              <a:off x="2953239" y="159865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80"/>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80"/>
            <p:cNvSpPr/>
            <p:nvPr/>
          </p:nvSpPr>
          <p:spPr>
            <a:xfrm>
              <a:off x="2953239" y="159878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80"/>
            <p:cNvSpPr/>
            <p:nvPr/>
          </p:nvSpPr>
          <p:spPr>
            <a:xfrm>
              <a:off x="2922556" y="1581304"/>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80"/>
            <p:cNvSpPr/>
            <p:nvPr/>
          </p:nvSpPr>
          <p:spPr>
            <a:xfrm>
              <a:off x="2787587" y="1636906"/>
              <a:ext cx="91473" cy="102845"/>
            </a:xfrm>
            <a:custGeom>
              <a:rect b="b" l="l" r="r" t="t"/>
              <a:pathLst>
                <a:path extrusionOk="0" h="3925" w="3491">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80"/>
            <p:cNvSpPr/>
            <p:nvPr/>
          </p:nvSpPr>
          <p:spPr>
            <a:xfrm>
              <a:off x="2710604" y="1636906"/>
              <a:ext cx="69725" cy="124671"/>
            </a:xfrm>
            <a:custGeom>
              <a:rect b="b" l="l" r="r" t="t"/>
              <a:pathLst>
                <a:path extrusionOk="0" h="4758" w="2661">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80"/>
            <p:cNvSpPr/>
            <p:nvPr/>
          </p:nvSpPr>
          <p:spPr>
            <a:xfrm>
              <a:off x="2710735" y="1714937"/>
              <a:ext cx="168325" cy="95298"/>
            </a:xfrm>
            <a:custGeom>
              <a:rect b="b" l="l" r="r" t="t"/>
              <a:pathLst>
                <a:path extrusionOk="0" h="3637" w="6424">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80"/>
            <p:cNvSpPr/>
            <p:nvPr/>
          </p:nvSpPr>
          <p:spPr>
            <a:xfrm>
              <a:off x="2788085" y="1660488"/>
              <a:ext cx="71847" cy="64380"/>
            </a:xfrm>
            <a:custGeom>
              <a:rect b="b" l="l" r="r" t="t"/>
              <a:pathLst>
                <a:path extrusionOk="0" h="2457" w="2742">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1" name="Google Shape;15351;p80"/>
          <p:cNvGrpSpPr/>
          <p:nvPr/>
        </p:nvGrpSpPr>
        <p:grpSpPr>
          <a:xfrm>
            <a:off x="854000" y="1404700"/>
            <a:ext cx="365787" cy="188501"/>
            <a:chOff x="854000" y="1591550"/>
            <a:chExt cx="365787" cy="188501"/>
          </a:xfrm>
        </p:grpSpPr>
        <p:sp>
          <p:nvSpPr>
            <p:cNvPr id="15352" name="Google Shape;15352;p80"/>
            <p:cNvSpPr/>
            <p:nvPr/>
          </p:nvSpPr>
          <p:spPr>
            <a:xfrm>
              <a:off x="859528" y="1597026"/>
              <a:ext cx="354834" cy="177496"/>
            </a:xfrm>
            <a:custGeom>
              <a:rect b="b" l="l" r="r" t="t"/>
              <a:pathLst>
                <a:path extrusionOk="0" h="6774" w="13542">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80"/>
            <p:cNvSpPr/>
            <p:nvPr/>
          </p:nvSpPr>
          <p:spPr>
            <a:xfrm>
              <a:off x="859397" y="1597026"/>
              <a:ext cx="192719" cy="177365"/>
            </a:xfrm>
            <a:custGeom>
              <a:rect b="b" l="l" r="r" t="t"/>
              <a:pathLst>
                <a:path extrusionOk="0" h="6769" w="7355">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80"/>
            <p:cNvSpPr/>
            <p:nvPr/>
          </p:nvSpPr>
          <p:spPr>
            <a:xfrm>
              <a:off x="854000" y="1591550"/>
              <a:ext cx="365787" cy="188501"/>
            </a:xfrm>
            <a:custGeom>
              <a:rect b="b" l="l" r="r" t="t"/>
              <a:pathLst>
                <a:path extrusionOk="0" h="7194" w="1396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5" name="Google Shape;15355;p80"/>
          <p:cNvGrpSpPr/>
          <p:nvPr/>
        </p:nvGrpSpPr>
        <p:grpSpPr>
          <a:xfrm>
            <a:off x="3562762" y="1316083"/>
            <a:ext cx="326536" cy="365551"/>
            <a:chOff x="3562762" y="1502933"/>
            <a:chExt cx="326536" cy="365551"/>
          </a:xfrm>
        </p:grpSpPr>
        <p:sp>
          <p:nvSpPr>
            <p:cNvPr id="15356" name="Google Shape;15356;p80"/>
            <p:cNvSpPr/>
            <p:nvPr/>
          </p:nvSpPr>
          <p:spPr>
            <a:xfrm>
              <a:off x="3597611" y="1508488"/>
              <a:ext cx="254715" cy="354572"/>
            </a:xfrm>
            <a:custGeom>
              <a:rect b="b" l="l" r="r" t="t"/>
              <a:pathLst>
                <a:path extrusionOk="0" h="13532" w="9721">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80"/>
            <p:cNvSpPr/>
            <p:nvPr/>
          </p:nvSpPr>
          <p:spPr>
            <a:xfrm>
              <a:off x="3625019" y="1508488"/>
              <a:ext cx="227307" cy="354572"/>
            </a:xfrm>
            <a:custGeom>
              <a:rect b="b" l="l" r="r" t="t"/>
              <a:pathLst>
                <a:path extrusionOk="0" h="13532" w="8675">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80"/>
            <p:cNvSpPr/>
            <p:nvPr/>
          </p:nvSpPr>
          <p:spPr>
            <a:xfrm>
              <a:off x="3824761" y="1508357"/>
              <a:ext cx="59008" cy="84424"/>
            </a:xfrm>
            <a:custGeom>
              <a:rect b="b" l="l" r="r" t="t"/>
              <a:pathLst>
                <a:path extrusionOk="0" h="3222" w="2252">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80"/>
            <p:cNvSpPr/>
            <p:nvPr/>
          </p:nvSpPr>
          <p:spPr>
            <a:xfrm>
              <a:off x="3568055" y="1778635"/>
              <a:ext cx="223272" cy="84320"/>
            </a:xfrm>
            <a:custGeom>
              <a:rect b="b" l="l" r="r" t="t"/>
              <a:pathLst>
                <a:path extrusionOk="0" h="3218" w="8521">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80"/>
            <p:cNvSpPr/>
            <p:nvPr/>
          </p:nvSpPr>
          <p:spPr>
            <a:xfrm>
              <a:off x="3568553" y="1839137"/>
              <a:ext cx="222774" cy="23818"/>
            </a:xfrm>
            <a:custGeom>
              <a:rect b="b" l="l" r="r" t="t"/>
              <a:pathLst>
                <a:path extrusionOk="0" h="909" w="8502">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80"/>
            <p:cNvSpPr/>
            <p:nvPr/>
          </p:nvSpPr>
          <p:spPr>
            <a:xfrm>
              <a:off x="3562762" y="1504924"/>
              <a:ext cx="267554" cy="363560"/>
            </a:xfrm>
            <a:custGeom>
              <a:rect b="b" l="l" r="r" t="t"/>
              <a:pathLst>
                <a:path extrusionOk="0" h="13875" w="10211">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80"/>
            <p:cNvSpPr/>
            <p:nvPr/>
          </p:nvSpPr>
          <p:spPr>
            <a:xfrm>
              <a:off x="3633456" y="1502933"/>
              <a:ext cx="255841" cy="146027"/>
            </a:xfrm>
            <a:custGeom>
              <a:rect b="b" l="l" r="r" t="t"/>
              <a:pathLst>
                <a:path extrusionOk="0" h="5573" w="9764">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80"/>
            <p:cNvSpPr/>
            <p:nvPr/>
          </p:nvSpPr>
          <p:spPr>
            <a:xfrm>
              <a:off x="3636967" y="1599043"/>
              <a:ext cx="148070" cy="10953"/>
            </a:xfrm>
            <a:custGeom>
              <a:rect b="b" l="l" r="r" t="t"/>
              <a:pathLst>
                <a:path extrusionOk="0" h="418" w="5651">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80"/>
            <p:cNvSpPr/>
            <p:nvPr/>
          </p:nvSpPr>
          <p:spPr>
            <a:xfrm>
              <a:off x="3637098" y="1643561"/>
              <a:ext cx="147939" cy="10848"/>
            </a:xfrm>
            <a:custGeom>
              <a:rect b="b" l="l" r="r" t="t"/>
              <a:pathLst>
                <a:path extrusionOk="0" h="414"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80"/>
            <p:cNvSpPr/>
            <p:nvPr/>
          </p:nvSpPr>
          <p:spPr>
            <a:xfrm>
              <a:off x="3637098" y="1688080"/>
              <a:ext cx="147939" cy="10848"/>
            </a:xfrm>
            <a:custGeom>
              <a:rect b="b" l="l" r="r" t="t"/>
              <a:pathLst>
                <a:path extrusionOk="0" h="414" w="5646">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80"/>
            <p:cNvSpPr/>
            <p:nvPr/>
          </p:nvSpPr>
          <p:spPr>
            <a:xfrm>
              <a:off x="3637098" y="1732624"/>
              <a:ext cx="147939" cy="10822"/>
            </a:xfrm>
            <a:custGeom>
              <a:rect b="b" l="l" r="r" t="t"/>
              <a:pathLst>
                <a:path extrusionOk="0" h="413" w="5646">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7" name="Google Shape;15367;p80"/>
          <p:cNvGrpSpPr/>
          <p:nvPr/>
        </p:nvGrpSpPr>
        <p:grpSpPr>
          <a:xfrm>
            <a:off x="1302508" y="1316083"/>
            <a:ext cx="364162" cy="365551"/>
            <a:chOff x="1302508" y="1502933"/>
            <a:chExt cx="364162" cy="365551"/>
          </a:xfrm>
        </p:grpSpPr>
        <p:sp>
          <p:nvSpPr>
            <p:cNvPr id="15368" name="Google Shape;15368;p80"/>
            <p:cNvSpPr/>
            <p:nvPr/>
          </p:nvSpPr>
          <p:spPr>
            <a:xfrm>
              <a:off x="1457339" y="1716640"/>
              <a:ext cx="55366" cy="127947"/>
            </a:xfrm>
            <a:custGeom>
              <a:rect b="b" l="l" r="r" t="t"/>
              <a:pathLst>
                <a:path extrusionOk="0" h="4883" w="2113">
                  <a:moveTo>
                    <a:pt x="1" y="0"/>
                  </a:moveTo>
                  <a:lnTo>
                    <a:pt x="1" y="4882"/>
                  </a:lnTo>
                  <a:lnTo>
                    <a:pt x="2113" y="4882"/>
                  </a:lnTo>
                  <a:lnTo>
                    <a:pt x="211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80"/>
            <p:cNvSpPr/>
            <p:nvPr/>
          </p:nvSpPr>
          <p:spPr>
            <a:xfrm>
              <a:off x="1483384" y="1756756"/>
              <a:ext cx="29452" cy="87831"/>
            </a:xfrm>
            <a:custGeom>
              <a:rect b="b" l="l" r="r" t="t"/>
              <a:pathLst>
                <a:path extrusionOk="0" h="3352" w="1124">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80"/>
            <p:cNvSpPr/>
            <p:nvPr/>
          </p:nvSpPr>
          <p:spPr>
            <a:xfrm>
              <a:off x="1399981" y="1828315"/>
              <a:ext cx="170211" cy="34745"/>
            </a:xfrm>
            <a:custGeom>
              <a:rect b="b" l="l" r="r" t="t"/>
              <a:pathLst>
                <a:path extrusionOk="0" h="1326" w="6496">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80"/>
            <p:cNvSpPr/>
            <p:nvPr/>
          </p:nvSpPr>
          <p:spPr>
            <a:xfrm>
              <a:off x="1422751" y="1846683"/>
              <a:ext cx="147441" cy="16377"/>
            </a:xfrm>
            <a:custGeom>
              <a:rect b="b" l="l" r="r" t="t"/>
              <a:pathLst>
                <a:path extrusionOk="0" h="625" w="5627">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80"/>
            <p:cNvSpPr/>
            <p:nvPr/>
          </p:nvSpPr>
          <p:spPr>
            <a:xfrm>
              <a:off x="1308797" y="1508461"/>
              <a:ext cx="352476" cy="224424"/>
            </a:xfrm>
            <a:custGeom>
              <a:rect b="b" l="l" r="r" t="t"/>
              <a:pathLst>
                <a:path extrusionOk="0" h="8565" w="13452">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80"/>
            <p:cNvSpPr/>
            <p:nvPr/>
          </p:nvSpPr>
          <p:spPr>
            <a:xfrm>
              <a:off x="1330047" y="1527851"/>
              <a:ext cx="310080" cy="182893"/>
            </a:xfrm>
            <a:custGeom>
              <a:rect b="b" l="l" r="r" t="t"/>
              <a:pathLst>
                <a:path extrusionOk="0" h="6980" w="11834">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80"/>
            <p:cNvSpPr/>
            <p:nvPr/>
          </p:nvSpPr>
          <p:spPr>
            <a:xfrm>
              <a:off x="1352948" y="1527851"/>
              <a:ext cx="287179" cy="162770"/>
            </a:xfrm>
            <a:custGeom>
              <a:rect b="b" l="l" r="r" t="t"/>
              <a:pathLst>
                <a:path extrusionOk="0" h="6212" w="1096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80"/>
            <p:cNvSpPr/>
            <p:nvPr/>
          </p:nvSpPr>
          <p:spPr>
            <a:xfrm>
              <a:off x="1471566" y="1548106"/>
              <a:ext cx="88826" cy="72974"/>
            </a:xfrm>
            <a:custGeom>
              <a:rect b="b" l="l" r="r" t="t"/>
              <a:pathLst>
                <a:path extrusionOk="0" h="2785" w="339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80"/>
            <p:cNvSpPr/>
            <p:nvPr/>
          </p:nvSpPr>
          <p:spPr>
            <a:xfrm>
              <a:off x="1564664" y="1624329"/>
              <a:ext cx="58877" cy="56571"/>
            </a:xfrm>
            <a:custGeom>
              <a:rect b="b" l="l" r="r" t="t"/>
              <a:pathLst>
                <a:path extrusionOk="0" h="2159" w="2247">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80"/>
            <p:cNvSpPr/>
            <p:nvPr/>
          </p:nvSpPr>
          <p:spPr>
            <a:xfrm>
              <a:off x="1352712" y="1549232"/>
              <a:ext cx="118881" cy="140550"/>
            </a:xfrm>
            <a:custGeom>
              <a:rect b="b" l="l" r="r" t="t"/>
              <a:pathLst>
                <a:path extrusionOk="0" h="5364" w="4537">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80"/>
            <p:cNvSpPr/>
            <p:nvPr/>
          </p:nvSpPr>
          <p:spPr>
            <a:xfrm>
              <a:off x="1302508" y="1502933"/>
              <a:ext cx="137878" cy="208415"/>
            </a:xfrm>
            <a:custGeom>
              <a:rect b="b" l="l" r="r" t="t"/>
              <a:pathLst>
                <a:path extrusionOk="0" h="7954" w="5262">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80"/>
            <p:cNvSpPr/>
            <p:nvPr/>
          </p:nvSpPr>
          <p:spPr>
            <a:xfrm>
              <a:off x="1447670" y="1502933"/>
              <a:ext cx="219000" cy="126401"/>
            </a:xfrm>
            <a:custGeom>
              <a:rect b="b" l="l" r="r" t="t"/>
              <a:pathLst>
                <a:path extrusionOk="0" h="4824" w="8358">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80"/>
            <p:cNvSpPr/>
            <p:nvPr/>
          </p:nvSpPr>
          <p:spPr>
            <a:xfrm>
              <a:off x="1313539" y="1640155"/>
              <a:ext cx="353131" cy="228329"/>
            </a:xfrm>
            <a:custGeom>
              <a:rect b="b" l="l" r="r" t="t"/>
              <a:pathLst>
                <a:path extrusionOk="0" h="8714" w="13477">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80"/>
            <p:cNvSpPr/>
            <p:nvPr/>
          </p:nvSpPr>
          <p:spPr>
            <a:xfrm>
              <a:off x="1324518" y="1522427"/>
              <a:ext cx="196362" cy="143380"/>
            </a:xfrm>
            <a:custGeom>
              <a:rect b="b" l="l" r="r" t="t"/>
              <a:pathLst>
                <a:path extrusionOk="0" h="5472" w="7494">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80"/>
            <p:cNvSpPr/>
            <p:nvPr/>
          </p:nvSpPr>
          <p:spPr>
            <a:xfrm>
              <a:off x="1324518" y="1522427"/>
              <a:ext cx="321033" cy="193741"/>
            </a:xfrm>
            <a:custGeom>
              <a:rect b="b" l="l" r="r" t="t"/>
              <a:pathLst>
                <a:path extrusionOk="0" h="7394" w="12252">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80"/>
            <p:cNvSpPr/>
            <p:nvPr/>
          </p:nvSpPr>
          <p:spPr>
            <a:xfrm>
              <a:off x="1584263" y="1675371"/>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80"/>
            <p:cNvSpPr/>
            <p:nvPr/>
          </p:nvSpPr>
          <p:spPr>
            <a:xfrm>
              <a:off x="1466143" y="1542551"/>
              <a:ext cx="164054" cy="143773"/>
            </a:xfrm>
            <a:custGeom>
              <a:rect b="b" l="l" r="r" t="t"/>
              <a:pathLst>
                <a:path extrusionOk="0" h="5487" w="6261">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80"/>
            <p:cNvSpPr/>
            <p:nvPr/>
          </p:nvSpPr>
          <p:spPr>
            <a:xfrm>
              <a:off x="1348808" y="1543809"/>
              <a:ext cx="125929" cy="151398"/>
            </a:xfrm>
            <a:custGeom>
              <a:rect b="b" l="l" r="r" t="t"/>
              <a:pathLst>
                <a:path extrusionOk="0" h="5778" w="4806">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80"/>
            <p:cNvSpPr/>
            <p:nvPr/>
          </p:nvSpPr>
          <p:spPr>
            <a:xfrm>
              <a:off x="1393457" y="1586335"/>
              <a:ext cx="38518" cy="53217"/>
            </a:xfrm>
            <a:custGeom>
              <a:rect b="b" l="l" r="r" t="t"/>
              <a:pathLst>
                <a:path extrusionOk="0" h="2031" w="147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7" name="Google Shape;15387;p80"/>
          <p:cNvGrpSpPr/>
          <p:nvPr/>
        </p:nvGrpSpPr>
        <p:grpSpPr>
          <a:xfrm>
            <a:off x="2213019" y="1316083"/>
            <a:ext cx="336755" cy="365551"/>
            <a:chOff x="2213019" y="1502933"/>
            <a:chExt cx="336755" cy="365551"/>
          </a:xfrm>
        </p:grpSpPr>
        <p:sp>
          <p:nvSpPr>
            <p:cNvPr id="15388" name="Google Shape;15388;p80"/>
            <p:cNvSpPr/>
            <p:nvPr/>
          </p:nvSpPr>
          <p:spPr>
            <a:xfrm>
              <a:off x="2246872" y="1525336"/>
              <a:ext cx="268942" cy="319408"/>
            </a:xfrm>
            <a:custGeom>
              <a:rect b="b" l="l" r="r" t="t"/>
              <a:pathLst>
                <a:path extrusionOk="0" h="12190" w="10264">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80"/>
            <p:cNvSpPr/>
            <p:nvPr/>
          </p:nvSpPr>
          <p:spPr>
            <a:xfrm>
              <a:off x="2277791" y="1528349"/>
              <a:ext cx="238024" cy="316395"/>
            </a:xfrm>
            <a:custGeom>
              <a:rect b="b" l="l" r="r" t="t"/>
              <a:pathLst>
                <a:path extrusionOk="0" h="12075" w="9084">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80"/>
            <p:cNvSpPr/>
            <p:nvPr/>
          </p:nvSpPr>
          <p:spPr>
            <a:xfrm>
              <a:off x="2218574" y="1508488"/>
              <a:ext cx="33985" cy="34089"/>
            </a:xfrm>
            <a:custGeom>
              <a:rect b="b" l="l" r="r" t="t"/>
              <a:pathLst>
                <a:path extrusionOk="0" h="1301" w="1297">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80"/>
            <p:cNvSpPr/>
            <p:nvPr/>
          </p:nvSpPr>
          <p:spPr>
            <a:xfrm>
              <a:off x="2364705" y="1508488"/>
              <a:ext cx="34116" cy="34089"/>
            </a:xfrm>
            <a:custGeom>
              <a:rect b="b" l="l" r="r" t="t"/>
              <a:pathLst>
                <a:path extrusionOk="0" h="1301" w="1302">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80"/>
            <p:cNvSpPr/>
            <p:nvPr/>
          </p:nvSpPr>
          <p:spPr>
            <a:xfrm>
              <a:off x="2510234" y="1508488"/>
              <a:ext cx="34116" cy="34089"/>
            </a:xfrm>
            <a:custGeom>
              <a:rect b="b" l="l" r="r" t="t"/>
              <a:pathLst>
                <a:path extrusionOk="0" h="1301" w="1302">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80"/>
            <p:cNvSpPr/>
            <p:nvPr/>
          </p:nvSpPr>
          <p:spPr>
            <a:xfrm>
              <a:off x="2218574" y="1828944"/>
              <a:ext cx="33985" cy="34116"/>
            </a:xfrm>
            <a:custGeom>
              <a:rect b="b" l="l" r="r" t="t"/>
              <a:pathLst>
                <a:path extrusionOk="0" h="1302" w="1297">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80"/>
            <p:cNvSpPr/>
            <p:nvPr/>
          </p:nvSpPr>
          <p:spPr>
            <a:xfrm>
              <a:off x="2364705" y="1828944"/>
              <a:ext cx="34116" cy="34116"/>
            </a:xfrm>
            <a:custGeom>
              <a:rect b="b" l="l" r="r" t="t"/>
              <a:pathLst>
                <a:path extrusionOk="0" h="1302" w="1302">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80"/>
            <p:cNvSpPr/>
            <p:nvPr/>
          </p:nvSpPr>
          <p:spPr>
            <a:xfrm>
              <a:off x="2510234" y="1828944"/>
              <a:ext cx="34116" cy="34116"/>
            </a:xfrm>
            <a:custGeom>
              <a:rect b="b" l="l" r="r" t="t"/>
              <a:pathLst>
                <a:path extrusionOk="0" h="1302" w="1302">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80"/>
            <p:cNvSpPr/>
            <p:nvPr/>
          </p:nvSpPr>
          <p:spPr>
            <a:xfrm>
              <a:off x="2218574" y="1669083"/>
              <a:ext cx="33985" cy="34116"/>
            </a:xfrm>
            <a:custGeom>
              <a:rect b="b" l="l" r="r" t="t"/>
              <a:pathLst>
                <a:path extrusionOk="0" h="1302" w="1297">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80"/>
            <p:cNvSpPr/>
            <p:nvPr/>
          </p:nvSpPr>
          <p:spPr>
            <a:xfrm>
              <a:off x="2510234" y="1669083"/>
              <a:ext cx="34116" cy="34116"/>
            </a:xfrm>
            <a:custGeom>
              <a:rect b="b" l="l" r="r" t="t"/>
              <a:pathLst>
                <a:path extrusionOk="0" h="1302" w="1302">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80"/>
            <p:cNvSpPr/>
            <p:nvPr/>
          </p:nvSpPr>
          <p:spPr>
            <a:xfrm>
              <a:off x="2348879" y="1640889"/>
              <a:ext cx="67812" cy="83560"/>
            </a:xfrm>
            <a:custGeom>
              <a:rect b="b" l="l" r="r" t="t"/>
              <a:pathLst>
                <a:path extrusionOk="0" h="3189" w="2588">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80"/>
            <p:cNvSpPr/>
            <p:nvPr/>
          </p:nvSpPr>
          <p:spPr>
            <a:xfrm>
              <a:off x="2213019" y="1502933"/>
              <a:ext cx="336755" cy="365551"/>
            </a:xfrm>
            <a:custGeom>
              <a:rect b="b" l="l" r="r" t="t"/>
              <a:pathLst>
                <a:path extrusionOk="0" h="13951" w="12852">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0" name="Google Shape;15400;p80"/>
          <p:cNvGrpSpPr/>
          <p:nvPr/>
        </p:nvGrpSpPr>
        <p:grpSpPr>
          <a:xfrm>
            <a:off x="2202380" y="3178347"/>
            <a:ext cx="306255" cy="365499"/>
            <a:chOff x="2202380" y="3365197"/>
            <a:chExt cx="306255" cy="365499"/>
          </a:xfrm>
        </p:grpSpPr>
        <p:sp>
          <p:nvSpPr>
            <p:cNvPr id="15401" name="Google Shape;15401;p80"/>
            <p:cNvSpPr/>
            <p:nvPr/>
          </p:nvSpPr>
          <p:spPr>
            <a:xfrm>
              <a:off x="2230260" y="3427375"/>
              <a:ext cx="216118" cy="213288"/>
            </a:xfrm>
            <a:custGeom>
              <a:rect b="b" l="l" r="r" t="t"/>
              <a:pathLst>
                <a:path extrusionOk="0" h="8140" w="8248">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80"/>
            <p:cNvSpPr/>
            <p:nvPr/>
          </p:nvSpPr>
          <p:spPr>
            <a:xfrm>
              <a:off x="2225727" y="3427375"/>
              <a:ext cx="195366" cy="213184"/>
            </a:xfrm>
            <a:custGeom>
              <a:rect b="b" l="l" r="r" t="t"/>
              <a:pathLst>
                <a:path extrusionOk="0" h="8136" w="7456">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80"/>
            <p:cNvSpPr/>
            <p:nvPr/>
          </p:nvSpPr>
          <p:spPr>
            <a:xfrm>
              <a:off x="2323200" y="3427506"/>
              <a:ext cx="123178" cy="122235"/>
            </a:xfrm>
            <a:custGeom>
              <a:rect b="b" l="l" r="r" t="t"/>
              <a:pathLst>
                <a:path extrusionOk="0" h="4665" w="4701">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80"/>
            <p:cNvSpPr/>
            <p:nvPr/>
          </p:nvSpPr>
          <p:spPr>
            <a:xfrm>
              <a:off x="2209507" y="3652953"/>
              <a:ext cx="51226" cy="72266"/>
            </a:xfrm>
            <a:custGeom>
              <a:rect b="b" l="l" r="r" t="t"/>
              <a:pathLst>
                <a:path extrusionOk="0" h="2758" w="1955">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80"/>
            <p:cNvSpPr/>
            <p:nvPr/>
          </p:nvSpPr>
          <p:spPr>
            <a:xfrm>
              <a:off x="2229133" y="3664193"/>
              <a:ext cx="31600" cy="52955"/>
            </a:xfrm>
            <a:custGeom>
              <a:rect b="b" l="l" r="r" t="t"/>
              <a:pathLst>
                <a:path extrusionOk="0" h="2021" w="1206">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80"/>
            <p:cNvSpPr/>
            <p:nvPr/>
          </p:nvSpPr>
          <p:spPr>
            <a:xfrm>
              <a:off x="2323200" y="3427375"/>
              <a:ext cx="97893" cy="87543"/>
            </a:xfrm>
            <a:custGeom>
              <a:rect b="b" l="l" r="r" t="t"/>
              <a:pathLst>
                <a:path extrusionOk="0" h="3341" w="3736">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80"/>
            <p:cNvSpPr/>
            <p:nvPr/>
          </p:nvSpPr>
          <p:spPr>
            <a:xfrm>
              <a:off x="2379929" y="3369704"/>
              <a:ext cx="127580" cy="122470"/>
            </a:xfrm>
            <a:custGeom>
              <a:rect b="b" l="l" r="r" t="t"/>
              <a:pathLst>
                <a:path extrusionOk="0" h="4674" w="4869">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80"/>
            <p:cNvSpPr/>
            <p:nvPr/>
          </p:nvSpPr>
          <p:spPr>
            <a:xfrm>
              <a:off x="2439303" y="3373372"/>
              <a:ext cx="68205" cy="82931"/>
            </a:xfrm>
            <a:custGeom>
              <a:rect b="b" l="l" r="r" t="t"/>
              <a:pathLst>
                <a:path extrusionOk="0" h="3165" w="2603">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80"/>
            <p:cNvSpPr/>
            <p:nvPr/>
          </p:nvSpPr>
          <p:spPr>
            <a:xfrm>
              <a:off x="2347988" y="3390246"/>
              <a:ext cx="135991" cy="133345"/>
            </a:xfrm>
            <a:custGeom>
              <a:rect b="b" l="l" r="r" t="t"/>
              <a:pathLst>
                <a:path extrusionOk="0" h="5089" w="519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80"/>
            <p:cNvSpPr/>
            <p:nvPr/>
          </p:nvSpPr>
          <p:spPr>
            <a:xfrm>
              <a:off x="2364076" y="3406204"/>
              <a:ext cx="119903" cy="117387"/>
            </a:xfrm>
            <a:custGeom>
              <a:rect b="b" l="l" r="r" t="t"/>
              <a:pathLst>
                <a:path extrusionOk="0" h="4480" w="4576">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80"/>
            <p:cNvSpPr/>
            <p:nvPr/>
          </p:nvSpPr>
          <p:spPr>
            <a:xfrm>
              <a:off x="2277084" y="3365197"/>
              <a:ext cx="231551" cy="215751"/>
            </a:xfrm>
            <a:custGeom>
              <a:rect b="b" l="l" r="r" t="t"/>
              <a:pathLst>
                <a:path extrusionOk="0" h="8234" w="8837">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80"/>
            <p:cNvSpPr/>
            <p:nvPr/>
          </p:nvSpPr>
          <p:spPr>
            <a:xfrm>
              <a:off x="2226749" y="3543426"/>
              <a:ext cx="116968" cy="102740"/>
            </a:xfrm>
            <a:custGeom>
              <a:rect b="b" l="l" r="r" t="t"/>
              <a:pathLst>
                <a:path extrusionOk="0" h="3921" w="4464">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80"/>
            <p:cNvSpPr/>
            <p:nvPr/>
          </p:nvSpPr>
          <p:spPr>
            <a:xfrm>
              <a:off x="2202380" y="3647529"/>
              <a:ext cx="67524" cy="83167"/>
            </a:xfrm>
            <a:custGeom>
              <a:rect b="b" l="l" r="r" t="t"/>
              <a:pathLst>
                <a:path extrusionOk="0" h="3174" w="2577">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4" name="Google Shape;15414;p80"/>
          <p:cNvGrpSpPr/>
          <p:nvPr/>
        </p:nvGrpSpPr>
        <p:grpSpPr>
          <a:xfrm>
            <a:off x="1759349" y="3178294"/>
            <a:ext cx="304525" cy="365394"/>
            <a:chOff x="1759349" y="3365144"/>
            <a:chExt cx="304525" cy="365394"/>
          </a:xfrm>
        </p:grpSpPr>
        <p:sp>
          <p:nvSpPr>
            <p:cNvPr id="15415" name="Google Shape;15415;p80"/>
            <p:cNvSpPr/>
            <p:nvPr/>
          </p:nvSpPr>
          <p:spPr>
            <a:xfrm>
              <a:off x="1884125" y="3689584"/>
              <a:ext cx="57121" cy="35504"/>
            </a:xfrm>
            <a:custGeom>
              <a:rect b="b" l="l" r="r" t="t"/>
              <a:pathLst>
                <a:path extrusionOk="0" h="1355" w="218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80"/>
            <p:cNvSpPr/>
            <p:nvPr/>
          </p:nvSpPr>
          <p:spPr>
            <a:xfrm>
              <a:off x="1912659" y="3689584"/>
              <a:ext cx="28587" cy="31731"/>
            </a:xfrm>
            <a:custGeom>
              <a:rect b="b" l="l" r="r" t="t"/>
              <a:pathLst>
                <a:path extrusionOk="0" h="1211" w="1091">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80"/>
            <p:cNvSpPr/>
            <p:nvPr/>
          </p:nvSpPr>
          <p:spPr>
            <a:xfrm>
              <a:off x="1814688" y="3423786"/>
              <a:ext cx="194475" cy="268733"/>
            </a:xfrm>
            <a:custGeom>
              <a:rect b="b" l="l" r="r" t="t"/>
              <a:pathLst>
                <a:path extrusionOk="0" h="10256" w="7422">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80"/>
            <p:cNvSpPr/>
            <p:nvPr/>
          </p:nvSpPr>
          <p:spPr>
            <a:xfrm>
              <a:off x="1843878" y="3424834"/>
              <a:ext cx="165154" cy="267685"/>
            </a:xfrm>
            <a:custGeom>
              <a:rect b="b" l="l" r="r" t="t"/>
              <a:pathLst>
                <a:path extrusionOk="0" h="10216" w="6303">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80"/>
            <p:cNvSpPr/>
            <p:nvPr/>
          </p:nvSpPr>
          <p:spPr>
            <a:xfrm>
              <a:off x="1869137" y="3623815"/>
              <a:ext cx="87071" cy="34482"/>
            </a:xfrm>
            <a:custGeom>
              <a:rect b="b" l="l" r="r" t="t"/>
              <a:pathLst>
                <a:path extrusionOk="0" h="1316" w="3323">
                  <a:moveTo>
                    <a:pt x="1" y="0"/>
                  </a:moveTo>
                  <a:lnTo>
                    <a:pt x="1" y="1315"/>
                  </a:lnTo>
                  <a:lnTo>
                    <a:pt x="3323" y="1315"/>
                  </a:lnTo>
                  <a:lnTo>
                    <a:pt x="332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80"/>
            <p:cNvSpPr/>
            <p:nvPr/>
          </p:nvSpPr>
          <p:spPr>
            <a:xfrm>
              <a:off x="1869137" y="3658272"/>
              <a:ext cx="87071" cy="34247"/>
            </a:xfrm>
            <a:custGeom>
              <a:rect b="b" l="l" r="r" t="t"/>
              <a:pathLst>
                <a:path extrusionOk="0" h="1307" w="3323">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80"/>
            <p:cNvSpPr/>
            <p:nvPr/>
          </p:nvSpPr>
          <p:spPr>
            <a:xfrm>
              <a:off x="1896938" y="3623815"/>
              <a:ext cx="59270" cy="34482"/>
            </a:xfrm>
            <a:custGeom>
              <a:rect b="b" l="l" r="r" t="t"/>
              <a:pathLst>
                <a:path extrusionOk="0" h="1316" w="2262">
                  <a:moveTo>
                    <a:pt x="1" y="0"/>
                  </a:moveTo>
                  <a:lnTo>
                    <a:pt x="1" y="1315"/>
                  </a:lnTo>
                  <a:lnTo>
                    <a:pt x="2262" y="1315"/>
                  </a:lnTo>
                  <a:lnTo>
                    <a:pt x="226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80"/>
            <p:cNvSpPr/>
            <p:nvPr/>
          </p:nvSpPr>
          <p:spPr>
            <a:xfrm>
              <a:off x="1896938" y="3658272"/>
              <a:ext cx="59270" cy="34247"/>
            </a:xfrm>
            <a:custGeom>
              <a:rect b="b" l="l" r="r" t="t"/>
              <a:pathLst>
                <a:path extrusionOk="0" h="1307" w="2262">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80"/>
            <p:cNvSpPr/>
            <p:nvPr/>
          </p:nvSpPr>
          <p:spPr>
            <a:xfrm>
              <a:off x="1777061" y="3569524"/>
              <a:ext cx="37155" cy="23215"/>
            </a:xfrm>
            <a:custGeom>
              <a:rect b="b" l="l" r="r" t="t"/>
              <a:pathLst>
                <a:path extrusionOk="0" h="886" w="1418">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80"/>
            <p:cNvSpPr/>
            <p:nvPr/>
          </p:nvSpPr>
          <p:spPr>
            <a:xfrm>
              <a:off x="2007015" y="3571201"/>
              <a:ext cx="36998" cy="23320"/>
            </a:xfrm>
            <a:custGeom>
              <a:rect b="b" l="l" r="r" t="t"/>
              <a:pathLst>
                <a:path extrusionOk="0" h="890" w="1412">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80"/>
            <p:cNvSpPr/>
            <p:nvPr/>
          </p:nvSpPr>
          <p:spPr>
            <a:xfrm>
              <a:off x="1822601" y="3479911"/>
              <a:ext cx="155171" cy="250627"/>
            </a:xfrm>
            <a:custGeom>
              <a:rect b="b" l="l" r="r" t="t"/>
              <a:pathLst>
                <a:path extrusionOk="0" h="9565" w="5922">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80"/>
            <p:cNvSpPr/>
            <p:nvPr/>
          </p:nvSpPr>
          <p:spPr>
            <a:xfrm>
              <a:off x="1816837" y="3418152"/>
              <a:ext cx="191829" cy="155721"/>
            </a:xfrm>
            <a:custGeom>
              <a:rect b="b" l="l" r="r" t="t"/>
              <a:pathLst>
                <a:path extrusionOk="0" h="5943" w="7321">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80"/>
            <p:cNvSpPr/>
            <p:nvPr/>
          </p:nvSpPr>
          <p:spPr>
            <a:xfrm>
              <a:off x="1907262" y="3365144"/>
              <a:ext cx="10979" cy="35295"/>
            </a:xfrm>
            <a:custGeom>
              <a:rect b="b" l="l" r="r" t="t"/>
              <a:pathLst>
                <a:path extrusionOk="0" h="1347" w="419">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80"/>
            <p:cNvSpPr/>
            <p:nvPr/>
          </p:nvSpPr>
          <p:spPr>
            <a:xfrm>
              <a:off x="1833135" y="3384194"/>
              <a:ext cx="26674" cy="32203"/>
            </a:xfrm>
            <a:custGeom>
              <a:rect b="b" l="l" r="r" t="t"/>
              <a:pathLst>
                <a:path extrusionOk="0" h="1229" w="1018">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80"/>
            <p:cNvSpPr/>
            <p:nvPr/>
          </p:nvSpPr>
          <p:spPr>
            <a:xfrm>
              <a:off x="1778214" y="3436415"/>
              <a:ext cx="37155" cy="23320"/>
            </a:xfrm>
            <a:custGeom>
              <a:rect b="b" l="l" r="r" t="t"/>
              <a:pathLst>
                <a:path extrusionOk="0" h="890" w="1418">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80"/>
            <p:cNvSpPr/>
            <p:nvPr/>
          </p:nvSpPr>
          <p:spPr>
            <a:xfrm>
              <a:off x="1759349" y="3508970"/>
              <a:ext cx="37129" cy="10979"/>
            </a:xfrm>
            <a:custGeom>
              <a:rect b="b" l="l" r="r" t="t"/>
              <a:pathLst>
                <a:path extrusionOk="0" h="419" w="1417">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80"/>
            <p:cNvSpPr/>
            <p:nvPr/>
          </p:nvSpPr>
          <p:spPr>
            <a:xfrm>
              <a:off x="2024858" y="3511354"/>
              <a:ext cx="39016" cy="10848"/>
            </a:xfrm>
            <a:custGeom>
              <a:rect b="b" l="l" r="r" t="t"/>
              <a:pathLst>
                <a:path extrusionOk="0" h="414" w="1489">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80"/>
            <p:cNvSpPr/>
            <p:nvPr/>
          </p:nvSpPr>
          <p:spPr>
            <a:xfrm>
              <a:off x="2008875" y="3438826"/>
              <a:ext cx="36526" cy="22927"/>
            </a:xfrm>
            <a:custGeom>
              <a:rect b="b" l="l" r="r" t="t"/>
              <a:pathLst>
                <a:path extrusionOk="0" h="875" w="1394">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80"/>
            <p:cNvSpPr/>
            <p:nvPr/>
          </p:nvSpPr>
          <p:spPr>
            <a:xfrm>
              <a:off x="1966008" y="3385373"/>
              <a:ext cx="25967" cy="31810"/>
            </a:xfrm>
            <a:custGeom>
              <a:rect b="b" l="l" r="r" t="t"/>
              <a:pathLst>
                <a:path extrusionOk="0" h="1214" w="991">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4" name="Google Shape;15434;p80"/>
          <p:cNvGrpSpPr/>
          <p:nvPr/>
        </p:nvGrpSpPr>
        <p:grpSpPr>
          <a:xfrm>
            <a:off x="4110892" y="2234952"/>
            <a:ext cx="95115" cy="365368"/>
            <a:chOff x="4110892" y="2421802"/>
            <a:chExt cx="95115" cy="365368"/>
          </a:xfrm>
        </p:grpSpPr>
        <p:sp>
          <p:nvSpPr>
            <p:cNvPr id="15435" name="Google Shape;15435;p80"/>
            <p:cNvSpPr/>
            <p:nvPr/>
          </p:nvSpPr>
          <p:spPr>
            <a:xfrm>
              <a:off x="4116185" y="2427095"/>
              <a:ext cx="84424" cy="354782"/>
            </a:xfrm>
            <a:custGeom>
              <a:rect b="b" l="l" r="r" t="t"/>
              <a:pathLst>
                <a:path extrusionOk="0" h="13540" w="3222">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80"/>
            <p:cNvSpPr/>
            <p:nvPr/>
          </p:nvSpPr>
          <p:spPr>
            <a:xfrm>
              <a:off x="4143724" y="2434825"/>
              <a:ext cx="56886" cy="347052"/>
            </a:xfrm>
            <a:custGeom>
              <a:rect b="b" l="l" r="r" t="t"/>
              <a:pathLst>
                <a:path extrusionOk="0" h="13245" w="2171">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80"/>
            <p:cNvSpPr/>
            <p:nvPr/>
          </p:nvSpPr>
          <p:spPr>
            <a:xfrm>
              <a:off x="4116185" y="2507903"/>
              <a:ext cx="84424" cy="273973"/>
            </a:xfrm>
            <a:custGeom>
              <a:rect b="b" l="l" r="r" t="t"/>
              <a:pathLst>
                <a:path extrusionOk="0" h="10456" w="3222">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80"/>
            <p:cNvSpPr/>
            <p:nvPr/>
          </p:nvSpPr>
          <p:spPr>
            <a:xfrm>
              <a:off x="4143724" y="2507903"/>
              <a:ext cx="56886" cy="273973"/>
            </a:xfrm>
            <a:custGeom>
              <a:rect b="b" l="l" r="r" t="t"/>
              <a:pathLst>
                <a:path extrusionOk="0" h="10456" w="2171">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80"/>
            <p:cNvSpPr/>
            <p:nvPr/>
          </p:nvSpPr>
          <p:spPr>
            <a:xfrm>
              <a:off x="4116316" y="2549906"/>
              <a:ext cx="84293" cy="189077"/>
            </a:xfrm>
            <a:custGeom>
              <a:rect b="b" l="l" r="r" t="t"/>
              <a:pathLst>
                <a:path extrusionOk="0" h="7216" w="3217">
                  <a:moveTo>
                    <a:pt x="0" y="1"/>
                  </a:moveTo>
                  <a:lnTo>
                    <a:pt x="0" y="7216"/>
                  </a:lnTo>
                  <a:lnTo>
                    <a:pt x="3217" y="7216"/>
                  </a:lnTo>
                  <a:lnTo>
                    <a:pt x="321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80"/>
            <p:cNvSpPr/>
            <p:nvPr/>
          </p:nvSpPr>
          <p:spPr>
            <a:xfrm>
              <a:off x="4143855" y="2549906"/>
              <a:ext cx="56755" cy="189077"/>
            </a:xfrm>
            <a:custGeom>
              <a:rect b="b" l="l" r="r" t="t"/>
              <a:pathLst>
                <a:path extrusionOk="0" h="7216" w="2166">
                  <a:moveTo>
                    <a:pt x="1" y="1"/>
                  </a:moveTo>
                  <a:lnTo>
                    <a:pt x="1" y="7216"/>
                  </a:lnTo>
                  <a:lnTo>
                    <a:pt x="2166" y="7216"/>
                  </a:lnTo>
                  <a:lnTo>
                    <a:pt x="216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80"/>
            <p:cNvSpPr/>
            <p:nvPr/>
          </p:nvSpPr>
          <p:spPr>
            <a:xfrm>
              <a:off x="4110892" y="2421802"/>
              <a:ext cx="95115" cy="365368"/>
            </a:xfrm>
            <a:custGeom>
              <a:rect b="b" l="l" r="r" t="t"/>
              <a:pathLst>
                <a:path extrusionOk="0" h="13944" w="363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2" name="Google Shape;15442;p80"/>
          <p:cNvGrpSpPr/>
          <p:nvPr/>
        </p:nvGrpSpPr>
        <p:grpSpPr>
          <a:xfrm>
            <a:off x="2769848" y="3618785"/>
            <a:ext cx="91473" cy="365525"/>
            <a:chOff x="2769848" y="3805635"/>
            <a:chExt cx="91473" cy="365525"/>
          </a:xfrm>
        </p:grpSpPr>
        <p:sp>
          <p:nvSpPr>
            <p:cNvPr id="15443" name="Google Shape;15443;p80"/>
            <p:cNvSpPr/>
            <p:nvPr/>
          </p:nvSpPr>
          <p:spPr>
            <a:xfrm>
              <a:off x="2776268" y="3941390"/>
              <a:ext cx="78765" cy="175373"/>
            </a:xfrm>
            <a:custGeom>
              <a:rect b="b" l="l" r="r" t="t"/>
              <a:pathLst>
                <a:path extrusionOk="0" h="6693" w="3006">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80"/>
            <p:cNvSpPr/>
            <p:nvPr/>
          </p:nvSpPr>
          <p:spPr>
            <a:xfrm>
              <a:off x="2794636" y="3941390"/>
              <a:ext cx="60397" cy="175373"/>
            </a:xfrm>
            <a:custGeom>
              <a:rect b="b" l="l" r="r" t="t"/>
              <a:pathLst>
                <a:path extrusionOk="0" h="6693" w="2305">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80"/>
            <p:cNvSpPr/>
            <p:nvPr/>
          </p:nvSpPr>
          <p:spPr>
            <a:xfrm>
              <a:off x="2794636" y="3811216"/>
              <a:ext cx="41531" cy="276856"/>
            </a:xfrm>
            <a:custGeom>
              <a:rect b="b" l="l" r="r" t="t"/>
              <a:pathLst>
                <a:path extrusionOk="0" h="10566" w="1585">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80"/>
            <p:cNvSpPr/>
            <p:nvPr/>
          </p:nvSpPr>
          <p:spPr>
            <a:xfrm>
              <a:off x="2814628" y="3820387"/>
              <a:ext cx="21905" cy="250575"/>
            </a:xfrm>
            <a:custGeom>
              <a:rect b="b" l="l" r="r" t="t"/>
              <a:pathLst>
                <a:path extrusionOk="0" h="9563" w="836">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80"/>
            <p:cNvSpPr/>
            <p:nvPr/>
          </p:nvSpPr>
          <p:spPr>
            <a:xfrm>
              <a:off x="2776268" y="4028303"/>
              <a:ext cx="78896" cy="32858"/>
            </a:xfrm>
            <a:custGeom>
              <a:rect b="b" l="l" r="r" t="t"/>
              <a:pathLst>
                <a:path extrusionOk="0" h="1254" w="3011">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80"/>
            <p:cNvSpPr/>
            <p:nvPr/>
          </p:nvSpPr>
          <p:spPr>
            <a:xfrm>
              <a:off x="2776634" y="4107933"/>
              <a:ext cx="78398" cy="57750"/>
            </a:xfrm>
            <a:custGeom>
              <a:rect b="b" l="l" r="r" t="t"/>
              <a:pathLst>
                <a:path extrusionOk="0" h="2204" w="2992">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80"/>
            <p:cNvSpPr/>
            <p:nvPr/>
          </p:nvSpPr>
          <p:spPr>
            <a:xfrm>
              <a:off x="2794871" y="4107933"/>
              <a:ext cx="60161" cy="56624"/>
            </a:xfrm>
            <a:custGeom>
              <a:rect b="b" l="l" r="r" t="t"/>
              <a:pathLst>
                <a:path extrusionOk="0" h="2161" w="2296">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80"/>
            <p:cNvSpPr/>
            <p:nvPr/>
          </p:nvSpPr>
          <p:spPr>
            <a:xfrm>
              <a:off x="2769848" y="3805635"/>
              <a:ext cx="91473" cy="365525"/>
            </a:xfrm>
            <a:custGeom>
              <a:rect b="b" l="l" r="r" t="t"/>
              <a:pathLst>
                <a:path extrusionOk="0" h="13950" w="3491">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1" name="Google Shape;15451;p80"/>
          <p:cNvGrpSpPr/>
          <p:nvPr/>
        </p:nvGrpSpPr>
        <p:grpSpPr>
          <a:xfrm>
            <a:off x="1794067" y="2234900"/>
            <a:ext cx="269807" cy="365525"/>
            <a:chOff x="1794067" y="2421750"/>
            <a:chExt cx="269807" cy="365525"/>
          </a:xfrm>
        </p:grpSpPr>
        <p:sp>
          <p:nvSpPr>
            <p:cNvPr id="15452" name="Google Shape;15452;p80"/>
            <p:cNvSpPr/>
            <p:nvPr/>
          </p:nvSpPr>
          <p:spPr>
            <a:xfrm>
              <a:off x="1812304" y="2427278"/>
              <a:ext cx="235980" cy="154228"/>
            </a:xfrm>
            <a:custGeom>
              <a:rect b="b" l="l" r="r" t="t"/>
              <a:pathLst>
                <a:path extrusionOk="0" h="5886" w="9006">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80"/>
            <p:cNvSpPr/>
            <p:nvPr/>
          </p:nvSpPr>
          <p:spPr>
            <a:xfrm>
              <a:off x="1799334" y="2581480"/>
              <a:ext cx="258881" cy="45173"/>
            </a:xfrm>
            <a:custGeom>
              <a:rect b="b" l="l" r="r" t="t"/>
              <a:pathLst>
                <a:path extrusionOk="0" h="1724" w="9880">
                  <a:moveTo>
                    <a:pt x="495" y="1"/>
                  </a:moveTo>
                  <a:lnTo>
                    <a:pt x="1" y="1724"/>
                  </a:lnTo>
                  <a:lnTo>
                    <a:pt x="9880" y="1724"/>
                  </a:lnTo>
                  <a:lnTo>
                    <a:pt x="9496"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80"/>
            <p:cNvSpPr/>
            <p:nvPr/>
          </p:nvSpPr>
          <p:spPr>
            <a:xfrm>
              <a:off x="1799334" y="2626653"/>
              <a:ext cx="258881" cy="57750"/>
            </a:xfrm>
            <a:custGeom>
              <a:rect b="b" l="l" r="r" t="t"/>
              <a:pathLst>
                <a:path extrusionOk="0" h="2204" w="988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80"/>
            <p:cNvSpPr/>
            <p:nvPr/>
          </p:nvSpPr>
          <p:spPr>
            <a:xfrm>
              <a:off x="1832663" y="2427278"/>
              <a:ext cx="215620" cy="154228"/>
            </a:xfrm>
            <a:custGeom>
              <a:rect b="b" l="l" r="r" t="t"/>
              <a:pathLst>
                <a:path extrusionOk="0" h="5886" w="8229">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80"/>
            <p:cNvSpPr/>
            <p:nvPr/>
          </p:nvSpPr>
          <p:spPr>
            <a:xfrm>
              <a:off x="1819588" y="2581480"/>
              <a:ext cx="238626" cy="45173"/>
            </a:xfrm>
            <a:custGeom>
              <a:rect b="b" l="l" r="r" t="t"/>
              <a:pathLst>
                <a:path extrusionOk="0" h="1724" w="9107">
                  <a:moveTo>
                    <a:pt x="500" y="1"/>
                  </a:moveTo>
                  <a:lnTo>
                    <a:pt x="1" y="1724"/>
                  </a:lnTo>
                  <a:lnTo>
                    <a:pt x="9107" y="1724"/>
                  </a:lnTo>
                  <a:lnTo>
                    <a:pt x="8723"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80"/>
            <p:cNvSpPr/>
            <p:nvPr/>
          </p:nvSpPr>
          <p:spPr>
            <a:xfrm>
              <a:off x="1819588" y="2626653"/>
              <a:ext cx="238626" cy="57750"/>
            </a:xfrm>
            <a:custGeom>
              <a:rect b="b" l="l" r="r" t="t"/>
              <a:pathLst>
                <a:path extrusionOk="0" h="2204" w="9107">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80"/>
            <p:cNvSpPr/>
            <p:nvPr/>
          </p:nvSpPr>
          <p:spPr>
            <a:xfrm>
              <a:off x="1999573" y="2445515"/>
              <a:ext cx="27067" cy="23687"/>
            </a:xfrm>
            <a:custGeom>
              <a:rect b="b" l="l" r="r" t="t"/>
              <a:pathLst>
                <a:path extrusionOk="0" h="904" w="1033">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80"/>
            <p:cNvSpPr/>
            <p:nvPr/>
          </p:nvSpPr>
          <p:spPr>
            <a:xfrm>
              <a:off x="2011914" y="2445515"/>
              <a:ext cx="14726" cy="14254"/>
            </a:xfrm>
            <a:custGeom>
              <a:rect b="b" l="l" r="r" t="t"/>
              <a:pathLst>
                <a:path extrusionOk="0" h="544" w="562">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80"/>
            <p:cNvSpPr/>
            <p:nvPr/>
          </p:nvSpPr>
          <p:spPr>
            <a:xfrm>
              <a:off x="1832034" y="2540185"/>
              <a:ext cx="25574" cy="22718"/>
            </a:xfrm>
            <a:custGeom>
              <a:rect b="b" l="l" r="r" t="t"/>
              <a:pathLst>
                <a:path extrusionOk="0" h="867" w="976">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80"/>
            <p:cNvSpPr/>
            <p:nvPr/>
          </p:nvSpPr>
          <p:spPr>
            <a:xfrm>
              <a:off x="1997058" y="2540159"/>
              <a:ext cx="26334" cy="22665"/>
            </a:xfrm>
            <a:custGeom>
              <a:rect b="b" l="l" r="r" t="t"/>
              <a:pathLst>
                <a:path extrusionOk="0" h="865" w="1005">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80"/>
            <p:cNvSpPr/>
            <p:nvPr/>
          </p:nvSpPr>
          <p:spPr>
            <a:xfrm>
              <a:off x="1844742" y="2540185"/>
              <a:ext cx="12865" cy="13206"/>
            </a:xfrm>
            <a:custGeom>
              <a:rect b="b" l="l" r="r" t="t"/>
              <a:pathLst>
                <a:path extrusionOk="0" h="504" w="491">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80"/>
            <p:cNvSpPr/>
            <p:nvPr/>
          </p:nvSpPr>
          <p:spPr>
            <a:xfrm>
              <a:off x="2009530" y="2540159"/>
              <a:ext cx="13861" cy="13258"/>
            </a:xfrm>
            <a:custGeom>
              <a:rect b="b" l="l" r="r" t="t"/>
              <a:pathLst>
                <a:path extrusionOk="0" h="506" w="529">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80"/>
            <p:cNvSpPr/>
            <p:nvPr/>
          </p:nvSpPr>
          <p:spPr>
            <a:xfrm>
              <a:off x="1853940" y="2655057"/>
              <a:ext cx="149826" cy="126689"/>
            </a:xfrm>
            <a:custGeom>
              <a:rect b="b" l="l" r="r" t="t"/>
              <a:pathLst>
                <a:path extrusionOk="0" h="4835" w="5718">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80"/>
            <p:cNvSpPr/>
            <p:nvPr/>
          </p:nvSpPr>
          <p:spPr>
            <a:xfrm>
              <a:off x="1877705" y="2677591"/>
              <a:ext cx="102164" cy="81647"/>
            </a:xfrm>
            <a:custGeom>
              <a:rect b="b" l="l" r="r" t="t"/>
              <a:pathLst>
                <a:path extrusionOk="0" h="3116" w="3899">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80"/>
            <p:cNvSpPr/>
            <p:nvPr/>
          </p:nvSpPr>
          <p:spPr>
            <a:xfrm>
              <a:off x="1812304" y="2481360"/>
              <a:ext cx="235980" cy="42684"/>
            </a:xfrm>
            <a:custGeom>
              <a:rect b="b" l="l" r="r" t="t"/>
              <a:pathLst>
                <a:path extrusionOk="0" h="1629" w="9006">
                  <a:moveTo>
                    <a:pt x="0" y="1"/>
                  </a:moveTo>
                  <a:lnTo>
                    <a:pt x="0" y="1628"/>
                  </a:lnTo>
                  <a:lnTo>
                    <a:pt x="9005" y="1628"/>
                  </a:lnTo>
                  <a:lnTo>
                    <a:pt x="9005"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80"/>
            <p:cNvSpPr/>
            <p:nvPr/>
          </p:nvSpPr>
          <p:spPr>
            <a:xfrm>
              <a:off x="1832663" y="2481360"/>
              <a:ext cx="215620" cy="42684"/>
            </a:xfrm>
            <a:custGeom>
              <a:rect b="b" l="l" r="r" t="t"/>
              <a:pathLst>
                <a:path extrusionOk="0" h="1629" w="8229">
                  <a:moveTo>
                    <a:pt x="1" y="1"/>
                  </a:moveTo>
                  <a:lnTo>
                    <a:pt x="1" y="1628"/>
                  </a:lnTo>
                  <a:lnTo>
                    <a:pt x="8228" y="1628"/>
                  </a:lnTo>
                  <a:lnTo>
                    <a:pt x="8228"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80"/>
            <p:cNvSpPr/>
            <p:nvPr/>
          </p:nvSpPr>
          <p:spPr>
            <a:xfrm>
              <a:off x="1873172" y="2448293"/>
              <a:ext cx="111203" cy="111334"/>
            </a:xfrm>
            <a:custGeom>
              <a:rect b="b" l="l" r="r" t="t"/>
              <a:pathLst>
                <a:path extrusionOk="0" h="4249" w="4244">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80"/>
            <p:cNvSpPr/>
            <p:nvPr/>
          </p:nvSpPr>
          <p:spPr>
            <a:xfrm>
              <a:off x="1891042" y="2470198"/>
              <a:ext cx="75358" cy="67288"/>
            </a:xfrm>
            <a:custGeom>
              <a:rect b="b" l="l" r="r" t="t"/>
              <a:pathLst>
                <a:path extrusionOk="0" h="2568" w="2876">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80"/>
            <p:cNvSpPr/>
            <p:nvPr/>
          </p:nvSpPr>
          <p:spPr>
            <a:xfrm>
              <a:off x="1909279" y="2470408"/>
              <a:ext cx="55602" cy="56152"/>
            </a:xfrm>
            <a:custGeom>
              <a:rect b="b" l="l" r="r" t="t"/>
              <a:pathLst>
                <a:path extrusionOk="0" h="2143" w="2122">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80"/>
            <p:cNvSpPr/>
            <p:nvPr/>
          </p:nvSpPr>
          <p:spPr>
            <a:xfrm>
              <a:off x="1923979" y="2487911"/>
              <a:ext cx="21303" cy="21145"/>
            </a:xfrm>
            <a:custGeom>
              <a:rect b="b" l="l" r="r" t="t"/>
              <a:pathLst>
                <a:path extrusionOk="0" h="807" w="813">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80"/>
            <p:cNvSpPr/>
            <p:nvPr/>
          </p:nvSpPr>
          <p:spPr>
            <a:xfrm>
              <a:off x="1994044" y="2436973"/>
              <a:ext cx="38020" cy="34614"/>
            </a:xfrm>
            <a:custGeom>
              <a:rect b="b" l="l" r="r" t="t"/>
              <a:pathLst>
                <a:path extrusionOk="0" h="1321" w="1451">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80"/>
            <p:cNvSpPr/>
            <p:nvPr/>
          </p:nvSpPr>
          <p:spPr>
            <a:xfrm>
              <a:off x="1830226" y="2534735"/>
              <a:ext cx="35950" cy="33723"/>
            </a:xfrm>
            <a:custGeom>
              <a:rect b="b" l="l" r="r" t="t"/>
              <a:pathLst>
                <a:path extrusionOk="0" h="1287" w="1372">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80"/>
            <p:cNvSpPr/>
            <p:nvPr/>
          </p:nvSpPr>
          <p:spPr>
            <a:xfrm>
              <a:off x="1994542" y="2534709"/>
              <a:ext cx="33618" cy="32622"/>
            </a:xfrm>
            <a:custGeom>
              <a:rect b="b" l="l" r="r" t="t"/>
              <a:pathLst>
                <a:path extrusionOk="0" h="1245" w="1283">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80"/>
            <p:cNvSpPr/>
            <p:nvPr/>
          </p:nvSpPr>
          <p:spPr>
            <a:xfrm>
              <a:off x="1915804" y="2482435"/>
              <a:ext cx="37208" cy="31050"/>
            </a:xfrm>
            <a:custGeom>
              <a:rect b="b" l="l" r="r" t="t"/>
              <a:pathLst>
                <a:path extrusionOk="0" h="1185" w="142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80"/>
            <p:cNvSpPr/>
            <p:nvPr/>
          </p:nvSpPr>
          <p:spPr>
            <a:xfrm>
              <a:off x="1794067" y="2421750"/>
              <a:ext cx="269807" cy="365525"/>
            </a:xfrm>
            <a:custGeom>
              <a:rect b="b" l="l" r="r" t="t"/>
              <a:pathLst>
                <a:path extrusionOk="0" h="13950" w="10297">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80"/>
            <p:cNvSpPr/>
            <p:nvPr/>
          </p:nvSpPr>
          <p:spPr>
            <a:xfrm>
              <a:off x="1878203" y="2465429"/>
              <a:ext cx="89586" cy="77507"/>
            </a:xfrm>
            <a:custGeom>
              <a:rect b="b" l="l" r="r" t="t"/>
              <a:pathLst>
                <a:path extrusionOk="0" h="2958" w="3419">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80"/>
            <p:cNvSpPr/>
            <p:nvPr/>
          </p:nvSpPr>
          <p:spPr>
            <a:xfrm>
              <a:off x="1872281" y="2672298"/>
              <a:ext cx="112854" cy="92469"/>
            </a:xfrm>
            <a:custGeom>
              <a:rect b="b" l="l" r="r" t="t"/>
              <a:pathLst>
                <a:path extrusionOk="0" h="3529" w="4307">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9" name="Google Shape;15479;p80"/>
          <p:cNvGrpSpPr/>
          <p:nvPr/>
        </p:nvGrpSpPr>
        <p:grpSpPr>
          <a:xfrm>
            <a:off x="3606782" y="2234900"/>
            <a:ext cx="211585" cy="365525"/>
            <a:chOff x="3606782" y="2421750"/>
            <a:chExt cx="211585" cy="365525"/>
          </a:xfrm>
        </p:grpSpPr>
        <p:sp>
          <p:nvSpPr>
            <p:cNvPr id="15480" name="Google Shape;15480;p80"/>
            <p:cNvSpPr/>
            <p:nvPr/>
          </p:nvSpPr>
          <p:spPr>
            <a:xfrm>
              <a:off x="3637229" y="2427278"/>
              <a:ext cx="150586" cy="196493"/>
            </a:xfrm>
            <a:custGeom>
              <a:rect b="b" l="l" r="r" t="t"/>
              <a:pathLst>
                <a:path extrusionOk="0" h="7499" w="5747">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80"/>
            <p:cNvSpPr/>
            <p:nvPr/>
          </p:nvSpPr>
          <p:spPr>
            <a:xfrm>
              <a:off x="3664008" y="2451935"/>
              <a:ext cx="123807" cy="171836"/>
            </a:xfrm>
            <a:custGeom>
              <a:rect b="b" l="l" r="r" t="t"/>
              <a:pathLst>
                <a:path extrusionOk="0" h="6558" w="4725">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80"/>
            <p:cNvSpPr/>
            <p:nvPr/>
          </p:nvSpPr>
          <p:spPr>
            <a:xfrm>
              <a:off x="3612180" y="2553312"/>
              <a:ext cx="200790" cy="228433"/>
            </a:xfrm>
            <a:custGeom>
              <a:rect b="b" l="l" r="r" t="t"/>
              <a:pathLst>
                <a:path extrusionOk="0" h="8718" w="7663">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80"/>
            <p:cNvSpPr/>
            <p:nvPr/>
          </p:nvSpPr>
          <p:spPr>
            <a:xfrm>
              <a:off x="3642391" y="2553312"/>
              <a:ext cx="170578" cy="200135"/>
            </a:xfrm>
            <a:custGeom>
              <a:rect b="b" l="l" r="r" t="t"/>
              <a:pathLst>
                <a:path extrusionOk="0" h="7638" w="651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80"/>
            <p:cNvSpPr/>
            <p:nvPr/>
          </p:nvSpPr>
          <p:spPr>
            <a:xfrm>
              <a:off x="3612180" y="2618347"/>
              <a:ext cx="200790" cy="98495"/>
            </a:xfrm>
            <a:custGeom>
              <a:rect b="b" l="l" r="r" t="t"/>
              <a:pathLst>
                <a:path extrusionOk="0" h="3759" w="7663">
                  <a:moveTo>
                    <a:pt x="1" y="0"/>
                  </a:moveTo>
                  <a:lnTo>
                    <a:pt x="1" y="3759"/>
                  </a:lnTo>
                  <a:lnTo>
                    <a:pt x="7662" y="3759"/>
                  </a:lnTo>
                  <a:lnTo>
                    <a:pt x="7662"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80"/>
            <p:cNvSpPr/>
            <p:nvPr/>
          </p:nvSpPr>
          <p:spPr>
            <a:xfrm>
              <a:off x="3612180" y="2618347"/>
              <a:ext cx="30238" cy="98495"/>
            </a:xfrm>
            <a:custGeom>
              <a:rect b="b" l="l" r="r" t="t"/>
              <a:pathLst>
                <a:path extrusionOk="0" h="3759" w="1154">
                  <a:moveTo>
                    <a:pt x="1" y="0"/>
                  </a:moveTo>
                  <a:lnTo>
                    <a:pt x="1" y="3759"/>
                  </a:lnTo>
                  <a:lnTo>
                    <a:pt x="1153" y="3759"/>
                  </a:lnTo>
                  <a:lnTo>
                    <a:pt x="1153"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80"/>
            <p:cNvSpPr/>
            <p:nvPr/>
          </p:nvSpPr>
          <p:spPr>
            <a:xfrm>
              <a:off x="3606782" y="2481151"/>
              <a:ext cx="211585" cy="306124"/>
            </a:xfrm>
            <a:custGeom>
              <a:rect b="b" l="l" r="r" t="t"/>
              <a:pathLst>
                <a:path extrusionOk="0" h="11683" w="8075">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80"/>
            <p:cNvSpPr/>
            <p:nvPr/>
          </p:nvSpPr>
          <p:spPr>
            <a:xfrm>
              <a:off x="3631805" y="2421750"/>
              <a:ext cx="161119" cy="95377"/>
            </a:xfrm>
            <a:custGeom>
              <a:rect b="b" l="l" r="r" t="t"/>
              <a:pathLst>
                <a:path extrusionOk="0" h="3640" w="6149">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8" name="Google Shape;15488;p80"/>
          <p:cNvGrpSpPr/>
          <p:nvPr/>
        </p:nvGrpSpPr>
        <p:grpSpPr>
          <a:xfrm>
            <a:off x="3104664" y="1316187"/>
            <a:ext cx="336755" cy="365341"/>
            <a:chOff x="3104664" y="1503037"/>
            <a:chExt cx="336755" cy="365341"/>
          </a:xfrm>
        </p:grpSpPr>
        <p:sp>
          <p:nvSpPr>
            <p:cNvPr id="15489" name="Google Shape;15489;p80"/>
            <p:cNvSpPr/>
            <p:nvPr/>
          </p:nvSpPr>
          <p:spPr>
            <a:xfrm>
              <a:off x="3121407" y="1506208"/>
              <a:ext cx="315347" cy="358136"/>
            </a:xfrm>
            <a:custGeom>
              <a:rect b="b" l="l" r="r" t="t"/>
              <a:pathLst>
                <a:path extrusionOk="0" h="13668" w="12035">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80"/>
            <p:cNvSpPr/>
            <p:nvPr/>
          </p:nvSpPr>
          <p:spPr>
            <a:xfrm>
              <a:off x="3295601" y="1684935"/>
              <a:ext cx="141415" cy="180011"/>
            </a:xfrm>
            <a:custGeom>
              <a:rect b="b" l="l" r="r" t="t"/>
              <a:pathLst>
                <a:path extrusionOk="0" h="6870" w="5397">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80"/>
            <p:cNvSpPr/>
            <p:nvPr/>
          </p:nvSpPr>
          <p:spPr>
            <a:xfrm>
              <a:off x="3261407" y="1544568"/>
              <a:ext cx="174587" cy="174220"/>
            </a:xfrm>
            <a:custGeom>
              <a:rect b="b" l="l" r="r" t="t"/>
              <a:pathLst>
                <a:path extrusionOk="0" h="6649" w="6663">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80"/>
            <p:cNvSpPr/>
            <p:nvPr/>
          </p:nvSpPr>
          <p:spPr>
            <a:xfrm>
              <a:off x="3155234" y="1684935"/>
              <a:ext cx="176369" cy="140393"/>
            </a:xfrm>
            <a:custGeom>
              <a:rect b="b" l="l" r="r" t="t"/>
              <a:pathLst>
                <a:path extrusionOk="0" h="5358" w="6731">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80"/>
            <p:cNvSpPr/>
            <p:nvPr/>
          </p:nvSpPr>
          <p:spPr>
            <a:xfrm>
              <a:off x="3121407" y="1506339"/>
              <a:ext cx="174351" cy="212581"/>
            </a:xfrm>
            <a:custGeom>
              <a:rect b="b" l="l" r="r" t="t"/>
              <a:pathLst>
                <a:path extrusionOk="0" h="8113" w="6654">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80"/>
            <p:cNvSpPr/>
            <p:nvPr/>
          </p:nvSpPr>
          <p:spPr>
            <a:xfrm>
              <a:off x="3155234" y="1684935"/>
              <a:ext cx="34116" cy="140262"/>
            </a:xfrm>
            <a:custGeom>
              <a:rect b="b" l="l" r="r" t="t"/>
              <a:pathLst>
                <a:path extrusionOk="0" h="5353" w="1302">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80"/>
            <p:cNvSpPr/>
            <p:nvPr/>
          </p:nvSpPr>
          <p:spPr>
            <a:xfrm>
              <a:off x="3121407" y="1508278"/>
              <a:ext cx="116627" cy="176683"/>
            </a:xfrm>
            <a:custGeom>
              <a:rect b="b" l="l" r="r" t="t"/>
              <a:pathLst>
                <a:path extrusionOk="0" h="6743" w="4451">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80"/>
            <p:cNvSpPr/>
            <p:nvPr/>
          </p:nvSpPr>
          <p:spPr>
            <a:xfrm>
              <a:off x="3383956" y="1783902"/>
              <a:ext cx="57331" cy="73341"/>
            </a:xfrm>
            <a:custGeom>
              <a:rect b="b" l="l" r="r" t="t"/>
              <a:pathLst>
                <a:path extrusionOk="0" h="2799" w="2188">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80"/>
            <p:cNvSpPr/>
            <p:nvPr/>
          </p:nvSpPr>
          <p:spPr>
            <a:xfrm>
              <a:off x="3344547" y="1539171"/>
              <a:ext cx="96871" cy="63122"/>
            </a:xfrm>
            <a:custGeom>
              <a:rect b="b" l="l" r="r" t="t"/>
              <a:pathLst>
                <a:path extrusionOk="0" h="2409" w="3697">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80"/>
            <p:cNvSpPr/>
            <p:nvPr/>
          </p:nvSpPr>
          <p:spPr>
            <a:xfrm>
              <a:off x="3104664" y="1585287"/>
              <a:ext cx="336624" cy="283092"/>
            </a:xfrm>
            <a:custGeom>
              <a:rect b="b" l="l" r="r" t="t"/>
              <a:pathLst>
                <a:path extrusionOk="0" h="10804" w="12847">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80"/>
            <p:cNvSpPr/>
            <p:nvPr/>
          </p:nvSpPr>
          <p:spPr>
            <a:xfrm>
              <a:off x="3132805" y="1507177"/>
              <a:ext cx="83638" cy="80127"/>
            </a:xfrm>
            <a:custGeom>
              <a:rect b="b" l="l" r="r" t="t"/>
              <a:pathLst>
                <a:path extrusionOk="0" h="3058" w="3192">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80"/>
            <p:cNvSpPr/>
            <p:nvPr/>
          </p:nvSpPr>
          <p:spPr>
            <a:xfrm>
              <a:off x="3221343" y="1503037"/>
              <a:ext cx="121920" cy="84189"/>
            </a:xfrm>
            <a:custGeom>
              <a:rect b="b" l="l" r="r" t="t"/>
              <a:pathLst>
                <a:path extrusionOk="0" h="3213" w="4653">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80"/>
            <p:cNvSpPr/>
            <p:nvPr/>
          </p:nvSpPr>
          <p:spPr>
            <a:xfrm>
              <a:off x="3174598" y="1782985"/>
              <a:ext cx="90425" cy="47636"/>
            </a:xfrm>
            <a:custGeom>
              <a:rect b="b" l="l" r="r" t="t"/>
              <a:pathLst>
                <a:path extrusionOk="0" h="1818" w="3451">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80"/>
            <p:cNvSpPr/>
            <p:nvPr/>
          </p:nvSpPr>
          <p:spPr>
            <a:xfrm>
              <a:off x="3149837" y="1718972"/>
              <a:ext cx="17713" cy="111649"/>
            </a:xfrm>
            <a:custGeom>
              <a:rect b="b" l="l" r="r" t="t"/>
              <a:pathLst>
                <a:path extrusionOk="0" h="4261" w="676">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3" name="Google Shape;15503;p80"/>
          <p:cNvGrpSpPr/>
          <p:nvPr/>
        </p:nvGrpSpPr>
        <p:grpSpPr>
          <a:xfrm>
            <a:off x="2241946" y="2234900"/>
            <a:ext cx="265562" cy="365525"/>
            <a:chOff x="2241946" y="2421750"/>
            <a:chExt cx="265562" cy="365525"/>
          </a:xfrm>
        </p:grpSpPr>
        <p:sp>
          <p:nvSpPr>
            <p:cNvPr id="15504" name="Google Shape;15504;p80"/>
            <p:cNvSpPr/>
            <p:nvPr/>
          </p:nvSpPr>
          <p:spPr>
            <a:xfrm>
              <a:off x="2279573" y="2518594"/>
              <a:ext cx="190309" cy="263152"/>
            </a:xfrm>
            <a:custGeom>
              <a:rect b="b" l="l" r="r" t="t"/>
              <a:pathLst>
                <a:path extrusionOk="0" h="10043" w="7263">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80"/>
            <p:cNvSpPr/>
            <p:nvPr/>
          </p:nvSpPr>
          <p:spPr>
            <a:xfrm>
              <a:off x="2308867" y="2518594"/>
              <a:ext cx="161014" cy="237133"/>
            </a:xfrm>
            <a:custGeom>
              <a:rect b="b" l="l" r="r" t="t"/>
              <a:pathLst>
                <a:path extrusionOk="0" h="9050" w="6145">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80"/>
            <p:cNvSpPr/>
            <p:nvPr/>
          </p:nvSpPr>
          <p:spPr>
            <a:xfrm>
              <a:off x="2279573" y="2518594"/>
              <a:ext cx="190309" cy="161407"/>
            </a:xfrm>
            <a:custGeom>
              <a:rect b="b" l="l" r="r" t="t"/>
              <a:pathLst>
                <a:path extrusionOk="0" h="6160" w="7263">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80"/>
            <p:cNvSpPr/>
            <p:nvPr/>
          </p:nvSpPr>
          <p:spPr>
            <a:xfrm>
              <a:off x="2328126" y="2427278"/>
              <a:ext cx="93097" cy="38885"/>
            </a:xfrm>
            <a:custGeom>
              <a:rect b="b" l="l" r="r" t="t"/>
              <a:pathLst>
                <a:path extrusionOk="0" h="1484" w="3553">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80"/>
            <p:cNvSpPr/>
            <p:nvPr/>
          </p:nvSpPr>
          <p:spPr>
            <a:xfrm>
              <a:off x="2352757" y="2427278"/>
              <a:ext cx="68467" cy="18656"/>
            </a:xfrm>
            <a:custGeom>
              <a:rect b="b" l="l" r="r" t="t"/>
              <a:pathLst>
                <a:path extrusionOk="0" h="712" w="2613">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80"/>
            <p:cNvSpPr/>
            <p:nvPr/>
          </p:nvSpPr>
          <p:spPr>
            <a:xfrm>
              <a:off x="2317305" y="2587638"/>
              <a:ext cx="68939" cy="92364"/>
            </a:xfrm>
            <a:custGeom>
              <a:rect b="b" l="l" r="r" t="t"/>
              <a:pathLst>
                <a:path extrusionOk="0" h="3525" w="2631">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80"/>
            <p:cNvSpPr/>
            <p:nvPr/>
          </p:nvSpPr>
          <p:spPr>
            <a:xfrm>
              <a:off x="2420569" y="2587533"/>
              <a:ext cx="34482" cy="42186"/>
            </a:xfrm>
            <a:custGeom>
              <a:rect b="b" l="l" r="r" t="t"/>
              <a:pathLst>
                <a:path extrusionOk="0" h="1610" w="1316">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80"/>
            <p:cNvSpPr/>
            <p:nvPr/>
          </p:nvSpPr>
          <p:spPr>
            <a:xfrm>
              <a:off x="2241946" y="2421750"/>
              <a:ext cx="265562" cy="365525"/>
            </a:xfrm>
            <a:custGeom>
              <a:rect b="b" l="l" r="r" t="t"/>
              <a:pathLst>
                <a:path extrusionOk="0" h="13950" w="10135">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80"/>
            <p:cNvSpPr/>
            <p:nvPr/>
          </p:nvSpPr>
          <p:spPr>
            <a:xfrm>
              <a:off x="2315811" y="2607080"/>
              <a:ext cx="76092" cy="78293"/>
            </a:xfrm>
            <a:custGeom>
              <a:rect b="b" l="l" r="r" t="t"/>
              <a:pathLst>
                <a:path extrusionOk="0" h="2988" w="2904">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80"/>
            <p:cNvSpPr/>
            <p:nvPr/>
          </p:nvSpPr>
          <p:spPr>
            <a:xfrm>
              <a:off x="2380819" y="2551426"/>
              <a:ext cx="45304" cy="97185"/>
            </a:xfrm>
            <a:custGeom>
              <a:rect b="b" l="l" r="r" t="t"/>
              <a:pathLst>
                <a:path extrusionOk="0" h="3709" w="1729">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4" name="Google Shape;15514;p80"/>
          <p:cNvGrpSpPr/>
          <p:nvPr/>
        </p:nvGrpSpPr>
        <p:grpSpPr>
          <a:xfrm>
            <a:off x="2694018" y="2235031"/>
            <a:ext cx="254583" cy="365394"/>
            <a:chOff x="2694018" y="2421881"/>
            <a:chExt cx="254583" cy="365394"/>
          </a:xfrm>
        </p:grpSpPr>
        <p:sp>
          <p:nvSpPr>
            <p:cNvPr id="15515" name="Google Shape;15515;p80"/>
            <p:cNvSpPr/>
            <p:nvPr/>
          </p:nvSpPr>
          <p:spPr>
            <a:xfrm>
              <a:off x="2721295" y="2427278"/>
              <a:ext cx="220520" cy="83796"/>
            </a:xfrm>
            <a:custGeom>
              <a:rect b="b" l="l" r="r" t="t"/>
              <a:pathLst>
                <a:path extrusionOk="0" h="3198" w="8416">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80"/>
            <p:cNvSpPr/>
            <p:nvPr/>
          </p:nvSpPr>
          <p:spPr>
            <a:xfrm>
              <a:off x="2806715" y="2626260"/>
              <a:ext cx="49811" cy="155486"/>
            </a:xfrm>
            <a:custGeom>
              <a:rect b="b" l="l" r="r" t="t"/>
              <a:pathLst>
                <a:path extrusionOk="0" h="5934" w="1901">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80"/>
            <p:cNvSpPr/>
            <p:nvPr/>
          </p:nvSpPr>
          <p:spPr>
            <a:xfrm>
              <a:off x="2829852" y="2626260"/>
              <a:ext cx="26674" cy="134602"/>
            </a:xfrm>
            <a:custGeom>
              <a:rect b="b" l="l" r="r" t="t"/>
              <a:pathLst>
                <a:path extrusionOk="0" h="5137" w="1018">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80"/>
            <p:cNvSpPr/>
            <p:nvPr/>
          </p:nvSpPr>
          <p:spPr>
            <a:xfrm>
              <a:off x="2721426" y="2437340"/>
              <a:ext cx="220389" cy="67602"/>
            </a:xfrm>
            <a:custGeom>
              <a:rect b="b" l="l" r="r" t="t"/>
              <a:pathLst>
                <a:path extrusionOk="0" h="2580" w="8411">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80"/>
            <p:cNvSpPr/>
            <p:nvPr/>
          </p:nvSpPr>
          <p:spPr>
            <a:xfrm>
              <a:off x="2721295" y="2427278"/>
              <a:ext cx="220520" cy="51095"/>
            </a:xfrm>
            <a:custGeom>
              <a:rect b="b" l="l" r="r" t="t"/>
              <a:pathLst>
                <a:path extrusionOk="0" h="1950" w="8416">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80"/>
            <p:cNvSpPr/>
            <p:nvPr/>
          </p:nvSpPr>
          <p:spPr>
            <a:xfrm>
              <a:off x="2694018" y="2421881"/>
              <a:ext cx="254583" cy="294437"/>
            </a:xfrm>
            <a:custGeom>
              <a:rect b="b" l="l" r="r" t="t"/>
              <a:pathLst>
                <a:path extrusionOk="0" h="11237" w="9716">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80"/>
            <p:cNvSpPr/>
            <p:nvPr/>
          </p:nvSpPr>
          <p:spPr>
            <a:xfrm>
              <a:off x="2801160" y="2663441"/>
              <a:ext cx="60921" cy="123833"/>
            </a:xfrm>
            <a:custGeom>
              <a:rect b="b" l="l" r="r" t="t"/>
              <a:pathLst>
                <a:path extrusionOk="0" h="4726" w="2325">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2" name="Google Shape;15522;p80"/>
          <p:cNvGrpSpPr/>
          <p:nvPr/>
        </p:nvGrpSpPr>
        <p:grpSpPr>
          <a:xfrm>
            <a:off x="3947519" y="4139297"/>
            <a:ext cx="365420" cy="263021"/>
            <a:chOff x="3947519" y="4326147"/>
            <a:chExt cx="365420" cy="263021"/>
          </a:xfrm>
        </p:grpSpPr>
        <p:sp>
          <p:nvSpPr>
            <p:cNvPr id="15523" name="Google Shape;15523;p80"/>
            <p:cNvSpPr/>
            <p:nvPr/>
          </p:nvSpPr>
          <p:spPr>
            <a:xfrm>
              <a:off x="4100725" y="4343755"/>
              <a:ext cx="105046" cy="39147"/>
            </a:xfrm>
            <a:custGeom>
              <a:rect b="b" l="l" r="r" t="t"/>
              <a:pathLst>
                <a:path extrusionOk="0" h="1494" w="4009">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80"/>
            <p:cNvSpPr/>
            <p:nvPr/>
          </p:nvSpPr>
          <p:spPr>
            <a:xfrm>
              <a:off x="4229773" y="4358219"/>
              <a:ext cx="54973" cy="29976"/>
            </a:xfrm>
            <a:custGeom>
              <a:rect b="b" l="l" r="r" t="t"/>
              <a:pathLst>
                <a:path extrusionOk="0" h="1144" w="2098">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80"/>
            <p:cNvSpPr/>
            <p:nvPr/>
          </p:nvSpPr>
          <p:spPr>
            <a:xfrm>
              <a:off x="3952917" y="4382876"/>
              <a:ext cx="354598" cy="200895"/>
            </a:xfrm>
            <a:custGeom>
              <a:rect b="b" l="l" r="r" t="t"/>
              <a:pathLst>
                <a:path extrusionOk="0" h="7667" w="13533">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80"/>
            <p:cNvSpPr/>
            <p:nvPr/>
          </p:nvSpPr>
          <p:spPr>
            <a:xfrm>
              <a:off x="4256945" y="4416572"/>
              <a:ext cx="50571" cy="140157"/>
            </a:xfrm>
            <a:custGeom>
              <a:rect b="b" l="l" r="r" t="t"/>
              <a:pathLst>
                <a:path extrusionOk="0" h="5349" w="193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80"/>
            <p:cNvSpPr/>
            <p:nvPr/>
          </p:nvSpPr>
          <p:spPr>
            <a:xfrm>
              <a:off x="4062601" y="4397470"/>
              <a:ext cx="179775" cy="172805"/>
            </a:xfrm>
            <a:custGeom>
              <a:rect b="b" l="l" r="r" t="t"/>
              <a:pathLst>
                <a:path extrusionOk="0" h="6595" w="6861">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80"/>
            <p:cNvSpPr/>
            <p:nvPr/>
          </p:nvSpPr>
          <p:spPr>
            <a:xfrm>
              <a:off x="4078453" y="4412170"/>
              <a:ext cx="149197" cy="143328"/>
            </a:xfrm>
            <a:custGeom>
              <a:rect b="b" l="l" r="r" t="t"/>
              <a:pathLst>
                <a:path extrusionOk="0" h="5470" w="5694">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80"/>
            <p:cNvSpPr/>
            <p:nvPr/>
          </p:nvSpPr>
          <p:spPr>
            <a:xfrm>
              <a:off x="4093913" y="4430983"/>
              <a:ext cx="117125" cy="104286"/>
            </a:xfrm>
            <a:custGeom>
              <a:rect b="b" l="l" r="r" t="t"/>
              <a:pathLst>
                <a:path extrusionOk="0" h="3980" w="447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80"/>
            <p:cNvSpPr/>
            <p:nvPr/>
          </p:nvSpPr>
          <p:spPr>
            <a:xfrm>
              <a:off x="4119591" y="4430983"/>
              <a:ext cx="91447" cy="87333"/>
            </a:xfrm>
            <a:custGeom>
              <a:rect b="b" l="l" r="r" t="t"/>
              <a:pathLst>
                <a:path extrusionOk="0" h="3333" w="349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80"/>
            <p:cNvSpPr/>
            <p:nvPr/>
          </p:nvSpPr>
          <p:spPr>
            <a:xfrm>
              <a:off x="4148257" y="4458208"/>
              <a:ext cx="32989" cy="32989"/>
            </a:xfrm>
            <a:custGeom>
              <a:rect b="b" l="l" r="r" t="t"/>
              <a:pathLst>
                <a:path extrusionOk="0" h="1259" w="1259">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80"/>
            <p:cNvSpPr/>
            <p:nvPr/>
          </p:nvSpPr>
          <p:spPr>
            <a:xfrm>
              <a:off x="3984622" y="4335711"/>
              <a:ext cx="33985" cy="29714"/>
            </a:xfrm>
            <a:custGeom>
              <a:rect b="b" l="l" r="r" t="t"/>
              <a:pathLst>
                <a:path extrusionOk="0" h="1134" w="1297">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80"/>
            <p:cNvSpPr/>
            <p:nvPr/>
          </p:nvSpPr>
          <p:spPr>
            <a:xfrm>
              <a:off x="3952917" y="4356830"/>
              <a:ext cx="97526" cy="226940"/>
            </a:xfrm>
            <a:custGeom>
              <a:rect b="b" l="l" r="r" t="t"/>
              <a:pathLst>
                <a:path extrusionOk="0" h="8661" w="3722">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80"/>
            <p:cNvSpPr/>
            <p:nvPr/>
          </p:nvSpPr>
          <p:spPr>
            <a:xfrm>
              <a:off x="3952917" y="4356830"/>
              <a:ext cx="76511" cy="201523"/>
            </a:xfrm>
            <a:custGeom>
              <a:rect b="b" l="l" r="r" t="t"/>
              <a:pathLst>
                <a:path extrusionOk="0" h="7691" w="292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80"/>
            <p:cNvSpPr/>
            <p:nvPr/>
          </p:nvSpPr>
          <p:spPr>
            <a:xfrm>
              <a:off x="4229380" y="4400746"/>
              <a:ext cx="21800" cy="21774"/>
            </a:xfrm>
            <a:custGeom>
              <a:rect b="b" l="l" r="r" t="t"/>
              <a:pathLst>
                <a:path extrusionOk="0" h="831" w="832">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80"/>
            <p:cNvSpPr/>
            <p:nvPr/>
          </p:nvSpPr>
          <p:spPr>
            <a:xfrm>
              <a:off x="3947519" y="4326147"/>
              <a:ext cx="365420" cy="263021"/>
            </a:xfrm>
            <a:custGeom>
              <a:rect b="b" l="l" r="r" t="t"/>
              <a:pathLst>
                <a:path extrusionOk="0" h="10038" w="13946">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80"/>
            <p:cNvSpPr/>
            <p:nvPr/>
          </p:nvSpPr>
          <p:spPr>
            <a:xfrm>
              <a:off x="4044862" y="4415603"/>
              <a:ext cx="10979" cy="134576"/>
            </a:xfrm>
            <a:custGeom>
              <a:rect b="b" l="l" r="r" t="t"/>
              <a:pathLst>
                <a:path extrusionOk="0" h="5136" w="419">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80"/>
            <p:cNvSpPr/>
            <p:nvPr/>
          </p:nvSpPr>
          <p:spPr>
            <a:xfrm>
              <a:off x="4222357" y="4397313"/>
              <a:ext cx="40273" cy="30605"/>
            </a:xfrm>
            <a:custGeom>
              <a:rect b="b" l="l" r="r" t="t"/>
              <a:pathLst>
                <a:path extrusionOk="0" h="1168" w="1537">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80"/>
            <p:cNvSpPr/>
            <p:nvPr/>
          </p:nvSpPr>
          <p:spPr>
            <a:xfrm>
              <a:off x="4063623" y="4391313"/>
              <a:ext cx="183653" cy="183653"/>
            </a:xfrm>
            <a:custGeom>
              <a:rect b="b" l="l" r="r" t="t"/>
              <a:pathLst>
                <a:path extrusionOk="0" h="7009" w="7009">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80"/>
            <p:cNvSpPr/>
            <p:nvPr/>
          </p:nvSpPr>
          <p:spPr>
            <a:xfrm>
              <a:off x="4092917" y="4425638"/>
              <a:ext cx="138768" cy="114977"/>
            </a:xfrm>
            <a:custGeom>
              <a:rect b="b" l="l" r="r" t="t"/>
              <a:pathLst>
                <a:path extrusionOk="0" h="4388" w="5296">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80"/>
            <p:cNvSpPr/>
            <p:nvPr/>
          </p:nvSpPr>
          <p:spPr>
            <a:xfrm>
              <a:off x="4136177" y="4453072"/>
              <a:ext cx="55759" cy="43653"/>
            </a:xfrm>
            <a:custGeom>
              <a:rect b="b" l="l" r="r" t="t"/>
              <a:pathLst>
                <a:path extrusionOk="0" h="1666" w="2128">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2" name="Google Shape;15542;p80"/>
          <p:cNvGrpSpPr/>
          <p:nvPr/>
        </p:nvGrpSpPr>
        <p:grpSpPr>
          <a:xfrm>
            <a:off x="3430072" y="4105024"/>
            <a:ext cx="368931" cy="331488"/>
            <a:chOff x="3430072" y="4291874"/>
            <a:chExt cx="368931" cy="331488"/>
          </a:xfrm>
        </p:grpSpPr>
        <p:sp>
          <p:nvSpPr>
            <p:cNvPr id="15543" name="Google Shape;15543;p80"/>
            <p:cNvSpPr/>
            <p:nvPr/>
          </p:nvSpPr>
          <p:spPr>
            <a:xfrm>
              <a:off x="3435968" y="4367652"/>
              <a:ext cx="356878" cy="179802"/>
            </a:xfrm>
            <a:custGeom>
              <a:rect b="b" l="l" r="r" t="t"/>
              <a:pathLst>
                <a:path extrusionOk="0" h="6862" w="1362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80"/>
            <p:cNvSpPr/>
            <p:nvPr/>
          </p:nvSpPr>
          <p:spPr>
            <a:xfrm>
              <a:off x="3479490" y="4369670"/>
              <a:ext cx="313356" cy="177129"/>
            </a:xfrm>
            <a:custGeom>
              <a:rect b="b" l="l" r="r" t="t"/>
              <a:pathLst>
                <a:path extrusionOk="0" h="6760" w="11959">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80"/>
            <p:cNvSpPr/>
            <p:nvPr/>
          </p:nvSpPr>
          <p:spPr>
            <a:xfrm>
              <a:off x="3510173" y="4369512"/>
              <a:ext cx="201026" cy="176395"/>
            </a:xfrm>
            <a:custGeom>
              <a:rect b="b" l="l" r="r" t="t"/>
              <a:pathLst>
                <a:path extrusionOk="0" h="6732" w="7672">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80"/>
            <p:cNvSpPr/>
            <p:nvPr/>
          </p:nvSpPr>
          <p:spPr>
            <a:xfrm>
              <a:off x="3545652" y="4369512"/>
              <a:ext cx="165547" cy="159049"/>
            </a:xfrm>
            <a:custGeom>
              <a:rect b="b" l="l" r="r" t="t"/>
              <a:pathLst>
                <a:path extrusionOk="0" h="6070" w="6318">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80"/>
            <p:cNvSpPr/>
            <p:nvPr/>
          </p:nvSpPr>
          <p:spPr>
            <a:xfrm>
              <a:off x="3582518" y="4429228"/>
              <a:ext cx="62519" cy="56597"/>
            </a:xfrm>
            <a:custGeom>
              <a:rect b="b" l="l" r="r" t="t"/>
              <a:pathLst>
                <a:path extrusionOk="0" h="2160" w="2386">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80"/>
            <p:cNvSpPr/>
            <p:nvPr/>
          </p:nvSpPr>
          <p:spPr>
            <a:xfrm>
              <a:off x="3636600" y="4397968"/>
              <a:ext cx="31705" cy="31862"/>
            </a:xfrm>
            <a:custGeom>
              <a:rect b="b" l="l" r="r" t="t"/>
              <a:pathLst>
                <a:path extrusionOk="0" h="1216" w="121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80"/>
            <p:cNvSpPr/>
            <p:nvPr/>
          </p:nvSpPr>
          <p:spPr>
            <a:xfrm>
              <a:off x="3430072" y="4362097"/>
              <a:ext cx="368931" cy="190649"/>
            </a:xfrm>
            <a:custGeom>
              <a:rect b="b" l="l" r="r" t="t"/>
              <a:pathLst>
                <a:path extrusionOk="0" h="7276" w="1408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80"/>
            <p:cNvSpPr/>
            <p:nvPr/>
          </p:nvSpPr>
          <p:spPr>
            <a:xfrm>
              <a:off x="3574343" y="4423752"/>
              <a:ext cx="83403" cy="67288"/>
            </a:xfrm>
            <a:custGeom>
              <a:rect b="b" l="l" r="r" t="t"/>
              <a:pathLst>
                <a:path extrusionOk="0" h="2568" w="3183">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80"/>
            <p:cNvSpPr/>
            <p:nvPr/>
          </p:nvSpPr>
          <p:spPr>
            <a:xfrm>
              <a:off x="3624993" y="4392413"/>
              <a:ext cx="50623" cy="42631"/>
            </a:xfrm>
            <a:custGeom>
              <a:rect b="b" l="l" r="r" t="t"/>
              <a:pathLst>
                <a:path extrusionOk="0" h="1627" w="1932">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80"/>
            <p:cNvSpPr/>
            <p:nvPr/>
          </p:nvSpPr>
          <p:spPr>
            <a:xfrm>
              <a:off x="3608931" y="4291874"/>
              <a:ext cx="10822" cy="46745"/>
            </a:xfrm>
            <a:custGeom>
              <a:rect b="b" l="l" r="r" t="t"/>
              <a:pathLst>
                <a:path extrusionOk="0" h="1784" w="413">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80"/>
            <p:cNvSpPr/>
            <p:nvPr/>
          </p:nvSpPr>
          <p:spPr>
            <a:xfrm>
              <a:off x="3524899" y="4306207"/>
              <a:ext cx="25547" cy="44597"/>
            </a:xfrm>
            <a:custGeom>
              <a:rect b="b" l="l" r="r" t="t"/>
              <a:pathLst>
                <a:path extrusionOk="0" h="1702" w="975">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80"/>
            <p:cNvSpPr/>
            <p:nvPr/>
          </p:nvSpPr>
          <p:spPr>
            <a:xfrm>
              <a:off x="3446737" y="4342236"/>
              <a:ext cx="38229" cy="38413"/>
            </a:xfrm>
            <a:custGeom>
              <a:rect b="b" l="l" r="r" t="t"/>
              <a:pathLst>
                <a:path extrusionOk="0" h="1466" w="1459">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80"/>
            <p:cNvSpPr/>
            <p:nvPr/>
          </p:nvSpPr>
          <p:spPr>
            <a:xfrm>
              <a:off x="3743507" y="4345144"/>
              <a:ext cx="36710" cy="38439"/>
            </a:xfrm>
            <a:custGeom>
              <a:rect b="b" l="l" r="r" t="t"/>
              <a:pathLst>
                <a:path extrusionOk="0" h="1467" w="1401">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80"/>
            <p:cNvSpPr/>
            <p:nvPr/>
          </p:nvSpPr>
          <p:spPr>
            <a:xfrm>
              <a:off x="3678341" y="4306679"/>
              <a:ext cx="25390" cy="44518"/>
            </a:xfrm>
            <a:custGeom>
              <a:rect b="b" l="l" r="r" t="t"/>
              <a:pathLst>
                <a:path extrusionOk="0" h="1699" w="969">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80"/>
            <p:cNvSpPr/>
            <p:nvPr/>
          </p:nvSpPr>
          <p:spPr>
            <a:xfrm>
              <a:off x="3607149" y="4576696"/>
              <a:ext cx="10848" cy="46667"/>
            </a:xfrm>
            <a:custGeom>
              <a:rect b="b" l="l" r="r" t="t"/>
              <a:pathLst>
                <a:path extrusionOk="0" h="1781" w="414">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80"/>
            <p:cNvSpPr/>
            <p:nvPr/>
          </p:nvSpPr>
          <p:spPr>
            <a:xfrm>
              <a:off x="3676507" y="4564433"/>
              <a:ext cx="25574" cy="44597"/>
            </a:xfrm>
            <a:custGeom>
              <a:rect b="b" l="l" r="r" t="t"/>
              <a:pathLst>
                <a:path extrusionOk="0" h="1702" w="976">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80"/>
            <p:cNvSpPr/>
            <p:nvPr/>
          </p:nvSpPr>
          <p:spPr>
            <a:xfrm>
              <a:off x="3742066" y="4534562"/>
              <a:ext cx="38256" cy="38518"/>
            </a:xfrm>
            <a:custGeom>
              <a:rect b="b" l="l" r="r" t="t"/>
              <a:pathLst>
                <a:path extrusionOk="0" h="1470" w="146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80"/>
            <p:cNvSpPr/>
            <p:nvPr/>
          </p:nvSpPr>
          <p:spPr>
            <a:xfrm>
              <a:off x="3446737" y="4531680"/>
              <a:ext cx="36683" cy="38413"/>
            </a:xfrm>
            <a:custGeom>
              <a:rect b="b" l="l" r="r" t="t"/>
              <a:pathLst>
                <a:path extrusionOk="0" h="1466" w="140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80"/>
            <p:cNvSpPr/>
            <p:nvPr/>
          </p:nvSpPr>
          <p:spPr>
            <a:xfrm>
              <a:off x="3523196" y="4564066"/>
              <a:ext cx="25128" cy="44544"/>
            </a:xfrm>
            <a:custGeom>
              <a:rect b="b" l="l" r="r" t="t"/>
              <a:pathLst>
                <a:path extrusionOk="0" h="1700" w="959">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2" name="Google Shape;15562;p80"/>
          <p:cNvGrpSpPr/>
          <p:nvPr/>
        </p:nvGrpSpPr>
        <p:grpSpPr>
          <a:xfrm>
            <a:off x="3153479" y="2235031"/>
            <a:ext cx="225158" cy="364267"/>
            <a:chOff x="3153479" y="2421881"/>
            <a:chExt cx="225158" cy="364267"/>
          </a:xfrm>
        </p:grpSpPr>
        <p:sp>
          <p:nvSpPr>
            <p:cNvPr id="15563" name="Google Shape;15563;p80"/>
            <p:cNvSpPr/>
            <p:nvPr/>
          </p:nvSpPr>
          <p:spPr>
            <a:xfrm>
              <a:off x="3238008" y="2600608"/>
              <a:ext cx="56990" cy="180326"/>
            </a:xfrm>
            <a:custGeom>
              <a:rect b="b" l="l" r="r" t="t"/>
              <a:pathLst>
                <a:path extrusionOk="0" h="6882" w="2175">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80"/>
            <p:cNvSpPr/>
            <p:nvPr/>
          </p:nvSpPr>
          <p:spPr>
            <a:xfrm>
              <a:off x="3260778" y="2600608"/>
              <a:ext cx="34220" cy="160386"/>
            </a:xfrm>
            <a:custGeom>
              <a:rect b="b" l="l" r="r" t="t"/>
              <a:pathLst>
                <a:path extrusionOk="0" h="6121" w="1306">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80"/>
            <p:cNvSpPr/>
            <p:nvPr/>
          </p:nvSpPr>
          <p:spPr>
            <a:xfrm>
              <a:off x="3197237" y="2543879"/>
              <a:ext cx="138637" cy="86180"/>
            </a:xfrm>
            <a:custGeom>
              <a:rect b="b" l="l" r="r" t="t"/>
              <a:pathLst>
                <a:path extrusionOk="0" h="3289" w="5291">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80"/>
            <p:cNvSpPr/>
            <p:nvPr/>
          </p:nvSpPr>
          <p:spPr>
            <a:xfrm>
              <a:off x="3216234" y="2543879"/>
              <a:ext cx="119641" cy="67314"/>
            </a:xfrm>
            <a:custGeom>
              <a:rect b="b" l="l" r="r" t="t"/>
              <a:pathLst>
                <a:path extrusionOk="0" h="2569" w="4566">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80"/>
            <p:cNvSpPr/>
            <p:nvPr/>
          </p:nvSpPr>
          <p:spPr>
            <a:xfrm>
              <a:off x="3183166" y="2426021"/>
              <a:ext cx="166936" cy="115736"/>
            </a:xfrm>
            <a:custGeom>
              <a:rect b="b" l="l" r="r" t="t"/>
              <a:pathLst>
                <a:path extrusionOk="0" h="4417" w="6371">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80"/>
            <p:cNvSpPr/>
            <p:nvPr/>
          </p:nvSpPr>
          <p:spPr>
            <a:xfrm>
              <a:off x="3202032" y="2426152"/>
              <a:ext cx="148070" cy="82905"/>
            </a:xfrm>
            <a:custGeom>
              <a:rect b="b" l="l" r="r" t="t"/>
              <a:pathLst>
                <a:path extrusionOk="0" h="3164" w="5651">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80"/>
            <p:cNvSpPr/>
            <p:nvPr/>
          </p:nvSpPr>
          <p:spPr>
            <a:xfrm>
              <a:off x="3153479" y="2525380"/>
              <a:ext cx="218372" cy="40404"/>
            </a:xfrm>
            <a:custGeom>
              <a:rect b="b" l="l" r="r" t="t"/>
              <a:pathLst>
                <a:path extrusionOk="0" h="1542" w="8334">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80"/>
            <p:cNvSpPr/>
            <p:nvPr/>
          </p:nvSpPr>
          <p:spPr>
            <a:xfrm>
              <a:off x="3178502" y="2525380"/>
              <a:ext cx="193348" cy="19285"/>
            </a:xfrm>
            <a:custGeom>
              <a:rect b="b" l="l" r="r" t="t"/>
              <a:pathLst>
                <a:path extrusionOk="0" h="736" w="7379">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80"/>
            <p:cNvSpPr/>
            <p:nvPr/>
          </p:nvSpPr>
          <p:spPr>
            <a:xfrm>
              <a:off x="3219247" y="2426152"/>
              <a:ext cx="106330" cy="82669"/>
            </a:xfrm>
            <a:custGeom>
              <a:rect b="b" l="l" r="r" t="t"/>
              <a:pathLst>
                <a:path extrusionOk="0" h="3155" w="4058">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80"/>
            <p:cNvSpPr/>
            <p:nvPr/>
          </p:nvSpPr>
          <p:spPr>
            <a:xfrm>
              <a:off x="3219247" y="2426152"/>
              <a:ext cx="26700" cy="30578"/>
            </a:xfrm>
            <a:custGeom>
              <a:rect b="b" l="l" r="r" t="t"/>
              <a:pathLst>
                <a:path extrusionOk="0" h="1167" w="1019">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80"/>
            <p:cNvSpPr/>
            <p:nvPr/>
          </p:nvSpPr>
          <p:spPr>
            <a:xfrm>
              <a:off x="3272333" y="2426152"/>
              <a:ext cx="53243" cy="59270"/>
            </a:xfrm>
            <a:custGeom>
              <a:rect b="b" l="l" r="r" t="t"/>
              <a:pathLst>
                <a:path extrusionOk="0" h="2262" w="2032">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80"/>
            <p:cNvSpPr/>
            <p:nvPr/>
          </p:nvSpPr>
          <p:spPr>
            <a:xfrm>
              <a:off x="3155103" y="2421881"/>
              <a:ext cx="223534" cy="364267"/>
            </a:xfrm>
            <a:custGeom>
              <a:rect b="b" l="l" r="r" t="t"/>
              <a:pathLst>
                <a:path extrusionOk="0" h="13902" w="8531">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80"/>
            <p:cNvSpPr/>
            <p:nvPr/>
          </p:nvSpPr>
          <p:spPr>
            <a:xfrm>
              <a:off x="3249301" y="2733166"/>
              <a:ext cx="38544" cy="33356"/>
            </a:xfrm>
            <a:custGeom>
              <a:rect b="b" l="l" r="r" t="t"/>
              <a:pathLst>
                <a:path extrusionOk="0" h="1273" w="1471">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6" name="Google Shape;15576;p80"/>
          <p:cNvGrpSpPr/>
          <p:nvPr/>
        </p:nvGrpSpPr>
        <p:grpSpPr>
          <a:xfrm>
            <a:off x="3967643" y="3653031"/>
            <a:ext cx="365551" cy="297503"/>
            <a:chOff x="3967643" y="3839881"/>
            <a:chExt cx="365551" cy="297503"/>
          </a:xfrm>
        </p:grpSpPr>
        <p:sp>
          <p:nvSpPr>
            <p:cNvPr id="15577" name="Google Shape;15577;p80"/>
            <p:cNvSpPr/>
            <p:nvPr/>
          </p:nvSpPr>
          <p:spPr>
            <a:xfrm>
              <a:off x="3973172" y="3871219"/>
              <a:ext cx="354598" cy="260767"/>
            </a:xfrm>
            <a:custGeom>
              <a:rect b="b" l="l" r="r" t="t"/>
              <a:pathLst>
                <a:path extrusionOk="0" h="9952" w="13533">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80"/>
            <p:cNvSpPr/>
            <p:nvPr/>
          </p:nvSpPr>
          <p:spPr>
            <a:xfrm>
              <a:off x="3993426" y="3871088"/>
              <a:ext cx="337383" cy="237735"/>
            </a:xfrm>
            <a:custGeom>
              <a:rect b="b" l="l" r="r" t="t"/>
              <a:pathLst>
                <a:path extrusionOk="0" h="9073" w="12876">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80"/>
            <p:cNvSpPr/>
            <p:nvPr/>
          </p:nvSpPr>
          <p:spPr>
            <a:xfrm>
              <a:off x="4043604" y="3844912"/>
              <a:ext cx="20412" cy="51357"/>
            </a:xfrm>
            <a:custGeom>
              <a:rect b="b" l="l" r="r" t="t"/>
              <a:pathLst>
                <a:path extrusionOk="0" h="1960" w="779">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80"/>
            <p:cNvSpPr/>
            <p:nvPr/>
          </p:nvSpPr>
          <p:spPr>
            <a:xfrm>
              <a:off x="4108010" y="3844912"/>
              <a:ext cx="20412" cy="51357"/>
            </a:xfrm>
            <a:custGeom>
              <a:rect b="b" l="l" r="r" t="t"/>
              <a:pathLst>
                <a:path extrusionOk="0" h="1960" w="779">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80"/>
            <p:cNvSpPr/>
            <p:nvPr/>
          </p:nvSpPr>
          <p:spPr>
            <a:xfrm>
              <a:off x="4172546" y="3844912"/>
              <a:ext cx="20255" cy="51357"/>
            </a:xfrm>
            <a:custGeom>
              <a:rect b="b" l="l" r="r" t="t"/>
              <a:pathLst>
                <a:path extrusionOk="0" h="1960" w="773">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80"/>
            <p:cNvSpPr/>
            <p:nvPr/>
          </p:nvSpPr>
          <p:spPr>
            <a:xfrm>
              <a:off x="4236926" y="3844912"/>
              <a:ext cx="20281" cy="51357"/>
            </a:xfrm>
            <a:custGeom>
              <a:rect b="b" l="l" r="r" t="t"/>
              <a:pathLst>
                <a:path extrusionOk="0" h="1960" w="774">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80"/>
            <p:cNvSpPr/>
            <p:nvPr/>
          </p:nvSpPr>
          <p:spPr>
            <a:xfrm>
              <a:off x="4043604" y="3844912"/>
              <a:ext cx="20412" cy="28587"/>
            </a:xfrm>
            <a:custGeom>
              <a:rect b="b" l="l" r="r" t="t"/>
              <a:pathLst>
                <a:path extrusionOk="0" h="1091" w="779">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80"/>
            <p:cNvSpPr/>
            <p:nvPr/>
          </p:nvSpPr>
          <p:spPr>
            <a:xfrm>
              <a:off x="4108010" y="3844912"/>
              <a:ext cx="20412" cy="28587"/>
            </a:xfrm>
            <a:custGeom>
              <a:rect b="b" l="l" r="r" t="t"/>
              <a:pathLst>
                <a:path extrusionOk="0" h="1091" w="779">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80"/>
            <p:cNvSpPr/>
            <p:nvPr/>
          </p:nvSpPr>
          <p:spPr>
            <a:xfrm>
              <a:off x="4172546" y="3844912"/>
              <a:ext cx="20255" cy="28587"/>
            </a:xfrm>
            <a:custGeom>
              <a:rect b="b" l="l" r="r" t="t"/>
              <a:pathLst>
                <a:path extrusionOk="0" h="1091" w="773">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80"/>
            <p:cNvSpPr/>
            <p:nvPr/>
          </p:nvSpPr>
          <p:spPr>
            <a:xfrm>
              <a:off x="4236926" y="3844912"/>
              <a:ext cx="20281" cy="28587"/>
            </a:xfrm>
            <a:custGeom>
              <a:rect b="b" l="l" r="r" t="t"/>
              <a:pathLst>
                <a:path extrusionOk="0" h="1091" w="774">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80"/>
            <p:cNvSpPr/>
            <p:nvPr/>
          </p:nvSpPr>
          <p:spPr>
            <a:xfrm>
              <a:off x="4168590" y="3935651"/>
              <a:ext cx="142070" cy="138952"/>
            </a:xfrm>
            <a:custGeom>
              <a:rect b="b" l="l" r="r" t="t"/>
              <a:pathLst>
                <a:path extrusionOk="0" h="5303" w="5422">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80"/>
            <p:cNvSpPr/>
            <p:nvPr/>
          </p:nvSpPr>
          <p:spPr>
            <a:xfrm>
              <a:off x="4168590" y="4052829"/>
              <a:ext cx="22089" cy="21669"/>
            </a:xfrm>
            <a:custGeom>
              <a:rect b="b" l="l" r="r" t="t"/>
              <a:pathLst>
                <a:path extrusionOk="0" h="827" w="843">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80"/>
            <p:cNvSpPr/>
            <p:nvPr/>
          </p:nvSpPr>
          <p:spPr>
            <a:xfrm>
              <a:off x="4184495" y="3959758"/>
              <a:ext cx="99255" cy="99255"/>
            </a:xfrm>
            <a:custGeom>
              <a:rect b="b" l="l" r="r" t="t"/>
              <a:pathLst>
                <a:path extrusionOk="0" h="3788" w="3788">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80"/>
            <p:cNvSpPr/>
            <p:nvPr/>
          </p:nvSpPr>
          <p:spPr>
            <a:xfrm>
              <a:off x="4263967" y="3935573"/>
              <a:ext cx="46693" cy="43968"/>
            </a:xfrm>
            <a:custGeom>
              <a:rect b="b" l="l" r="r" t="t"/>
              <a:pathLst>
                <a:path extrusionOk="0" h="1678" w="1782">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80"/>
            <p:cNvSpPr/>
            <p:nvPr/>
          </p:nvSpPr>
          <p:spPr>
            <a:xfrm>
              <a:off x="4201579" y="3976868"/>
              <a:ext cx="82171" cy="82145"/>
            </a:xfrm>
            <a:custGeom>
              <a:rect b="b" l="l" r="r" t="t"/>
              <a:pathLst>
                <a:path extrusionOk="0" h="3135" w="3136">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80"/>
            <p:cNvSpPr/>
            <p:nvPr/>
          </p:nvSpPr>
          <p:spPr>
            <a:xfrm>
              <a:off x="4263967" y="3935599"/>
              <a:ext cx="46693" cy="43942"/>
            </a:xfrm>
            <a:custGeom>
              <a:rect b="b" l="l" r="r" t="t"/>
              <a:pathLst>
                <a:path extrusionOk="0" h="1677" w="1782">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80"/>
            <p:cNvSpPr/>
            <p:nvPr/>
          </p:nvSpPr>
          <p:spPr>
            <a:xfrm>
              <a:off x="4281077" y="3952709"/>
              <a:ext cx="28587" cy="26831"/>
            </a:xfrm>
            <a:custGeom>
              <a:rect b="b" l="l" r="r" t="t"/>
              <a:pathLst>
                <a:path extrusionOk="0" h="1024" w="1091">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80"/>
            <p:cNvSpPr/>
            <p:nvPr/>
          </p:nvSpPr>
          <p:spPr>
            <a:xfrm>
              <a:off x="4247250" y="3943040"/>
              <a:ext cx="53217" cy="53217"/>
            </a:xfrm>
            <a:custGeom>
              <a:rect b="b" l="l" r="r" t="t"/>
              <a:pathLst>
                <a:path extrusionOk="0" h="2031" w="2031">
                  <a:moveTo>
                    <a:pt x="639" y="0"/>
                  </a:moveTo>
                  <a:lnTo>
                    <a:pt x="625" y="10"/>
                  </a:lnTo>
                  <a:lnTo>
                    <a:pt x="0" y="639"/>
                  </a:lnTo>
                  <a:lnTo>
                    <a:pt x="1393" y="2031"/>
                  </a:lnTo>
                  <a:lnTo>
                    <a:pt x="2031" y="1392"/>
                  </a:lnTo>
                  <a:lnTo>
                    <a:pt x="63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80"/>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80"/>
            <p:cNvSpPr/>
            <p:nvPr/>
          </p:nvSpPr>
          <p:spPr>
            <a:xfrm>
              <a:off x="4264360" y="3960125"/>
              <a:ext cx="36107" cy="36133"/>
            </a:xfrm>
            <a:custGeom>
              <a:rect b="b" l="l" r="r" t="t"/>
              <a:pathLst>
                <a:path extrusionOk="0" h="1379" w="1378">
                  <a:moveTo>
                    <a:pt x="639" y="1"/>
                  </a:moveTo>
                  <a:lnTo>
                    <a:pt x="629" y="15"/>
                  </a:lnTo>
                  <a:lnTo>
                    <a:pt x="0" y="639"/>
                  </a:lnTo>
                  <a:lnTo>
                    <a:pt x="740" y="1379"/>
                  </a:lnTo>
                  <a:lnTo>
                    <a:pt x="1378" y="740"/>
                  </a:lnTo>
                  <a:lnTo>
                    <a:pt x="639"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80"/>
            <p:cNvSpPr/>
            <p:nvPr/>
          </p:nvSpPr>
          <p:spPr>
            <a:xfrm>
              <a:off x="4176555" y="3871141"/>
              <a:ext cx="156639" cy="266244"/>
            </a:xfrm>
            <a:custGeom>
              <a:rect b="b" l="l" r="r" t="t"/>
              <a:pathLst>
                <a:path extrusionOk="0" h="10161" w="5978">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80"/>
            <p:cNvSpPr/>
            <p:nvPr/>
          </p:nvSpPr>
          <p:spPr>
            <a:xfrm>
              <a:off x="3967774" y="3940839"/>
              <a:ext cx="201523" cy="196545"/>
            </a:xfrm>
            <a:custGeom>
              <a:rect b="b" l="l" r="r" t="t"/>
              <a:pathLst>
                <a:path extrusionOk="0" h="7501" w="7691">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80"/>
            <p:cNvSpPr/>
            <p:nvPr/>
          </p:nvSpPr>
          <p:spPr>
            <a:xfrm>
              <a:off x="3967643" y="3839881"/>
              <a:ext cx="334082" cy="90084"/>
            </a:xfrm>
            <a:custGeom>
              <a:rect b="b" l="l" r="r" t="t"/>
              <a:pathLst>
                <a:path extrusionOk="0" h="3438" w="1275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80"/>
            <p:cNvSpPr/>
            <p:nvPr/>
          </p:nvSpPr>
          <p:spPr>
            <a:xfrm>
              <a:off x="3993059" y="3920271"/>
              <a:ext cx="161381" cy="157503"/>
            </a:xfrm>
            <a:custGeom>
              <a:rect b="b" l="l" r="r" t="t"/>
              <a:pathLst>
                <a:path extrusionOk="0" h="6011" w="6159">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80"/>
            <p:cNvSpPr/>
            <p:nvPr/>
          </p:nvSpPr>
          <p:spPr>
            <a:xfrm>
              <a:off x="4161148" y="3930594"/>
              <a:ext cx="156324" cy="150848"/>
            </a:xfrm>
            <a:custGeom>
              <a:rect b="b" l="l" r="r" t="t"/>
              <a:pathLst>
                <a:path extrusionOk="0" h="5757" w="5966">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2" name="Google Shape;15602;p80"/>
          <p:cNvGrpSpPr/>
          <p:nvPr/>
        </p:nvGrpSpPr>
        <p:grpSpPr>
          <a:xfrm>
            <a:off x="3220505" y="3618837"/>
            <a:ext cx="80153" cy="365472"/>
            <a:chOff x="3220505" y="3805687"/>
            <a:chExt cx="80153" cy="365472"/>
          </a:xfrm>
        </p:grpSpPr>
        <p:sp>
          <p:nvSpPr>
            <p:cNvPr id="15603" name="Google Shape;15603;p80"/>
            <p:cNvSpPr/>
            <p:nvPr/>
          </p:nvSpPr>
          <p:spPr>
            <a:xfrm>
              <a:off x="3225929" y="3814072"/>
              <a:ext cx="69332" cy="351611"/>
            </a:xfrm>
            <a:custGeom>
              <a:rect b="b" l="l" r="r" t="t"/>
              <a:pathLst>
                <a:path extrusionOk="0" h="13419" w="2646">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80"/>
            <p:cNvSpPr/>
            <p:nvPr/>
          </p:nvSpPr>
          <p:spPr>
            <a:xfrm>
              <a:off x="3226060" y="4099365"/>
              <a:ext cx="69201" cy="31731"/>
            </a:xfrm>
            <a:custGeom>
              <a:rect b="b" l="l" r="r" t="t"/>
              <a:pathLst>
                <a:path extrusionOk="0" h="1211" w="2641">
                  <a:moveTo>
                    <a:pt x="0" y="1"/>
                  </a:moveTo>
                  <a:lnTo>
                    <a:pt x="0" y="1210"/>
                  </a:lnTo>
                  <a:lnTo>
                    <a:pt x="2640" y="1210"/>
                  </a:lnTo>
                  <a:lnTo>
                    <a:pt x="2640" y="1191"/>
                  </a:lnTo>
                  <a:lnTo>
                    <a:pt x="264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80"/>
            <p:cNvSpPr/>
            <p:nvPr/>
          </p:nvSpPr>
          <p:spPr>
            <a:xfrm>
              <a:off x="3245423" y="3814072"/>
              <a:ext cx="30342" cy="31391"/>
            </a:xfrm>
            <a:custGeom>
              <a:rect b="b" l="l" r="r" t="t"/>
              <a:pathLst>
                <a:path extrusionOk="0" h="1198" w="1158">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80"/>
            <p:cNvSpPr/>
            <p:nvPr/>
          </p:nvSpPr>
          <p:spPr>
            <a:xfrm>
              <a:off x="3225929" y="4131070"/>
              <a:ext cx="69332" cy="34614"/>
            </a:xfrm>
            <a:custGeom>
              <a:rect b="b" l="l" r="r" t="t"/>
              <a:pathLst>
                <a:path extrusionOk="0" h="1321" w="2646">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80"/>
            <p:cNvSpPr/>
            <p:nvPr/>
          </p:nvSpPr>
          <p:spPr>
            <a:xfrm>
              <a:off x="3254227" y="4099365"/>
              <a:ext cx="41033" cy="31731"/>
            </a:xfrm>
            <a:custGeom>
              <a:rect b="b" l="l" r="r" t="t"/>
              <a:pathLst>
                <a:path extrusionOk="0" h="1211" w="1566">
                  <a:moveTo>
                    <a:pt x="0" y="1"/>
                  </a:moveTo>
                  <a:lnTo>
                    <a:pt x="0" y="1210"/>
                  </a:lnTo>
                  <a:lnTo>
                    <a:pt x="1565" y="1210"/>
                  </a:lnTo>
                  <a:lnTo>
                    <a:pt x="1565" y="1191"/>
                  </a:lnTo>
                  <a:lnTo>
                    <a:pt x="1565"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80"/>
            <p:cNvSpPr/>
            <p:nvPr/>
          </p:nvSpPr>
          <p:spPr>
            <a:xfrm>
              <a:off x="3254227" y="4131070"/>
              <a:ext cx="41033" cy="31600"/>
            </a:xfrm>
            <a:custGeom>
              <a:rect b="b" l="l" r="r" t="t"/>
              <a:pathLst>
                <a:path extrusionOk="0" h="1206" w="1566">
                  <a:moveTo>
                    <a:pt x="0" y="0"/>
                  </a:moveTo>
                  <a:cubicBezTo>
                    <a:pt x="0" y="519"/>
                    <a:pt x="303" y="994"/>
                    <a:pt x="778" y="1205"/>
                  </a:cubicBezTo>
                  <a:cubicBezTo>
                    <a:pt x="1253" y="989"/>
                    <a:pt x="1556" y="519"/>
                    <a:pt x="15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80"/>
            <p:cNvSpPr/>
            <p:nvPr/>
          </p:nvSpPr>
          <p:spPr>
            <a:xfrm>
              <a:off x="3226060" y="3877115"/>
              <a:ext cx="69201" cy="222276"/>
            </a:xfrm>
            <a:custGeom>
              <a:rect b="b" l="l" r="r" t="t"/>
              <a:pathLst>
                <a:path extrusionOk="0" h="8483" w="2641">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80"/>
            <p:cNvSpPr/>
            <p:nvPr/>
          </p:nvSpPr>
          <p:spPr>
            <a:xfrm>
              <a:off x="3258891" y="3877115"/>
              <a:ext cx="36369" cy="222276"/>
            </a:xfrm>
            <a:custGeom>
              <a:rect b="b" l="l" r="r" t="t"/>
              <a:pathLst>
                <a:path extrusionOk="0" h="8483" w="1388">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80"/>
            <p:cNvSpPr/>
            <p:nvPr/>
          </p:nvSpPr>
          <p:spPr>
            <a:xfrm>
              <a:off x="3220505" y="3805687"/>
              <a:ext cx="80153" cy="365472"/>
            </a:xfrm>
            <a:custGeom>
              <a:rect b="b" l="l" r="r" t="t"/>
              <a:pathLst>
                <a:path extrusionOk="0" h="13948" w="3059">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2" name="Google Shape;15612;p80"/>
          <p:cNvGrpSpPr/>
          <p:nvPr/>
        </p:nvGrpSpPr>
        <p:grpSpPr>
          <a:xfrm>
            <a:off x="1347157" y="2234873"/>
            <a:ext cx="280655" cy="365551"/>
            <a:chOff x="1347157" y="2421723"/>
            <a:chExt cx="280655" cy="365551"/>
          </a:xfrm>
        </p:grpSpPr>
        <p:sp>
          <p:nvSpPr>
            <p:cNvPr id="15613" name="Google Shape;15613;p80"/>
            <p:cNvSpPr/>
            <p:nvPr/>
          </p:nvSpPr>
          <p:spPr>
            <a:xfrm>
              <a:off x="1348546" y="2427357"/>
              <a:ext cx="273607" cy="354520"/>
            </a:xfrm>
            <a:custGeom>
              <a:rect b="b" l="l" r="r" t="t"/>
              <a:pathLst>
                <a:path extrusionOk="0" h="13530" w="10442">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80"/>
            <p:cNvSpPr/>
            <p:nvPr/>
          </p:nvSpPr>
          <p:spPr>
            <a:xfrm>
              <a:off x="1475969" y="2654428"/>
              <a:ext cx="35740" cy="22220"/>
            </a:xfrm>
            <a:custGeom>
              <a:rect b="b" l="l" r="r" t="t"/>
              <a:pathLst>
                <a:path extrusionOk="0" h="848" w="1364">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80"/>
            <p:cNvSpPr/>
            <p:nvPr/>
          </p:nvSpPr>
          <p:spPr>
            <a:xfrm>
              <a:off x="1494205" y="2654428"/>
              <a:ext cx="17503" cy="19652"/>
            </a:xfrm>
            <a:custGeom>
              <a:rect b="b" l="l" r="r" t="t"/>
              <a:pathLst>
                <a:path extrusionOk="0" h="750" w="668">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80"/>
            <p:cNvSpPr/>
            <p:nvPr/>
          </p:nvSpPr>
          <p:spPr>
            <a:xfrm>
              <a:off x="1432708" y="2488514"/>
              <a:ext cx="121265" cy="167722"/>
            </a:xfrm>
            <a:custGeom>
              <a:rect b="b" l="l" r="r" t="t"/>
              <a:pathLst>
                <a:path extrusionOk="0" h="6401" w="4628">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80"/>
            <p:cNvSpPr/>
            <p:nvPr/>
          </p:nvSpPr>
          <p:spPr>
            <a:xfrm>
              <a:off x="1440988" y="2489404"/>
              <a:ext cx="112985" cy="166831"/>
            </a:xfrm>
            <a:custGeom>
              <a:rect b="b" l="l" r="r" t="t"/>
              <a:pathLst>
                <a:path extrusionOk="0" h="6367" w="4312">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80"/>
            <p:cNvSpPr/>
            <p:nvPr/>
          </p:nvSpPr>
          <p:spPr>
            <a:xfrm>
              <a:off x="1466667" y="2613421"/>
              <a:ext cx="54344" cy="21538"/>
            </a:xfrm>
            <a:custGeom>
              <a:rect b="b" l="l" r="r" t="t"/>
              <a:pathLst>
                <a:path extrusionOk="0" h="822" w="2074">
                  <a:moveTo>
                    <a:pt x="0" y="1"/>
                  </a:moveTo>
                  <a:lnTo>
                    <a:pt x="0" y="822"/>
                  </a:lnTo>
                  <a:lnTo>
                    <a:pt x="2074" y="822"/>
                  </a:lnTo>
                  <a:lnTo>
                    <a:pt x="2074"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80"/>
            <p:cNvSpPr/>
            <p:nvPr/>
          </p:nvSpPr>
          <p:spPr>
            <a:xfrm>
              <a:off x="1466667" y="2634933"/>
              <a:ext cx="54344" cy="21303"/>
            </a:xfrm>
            <a:custGeom>
              <a:rect b="b" l="l" r="r" t="t"/>
              <a:pathLst>
                <a:path extrusionOk="0" h="813" w="2074">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80"/>
            <p:cNvSpPr/>
            <p:nvPr/>
          </p:nvSpPr>
          <p:spPr>
            <a:xfrm>
              <a:off x="1486397" y="2613421"/>
              <a:ext cx="34614" cy="21538"/>
            </a:xfrm>
            <a:custGeom>
              <a:rect b="b" l="l" r="r" t="t"/>
              <a:pathLst>
                <a:path extrusionOk="0" h="822" w="1321">
                  <a:moveTo>
                    <a:pt x="1" y="1"/>
                  </a:moveTo>
                  <a:lnTo>
                    <a:pt x="1" y="822"/>
                  </a:lnTo>
                  <a:lnTo>
                    <a:pt x="1321" y="822"/>
                  </a:lnTo>
                  <a:lnTo>
                    <a:pt x="1321"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80"/>
            <p:cNvSpPr/>
            <p:nvPr/>
          </p:nvSpPr>
          <p:spPr>
            <a:xfrm>
              <a:off x="1486397" y="2634933"/>
              <a:ext cx="34614" cy="21303"/>
            </a:xfrm>
            <a:custGeom>
              <a:rect b="b" l="l" r="r" t="t"/>
              <a:pathLst>
                <a:path extrusionOk="0" h="813" w="1321">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80"/>
            <p:cNvSpPr/>
            <p:nvPr/>
          </p:nvSpPr>
          <p:spPr>
            <a:xfrm>
              <a:off x="1372076" y="2659852"/>
              <a:ext cx="138009" cy="127423"/>
            </a:xfrm>
            <a:custGeom>
              <a:rect b="b" l="l" r="r" t="t"/>
              <a:pathLst>
                <a:path extrusionOk="0" h="4863" w="5267">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80"/>
            <p:cNvSpPr/>
            <p:nvPr/>
          </p:nvSpPr>
          <p:spPr>
            <a:xfrm>
              <a:off x="1347157" y="2442004"/>
              <a:ext cx="88040" cy="221306"/>
            </a:xfrm>
            <a:custGeom>
              <a:rect b="b" l="l" r="r" t="t"/>
              <a:pathLst>
                <a:path extrusionOk="0" h="8446" w="336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80"/>
            <p:cNvSpPr/>
            <p:nvPr/>
          </p:nvSpPr>
          <p:spPr>
            <a:xfrm>
              <a:off x="1438289" y="2421723"/>
              <a:ext cx="189523" cy="168901"/>
            </a:xfrm>
            <a:custGeom>
              <a:rect b="b" l="l" r="r" t="t"/>
              <a:pathLst>
                <a:path extrusionOk="0" h="6446" w="7233">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80"/>
            <p:cNvSpPr/>
            <p:nvPr/>
          </p:nvSpPr>
          <p:spPr>
            <a:xfrm>
              <a:off x="1517211" y="2599743"/>
              <a:ext cx="87438" cy="187531"/>
            </a:xfrm>
            <a:custGeom>
              <a:rect b="b" l="l" r="r" t="t"/>
              <a:pathLst>
                <a:path extrusionOk="0" h="7157" w="3337">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80"/>
            <p:cNvSpPr/>
            <p:nvPr/>
          </p:nvSpPr>
          <p:spPr>
            <a:xfrm>
              <a:off x="1406899" y="2577392"/>
              <a:ext cx="28744" cy="18578"/>
            </a:xfrm>
            <a:custGeom>
              <a:rect b="b" l="l" r="r" t="t"/>
              <a:pathLst>
                <a:path extrusionOk="0" h="709" w="1097">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80"/>
            <p:cNvSpPr/>
            <p:nvPr/>
          </p:nvSpPr>
          <p:spPr>
            <a:xfrm>
              <a:off x="1549912" y="2578650"/>
              <a:ext cx="28587" cy="18578"/>
            </a:xfrm>
            <a:custGeom>
              <a:rect b="b" l="l" r="r" t="t"/>
              <a:pathLst>
                <a:path extrusionOk="0" h="709" w="1091">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80"/>
            <p:cNvSpPr/>
            <p:nvPr/>
          </p:nvSpPr>
          <p:spPr>
            <a:xfrm>
              <a:off x="1427022" y="2483116"/>
              <a:ext cx="133738" cy="199008"/>
            </a:xfrm>
            <a:custGeom>
              <a:rect b="b" l="l" r="r" t="t"/>
              <a:pathLst>
                <a:path extrusionOk="0" h="7595" w="5104">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80"/>
            <p:cNvSpPr/>
            <p:nvPr/>
          </p:nvSpPr>
          <p:spPr>
            <a:xfrm>
              <a:off x="1488415" y="2449996"/>
              <a:ext cx="10848" cy="26071"/>
            </a:xfrm>
            <a:custGeom>
              <a:rect b="b" l="l" r="r" t="t"/>
              <a:pathLst>
                <a:path extrusionOk="0" h="995" w="414">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80"/>
            <p:cNvSpPr/>
            <p:nvPr/>
          </p:nvSpPr>
          <p:spPr>
            <a:xfrm>
              <a:off x="1441276" y="2461708"/>
              <a:ext cx="21014" cy="24080"/>
            </a:xfrm>
            <a:custGeom>
              <a:rect b="b" l="l" r="r" t="t"/>
              <a:pathLst>
                <a:path extrusionOk="0" h="919" w="802">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80"/>
            <p:cNvSpPr/>
            <p:nvPr/>
          </p:nvSpPr>
          <p:spPr>
            <a:xfrm>
              <a:off x="1407135" y="2494514"/>
              <a:ext cx="27355" cy="18578"/>
            </a:xfrm>
            <a:custGeom>
              <a:rect b="b" l="l" r="r" t="t"/>
              <a:pathLst>
                <a:path extrusionOk="0" h="709" w="1044">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80"/>
            <p:cNvSpPr/>
            <p:nvPr/>
          </p:nvSpPr>
          <p:spPr>
            <a:xfrm>
              <a:off x="1395474" y="2539739"/>
              <a:ext cx="27801" cy="10822"/>
            </a:xfrm>
            <a:custGeom>
              <a:rect b="b" l="l" r="r" t="t"/>
              <a:pathLst>
                <a:path extrusionOk="0" h="413" w="1061">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80"/>
            <p:cNvSpPr/>
            <p:nvPr/>
          </p:nvSpPr>
          <p:spPr>
            <a:xfrm>
              <a:off x="1561127" y="2541233"/>
              <a:ext cx="27801" cy="10848"/>
            </a:xfrm>
            <a:custGeom>
              <a:rect b="b" l="l" r="r" t="t"/>
              <a:pathLst>
                <a:path extrusionOk="0" h="414" w="1061">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80"/>
            <p:cNvSpPr/>
            <p:nvPr/>
          </p:nvSpPr>
          <p:spPr>
            <a:xfrm>
              <a:off x="1550646" y="2495772"/>
              <a:ext cx="29137" cy="18656"/>
            </a:xfrm>
            <a:custGeom>
              <a:rect b="b" l="l" r="r" t="t"/>
              <a:pathLst>
                <a:path extrusionOk="0" h="712" w="1112">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80"/>
            <p:cNvSpPr/>
            <p:nvPr/>
          </p:nvSpPr>
          <p:spPr>
            <a:xfrm>
              <a:off x="1524155" y="2462416"/>
              <a:ext cx="22010" cy="24159"/>
            </a:xfrm>
            <a:custGeom>
              <a:rect b="b" l="l" r="r" t="t"/>
              <a:pathLst>
                <a:path extrusionOk="0" h="922" w="84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6" name="Google Shape;15636;p80"/>
          <p:cNvGrpSpPr/>
          <p:nvPr/>
        </p:nvGrpSpPr>
        <p:grpSpPr>
          <a:xfrm>
            <a:off x="3507658" y="3645406"/>
            <a:ext cx="395474" cy="312491"/>
            <a:chOff x="3507658" y="3832256"/>
            <a:chExt cx="395474" cy="312491"/>
          </a:xfrm>
        </p:grpSpPr>
        <p:sp>
          <p:nvSpPr>
            <p:cNvPr id="15637" name="Google Shape;15637;p80"/>
            <p:cNvSpPr/>
            <p:nvPr/>
          </p:nvSpPr>
          <p:spPr>
            <a:xfrm>
              <a:off x="3526655" y="3837680"/>
              <a:ext cx="355358" cy="301460"/>
            </a:xfrm>
            <a:custGeom>
              <a:rect b="b" l="l" r="r" t="t"/>
              <a:pathLst>
                <a:path extrusionOk="0" h="11505" w="13562">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80"/>
            <p:cNvSpPr/>
            <p:nvPr/>
          </p:nvSpPr>
          <p:spPr>
            <a:xfrm>
              <a:off x="3526655" y="3918751"/>
              <a:ext cx="331593" cy="220389"/>
            </a:xfrm>
            <a:custGeom>
              <a:rect b="b" l="l" r="r" t="t"/>
              <a:pathLst>
                <a:path extrusionOk="0" h="8411" w="12655">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80"/>
            <p:cNvSpPr/>
            <p:nvPr/>
          </p:nvSpPr>
          <p:spPr>
            <a:xfrm>
              <a:off x="3507658" y="3832256"/>
              <a:ext cx="395474" cy="312491"/>
            </a:xfrm>
            <a:custGeom>
              <a:rect b="b" l="l" r="r" t="t"/>
              <a:pathLst>
                <a:path extrusionOk="0" h="11926" w="15093">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0" name="Google Shape;15640;p80"/>
          <p:cNvGrpSpPr/>
          <p:nvPr/>
        </p:nvGrpSpPr>
        <p:grpSpPr>
          <a:xfrm>
            <a:off x="3962481" y="2714405"/>
            <a:ext cx="365158" cy="365368"/>
            <a:chOff x="3962481" y="2901255"/>
            <a:chExt cx="365158" cy="365368"/>
          </a:xfrm>
        </p:grpSpPr>
        <p:sp>
          <p:nvSpPr>
            <p:cNvPr id="15641" name="Google Shape;15641;p80"/>
            <p:cNvSpPr/>
            <p:nvPr/>
          </p:nvSpPr>
          <p:spPr>
            <a:xfrm>
              <a:off x="4221964" y="3072777"/>
              <a:ext cx="24683" cy="24552"/>
            </a:xfrm>
            <a:custGeom>
              <a:rect b="b" l="l" r="r" t="t"/>
              <a:pathLst>
                <a:path extrusionOk="0" fill="none" h="937" w="942">
                  <a:moveTo>
                    <a:pt x="941" y="936"/>
                  </a:moveTo>
                  <a:lnTo>
                    <a:pt x="1" y="0"/>
                  </a:lnTo>
                </a:path>
              </a:pathLst>
            </a:custGeom>
            <a:noFill/>
            <a:ln cap="rnd" cmpd="sng" w="225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80"/>
            <p:cNvSpPr/>
            <p:nvPr/>
          </p:nvSpPr>
          <p:spPr>
            <a:xfrm>
              <a:off x="3968901" y="2983584"/>
              <a:ext cx="353341" cy="277642"/>
            </a:xfrm>
            <a:custGeom>
              <a:rect b="b" l="l" r="r" t="t"/>
              <a:pathLst>
                <a:path extrusionOk="0" h="10596" w="13485">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80"/>
            <p:cNvSpPr/>
            <p:nvPr/>
          </p:nvSpPr>
          <p:spPr>
            <a:xfrm>
              <a:off x="3991906" y="2982850"/>
              <a:ext cx="332850" cy="278873"/>
            </a:xfrm>
            <a:custGeom>
              <a:rect b="b" l="l" r="r" t="t"/>
              <a:pathLst>
                <a:path extrusionOk="0" h="10643" w="12703">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80"/>
            <p:cNvSpPr/>
            <p:nvPr/>
          </p:nvSpPr>
          <p:spPr>
            <a:xfrm>
              <a:off x="3992535"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80"/>
            <p:cNvSpPr/>
            <p:nvPr/>
          </p:nvSpPr>
          <p:spPr>
            <a:xfrm>
              <a:off x="4252778" y="3007375"/>
              <a:ext cx="45566" cy="27198"/>
            </a:xfrm>
            <a:custGeom>
              <a:rect b="b" l="l" r="r" t="t"/>
              <a:pathLst>
                <a:path extrusionOk="0" h="1038" w="1739">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80"/>
            <p:cNvSpPr/>
            <p:nvPr/>
          </p:nvSpPr>
          <p:spPr>
            <a:xfrm>
              <a:off x="4014178" y="3007375"/>
              <a:ext cx="23923" cy="27198"/>
            </a:xfrm>
            <a:custGeom>
              <a:rect b="b" l="l" r="r" t="t"/>
              <a:pathLst>
                <a:path extrusionOk="0" h="1038" w="913">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80"/>
            <p:cNvSpPr/>
            <p:nvPr/>
          </p:nvSpPr>
          <p:spPr>
            <a:xfrm>
              <a:off x="4274553" y="3007375"/>
              <a:ext cx="23792" cy="27198"/>
            </a:xfrm>
            <a:custGeom>
              <a:rect b="b" l="l" r="r" t="t"/>
              <a:pathLst>
                <a:path extrusionOk="0" h="1038" w="908">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80"/>
            <p:cNvSpPr/>
            <p:nvPr/>
          </p:nvSpPr>
          <p:spPr>
            <a:xfrm>
              <a:off x="4117705" y="3067720"/>
              <a:ext cx="135729" cy="132087"/>
            </a:xfrm>
            <a:custGeom>
              <a:rect b="b" l="l" r="r" t="t"/>
              <a:pathLst>
                <a:path extrusionOk="0" h="5041" w="518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80"/>
            <p:cNvSpPr/>
            <p:nvPr/>
          </p:nvSpPr>
          <p:spPr>
            <a:xfrm>
              <a:off x="4122107" y="3067825"/>
              <a:ext cx="125798" cy="114531"/>
            </a:xfrm>
            <a:custGeom>
              <a:rect b="b" l="l" r="r" t="t"/>
              <a:pathLst>
                <a:path extrusionOk="0" h="4371" w="4801">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80"/>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80"/>
            <p:cNvSpPr/>
            <p:nvPr/>
          </p:nvSpPr>
          <p:spPr>
            <a:xfrm>
              <a:off x="3968901" y="3223205"/>
              <a:ext cx="23661" cy="10848"/>
            </a:xfrm>
            <a:custGeom>
              <a:rect b="b" l="l" r="r" t="t"/>
              <a:pathLst>
                <a:path extrusionOk="0" h="414" w="903">
                  <a:moveTo>
                    <a:pt x="0" y="0"/>
                  </a:moveTo>
                  <a:lnTo>
                    <a:pt x="0" y="413"/>
                  </a:lnTo>
                  <a:lnTo>
                    <a:pt x="903" y="413"/>
                  </a:lnTo>
                  <a:lnTo>
                    <a:pt x="903"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80"/>
            <p:cNvSpPr/>
            <p:nvPr/>
          </p:nvSpPr>
          <p:spPr>
            <a:xfrm>
              <a:off x="3968901" y="3047491"/>
              <a:ext cx="23661" cy="10979"/>
            </a:xfrm>
            <a:custGeom>
              <a:rect b="b" l="l" r="r" t="t"/>
              <a:pathLst>
                <a:path extrusionOk="0" h="419" w="903">
                  <a:moveTo>
                    <a:pt x="0" y="1"/>
                  </a:moveTo>
                  <a:lnTo>
                    <a:pt x="0" y="418"/>
                  </a:lnTo>
                  <a:lnTo>
                    <a:pt x="903" y="418"/>
                  </a:lnTo>
                  <a:lnTo>
                    <a:pt x="903"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80"/>
            <p:cNvSpPr/>
            <p:nvPr/>
          </p:nvSpPr>
          <p:spPr>
            <a:xfrm>
              <a:off x="4127373" y="3083965"/>
              <a:ext cx="107954" cy="106828"/>
            </a:xfrm>
            <a:custGeom>
              <a:rect b="b" l="l" r="r" t="t"/>
              <a:pathLst>
                <a:path extrusionOk="0" h="4077" w="412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80"/>
            <p:cNvSpPr/>
            <p:nvPr/>
          </p:nvSpPr>
          <p:spPr>
            <a:xfrm>
              <a:off x="4127373" y="3083965"/>
              <a:ext cx="98024" cy="93491"/>
            </a:xfrm>
            <a:custGeom>
              <a:rect b="b" l="l" r="r" t="t"/>
              <a:pathLst>
                <a:path extrusionOk="0" h="3568" w="3741">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80"/>
            <p:cNvSpPr/>
            <p:nvPr/>
          </p:nvSpPr>
          <p:spPr>
            <a:xfrm>
              <a:off x="3962481" y="3223205"/>
              <a:ext cx="364791" cy="10848"/>
            </a:xfrm>
            <a:custGeom>
              <a:rect b="b" l="l" r="r" t="t"/>
              <a:pathLst>
                <a:path extrusionOk="0" h="414" w="13922">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80"/>
            <p:cNvSpPr/>
            <p:nvPr/>
          </p:nvSpPr>
          <p:spPr>
            <a:xfrm>
              <a:off x="4109713" y="3062322"/>
              <a:ext cx="155040" cy="145162"/>
            </a:xfrm>
            <a:custGeom>
              <a:rect b="b" l="l" r="r" t="t"/>
              <a:pathLst>
                <a:path extrusionOk="0" h="5540" w="5917">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80"/>
            <p:cNvSpPr/>
            <p:nvPr/>
          </p:nvSpPr>
          <p:spPr>
            <a:xfrm>
              <a:off x="3987138" y="3001951"/>
              <a:ext cx="56388" cy="38020"/>
            </a:xfrm>
            <a:custGeom>
              <a:rect b="b" l="l" r="r" t="t"/>
              <a:pathLst>
                <a:path extrusionOk="0" h="1451" w="2152">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80"/>
            <p:cNvSpPr/>
            <p:nvPr/>
          </p:nvSpPr>
          <p:spPr>
            <a:xfrm>
              <a:off x="4247381" y="3001951"/>
              <a:ext cx="56362" cy="38020"/>
            </a:xfrm>
            <a:custGeom>
              <a:rect b="b" l="l" r="r" t="t"/>
              <a:pathLst>
                <a:path extrusionOk="0" h="1451" w="2151">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80"/>
            <p:cNvSpPr/>
            <p:nvPr/>
          </p:nvSpPr>
          <p:spPr>
            <a:xfrm>
              <a:off x="3963372" y="2901255"/>
              <a:ext cx="364267" cy="365368"/>
            </a:xfrm>
            <a:custGeom>
              <a:rect b="b" l="l" r="r" t="t"/>
              <a:pathLst>
                <a:path extrusionOk="0" h="13944" w="13902">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0" name="Google Shape;15660;p80"/>
          <p:cNvGrpSpPr/>
          <p:nvPr/>
        </p:nvGrpSpPr>
        <p:grpSpPr>
          <a:xfrm>
            <a:off x="3520995" y="2738878"/>
            <a:ext cx="365551" cy="316238"/>
            <a:chOff x="3520995" y="2925728"/>
            <a:chExt cx="365551" cy="316238"/>
          </a:xfrm>
        </p:grpSpPr>
        <p:sp>
          <p:nvSpPr>
            <p:cNvPr id="15661" name="Google Shape;15661;p80"/>
            <p:cNvSpPr/>
            <p:nvPr/>
          </p:nvSpPr>
          <p:spPr>
            <a:xfrm>
              <a:off x="3526524" y="2931152"/>
              <a:ext cx="354598" cy="152708"/>
            </a:xfrm>
            <a:custGeom>
              <a:rect b="b" l="l" r="r" t="t"/>
              <a:pathLst>
                <a:path extrusionOk="0" h="5828" w="13533">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80"/>
            <p:cNvSpPr/>
            <p:nvPr/>
          </p:nvSpPr>
          <p:spPr>
            <a:xfrm>
              <a:off x="3544656" y="2931152"/>
              <a:ext cx="336466" cy="134602"/>
            </a:xfrm>
            <a:custGeom>
              <a:rect b="b" l="l" r="r" t="t"/>
              <a:pathLst>
                <a:path extrusionOk="0" h="5137" w="12841">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80"/>
            <p:cNvSpPr/>
            <p:nvPr/>
          </p:nvSpPr>
          <p:spPr>
            <a:xfrm>
              <a:off x="3526524" y="3083834"/>
              <a:ext cx="354598" cy="152734"/>
            </a:xfrm>
            <a:custGeom>
              <a:rect b="b" l="l" r="r" t="t"/>
              <a:pathLst>
                <a:path extrusionOk="0" h="5829" w="13533">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80"/>
            <p:cNvSpPr/>
            <p:nvPr/>
          </p:nvSpPr>
          <p:spPr>
            <a:xfrm>
              <a:off x="3545285" y="3101835"/>
              <a:ext cx="335837" cy="134733"/>
            </a:xfrm>
            <a:custGeom>
              <a:rect b="b" l="l" r="r" t="t"/>
              <a:pathLst>
                <a:path extrusionOk="0" h="5142" w="12817">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80"/>
            <p:cNvSpPr/>
            <p:nvPr/>
          </p:nvSpPr>
          <p:spPr>
            <a:xfrm>
              <a:off x="3551940" y="3105740"/>
              <a:ext cx="43182" cy="42893"/>
            </a:xfrm>
            <a:custGeom>
              <a:rect b="b" l="l" r="r" t="t"/>
              <a:pathLst>
                <a:path extrusionOk="0" h="1637" w="1648">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80"/>
            <p:cNvSpPr/>
            <p:nvPr/>
          </p:nvSpPr>
          <p:spPr>
            <a:xfrm>
              <a:off x="3551940" y="3171770"/>
              <a:ext cx="43182" cy="42920"/>
            </a:xfrm>
            <a:custGeom>
              <a:rect b="b" l="l" r="r" t="t"/>
              <a:pathLst>
                <a:path extrusionOk="0" h="1638" w="1648">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80"/>
            <p:cNvSpPr/>
            <p:nvPr/>
          </p:nvSpPr>
          <p:spPr>
            <a:xfrm>
              <a:off x="3617106"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80"/>
            <p:cNvSpPr/>
            <p:nvPr/>
          </p:nvSpPr>
          <p:spPr>
            <a:xfrm>
              <a:off x="3617106" y="3171770"/>
              <a:ext cx="43156" cy="42920"/>
            </a:xfrm>
            <a:custGeom>
              <a:rect b="b" l="l" r="r" t="t"/>
              <a:pathLst>
                <a:path extrusionOk="0" h="1638" w="1647">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80"/>
            <p:cNvSpPr/>
            <p:nvPr/>
          </p:nvSpPr>
          <p:spPr>
            <a:xfrm>
              <a:off x="3682245" y="3171770"/>
              <a:ext cx="43051" cy="42920"/>
            </a:xfrm>
            <a:custGeom>
              <a:rect b="b" l="l" r="r" t="t"/>
              <a:pathLst>
                <a:path extrusionOk="0" h="1638" w="1643">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80"/>
            <p:cNvSpPr/>
            <p:nvPr/>
          </p:nvSpPr>
          <p:spPr>
            <a:xfrm>
              <a:off x="3747280" y="3105740"/>
              <a:ext cx="43156" cy="42893"/>
            </a:xfrm>
            <a:custGeom>
              <a:rect b="b" l="l" r="r" t="t"/>
              <a:pathLst>
                <a:path extrusionOk="0" h="1637" w="1647">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80"/>
            <p:cNvSpPr/>
            <p:nvPr/>
          </p:nvSpPr>
          <p:spPr>
            <a:xfrm>
              <a:off x="3747280" y="3171770"/>
              <a:ext cx="43156" cy="42920"/>
            </a:xfrm>
            <a:custGeom>
              <a:rect b="b" l="l" r="r" t="t"/>
              <a:pathLst>
                <a:path extrusionOk="0" h="1638" w="1647">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80"/>
            <p:cNvSpPr/>
            <p:nvPr/>
          </p:nvSpPr>
          <p:spPr>
            <a:xfrm>
              <a:off x="3812419" y="3105740"/>
              <a:ext cx="43182" cy="42893"/>
            </a:xfrm>
            <a:custGeom>
              <a:rect b="b" l="l" r="r" t="t"/>
              <a:pathLst>
                <a:path extrusionOk="0" h="1637" w="1648">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80"/>
            <p:cNvSpPr/>
            <p:nvPr/>
          </p:nvSpPr>
          <p:spPr>
            <a:xfrm>
              <a:off x="3812419" y="3171770"/>
              <a:ext cx="43182" cy="42920"/>
            </a:xfrm>
            <a:custGeom>
              <a:rect b="b" l="l" r="r" t="t"/>
              <a:pathLst>
                <a:path extrusionOk="0" h="1638" w="1648">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80"/>
            <p:cNvSpPr/>
            <p:nvPr/>
          </p:nvSpPr>
          <p:spPr>
            <a:xfrm>
              <a:off x="3559722" y="3113234"/>
              <a:ext cx="40011" cy="35400"/>
            </a:xfrm>
            <a:custGeom>
              <a:rect b="b" l="l" r="r" t="t"/>
              <a:pathLst>
                <a:path extrusionOk="0" h="1351" w="1527">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80"/>
            <p:cNvSpPr/>
            <p:nvPr/>
          </p:nvSpPr>
          <p:spPr>
            <a:xfrm>
              <a:off x="3559775" y="3179395"/>
              <a:ext cx="39933" cy="35295"/>
            </a:xfrm>
            <a:custGeom>
              <a:rect b="b" l="l" r="r" t="t"/>
              <a:pathLst>
                <a:path extrusionOk="0" h="1347" w="1524">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80"/>
            <p:cNvSpPr/>
            <p:nvPr/>
          </p:nvSpPr>
          <p:spPr>
            <a:xfrm>
              <a:off x="3624757" y="3113234"/>
              <a:ext cx="40011" cy="35400"/>
            </a:xfrm>
            <a:custGeom>
              <a:rect b="b" l="l" r="r" t="t"/>
              <a:pathLst>
                <a:path extrusionOk="0" h="1351"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cap="flat" cmpd="sng" w="1550">
              <a:solidFill>
                <a:srgbClr val="B4C3D0"/>
              </a:solidFill>
              <a:prstDash val="solid"/>
              <a:miter lim="48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80"/>
            <p:cNvSpPr/>
            <p:nvPr/>
          </p:nvSpPr>
          <p:spPr>
            <a:xfrm>
              <a:off x="3624757" y="3179264"/>
              <a:ext cx="40011" cy="35426"/>
            </a:xfrm>
            <a:custGeom>
              <a:rect b="b" l="l" r="r" t="t"/>
              <a:pathLst>
                <a:path extrusionOk="0" h="1352" w="1527">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80"/>
            <p:cNvSpPr/>
            <p:nvPr/>
          </p:nvSpPr>
          <p:spPr>
            <a:xfrm>
              <a:off x="3689949" y="3179395"/>
              <a:ext cx="39933" cy="35295"/>
            </a:xfrm>
            <a:custGeom>
              <a:rect b="b" l="l" r="r" t="t"/>
              <a:pathLst>
                <a:path extrusionOk="0" h="1347" w="1524">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80"/>
            <p:cNvSpPr/>
            <p:nvPr/>
          </p:nvSpPr>
          <p:spPr>
            <a:xfrm>
              <a:off x="3754931" y="3113234"/>
              <a:ext cx="40011" cy="35400"/>
            </a:xfrm>
            <a:custGeom>
              <a:rect b="b" l="l" r="r" t="t"/>
              <a:pathLst>
                <a:path extrusionOk="0" h="1351"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80"/>
            <p:cNvSpPr/>
            <p:nvPr/>
          </p:nvSpPr>
          <p:spPr>
            <a:xfrm>
              <a:off x="3754931" y="3179264"/>
              <a:ext cx="40011" cy="35426"/>
            </a:xfrm>
            <a:custGeom>
              <a:rect b="b" l="l" r="r" t="t"/>
              <a:pathLst>
                <a:path extrusionOk="0" h="1352" w="1527">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80"/>
            <p:cNvSpPr/>
            <p:nvPr/>
          </p:nvSpPr>
          <p:spPr>
            <a:xfrm>
              <a:off x="3820097" y="3113234"/>
              <a:ext cx="39985" cy="35400"/>
            </a:xfrm>
            <a:custGeom>
              <a:rect b="b" l="l" r="r" t="t"/>
              <a:pathLst>
                <a:path extrusionOk="0" h="1351" w="1526">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80"/>
            <p:cNvSpPr/>
            <p:nvPr/>
          </p:nvSpPr>
          <p:spPr>
            <a:xfrm>
              <a:off x="3820123" y="3179395"/>
              <a:ext cx="39933" cy="35295"/>
            </a:xfrm>
            <a:custGeom>
              <a:rect b="b" l="l" r="r" t="t"/>
              <a:pathLst>
                <a:path extrusionOk="0" h="1347" w="1524">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80"/>
            <p:cNvSpPr/>
            <p:nvPr/>
          </p:nvSpPr>
          <p:spPr>
            <a:xfrm>
              <a:off x="3548298" y="2952900"/>
              <a:ext cx="98259" cy="63803"/>
            </a:xfrm>
            <a:custGeom>
              <a:rect b="b" l="l" r="r" t="t"/>
              <a:pathLst>
                <a:path extrusionOk="0" h="2435" w="375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80"/>
            <p:cNvSpPr/>
            <p:nvPr/>
          </p:nvSpPr>
          <p:spPr>
            <a:xfrm>
              <a:off x="3565906" y="2952900"/>
              <a:ext cx="80651" cy="63803"/>
            </a:xfrm>
            <a:custGeom>
              <a:rect b="b" l="l" r="r" t="t"/>
              <a:pathLst>
                <a:path extrusionOk="0" h="2435" w="3078">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80"/>
            <p:cNvSpPr/>
            <p:nvPr/>
          </p:nvSpPr>
          <p:spPr>
            <a:xfrm>
              <a:off x="3632565" y="2998309"/>
              <a:ext cx="84424" cy="63803"/>
            </a:xfrm>
            <a:custGeom>
              <a:rect b="b" l="l" r="r" t="t"/>
              <a:pathLst>
                <a:path extrusionOk="0" h="2435" w="3222">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80"/>
            <p:cNvSpPr/>
            <p:nvPr/>
          </p:nvSpPr>
          <p:spPr>
            <a:xfrm>
              <a:off x="3655702" y="2998309"/>
              <a:ext cx="61288" cy="61917"/>
            </a:xfrm>
            <a:custGeom>
              <a:rect b="b" l="l" r="r" t="t"/>
              <a:pathLst>
                <a:path extrusionOk="0" h="2363" w="2339">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80"/>
            <p:cNvSpPr/>
            <p:nvPr/>
          </p:nvSpPr>
          <p:spPr>
            <a:xfrm>
              <a:off x="3715706" y="2963696"/>
              <a:ext cx="121946" cy="138402"/>
            </a:xfrm>
            <a:custGeom>
              <a:rect b="b" l="l" r="r" t="t"/>
              <a:pathLst>
                <a:path extrusionOk="0" h="5282" w="4654">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80"/>
            <p:cNvSpPr/>
            <p:nvPr/>
          </p:nvSpPr>
          <p:spPr>
            <a:xfrm>
              <a:off x="3734572" y="3035281"/>
              <a:ext cx="45697" cy="43549"/>
            </a:xfrm>
            <a:custGeom>
              <a:rect b="b" l="l" r="r" t="t"/>
              <a:pathLst>
                <a:path extrusionOk="0" h="1662" w="1744">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80"/>
            <p:cNvSpPr/>
            <p:nvPr/>
          </p:nvSpPr>
          <p:spPr>
            <a:xfrm>
              <a:off x="3635710" y="3073799"/>
              <a:ext cx="114374" cy="79184"/>
            </a:xfrm>
            <a:custGeom>
              <a:rect b="b" l="l" r="r" t="t"/>
              <a:pathLst>
                <a:path extrusionOk="0" h="3022" w="4365">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80"/>
            <p:cNvSpPr/>
            <p:nvPr/>
          </p:nvSpPr>
          <p:spPr>
            <a:xfrm>
              <a:off x="3656855" y="3073799"/>
              <a:ext cx="89324" cy="56755"/>
            </a:xfrm>
            <a:custGeom>
              <a:rect b="b" l="l" r="r" t="t"/>
              <a:pathLst>
                <a:path extrusionOk="0" h="2166" w="3409">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80"/>
            <p:cNvSpPr/>
            <p:nvPr/>
          </p:nvSpPr>
          <p:spPr>
            <a:xfrm>
              <a:off x="3520995" y="2925728"/>
              <a:ext cx="365551" cy="316238"/>
            </a:xfrm>
            <a:custGeom>
              <a:rect b="b" l="l" r="r" t="t"/>
              <a:pathLst>
                <a:path extrusionOk="0" h="12069" w="13951">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80"/>
            <p:cNvSpPr/>
            <p:nvPr/>
          </p:nvSpPr>
          <p:spPr>
            <a:xfrm>
              <a:off x="3544892" y="3100316"/>
              <a:ext cx="60161" cy="53872"/>
            </a:xfrm>
            <a:custGeom>
              <a:rect b="b" l="l" r="r" t="t"/>
              <a:pathLst>
                <a:path extrusionOk="0" h="2056" w="2296">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80"/>
            <p:cNvSpPr/>
            <p:nvPr/>
          </p:nvSpPr>
          <p:spPr>
            <a:xfrm>
              <a:off x="3544892" y="3166346"/>
              <a:ext cx="60161" cy="53872"/>
            </a:xfrm>
            <a:custGeom>
              <a:rect b="b" l="l" r="r" t="t"/>
              <a:pathLst>
                <a:path extrusionOk="0" h="2056" w="2296">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80"/>
            <p:cNvSpPr/>
            <p:nvPr/>
          </p:nvSpPr>
          <p:spPr>
            <a:xfrm>
              <a:off x="3610057" y="3166346"/>
              <a:ext cx="60030" cy="53872"/>
            </a:xfrm>
            <a:custGeom>
              <a:rect b="b" l="l" r="r" t="t"/>
              <a:pathLst>
                <a:path extrusionOk="0" h="2056" w="2291">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80"/>
            <p:cNvSpPr/>
            <p:nvPr/>
          </p:nvSpPr>
          <p:spPr>
            <a:xfrm>
              <a:off x="3675092" y="3166346"/>
              <a:ext cx="60135" cy="53872"/>
            </a:xfrm>
            <a:custGeom>
              <a:rect b="b" l="l" r="r" t="t"/>
              <a:pathLst>
                <a:path extrusionOk="0" h="2056" w="2295">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80"/>
            <p:cNvSpPr/>
            <p:nvPr/>
          </p:nvSpPr>
          <p:spPr>
            <a:xfrm>
              <a:off x="3740100" y="3166346"/>
              <a:ext cx="60161" cy="53872"/>
            </a:xfrm>
            <a:custGeom>
              <a:rect b="b" l="l" r="r" t="t"/>
              <a:pathLst>
                <a:path extrusionOk="0" h="2056" w="2296">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80"/>
            <p:cNvSpPr/>
            <p:nvPr/>
          </p:nvSpPr>
          <p:spPr>
            <a:xfrm>
              <a:off x="3805397" y="3100316"/>
              <a:ext cx="60004" cy="53872"/>
            </a:xfrm>
            <a:custGeom>
              <a:rect b="b" l="l" r="r" t="t"/>
              <a:pathLst>
                <a:path extrusionOk="0" h="2056" w="229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80"/>
            <p:cNvSpPr/>
            <p:nvPr/>
          </p:nvSpPr>
          <p:spPr>
            <a:xfrm>
              <a:off x="3805397" y="3166346"/>
              <a:ext cx="60004" cy="53872"/>
            </a:xfrm>
            <a:custGeom>
              <a:rect b="b" l="l" r="r" t="t"/>
              <a:pathLst>
                <a:path extrusionOk="0" h="2056" w="229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80"/>
            <p:cNvSpPr/>
            <p:nvPr/>
          </p:nvSpPr>
          <p:spPr>
            <a:xfrm>
              <a:off x="3542900" y="2947503"/>
              <a:ext cx="108950" cy="74599"/>
            </a:xfrm>
            <a:custGeom>
              <a:rect b="b" l="l" r="r" t="t"/>
              <a:pathLst>
                <a:path extrusionOk="0" h="2847" w="4158">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80"/>
            <p:cNvSpPr/>
            <p:nvPr/>
          </p:nvSpPr>
          <p:spPr>
            <a:xfrm>
              <a:off x="3627037" y="2992781"/>
              <a:ext cx="95325" cy="74730"/>
            </a:xfrm>
            <a:custGeom>
              <a:rect b="b" l="l" r="r" t="t"/>
              <a:pathLst>
                <a:path extrusionOk="0" h="2852" w="3638">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1" name="Google Shape;15701;p80"/>
          <p:cNvGrpSpPr/>
          <p:nvPr/>
        </p:nvGrpSpPr>
        <p:grpSpPr>
          <a:xfrm>
            <a:off x="894378" y="2235188"/>
            <a:ext cx="284926" cy="365237"/>
            <a:chOff x="894378" y="2422038"/>
            <a:chExt cx="284926" cy="365237"/>
          </a:xfrm>
        </p:grpSpPr>
        <p:sp>
          <p:nvSpPr>
            <p:cNvPr id="15702" name="Google Shape;15702;p80"/>
            <p:cNvSpPr/>
            <p:nvPr/>
          </p:nvSpPr>
          <p:spPr>
            <a:xfrm>
              <a:off x="1017739" y="2427278"/>
              <a:ext cx="38282" cy="90844"/>
            </a:xfrm>
            <a:custGeom>
              <a:rect b="b" l="l" r="r" t="t"/>
              <a:pathLst>
                <a:path extrusionOk="0" h="3467" w="1461">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80"/>
            <p:cNvSpPr/>
            <p:nvPr/>
          </p:nvSpPr>
          <p:spPr>
            <a:xfrm>
              <a:off x="1038885" y="2430423"/>
              <a:ext cx="17136" cy="84424"/>
            </a:xfrm>
            <a:custGeom>
              <a:rect b="b" l="l" r="r" t="t"/>
              <a:pathLst>
                <a:path extrusionOk="0" h="3222" w="654">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80"/>
            <p:cNvSpPr/>
            <p:nvPr/>
          </p:nvSpPr>
          <p:spPr>
            <a:xfrm>
              <a:off x="909968" y="2483116"/>
              <a:ext cx="133711" cy="278375"/>
            </a:xfrm>
            <a:custGeom>
              <a:rect b="b" l="l" r="r" t="t"/>
              <a:pathLst>
                <a:path extrusionOk="0" h="10624" w="5103">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80"/>
            <p:cNvSpPr/>
            <p:nvPr/>
          </p:nvSpPr>
          <p:spPr>
            <a:xfrm>
              <a:off x="924668" y="2686500"/>
              <a:ext cx="38151" cy="38020"/>
            </a:xfrm>
            <a:custGeom>
              <a:rect b="b" l="l" r="r" t="t"/>
              <a:pathLst>
                <a:path extrusionOk="0" h="1451" w="1456">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80"/>
            <p:cNvSpPr/>
            <p:nvPr/>
          </p:nvSpPr>
          <p:spPr>
            <a:xfrm>
              <a:off x="1029819" y="2483116"/>
              <a:ext cx="133738" cy="278375"/>
            </a:xfrm>
            <a:custGeom>
              <a:rect b="b" l="l" r="r" t="t"/>
              <a:pathLst>
                <a:path extrusionOk="0" h="10624" w="5104">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80"/>
            <p:cNvSpPr/>
            <p:nvPr/>
          </p:nvSpPr>
          <p:spPr>
            <a:xfrm>
              <a:off x="1110837" y="2686631"/>
              <a:ext cx="37994" cy="38020"/>
            </a:xfrm>
            <a:custGeom>
              <a:rect b="b" l="l" r="r" t="t"/>
              <a:pathLst>
                <a:path extrusionOk="0" h="1451" w="145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80"/>
            <p:cNvSpPr/>
            <p:nvPr/>
          </p:nvSpPr>
          <p:spPr>
            <a:xfrm>
              <a:off x="994236" y="2473264"/>
              <a:ext cx="85918" cy="75437"/>
            </a:xfrm>
            <a:custGeom>
              <a:rect b="b" l="l" r="r" t="t"/>
              <a:pathLst>
                <a:path extrusionOk="0" h="2879" w="3279">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80"/>
            <p:cNvSpPr/>
            <p:nvPr/>
          </p:nvSpPr>
          <p:spPr>
            <a:xfrm>
              <a:off x="1016377" y="2473054"/>
              <a:ext cx="61261" cy="71349"/>
            </a:xfrm>
            <a:custGeom>
              <a:rect b="b" l="l" r="r" t="t"/>
              <a:pathLst>
                <a:path extrusionOk="0" h="2723" w="2338">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80"/>
            <p:cNvSpPr/>
            <p:nvPr/>
          </p:nvSpPr>
          <p:spPr>
            <a:xfrm>
              <a:off x="1024919" y="2499099"/>
              <a:ext cx="23792" cy="23687"/>
            </a:xfrm>
            <a:custGeom>
              <a:rect b="b" l="l" r="r" t="t"/>
              <a:pathLst>
                <a:path extrusionOk="0" h="904" w="908">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80"/>
            <p:cNvSpPr/>
            <p:nvPr/>
          </p:nvSpPr>
          <p:spPr>
            <a:xfrm>
              <a:off x="894378" y="2422038"/>
              <a:ext cx="284926" cy="365237"/>
            </a:xfrm>
            <a:custGeom>
              <a:rect b="b" l="l" r="r" t="t"/>
              <a:pathLst>
                <a:path extrusionOk="0" h="13939" w="10874">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80"/>
            <p:cNvSpPr/>
            <p:nvPr/>
          </p:nvSpPr>
          <p:spPr>
            <a:xfrm>
              <a:off x="1014490" y="2493885"/>
              <a:ext cx="39644" cy="34430"/>
            </a:xfrm>
            <a:custGeom>
              <a:rect b="b" l="l" r="r" t="t"/>
              <a:pathLst>
                <a:path extrusionOk="0" h="1314" w="1513">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80"/>
            <p:cNvSpPr/>
            <p:nvPr/>
          </p:nvSpPr>
          <p:spPr>
            <a:xfrm>
              <a:off x="936485" y="2697950"/>
              <a:ext cx="16403" cy="16377"/>
            </a:xfrm>
            <a:custGeom>
              <a:rect b="b" l="l" r="r" t="t"/>
              <a:pathLst>
                <a:path extrusionOk="0" h="625" w="626">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80"/>
            <p:cNvSpPr/>
            <p:nvPr/>
          </p:nvSpPr>
          <p:spPr>
            <a:xfrm>
              <a:off x="1121134" y="2697819"/>
              <a:ext cx="16377" cy="16377"/>
            </a:xfrm>
            <a:custGeom>
              <a:rect b="b" l="l" r="r" t="t"/>
              <a:pathLst>
                <a:path extrusionOk="0" h="625" w="625">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5" name="Google Shape;15715;p80"/>
          <p:cNvGrpSpPr/>
          <p:nvPr/>
        </p:nvGrpSpPr>
        <p:grpSpPr>
          <a:xfrm>
            <a:off x="3077518" y="2741787"/>
            <a:ext cx="376844" cy="310369"/>
            <a:chOff x="3077518" y="2928637"/>
            <a:chExt cx="376844" cy="310369"/>
          </a:xfrm>
        </p:grpSpPr>
        <p:sp>
          <p:nvSpPr>
            <p:cNvPr id="15716" name="Google Shape;15716;p80"/>
            <p:cNvSpPr/>
            <p:nvPr/>
          </p:nvSpPr>
          <p:spPr>
            <a:xfrm>
              <a:off x="3077518" y="3029254"/>
              <a:ext cx="75489" cy="10979"/>
            </a:xfrm>
            <a:custGeom>
              <a:rect b="b" l="l" r="r" t="t"/>
              <a:pathLst>
                <a:path extrusionOk="0" h="419" w="2881">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80"/>
            <p:cNvSpPr/>
            <p:nvPr/>
          </p:nvSpPr>
          <p:spPr>
            <a:xfrm>
              <a:off x="3291461" y="3042199"/>
              <a:ext cx="65166" cy="52353"/>
            </a:xfrm>
            <a:custGeom>
              <a:rect b="b" l="l" r="r" t="t"/>
              <a:pathLst>
                <a:path extrusionOk="0" h="1998" w="2487">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80"/>
            <p:cNvSpPr/>
            <p:nvPr/>
          </p:nvSpPr>
          <p:spPr>
            <a:xfrm>
              <a:off x="3310196" y="3042199"/>
              <a:ext cx="46431" cy="33487"/>
            </a:xfrm>
            <a:custGeom>
              <a:rect b="b" l="l" r="r" t="t"/>
              <a:pathLst>
                <a:path extrusionOk="0" h="1278" w="1772">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80"/>
            <p:cNvSpPr/>
            <p:nvPr/>
          </p:nvSpPr>
          <p:spPr>
            <a:xfrm>
              <a:off x="3167576" y="2934139"/>
              <a:ext cx="94984" cy="99465"/>
            </a:xfrm>
            <a:custGeom>
              <a:rect b="b" l="l" r="r" t="t"/>
              <a:pathLst>
                <a:path extrusionOk="0" h="3796" w="3625">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80"/>
            <p:cNvSpPr/>
            <p:nvPr/>
          </p:nvSpPr>
          <p:spPr>
            <a:xfrm>
              <a:off x="3189691" y="2939694"/>
              <a:ext cx="73000" cy="88957"/>
            </a:xfrm>
            <a:custGeom>
              <a:rect b="b" l="l" r="r" t="t"/>
              <a:pathLst>
                <a:path extrusionOk="0" h="3395" w="2786">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80"/>
            <p:cNvSpPr/>
            <p:nvPr/>
          </p:nvSpPr>
          <p:spPr>
            <a:xfrm>
              <a:off x="3116612" y="3012406"/>
              <a:ext cx="322789" cy="44911"/>
            </a:xfrm>
            <a:custGeom>
              <a:rect b="b" l="l" r="r" t="t"/>
              <a:pathLst>
                <a:path extrusionOk="0" h="1714" w="12319">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80"/>
            <p:cNvSpPr/>
            <p:nvPr/>
          </p:nvSpPr>
          <p:spPr>
            <a:xfrm>
              <a:off x="3116612" y="3022075"/>
              <a:ext cx="322789" cy="35242"/>
            </a:xfrm>
            <a:custGeom>
              <a:rect b="b" l="l" r="r" t="t"/>
              <a:pathLst>
                <a:path extrusionOk="0" h="1345" w="12319">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80"/>
            <p:cNvSpPr/>
            <p:nvPr/>
          </p:nvSpPr>
          <p:spPr>
            <a:xfrm>
              <a:off x="3116612" y="3012275"/>
              <a:ext cx="45828" cy="45042"/>
            </a:xfrm>
            <a:custGeom>
              <a:rect b="b" l="l" r="r" t="t"/>
              <a:pathLst>
                <a:path extrusionOk="0" h="1719" w="1749">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80"/>
            <p:cNvSpPr/>
            <p:nvPr/>
          </p:nvSpPr>
          <p:spPr>
            <a:xfrm>
              <a:off x="3116743" y="3022835"/>
              <a:ext cx="45697" cy="34482"/>
            </a:xfrm>
            <a:custGeom>
              <a:rect b="b" l="l" r="r" t="t"/>
              <a:pathLst>
                <a:path extrusionOk="0" h="1316" w="1744">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80"/>
            <p:cNvSpPr/>
            <p:nvPr/>
          </p:nvSpPr>
          <p:spPr>
            <a:xfrm>
              <a:off x="3398000" y="3012275"/>
              <a:ext cx="41400" cy="45042"/>
            </a:xfrm>
            <a:custGeom>
              <a:rect b="b" l="l" r="r" t="t"/>
              <a:pathLst>
                <a:path extrusionOk="0" h="1719" w="158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80"/>
            <p:cNvSpPr/>
            <p:nvPr/>
          </p:nvSpPr>
          <p:spPr>
            <a:xfrm>
              <a:off x="3398000" y="3022075"/>
              <a:ext cx="41400" cy="35242"/>
            </a:xfrm>
            <a:custGeom>
              <a:rect b="b" l="l" r="r" t="t"/>
              <a:pathLst>
                <a:path extrusionOk="0" h="1345" w="158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80"/>
            <p:cNvSpPr/>
            <p:nvPr/>
          </p:nvSpPr>
          <p:spPr>
            <a:xfrm>
              <a:off x="3077518" y="2928637"/>
              <a:ext cx="226783" cy="134104"/>
            </a:xfrm>
            <a:custGeom>
              <a:rect b="b" l="l" r="r" t="t"/>
              <a:pathLst>
                <a:path extrusionOk="0" h="5118" w="8655">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80"/>
            <p:cNvSpPr/>
            <p:nvPr/>
          </p:nvSpPr>
          <p:spPr>
            <a:xfrm>
              <a:off x="3258996" y="3006878"/>
              <a:ext cx="195366" cy="232128"/>
            </a:xfrm>
            <a:custGeom>
              <a:rect b="b" l="l" r="r" t="t"/>
              <a:pathLst>
                <a:path extrusionOk="0" h="8859" w="7456">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9" name="Google Shape;15729;p80"/>
          <p:cNvGrpSpPr/>
          <p:nvPr/>
        </p:nvGrpSpPr>
        <p:grpSpPr>
          <a:xfrm>
            <a:off x="2637656" y="2714248"/>
            <a:ext cx="365289" cy="365525"/>
            <a:chOff x="2637656" y="2901098"/>
            <a:chExt cx="365289" cy="365525"/>
          </a:xfrm>
        </p:grpSpPr>
        <p:sp>
          <p:nvSpPr>
            <p:cNvPr id="15730" name="Google Shape;15730;p80"/>
            <p:cNvSpPr/>
            <p:nvPr/>
          </p:nvSpPr>
          <p:spPr>
            <a:xfrm>
              <a:off x="2696769" y="2959058"/>
              <a:ext cx="300778" cy="302167"/>
            </a:xfrm>
            <a:custGeom>
              <a:rect b="b" l="l" r="r" t="t"/>
              <a:pathLst>
                <a:path extrusionOk="0" h="11532" w="11479">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80"/>
            <p:cNvSpPr/>
            <p:nvPr/>
          </p:nvSpPr>
          <p:spPr>
            <a:xfrm>
              <a:off x="2696769" y="3126230"/>
              <a:ext cx="58510" cy="55366"/>
            </a:xfrm>
            <a:custGeom>
              <a:rect b="b" l="l" r="r" t="t"/>
              <a:pathLst>
                <a:path extrusionOk="0" h="2113" w="2233">
                  <a:moveTo>
                    <a:pt x="1" y="0"/>
                  </a:moveTo>
                  <a:lnTo>
                    <a:pt x="1" y="2113"/>
                  </a:lnTo>
                  <a:lnTo>
                    <a:pt x="2233" y="2113"/>
                  </a:lnTo>
                  <a:lnTo>
                    <a:pt x="223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80"/>
            <p:cNvSpPr/>
            <p:nvPr/>
          </p:nvSpPr>
          <p:spPr>
            <a:xfrm>
              <a:off x="2859775" y="2959058"/>
              <a:ext cx="25574" cy="58536"/>
            </a:xfrm>
            <a:custGeom>
              <a:rect b="b" l="l" r="r" t="t"/>
              <a:pathLst>
                <a:path extrusionOk="0" h="2234" w="976">
                  <a:moveTo>
                    <a:pt x="1" y="1"/>
                  </a:moveTo>
                  <a:lnTo>
                    <a:pt x="1" y="2233"/>
                  </a:lnTo>
                  <a:lnTo>
                    <a:pt x="975" y="2233"/>
                  </a:lnTo>
                  <a:lnTo>
                    <a:pt x="97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80"/>
            <p:cNvSpPr/>
            <p:nvPr/>
          </p:nvSpPr>
          <p:spPr>
            <a:xfrm>
              <a:off x="2642949" y="2906627"/>
              <a:ext cx="300883" cy="302010"/>
            </a:xfrm>
            <a:custGeom>
              <a:rect b="b" l="l" r="r" t="t"/>
              <a:pathLst>
                <a:path extrusionOk="0" h="11526" w="11483">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80"/>
            <p:cNvSpPr/>
            <p:nvPr/>
          </p:nvSpPr>
          <p:spPr>
            <a:xfrm>
              <a:off x="2749855" y="2901098"/>
              <a:ext cx="253090" cy="313067"/>
            </a:xfrm>
            <a:custGeom>
              <a:rect b="b" l="l" r="r" t="t"/>
              <a:pathLst>
                <a:path extrusionOk="0" h="11948" w="9659">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80"/>
            <p:cNvSpPr/>
            <p:nvPr/>
          </p:nvSpPr>
          <p:spPr>
            <a:xfrm>
              <a:off x="2637656" y="2953529"/>
              <a:ext cx="253221" cy="313094"/>
            </a:xfrm>
            <a:custGeom>
              <a:rect b="b" l="l" r="r" t="t"/>
              <a:pathLst>
                <a:path extrusionOk="0" h="11949" w="9664">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6" name="Google Shape;15736;p80"/>
          <p:cNvGrpSpPr/>
          <p:nvPr/>
        </p:nvGrpSpPr>
        <p:grpSpPr>
          <a:xfrm>
            <a:off x="2195804" y="2759526"/>
            <a:ext cx="365394" cy="274969"/>
            <a:chOff x="2195804" y="2946376"/>
            <a:chExt cx="365394" cy="274969"/>
          </a:xfrm>
        </p:grpSpPr>
        <p:sp>
          <p:nvSpPr>
            <p:cNvPr id="15737" name="Google Shape;15737;p80"/>
            <p:cNvSpPr/>
            <p:nvPr/>
          </p:nvSpPr>
          <p:spPr>
            <a:xfrm>
              <a:off x="2201332" y="2951774"/>
              <a:ext cx="354467" cy="264174"/>
            </a:xfrm>
            <a:custGeom>
              <a:rect b="b" l="l" r="r" t="t"/>
              <a:pathLst>
                <a:path extrusionOk="0" h="10082" w="13528">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80"/>
            <p:cNvSpPr/>
            <p:nvPr/>
          </p:nvSpPr>
          <p:spPr>
            <a:xfrm>
              <a:off x="2221456" y="2951774"/>
              <a:ext cx="334344" cy="264174"/>
            </a:xfrm>
            <a:custGeom>
              <a:rect b="b" l="l" r="r" t="t"/>
              <a:pathLst>
                <a:path extrusionOk="0" h="10082" w="1276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80"/>
            <p:cNvSpPr/>
            <p:nvPr/>
          </p:nvSpPr>
          <p:spPr>
            <a:xfrm>
              <a:off x="2201201" y="2951774"/>
              <a:ext cx="354598" cy="45697"/>
            </a:xfrm>
            <a:custGeom>
              <a:rect b="b" l="l" r="r" t="t"/>
              <a:pathLst>
                <a:path extrusionOk="0" h="1744" w="13533">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80"/>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80"/>
            <p:cNvSpPr/>
            <p:nvPr/>
          </p:nvSpPr>
          <p:spPr>
            <a:xfrm>
              <a:off x="2221456" y="2951774"/>
              <a:ext cx="334344" cy="45697"/>
            </a:xfrm>
            <a:custGeom>
              <a:rect b="b" l="l" r="r" t="t"/>
              <a:pathLst>
                <a:path extrusionOk="0" h="1744" w="1276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80"/>
            <p:cNvSpPr/>
            <p:nvPr/>
          </p:nvSpPr>
          <p:spPr>
            <a:xfrm>
              <a:off x="2225491" y="3048251"/>
              <a:ext cx="188553" cy="138742"/>
            </a:xfrm>
            <a:custGeom>
              <a:rect b="b" l="l" r="r" t="t"/>
              <a:pathLst>
                <a:path extrusionOk="0" h="5295" w="7196">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80"/>
            <p:cNvSpPr/>
            <p:nvPr/>
          </p:nvSpPr>
          <p:spPr>
            <a:xfrm>
              <a:off x="2229264" y="3099137"/>
              <a:ext cx="108321" cy="87857"/>
            </a:xfrm>
            <a:custGeom>
              <a:rect b="b" l="l" r="r" t="t"/>
              <a:pathLst>
                <a:path extrusionOk="0" h="3353" w="4134">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80"/>
            <p:cNvSpPr/>
            <p:nvPr/>
          </p:nvSpPr>
          <p:spPr>
            <a:xfrm>
              <a:off x="2324720" y="3066226"/>
              <a:ext cx="65925" cy="60371"/>
            </a:xfrm>
            <a:custGeom>
              <a:rect b="b" l="l" r="r" t="t"/>
              <a:pathLst>
                <a:path extrusionOk="0" h="2304" w="2516">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80"/>
            <p:cNvSpPr/>
            <p:nvPr/>
          </p:nvSpPr>
          <p:spPr>
            <a:xfrm>
              <a:off x="2255545" y="3099137"/>
              <a:ext cx="54108" cy="46274"/>
            </a:xfrm>
            <a:custGeom>
              <a:rect b="b" l="l" r="r" t="t"/>
              <a:pathLst>
                <a:path extrusionOk="0" h="1766" w="2065">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80"/>
            <p:cNvSpPr/>
            <p:nvPr/>
          </p:nvSpPr>
          <p:spPr>
            <a:xfrm>
              <a:off x="2195804" y="2946376"/>
              <a:ext cx="365394" cy="274969"/>
            </a:xfrm>
            <a:custGeom>
              <a:rect b="b" l="l" r="r" t="t"/>
              <a:pathLst>
                <a:path extrusionOk="0" h="10494" w="13945">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80"/>
            <p:cNvSpPr/>
            <p:nvPr/>
          </p:nvSpPr>
          <p:spPr>
            <a:xfrm>
              <a:off x="2218678" y="3015158"/>
              <a:ext cx="43418" cy="10848"/>
            </a:xfrm>
            <a:custGeom>
              <a:rect b="b" l="l" r="r" t="t"/>
              <a:pathLst>
                <a:path extrusionOk="0" h="414" w="1657">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80"/>
            <p:cNvSpPr/>
            <p:nvPr/>
          </p:nvSpPr>
          <p:spPr>
            <a:xfrm>
              <a:off x="2272891" y="3015158"/>
              <a:ext cx="43418" cy="10848"/>
            </a:xfrm>
            <a:custGeom>
              <a:rect b="b" l="l" r="r" t="t"/>
              <a:pathLst>
                <a:path extrusionOk="0" h="414" w="1657">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80"/>
            <p:cNvSpPr/>
            <p:nvPr/>
          </p:nvSpPr>
          <p:spPr>
            <a:xfrm>
              <a:off x="2327235" y="3015158"/>
              <a:ext cx="43287" cy="10848"/>
            </a:xfrm>
            <a:custGeom>
              <a:rect b="b" l="l" r="r" t="t"/>
              <a:pathLst>
                <a:path extrusionOk="0" h="414" w="1652">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80"/>
            <p:cNvSpPr/>
            <p:nvPr/>
          </p:nvSpPr>
          <p:spPr>
            <a:xfrm>
              <a:off x="2381448" y="3015158"/>
              <a:ext cx="43418" cy="10848"/>
            </a:xfrm>
            <a:custGeom>
              <a:rect b="b" l="l" r="r" t="t"/>
              <a:pathLst>
                <a:path extrusionOk="0" h="414" w="1657">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80"/>
            <p:cNvSpPr/>
            <p:nvPr/>
          </p:nvSpPr>
          <p:spPr>
            <a:xfrm>
              <a:off x="2435792" y="3015158"/>
              <a:ext cx="43418" cy="10848"/>
            </a:xfrm>
            <a:custGeom>
              <a:rect b="b" l="l" r="r" t="t"/>
              <a:pathLst>
                <a:path extrusionOk="0" h="414" w="1657">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80"/>
            <p:cNvSpPr/>
            <p:nvPr/>
          </p:nvSpPr>
          <p:spPr>
            <a:xfrm>
              <a:off x="2490005" y="3015158"/>
              <a:ext cx="43418" cy="10848"/>
            </a:xfrm>
            <a:custGeom>
              <a:rect b="b" l="l" r="r" t="t"/>
              <a:pathLst>
                <a:path extrusionOk="0" h="414" w="1657">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80"/>
            <p:cNvSpPr/>
            <p:nvPr/>
          </p:nvSpPr>
          <p:spPr>
            <a:xfrm>
              <a:off x="2225229" y="2970640"/>
              <a:ext cx="268445" cy="10848"/>
            </a:xfrm>
            <a:custGeom>
              <a:rect b="b" l="l" r="r" t="t"/>
              <a:pathLst>
                <a:path extrusionOk="0" h="414" w="10245">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80"/>
            <p:cNvSpPr/>
            <p:nvPr/>
          </p:nvSpPr>
          <p:spPr>
            <a:xfrm>
              <a:off x="2511806" y="2962884"/>
              <a:ext cx="32046" cy="25888"/>
            </a:xfrm>
            <a:custGeom>
              <a:rect b="b" l="l" r="r" t="t"/>
              <a:pathLst>
                <a:path extrusionOk="0" h="988" w="1223">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80"/>
            <p:cNvSpPr/>
            <p:nvPr/>
          </p:nvSpPr>
          <p:spPr>
            <a:xfrm>
              <a:off x="2220067" y="3042958"/>
              <a:ext cx="105439" cy="85813"/>
            </a:xfrm>
            <a:custGeom>
              <a:rect b="b" l="l" r="r" t="t"/>
              <a:pathLst>
                <a:path extrusionOk="0" h="3275" w="4024">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80"/>
            <p:cNvSpPr/>
            <p:nvPr/>
          </p:nvSpPr>
          <p:spPr>
            <a:xfrm>
              <a:off x="2220067" y="3093686"/>
              <a:ext cx="138506" cy="98862"/>
            </a:xfrm>
            <a:custGeom>
              <a:rect b="b" l="l" r="r" t="t"/>
              <a:pathLst>
                <a:path extrusionOk="0" h="3773" w="5286">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80"/>
            <p:cNvSpPr/>
            <p:nvPr/>
          </p:nvSpPr>
          <p:spPr>
            <a:xfrm>
              <a:off x="2332764" y="3042827"/>
              <a:ext cx="86809" cy="149459"/>
            </a:xfrm>
            <a:custGeom>
              <a:rect b="b" l="l" r="r" t="t"/>
              <a:pathLst>
                <a:path extrusionOk="0" h="5704" w="3313">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80"/>
            <p:cNvSpPr/>
            <p:nvPr/>
          </p:nvSpPr>
          <p:spPr>
            <a:xfrm>
              <a:off x="2443705" y="3042827"/>
              <a:ext cx="89822" cy="10848"/>
            </a:xfrm>
            <a:custGeom>
              <a:rect b="b" l="l" r="r" t="t"/>
              <a:pathLst>
                <a:path extrusionOk="0" h="414" w="3428">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80"/>
            <p:cNvSpPr/>
            <p:nvPr/>
          </p:nvSpPr>
          <p:spPr>
            <a:xfrm>
              <a:off x="2432884" y="3065990"/>
              <a:ext cx="100644" cy="10953"/>
            </a:xfrm>
            <a:custGeom>
              <a:rect b="b" l="l" r="r" t="t"/>
              <a:pathLst>
                <a:path extrusionOk="0" h="418"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80"/>
            <p:cNvSpPr/>
            <p:nvPr/>
          </p:nvSpPr>
          <p:spPr>
            <a:xfrm>
              <a:off x="2432884" y="3089127"/>
              <a:ext cx="100644" cy="10979"/>
            </a:xfrm>
            <a:custGeom>
              <a:rect b="b" l="l" r="r" t="t"/>
              <a:pathLst>
                <a:path extrusionOk="0" h="419" w="3841">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80"/>
            <p:cNvSpPr/>
            <p:nvPr/>
          </p:nvSpPr>
          <p:spPr>
            <a:xfrm>
              <a:off x="2432884" y="3112264"/>
              <a:ext cx="100644" cy="10979"/>
            </a:xfrm>
            <a:custGeom>
              <a:rect b="b" l="l" r="r" t="t"/>
              <a:pathLst>
                <a:path extrusionOk="0" h="419" w="3841">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80"/>
            <p:cNvSpPr/>
            <p:nvPr/>
          </p:nvSpPr>
          <p:spPr>
            <a:xfrm>
              <a:off x="2432884" y="3135401"/>
              <a:ext cx="100644" cy="10979"/>
            </a:xfrm>
            <a:custGeom>
              <a:rect b="b" l="l" r="r" t="t"/>
              <a:pathLst>
                <a:path extrusionOk="0" h="419" w="3841">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80"/>
            <p:cNvSpPr/>
            <p:nvPr/>
          </p:nvSpPr>
          <p:spPr>
            <a:xfrm>
              <a:off x="2432884" y="3158669"/>
              <a:ext cx="100644" cy="10848"/>
            </a:xfrm>
            <a:custGeom>
              <a:rect b="b" l="l" r="r" t="t"/>
              <a:pathLst>
                <a:path extrusionOk="0" h="414" w="3841">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80"/>
            <p:cNvSpPr/>
            <p:nvPr/>
          </p:nvSpPr>
          <p:spPr>
            <a:xfrm>
              <a:off x="2432884" y="3181832"/>
              <a:ext cx="74494" cy="10848"/>
            </a:xfrm>
            <a:custGeom>
              <a:rect b="b" l="l" r="r" t="t"/>
              <a:pathLst>
                <a:path extrusionOk="0" h="414" w="2843">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80"/>
            <p:cNvSpPr/>
            <p:nvPr/>
          </p:nvSpPr>
          <p:spPr>
            <a:xfrm>
              <a:off x="2325847" y="3060776"/>
              <a:ext cx="71349" cy="71271"/>
            </a:xfrm>
            <a:custGeom>
              <a:rect b="b" l="l" r="r" t="t"/>
              <a:pathLst>
                <a:path extrusionOk="0" h="2720" w="2723">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6" name="Google Shape;15766;p80"/>
          <p:cNvGrpSpPr/>
          <p:nvPr/>
        </p:nvGrpSpPr>
        <p:grpSpPr>
          <a:xfrm>
            <a:off x="1312334" y="2714248"/>
            <a:ext cx="377342" cy="365525"/>
            <a:chOff x="1312334" y="2901098"/>
            <a:chExt cx="377342" cy="365525"/>
          </a:xfrm>
        </p:grpSpPr>
        <p:sp>
          <p:nvSpPr>
            <p:cNvPr id="15767" name="Google Shape;15767;p80"/>
            <p:cNvSpPr/>
            <p:nvPr/>
          </p:nvSpPr>
          <p:spPr>
            <a:xfrm>
              <a:off x="1317863" y="2906574"/>
              <a:ext cx="371813" cy="354651"/>
            </a:xfrm>
            <a:custGeom>
              <a:rect b="b" l="l" r="r" t="t"/>
              <a:pathLst>
                <a:path extrusionOk="0" h="13535" w="1419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80"/>
            <p:cNvSpPr/>
            <p:nvPr/>
          </p:nvSpPr>
          <p:spPr>
            <a:xfrm>
              <a:off x="1348939" y="2919335"/>
              <a:ext cx="314089" cy="314325"/>
            </a:xfrm>
            <a:custGeom>
              <a:rect b="b" l="l" r="r" t="t"/>
              <a:pathLst>
                <a:path extrusionOk="0" h="11996" w="11987">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80"/>
            <p:cNvSpPr/>
            <p:nvPr/>
          </p:nvSpPr>
          <p:spPr>
            <a:xfrm>
              <a:off x="1312439" y="2984265"/>
              <a:ext cx="290455" cy="282358"/>
            </a:xfrm>
            <a:custGeom>
              <a:rect b="b" l="l" r="r" t="t"/>
              <a:pathLst>
                <a:path extrusionOk="0" h="10776" w="11085">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80"/>
            <p:cNvSpPr/>
            <p:nvPr/>
          </p:nvSpPr>
          <p:spPr>
            <a:xfrm>
              <a:off x="1312334" y="2901098"/>
              <a:ext cx="365394" cy="365525"/>
            </a:xfrm>
            <a:custGeom>
              <a:rect b="b" l="l" r="r" t="t"/>
              <a:pathLst>
                <a:path extrusionOk="0" h="13950" w="13945">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80"/>
            <p:cNvSpPr/>
            <p:nvPr/>
          </p:nvSpPr>
          <p:spPr>
            <a:xfrm>
              <a:off x="1374958" y="3039185"/>
              <a:ext cx="61392" cy="72240"/>
            </a:xfrm>
            <a:custGeom>
              <a:rect b="b" l="l" r="r" t="t"/>
              <a:pathLst>
                <a:path extrusionOk="0" h="2757" w="2343">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80"/>
            <p:cNvSpPr/>
            <p:nvPr/>
          </p:nvSpPr>
          <p:spPr>
            <a:xfrm>
              <a:off x="1436141" y="3102648"/>
              <a:ext cx="106513" cy="102478"/>
            </a:xfrm>
            <a:custGeom>
              <a:rect b="b" l="l" r="r" t="t"/>
              <a:pathLst>
                <a:path extrusionOk="0" h="3911" w="4065">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80"/>
            <p:cNvSpPr/>
            <p:nvPr/>
          </p:nvSpPr>
          <p:spPr>
            <a:xfrm>
              <a:off x="1374958" y="3122142"/>
              <a:ext cx="69961" cy="82983"/>
            </a:xfrm>
            <a:custGeom>
              <a:rect b="b" l="l" r="r" t="t"/>
              <a:pathLst>
                <a:path extrusionOk="0" h="3167" w="267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4" name="Google Shape;15774;p80"/>
          <p:cNvGrpSpPr/>
          <p:nvPr/>
        </p:nvGrpSpPr>
        <p:grpSpPr>
          <a:xfrm>
            <a:off x="859660" y="2714379"/>
            <a:ext cx="377133" cy="365341"/>
            <a:chOff x="859660" y="2901229"/>
            <a:chExt cx="377133" cy="365341"/>
          </a:xfrm>
        </p:grpSpPr>
        <p:sp>
          <p:nvSpPr>
            <p:cNvPr id="15775" name="Google Shape;15775;p80"/>
            <p:cNvSpPr/>
            <p:nvPr/>
          </p:nvSpPr>
          <p:spPr>
            <a:xfrm>
              <a:off x="859660" y="2989007"/>
              <a:ext cx="311810" cy="272087"/>
            </a:xfrm>
            <a:custGeom>
              <a:rect b="b" l="l" r="r" t="t"/>
              <a:pathLst>
                <a:path extrusionOk="0" h="10384" w="1190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80"/>
            <p:cNvSpPr/>
            <p:nvPr/>
          </p:nvSpPr>
          <p:spPr>
            <a:xfrm>
              <a:off x="876744" y="2989007"/>
              <a:ext cx="294726" cy="250496"/>
            </a:xfrm>
            <a:custGeom>
              <a:rect b="b" l="l" r="r" t="t"/>
              <a:pathLst>
                <a:path extrusionOk="0" h="9560" w="11248">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80"/>
            <p:cNvSpPr/>
            <p:nvPr/>
          </p:nvSpPr>
          <p:spPr>
            <a:xfrm>
              <a:off x="954120" y="3029857"/>
              <a:ext cx="79367" cy="48737"/>
            </a:xfrm>
            <a:custGeom>
              <a:rect b="b" l="l" r="r" t="t"/>
              <a:pathLst>
                <a:path extrusionOk="0" h="1860" w="3029">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80"/>
            <p:cNvSpPr/>
            <p:nvPr/>
          </p:nvSpPr>
          <p:spPr>
            <a:xfrm>
              <a:off x="973981" y="3029988"/>
              <a:ext cx="59401" cy="47715"/>
            </a:xfrm>
            <a:custGeom>
              <a:rect b="b" l="l" r="r" t="t"/>
              <a:pathLst>
                <a:path extrusionOk="0" h="1821" w="2267">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80"/>
            <p:cNvSpPr/>
            <p:nvPr/>
          </p:nvSpPr>
          <p:spPr>
            <a:xfrm>
              <a:off x="997616" y="3112762"/>
              <a:ext cx="62938" cy="70721"/>
            </a:xfrm>
            <a:custGeom>
              <a:rect b="b" l="l" r="r" t="t"/>
              <a:pathLst>
                <a:path extrusionOk="0" h="2699" w="2402">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80"/>
            <p:cNvSpPr/>
            <p:nvPr/>
          </p:nvSpPr>
          <p:spPr>
            <a:xfrm>
              <a:off x="1014359" y="3112762"/>
              <a:ext cx="46300" cy="62807"/>
            </a:xfrm>
            <a:custGeom>
              <a:rect b="b" l="l" r="r" t="t"/>
              <a:pathLst>
                <a:path extrusionOk="0" h="2397" w="1767">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80"/>
            <p:cNvSpPr/>
            <p:nvPr/>
          </p:nvSpPr>
          <p:spPr>
            <a:xfrm>
              <a:off x="905933" y="3087555"/>
              <a:ext cx="66947" cy="68126"/>
            </a:xfrm>
            <a:custGeom>
              <a:rect b="b" l="l" r="r" t="t"/>
              <a:pathLst>
                <a:path extrusionOk="0" h="2600" w="2555">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80"/>
            <p:cNvSpPr/>
            <p:nvPr/>
          </p:nvSpPr>
          <p:spPr>
            <a:xfrm>
              <a:off x="913113" y="3103539"/>
              <a:ext cx="59637" cy="52143"/>
            </a:xfrm>
            <a:custGeom>
              <a:rect b="b" l="l" r="r" t="t"/>
              <a:pathLst>
                <a:path extrusionOk="0" h="1990" w="2276">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80"/>
            <p:cNvSpPr/>
            <p:nvPr/>
          </p:nvSpPr>
          <p:spPr>
            <a:xfrm>
              <a:off x="1108950" y="2906574"/>
              <a:ext cx="121868" cy="138297"/>
            </a:xfrm>
            <a:custGeom>
              <a:rect b="b" l="l" r="r" t="t"/>
              <a:pathLst>
                <a:path extrusionOk="0" h="5278" w="4651">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80"/>
            <p:cNvSpPr/>
            <p:nvPr/>
          </p:nvSpPr>
          <p:spPr>
            <a:xfrm>
              <a:off x="1127685" y="2978186"/>
              <a:ext cx="45671" cy="43549"/>
            </a:xfrm>
            <a:custGeom>
              <a:rect b="b" l="l" r="r" t="t"/>
              <a:pathLst>
                <a:path extrusionOk="0" h="1662" w="1743">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80"/>
            <p:cNvSpPr/>
            <p:nvPr/>
          </p:nvSpPr>
          <p:spPr>
            <a:xfrm>
              <a:off x="1028954" y="3016625"/>
              <a:ext cx="115736" cy="79132"/>
            </a:xfrm>
            <a:custGeom>
              <a:rect b="b" l="l" r="r" t="t"/>
              <a:pathLst>
                <a:path extrusionOk="0" h="3020" w="4417">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80"/>
            <p:cNvSpPr/>
            <p:nvPr/>
          </p:nvSpPr>
          <p:spPr>
            <a:xfrm>
              <a:off x="1043287" y="3016625"/>
              <a:ext cx="91709" cy="58903"/>
            </a:xfrm>
            <a:custGeom>
              <a:rect b="b" l="l" r="r" t="t"/>
              <a:pathLst>
                <a:path extrusionOk="0" h="2248" w="350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80"/>
            <p:cNvSpPr/>
            <p:nvPr/>
          </p:nvSpPr>
          <p:spPr>
            <a:xfrm>
              <a:off x="1070721" y="3168521"/>
              <a:ext cx="59113" cy="58956"/>
            </a:xfrm>
            <a:custGeom>
              <a:rect b="b" l="l" r="r" t="t"/>
              <a:pathLst>
                <a:path extrusionOk="0" h="2250" w="2256">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80"/>
            <p:cNvSpPr/>
            <p:nvPr/>
          </p:nvSpPr>
          <p:spPr>
            <a:xfrm>
              <a:off x="878525" y="2983505"/>
              <a:ext cx="199113" cy="84503"/>
            </a:xfrm>
            <a:custGeom>
              <a:rect b="b" l="l" r="r" t="t"/>
              <a:pathLst>
                <a:path extrusionOk="0" h="3225" w="7599">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80"/>
            <p:cNvSpPr/>
            <p:nvPr/>
          </p:nvSpPr>
          <p:spPr>
            <a:xfrm>
              <a:off x="862804" y="3077939"/>
              <a:ext cx="143642" cy="172910"/>
            </a:xfrm>
            <a:custGeom>
              <a:rect b="b" l="l" r="r" t="t"/>
              <a:pathLst>
                <a:path extrusionOk="0" h="6599" w="5482">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80"/>
            <p:cNvSpPr/>
            <p:nvPr/>
          </p:nvSpPr>
          <p:spPr>
            <a:xfrm>
              <a:off x="948565" y="3024564"/>
              <a:ext cx="90713" cy="59427"/>
            </a:xfrm>
            <a:custGeom>
              <a:rect b="b" l="l" r="r" t="t"/>
              <a:pathLst>
                <a:path extrusionOk="0" h="2268" w="3462">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80"/>
            <p:cNvSpPr/>
            <p:nvPr/>
          </p:nvSpPr>
          <p:spPr>
            <a:xfrm>
              <a:off x="991720" y="3107364"/>
              <a:ext cx="80520" cy="81595"/>
            </a:xfrm>
            <a:custGeom>
              <a:rect b="b" l="l" r="r" t="t"/>
              <a:pathLst>
                <a:path extrusionOk="0" h="3114" w="3073">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80"/>
            <p:cNvSpPr/>
            <p:nvPr/>
          </p:nvSpPr>
          <p:spPr>
            <a:xfrm>
              <a:off x="902029" y="3082131"/>
              <a:ext cx="75699" cy="79105"/>
            </a:xfrm>
            <a:custGeom>
              <a:rect b="b" l="l" r="r" t="t"/>
              <a:pathLst>
                <a:path extrusionOk="0" h="3019" w="2889">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80"/>
            <p:cNvSpPr/>
            <p:nvPr/>
          </p:nvSpPr>
          <p:spPr>
            <a:xfrm>
              <a:off x="1011267" y="2901229"/>
              <a:ext cx="225525" cy="365341"/>
            </a:xfrm>
            <a:custGeom>
              <a:rect b="b" l="l" r="r" t="t"/>
              <a:pathLst>
                <a:path extrusionOk="0" h="13943" w="8607">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4" name="Google Shape;15794;p80"/>
          <p:cNvGrpSpPr/>
          <p:nvPr/>
        </p:nvGrpSpPr>
        <p:grpSpPr>
          <a:xfrm>
            <a:off x="3090671" y="3178425"/>
            <a:ext cx="323365" cy="365420"/>
            <a:chOff x="3090671" y="3365275"/>
            <a:chExt cx="323365" cy="365420"/>
          </a:xfrm>
        </p:grpSpPr>
        <p:sp>
          <p:nvSpPr>
            <p:cNvPr id="15795" name="Google Shape;15795;p80"/>
            <p:cNvSpPr/>
            <p:nvPr/>
          </p:nvSpPr>
          <p:spPr>
            <a:xfrm>
              <a:off x="3191577" y="3371066"/>
              <a:ext cx="96635" cy="230503"/>
            </a:xfrm>
            <a:custGeom>
              <a:rect b="b" l="l" r="r" t="t"/>
              <a:pathLst>
                <a:path extrusionOk="0" h="8797" w="3688">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80"/>
            <p:cNvSpPr/>
            <p:nvPr/>
          </p:nvSpPr>
          <p:spPr>
            <a:xfrm>
              <a:off x="3215736" y="3371197"/>
              <a:ext cx="66685" cy="201445"/>
            </a:xfrm>
            <a:custGeom>
              <a:rect b="b" l="l" r="r" t="t"/>
              <a:pathLst>
                <a:path extrusionOk="0" h="7688" w="2545">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80"/>
            <p:cNvSpPr/>
            <p:nvPr/>
          </p:nvSpPr>
          <p:spPr>
            <a:xfrm>
              <a:off x="3216496" y="3371197"/>
              <a:ext cx="95744" cy="230372"/>
            </a:xfrm>
            <a:custGeom>
              <a:rect b="b" l="l" r="r" t="t"/>
              <a:pathLst>
                <a:path extrusionOk="0" h="8792" w="3654">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80"/>
            <p:cNvSpPr/>
            <p:nvPr/>
          </p:nvSpPr>
          <p:spPr>
            <a:xfrm>
              <a:off x="3234104" y="3378403"/>
              <a:ext cx="78136" cy="223167"/>
            </a:xfrm>
            <a:custGeom>
              <a:rect b="b" l="l" r="r" t="t"/>
              <a:pathLst>
                <a:path extrusionOk="0" h="8517" w="2982">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80"/>
            <p:cNvSpPr/>
            <p:nvPr/>
          </p:nvSpPr>
          <p:spPr>
            <a:xfrm>
              <a:off x="3227422" y="3520761"/>
              <a:ext cx="169583" cy="204406"/>
            </a:xfrm>
            <a:custGeom>
              <a:rect b="b" l="l" r="r" t="t"/>
              <a:pathLst>
                <a:path extrusionOk="0" h="7801" w="6472">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80"/>
            <p:cNvSpPr/>
            <p:nvPr/>
          </p:nvSpPr>
          <p:spPr>
            <a:xfrm>
              <a:off x="3108568" y="3520551"/>
              <a:ext cx="168587" cy="204851"/>
            </a:xfrm>
            <a:custGeom>
              <a:rect b="b" l="l" r="r" t="t"/>
              <a:pathLst>
                <a:path extrusionOk="0" h="7818" w="6434">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80"/>
            <p:cNvSpPr/>
            <p:nvPr/>
          </p:nvSpPr>
          <p:spPr>
            <a:xfrm>
              <a:off x="3244663" y="3536640"/>
              <a:ext cx="15381" cy="15381"/>
            </a:xfrm>
            <a:custGeom>
              <a:rect b="b" l="l" r="r" t="t"/>
              <a:pathLst>
                <a:path extrusionOk="0" h="587" w="587">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80"/>
            <p:cNvSpPr/>
            <p:nvPr/>
          </p:nvSpPr>
          <p:spPr>
            <a:xfrm>
              <a:off x="3283024" y="3621143"/>
              <a:ext cx="84555" cy="81149"/>
            </a:xfrm>
            <a:custGeom>
              <a:rect b="b" l="l" r="r" t="t"/>
              <a:pathLst>
                <a:path extrusionOk="0" h="3097" w="3227">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80"/>
            <p:cNvSpPr/>
            <p:nvPr/>
          </p:nvSpPr>
          <p:spPr>
            <a:xfrm>
              <a:off x="3132595" y="3621090"/>
              <a:ext cx="88957" cy="81123"/>
            </a:xfrm>
            <a:custGeom>
              <a:rect b="b" l="l" r="r" t="t"/>
              <a:pathLst>
                <a:path extrusionOk="0" h="3096" w="3395">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80"/>
            <p:cNvSpPr/>
            <p:nvPr/>
          </p:nvSpPr>
          <p:spPr>
            <a:xfrm>
              <a:off x="3279749" y="3505957"/>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80"/>
            <p:cNvSpPr/>
            <p:nvPr/>
          </p:nvSpPr>
          <p:spPr>
            <a:xfrm>
              <a:off x="3279880" y="3505695"/>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80"/>
            <p:cNvSpPr/>
            <p:nvPr/>
          </p:nvSpPr>
          <p:spPr>
            <a:xfrm>
              <a:off x="3258001" y="3628322"/>
              <a:ext cx="26" cy="288"/>
            </a:xfrm>
            <a:custGeom>
              <a:rect b="b" l="l" r="r" t="t"/>
              <a:pathLst>
                <a:path extrusionOk="0" h="11" w="1">
                  <a:moveTo>
                    <a:pt x="0" y="6"/>
                  </a:moveTo>
                  <a:lnTo>
                    <a:pt x="0" y="6"/>
                  </a:lnTo>
                  <a:lnTo>
                    <a:pt x="0" y="11"/>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80"/>
            <p:cNvSpPr/>
            <p:nvPr/>
          </p:nvSpPr>
          <p:spPr>
            <a:xfrm>
              <a:off x="3090671" y="3365275"/>
              <a:ext cx="323365" cy="365420"/>
            </a:xfrm>
            <a:custGeom>
              <a:rect b="b" l="l" r="r" t="t"/>
              <a:pathLst>
                <a:path extrusionOk="0" h="13946" w="12341">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80"/>
            <p:cNvSpPr/>
            <p:nvPr/>
          </p:nvSpPr>
          <p:spPr>
            <a:xfrm>
              <a:off x="3279749" y="3506088"/>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80"/>
            <p:cNvSpPr/>
            <p:nvPr/>
          </p:nvSpPr>
          <p:spPr>
            <a:xfrm>
              <a:off x="3281137" y="354256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80"/>
            <p:cNvSpPr/>
            <p:nvPr/>
          </p:nvSpPr>
          <p:spPr>
            <a:xfrm>
              <a:off x="3216732"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80"/>
            <p:cNvSpPr/>
            <p:nvPr/>
          </p:nvSpPr>
          <p:spPr>
            <a:xfrm>
              <a:off x="3216863" y="3608959"/>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80"/>
            <p:cNvSpPr/>
            <p:nvPr/>
          </p:nvSpPr>
          <p:spPr>
            <a:xfrm>
              <a:off x="3216732" y="3609090"/>
              <a:ext cx="26" cy="288"/>
            </a:xfrm>
            <a:custGeom>
              <a:rect b="b" l="l" r="r" t="t"/>
              <a:pathLst>
                <a:path extrusionOk="0" h="11" w="1">
                  <a:moveTo>
                    <a:pt x="1" y="10"/>
                  </a:moveTo>
                  <a:lnTo>
                    <a:pt x="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80"/>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80"/>
            <p:cNvSpPr/>
            <p:nvPr/>
          </p:nvSpPr>
          <p:spPr>
            <a:xfrm>
              <a:off x="3258001" y="3628322"/>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80"/>
            <p:cNvSpPr/>
            <p:nvPr/>
          </p:nvSpPr>
          <p:spPr>
            <a:xfrm>
              <a:off x="3216732" y="3609352"/>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80"/>
            <p:cNvSpPr/>
            <p:nvPr/>
          </p:nvSpPr>
          <p:spPr>
            <a:xfrm>
              <a:off x="3258001" y="3628217"/>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80"/>
            <p:cNvSpPr/>
            <p:nvPr/>
          </p:nvSpPr>
          <p:spPr>
            <a:xfrm>
              <a:off x="3246681" y="345601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80"/>
            <p:cNvSpPr/>
            <p:nvPr/>
          </p:nvSpPr>
          <p:spPr>
            <a:xfrm>
              <a:off x="3258001" y="3628584"/>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80"/>
            <p:cNvSpPr/>
            <p:nvPr/>
          </p:nvSpPr>
          <p:spPr>
            <a:xfrm>
              <a:off x="3258001" y="3628217"/>
              <a:ext cx="26" cy="131"/>
            </a:xfrm>
            <a:custGeom>
              <a:rect b="b" l="l" r="r" t="t"/>
              <a:pathLst>
                <a:path extrusionOk="0" h="5" w="1">
                  <a:moveTo>
                    <a:pt x="0" y="0"/>
                  </a:moveTo>
                  <a:lnTo>
                    <a:pt x="0" y="0"/>
                  </a:lnTo>
                  <a:lnTo>
                    <a:pt x="0" y="5"/>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80"/>
            <p:cNvSpPr/>
            <p:nvPr/>
          </p:nvSpPr>
          <p:spPr>
            <a:xfrm>
              <a:off x="3271338" y="3405968"/>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80"/>
            <p:cNvSpPr/>
            <p:nvPr/>
          </p:nvSpPr>
          <p:spPr>
            <a:xfrm>
              <a:off x="3260018" y="3365275"/>
              <a:ext cx="54737" cy="126217"/>
            </a:xfrm>
            <a:custGeom>
              <a:rect b="b" l="l" r="r" t="t"/>
              <a:pathLst>
                <a:path extrusionOk="0" h="4817" w="2089">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2" name="Google Shape;15822;p80"/>
          <p:cNvGrpSpPr/>
          <p:nvPr/>
        </p:nvGrpSpPr>
        <p:grpSpPr>
          <a:xfrm>
            <a:off x="861651" y="4093731"/>
            <a:ext cx="346554" cy="364844"/>
            <a:chOff x="861651" y="4280581"/>
            <a:chExt cx="346554" cy="364844"/>
          </a:xfrm>
        </p:grpSpPr>
        <p:sp>
          <p:nvSpPr>
            <p:cNvPr id="15823" name="Google Shape;15823;p80"/>
            <p:cNvSpPr/>
            <p:nvPr/>
          </p:nvSpPr>
          <p:spPr>
            <a:xfrm>
              <a:off x="1034849" y="4379102"/>
              <a:ext cx="168063" cy="261003"/>
            </a:xfrm>
            <a:custGeom>
              <a:rect b="b" l="l" r="r" t="t"/>
              <a:pathLst>
                <a:path extrusionOk="0" h="9961" w="6414">
                  <a:moveTo>
                    <a:pt x="6414" y="1"/>
                  </a:moveTo>
                  <a:lnTo>
                    <a:pt x="1" y="3548"/>
                  </a:lnTo>
                  <a:lnTo>
                    <a:pt x="1" y="9961"/>
                  </a:lnTo>
                  <a:lnTo>
                    <a:pt x="6414" y="6409"/>
                  </a:lnTo>
                  <a:lnTo>
                    <a:pt x="6414"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80"/>
            <p:cNvSpPr/>
            <p:nvPr/>
          </p:nvSpPr>
          <p:spPr>
            <a:xfrm>
              <a:off x="1034849" y="4519338"/>
              <a:ext cx="168063" cy="120767"/>
            </a:xfrm>
            <a:custGeom>
              <a:rect b="b" l="l" r="r" t="t"/>
              <a:pathLst>
                <a:path extrusionOk="0" h="4609" w="6414">
                  <a:moveTo>
                    <a:pt x="4043" y="1"/>
                  </a:moveTo>
                  <a:lnTo>
                    <a:pt x="1" y="2238"/>
                  </a:lnTo>
                  <a:lnTo>
                    <a:pt x="1" y="4609"/>
                  </a:lnTo>
                  <a:lnTo>
                    <a:pt x="6414" y="1057"/>
                  </a:lnTo>
                  <a:lnTo>
                    <a:pt x="4043"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80"/>
            <p:cNvSpPr/>
            <p:nvPr/>
          </p:nvSpPr>
          <p:spPr>
            <a:xfrm>
              <a:off x="866944" y="4379102"/>
              <a:ext cx="167932" cy="261003"/>
            </a:xfrm>
            <a:custGeom>
              <a:rect b="b" l="l" r="r" t="t"/>
              <a:pathLst>
                <a:path extrusionOk="0" h="9961" w="6409">
                  <a:moveTo>
                    <a:pt x="0" y="1"/>
                  </a:moveTo>
                  <a:lnTo>
                    <a:pt x="0" y="6409"/>
                  </a:lnTo>
                  <a:lnTo>
                    <a:pt x="6409" y="9961"/>
                  </a:lnTo>
                  <a:lnTo>
                    <a:pt x="6409" y="3548"/>
                  </a:lnTo>
                  <a:lnTo>
                    <a:pt x="0"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80"/>
            <p:cNvSpPr/>
            <p:nvPr/>
          </p:nvSpPr>
          <p:spPr>
            <a:xfrm>
              <a:off x="866944" y="4379102"/>
              <a:ext cx="62152" cy="167932"/>
            </a:xfrm>
            <a:custGeom>
              <a:rect b="b" l="l" r="r" t="t"/>
              <a:pathLst>
                <a:path extrusionOk="0" h="6409" w="2372">
                  <a:moveTo>
                    <a:pt x="0" y="1"/>
                  </a:moveTo>
                  <a:lnTo>
                    <a:pt x="0" y="6409"/>
                  </a:lnTo>
                  <a:lnTo>
                    <a:pt x="2372" y="5353"/>
                  </a:lnTo>
                  <a:lnTo>
                    <a:pt x="2372" y="1311"/>
                  </a:lnTo>
                  <a:lnTo>
                    <a:pt x="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80"/>
            <p:cNvSpPr/>
            <p:nvPr/>
          </p:nvSpPr>
          <p:spPr>
            <a:xfrm>
              <a:off x="866944" y="4286031"/>
              <a:ext cx="335968" cy="186038"/>
            </a:xfrm>
            <a:custGeom>
              <a:rect b="b" l="l" r="r" t="t"/>
              <a:pathLst>
                <a:path extrusionOk="0" h="7100" w="12822">
                  <a:moveTo>
                    <a:pt x="6409" y="0"/>
                  </a:moveTo>
                  <a:lnTo>
                    <a:pt x="0" y="3553"/>
                  </a:lnTo>
                  <a:lnTo>
                    <a:pt x="6409" y="7100"/>
                  </a:lnTo>
                  <a:lnTo>
                    <a:pt x="12822" y="3553"/>
                  </a:lnTo>
                  <a:lnTo>
                    <a:pt x="640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80"/>
            <p:cNvSpPr/>
            <p:nvPr/>
          </p:nvSpPr>
          <p:spPr>
            <a:xfrm>
              <a:off x="1034849" y="4286031"/>
              <a:ext cx="168063" cy="127423"/>
            </a:xfrm>
            <a:custGeom>
              <a:rect b="b" l="l" r="r" t="t"/>
              <a:pathLst>
                <a:path extrusionOk="0" h="4863" w="6414">
                  <a:moveTo>
                    <a:pt x="1" y="0"/>
                  </a:moveTo>
                  <a:lnTo>
                    <a:pt x="1" y="2626"/>
                  </a:lnTo>
                  <a:lnTo>
                    <a:pt x="4043" y="4863"/>
                  </a:lnTo>
                  <a:lnTo>
                    <a:pt x="6414" y="3553"/>
                  </a:lnTo>
                  <a:lnTo>
                    <a:pt x="1" y="0"/>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80"/>
            <p:cNvSpPr/>
            <p:nvPr/>
          </p:nvSpPr>
          <p:spPr>
            <a:xfrm>
              <a:off x="1034849" y="4413428"/>
              <a:ext cx="105937" cy="164552"/>
            </a:xfrm>
            <a:custGeom>
              <a:rect b="b" l="l" r="r" t="t"/>
              <a:pathLst>
                <a:path extrusionOk="0" h="6280" w="4043">
                  <a:moveTo>
                    <a:pt x="4043" y="1"/>
                  </a:moveTo>
                  <a:lnTo>
                    <a:pt x="1" y="2238"/>
                  </a:lnTo>
                  <a:lnTo>
                    <a:pt x="1" y="6280"/>
                  </a:lnTo>
                  <a:lnTo>
                    <a:pt x="4043" y="4043"/>
                  </a:lnTo>
                  <a:lnTo>
                    <a:pt x="4043"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80"/>
            <p:cNvSpPr/>
            <p:nvPr/>
          </p:nvSpPr>
          <p:spPr>
            <a:xfrm>
              <a:off x="929070" y="4413428"/>
              <a:ext cx="105806" cy="164552"/>
            </a:xfrm>
            <a:custGeom>
              <a:rect b="b" l="l" r="r" t="t"/>
              <a:pathLst>
                <a:path extrusionOk="0" h="6280" w="4038">
                  <a:moveTo>
                    <a:pt x="1" y="1"/>
                  </a:moveTo>
                  <a:lnTo>
                    <a:pt x="1" y="4043"/>
                  </a:lnTo>
                  <a:lnTo>
                    <a:pt x="4038" y="6280"/>
                  </a:lnTo>
                  <a:lnTo>
                    <a:pt x="4038" y="2238"/>
                  </a:lnTo>
                  <a:lnTo>
                    <a:pt x="1"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80"/>
            <p:cNvSpPr/>
            <p:nvPr/>
          </p:nvSpPr>
          <p:spPr>
            <a:xfrm>
              <a:off x="929070" y="4354839"/>
              <a:ext cx="211716" cy="117230"/>
            </a:xfrm>
            <a:custGeom>
              <a:rect b="b" l="l" r="r" t="t"/>
              <a:pathLst>
                <a:path extrusionOk="0" h="4474" w="8080">
                  <a:moveTo>
                    <a:pt x="4038" y="0"/>
                  </a:moveTo>
                  <a:lnTo>
                    <a:pt x="1" y="2237"/>
                  </a:lnTo>
                  <a:lnTo>
                    <a:pt x="4038" y="4474"/>
                  </a:lnTo>
                  <a:lnTo>
                    <a:pt x="8080" y="2237"/>
                  </a:lnTo>
                  <a:lnTo>
                    <a:pt x="4038"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80"/>
            <p:cNvSpPr/>
            <p:nvPr/>
          </p:nvSpPr>
          <p:spPr>
            <a:xfrm>
              <a:off x="1101011" y="4500368"/>
              <a:ext cx="27879" cy="17687"/>
            </a:xfrm>
            <a:custGeom>
              <a:rect b="b" l="l" r="r" t="t"/>
              <a:pathLst>
                <a:path extrusionOk="0" h="675" w="1064">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80"/>
            <p:cNvSpPr/>
            <p:nvPr/>
          </p:nvSpPr>
          <p:spPr>
            <a:xfrm>
              <a:off x="1101037" y="4484882"/>
              <a:ext cx="28613" cy="17949"/>
            </a:xfrm>
            <a:custGeom>
              <a:rect b="b" l="l" r="r" t="t"/>
              <a:pathLst>
                <a:path extrusionOk="0" h="685" w="1092">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80"/>
            <p:cNvSpPr/>
            <p:nvPr/>
          </p:nvSpPr>
          <p:spPr>
            <a:xfrm>
              <a:off x="861651" y="4280581"/>
              <a:ext cx="346554" cy="364844"/>
            </a:xfrm>
            <a:custGeom>
              <a:rect b="b" l="l" r="r" t="t"/>
              <a:pathLst>
                <a:path extrusionOk="0" h="13924" w="13226">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5" name="Google Shape;15835;p80"/>
          <p:cNvGrpSpPr/>
          <p:nvPr/>
        </p:nvGrpSpPr>
        <p:grpSpPr>
          <a:xfrm>
            <a:off x="1385020" y="4093757"/>
            <a:ext cx="330440" cy="364791"/>
            <a:chOff x="1385020" y="4280607"/>
            <a:chExt cx="330440" cy="364791"/>
          </a:xfrm>
        </p:grpSpPr>
        <p:sp>
          <p:nvSpPr>
            <p:cNvPr id="15836" name="Google Shape;15836;p80"/>
            <p:cNvSpPr/>
            <p:nvPr/>
          </p:nvSpPr>
          <p:spPr>
            <a:xfrm>
              <a:off x="1489934" y="4286031"/>
              <a:ext cx="220127" cy="354074"/>
            </a:xfrm>
            <a:custGeom>
              <a:rect b="b" l="l" r="r" t="t"/>
              <a:pathLst>
                <a:path extrusionOk="0" h="13513" w="8401">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80"/>
            <p:cNvSpPr/>
            <p:nvPr/>
          </p:nvSpPr>
          <p:spPr>
            <a:xfrm>
              <a:off x="1645132" y="4286031"/>
              <a:ext cx="64930" cy="354074"/>
            </a:xfrm>
            <a:custGeom>
              <a:rect b="b" l="l" r="r" t="t"/>
              <a:pathLst>
                <a:path extrusionOk="0" h="13513" w="2478">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80"/>
            <p:cNvSpPr/>
            <p:nvPr/>
          </p:nvSpPr>
          <p:spPr>
            <a:xfrm>
              <a:off x="1398095" y="4577455"/>
              <a:ext cx="264671" cy="62650"/>
            </a:xfrm>
            <a:custGeom>
              <a:rect b="b" l="l" r="r" t="t"/>
              <a:pathLst>
                <a:path extrusionOk="0" h="2391" w="10101">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80"/>
            <p:cNvSpPr/>
            <p:nvPr/>
          </p:nvSpPr>
          <p:spPr>
            <a:xfrm>
              <a:off x="1521115" y="4393304"/>
              <a:ext cx="30342" cy="25888"/>
            </a:xfrm>
            <a:custGeom>
              <a:rect b="b" l="l" r="r" t="t"/>
              <a:pathLst>
                <a:path extrusionOk="0" h="988" w="1158">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80"/>
            <p:cNvSpPr/>
            <p:nvPr/>
          </p:nvSpPr>
          <p:spPr>
            <a:xfrm>
              <a:off x="1521115" y="4449797"/>
              <a:ext cx="30342" cy="25862"/>
            </a:xfrm>
            <a:custGeom>
              <a:rect b="b" l="l" r="r" t="t"/>
              <a:pathLst>
                <a:path extrusionOk="0" h="987" w="1158">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80"/>
            <p:cNvSpPr/>
            <p:nvPr/>
          </p:nvSpPr>
          <p:spPr>
            <a:xfrm>
              <a:off x="1521115" y="4506132"/>
              <a:ext cx="30342" cy="25993"/>
            </a:xfrm>
            <a:custGeom>
              <a:rect b="b" l="l" r="r" t="t"/>
              <a:pathLst>
                <a:path extrusionOk="0" h="992" w="1158">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80"/>
            <p:cNvSpPr/>
            <p:nvPr/>
          </p:nvSpPr>
          <p:spPr>
            <a:xfrm>
              <a:off x="1527797" y="4319728"/>
              <a:ext cx="144271" cy="30971"/>
            </a:xfrm>
            <a:custGeom>
              <a:rect b="b" l="l" r="r" t="t"/>
              <a:pathLst>
                <a:path extrusionOk="0" h="1182" w="5506">
                  <a:moveTo>
                    <a:pt x="0" y="1"/>
                  </a:moveTo>
                  <a:lnTo>
                    <a:pt x="0" y="1182"/>
                  </a:lnTo>
                  <a:lnTo>
                    <a:pt x="5506" y="1182"/>
                  </a:lnTo>
                  <a:lnTo>
                    <a:pt x="5506" y="1"/>
                  </a:ln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80"/>
            <p:cNvSpPr/>
            <p:nvPr/>
          </p:nvSpPr>
          <p:spPr>
            <a:xfrm>
              <a:off x="1489934" y="4468401"/>
              <a:ext cx="28141" cy="28299"/>
            </a:xfrm>
            <a:custGeom>
              <a:rect b="b" l="l" r="r" t="t"/>
              <a:pathLst>
                <a:path extrusionOk="0" h="1080" w="1074">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80"/>
            <p:cNvSpPr/>
            <p:nvPr/>
          </p:nvSpPr>
          <p:spPr>
            <a:xfrm>
              <a:off x="1391072" y="4359031"/>
              <a:ext cx="118383" cy="126191"/>
            </a:xfrm>
            <a:custGeom>
              <a:rect b="b" l="l" r="r" t="t"/>
              <a:pathLst>
                <a:path extrusionOk="0" h="4816" w="4518">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80"/>
            <p:cNvSpPr/>
            <p:nvPr/>
          </p:nvSpPr>
          <p:spPr>
            <a:xfrm>
              <a:off x="1391072" y="4366892"/>
              <a:ext cx="108688" cy="118330"/>
            </a:xfrm>
            <a:custGeom>
              <a:rect b="b" l="l" r="r" t="t"/>
              <a:pathLst>
                <a:path extrusionOk="0" h="4516" w="4148">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80"/>
            <p:cNvSpPr/>
            <p:nvPr/>
          </p:nvSpPr>
          <p:spPr>
            <a:xfrm>
              <a:off x="1391072" y="4359058"/>
              <a:ext cx="34351" cy="33015"/>
            </a:xfrm>
            <a:custGeom>
              <a:rect b="b" l="l" r="r" t="t"/>
              <a:pathLst>
                <a:path extrusionOk="0" h="1260" w="1311">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80"/>
            <p:cNvSpPr/>
            <p:nvPr/>
          </p:nvSpPr>
          <p:spPr>
            <a:xfrm>
              <a:off x="1385020" y="4280607"/>
              <a:ext cx="330440" cy="364791"/>
            </a:xfrm>
            <a:custGeom>
              <a:rect b="b" l="l" r="r" t="t"/>
              <a:pathLst>
                <a:path extrusionOk="0" h="13922" w="12611">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80"/>
            <p:cNvSpPr/>
            <p:nvPr/>
          </p:nvSpPr>
          <p:spPr>
            <a:xfrm>
              <a:off x="1704638" y="4380727"/>
              <a:ext cx="10717" cy="51567"/>
            </a:xfrm>
            <a:custGeom>
              <a:rect b="b" l="l" r="r" t="t"/>
              <a:pathLst>
                <a:path extrusionOk="0" h="1968" w="409">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80"/>
            <p:cNvSpPr/>
            <p:nvPr/>
          </p:nvSpPr>
          <p:spPr>
            <a:xfrm>
              <a:off x="1514067" y="4387907"/>
              <a:ext cx="42789" cy="36683"/>
            </a:xfrm>
            <a:custGeom>
              <a:rect b="b" l="l" r="r" t="t"/>
              <a:pathLst>
                <a:path extrusionOk="0" h="1400" w="1633">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80"/>
            <p:cNvSpPr/>
            <p:nvPr/>
          </p:nvSpPr>
          <p:spPr>
            <a:xfrm>
              <a:off x="1565633" y="4402003"/>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80"/>
            <p:cNvSpPr/>
            <p:nvPr/>
          </p:nvSpPr>
          <p:spPr>
            <a:xfrm>
              <a:off x="1565764" y="4414816"/>
              <a:ext cx="105439" cy="10717"/>
            </a:xfrm>
            <a:custGeom>
              <a:rect b="b" l="l" r="r" t="t"/>
              <a:pathLst>
                <a:path extrusionOk="0" h="409" w="4024">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80"/>
            <p:cNvSpPr/>
            <p:nvPr/>
          </p:nvSpPr>
          <p:spPr>
            <a:xfrm>
              <a:off x="1565633" y="4386911"/>
              <a:ext cx="14385" cy="10717"/>
            </a:xfrm>
            <a:custGeom>
              <a:rect b="b" l="l" r="r" t="t"/>
              <a:pathLst>
                <a:path extrusionOk="0" h="409" w="549">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80"/>
            <p:cNvSpPr/>
            <p:nvPr/>
          </p:nvSpPr>
          <p:spPr>
            <a:xfrm>
              <a:off x="1514067" y="4444373"/>
              <a:ext cx="42789" cy="36657"/>
            </a:xfrm>
            <a:custGeom>
              <a:rect b="b" l="l" r="r" t="t"/>
              <a:pathLst>
                <a:path extrusionOk="0" h="1399" w="1633">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80"/>
            <p:cNvSpPr/>
            <p:nvPr/>
          </p:nvSpPr>
          <p:spPr>
            <a:xfrm>
              <a:off x="1565633" y="4458470"/>
              <a:ext cx="40535" cy="10717"/>
            </a:xfrm>
            <a:custGeom>
              <a:rect b="b" l="l" r="r" t="t"/>
              <a:pathLst>
                <a:path extrusionOk="0" h="409" w="1547">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80"/>
            <p:cNvSpPr/>
            <p:nvPr/>
          </p:nvSpPr>
          <p:spPr>
            <a:xfrm>
              <a:off x="1565764" y="4471309"/>
              <a:ext cx="105439" cy="10717"/>
            </a:xfrm>
            <a:custGeom>
              <a:rect b="b" l="l" r="r" t="t"/>
              <a:pathLst>
                <a:path extrusionOk="0" h="409" w="4024">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80"/>
            <p:cNvSpPr/>
            <p:nvPr/>
          </p:nvSpPr>
          <p:spPr>
            <a:xfrm>
              <a:off x="1565633" y="4443377"/>
              <a:ext cx="14385" cy="10717"/>
            </a:xfrm>
            <a:custGeom>
              <a:rect b="b" l="l" r="r" t="t"/>
              <a:pathLst>
                <a:path extrusionOk="0" h="409" w="549">
                  <a:moveTo>
                    <a:pt x="274" y="0"/>
                  </a:moveTo>
                  <a:cubicBezTo>
                    <a:pt x="1" y="0"/>
                    <a:pt x="1" y="408"/>
                    <a:pt x="274" y="408"/>
                  </a:cubicBezTo>
                  <a:cubicBezTo>
                    <a:pt x="548" y="408"/>
                    <a:pt x="548"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80"/>
            <p:cNvSpPr/>
            <p:nvPr/>
          </p:nvSpPr>
          <p:spPr>
            <a:xfrm>
              <a:off x="1514067" y="4500866"/>
              <a:ext cx="42789" cy="36552"/>
            </a:xfrm>
            <a:custGeom>
              <a:rect b="b" l="l" r="r" t="t"/>
              <a:pathLst>
                <a:path extrusionOk="0" h="1395" w="1633">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80"/>
            <p:cNvSpPr/>
            <p:nvPr/>
          </p:nvSpPr>
          <p:spPr>
            <a:xfrm>
              <a:off x="1565633" y="4514936"/>
              <a:ext cx="40535" cy="10717"/>
            </a:xfrm>
            <a:custGeom>
              <a:rect b="b" l="l" r="r" t="t"/>
              <a:pathLst>
                <a:path extrusionOk="0" h="409" w="1547">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80"/>
            <p:cNvSpPr/>
            <p:nvPr/>
          </p:nvSpPr>
          <p:spPr>
            <a:xfrm>
              <a:off x="1565633" y="4527775"/>
              <a:ext cx="105570" cy="10717"/>
            </a:xfrm>
            <a:custGeom>
              <a:rect b="b" l="l" r="r" t="t"/>
              <a:pathLst>
                <a:path extrusionOk="0" h="409" w="4029">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80"/>
            <p:cNvSpPr/>
            <p:nvPr/>
          </p:nvSpPr>
          <p:spPr>
            <a:xfrm>
              <a:off x="1565633" y="4499844"/>
              <a:ext cx="14385" cy="10717"/>
            </a:xfrm>
            <a:custGeom>
              <a:rect b="b" l="l" r="r" t="t"/>
              <a:pathLst>
                <a:path extrusionOk="0" h="409" w="549">
                  <a:moveTo>
                    <a:pt x="274" y="1"/>
                  </a:moveTo>
                  <a:cubicBezTo>
                    <a:pt x="1" y="1"/>
                    <a:pt x="1" y="409"/>
                    <a:pt x="274" y="409"/>
                  </a:cubicBezTo>
                  <a:cubicBezTo>
                    <a:pt x="548" y="409"/>
                    <a:pt x="548"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80"/>
            <p:cNvSpPr/>
            <p:nvPr/>
          </p:nvSpPr>
          <p:spPr>
            <a:xfrm>
              <a:off x="1522504" y="4314330"/>
              <a:ext cx="154988" cy="41793"/>
            </a:xfrm>
            <a:custGeom>
              <a:rect b="b" l="l" r="r" t="t"/>
              <a:pathLst>
                <a:path extrusionOk="0" h="1595" w="5915">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2" name="Google Shape;15862;p80"/>
          <p:cNvGrpSpPr/>
          <p:nvPr/>
        </p:nvGrpSpPr>
        <p:grpSpPr>
          <a:xfrm>
            <a:off x="1737836" y="1314091"/>
            <a:ext cx="392016" cy="369560"/>
            <a:chOff x="1737836" y="1500941"/>
            <a:chExt cx="392016" cy="369560"/>
          </a:xfrm>
        </p:grpSpPr>
        <p:sp>
          <p:nvSpPr>
            <p:cNvPr id="15863" name="Google Shape;15863;p80"/>
            <p:cNvSpPr/>
            <p:nvPr/>
          </p:nvSpPr>
          <p:spPr>
            <a:xfrm>
              <a:off x="1755575" y="1596266"/>
              <a:ext cx="148935" cy="264043"/>
            </a:xfrm>
            <a:custGeom>
              <a:rect b="b" l="l" r="r" t="t"/>
              <a:pathLst>
                <a:path extrusionOk="0" h="10077" w="5684">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80"/>
            <p:cNvSpPr/>
            <p:nvPr/>
          </p:nvSpPr>
          <p:spPr>
            <a:xfrm>
              <a:off x="1755575" y="1596266"/>
              <a:ext cx="148935" cy="112723"/>
            </a:xfrm>
            <a:custGeom>
              <a:rect b="b" l="l" r="r" t="t"/>
              <a:pathLst>
                <a:path extrusionOk="0" h="4302" w="5684">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80"/>
            <p:cNvSpPr/>
            <p:nvPr/>
          </p:nvSpPr>
          <p:spPr>
            <a:xfrm>
              <a:off x="1843747" y="1506339"/>
              <a:ext cx="151319" cy="179513"/>
            </a:xfrm>
            <a:custGeom>
              <a:rect b="b" l="l" r="r" t="t"/>
              <a:pathLst>
                <a:path extrusionOk="0" h="6851" w="5775">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80"/>
            <p:cNvSpPr/>
            <p:nvPr/>
          </p:nvSpPr>
          <p:spPr>
            <a:xfrm>
              <a:off x="1737836" y="1506339"/>
              <a:ext cx="205925" cy="179513"/>
            </a:xfrm>
            <a:custGeom>
              <a:rect b="b" l="l" r="r" t="t"/>
              <a:pathLst>
                <a:path extrusionOk="0" h="6851" w="7859">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80"/>
            <p:cNvSpPr/>
            <p:nvPr/>
          </p:nvSpPr>
          <p:spPr>
            <a:xfrm>
              <a:off x="1844376" y="1733986"/>
              <a:ext cx="173356" cy="69489"/>
            </a:xfrm>
            <a:custGeom>
              <a:rect b="b" l="l" r="r" t="t"/>
              <a:pathLst>
                <a:path extrusionOk="0" h="2652" w="6616">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80"/>
            <p:cNvSpPr/>
            <p:nvPr/>
          </p:nvSpPr>
          <p:spPr>
            <a:xfrm>
              <a:off x="1844376" y="1738388"/>
              <a:ext cx="151712" cy="49339"/>
            </a:xfrm>
            <a:custGeom>
              <a:rect b="b" l="l" r="r" t="t"/>
              <a:pathLst>
                <a:path extrusionOk="0" h="1883" w="579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80"/>
            <p:cNvSpPr/>
            <p:nvPr/>
          </p:nvSpPr>
          <p:spPr>
            <a:xfrm>
              <a:off x="1844376" y="1718134"/>
              <a:ext cx="173356" cy="69463"/>
            </a:xfrm>
            <a:custGeom>
              <a:rect b="b" l="l" r="r" t="t"/>
              <a:pathLst>
                <a:path extrusionOk="0" h="2651" w="6616">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80"/>
            <p:cNvSpPr/>
            <p:nvPr/>
          </p:nvSpPr>
          <p:spPr>
            <a:xfrm>
              <a:off x="1850900" y="1718134"/>
              <a:ext cx="166831" cy="56257"/>
            </a:xfrm>
            <a:custGeom>
              <a:rect b="b" l="l" r="r" t="t"/>
              <a:pathLst>
                <a:path extrusionOk="0" h="2147" w="6367">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80"/>
            <p:cNvSpPr/>
            <p:nvPr/>
          </p:nvSpPr>
          <p:spPr>
            <a:xfrm>
              <a:off x="1955422" y="1657789"/>
              <a:ext cx="159652" cy="119824"/>
            </a:xfrm>
            <a:custGeom>
              <a:rect b="b" l="l" r="r" t="t"/>
              <a:pathLst>
                <a:path extrusionOk="0" h="4573" w="6093">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80"/>
            <p:cNvSpPr/>
            <p:nvPr/>
          </p:nvSpPr>
          <p:spPr>
            <a:xfrm>
              <a:off x="1955317" y="1744074"/>
              <a:ext cx="155721" cy="120060"/>
            </a:xfrm>
            <a:custGeom>
              <a:rect b="b" l="l" r="r" t="t"/>
              <a:pathLst>
                <a:path extrusionOk="0" h="4582" w="5943">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80"/>
            <p:cNvSpPr/>
            <p:nvPr/>
          </p:nvSpPr>
          <p:spPr>
            <a:xfrm>
              <a:off x="2025252" y="1673170"/>
              <a:ext cx="74599" cy="62231"/>
            </a:xfrm>
            <a:custGeom>
              <a:rect b="b" l="l" r="r" t="t"/>
              <a:pathLst>
                <a:path extrusionOk="0" h="2375" w="2847">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80"/>
            <p:cNvSpPr/>
            <p:nvPr/>
          </p:nvSpPr>
          <p:spPr>
            <a:xfrm>
              <a:off x="1967632" y="1755656"/>
              <a:ext cx="14071" cy="11634"/>
            </a:xfrm>
            <a:custGeom>
              <a:rect b="b" l="l" r="r" t="t"/>
              <a:pathLst>
                <a:path extrusionOk="0" h="444" w="537">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80"/>
            <p:cNvSpPr/>
            <p:nvPr/>
          </p:nvSpPr>
          <p:spPr>
            <a:xfrm>
              <a:off x="2031147" y="1785422"/>
              <a:ext cx="64668" cy="63724"/>
            </a:xfrm>
            <a:custGeom>
              <a:rect b="b" l="l" r="r" t="t"/>
              <a:pathLst>
                <a:path extrusionOk="0" h="2432" w="2468">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80"/>
            <p:cNvSpPr/>
            <p:nvPr/>
          </p:nvSpPr>
          <p:spPr>
            <a:xfrm>
              <a:off x="1973554"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80"/>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80"/>
            <p:cNvSpPr/>
            <p:nvPr/>
          </p:nvSpPr>
          <p:spPr>
            <a:xfrm>
              <a:off x="1910039" y="1732100"/>
              <a:ext cx="131" cy="26"/>
            </a:xfrm>
            <a:custGeom>
              <a:rect b="b" l="l" r="r" t="t"/>
              <a:pathLst>
                <a:path extrusionOk="0" h="1" w="5">
                  <a:moveTo>
                    <a:pt x="5" y="1"/>
                  </a:move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80"/>
            <p:cNvSpPr/>
            <p:nvPr/>
          </p:nvSpPr>
          <p:spPr>
            <a:xfrm>
              <a:off x="1973790" y="1738021"/>
              <a:ext cx="26" cy="26"/>
            </a:xfrm>
            <a:custGeom>
              <a:rect b="b" l="l" r="r" t="t"/>
              <a:pathLst>
                <a:path extrusionOk="0" h="1" w="1">
                  <a:moveTo>
                    <a:pt x="1"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80"/>
            <p:cNvSpPr/>
            <p:nvPr/>
          </p:nvSpPr>
          <p:spPr>
            <a:xfrm>
              <a:off x="1973554" y="1738021"/>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80"/>
            <p:cNvSpPr/>
            <p:nvPr/>
          </p:nvSpPr>
          <p:spPr>
            <a:xfrm>
              <a:off x="1750151" y="1500941"/>
              <a:ext cx="379700" cy="369560"/>
            </a:xfrm>
            <a:custGeom>
              <a:rect b="b" l="l" r="r" t="t"/>
              <a:pathLst>
                <a:path extrusionOk="0" h="14104" w="14491">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80"/>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80"/>
            <p:cNvSpPr/>
            <p:nvPr/>
          </p:nvSpPr>
          <p:spPr>
            <a:xfrm>
              <a:off x="1909908" y="1732100"/>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80"/>
            <p:cNvSpPr/>
            <p:nvPr/>
          </p:nvSpPr>
          <p:spPr>
            <a:xfrm>
              <a:off x="2015190" y="1784190"/>
              <a:ext cx="26" cy="26"/>
            </a:xfrm>
            <a:custGeom>
              <a:rect b="b" l="l" r="r" t="t"/>
              <a:pathLst>
                <a:path extrusionOk="0" h="1" w="1">
                  <a:moveTo>
                    <a:pt x="0" y="0"/>
                  </a:move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80"/>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80"/>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80"/>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80"/>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80"/>
            <p:cNvSpPr/>
            <p:nvPr/>
          </p:nvSpPr>
          <p:spPr>
            <a:xfrm>
              <a:off x="1910144" y="1732100"/>
              <a:ext cx="26" cy="26"/>
            </a:xfrm>
            <a:custGeom>
              <a:rect b="b" l="l" r="r" t="t"/>
              <a:pathLst>
                <a:path extrusionOk="0" h="1" w="1">
                  <a:moveTo>
                    <a:pt x="1"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80"/>
            <p:cNvSpPr/>
            <p:nvPr/>
          </p:nvSpPr>
          <p:spPr>
            <a:xfrm>
              <a:off x="1952540"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80"/>
            <p:cNvSpPr/>
            <p:nvPr/>
          </p:nvSpPr>
          <p:spPr>
            <a:xfrm>
              <a:off x="2014928"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80"/>
            <p:cNvSpPr/>
            <p:nvPr/>
          </p:nvSpPr>
          <p:spPr>
            <a:xfrm>
              <a:off x="2015059"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80"/>
            <p:cNvSpPr/>
            <p:nvPr/>
          </p:nvSpPr>
          <p:spPr>
            <a:xfrm>
              <a:off x="2015190" y="1784190"/>
              <a:ext cx="26" cy="26"/>
            </a:xfrm>
            <a:custGeom>
              <a:rect b="b" l="l" r="r" t="t"/>
              <a:pathLst>
                <a:path extrusionOk="0" h="1" w="1">
                  <a:moveTo>
                    <a:pt x="0" y="0"/>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80"/>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80"/>
            <p:cNvSpPr/>
            <p:nvPr/>
          </p:nvSpPr>
          <p:spPr>
            <a:xfrm>
              <a:off x="1952671" y="1778635"/>
              <a:ext cx="26" cy="26"/>
            </a:xfrm>
            <a:custGeom>
              <a:rect b="b" l="l" r="r" t="t"/>
              <a:pathLst>
                <a:path extrusionOk="0" h="1" w="1">
                  <a:moveTo>
                    <a:pt x="0" y="1"/>
                  </a:move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80"/>
            <p:cNvSpPr/>
            <p:nvPr/>
          </p:nvSpPr>
          <p:spPr>
            <a:xfrm>
              <a:off x="1804731" y="1558665"/>
              <a:ext cx="80782" cy="74808"/>
            </a:xfrm>
            <a:custGeom>
              <a:rect b="b" l="l" r="r" t="t"/>
              <a:pathLst>
                <a:path extrusionOk="0" h="2855" w="3083">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80"/>
            <p:cNvSpPr/>
            <p:nvPr/>
          </p:nvSpPr>
          <p:spPr>
            <a:xfrm>
              <a:off x="1750151" y="1702229"/>
              <a:ext cx="104181" cy="163477"/>
            </a:xfrm>
            <a:custGeom>
              <a:rect b="b" l="l" r="r" t="t"/>
              <a:pathLst>
                <a:path extrusionOk="0" h="6239" w="3976">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80"/>
            <p:cNvSpPr/>
            <p:nvPr/>
          </p:nvSpPr>
          <p:spPr>
            <a:xfrm>
              <a:off x="1785132" y="1755761"/>
              <a:ext cx="42920" cy="10953"/>
            </a:xfrm>
            <a:custGeom>
              <a:rect b="b" l="l" r="r" t="t"/>
              <a:pathLst>
                <a:path extrusionOk="0" h="418" w="1638">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80"/>
            <p:cNvSpPr/>
            <p:nvPr/>
          </p:nvSpPr>
          <p:spPr>
            <a:xfrm>
              <a:off x="1830672" y="1755761"/>
              <a:ext cx="42893" cy="10953"/>
            </a:xfrm>
            <a:custGeom>
              <a:rect b="b" l="l" r="r" t="t"/>
              <a:pathLst>
                <a:path extrusionOk="0" h="418" w="1637">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0" name="Google Shape;15900;p80"/>
          <p:cNvGrpSpPr/>
          <p:nvPr/>
        </p:nvGrpSpPr>
        <p:grpSpPr>
          <a:xfrm>
            <a:off x="1879330" y="4111496"/>
            <a:ext cx="379884" cy="329182"/>
            <a:chOff x="1879330" y="4298346"/>
            <a:chExt cx="379884" cy="329182"/>
          </a:xfrm>
        </p:grpSpPr>
        <p:sp>
          <p:nvSpPr>
            <p:cNvPr id="15901" name="Google Shape;15901;p80"/>
            <p:cNvSpPr/>
            <p:nvPr/>
          </p:nvSpPr>
          <p:spPr>
            <a:xfrm>
              <a:off x="1880850" y="4403366"/>
              <a:ext cx="223272" cy="214913"/>
            </a:xfrm>
            <a:custGeom>
              <a:rect b="b" l="l" r="r" t="t"/>
              <a:pathLst>
                <a:path extrusionOk="0" h="8202" w="8521">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80"/>
            <p:cNvSpPr/>
            <p:nvPr/>
          </p:nvSpPr>
          <p:spPr>
            <a:xfrm>
              <a:off x="2020718" y="4403366"/>
              <a:ext cx="223403" cy="214913"/>
            </a:xfrm>
            <a:custGeom>
              <a:rect b="b" l="l" r="r" t="t"/>
              <a:pathLst>
                <a:path extrusionOk="0" h="8202" w="8526">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80"/>
            <p:cNvSpPr/>
            <p:nvPr/>
          </p:nvSpPr>
          <p:spPr>
            <a:xfrm>
              <a:off x="2034291" y="4543366"/>
              <a:ext cx="64930" cy="49077"/>
            </a:xfrm>
            <a:custGeom>
              <a:rect b="b" l="l" r="r" t="t"/>
              <a:pathLst>
                <a:path extrusionOk="0" h="1873" w="2478">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80"/>
            <p:cNvSpPr/>
            <p:nvPr/>
          </p:nvSpPr>
          <p:spPr>
            <a:xfrm>
              <a:off x="1950784" y="4333458"/>
              <a:ext cx="223403" cy="214887"/>
            </a:xfrm>
            <a:custGeom>
              <a:rect b="b" l="l" r="r" t="t"/>
              <a:pathLst>
                <a:path extrusionOk="0" h="8201" w="8526">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80"/>
            <p:cNvSpPr/>
            <p:nvPr/>
          </p:nvSpPr>
          <p:spPr>
            <a:xfrm>
              <a:off x="2021216" y="4429280"/>
              <a:ext cx="83036" cy="119012"/>
            </a:xfrm>
            <a:custGeom>
              <a:rect b="b" l="l" r="r" t="t"/>
              <a:pathLst>
                <a:path extrusionOk="0" h="4542" w="3169">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80"/>
            <p:cNvSpPr/>
            <p:nvPr/>
          </p:nvSpPr>
          <p:spPr>
            <a:xfrm>
              <a:off x="1946382" y="4403418"/>
              <a:ext cx="120269" cy="139974"/>
            </a:xfrm>
            <a:custGeom>
              <a:rect b="b" l="l" r="r" t="t"/>
              <a:pathLst>
                <a:path extrusionOk="0" h="5342" w="459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80"/>
            <p:cNvSpPr/>
            <p:nvPr/>
          </p:nvSpPr>
          <p:spPr>
            <a:xfrm>
              <a:off x="2066756" y="4403418"/>
              <a:ext cx="107430" cy="139974"/>
            </a:xfrm>
            <a:custGeom>
              <a:rect b="b" l="l" r="r" t="t"/>
              <a:pathLst>
                <a:path extrusionOk="0" h="5342" w="410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80"/>
            <p:cNvSpPr/>
            <p:nvPr/>
          </p:nvSpPr>
          <p:spPr>
            <a:xfrm>
              <a:off x="2014037" y="4303770"/>
              <a:ext cx="91971" cy="78765"/>
            </a:xfrm>
            <a:custGeom>
              <a:rect b="b" l="l" r="r" t="t"/>
              <a:pathLst>
                <a:path extrusionOk="0" h="3006" w="351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80"/>
            <p:cNvSpPr/>
            <p:nvPr/>
          </p:nvSpPr>
          <p:spPr>
            <a:xfrm>
              <a:off x="2058817" y="4303875"/>
              <a:ext cx="47191" cy="78529"/>
            </a:xfrm>
            <a:custGeom>
              <a:rect b="b" l="l" r="r" t="t"/>
              <a:pathLst>
                <a:path extrusionOk="0" h="2997" w="1801">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80"/>
            <p:cNvSpPr/>
            <p:nvPr/>
          </p:nvSpPr>
          <p:spPr>
            <a:xfrm>
              <a:off x="2178824" y="4524526"/>
              <a:ext cx="25050" cy="21879"/>
            </a:xfrm>
            <a:custGeom>
              <a:rect b="b" l="l" r="r" t="t"/>
              <a:pathLst>
                <a:path extrusionOk="0" h="835" w="956">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80"/>
            <p:cNvSpPr/>
            <p:nvPr/>
          </p:nvSpPr>
          <p:spPr>
            <a:xfrm>
              <a:off x="2175156" y="4545122"/>
              <a:ext cx="32491" cy="77140"/>
            </a:xfrm>
            <a:custGeom>
              <a:rect b="b" l="l" r="r" t="t"/>
              <a:pathLst>
                <a:path extrusionOk="0" h="2944" w="124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80"/>
            <p:cNvSpPr/>
            <p:nvPr/>
          </p:nvSpPr>
          <p:spPr>
            <a:xfrm>
              <a:off x="2191402" y="4545122"/>
              <a:ext cx="16246" cy="77140"/>
            </a:xfrm>
            <a:custGeom>
              <a:rect b="b" l="l" r="r" t="t"/>
              <a:pathLst>
                <a:path extrusionOk="0" h="2944" w="62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80"/>
            <p:cNvSpPr/>
            <p:nvPr/>
          </p:nvSpPr>
          <p:spPr>
            <a:xfrm>
              <a:off x="2175156" y="4603370"/>
              <a:ext cx="32491" cy="18892"/>
            </a:xfrm>
            <a:custGeom>
              <a:rect b="b" l="l" r="r" t="t"/>
              <a:pathLst>
                <a:path extrusionOk="0" h="721" w="124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80"/>
            <p:cNvSpPr/>
            <p:nvPr/>
          </p:nvSpPr>
          <p:spPr>
            <a:xfrm>
              <a:off x="1916826" y="4519338"/>
              <a:ext cx="78241" cy="76380"/>
            </a:xfrm>
            <a:custGeom>
              <a:rect b="b" l="l" r="r" t="t"/>
              <a:pathLst>
                <a:path extrusionOk="0" h="2915" w="2986">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80"/>
            <p:cNvSpPr/>
            <p:nvPr/>
          </p:nvSpPr>
          <p:spPr>
            <a:xfrm>
              <a:off x="1949264" y="4519391"/>
              <a:ext cx="36762" cy="76328"/>
            </a:xfrm>
            <a:custGeom>
              <a:rect b="b" l="l" r="r" t="t"/>
              <a:pathLst>
                <a:path extrusionOk="0" h="2913" w="1403">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80"/>
            <p:cNvSpPr/>
            <p:nvPr/>
          </p:nvSpPr>
          <p:spPr>
            <a:xfrm>
              <a:off x="1939071" y="4594801"/>
              <a:ext cx="33618" cy="27460"/>
            </a:xfrm>
            <a:custGeom>
              <a:rect b="b" l="l" r="r" t="t"/>
              <a:pathLst>
                <a:path extrusionOk="0" h="1048" w="1283">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80"/>
            <p:cNvSpPr/>
            <p:nvPr/>
          </p:nvSpPr>
          <p:spPr>
            <a:xfrm>
              <a:off x="1879330" y="4298346"/>
              <a:ext cx="379884" cy="329182"/>
            </a:xfrm>
            <a:custGeom>
              <a:rect b="b" l="l" r="r" t="t"/>
              <a:pathLst>
                <a:path extrusionOk="0" h="12563" w="14498">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80"/>
            <p:cNvSpPr/>
            <p:nvPr/>
          </p:nvSpPr>
          <p:spPr>
            <a:xfrm>
              <a:off x="2061332" y="4315483"/>
              <a:ext cx="22665" cy="33094"/>
            </a:xfrm>
            <a:custGeom>
              <a:rect b="b" l="l" r="r" t="t"/>
              <a:pathLst>
                <a:path extrusionOk="0" h="1263" w="865">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80"/>
            <p:cNvSpPr/>
            <p:nvPr/>
          </p:nvSpPr>
          <p:spPr>
            <a:xfrm>
              <a:off x="2046738" y="4465178"/>
              <a:ext cx="39906" cy="59558"/>
            </a:xfrm>
            <a:custGeom>
              <a:rect b="b" l="l" r="r" t="t"/>
              <a:pathLst>
                <a:path extrusionOk="0" h="2273" w="1523">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80"/>
            <p:cNvSpPr/>
            <p:nvPr/>
          </p:nvSpPr>
          <p:spPr>
            <a:xfrm>
              <a:off x="1912214" y="4493660"/>
              <a:ext cx="19442" cy="14909"/>
            </a:xfrm>
            <a:custGeom>
              <a:rect b="b" l="l" r="r" t="t"/>
              <a:pathLst>
                <a:path extrusionOk="0" h="569" w="742">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80"/>
            <p:cNvSpPr/>
            <p:nvPr/>
          </p:nvSpPr>
          <p:spPr>
            <a:xfrm>
              <a:off x="1903148" y="4507757"/>
              <a:ext cx="20700" cy="12184"/>
            </a:xfrm>
            <a:custGeom>
              <a:rect b="b" l="l" r="r" t="t"/>
              <a:pathLst>
                <a:path extrusionOk="0" h="465" w="79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80"/>
            <p:cNvSpPr/>
            <p:nvPr/>
          </p:nvSpPr>
          <p:spPr>
            <a:xfrm>
              <a:off x="1927516" y="4484358"/>
              <a:ext cx="13861" cy="16272"/>
            </a:xfrm>
            <a:custGeom>
              <a:rect b="b" l="l" r="r" t="t"/>
              <a:pathLst>
                <a:path extrusionOk="0" h="621" w="529">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3" name="Google Shape;15923;p80"/>
          <p:cNvGrpSpPr/>
          <p:nvPr/>
        </p:nvGrpSpPr>
        <p:grpSpPr>
          <a:xfrm>
            <a:off x="2399816" y="4111365"/>
            <a:ext cx="365394" cy="329706"/>
            <a:chOff x="2399816" y="4298215"/>
            <a:chExt cx="365394" cy="329706"/>
          </a:xfrm>
        </p:grpSpPr>
        <p:sp>
          <p:nvSpPr>
            <p:cNvPr id="15924" name="Google Shape;15924;p80"/>
            <p:cNvSpPr/>
            <p:nvPr/>
          </p:nvSpPr>
          <p:spPr>
            <a:xfrm>
              <a:off x="2502818" y="4311186"/>
              <a:ext cx="138899" cy="52588"/>
            </a:xfrm>
            <a:custGeom>
              <a:rect b="b" l="l" r="r" t="t"/>
              <a:pathLst>
                <a:path extrusionOk="0" h="2007" w="5301">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80"/>
            <p:cNvSpPr/>
            <p:nvPr/>
          </p:nvSpPr>
          <p:spPr>
            <a:xfrm>
              <a:off x="2419442" y="4303508"/>
              <a:ext cx="138742" cy="52615"/>
            </a:xfrm>
            <a:custGeom>
              <a:rect b="b" l="l" r="r" t="t"/>
              <a:pathLst>
                <a:path extrusionOk="0" h="2008" w="5295">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80"/>
            <p:cNvSpPr/>
            <p:nvPr/>
          </p:nvSpPr>
          <p:spPr>
            <a:xfrm>
              <a:off x="2405214" y="4333327"/>
              <a:ext cx="354729" cy="243028"/>
            </a:xfrm>
            <a:custGeom>
              <a:rect b="b" l="l" r="r" t="t"/>
              <a:pathLst>
                <a:path extrusionOk="0" h="9275" w="13538">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80"/>
            <p:cNvSpPr/>
            <p:nvPr/>
          </p:nvSpPr>
          <p:spPr>
            <a:xfrm>
              <a:off x="2416664" y="4398964"/>
              <a:ext cx="329575" cy="177391"/>
            </a:xfrm>
            <a:custGeom>
              <a:rect b="b" l="l" r="r" t="t"/>
              <a:pathLst>
                <a:path extrusionOk="0" h="6770" w="12578">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80"/>
            <p:cNvSpPr/>
            <p:nvPr/>
          </p:nvSpPr>
          <p:spPr>
            <a:xfrm>
              <a:off x="2726588" y="4333327"/>
              <a:ext cx="33356" cy="243028"/>
            </a:xfrm>
            <a:custGeom>
              <a:rect b="b" l="l" r="r" t="t"/>
              <a:pathLst>
                <a:path extrusionOk="0" h="9275" w="1273">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80"/>
            <p:cNvSpPr/>
            <p:nvPr/>
          </p:nvSpPr>
          <p:spPr>
            <a:xfrm>
              <a:off x="2517151" y="4407663"/>
              <a:ext cx="220520" cy="214834"/>
            </a:xfrm>
            <a:custGeom>
              <a:rect b="b" l="l" r="r" t="t"/>
              <a:pathLst>
                <a:path extrusionOk="0" h="8199" w="8416">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80"/>
            <p:cNvSpPr/>
            <p:nvPr/>
          </p:nvSpPr>
          <p:spPr>
            <a:xfrm>
              <a:off x="2679423" y="4407663"/>
              <a:ext cx="58248" cy="214834"/>
            </a:xfrm>
            <a:custGeom>
              <a:rect b="b" l="l" r="r" t="t"/>
              <a:pathLst>
                <a:path extrusionOk="0" h="8199" w="2223">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80"/>
            <p:cNvSpPr/>
            <p:nvPr/>
          </p:nvSpPr>
          <p:spPr>
            <a:xfrm>
              <a:off x="2425206" y="4559847"/>
              <a:ext cx="265064" cy="62650"/>
            </a:xfrm>
            <a:custGeom>
              <a:rect b="b" l="l" r="r" t="t"/>
              <a:pathLst>
                <a:path extrusionOk="0" h="2391" w="10116">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80"/>
            <p:cNvSpPr/>
            <p:nvPr/>
          </p:nvSpPr>
          <p:spPr>
            <a:xfrm>
              <a:off x="2649605" y="4449168"/>
              <a:ext cx="58143" cy="19390"/>
            </a:xfrm>
            <a:custGeom>
              <a:rect b="b" l="l" r="r" t="t"/>
              <a:pathLst>
                <a:path extrusionOk="0" h="740" w="2219">
                  <a:moveTo>
                    <a:pt x="1" y="0"/>
                  </a:moveTo>
                  <a:lnTo>
                    <a:pt x="1" y="739"/>
                  </a:lnTo>
                  <a:lnTo>
                    <a:pt x="2218" y="739"/>
                  </a:lnTo>
                  <a:lnTo>
                    <a:pt x="2218" y="0"/>
                  </a:lnTo>
                  <a:close/>
                </a:path>
              </a:pathLst>
            </a:custGeom>
            <a:solidFill>
              <a:srgbClr val="B4B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80"/>
            <p:cNvSpPr/>
            <p:nvPr/>
          </p:nvSpPr>
          <p:spPr>
            <a:xfrm>
              <a:off x="2399816" y="4298215"/>
              <a:ext cx="262890" cy="92862"/>
            </a:xfrm>
            <a:custGeom>
              <a:rect b="b" l="l" r="r" t="t"/>
              <a:pathLst>
                <a:path extrusionOk="0" h="3544" w="10033">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80"/>
            <p:cNvSpPr/>
            <p:nvPr/>
          </p:nvSpPr>
          <p:spPr>
            <a:xfrm>
              <a:off x="2399947" y="4328034"/>
              <a:ext cx="365263" cy="299888"/>
            </a:xfrm>
            <a:custGeom>
              <a:rect b="b" l="l" r="r" t="t"/>
              <a:pathLst>
                <a:path extrusionOk="0" h="11445" w="1394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80"/>
            <p:cNvSpPr/>
            <p:nvPr/>
          </p:nvSpPr>
          <p:spPr>
            <a:xfrm>
              <a:off x="2541939" y="4486638"/>
              <a:ext cx="25050" cy="10717"/>
            </a:xfrm>
            <a:custGeom>
              <a:rect b="b" l="l" r="r" t="t"/>
              <a:pathLst>
                <a:path extrusionOk="0" h="409" w="956">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80"/>
            <p:cNvSpPr/>
            <p:nvPr/>
          </p:nvSpPr>
          <p:spPr>
            <a:xfrm>
              <a:off x="2571626" y="4486638"/>
              <a:ext cx="143170" cy="10717"/>
            </a:xfrm>
            <a:custGeom>
              <a:rect b="b" l="l" r="r" t="t"/>
              <a:pathLst>
                <a:path extrusionOk="0" h="409" w="5464">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80"/>
            <p:cNvSpPr/>
            <p:nvPr/>
          </p:nvSpPr>
          <p:spPr>
            <a:xfrm>
              <a:off x="2541939" y="4504508"/>
              <a:ext cx="172858" cy="10717"/>
            </a:xfrm>
            <a:custGeom>
              <a:rect b="b" l="l" r="r" t="t"/>
              <a:pathLst>
                <a:path extrusionOk="0" h="409" w="6597">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80"/>
            <p:cNvSpPr/>
            <p:nvPr/>
          </p:nvSpPr>
          <p:spPr>
            <a:xfrm>
              <a:off x="2541939" y="4522352"/>
              <a:ext cx="172858" cy="10717"/>
            </a:xfrm>
            <a:custGeom>
              <a:rect b="b" l="l" r="r" t="t"/>
              <a:pathLst>
                <a:path extrusionOk="0" h="409" w="6597">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80"/>
            <p:cNvSpPr/>
            <p:nvPr/>
          </p:nvSpPr>
          <p:spPr>
            <a:xfrm>
              <a:off x="2644312" y="4443744"/>
              <a:ext cx="68703" cy="30211"/>
            </a:xfrm>
            <a:custGeom>
              <a:rect b="b" l="l" r="r" t="t"/>
              <a:pathLst>
                <a:path extrusionOk="0" h="1153" w="2622">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0" name="Google Shape;15940;p80"/>
          <p:cNvGrpSpPr/>
          <p:nvPr/>
        </p:nvGrpSpPr>
        <p:grpSpPr>
          <a:xfrm>
            <a:off x="2915743" y="4108221"/>
            <a:ext cx="366547" cy="335968"/>
            <a:chOff x="2915743" y="4295071"/>
            <a:chExt cx="366547" cy="335968"/>
          </a:xfrm>
        </p:grpSpPr>
        <p:sp>
          <p:nvSpPr>
            <p:cNvPr id="15941" name="Google Shape;15941;p80"/>
            <p:cNvSpPr/>
            <p:nvPr/>
          </p:nvSpPr>
          <p:spPr>
            <a:xfrm>
              <a:off x="2921167" y="4300495"/>
              <a:ext cx="326536" cy="267921"/>
            </a:xfrm>
            <a:custGeom>
              <a:rect b="b" l="l" r="r" t="t"/>
              <a:pathLst>
                <a:path extrusionOk="0" h="10225" w="12462">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80"/>
            <p:cNvSpPr/>
            <p:nvPr/>
          </p:nvSpPr>
          <p:spPr>
            <a:xfrm>
              <a:off x="2952846" y="4313518"/>
              <a:ext cx="294857" cy="254898"/>
            </a:xfrm>
            <a:custGeom>
              <a:rect b="b" l="l" r="r" t="t"/>
              <a:pathLst>
                <a:path extrusionOk="0" h="9728" w="11253">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80"/>
            <p:cNvSpPr/>
            <p:nvPr/>
          </p:nvSpPr>
          <p:spPr>
            <a:xfrm>
              <a:off x="3217491" y="4300495"/>
              <a:ext cx="30211" cy="267921"/>
            </a:xfrm>
            <a:custGeom>
              <a:rect b="b" l="l" r="r" t="t"/>
              <a:pathLst>
                <a:path extrusionOk="0" h="10225" w="1153">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80"/>
            <p:cNvSpPr/>
            <p:nvPr/>
          </p:nvSpPr>
          <p:spPr>
            <a:xfrm>
              <a:off x="2921167" y="4300495"/>
              <a:ext cx="326536" cy="39382"/>
            </a:xfrm>
            <a:custGeom>
              <a:rect b="b" l="l" r="r" t="t"/>
              <a:pathLst>
                <a:path extrusionOk="0" h="1503" w="12462">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80"/>
            <p:cNvSpPr/>
            <p:nvPr/>
          </p:nvSpPr>
          <p:spPr>
            <a:xfrm>
              <a:off x="3001661" y="4313360"/>
              <a:ext cx="143170" cy="26517"/>
            </a:xfrm>
            <a:custGeom>
              <a:rect b="b" l="l" r="r" t="t"/>
              <a:pathLst>
                <a:path extrusionOk="0" h="1012" w="5464">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80"/>
            <p:cNvSpPr/>
            <p:nvPr/>
          </p:nvSpPr>
          <p:spPr>
            <a:xfrm>
              <a:off x="3217491" y="4300495"/>
              <a:ext cx="30211" cy="39382"/>
            </a:xfrm>
            <a:custGeom>
              <a:rect b="b" l="l" r="r" t="t"/>
              <a:pathLst>
                <a:path extrusionOk="0" h="1503" w="1153">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80"/>
            <p:cNvSpPr/>
            <p:nvPr/>
          </p:nvSpPr>
          <p:spPr>
            <a:xfrm>
              <a:off x="3129320" y="4479091"/>
              <a:ext cx="62414" cy="62545"/>
            </a:xfrm>
            <a:custGeom>
              <a:rect b="b" l="l" r="r" t="t"/>
              <a:pathLst>
                <a:path extrusionOk="0" h="2387" w="2382">
                  <a:moveTo>
                    <a:pt x="634" y="1"/>
                  </a:moveTo>
                  <a:lnTo>
                    <a:pt x="1" y="639"/>
                  </a:lnTo>
                  <a:lnTo>
                    <a:pt x="1748" y="2386"/>
                  </a:lnTo>
                  <a:lnTo>
                    <a:pt x="2382" y="1753"/>
                  </a:lnTo>
                  <a:lnTo>
                    <a:pt x="634" y="1"/>
                  </a:ln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80"/>
            <p:cNvSpPr/>
            <p:nvPr/>
          </p:nvSpPr>
          <p:spPr>
            <a:xfrm>
              <a:off x="2964192" y="4322007"/>
              <a:ext cx="210327" cy="202283"/>
            </a:xfrm>
            <a:custGeom>
              <a:rect b="b" l="l" r="r" t="t"/>
              <a:pathLst>
                <a:path extrusionOk="0" h="7720" w="8027">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80"/>
            <p:cNvSpPr/>
            <p:nvPr/>
          </p:nvSpPr>
          <p:spPr>
            <a:xfrm>
              <a:off x="2983922" y="4340244"/>
              <a:ext cx="172229" cy="165809"/>
            </a:xfrm>
            <a:custGeom>
              <a:rect b="b" l="l" r="r" t="t"/>
              <a:pathLst>
                <a:path extrusionOk="0" h="6328" w="6573">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80"/>
            <p:cNvSpPr/>
            <p:nvPr/>
          </p:nvSpPr>
          <p:spPr>
            <a:xfrm>
              <a:off x="3160658" y="4511084"/>
              <a:ext cx="115867" cy="114557"/>
            </a:xfrm>
            <a:custGeom>
              <a:rect b="b" l="l" r="r" t="t"/>
              <a:pathLst>
                <a:path extrusionOk="0" h="4372" w="4422">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80"/>
            <p:cNvSpPr/>
            <p:nvPr/>
          </p:nvSpPr>
          <p:spPr>
            <a:xfrm>
              <a:off x="3177113" y="4511084"/>
              <a:ext cx="99412" cy="98731"/>
            </a:xfrm>
            <a:custGeom>
              <a:rect b="b" l="l" r="r" t="t"/>
              <a:pathLst>
                <a:path extrusionOk="0" h="3768" w="3794">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80"/>
            <p:cNvSpPr/>
            <p:nvPr/>
          </p:nvSpPr>
          <p:spPr>
            <a:xfrm>
              <a:off x="3027943" y="4375775"/>
              <a:ext cx="70485" cy="68808"/>
            </a:xfrm>
            <a:custGeom>
              <a:rect b="b" l="l" r="r" t="t"/>
              <a:pathLst>
                <a:path extrusionOk="0" h="2626" w="269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80"/>
            <p:cNvSpPr/>
            <p:nvPr/>
          </p:nvSpPr>
          <p:spPr>
            <a:xfrm>
              <a:off x="3056582" y="4403366"/>
              <a:ext cx="70747" cy="68624"/>
            </a:xfrm>
            <a:custGeom>
              <a:rect b="b" l="l" r="r" t="t"/>
              <a:pathLst>
                <a:path extrusionOk="0" h="2619" w="270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80"/>
            <p:cNvSpPr/>
            <p:nvPr/>
          </p:nvSpPr>
          <p:spPr>
            <a:xfrm>
              <a:off x="3056582" y="4403366"/>
              <a:ext cx="35426" cy="41217"/>
            </a:xfrm>
            <a:custGeom>
              <a:rect b="b" l="l" r="r" t="t"/>
              <a:pathLst>
                <a:path extrusionOk="0" h="1573" w="1352">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80"/>
            <p:cNvSpPr/>
            <p:nvPr/>
          </p:nvSpPr>
          <p:spPr>
            <a:xfrm>
              <a:off x="2985180" y="4335004"/>
              <a:ext cx="184937" cy="176343"/>
            </a:xfrm>
            <a:custGeom>
              <a:rect b="b" l="l" r="r" t="t"/>
              <a:pathLst>
                <a:path extrusionOk="0" h="6730" w="7058">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80"/>
            <p:cNvSpPr/>
            <p:nvPr/>
          </p:nvSpPr>
          <p:spPr>
            <a:xfrm>
              <a:off x="2915743" y="4295071"/>
              <a:ext cx="366547" cy="335968"/>
            </a:xfrm>
            <a:custGeom>
              <a:rect b="b" l="l" r="r" t="t"/>
              <a:pathLst>
                <a:path extrusionOk="0" h="12822" w="13989">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80"/>
            <p:cNvSpPr/>
            <p:nvPr/>
          </p:nvSpPr>
          <p:spPr>
            <a:xfrm>
              <a:off x="2947082" y="4315221"/>
              <a:ext cx="12472" cy="10717"/>
            </a:xfrm>
            <a:custGeom>
              <a:rect b="b" l="l" r="r" t="t"/>
              <a:pathLst>
                <a:path extrusionOk="0" h="409" w="476">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80"/>
            <p:cNvSpPr/>
            <p:nvPr/>
          </p:nvSpPr>
          <p:spPr>
            <a:xfrm>
              <a:off x="2961021" y="4315221"/>
              <a:ext cx="12499" cy="10717"/>
            </a:xfrm>
            <a:custGeom>
              <a:rect b="b" l="l" r="r" t="t"/>
              <a:pathLst>
                <a:path extrusionOk="0" h="409" w="477">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80"/>
            <p:cNvSpPr/>
            <p:nvPr/>
          </p:nvSpPr>
          <p:spPr>
            <a:xfrm>
              <a:off x="2974883" y="4315221"/>
              <a:ext cx="12603" cy="10717"/>
            </a:xfrm>
            <a:custGeom>
              <a:rect b="b" l="l" r="r" t="t"/>
              <a:pathLst>
                <a:path extrusionOk="0" h="409" w="481">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80"/>
            <p:cNvSpPr/>
            <p:nvPr/>
          </p:nvSpPr>
          <p:spPr>
            <a:xfrm>
              <a:off x="3022440" y="4434311"/>
              <a:ext cx="12577" cy="10691"/>
            </a:xfrm>
            <a:custGeom>
              <a:rect b="b" l="l" r="r" t="t"/>
              <a:pathLst>
                <a:path extrusionOk="0" h="408" w="48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80"/>
            <p:cNvSpPr/>
            <p:nvPr/>
          </p:nvSpPr>
          <p:spPr>
            <a:xfrm>
              <a:off x="3022414" y="4452050"/>
              <a:ext cx="12603" cy="10795"/>
            </a:xfrm>
            <a:custGeom>
              <a:rect b="b" l="l" r="r" t="t"/>
              <a:pathLst>
                <a:path extrusionOk="0" h="412" w="481">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80"/>
            <p:cNvSpPr/>
            <p:nvPr/>
          </p:nvSpPr>
          <p:spPr>
            <a:xfrm>
              <a:off x="3037795" y="4434311"/>
              <a:ext cx="12446" cy="10691"/>
            </a:xfrm>
            <a:custGeom>
              <a:rect b="b" l="l" r="r" t="t"/>
              <a:pathLst>
                <a:path extrusionOk="0" h="408" w="475">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80"/>
            <p:cNvSpPr/>
            <p:nvPr/>
          </p:nvSpPr>
          <p:spPr>
            <a:xfrm>
              <a:off x="3037769" y="4452050"/>
              <a:ext cx="12472" cy="10795"/>
            </a:xfrm>
            <a:custGeom>
              <a:rect b="b" l="l" r="r" t="t"/>
              <a:pathLst>
                <a:path extrusionOk="0" h="412" w="476">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80"/>
            <p:cNvSpPr/>
            <p:nvPr/>
          </p:nvSpPr>
          <p:spPr>
            <a:xfrm>
              <a:off x="3021156" y="4370325"/>
              <a:ext cx="110706" cy="106932"/>
            </a:xfrm>
            <a:custGeom>
              <a:rect b="b" l="l" r="r" t="t"/>
              <a:pathLst>
                <a:path extrusionOk="0" h="4081" w="4225">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80"/>
            <p:cNvSpPr/>
            <p:nvPr/>
          </p:nvSpPr>
          <p:spPr>
            <a:xfrm>
              <a:off x="2946060" y="4507154"/>
              <a:ext cx="17267" cy="10717"/>
            </a:xfrm>
            <a:custGeom>
              <a:rect b="b" l="l" r="r" t="t"/>
              <a:pathLst>
                <a:path extrusionOk="0" h="409" w="659">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80"/>
            <p:cNvSpPr/>
            <p:nvPr/>
          </p:nvSpPr>
          <p:spPr>
            <a:xfrm>
              <a:off x="2961781" y="4507154"/>
              <a:ext cx="32622" cy="10717"/>
            </a:xfrm>
            <a:custGeom>
              <a:rect b="b" l="l" r="r" t="t"/>
              <a:pathLst>
                <a:path extrusionOk="0" h="409" w="1245">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80"/>
            <p:cNvSpPr/>
            <p:nvPr/>
          </p:nvSpPr>
          <p:spPr>
            <a:xfrm>
              <a:off x="2946060" y="4521225"/>
              <a:ext cx="48344" cy="10717"/>
            </a:xfrm>
            <a:custGeom>
              <a:rect b="b" l="l" r="r" t="t"/>
              <a:pathLst>
                <a:path extrusionOk="0" h="409" w="1845">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80"/>
            <p:cNvSpPr/>
            <p:nvPr/>
          </p:nvSpPr>
          <p:spPr>
            <a:xfrm>
              <a:off x="2946060" y="4535453"/>
              <a:ext cx="48344" cy="10717"/>
            </a:xfrm>
            <a:custGeom>
              <a:rect b="b" l="l" r="r" t="t"/>
              <a:pathLst>
                <a:path extrusionOk="0" h="409" w="1845">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80"/>
            <p:cNvSpPr/>
            <p:nvPr/>
          </p:nvSpPr>
          <p:spPr>
            <a:xfrm>
              <a:off x="3213482" y="4357250"/>
              <a:ext cx="10717" cy="121082"/>
            </a:xfrm>
            <a:custGeom>
              <a:rect b="b" l="l" r="r" t="t"/>
              <a:pathLst>
                <a:path extrusionOk="0" h="4621" w="409">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0" name="Google Shape;15970;p80"/>
          <p:cNvGrpSpPr/>
          <p:nvPr/>
        </p:nvGrpSpPr>
        <p:grpSpPr>
          <a:xfrm>
            <a:off x="5712834" y="3626121"/>
            <a:ext cx="347550" cy="324046"/>
            <a:chOff x="5712834" y="3812971"/>
            <a:chExt cx="347550" cy="324046"/>
          </a:xfrm>
        </p:grpSpPr>
        <p:sp>
          <p:nvSpPr>
            <p:cNvPr id="15971" name="Google Shape;15971;p80"/>
            <p:cNvSpPr/>
            <p:nvPr/>
          </p:nvSpPr>
          <p:spPr>
            <a:xfrm>
              <a:off x="5928795" y="3936988"/>
              <a:ext cx="75856" cy="75882"/>
            </a:xfrm>
            <a:custGeom>
              <a:rect b="b" l="l" r="r" t="t"/>
              <a:pathLst>
                <a:path extrusionOk="0" h="2896" w="2895">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80"/>
            <p:cNvSpPr/>
            <p:nvPr/>
          </p:nvSpPr>
          <p:spPr>
            <a:xfrm>
              <a:off x="5924498" y="3966806"/>
              <a:ext cx="84424" cy="46064"/>
            </a:xfrm>
            <a:custGeom>
              <a:rect b="b" l="l" r="r" t="t"/>
              <a:pathLst>
                <a:path extrusionOk="0" h="1758" w="3222">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80"/>
            <p:cNvSpPr/>
            <p:nvPr/>
          </p:nvSpPr>
          <p:spPr>
            <a:xfrm>
              <a:off x="5717865" y="3931721"/>
              <a:ext cx="81149" cy="86547"/>
            </a:xfrm>
            <a:custGeom>
              <a:rect b="b" l="l" r="r" t="t"/>
              <a:pathLst>
                <a:path extrusionOk="0" h="3303" w="3097">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80"/>
            <p:cNvSpPr/>
            <p:nvPr/>
          </p:nvSpPr>
          <p:spPr>
            <a:xfrm>
              <a:off x="5717865" y="3932219"/>
              <a:ext cx="81149" cy="86049"/>
            </a:xfrm>
            <a:custGeom>
              <a:rect b="b" l="l" r="r" t="t"/>
              <a:pathLst>
                <a:path extrusionOk="0" h="3284" w="3097">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80"/>
            <p:cNvSpPr/>
            <p:nvPr/>
          </p:nvSpPr>
          <p:spPr>
            <a:xfrm>
              <a:off x="5798988" y="3839645"/>
              <a:ext cx="135231" cy="270436"/>
            </a:xfrm>
            <a:custGeom>
              <a:rect b="b" l="l" r="r" t="t"/>
              <a:pathLst>
                <a:path extrusionOk="0" h="10321" w="5161">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80"/>
            <p:cNvSpPr/>
            <p:nvPr/>
          </p:nvSpPr>
          <p:spPr>
            <a:xfrm>
              <a:off x="5798988" y="4002022"/>
              <a:ext cx="135231" cy="108190"/>
            </a:xfrm>
            <a:custGeom>
              <a:rect b="b" l="l" r="r" t="t"/>
              <a:pathLst>
                <a:path extrusionOk="0" h="4129" w="5161">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80"/>
            <p:cNvSpPr/>
            <p:nvPr/>
          </p:nvSpPr>
          <p:spPr>
            <a:xfrm>
              <a:off x="5934193" y="3818002"/>
              <a:ext cx="32491" cy="313854"/>
            </a:xfrm>
            <a:custGeom>
              <a:rect b="b" l="l" r="r" t="t"/>
              <a:pathLst>
                <a:path extrusionOk="0" h="11978" w="1240">
                  <a:moveTo>
                    <a:pt x="1" y="1"/>
                  </a:moveTo>
                  <a:lnTo>
                    <a:pt x="1" y="11977"/>
                  </a:lnTo>
                  <a:lnTo>
                    <a:pt x="1239" y="11977"/>
                  </a:lnTo>
                  <a:lnTo>
                    <a:pt x="1239"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80"/>
            <p:cNvSpPr/>
            <p:nvPr/>
          </p:nvSpPr>
          <p:spPr>
            <a:xfrm>
              <a:off x="5934193" y="4104789"/>
              <a:ext cx="32491" cy="27067"/>
            </a:xfrm>
            <a:custGeom>
              <a:rect b="b" l="l" r="r" t="t"/>
              <a:pathLst>
                <a:path extrusionOk="0" h="1033" w="1240">
                  <a:moveTo>
                    <a:pt x="1" y="0"/>
                  </a:moveTo>
                  <a:lnTo>
                    <a:pt x="1" y="1032"/>
                  </a:lnTo>
                  <a:lnTo>
                    <a:pt x="1239" y="1032"/>
                  </a:lnTo>
                  <a:lnTo>
                    <a:pt x="1239"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80"/>
            <p:cNvSpPr/>
            <p:nvPr/>
          </p:nvSpPr>
          <p:spPr>
            <a:xfrm>
              <a:off x="5755728" y="3931721"/>
              <a:ext cx="43287" cy="86547"/>
            </a:xfrm>
            <a:custGeom>
              <a:rect b="b" l="l" r="r" t="t"/>
              <a:pathLst>
                <a:path extrusionOk="0" h="3303" w="1652">
                  <a:moveTo>
                    <a:pt x="0" y="0"/>
                  </a:moveTo>
                  <a:lnTo>
                    <a:pt x="0" y="3303"/>
                  </a:lnTo>
                  <a:lnTo>
                    <a:pt x="1651" y="3303"/>
                  </a:lnTo>
                  <a:lnTo>
                    <a:pt x="1651" y="0"/>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80"/>
            <p:cNvSpPr/>
            <p:nvPr/>
          </p:nvSpPr>
          <p:spPr>
            <a:xfrm>
              <a:off x="5755728" y="4002022"/>
              <a:ext cx="43287" cy="16246"/>
            </a:xfrm>
            <a:custGeom>
              <a:rect b="b" l="l" r="r" t="t"/>
              <a:pathLst>
                <a:path extrusionOk="0" h="620" w="1652">
                  <a:moveTo>
                    <a:pt x="0" y="0"/>
                  </a:moveTo>
                  <a:lnTo>
                    <a:pt x="0" y="620"/>
                  </a:lnTo>
                  <a:lnTo>
                    <a:pt x="1651" y="620"/>
                  </a:lnTo>
                  <a:lnTo>
                    <a:pt x="1651"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80"/>
            <p:cNvSpPr/>
            <p:nvPr/>
          </p:nvSpPr>
          <p:spPr>
            <a:xfrm>
              <a:off x="5771947" y="4045283"/>
              <a:ext cx="32465" cy="32491"/>
            </a:xfrm>
            <a:custGeom>
              <a:rect b="b" l="l" r="r" t="t"/>
              <a:pathLst>
                <a:path extrusionOk="0" h="1240" w="1239">
                  <a:moveTo>
                    <a:pt x="0" y="1"/>
                  </a:moveTo>
                  <a:lnTo>
                    <a:pt x="0" y="1239"/>
                  </a:lnTo>
                  <a:lnTo>
                    <a:pt x="1239" y="1239"/>
                  </a:lnTo>
                  <a:lnTo>
                    <a:pt x="123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80"/>
            <p:cNvSpPr/>
            <p:nvPr/>
          </p:nvSpPr>
          <p:spPr>
            <a:xfrm>
              <a:off x="5755728" y="4018242"/>
              <a:ext cx="43287" cy="81149"/>
            </a:xfrm>
            <a:custGeom>
              <a:rect b="b" l="l" r="r" t="t"/>
              <a:pathLst>
                <a:path extrusionOk="0" h="3097" w="1652">
                  <a:moveTo>
                    <a:pt x="0" y="1"/>
                  </a:moveTo>
                  <a:lnTo>
                    <a:pt x="0" y="3097"/>
                  </a:lnTo>
                  <a:lnTo>
                    <a:pt x="826" y="3097"/>
                  </a:lnTo>
                  <a:lnTo>
                    <a:pt x="165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80"/>
            <p:cNvSpPr/>
            <p:nvPr/>
          </p:nvSpPr>
          <p:spPr>
            <a:xfrm>
              <a:off x="5712834" y="3812971"/>
              <a:ext cx="296848" cy="324046"/>
            </a:xfrm>
            <a:custGeom>
              <a:rect b="b" l="l" r="r" t="t"/>
              <a:pathLst>
                <a:path extrusionOk="0" h="12367" w="11329">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80"/>
            <p:cNvSpPr/>
            <p:nvPr/>
          </p:nvSpPr>
          <p:spPr>
            <a:xfrm>
              <a:off x="6030042" y="3969819"/>
              <a:ext cx="30342" cy="10219"/>
            </a:xfrm>
            <a:custGeom>
              <a:rect b="b" l="l" r="r" t="t"/>
              <a:pathLst>
                <a:path extrusionOk="0" h="390" w="1158">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80"/>
            <p:cNvSpPr/>
            <p:nvPr/>
          </p:nvSpPr>
          <p:spPr>
            <a:xfrm>
              <a:off x="6009787" y="3908820"/>
              <a:ext cx="24997" cy="21538"/>
            </a:xfrm>
            <a:custGeom>
              <a:rect b="b" l="l" r="r" t="t"/>
              <a:pathLst>
                <a:path extrusionOk="0" h="822" w="954">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80"/>
            <p:cNvSpPr/>
            <p:nvPr/>
          </p:nvSpPr>
          <p:spPr>
            <a:xfrm>
              <a:off x="6009604" y="4019761"/>
              <a:ext cx="25207" cy="21329"/>
            </a:xfrm>
            <a:custGeom>
              <a:rect b="b" l="l" r="r" t="t"/>
              <a:pathLst>
                <a:path extrusionOk="0" h="814" w="962">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7" name="Google Shape;15987;p80"/>
          <p:cNvGrpSpPr/>
          <p:nvPr/>
        </p:nvGrpSpPr>
        <p:grpSpPr>
          <a:xfrm>
            <a:off x="6181466" y="3672290"/>
            <a:ext cx="347943" cy="231709"/>
            <a:chOff x="6181466" y="3859140"/>
            <a:chExt cx="347943" cy="231709"/>
          </a:xfrm>
        </p:grpSpPr>
        <p:sp>
          <p:nvSpPr>
            <p:cNvPr id="15988" name="Google Shape;15988;p80"/>
            <p:cNvSpPr/>
            <p:nvPr/>
          </p:nvSpPr>
          <p:spPr>
            <a:xfrm>
              <a:off x="6186890" y="3864538"/>
              <a:ext cx="337121" cy="220782"/>
            </a:xfrm>
            <a:custGeom>
              <a:rect b="b" l="l" r="r" t="t"/>
              <a:pathLst>
                <a:path extrusionOk="0" h="8426" w="12866">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80"/>
            <p:cNvSpPr/>
            <p:nvPr/>
          </p:nvSpPr>
          <p:spPr>
            <a:xfrm>
              <a:off x="6221713" y="3887806"/>
              <a:ext cx="267449" cy="174351"/>
            </a:xfrm>
            <a:custGeom>
              <a:rect b="b" l="l" r="r" t="t"/>
              <a:pathLst>
                <a:path extrusionOk="0" h="6654" w="10207">
                  <a:moveTo>
                    <a:pt x="1" y="1"/>
                  </a:moveTo>
                  <a:lnTo>
                    <a:pt x="1" y="6654"/>
                  </a:lnTo>
                  <a:lnTo>
                    <a:pt x="10206" y="6654"/>
                  </a:lnTo>
                  <a:lnTo>
                    <a:pt x="10206" y="1"/>
                  </a:ln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80"/>
            <p:cNvSpPr/>
            <p:nvPr/>
          </p:nvSpPr>
          <p:spPr>
            <a:xfrm>
              <a:off x="6297307" y="3910969"/>
              <a:ext cx="116260" cy="93097"/>
            </a:xfrm>
            <a:custGeom>
              <a:rect b="b" l="l" r="r" t="t"/>
              <a:pathLst>
                <a:path extrusionOk="0" h="3553" w="4437">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80"/>
            <p:cNvSpPr/>
            <p:nvPr/>
          </p:nvSpPr>
          <p:spPr>
            <a:xfrm>
              <a:off x="6279830" y="4021386"/>
              <a:ext cx="23294" cy="23294"/>
            </a:xfrm>
            <a:custGeom>
              <a:rect b="b" l="l" r="r" t="t"/>
              <a:pathLst>
                <a:path extrusionOk="0" h="889" w="889">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80"/>
            <p:cNvSpPr/>
            <p:nvPr/>
          </p:nvSpPr>
          <p:spPr>
            <a:xfrm>
              <a:off x="6181466" y="3859140"/>
              <a:ext cx="347943" cy="231709"/>
            </a:xfrm>
            <a:custGeom>
              <a:rect b="b" l="l" r="r" t="t"/>
              <a:pathLst>
                <a:path extrusionOk="0" h="8843" w="13279">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80"/>
            <p:cNvSpPr/>
            <p:nvPr/>
          </p:nvSpPr>
          <p:spPr>
            <a:xfrm>
              <a:off x="6216315" y="3882277"/>
              <a:ext cx="278244" cy="185304"/>
            </a:xfrm>
            <a:custGeom>
              <a:rect b="b" l="l" r="r" t="t"/>
              <a:pathLst>
                <a:path extrusionOk="0" h="7072" w="10619">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80"/>
            <p:cNvSpPr/>
            <p:nvPr/>
          </p:nvSpPr>
          <p:spPr>
            <a:xfrm>
              <a:off x="6198838" y="3963662"/>
              <a:ext cx="10953" cy="22508"/>
            </a:xfrm>
            <a:custGeom>
              <a:rect b="b" l="l" r="r" t="t"/>
              <a:pathLst>
                <a:path extrusionOk="0" h="859" w="418">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80"/>
            <p:cNvSpPr/>
            <p:nvPr/>
          </p:nvSpPr>
          <p:spPr>
            <a:xfrm>
              <a:off x="6501084" y="3957871"/>
              <a:ext cx="10953" cy="34220"/>
            </a:xfrm>
            <a:custGeom>
              <a:rect b="b" l="l" r="r" t="t"/>
              <a:pathLst>
                <a:path extrusionOk="0" h="1306" w="418">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80"/>
            <p:cNvSpPr/>
            <p:nvPr/>
          </p:nvSpPr>
          <p:spPr>
            <a:xfrm>
              <a:off x="6499328" y="3882277"/>
              <a:ext cx="12708" cy="11031"/>
            </a:xfrm>
            <a:custGeom>
              <a:rect b="b" l="l" r="r" t="t"/>
              <a:pathLst>
                <a:path extrusionOk="0" h="421" w="485">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80"/>
            <p:cNvSpPr/>
            <p:nvPr/>
          </p:nvSpPr>
          <p:spPr>
            <a:xfrm>
              <a:off x="6198838" y="3934603"/>
              <a:ext cx="10953" cy="16717"/>
            </a:xfrm>
            <a:custGeom>
              <a:rect b="b" l="l" r="r" t="t"/>
              <a:pathLst>
                <a:path extrusionOk="0" h="638" w="418">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80"/>
            <p:cNvSpPr/>
            <p:nvPr/>
          </p:nvSpPr>
          <p:spPr>
            <a:xfrm>
              <a:off x="6198838" y="3998511"/>
              <a:ext cx="10953" cy="16717"/>
            </a:xfrm>
            <a:custGeom>
              <a:rect b="b" l="l" r="r" t="t"/>
              <a:pathLst>
                <a:path extrusionOk="0" h="638" w="418">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80"/>
            <p:cNvSpPr/>
            <p:nvPr/>
          </p:nvSpPr>
          <p:spPr>
            <a:xfrm>
              <a:off x="6237827" y="4015962"/>
              <a:ext cx="235220" cy="34168"/>
            </a:xfrm>
            <a:custGeom>
              <a:rect b="b" l="l" r="r" t="t"/>
              <a:pathLst>
                <a:path extrusionOk="0" h="1304" w="8977">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80"/>
            <p:cNvSpPr/>
            <p:nvPr/>
          </p:nvSpPr>
          <p:spPr>
            <a:xfrm>
              <a:off x="6332654" y="3932402"/>
              <a:ext cx="52353" cy="50230"/>
            </a:xfrm>
            <a:custGeom>
              <a:rect b="b" l="l" r="r" t="t"/>
              <a:pathLst>
                <a:path extrusionOk="0" h="1917" w="1998">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80"/>
            <p:cNvSpPr/>
            <p:nvPr/>
          </p:nvSpPr>
          <p:spPr>
            <a:xfrm>
              <a:off x="6291909" y="3905545"/>
              <a:ext cx="127056" cy="103919"/>
            </a:xfrm>
            <a:custGeom>
              <a:rect b="b" l="l" r="r" t="t"/>
              <a:pathLst>
                <a:path extrusionOk="0" h="3966" w="4849">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2" name="Google Shape;16002;p80"/>
          <p:cNvGrpSpPr/>
          <p:nvPr/>
        </p:nvGrpSpPr>
        <p:grpSpPr>
          <a:xfrm>
            <a:off x="2656024" y="3178294"/>
            <a:ext cx="298735" cy="365472"/>
            <a:chOff x="2656024" y="3365144"/>
            <a:chExt cx="298735" cy="365472"/>
          </a:xfrm>
        </p:grpSpPr>
        <p:sp>
          <p:nvSpPr>
            <p:cNvPr id="16003" name="Google Shape;16003;p80"/>
            <p:cNvSpPr/>
            <p:nvPr/>
          </p:nvSpPr>
          <p:spPr>
            <a:xfrm>
              <a:off x="2793509" y="3554379"/>
              <a:ext cx="23792" cy="170840"/>
            </a:xfrm>
            <a:custGeom>
              <a:rect b="b" l="l" r="r" t="t"/>
              <a:pathLst>
                <a:path extrusionOk="0" h="6520" w="908">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80"/>
            <p:cNvSpPr/>
            <p:nvPr/>
          </p:nvSpPr>
          <p:spPr>
            <a:xfrm>
              <a:off x="2793509" y="3554379"/>
              <a:ext cx="23661" cy="39147"/>
            </a:xfrm>
            <a:custGeom>
              <a:rect b="b" l="l" r="r" t="t"/>
              <a:pathLst>
                <a:path extrusionOk="0" h="1494" w="903">
                  <a:moveTo>
                    <a:pt x="0" y="0"/>
                  </a:moveTo>
                  <a:lnTo>
                    <a:pt x="0" y="1493"/>
                  </a:lnTo>
                  <a:lnTo>
                    <a:pt x="902" y="1493"/>
                  </a:lnTo>
                  <a:lnTo>
                    <a:pt x="90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80"/>
            <p:cNvSpPr/>
            <p:nvPr/>
          </p:nvSpPr>
          <p:spPr>
            <a:xfrm>
              <a:off x="2720797" y="3431541"/>
              <a:ext cx="169321" cy="156612"/>
            </a:xfrm>
            <a:custGeom>
              <a:rect b="b" l="l" r="r" t="t"/>
              <a:pathLst>
                <a:path extrusionOk="0" h="5977" w="6462">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80"/>
            <p:cNvSpPr/>
            <p:nvPr/>
          </p:nvSpPr>
          <p:spPr>
            <a:xfrm>
              <a:off x="2720666" y="3482060"/>
              <a:ext cx="58641" cy="106094"/>
            </a:xfrm>
            <a:custGeom>
              <a:rect b="b" l="l" r="r" t="t"/>
              <a:pathLst>
                <a:path extrusionOk="0" h="4049" w="2238">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80"/>
            <p:cNvSpPr/>
            <p:nvPr/>
          </p:nvSpPr>
          <p:spPr>
            <a:xfrm>
              <a:off x="2800662" y="3365144"/>
              <a:ext cx="10848" cy="38963"/>
            </a:xfrm>
            <a:custGeom>
              <a:rect b="b" l="l" r="r" t="t"/>
              <a:pathLst>
                <a:path extrusionOk="0" h="1487" w="414">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80"/>
            <p:cNvSpPr/>
            <p:nvPr/>
          </p:nvSpPr>
          <p:spPr>
            <a:xfrm>
              <a:off x="2843189" y="3376071"/>
              <a:ext cx="24237" cy="36946"/>
            </a:xfrm>
            <a:custGeom>
              <a:rect b="b" l="l" r="r" t="t"/>
              <a:pathLst>
                <a:path extrusionOk="0" h="1410" w="925">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80"/>
            <p:cNvSpPr/>
            <p:nvPr/>
          </p:nvSpPr>
          <p:spPr>
            <a:xfrm>
              <a:off x="2879270" y="3407304"/>
              <a:ext cx="34561" cy="30631"/>
            </a:xfrm>
            <a:custGeom>
              <a:rect b="b" l="l" r="r" t="t"/>
              <a:pathLst>
                <a:path extrusionOk="0" h="1169" w="1319">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80"/>
            <p:cNvSpPr/>
            <p:nvPr/>
          </p:nvSpPr>
          <p:spPr>
            <a:xfrm>
              <a:off x="2903428" y="3453552"/>
              <a:ext cx="41295" cy="21617"/>
            </a:xfrm>
            <a:custGeom>
              <a:rect b="b" l="l" r="r" t="t"/>
              <a:pathLst>
                <a:path extrusionOk="0" h="825" w="1576">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80"/>
            <p:cNvSpPr/>
            <p:nvPr/>
          </p:nvSpPr>
          <p:spPr>
            <a:xfrm>
              <a:off x="2912232" y="3507974"/>
              <a:ext cx="42527" cy="10953"/>
            </a:xfrm>
            <a:custGeom>
              <a:rect b="b" l="l" r="r" t="t"/>
              <a:pathLst>
                <a:path extrusionOk="0" h="418" w="1623">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80"/>
            <p:cNvSpPr/>
            <p:nvPr/>
          </p:nvSpPr>
          <p:spPr>
            <a:xfrm>
              <a:off x="2902406" y="3551444"/>
              <a:ext cx="41819" cy="21748"/>
            </a:xfrm>
            <a:custGeom>
              <a:rect b="b" l="l" r="r" t="t"/>
              <a:pathLst>
                <a:path extrusionOk="0" h="830" w="1596">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80"/>
            <p:cNvSpPr/>
            <p:nvPr/>
          </p:nvSpPr>
          <p:spPr>
            <a:xfrm>
              <a:off x="2877986" y="3588547"/>
              <a:ext cx="34640" cy="30631"/>
            </a:xfrm>
            <a:custGeom>
              <a:rect b="b" l="l" r="r" t="t"/>
              <a:pathLst>
                <a:path extrusionOk="0" h="1169" w="1322">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80"/>
            <p:cNvSpPr/>
            <p:nvPr/>
          </p:nvSpPr>
          <p:spPr>
            <a:xfrm>
              <a:off x="2841695" y="3613072"/>
              <a:ext cx="24316" cy="36788"/>
            </a:xfrm>
            <a:custGeom>
              <a:rect b="b" l="l" r="r" t="t"/>
              <a:pathLst>
                <a:path extrusionOk="0" h="1404" w="928">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80"/>
            <p:cNvSpPr/>
            <p:nvPr/>
          </p:nvSpPr>
          <p:spPr>
            <a:xfrm>
              <a:off x="2743383" y="3612444"/>
              <a:ext cx="23844" cy="36919"/>
            </a:xfrm>
            <a:custGeom>
              <a:rect b="b" l="l" r="r" t="t"/>
              <a:pathLst>
                <a:path extrusionOk="0" h="1409" w="91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80"/>
            <p:cNvSpPr/>
            <p:nvPr/>
          </p:nvSpPr>
          <p:spPr>
            <a:xfrm>
              <a:off x="2696324" y="3587420"/>
              <a:ext cx="35504" cy="30971"/>
            </a:xfrm>
            <a:custGeom>
              <a:rect b="b" l="l" r="r" t="t"/>
              <a:pathLst>
                <a:path extrusionOk="0" h="1182" w="1355">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80"/>
            <p:cNvSpPr/>
            <p:nvPr/>
          </p:nvSpPr>
          <p:spPr>
            <a:xfrm>
              <a:off x="2665693" y="3550317"/>
              <a:ext cx="40168" cy="21722"/>
            </a:xfrm>
            <a:custGeom>
              <a:rect b="b" l="l" r="r" t="t"/>
              <a:pathLst>
                <a:path extrusionOk="0" h="829" w="1533">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80"/>
            <p:cNvSpPr/>
            <p:nvPr/>
          </p:nvSpPr>
          <p:spPr>
            <a:xfrm>
              <a:off x="2656024" y="3506585"/>
              <a:ext cx="40640" cy="10848"/>
            </a:xfrm>
            <a:custGeom>
              <a:rect b="b" l="l" r="r" t="t"/>
              <a:pathLst>
                <a:path extrusionOk="0" h="414" w="1551">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80"/>
            <p:cNvSpPr/>
            <p:nvPr/>
          </p:nvSpPr>
          <p:spPr>
            <a:xfrm>
              <a:off x="2666191" y="3452084"/>
              <a:ext cx="42186" cy="21879"/>
            </a:xfrm>
            <a:custGeom>
              <a:rect b="b" l="l" r="r" t="t"/>
              <a:pathLst>
                <a:path extrusionOk="0" h="835" w="161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80"/>
            <p:cNvSpPr/>
            <p:nvPr/>
          </p:nvSpPr>
          <p:spPr>
            <a:xfrm>
              <a:off x="2697319" y="3405994"/>
              <a:ext cx="35190" cy="30945"/>
            </a:xfrm>
            <a:custGeom>
              <a:rect b="b" l="l" r="r" t="t"/>
              <a:pathLst>
                <a:path extrusionOk="0" h="1181" w="1343">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80"/>
            <p:cNvSpPr/>
            <p:nvPr/>
          </p:nvSpPr>
          <p:spPr>
            <a:xfrm>
              <a:off x="2744694" y="3375521"/>
              <a:ext cx="24578" cy="36998"/>
            </a:xfrm>
            <a:custGeom>
              <a:rect b="b" l="l" r="r" t="t"/>
              <a:pathLst>
                <a:path extrusionOk="0" h="1412" w="938">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80"/>
            <p:cNvSpPr/>
            <p:nvPr/>
          </p:nvSpPr>
          <p:spPr>
            <a:xfrm>
              <a:off x="2745453" y="3551732"/>
              <a:ext cx="121029" cy="123650"/>
            </a:xfrm>
            <a:custGeom>
              <a:rect b="b" l="l" r="r" t="t"/>
              <a:pathLst>
                <a:path extrusionOk="0" h="4719" w="4619">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80"/>
            <p:cNvSpPr/>
            <p:nvPr/>
          </p:nvSpPr>
          <p:spPr>
            <a:xfrm>
              <a:off x="2795631" y="3426170"/>
              <a:ext cx="101535" cy="114872"/>
            </a:xfrm>
            <a:custGeom>
              <a:rect b="b" l="l" r="r" t="t"/>
              <a:pathLst>
                <a:path extrusionOk="0" h="4384" w="3875">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80"/>
            <p:cNvSpPr/>
            <p:nvPr/>
          </p:nvSpPr>
          <p:spPr>
            <a:xfrm>
              <a:off x="2713617" y="3443804"/>
              <a:ext cx="83953" cy="111072"/>
            </a:xfrm>
            <a:custGeom>
              <a:rect b="b" l="l" r="r" t="t"/>
              <a:pathLst>
                <a:path extrusionOk="0" h="4239" w="3204">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80"/>
            <p:cNvSpPr/>
            <p:nvPr/>
          </p:nvSpPr>
          <p:spPr>
            <a:xfrm>
              <a:off x="2788085" y="3617710"/>
              <a:ext cx="34614" cy="112907"/>
            </a:xfrm>
            <a:custGeom>
              <a:rect b="b" l="l" r="r" t="t"/>
              <a:pathLst>
                <a:path extrusionOk="0" h="4309" w="1321">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6" name="Google Shape;16026;p80"/>
          <p:cNvGrpSpPr/>
          <p:nvPr/>
        </p:nvGrpSpPr>
        <p:grpSpPr>
          <a:xfrm>
            <a:off x="7172235" y="3616505"/>
            <a:ext cx="387561" cy="384312"/>
            <a:chOff x="7172235" y="3803355"/>
            <a:chExt cx="387561" cy="384312"/>
          </a:xfrm>
        </p:grpSpPr>
        <p:sp>
          <p:nvSpPr>
            <p:cNvPr id="16027" name="Google Shape;16027;p80"/>
            <p:cNvSpPr/>
            <p:nvPr/>
          </p:nvSpPr>
          <p:spPr>
            <a:xfrm>
              <a:off x="7256004" y="3991594"/>
              <a:ext cx="112854" cy="112959"/>
            </a:xfrm>
            <a:custGeom>
              <a:rect b="b" l="l" r="r" t="t"/>
              <a:pathLst>
                <a:path extrusionOk="0" h="4311" w="4307">
                  <a:moveTo>
                    <a:pt x="1186" y="0"/>
                  </a:moveTo>
                  <a:lnTo>
                    <a:pt x="1" y="1186"/>
                  </a:lnTo>
                  <a:lnTo>
                    <a:pt x="3126" y="4311"/>
                  </a:lnTo>
                  <a:lnTo>
                    <a:pt x="4306" y="3125"/>
                  </a:lnTo>
                  <a:lnTo>
                    <a:pt x="1186"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80"/>
            <p:cNvSpPr/>
            <p:nvPr/>
          </p:nvSpPr>
          <p:spPr>
            <a:xfrm>
              <a:off x="7262031" y="3994607"/>
              <a:ext cx="55759" cy="55733"/>
            </a:xfrm>
            <a:custGeom>
              <a:rect b="b" l="l" r="r" t="t"/>
              <a:pathLst>
                <a:path extrusionOk="0" h="2127" w="2128">
                  <a:moveTo>
                    <a:pt x="1071" y="0"/>
                  </a:moveTo>
                  <a:lnTo>
                    <a:pt x="1" y="1296"/>
                  </a:lnTo>
                  <a:lnTo>
                    <a:pt x="827" y="2127"/>
                  </a:lnTo>
                  <a:lnTo>
                    <a:pt x="2127" y="1056"/>
                  </a:lnTo>
                  <a:lnTo>
                    <a:pt x="1071"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80"/>
            <p:cNvSpPr/>
            <p:nvPr/>
          </p:nvSpPr>
          <p:spPr>
            <a:xfrm>
              <a:off x="7310217" y="4042767"/>
              <a:ext cx="55733" cy="55759"/>
            </a:xfrm>
            <a:custGeom>
              <a:rect b="b" l="l" r="r" t="t"/>
              <a:pathLst>
                <a:path extrusionOk="0" h="2128" w="2127">
                  <a:moveTo>
                    <a:pt x="1071" y="1"/>
                  </a:moveTo>
                  <a:lnTo>
                    <a:pt x="0" y="1302"/>
                  </a:lnTo>
                  <a:lnTo>
                    <a:pt x="831" y="2127"/>
                  </a:lnTo>
                  <a:lnTo>
                    <a:pt x="2127" y="1057"/>
                  </a:lnTo>
                  <a:lnTo>
                    <a:pt x="10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80"/>
            <p:cNvSpPr/>
            <p:nvPr/>
          </p:nvSpPr>
          <p:spPr>
            <a:xfrm>
              <a:off x="7338149" y="3862337"/>
              <a:ext cx="73341" cy="65087"/>
            </a:xfrm>
            <a:custGeom>
              <a:rect b="b" l="l" r="r" t="t"/>
              <a:pathLst>
                <a:path extrusionOk="0" h="2484" w="2799">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80"/>
            <p:cNvSpPr/>
            <p:nvPr/>
          </p:nvSpPr>
          <p:spPr>
            <a:xfrm>
              <a:off x="7323056" y="3861787"/>
              <a:ext cx="84922" cy="85053"/>
            </a:xfrm>
            <a:custGeom>
              <a:rect b="b" l="l" r="r" t="t"/>
              <a:pathLst>
                <a:path extrusionOk="0" h="3246" w="3241">
                  <a:moveTo>
                    <a:pt x="936" y="0"/>
                  </a:moveTo>
                  <a:lnTo>
                    <a:pt x="0" y="941"/>
                  </a:lnTo>
                  <a:lnTo>
                    <a:pt x="2299" y="3245"/>
                  </a:lnTo>
                  <a:lnTo>
                    <a:pt x="3240" y="2304"/>
                  </a:lnTo>
                  <a:lnTo>
                    <a:pt x="936"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80"/>
            <p:cNvSpPr/>
            <p:nvPr/>
          </p:nvSpPr>
          <p:spPr>
            <a:xfrm>
              <a:off x="7322925" y="3871455"/>
              <a:ext cx="75358" cy="75254"/>
            </a:xfrm>
            <a:custGeom>
              <a:rect b="b" l="l" r="r" t="t"/>
              <a:pathLst>
                <a:path extrusionOk="0" h="2872" w="2876">
                  <a:moveTo>
                    <a:pt x="572" y="1"/>
                  </a:moveTo>
                  <a:lnTo>
                    <a:pt x="0" y="572"/>
                  </a:lnTo>
                  <a:lnTo>
                    <a:pt x="2304" y="2871"/>
                  </a:lnTo>
                  <a:lnTo>
                    <a:pt x="2876" y="2305"/>
                  </a:lnTo>
                  <a:lnTo>
                    <a:pt x="572"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80"/>
            <p:cNvSpPr/>
            <p:nvPr/>
          </p:nvSpPr>
          <p:spPr>
            <a:xfrm>
              <a:off x="7203442" y="3878635"/>
              <a:ext cx="187689" cy="187689"/>
            </a:xfrm>
            <a:custGeom>
              <a:rect b="b" l="l" r="r" t="t"/>
              <a:pathLst>
                <a:path extrusionOk="0" h="7163" w="7163">
                  <a:moveTo>
                    <a:pt x="4699" y="0"/>
                  </a:moveTo>
                  <a:lnTo>
                    <a:pt x="0" y="5698"/>
                  </a:lnTo>
                  <a:lnTo>
                    <a:pt x="1464" y="7162"/>
                  </a:lnTo>
                  <a:lnTo>
                    <a:pt x="7162" y="2463"/>
                  </a:lnTo>
                  <a:lnTo>
                    <a:pt x="4699"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80"/>
            <p:cNvSpPr/>
            <p:nvPr/>
          </p:nvSpPr>
          <p:spPr>
            <a:xfrm>
              <a:off x="7203442" y="3933712"/>
              <a:ext cx="187689" cy="132611"/>
            </a:xfrm>
            <a:custGeom>
              <a:rect b="b" l="l" r="r" t="t"/>
              <a:pathLst>
                <a:path extrusionOk="0" h="5061" w="7163">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80"/>
            <p:cNvSpPr/>
            <p:nvPr/>
          </p:nvSpPr>
          <p:spPr>
            <a:xfrm>
              <a:off x="7178392" y="4012084"/>
              <a:ext cx="79263" cy="79263"/>
            </a:xfrm>
            <a:custGeom>
              <a:rect b="b" l="l" r="r" t="t"/>
              <a:pathLst>
                <a:path extrusionOk="0" h="3025" w="3025">
                  <a:moveTo>
                    <a:pt x="942" y="0"/>
                  </a:moveTo>
                  <a:lnTo>
                    <a:pt x="1" y="941"/>
                  </a:lnTo>
                  <a:lnTo>
                    <a:pt x="2084" y="3025"/>
                  </a:lnTo>
                  <a:lnTo>
                    <a:pt x="3025" y="2084"/>
                  </a:lnTo>
                  <a:lnTo>
                    <a:pt x="942"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80"/>
            <p:cNvSpPr/>
            <p:nvPr/>
          </p:nvSpPr>
          <p:spPr>
            <a:xfrm>
              <a:off x="7178392" y="4024399"/>
              <a:ext cx="66947" cy="66947"/>
            </a:xfrm>
            <a:custGeom>
              <a:rect b="b" l="l" r="r" t="t"/>
              <a:pathLst>
                <a:path extrusionOk="0" h="2555" w="2555">
                  <a:moveTo>
                    <a:pt x="471" y="1"/>
                  </a:moveTo>
                  <a:lnTo>
                    <a:pt x="1" y="471"/>
                  </a:lnTo>
                  <a:lnTo>
                    <a:pt x="2084" y="2555"/>
                  </a:lnTo>
                  <a:lnTo>
                    <a:pt x="2555"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80"/>
            <p:cNvSpPr/>
            <p:nvPr/>
          </p:nvSpPr>
          <p:spPr>
            <a:xfrm>
              <a:off x="7428941" y="3953128"/>
              <a:ext cx="73367" cy="65087"/>
            </a:xfrm>
            <a:custGeom>
              <a:rect b="b" l="l" r="r" t="t"/>
              <a:pathLst>
                <a:path extrusionOk="0" h="2484" w="280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80"/>
            <p:cNvSpPr/>
            <p:nvPr/>
          </p:nvSpPr>
          <p:spPr>
            <a:xfrm>
              <a:off x="7413743" y="3952578"/>
              <a:ext cx="85053" cy="84949"/>
            </a:xfrm>
            <a:custGeom>
              <a:rect b="b" l="l" r="r" t="t"/>
              <a:pathLst>
                <a:path extrusionOk="0" h="3242" w="3246">
                  <a:moveTo>
                    <a:pt x="941" y="1"/>
                  </a:moveTo>
                  <a:lnTo>
                    <a:pt x="0" y="942"/>
                  </a:lnTo>
                  <a:lnTo>
                    <a:pt x="2304" y="3241"/>
                  </a:lnTo>
                  <a:lnTo>
                    <a:pt x="3245" y="2305"/>
                  </a:lnTo>
                  <a:lnTo>
                    <a:pt x="941"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80"/>
            <p:cNvSpPr/>
            <p:nvPr/>
          </p:nvSpPr>
          <p:spPr>
            <a:xfrm>
              <a:off x="7413743" y="3962273"/>
              <a:ext cx="75358" cy="75254"/>
            </a:xfrm>
            <a:custGeom>
              <a:rect b="b" l="l" r="r" t="t"/>
              <a:pathLst>
                <a:path extrusionOk="0" h="2872" w="2876">
                  <a:moveTo>
                    <a:pt x="571" y="1"/>
                  </a:moveTo>
                  <a:lnTo>
                    <a:pt x="0" y="572"/>
                  </a:lnTo>
                  <a:lnTo>
                    <a:pt x="2304" y="2871"/>
                  </a:lnTo>
                  <a:lnTo>
                    <a:pt x="2875" y="2305"/>
                  </a:lnTo>
                  <a:lnTo>
                    <a:pt x="5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80"/>
            <p:cNvSpPr/>
            <p:nvPr/>
          </p:nvSpPr>
          <p:spPr>
            <a:xfrm>
              <a:off x="7294234" y="3969322"/>
              <a:ext cx="187689" cy="187820"/>
            </a:xfrm>
            <a:custGeom>
              <a:rect b="b" l="l" r="r" t="t"/>
              <a:pathLst>
                <a:path extrusionOk="0" h="7168" w="7163">
                  <a:moveTo>
                    <a:pt x="4700" y="0"/>
                  </a:moveTo>
                  <a:lnTo>
                    <a:pt x="1" y="5703"/>
                  </a:lnTo>
                  <a:lnTo>
                    <a:pt x="1465" y="7167"/>
                  </a:lnTo>
                  <a:lnTo>
                    <a:pt x="7163" y="2468"/>
                  </a:lnTo>
                  <a:lnTo>
                    <a:pt x="4700"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80"/>
            <p:cNvSpPr/>
            <p:nvPr/>
          </p:nvSpPr>
          <p:spPr>
            <a:xfrm>
              <a:off x="7294234" y="4024530"/>
              <a:ext cx="187689" cy="132611"/>
            </a:xfrm>
            <a:custGeom>
              <a:rect b="b" l="l" r="r" t="t"/>
              <a:pathLst>
                <a:path extrusionOk="0" h="5061" w="7163">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80"/>
            <p:cNvSpPr/>
            <p:nvPr/>
          </p:nvSpPr>
          <p:spPr>
            <a:xfrm>
              <a:off x="7269210" y="4102902"/>
              <a:ext cx="79263" cy="79263"/>
            </a:xfrm>
            <a:custGeom>
              <a:rect b="b" l="l" r="r" t="t"/>
              <a:pathLst>
                <a:path extrusionOk="0" h="3025" w="3025">
                  <a:moveTo>
                    <a:pt x="941" y="0"/>
                  </a:moveTo>
                  <a:lnTo>
                    <a:pt x="1" y="941"/>
                  </a:lnTo>
                  <a:lnTo>
                    <a:pt x="2084" y="3024"/>
                  </a:lnTo>
                  <a:lnTo>
                    <a:pt x="3025" y="2084"/>
                  </a:lnTo>
                  <a:lnTo>
                    <a:pt x="941" y="0"/>
                  </a:ln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80"/>
            <p:cNvSpPr/>
            <p:nvPr/>
          </p:nvSpPr>
          <p:spPr>
            <a:xfrm>
              <a:off x="7269210" y="4115217"/>
              <a:ext cx="66947" cy="66947"/>
            </a:xfrm>
            <a:custGeom>
              <a:rect b="b" l="l" r="r" t="t"/>
              <a:pathLst>
                <a:path extrusionOk="0" h="2555" w="2555">
                  <a:moveTo>
                    <a:pt x="471" y="1"/>
                  </a:moveTo>
                  <a:lnTo>
                    <a:pt x="1" y="471"/>
                  </a:lnTo>
                  <a:lnTo>
                    <a:pt x="2084" y="2554"/>
                  </a:lnTo>
                  <a:lnTo>
                    <a:pt x="2554" y="2084"/>
                  </a:lnTo>
                  <a:lnTo>
                    <a:pt x="471" y="1"/>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80"/>
            <p:cNvSpPr/>
            <p:nvPr/>
          </p:nvSpPr>
          <p:spPr>
            <a:xfrm>
              <a:off x="7457868" y="3839017"/>
              <a:ext cx="65925" cy="63122"/>
            </a:xfrm>
            <a:custGeom>
              <a:rect b="b" l="l" r="r" t="t"/>
              <a:pathLst>
                <a:path extrusionOk="0" h="2409" w="2516">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80"/>
            <p:cNvSpPr/>
            <p:nvPr/>
          </p:nvSpPr>
          <p:spPr>
            <a:xfrm>
              <a:off x="7435491" y="3806028"/>
              <a:ext cx="33068" cy="81909"/>
            </a:xfrm>
            <a:custGeom>
              <a:rect b="b" l="l" r="r" t="t"/>
              <a:pathLst>
                <a:path extrusionOk="0" h="3126" w="1262">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80"/>
            <p:cNvSpPr/>
            <p:nvPr/>
          </p:nvSpPr>
          <p:spPr>
            <a:xfrm>
              <a:off x="7390868" y="3803355"/>
              <a:ext cx="35478" cy="81909"/>
            </a:xfrm>
            <a:custGeom>
              <a:rect b="b" l="l" r="r" t="t"/>
              <a:pathLst>
                <a:path extrusionOk="0" h="3126" w="1354">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80"/>
            <p:cNvSpPr/>
            <p:nvPr/>
          </p:nvSpPr>
          <p:spPr>
            <a:xfrm>
              <a:off x="7471965" y="3892941"/>
              <a:ext cx="85053" cy="31469"/>
            </a:xfrm>
            <a:custGeom>
              <a:rect b="b" l="l" r="r" t="t"/>
              <a:pathLst>
                <a:path extrusionOk="0" h="1201" w="3246">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80"/>
            <p:cNvSpPr/>
            <p:nvPr/>
          </p:nvSpPr>
          <p:spPr>
            <a:xfrm>
              <a:off x="7473171" y="3935494"/>
              <a:ext cx="86625" cy="32963"/>
            </a:xfrm>
            <a:custGeom>
              <a:rect b="b" l="l" r="r" t="t"/>
              <a:pathLst>
                <a:path extrusionOk="0" h="1258" w="3306">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80"/>
            <p:cNvSpPr/>
            <p:nvPr/>
          </p:nvSpPr>
          <p:spPr>
            <a:xfrm>
              <a:off x="7232448" y="3926585"/>
              <a:ext cx="83088" cy="92888"/>
            </a:xfrm>
            <a:custGeom>
              <a:rect b="b" l="l" r="r" t="t"/>
              <a:pathLst>
                <a:path extrusionOk="0" h="3545" w="3171">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80"/>
            <p:cNvSpPr/>
            <p:nvPr/>
          </p:nvSpPr>
          <p:spPr>
            <a:xfrm>
              <a:off x="7172235" y="3856022"/>
              <a:ext cx="335235" cy="331645"/>
            </a:xfrm>
            <a:custGeom>
              <a:rect b="b" l="l" r="r" t="t"/>
              <a:pathLst>
                <a:path extrusionOk="0" h="12657" w="12794">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80"/>
            <p:cNvSpPr/>
            <p:nvPr/>
          </p:nvSpPr>
          <p:spPr>
            <a:xfrm>
              <a:off x="7323240" y="4017377"/>
              <a:ext cx="82983" cy="92862"/>
            </a:xfrm>
            <a:custGeom>
              <a:rect b="b" l="l" r="r" t="t"/>
              <a:pathLst>
                <a:path extrusionOk="0" h="3544" w="3167">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2" name="Google Shape;16052;p80"/>
          <p:cNvGrpSpPr/>
          <p:nvPr/>
        </p:nvGrpSpPr>
        <p:grpSpPr>
          <a:xfrm>
            <a:off x="6655443" y="3612365"/>
            <a:ext cx="428280" cy="351638"/>
            <a:chOff x="6655443" y="3799215"/>
            <a:chExt cx="428280" cy="351638"/>
          </a:xfrm>
        </p:grpSpPr>
        <p:sp>
          <p:nvSpPr>
            <p:cNvPr id="16053" name="Google Shape;16053;p80"/>
            <p:cNvSpPr/>
            <p:nvPr/>
          </p:nvSpPr>
          <p:spPr>
            <a:xfrm>
              <a:off x="6723334" y="3960387"/>
              <a:ext cx="293468" cy="184177"/>
            </a:xfrm>
            <a:custGeom>
              <a:rect b="b" l="l" r="r" t="t"/>
              <a:pathLst>
                <a:path extrusionOk="0" h="7029" w="1120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80"/>
            <p:cNvSpPr/>
            <p:nvPr/>
          </p:nvSpPr>
          <p:spPr>
            <a:xfrm>
              <a:off x="6998905" y="3960387"/>
              <a:ext cx="17896" cy="161774"/>
            </a:xfrm>
            <a:custGeom>
              <a:rect b="b" l="l" r="r" t="t"/>
              <a:pathLst>
                <a:path extrusionOk="0" h="6174" w="683">
                  <a:moveTo>
                    <a:pt x="1" y="1"/>
                  </a:moveTo>
                  <a:lnTo>
                    <a:pt x="1" y="6174"/>
                  </a:lnTo>
                  <a:cubicBezTo>
                    <a:pt x="433" y="5938"/>
                    <a:pt x="682" y="5670"/>
                    <a:pt x="682" y="5382"/>
                  </a:cubicBezTo>
                  <a:lnTo>
                    <a:pt x="682" y="1"/>
                  </a:ln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80"/>
            <p:cNvSpPr/>
            <p:nvPr/>
          </p:nvSpPr>
          <p:spPr>
            <a:xfrm>
              <a:off x="6723334" y="3949434"/>
              <a:ext cx="293468" cy="70223"/>
            </a:xfrm>
            <a:custGeom>
              <a:rect b="b" l="l" r="r" t="t"/>
              <a:pathLst>
                <a:path extrusionOk="0" h="2680" w="1120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80"/>
            <p:cNvSpPr/>
            <p:nvPr/>
          </p:nvSpPr>
          <p:spPr>
            <a:xfrm>
              <a:off x="6998905" y="3949434"/>
              <a:ext cx="17896" cy="47846"/>
            </a:xfrm>
            <a:custGeom>
              <a:rect b="b" l="l" r="r" t="t"/>
              <a:pathLst>
                <a:path extrusionOk="0" h="1826" w="683">
                  <a:moveTo>
                    <a:pt x="1" y="1"/>
                  </a:moveTo>
                  <a:lnTo>
                    <a:pt x="1" y="1825"/>
                  </a:lnTo>
                  <a:cubicBezTo>
                    <a:pt x="433" y="1590"/>
                    <a:pt x="682" y="1321"/>
                    <a:pt x="682" y="1033"/>
                  </a:cubicBezTo>
                  <a:lnTo>
                    <a:pt x="682" y="1"/>
                  </a:ln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80"/>
            <p:cNvSpPr/>
            <p:nvPr/>
          </p:nvSpPr>
          <p:spPr>
            <a:xfrm>
              <a:off x="6723334" y="3906174"/>
              <a:ext cx="293468" cy="86442"/>
            </a:xfrm>
            <a:custGeom>
              <a:rect b="b" l="l" r="r" t="t"/>
              <a:pathLst>
                <a:path extrusionOk="0" h="3299" w="1120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80"/>
            <p:cNvSpPr/>
            <p:nvPr/>
          </p:nvSpPr>
          <p:spPr>
            <a:xfrm>
              <a:off x="6846852" y="3906305"/>
              <a:ext cx="169949" cy="86311"/>
            </a:xfrm>
            <a:custGeom>
              <a:rect b="b" l="l" r="r" t="t"/>
              <a:pathLst>
                <a:path extrusionOk="0" h="3294" w="6486">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80"/>
            <p:cNvSpPr/>
            <p:nvPr/>
          </p:nvSpPr>
          <p:spPr>
            <a:xfrm>
              <a:off x="6885448" y="3927424"/>
              <a:ext cx="21931" cy="22036"/>
            </a:xfrm>
            <a:custGeom>
              <a:rect b="b" l="l" r="r" t="t"/>
              <a:pathLst>
                <a:path extrusionOk="0" h="841" w="837">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80"/>
            <p:cNvSpPr/>
            <p:nvPr/>
          </p:nvSpPr>
          <p:spPr>
            <a:xfrm>
              <a:off x="6832624" y="3927424"/>
              <a:ext cx="22036" cy="22036"/>
            </a:xfrm>
            <a:custGeom>
              <a:rect b="b" l="l" r="r" t="t"/>
              <a:pathLst>
                <a:path extrusionOk="0" h="841" w="841">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80"/>
            <p:cNvSpPr/>
            <p:nvPr/>
          </p:nvSpPr>
          <p:spPr>
            <a:xfrm>
              <a:off x="6702555" y="3799215"/>
              <a:ext cx="335942" cy="351638"/>
            </a:xfrm>
            <a:custGeom>
              <a:rect b="b" l="l" r="r" t="t"/>
              <a:pathLst>
                <a:path extrusionOk="0" h="13420" w="12821">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80"/>
            <p:cNvSpPr/>
            <p:nvPr/>
          </p:nvSpPr>
          <p:spPr>
            <a:xfrm>
              <a:off x="6695795" y="3846458"/>
              <a:ext cx="49313" cy="65428"/>
            </a:xfrm>
            <a:custGeom>
              <a:rect b="b" l="l" r="r" t="t"/>
              <a:pathLst>
                <a:path extrusionOk="0" h="2497" w="1882">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80"/>
            <p:cNvSpPr/>
            <p:nvPr/>
          </p:nvSpPr>
          <p:spPr>
            <a:xfrm>
              <a:off x="6655443" y="3895142"/>
              <a:ext cx="69803" cy="34902"/>
            </a:xfrm>
            <a:custGeom>
              <a:rect b="b" l="l" r="r" t="t"/>
              <a:pathLst>
                <a:path extrusionOk="0" h="1332" w="2664">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80"/>
            <p:cNvSpPr/>
            <p:nvPr/>
          </p:nvSpPr>
          <p:spPr>
            <a:xfrm>
              <a:off x="6994634" y="3847794"/>
              <a:ext cx="49523" cy="65585"/>
            </a:xfrm>
            <a:custGeom>
              <a:rect b="b" l="l" r="r" t="t"/>
              <a:pathLst>
                <a:path extrusionOk="0" h="2503" w="189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80"/>
            <p:cNvSpPr/>
            <p:nvPr/>
          </p:nvSpPr>
          <p:spPr>
            <a:xfrm>
              <a:off x="7013762" y="3894854"/>
              <a:ext cx="69961" cy="35635"/>
            </a:xfrm>
            <a:custGeom>
              <a:rect b="b" l="l" r="r" t="t"/>
              <a:pathLst>
                <a:path extrusionOk="0" h="1360" w="267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6" name="Google Shape;16066;p80"/>
          <p:cNvGrpSpPr/>
          <p:nvPr/>
        </p:nvGrpSpPr>
        <p:grpSpPr>
          <a:xfrm>
            <a:off x="5224551" y="3606417"/>
            <a:ext cx="366547" cy="363507"/>
            <a:chOff x="5224551" y="3793267"/>
            <a:chExt cx="366547" cy="363507"/>
          </a:xfrm>
        </p:grpSpPr>
        <p:sp>
          <p:nvSpPr>
            <p:cNvPr id="16067" name="Google Shape;16067;p80"/>
            <p:cNvSpPr/>
            <p:nvPr/>
          </p:nvSpPr>
          <p:spPr>
            <a:xfrm>
              <a:off x="5259898" y="3798586"/>
              <a:ext cx="296481" cy="97185"/>
            </a:xfrm>
            <a:custGeom>
              <a:rect b="b" l="l" r="r" t="t"/>
              <a:pathLst>
                <a:path extrusionOk="0" h="3709" w="11315">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80"/>
            <p:cNvSpPr/>
            <p:nvPr/>
          </p:nvSpPr>
          <p:spPr>
            <a:xfrm>
              <a:off x="5296110" y="3823452"/>
              <a:ext cx="223927" cy="73446"/>
            </a:xfrm>
            <a:custGeom>
              <a:rect b="b" l="l" r="r" t="t"/>
              <a:pathLst>
                <a:path extrusionOk="0" h="2803" w="8546">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80"/>
            <p:cNvSpPr/>
            <p:nvPr/>
          </p:nvSpPr>
          <p:spPr>
            <a:xfrm>
              <a:off x="5258771" y="4108300"/>
              <a:ext cx="298604" cy="21538"/>
            </a:xfrm>
            <a:custGeom>
              <a:rect b="b" l="l" r="r" t="t"/>
              <a:pathLst>
                <a:path extrusionOk="0" h="822" w="11396">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80"/>
            <p:cNvSpPr/>
            <p:nvPr/>
          </p:nvSpPr>
          <p:spPr>
            <a:xfrm>
              <a:off x="5247818" y="4129812"/>
              <a:ext cx="320640" cy="21538"/>
            </a:xfrm>
            <a:custGeom>
              <a:rect b="b" l="l" r="r" t="t"/>
              <a:pathLst>
                <a:path extrusionOk="0" h="822" w="12237">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80"/>
            <p:cNvSpPr/>
            <p:nvPr/>
          </p:nvSpPr>
          <p:spPr>
            <a:xfrm>
              <a:off x="5257382" y="3883797"/>
              <a:ext cx="301381" cy="36238"/>
            </a:xfrm>
            <a:custGeom>
              <a:rect b="b" l="l" r="r" t="t"/>
              <a:pathLst>
                <a:path extrusionOk="0" h="1383" w="11502">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80"/>
            <p:cNvSpPr/>
            <p:nvPr/>
          </p:nvSpPr>
          <p:spPr>
            <a:xfrm>
              <a:off x="5303420" y="3920008"/>
              <a:ext cx="214467" cy="188317"/>
            </a:xfrm>
            <a:custGeom>
              <a:rect b="b" l="l" r="r" t="t"/>
              <a:pathLst>
                <a:path extrusionOk="0" h="7187" w="8185">
                  <a:moveTo>
                    <a:pt x="0" y="1"/>
                  </a:moveTo>
                  <a:lnTo>
                    <a:pt x="0" y="7187"/>
                  </a:lnTo>
                  <a:lnTo>
                    <a:pt x="8185" y="7187"/>
                  </a:lnTo>
                  <a:lnTo>
                    <a:pt x="818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80"/>
            <p:cNvSpPr/>
            <p:nvPr/>
          </p:nvSpPr>
          <p:spPr>
            <a:xfrm>
              <a:off x="5303420" y="3920008"/>
              <a:ext cx="214467" cy="188186"/>
            </a:xfrm>
            <a:custGeom>
              <a:rect b="b" l="l" r="r" t="t"/>
              <a:pathLst>
                <a:path extrusionOk="0" h="7182" w="8185">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80"/>
            <p:cNvSpPr/>
            <p:nvPr/>
          </p:nvSpPr>
          <p:spPr>
            <a:xfrm>
              <a:off x="5264090" y="3920008"/>
              <a:ext cx="73943" cy="171705"/>
            </a:xfrm>
            <a:custGeom>
              <a:rect b="b" l="l" r="r" t="t"/>
              <a:pathLst>
                <a:path extrusionOk="0" h="6553" w="2822">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80"/>
            <p:cNvSpPr/>
            <p:nvPr/>
          </p:nvSpPr>
          <p:spPr>
            <a:xfrm>
              <a:off x="5280781" y="4091713"/>
              <a:ext cx="40902" cy="16612"/>
            </a:xfrm>
            <a:custGeom>
              <a:rect b="b" l="l" r="r" t="t"/>
              <a:pathLst>
                <a:path extrusionOk="0" h="634" w="1561">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80"/>
            <p:cNvSpPr/>
            <p:nvPr/>
          </p:nvSpPr>
          <p:spPr>
            <a:xfrm>
              <a:off x="5373145" y="3920008"/>
              <a:ext cx="73812" cy="171705"/>
            </a:xfrm>
            <a:custGeom>
              <a:rect b="b" l="l" r="r" t="t"/>
              <a:pathLst>
                <a:path extrusionOk="0" h="6553" w="2817">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80"/>
            <p:cNvSpPr/>
            <p:nvPr/>
          </p:nvSpPr>
          <p:spPr>
            <a:xfrm>
              <a:off x="5389705" y="4091713"/>
              <a:ext cx="40902" cy="16612"/>
            </a:xfrm>
            <a:custGeom>
              <a:rect b="b" l="l" r="r" t="t"/>
              <a:pathLst>
                <a:path extrusionOk="0" h="634" w="1561">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80"/>
            <p:cNvSpPr/>
            <p:nvPr/>
          </p:nvSpPr>
          <p:spPr>
            <a:xfrm>
              <a:off x="5482069" y="3920008"/>
              <a:ext cx="73812" cy="171705"/>
            </a:xfrm>
            <a:custGeom>
              <a:rect b="b" l="l" r="r" t="t"/>
              <a:pathLst>
                <a:path extrusionOk="0" h="6553" w="2817">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80"/>
            <p:cNvSpPr/>
            <p:nvPr/>
          </p:nvSpPr>
          <p:spPr>
            <a:xfrm>
              <a:off x="5498629" y="4091713"/>
              <a:ext cx="41033" cy="16612"/>
            </a:xfrm>
            <a:custGeom>
              <a:rect b="b" l="l" r="r" t="t"/>
              <a:pathLst>
                <a:path extrusionOk="0" h="634" w="1566">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80"/>
            <p:cNvSpPr/>
            <p:nvPr/>
          </p:nvSpPr>
          <p:spPr>
            <a:xfrm>
              <a:off x="5224551" y="3793267"/>
              <a:ext cx="366547" cy="363507"/>
            </a:xfrm>
            <a:custGeom>
              <a:rect b="b" l="l" r="r" t="t"/>
              <a:pathLst>
                <a:path extrusionOk="0" h="13873" w="13989">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1" name="Google Shape;16081;p80"/>
          <p:cNvGrpSpPr/>
          <p:nvPr/>
        </p:nvGrpSpPr>
        <p:grpSpPr>
          <a:xfrm>
            <a:off x="7075390" y="3162704"/>
            <a:ext cx="375429" cy="363822"/>
            <a:chOff x="7075390" y="3349554"/>
            <a:chExt cx="375429" cy="363822"/>
          </a:xfrm>
        </p:grpSpPr>
        <p:sp>
          <p:nvSpPr>
            <p:cNvPr id="16082" name="Google Shape;16082;p80"/>
            <p:cNvSpPr/>
            <p:nvPr/>
          </p:nvSpPr>
          <p:spPr>
            <a:xfrm>
              <a:off x="7075390" y="3437018"/>
              <a:ext cx="309949" cy="270646"/>
            </a:xfrm>
            <a:custGeom>
              <a:rect b="b" l="l" r="r" t="t"/>
              <a:pathLst>
                <a:path extrusionOk="0" h="10329" w="11829">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80"/>
            <p:cNvSpPr/>
            <p:nvPr/>
          </p:nvSpPr>
          <p:spPr>
            <a:xfrm>
              <a:off x="7092370" y="3437018"/>
              <a:ext cx="293101" cy="249055"/>
            </a:xfrm>
            <a:custGeom>
              <a:rect b="b" l="l" r="r" t="t"/>
              <a:pathLst>
                <a:path extrusionOk="0" h="9505" w="11186">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80"/>
            <p:cNvSpPr/>
            <p:nvPr/>
          </p:nvSpPr>
          <p:spPr>
            <a:xfrm>
              <a:off x="7169457" y="3477736"/>
              <a:ext cx="78660" cy="48370"/>
            </a:xfrm>
            <a:custGeom>
              <a:rect b="b" l="l" r="r" t="t"/>
              <a:pathLst>
                <a:path extrusionOk="0" h="1846" w="3002">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80"/>
            <p:cNvSpPr/>
            <p:nvPr/>
          </p:nvSpPr>
          <p:spPr>
            <a:xfrm>
              <a:off x="7189083" y="3477736"/>
              <a:ext cx="59139" cy="47479"/>
            </a:xfrm>
            <a:custGeom>
              <a:rect b="b" l="l" r="r" t="t"/>
              <a:pathLst>
                <a:path extrusionOk="0" h="1812" w="2257">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80"/>
            <p:cNvSpPr/>
            <p:nvPr/>
          </p:nvSpPr>
          <p:spPr>
            <a:xfrm>
              <a:off x="7212482" y="3559934"/>
              <a:ext cx="62676" cy="70328"/>
            </a:xfrm>
            <a:custGeom>
              <a:rect b="b" l="l" r="r" t="t"/>
              <a:pathLst>
                <a:path extrusionOk="0" h="2684" w="2392">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80"/>
            <p:cNvSpPr/>
            <p:nvPr/>
          </p:nvSpPr>
          <p:spPr>
            <a:xfrm>
              <a:off x="7229225" y="3560065"/>
              <a:ext cx="46038" cy="62388"/>
            </a:xfrm>
            <a:custGeom>
              <a:rect b="b" l="l" r="r" t="t"/>
              <a:pathLst>
                <a:path extrusionOk="0" h="2381" w="1757">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80"/>
            <p:cNvSpPr/>
            <p:nvPr/>
          </p:nvSpPr>
          <p:spPr>
            <a:xfrm>
              <a:off x="7121297" y="3534989"/>
              <a:ext cx="66554" cy="67969"/>
            </a:xfrm>
            <a:custGeom>
              <a:rect b="b" l="l" r="r" t="t"/>
              <a:pathLst>
                <a:path extrusionOk="0" h="2594" w="254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80"/>
            <p:cNvSpPr/>
            <p:nvPr/>
          </p:nvSpPr>
          <p:spPr>
            <a:xfrm>
              <a:off x="7128477" y="3550789"/>
              <a:ext cx="59375" cy="52169"/>
            </a:xfrm>
            <a:custGeom>
              <a:rect b="b" l="l" r="r" t="t"/>
              <a:pathLst>
                <a:path extrusionOk="0" h="1991" w="2266">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80"/>
            <p:cNvSpPr/>
            <p:nvPr/>
          </p:nvSpPr>
          <p:spPr>
            <a:xfrm>
              <a:off x="7323161" y="3355004"/>
              <a:ext cx="121239" cy="137511"/>
            </a:xfrm>
            <a:custGeom>
              <a:rect b="b" l="l" r="r" t="t"/>
              <a:pathLst>
                <a:path extrusionOk="0" h="5248" w="4627">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80"/>
            <p:cNvSpPr/>
            <p:nvPr/>
          </p:nvSpPr>
          <p:spPr>
            <a:xfrm>
              <a:off x="7341791" y="3426222"/>
              <a:ext cx="45435" cy="43287"/>
            </a:xfrm>
            <a:custGeom>
              <a:rect b="b" l="l" r="r" t="t"/>
              <a:pathLst>
                <a:path extrusionOk="0" h="1652" w="1734">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80"/>
            <p:cNvSpPr/>
            <p:nvPr/>
          </p:nvSpPr>
          <p:spPr>
            <a:xfrm>
              <a:off x="7243689" y="3464530"/>
              <a:ext cx="115108" cy="78686"/>
            </a:xfrm>
            <a:custGeom>
              <a:rect b="b" l="l" r="r" t="t"/>
              <a:pathLst>
                <a:path extrusionOk="0" h="3003" w="4393">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80"/>
            <p:cNvSpPr/>
            <p:nvPr/>
          </p:nvSpPr>
          <p:spPr>
            <a:xfrm>
              <a:off x="7257891" y="3464530"/>
              <a:ext cx="91211" cy="58536"/>
            </a:xfrm>
            <a:custGeom>
              <a:rect b="b" l="l" r="r" t="t"/>
              <a:pathLst>
                <a:path extrusionOk="0" h="2234" w="3481">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80"/>
            <p:cNvSpPr/>
            <p:nvPr/>
          </p:nvSpPr>
          <p:spPr>
            <a:xfrm>
              <a:off x="7285272" y="3615535"/>
              <a:ext cx="58798" cy="58615"/>
            </a:xfrm>
            <a:custGeom>
              <a:rect b="b" l="l" r="r" t="t"/>
              <a:pathLst>
                <a:path extrusionOk="0" h="2237" w="2244">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80"/>
            <p:cNvSpPr/>
            <p:nvPr/>
          </p:nvSpPr>
          <p:spPr>
            <a:xfrm>
              <a:off x="7094125" y="3431541"/>
              <a:ext cx="197986" cy="84005"/>
            </a:xfrm>
            <a:custGeom>
              <a:rect b="b" l="l" r="r" t="t"/>
              <a:pathLst>
                <a:path extrusionOk="0" h="3206" w="7556">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80"/>
            <p:cNvSpPr/>
            <p:nvPr/>
          </p:nvSpPr>
          <p:spPr>
            <a:xfrm>
              <a:off x="7078404" y="3525268"/>
              <a:ext cx="142908" cy="171967"/>
            </a:xfrm>
            <a:custGeom>
              <a:rect b="b" l="l" r="r" t="t"/>
              <a:pathLst>
                <a:path extrusionOk="0" h="6563" w="5454">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80"/>
            <p:cNvSpPr/>
            <p:nvPr/>
          </p:nvSpPr>
          <p:spPr>
            <a:xfrm>
              <a:off x="7163798" y="3472339"/>
              <a:ext cx="90084" cy="59165"/>
            </a:xfrm>
            <a:custGeom>
              <a:rect b="b" l="l" r="r" t="t"/>
              <a:pathLst>
                <a:path extrusionOk="0" h="2258" w="3438">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80"/>
            <p:cNvSpPr/>
            <p:nvPr/>
          </p:nvSpPr>
          <p:spPr>
            <a:xfrm>
              <a:off x="7206586" y="3554510"/>
              <a:ext cx="80258" cy="81097"/>
            </a:xfrm>
            <a:custGeom>
              <a:rect b="b" l="l" r="r" t="t"/>
              <a:pathLst>
                <a:path extrusionOk="0" h="3095" w="3063">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80"/>
            <p:cNvSpPr/>
            <p:nvPr/>
          </p:nvSpPr>
          <p:spPr>
            <a:xfrm>
              <a:off x="7117655" y="3529539"/>
              <a:ext cx="75096" cy="77559"/>
            </a:xfrm>
            <a:custGeom>
              <a:rect b="b" l="l" r="r" t="t"/>
              <a:pathLst>
                <a:path extrusionOk="0" h="2960" w="2866">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80"/>
            <p:cNvSpPr/>
            <p:nvPr/>
          </p:nvSpPr>
          <p:spPr>
            <a:xfrm>
              <a:off x="7226002" y="3349554"/>
              <a:ext cx="224817" cy="363822"/>
            </a:xfrm>
            <a:custGeom>
              <a:rect b="b" l="l" r="r" t="t"/>
              <a:pathLst>
                <a:path extrusionOk="0" h="13885" w="858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1" name="Google Shape;16101;p80"/>
          <p:cNvGrpSpPr/>
          <p:nvPr/>
        </p:nvGrpSpPr>
        <p:grpSpPr>
          <a:xfrm>
            <a:off x="6641451" y="3213694"/>
            <a:ext cx="363402" cy="261527"/>
            <a:chOff x="6641451" y="3400544"/>
            <a:chExt cx="363402" cy="261527"/>
          </a:xfrm>
        </p:grpSpPr>
        <p:sp>
          <p:nvSpPr>
            <p:cNvPr id="16102" name="Google Shape;16102;p80"/>
            <p:cNvSpPr/>
            <p:nvPr/>
          </p:nvSpPr>
          <p:spPr>
            <a:xfrm>
              <a:off x="6793897" y="3418152"/>
              <a:ext cx="104417" cy="38780"/>
            </a:xfrm>
            <a:custGeom>
              <a:rect b="b" l="l" r="r" t="t"/>
              <a:pathLst>
                <a:path extrusionOk="0" h="1480" w="3985">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80"/>
            <p:cNvSpPr/>
            <p:nvPr/>
          </p:nvSpPr>
          <p:spPr>
            <a:xfrm>
              <a:off x="6922184" y="3432380"/>
              <a:ext cx="54737" cy="29818"/>
            </a:xfrm>
            <a:custGeom>
              <a:rect b="b" l="l" r="r" t="t"/>
              <a:pathLst>
                <a:path extrusionOk="0" h="1138" w="2089">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80"/>
            <p:cNvSpPr/>
            <p:nvPr/>
          </p:nvSpPr>
          <p:spPr>
            <a:xfrm>
              <a:off x="6646848" y="3456905"/>
              <a:ext cx="352712" cy="199873"/>
            </a:xfrm>
            <a:custGeom>
              <a:rect b="b" l="l" r="r" t="t"/>
              <a:pathLst>
                <a:path extrusionOk="0" h="7628" w="13461">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80"/>
            <p:cNvSpPr/>
            <p:nvPr/>
          </p:nvSpPr>
          <p:spPr>
            <a:xfrm>
              <a:off x="6949225" y="3490471"/>
              <a:ext cx="50204" cy="139397"/>
            </a:xfrm>
            <a:custGeom>
              <a:rect b="b" l="l" r="r" t="t"/>
              <a:pathLst>
                <a:path extrusionOk="0" h="5320" w="1916">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80"/>
            <p:cNvSpPr/>
            <p:nvPr/>
          </p:nvSpPr>
          <p:spPr>
            <a:xfrm>
              <a:off x="6755903" y="3471500"/>
              <a:ext cx="178884" cy="171862"/>
            </a:xfrm>
            <a:custGeom>
              <a:rect b="b" l="l" r="r" t="t"/>
              <a:pathLst>
                <a:path extrusionOk="0" h="6559" w="6827">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80"/>
            <p:cNvSpPr/>
            <p:nvPr/>
          </p:nvSpPr>
          <p:spPr>
            <a:xfrm>
              <a:off x="6771756" y="3486200"/>
              <a:ext cx="148306" cy="142437"/>
            </a:xfrm>
            <a:custGeom>
              <a:rect b="b" l="l" r="r" t="t"/>
              <a:pathLst>
                <a:path extrusionOk="0" h="5436" w="566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80"/>
            <p:cNvSpPr/>
            <p:nvPr/>
          </p:nvSpPr>
          <p:spPr>
            <a:xfrm>
              <a:off x="6786717" y="3504961"/>
              <a:ext cx="116758" cy="103814"/>
            </a:xfrm>
            <a:custGeom>
              <a:rect b="b" l="l" r="r" t="t"/>
              <a:pathLst>
                <a:path extrusionOk="0" h="3962" w="4456">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80"/>
            <p:cNvSpPr/>
            <p:nvPr/>
          </p:nvSpPr>
          <p:spPr>
            <a:xfrm>
              <a:off x="6812632" y="3504961"/>
              <a:ext cx="90844" cy="86625"/>
            </a:xfrm>
            <a:custGeom>
              <a:rect b="b" l="l" r="r" t="t"/>
              <a:pathLst>
                <a:path extrusionOk="0" h="3306" w="3467">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80"/>
            <p:cNvSpPr/>
            <p:nvPr/>
          </p:nvSpPr>
          <p:spPr>
            <a:xfrm>
              <a:off x="6841061" y="3531871"/>
              <a:ext cx="32858" cy="32858"/>
            </a:xfrm>
            <a:custGeom>
              <a:rect b="b" l="l" r="r" t="t"/>
              <a:pathLst>
                <a:path extrusionOk="0" h="1254" w="1254">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80"/>
            <p:cNvSpPr/>
            <p:nvPr/>
          </p:nvSpPr>
          <p:spPr>
            <a:xfrm>
              <a:off x="6678291" y="3409977"/>
              <a:ext cx="33880" cy="29583"/>
            </a:xfrm>
            <a:custGeom>
              <a:rect b="b" l="l" r="r" t="t"/>
              <a:pathLst>
                <a:path extrusionOk="0" h="1129" w="1293">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80"/>
            <p:cNvSpPr/>
            <p:nvPr/>
          </p:nvSpPr>
          <p:spPr>
            <a:xfrm>
              <a:off x="6646848" y="3431122"/>
              <a:ext cx="97002" cy="225551"/>
            </a:xfrm>
            <a:custGeom>
              <a:rect b="b" l="l" r="r" t="t"/>
              <a:pathLst>
                <a:path extrusionOk="0" h="8608" w="3702">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80"/>
            <p:cNvSpPr/>
            <p:nvPr/>
          </p:nvSpPr>
          <p:spPr>
            <a:xfrm>
              <a:off x="6646848" y="3431122"/>
              <a:ext cx="76144" cy="200502"/>
            </a:xfrm>
            <a:custGeom>
              <a:rect b="b" l="l" r="r" t="t"/>
              <a:pathLst>
                <a:path extrusionOk="0" h="7652" w="2906">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80"/>
            <p:cNvSpPr/>
            <p:nvPr/>
          </p:nvSpPr>
          <p:spPr>
            <a:xfrm>
              <a:off x="6921818" y="3474749"/>
              <a:ext cx="21643" cy="21669"/>
            </a:xfrm>
            <a:custGeom>
              <a:rect b="b" l="l" r="r" t="t"/>
              <a:pathLst>
                <a:path extrusionOk="0" h="827" w="826">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80"/>
            <p:cNvSpPr/>
            <p:nvPr/>
          </p:nvSpPr>
          <p:spPr>
            <a:xfrm>
              <a:off x="6641451" y="3400544"/>
              <a:ext cx="363402" cy="261527"/>
            </a:xfrm>
            <a:custGeom>
              <a:rect b="b" l="l" r="r" t="t"/>
              <a:pathLst>
                <a:path extrusionOk="0" h="9981" w="13869">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80"/>
            <p:cNvSpPr/>
            <p:nvPr/>
          </p:nvSpPr>
          <p:spPr>
            <a:xfrm>
              <a:off x="6738426" y="3489501"/>
              <a:ext cx="10717" cy="133816"/>
            </a:xfrm>
            <a:custGeom>
              <a:rect b="b" l="l" r="r" t="t"/>
              <a:pathLst>
                <a:path extrusionOk="0" h="5107" w="409">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80"/>
            <p:cNvSpPr/>
            <p:nvPr/>
          </p:nvSpPr>
          <p:spPr>
            <a:xfrm>
              <a:off x="6914900" y="3471291"/>
              <a:ext cx="40011" cy="30526"/>
            </a:xfrm>
            <a:custGeom>
              <a:rect b="b" l="l" r="r" t="t"/>
              <a:pathLst>
                <a:path extrusionOk="0" h="1165" w="1527">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80"/>
            <p:cNvSpPr/>
            <p:nvPr/>
          </p:nvSpPr>
          <p:spPr>
            <a:xfrm>
              <a:off x="6757030" y="3465395"/>
              <a:ext cx="182658" cy="181452"/>
            </a:xfrm>
            <a:custGeom>
              <a:rect b="b" l="l" r="r" t="t"/>
              <a:pathLst>
                <a:path extrusionOk="0" h="6925" w="6971">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80"/>
            <p:cNvSpPr/>
            <p:nvPr/>
          </p:nvSpPr>
          <p:spPr>
            <a:xfrm>
              <a:off x="6786220" y="3499406"/>
              <a:ext cx="137878" cy="114505"/>
            </a:xfrm>
            <a:custGeom>
              <a:rect b="b" l="l" r="r" t="t"/>
              <a:pathLst>
                <a:path extrusionOk="0" h="4370" w="5262">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80"/>
            <p:cNvSpPr/>
            <p:nvPr/>
          </p:nvSpPr>
          <p:spPr>
            <a:xfrm>
              <a:off x="6829244" y="3526709"/>
              <a:ext cx="55392" cy="43496"/>
            </a:xfrm>
            <a:custGeom>
              <a:rect b="b" l="l" r="r" t="t"/>
              <a:pathLst>
                <a:path extrusionOk="0" h="1660" w="2114">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1" name="Google Shape;16121;p80"/>
          <p:cNvGrpSpPr/>
          <p:nvPr/>
        </p:nvGrpSpPr>
        <p:grpSpPr>
          <a:xfrm>
            <a:off x="7658737" y="3162756"/>
            <a:ext cx="110208" cy="363219"/>
            <a:chOff x="7658737" y="3349606"/>
            <a:chExt cx="110208" cy="363219"/>
          </a:xfrm>
        </p:grpSpPr>
        <p:sp>
          <p:nvSpPr>
            <p:cNvPr id="16122" name="Google Shape;16122;p80"/>
            <p:cNvSpPr/>
            <p:nvPr/>
          </p:nvSpPr>
          <p:spPr>
            <a:xfrm>
              <a:off x="7664292" y="3354978"/>
              <a:ext cx="96478" cy="304840"/>
            </a:xfrm>
            <a:custGeom>
              <a:rect b="b" l="l" r="r" t="t"/>
              <a:pathLst>
                <a:path extrusionOk="0" h="11634" w="3682">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80"/>
            <p:cNvSpPr/>
            <p:nvPr/>
          </p:nvSpPr>
          <p:spPr>
            <a:xfrm>
              <a:off x="7687926" y="3360690"/>
              <a:ext cx="72843" cy="282777"/>
            </a:xfrm>
            <a:custGeom>
              <a:rect b="b" l="l" r="r" t="t"/>
              <a:pathLst>
                <a:path extrusionOk="0" h="10792" w="278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80"/>
            <p:cNvSpPr/>
            <p:nvPr/>
          </p:nvSpPr>
          <p:spPr>
            <a:xfrm>
              <a:off x="7658737" y="3349606"/>
              <a:ext cx="88067" cy="254452"/>
            </a:xfrm>
            <a:custGeom>
              <a:rect b="b" l="l" r="r" t="t"/>
              <a:pathLst>
                <a:path extrusionOk="0" h="9711" w="3361">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80"/>
            <p:cNvSpPr/>
            <p:nvPr/>
          </p:nvSpPr>
          <p:spPr>
            <a:xfrm>
              <a:off x="7672729" y="3388596"/>
              <a:ext cx="96216" cy="324230"/>
            </a:xfrm>
            <a:custGeom>
              <a:rect b="b" l="l" r="r" t="t"/>
              <a:pathLst>
                <a:path extrusionOk="0" h="12374" w="3672">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6" name="Google Shape;16126;p80"/>
          <p:cNvGrpSpPr/>
          <p:nvPr/>
        </p:nvGrpSpPr>
        <p:grpSpPr>
          <a:xfrm>
            <a:off x="7975263" y="3196846"/>
            <a:ext cx="363717" cy="295355"/>
            <a:chOff x="7975263" y="3383696"/>
            <a:chExt cx="363717" cy="295355"/>
          </a:xfrm>
        </p:grpSpPr>
        <p:sp>
          <p:nvSpPr>
            <p:cNvPr id="16127" name="Google Shape;16127;p80"/>
            <p:cNvSpPr/>
            <p:nvPr/>
          </p:nvSpPr>
          <p:spPr>
            <a:xfrm>
              <a:off x="7980870" y="3406702"/>
              <a:ext cx="352843" cy="255632"/>
            </a:xfrm>
            <a:custGeom>
              <a:rect b="b" l="l" r="r" t="t"/>
              <a:pathLst>
                <a:path extrusionOk="0" h="9756" w="13466">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80"/>
            <p:cNvSpPr/>
            <p:nvPr/>
          </p:nvSpPr>
          <p:spPr>
            <a:xfrm>
              <a:off x="8302349" y="3406702"/>
              <a:ext cx="31364" cy="255632"/>
            </a:xfrm>
            <a:custGeom>
              <a:rect b="b" l="l" r="r" t="t"/>
              <a:pathLst>
                <a:path extrusionOk="0" h="9756" w="1197">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80"/>
            <p:cNvSpPr/>
            <p:nvPr/>
          </p:nvSpPr>
          <p:spPr>
            <a:xfrm>
              <a:off x="8001125" y="3388989"/>
              <a:ext cx="156114" cy="229298"/>
            </a:xfrm>
            <a:custGeom>
              <a:rect b="b" l="l" r="r" t="t"/>
              <a:pathLst>
                <a:path extrusionOk="0" h="8751" w="5958">
                  <a:moveTo>
                    <a:pt x="0" y="0"/>
                  </a:moveTo>
                  <a:lnTo>
                    <a:pt x="0" y="8751"/>
                  </a:lnTo>
                  <a:lnTo>
                    <a:pt x="5957" y="8751"/>
                  </a:lnTo>
                  <a:lnTo>
                    <a:pt x="5957"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80"/>
            <p:cNvSpPr/>
            <p:nvPr/>
          </p:nvSpPr>
          <p:spPr>
            <a:xfrm>
              <a:off x="8157213" y="3388989"/>
              <a:ext cx="156246" cy="229298"/>
            </a:xfrm>
            <a:custGeom>
              <a:rect b="b" l="l" r="r" t="t"/>
              <a:pathLst>
                <a:path extrusionOk="0" h="8751" w="5963">
                  <a:moveTo>
                    <a:pt x="0" y="0"/>
                  </a:moveTo>
                  <a:lnTo>
                    <a:pt x="0" y="8751"/>
                  </a:lnTo>
                  <a:lnTo>
                    <a:pt x="5962" y="8751"/>
                  </a:lnTo>
                  <a:lnTo>
                    <a:pt x="5962"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80"/>
            <p:cNvSpPr/>
            <p:nvPr/>
          </p:nvSpPr>
          <p:spPr>
            <a:xfrm>
              <a:off x="8001125" y="3618260"/>
              <a:ext cx="156114" cy="21303"/>
            </a:xfrm>
            <a:custGeom>
              <a:rect b="b" l="l" r="r" t="t"/>
              <a:pathLst>
                <a:path extrusionOk="0" h="813" w="5958">
                  <a:moveTo>
                    <a:pt x="0" y="1"/>
                  </a:moveTo>
                  <a:lnTo>
                    <a:pt x="0" y="812"/>
                  </a:lnTo>
                  <a:lnTo>
                    <a:pt x="5957" y="812"/>
                  </a:lnTo>
                  <a:lnTo>
                    <a:pt x="5957"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80"/>
            <p:cNvSpPr/>
            <p:nvPr/>
          </p:nvSpPr>
          <p:spPr>
            <a:xfrm>
              <a:off x="8157213" y="3618260"/>
              <a:ext cx="156246" cy="21303"/>
            </a:xfrm>
            <a:custGeom>
              <a:rect b="b" l="l" r="r" t="t"/>
              <a:pathLst>
                <a:path extrusionOk="0" h="813" w="5963">
                  <a:moveTo>
                    <a:pt x="0" y="1"/>
                  </a:moveTo>
                  <a:lnTo>
                    <a:pt x="0" y="812"/>
                  </a:lnTo>
                  <a:lnTo>
                    <a:pt x="5962" y="812"/>
                  </a:lnTo>
                  <a:lnTo>
                    <a:pt x="59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80"/>
            <p:cNvSpPr/>
            <p:nvPr/>
          </p:nvSpPr>
          <p:spPr>
            <a:xfrm>
              <a:off x="8141858" y="3639537"/>
              <a:ext cx="30605" cy="34116"/>
            </a:xfrm>
            <a:custGeom>
              <a:rect b="b" l="l" r="r" t="t"/>
              <a:pathLst>
                <a:path extrusionOk="0" h="1302" w="1168">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80"/>
            <p:cNvSpPr/>
            <p:nvPr/>
          </p:nvSpPr>
          <p:spPr>
            <a:xfrm>
              <a:off x="8188158" y="3425069"/>
              <a:ext cx="95115" cy="35504"/>
            </a:xfrm>
            <a:custGeom>
              <a:rect b="b" l="l" r="r" t="t"/>
              <a:pathLst>
                <a:path extrusionOk="0" h="1355" w="3630">
                  <a:moveTo>
                    <a:pt x="0" y="1"/>
                  </a:moveTo>
                  <a:lnTo>
                    <a:pt x="0" y="1354"/>
                  </a:lnTo>
                  <a:lnTo>
                    <a:pt x="3629" y="1354"/>
                  </a:lnTo>
                  <a:lnTo>
                    <a:pt x="3629"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80"/>
            <p:cNvSpPr/>
            <p:nvPr/>
          </p:nvSpPr>
          <p:spPr>
            <a:xfrm>
              <a:off x="7975263" y="3383696"/>
              <a:ext cx="363717" cy="295355"/>
            </a:xfrm>
            <a:custGeom>
              <a:rect b="b" l="l" r="r" t="t"/>
              <a:pathLst>
                <a:path extrusionOk="0" h="11272" w="13881">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80"/>
            <p:cNvSpPr/>
            <p:nvPr/>
          </p:nvSpPr>
          <p:spPr>
            <a:xfrm>
              <a:off x="8054945" y="3419803"/>
              <a:ext cx="79027" cy="10717"/>
            </a:xfrm>
            <a:custGeom>
              <a:rect b="b" l="l" r="r" t="t"/>
              <a:pathLst>
                <a:path extrusionOk="0" h="409" w="3016">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80"/>
            <p:cNvSpPr/>
            <p:nvPr/>
          </p:nvSpPr>
          <p:spPr>
            <a:xfrm>
              <a:off x="8025388" y="3441053"/>
              <a:ext cx="109212" cy="10717"/>
            </a:xfrm>
            <a:custGeom>
              <a:rect b="b" l="l" r="r" t="t"/>
              <a:pathLst>
                <a:path extrusionOk="0" h="409" w="4168">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80"/>
            <p:cNvSpPr/>
            <p:nvPr/>
          </p:nvSpPr>
          <p:spPr>
            <a:xfrm>
              <a:off x="8025388" y="3462408"/>
              <a:ext cx="109212" cy="10638"/>
            </a:xfrm>
            <a:custGeom>
              <a:rect b="b" l="l" r="r" t="t"/>
              <a:pathLst>
                <a:path extrusionOk="0" h="406" w="4168">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80"/>
            <p:cNvSpPr/>
            <p:nvPr/>
          </p:nvSpPr>
          <p:spPr>
            <a:xfrm>
              <a:off x="8024890" y="3483684"/>
              <a:ext cx="87700" cy="10743"/>
            </a:xfrm>
            <a:custGeom>
              <a:rect b="b" l="l" r="r" t="t"/>
              <a:pathLst>
                <a:path extrusionOk="0" h="410" w="3347">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80"/>
            <p:cNvSpPr/>
            <p:nvPr/>
          </p:nvSpPr>
          <p:spPr>
            <a:xfrm>
              <a:off x="8054945" y="3525949"/>
              <a:ext cx="79656" cy="10717"/>
            </a:xfrm>
            <a:custGeom>
              <a:rect b="b" l="l" r="r" t="t"/>
              <a:pathLst>
                <a:path extrusionOk="0" h="409" w="304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80"/>
            <p:cNvSpPr/>
            <p:nvPr/>
          </p:nvSpPr>
          <p:spPr>
            <a:xfrm>
              <a:off x="8025388" y="3547330"/>
              <a:ext cx="109212" cy="10612"/>
            </a:xfrm>
            <a:custGeom>
              <a:rect b="b" l="l" r="r" t="t"/>
              <a:pathLst>
                <a:path extrusionOk="0" h="405" w="4168">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80"/>
            <p:cNvSpPr/>
            <p:nvPr/>
          </p:nvSpPr>
          <p:spPr>
            <a:xfrm>
              <a:off x="8025388" y="3568581"/>
              <a:ext cx="54370" cy="10743"/>
            </a:xfrm>
            <a:custGeom>
              <a:rect b="b" l="l" r="r" t="t"/>
              <a:pathLst>
                <a:path extrusionOk="0" h="410" w="2075">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80"/>
            <p:cNvSpPr/>
            <p:nvPr/>
          </p:nvSpPr>
          <p:spPr>
            <a:xfrm>
              <a:off x="8208151" y="3490733"/>
              <a:ext cx="79656" cy="10612"/>
            </a:xfrm>
            <a:custGeom>
              <a:rect b="b" l="l" r="r" t="t"/>
              <a:pathLst>
                <a:path extrusionOk="0" h="405" w="304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80"/>
            <p:cNvSpPr/>
            <p:nvPr/>
          </p:nvSpPr>
          <p:spPr>
            <a:xfrm>
              <a:off x="8178463" y="3511983"/>
              <a:ext cx="107954" cy="10743"/>
            </a:xfrm>
            <a:custGeom>
              <a:rect b="b" l="l" r="r" t="t"/>
              <a:pathLst>
                <a:path extrusionOk="0" h="410" w="412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80"/>
            <p:cNvSpPr/>
            <p:nvPr/>
          </p:nvSpPr>
          <p:spPr>
            <a:xfrm>
              <a:off x="8179223" y="3533260"/>
              <a:ext cx="53741" cy="10717"/>
            </a:xfrm>
            <a:custGeom>
              <a:rect b="b" l="l" r="r" t="t"/>
              <a:pathLst>
                <a:path extrusionOk="0" h="409" w="2051">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80"/>
            <p:cNvSpPr/>
            <p:nvPr/>
          </p:nvSpPr>
          <p:spPr>
            <a:xfrm>
              <a:off x="8182865" y="3419803"/>
              <a:ext cx="105806" cy="46169"/>
            </a:xfrm>
            <a:custGeom>
              <a:rect b="b" l="l" r="r" t="t"/>
              <a:pathLst>
                <a:path extrusionOk="0" h="1762" w="4038">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7" name="Google Shape;16147;p80"/>
          <p:cNvGrpSpPr/>
          <p:nvPr/>
        </p:nvGrpSpPr>
        <p:grpSpPr>
          <a:xfrm>
            <a:off x="4891988" y="2241450"/>
            <a:ext cx="285424" cy="363507"/>
            <a:chOff x="4891988" y="2428300"/>
            <a:chExt cx="285424" cy="363507"/>
          </a:xfrm>
        </p:grpSpPr>
        <p:sp>
          <p:nvSpPr>
            <p:cNvPr id="16148" name="Google Shape;16148;p80"/>
            <p:cNvSpPr/>
            <p:nvPr/>
          </p:nvSpPr>
          <p:spPr>
            <a:xfrm>
              <a:off x="4897412" y="2594188"/>
              <a:ext cx="79001" cy="192222"/>
            </a:xfrm>
            <a:custGeom>
              <a:rect b="b" l="l" r="r" t="t"/>
              <a:pathLst>
                <a:path extrusionOk="0" h="7336" w="3015">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80"/>
            <p:cNvSpPr/>
            <p:nvPr/>
          </p:nvSpPr>
          <p:spPr>
            <a:xfrm>
              <a:off x="4936900" y="2594188"/>
              <a:ext cx="39513" cy="192222"/>
            </a:xfrm>
            <a:custGeom>
              <a:rect b="b" l="l" r="r" t="t"/>
              <a:pathLst>
                <a:path extrusionOk="0" h="7336" w="1508">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80"/>
            <p:cNvSpPr/>
            <p:nvPr/>
          </p:nvSpPr>
          <p:spPr>
            <a:xfrm>
              <a:off x="4904959" y="2433698"/>
              <a:ext cx="192719" cy="212476"/>
            </a:xfrm>
            <a:custGeom>
              <a:rect b="b" l="l" r="r" t="t"/>
              <a:pathLst>
                <a:path extrusionOk="0" h="8109" w="7355">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80"/>
            <p:cNvSpPr/>
            <p:nvPr/>
          </p:nvSpPr>
          <p:spPr>
            <a:xfrm>
              <a:off x="4959407" y="2433698"/>
              <a:ext cx="115239" cy="113614"/>
            </a:xfrm>
            <a:custGeom>
              <a:rect b="b" l="l" r="r" t="t"/>
              <a:pathLst>
                <a:path extrusionOk="0" h="4336" w="4398">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80"/>
            <p:cNvSpPr/>
            <p:nvPr/>
          </p:nvSpPr>
          <p:spPr>
            <a:xfrm>
              <a:off x="4900661" y="2433698"/>
              <a:ext cx="82040" cy="292341"/>
            </a:xfrm>
            <a:custGeom>
              <a:rect b="b" l="l" r="r" t="t"/>
              <a:pathLst>
                <a:path extrusionOk="0" h="11157" w="3131">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80"/>
            <p:cNvSpPr/>
            <p:nvPr/>
          </p:nvSpPr>
          <p:spPr>
            <a:xfrm>
              <a:off x="4918165" y="2433698"/>
              <a:ext cx="64537" cy="292341"/>
            </a:xfrm>
            <a:custGeom>
              <a:rect b="b" l="l" r="r" t="t"/>
              <a:pathLst>
                <a:path extrusionOk="0" h="11157" w="2463">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80"/>
            <p:cNvSpPr/>
            <p:nvPr/>
          </p:nvSpPr>
          <p:spPr>
            <a:xfrm>
              <a:off x="5063300" y="2529154"/>
              <a:ext cx="109317" cy="157005"/>
            </a:xfrm>
            <a:custGeom>
              <a:rect b="b" l="l" r="r" t="t"/>
              <a:pathLst>
                <a:path extrusionOk="0" h="5992" w="4172">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80"/>
            <p:cNvSpPr/>
            <p:nvPr/>
          </p:nvSpPr>
          <p:spPr>
            <a:xfrm>
              <a:off x="5064558" y="2529154"/>
              <a:ext cx="106566" cy="146446"/>
            </a:xfrm>
            <a:custGeom>
              <a:rect b="b" l="l" r="r" t="t"/>
              <a:pathLst>
                <a:path extrusionOk="0" h="5589" w="4067">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80"/>
            <p:cNvSpPr/>
            <p:nvPr/>
          </p:nvSpPr>
          <p:spPr>
            <a:xfrm>
              <a:off x="4891988" y="2428300"/>
              <a:ext cx="96504" cy="363507"/>
            </a:xfrm>
            <a:custGeom>
              <a:rect b="b" l="l" r="r" t="t"/>
              <a:pathLst>
                <a:path extrusionOk="0" h="13873" w="3683">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80"/>
            <p:cNvSpPr/>
            <p:nvPr/>
          </p:nvSpPr>
          <p:spPr>
            <a:xfrm>
              <a:off x="4977435" y="2432309"/>
              <a:ext cx="199977" cy="259169"/>
            </a:xfrm>
            <a:custGeom>
              <a:rect b="b" l="l" r="r" t="t"/>
              <a:pathLst>
                <a:path extrusionOk="0" h="9891" w="7632">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8" name="Google Shape;16158;p80"/>
          <p:cNvGrpSpPr/>
          <p:nvPr/>
        </p:nvGrpSpPr>
        <p:grpSpPr>
          <a:xfrm>
            <a:off x="6632909" y="2260971"/>
            <a:ext cx="368302" cy="324361"/>
            <a:chOff x="6632909" y="2447821"/>
            <a:chExt cx="368302" cy="324361"/>
          </a:xfrm>
        </p:grpSpPr>
        <p:sp>
          <p:nvSpPr>
            <p:cNvPr id="16159" name="Google Shape;16159;p80"/>
            <p:cNvSpPr/>
            <p:nvPr/>
          </p:nvSpPr>
          <p:spPr>
            <a:xfrm>
              <a:off x="6667994" y="2500986"/>
              <a:ext cx="262523" cy="238495"/>
            </a:xfrm>
            <a:custGeom>
              <a:rect b="b" l="l" r="r" t="t"/>
              <a:pathLst>
                <a:path extrusionOk="0" h="9102" w="10019">
                  <a:moveTo>
                    <a:pt x="1215" y="1"/>
                  </a:moveTo>
                  <a:lnTo>
                    <a:pt x="0" y="797"/>
                  </a:lnTo>
                  <a:lnTo>
                    <a:pt x="1354" y="9102"/>
                  </a:lnTo>
                  <a:lnTo>
                    <a:pt x="10018" y="9102"/>
                  </a:lnTo>
                  <a:lnTo>
                    <a:pt x="121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80"/>
            <p:cNvSpPr/>
            <p:nvPr/>
          </p:nvSpPr>
          <p:spPr>
            <a:xfrm>
              <a:off x="6703446" y="2500986"/>
              <a:ext cx="262549" cy="238495"/>
            </a:xfrm>
            <a:custGeom>
              <a:rect b="b" l="l" r="r" t="t"/>
              <a:pathLst>
                <a:path extrusionOk="0" h="9102" w="10020">
                  <a:moveTo>
                    <a:pt x="8805" y="1"/>
                  </a:moveTo>
                  <a:lnTo>
                    <a:pt x="1" y="9102"/>
                  </a:lnTo>
                  <a:lnTo>
                    <a:pt x="8665" y="9102"/>
                  </a:lnTo>
                  <a:lnTo>
                    <a:pt x="10019" y="797"/>
                  </a:lnTo>
                  <a:lnTo>
                    <a:pt x="8805"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80"/>
            <p:cNvSpPr/>
            <p:nvPr/>
          </p:nvSpPr>
          <p:spPr>
            <a:xfrm>
              <a:off x="6703446" y="2622120"/>
              <a:ext cx="227071" cy="117361"/>
            </a:xfrm>
            <a:custGeom>
              <a:rect b="b" l="l" r="r" t="t"/>
              <a:pathLst>
                <a:path extrusionOk="0" h="4479" w="8666">
                  <a:moveTo>
                    <a:pt x="4331" y="0"/>
                  </a:moveTo>
                  <a:lnTo>
                    <a:pt x="1" y="4479"/>
                  </a:lnTo>
                  <a:lnTo>
                    <a:pt x="8665" y="4479"/>
                  </a:lnTo>
                  <a:lnTo>
                    <a:pt x="4331"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80"/>
            <p:cNvSpPr/>
            <p:nvPr/>
          </p:nvSpPr>
          <p:spPr>
            <a:xfrm>
              <a:off x="6638935" y="2453219"/>
              <a:ext cx="61157" cy="66659"/>
            </a:xfrm>
            <a:custGeom>
              <a:rect b="b" l="l" r="r" t="t"/>
              <a:pathLst>
                <a:path extrusionOk="0" h="2544" w="2334">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80"/>
            <p:cNvSpPr/>
            <p:nvPr/>
          </p:nvSpPr>
          <p:spPr>
            <a:xfrm>
              <a:off x="6653137" y="2453219"/>
              <a:ext cx="46955" cy="56466"/>
            </a:xfrm>
            <a:custGeom>
              <a:rect b="b" l="l" r="r" t="t"/>
              <a:pathLst>
                <a:path extrusionOk="0" h="2155" w="1792">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80"/>
            <p:cNvSpPr/>
            <p:nvPr/>
          </p:nvSpPr>
          <p:spPr>
            <a:xfrm>
              <a:off x="6657670" y="2486024"/>
              <a:ext cx="56388" cy="46012"/>
            </a:xfrm>
            <a:custGeom>
              <a:rect b="b" l="l" r="r" t="t"/>
              <a:pathLst>
                <a:path extrusionOk="0" h="1756" w="2152">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80"/>
            <p:cNvSpPr/>
            <p:nvPr/>
          </p:nvSpPr>
          <p:spPr>
            <a:xfrm>
              <a:off x="6933897" y="2453297"/>
              <a:ext cx="61130" cy="66581"/>
            </a:xfrm>
            <a:custGeom>
              <a:rect b="b" l="l" r="r" t="t"/>
              <a:pathLst>
                <a:path extrusionOk="0" h="2541" w="2333">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80"/>
            <p:cNvSpPr/>
            <p:nvPr/>
          </p:nvSpPr>
          <p:spPr>
            <a:xfrm>
              <a:off x="6950247" y="2456966"/>
              <a:ext cx="44780" cy="62912"/>
            </a:xfrm>
            <a:custGeom>
              <a:rect b="b" l="l" r="r" t="t"/>
              <a:pathLst>
                <a:path extrusionOk="0" h="2401" w="1709">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80"/>
            <p:cNvSpPr/>
            <p:nvPr/>
          </p:nvSpPr>
          <p:spPr>
            <a:xfrm>
              <a:off x="6919931" y="2486024"/>
              <a:ext cx="56362" cy="46012"/>
            </a:xfrm>
            <a:custGeom>
              <a:rect b="b" l="l" r="r" t="t"/>
              <a:pathLst>
                <a:path extrusionOk="0" h="1756" w="2151">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80"/>
            <p:cNvSpPr/>
            <p:nvPr/>
          </p:nvSpPr>
          <p:spPr>
            <a:xfrm>
              <a:off x="6703446" y="2711916"/>
              <a:ext cx="227071" cy="54999"/>
            </a:xfrm>
            <a:custGeom>
              <a:rect b="b" l="l" r="r" t="t"/>
              <a:pathLst>
                <a:path extrusionOk="0" h="2099" w="8666">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80"/>
            <p:cNvSpPr/>
            <p:nvPr/>
          </p:nvSpPr>
          <p:spPr>
            <a:xfrm>
              <a:off x="6677558" y="2486155"/>
              <a:ext cx="36500" cy="29818"/>
            </a:xfrm>
            <a:custGeom>
              <a:rect b="b" l="l" r="r" t="t"/>
              <a:pathLst>
                <a:path extrusionOk="0" h="1138" w="1393">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80"/>
            <p:cNvSpPr/>
            <p:nvPr/>
          </p:nvSpPr>
          <p:spPr>
            <a:xfrm>
              <a:off x="6946212" y="2499466"/>
              <a:ext cx="30080" cy="32648"/>
            </a:xfrm>
            <a:custGeom>
              <a:rect b="b" l="l" r="r" t="t"/>
              <a:pathLst>
                <a:path extrusionOk="0" h="1246" w="1148">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80"/>
            <p:cNvSpPr/>
            <p:nvPr/>
          </p:nvSpPr>
          <p:spPr>
            <a:xfrm>
              <a:off x="6632909" y="2447821"/>
              <a:ext cx="97159" cy="91342"/>
            </a:xfrm>
            <a:custGeom>
              <a:rect b="b" l="l" r="r" t="t"/>
              <a:pathLst>
                <a:path extrusionOk="0" h="3486" w="3708">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80"/>
            <p:cNvSpPr/>
            <p:nvPr/>
          </p:nvSpPr>
          <p:spPr>
            <a:xfrm>
              <a:off x="6903502" y="2447926"/>
              <a:ext cx="97709" cy="91368"/>
            </a:xfrm>
            <a:custGeom>
              <a:rect b="b" l="l" r="r" t="t"/>
              <a:pathLst>
                <a:path extrusionOk="0" h="3487" w="3729">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80"/>
            <p:cNvSpPr/>
            <p:nvPr/>
          </p:nvSpPr>
          <p:spPr>
            <a:xfrm>
              <a:off x="6667548" y="2518463"/>
              <a:ext cx="298682" cy="253719"/>
            </a:xfrm>
            <a:custGeom>
              <a:rect b="b" l="l" r="r" t="t"/>
              <a:pathLst>
                <a:path extrusionOk="0" h="9683" w="11399">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4" name="Google Shape;16174;p80"/>
          <p:cNvGrpSpPr/>
          <p:nvPr/>
        </p:nvGrpSpPr>
        <p:grpSpPr>
          <a:xfrm>
            <a:off x="1754187" y="2714248"/>
            <a:ext cx="365289" cy="365525"/>
            <a:chOff x="1754187" y="2901098"/>
            <a:chExt cx="365289" cy="365525"/>
          </a:xfrm>
        </p:grpSpPr>
        <p:sp>
          <p:nvSpPr>
            <p:cNvPr id="16175" name="Google Shape;16175;p80"/>
            <p:cNvSpPr/>
            <p:nvPr/>
          </p:nvSpPr>
          <p:spPr>
            <a:xfrm>
              <a:off x="1758091" y="3085485"/>
              <a:ext cx="354598" cy="101011"/>
            </a:xfrm>
            <a:custGeom>
              <a:rect b="b" l="l" r="r" t="t"/>
              <a:pathLst>
                <a:path extrusionOk="0" h="3855" w="13533">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80"/>
            <p:cNvSpPr/>
            <p:nvPr/>
          </p:nvSpPr>
          <p:spPr>
            <a:xfrm>
              <a:off x="1779839" y="3085485"/>
              <a:ext cx="332850" cy="101011"/>
            </a:xfrm>
            <a:custGeom>
              <a:rect b="b" l="l" r="r" t="t"/>
              <a:pathLst>
                <a:path extrusionOk="0" h="3855" w="12703">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80"/>
            <p:cNvSpPr/>
            <p:nvPr/>
          </p:nvSpPr>
          <p:spPr>
            <a:xfrm>
              <a:off x="2043017" y="3186522"/>
              <a:ext cx="68258" cy="74599"/>
            </a:xfrm>
            <a:custGeom>
              <a:rect b="b" l="l" r="r" t="t"/>
              <a:pathLst>
                <a:path extrusionOk="0" h="2847" w="2605">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80"/>
            <p:cNvSpPr/>
            <p:nvPr/>
          </p:nvSpPr>
          <p:spPr>
            <a:xfrm>
              <a:off x="2060075" y="3192129"/>
              <a:ext cx="51200" cy="59139"/>
            </a:xfrm>
            <a:custGeom>
              <a:rect b="b" l="l" r="r" t="t"/>
              <a:pathLst>
                <a:path extrusionOk="0" h="2257" w="1954">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80"/>
            <p:cNvSpPr/>
            <p:nvPr/>
          </p:nvSpPr>
          <p:spPr>
            <a:xfrm>
              <a:off x="1913419" y="2907125"/>
              <a:ext cx="200659" cy="155355"/>
            </a:xfrm>
            <a:custGeom>
              <a:rect b="b" l="l" r="r" t="t"/>
              <a:pathLst>
                <a:path extrusionOk="0" h="5929" w="7658">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80"/>
            <p:cNvSpPr/>
            <p:nvPr/>
          </p:nvSpPr>
          <p:spPr>
            <a:xfrm>
              <a:off x="1940224" y="2907125"/>
              <a:ext cx="173854" cy="155355"/>
            </a:xfrm>
            <a:custGeom>
              <a:rect b="b" l="l" r="r" t="t"/>
              <a:pathLst>
                <a:path extrusionOk="0" h="5929" w="6635">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80"/>
            <p:cNvSpPr/>
            <p:nvPr/>
          </p:nvSpPr>
          <p:spPr>
            <a:xfrm>
              <a:off x="1759480" y="2906627"/>
              <a:ext cx="128943" cy="155355"/>
            </a:xfrm>
            <a:custGeom>
              <a:rect b="b" l="l" r="r" t="t"/>
              <a:pathLst>
                <a:path extrusionOk="0" h="5929" w="4921">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80"/>
            <p:cNvSpPr/>
            <p:nvPr/>
          </p:nvSpPr>
          <p:spPr>
            <a:xfrm>
              <a:off x="1781228" y="2906627"/>
              <a:ext cx="107194" cy="155355"/>
            </a:xfrm>
            <a:custGeom>
              <a:rect b="b" l="l" r="r" t="t"/>
              <a:pathLst>
                <a:path extrusionOk="0" h="5929" w="4091">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80"/>
            <p:cNvSpPr/>
            <p:nvPr/>
          </p:nvSpPr>
          <p:spPr>
            <a:xfrm>
              <a:off x="1908022" y="2901596"/>
              <a:ext cx="211454" cy="166307"/>
            </a:xfrm>
            <a:custGeom>
              <a:rect b="b" l="l" r="r" t="t"/>
              <a:pathLst>
                <a:path extrusionOk="0" h="6347" w="807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80"/>
            <p:cNvSpPr/>
            <p:nvPr/>
          </p:nvSpPr>
          <p:spPr>
            <a:xfrm>
              <a:off x="1754318" y="2901098"/>
              <a:ext cx="139502" cy="166281"/>
            </a:xfrm>
            <a:custGeom>
              <a:rect b="b" l="l" r="r" t="t"/>
              <a:pathLst>
                <a:path extrusionOk="0" h="6346" w="5324">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80"/>
            <p:cNvSpPr/>
            <p:nvPr/>
          </p:nvSpPr>
          <p:spPr>
            <a:xfrm>
              <a:off x="1938574" y="2928375"/>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80"/>
            <p:cNvSpPr/>
            <p:nvPr/>
          </p:nvSpPr>
          <p:spPr>
            <a:xfrm>
              <a:off x="2018439" y="2928375"/>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80"/>
            <p:cNvSpPr/>
            <p:nvPr/>
          </p:nvSpPr>
          <p:spPr>
            <a:xfrm>
              <a:off x="1938574" y="2962333"/>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80"/>
            <p:cNvSpPr/>
            <p:nvPr/>
          </p:nvSpPr>
          <p:spPr>
            <a:xfrm>
              <a:off x="2018439" y="2962333"/>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80"/>
            <p:cNvSpPr/>
            <p:nvPr/>
          </p:nvSpPr>
          <p:spPr>
            <a:xfrm>
              <a:off x="1938574" y="2996292"/>
              <a:ext cx="70459" cy="10848"/>
            </a:xfrm>
            <a:custGeom>
              <a:rect b="b" l="l" r="r" t="t"/>
              <a:pathLst>
                <a:path extrusionOk="0" h="414" w="2689">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80"/>
            <p:cNvSpPr/>
            <p:nvPr/>
          </p:nvSpPr>
          <p:spPr>
            <a:xfrm>
              <a:off x="2018439" y="2996292"/>
              <a:ext cx="70590" cy="10848"/>
            </a:xfrm>
            <a:custGeom>
              <a:rect b="b" l="l" r="r" t="t"/>
              <a:pathLst>
                <a:path extrusionOk="0" h="414" w="2694">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80"/>
            <p:cNvSpPr/>
            <p:nvPr/>
          </p:nvSpPr>
          <p:spPr>
            <a:xfrm>
              <a:off x="1938574" y="3030250"/>
              <a:ext cx="70459" cy="10979"/>
            </a:xfrm>
            <a:custGeom>
              <a:rect b="b" l="l" r="r" t="t"/>
              <a:pathLst>
                <a:path extrusionOk="0" h="419" w="2689">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80"/>
            <p:cNvSpPr/>
            <p:nvPr/>
          </p:nvSpPr>
          <p:spPr>
            <a:xfrm>
              <a:off x="2018439" y="3030250"/>
              <a:ext cx="70590" cy="10979"/>
            </a:xfrm>
            <a:custGeom>
              <a:rect b="b" l="l" r="r" t="t"/>
              <a:pathLst>
                <a:path extrusionOk="0" h="419" w="2694">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80"/>
            <p:cNvSpPr/>
            <p:nvPr/>
          </p:nvSpPr>
          <p:spPr>
            <a:xfrm>
              <a:off x="1754187" y="3080061"/>
              <a:ext cx="365289" cy="186562"/>
            </a:xfrm>
            <a:custGeom>
              <a:rect b="b" l="l" r="r" t="t"/>
              <a:pathLst>
                <a:path extrusionOk="0" h="7120" w="13941">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4" name="Google Shape;16194;p80"/>
          <p:cNvGrpSpPr/>
          <p:nvPr/>
        </p:nvGrpSpPr>
        <p:grpSpPr>
          <a:xfrm>
            <a:off x="5770820" y="1828499"/>
            <a:ext cx="363507" cy="303032"/>
            <a:chOff x="5770820" y="2015349"/>
            <a:chExt cx="363507" cy="303032"/>
          </a:xfrm>
        </p:grpSpPr>
        <p:sp>
          <p:nvSpPr>
            <p:cNvPr id="16195" name="Google Shape;16195;p80"/>
            <p:cNvSpPr/>
            <p:nvPr/>
          </p:nvSpPr>
          <p:spPr>
            <a:xfrm>
              <a:off x="5787040" y="2020615"/>
              <a:ext cx="331069" cy="160595"/>
            </a:xfrm>
            <a:custGeom>
              <a:rect b="b" l="l" r="r" t="t"/>
              <a:pathLst>
                <a:path extrusionOk="0" h="6129" w="12635">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80"/>
            <p:cNvSpPr/>
            <p:nvPr/>
          </p:nvSpPr>
          <p:spPr>
            <a:xfrm>
              <a:off x="5808421" y="2045639"/>
              <a:ext cx="288437" cy="110653"/>
            </a:xfrm>
            <a:custGeom>
              <a:rect b="b" l="l" r="r" t="t"/>
              <a:pathLst>
                <a:path extrusionOk="0" h="4223" w="11008">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80"/>
            <p:cNvSpPr/>
            <p:nvPr/>
          </p:nvSpPr>
          <p:spPr>
            <a:xfrm>
              <a:off x="5887919" y="2206051"/>
              <a:ext cx="64930" cy="54475"/>
            </a:xfrm>
            <a:custGeom>
              <a:rect b="b" l="l" r="r" t="t"/>
              <a:pathLst>
                <a:path extrusionOk="0" h="2079" w="2478">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80"/>
            <p:cNvSpPr/>
            <p:nvPr/>
          </p:nvSpPr>
          <p:spPr>
            <a:xfrm>
              <a:off x="5823120" y="2206051"/>
              <a:ext cx="64825" cy="54475"/>
            </a:xfrm>
            <a:custGeom>
              <a:rect b="b" l="l" r="r" t="t"/>
              <a:pathLst>
                <a:path extrusionOk="0" h="2079" w="2474">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80"/>
            <p:cNvSpPr/>
            <p:nvPr/>
          </p:nvSpPr>
          <p:spPr>
            <a:xfrm>
              <a:off x="5952692" y="2206051"/>
              <a:ext cx="64799" cy="54475"/>
            </a:xfrm>
            <a:custGeom>
              <a:rect b="b" l="l" r="r" t="t"/>
              <a:pathLst>
                <a:path extrusionOk="0" h="2079" w="2473">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80"/>
            <p:cNvSpPr/>
            <p:nvPr/>
          </p:nvSpPr>
          <p:spPr>
            <a:xfrm>
              <a:off x="6017333" y="2206051"/>
              <a:ext cx="64799" cy="54475"/>
            </a:xfrm>
            <a:custGeom>
              <a:rect b="b" l="l" r="r" t="t"/>
              <a:pathLst>
                <a:path extrusionOk="0" h="2079" w="2473">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80"/>
            <p:cNvSpPr/>
            <p:nvPr/>
          </p:nvSpPr>
          <p:spPr>
            <a:xfrm>
              <a:off x="6033553" y="2206051"/>
              <a:ext cx="48710" cy="54475"/>
            </a:xfrm>
            <a:custGeom>
              <a:rect b="b" l="l" r="r" t="t"/>
              <a:pathLst>
                <a:path extrusionOk="0" h="2079" w="1859">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80"/>
            <p:cNvSpPr/>
            <p:nvPr/>
          </p:nvSpPr>
          <p:spPr>
            <a:xfrm>
              <a:off x="5968911" y="2206051"/>
              <a:ext cx="48710" cy="54475"/>
            </a:xfrm>
            <a:custGeom>
              <a:rect b="b" l="l" r="r" t="t"/>
              <a:pathLst>
                <a:path extrusionOk="0" h="2079" w="1859">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80"/>
            <p:cNvSpPr/>
            <p:nvPr/>
          </p:nvSpPr>
          <p:spPr>
            <a:xfrm>
              <a:off x="5904008" y="2206051"/>
              <a:ext cx="48710" cy="54475"/>
            </a:xfrm>
            <a:custGeom>
              <a:rect b="b" l="l" r="r" t="t"/>
              <a:pathLst>
                <a:path extrusionOk="0" h="2079" w="1859">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80"/>
            <p:cNvSpPr/>
            <p:nvPr/>
          </p:nvSpPr>
          <p:spPr>
            <a:xfrm>
              <a:off x="5839602" y="2206051"/>
              <a:ext cx="48579" cy="54475"/>
            </a:xfrm>
            <a:custGeom>
              <a:rect b="b" l="l" r="r" t="t"/>
              <a:pathLst>
                <a:path extrusionOk="0" h="2079" w="1854">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80"/>
            <p:cNvSpPr/>
            <p:nvPr/>
          </p:nvSpPr>
          <p:spPr>
            <a:xfrm>
              <a:off x="5790813" y="2243887"/>
              <a:ext cx="64799" cy="54501"/>
            </a:xfrm>
            <a:custGeom>
              <a:rect b="b" l="l" r="r" t="t"/>
              <a:pathLst>
                <a:path extrusionOk="0" h="2080" w="2473">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80"/>
            <p:cNvSpPr/>
            <p:nvPr/>
          </p:nvSpPr>
          <p:spPr>
            <a:xfrm>
              <a:off x="5855585" y="2243887"/>
              <a:ext cx="64668" cy="54501"/>
            </a:xfrm>
            <a:custGeom>
              <a:rect b="b" l="l" r="r" t="t"/>
              <a:pathLst>
                <a:path extrusionOk="0" h="2080" w="2468">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80"/>
            <p:cNvSpPr/>
            <p:nvPr/>
          </p:nvSpPr>
          <p:spPr>
            <a:xfrm>
              <a:off x="5920227" y="2243887"/>
              <a:ext cx="64799" cy="54501"/>
            </a:xfrm>
            <a:custGeom>
              <a:rect b="b" l="l" r="r" t="t"/>
              <a:pathLst>
                <a:path extrusionOk="0" h="2080" w="2473">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80"/>
            <p:cNvSpPr/>
            <p:nvPr/>
          </p:nvSpPr>
          <p:spPr>
            <a:xfrm>
              <a:off x="5985000" y="2243887"/>
              <a:ext cx="64825" cy="54501"/>
            </a:xfrm>
            <a:custGeom>
              <a:rect b="b" l="l" r="r" t="t"/>
              <a:pathLst>
                <a:path extrusionOk="0" h="2080" w="2474">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80"/>
            <p:cNvSpPr/>
            <p:nvPr/>
          </p:nvSpPr>
          <p:spPr>
            <a:xfrm>
              <a:off x="6049798" y="2243887"/>
              <a:ext cx="64799" cy="54501"/>
            </a:xfrm>
            <a:custGeom>
              <a:rect b="b" l="l" r="r" t="t"/>
              <a:pathLst>
                <a:path extrusionOk="0" h="2080" w="2473">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80"/>
            <p:cNvSpPr/>
            <p:nvPr/>
          </p:nvSpPr>
          <p:spPr>
            <a:xfrm>
              <a:off x="6066018" y="2243887"/>
              <a:ext cx="48579" cy="54501"/>
            </a:xfrm>
            <a:custGeom>
              <a:rect b="b" l="l" r="r" t="t"/>
              <a:pathLst>
                <a:path extrusionOk="0" h="2080" w="1854">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80"/>
            <p:cNvSpPr/>
            <p:nvPr/>
          </p:nvSpPr>
          <p:spPr>
            <a:xfrm>
              <a:off x="6001245"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80"/>
            <p:cNvSpPr/>
            <p:nvPr/>
          </p:nvSpPr>
          <p:spPr>
            <a:xfrm>
              <a:off x="5936341" y="2243887"/>
              <a:ext cx="48684" cy="54501"/>
            </a:xfrm>
            <a:custGeom>
              <a:rect b="b" l="l" r="r" t="t"/>
              <a:pathLst>
                <a:path extrusionOk="0" h="2080" w="1858">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80"/>
            <p:cNvSpPr/>
            <p:nvPr/>
          </p:nvSpPr>
          <p:spPr>
            <a:xfrm>
              <a:off x="5871674" y="2243887"/>
              <a:ext cx="48579" cy="54501"/>
            </a:xfrm>
            <a:custGeom>
              <a:rect b="b" l="l" r="r" t="t"/>
              <a:pathLst>
                <a:path extrusionOk="0" h="2080" w="1854">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80"/>
            <p:cNvSpPr/>
            <p:nvPr/>
          </p:nvSpPr>
          <p:spPr>
            <a:xfrm>
              <a:off x="5806770" y="2243887"/>
              <a:ext cx="48710" cy="54501"/>
            </a:xfrm>
            <a:custGeom>
              <a:rect b="b" l="l" r="r" t="t"/>
              <a:pathLst>
                <a:path extrusionOk="0" h="2080" w="1859">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80"/>
            <p:cNvSpPr/>
            <p:nvPr/>
          </p:nvSpPr>
          <p:spPr>
            <a:xfrm>
              <a:off x="5776218" y="2294458"/>
              <a:ext cx="352843" cy="18525"/>
            </a:xfrm>
            <a:custGeom>
              <a:rect b="b" l="l" r="r" t="t"/>
              <a:pathLst>
                <a:path extrusionOk="0" h="707" w="13466">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80"/>
            <p:cNvSpPr/>
            <p:nvPr/>
          </p:nvSpPr>
          <p:spPr>
            <a:xfrm>
              <a:off x="5776218" y="2294458"/>
              <a:ext cx="352843" cy="18525"/>
            </a:xfrm>
            <a:custGeom>
              <a:rect b="b" l="l" r="r" t="t"/>
              <a:pathLst>
                <a:path extrusionOk="0" h="707" w="13466">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80"/>
            <p:cNvSpPr/>
            <p:nvPr/>
          </p:nvSpPr>
          <p:spPr>
            <a:xfrm>
              <a:off x="5781878" y="2015349"/>
              <a:ext cx="341628" cy="78529"/>
            </a:xfrm>
            <a:custGeom>
              <a:rect b="b" l="l" r="r" t="t"/>
              <a:pathLst>
                <a:path extrusionOk="0" h="2997" w="13038">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80"/>
            <p:cNvSpPr/>
            <p:nvPr/>
          </p:nvSpPr>
          <p:spPr>
            <a:xfrm>
              <a:off x="5781747" y="2108053"/>
              <a:ext cx="341654" cy="78476"/>
            </a:xfrm>
            <a:custGeom>
              <a:rect b="b" l="l" r="r" t="t"/>
              <a:pathLst>
                <a:path extrusionOk="0" h="2995" w="13039">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80"/>
            <p:cNvSpPr/>
            <p:nvPr/>
          </p:nvSpPr>
          <p:spPr>
            <a:xfrm>
              <a:off x="5803128" y="2040294"/>
              <a:ext cx="298997" cy="121318"/>
            </a:xfrm>
            <a:custGeom>
              <a:rect b="b" l="l" r="r" t="t"/>
              <a:pathLst>
                <a:path extrusionOk="0" h="4630" w="11411">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80"/>
            <p:cNvSpPr/>
            <p:nvPr/>
          </p:nvSpPr>
          <p:spPr>
            <a:xfrm>
              <a:off x="5770820" y="2200627"/>
              <a:ext cx="363507" cy="117754"/>
            </a:xfrm>
            <a:custGeom>
              <a:rect b="b" l="l" r="r" t="t"/>
              <a:pathLst>
                <a:path extrusionOk="0" h="4494" w="13873">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1" name="Google Shape;16221;p80"/>
          <p:cNvGrpSpPr/>
          <p:nvPr/>
        </p:nvGrpSpPr>
        <p:grpSpPr>
          <a:xfrm>
            <a:off x="5322417" y="1799886"/>
            <a:ext cx="368931" cy="359944"/>
            <a:chOff x="5322417" y="1986736"/>
            <a:chExt cx="368931" cy="359944"/>
          </a:xfrm>
        </p:grpSpPr>
        <p:sp>
          <p:nvSpPr>
            <p:cNvPr id="16222" name="Google Shape;16222;p80"/>
            <p:cNvSpPr/>
            <p:nvPr/>
          </p:nvSpPr>
          <p:spPr>
            <a:xfrm>
              <a:off x="5650944" y="2058111"/>
              <a:ext cx="21538" cy="194737"/>
            </a:xfrm>
            <a:custGeom>
              <a:rect b="b" l="l" r="r" t="t"/>
              <a:pathLst>
                <a:path extrusionOk="0" h="7432" w="822">
                  <a:moveTo>
                    <a:pt x="0" y="1"/>
                  </a:moveTo>
                  <a:lnTo>
                    <a:pt x="0" y="7432"/>
                  </a:lnTo>
                  <a:lnTo>
                    <a:pt x="821" y="7432"/>
                  </a:lnTo>
                  <a:lnTo>
                    <a:pt x="821"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80"/>
            <p:cNvSpPr/>
            <p:nvPr/>
          </p:nvSpPr>
          <p:spPr>
            <a:xfrm>
              <a:off x="5661765" y="2058111"/>
              <a:ext cx="10717" cy="194737"/>
            </a:xfrm>
            <a:custGeom>
              <a:rect b="b" l="l" r="r" t="t"/>
              <a:pathLst>
                <a:path extrusionOk="0" h="7432" w="409">
                  <a:moveTo>
                    <a:pt x="0" y="1"/>
                  </a:moveTo>
                  <a:lnTo>
                    <a:pt x="0" y="7432"/>
                  </a:lnTo>
                  <a:lnTo>
                    <a:pt x="408" y="7432"/>
                  </a:lnTo>
                  <a:lnTo>
                    <a:pt x="408"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80"/>
            <p:cNvSpPr/>
            <p:nvPr/>
          </p:nvSpPr>
          <p:spPr>
            <a:xfrm>
              <a:off x="5644655" y="2220121"/>
              <a:ext cx="34247" cy="121291"/>
            </a:xfrm>
            <a:custGeom>
              <a:rect b="b" l="l" r="r" t="t"/>
              <a:pathLst>
                <a:path extrusionOk="0" h="4629" w="1307">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80"/>
            <p:cNvSpPr/>
            <p:nvPr/>
          </p:nvSpPr>
          <p:spPr>
            <a:xfrm>
              <a:off x="5639860" y="2044538"/>
              <a:ext cx="46326" cy="35373"/>
            </a:xfrm>
            <a:custGeom>
              <a:rect b="b" l="l" r="r" t="t"/>
              <a:pathLst>
                <a:path extrusionOk="0" h="1350" w="1768">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80"/>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80"/>
            <p:cNvSpPr/>
            <p:nvPr/>
          </p:nvSpPr>
          <p:spPr>
            <a:xfrm>
              <a:off x="5484296" y="2005811"/>
              <a:ext cx="26438" cy="26438"/>
            </a:xfrm>
            <a:custGeom>
              <a:rect b="b" l="l" r="r" t="t"/>
              <a:pathLst>
                <a:path extrusionOk="0" h="1009" w="1009">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80"/>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80"/>
            <p:cNvSpPr/>
            <p:nvPr/>
          </p:nvSpPr>
          <p:spPr>
            <a:xfrm>
              <a:off x="5473841" y="1995356"/>
              <a:ext cx="47322" cy="47322"/>
            </a:xfrm>
            <a:custGeom>
              <a:rect b="b" l="l" r="r" t="t"/>
              <a:pathLst>
                <a:path extrusionOk="0" h="1806" w="1806">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80"/>
            <p:cNvSpPr/>
            <p:nvPr/>
          </p:nvSpPr>
          <p:spPr>
            <a:xfrm>
              <a:off x="5429821" y="2020196"/>
              <a:ext cx="135362" cy="60842"/>
            </a:xfrm>
            <a:custGeom>
              <a:rect b="b" l="l" r="r" t="t"/>
              <a:pathLst>
                <a:path extrusionOk="0" h="2322" w="5166">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80"/>
            <p:cNvSpPr/>
            <p:nvPr/>
          </p:nvSpPr>
          <p:spPr>
            <a:xfrm>
              <a:off x="5442031" y="2030808"/>
              <a:ext cx="111203" cy="39540"/>
            </a:xfrm>
            <a:custGeom>
              <a:rect b="b" l="l" r="r" t="t"/>
              <a:pathLst>
                <a:path extrusionOk="0" h="1509" w="4244">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80"/>
            <p:cNvSpPr/>
            <p:nvPr/>
          </p:nvSpPr>
          <p:spPr>
            <a:xfrm>
              <a:off x="5333343" y="1992212"/>
              <a:ext cx="139895" cy="139895"/>
            </a:xfrm>
            <a:custGeom>
              <a:rect b="b" l="l" r="r" t="t"/>
              <a:pathLst>
                <a:path extrusionOk="0" h="5339" w="5339">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80"/>
            <p:cNvSpPr/>
            <p:nvPr/>
          </p:nvSpPr>
          <p:spPr>
            <a:xfrm>
              <a:off x="5353860" y="2012729"/>
              <a:ext cx="126296" cy="119457"/>
            </a:xfrm>
            <a:custGeom>
              <a:rect b="b" l="l" r="r" t="t"/>
              <a:pathLst>
                <a:path extrusionOk="0" h="4559" w="482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80"/>
            <p:cNvSpPr/>
            <p:nvPr/>
          </p:nvSpPr>
          <p:spPr>
            <a:xfrm>
              <a:off x="5344427" y="2018126"/>
              <a:ext cx="106304" cy="88067"/>
            </a:xfrm>
            <a:custGeom>
              <a:rect b="b" l="l" r="r" t="t"/>
              <a:pathLst>
                <a:path extrusionOk="0" h="3361" w="4057">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80"/>
            <p:cNvSpPr/>
            <p:nvPr/>
          </p:nvSpPr>
          <p:spPr>
            <a:xfrm>
              <a:off x="5372228" y="2031070"/>
              <a:ext cx="80258" cy="75778"/>
            </a:xfrm>
            <a:custGeom>
              <a:rect b="b" l="l" r="r" t="t"/>
              <a:pathLst>
                <a:path extrusionOk="0" h="2892" w="3063">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80"/>
            <p:cNvSpPr/>
            <p:nvPr/>
          </p:nvSpPr>
          <p:spPr>
            <a:xfrm>
              <a:off x="5521897" y="1992212"/>
              <a:ext cx="139895" cy="139895"/>
            </a:xfrm>
            <a:custGeom>
              <a:rect b="b" l="l" r="r" t="t"/>
              <a:pathLst>
                <a:path extrusionOk="0" h="5339" w="5339">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80"/>
            <p:cNvSpPr/>
            <p:nvPr/>
          </p:nvSpPr>
          <p:spPr>
            <a:xfrm>
              <a:off x="5542387" y="2012729"/>
              <a:ext cx="126322" cy="119431"/>
            </a:xfrm>
            <a:custGeom>
              <a:rect b="b" l="l" r="r" t="t"/>
              <a:pathLst>
                <a:path extrusionOk="0" h="4558" w="4821">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80"/>
            <p:cNvSpPr/>
            <p:nvPr/>
          </p:nvSpPr>
          <p:spPr>
            <a:xfrm>
              <a:off x="5532954" y="2018126"/>
              <a:ext cx="106304" cy="88067"/>
            </a:xfrm>
            <a:custGeom>
              <a:rect b="b" l="l" r="r" t="t"/>
              <a:pathLst>
                <a:path extrusionOk="0" h="3361" w="4057">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80"/>
            <p:cNvSpPr/>
            <p:nvPr/>
          </p:nvSpPr>
          <p:spPr>
            <a:xfrm>
              <a:off x="5560624" y="2031070"/>
              <a:ext cx="80415" cy="75778"/>
            </a:xfrm>
            <a:custGeom>
              <a:rect b="b" l="l" r="r" t="t"/>
              <a:pathLst>
                <a:path extrusionOk="0" h="2892" w="3069">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80"/>
            <p:cNvSpPr/>
            <p:nvPr/>
          </p:nvSpPr>
          <p:spPr>
            <a:xfrm>
              <a:off x="5661765" y="2220121"/>
              <a:ext cx="17136" cy="121291"/>
            </a:xfrm>
            <a:custGeom>
              <a:rect b="b" l="l" r="r" t="t"/>
              <a:pathLst>
                <a:path extrusionOk="0" h="4629" w="654">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80"/>
            <p:cNvSpPr/>
            <p:nvPr/>
          </p:nvSpPr>
          <p:spPr>
            <a:xfrm>
              <a:off x="5350454" y="2012833"/>
              <a:ext cx="106932" cy="98521"/>
            </a:xfrm>
            <a:custGeom>
              <a:rect b="b" l="l" r="r" t="t"/>
              <a:pathLst>
                <a:path extrusionOk="0" h="3760" w="4081">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80"/>
            <p:cNvSpPr/>
            <p:nvPr/>
          </p:nvSpPr>
          <p:spPr>
            <a:xfrm>
              <a:off x="5539007" y="2012833"/>
              <a:ext cx="106932" cy="98521"/>
            </a:xfrm>
            <a:custGeom>
              <a:rect b="b" l="l" r="r" t="t"/>
              <a:pathLst>
                <a:path extrusionOk="0" h="3760" w="4081">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80"/>
            <p:cNvSpPr/>
            <p:nvPr/>
          </p:nvSpPr>
          <p:spPr>
            <a:xfrm>
              <a:off x="5322417" y="1986736"/>
              <a:ext cx="368931" cy="150769"/>
            </a:xfrm>
            <a:custGeom>
              <a:rect b="b" l="l" r="r" t="t"/>
              <a:pathLst>
                <a:path extrusionOk="0" h="5754" w="1408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80"/>
            <p:cNvSpPr/>
            <p:nvPr/>
          </p:nvSpPr>
          <p:spPr>
            <a:xfrm>
              <a:off x="5639231" y="2099747"/>
              <a:ext cx="45068" cy="246932"/>
            </a:xfrm>
            <a:custGeom>
              <a:rect b="b" l="l" r="r" t="t"/>
              <a:pathLst>
                <a:path extrusionOk="0" h="9424" w="172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5" name="Google Shape;16245;p80"/>
          <p:cNvGrpSpPr/>
          <p:nvPr/>
        </p:nvGrpSpPr>
        <p:grpSpPr>
          <a:xfrm>
            <a:off x="6189641" y="2279418"/>
            <a:ext cx="363298" cy="287572"/>
            <a:chOff x="6189641" y="2466268"/>
            <a:chExt cx="363298" cy="287572"/>
          </a:xfrm>
        </p:grpSpPr>
        <p:sp>
          <p:nvSpPr>
            <p:cNvPr id="16246" name="Google Shape;16246;p80"/>
            <p:cNvSpPr/>
            <p:nvPr/>
          </p:nvSpPr>
          <p:spPr>
            <a:xfrm>
              <a:off x="6285621" y="2471691"/>
              <a:ext cx="250208" cy="31836"/>
            </a:xfrm>
            <a:custGeom>
              <a:rect b="b" l="l" r="r" t="t"/>
              <a:pathLst>
                <a:path extrusionOk="0" h="1215" w="9549">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80"/>
            <p:cNvSpPr/>
            <p:nvPr/>
          </p:nvSpPr>
          <p:spPr>
            <a:xfrm>
              <a:off x="6255567" y="2471691"/>
              <a:ext cx="250181" cy="276856"/>
            </a:xfrm>
            <a:custGeom>
              <a:rect b="b" l="l" r="r" t="t"/>
              <a:pathLst>
                <a:path extrusionOk="0" h="10566" w="9548">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80"/>
            <p:cNvSpPr/>
            <p:nvPr/>
          </p:nvSpPr>
          <p:spPr>
            <a:xfrm>
              <a:off x="6409139" y="2471691"/>
              <a:ext cx="96609" cy="276725"/>
            </a:xfrm>
            <a:custGeom>
              <a:rect b="b" l="l" r="r" t="t"/>
              <a:pathLst>
                <a:path extrusionOk="0" h="10561" w="3687">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80"/>
            <p:cNvSpPr/>
            <p:nvPr/>
          </p:nvSpPr>
          <p:spPr>
            <a:xfrm>
              <a:off x="6194934" y="2716580"/>
              <a:ext cx="250077" cy="31836"/>
            </a:xfrm>
            <a:custGeom>
              <a:rect b="b" l="l" r="r" t="t"/>
              <a:pathLst>
                <a:path extrusionOk="0" h="1215" w="9544">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80"/>
            <p:cNvSpPr/>
            <p:nvPr/>
          </p:nvSpPr>
          <p:spPr>
            <a:xfrm>
              <a:off x="6394676" y="2564422"/>
              <a:ext cx="152839" cy="95325"/>
            </a:xfrm>
            <a:custGeom>
              <a:rect b="b" l="l" r="r" t="t"/>
              <a:pathLst>
                <a:path extrusionOk="0" h="3638" w="5833">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80"/>
            <p:cNvSpPr/>
            <p:nvPr/>
          </p:nvSpPr>
          <p:spPr>
            <a:xfrm>
              <a:off x="6394676" y="2564501"/>
              <a:ext cx="152839" cy="95246"/>
            </a:xfrm>
            <a:custGeom>
              <a:rect b="b" l="l" r="r" t="t"/>
              <a:pathLst>
                <a:path extrusionOk="0" h="3635" w="5833">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80"/>
            <p:cNvSpPr/>
            <p:nvPr/>
          </p:nvSpPr>
          <p:spPr>
            <a:xfrm>
              <a:off x="6324479" y="2520874"/>
              <a:ext cx="125824" cy="10586"/>
            </a:xfrm>
            <a:custGeom>
              <a:rect b="b" l="l" r="r" t="t"/>
              <a:pathLst>
                <a:path extrusionOk="0" h="404" w="4802">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80"/>
            <p:cNvSpPr/>
            <p:nvPr/>
          </p:nvSpPr>
          <p:spPr>
            <a:xfrm>
              <a:off x="6281717" y="2520847"/>
              <a:ext cx="32098" cy="10612"/>
            </a:xfrm>
            <a:custGeom>
              <a:rect b="b" l="l" r="r" t="t"/>
              <a:pathLst>
                <a:path extrusionOk="0" h="405" w="1225">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80"/>
            <p:cNvSpPr/>
            <p:nvPr/>
          </p:nvSpPr>
          <p:spPr>
            <a:xfrm>
              <a:off x="6281717" y="2684115"/>
              <a:ext cx="69961" cy="10717"/>
            </a:xfrm>
            <a:custGeom>
              <a:rect b="b" l="l" r="r" t="t"/>
              <a:pathLst>
                <a:path extrusionOk="0" h="409" w="267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80"/>
            <p:cNvSpPr/>
            <p:nvPr/>
          </p:nvSpPr>
          <p:spPr>
            <a:xfrm>
              <a:off x="6281717" y="2629666"/>
              <a:ext cx="90477" cy="10717"/>
            </a:xfrm>
            <a:custGeom>
              <a:rect b="b" l="l" r="r" t="t"/>
              <a:pathLst>
                <a:path extrusionOk="0" h="409" w="3453">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80"/>
            <p:cNvSpPr/>
            <p:nvPr/>
          </p:nvSpPr>
          <p:spPr>
            <a:xfrm>
              <a:off x="6281717" y="2575191"/>
              <a:ext cx="128576" cy="10717"/>
            </a:xfrm>
            <a:custGeom>
              <a:rect b="b" l="l" r="r" t="t"/>
              <a:pathLst>
                <a:path extrusionOk="0" h="409" w="4907">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80"/>
            <p:cNvSpPr/>
            <p:nvPr/>
          </p:nvSpPr>
          <p:spPr>
            <a:xfrm>
              <a:off x="6189641" y="2466268"/>
              <a:ext cx="351716" cy="287572"/>
            </a:xfrm>
            <a:custGeom>
              <a:rect b="b" l="l" r="r" t="t"/>
              <a:pathLst>
                <a:path extrusionOk="0" h="10975" w="13423">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80"/>
            <p:cNvSpPr/>
            <p:nvPr/>
          </p:nvSpPr>
          <p:spPr>
            <a:xfrm>
              <a:off x="6379478" y="2559365"/>
              <a:ext cx="173461" cy="138061"/>
            </a:xfrm>
            <a:custGeom>
              <a:rect b="b" l="l" r="r" t="t"/>
              <a:pathLst>
                <a:path extrusionOk="0" h="5269" w="662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9" name="Google Shape;16259;p80"/>
          <p:cNvGrpSpPr/>
          <p:nvPr/>
        </p:nvGrpSpPr>
        <p:grpSpPr>
          <a:xfrm>
            <a:off x="7076255" y="2241398"/>
            <a:ext cx="369455" cy="363638"/>
            <a:chOff x="7076255" y="2428248"/>
            <a:chExt cx="369455" cy="363638"/>
          </a:xfrm>
        </p:grpSpPr>
        <p:sp>
          <p:nvSpPr>
            <p:cNvPr id="16260" name="Google Shape;16260;p80"/>
            <p:cNvSpPr/>
            <p:nvPr/>
          </p:nvSpPr>
          <p:spPr>
            <a:xfrm>
              <a:off x="7082544" y="2433567"/>
              <a:ext cx="358136" cy="352974"/>
            </a:xfrm>
            <a:custGeom>
              <a:rect b="b" l="l" r="r" t="t"/>
              <a:pathLst>
                <a:path extrusionOk="0" h="13471" w="13668">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80"/>
            <p:cNvSpPr/>
            <p:nvPr/>
          </p:nvSpPr>
          <p:spPr>
            <a:xfrm>
              <a:off x="7268319" y="2550168"/>
              <a:ext cx="147441" cy="100749"/>
            </a:xfrm>
            <a:custGeom>
              <a:rect b="b" l="l" r="r" t="t"/>
              <a:pathLst>
                <a:path extrusionOk="0" h="3845" w="5627">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80"/>
            <p:cNvSpPr/>
            <p:nvPr/>
          </p:nvSpPr>
          <p:spPr>
            <a:xfrm>
              <a:off x="7285194" y="2641353"/>
              <a:ext cx="155355" cy="52981"/>
            </a:xfrm>
            <a:custGeom>
              <a:rect b="b" l="l" r="r" t="t"/>
              <a:pathLst>
                <a:path extrusionOk="0" h="2022" w="5929">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80"/>
            <p:cNvSpPr/>
            <p:nvPr/>
          </p:nvSpPr>
          <p:spPr>
            <a:xfrm>
              <a:off x="7238763" y="2475831"/>
              <a:ext cx="116889" cy="139292"/>
            </a:xfrm>
            <a:custGeom>
              <a:rect b="b" l="l" r="r" t="t"/>
              <a:pathLst>
                <a:path extrusionOk="0" h="5316" w="4461">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80"/>
            <p:cNvSpPr/>
            <p:nvPr/>
          </p:nvSpPr>
          <p:spPr>
            <a:xfrm>
              <a:off x="7280032" y="2713672"/>
              <a:ext cx="155852" cy="72869"/>
            </a:xfrm>
            <a:custGeom>
              <a:rect b="b" l="l" r="r" t="t"/>
              <a:pathLst>
                <a:path extrusionOk="0" h="2781" w="5948">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80"/>
            <p:cNvSpPr/>
            <p:nvPr/>
          </p:nvSpPr>
          <p:spPr>
            <a:xfrm>
              <a:off x="7128974" y="2433567"/>
              <a:ext cx="49575" cy="153861"/>
            </a:xfrm>
            <a:custGeom>
              <a:rect b="b" l="l" r="r" t="t"/>
              <a:pathLst>
                <a:path extrusionOk="0" h="5872" w="1892">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80"/>
            <p:cNvSpPr/>
            <p:nvPr/>
          </p:nvSpPr>
          <p:spPr>
            <a:xfrm>
              <a:off x="7199276" y="2437340"/>
              <a:ext cx="75123" cy="154804"/>
            </a:xfrm>
            <a:custGeom>
              <a:rect b="b" l="l" r="r" t="t"/>
              <a:pathLst>
                <a:path extrusionOk="0" h="5908" w="2867">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80"/>
            <p:cNvSpPr/>
            <p:nvPr/>
          </p:nvSpPr>
          <p:spPr>
            <a:xfrm>
              <a:off x="7151849" y="2668892"/>
              <a:ext cx="52353" cy="52353"/>
            </a:xfrm>
            <a:custGeom>
              <a:rect b="b" l="l" r="r" t="t"/>
              <a:pathLst>
                <a:path extrusionOk="0" h="1998" w="1998">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80"/>
            <p:cNvSpPr/>
            <p:nvPr/>
          </p:nvSpPr>
          <p:spPr>
            <a:xfrm>
              <a:off x="7151849" y="2695068"/>
              <a:ext cx="52484" cy="26176"/>
            </a:xfrm>
            <a:custGeom>
              <a:rect b="b" l="l" r="r" t="t"/>
              <a:pathLst>
                <a:path extrusionOk="0" h="999" w="2003">
                  <a:moveTo>
                    <a:pt x="1" y="0"/>
                  </a:moveTo>
                  <a:cubicBezTo>
                    <a:pt x="1" y="552"/>
                    <a:pt x="447" y="999"/>
                    <a:pt x="999" y="999"/>
                  </a:cubicBezTo>
                  <a:cubicBezTo>
                    <a:pt x="1551" y="999"/>
                    <a:pt x="2003" y="552"/>
                    <a:pt x="200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80"/>
            <p:cNvSpPr/>
            <p:nvPr/>
          </p:nvSpPr>
          <p:spPr>
            <a:xfrm>
              <a:off x="7076255" y="2428248"/>
              <a:ext cx="369455" cy="363638"/>
            </a:xfrm>
            <a:custGeom>
              <a:rect b="b" l="l" r="r" t="t"/>
              <a:pathLst>
                <a:path extrusionOk="0" h="13878" w="1410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0" name="Google Shape;16270;p80"/>
          <p:cNvGrpSpPr/>
          <p:nvPr/>
        </p:nvGrpSpPr>
        <p:grpSpPr>
          <a:xfrm>
            <a:off x="5331090" y="3150179"/>
            <a:ext cx="316238" cy="388688"/>
            <a:chOff x="5331090" y="3337029"/>
            <a:chExt cx="316238" cy="388688"/>
          </a:xfrm>
        </p:grpSpPr>
        <p:sp>
          <p:nvSpPr>
            <p:cNvPr id="16271" name="Google Shape;16271;p80"/>
            <p:cNvSpPr/>
            <p:nvPr/>
          </p:nvSpPr>
          <p:spPr>
            <a:xfrm>
              <a:off x="5475859" y="3342689"/>
              <a:ext cx="26438" cy="33487"/>
            </a:xfrm>
            <a:custGeom>
              <a:rect b="b" l="l" r="r" t="t"/>
              <a:pathLst>
                <a:path extrusionOk="0" h="1278" w="1009">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80"/>
            <p:cNvSpPr/>
            <p:nvPr/>
          </p:nvSpPr>
          <p:spPr>
            <a:xfrm>
              <a:off x="5489065" y="3342689"/>
              <a:ext cx="13232" cy="33487"/>
            </a:xfrm>
            <a:custGeom>
              <a:rect b="b" l="l" r="r" t="t"/>
              <a:pathLst>
                <a:path extrusionOk="0" h="1278" w="505">
                  <a:moveTo>
                    <a:pt x="0" y="1"/>
                  </a:moveTo>
                  <a:lnTo>
                    <a:pt x="0" y="1278"/>
                  </a:lnTo>
                  <a:lnTo>
                    <a:pt x="504" y="1278"/>
                  </a:lnTo>
                  <a:lnTo>
                    <a:pt x="504" y="116"/>
                  </a:lnTo>
                  <a:cubicBezTo>
                    <a:pt x="504" y="53"/>
                    <a:pt x="456" y="1"/>
                    <a:pt x="3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80"/>
            <p:cNvSpPr/>
            <p:nvPr/>
          </p:nvSpPr>
          <p:spPr>
            <a:xfrm>
              <a:off x="5477483" y="3471107"/>
              <a:ext cx="23294" cy="214861"/>
            </a:xfrm>
            <a:custGeom>
              <a:rect b="b" l="l" r="r" t="t"/>
              <a:pathLst>
                <a:path extrusionOk="0" h="8200" w="889">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80"/>
            <p:cNvSpPr/>
            <p:nvPr/>
          </p:nvSpPr>
          <p:spPr>
            <a:xfrm>
              <a:off x="5483274" y="3471107"/>
              <a:ext cx="17503" cy="214992"/>
            </a:xfrm>
            <a:custGeom>
              <a:rect b="b" l="l" r="r" t="t"/>
              <a:pathLst>
                <a:path extrusionOk="0" h="8205" w="668">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80"/>
            <p:cNvSpPr/>
            <p:nvPr/>
          </p:nvSpPr>
          <p:spPr>
            <a:xfrm>
              <a:off x="5499755" y="3455386"/>
              <a:ext cx="101142" cy="264671"/>
            </a:xfrm>
            <a:custGeom>
              <a:rect b="b" l="l" r="r" t="t"/>
              <a:pathLst>
                <a:path extrusionOk="0" h="10101" w="386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80"/>
            <p:cNvSpPr/>
            <p:nvPr/>
          </p:nvSpPr>
          <p:spPr>
            <a:xfrm>
              <a:off x="5512333" y="3455386"/>
              <a:ext cx="88564" cy="264671"/>
            </a:xfrm>
            <a:custGeom>
              <a:rect b="b" l="l" r="r" t="t"/>
              <a:pathLst>
                <a:path extrusionOk="0" h="10101" w="338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80"/>
            <p:cNvSpPr/>
            <p:nvPr/>
          </p:nvSpPr>
          <p:spPr>
            <a:xfrm>
              <a:off x="5377364" y="3455386"/>
              <a:ext cx="101168" cy="264671"/>
            </a:xfrm>
            <a:custGeom>
              <a:rect b="b" l="l" r="r" t="t"/>
              <a:pathLst>
                <a:path extrusionOk="0" h="10101" w="3861">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80"/>
            <p:cNvSpPr/>
            <p:nvPr/>
          </p:nvSpPr>
          <p:spPr>
            <a:xfrm>
              <a:off x="5383914" y="3455386"/>
              <a:ext cx="94486" cy="264540"/>
            </a:xfrm>
            <a:custGeom>
              <a:rect b="b" l="l" r="r" t="t"/>
              <a:pathLst>
                <a:path extrusionOk="0" h="10096" w="3606">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80"/>
            <p:cNvSpPr/>
            <p:nvPr/>
          </p:nvSpPr>
          <p:spPr>
            <a:xfrm>
              <a:off x="5487545" y="3561427"/>
              <a:ext cx="3066" cy="2411"/>
            </a:xfrm>
            <a:custGeom>
              <a:rect b="b" l="l" r="r" t="t"/>
              <a:pathLst>
                <a:path extrusionOk="0" h="92" w="117">
                  <a:moveTo>
                    <a:pt x="58" y="0"/>
                  </a:moveTo>
                  <a:cubicBezTo>
                    <a:pt x="1" y="0"/>
                    <a:pt x="1" y="91"/>
                    <a:pt x="58" y="91"/>
                  </a:cubicBezTo>
                  <a:cubicBezTo>
                    <a:pt x="116" y="91"/>
                    <a:pt x="116" y="0"/>
                    <a:pt x="58"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80"/>
            <p:cNvSpPr/>
            <p:nvPr/>
          </p:nvSpPr>
          <p:spPr>
            <a:xfrm>
              <a:off x="5351580" y="3376778"/>
              <a:ext cx="275100" cy="188684"/>
            </a:xfrm>
            <a:custGeom>
              <a:rect b="b" l="l" r="r" t="t"/>
              <a:pathLst>
                <a:path extrusionOk="0" h="7201" w="10499">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80"/>
            <p:cNvSpPr/>
            <p:nvPr/>
          </p:nvSpPr>
          <p:spPr>
            <a:xfrm>
              <a:off x="5580512" y="3376778"/>
              <a:ext cx="46169" cy="188684"/>
            </a:xfrm>
            <a:custGeom>
              <a:rect b="b" l="l" r="r" t="t"/>
              <a:pathLst>
                <a:path extrusionOk="0" h="7201" w="1762">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80"/>
            <p:cNvSpPr/>
            <p:nvPr/>
          </p:nvSpPr>
          <p:spPr>
            <a:xfrm>
              <a:off x="5455473" y="3365328"/>
              <a:ext cx="67445" cy="22927"/>
            </a:xfrm>
            <a:custGeom>
              <a:rect b="b" l="l" r="r" t="t"/>
              <a:pathLst>
                <a:path extrusionOk="0" h="875" w="2574">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80"/>
            <p:cNvSpPr/>
            <p:nvPr/>
          </p:nvSpPr>
          <p:spPr>
            <a:xfrm>
              <a:off x="5378254" y="3418545"/>
              <a:ext cx="225158" cy="113850"/>
            </a:xfrm>
            <a:custGeom>
              <a:rect b="b" l="l" r="r" t="t"/>
              <a:pathLst>
                <a:path extrusionOk="0" h="4345" w="8593">
                  <a:moveTo>
                    <a:pt x="5521" y="0"/>
                  </a:moveTo>
                  <a:lnTo>
                    <a:pt x="2876" y="3408"/>
                  </a:lnTo>
                  <a:lnTo>
                    <a:pt x="1853" y="1964"/>
                  </a:lnTo>
                  <a:lnTo>
                    <a:pt x="0" y="4344"/>
                  </a:lnTo>
                  <a:lnTo>
                    <a:pt x="8593" y="4344"/>
                  </a:lnTo>
                  <a:lnTo>
                    <a:pt x="5521"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80"/>
            <p:cNvSpPr/>
            <p:nvPr/>
          </p:nvSpPr>
          <p:spPr>
            <a:xfrm>
              <a:off x="5426808" y="3469981"/>
              <a:ext cx="44177" cy="62414"/>
            </a:xfrm>
            <a:custGeom>
              <a:rect b="b" l="l" r="r" t="t"/>
              <a:pathLst>
                <a:path extrusionOk="0" h="2382" w="1686">
                  <a:moveTo>
                    <a:pt x="0" y="1"/>
                  </a:moveTo>
                  <a:lnTo>
                    <a:pt x="716" y="2381"/>
                  </a:lnTo>
                  <a:lnTo>
                    <a:pt x="1685" y="2381"/>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80"/>
            <p:cNvSpPr/>
            <p:nvPr/>
          </p:nvSpPr>
          <p:spPr>
            <a:xfrm>
              <a:off x="5522892" y="3418545"/>
              <a:ext cx="80520" cy="113850"/>
            </a:xfrm>
            <a:custGeom>
              <a:rect b="b" l="l" r="r" t="t"/>
              <a:pathLst>
                <a:path extrusionOk="0" h="4345" w="3073">
                  <a:moveTo>
                    <a:pt x="1" y="0"/>
                  </a:moveTo>
                  <a:lnTo>
                    <a:pt x="1402" y="4344"/>
                  </a:lnTo>
                  <a:lnTo>
                    <a:pt x="3073" y="4344"/>
                  </a:lnTo>
                  <a:lnTo>
                    <a:pt x="1"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80"/>
            <p:cNvSpPr/>
            <p:nvPr/>
          </p:nvSpPr>
          <p:spPr>
            <a:xfrm>
              <a:off x="5351580" y="3532369"/>
              <a:ext cx="275100" cy="33094"/>
            </a:xfrm>
            <a:custGeom>
              <a:rect b="b" l="l" r="r" t="t"/>
              <a:pathLst>
                <a:path extrusionOk="0" h="1263" w="10499">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80"/>
            <p:cNvSpPr/>
            <p:nvPr/>
          </p:nvSpPr>
          <p:spPr>
            <a:xfrm>
              <a:off x="5351580" y="3532369"/>
              <a:ext cx="275100" cy="33094"/>
            </a:xfrm>
            <a:custGeom>
              <a:rect b="b" l="l" r="r" t="t"/>
              <a:pathLst>
                <a:path extrusionOk="0" h="1263" w="10499">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80"/>
            <p:cNvSpPr/>
            <p:nvPr/>
          </p:nvSpPr>
          <p:spPr>
            <a:xfrm>
              <a:off x="5336750" y="3557156"/>
              <a:ext cx="304787" cy="22901"/>
            </a:xfrm>
            <a:custGeom>
              <a:rect b="b" l="l" r="r" t="t"/>
              <a:pathLst>
                <a:path extrusionOk="0" h="874" w="11632">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80"/>
            <p:cNvSpPr/>
            <p:nvPr/>
          </p:nvSpPr>
          <p:spPr>
            <a:xfrm>
              <a:off x="5336750" y="3557156"/>
              <a:ext cx="304787" cy="22901"/>
            </a:xfrm>
            <a:custGeom>
              <a:rect b="b" l="l" r="r" t="t"/>
              <a:pathLst>
                <a:path extrusionOk="0" h="874" w="11632">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80"/>
            <p:cNvSpPr/>
            <p:nvPr/>
          </p:nvSpPr>
          <p:spPr>
            <a:xfrm>
              <a:off x="5487309" y="3418545"/>
              <a:ext cx="72345" cy="53977"/>
            </a:xfrm>
            <a:custGeom>
              <a:rect b="b" l="l" r="r" t="t"/>
              <a:pathLst>
                <a:path extrusionOk="0" h="2060" w="2761">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80"/>
            <p:cNvSpPr/>
            <p:nvPr/>
          </p:nvSpPr>
          <p:spPr>
            <a:xfrm>
              <a:off x="5522892" y="3418545"/>
              <a:ext cx="36762" cy="51960"/>
            </a:xfrm>
            <a:custGeom>
              <a:rect b="b" l="l" r="r" t="t"/>
              <a:pathLst>
                <a:path extrusionOk="0" h="1983" w="1403">
                  <a:moveTo>
                    <a:pt x="1" y="0"/>
                  </a:moveTo>
                  <a:lnTo>
                    <a:pt x="481" y="1498"/>
                  </a:lnTo>
                  <a:lnTo>
                    <a:pt x="1402" y="1983"/>
                  </a:lnTo>
                  <a:lnTo>
                    <a:pt x="1"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80"/>
            <p:cNvSpPr/>
            <p:nvPr/>
          </p:nvSpPr>
          <p:spPr>
            <a:xfrm>
              <a:off x="5399898" y="3469981"/>
              <a:ext cx="44282" cy="41400"/>
            </a:xfrm>
            <a:custGeom>
              <a:rect b="b" l="l" r="r" t="t"/>
              <a:pathLst>
                <a:path extrusionOk="0" h="1580" w="1690">
                  <a:moveTo>
                    <a:pt x="1027" y="1"/>
                  </a:moveTo>
                  <a:lnTo>
                    <a:pt x="0" y="1321"/>
                  </a:lnTo>
                  <a:lnTo>
                    <a:pt x="749" y="1186"/>
                  </a:lnTo>
                  <a:lnTo>
                    <a:pt x="1027" y="1580"/>
                  </a:lnTo>
                  <a:lnTo>
                    <a:pt x="1690" y="937"/>
                  </a:lnTo>
                  <a:lnTo>
                    <a:pt x="10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80"/>
            <p:cNvSpPr/>
            <p:nvPr/>
          </p:nvSpPr>
          <p:spPr>
            <a:xfrm>
              <a:off x="5426808" y="3469981"/>
              <a:ext cx="17372" cy="31967"/>
            </a:xfrm>
            <a:custGeom>
              <a:rect b="b" l="l" r="r" t="t"/>
              <a:pathLst>
                <a:path extrusionOk="0" h="1220" w="663">
                  <a:moveTo>
                    <a:pt x="0" y="1"/>
                  </a:moveTo>
                  <a:lnTo>
                    <a:pt x="370" y="1220"/>
                  </a:lnTo>
                  <a:lnTo>
                    <a:pt x="663" y="937"/>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80"/>
            <p:cNvSpPr/>
            <p:nvPr/>
          </p:nvSpPr>
          <p:spPr>
            <a:xfrm>
              <a:off x="5489196" y="3365328"/>
              <a:ext cx="33723" cy="22927"/>
            </a:xfrm>
            <a:custGeom>
              <a:rect b="b" l="l" r="r" t="t"/>
              <a:pathLst>
                <a:path extrusionOk="0" h="875" w="1287">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80"/>
            <p:cNvSpPr/>
            <p:nvPr/>
          </p:nvSpPr>
          <p:spPr>
            <a:xfrm>
              <a:off x="5400893" y="3337029"/>
              <a:ext cx="231447" cy="127947"/>
            </a:xfrm>
            <a:custGeom>
              <a:rect b="b" l="l" r="r" t="t"/>
              <a:pathLst>
                <a:path extrusionOk="0" h="4883" w="8833">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80"/>
            <p:cNvSpPr/>
            <p:nvPr/>
          </p:nvSpPr>
          <p:spPr>
            <a:xfrm>
              <a:off x="5331090" y="3371119"/>
              <a:ext cx="316238" cy="354598"/>
            </a:xfrm>
            <a:custGeom>
              <a:rect b="b" l="l" r="r" t="t"/>
              <a:pathLst>
                <a:path extrusionOk="0" h="13533" w="12069">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7" name="Google Shape;16297;p80"/>
          <p:cNvGrpSpPr/>
          <p:nvPr/>
        </p:nvGrpSpPr>
        <p:grpSpPr>
          <a:xfrm>
            <a:off x="7995963" y="1798313"/>
            <a:ext cx="343279" cy="363402"/>
            <a:chOff x="7995963" y="1985163"/>
            <a:chExt cx="343279" cy="363402"/>
          </a:xfrm>
        </p:grpSpPr>
        <p:sp>
          <p:nvSpPr>
            <p:cNvPr id="16298" name="Google Shape;16298;p80"/>
            <p:cNvSpPr/>
            <p:nvPr/>
          </p:nvSpPr>
          <p:spPr>
            <a:xfrm>
              <a:off x="8067155" y="2040110"/>
              <a:ext cx="265798" cy="241666"/>
            </a:xfrm>
            <a:custGeom>
              <a:rect b="b" l="l" r="r" t="t"/>
              <a:pathLst>
                <a:path extrusionOk="0" h="9223" w="10144">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80"/>
            <p:cNvSpPr/>
            <p:nvPr/>
          </p:nvSpPr>
          <p:spPr>
            <a:xfrm>
              <a:off x="8257333" y="2141776"/>
              <a:ext cx="75620" cy="75358"/>
            </a:xfrm>
            <a:custGeom>
              <a:rect b="b" l="l" r="r" t="t"/>
              <a:pathLst>
                <a:path extrusionOk="0" h="2876" w="2886">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80"/>
            <p:cNvSpPr/>
            <p:nvPr/>
          </p:nvSpPr>
          <p:spPr>
            <a:xfrm>
              <a:off x="8236449" y="2099380"/>
              <a:ext cx="94486" cy="90713"/>
            </a:xfrm>
            <a:custGeom>
              <a:rect b="b" l="l" r="r" t="t"/>
              <a:pathLst>
                <a:path extrusionOk="0" h="3462" w="3606">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80"/>
            <p:cNvSpPr/>
            <p:nvPr/>
          </p:nvSpPr>
          <p:spPr>
            <a:xfrm>
              <a:off x="8215330" y="2056618"/>
              <a:ext cx="114217" cy="105675"/>
            </a:xfrm>
            <a:custGeom>
              <a:rect b="b" l="l" r="r" t="t"/>
              <a:pathLst>
                <a:path extrusionOk="0" h="4033" w="4359">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80"/>
            <p:cNvSpPr/>
            <p:nvPr/>
          </p:nvSpPr>
          <p:spPr>
            <a:xfrm>
              <a:off x="8194185" y="2041263"/>
              <a:ext cx="98128" cy="93360"/>
            </a:xfrm>
            <a:custGeom>
              <a:rect b="b" l="l" r="r" t="t"/>
              <a:pathLst>
                <a:path extrusionOk="0" h="3563" w="3745">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80"/>
            <p:cNvSpPr/>
            <p:nvPr/>
          </p:nvSpPr>
          <p:spPr>
            <a:xfrm>
              <a:off x="8110677" y="1990456"/>
              <a:ext cx="201523" cy="282280"/>
            </a:xfrm>
            <a:custGeom>
              <a:rect b="b" l="l" r="r" t="t"/>
              <a:pathLst>
                <a:path extrusionOk="0" h="10773" w="7691">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80"/>
            <p:cNvSpPr/>
            <p:nvPr/>
          </p:nvSpPr>
          <p:spPr>
            <a:xfrm>
              <a:off x="8285998" y="2039376"/>
              <a:ext cx="26071" cy="93228"/>
            </a:xfrm>
            <a:custGeom>
              <a:rect b="b" l="l" r="r" t="t"/>
              <a:pathLst>
                <a:path extrusionOk="0" h="3558" w="995">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80"/>
            <p:cNvSpPr/>
            <p:nvPr/>
          </p:nvSpPr>
          <p:spPr>
            <a:xfrm>
              <a:off x="8251044" y="2015349"/>
              <a:ext cx="26307" cy="117256"/>
            </a:xfrm>
            <a:custGeom>
              <a:rect b="b" l="l" r="r" t="t"/>
              <a:pathLst>
                <a:path extrusionOk="0" h="4475" w="1004">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80"/>
            <p:cNvSpPr/>
            <p:nvPr/>
          </p:nvSpPr>
          <p:spPr>
            <a:xfrm>
              <a:off x="8216195" y="1990456"/>
              <a:ext cx="26307" cy="142280"/>
            </a:xfrm>
            <a:custGeom>
              <a:rect b="b" l="l" r="r" t="t"/>
              <a:pathLst>
                <a:path extrusionOk="0" h="5430" w="1004">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80"/>
            <p:cNvSpPr/>
            <p:nvPr/>
          </p:nvSpPr>
          <p:spPr>
            <a:xfrm>
              <a:off x="8181372" y="2010816"/>
              <a:ext cx="26307" cy="121920"/>
            </a:xfrm>
            <a:custGeom>
              <a:rect b="b" l="l" r="r" t="t"/>
              <a:pathLst>
                <a:path extrusionOk="0" h="4653" w="1004">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80"/>
            <p:cNvSpPr/>
            <p:nvPr/>
          </p:nvSpPr>
          <p:spPr>
            <a:xfrm>
              <a:off x="8046141" y="2178590"/>
              <a:ext cx="103788" cy="119903"/>
            </a:xfrm>
            <a:custGeom>
              <a:rect b="b" l="l" r="r" t="t"/>
              <a:pathLst>
                <a:path extrusionOk="0" h="4576" w="3961">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80"/>
            <p:cNvSpPr/>
            <p:nvPr/>
          </p:nvSpPr>
          <p:spPr>
            <a:xfrm>
              <a:off x="8084894" y="2230445"/>
              <a:ext cx="64930" cy="68048"/>
            </a:xfrm>
            <a:custGeom>
              <a:rect b="b" l="l" r="r" t="t"/>
              <a:pathLst>
                <a:path extrusionOk="0" h="2597" w="2478">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80"/>
            <p:cNvSpPr/>
            <p:nvPr/>
          </p:nvSpPr>
          <p:spPr>
            <a:xfrm>
              <a:off x="8002513" y="2187945"/>
              <a:ext cx="132585" cy="146524"/>
            </a:xfrm>
            <a:custGeom>
              <a:rect b="b" l="l" r="r" t="t"/>
              <a:pathLst>
                <a:path extrusionOk="0" h="5592" w="506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80"/>
            <p:cNvSpPr/>
            <p:nvPr/>
          </p:nvSpPr>
          <p:spPr>
            <a:xfrm>
              <a:off x="8065137" y="2263513"/>
              <a:ext cx="69961" cy="70956"/>
            </a:xfrm>
            <a:custGeom>
              <a:rect b="b" l="l" r="r" t="t"/>
              <a:pathLst>
                <a:path extrusionOk="0" h="2708" w="267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80"/>
            <p:cNvSpPr/>
            <p:nvPr/>
          </p:nvSpPr>
          <p:spPr>
            <a:xfrm>
              <a:off x="8164261" y="2258980"/>
              <a:ext cx="128445" cy="35766"/>
            </a:xfrm>
            <a:custGeom>
              <a:rect b="b" l="l" r="r" t="t"/>
              <a:pathLst>
                <a:path extrusionOk="0" h="1365" w="4902">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80"/>
            <p:cNvSpPr/>
            <p:nvPr/>
          </p:nvSpPr>
          <p:spPr>
            <a:xfrm>
              <a:off x="8228536" y="2258980"/>
              <a:ext cx="64170" cy="35766"/>
            </a:xfrm>
            <a:custGeom>
              <a:rect b="b" l="l" r="r" t="t"/>
              <a:pathLst>
                <a:path extrusionOk="0" h="1365" w="2449">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80"/>
            <p:cNvSpPr/>
            <p:nvPr/>
          </p:nvSpPr>
          <p:spPr>
            <a:xfrm>
              <a:off x="8155588" y="2281619"/>
              <a:ext cx="145791" cy="61681"/>
            </a:xfrm>
            <a:custGeom>
              <a:rect b="b" l="l" r="r" t="t"/>
              <a:pathLst>
                <a:path extrusionOk="0" h="2354" w="5564">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80"/>
            <p:cNvSpPr/>
            <p:nvPr/>
          </p:nvSpPr>
          <p:spPr>
            <a:xfrm>
              <a:off x="8160095" y="2281619"/>
              <a:ext cx="141284" cy="61550"/>
            </a:xfrm>
            <a:custGeom>
              <a:rect b="b" l="l" r="r" t="t"/>
              <a:pathLst>
                <a:path extrusionOk="0" h="2349" w="5392">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80"/>
            <p:cNvSpPr/>
            <p:nvPr/>
          </p:nvSpPr>
          <p:spPr>
            <a:xfrm>
              <a:off x="8166148" y="2144658"/>
              <a:ext cx="119510" cy="96006"/>
            </a:xfrm>
            <a:custGeom>
              <a:rect b="b" l="l" r="r" t="t"/>
              <a:pathLst>
                <a:path extrusionOk="0" h="3664" w="4561">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80"/>
            <p:cNvSpPr/>
            <p:nvPr/>
          </p:nvSpPr>
          <p:spPr>
            <a:xfrm>
              <a:off x="7995963" y="1985163"/>
              <a:ext cx="343279" cy="363402"/>
            </a:xfrm>
            <a:custGeom>
              <a:rect b="b" l="l" r="r" t="t"/>
              <a:pathLst>
                <a:path extrusionOk="0" h="13869" w="13101">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8" name="Google Shape;16318;p80"/>
          <p:cNvGrpSpPr/>
          <p:nvPr/>
        </p:nvGrpSpPr>
        <p:grpSpPr>
          <a:xfrm>
            <a:off x="5743255" y="2246560"/>
            <a:ext cx="364162" cy="353236"/>
            <a:chOff x="5743255" y="2433410"/>
            <a:chExt cx="364162" cy="353236"/>
          </a:xfrm>
        </p:grpSpPr>
        <p:sp>
          <p:nvSpPr>
            <p:cNvPr id="16319" name="Google Shape;16319;p80"/>
            <p:cNvSpPr/>
            <p:nvPr/>
          </p:nvSpPr>
          <p:spPr>
            <a:xfrm>
              <a:off x="6077704" y="2456075"/>
              <a:ext cx="18263" cy="325304"/>
            </a:xfrm>
            <a:custGeom>
              <a:rect b="b" l="l" r="r" t="t"/>
              <a:pathLst>
                <a:path extrusionOk="0" h="12415" w="697">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80"/>
            <p:cNvSpPr/>
            <p:nvPr/>
          </p:nvSpPr>
          <p:spPr>
            <a:xfrm>
              <a:off x="6077704" y="2723235"/>
              <a:ext cx="18263" cy="58143"/>
            </a:xfrm>
            <a:custGeom>
              <a:rect b="b" l="l" r="r" t="t"/>
              <a:pathLst>
                <a:path extrusionOk="0" h="2219" w="697">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80"/>
            <p:cNvSpPr/>
            <p:nvPr/>
          </p:nvSpPr>
          <p:spPr>
            <a:xfrm>
              <a:off x="5987017" y="2640593"/>
              <a:ext cx="18263" cy="137511"/>
            </a:xfrm>
            <a:custGeom>
              <a:rect b="b" l="l" r="r" t="t"/>
              <a:pathLst>
                <a:path extrusionOk="0" h="5248" w="697">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80"/>
            <p:cNvSpPr/>
            <p:nvPr/>
          </p:nvSpPr>
          <p:spPr>
            <a:xfrm>
              <a:off x="5987017" y="2723235"/>
              <a:ext cx="18263" cy="54868"/>
            </a:xfrm>
            <a:custGeom>
              <a:rect b="b" l="l" r="r" t="t"/>
              <a:pathLst>
                <a:path extrusionOk="0" h="2094" w="697">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80"/>
            <p:cNvSpPr/>
            <p:nvPr/>
          </p:nvSpPr>
          <p:spPr>
            <a:xfrm>
              <a:off x="5748810" y="2438729"/>
              <a:ext cx="353079" cy="119641"/>
            </a:xfrm>
            <a:custGeom>
              <a:rect b="b" l="l" r="r" t="t"/>
              <a:pathLst>
                <a:path extrusionOk="0" h="4566" w="13475">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80"/>
            <p:cNvSpPr/>
            <p:nvPr/>
          </p:nvSpPr>
          <p:spPr>
            <a:xfrm>
              <a:off x="5980362" y="2438729"/>
              <a:ext cx="121527" cy="119772"/>
            </a:xfrm>
            <a:custGeom>
              <a:rect b="b" l="l" r="r" t="t"/>
              <a:pathLst>
                <a:path extrusionOk="0" h="4571" w="4638">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80"/>
            <p:cNvSpPr/>
            <p:nvPr/>
          </p:nvSpPr>
          <p:spPr>
            <a:xfrm>
              <a:off x="5775589" y="2473945"/>
              <a:ext cx="128314" cy="63174"/>
            </a:xfrm>
            <a:custGeom>
              <a:rect b="b" l="l" r="r" t="t"/>
              <a:pathLst>
                <a:path extrusionOk="0" h="2411" w="4897">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80"/>
            <p:cNvSpPr/>
            <p:nvPr/>
          </p:nvSpPr>
          <p:spPr>
            <a:xfrm>
              <a:off x="5946901" y="2473945"/>
              <a:ext cx="128183" cy="63174"/>
            </a:xfrm>
            <a:custGeom>
              <a:rect b="b" l="l" r="r" t="t"/>
              <a:pathLst>
                <a:path extrusionOk="0" h="2411" w="4892">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80"/>
            <p:cNvSpPr/>
            <p:nvPr/>
          </p:nvSpPr>
          <p:spPr>
            <a:xfrm>
              <a:off x="6007403" y="2473945"/>
              <a:ext cx="67681" cy="62781"/>
            </a:xfrm>
            <a:custGeom>
              <a:rect b="b" l="l" r="r" t="t"/>
              <a:pathLst>
                <a:path extrusionOk="0" h="2396" w="2583">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80"/>
            <p:cNvSpPr/>
            <p:nvPr/>
          </p:nvSpPr>
          <p:spPr>
            <a:xfrm>
              <a:off x="5827785" y="2498968"/>
              <a:ext cx="75987" cy="38151"/>
            </a:xfrm>
            <a:custGeom>
              <a:rect b="b" l="l" r="r" t="t"/>
              <a:pathLst>
                <a:path extrusionOk="0" h="1456" w="290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80"/>
            <p:cNvSpPr/>
            <p:nvPr/>
          </p:nvSpPr>
          <p:spPr>
            <a:xfrm>
              <a:off x="5839733" y="2609045"/>
              <a:ext cx="171207" cy="71087"/>
            </a:xfrm>
            <a:custGeom>
              <a:rect b="b" l="l" r="r" t="t"/>
              <a:pathLst>
                <a:path extrusionOk="0" h="2713" w="6534">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80"/>
            <p:cNvSpPr/>
            <p:nvPr/>
          </p:nvSpPr>
          <p:spPr>
            <a:xfrm>
              <a:off x="5839733" y="2640593"/>
              <a:ext cx="171207" cy="39540"/>
            </a:xfrm>
            <a:custGeom>
              <a:rect b="b" l="l" r="r" t="t"/>
              <a:pathLst>
                <a:path extrusionOk="0" h="1509" w="6534">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80"/>
            <p:cNvSpPr/>
            <p:nvPr/>
          </p:nvSpPr>
          <p:spPr>
            <a:xfrm>
              <a:off x="5883124" y="2652672"/>
              <a:ext cx="84555" cy="16246"/>
            </a:xfrm>
            <a:custGeom>
              <a:rect b="b" l="l" r="r" t="t"/>
              <a:pathLst>
                <a:path extrusionOk="0" h="620" w="3227">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80"/>
            <p:cNvSpPr/>
            <p:nvPr/>
          </p:nvSpPr>
          <p:spPr>
            <a:xfrm>
              <a:off x="5929922" y="2621596"/>
              <a:ext cx="49706" cy="16770"/>
            </a:xfrm>
            <a:custGeom>
              <a:rect b="b" l="l" r="r" t="t"/>
              <a:pathLst>
                <a:path extrusionOk="0" h="640" w="1897">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80"/>
            <p:cNvSpPr/>
            <p:nvPr/>
          </p:nvSpPr>
          <p:spPr>
            <a:xfrm>
              <a:off x="5871176" y="2621596"/>
              <a:ext cx="49706" cy="16770"/>
            </a:xfrm>
            <a:custGeom>
              <a:rect b="b" l="l" r="r" t="t"/>
              <a:pathLst>
                <a:path extrusionOk="0" h="640" w="1897">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80"/>
            <p:cNvSpPr/>
            <p:nvPr/>
          </p:nvSpPr>
          <p:spPr>
            <a:xfrm>
              <a:off x="5834702" y="2609621"/>
              <a:ext cx="183024" cy="75463"/>
            </a:xfrm>
            <a:custGeom>
              <a:rect b="b" l="l" r="r" t="t"/>
              <a:pathLst>
                <a:path extrusionOk="0" h="2880" w="6985">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80"/>
            <p:cNvSpPr/>
            <p:nvPr/>
          </p:nvSpPr>
          <p:spPr>
            <a:xfrm>
              <a:off x="5743255" y="2433410"/>
              <a:ext cx="364162" cy="130357"/>
            </a:xfrm>
            <a:custGeom>
              <a:rect b="b" l="l" r="r" t="t"/>
              <a:pathLst>
                <a:path extrusionOk="0" h="4975" w="13898">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80"/>
            <p:cNvSpPr/>
            <p:nvPr/>
          </p:nvSpPr>
          <p:spPr>
            <a:xfrm>
              <a:off x="5769012" y="2468600"/>
              <a:ext cx="140943" cy="73786"/>
            </a:xfrm>
            <a:custGeom>
              <a:rect b="b" l="l" r="r" t="t"/>
              <a:pathLst>
                <a:path extrusionOk="0" h="2816" w="5379">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80"/>
            <p:cNvSpPr/>
            <p:nvPr/>
          </p:nvSpPr>
          <p:spPr>
            <a:xfrm>
              <a:off x="5940612" y="2468600"/>
              <a:ext cx="141074" cy="73786"/>
            </a:xfrm>
            <a:custGeom>
              <a:rect b="b" l="l" r="r" t="t"/>
              <a:pathLst>
                <a:path extrusionOk="0" h="2816" w="5384">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80"/>
            <p:cNvSpPr/>
            <p:nvPr/>
          </p:nvSpPr>
          <p:spPr>
            <a:xfrm>
              <a:off x="5981750" y="2666638"/>
              <a:ext cx="28954" cy="116758"/>
            </a:xfrm>
            <a:custGeom>
              <a:rect b="b" l="l" r="r" t="t"/>
              <a:pathLst>
                <a:path extrusionOk="0" h="4456" w="1105">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80"/>
            <p:cNvSpPr/>
            <p:nvPr/>
          </p:nvSpPr>
          <p:spPr>
            <a:xfrm>
              <a:off x="6072123" y="2505650"/>
              <a:ext cx="29137" cy="280996"/>
            </a:xfrm>
            <a:custGeom>
              <a:rect b="b" l="l" r="r" t="t"/>
              <a:pathLst>
                <a:path extrusionOk="0" h="10724" w="1112">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0" name="Google Shape;16340;p80"/>
          <p:cNvGrpSpPr/>
          <p:nvPr/>
        </p:nvGrpSpPr>
        <p:grpSpPr>
          <a:xfrm>
            <a:off x="4885202" y="1812410"/>
            <a:ext cx="363271" cy="335104"/>
            <a:chOff x="4885202" y="1999260"/>
            <a:chExt cx="363271" cy="335104"/>
          </a:xfrm>
        </p:grpSpPr>
        <p:sp>
          <p:nvSpPr>
            <p:cNvPr id="16341" name="Google Shape;16341;p80"/>
            <p:cNvSpPr/>
            <p:nvPr/>
          </p:nvSpPr>
          <p:spPr>
            <a:xfrm>
              <a:off x="5222402" y="2021008"/>
              <a:ext cx="17267" cy="308063"/>
            </a:xfrm>
            <a:custGeom>
              <a:rect b="b" l="l" r="r" t="t"/>
              <a:pathLst>
                <a:path extrusionOk="0" h="11757" w="659">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80"/>
            <p:cNvSpPr/>
            <p:nvPr/>
          </p:nvSpPr>
          <p:spPr>
            <a:xfrm>
              <a:off x="5222402" y="2273967"/>
              <a:ext cx="17267" cy="55104"/>
            </a:xfrm>
            <a:custGeom>
              <a:rect b="b" l="l" r="r" t="t"/>
              <a:pathLst>
                <a:path extrusionOk="0" h="2103" w="659">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80"/>
            <p:cNvSpPr/>
            <p:nvPr/>
          </p:nvSpPr>
          <p:spPr>
            <a:xfrm>
              <a:off x="5158258" y="2180765"/>
              <a:ext cx="17267" cy="148306"/>
            </a:xfrm>
            <a:custGeom>
              <a:rect b="b" l="l" r="r" t="t"/>
              <a:pathLst>
                <a:path extrusionOk="0" h="5660" w="659">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80"/>
            <p:cNvSpPr/>
            <p:nvPr/>
          </p:nvSpPr>
          <p:spPr>
            <a:xfrm>
              <a:off x="5158258" y="2273967"/>
              <a:ext cx="17267" cy="55104"/>
            </a:xfrm>
            <a:custGeom>
              <a:rect b="b" l="l" r="r" t="t"/>
              <a:pathLst>
                <a:path extrusionOk="0" h="2103" w="659">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80"/>
            <p:cNvSpPr/>
            <p:nvPr/>
          </p:nvSpPr>
          <p:spPr>
            <a:xfrm>
              <a:off x="4951730" y="2141383"/>
              <a:ext cx="230346" cy="57410"/>
            </a:xfrm>
            <a:custGeom>
              <a:rect b="b" l="l" r="r" t="t"/>
              <a:pathLst>
                <a:path extrusionOk="0" h="2191" w="8791">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80"/>
            <p:cNvSpPr/>
            <p:nvPr/>
          </p:nvSpPr>
          <p:spPr>
            <a:xfrm>
              <a:off x="4890495" y="2004658"/>
              <a:ext cx="352948" cy="116523"/>
            </a:xfrm>
            <a:custGeom>
              <a:rect b="b" l="l" r="r" t="t"/>
              <a:pathLst>
                <a:path extrusionOk="0" h="4447" w="1347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80"/>
            <p:cNvSpPr/>
            <p:nvPr/>
          </p:nvSpPr>
          <p:spPr>
            <a:xfrm>
              <a:off x="5145681" y="2006178"/>
              <a:ext cx="97762" cy="115029"/>
            </a:xfrm>
            <a:custGeom>
              <a:rect b="b" l="l" r="r" t="t"/>
              <a:pathLst>
                <a:path extrusionOk="0" h="4390" w="3731">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80"/>
            <p:cNvSpPr/>
            <p:nvPr/>
          </p:nvSpPr>
          <p:spPr>
            <a:xfrm>
              <a:off x="5098019" y="2022266"/>
              <a:ext cx="124934" cy="81175"/>
            </a:xfrm>
            <a:custGeom>
              <a:rect b="b" l="l" r="r" t="t"/>
              <a:pathLst>
                <a:path extrusionOk="0" h="3098" w="4768">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80"/>
            <p:cNvSpPr/>
            <p:nvPr/>
          </p:nvSpPr>
          <p:spPr>
            <a:xfrm>
              <a:off x="4910854" y="2022397"/>
              <a:ext cx="125065" cy="81044"/>
            </a:xfrm>
            <a:custGeom>
              <a:rect b="b" l="l" r="r" t="t"/>
              <a:pathLst>
                <a:path extrusionOk="0" h="3093" w="4773">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80"/>
            <p:cNvSpPr/>
            <p:nvPr/>
          </p:nvSpPr>
          <p:spPr>
            <a:xfrm>
              <a:off x="4952123" y="2025175"/>
              <a:ext cx="83665" cy="78267"/>
            </a:xfrm>
            <a:custGeom>
              <a:rect b="b" l="l" r="r" t="t"/>
              <a:pathLst>
                <a:path extrusionOk="0" h="2987" w="3193">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80"/>
            <p:cNvSpPr/>
            <p:nvPr/>
          </p:nvSpPr>
          <p:spPr>
            <a:xfrm>
              <a:off x="5146572" y="2022790"/>
              <a:ext cx="75987" cy="80677"/>
            </a:xfrm>
            <a:custGeom>
              <a:rect b="b" l="l" r="r" t="t"/>
              <a:pathLst>
                <a:path extrusionOk="0" h="3079" w="290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80"/>
            <p:cNvSpPr/>
            <p:nvPr/>
          </p:nvSpPr>
          <p:spPr>
            <a:xfrm>
              <a:off x="4980029" y="2152073"/>
              <a:ext cx="173723" cy="36133"/>
            </a:xfrm>
            <a:custGeom>
              <a:rect b="b" l="l" r="r" t="t"/>
              <a:pathLst>
                <a:path extrusionOk="0" h="1379" w="663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80"/>
            <p:cNvSpPr/>
            <p:nvPr/>
          </p:nvSpPr>
          <p:spPr>
            <a:xfrm>
              <a:off x="4885202" y="1999260"/>
              <a:ext cx="363271" cy="127318"/>
            </a:xfrm>
            <a:custGeom>
              <a:rect b="b" l="l" r="r" t="t"/>
              <a:pathLst>
                <a:path extrusionOk="0" h="4859" w="13864">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80"/>
            <p:cNvSpPr/>
            <p:nvPr/>
          </p:nvSpPr>
          <p:spPr>
            <a:xfrm>
              <a:off x="5092490" y="2017000"/>
              <a:ext cx="136489" cy="91840"/>
            </a:xfrm>
            <a:custGeom>
              <a:rect b="b" l="l" r="r" t="t"/>
              <a:pathLst>
                <a:path extrusionOk="0" h="3505" w="5209">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80"/>
            <p:cNvSpPr/>
            <p:nvPr/>
          </p:nvSpPr>
          <p:spPr>
            <a:xfrm>
              <a:off x="4904959" y="2017000"/>
              <a:ext cx="136489" cy="91840"/>
            </a:xfrm>
            <a:custGeom>
              <a:rect b="b" l="l" r="r" t="t"/>
              <a:pathLst>
                <a:path extrusionOk="0" h="3505" w="5209">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80"/>
            <p:cNvSpPr/>
            <p:nvPr/>
          </p:nvSpPr>
          <p:spPr>
            <a:xfrm>
              <a:off x="4946961" y="2135985"/>
              <a:ext cx="239622" cy="68205"/>
            </a:xfrm>
            <a:custGeom>
              <a:rect b="b" l="l" r="r" t="t"/>
              <a:pathLst>
                <a:path extrusionOk="0" h="2603" w="9145">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80"/>
            <p:cNvSpPr/>
            <p:nvPr/>
          </p:nvSpPr>
          <p:spPr>
            <a:xfrm>
              <a:off x="5152677" y="2206051"/>
              <a:ext cx="28141" cy="128314"/>
            </a:xfrm>
            <a:custGeom>
              <a:rect b="b" l="l" r="r" t="t"/>
              <a:pathLst>
                <a:path extrusionOk="0" h="4897" w="1074">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80"/>
            <p:cNvSpPr/>
            <p:nvPr/>
          </p:nvSpPr>
          <p:spPr>
            <a:xfrm>
              <a:off x="5217004" y="2100140"/>
              <a:ext cx="27958" cy="234224"/>
            </a:xfrm>
            <a:custGeom>
              <a:rect b="b" l="l" r="r" t="t"/>
              <a:pathLst>
                <a:path extrusionOk="0" h="8939" w="1067">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9" name="Google Shape;16359;p80"/>
          <p:cNvGrpSpPr/>
          <p:nvPr/>
        </p:nvGrpSpPr>
        <p:grpSpPr>
          <a:xfrm>
            <a:off x="7062315" y="2715113"/>
            <a:ext cx="363507" cy="346423"/>
            <a:chOff x="7062315" y="2901963"/>
            <a:chExt cx="363507" cy="346423"/>
          </a:xfrm>
        </p:grpSpPr>
        <p:sp>
          <p:nvSpPr>
            <p:cNvPr id="16360" name="Google Shape;16360;p80"/>
            <p:cNvSpPr/>
            <p:nvPr/>
          </p:nvSpPr>
          <p:spPr>
            <a:xfrm>
              <a:off x="7067582" y="2907256"/>
              <a:ext cx="215751" cy="265274"/>
            </a:xfrm>
            <a:custGeom>
              <a:rect b="b" l="l" r="r" t="t"/>
              <a:pathLst>
                <a:path extrusionOk="0" h="10124" w="8234">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80"/>
            <p:cNvSpPr/>
            <p:nvPr/>
          </p:nvSpPr>
          <p:spPr>
            <a:xfrm>
              <a:off x="7091741" y="2999567"/>
              <a:ext cx="42422" cy="172963"/>
            </a:xfrm>
            <a:custGeom>
              <a:rect b="b" l="l" r="r" t="t"/>
              <a:pathLst>
                <a:path extrusionOk="0" h="6601" w="1619">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80"/>
            <p:cNvSpPr/>
            <p:nvPr/>
          </p:nvSpPr>
          <p:spPr>
            <a:xfrm>
              <a:off x="7240650" y="2907256"/>
              <a:ext cx="42553" cy="226416"/>
            </a:xfrm>
            <a:custGeom>
              <a:rect b="b" l="l" r="r" t="t"/>
              <a:pathLst>
                <a:path extrusionOk="0" h="8641" w="1624">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80"/>
            <p:cNvSpPr/>
            <p:nvPr/>
          </p:nvSpPr>
          <p:spPr>
            <a:xfrm>
              <a:off x="7269708" y="2965268"/>
              <a:ext cx="150717" cy="277720"/>
            </a:xfrm>
            <a:custGeom>
              <a:rect b="b" l="l" r="r" t="t"/>
              <a:pathLst>
                <a:path extrusionOk="0" h="10599" w="5752">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80"/>
            <p:cNvSpPr/>
            <p:nvPr/>
          </p:nvSpPr>
          <p:spPr>
            <a:xfrm>
              <a:off x="7270966" y="3029517"/>
              <a:ext cx="149616" cy="213341"/>
            </a:xfrm>
            <a:custGeom>
              <a:rect b="b" l="l" r="r" t="t"/>
              <a:pathLst>
                <a:path extrusionOk="0" h="8142" w="571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80"/>
            <p:cNvSpPr/>
            <p:nvPr/>
          </p:nvSpPr>
          <p:spPr>
            <a:xfrm>
              <a:off x="7114511" y="2907256"/>
              <a:ext cx="168692" cy="96740"/>
            </a:xfrm>
            <a:custGeom>
              <a:rect b="b" l="l" r="r" t="t"/>
              <a:pathLst>
                <a:path extrusionOk="0" h="3692" w="6438">
                  <a:moveTo>
                    <a:pt x="6437" y="0"/>
                  </a:moveTo>
                  <a:lnTo>
                    <a:pt x="0" y="1426"/>
                  </a:lnTo>
                  <a:lnTo>
                    <a:pt x="0" y="3692"/>
                  </a:lnTo>
                  <a:lnTo>
                    <a:pt x="6437" y="2266"/>
                  </a:lnTo>
                  <a:lnTo>
                    <a:pt x="643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80"/>
            <p:cNvSpPr/>
            <p:nvPr/>
          </p:nvSpPr>
          <p:spPr>
            <a:xfrm>
              <a:off x="7062315" y="2901963"/>
              <a:ext cx="226285" cy="275860"/>
            </a:xfrm>
            <a:custGeom>
              <a:rect b="b" l="l" r="r" t="t"/>
              <a:pathLst>
                <a:path extrusionOk="0" h="10528" w="8636">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80"/>
            <p:cNvSpPr/>
            <p:nvPr/>
          </p:nvSpPr>
          <p:spPr>
            <a:xfrm>
              <a:off x="7264310" y="2959975"/>
              <a:ext cx="161512" cy="288411"/>
            </a:xfrm>
            <a:custGeom>
              <a:rect b="b" l="l" r="r" t="t"/>
              <a:pathLst>
                <a:path extrusionOk="0" h="11007" w="6164">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80"/>
            <p:cNvSpPr/>
            <p:nvPr/>
          </p:nvSpPr>
          <p:spPr>
            <a:xfrm>
              <a:off x="7359425" y="3200357"/>
              <a:ext cx="64039" cy="24761"/>
            </a:xfrm>
            <a:custGeom>
              <a:rect b="b" l="l" r="r" t="t"/>
              <a:pathLst>
                <a:path extrusionOk="0" h="945" w="2444">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80"/>
            <p:cNvSpPr/>
            <p:nvPr/>
          </p:nvSpPr>
          <p:spPr>
            <a:xfrm>
              <a:off x="7063678" y="3188120"/>
              <a:ext cx="187793" cy="25600"/>
            </a:xfrm>
            <a:custGeom>
              <a:rect b="b" l="l" r="r" t="t"/>
              <a:pathLst>
                <a:path extrusionOk="0" h="977" w="7167">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80"/>
            <p:cNvSpPr/>
            <p:nvPr/>
          </p:nvSpPr>
          <p:spPr>
            <a:xfrm>
              <a:off x="7365819" y="3152485"/>
              <a:ext cx="52222" cy="20805"/>
            </a:xfrm>
            <a:custGeom>
              <a:rect b="b" l="l" r="r" t="t"/>
              <a:pathLst>
                <a:path extrusionOk="0" h="794" w="1993">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80"/>
            <p:cNvSpPr/>
            <p:nvPr/>
          </p:nvSpPr>
          <p:spPr>
            <a:xfrm>
              <a:off x="7152400" y="3137025"/>
              <a:ext cx="156429" cy="34273"/>
            </a:xfrm>
            <a:custGeom>
              <a:rect b="b" l="l" r="r" t="t"/>
              <a:pathLst>
                <a:path extrusionOk="0" h="1308" w="597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2" name="Google Shape;16372;p80"/>
          <p:cNvGrpSpPr/>
          <p:nvPr/>
        </p:nvGrpSpPr>
        <p:grpSpPr>
          <a:xfrm>
            <a:off x="7541533" y="1798313"/>
            <a:ext cx="359865" cy="363402"/>
            <a:chOff x="7541533" y="1985163"/>
            <a:chExt cx="359865" cy="363402"/>
          </a:xfrm>
        </p:grpSpPr>
        <p:sp>
          <p:nvSpPr>
            <p:cNvPr id="16373" name="Google Shape;16373;p80"/>
            <p:cNvSpPr/>
            <p:nvPr/>
          </p:nvSpPr>
          <p:spPr>
            <a:xfrm>
              <a:off x="7645531" y="2035367"/>
              <a:ext cx="157005" cy="258357"/>
            </a:xfrm>
            <a:custGeom>
              <a:rect b="b" l="l" r="r" t="t"/>
              <a:pathLst>
                <a:path extrusionOk="0" h="9860" w="5992">
                  <a:moveTo>
                    <a:pt x="1" y="0"/>
                  </a:moveTo>
                  <a:lnTo>
                    <a:pt x="1" y="9860"/>
                  </a:lnTo>
                  <a:lnTo>
                    <a:pt x="5992" y="9860"/>
                  </a:lnTo>
                  <a:lnTo>
                    <a:pt x="599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80"/>
            <p:cNvSpPr/>
            <p:nvPr/>
          </p:nvSpPr>
          <p:spPr>
            <a:xfrm>
              <a:off x="7765276" y="2035367"/>
              <a:ext cx="37260" cy="258357"/>
            </a:xfrm>
            <a:custGeom>
              <a:rect b="b" l="l" r="r" t="t"/>
              <a:pathLst>
                <a:path extrusionOk="0" h="9860" w="1422">
                  <a:moveTo>
                    <a:pt x="1" y="0"/>
                  </a:moveTo>
                  <a:lnTo>
                    <a:pt x="1" y="9860"/>
                  </a:lnTo>
                  <a:lnTo>
                    <a:pt x="1422" y="9860"/>
                  </a:lnTo>
                  <a:lnTo>
                    <a:pt x="142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80"/>
            <p:cNvSpPr/>
            <p:nvPr/>
          </p:nvSpPr>
          <p:spPr>
            <a:xfrm>
              <a:off x="7605808" y="2019882"/>
              <a:ext cx="237997" cy="63436"/>
            </a:xfrm>
            <a:custGeom>
              <a:rect b="b" l="l" r="r" t="t"/>
              <a:pathLst>
                <a:path extrusionOk="0" h="2421" w="9083">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80"/>
            <p:cNvSpPr/>
            <p:nvPr/>
          </p:nvSpPr>
          <p:spPr>
            <a:xfrm>
              <a:off x="7605808" y="2020013"/>
              <a:ext cx="237997" cy="62283"/>
            </a:xfrm>
            <a:custGeom>
              <a:rect b="b" l="l" r="r" t="t"/>
              <a:pathLst>
                <a:path extrusionOk="0" h="2377" w="9083">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80"/>
            <p:cNvSpPr/>
            <p:nvPr/>
          </p:nvSpPr>
          <p:spPr>
            <a:xfrm>
              <a:off x="7541533" y="1990456"/>
              <a:ext cx="353341" cy="89953"/>
            </a:xfrm>
            <a:custGeom>
              <a:rect b="b" l="l" r="r" t="t"/>
              <a:pathLst>
                <a:path extrusionOk="0" h="3433" w="13485">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80"/>
            <p:cNvSpPr/>
            <p:nvPr/>
          </p:nvSpPr>
          <p:spPr>
            <a:xfrm>
              <a:off x="7809925" y="1990456"/>
              <a:ext cx="86704" cy="89875"/>
            </a:xfrm>
            <a:custGeom>
              <a:rect b="b" l="l" r="r" t="t"/>
              <a:pathLst>
                <a:path extrusionOk="0" h="3430" w="3309">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80"/>
            <p:cNvSpPr/>
            <p:nvPr/>
          </p:nvSpPr>
          <p:spPr>
            <a:xfrm>
              <a:off x="7583038" y="2035472"/>
              <a:ext cx="63541" cy="45016"/>
            </a:xfrm>
            <a:custGeom>
              <a:rect b="b" l="l" r="r" t="t"/>
              <a:pathLst>
                <a:path extrusionOk="0" h="1718" w="2425">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80"/>
            <p:cNvSpPr/>
            <p:nvPr/>
          </p:nvSpPr>
          <p:spPr>
            <a:xfrm>
              <a:off x="7613354" y="2277976"/>
              <a:ext cx="221516" cy="39540"/>
            </a:xfrm>
            <a:custGeom>
              <a:rect b="b" l="l" r="r" t="t"/>
              <a:pathLst>
                <a:path extrusionOk="0" h="1509" w="8454">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80"/>
            <p:cNvSpPr/>
            <p:nvPr/>
          </p:nvSpPr>
          <p:spPr>
            <a:xfrm>
              <a:off x="7613354" y="2277976"/>
              <a:ext cx="221516" cy="39540"/>
            </a:xfrm>
            <a:custGeom>
              <a:rect b="b" l="l" r="r" t="t"/>
              <a:pathLst>
                <a:path extrusionOk="0" h="1509" w="8454">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80"/>
            <p:cNvSpPr/>
            <p:nvPr/>
          </p:nvSpPr>
          <p:spPr>
            <a:xfrm>
              <a:off x="7579762" y="2310572"/>
              <a:ext cx="288568" cy="32727"/>
            </a:xfrm>
            <a:custGeom>
              <a:rect b="b" l="l" r="r" t="t"/>
              <a:pathLst>
                <a:path extrusionOk="0" h="1249" w="11013">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80"/>
            <p:cNvSpPr/>
            <p:nvPr/>
          </p:nvSpPr>
          <p:spPr>
            <a:xfrm>
              <a:off x="7579762" y="2310572"/>
              <a:ext cx="288673" cy="32727"/>
            </a:xfrm>
            <a:custGeom>
              <a:rect b="b" l="l" r="r" t="t"/>
              <a:pathLst>
                <a:path extrusionOk="0" h="1249" w="11017">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80"/>
            <p:cNvSpPr/>
            <p:nvPr/>
          </p:nvSpPr>
          <p:spPr>
            <a:xfrm>
              <a:off x="7580024" y="2014484"/>
              <a:ext cx="41898" cy="41898"/>
            </a:xfrm>
            <a:custGeom>
              <a:rect b="b" l="l" r="r" t="t"/>
              <a:pathLst>
                <a:path extrusionOk="0" h="1599" w="1599">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80"/>
            <p:cNvSpPr/>
            <p:nvPr/>
          </p:nvSpPr>
          <p:spPr>
            <a:xfrm>
              <a:off x="7826275" y="2014484"/>
              <a:ext cx="41924" cy="41898"/>
            </a:xfrm>
            <a:custGeom>
              <a:rect b="b" l="l" r="r" t="t"/>
              <a:pathLst>
                <a:path extrusionOk="0" h="1599" w="160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80"/>
            <p:cNvSpPr/>
            <p:nvPr/>
          </p:nvSpPr>
          <p:spPr>
            <a:xfrm>
              <a:off x="7670711" y="2104149"/>
              <a:ext cx="20255" cy="149957"/>
            </a:xfrm>
            <a:custGeom>
              <a:rect b="b" l="l" r="r" t="t"/>
              <a:pathLst>
                <a:path extrusionOk="0" h="5723" w="773">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80"/>
            <p:cNvSpPr/>
            <p:nvPr/>
          </p:nvSpPr>
          <p:spPr>
            <a:xfrm>
              <a:off x="7713840" y="2104149"/>
              <a:ext cx="20412" cy="149957"/>
            </a:xfrm>
            <a:custGeom>
              <a:rect b="b" l="l" r="r" t="t"/>
              <a:pathLst>
                <a:path extrusionOk="0" h="5723" w="779">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80"/>
            <p:cNvSpPr/>
            <p:nvPr/>
          </p:nvSpPr>
          <p:spPr>
            <a:xfrm>
              <a:off x="7757101" y="2104149"/>
              <a:ext cx="20412" cy="149957"/>
            </a:xfrm>
            <a:custGeom>
              <a:rect b="b" l="l" r="r" t="t"/>
              <a:pathLst>
                <a:path extrusionOk="0" h="5723" w="779">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80"/>
            <p:cNvSpPr/>
            <p:nvPr/>
          </p:nvSpPr>
          <p:spPr>
            <a:xfrm>
              <a:off x="7544677" y="1985163"/>
              <a:ext cx="356721" cy="244024"/>
            </a:xfrm>
            <a:custGeom>
              <a:rect b="b" l="l" r="r" t="t"/>
              <a:pathLst>
                <a:path extrusionOk="0" h="9313" w="13614">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80"/>
            <p:cNvSpPr/>
            <p:nvPr/>
          </p:nvSpPr>
          <p:spPr>
            <a:xfrm>
              <a:off x="7565665" y="2009060"/>
              <a:ext cx="61550" cy="52719"/>
            </a:xfrm>
            <a:custGeom>
              <a:rect b="b" l="l" r="r" t="t"/>
              <a:pathLst>
                <a:path extrusionOk="0" h="2012" w="2349">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80"/>
            <p:cNvSpPr/>
            <p:nvPr/>
          </p:nvSpPr>
          <p:spPr>
            <a:xfrm>
              <a:off x="7812074" y="2009060"/>
              <a:ext cx="61419" cy="52719"/>
            </a:xfrm>
            <a:custGeom>
              <a:rect b="b" l="l" r="r" t="t"/>
              <a:pathLst>
                <a:path extrusionOk="0" h="2012" w="2344">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80"/>
            <p:cNvSpPr/>
            <p:nvPr/>
          </p:nvSpPr>
          <p:spPr>
            <a:xfrm>
              <a:off x="7574469" y="2133470"/>
              <a:ext cx="299259" cy="215096"/>
            </a:xfrm>
            <a:custGeom>
              <a:rect b="b" l="l" r="r" t="t"/>
              <a:pathLst>
                <a:path extrusionOk="0" h="8209" w="11421">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80"/>
            <p:cNvSpPr/>
            <p:nvPr/>
          </p:nvSpPr>
          <p:spPr>
            <a:xfrm>
              <a:off x="7665051" y="2098384"/>
              <a:ext cx="31574" cy="160621"/>
            </a:xfrm>
            <a:custGeom>
              <a:rect b="b" l="l" r="r" t="t"/>
              <a:pathLst>
                <a:path extrusionOk="0" h="6130" w="1205">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80"/>
            <p:cNvSpPr/>
            <p:nvPr/>
          </p:nvSpPr>
          <p:spPr>
            <a:xfrm>
              <a:off x="7708312" y="2098384"/>
              <a:ext cx="31600" cy="160621"/>
            </a:xfrm>
            <a:custGeom>
              <a:rect b="b" l="l" r="r" t="t"/>
              <a:pathLst>
                <a:path extrusionOk="0" h="6130" w="1206">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80"/>
            <p:cNvSpPr/>
            <p:nvPr/>
          </p:nvSpPr>
          <p:spPr>
            <a:xfrm>
              <a:off x="7751834" y="2099380"/>
              <a:ext cx="31076" cy="159626"/>
            </a:xfrm>
            <a:custGeom>
              <a:rect b="b" l="l" r="r" t="t"/>
              <a:pathLst>
                <a:path extrusionOk="0" h="6092" w="1186">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6" name="Google Shape;16396;p80"/>
          <p:cNvGrpSpPr/>
          <p:nvPr/>
        </p:nvGrpSpPr>
        <p:grpSpPr>
          <a:xfrm>
            <a:off x="6602959" y="2721663"/>
            <a:ext cx="363402" cy="333322"/>
            <a:chOff x="6602959" y="2908513"/>
            <a:chExt cx="363402" cy="333322"/>
          </a:xfrm>
        </p:grpSpPr>
        <p:sp>
          <p:nvSpPr>
            <p:cNvPr id="16397" name="Google Shape;16397;p80"/>
            <p:cNvSpPr/>
            <p:nvPr/>
          </p:nvSpPr>
          <p:spPr>
            <a:xfrm>
              <a:off x="6613781" y="2913911"/>
              <a:ext cx="341628" cy="322527"/>
            </a:xfrm>
            <a:custGeom>
              <a:rect b="b" l="l" r="r" t="t"/>
              <a:pathLst>
                <a:path extrusionOk="0" h="12309" w="13038">
                  <a:moveTo>
                    <a:pt x="0" y="1"/>
                  </a:moveTo>
                  <a:lnTo>
                    <a:pt x="0" y="12308"/>
                  </a:lnTo>
                  <a:lnTo>
                    <a:pt x="13038" y="12308"/>
                  </a:lnTo>
                  <a:lnTo>
                    <a:pt x="13038"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80"/>
            <p:cNvSpPr/>
            <p:nvPr/>
          </p:nvSpPr>
          <p:spPr>
            <a:xfrm>
              <a:off x="6613781" y="2913911"/>
              <a:ext cx="341628" cy="322527"/>
            </a:xfrm>
            <a:custGeom>
              <a:rect b="b" l="l" r="r" t="t"/>
              <a:pathLst>
                <a:path extrusionOk="0" h="12309" w="13038">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80"/>
            <p:cNvSpPr/>
            <p:nvPr/>
          </p:nvSpPr>
          <p:spPr>
            <a:xfrm>
              <a:off x="6613781" y="3136292"/>
              <a:ext cx="341628" cy="100146"/>
            </a:xfrm>
            <a:custGeom>
              <a:rect b="b" l="l" r="r" t="t"/>
              <a:pathLst>
                <a:path extrusionOk="0" h="3822" w="13038">
                  <a:moveTo>
                    <a:pt x="0" y="1"/>
                  </a:moveTo>
                  <a:lnTo>
                    <a:pt x="0" y="3821"/>
                  </a:lnTo>
                  <a:lnTo>
                    <a:pt x="13038" y="3821"/>
                  </a:lnTo>
                  <a:lnTo>
                    <a:pt x="13038"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80"/>
            <p:cNvSpPr/>
            <p:nvPr/>
          </p:nvSpPr>
          <p:spPr>
            <a:xfrm>
              <a:off x="6613781" y="3136423"/>
              <a:ext cx="271458" cy="28823"/>
            </a:xfrm>
            <a:custGeom>
              <a:rect b="b" l="l" r="r" t="t"/>
              <a:pathLst>
                <a:path extrusionOk="0" h="1100" w="10360">
                  <a:moveTo>
                    <a:pt x="0" y="0"/>
                  </a:moveTo>
                  <a:lnTo>
                    <a:pt x="0" y="1100"/>
                  </a:lnTo>
                  <a:lnTo>
                    <a:pt x="8746" y="1100"/>
                  </a:lnTo>
                  <a:cubicBezTo>
                    <a:pt x="9457" y="1100"/>
                    <a:pt x="10100" y="663"/>
                    <a:pt x="10359"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80"/>
            <p:cNvSpPr/>
            <p:nvPr/>
          </p:nvSpPr>
          <p:spPr>
            <a:xfrm>
              <a:off x="6613781" y="2913911"/>
              <a:ext cx="147441" cy="322527"/>
            </a:xfrm>
            <a:custGeom>
              <a:rect b="b" l="l" r="r" t="t"/>
              <a:pathLst>
                <a:path extrusionOk="0" h="12309" w="5627">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80"/>
            <p:cNvSpPr/>
            <p:nvPr/>
          </p:nvSpPr>
          <p:spPr>
            <a:xfrm>
              <a:off x="6613912" y="2913911"/>
              <a:ext cx="53348" cy="322527"/>
            </a:xfrm>
            <a:custGeom>
              <a:rect b="b" l="l" r="r" t="t"/>
              <a:pathLst>
                <a:path extrusionOk="0" h="12309" w="2036">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80"/>
            <p:cNvSpPr/>
            <p:nvPr/>
          </p:nvSpPr>
          <p:spPr>
            <a:xfrm>
              <a:off x="6623581" y="2913911"/>
              <a:ext cx="137642" cy="322527"/>
            </a:xfrm>
            <a:custGeom>
              <a:rect b="b" l="l" r="r" t="t"/>
              <a:pathLst>
                <a:path extrusionOk="0" h="12309" w="5253">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80"/>
            <p:cNvSpPr/>
            <p:nvPr/>
          </p:nvSpPr>
          <p:spPr>
            <a:xfrm>
              <a:off x="6608252" y="3072148"/>
              <a:ext cx="45540" cy="21276"/>
            </a:xfrm>
            <a:custGeom>
              <a:rect b="b" l="l" r="r" t="t"/>
              <a:pathLst>
                <a:path extrusionOk="0" h="812" w="1738">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80"/>
            <p:cNvSpPr/>
            <p:nvPr/>
          </p:nvSpPr>
          <p:spPr>
            <a:xfrm>
              <a:off x="6807994" y="2913911"/>
              <a:ext cx="147415" cy="322527"/>
            </a:xfrm>
            <a:custGeom>
              <a:rect b="b" l="l" r="r" t="t"/>
              <a:pathLst>
                <a:path extrusionOk="0" h="12309" w="5626">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80"/>
            <p:cNvSpPr/>
            <p:nvPr/>
          </p:nvSpPr>
          <p:spPr>
            <a:xfrm>
              <a:off x="6901930" y="2913911"/>
              <a:ext cx="53479" cy="322527"/>
            </a:xfrm>
            <a:custGeom>
              <a:rect b="b" l="l" r="r" t="t"/>
              <a:pathLst>
                <a:path extrusionOk="0" h="12309" w="2041">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80"/>
            <p:cNvSpPr/>
            <p:nvPr/>
          </p:nvSpPr>
          <p:spPr>
            <a:xfrm>
              <a:off x="6808099" y="2913911"/>
              <a:ext cx="137642" cy="322527"/>
            </a:xfrm>
            <a:custGeom>
              <a:rect b="b" l="l" r="r" t="t"/>
              <a:pathLst>
                <a:path extrusionOk="0" h="12309" w="5253">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80"/>
            <p:cNvSpPr/>
            <p:nvPr/>
          </p:nvSpPr>
          <p:spPr>
            <a:xfrm>
              <a:off x="6915398" y="3072148"/>
              <a:ext cx="45566" cy="21276"/>
            </a:xfrm>
            <a:custGeom>
              <a:rect b="b" l="l" r="r" t="t"/>
              <a:pathLst>
                <a:path extrusionOk="0" h="812" w="1739">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80"/>
            <p:cNvSpPr/>
            <p:nvPr/>
          </p:nvSpPr>
          <p:spPr>
            <a:xfrm>
              <a:off x="6915398" y="3077677"/>
              <a:ext cx="45566" cy="15748"/>
            </a:xfrm>
            <a:custGeom>
              <a:rect b="b" l="l" r="r" t="t"/>
              <a:pathLst>
                <a:path extrusionOk="0" h="601" w="1739">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80"/>
            <p:cNvSpPr/>
            <p:nvPr/>
          </p:nvSpPr>
          <p:spPr>
            <a:xfrm>
              <a:off x="6884086" y="3093267"/>
              <a:ext cx="56990" cy="143170"/>
            </a:xfrm>
            <a:custGeom>
              <a:rect b="b" l="l" r="r" t="t"/>
              <a:pathLst>
                <a:path extrusionOk="0" h="5464" w="2175">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80"/>
            <p:cNvSpPr/>
            <p:nvPr/>
          </p:nvSpPr>
          <p:spPr>
            <a:xfrm>
              <a:off x="6608252" y="3077677"/>
              <a:ext cx="45540" cy="15748"/>
            </a:xfrm>
            <a:custGeom>
              <a:rect b="b" l="l" r="r" t="t"/>
              <a:pathLst>
                <a:path extrusionOk="0" h="601" w="1738">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80"/>
            <p:cNvSpPr/>
            <p:nvPr/>
          </p:nvSpPr>
          <p:spPr>
            <a:xfrm>
              <a:off x="6628245" y="3093267"/>
              <a:ext cx="56990" cy="143170"/>
            </a:xfrm>
            <a:custGeom>
              <a:rect b="b" l="l" r="r" t="t"/>
              <a:pathLst>
                <a:path extrusionOk="0" h="5464" w="2175">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80"/>
            <p:cNvSpPr/>
            <p:nvPr/>
          </p:nvSpPr>
          <p:spPr>
            <a:xfrm>
              <a:off x="6613781" y="2913911"/>
              <a:ext cx="341628" cy="52746"/>
            </a:xfrm>
            <a:custGeom>
              <a:rect b="b" l="l" r="r" t="t"/>
              <a:pathLst>
                <a:path extrusionOk="0" h="2013" w="13038">
                  <a:moveTo>
                    <a:pt x="0" y="1"/>
                  </a:moveTo>
                  <a:cubicBezTo>
                    <a:pt x="0" y="913"/>
                    <a:pt x="2919" y="2012"/>
                    <a:pt x="6519" y="2012"/>
                  </a:cubicBezTo>
                  <a:cubicBezTo>
                    <a:pt x="10119" y="2012"/>
                    <a:pt x="13038" y="913"/>
                    <a:pt x="13038"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80"/>
            <p:cNvSpPr/>
            <p:nvPr/>
          </p:nvSpPr>
          <p:spPr>
            <a:xfrm>
              <a:off x="6723072" y="3184845"/>
              <a:ext cx="61419" cy="51593"/>
            </a:xfrm>
            <a:custGeom>
              <a:rect b="b" l="l" r="r" t="t"/>
              <a:pathLst>
                <a:path extrusionOk="0" h="1969" w="2344">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80"/>
            <p:cNvSpPr/>
            <p:nvPr/>
          </p:nvSpPr>
          <p:spPr>
            <a:xfrm>
              <a:off x="6661836" y="3184845"/>
              <a:ext cx="61261" cy="51593"/>
            </a:xfrm>
            <a:custGeom>
              <a:rect b="b" l="l" r="r" t="t"/>
              <a:pathLst>
                <a:path extrusionOk="0" h="1969" w="2338">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80"/>
            <p:cNvSpPr/>
            <p:nvPr/>
          </p:nvSpPr>
          <p:spPr>
            <a:xfrm>
              <a:off x="6677165" y="3184845"/>
              <a:ext cx="46064" cy="51462"/>
            </a:xfrm>
            <a:custGeom>
              <a:rect b="b" l="l" r="r" t="t"/>
              <a:pathLst>
                <a:path extrusionOk="0" h="1964" w="1758">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80"/>
            <p:cNvSpPr/>
            <p:nvPr/>
          </p:nvSpPr>
          <p:spPr>
            <a:xfrm>
              <a:off x="6738688" y="3184845"/>
              <a:ext cx="45933" cy="51462"/>
            </a:xfrm>
            <a:custGeom>
              <a:rect b="b" l="l" r="r" t="t"/>
              <a:pathLst>
                <a:path extrusionOk="0" h="1964" w="1753">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80"/>
            <p:cNvSpPr/>
            <p:nvPr/>
          </p:nvSpPr>
          <p:spPr>
            <a:xfrm>
              <a:off x="6784464" y="3184845"/>
              <a:ext cx="61392" cy="51593"/>
            </a:xfrm>
            <a:custGeom>
              <a:rect b="b" l="l" r="r" t="t"/>
              <a:pathLst>
                <a:path extrusionOk="0" h="1969" w="2343">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80"/>
            <p:cNvSpPr/>
            <p:nvPr/>
          </p:nvSpPr>
          <p:spPr>
            <a:xfrm>
              <a:off x="6845830" y="3184845"/>
              <a:ext cx="61288" cy="51593"/>
            </a:xfrm>
            <a:custGeom>
              <a:rect b="b" l="l" r="r" t="t"/>
              <a:pathLst>
                <a:path extrusionOk="0" h="1969" w="2339">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80"/>
            <p:cNvSpPr/>
            <p:nvPr/>
          </p:nvSpPr>
          <p:spPr>
            <a:xfrm>
              <a:off x="6799792" y="3184845"/>
              <a:ext cx="46064" cy="51462"/>
            </a:xfrm>
            <a:custGeom>
              <a:rect b="b" l="l" r="r" t="t"/>
              <a:pathLst>
                <a:path extrusionOk="0" h="1964" w="1758">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80"/>
            <p:cNvSpPr/>
            <p:nvPr/>
          </p:nvSpPr>
          <p:spPr>
            <a:xfrm>
              <a:off x="6861185" y="3184845"/>
              <a:ext cx="45933" cy="51462"/>
            </a:xfrm>
            <a:custGeom>
              <a:rect b="b" l="l" r="r" t="t"/>
              <a:pathLst>
                <a:path extrusionOk="0" h="1964" w="1753">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80"/>
            <p:cNvSpPr/>
            <p:nvPr/>
          </p:nvSpPr>
          <p:spPr>
            <a:xfrm>
              <a:off x="6602959" y="2908513"/>
              <a:ext cx="363402" cy="333322"/>
            </a:xfrm>
            <a:custGeom>
              <a:rect b="b" l="l" r="r" t="t"/>
              <a:pathLst>
                <a:path extrusionOk="0" h="12721" w="13869">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3" name="Google Shape;16423;p80"/>
          <p:cNvGrpSpPr/>
          <p:nvPr/>
        </p:nvGrpSpPr>
        <p:grpSpPr>
          <a:xfrm>
            <a:off x="5289454" y="2297288"/>
            <a:ext cx="371840" cy="252068"/>
            <a:chOff x="5289454" y="2484138"/>
            <a:chExt cx="371840" cy="252068"/>
          </a:xfrm>
        </p:grpSpPr>
        <p:sp>
          <p:nvSpPr>
            <p:cNvPr id="16424" name="Google Shape;16424;p80"/>
            <p:cNvSpPr/>
            <p:nvPr/>
          </p:nvSpPr>
          <p:spPr>
            <a:xfrm>
              <a:off x="5547418" y="2628409"/>
              <a:ext cx="74861" cy="47820"/>
            </a:xfrm>
            <a:custGeom>
              <a:rect b="b" l="l" r="r" t="t"/>
              <a:pathLst>
                <a:path extrusionOk="0" h="1825" w="2857">
                  <a:moveTo>
                    <a:pt x="1" y="0"/>
                  </a:moveTo>
                  <a:lnTo>
                    <a:pt x="1" y="1824"/>
                  </a:lnTo>
                  <a:lnTo>
                    <a:pt x="2857" y="1824"/>
                  </a:lnTo>
                  <a:lnTo>
                    <a:pt x="2857"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80"/>
            <p:cNvSpPr/>
            <p:nvPr/>
          </p:nvSpPr>
          <p:spPr>
            <a:xfrm>
              <a:off x="5547418" y="2652305"/>
              <a:ext cx="74861" cy="23923"/>
            </a:xfrm>
            <a:custGeom>
              <a:rect b="b" l="l" r="r" t="t"/>
              <a:pathLst>
                <a:path extrusionOk="0" h="913" w="2857">
                  <a:moveTo>
                    <a:pt x="1" y="0"/>
                  </a:moveTo>
                  <a:lnTo>
                    <a:pt x="1" y="912"/>
                  </a:lnTo>
                  <a:lnTo>
                    <a:pt x="2857" y="912"/>
                  </a:lnTo>
                  <a:lnTo>
                    <a:pt x="285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80"/>
            <p:cNvSpPr/>
            <p:nvPr/>
          </p:nvSpPr>
          <p:spPr>
            <a:xfrm>
              <a:off x="5603517" y="2596494"/>
              <a:ext cx="52353" cy="111623"/>
            </a:xfrm>
            <a:custGeom>
              <a:rect b="b" l="l" r="r" t="t"/>
              <a:pathLst>
                <a:path extrusionOk="0" h="4260" w="1998">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80"/>
            <p:cNvSpPr/>
            <p:nvPr/>
          </p:nvSpPr>
          <p:spPr>
            <a:xfrm>
              <a:off x="5329963" y="2573803"/>
              <a:ext cx="240644" cy="157005"/>
            </a:xfrm>
            <a:custGeom>
              <a:rect b="b" l="l" r="r" t="t"/>
              <a:pathLst>
                <a:path extrusionOk="0" h="5992" w="9184">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80"/>
            <p:cNvSpPr/>
            <p:nvPr/>
          </p:nvSpPr>
          <p:spPr>
            <a:xfrm>
              <a:off x="5329832" y="2573803"/>
              <a:ext cx="240880" cy="157005"/>
            </a:xfrm>
            <a:custGeom>
              <a:rect b="b" l="l" r="r" t="t"/>
              <a:pathLst>
                <a:path extrusionOk="0" h="5992" w="9193">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80"/>
            <p:cNvSpPr/>
            <p:nvPr/>
          </p:nvSpPr>
          <p:spPr>
            <a:xfrm>
              <a:off x="5303027" y="2489169"/>
              <a:ext cx="143799" cy="143799"/>
            </a:xfrm>
            <a:custGeom>
              <a:rect b="b" l="l" r="r" t="t"/>
              <a:pathLst>
                <a:path extrusionOk="0" h="5488" w="5488">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80"/>
            <p:cNvSpPr/>
            <p:nvPr/>
          </p:nvSpPr>
          <p:spPr>
            <a:xfrm>
              <a:off x="5324172" y="2510288"/>
              <a:ext cx="130462" cy="123230"/>
            </a:xfrm>
            <a:custGeom>
              <a:rect b="b" l="l" r="r" t="t"/>
              <a:pathLst>
                <a:path extrusionOk="0" h="4703" w="4979">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80"/>
            <p:cNvSpPr/>
            <p:nvPr/>
          </p:nvSpPr>
          <p:spPr>
            <a:xfrm>
              <a:off x="5485423" y="2654323"/>
              <a:ext cx="52588" cy="52588"/>
            </a:xfrm>
            <a:custGeom>
              <a:rect b="b" l="l" r="r" t="t"/>
              <a:pathLst>
                <a:path extrusionOk="0" h="2007" w="2007">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80"/>
            <p:cNvSpPr/>
            <p:nvPr/>
          </p:nvSpPr>
          <p:spPr>
            <a:xfrm>
              <a:off x="5342776" y="2536988"/>
              <a:ext cx="56257" cy="48160"/>
            </a:xfrm>
            <a:custGeom>
              <a:rect b="b" l="l" r="r" t="t"/>
              <a:pathLst>
                <a:path extrusionOk="0" h="1838" w="2147">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80"/>
            <p:cNvSpPr/>
            <p:nvPr/>
          </p:nvSpPr>
          <p:spPr>
            <a:xfrm>
              <a:off x="5465797" y="2505886"/>
              <a:ext cx="110339" cy="110339"/>
            </a:xfrm>
            <a:custGeom>
              <a:rect b="b" l="l" r="r" t="t"/>
              <a:pathLst>
                <a:path extrusionOk="0" h="4211" w="4211">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80"/>
            <p:cNvSpPr/>
            <p:nvPr/>
          </p:nvSpPr>
          <p:spPr>
            <a:xfrm>
              <a:off x="5482016" y="2522131"/>
              <a:ext cx="99517" cy="94119"/>
            </a:xfrm>
            <a:custGeom>
              <a:rect b="b" l="l" r="r" t="t"/>
              <a:pathLst>
                <a:path extrusionOk="0" h="3592" w="3798">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80"/>
            <p:cNvSpPr/>
            <p:nvPr/>
          </p:nvSpPr>
          <p:spPr>
            <a:xfrm>
              <a:off x="5501275" y="2546290"/>
              <a:ext cx="34482" cy="29556"/>
            </a:xfrm>
            <a:custGeom>
              <a:rect b="b" l="l" r="r" t="t"/>
              <a:pathLst>
                <a:path extrusionOk="0" h="1128" w="1316">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80"/>
            <p:cNvSpPr/>
            <p:nvPr/>
          </p:nvSpPr>
          <p:spPr>
            <a:xfrm>
              <a:off x="5511704" y="2654323"/>
              <a:ext cx="26307" cy="52588"/>
            </a:xfrm>
            <a:custGeom>
              <a:rect b="b" l="l" r="r" t="t"/>
              <a:pathLst>
                <a:path extrusionOk="0" h="2007" w="1004">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80"/>
            <p:cNvSpPr/>
            <p:nvPr/>
          </p:nvSpPr>
          <p:spPr>
            <a:xfrm>
              <a:off x="5603648" y="2652305"/>
              <a:ext cx="52353" cy="55811"/>
            </a:xfrm>
            <a:custGeom>
              <a:rect b="b" l="l" r="r" t="t"/>
              <a:pathLst>
                <a:path extrusionOk="0" h="2130" w="1998">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80"/>
            <p:cNvSpPr/>
            <p:nvPr/>
          </p:nvSpPr>
          <p:spPr>
            <a:xfrm>
              <a:off x="5374979" y="2537093"/>
              <a:ext cx="24054" cy="48055"/>
            </a:xfrm>
            <a:custGeom>
              <a:rect b="b" l="l" r="r" t="t"/>
              <a:pathLst>
                <a:path extrusionOk="0" h="1834" w="918">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80"/>
            <p:cNvSpPr/>
            <p:nvPr/>
          </p:nvSpPr>
          <p:spPr>
            <a:xfrm>
              <a:off x="5521006" y="2546395"/>
              <a:ext cx="14752" cy="29452"/>
            </a:xfrm>
            <a:custGeom>
              <a:rect b="b" l="l" r="r" t="t"/>
              <a:pathLst>
                <a:path extrusionOk="0" h="1124" w="563">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80"/>
            <p:cNvSpPr/>
            <p:nvPr/>
          </p:nvSpPr>
          <p:spPr>
            <a:xfrm>
              <a:off x="5395994" y="2516838"/>
              <a:ext cx="25285" cy="21407"/>
            </a:xfrm>
            <a:custGeom>
              <a:rect b="b" l="l" r="r" t="t"/>
              <a:pathLst>
                <a:path extrusionOk="0" h="817" w="965">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80"/>
            <p:cNvSpPr/>
            <p:nvPr/>
          </p:nvSpPr>
          <p:spPr>
            <a:xfrm>
              <a:off x="5328601" y="2583655"/>
              <a:ext cx="26124" cy="21696"/>
            </a:xfrm>
            <a:custGeom>
              <a:rect b="b" l="l" r="r" t="t"/>
              <a:pathLst>
                <a:path extrusionOk="0" h="828" w="997">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80"/>
            <p:cNvSpPr/>
            <p:nvPr/>
          </p:nvSpPr>
          <p:spPr>
            <a:xfrm>
              <a:off x="5395181" y="2583655"/>
              <a:ext cx="26098" cy="21696"/>
            </a:xfrm>
            <a:custGeom>
              <a:rect b="b" l="l" r="r" t="t"/>
              <a:pathLst>
                <a:path extrusionOk="0" h="828" w="996">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80"/>
            <p:cNvSpPr/>
            <p:nvPr/>
          </p:nvSpPr>
          <p:spPr>
            <a:xfrm>
              <a:off x="5328103" y="2516472"/>
              <a:ext cx="26622" cy="22089"/>
            </a:xfrm>
            <a:custGeom>
              <a:rect b="b" l="l" r="r" t="t"/>
              <a:pathLst>
                <a:path extrusionOk="0" h="843" w="1016">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80"/>
            <p:cNvSpPr/>
            <p:nvPr/>
          </p:nvSpPr>
          <p:spPr>
            <a:xfrm>
              <a:off x="5536596" y="2527267"/>
              <a:ext cx="20359" cy="16508"/>
            </a:xfrm>
            <a:custGeom>
              <a:rect b="b" l="l" r="r" t="t"/>
              <a:pathLst>
                <a:path extrusionOk="0" h="630" w="777">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80"/>
            <p:cNvSpPr/>
            <p:nvPr/>
          </p:nvSpPr>
          <p:spPr>
            <a:xfrm>
              <a:off x="5485292" y="2578519"/>
              <a:ext cx="20359" cy="16455"/>
            </a:xfrm>
            <a:custGeom>
              <a:rect b="b" l="l" r="r" t="t"/>
              <a:pathLst>
                <a:path extrusionOk="0" h="628" w="777">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80"/>
            <p:cNvSpPr/>
            <p:nvPr/>
          </p:nvSpPr>
          <p:spPr>
            <a:xfrm>
              <a:off x="5536360" y="2578519"/>
              <a:ext cx="20595" cy="16455"/>
            </a:xfrm>
            <a:custGeom>
              <a:rect b="b" l="l" r="r" t="t"/>
              <a:pathLst>
                <a:path extrusionOk="0" h="628" w="786">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80"/>
            <p:cNvSpPr/>
            <p:nvPr/>
          </p:nvSpPr>
          <p:spPr>
            <a:xfrm>
              <a:off x="5485108" y="2527267"/>
              <a:ext cx="20543" cy="16377"/>
            </a:xfrm>
            <a:custGeom>
              <a:rect b="b" l="l" r="r" t="t"/>
              <a:pathLst>
                <a:path extrusionOk="0" h="625" w="784">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80"/>
            <p:cNvSpPr/>
            <p:nvPr/>
          </p:nvSpPr>
          <p:spPr>
            <a:xfrm>
              <a:off x="5352078" y="2649030"/>
              <a:ext cx="102164" cy="10717"/>
            </a:xfrm>
            <a:custGeom>
              <a:rect b="b" l="l" r="r" t="t"/>
              <a:pathLst>
                <a:path extrusionOk="0" h="409" w="3899">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80"/>
            <p:cNvSpPr/>
            <p:nvPr/>
          </p:nvSpPr>
          <p:spPr>
            <a:xfrm>
              <a:off x="5352078" y="2701592"/>
              <a:ext cx="23949" cy="10717"/>
            </a:xfrm>
            <a:custGeom>
              <a:rect b="b" l="l" r="r" t="t"/>
              <a:pathLst>
                <a:path extrusionOk="0" h="409" w="914">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80"/>
            <p:cNvSpPr/>
            <p:nvPr/>
          </p:nvSpPr>
          <p:spPr>
            <a:xfrm>
              <a:off x="5387425" y="2701592"/>
              <a:ext cx="66188" cy="10717"/>
            </a:xfrm>
            <a:custGeom>
              <a:rect b="b" l="l" r="r" t="t"/>
              <a:pathLst>
                <a:path extrusionOk="0" h="409" w="2526">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80"/>
            <p:cNvSpPr/>
            <p:nvPr/>
          </p:nvSpPr>
          <p:spPr>
            <a:xfrm>
              <a:off x="5352078" y="2675416"/>
              <a:ext cx="102164" cy="10638"/>
            </a:xfrm>
            <a:custGeom>
              <a:rect b="b" l="l" r="r" t="t"/>
              <a:pathLst>
                <a:path extrusionOk="0" h="406" w="3899">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80"/>
            <p:cNvSpPr/>
            <p:nvPr/>
          </p:nvSpPr>
          <p:spPr>
            <a:xfrm>
              <a:off x="5289454" y="2484138"/>
              <a:ext cx="298001" cy="154097"/>
            </a:xfrm>
            <a:custGeom>
              <a:rect b="b" l="l" r="r" t="t"/>
              <a:pathLst>
                <a:path extrusionOk="0" h="5881" w="11373">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80"/>
            <p:cNvSpPr/>
            <p:nvPr/>
          </p:nvSpPr>
          <p:spPr>
            <a:xfrm>
              <a:off x="5335623" y="2531695"/>
              <a:ext cx="68703" cy="58877"/>
            </a:xfrm>
            <a:custGeom>
              <a:rect b="b" l="l" r="r" t="t"/>
              <a:pathLst>
                <a:path extrusionOk="0" h="2247" w="2622">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80"/>
            <p:cNvSpPr/>
            <p:nvPr/>
          </p:nvSpPr>
          <p:spPr>
            <a:xfrm>
              <a:off x="5500882" y="2540971"/>
              <a:ext cx="46955" cy="40168"/>
            </a:xfrm>
            <a:custGeom>
              <a:rect b="b" l="l" r="r" t="t"/>
              <a:pathLst>
                <a:path extrusionOk="0" h="1533" w="1792">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80"/>
            <p:cNvSpPr/>
            <p:nvPr/>
          </p:nvSpPr>
          <p:spPr>
            <a:xfrm>
              <a:off x="5480130" y="2649030"/>
              <a:ext cx="63305" cy="63279"/>
            </a:xfrm>
            <a:custGeom>
              <a:rect b="b" l="l" r="r" t="t"/>
              <a:pathLst>
                <a:path extrusionOk="0" h="2415" w="2416">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80"/>
            <p:cNvSpPr/>
            <p:nvPr/>
          </p:nvSpPr>
          <p:spPr>
            <a:xfrm>
              <a:off x="5324356" y="2591175"/>
              <a:ext cx="336938" cy="145031"/>
            </a:xfrm>
            <a:custGeom>
              <a:rect b="b" l="l" r="r" t="t"/>
              <a:pathLst>
                <a:path extrusionOk="0" h="5535" w="12859">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7" name="Google Shape;16457;p80"/>
          <p:cNvGrpSpPr/>
          <p:nvPr/>
        </p:nvGrpSpPr>
        <p:grpSpPr>
          <a:xfrm>
            <a:off x="6215319" y="1798235"/>
            <a:ext cx="360258" cy="363455"/>
            <a:chOff x="6215319" y="1985085"/>
            <a:chExt cx="360258" cy="363455"/>
          </a:xfrm>
        </p:grpSpPr>
        <p:sp>
          <p:nvSpPr>
            <p:cNvPr id="16458" name="Google Shape;16458;p80"/>
            <p:cNvSpPr/>
            <p:nvPr/>
          </p:nvSpPr>
          <p:spPr>
            <a:xfrm>
              <a:off x="6220848" y="2197482"/>
              <a:ext cx="349437" cy="145686"/>
            </a:xfrm>
            <a:custGeom>
              <a:rect b="b" l="l" r="r" t="t"/>
              <a:pathLst>
                <a:path extrusionOk="0" h="5560" w="13336">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80"/>
            <p:cNvSpPr/>
            <p:nvPr/>
          </p:nvSpPr>
          <p:spPr>
            <a:xfrm>
              <a:off x="6250274" y="2197482"/>
              <a:ext cx="290455" cy="116129"/>
            </a:xfrm>
            <a:custGeom>
              <a:rect b="b" l="l" r="r" t="t"/>
              <a:pathLst>
                <a:path extrusionOk="0" h="4432" w="11085">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80"/>
            <p:cNvSpPr/>
            <p:nvPr/>
          </p:nvSpPr>
          <p:spPr>
            <a:xfrm>
              <a:off x="6395435" y="2197482"/>
              <a:ext cx="145293" cy="115998"/>
            </a:xfrm>
            <a:custGeom>
              <a:rect b="b" l="l" r="r" t="t"/>
              <a:pathLst>
                <a:path extrusionOk="0" h="4427" w="5545">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80"/>
            <p:cNvSpPr/>
            <p:nvPr/>
          </p:nvSpPr>
          <p:spPr>
            <a:xfrm>
              <a:off x="6299194" y="2027035"/>
              <a:ext cx="192615" cy="225446"/>
            </a:xfrm>
            <a:custGeom>
              <a:rect b="b" l="l" r="r" t="t"/>
              <a:pathLst>
                <a:path extrusionOk="0" h="8604" w="7351">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80"/>
            <p:cNvSpPr/>
            <p:nvPr/>
          </p:nvSpPr>
          <p:spPr>
            <a:xfrm>
              <a:off x="6315806" y="2027140"/>
              <a:ext cx="176002" cy="225342"/>
            </a:xfrm>
            <a:custGeom>
              <a:rect b="b" l="l" r="r" t="t"/>
              <a:pathLst>
                <a:path extrusionOk="0" h="8600" w="6717">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80"/>
            <p:cNvSpPr/>
            <p:nvPr/>
          </p:nvSpPr>
          <p:spPr>
            <a:xfrm>
              <a:off x="6299194" y="2027035"/>
              <a:ext cx="192615" cy="61052"/>
            </a:xfrm>
            <a:custGeom>
              <a:rect b="b" l="l" r="r" t="t"/>
              <a:pathLst>
                <a:path extrusionOk="0" h="2330" w="7351">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80"/>
            <p:cNvSpPr/>
            <p:nvPr/>
          </p:nvSpPr>
          <p:spPr>
            <a:xfrm>
              <a:off x="6445875" y="2026930"/>
              <a:ext cx="45802" cy="61288"/>
            </a:xfrm>
            <a:custGeom>
              <a:rect b="b" l="l" r="r" t="t"/>
              <a:pathLst>
                <a:path extrusionOk="0" h="2339" w="1748">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80"/>
            <p:cNvSpPr/>
            <p:nvPr/>
          </p:nvSpPr>
          <p:spPr>
            <a:xfrm>
              <a:off x="6293927" y="1985085"/>
              <a:ext cx="203646" cy="272663"/>
            </a:xfrm>
            <a:custGeom>
              <a:rect b="b" l="l" r="r" t="t"/>
              <a:pathLst>
                <a:path extrusionOk="0" h="10406" w="7772">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80"/>
            <p:cNvSpPr/>
            <p:nvPr/>
          </p:nvSpPr>
          <p:spPr>
            <a:xfrm>
              <a:off x="6215319" y="2196460"/>
              <a:ext cx="360258" cy="152079"/>
            </a:xfrm>
            <a:custGeom>
              <a:rect b="b" l="l" r="r" t="t"/>
              <a:pathLst>
                <a:path extrusionOk="0" h="5804" w="13749">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7" name="Google Shape;16467;p80"/>
          <p:cNvGrpSpPr/>
          <p:nvPr/>
        </p:nvGrpSpPr>
        <p:grpSpPr>
          <a:xfrm>
            <a:off x="5354856" y="1315847"/>
            <a:ext cx="251334" cy="363402"/>
            <a:chOff x="5354856" y="1502697"/>
            <a:chExt cx="251334" cy="363402"/>
          </a:xfrm>
        </p:grpSpPr>
        <p:sp>
          <p:nvSpPr>
            <p:cNvPr id="16468" name="Google Shape;16468;p80"/>
            <p:cNvSpPr/>
            <p:nvPr/>
          </p:nvSpPr>
          <p:spPr>
            <a:xfrm>
              <a:off x="5466793" y="1780024"/>
              <a:ext cx="27827" cy="69096"/>
            </a:xfrm>
            <a:custGeom>
              <a:rect b="b" l="l" r="r" t="t"/>
              <a:pathLst>
                <a:path extrusionOk="0" h="2637" w="1062">
                  <a:moveTo>
                    <a:pt x="1" y="1"/>
                  </a:moveTo>
                  <a:lnTo>
                    <a:pt x="1" y="2636"/>
                  </a:lnTo>
                  <a:lnTo>
                    <a:pt x="1062" y="2636"/>
                  </a:lnTo>
                  <a:lnTo>
                    <a:pt x="1062"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80"/>
            <p:cNvSpPr/>
            <p:nvPr/>
          </p:nvSpPr>
          <p:spPr>
            <a:xfrm>
              <a:off x="5480759" y="1780024"/>
              <a:ext cx="13861" cy="69096"/>
            </a:xfrm>
            <a:custGeom>
              <a:rect b="b" l="l" r="r" t="t"/>
              <a:pathLst>
                <a:path extrusionOk="0" h="2637" w="529">
                  <a:moveTo>
                    <a:pt x="1" y="1"/>
                  </a:moveTo>
                  <a:lnTo>
                    <a:pt x="1" y="2636"/>
                  </a:lnTo>
                  <a:lnTo>
                    <a:pt x="529" y="2636"/>
                  </a:lnTo>
                  <a:lnTo>
                    <a:pt x="529"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80"/>
            <p:cNvSpPr/>
            <p:nvPr/>
          </p:nvSpPr>
          <p:spPr>
            <a:xfrm>
              <a:off x="5399269" y="1507964"/>
              <a:ext cx="162901" cy="244286"/>
            </a:xfrm>
            <a:custGeom>
              <a:rect b="b" l="l" r="r" t="t"/>
              <a:pathLst>
                <a:path extrusionOk="0" h="9323" w="6217">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80"/>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80"/>
            <p:cNvSpPr/>
            <p:nvPr/>
          </p:nvSpPr>
          <p:spPr>
            <a:xfrm>
              <a:off x="5465928" y="1615263"/>
              <a:ext cx="29583" cy="29583"/>
            </a:xfrm>
            <a:custGeom>
              <a:rect b="b" l="l" r="r" t="t"/>
              <a:pathLst>
                <a:path extrusionOk="0" h="1129" w="1129">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80"/>
            <p:cNvSpPr/>
            <p:nvPr/>
          </p:nvSpPr>
          <p:spPr>
            <a:xfrm>
              <a:off x="5376997" y="1836386"/>
              <a:ext cx="207550" cy="24421"/>
            </a:xfrm>
            <a:custGeom>
              <a:rect b="b" l="l" r="r" t="t"/>
              <a:pathLst>
                <a:path extrusionOk="0" h="932" w="7921">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80"/>
            <p:cNvSpPr/>
            <p:nvPr/>
          </p:nvSpPr>
          <p:spPr>
            <a:xfrm>
              <a:off x="5360515" y="1640915"/>
              <a:ext cx="240382" cy="152106"/>
            </a:xfrm>
            <a:custGeom>
              <a:rect b="b" l="l" r="r" t="t"/>
              <a:pathLst>
                <a:path extrusionOk="0" h="5805" w="9174">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80"/>
            <p:cNvSpPr/>
            <p:nvPr/>
          </p:nvSpPr>
          <p:spPr>
            <a:xfrm>
              <a:off x="5475990" y="1507964"/>
              <a:ext cx="86180" cy="244286"/>
            </a:xfrm>
            <a:custGeom>
              <a:rect b="b" l="l" r="r" t="t"/>
              <a:pathLst>
                <a:path extrusionOk="0" h="9323" w="3289">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80"/>
            <p:cNvSpPr/>
            <p:nvPr/>
          </p:nvSpPr>
          <p:spPr>
            <a:xfrm>
              <a:off x="5480759" y="1641046"/>
              <a:ext cx="120138" cy="152079"/>
            </a:xfrm>
            <a:custGeom>
              <a:rect b="b" l="l" r="r" t="t"/>
              <a:pathLst>
                <a:path extrusionOk="0" h="5804" w="4585">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80"/>
            <p:cNvSpPr/>
            <p:nvPr/>
          </p:nvSpPr>
          <p:spPr>
            <a:xfrm>
              <a:off x="5480759" y="1836386"/>
              <a:ext cx="103788" cy="24421"/>
            </a:xfrm>
            <a:custGeom>
              <a:rect b="b" l="l" r="r" t="t"/>
              <a:pathLst>
                <a:path extrusionOk="0" h="932" w="3961">
                  <a:moveTo>
                    <a:pt x="1" y="0"/>
                  </a:moveTo>
                  <a:lnTo>
                    <a:pt x="1" y="931"/>
                  </a:lnTo>
                  <a:lnTo>
                    <a:pt x="3961" y="931"/>
                  </a:lnTo>
                  <a:cubicBezTo>
                    <a:pt x="3961" y="418"/>
                    <a:pt x="3543" y="0"/>
                    <a:pt x="3030"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80"/>
            <p:cNvSpPr/>
            <p:nvPr/>
          </p:nvSpPr>
          <p:spPr>
            <a:xfrm>
              <a:off x="5441140" y="1570090"/>
              <a:ext cx="29976" cy="10612"/>
            </a:xfrm>
            <a:custGeom>
              <a:rect b="b" l="l" r="r" t="t"/>
              <a:pathLst>
                <a:path extrusionOk="0" h="405" w="1144">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80"/>
            <p:cNvSpPr/>
            <p:nvPr/>
          </p:nvSpPr>
          <p:spPr>
            <a:xfrm>
              <a:off x="5453980" y="1610022"/>
              <a:ext cx="46798" cy="40116"/>
            </a:xfrm>
            <a:custGeom>
              <a:rect b="b" l="l" r="r" t="t"/>
              <a:pathLst>
                <a:path extrusionOk="0" h="1531" w="1786">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80"/>
            <p:cNvSpPr/>
            <p:nvPr/>
          </p:nvSpPr>
          <p:spPr>
            <a:xfrm>
              <a:off x="5354856" y="1502697"/>
              <a:ext cx="251334" cy="363402"/>
            </a:xfrm>
            <a:custGeom>
              <a:rect b="b" l="l" r="r" t="t"/>
              <a:pathLst>
                <a:path extrusionOk="0" h="13869" w="9592">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1" name="Google Shape;16481;p80"/>
          <p:cNvGrpSpPr/>
          <p:nvPr/>
        </p:nvGrpSpPr>
        <p:grpSpPr>
          <a:xfrm>
            <a:off x="7967402" y="2288693"/>
            <a:ext cx="374093" cy="267082"/>
            <a:chOff x="7967402" y="2475543"/>
            <a:chExt cx="374093" cy="267082"/>
          </a:xfrm>
        </p:grpSpPr>
        <p:sp>
          <p:nvSpPr>
            <p:cNvPr id="16482" name="Google Shape;16482;p80"/>
            <p:cNvSpPr/>
            <p:nvPr/>
          </p:nvSpPr>
          <p:spPr>
            <a:xfrm>
              <a:off x="8135439" y="2480836"/>
              <a:ext cx="200266" cy="229481"/>
            </a:xfrm>
            <a:custGeom>
              <a:rect b="b" l="l" r="r" t="t"/>
              <a:pathLst>
                <a:path extrusionOk="0" h="8758" w="7643">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80"/>
            <p:cNvSpPr/>
            <p:nvPr/>
          </p:nvSpPr>
          <p:spPr>
            <a:xfrm>
              <a:off x="8152549" y="2506777"/>
              <a:ext cx="183155" cy="203489"/>
            </a:xfrm>
            <a:custGeom>
              <a:rect b="b" l="l" r="r" t="t"/>
              <a:pathLst>
                <a:path extrusionOk="0" h="7766" w="699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80"/>
            <p:cNvSpPr/>
            <p:nvPr/>
          </p:nvSpPr>
          <p:spPr>
            <a:xfrm>
              <a:off x="8169161" y="2628671"/>
              <a:ext cx="74730" cy="47793"/>
            </a:xfrm>
            <a:custGeom>
              <a:rect b="b" l="l" r="r" t="t"/>
              <a:pathLst>
                <a:path extrusionOk="0" h="1824" w="2852">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80"/>
            <p:cNvSpPr/>
            <p:nvPr/>
          </p:nvSpPr>
          <p:spPr>
            <a:xfrm>
              <a:off x="7973324" y="2508165"/>
              <a:ext cx="198746" cy="228984"/>
            </a:xfrm>
            <a:custGeom>
              <a:rect b="b" l="l" r="r" t="t"/>
              <a:pathLst>
                <a:path extrusionOk="0" h="8739" w="7585">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80"/>
            <p:cNvSpPr/>
            <p:nvPr/>
          </p:nvSpPr>
          <p:spPr>
            <a:xfrm>
              <a:off x="8073077" y="2508165"/>
              <a:ext cx="98993" cy="229115"/>
            </a:xfrm>
            <a:custGeom>
              <a:rect b="b" l="l" r="r" t="t"/>
              <a:pathLst>
                <a:path extrusionOk="0" h="8744" w="3778">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80"/>
            <p:cNvSpPr/>
            <p:nvPr/>
          </p:nvSpPr>
          <p:spPr>
            <a:xfrm>
              <a:off x="8057224" y="2650419"/>
              <a:ext cx="74861" cy="46562"/>
            </a:xfrm>
            <a:custGeom>
              <a:rect b="b" l="l" r="r" t="t"/>
              <a:pathLst>
                <a:path extrusionOk="0" h="1777" w="2857">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80"/>
            <p:cNvSpPr/>
            <p:nvPr/>
          </p:nvSpPr>
          <p:spPr>
            <a:xfrm>
              <a:off x="8205137" y="2569820"/>
              <a:ext cx="37836" cy="51147"/>
            </a:xfrm>
            <a:custGeom>
              <a:rect b="b" l="l" r="r" t="t"/>
              <a:pathLst>
                <a:path extrusionOk="0" h="1952" w="1444">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80"/>
            <p:cNvSpPr/>
            <p:nvPr/>
          </p:nvSpPr>
          <p:spPr>
            <a:xfrm>
              <a:off x="8169974" y="2535992"/>
              <a:ext cx="54920" cy="21591"/>
            </a:xfrm>
            <a:custGeom>
              <a:rect b="b" l="l" r="r" t="t"/>
              <a:pathLst>
                <a:path extrusionOk="0" h="824" w="2096">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80"/>
            <p:cNvSpPr/>
            <p:nvPr/>
          </p:nvSpPr>
          <p:spPr>
            <a:xfrm>
              <a:off x="8254319" y="2558369"/>
              <a:ext cx="50309" cy="32019"/>
            </a:xfrm>
            <a:custGeom>
              <a:rect b="b" l="l" r="r" t="t"/>
              <a:pathLst>
                <a:path extrusionOk="0" h="1222" w="192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80"/>
            <p:cNvSpPr/>
            <p:nvPr/>
          </p:nvSpPr>
          <p:spPr>
            <a:xfrm>
              <a:off x="8067417" y="2595105"/>
              <a:ext cx="35714" cy="50440"/>
            </a:xfrm>
            <a:custGeom>
              <a:rect b="b" l="l" r="r" t="t"/>
              <a:pathLst>
                <a:path extrusionOk="0" h="1925" w="1363">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80"/>
            <p:cNvSpPr/>
            <p:nvPr/>
          </p:nvSpPr>
          <p:spPr>
            <a:xfrm>
              <a:off x="8001361" y="2590284"/>
              <a:ext cx="52981" cy="23766"/>
            </a:xfrm>
            <a:custGeom>
              <a:rect b="b" l="l" r="r" t="t"/>
              <a:pathLst>
                <a:path extrusionOk="0" h="907" w="2022">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80"/>
            <p:cNvSpPr/>
            <p:nvPr/>
          </p:nvSpPr>
          <p:spPr>
            <a:xfrm>
              <a:off x="8086388" y="2565365"/>
              <a:ext cx="52353" cy="30395"/>
            </a:xfrm>
            <a:custGeom>
              <a:rect b="b" l="l" r="r" t="t"/>
              <a:pathLst>
                <a:path extrusionOk="0" h="1160" w="1998">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80"/>
            <p:cNvSpPr/>
            <p:nvPr/>
          </p:nvSpPr>
          <p:spPr>
            <a:xfrm>
              <a:off x="7967402" y="2503003"/>
              <a:ext cx="281520" cy="239622"/>
            </a:xfrm>
            <a:custGeom>
              <a:rect b="b" l="l" r="r" t="t"/>
              <a:pathLst>
                <a:path extrusionOk="0" h="9145" w="10744">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80"/>
            <p:cNvSpPr/>
            <p:nvPr/>
          </p:nvSpPr>
          <p:spPr>
            <a:xfrm>
              <a:off x="8051093" y="2645073"/>
              <a:ext cx="86652" cy="56676"/>
            </a:xfrm>
            <a:custGeom>
              <a:rect b="b" l="l" r="r" t="t"/>
              <a:pathLst>
                <a:path extrusionOk="0" h="2163" w="3307">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80"/>
            <p:cNvSpPr/>
            <p:nvPr/>
          </p:nvSpPr>
          <p:spPr>
            <a:xfrm>
              <a:off x="8154069" y="2475543"/>
              <a:ext cx="187426" cy="240041"/>
            </a:xfrm>
            <a:custGeom>
              <a:rect b="b" l="l" r="r" t="t"/>
              <a:pathLst>
                <a:path extrusionOk="0" h="9161" w="7153">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7" name="Google Shape;16497;p80"/>
          <p:cNvGrpSpPr/>
          <p:nvPr/>
        </p:nvGrpSpPr>
        <p:grpSpPr>
          <a:xfrm>
            <a:off x="7526624" y="2273836"/>
            <a:ext cx="363979" cy="298604"/>
            <a:chOff x="7526624" y="2460686"/>
            <a:chExt cx="363979" cy="298604"/>
          </a:xfrm>
        </p:grpSpPr>
        <p:sp>
          <p:nvSpPr>
            <p:cNvPr id="16498" name="Google Shape;16498;p80"/>
            <p:cNvSpPr/>
            <p:nvPr/>
          </p:nvSpPr>
          <p:spPr>
            <a:xfrm>
              <a:off x="7681507" y="2466032"/>
              <a:ext cx="54239" cy="259745"/>
            </a:xfrm>
            <a:custGeom>
              <a:rect b="b" l="l" r="r" t="t"/>
              <a:pathLst>
                <a:path extrusionOk="0" h="9913" w="207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80"/>
            <p:cNvSpPr/>
            <p:nvPr/>
          </p:nvSpPr>
          <p:spPr>
            <a:xfrm>
              <a:off x="7708548" y="2466032"/>
              <a:ext cx="27198" cy="259745"/>
            </a:xfrm>
            <a:custGeom>
              <a:rect b="b" l="l" r="r" t="t"/>
              <a:pathLst>
                <a:path extrusionOk="0" h="9913" w="1038">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80"/>
            <p:cNvSpPr/>
            <p:nvPr/>
          </p:nvSpPr>
          <p:spPr>
            <a:xfrm>
              <a:off x="7567054" y="2557609"/>
              <a:ext cx="144926" cy="168168"/>
            </a:xfrm>
            <a:custGeom>
              <a:rect b="b" l="l" r="r" t="t"/>
              <a:pathLst>
                <a:path extrusionOk="0" h="6418" w="5531">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80"/>
            <p:cNvSpPr/>
            <p:nvPr/>
          </p:nvSpPr>
          <p:spPr>
            <a:xfrm>
              <a:off x="7567054" y="2559234"/>
              <a:ext cx="144795" cy="166543"/>
            </a:xfrm>
            <a:custGeom>
              <a:rect b="b" l="l" r="r" t="t"/>
              <a:pathLst>
                <a:path extrusionOk="0" h="6356" w="5526">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80"/>
            <p:cNvSpPr/>
            <p:nvPr/>
          </p:nvSpPr>
          <p:spPr>
            <a:xfrm>
              <a:off x="7705298" y="2557609"/>
              <a:ext cx="144900" cy="168168"/>
            </a:xfrm>
            <a:custGeom>
              <a:rect b="b" l="l" r="r" t="t"/>
              <a:pathLst>
                <a:path extrusionOk="0" h="6418" w="553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80"/>
            <p:cNvSpPr/>
            <p:nvPr/>
          </p:nvSpPr>
          <p:spPr>
            <a:xfrm>
              <a:off x="7705298" y="2559234"/>
              <a:ext cx="144900" cy="166543"/>
            </a:xfrm>
            <a:custGeom>
              <a:rect b="b" l="l" r="r" t="t"/>
              <a:pathLst>
                <a:path extrusionOk="0" h="6356" w="553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80"/>
            <p:cNvSpPr/>
            <p:nvPr/>
          </p:nvSpPr>
          <p:spPr>
            <a:xfrm>
              <a:off x="7532336" y="2594188"/>
              <a:ext cx="176238" cy="145424"/>
            </a:xfrm>
            <a:custGeom>
              <a:rect b="b" l="l" r="r" t="t"/>
              <a:pathLst>
                <a:path extrusionOk="0" h="5550" w="6726">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80"/>
            <p:cNvSpPr/>
            <p:nvPr/>
          </p:nvSpPr>
          <p:spPr>
            <a:xfrm>
              <a:off x="7532205" y="2594188"/>
              <a:ext cx="176369" cy="135991"/>
            </a:xfrm>
            <a:custGeom>
              <a:rect b="b" l="l" r="r" t="t"/>
              <a:pathLst>
                <a:path extrusionOk="0" h="5190" w="6731">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80"/>
            <p:cNvSpPr/>
            <p:nvPr/>
          </p:nvSpPr>
          <p:spPr>
            <a:xfrm>
              <a:off x="7708548" y="2594188"/>
              <a:ext cx="176369" cy="145502"/>
            </a:xfrm>
            <a:custGeom>
              <a:rect b="b" l="l" r="r" t="t"/>
              <a:pathLst>
                <a:path extrusionOk="0" h="5553" w="6731">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80"/>
            <p:cNvSpPr/>
            <p:nvPr/>
          </p:nvSpPr>
          <p:spPr>
            <a:xfrm>
              <a:off x="7781260" y="2594188"/>
              <a:ext cx="103788" cy="145555"/>
            </a:xfrm>
            <a:custGeom>
              <a:rect b="b" l="l" r="r" t="t"/>
              <a:pathLst>
                <a:path extrusionOk="0" h="5555" w="3961">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80"/>
            <p:cNvSpPr/>
            <p:nvPr/>
          </p:nvSpPr>
          <p:spPr>
            <a:xfrm>
              <a:off x="7687559" y="2694334"/>
              <a:ext cx="42291" cy="59925"/>
            </a:xfrm>
            <a:custGeom>
              <a:rect b="b" l="l" r="r" t="t"/>
              <a:pathLst>
                <a:path extrusionOk="0" h="2287" w="1614">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80"/>
            <p:cNvSpPr/>
            <p:nvPr/>
          </p:nvSpPr>
          <p:spPr>
            <a:xfrm>
              <a:off x="7708548" y="2694439"/>
              <a:ext cx="21172" cy="59768"/>
            </a:xfrm>
            <a:custGeom>
              <a:rect b="b" l="l" r="r" t="t"/>
              <a:pathLst>
                <a:path extrusionOk="0" h="2281" w="808">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80"/>
            <p:cNvSpPr/>
            <p:nvPr/>
          </p:nvSpPr>
          <p:spPr>
            <a:xfrm>
              <a:off x="7593964" y="2666900"/>
              <a:ext cx="72869" cy="40483"/>
            </a:xfrm>
            <a:custGeom>
              <a:rect b="b" l="l" r="r" t="t"/>
              <a:pathLst>
                <a:path extrusionOk="0" h="1545" w="2781">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80"/>
            <p:cNvSpPr/>
            <p:nvPr/>
          </p:nvSpPr>
          <p:spPr>
            <a:xfrm>
              <a:off x="7750314" y="2666900"/>
              <a:ext cx="72974" cy="40483"/>
            </a:xfrm>
            <a:custGeom>
              <a:rect b="b" l="l" r="r" t="t"/>
              <a:pathLst>
                <a:path extrusionOk="0" h="1545" w="2785">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80"/>
            <p:cNvSpPr/>
            <p:nvPr/>
          </p:nvSpPr>
          <p:spPr>
            <a:xfrm>
              <a:off x="7703281" y="2574851"/>
              <a:ext cx="10717" cy="68493"/>
            </a:xfrm>
            <a:custGeom>
              <a:rect b="b" l="l" r="r" t="t"/>
              <a:pathLst>
                <a:path extrusionOk="0" h="2614" w="409">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80"/>
            <p:cNvSpPr/>
            <p:nvPr/>
          </p:nvSpPr>
          <p:spPr>
            <a:xfrm>
              <a:off x="7526624" y="2552421"/>
              <a:ext cx="363979" cy="206869"/>
            </a:xfrm>
            <a:custGeom>
              <a:rect b="b" l="l" r="r" t="t"/>
              <a:pathLst>
                <a:path extrusionOk="0" h="7895" w="13891">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80"/>
            <p:cNvSpPr/>
            <p:nvPr/>
          </p:nvSpPr>
          <p:spPr>
            <a:xfrm>
              <a:off x="7587937" y="2661529"/>
              <a:ext cx="91054" cy="52091"/>
            </a:xfrm>
            <a:custGeom>
              <a:rect b="b" l="l" r="r" t="t"/>
              <a:pathLst>
                <a:path extrusionOk="0" h="1988" w="3475">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80"/>
            <p:cNvSpPr/>
            <p:nvPr/>
          </p:nvSpPr>
          <p:spPr>
            <a:xfrm>
              <a:off x="7738287" y="2661581"/>
              <a:ext cx="91054" cy="52195"/>
            </a:xfrm>
            <a:custGeom>
              <a:rect b="b" l="l" r="r" t="t"/>
              <a:pathLst>
                <a:path extrusionOk="0" h="1992" w="3475">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80"/>
            <p:cNvSpPr/>
            <p:nvPr/>
          </p:nvSpPr>
          <p:spPr>
            <a:xfrm>
              <a:off x="7676109" y="2460686"/>
              <a:ext cx="64930" cy="125484"/>
            </a:xfrm>
            <a:custGeom>
              <a:rect b="b" l="l" r="r" t="t"/>
              <a:pathLst>
                <a:path extrusionOk="0" h="4789" w="2478">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7" name="Google Shape;16517;p80"/>
          <p:cNvGrpSpPr/>
          <p:nvPr/>
        </p:nvGrpSpPr>
        <p:grpSpPr>
          <a:xfrm>
            <a:off x="7108353" y="1798235"/>
            <a:ext cx="346161" cy="363481"/>
            <a:chOff x="7108353" y="1985085"/>
            <a:chExt cx="346161" cy="363481"/>
          </a:xfrm>
        </p:grpSpPr>
        <p:sp>
          <p:nvSpPr>
            <p:cNvPr id="16518" name="Google Shape;16518;p80"/>
            <p:cNvSpPr/>
            <p:nvPr/>
          </p:nvSpPr>
          <p:spPr>
            <a:xfrm>
              <a:off x="7138014" y="2121390"/>
              <a:ext cx="217245" cy="221909"/>
            </a:xfrm>
            <a:custGeom>
              <a:rect b="b" l="l" r="r" t="t"/>
              <a:pathLst>
                <a:path extrusionOk="0" h="8469" w="8291">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80"/>
            <p:cNvSpPr/>
            <p:nvPr/>
          </p:nvSpPr>
          <p:spPr>
            <a:xfrm>
              <a:off x="7138014" y="2121390"/>
              <a:ext cx="217245" cy="221778"/>
            </a:xfrm>
            <a:custGeom>
              <a:rect b="b" l="l" r="r" t="t"/>
              <a:pathLst>
                <a:path extrusionOk="0" h="8464" w="8291">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80"/>
            <p:cNvSpPr/>
            <p:nvPr/>
          </p:nvSpPr>
          <p:spPr>
            <a:xfrm>
              <a:off x="7166837" y="2121390"/>
              <a:ext cx="159757" cy="71847"/>
            </a:xfrm>
            <a:custGeom>
              <a:rect b="b" l="l" r="r" t="t"/>
              <a:pathLst>
                <a:path extrusionOk="0" h="2742" w="6097">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80"/>
            <p:cNvSpPr/>
            <p:nvPr/>
          </p:nvSpPr>
          <p:spPr>
            <a:xfrm>
              <a:off x="7285194" y="2121259"/>
              <a:ext cx="41400" cy="70459"/>
            </a:xfrm>
            <a:custGeom>
              <a:rect b="b" l="l" r="r" t="t"/>
              <a:pathLst>
                <a:path extrusionOk="0" h="2689" w="158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80"/>
            <p:cNvSpPr/>
            <p:nvPr/>
          </p:nvSpPr>
          <p:spPr>
            <a:xfrm>
              <a:off x="7114013" y="2094716"/>
              <a:ext cx="266034" cy="64196"/>
            </a:xfrm>
            <a:custGeom>
              <a:rect b="b" l="l" r="r" t="t"/>
              <a:pathLst>
                <a:path extrusionOk="0" h="2450" w="10153">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80"/>
            <p:cNvSpPr/>
            <p:nvPr/>
          </p:nvSpPr>
          <p:spPr>
            <a:xfrm>
              <a:off x="7152609" y="2115102"/>
              <a:ext cx="188186" cy="23425"/>
            </a:xfrm>
            <a:custGeom>
              <a:rect b="b" l="l" r="r" t="t"/>
              <a:pathLst>
                <a:path extrusionOk="0" h="894" w="7182">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80"/>
            <p:cNvSpPr/>
            <p:nvPr/>
          </p:nvSpPr>
          <p:spPr>
            <a:xfrm>
              <a:off x="7208211" y="1990823"/>
              <a:ext cx="241404" cy="88879"/>
            </a:xfrm>
            <a:custGeom>
              <a:rect b="b" l="l" r="r" t="t"/>
              <a:pathLst>
                <a:path extrusionOk="0" h="3392" w="9213">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80"/>
            <p:cNvSpPr/>
            <p:nvPr/>
          </p:nvSpPr>
          <p:spPr>
            <a:xfrm>
              <a:off x="7209731" y="2002143"/>
              <a:ext cx="239884" cy="77559"/>
            </a:xfrm>
            <a:custGeom>
              <a:rect b="b" l="l" r="r" t="t"/>
              <a:pathLst>
                <a:path extrusionOk="0" h="2960" w="9155">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80"/>
            <p:cNvSpPr/>
            <p:nvPr/>
          </p:nvSpPr>
          <p:spPr>
            <a:xfrm>
              <a:off x="7208211" y="2050460"/>
              <a:ext cx="50833" cy="29242"/>
            </a:xfrm>
            <a:custGeom>
              <a:rect b="b" l="l" r="r" t="t"/>
              <a:pathLst>
                <a:path extrusionOk="0" h="1116" w="194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80"/>
            <p:cNvSpPr/>
            <p:nvPr/>
          </p:nvSpPr>
          <p:spPr>
            <a:xfrm>
              <a:off x="7209731" y="2059893"/>
              <a:ext cx="49313" cy="19390"/>
            </a:xfrm>
            <a:custGeom>
              <a:rect b="b" l="l" r="r" t="t"/>
              <a:pathLst>
                <a:path extrusionOk="0" h="740" w="1882">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80"/>
            <p:cNvSpPr/>
            <p:nvPr/>
          </p:nvSpPr>
          <p:spPr>
            <a:xfrm>
              <a:off x="7132617" y="2254027"/>
              <a:ext cx="228067" cy="94539"/>
            </a:xfrm>
            <a:custGeom>
              <a:rect b="b" l="l" r="r" t="t"/>
              <a:pathLst>
                <a:path extrusionOk="0" h="3608" w="8704">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80"/>
            <p:cNvSpPr/>
            <p:nvPr/>
          </p:nvSpPr>
          <p:spPr>
            <a:xfrm>
              <a:off x="7108353" y="2089449"/>
              <a:ext cx="276463" cy="150848"/>
            </a:xfrm>
            <a:custGeom>
              <a:rect b="b" l="l" r="r" t="t"/>
              <a:pathLst>
                <a:path extrusionOk="0" h="5757" w="10551">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80"/>
            <p:cNvSpPr/>
            <p:nvPr/>
          </p:nvSpPr>
          <p:spPr>
            <a:xfrm>
              <a:off x="7145823" y="2109704"/>
              <a:ext cx="201654" cy="34089"/>
            </a:xfrm>
            <a:custGeom>
              <a:rect b="b" l="l" r="r" t="t"/>
              <a:pathLst>
                <a:path extrusionOk="0" h="1301" w="7696">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80"/>
            <p:cNvSpPr/>
            <p:nvPr/>
          </p:nvSpPr>
          <p:spPr>
            <a:xfrm>
              <a:off x="7202289" y="1985557"/>
              <a:ext cx="252225" cy="99412"/>
            </a:xfrm>
            <a:custGeom>
              <a:rect b="b" l="l" r="r" t="t"/>
              <a:pathLst>
                <a:path extrusionOk="0" h="3794" w="9626">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80"/>
            <p:cNvSpPr/>
            <p:nvPr/>
          </p:nvSpPr>
          <p:spPr>
            <a:xfrm>
              <a:off x="7147971" y="2033481"/>
              <a:ext cx="37496" cy="33985"/>
            </a:xfrm>
            <a:custGeom>
              <a:rect b="b" l="l" r="r" t="t"/>
              <a:pathLst>
                <a:path extrusionOk="0" h="1297" w="1431">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80"/>
            <p:cNvSpPr/>
            <p:nvPr/>
          </p:nvSpPr>
          <p:spPr>
            <a:xfrm>
              <a:off x="7348080" y="2054600"/>
              <a:ext cx="37627" cy="33985"/>
            </a:xfrm>
            <a:custGeom>
              <a:rect b="b" l="l" r="r" t="t"/>
              <a:pathLst>
                <a:path extrusionOk="0" h="1297" w="1436">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80"/>
            <p:cNvSpPr/>
            <p:nvPr/>
          </p:nvSpPr>
          <p:spPr>
            <a:xfrm>
              <a:off x="7270730" y="1985085"/>
              <a:ext cx="37496" cy="34063"/>
            </a:xfrm>
            <a:custGeom>
              <a:rect b="b" l="l" r="r" t="t"/>
              <a:pathLst>
                <a:path extrusionOk="0" h="1300" w="1431">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5" name="Google Shape;16535;p80"/>
          <p:cNvGrpSpPr/>
          <p:nvPr/>
        </p:nvGrpSpPr>
        <p:grpSpPr>
          <a:xfrm>
            <a:off x="6139594" y="2730598"/>
            <a:ext cx="371578" cy="315347"/>
            <a:chOff x="6139594" y="2917448"/>
            <a:chExt cx="371578" cy="315347"/>
          </a:xfrm>
        </p:grpSpPr>
        <p:sp>
          <p:nvSpPr>
            <p:cNvPr id="16536" name="Google Shape;16536;p80"/>
            <p:cNvSpPr/>
            <p:nvPr/>
          </p:nvSpPr>
          <p:spPr>
            <a:xfrm>
              <a:off x="6144887" y="3147402"/>
              <a:ext cx="360625" cy="80101"/>
            </a:xfrm>
            <a:custGeom>
              <a:rect b="b" l="l" r="r" t="t"/>
              <a:pathLst>
                <a:path extrusionOk="0" h="3057" w="13763">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80"/>
            <p:cNvSpPr/>
            <p:nvPr/>
          </p:nvSpPr>
          <p:spPr>
            <a:xfrm>
              <a:off x="6195432" y="2948263"/>
              <a:ext cx="259641" cy="243159"/>
            </a:xfrm>
            <a:custGeom>
              <a:rect b="b" l="l" r="r" t="t"/>
              <a:pathLst>
                <a:path extrusionOk="0" h="9280" w="9909">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80"/>
            <p:cNvSpPr/>
            <p:nvPr/>
          </p:nvSpPr>
          <p:spPr>
            <a:xfrm>
              <a:off x="6306740" y="2948263"/>
              <a:ext cx="148332" cy="243159"/>
            </a:xfrm>
            <a:custGeom>
              <a:rect b="b" l="l" r="r" t="t"/>
              <a:pathLst>
                <a:path extrusionOk="0" h="9280" w="5661">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80"/>
            <p:cNvSpPr/>
            <p:nvPr/>
          </p:nvSpPr>
          <p:spPr>
            <a:xfrm>
              <a:off x="6195432" y="2922846"/>
              <a:ext cx="259641" cy="51593"/>
            </a:xfrm>
            <a:custGeom>
              <a:rect b="b" l="l" r="r" t="t"/>
              <a:pathLst>
                <a:path extrusionOk="0" h="1969" w="9909">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80"/>
            <p:cNvSpPr/>
            <p:nvPr/>
          </p:nvSpPr>
          <p:spPr>
            <a:xfrm>
              <a:off x="6228892" y="3133514"/>
              <a:ext cx="192588" cy="58012"/>
            </a:xfrm>
            <a:custGeom>
              <a:rect b="b" l="l" r="r" t="t"/>
              <a:pathLst>
                <a:path extrusionOk="0" h="2214" w="735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80"/>
            <p:cNvSpPr/>
            <p:nvPr/>
          </p:nvSpPr>
          <p:spPr>
            <a:xfrm>
              <a:off x="6229023" y="3133409"/>
              <a:ext cx="393" cy="18368"/>
            </a:xfrm>
            <a:custGeom>
              <a:rect b="b" l="l" r="r" t="t"/>
              <a:pathLst>
                <a:path extrusionOk="0" h="701" w="15">
                  <a:moveTo>
                    <a:pt x="0" y="0"/>
                  </a:moveTo>
                  <a:cubicBezTo>
                    <a:pt x="5" y="231"/>
                    <a:pt x="10" y="466"/>
                    <a:pt x="15" y="701"/>
                  </a:cubicBezTo>
                  <a:cubicBezTo>
                    <a:pt x="15" y="466"/>
                    <a:pt x="15" y="231"/>
                    <a:pt x="1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80"/>
            <p:cNvSpPr/>
            <p:nvPr/>
          </p:nvSpPr>
          <p:spPr>
            <a:xfrm>
              <a:off x="6229154" y="3133409"/>
              <a:ext cx="192326" cy="58012"/>
            </a:xfrm>
            <a:custGeom>
              <a:rect b="b" l="l" r="r" t="t"/>
              <a:pathLst>
                <a:path extrusionOk="0" h="2214" w="734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80"/>
            <p:cNvSpPr/>
            <p:nvPr/>
          </p:nvSpPr>
          <p:spPr>
            <a:xfrm>
              <a:off x="6139594" y="2917448"/>
              <a:ext cx="371578" cy="315347"/>
            </a:xfrm>
            <a:custGeom>
              <a:rect b="b" l="l" r="r" t="t"/>
              <a:pathLst>
                <a:path extrusionOk="0" h="12035" w="14181">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4" name="Google Shape;16544;p80"/>
          <p:cNvGrpSpPr/>
          <p:nvPr/>
        </p:nvGrpSpPr>
        <p:grpSpPr>
          <a:xfrm>
            <a:off x="7539253" y="2706545"/>
            <a:ext cx="328186" cy="363429"/>
            <a:chOff x="7539253" y="2893395"/>
            <a:chExt cx="328186" cy="363429"/>
          </a:xfrm>
        </p:grpSpPr>
        <p:sp>
          <p:nvSpPr>
            <p:cNvPr id="16545" name="Google Shape;16545;p80"/>
            <p:cNvSpPr/>
            <p:nvPr/>
          </p:nvSpPr>
          <p:spPr>
            <a:xfrm>
              <a:off x="7655356" y="3110011"/>
              <a:ext cx="96111" cy="94617"/>
            </a:xfrm>
            <a:custGeom>
              <a:rect b="b" l="l" r="r" t="t"/>
              <a:pathLst>
                <a:path extrusionOk="0" h="3611" w="3668">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80"/>
            <p:cNvSpPr/>
            <p:nvPr/>
          </p:nvSpPr>
          <p:spPr>
            <a:xfrm>
              <a:off x="7703412" y="3110011"/>
              <a:ext cx="48055" cy="94617"/>
            </a:xfrm>
            <a:custGeom>
              <a:rect b="b" l="l" r="r" t="t"/>
              <a:pathLst>
                <a:path extrusionOk="0" h="3611" w="1834">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80"/>
            <p:cNvSpPr/>
            <p:nvPr/>
          </p:nvSpPr>
          <p:spPr>
            <a:xfrm>
              <a:off x="7617494" y="2913046"/>
              <a:ext cx="171967" cy="216616"/>
            </a:xfrm>
            <a:custGeom>
              <a:rect b="b" l="l" r="r" t="t"/>
              <a:pathLst>
                <a:path extrusionOk="0" h="8267" w="6563">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80"/>
            <p:cNvSpPr/>
            <p:nvPr/>
          </p:nvSpPr>
          <p:spPr>
            <a:xfrm>
              <a:off x="7703412" y="2913046"/>
              <a:ext cx="86049" cy="216485"/>
            </a:xfrm>
            <a:custGeom>
              <a:rect b="b" l="l" r="r" t="t"/>
              <a:pathLst>
                <a:path extrusionOk="0" h="8262" w="3284">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80"/>
            <p:cNvSpPr/>
            <p:nvPr/>
          </p:nvSpPr>
          <p:spPr>
            <a:xfrm>
              <a:off x="7602768" y="2898818"/>
              <a:ext cx="201419" cy="24421"/>
            </a:xfrm>
            <a:custGeom>
              <a:rect b="b" l="l" r="r" t="t"/>
              <a:pathLst>
                <a:path extrusionOk="0" h="932" w="7687">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80"/>
            <p:cNvSpPr/>
            <p:nvPr/>
          </p:nvSpPr>
          <p:spPr>
            <a:xfrm>
              <a:off x="7602768" y="2904871"/>
              <a:ext cx="201419" cy="18368"/>
            </a:xfrm>
            <a:custGeom>
              <a:rect b="b" l="l" r="r" t="t"/>
              <a:pathLst>
                <a:path extrusionOk="0" h="701" w="7687">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80"/>
            <p:cNvSpPr/>
            <p:nvPr/>
          </p:nvSpPr>
          <p:spPr>
            <a:xfrm>
              <a:off x="7619511" y="3183954"/>
              <a:ext cx="167932" cy="48710"/>
            </a:xfrm>
            <a:custGeom>
              <a:rect b="b" l="l" r="r" t="t"/>
              <a:pathLst>
                <a:path extrusionOk="0" h="1859" w="6409">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80"/>
            <p:cNvSpPr/>
            <p:nvPr/>
          </p:nvSpPr>
          <p:spPr>
            <a:xfrm>
              <a:off x="7619511" y="3184085"/>
              <a:ext cx="167932" cy="48579"/>
            </a:xfrm>
            <a:custGeom>
              <a:rect b="b" l="l" r="r" t="t"/>
              <a:pathLst>
                <a:path extrusionOk="0" h="1854" w="6409">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80"/>
            <p:cNvSpPr/>
            <p:nvPr/>
          </p:nvSpPr>
          <p:spPr>
            <a:xfrm>
              <a:off x="7603161" y="3228865"/>
              <a:ext cx="200633" cy="22665"/>
            </a:xfrm>
            <a:custGeom>
              <a:rect b="b" l="l" r="r" t="t"/>
              <a:pathLst>
                <a:path extrusionOk="0" h="865" w="7657">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80"/>
            <p:cNvSpPr/>
            <p:nvPr/>
          </p:nvSpPr>
          <p:spPr>
            <a:xfrm>
              <a:off x="7671445" y="3112893"/>
              <a:ext cx="63934" cy="23058"/>
            </a:xfrm>
            <a:custGeom>
              <a:rect b="b" l="l" r="r" t="t"/>
              <a:pathLst>
                <a:path extrusionOk="0" h="880" w="244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80"/>
            <p:cNvSpPr/>
            <p:nvPr/>
          </p:nvSpPr>
          <p:spPr>
            <a:xfrm>
              <a:off x="7671445" y="3118553"/>
              <a:ext cx="63934" cy="17267"/>
            </a:xfrm>
            <a:custGeom>
              <a:rect b="b" l="l" r="r" t="t"/>
              <a:pathLst>
                <a:path extrusionOk="0" h="659" w="244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80"/>
            <p:cNvSpPr/>
            <p:nvPr/>
          </p:nvSpPr>
          <p:spPr>
            <a:xfrm>
              <a:off x="7650954" y="2948734"/>
              <a:ext cx="104915" cy="98705"/>
            </a:xfrm>
            <a:custGeom>
              <a:rect b="b" l="l" r="r" t="t"/>
              <a:pathLst>
                <a:path extrusionOk="0" h="3767" w="4004">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80"/>
            <p:cNvSpPr/>
            <p:nvPr/>
          </p:nvSpPr>
          <p:spPr>
            <a:xfrm>
              <a:off x="7603161" y="3228865"/>
              <a:ext cx="200633" cy="22665"/>
            </a:xfrm>
            <a:custGeom>
              <a:rect b="b" l="l" r="r" t="t"/>
              <a:pathLst>
                <a:path extrusionOk="0" h="865" w="7657">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80"/>
            <p:cNvSpPr/>
            <p:nvPr/>
          </p:nvSpPr>
          <p:spPr>
            <a:xfrm>
              <a:off x="7539253" y="2893395"/>
              <a:ext cx="328186" cy="363429"/>
            </a:xfrm>
            <a:custGeom>
              <a:rect b="b" l="l" r="r" t="t"/>
              <a:pathLst>
                <a:path extrusionOk="0" h="13870" w="12525">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80"/>
            <p:cNvSpPr/>
            <p:nvPr/>
          </p:nvSpPr>
          <p:spPr>
            <a:xfrm>
              <a:off x="7643906" y="2943284"/>
              <a:ext cx="119143" cy="109526"/>
            </a:xfrm>
            <a:custGeom>
              <a:rect b="b" l="l" r="r" t="t"/>
              <a:pathLst>
                <a:path extrusionOk="0" h="4180" w="4547">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0" name="Google Shape;16560;p80"/>
          <p:cNvGrpSpPr/>
          <p:nvPr/>
        </p:nvGrpSpPr>
        <p:grpSpPr>
          <a:xfrm>
            <a:off x="8004138" y="2706571"/>
            <a:ext cx="317365" cy="363402"/>
            <a:chOff x="8004138" y="2893421"/>
            <a:chExt cx="317365" cy="363402"/>
          </a:xfrm>
        </p:grpSpPr>
        <p:sp>
          <p:nvSpPr>
            <p:cNvPr id="16561" name="Google Shape;16561;p80"/>
            <p:cNvSpPr/>
            <p:nvPr/>
          </p:nvSpPr>
          <p:spPr>
            <a:xfrm>
              <a:off x="8069408" y="3163962"/>
              <a:ext cx="27329" cy="87569"/>
            </a:xfrm>
            <a:custGeom>
              <a:rect b="b" l="l" r="r" t="t"/>
              <a:pathLst>
                <a:path extrusionOk="0" h="3342" w="1043">
                  <a:moveTo>
                    <a:pt x="1" y="1"/>
                  </a:moveTo>
                  <a:lnTo>
                    <a:pt x="1" y="3342"/>
                  </a:lnTo>
                  <a:lnTo>
                    <a:pt x="1043" y="3342"/>
                  </a:lnTo>
                  <a:lnTo>
                    <a:pt x="104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80"/>
            <p:cNvSpPr/>
            <p:nvPr/>
          </p:nvSpPr>
          <p:spPr>
            <a:xfrm>
              <a:off x="8083007" y="3163962"/>
              <a:ext cx="13730" cy="87569"/>
            </a:xfrm>
            <a:custGeom>
              <a:rect b="b" l="l" r="r" t="t"/>
              <a:pathLst>
                <a:path extrusionOk="0" h="3342" w="524">
                  <a:moveTo>
                    <a:pt x="0" y="1"/>
                  </a:moveTo>
                  <a:lnTo>
                    <a:pt x="0" y="3342"/>
                  </a:lnTo>
                  <a:lnTo>
                    <a:pt x="524" y="3342"/>
                  </a:lnTo>
                  <a:lnTo>
                    <a:pt x="524"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80"/>
            <p:cNvSpPr/>
            <p:nvPr/>
          </p:nvSpPr>
          <p:spPr>
            <a:xfrm>
              <a:off x="8227514" y="3163962"/>
              <a:ext cx="27460" cy="87569"/>
            </a:xfrm>
            <a:custGeom>
              <a:rect b="b" l="l" r="r" t="t"/>
              <a:pathLst>
                <a:path extrusionOk="0" h="3342" w="1048">
                  <a:moveTo>
                    <a:pt x="1" y="1"/>
                  </a:moveTo>
                  <a:lnTo>
                    <a:pt x="1" y="3342"/>
                  </a:lnTo>
                  <a:lnTo>
                    <a:pt x="1047" y="3342"/>
                  </a:lnTo>
                  <a:lnTo>
                    <a:pt x="1047"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80"/>
            <p:cNvSpPr/>
            <p:nvPr/>
          </p:nvSpPr>
          <p:spPr>
            <a:xfrm>
              <a:off x="8241244" y="3163962"/>
              <a:ext cx="13599" cy="87569"/>
            </a:xfrm>
            <a:custGeom>
              <a:rect b="b" l="l" r="r" t="t"/>
              <a:pathLst>
                <a:path extrusionOk="0" h="3342" w="519">
                  <a:moveTo>
                    <a:pt x="0" y="1"/>
                  </a:moveTo>
                  <a:lnTo>
                    <a:pt x="0" y="3342"/>
                  </a:lnTo>
                  <a:lnTo>
                    <a:pt x="518" y="3342"/>
                  </a:lnTo>
                  <a:lnTo>
                    <a:pt x="518"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80"/>
            <p:cNvSpPr/>
            <p:nvPr/>
          </p:nvSpPr>
          <p:spPr>
            <a:xfrm>
              <a:off x="8041870" y="3143707"/>
              <a:ext cx="240644" cy="46195"/>
            </a:xfrm>
            <a:custGeom>
              <a:rect b="b" l="l" r="r" t="t"/>
              <a:pathLst>
                <a:path extrusionOk="0" h="1763" w="9184">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80"/>
            <p:cNvSpPr/>
            <p:nvPr/>
          </p:nvSpPr>
          <p:spPr>
            <a:xfrm>
              <a:off x="8048918" y="2898818"/>
              <a:ext cx="226416" cy="265169"/>
            </a:xfrm>
            <a:custGeom>
              <a:rect b="b" l="l" r="r" t="t"/>
              <a:pathLst>
                <a:path extrusionOk="0" h="10120" w="8641">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80"/>
            <p:cNvSpPr/>
            <p:nvPr/>
          </p:nvSpPr>
          <p:spPr>
            <a:xfrm>
              <a:off x="8199478" y="2898818"/>
              <a:ext cx="75987" cy="265169"/>
            </a:xfrm>
            <a:custGeom>
              <a:rect b="b" l="l" r="r" t="t"/>
              <a:pathLst>
                <a:path extrusionOk="0" h="10120" w="290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80"/>
            <p:cNvSpPr/>
            <p:nvPr/>
          </p:nvSpPr>
          <p:spPr>
            <a:xfrm>
              <a:off x="8022873" y="3067248"/>
              <a:ext cx="54999" cy="96740"/>
            </a:xfrm>
            <a:custGeom>
              <a:rect b="b" l="l" r="r" t="t"/>
              <a:pathLst>
                <a:path extrusionOk="0" h="3692" w="2099">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80"/>
            <p:cNvSpPr/>
            <p:nvPr/>
          </p:nvSpPr>
          <p:spPr>
            <a:xfrm>
              <a:off x="8050307" y="3067248"/>
              <a:ext cx="27565" cy="96740"/>
            </a:xfrm>
            <a:custGeom>
              <a:rect b="b" l="l" r="r" t="t"/>
              <a:pathLst>
                <a:path extrusionOk="0" h="3692" w="1052">
                  <a:moveTo>
                    <a:pt x="0" y="0"/>
                  </a:moveTo>
                  <a:lnTo>
                    <a:pt x="0" y="3692"/>
                  </a:lnTo>
                  <a:lnTo>
                    <a:pt x="1051" y="3692"/>
                  </a:lnTo>
                  <a:lnTo>
                    <a:pt x="105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80"/>
            <p:cNvSpPr/>
            <p:nvPr/>
          </p:nvSpPr>
          <p:spPr>
            <a:xfrm>
              <a:off x="8246511" y="3067248"/>
              <a:ext cx="54999" cy="96740"/>
            </a:xfrm>
            <a:custGeom>
              <a:rect b="b" l="l" r="r" t="t"/>
              <a:pathLst>
                <a:path extrusionOk="0" h="3692" w="2099">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80"/>
            <p:cNvSpPr/>
            <p:nvPr/>
          </p:nvSpPr>
          <p:spPr>
            <a:xfrm>
              <a:off x="8258459" y="3067248"/>
              <a:ext cx="43051" cy="96740"/>
            </a:xfrm>
            <a:custGeom>
              <a:rect b="b" l="l" r="r" t="t"/>
              <a:pathLst>
                <a:path extrusionOk="0" h="3692" w="1643">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80"/>
            <p:cNvSpPr/>
            <p:nvPr/>
          </p:nvSpPr>
          <p:spPr>
            <a:xfrm>
              <a:off x="8077846" y="3103958"/>
              <a:ext cx="168561" cy="60030"/>
            </a:xfrm>
            <a:custGeom>
              <a:rect b="b" l="l" r="r" t="t"/>
              <a:pathLst>
                <a:path extrusionOk="0" h="2291" w="6433">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80"/>
            <p:cNvSpPr/>
            <p:nvPr/>
          </p:nvSpPr>
          <p:spPr>
            <a:xfrm>
              <a:off x="8009536" y="3049509"/>
              <a:ext cx="81673" cy="25678"/>
            </a:xfrm>
            <a:custGeom>
              <a:rect b="b" l="l" r="r" t="t"/>
              <a:pathLst>
                <a:path extrusionOk="0" h="980" w="3117">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80"/>
            <p:cNvSpPr/>
            <p:nvPr/>
          </p:nvSpPr>
          <p:spPr>
            <a:xfrm>
              <a:off x="8009536" y="3056793"/>
              <a:ext cx="81673" cy="18394"/>
            </a:xfrm>
            <a:custGeom>
              <a:rect b="b" l="l" r="r" t="t"/>
              <a:pathLst>
                <a:path extrusionOk="0" h="702" w="3117">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80"/>
            <p:cNvSpPr/>
            <p:nvPr/>
          </p:nvSpPr>
          <p:spPr>
            <a:xfrm>
              <a:off x="8234432" y="3049640"/>
              <a:ext cx="81778" cy="25547"/>
            </a:xfrm>
            <a:custGeom>
              <a:rect b="b" l="l" r="r" t="t"/>
              <a:pathLst>
                <a:path extrusionOk="0" h="975" w="3121">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80"/>
            <p:cNvSpPr/>
            <p:nvPr/>
          </p:nvSpPr>
          <p:spPr>
            <a:xfrm>
              <a:off x="8234432" y="3056793"/>
              <a:ext cx="81778" cy="18394"/>
            </a:xfrm>
            <a:custGeom>
              <a:rect b="b" l="l" r="r" t="t"/>
              <a:pathLst>
                <a:path extrusionOk="0" h="702" w="3121">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80"/>
            <p:cNvSpPr/>
            <p:nvPr/>
          </p:nvSpPr>
          <p:spPr>
            <a:xfrm>
              <a:off x="8078212" y="3103958"/>
              <a:ext cx="168063" cy="30107"/>
            </a:xfrm>
            <a:custGeom>
              <a:rect b="b" l="l" r="r" t="t"/>
              <a:pathLst>
                <a:path extrusionOk="0" h="1149" w="6414">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80"/>
            <p:cNvSpPr/>
            <p:nvPr/>
          </p:nvSpPr>
          <p:spPr>
            <a:xfrm>
              <a:off x="8097209" y="2948367"/>
              <a:ext cx="34614" cy="31102"/>
            </a:xfrm>
            <a:custGeom>
              <a:rect b="b" l="l" r="r" t="t"/>
              <a:pathLst>
                <a:path extrusionOk="0" h="1187"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80"/>
            <p:cNvSpPr/>
            <p:nvPr/>
          </p:nvSpPr>
          <p:spPr>
            <a:xfrm>
              <a:off x="8193818" y="2948367"/>
              <a:ext cx="34614" cy="31102"/>
            </a:xfrm>
            <a:custGeom>
              <a:rect b="b" l="l" r="r" t="t"/>
              <a:pathLst>
                <a:path extrusionOk="0" h="1187" w="1321">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80"/>
            <p:cNvSpPr/>
            <p:nvPr/>
          </p:nvSpPr>
          <p:spPr>
            <a:xfrm>
              <a:off x="8097209" y="3021446"/>
              <a:ext cx="34614" cy="31207"/>
            </a:xfrm>
            <a:custGeom>
              <a:rect b="b" l="l" r="r" t="t"/>
              <a:pathLst>
                <a:path extrusionOk="0" h="1191" w="1321">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80"/>
            <p:cNvSpPr/>
            <p:nvPr/>
          </p:nvSpPr>
          <p:spPr>
            <a:xfrm>
              <a:off x="8193818" y="3021446"/>
              <a:ext cx="34614" cy="31207"/>
            </a:xfrm>
            <a:custGeom>
              <a:rect b="b" l="l" r="r" t="t"/>
              <a:pathLst>
                <a:path extrusionOk="0" h="1191" w="1321">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80"/>
            <p:cNvSpPr/>
            <p:nvPr/>
          </p:nvSpPr>
          <p:spPr>
            <a:xfrm>
              <a:off x="8004138" y="3044216"/>
              <a:ext cx="317365" cy="212607"/>
            </a:xfrm>
            <a:custGeom>
              <a:rect b="b" l="l" r="r" t="t"/>
              <a:pathLst>
                <a:path extrusionOk="0" h="8114" w="12112">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80"/>
            <p:cNvSpPr/>
            <p:nvPr/>
          </p:nvSpPr>
          <p:spPr>
            <a:xfrm>
              <a:off x="8043494" y="2893421"/>
              <a:ext cx="237630" cy="136620"/>
            </a:xfrm>
            <a:custGeom>
              <a:rect b="b" l="l" r="r" t="t"/>
              <a:pathLst>
                <a:path extrusionOk="0" h="5214" w="9069">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4" name="Google Shape;16584;p80"/>
          <p:cNvGrpSpPr/>
          <p:nvPr/>
        </p:nvGrpSpPr>
        <p:grpSpPr>
          <a:xfrm>
            <a:off x="5683016" y="2706649"/>
            <a:ext cx="365551" cy="363376"/>
            <a:chOff x="5683016" y="2893499"/>
            <a:chExt cx="365551" cy="363376"/>
          </a:xfrm>
        </p:grpSpPr>
        <p:sp>
          <p:nvSpPr>
            <p:cNvPr id="16585" name="Google Shape;16585;p80"/>
            <p:cNvSpPr/>
            <p:nvPr/>
          </p:nvSpPr>
          <p:spPr>
            <a:xfrm>
              <a:off x="5688806" y="2898845"/>
              <a:ext cx="353839" cy="352502"/>
            </a:xfrm>
            <a:custGeom>
              <a:rect b="b" l="l" r="r" t="t"/>
              <a:pathLst>
                <a:path extrusionOk="0" h="13453" w="13504">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80"/>
            <p:cNvSpPr/>
            <p:nvPr/>
          </p:nvSpPr>
          <p:spPr>
            <a:xfrm>
              <a:off x="5802997" y="3012537"/>
              <a:ext cx="239779" cy="239045"/>
            </a:xfrm>
            <a:custGeom>
              <a:rect b="b" l="l" r="r" t="t"/>
              <a:pathLst>
                <a:path extrusionOk="0" h="9123" w="9151">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80"/>
            <p:cNvSpPr/>
            <p:nvPr/>
          </p:nvSpPr>
          <p:spPr>
            <a:xfrm>
              <a:off x="5872067" y="2898766"/>
              <a:ext cx="170709" cy="170133"/>
            </a:xfrm>
            <a:custGeom>
              <a:rect b="b" l="l" r="r" t="t"/>
              <a:pathLst>
                <a:path extrusionOk="0" h="6493" w="6515">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80"/>
            <p:cNvSpPr/>
            <p:nvPr/>
          </p:nvSpPr>
          <p:spPr>
            <a:xfrm>
              <a:off x="5737858" y="2979470"/>
              <a:ext cx="223796" cy="223481"/>
            </a:xfrm>
            <a:custGeom>
              <a:rect b="b" l="l" r="r" t="t"/>
              <a:pathLst>
                <a:path extrusionOk="0" h="8529" w="8541">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80"/>
            <p:cNvSpPr/>
            <p:nvPr/>
          </p:nvSpPr>
          <p:spPr>
            <a:xfrm>
              <a:off x="5821863" y="2979470"/>
              <a:ext cx="139659" cy="223455"/>
            </a:xfrm>
            <a:custGeom>
              <a:rect b="b" l="l" r="r" t="t"/>
              <a:pathLst>
                <a:path extrusionOk="0" h="8528" w="533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80"/>
            <p:cNvSpPr/>
            <p:nvPr/>
          </p:nvSpPr>
          <p:spPr>
            <a:xfrm>
              <a:off x="5764951" y="3008502"/>
              <a:ext cx="112409" cy="109762"/>
            </a:xfrm>
            <a:custGeom>
              <a:rect b="b" l="l" r="r" t="t"/>
              <a:pathLst>
                <a:path extrusionOk="0" h="4189" w="429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80"/>
            <p:cNvSpPr/>
            <p:nvPr/>
          </p:nvSpPr>
          <p:spPr>
            <a:xfrm>
              <a:off x="5792988" y="3036539"/>
              <a:ext cx="112435" cy="109788"/>
            </a:xfrm>
            <a:custGeom>
              <a:rect b="b" l="l" r="r" t="t"/>
              <a:pathLst>
                <a:path extrusionOk="0" h="4190" w="4291">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80"/>
            <p:cNvSpPr/>
            <p:nvPr/>
          </p:nvSpPr>
          <p:spPr>
            <a:xfrm>
              <a:off x="5821050" y="3144048"/>
              <a:ext cx="34745" cy="30316"/>
            </a:xfrm>
            <a:custGeom>
              <a:rect b="b" l="l" r="r" t="t"/>
              <a:pathLst>
                <a:path extrusionOk="0" h="1157" w="1326">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80"/>
            <p:cNvSpPr/>
            <p:nvPr/>
          </p:nvSpPr>
          <p:spPr>
            <a:xfrm>
              <a:off x="5858232" y="3064602"/>
              <a:ext cx="76695" cy="72843"/>
            </a:xfrm>
            <a:custGeom>
              <a:rect b="b" l="l" r="r" t="t"/>
              <a:pathLst>
                <a:path extrusionOk="0" h="2780" w="2927">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80"/>
            <p:cNvSpPr/>
            <p:nvPr/>
          </p:nvSpPr>
          <p:spPr>
            <a:xfrm>
              <a:off x="5683016" y="2893499"/>
              <a:ext cx="365551" cy="363376"/>
            </a:xfrm>
            <a:custGeom>
              <a:rect b="b" l="l" r="r" t="t"/>
              <a:pathLst>
                <a:path extrusionOk="0" h="13868" w="13951">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80"/>
            <p:cNvSpPr/>
            <p:nvPr/>
          </p:nvSpPr>
          <p:spPr>
            <a:xfrm>
              <a:off x="5732067" y="2974203"/>
              <a:ext cx="182003" cy="178675"/>
            </a:xfrm>
            <a:custGeom>
              <a:rect b="b" l="l" r="r" t="t"/>
              <a:pathLst>
                <a:path extrusionOk="0" h="6819" w="6946">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80"/>
            <p:cNvSpPr/>
            <p:nvPr/>
          </p:nvSpPr>
          <p:spPr>
            <a:xfrm>
              <a:off x="5785939" y="3029202"/>
              <a:ext cx="181479" cy="179042"/>
            </a:xfrm>
            <a:custGeom>
              <a:rect b="b" l="l" r="r" t="t"/>
              <a:pathLst>
                <a:path extrusionOk="0" h="6833" w="6926">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80"/>
            <p:cNvSpPr/>
            <p:nvPr/>
          </p:nvSpPr>
          <p:spPr>
            <a:xfrm>
              <a:off x="5953845" y="3020267"/>
              <a:ext cx="27015" cy="22403"/>
            </a:xfrm>
            <a:custGeom>
              <a:rect b="b" l="l" r="r" t="t"/>
              <a:pathLst>
                <a:path extrusionOk="0" h="855" w="1031">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80"/>
            <p:cNvSpPr/>
            <p:nvPr/>
          </p:nvSpPr>
          <p:spPr>
            <a:xfrm>
              <a:off x="5925703" y="2991916"/>
              <a:ext cx="25574" cy="21460"/>
            </a:xfrm>
            <a:custGeom>
              <a:rect b="b" l="l" r="r" t="t"/>
              <a:pathLst>
                <a:path extrusionOk="0" h="819" w="976">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80"/>
            <p:cNvSpPr/>
            <p:nvPr/>
          </p:nvSpPr>
          <p:spPr>
            <a:xfrm>
              <a:off x="5897143" y="2963224"/>
              <a:ext cx="25836" cy="21722"/>
            </a:xfrm>
            <a:custGeom>
              <a:rect b="b" l="l" r="r" t="t"/>
              <a:pathLst>
                <a:path extrusionOk="0" h="829" w="986">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0" name="Google Shape;16600;p80"/>
          <p:cNvGrpSpPr/>
          <p:nvPr/>
        </p:nvGrpSpPr>
        <p:grpSpPr>
          <a:xfrm>
            <a:off x="4891622" y="1315847"/>
            <a:ext cx="255841" cy="363402"/>
            <a:chOff x="4891622" y="1502697"/>
            <a:chExt cx="255841" cy="363402"/>
          </a:xfrm>
        </p:grpSpPr>
        <p:sp>
          <p:nvSpPr>
            <p:cNvPr id="16601" name="Google Shape;16601;p80"/>
            <p:cNvSpPr/>
            <p:nvPr/>
          </p:nvSpPr>
          <p:spPr>
            <a:xfrm>
              <a:off x="4893010" y="1507964"/>
              <a:ext cx="252959" cy="144166"/>
            </a:xfrm>
            <a:custGeom>
              <a:rect b="b" l="l" r="r" t="t"/>
              <a:pathLst>
                <a:path extrusionOk="0" h="5502" w="9654">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80"/>
            <p:cNvSpPr/>
            <p:nvPr/>
          </p:nvSpPr>
          <p:spPr>
            <a:xfrm>
              <a:off x="5003192" y="1507964"/>
              <a:ext cx="142777" cy="144166"/>
            </a:xfrm>
            <a:custGeom>
              <a:rect b="b" l="l" r="r" t="t"/>
              <a:pathLst>
                <a:path extrusionOk="0" h="5502" w="5449">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80"/>
            <p:cNvSpPr/>
            <p:nvPr/>
          </p:nvSpPr>
          <p:spPr>
            <a:xfrm>
              <a:off x="4903570" y="1627342"/>
              <a:ext cx="232076" cy="233464"/>
            </a:xfrm>
            <a:custGeom>
              <a:rect b="b" l="l" r="r" t="t"/>
              <a:pathLst>
                <a:path extrusionOk="0" h="8910" w="8857">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80"/>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80"/>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80"/>
            <p:cNvSpPr/>
            <p:nvPr/>
          </p:nvSpPr>
          <p:spPr>
            <a:xfrm>
              <a:off x="4939415" y="1627316"/>
              <a:ext cx="196100" cy="233490"/>
            </a:xfrm>
            <a:custGeom>
              <a:rect b="b" l="l" r="r" t="t"/>
              <a:pathLst>
                <a:path extrusionOk="0" h="8911" w="7484">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80"/>
            <p:cNvSpPr/>
            <p:nvPr/>
          </p:nvSpPr>
          <p:spPr>
            <a:xfrm>
              <a:off x="5034635" y="1627342"/>
              <a:ext cx="54737" cy="233464"/>
            </a:xfrm>
            <a:custGeom>
              <a:rect b="b" l="l" r="r" t="t"/>
              <a:pathLst>
                <a:path extrusionOk="0" h="8910" w="2089">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80"/>
            <p:cNvSpPr/>
            <p:nvPr/>
          </p:nvSpPr>
          <p:spPr>
            <a:xfrm>
              <a:off x="5034504" y="1751725"/>
              <a:ext cx="42291" cy="109081"/>
            </a:xfrm>
            <a:custGeom>
              <a:rect b="b" l="l" r="r" t="t"/>
              <a:pathLst>
                <a:path extrusionOk="0" h="4163" w="1614">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80"/>
            <p:cNvSpPr/>
            <p:nvPr/>
          </p:nvSpPr>
          <p:spPr>
            <a:xfrm>
              <a:off x="4949739" y="1627342"/>
              <a:ext cx="54737" cy="233464"/>
            </a:xfrm>
            <a:custGeom>
              <a:rect b="b" l="l" r="r" t="t"/>
              <a:pathLst>
                <a:path extrusionOk="0" h="8910" w="2089">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80"/>
            <p:cNvSpPr/>
            <p:nvPr/>
          </p:nvSpPr>
          <p:spPr>
            <a:xfrm>
              <a:off x="4972352" y="1842910"/>
              <a:ext cx="32124" cy="17896"/>
            </a:xfrm>
            <a:custGeom>
              <a:rect b="b" l="l" r="r" t="t"/>
              <a:pathLst>
                <a:path extrusionOk="0" h="683" w="1226">
                  <a:moveTo>
                    <a:pt x="1" y="1"/>
                  </a:moveTo>
                  <a:lnTo>
                    <a:pt x="78" y="682"/>
                  </a:lnTo>
                  <a:lnTo>
                    <a:pt x="1225" y="682"/>
                  </a:lnTo>
                  <a:lnTo>
                    <a:pt x="1201"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80"/>
            <p:cNvSpPr/>
            <p:nvPr/>
          </p:nvSpPr>
          <p:spPr>
            <a:xfrm>
              <a:off x="4949215" y="1699268"/>
              <a:ext cx="140524" cy="96897"/>
            </a:xfrm>
            <a:custGeom>
              <a:rect b="b" l="l" r="r" t="t"/>
              <a:pathLst>
                <a:path extrusionOk="0" h="3698" w="5363">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80"/>
            <p:cNvSpPr/>
            <p:nvPr/>
          </p:nvSpPr>
          <p:spPr>
            <a:xfrm>
              <a:off x="4947328" y="1572998"/>
              <a:ext cx="33356" cy="31600"/>
            </a:xfrm>
            <a:custGeom>
              <a:rect b="b" l="l" r="r" t="t"/>
              <a:pathLst>
                <a:path extrusionOk="0" h="1206" w="1273">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80"/>
            <p:cNvSpPr/>
            <p:nvPr/>
          </p:nvSpPr>
          <p:spPr>
            <a:xfrm>
              <a:off x="5057143" y="1593882"/>
              <a:ext cx="33356" cy="31574"/>
            </a:xfrm>
            <a:custGeom>
              <a:rect b="b" l="l" r="r" t="t"/>
              <a:pathLst>
                <a:path extrusionOk="0" h="1205" w="1273">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80"/>
            <p:cNvSpPr/>
            <p:nvPr/>
          </p:nvSpPr>
          <p:spPr>
            <a:xfrm>
              <a:off x="5006022" y="1532620"/>
              <a:ext cx="38727" cy="26753"/>
            </a:xfrm>
            <a:custGeom>
              <a:rect b="b" l="l" r="r" t="t"/>
              <a:pathLst>
                <a:path extrusionOk="0" h="1021" w="1478">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80"/>
            <p:cNvSpPr/>
            <p:nvPr/>
          </p:nvSpPr>
          <p:spPr>
            <a:xfrm>
              <a:off x="4943948" y="1694001"/>
              <a:ext cx="151084" cy="107430"/>
            </a:xfrm>
            <a:custGeom>
              <a:rect b="b" l="l" r="r" t="t"/>
              <a:pathLst>
                <a:path extrusionOk="0" h="4100" w="5766">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80"/>
            <p:cNvSpPr/>
            <p:nvPr/>
          </p:nvSpPr>
          <p:spPr>
            <a:xfrm>
              <a:off x="4891622" y="1502697"/>
              <a:ext cx="255841" cy="363402"/>
            </a:xfrm>
            <a:custGeom>
              <a:rect b="b" l="l" r="r" t="t"/>
              <a:pathLst>
                <a:path extrusionOk="0" h="13869" w="9764">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7" name="Google Shape;16617;p80"/>
          <p:cNvGrpSpPr/>
          <p:nvPr/>
        </p:nvGrpSpPr>
        <p:grpSpPr>
          <a:xfrm>
            <a:off x="6281219" y="1315847"/>
            <a:ext cx="243919" cy="363402"/>
            <a:chOff x="6281219" y="1502697"/>
            <a:chExt cx="243919" cy="363402"/>
          </a:xfrm>
        </p:grpSpPr>
        <p:sp>
          <p:nvSpPr>
            <p:cNvPr id="16618" name="Google Shape;16618;p80"/>
            <p:cNvSpPr/>
            <p:nvPr/>
          </p:nvSpPr>
          <p:spPr>
            <a:xfrm>
              <a:off x="6309020" y="1615263"/>
              <a:ext cx="188317" cy="245544"/>
            </a:xfrm>
            <a:custGeom>
              <a:rect b="b" l="l" r="r" t="t"/>
              <a:pathLst>
                <a:path extrusionOk="0" h="9371" w="7187">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80"/>
            <p:cNvSpPr/>
            <p:nvPr/>
          </p:nvSpPr>
          <p:spPr>
            <a:xfrm>
              <a:off x="6334541" y="1615263"/>
              <a:ext cx="162796" cy="245544"/>
            </a:xfrm>
            <a:custGeom>
              <a:rect b="b" l="l" r="r" t="t"/>
              <a:pathLst>
                <a:path extrusionOk="0" h="9371" w="6213">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80"/>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80"/>
            <p:cNvSpPr/>
            <p:nvPr/>
          </p:nvSpPr>
          <p:spPr>
            <a:xfrm>
              <a:off x="6346620" y="1615263"/>
              <a:ext cx="43418" cy="245544"/>
            </a:xfrm>
            <a:custGeom>
              <a:rect b="b" l="l" r="r" t="t"/>
              <a:pathLst>
                <a:path extrusionOk="0" h="9371" w="1657">
                  <a:moveTo>
                    <a:pt x="1" y="0"/>
                  </a:moveTo>
                  <a:lnTo>
                    <a:pt x="658" y="9370"/>
                  </a:lnTo>
                  <a:lnTo>
                    <a:pt x="1657" y="9370"/>
                  </a:lnTo>
                  <a:lnTo>
                    <a:pt x="1441"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80"/>
            <p:cNvSpPr/>
            <p:nvPr/>
          </p:nvSpPr>
          <p:spPr>
            <a:xfrm>
              <a:off x="6362971" y="1848072"/>
              <a:ext cx="27067" cy="12734"/>
            </a:xfrm>
            <a:custGeom>
              <a:rect b="b" l="l" r="r" t="t"/>
              <a:pathLst>
                <a:path extrusionOk="0" h="486" w="1033">
                  <a:moveTo>
                    <a:pt x="1" y="1"/>
                  </a:moveTo>
                  <a:lnTo>
                    <a:pt x="34" y="485"/>
                  </a:lnTo>
                  <a:lnTo>
                    <a:pt x="1033" y="485"/>
                  </a:lnTo>
                  <a:lnTo>
                    <a:pt x="102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80"/>
            <p:cNvSpPr/>
            <p:nvPr/>
          </p:nvSpPr>
          <p:spPr>
            <a:xfrm>
              <a:off x="6416188" y="1615263"/>
              <a:ext cx="43418" cy="245544"/>
            </a:xfrm>
            <a:custGeom>
              <a:rect b="b" l="l" r="r" t="t"/>
              <a:pathLst>
                <a:path extrusionOk="0" h="9371" w="1657">
                  <a:moveTo>
                    <a:pt x="221" y="0"/>
                  </a:moveTo>
                  <a:lnTo>
                    <a:pt x="0" y="9370"/>
                  </a:lnTo>
                  <a:lnTo>
                    <a:pt x="1003" y="9370"/>
                  </a:lnTo>
                  <a:lnTo>
                    <a:pt x="1656"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80"/>
            <p:cNvSpPr/>
            <p:nvPr/>
          </p:nvSpPr>
          <p:spPr>
            <a:xfrm>
              <a:off x="6416293" y="1615263"/>
              <a:ext cx="43313" cy="245544"/>
            </a:xfrm>
            <a:custGeom>
              <a:rect b="b" l="l" r="r" t="t"/>
              <a:pathLst>
                <a:path extrusionOk="0" h="9371" w="1653">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80"/>
            <p:cNvSpPr/>
            <p:nvPr/>
          </p:nvSpPr>
          <p:spPr>
            <a:xfrm>
              <a:off x="6320470" y="1576404"/>
              <a:ext cx="165416" cy="33356"/>
            </a:xfrm>
            <a:custGeom>
              <a:rect b="b" l="l" r="r" t="t"/>
              <a:pathLst>
                <a:path extrusionOk="0" h="1273" w="6313">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80"/>
            <p:cNvSpPr/>
            <p:nvPr/>
          </p:nvSpPr>
          <p:spPr>
            <a:xfrm>
              <a:off x="6320339" y="1576404"/>
              <a:ext cx="165547" cy="33356"/>
            </a:xfrm>
            <a:custGeom>
              <a:rect b="b" l="l" r="r" t="t"/>
              <a:pathLst>
                <a:path extrusionOk="0" h="1273" w="6318">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80"/>
            <p:cNvSpPr/>
            <p:nvPr/>
          </p:nvSpPr>
          <p:spPr>
            <a:xfrm>
              <a:off x="6286512" y="1606328"/>
              <a:ext cx="233202" cy="29216"/>
            </a:xfrm>
            <a:custGeom>
              <a:rect b="b" l="l" r="r" t="t"/>
              <a:pathLst>
                <a:path extrusionOk="0" h="1115" w="890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80"/>
            <p:cNvSpPr/>
            <p:nvPr/>
          </p:nvSpPr>
          <p:spPr>
            <a:xfrm>
              <a:off x="6286512" y="1606328"/>
              <a:ext cx="233202" cy="29347"/>
            </a:xfrm>
            <a:custGeom>
              <a:rect b="b" l="l" r="r" t="t"/>
              <a:pathLst>
                <a:path extrusionOk="0" h="1120" w="890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80"/>
            <p:cNvSpPr/>
            <p:nvPr/>
          </p:nvSpPr>
          <p:spPr>
            <a:xfrm>
              <a:off x="6346253" y="1708832"/>
              <a:ext cx="112854" cy="77900"/>
            </a:xfrm>
            <a:custGeom>
              <a:rect b="b" l="l" r="r" t="t"/>
              <a:pathLst>
                <a:path extrusionOk="0" h="2973" w="4307">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80"/>
            <p:cNvSpPr/>
            <p:nvPr/>
          </p:nvSpPr>
          <p:spPr>
            <a:xfrm>
              <a:off x="6281219" y="1502697"/>
              <a:ext cx="243919" cy="363402"/>
            </a:xfrm>
            <a:custGeom>
              <a:rect b="b" l="l" r="r" t="t"/>
              <a:pathLst>
                <a:path extrusionOk="0" h="13869" w="9309">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80"/>
            <p:cNvSpPr/>
            <p:nvPr/>
          </p:nvSpPr>
          <p:spPr>
            <a:xfrm>
              <a:off x="6340829" y="1703434"/>
              <a:ext cx="123676" cy="88564"/>
            </a:xfrm>
            <a:custGeom>
              <a:rect b="b" l="l" r="r" t="t"/>
              <a:pathLst>
                <a:path extrusionOk="0" h="3380" w="472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2" name="Google Shape;16632;p80"/>
          <p:cNvGrpSpPr/>
          <p:nvPr/>
        </p:nvGrpSpPr>
        <p:grpSpPr>
          <a:xfrm>
            <a:off x="4888713" y="3163018"/>
            <a:ext cx="311469" cy="363167"/>
            <a:chOff x="4888713" y="3349868"/>
            <a:chExt cx="311469" cy="363167"/>
          </a:xfrm>
        </p:grpSpPr>
        <p:sp>
          <p:nvSpPr>
            <p:cNvPr id="16633" name="Google Shape;16633;p80"/>
            <p:cNvSpPr/>
            <p:nvPr/>
          </p:nvSpPr>
          <p:spPr>
            <a:xfrm>
              <a:off x="4891491" y="3514420"/>
              <a:ext cx="305914" cy="74441"/>
            </a:xfrm>
            <a:custGeom>
              <a:rect b="b" l="l" r="r" t="t"/>
              <a:pathLst>
                <a:path extrusionOk="0" h="2841" w="11675">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80"/>
            <p:cNvSpPr/>
            <p:nvPr/>
          </p:nvSpPr>
          <p:spPr>
            <a:xfrm>
              <a:off x="4935013" y="3375887"/>
              <a:ext cx="218738" cy="174744"/>
            </a:xfrm>
            <a:custGeom>
              <a:rect b="b" l="l" r="r" t="t"/>
              <a:pathLst>
                <a:path extrusionOk="0" h="6669" w="8348">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80"/>
            <p:cNvSpPr/>
            <p:nvPr/>
          </p:nvSpPr>
          <p:spPr>
            <a:xfrm>
              <a:off x="5027193" y="3375887"/>
              <a:ext cx="126558" cy="174744"/>
            </a:xfrm>
            <a:custGeom>
              <a:rect b="b" l="l" r="r" t="t"/>
              <a:pathLst>
                <a:path extrusionOk="0" h="6669" w="483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80"/>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80"/>
            <p:cNvSpPr/>
            <p:nvPr/>
          </p:nvSpPr>
          <p:spPr>
            <a:xfrm>
              <a:off x="4963547" y="3510856"/>
              <a:ext cx="157" cy="5948"/>
            </a:xfrm>
            <a:custGeom>
              <a:rect b="b" l="l" r="r" t="t"/>
              <a:pathLst>
                <a:path extrusionOk="0" h="227" w="6">
                  <a:moveTo>
                    <a:pt x="1" y="1"/>
                  </a:moveTo>
                  <a:cubicBezTo>
                    <a:pt x="1" y="73"/>
                    <a:pt x="1" y="149"/>
                    <a:pt x="6" y="226"/>
                  </a:cubicBezTo>
                  <a:cubicBezTo>
                    <a:pt x="6" y="149"/>
                    <a:pt x="6" y="73"/>
                    <a:pt x="6"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80"/>
            <p:cNvSpPr/>
            <p:nvPr/>
          </p:nvSpPr>
          <p:spPr>
            <a:xfrm>
              <a:off x="4963547" y="3510725"/>
              <a:ext cx="161800" cy="39906"/>
            </a:xfrm>
            <a:custGeom>
              <a:rect b="b" l="l" r="r" t="t"/>
              <a:pathLst>
                <a:path extrusionOk="0" h="1523" w="6175">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80"/>
            <p:cNvSpPr/>
            <p:nvPr/>
          </p:nvSpPr>
          <p:spPr>
            <a:xfrm>
              <a:off x="4963547" y="3510725"/>
              <a:ext cx="161669" cy="39906"/>
            </a:xfrm>
            <a:custGeom>
              <a:rect b="b" l="l" r="r" t="t"/>
              <a:pathLst>
                <a:path extrusionOk="0" h="1523" w="617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80"/>
            <p:cNvSpPr/>
            <p:nvPr/>
          </p:nvSpPr>
          <p:spPr>
            <a:xfrm>
              <a:off x="4935144" y="3355030"/>
              <a:ext cx="218607" cy="42396"/>
            </a:xfrm>
            <a:custGeom>
              <a:rect b="b" l="l" r="r" t="t"/>
              <a:pathLst>
                <a:path extrusionOk="0" h="1618" w="8343">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80"/>
            <p:cNvSpPr/>
            <p:nvPr/>
          </p:nvSpPr>
          <p:spPr>
            <a:xfrm>
              <a:off x="4932995" y="3608330"/>
              <a:ext cx="111465" cy="99412"/>
            </a:xfrm>
            <a:custGeom>
              <a:rect b="b" l="l" r="r" t="t"/>
              <a:pathLst>
                <a:path extrusionOk="0" h="3794" w="4254">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80"/>
            <p:cNvSpPr/>
            <p:nvPr/>
          </p:nvSpPr>
          <p:spPr>
            <a:xfrm>
              <a:off x="5044435" y="3608330"/>
              <a:ext cx="111465" cy="99412"/>
            </a:xfrm>
            <a:custGeom>
              <a:rect b="b" l="l" r="r" t="t"/>
              <a:pathLst>
                <a:path extrusionOk="0" h="3794" w="4254">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80"/>
            <p:cNvSpPr/>
            <p:nvPr/>
          </p:nvSpPr>
          <p:spPr>
            <a:xfrm>
              <a:off x="5106456" y="3608356"/>
              <a:ext cx="49444" cy="99360"/>
            </a:xfrm>
            <a:custGeom>
              <a:rect b="b" l="l" r="r" t="t"/>
              <a:pathLst>
                <a:path extrusionOk="0" h="3792" w="1887">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80"/>
            <p:cNvSpPr/>
            <p:nvPr/>
          </p:nvSpPr>
          <p:spPr>
            <a:xfrm>
              <a:off x="5027455" y="3627955"/>
              <a:ext cx="33985" cy="60161"/>
            </a:xfrm>
            <a:custGeom>
              <a:rect b="b" l="l" r="r" t="t"/>
              <a:pathLst>
                <a:path extrusionOk="0" h="2296" w="1297">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80"/>
            <p:cNvSpPr/>
            <p:nvPr/>
          </p:nvSpPr>
          <p:spPr>
            <a:xfrm>
              <a:off x="4888713" y="3456408"/>
              <a:ext cx="311469" cy="137878"/>
            </a:xfrm>
            <a:custGeom>
              <a:rect b="b" l="l" r="r" t="t"/>
              <a:pathLst>
                <a:path extrusionOk="0" h="5262" w="11887">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80"/>
            <p:cNvSpPr/>
            <p:nvPr/>
          </p:nvSpPr>
          <p:spPr>
            <a:xfrm>
              <a:off x="4934751" y="3602984"/>
              <a:ext cx="219525" cy="110050"/>
            </a:xfrm>
            <a:custGeom>
              <a:rect b="b" l="l" r="r" t="t"/>
              <a:pathLst>
                <a:path extrusionOk="0" h="4200" w="8378">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80"/>
            <p:cNvSpPr/>
            <p:nvPr/>
          </p:nvSpPr>
          <p:spPr>
            <a:xfrm>
              <a:off x="4929720" y="3349868"/>
              <a:ext cx="229324" cy="92914"/>
            </a:xfrm>
            <a:custGeom>
              <a:rect b="b" l="l" r="r" t="t"/>
              <a:pathLst>
                <a:path extrusionOk="0" h="3546" w="8752">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8" name="Google Shape;16648;p80"/>
          <p:cNvGrpSpPr/>
          <p:nvPr/>
        </p:nvGrpSpPr>
        <p:grpSpPr>
          <a:xfrm>
            <a:off x="6196821" y="3222446"/>
            <a:ext cx="363402" cy="243971"/>
            <a:chOff x="6196821" y="3409296"/>
            <a:chExt cx="363402" cy="243971"/>
          </a:xfrm>
        </p:grpSpPr>
        <p:sp>
          <p:nvSpPr>
            <p:cNvPr id="16649" name="Google Shape;16649;p80"/>
            <p:cNvSpPr/>
            <p:nvPr/>
          </p:nvSpPr>
          <p:spPr>
            <a:xfrm>
              <a:off x="6420957" y="3414641"/>
              <a:ext cx="133973" cy="142542"/>
            </a:xfrm>
            <a:custGeom>
              <a:rect b="b" l="l" r="r" t="t"/>
              <a:pathLst>
                <a:path extrusionOk="0" h="5440" w="5113">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80"/>
            <p:cNvSpPr/>
            <p:nvPr/>
          </p:nvSpPr>
          <p:spPr>
            <a:xfrm>
              <a:off x="6433088" y="3434293"/>
              <a:ext cx="115815" cy="122890"/>
            </a:xfrm>
            <a:custGeom>
              <a:rect b="b" l="l" r="r" t="t"/>
              <a:pathLst>
                <a:path extrusionOk="0" h="4690" w="442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80"/>
            <p:cNvSpPr/>
            <p:nvPr/>
          </p:nvSpPr>
          <p:spPr>
            <a:xfrm>
              <a:off x="6202113" y="3414641"/>
              <a:ext cx="133842" cy="142542"/>
            </a:xfrm>
            <a:custGeom>
              <a:rect b="b" l="l" r="r" t="t"/>
              <a:pathLst>
                <a:path extrusionOk="0" h="5440" w="5108">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80"/>
            <p:cNvSpPr/>
            <p:nvPr/>
          </p:nvSpPr>
          <p:spPr>
            <a:xfrm>
              <a:off x="6208140" y="3434293"/>
              <a:ext cx="115736" cy="122890"/>
            </a:xfrm>
            <a:custGeom>
              <a:rect b="b" l="l" r="r" t="t"/>
              <a:pathLst>
                <a:path extrusionOk="0" h="4690" w="4417">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80"/>
            <p:cNvSpPr/>
            <p:nvPr/>
          </p:nvSpPr>
          <p:spPr>
            <a:xfrm>
              <a:off x="6202113" y="3532631"/>
              <a:ext cx="352712" cy="115239"/>
            </a:xfrm>
            <a:custGeom>
              <a:rect b="b" l="l" r="r" t="t"/>
              <a:pathLst>
                <a:path extrusionOk="0" h="4398" w="13461">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80"/>
            <p:cNvSpPr/>
            <p:nvPr/>
          </p:nvSpPr>
          <p:spPr>
            <a:xfrm>
              <a:off x="6227399" y="3557890"/>
              <a:ext cx="125798" cy="64799"/>
            </a:xfrm>
            <a:custGeom>
              <a:rect b="b" l="l" r="r" t="t"/>
              <a:pathLst>
                <a:path extrusionOk="0" h="2473" w="4801">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80"/>
            <p:cNvSpPr/>
            <p:nvPr/>
          </p:nvSpPr>
          <p:spPr>
            <a:xfrm>
              <a:off x="6312924" y="3557890"/>
              <a:ext cx="40273" cy="64720"/>
            </a:xfrm>
            <a:custGeom>
              <a:rect b="b" l="l" r="r" t="t"/>
              <a:pathLst>
                <a:path extrusionOk="0" h="2470" w="1537">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80"/>
            <p:cNvSpPr/>
            <p:nvPr/>
          </p:nvSpPr>
          <p:spPr>
            <a:xfrm>
              <a:off x="6398947" y="3532605"/>
              <a:ext cx="155983" cy="115265"/>
            </a:xfrm>
            <a:custGeom>
              <a:rect b="b" l="l" r="r" t="t"/>
              <a:pathLst>
                <a:path extrusionOk="0" h="4399" w="5953">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80"/>
            <p:cNvSpPr/>
            <p:nvPr/>
          </p:nvSpPr>
          <p:spPr>
            <a:xfrm>
              <a:off x="6403846" y="3557890"/>
              <a:ext cx="125693" cy="64799"/>
            </a:xfrm>
            <a:custGeom>
              <a:rect b="b" l="l" r="r" t="t"/>
              <a:pathLst>
                <a:path extrusionOk="0" h="2473" w="4797">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80"/>
            <p:cNvSpPr/>
            <p:nvPr/>
          </p:nvSpPr>
          <p:spPr>
            <a:xfrm>
              <a:off x="6489371" y="3557890"/>
              <a:ext cx="40168" cy="64694"/>
            </a:xfrm>
            <a:custGeom>
              <a:rect b="b" l="l" r="r" t="t"/>
              <a:pathLst>
                <a:path extrusionOk="0" h="2469" w="1533">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80"/>
            <p:cNvSpPr/>
            <p:nvPr/>
          </p:nvSpPr>
          <p:spPr>
            <a:xfrm>
              <a:off x="6202113" y="3635764"/>
              <a:ext cx="155983" cy="12210"/>
            </a:xfrm>
            <a:custGeom>
              <a:rect b="b" l="l" r="r" t="t"/>
              <a:pathLst>
                <a:path extrusionOk="0" h="466" w="5953">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80"/>
            <p:cNvSpPr/>
            <p:nvPr/>
          </p:nvSpPr>
          <p:spPr>
            <a:xfrm>
              <a:off x="6196821" y="3527207"/>
              <a:ext cx="363402" cy="126060"/>
            </a:xfrm>
            <a:custGeom>
              <a:rect b="b" l="l" r="r" t="t"/>
              <a:pathLst>
                <a:path extrusionOk="0" h="4811" w="13869">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80"/>
            <p:cNvSpPr/>
            <p:nvPr/>
          </p:nvSpPr>
          <p:spPr>
            <a:xfrm>
              <a:off x="6222106" y="3552623"/>
              <a:ext cx="136358" cy="75358"/>
            </a:xfrm>
            <a:custGeom>
              <a:rect b="b" l="l" r="r" t="t"/>
              <a:pathLst>
                <a:path extrusionOk="0" h="2876" w="5204">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80"/>
            <p:cNvSpPr/>
            <p:nvPr/>
          </p:nvSpPr>
          <p:spPr>
            <a:xfrm>
              <a:off x="6398449" y="3552623"/>
              <a:ext cx="136489" cy="75358"/>
            </a:xfrm>
            <a:custGeom>
              <a:rect b="b" l="l" r="r" t="t"/>
              <a:pathLst>
                <a:path extrusionOk="0" h="2876" w="5209">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80"/>
            <p:cNvSpPr/>
            <p:nvPr/>
          </p:nvSpPr>
          <p:spPr>
            <a:xfrm>
              <a:off x="6415664" y="3409296"/>
              <a:ext cx="127030" cy="109029"/>
            </a:xfrm>
            <a:custGeom>
              <a:rect b="b" l="l" r="r" t="t"/>
              <a:pathLst>
                <a:path extrusionOk="0" h="4161" w="4848">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80"/>
            <p:cNvSpPr/>
            <p:nvPr/>
          </p:nvSpPr>
          <p:spPr>
            <a:xfrm>
              <a:off x="6214848" y="3409427"/>
              <a:ext cx="126532" cy="108478"/>
            </a:xfrm>
            <a:custGeom>
              <a:rect b="b" l="l" r="r" t="t"/>
              <a:pathLst>
                <a:path extrusionOk="0" h="4140" w="4829">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5" name="Google Shape;16665;p80"/>
          <p:cNvGrpSpPr/>
          <p:nvPr/>
        </p:nvGrpSpPr>
        <p:grpSpPr>
          <a:xfrm>
            <a:off x="5818221" y="1315847"/>
            <a:ext cx="252723" cy="363402"/>
            <a:chOff x="5818221" y="1502697"/>
            <a:chExt cx="252723" cy="363402"/>
          </a:xfrm>
        </p:grpSpPr>
        <p:sp>
          <p:nvSpPr>
            <p:cNvPr id="16666" name="Google Shape;16666;p80"/>
            <p:cNvSpPr/>
            <p:nvPr/>
          </p:nvSpPr>
          <p:spPr>
            <a:xfrm>
              <a:off x="5861114" y="1528559"/>
              <a:ext cx="203043" cy="322448"/>
            </a:xfrm>
            <a:custGeom>
              <a:rect b="b" l="l" r="r" t="t"/>
              <a:pathLst>
                <a:path extrusionOk="0" h="12306" w="7749">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80"/>
            <p:cNvSpPr/>
            <p:nvPr/>
          </p:nvSpPr>
          <p:spPr>
            <a:xfrm>
              <a:off x="5860983" y="1548263"/>
              <a:ext cx="195497" cy="302744"/>
            </a:xfrm>
            <a:custGeom>
              <a:rect b="b" l="l" r="r" t="t"/>
              <a:pathLst>
                <a:path extrusionOk="0" h="11554" w="7461">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80"/>
            <p:cNvSpPr/>
            <p:nvPr/>
          </p:nvSpPr>
          <p:spPr>
            <a:xfrm>
              <a:off x="5848039" y="1536393"/>
              <a:ext cx="23661" cy="306805"/>
            </a:xfrm>
            <a:custGeom>
              <a:rect b="b" l="l" r="r" t="t"/>
              <a:pathLst>
                <a:path extrusionOk="0" h="11709" w="903">
                  <a:moveTo>
                    <a:pt x="0" y="1"/>
                  </a:moveTo>
                  <a:lnTo>
                    <a:pt x="0" y="11708"/>
                  </a:lnTo>
                  <a:lnTo>
                    <a:pt x="903" y="11708"/>
                  </a:lnTo>
                  <a:lnTo>
                    <a:pt x="903"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80"/>
            <p:cNvSpPr/>
            <p:nvPr/>
          </p:nvSpPr>
          <p:spPr>
            <a:xfrm>
              <a:off x="5859856" y="1536393"/>
              <a:ext cx="11844" cy="306805"/>
            </a:xfrm>
            <a:custGeom>
              <a:rect b="b" l="l" r="r" t="t"/>
              <a:pathLst>
                <a:path extrusionOk="0" h="11709" w="452">
                  <a:moveTo>
                    <a:pt x="1" y="1"/>
                  </a:moveTo>
                  <a:lnTo>
                    <a:pt x="1" y="11708"/>
                  </a:lnTo>
                  <a:lnTo>
                    <a:pt x="452" y="11708"/>
                  </a:lnTo>
                  <a:lnTo>
                    <a:pt x="45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80"/>
            <p:cNvSpPr/>
            <p:nvPr/>
          </p:nvSpPr>
          <p:spPr>
            <a:xfrm>
              <a:off x="5840624" y="1547477"/>
              <a:ext cx="38518" cy="17110"/>
            </a:xfrm>
            <a:custGeom>
              <a:rect b="b" l="l" r="r" t="t"/>
              <a:pathLst>
                <a:path extrusionOk="0" h="653" w="147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80"/>
            <p:cNvSpPr/>
            <p:nvPr/>
          </p:nvSpPr>
          <p:spPr>
            <a:xfrm>
              <a:off x="5840991" y="1507964"/>
              <a:ext cx="37889" cy="39540"/>
            </a:xfrm>
            <a:custGeom>
              <a:rect b="b" l="l" r="r" t="t"/>
              <a:pathLst>
                <a:path extrusionOk="0" h="1509" w="1446">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80"/>
            <p:cNvSpPr/>
            <p:nvPr/>
          </p:nvSpPr>
          <p:spPr>
            <a:xfrm>
              <a:off x="5840624" y="1781544"/>
              <a:ext cx="38622" cy="17005"/>
            </a:xfrm>
            <a:custGeom>
              <a:rect b="b" l="l" r="r" t="t"/>
              <a:pathLst>
                <a:path extrusionOk="0" h="649" w="1474">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80"/>
            <p:cNvSpPr/>
            <p:nvPr/>
          </p:nvSpPr>
          <p:spPr>
            <a:xfrm>
              <a:off x="5840991" y="1798523"/>
              <a:ext cx="37889" cy="39513"/>
            </a:xfrm>
            <a:custGeom>
              <a:rect b="b" l="l" r="r" t="t"/>
              <a:pathLst>
                <a:path extrusionOk="0" h="1508" w="1446">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80"/>
            <p:cNvSpPr/>
            <p:nvPr/>
          </p:nvSpPr>
          <p:spPr>
            <a:xfrm>
              <a:off x="5859856" y="1547477"/>
              <a:ext cx="19285" cy="17110"/>
            </a:xfrm>
            <a:custGeom>
              <a:rect b="b" l="l" r="r" t="t"/>
              <a:pathLst>
                <a:path extrusionOk="0" h="653" w="736">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80"/>
            <p:cNvSpPr/>
            <p:nvPr/>
          </p:nvSpPr>
          <p:spPr>
            <a:xfrm>
              <a:off x="5859856" y="1781544"/>
              <a:ext cx="19390" cy="17005"/>
            </a:xfrm>
            <a:custGeom>
              <a:rect b="b" l="l" r="r" t="t"/>
              <a:pathLst>
                <a:path extrusionOk="0" h="649" w="74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80"/>
            <p:cNvSpPr/>
            <p:nvPr/>
          </p:nvSpPr>
          <p:spPr>
            <a:xfrm>
              <a:off x="5859856" y="1507964"/>
              <a:ext cx="19023" cy="39540"/>
            </a:xfrm>
            <a:custGeom>
              <a:rect b="b" l="l" r="r" t="t"/>
              <a:pathLst>
                <a:path extrusionOk="0" h="1509" w="726">
                  <a:moveTo>
                    <a:pt x="1" y="1"/>
                  </a:moveTo>
                  <a:lnTo>
                    <a:pt x="1" y="1508"/>
                  </a:lnTo>
                  <a:lnTo>
                    <a:pt x="485" y="1508"/>
                  </a:lnTo>
                  <a:lnTo>
                    <a:pt x="721" y="39"/>
                  </a:lnTo>
                  <a:cubicBezTo>
                    <a:pt x="725" y="20"/>
                    <a:pt x="711" y="6"/>
                    <a:pt x="6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80"/>
            <p:cNvSpPr/>
            <p:nvPr/>
          </p:nvSpPr>
          <p:spPr>
            <a:xfrm>
              <a:off x="5859856" y="1798523"/>
              <a:ext cx="19023" cy="39513"/>
            </a:xfrm>
            <a:custGeom>
              <a:rect b="b" l="l" r="r" t="t"/>
              <a:pathLst>
                <a:path extrusionOk="0" h="1508" w="726">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80"/>
            <p:cNvSpPr/>
            <p:nvPr/>
          </p:nvSpPr>
          <p:spPr>
            <a:xfrm>
              <a:off x="5823645" y="1836753"/>
              <a:ext cx="138244" cy="24054"/>
            </a:xfrm>
            <a:custGeom>
              <a:rect b="b" l="l" r="r" t="t"/>
              <a:pathLst>
                <a:path extrusionOk="0" h="918" w="5276">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80"/>
            <p:cNvSpPr/>
            <p:nvPr/>
          </p:nvSpPr>
          <p:spPr>
            <a:xfrm>
              <a:off x="5823645" y="1843041"/>
              <a:ext cx="138244" cy="17765"/>
            </a:xfrm>
            <a:custGeom>
              <a:rect b="b" l="l" r="r" t="t"/>
              <a:pathLst>
                <a:path extrusionOk="0" h="678" w="5276">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80"/>
            <p:cNvSpPr/>
            <p:nvPr/>
          </p:nvSpPr>
          <p:spPr>
            <a:xfrm>
              <a:off x="5818221" y="1502697"/>
              <a:ext cx="252723" cy="363402"/>
            </a:xfrm>
            <a:custGeom>
              <a:rect b="b" l="l" r="r" t="t"/>
              <a:pathLst>
                <a:path extrusionOk="0" h="13869" w="9645">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1" name="Google Shape;16681;p80"/>
          <p:cNvGrpSpPr/>
          <p:nvPr/>
        </p:nvGrpSpPr>
        <p:grpSpPr>
          <a:xfrm>
            <a:off x="6660814" y="1798235"/>
            <a:ext cx="355096" cy="363481"/>
            <a:chOff x="6660814" y="1985085"/>
            <a:chExt cx="355096" cy="363481"/>
          </a:xfrm>
        </p:grpSpPr>
        <p:sp>
          <p:nvSpPr>
            <p:cNvPr id="16682" name="Google Shape;16682;p80"/>
            <p:cNvSpPr/>
            <p:nvPr/>
          </p:nvSpPr>
          <p:spPr>
            <a:xfrm>
              <a:off x="6665976" y="1990325"/>
              <a:ext cx="344406" cy="344039"/>
            </a:xfrm>
            <a:custGeom>
              <a:rect b="b" l="l" r="r" t="t"/>
              <a:pathLst>
                <a:path extrusionOk="0" h="13130" w="13144">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80"/>
            <p:cNvSpPr/>
            <p:nvPr/>
          </p:nvSpPr>
          <p:spPr>
            <a:xfrm>
              <a:off x="6781058" y="1990325"/>
              <a:ext cx="229455" cy="344039"/>
            </a:xfrm>
            <a:custGeom>
              <a:rect b="b" l="l" r="r" t="t"/>
              <a:pathLst>
                <a:path extrusionOk="0" h="13130" w="8757">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80"/>
            <p:cNvSpPr/>
            <p:nvPr/>
          </p:nvSpPr>
          <p:spPr>
            <a:xfrm>
              <a:off x="6666238" y="2269041"/>
              <a:ext cx="344406" cy="65323"/>
            </a:xfrm>
            <a:custGeom>
              <a:rect b="b" l="l" r="r" t="t"/>
              <a:pathLst>
                <a:path extrusionOk="0" h="2493" w="13144">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80"/>
            <p:cNvSpPr/>
            <p:nvPr/>
          </p:nvSpPr>
          <p:spPr>
            <a:xfrm>
              <a:off x="6666107" y="2269041"/>
              <a:ext cx="33854" cy="74127"/>
            </a:xfrm>
            <a:custGeom>
              <a:rect b="b" l="l" r="r" t="t"/>
              <a:pathLst>
                <a:path extrusionOk="0" h="2829" w="1292">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80"/>
            <p:cNvSpPr/>
            <p:nvPr/>
          </p:nvSpPr>
          <p:spPr>
            <a:xfrm>
              <a:off x="6683087" y="2269041"/>
              <a:ext cx="16874" cy="74258"/>
            </a:xfrm>
            <a:custGeom>
              <a:rect b="b" l="l" r="r" t="t"/>
              <a:pathLst>
                <a:path extrusionOk="0" h="2834" w="644">
                  <a:moveTo>
                    <a:pt x="0" y="1"/>
                  </a:moveTo>
                  <a:lnTo>
                    <a:pt x="0" y="2833"/>
                  </a:lnTo>
                  <a:lnTo>
                    <a:pt x="644" y="2833"/>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80"/>
            <p:cNvSpPr/>
            <p:nvPr/>
          </p:nvSpPr>
          <p:spPr>
            <a:xfrm>
              <a:off x="6976764" y="2269041"/>
              <a:ext cx="33880" cy="74258"/>
            </a:xfrm>
            <a:custGeom>
              <a:rect b="b" l="l" r="r" t="t"/>
              <a:pathLst>
                <a:path extrusionOk="0" h="2834" w="1293">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80"/>
            <p:cNvSpPr/>
            <p:nvPr/>
          </p:nvSpPr>
          <p:spPr>
            <a:xfrm>
              <a:off x="6987586" y="2269041"/>
              <a:ext cx="23058" cy="74127"/>
            </a:xfrm>
            <a:custGeom>
              <a:rect b="b" l="l" r="r" t="t"/>
              <a:pathLst>
                <a:path extrusionOk="0" h="2829" w="88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80"/>
            <p:cNvSpPr/>
            <p:nvPr/>
          </p:nvSpPr>
          <p:spPr>
            <a:xfrm>
              <a:off x="6699935"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80"/>
            <p:cNvSpPr/>
            <p:nvPr/>
          </p:nvSpPr>
          <p:spPr>
            <a:xfrm>
              <a:off x="6727605"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80"/>
            <p:cNvSpPr/>
            <p:nvPr/>
          </p:nvSpPr>
          <p:spPr>
            <a:xfrm>
              <a:off x="675527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80"/>
            <p:cNvSpPr/>
            <p:nvPr/>
          </p:nvSpPr>
          <p:spPr>
            <a:xfrm>
              <a:off x="678294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80"/>
            <p:cNvSpPr/>
            <p:nvPr/>
          </p:nvSpPr>
          <p:spPr>
            <a:xfrm>
              <a:off x="681061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80"/>
            <p:cNvSpPr/>
            <p:nvPr/>
          </p:nvSpPr>
          <p:spPr>
            <a:xfrm>
              <a:off x="683828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80"/>
            <p:cNvSpPr/>
            <p:nvPr/>
          </p:nvSpPr>
          <p:spPr>
            <a:xfrm>
              <a:off x="6865954" y="2262019"/>
              <a:ext cx="27827" cy="72345"/>
            </a:xfrm>
            <a:custGeom>
              <a:rect b="b" l="l" r="r" t="t"/>
              <a:pathLst>
                <a:path extrusionOk="0" h="2761" w="1062">
                  <a:moveTo>
                    <a:pt x="1" y="0"/>
                  </a:moveTo>
                  <a:lnTo>
                    <a:pt x="1" y="2760"/>
                  </a:lnTo>
                  <a:lnTo>
                    <a:pt x="1062" y="2760"/>
                  </a:lnTo>
                  <a:lnTo>
                    <a:pt x="10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80"/>
            <p:cNvSpPr/>
            <p:nvPr/>
          </p:nvSpPr>
          <p:spPr>
            <a:xfrm>
              <a:off x="6893624" y="2262019"/>
              <a:ext cx="27827" cy="72345"/>
            </a:xfrm>
            <a:custGeom>
              <a:rect b="b" l="l" r="r" t="t"/>
              <a:pathLst>
                <a:path extrusionOk="0" h="2761" w="1062">
                  <a:moveTo>
                    <a:pt x="1" y="0"/>
                  </a:moveTo>
                  <a:lnTo>
                    <a:pt x="1" y="2760"/>
                  </a:lnTo>
                  <a:lnTo>
                    <a:pt x="1062" y="2760"/>
                  </a:lnTo>
                  <a:lnTo>
                    <a:pt x="1062"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80"/>
            <p:cNvSpPr/>
            <p:nvPr/>
          </p:nvSpPr>
          <p:spPr>
            <a:xfrm>
              <a:off x="6921424" y="2262019"/>
              <a:ext cx="27696" cy="72345"/>
            </a:xfrm>
            <a:custGeom>
              <a:rect b="b" l="l" r="r" t="t"/>
              <a:pathLst>
                <a:path extrusionOk="0" h="2761" w="1057">
                  <a:moveTo>
                    <a:pt x="1" y="0"/>
                  </a:moveTo>
                  <a:lnTo>
                    <a:pt x="1" y="2760"/>
                  </a:lnTo>
                  <a:lnTo>
                    <a:pt x="1057" y="2760"/>
                  </a:lnTo>
                  <a:lnTo>
                    <a:pt x="105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80"/>
            <p:cNvSpPr/>
            <p:nvPr/>
          </p:nvSpPr>
          <p:spPr>
            <a:xfrm>
              <a:off x="6949094" y="2262019"/>
              <a:ext cx="27696" cy="72345"/>
            </a:xfrm>
            <a:custGeom>
              <a:rect b="b" l="l" r="r" t="t"/>
              <a:pathLst>
                <a:path extrusionOk="0" h="2761" w="1057">
                  <a:moveTo>
                    <a:pt x="1" y="0"/>
                  </a:moveTo>
                  <a:lnTo>
                    <a:pt x="1" y="2760"/>
                  </a:lnTo>
                  <a:lnTo>
                    <a:pt x="1057" y="2760"/>
                  </a:lnTo>
                  <a:lnTo>
                    <a:pt x="1057"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80"/>
            <p:cNvSpPr/>
            <p:nvPr/>
          </p:nvSpPr>
          <p:spPr>
            <a:xfrm>
              <a:off x="6717543" y="2262019"/>
              <a:ext cx="20150" cy="38256"/>
            </a:xfrm>
            <a:custGeom>
              <a:rect b="b" l="l" r="r" t="t"/>
              <a:pathLst>
                <a:path extrusionOk="0" h="1460" w="769">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80"/>
            <p:cNvSpPr/>
            <p:nvPr/>
          </p:nvSpPr>
          <p:spPr>
            <a:xfrm>
              <a:off x="6722574" y="2262019"/>
              <a:ext cx="15119" cy="38256"/>
            </a:xfrm>
            <a:custGeom>
              <a:rect b="b" l="l" r="r" t="t"/>
              <a:pathLst>
                <a:path extrusionOk="0" h="1460" w="577">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80"/>
            <p:cNvSpPr/>
            <p:nvPr/>
          </p:nvSpPr>
          <p:spPr>
            <a:xfrm>
              <a:off x="6772882" y="2262019"/>
              <a:ext cx="20150" cy="38256"/>
            </a:xfrm>
            <a:custGeom>
              <a:rect b="b" l="l" r="r" t="t"/>
              <a:pathLst>
                <a:path extrusionOk="0" h="1460" w="769">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80"/>
            <p:cNvSpPr/>
            <p:nvPr/>
          </p:nvSpPr>
          <p:spPr>
            <a:xfrm>
              <a:off x="6828222" y="2262019"/>
              <a:ext cx="20281" cy="38256"/>
            </a:xfrm>
            <a:custGeom>
              <a:rect b="b" l="l" r="r" t="t"/>
              <a:pathLst>
                <a:path extrusionOk="0" h="1460" w="774">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80"/>
            <p:cNvSpPr/>
            <p:nvPr/>
          </p:nvSpPr>
          <p:spPr>
            <a:xfrm>
              <a:off x="6883562" y="2262019"/>
              <a:ext cx="20281" cy="38256"/>
            </a:xfrm>
            <a:custGeom>
              <a:rect b="b" l="l" r="r" t="t"/>
              <a:pathLst>
                <a:path extrusionOk="0" h="1460" w="774">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80"/>
            <p:cNvSpPr/>
            <p:nvPr/>
          </p:nvSpPr>
          <p:spPr>
            <a:xfrm>
              <a:off x="6939033" y="2262019"/>
              <a:ext cx="20150" cy="38256"/>
            </a:xfrm>
            <a:custGeom>
              <a:rect b="b" l="l" r="r" t="t"/>
              <a:pathLst>
                <a:path extrusionOk="0" h="1460" w="769">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80"/>
            <p:cNvSpPr/>
            <p:nvPr/>
          </p:nvSpPr>
          <p:spPr>
            <a:xfrm>
              <a:off x="6777782"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80"/>
            <p:cNvSpPr/>
            <p:nvPr/>
          </p:nvSpPr>
          <p:spPr>
            <a:xfrm>
              <a:off x="6833253" y="2262019"/>
              <a:ext cx="15119" cy="38256"/>
            </a:xfrm>
            <a:custGeom>
              <a:rect b="b" l="l" r="r" t="t"/>
              <a:pathLst>
                <a:path extrusionOk="0" h="1460" w="577">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80"/>
            <p:cNvSpPr/>
            <p:nvPr/>
          </p:nvSpPr>
          <p:spPr>
            <a:xfrm>
              <a:off x="6888593" y="2262019"/>
              <a:ext cx="15250" cy="38256"/>
            </a:xfrm>
            <a:custGeom>
              <a:rect b="b" l="l" r="r" t="t"/>
              <a:pathLst>
                <a:path extrusionOk="0" h="1460" w="582">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80"/>
            <p:cNvSpPr/>
            <p:nvPr/>
          </p:nvSpPr>
          <p:spPr>
            <a:xfrm>
              <a:off x="6944063" y="2262019"/>
              <a:ext cx="15119" cy="38256"/>
            </a:xfrm>
            <a:custGeom>
              <a:rect b="b" l="l" r="r" t="t"/>
              <a:pathLst>
                <a:path extrusionOk="0" h="1460" w="577">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80"/>
            <p:cNvSpPr/>
            <p:nvPr/>
          </p:nvSpPr>
          <p:spPr>
            <a:xfrm>
              <a:off x="6666107" y="2243153"/>
              <a:ext cx="344406" cy="25914"/>
            </a:xfrm>
            <a:custGeom>
              <a:rect b="b" l="l" r="r" t="t"/>
              <a:pathLst>
                <a:path extrusionOk="0" h="989" w="13144">
                  <a:moveTo>
                    <a:pt x="0" y="0"/>
                  </a:moveTo>
                  <a:lnTo>
                    <a:pt x="0" y="989"/>
                  </a:lnTo>
                  <a:lnTo>
                    <a:pt x="13143" y="989"/>
                  </a:lnTo>
                  <a:lnTo>
                    <a:pt x="131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80"/>
            <p:cNvSpPr/>
            <p:nvPr/>
          </p:nvSpPr>
          <p:spPr>
            <a:xfrm>
              <a:off x="6660814" y="1985085"/>
              <a:ext cx="355096" cy="363481"/>
            </a:xfrm>
            <a:custGeom>
              <a:rect b="b" l="l" r="r" t="t"/>
              <a:pathLst>
                <a:path extrusionOk="0" h="13872" w="13552">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1" name="Google Shape;16711;p80"/>
          <p:cNvGrpSpPr/>
          <p:nvPr/>
        </p:nvGrpSpPr>
        <p:grpSpPr>
          <a:xfrm>
            <a:off x="7226448" y="1315847"/>
            <a:ext cx="198379" cy="363402"/>
            <a:chOff x="7226448" y="1502697"/>
            <a:chExt cx="198379" cy="363402"/>
          </a:xfrm>
        </p:grpSpPr>
        <p:sp>
          <p:nvSpPr>
            <p:cNvPr id="16712" name="Google Shape;16712;p80"/>
            <p:cNvSpPr/>
            <p:nvPr/>
          </p:nvSpPr>
          <p:spPr>
            <a:xfrm>
              <a:off x="7295491" y="1598912"/>
              <a:ext cx="104679" cy="222407"/>
            </a:xfrm>
            <a:custGeom>
              <a:rect b="b" l="l" r="r" t="t"/>
              <a:pathLst>
                <a:path extrusionOk="0" h="8488" w="3995">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80"/>
            <p:cNvSpPr/>
            <p:nvPr/>
          </p:nvSpPr>
          <p:spPr>
            <a:xfrm>
              <a:off x="7242169" y="1522323"/>
              <a:ext cx="133476" cy="325147"/>
            </a:xfrm>
            <a:custGeom>
              <a:rect b="b" l="l" r="r" t="t"/>
              <a:pathLst>
                <a:path extrusionOk="0" h="12409" w="5094">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80"/>
            <p:cNvSpPr/>
            <p:nvPr/>
          </p:nvSpPr>
          <p:spPr>
            <a:xfrm>
              <a:off x="7308462" y="1522323"/>
              <a:ext cx="67183" cy="325147"/>
            </a:xfrm>
            <a:custGeom>
              <a:rect b="b" l="l" r="r" t="t"/>
              <a:pathLst>
                <a:path extrusionOk="0" h="12409" w="2564">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80"/>
            <p:cNvSpPr/>
            <p:nvPr/>
          </p:nvSpPr>
          <p:spPr>
            <a:xfrm>
              <a:off x="7231741" y="1507964"/>
              <a:ext cx="154228" cy="24683"/>
            </a:xfrm>
            <a:custGeom>
              <a:rect b="b" l="l" r="r" t="t"/>
              <a:pathLst>
                <a:path extrusionOk="0" h="942" w="5886">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80"/>
            <p:cNvSpPr/>
            <p:nvPr/>
          </p:nvSpPr>
          <p:spPr>
            <a:xfrm>
              <a:off x="7228701" y="1514147"/>
              <a:ext cx="160412" cy="18499"/>
            </a:xfrm>
            <a:custGeom>
              <a:rect b="b" l="l" r="r" t="t"/>
              <a:pathLst>
                <a:path extrusionOk="0" h="706" w="6122">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80"/>
            <p:cNvSpPr/>
            <p:nvPr/>
          </p:nvSpPr>
          <p:spPr>
            <a:xfrm>
              <a:off x="7277123" y="1647335"/>
              <a:ext cx="142306" cy="23294"/>
            </a:xfrm>
            <a:custGeom>
              <a:rect b="b" l="l" r="r" t="t"/>
              <a:pathLst>
                <a:path extrusionOk="0" h="889" w="5431">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80"/>
            <p:cNvSpPr/>
            <p:nvPr/>
          </p:nvSpPr>
          <p:spPr>
            <a:xfrm>
              <a:off x="7277123" y="1653125"/>
              <a:ext cx="145188" cy="17503"/>
            </a:xfrm>
            <a:custGeom>
              <a:rect b="b" l="l" r="r" t="t"/>
              <a:pathLst>
                <a:path extrusionOk="0" h="668" w="5541">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80"/>
            <p:cNvSpPr/>
            <p:nvPr/>
          </p:nvSpPr>
          <p:spPr>
            <a:xfrm>
              <a:off x="7277019" y="1697774"/>
              <a:ext cx="142411" cy="23425"/>
            </a:xfrm>
            <a:custGeom>
              <a:rect b="b" l="l" r="r" t="t"/>
              <a:pathLst>
                <a:path extrusionOk="0" h="894" w="5435">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80"/>
            <p:cNvSpPr/>
            <p:nvPr/>
          </p:nvSpPr>
          <p:spPr>
            <a:xfrm>
              <a:off x="7277123" y="1703801"/>
              <a:ext cx="145057" cy="17398"/>
            </a:xfrm>
            <a:custGeom>
              <a:rect b="b" l="l" r="r" t="t"/>
              <a:pathLst>
                <a:path extrusionOk="0" h="664" w="5536">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80"/>
            <p:cNvSpPr/>
            <p:nvPr/>
          </p:nvSpPr>
          <p:spPr>
            <a:xfrm>
              <a:off x="7277019" y="1748345"/>
              <a:ext cx="142411" cy="23294"/>
            </a:xfrm>
            <a:custGeom>
              <a:rect b="b" l="l" r="r" t="t"/>
              <a:pathLst>
                <a:path extrusionOk="0" h="889" w="5435">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80"/>
            <p:cNvSpPr/>
            <p:nvPr/>
          </p:nvSpPr>
          <p:spPr>
            <a:xfrm>
              <a:off x="7277123" y="1754110"/>
              <a:ext cx="145188" cy="17529"/>
            </a:xfrm>
            <a:custGeom>
              <a:rect b="b" l="l" r="r" t="t"/>
              <a:pathLst>
                <a:path extrusionOk="0" h="669" w="5541">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80"/>
            <p:cNvSpPr/>
            <p:nvPr/>
          </p:nvSpPr>
          <p:spPr>
            <a:xfrm>
              <a:off x="7282809" y="1836255"/>
              <a:ext cx="52091" cy="24552"/>
            </a:xfrm>
            <a:custGeom>
              <a:rect b="b" l="l" r="r" t="t"/>
              <a:pathLst>
                <a:path extrusionOk="0" h="937" w="1988">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80"/>
            <p:cNvSpPr/>
            <p:nvPr/>
          </p:nvSpPr>
          <p:spPr>
            <a:xfrm>
              <a:off x="7308828" y="1836255"/>
              <a:ext cx="26071" cy="24552"/>
            </a:xfrm>
            <a:custGeom>
              <a:rect b="b" l="l" r="r" t="t"/>
              <a:pathLst>
                <a:path extrusionOk="0" h="937" w="995">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80"/>
            <p:cNvSpPr/>
            <p:nvPr/>
          </p:nvSpPr>
          <p:spPr>
            <a:xfrm>
              <a:off x="7226448" y="1502697"/>
              <a:ext cx="198379" cy="363402"/>
            </a:xfrm>
            <a:custGeom>
              <a:rect b="b" l="l" r="r" t="t"/>
              <a:pathLst>
                <a:path extrusionOk="0" h="13869" w="7571">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6" name="Google Shape;16726;p80"/>
          <p:cNvGrpSpPr/>
          <p:nvPr/>
        </p:nvGrpSpPr>
        <p:grpSpPr>
          <a:xfrm>
            <a:off x="8169030" y="1315716"/>
            <a:ext cx="158001" cy="363533"/>
            <a:chOff x="8169030" y="1502566"/>
            <a:chExt cx="158001" cy="363533"/>
          </a:xfrm>
        </p:grpSpPr>
        <p:sp>
          <p:nvSpPr>
            <p:cNvPr id="16727" name="Google Shape;16727;p80"/>
            <p:cNvSpPr/>
            <p:nvPr/>
          </p:nvSpPr>
          <p:spPr>
            <a:xfrm>
              <a:off x="8174323" y="1659545"/>
              <a:ext cx="147310" cy="201261"/>
            </a:xfrm>
            <a:custGeom>
              <a:rect b="b" l="l" r="r" t="t"/>
              <a:pathLst>
                <a:path extrusionOk="0" h="7681" w="5622">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80"/>
            <p:cNvSpPr/>
            <p:nvPr/>
          </p:nvSpPr>
          <p:spPr>
            <a:xfrm>
              <a:off x="8229401" y="1659545"/>
              <a:ext cx="92364" cy="201261"/>
            </a:xfrm>
            <a:custGeom>
              <a:rect b="b" l="l" r="r" t="t"/>
              <a:pathLst>
                <a:path extrusionOk="0" h="7681" w="3525">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80"/>
            <p:cNvSpPr/>
            <p:nvPr/>
          </p:nvSpPr>
          <p:spPr>
            <a:xfrm>
              <a:off x="8233043" y="1520174"/>
              <a:ext cx="29976" cy="165181"/>
            </a:xfrm>
            <a:custGeom>
              <a:rect b="b" l="l" r="r" t="t"/>
              <a:pathLst>
                <a:path extrusionOk="0" h="6304" w="1144">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80"/>
            <p:cNvSpPr/>
            <p:nvPr/>
          </p:nvSpPr>
          <p:spPr>
            <a:xfrm>
              <a:off x="8221488" y="1705321"/>
              <a:ext cx="53112" cy="53112"/>
            </a:xfrm>
            <a:custGeom>
              <a:rect b="b" l="l" r="r" t="t"/>
              <a:pathLst>
                <a:path extrusionOk="0" h="2027" w="2027">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80"/>
            <p:cNvSpPr/>
            <p:nvPr/>
          </p:nvSpPr>
          <p:spPr>
            <a:xfrm>
              <a:off x="8212919" y="1809450"/>
              <a:ext cx="70223" cy="20674"/>
            </a:xfrm>
            <a:custGeom>
              <a:rect b="b" l="l" r="r" t="t"/>
              <a:pathLst>
                <a:path extrusionOk="0" h="789" w="268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80"/>
            <p:cNvSpPr/>
            <p:nvPr/>
          </p:nvSpPr>
          <p:spPr>
            <a:xfrm>
              <a:off x="8212919" y="1817127"/>
              <a:ext cx="70223" cy="12996"/>
            </a:xfrm>
            <a:custGeom>
              <a:rect b="b" l="l" r="r" t="t"/>
              <a:pathLst>
                <a:path extrusionOk="0" h="496" w="268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80"/>
            <p:cNvSpPr/>
            <p:nvPr/>
          </p:nvSpPr>
          <p:spPr>
            <a:xfrm>
              <a:off x="8248031" y="1520043"/>
              <a:ext cx="14988" cy="165312"/>
            </a:xfrm>
            <a:custGeom>
              <a:rect b="b" l="l" r="r" t="t"/>
              <a:pathLst>
                <a:path extrusionOk="0" h="6309" w="572">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80"/>
            <p:cNvSpPr/>
            <p:nvPr/>
          </p:nvSpPr>
          <p:spPr>
            <a:xfrm>
              <a:off x="8227514" y="1507964"/>
              <a:ext cx="41164" cy="48841"/>
            </a:xfrm>
            <a:custGeom>
              <a:rect b="b" l="l" r="r" t="t"/>
              <a:pathLst>
                <a:path extrusionOk="0" h="1864" w="1571">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80"/>
            <p:cNvSpPr/>
            <p:nvPr/>
          </p:nvSpPr>
          <p:spPr>
            <a:xfrm>
              <a:off x="8248031" y="1507964"/>
              <a:ext cx="20648" cy="48841"/>
            </a:xfrm>
            <a:custGeom>
              <a:rect b="b" l="l" r="r" t="t"/>
              <a:pathLst>
                <a:path extrusionOk="0" h="1864" w="788">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80"/>
            <p:cNvSpPr/>
            <p:nvPr/>
          </p:nvSpPr>
          <p:spPr>
            <a:xfrm>
              <a:off x="8205373" y="1699923"/>
              <a:ext cx="74494" cy="63777"/>
            </a:xfrm>
            <a:custGeom>
              <a:rect b="b" l="l" r="r" t="t"/>
              <a:pathLst>
                <a:path extrusionOk="0" h="2434" w="2843">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80"/>
            <p:cNvSpPr/>
            <p:nvPr/>
          </p:nvSpPr>
          <p:spPr>
            <a:xfrm>
              <a:off x="8207653" y="1804183"/>
              <a:ext cx="80782" cy="31338"/>
            </a:xfrm>
            <a:custGeom>
              <a:rect b="b" l="l" r="r" t="t"/>
              <a:pathLst>
                <a:path extrusionOk="0" h="1196" w="3083">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80"/>
            <p:cNvSpPr/>
            <p:nvPr/>
          </p:nvSpPr>
          <p:spPr>
            <a:xfrm>
              <a:off x="8169030" y="1663135"/>
              <a:ext cx="158001" cy="202965"/>
            </a:xfrm>
            <a:custGeom>
              <a:rect b="b" l="l" r="r" t="t"/>
              <a:pathLst>
                <a:path extrusionOk="0" h="7746" w="603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80"/>
            <p:cNvSpPr/>
            <p:nvPr/>
          </p:nvSpPr>
          <p:spPr>
            <a:xfrm>
              <a:off x="8208779" y="1502566"/>
              <a:ext cx="78503" cy="188055"/>
            </a:xfrm>
            <a:custGeom>
              <a:rect b="b" l="l" r="r" t="t"/>
              <a:pathLst>
                <a:path extrusionOk="0" h="7177" w="2996">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0" name="Google Shape;16740;p80"/>
          <p:cNvGrpSpPr/>
          <p:nvPr/>
        </p:nvGrpSpPr>
        <p:grpSpPr>
          <a:xfrm>
            <a:off x="7706661" y="1315847"/>
            <a:ext cx="160281" cy="363402"/>
            <a:chOff x="7706661" y="1502697"/>
            <a:chExt cx="160281" cy="363402"/>
          </a:xfrm>
        </p:grpSpPr>
        <p:sp>
          <p:nvSpPr>
            <p:cNvPr id="16741" name="Google Shape;16741;p80"/>
            <p:cNvSpPr/>
            <p:nvPr/>
          </p:nvSpPr>
          <p:spPr>
            <a:xfrm>
              <a:off x="7712085" y="1640915"/>
              <a:ext cx="149564" cy="206423"/>
            </a:xfrm>
            <a:custGeom>
              <a:rect b="b" l="l" r="r" t="t"/>
              <a:pathLst>
                <a:path extrusionOk="0" h="7878" w="5708">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80"/>
            <p:cNvSpPr/>
            <p:nvPr/>
          </p:nvSpPr>
          <p:spPr>
            <a:xfrm>
              <a:off x="7768184" y="1640915"/>
              <a:ext cx="93333" cy="206423"/>
            </a:xfrm>
            <a:custGeom>
              <a:rect b="b" l="l" r="r" t="t"/>
              <a:pathLst>
                <a:path extrusionOk="0" h="7878" w="3562">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80"/>
            <p:cNvSpPr/>
            <p:nvPr/>
          </p:nvSpPr>
          <p:spPr>
            <a:xfrm>
              <a:off x="7772324" y="1792601"/>
              <a:ext cx="28954" cy="68205"/>
            </a:xfrm>
            <a:custGeom>
              <a:rect b="b" l="l" r="r" t="t"/>
              <a:pathLst>
                <a:path extrusionOk="0" h="2603" w="1105">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80"/>
            <p:cNvSpPr/>
            <p:nvPr/>
          </p:nvSpPr>
          <p:spPr>
            <a:xfrm>
              <a:off x="7773975" y="1529974"/>
              <a:ext cx="25678" cy="182291"/>
            </a:xfrm>
            <a:custGeom>
              <a:rect b="b" l="l" r="r" t="t"/>
              <a:pathLst>
                <a:path extrusionOk="0" h="6957" w="98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80"/>
            <p:cNvSpPr/>
            <p:nvPr/>
          </p:nvSpPr>
          <p:spPr>
            <a:xfrm>
              <a:off x="7786788" y="1529974"/>
              <a:ext cx="12865" cy="182291"/>
            </a:xfrm>
            <a:custGeom>
              <a:rect b="b" l="l" r="r" t="t"/>
              <a:pathLst>
                <a:path extrusionOk="0" h="6957" w="491">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80"/>
            <p:cNvSpPr/>
            <p:nvPr/>
          </p:nvSpPr>
          <p:spPr>
            <a:xfrm>
              <a:off x="7772089" y="1507964"/>
              <a:ext cx="29583" cy="40666"/>
            </a:xfrm>
            <a:custGeom>
              <a:rect b="b" l="l" r="r" t="t"/>
              <a:pathLst>
                <a:path extrusionOk="0" h="1552" w="1129">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80"/>
            <p:cNvSpPr/>
            <p:nvPr/>
          </p:nvSpPr>
          <p:spPr>
            <a:xfrm>
              <a:off x="7786788" y="1792601"/>
              <a:ext cx="14490" cy="68205"/>
            </a:xfrm>
            <a:custGeom>
              <a:rect b="b" l="l" r="r" t="t"/>
              <a:pathLst>
                <a:path extrusionOk="0" h="2603" w="553">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80"/>
            <p:cNvSpPr/>
            <p:nvPr/>
          </p:nvSpPr>
          <p:spPr>
            <a:xfrm>
              <a:off x="7786788" y="1507964"/>
              <a:ext cx="14883" cy="40666"/>
            </a:xfrm>
            <a:custGeom>
              <a:rect b="b" l="l" r="r" t="t"/>
              <a:pathLst>
                <a:path extrusionOk="0" h="1552" w="568">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80"/>
            <p:cNvSpPr/>
            <p:nvPr/>
          </p:nvSpPr>
          <p:spPr>
            <a:xfrm>
              <a:off x="7741772" y="1738781"/>
              <a:ext cx="24421" cy="59218"/>
            </a:xfrm>
            <a:custGeom>
              <a:rect b="b" l="l" r="r" t="t"/>
              <a:pathLst>
                <a:path extrusionOk="0" h="2260" w="932">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80"/>
            <p:cNvSpPr/>
            <p:nvPr/>
          </p:nvSpPr>
          <p:spPr>
            <a:xfrm>
              <a:off x="7807410" y="1738781"/>
              <a:ext cx="24447" cy="59191"/>
            </a:xfrm>
            <a:custGeom>
              <a:rect b="b" l="l" r="r" t="t"/>
              <a:pathLst>
                <a:path extrusionOk="0" h="2259" w="933">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80"/>
            <p:cNvSpPr/>
            <p:nvPr/>
          </p:nvSpPr>
          <p:spPr>
            <a:xfrm>
              <a:off x="7766927" y="1787335"/>
              <a:ext cx="39775" cy="78765"/>
            </a:xfrm>
            <a:custGeom>
              <a:rect b="b" l="l" r="r" t="t"/>
              <a:pathLst>
                <a:path extrusionOk="0" h="3006" w="1518">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80"/>
            <p:cNvSpPr/>
            <p:nvPr/>
          </p:nvSpPr>
          <p:spPr>
            <a:xfrm>
              <a:off x="7814406" y="1639762"/>
              <a:ext cx="52536" cy="209803"/>
            </a:xfrm>
            <a:custGeom>
              <a:rect b="b" l="l" r="r" t="t"/>
              <a:pathLst>
                <a:path extrusionOk="0" h="8007" w="2005">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80"/>
            <p:cNvSpPr/>
            <p:nvPr/>
          </p:nvSpPr>
          <p:spPr>
            <a:xfrm>
              <a:off x="7706661" y="1639893"/>
              <a:ext cx="52300" cy="209803"/>
            </a:xfrm>
            <a:custGeom>
              <a:rect b="b" l="l" r="r" t="t"/>
              <a:pathLst>
                <a:path extrusionOk="0" h="8007" w="1996">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80"/>
            <p:cNvSpPr/>
            <p:nvPr/>
          </p:nvSpPr>
          <p:spPr>
            <a:xfrm>
              <a:off x="7750681" y="1502697"/>
              <a:ext cx="72240" cy="214834"/>
            </a:xfrm>
            <a:custGeom>
              <a:rect b="b" l="l" r="r" t="t"/>
              <a:pathLst>
                <a:path extrusionOk="0" h="8199" w="2757">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5" name="Google Shape;16755;p80"/>
          <p:cNvGrpSpPr/>
          <p:nvPr/>
        </p:nvGrpSpPr>
        <p:grpSpPr>
          <a:xfrm>
            <a:off x="6753519" y="1315821"/>
            <a:ext cx="225158" cy="365184"/>
            <a:chOff x="6753519" y="1502671"/>
            <a:chExt cx="225158" cy="365184"/>
          </a:xfrm>
        </p:grpSpPr>
        <p:sp>
          <p:nvSpPr>
            <p:cNvPr id="16756" name="Google Shape;16756;p80"/>
            <p:cNvSpPr/>
            <p:nvPr/>
          </p:nvSpPr>
          <p:spPr>
            <a:xfrm>
              <a:off x="6775791" y="1507964"/>
              <a:ext cx="180378" cy="352712"/>
            </a:xfrm>
            <a:custGeom>
              <a:rect b="b" l="l" r="r" t="t"/>
              <a:pathLst>
                <a:path extrusionOk="0" h="13461" w="6884">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80"/>
            <p:cNvSpPr/>
            <p:nvPr/>
          </p:nvSpPr>
          <p:spPr>
            <a:xfrm>
              <a:off x="6800814" y="1507990"/>
              <a:ext cx="37129" cy="303373"/>
            </a:xfrm>
            <a:custGeom>
              <a:rect b="b" l="l" r="r" t="t"/>
              <a:pathLst>
                <a:path extrusionOk="0" h="11578" w="1417">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80"/>
            <p:cNvSpPr/>
            <p:nvPr/>
          </p:nvSpPr>
          <p:spPr>
            <a:xfrm>
              <a:off x="6799688" y="1648854"/>
              <a:ext cx="156246" cy="211952"/>
            </a:xfrm>
            <a:custGeom>
              <a:rect b="b" l="l" r="r" t="t"/>
              <a:pathLst>
                <a:path extrusionOk="0" h="8089" w="5963">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80"/>
            <p:cNvSpPr/>
            <p:nvPr/>
          </p:nvSpPr>
          <p:spPr>
            <a:xfrm>
              <a:off x="6878793" y="1593908"/>
              <a:ext cx="90844" cy="106146"/>
            </a:xfrm>
            <a:custGeom>
              <a:rect b="b" l="l" r="r" t="t"/>
              <a:pathLst>
                <a:path extrusionOk="0" h="4051" w="3467">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80"/>
            <p:cNvSpPr/>
            <p:nvPr/>
          </p:nvSpPr>
          <p:spPr>
            <a:xfrm>
              <a:off x="6881806" y="1593908"/>
              <a:ext cx="89901" cy="106146"/>
            </a:xfrm>
            <a:custGeom>
              <a:rect b="b" l="l" r="r" t="t"/>
              <a:pathLst>
                <a:path extrusionOk="0" h="4051" w="3431">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80"/>
            <p:cNvSpPr/>
            <p:nvPr/>
          </p:nvSpPr>
          <p:spPr>
            <a:xfrm>
              <a:off x="6815540" y="1660410"/>
              <a:ext cx="10324" cy="10350"/>
            </a:xfrm>
            <a:custGeom>
              <a:rect b="b" l="l" r="r" t="t"/>
              <a:pathLst>
                <a:path extrusionOk="0" h="395" w="394">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80"/>
            <p:cNvSpPr/>
            <p:nvPr/>
          </p:nvSpPr>
          <p:spPr>
            <a:xfrm>
              <a:off x="6814387" y="1706814"/>
              <a:ext cx="10350" cy="10350"/>
            </a:xfrm>
            <a:custGeom>
              <a:rect b="b" l="l" r="r" t="t"/>
              <a:pathLst>
                <a:path extrusionOk="0" h="395" w="395">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80"/>
            <p:cNvSpPr/>
            <p:nvPr/>
          </p:nvSpPr>
          <p:spPr>
            <a:xfrm>
              <a:off x="6813261" y="1756389"/>
              <a:ext cx="10350" cy="10324"/>
            </a:xfrm>
            <a:custGeom>
              <a:rect b="b" l="l" r="r" t="t"/>
              <a:pathLst>
                <a:path extrusionOk="0" h="394" w="395">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80"/>
            <p:cNvSpPr/>
            <p:nvPr/>
          </p:nvSpPr>
          <p:spPr>
            <a:xfrm>
              <a:off x="6753519" y="1502671"/>
              <a:ext cx="225158" cy="365184"/>
            </a:xfrm>
            <a:custGeom>
              <a:rect b="b" l="l" r="r" t="t"/>
              <a:pathLst>
                <a:path extrusionOk="0" h="13937" w="8593">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5" name="Google Shape;16765;p80"/>
          <p:cNvGrpSpPr/>
          <p:nvPr/>
        </p:nvGrpSpPr>
        <p:grpSpPr>
          <a:xfrm>
            <a:off x="5751876" y="3250561"/>
            <a:ext cx="363769" cy="187924"/>
            <a:chOff x="5751876" y="3437411"/>
            <a:chExt cx="363769" cy="187924"/>
          </a:xfrm>
        </p:grpSpPr>
        <p:sp>
          <p:nvSpPr>
            <p:cNvPr id="16766" name="Google Shape;16766;p80"/>
            <p:cNvSpPr/>
            <p:nvPr/>
          </p:nvSpPr>
          <p:spPr>
            <a:xfrm>
              <a:off x="5757483" y="3442678"/>
              <a:ext cx="352712" cy="177391"/>
            </a:xfrm>
            <a:custGeom>
              <a:rect b="b" l="l" r="r" t="t"/>
              <a:pathLst>
                <a:path extrusionOk="0" h="6770" w="13461">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80"/>
            <p:cNvSpPr/>
            <p:nvPr/>
          </p:nvSpPr>
          <p:spPr>
            <a:xfrm>
              <a:off x="5757352" y="3442678"/>
              <a:ext cx="352843" cy="94381"/>
            </a:xfrm>
            <a:custGeom>
              <a:rect b="b" l="l" r="r" t="t"/>
              <a:pathLst>
                <a:path extrusionOk="0" h="3602" w="13466">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80"/>
            <p:cNvSpPr/>
            <p:nvPr/>
          </p:nvSpPr>
          <p:spPr>
            <a:xfrm>
              <a:off x="5757483" y="3442678"/>
              <a:ext cx="352712" cy="94381"/>
            </a:xfrm>
            <a:custGeom>
              <a:rect b="b" l="l" r="r" t="t"/>
              <a:pathLst>
                <a:path extrusionOk="0" h="3602" w="13461">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80"/>
            <p:cNvSpPr/>
            <p:nvPr/>
          </p:nvSpPr>
          <p:spPr>
            <a:xfrm>
              <a:off x="5792071" y="3537033"/>
              <a:ext cx="28325" cy="83036"/>
            </a:xfrm>
            <a:custGeom>
              <a:rect b="b" l="l" r="r" t="t"/>
              <a:pathLst>
                <a:path extrusionOk="0" h="3169" w="1081">
                  <a:moveTo>
                    <a:pt x="0" y="0"/>
                  </a:moveTo>
                  <a:lnTo>
                    <a:pt x="0" y="3168"/>
                  </a:lnTo>
                  <a:lnTo>
                    <a:pt x="1080" y="3168"/>
                  </a:lnTo>
                  <a:lnTo>
                    <a:pt x="108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80"/>
            <p:cNvSpPr/>
            <p:nvPr/>
          </p:nvSpPr>
          <p:spPr>
            <a:xfrm>
              <a:off x="5820369" y="3537033"/>
              <a:ext cx="28456" cy="83036"/>
            </a:xfrm>
            <a:custGeom>
              <a:rect b="b" l="l" r="r" t="t"/>
              <a:pathLst>
                <a:path extrusionOk="0" h="3169" w="1086">
                  <a:moveTo>
                    <a:pt x="0" y="0"/>
                  </a:moveTo>
                  <a:lnTo>
                    <a:pt x="0" y="3168"/>
                  </a:lnTo>
                  <a:lnTo>
                    <a:pt x="1085" y="3168"/>
                  </a:lnTo>
                  <a:lnTo>
                    <a:pt x="1085"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80"/>
            <p:cNvSpPr/>
            <p:nvPr/>
          </p:nvSpPr>
          <p:spPr>
            <a:xfrm>
              <a:off x="5848668"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80"/>
            <p:cNvSpPr/>
            <p:nvPr/>
          </p:nvSpPr>
          <p:spPr>
            <a:xfrm>
              <a:off x="5877098"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80"/>
            <p:cNvSpPr/>
            <p:nvPr/>
          </p:nvSpPr>
          <p:spPr>
            <a:xfrm>
              <a:off x="5905396"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80"/>
            <p:cNvSpPr/>
            <p:nvPr/>
          </p:nvSpPr>
          <p:spPr>
            <a:xfrm>
              <a:off x="5933826"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80"/>
            <p:cNvSpPr/>
            <p:nvPr/>
          </p:nvSpPr>
          <p:spPr>
            <a:xfrm>
              <a:off x="5962125"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80"/>
            <p:cNvSpPr/>
            <p:nvPr/>
          </p:nvSpPr>
          <p:spPr>
            <a:xfrm>
              <a:off x="5990554"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80"/>
            <p:cNvSpPr/>
            <p:nvPr/>
          </p:nvSpPr>
          <p:spPr>
            <a:xfrm>
              <a:off x="6018853" y="3537033"/>
              <a:ext cx="28456" cy="83036"/>
            </a:xfrm>
            <a:custGeom>
              <a:rect b="b" l="l" r="r" t="t"/>
              <a:pathLst>
                <a:path extrusionOk="0" h="3169" w="1086">
                  <a:moveTo>
                    <a:pt x="0" y="0"/>
                  </a:moveTo>
                  <a:lnTo>
                    <a:pt x="0" y="3168"/>
                  </a:lnTo>
                  <a:lnTo>
                    <a:pt x="1085" y="3168"/>
                  </a:lnTo>
                  <a:lnTo>
                    <a:pt x="1085"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80"/>
            <p:cNvSpPr/>
            <p:nvPr/>
          </p:nvSpPr>
          <p:spPr>
            <a:xfrm>
              <a:off x="6047283" y="3537033"/>
              <a:ext cx="28325" cy="83036"/>
            </a:xfrm>
            <a:custGeom>
              <a:rect b="b" l="l" r="r" t="t"/>
              <a:pathLst>
                <a:path extrusionOk="0" h="3169" w="1081">
                  <a:moveTo>
                    <a:pt x="0" y="0"/>
                  </a:moveTo>
                  <a:lnTo>
                    <a:pt x="0" y="3168"/>
                  </a:lnTo>
                  <a:lnTo>
                    <a:pt x="1080" y="3168"/>
                  </a:lnTo>
                  <a:lnTo>
                    <a:pt x="1080"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80"/>
            <p:cNvSpPr/>
            <p:nvPr/>
          </p:nvSpPr>
          <p:spPr>
            <a:xfrm>
              <a:off x="5809810" y="3537033"/>
              <a:ext cx="21145" cy="46798"/>
            </a:xfrm>
            <a:custGeom>
              <a:rect b="b" l="l" r="r" t="t"/>
              <a:pathLst>
                <a:path extrusionOk="0" h="1786" w="807">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80"/>
            <p:cNvSpPr/>
            <p:nvPr/>
          </p:nvSpPr>
          <p:spPr>
            <a:xfrm>
              <a:off x="5866538" y="3537033"/>
              <a:ext cx="21014" cy="46798"/>
            </a:xfrm>
            <a:custGeom>
              <a:rect b="b" l="l" r="r" t="t"/>
              <a:pathLst>
                <a:path extrusionOk="0" h="1786" w="802">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80"/>
            <p:cNvSpPr/>
            <p:nvPr/>
          </p:nvSpPr>
          <p:spPr>
            <a:xfrm>
              <a:off x="5923240" y="3537033"/>
              <a:ext cx="21041" cy="46798"/>
            </a:xfrm>
            <a:custGeom>
              <a:rect b="b" l="l" r="r" t="t"/>
              <a:pathLst>
                <a:path extrusionOk="0" h="1786" w="803">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80"/>
            <p:cNvSpPr/>
            <p:nvPr/>
          </p:nvSpPr>
          <p:spPr>
            <a:xfrm>
              <a:off x="5979969"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80"/>
            <p:cNvSpPr/>
            <p:nvPr/>
          </p:nvSpPr>
          <p:spPr>
            <a:xfrm>
              <a:off x="6036697" y="3537033"/>
              <a:ext cx="21041" cy="46798"/>
            </a:xfrm>
            <a:custGeom>
              <a:rect b="b" l="l" r="r" t="t"/>
              <a:pathLst>
                <a:path extrusionOk="0" h="1786" w="803">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80"/>
            <p:cNvSpPr/>
            <p:nvPr/>
          </p:nvSpPr>
          <p:spPr>
            <a:xfrm>
              <a:off x="5927642" y="3466574"/>
              <a:ext cx="136384" cy="41531"/>
            </a:xfrm>
            <a:custGeom>
              <a:rect b="b" l="l" r="r" t="t"/>
              <a:pathLst>
                <a:path extrusionOk="0" h="1585" w="5205">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80"/>
            <p:cNvSpPr/>
            <p:nvPr/>
          </p:nvSpPr>
          <p:spPr>
            <a:xfrm>
              <a:off x="5927642" y="3482925"/>
              <a:ext cx="136384" cy="25181"/>
            </a:xfrm>
            <a:custGeom>
              <a:rect b="b" l="l" r="r" t="t"/>
              <a:pathLst>
                <a:path extrusionOk="0" h="961" w="5205">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80"/>
            <p:cNvSpPr/>
            <p:nvPr/>
          </p:nvSpPr>
          <p:spPr>
            <a:xfrm>
              <a:off x="6091801" y="3537033"/>
              <a:ext cx="18132" cy="83036"/>
            </a:xfrm>
            <a:custGeom>
              <a:rect b="b" l="l" r="r" t="t"/>
              <a:pathLst>
                <a:path extrusionOk="0" h="3169" w="692">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80"/>
            <p:cNvSpPr/>
            <p:nvPr/>
          </p:nvSpPr>
          <p:spPr>
            <a:xfrm>
              <a:off x="5773834" y="3537033"/>
              <a:ext cx="18263" cy="83036"/>
            </a:xfrm>
            <a:custGeom>
              <a:rect b="b" l="l" r="r" t="t"/>
              <a:pathLst>
                <a:path extrusionOk="0" h="3169" w="697">
                  <a:moveTo>
                    <a:pt x="0" y="0"/>
                  </a:moveTo>
                  <a:lnTo>
                    <a:pt x="0" y="3168"/>
                  </a:lnTo>
                  <a:lnTo>
                    <a:pt x="696" y="3168"/>
                  </a:lnTo>
                  <a:lnTo>
                    <a:pt x="69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80"/>
            <p:cNvSpPr/>
            <p:nvPr/>
          </p:nvSpPr>
          <p:spPr>
            <a:xfrm>
              <a:off x="5862634" y="3461308"/>
              <a:ext cx="30840" cy="52457"/>
            </a:xfrm>
            <a:custGeom>
              <a:rect b="b" l="l" r="r" t="t"/>
              <a:pathLst>
                <a:path extrusionOk="0" h="2002" w="1177">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80"/>
            <p:cNvSpPr/>
            <p:nvPr/>
          </p:nvSpPr>
          <p:spPr>
            <a:xfrm>
              <a:off x="5827391" y="3461308"/>
              <a:ext cx="31495" cy="52457"/>
            </a:xfrm>
            <a:custGeom>
              <a:rect b="b" l="l" r="r" t="t"/>
              <a:pathLst>
                <a:path extrusionOk="0" h="2002" w="1202">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80"/>
            <p:cNvSpPr/>
            <p:nvPr/>
          </p:nvSpPr>
          <p:spPr>
            <a:xfrm>
              <a:off x="5791049" y="3461308"/>
              <a:ext cx="30736" cy="51907"/>
            </a:xfrm>
            <a:custGeom>
              <a:rect b="b" l="l" r="r" t="t"/>
              <a:pathLst>
                <a:path extrusionOk="0" h="1981" w="1173">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80"/>
            <p:cNvSpPr/>
            <p:nvPr/>
          </p:nvSpPr>
          <p:spPr>
            <a:xfrm>
              <a:off x="5922376" y="3461177"/>
              <a:ext cx="147048" cy="52222"/>
            </a:xfrm>
            <a:custGeom>
              <a:rect b="b" l="l" r="r" t="t"/>
              <a:pathLst>
                <a:path extrusionOk="0" h="1993" w="5612">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80"/>
            <p:cNvSpPr/>
            <p:nvPr/>
          </p:nvSpPr>
          <p:spPr>
            <a:xfrm>
              <a:off x="5751876" y="3437411"/>
              <a:ext cx="363769" cy="41400"/>
            </a:xfrm>
            <a:custGeom>
              <a:rect b="b" l="l" r="r" t="t"/>
              <a:pathLst>
                <a:path extrusionOk="0" h="1580" w="13883">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80"/>
            <p:cNvSpPr/>
            <p:nvPr/>
          </p:nvSpPr>
          <p:spPr>
            <a:xfrm>
              <a:off x="5751876" y="3492331"/>
              <a:ext cx="363717" cy="133004"/>
            </a:xfrm>
            <a:custGeom>
              <a:rect b="b" l="l" r="r" t="t"/>
              <a:pathLst>
                <a:path extrusionOk="0" h="5076" w="13881">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4" name="Google Shape;16794;p80"/>
          <p:cNvGrpSpPr/>
          <p:nvPr/>
        </p:nvGrpSpPr>
        <p:grpSpPr>
          <a:xfrm>
            <a:off x="7660518" y="3613439"/>
            <a:ext cx="304263" cy="363664"/>
            <a:chOff x="7660518" y="3800289"/>
            <a:chExt cx="304263" cy="363664"/>
          </a:xfrm>
        </p:grpSpPr>
        <p:sp>
          <p:nvSpPr>
            <p:cNvPr id="16795" name="Google Shape;16795;p80"/>
            <p:cNvSpPr/>
            <p:nvPr/>
          </p:nvSpPr>
          <p:spPr>
            <a:xfrm>
              <a:off x="7672205" y="4031317"/>
              <a:ext cx="54868" cy="54527"/>
            </a:xfrm>
            <a:custGeom>
              <a:rect b="b" l="l" r="r" t="t"/>
              <a:pathLst>
                <a:path extrusionOk="0" h="2081" w="2094">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80"/>
            <p:cNvSpPr/>
            <p:nvPr/>
          </p:nvSpPr>
          <p:spPr>
            <a:xfrm>
              <a:off x="7678493" y="4041640"/>
              <a:ext cx="48710" cy="44308"/>
            </a:xfrm>
            <a:custGeom>
              <a:rect b="b" l="l" r="r" t="t"/>
              <a:pathLst>
                <a:path extrusionOk="0" h="1691" w="1859">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80"/>
            <p:cNvSpPr/>
            <p:nvPr/>
          </p:nvSpPr>
          <p:spPr>
            <a:xfrm>
              <a:off x="7691464" y="3858380"/>
              <a:ext cx="208677" cy="207995"/>
            </a:xfrm>
            <a:custGeom>
              <a:rect b="b" l="l" r="r" t="t"/>
              <a:pathLst>
                <a:path extrusionOk="0" h="7938" w="7964">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80"/>
            <p:cNvSpPr/>
            <p:nvPr/>
          </p:nvSpPr>
          <p:spPr>
            <a:xfrm>
              <a:off x="7702259" y="3887439"/>
              <a:ext cx="197881" cy="178911"/>
            </a:xfrm>
            <a:custGeom>
              <a:rect b="b" l="l" r="r" t="t"/>
              <a:pathLst>
                <a:path extrusionOk="0" h="6828" w="7552">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80"/>
            <p:cNvSpPr/>
            <p:nvPr/>
          </p:nvSpPr>
          <p:spPr>
            <a:xfrm>
              <a:off x="7795985" y="3805713"/>
              <a:ext cx="163032" cy="136489"/>
            </a:xfrm>
            <a:custGeom>
              <a:rect b="b" l="l" r="r" t="t"/>
              <a:pathLst>
                <a:path extrusionOk="0" h="5209" w="6222">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80"/>
            <p:cNvSpPr/>
            <p:nvPr/>
          </p:nvSpPr>
          <p:spPr>
            <a:xfrm>
              <a:off x="7829315" y="3812735"/>
              <a:ext cx="129702" cy="129467"/>
            </a:xfrm>
            <a:custGeom>
              <a:rect b="b" l="l" r="r" t="t"/>
              <a:pathLst>
                <a:path extrusionOk="0" h="4941" w="495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80"/>
            <p:cNvSpPr/>
            <p:nvPr/>
          </p:nvSpPr>
          <p:spPr>
            <a:xfrm>
              <a:off x="7800623" y="3929834"/>
              <a:ext cx="28194" cy="28063"/>
            </a:xfrm>
            <a:custGeom>
              <a:rect b="b" l="l" r="r" t="t"/>
              <a:pathLst>
                <a:path extrusionOk="0" h="1071" w="1076">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80"/>
            <p:cNvSpPr/>
            <p:nvPr/>
          </p:nvSpPr>
          <p:spPr>
            <a:xfrm>
              <a:off x="7803401" y="4127061"/>
              <a:ext cx="29583" cy="28430"/>
            </a:xfrm>
            <a:custGeom>
              <a:rect b="b" l="l" r="r" t="t"/>
              <a:pathLst>
                <a:path extrusionOk="0" h="1085" w="1129">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80"/>
            <p:cNvSpPr/>
            <p:nvPr/>
          </p:nvSpPr>
          <p:spPr>
            <a:xfrm>
              <a:off x="7793968" y="3924332"/>
              <a:ext cx="42029" cy="38858"/>
            </a:xfrm>
            <a:custGeom>
              <a:rect b="b" l="l" r="r" t="t"/>
              <a:pathLst>
                <a:path extrusionOk="0" h="1483" w="1604">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80"/>
            <p:cNvSpPr/>
            <p:nvPr/>
          </p:nvSpPr>
          <p:spPr>
            <a:xfrm>
              <a:off x="7660518" y="3800289"/>
              <a:ext cx="304263" cy="363664"/>
            </a:xfrm>
            <a:custGeom>
              <a:rect b="b" l="l" r="r" t="t"/>
              <a:pathLst>
                <a:path extrusionOk="0" h="13879" w="11612">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5" name="Google Shape;16805;p80"/>
          <p:cNvGrpSpPr/>
          <p:nvPr/>
        </p:nvGrpSpPr>
        <p:grpSpPr>
          <a:xfrm>
            <a:off x="5223660" y="2706623"/>
            <a:ext cx="365551" cy="363271"/>
            <a:chOff x="5223660" y="2893473"/>
            <a:chExt cx="365551" cy="363271"/>
          </a:xfrm>
        </p:grpSpPr>
        <p:sp>
          <p:nvSpPr>
            <p:cNvPr id="16806" name="Google Shape;16806;p80"/>
            <p:cNvSpPr/>
            <p:nvPr/>
          </p:nvSpPr>
          <p:spPr>
            <a:xfrm>
              <a:off x="5229450" y="2898766"/>
              <a:ext cx="353734" cy="352581"/>
            </a:xfrm>
            <a:custGeom>
              <a:rect b="b" l="l" r="r" t="t"/>
              <a:pathLst>
                <a:path extrusionOk="0" h="13456" w="1350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80"/>
            <p:cNvSpPr/>
            <p:nvPr/>
          </p:nvSpPr>
          <p:spPr>
            <a:xfrm>
              <a:off x="5343667" y="3012537"/>
              <a:ext cx="239622" cy="239045"/>
            </a:xfrm>
            <a:custGeom>
              <a:rect b="b" l="l" r="r" t="t"/>
              <a:pathLst>
                <a:path extrusionOk="0" h="9123" w="9145">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80"/>
            <p:cNvSpPr/>
            <p:nvPr/>
          </p:nvSpPr>
          <p:spPr>
            <a:xfrm>
              <a:off x="5412711" y="2898766"/>
              <a:ext cx="170709" cy="170133"/>
            </a:xfrm>
            <a:custGeom>
              <a:rect b="b" l="l" r="r" t="t"/>
              <a:pathLst>
                <a:path extrusionOk="0" h="6493" w="6515">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80"/>
            <p:cNvSpPr/>
            <p:nvPr/>
          </p:nvSpPr>
          <p:spPr>
            <a:xfrm>
              <a:off x="5278266" y="2979601"/>
              <a:ext cx="223769" cy="223481"/>
            </a:xfrm>
            <a:custGeom>
              <a:rect b="b" l="l" r="r" t="t"/>
              <a:pathLst>
                <a:path extrusionOk="0" h="8529" w="854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80"/>
            <p:cNvSpPr/>
            <p:nvPr/>
          </p:nvSpPr>
          <p:spPr>
            <a:xfrm>
              <a:off x="5357240" y="2979601"/>
              <a:ext cx="144795" cy="223481"/>
            </a:xfrm>
            <a:custGeom>
              <a:rect b="b" l="l" r="r" t="t"/>
              <a:pathLst>
                <a:path extrusionOk="0" h="8529" w="5526">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80"/>
            <p:cNvSpPr/>
            <p:nvPr/>
          </p:nvSpPr>
          <p:spPr>
            <a:xfrm>
              <a:off x="5318880" y="3083887"/>
              <a:ext cx="71847" cy="69987"/>
            </a:xfrm>
            <a:custGeom>
              <a:rect b="b" l="l" r="r" t="t"/>
              <a:pathLst>
                <a:path extrusionOk="0" h="2671" w="2742">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80"/>
            <p:cNvSpPr/>
            <p:nvPr/>
          </p:nvSpPr>
          <p:spPr>
            <a:xfrm>
              <a:off x="5362664" y="3068584"/>
              <a:ext cx="56493" cy="54920"/>
            </a:xfrm>
            <a:custGeom>
              <a:rect b="b" l="l" r="r" t="t"/>
              <a:pathLst>
                <a:path extrusionOk="0" h="2096" w="2156">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80"/>
            <p:cNvSpPr/>
            <p:nvPr/>
          </p:nvSpPr>
          <p:spPr>
            <a:xfrm>
              <a:off x="5381268" y="3032425"/>
              <a:ext cx="57383" cy="72764"/>
            </a:xfrm>
            <a:custGeom>
              <a:rect b="b" l="l" r="r" t="t"/>
              <a:pathLst>
                <a:path extrusionOk="0" h="2777" w="219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80"/>
            <p:cNvSpPr/>
            <p:nvPr/>
          </p:nvSpPr>
          <p:spPr>
            <a:xfrm>
              <a:off x="5223660" y="2893473"/>
              <a:ext cx="365551" cy="363271"/>
            </a:xfrm>
            <a:custGeom>
              <a:rect b="b" l="l" r="r" t="t"/>
              <a:pathLst>
                <a:path extrusionOk="0" h="13864" w="13951">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80"/>
            <p:cNvSpPr/>
            <p:nvPr/>
          </p:nvSpPr>
          <p:spPr>
            <a:xfrm>
              <a:off x="5326478" y="3029857"/>
              <a:ext cx="181348" cy="178491"/>
            </a:xfrm>
            <a:custGeom>
              <a:rect b="b" l="l" r="r" t="t"/>
              <a:pathLst>
                <a:path extrusionOk="0" h="6812" w="6921">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80"/>
            <p:cNvSpPr/>
            <p:nvPr/>
          </p:nvSpPr>
          <p:spPr>
            <a:xfrm>
              <a:off x="5272475" y="2974360"/>
              <a:ext cx="181636" cy="178832"/>
            </a:xfrm>
            <a:custGeom>
              <a:rect b="b" l="l" r="r" t="t"/>
              <a:pathLst>
                <a:path extrusionOk="0" h="6825" w="6932">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80"/>
            <p:cNvSpPr/>
            <p:nvPr/>
          </p:nvSpPr>
          <p:spPr>
            <a:xfrm>
              <a:off x="5495144" y="3020922"/>
              <a:ext cx="26622" cy="22167"/>
            </a:xfrm>
            <a:custGeom>
              <a:rect b="b" l="l" r="r" t="t"/>
              <a:pathLst>
                <a:path extrusionOk="0" h="846" w="1016">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80"/>
            <p:cNvSpPr/>
            <p:nvPr/>
          </p:nvSpPr>
          <p:spPr>
            <a:xfrm>
              <a:off x="5465980" y="2991733"/>
              <a:ext cx="26360" cy="21931"/>
            </a:xfrm>
            <a:custGeom>
              <a:rect b="b" l="l" r="r" t="t"/>
              <a:pathLst>
                <a:path extrusionOk="0" h="837" w="1006">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80"/>
            <p:cNvSpPr/>
            <p:nvPr/>
          </p:nvSpPr>
          <p:spPr>
            <a:xfrm>
              <a:off x="5436791" y="2962543"/>
              <a:ext cx="26596" cy="22115"/>
            </a:xfrm>
            <a:custGeom>
              <a:rect b="b" l="l" r="r" t="t"/>
              <a:pathLst>
                <a:path extrusionOk="0" h="844" w="1015">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0" name="Google Shape;16820;p80"/>
          <p:cNvGrpSpPr/>
          <p:nvPr/>
        </p:nvGrpSpPr>
        <p:grpSpPr>
          <a:xfrm>
            <a:off x="4864057" y="2706571"/>
            <a:ext cx="166700" cy="363271"/>
            <a:chOff x="4864057" y="2893421"/>
            <a:chExt cx="166700" cy="363271"/>
          </a:xfrm>
        </p:grpSpPr>
        <p:sp>
          <p:nvSpPr>
            <p:cNvPr id="16821" name="Google Shape;16821;p80"/>
            <p:cNvSpPr/>
            <p:nvPr/>
          </p:nvSpPr>
          <p:spPr>
            <a:xfrm>
              <a:off x="4864057" y="3055562"/>
              <a:ext cx="166700" cy="195968"/>
            </a:xfrm>
            <a:custGeom>
              <a:rect b="b" l="l" r="r" t="t"/>
              <a:pathLst>
                <a:path extrusionOk="0" h="7479" w="6362">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80"/>
            <p:cNvSpPr/>
            <p:nvPr/>
          </p:nvSpPr>
          <p:spPr>
            <a:xfrm>
              <a:off x="4927964" y="3080585"/>
              <a:ext cx="102792" cy="170945"/>
            </a:xfrm>
            <a:custGeom>
              <a:rect b="b" l="l" r="r" t="t"/>
              <a:pathLst>
                <a:path extrusionOk="0" h="6524" w="3923">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80"/>
            <p:cNvSpPr/>
            <p:nvPr/>
          </p:nvSpPr>
          <p:spPr>
            <a:xfrm>
              <a:off x="4934384" y="2961207"/>
              <a:ext cx="25181" cy="157634"/>
            </a:xfrm>
            <a:custGeom>
              <a:rect b="b" l="l" r="r" t="t"/>
              <a:pathLst>
                <a:path extrusionOk="0" h="6016" w="961">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80"/>
            <p:cNvSpPr/>
            <p:nvPr/>
          </p:nvSpPr>
          <p:spPr>
            <a:xfrm>
              <a:off x="4946961" y="2961207"/>
              <a:ext cx="12472" cy="157634"/>
            </a:xfrm>
            <a:custGeom>
              <a:rect b="b" l="l" r="r" t="t"/>
              <a:pathLst>
                <a:path extrusionOk="0" h="6016" w="476">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80"/>
            <p:cNvSpPr/>
            <p:nvPr/>
          </p:nvSpPr>
          <p:spPr>
            <a:xfrm>
              <a:off x="4933624" y="2898818"/>
              <a:ext cx="32989" cy="69961"/>
            </a:xfrm>
            <a:custGeom>
              <a:rect b="b" l="l" r="r" t="t"/>
              <a:pathLst>
                <a:path extrusionOk="0" h="2670" w="1259">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80"/>
            <p:cNvSpPr/>
            <p:nvPr/>
          </p:nvSpPr>
          <p:spPr>
            <a:xfrm>
              <a:off x="4941930" y="2909745"/>
              <a:ext cx="18001" cy="52484"/>
            </a:xfrm>
            <a:custGeom>
              <a:rect b="b" l="l" r="r" t="t"/>
              <a:pathLst>
                <a:path extrusionOk="0" h="2003" w="687">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80"/>
            <p:cNvSpPr/>
            <p:nvPr/>
          </p:nvSpPr>
          <p:spPr>
            <a:xfrm>
              <a:off x="4983068" y="3166739"/>
              <a:ext cx="10953" cy="11084"/>
            </a:xfrm>
            <a:custGeom>
              <a:rect b="b" l="l" r="r" t="t"/>
              <a:pathLst>
                <a:path extrusionOk="0" h="423" w="418">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80"/>
            <p:cNvSpPr/>
            <p:nvPr/>
          </p:nvSpPr>
          <p:spPr>
            <a:xfrm>
              <a:off x="4983068" y="3194278"/>
              <a:ext cx="10953" cy="10979"/>
            </a:xfrm>
            <a:custGeom>
              <a:rect b="b" l="l" r="r" t="t"/>
              <a:pathLst>
                <a:path extrusionOk="0" h="419" w="418">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80"/>
            <p:cNvSpPr/>
            <p:nvPr/>
          </p:nvSpPr>
          <p:spPr>
            <a:xfrm>
              <a:off x="4922934" y="2893421"/>
              <a:ext cx="49208" cy="230818"/>
            </a:xfrm>
            <a:custGeom>
              <a:rect b="b" l="l" r="r" t="t"/>
              <a:pathLst>
                <a:path extrusionOk="0" h="8809" w="1878">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80"/>
            <p:cNvSpPr/>
            <p:nvPr/>
          </p:nvSpPr>
          <p:spPr>
            <a:xfrm>
              <a:off x="4922567" y="3138807"/>
              <a:ext cx="49313" cy="10586"/>
            </a:xfrm>
            <a:custGeom>
              <a:rect b="b" l="l" r="r" t="t"/>
              <a:pathLst>
                <a:path extrusionOk="0" h="404" w="1882">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80"/>
            <p:cNvSpPr/>
            <p:nvPr/>
          </p:nvSpPr>
          <p:spPr>
            <a:xfrm>
              <a:off x="4922567" y="3166975"/>
              <a:ext cx="49313" cy="10586"/>
            </a:xfrm>
            <a:custGeom>
              <a:rect b="b" l="l" r="r" t="t"/>
              <a:pathLst>
                <a:path extrusionOk="0" h="404" w="1882">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80"/>
            <p:cNvSpPr/>
            <p:nvPr/>
          </p:nvSpPr>
          <p:spPr>
            <a:xfrm>
              <a:off x="4922567" y="3194409"/>
              <a:ext cx="49313" cy="10717"/>
            </a:xfrm>
            <a:custGeom>
              <a:rect b="b" l="l" r="r" t="t"/>
              <a:pathLst>
                <a:path extrusionOk="0" h="409" w="1882">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80"/>
            <p:cNvSpPr/>
            <p:nvPr/>
          </p:nvSpPr>
          <p:spPr>
            <a:xfrm>
              <a:off x="4865943" y="3050164"/>
              <a:ext cx="162298" cy="206528"/>
            </a:xfrm>
            <a:custGeom>
              <a:rect b="b" l="l" r="r" t="t"/>
              <a:pathLst>
                <a:path extrusionOk="0" h="7882" w="6194">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34" name="Google Shape;16834;p8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6835" name="Google Shape;16835;p8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839" name="Shape 16839"/>
        <p:cNvGrpSpPr/>
        <p:nvPr/>
      </p:nvGrpSpPr>
      <p:grpSpPr>
        <a:xfrm>
          <a:off x="0" y="0"/>
          <a:ext cx="0" cy="0"/>
          <a:chOff x="0" y="0"/>
          <a:chExt cx="0" cy="0"/>
        </a:xfrm>
      </p:grpSpPr>
      <p:grpSp>
        <p:nvGrpSpPr>
          <p:cNvPr id="16840" name="Google Shape;16840;p81"/>
          <p:cNvGrpSpPr/>
          <p:nvPr/>
        </p:nvGrpSpPr>
        <p:grpSpPr>
          <a:xfrm>
            <a:off x="4110083" y="3048528"/>
            <a:ext cx="361261" cy="357748"/>
            <a:chOff x="4132674" y="2896128"/>
            <a:chExt cx="361261" cy="357748"/>
          </a:xfrm>
        </p:grpSpPr>
        <p:sp>
          <p:nvSpPr>
            <p:cNvPr id="16841" name="Google Shape;16841;p81"/>
            <p:cNvSpPr/>
            <p:nvPr/>
          </p:nvSpPr>
          <p:spPr>
            <a:xfrm>
              <a:off x="4167799" y="2929391"/>
              <a:ext cx="291195" cy="291221"/>
            </a:xfrm>
            <a:custGeom>
              <a:rect b="b" l="l" r="r" t="t"/>
              <a:pathLst>
                <a:path extrusionOk="0" h="11110" w="11109">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81"/>
            <p:cNvSpPr/>
            <p:nvPr/>
          </p:nvSpPr>
          <p:spPr>
            <a:xfrm>
              <a:off x="4229372" y="2990965"/>
              <a:ext cx="168075" cy="168075"/>
            </a:xfrm>
            <a:custGeom>
              <a:rect b="b" l="l" r="r" t="t"/>
              <a:pathLst>
                <a:path extrusionOk="0" h="6412" w="6412">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81"/>
            <p:cNvSpPr/>
            <p:nvPr/>
          </p:nvSpPr>
          <p:spPr>
            <a:xfrm>
              <a:off x="4132674" y="2896128"/>
              <a:ext cx="361261" cy="357748"/>
            </a:xfrm>
            <a:custGeom>
              <a:rect b="b" l="l" r="r" t="t"/>
              <a:pathLst>
                <a:path extrusionOk="0" h="13648" w="13782">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4" name="Google Shape;16844;p81"/>
          <p:cNvGrpSpPr/>
          <p:nvPr/>
        </p:nvGrpSpPr>
        <p:grpSpPr>
          <a:xfrm>
            <a:off x="7995693" y="3048475"/>
            <a:ext cx="248363" cy="357801"/>
            <a:chOff x="8018284" y="2896075"/>
            <a:chExt cx="248363" cy="357801"/>
          </a:xfrm>
        </p:grpSpPr>
        <p:sp>
          <p:nvSpPr>
            <p:cNvPr id="16845" name="Google Shape;16845;p81"/>
            <p:cNvSpPr/>
            <p:nvPr/>
          </p:nvSpPr>
          <p:spPr>
            <a:xfrm>
              <a:off x="8099517" y="3022682"/>
              <a:ext cx="52477" cy="225952"/>
            </a:xfrm>
            <a:custGeom>
              <a:rect b="b" l="l" r="r" t="t"/>
              <a:pathLst>
                <a:path extrusionOk="0" h="8620" w="2002">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81"/>
            <p:cNvSpPr/>
            <p:nvPr/>
          </p:nvSpPr>
          <p:spPr>
            <a:xfrm>
              <a:off x="8099517" y="2989235"/>
              <a:ext cx="79109" cy="259399"/>
            </a:xfrm>
            <a:custGeom>
              <a:rect b="b" l="l" r="r" t="t"/>
              <a:pathLst>
                <a:path extrusionOk="0" h="9896" w="3018">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81"/>
            <p:cNvSpPr/>
            <p:nvPr/>
          </p:nvSpPr>
          <p:spPr>
            <a:xfrm>
              <a:off x="8123213" y="2902760"/>
              <a:ext cx="57353" cy="99476"/>
            </a:xfrm>
            <a:custGeom>
              <a:rect b="b" l="l" r="r" t="t"/>
              <a:pathLst>
                <a:path extrusionOk="0" h="3795" w="2188">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81"/>
            <p:cNvSpPr/>
            <p:nvPr/>
          </p:nvSpPr>
          <p:spPr>
            <a:xfrm>
              <a:off x="8027092" y="2968343"/>
              <a:ext cx="126475" cy="48021"/>
            </a:xfrm>
            <a:custGeom>
              <a:rect b="b" l="l" r="r" t="t"/>
              <a:pathLst>
                <a:path extrusionOk="0" h="1832" w="4825">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81"/>
            <p:cNvSpPr/>
            <p:nvPr/>
          </p:nvSpPr>
          <p:spPr>
            <a:xfrm>
              <a:off x="8153541" y="2988212"/>
              <a:ext cx="88520" cy="78035"/>
            </a:xfrm>
            <a:custGeom>
              <a:rect b="b" l="l" r="r" t="t"/>
              <a:pathLst>
                <a:path extrusionOk="0" h="2977" w="3377">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81"/>
            <p:cNvSpPr/>
            <p:nvPr/>
          </p:nvSpPr>
          <p:spPr>
            <a:xfrm>
              <a:off x="8054641" y="2913716"/>
              <a:ext cx="197275" cy="88520"/>
            </a:xfrm>
            <a:custGeom>
              <a:rect b="b" l="l" r="r" t="t"/>
              <a:pathLst>
                <a:path extrusionOk="0" h="3377" w="7526">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81"/>
            <p:cNvSpPr/>
            <p:nvPr/>
          </p:nvSpPr>
          <p:spPr>
            <a:xfrm>
              <a:off x="8018284" y="2896075"/>
              <a:ext cx="248363" cy="357801"/>
            </a:xfrm>
            <a:custGeom>
              <a:rect b="b" l="l" r="r" t="t"/>
              <a:pathLst>
                <a:path extrusionOk="0" h="13650" w="9475">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2" name="Google Shape;16852;p81"/>
          <p:cNvGrpSpPr/>
          <p:nvPr/>
        </p:nvGrpSpPr>
        <p:grpSpPr>
          <a:xfrm>
            <a:off x="4657558" y="3048528"/>
            <a:ext cx="360448" cy="357748"/>
            <a:chOff x="4680149" y="2896128"/>
            <a:chExt cx="360448" cy="357748"/>
          </a:xfrm>
        </p:grpSpPr>
        <p:sp>
          <p:nvSpPr>
            <p:cNvPr id="16853" name="Google Shape;16853;p81"/>
            <p:cNvSpPr/>
            <p:nvPr/>
          </p:nvSpPr>
          <p:spPr>
            <a:xfrm>
              <a:off x="4843531" y="3018986"/>
              <a:ext cx="33683" cy="39214"/>
            </a:xfrm>
            <a:custGeom>
              <a:rect b="b" l="l" r="r" t="t"/>
              <a:pathLst>
                <a:path extrusionOk="0" h="1496" w="1285">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81"/>
            <p:cNvSpPr/>
            <p:nvPr/>
          </p:nvSpPr>
          <p:spPr>
            <a:xfrm>
              <a:off x="4832286" y="3046928"/>
              <a:ext cx="56069" cy="56069"/>
            </a:xfrm>
            <a:custGeom>
              <a:rect b="b" l="l" r="r" t="t"/>
              <a:pathLst>
                <a:path extrusionOk="0" h="2139" w="2139">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81"/>
            <p:cNvSpPr/>
            <p:nvPr/>
          </p:nvSpPr>
          <p:spPr>
            <a:xfrm>
              <a:off x="4809979" y="3086195"/>
              <a:ext cx="100787" cy="100866"/>
            </a:xfrm>
            <a:custGeom>
              <a:rect b="b" l="l" r="r" t="t"/>
              <a:pathLst>
                <a:path extrusionOk="0" h="3848" w="3845">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81"/>
            <p:cNvSpPr/>
            <p:nvPr/>
          </p:nvSpPr>
          <p:spPr>
            <a:xfrm>
              <a:off x="4809900" y="3086273"/>
              <a:ext cx="52373" cy="100682"/>
            </a:xfrm>
            <a:custGeom>
              <a:rect b="b" l="l" r="r" t="t"/>
              <a:pathLst>
                <a:path extrusionOk="0" h="3841" w="1998">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81"/>
            <p:cNvSpPr/>
            <p:nvPr/>
          </p:nvSpPr>
          <p:spPr>
            <a:xfrm>
              <a:off x="4680149" y="2896128"/>
              <a:ext cx="360448" cy="357748"/>
            </a:xfrm>
            <a:custGeom>
              <a:rect b="b" l="l" r="r" t="t"/>
              <a:pathLst>
                <a:path extrusionOk="0" h="13648" w="13751">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8" name="Google Shape;16858;p81"/>
          <p:cNvGrpSpPr/>
          <p:nvPr/>
        </p:nvGrpSpPr>
        <p:grpSpPr>
          <a:xfrm>
            <a:off x="7482112" y="3048449"/>
            <a:ext cx="181259" cy="357827"/>
            <a:chOff x="7504703" y="2896049"/>
            <a:chExt cx="181259" cy="357827"/>
          </a:xfrm>
        </p:grpSpPr>
        <p:sp>
          <p:nvSpPr>
            <p:cNvPr id="16859" name="Google Shape;16859;p81"/>
            <p:cNvSpPr/>
            <p:nvPr/>
          </p:nvSpPr>
          <p:spPr>
            <a:xfrm>
              <a:off x="7578543" y="3198174"/>
              <a:ext cx="33578" cy="50459"/>
            </a:xfrm>
            <a:custGeom>
              <a:rect b="b" l="l" r="r" t="t"/>
              <a:pathLst>
                <a:path extrusionOk="0" h="1925" w="1281">
                  <a:moveTo>
                    <a:pt x="1" y="1"/>
                  </a:moveTo>
                  <a:lnTo>
                    <a:pt x="1" y="1924"/>
                  </a:lnTo>
                  <a:lnTo>
                    <a:pt x="1281" y="1924"/>
                  </a:lnTo>
                  <a:lnTo>
                    <a:pt x="1281"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81"/>
            <p:cNvSpPr/>
            <p:nvPr/>
          </p:nvSpPr>
          <p:spPr>
            <a:xfrm>
              <a:off x="7595319" y="3215055"/>
              <a:ext cx="16802" cy="33578"/>
            </a:xfrm>
            <a:custGeom>
              <a:rect b="b" l="l" r="r" t="t"/>
              <a:pathLst>
                <a:path extrusionOk="0" h="1281" w="641">
                  <a:moveTo>
                    <a:pt x="215" y="0"/>
                  </a:moveTo>
                  <a:cubicBezTo>
                    <a:pt x="96" y="0"/>
                    <a:pt x="1" y="95"/>
                    <a:pt x="1" y="211"/>
                  </a:cubicBezTo>
                  <a:lnTo>
                    <a:pt x="1" y="1280"/>
                  </a:lnTo>
                  <a:lnTo>
                    <a:pt x="641" y="1280"/>
                  </a:lnTo>
                  <a:lnTo>
                    <a:pt x="641" y="0"/>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81"/>
            <p:cNvSpPr/>
            <p:nvPr/>
          </p:nvSpPr>
          <p:spPr>
            <a:xfrm>
              <a:off x="7518726" y="3058173"/>
              <a:ext cx="153212" cy="100866"/>
            </a:xfrm>
            <a:custGeom>
              <a:rect b="b" l="l" r="r" t="t"/>
              <a:pathLst>
                <a:path extrusionOk="0" h="3848" w="5845">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81"/>
            <p:cNvSpPr/>
            <p:nvPr/>
          </p:nvSpPr>
          <p:spPr>
            <a:xfrm>
              <a:off x="7514218" y="3159013"/>
              <a:ext cx="162255" cy="44823"/>
            </a:xfrm>
            <a:custGeom>
              <a:rect b="b" l="l" r="r" t="t"/>
              <a:pathLst>
                <a:path extrusionOk="0" h="1710" w="619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81"/>
            <p:cNvSpPr/>
            <p:nvPr/>
          </p:nvSpPr>
          <p:spPr>
            <a:xfrm>
              <a:off x="7514218" y="3159092"/>
              <a:ext cx="144719" cy="44823"/>
            </a:xfrm>
            <a:custGeom>
              <a:rect b="b" l="l" r="r" t="t"/>
              <a:pathLst>
                <a:path extrusionOk="0" h="1710" w="5521">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81"/>
            <p:cNvSpPr/>
            <p:nvPr/>
          </p:nvSpPr>
          <p:spPr>
            <a:xfrm>
              <a:off x="7518726" y="3058173"/>
              <a:ext cx="125191" cy="100866"/>
            </a:xfrm>
            <a:custGeom>
              <a:rect b="b" l="l" r="r" t="t"/>
              <a:pathLst>
                <a:path extrusionOk="0" h="3848" w="4776">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81"/>
            <p:cNvSpPr/>
            <p:nvPr/>
          </p:nvSpPr>
          <p:spPr>
            <a:xfrm>
              <a:off x="7529605" y="2911698"/>
              <a:ext cx="131456" cy="168887"/>
            </a:xfrm>
            <a:custGeom>
              <a:rect b="b" l="l" r="r" t="t"/>
              <a:pathLst>
                <a:path extrusionOk="0" h="6443" w="5015">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81"/>
            <p:cNvSpPr/>
            <p:nvPr/>
          </p:nvSpPr>
          <p:spPr>
            <a:xfrm>
              <a:off x="7529605" y="2911698"/>
              <a:ext cx="65741" cy="168887"/>
            </a:xfrm>
            <a:custGeom>
              <a:rect b="b" l="l" r="r" t="t"/>
              <a:pathLst>
                <a:path extrusionOk="0" h="6443" w="2508">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81"/>
            <p:cNvSpPr/>
            <p:nvPr/>
          </p:nvSpPr>
          <p:spPr>
            <a:xfrm>
              <a:off x="7504703" y="2896049"/>
              <a:ext cx="181259" cy="357827"/>
            </a:xfrm>
            <a:custGeom>
              <a:rect b="b" l="l" r="r" t="t"/>
              <a:pathLst>
                <a:path extrusionOk="0" h="13651" w="6915">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81"/>
            <p:cNvSpPr/>
            <p:nvPr/>
          </p:nvSpPr>
          <p:spPr>
            <a:xfrm>
              <a:off x="7610706" y="3153744"/>
              <a:ext cx="19659" cy="10537"/>
            </a:xfrm>
            <a:custGeom>
              <a:rect b="b" l="l" r="r" t="t"/>
              <a:pathLst>
                <a:path extrusionOk="0" h="402" w="75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81"/>
            <p:cNvSpPr/>
            <p:nvPr/>
          </p:nvSpPr>
          <p:spPr>
            <a:xfrm>
              <a:off x="7593930" y="3075316"/>
              <a:ext cx="19581" cy="10537"/>
            </a:xfrm>
            <a:custGeom>
              <a:rect b="b" l="l" r="r" t="t"/>
              <a:pathLst>
                <a:path extrusionOk="0" h="402" w="747">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0" name="Google Shape;16870;p81"/>
          <p:cNvGrpSpPr/>
          <p:nvPr/>
        </p:nvGrpSpPr>
        <p:grpSpPr>
          <a:xfrm>
            <a:off x="4658160" y="1652371"/>
            <a:ext cx="374341" cy="364590"/>
            <a:chOff x="4680751" y="1499971"/>
            <a:chExt cx="374341" cy="364590"/>
          </a:xfrm>
        </p:grpSpPr>
        <p:sp>
          <p:nvSpPr>
            <p:cNvPr id="16871" name="Google Shape;16871;p81"/>
            <p:cNvSpPr/>
            <p:nvPr/>
          </p:nvSpPr>
          <p:spPr>
            <a:xfrm>
              <a:off x="4924187"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81"/>
            <p:cNvSpPr/>
            <p:nvPr/>
          </p:nvSpPr>
          <p:spPr>
            <a:xfrm>
              <a:off x="4946966"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81"/>
            <p:cNvSpPr/>
            <p:nvPr/>
          </p:nvSpPr>
          <p:spPr>
            <a:xfrm>
              <a:off x="469587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81"/>
            <p:cNvSpPr/>
            <p:nvPr/>
          </p:nvSpPr>
          <p:spPr>
            <a:xfrm>
              <a:off x="4718733"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81"/>
            <p:cNvSpPr/>
            <p:nvPr/>
          </p:nvSpPr>
          <p:spPr>
            <a:xfrm>
              <a:off x="4707305" y="1539500"/>
              <a:ext cx="331011" cy="305952"/>
            </a:xfrm>
            <a:custGeom>
              <a:rect b="b" l="l" r="r" t="t"/>
              <a:pathLst>
                <a:path extrusionOk="0" h="11672" w="12628">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81"/>
            <p:cNvSpPr/>
            <p:nvPr/>
          </p:nvSpPr>
          <p:spPr>
            <a:xfrm>
              <a:off x="4707305" y="1539605"/>
              <a:ext cx="167236" cy="305952"/>
            </a:xfrm>
            <a:custGeom>
              <a:rect b="b" l="l" r="r" t="t"/>
              <a:pathLst>
                <a:path extrusionOk="0" h="11672" w="638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81"/>
            <p:cNvSpPr/>
            <p:nvPr/>
          </p:nvSpPr>
          <p:spPr>
            <a:xfrm>
              <a:off x="4833570" y="1722201"/>
              <a:ext cx="78375" cy="136987"/>
            </a:xfrm>
            <a:custGeom>
              <a:rect b="b" l="l" r="r" t="t"/>
              <a:pathLst>
                <a:path extrusionOk="0" h="5226" w="299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81"/>
            <p:cNvSpPr/>
            <p:nvPr/>
          </p:nvSpPr>
          <p:spPr>
            <a:xfrm>
              <a:off x="4833570" y="1722201"/>
              <a:ext cx="78480" cy="96986"/>
            </a:xfrm>
            <a:custGeom>
              <a:rect b="b" l="l" r="r" t="t"/>
              <a:pathLst>
                <a:path extrusionOk="0" h="3700" w="2994">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81"/>
            <p:cNvSpPr/>
            <p:nvPr/>
          </p:nvSpPr>
          <p:spPr>
            <a:xfrm>
              <a:off x="4775798" y="1670746"/>
              <a:ext cx="39922" cy="51481"/>
            </a:xfrm>
            <a:custGeom>
              <a:rect b="b" l="l" r="r" t="t"/>
              <a:pathLst>
                <a:path extrusionOk="0" h="1964" w="1523">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81"/>
            <p:cNvSpPr/>
            <p:nvPr/>
          </p:nvSpPr>
          <p:spPr>
            <a:xfrm>
              <a:off x="4792653" y="1670851"/>
              <a:ext cx="23250" cy="40210"/>
            </a:xfrm>
            <a:custGeom>
              <a:rect b="b" l="l" r="r" t="t"/>
              <a:pathLst>
                <a:path extrusionOk="0" h="1534" w="887">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81"/>
            <p:cNvSpPr/>
            <p:nvPr/>
          </p:nvSpPr>
          <p:spPr>
            <a:xfrm>
              <a:off x="4787227" y="1676460"/>
              <a:ext cx="17169" cy="17195"/>
            </a:xfrm>
            <a:custGeom>
              <a:rect b="b" l="l" r="r" t="t"/>
              <a:pathLst>
                <a:path extrusionOk="0" h="656" w="655">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81"/>
            <p:cNvSpPr/>
            <p:nvPr/>
          </p:nvSpPr>
          <p:spPr>
            <a:xfrm>
              <a:off x="4929901" y="1670746"/>
              <a:ext cx="39948" cy="51481"/>
            </a:xfrm>
            <a:custGeom>
              <a:rect b="b" l="l" r="r" t="t"/>
              <a:pathLst>
                <a:path extrusionOk="0" h="1964" w="1524">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81"/>
            <p:cNvSpPr/>
            <p:nvPr/>
          </p:nvSpPr>
          <p:spPr>
            <a:xfrm>
              <a:off x="4946966" y="1670851"/>
              <a:ext cx="22884" cy="39476"/>
            </a:xfrm>
            <a:custGeom>
              <a:rect b="b" l="l" r="r" t="t"/>
              <a:pathLst>
                <a:path extrusionOk="0" h="1506" w="873">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81"/>
            <p:cNvSpPr/>
            <p:nvPr/>
          </p:nvSpPr>
          <p:spPr>
            <a:xfrm>
              <a:off x="4941330" y="1676460"/>
              <a:ext cx="17091" cy="17195"/>
            </a:xfrm>
            <a:custGeom>
              <a:rect b="b" l="l" r="r" t="t"/>
              <a:pathLst>
                <a:path extrusionOk="0" h="656" w="652">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81"/>
            <p:cNvSpPr/>
            <p:nvPr/>
          </p:nvSpPr>
          <p:spPr>
            <a:xfrm>
              <a:off x="4833465" y="1722122"/>
              <a:ext cx="49909" cy="97065"/>
            </a:xfrm>
            <a:custGeom>
              <a:rect b="b" l="l" r="r" t="t"/>
              <a:pathLst>
                <a:path extrusionOk="0" h="3703" w="1904">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81"/>
            <p:cNvSpPr/>
            <p:nvPr/>
          </p:nvSpPr>
          <p:spPr>
            <a:xfrm>
              <a:off x="4680751" y="1499971"/>
              <a:ext cx="374341" cy="364590"/>
            </a:xfrm>
            <a:custGeom>
              <a:rect b="b" l="l" r="r" t="t"/>
              <a:pathLst>
                <a:path extrusionOk="0" h="13909" w="14281">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81"/>
            <p:cNvSpPr/>
            <p:nvPr/>
          </p:nvSpPr>
          <p:spPr>
            <a:xfrm>
              <a:off x="4770451" y="1665425"/>
              <a:ext cx="50616" cy="60839"/>
            </a:xfrm>
            <a:custGeom>
              <a:rect b="b" l="l" r="r" t="t"/>
              <a:pathLst>
                <a:path extrusionOk="0" h="2321" w="1931">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81"/>
            <p:cNvSpPr/>
            <p:nvPr/>
          </p:nvSpPr>
          <p:spPr>
            <a:xfrm>
              <a:off x="4924475" y="1665425"/>
              <a:ext cx="50721" cy="60839"/>
            </a:xfrm>
            <a:custGeom>
              <a:rect b="b" l="l" r="r" t="t"/>
              <a:pathLst>
                <a:path extrusionOk="0" h="2321" w="1935">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9" name="Google Shape;16889;p81"/>
          <p:cNvGrpSpPr/>
          <p:nvPr/>
        </p:nvGrpSpPr>
        <p:grpSpPr>
          <a:xfrm>
            <a:off x="830690" y="1652267"/>
            <a:ext cx="374917" cy="364668"/>
            <a:chOff x="853281" y="1499867"/>
            <a:chExt cx="374917" cy="364668"/>
          </a:xfrm>
        </p:grpSpPr>
        <p:sp>
          <p:nvSpPr>
            <p:cNvPr id="16890" name="Google Shape;16890;p81"/>
            <p:cNvSpPr/>
            <p:nvPr/>
          </p:nvSpPr>
          <p:spPr>
            <a:xfrm>
              <a:off x="1097267" y="1505293"/>
              <a:ext cx="125584" cy="125584"/>
            </a:xfrm>
            <a:custGeom>
              <a:rect b="b" l="l" r="r" t="t"/>
              <a:pathLst>
                <a:path extrusionOk="0" h="4791" w="4791">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81"/>
            <p:cNvSpPr/>
            <p:nvPr/>
          </p:nvSpPr>
          <p:spPr>
            <a:xfrm>
              <a:off x="1120045" y="1528176"/>
              <a:ext cx="79922" cy="79843"/>
            </a:xfrm>
            <a:custGeom>
              <a:rect b="b" l="l" r="r" t="t"/>
              <a:pathLst>
                <a:path extrusionOk="0" h="3046" w="3049">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81"/>
            <p:cNvSpPr/>
            <p:nvPr/>
          </p:nvSpPr>
          <p:spPr>
            <a:xfrm>
              <a:off x="868956" y="1505293"/>
              <a:ext cx="125558" cy="125584"/>
            </a:xfrm>
            <a:custGeom>
              <a:rect b="b" l="l" r="r" t="t"/>
              <a:pathLst>
                <a:path extrusionOk="0" h="4791" w="479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81"/>
            <p:cNvSpPr/>
            <p:nvPr/>
          </p:nvSpPr>
          <p:spPr>
            <a:xfrm>
              <a:off x="891813"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81"/>
            <p:cNvSpPr/>
            <p:nvPr/>
          </p:nvSpPr>
          <p:spPr>
            <a:xfrm>
              <a:off x="880385" y="1539500"/>
              <a:ext cx="331038" cy="319688"/>
            </a:xfrm>
            <a:custGeom>
              <a:rect b="b" l="l" r="r" t="t"/>
              <a:pathLst>
                <a:path extrusionOk="0" h="12196" w="12629">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81"/>
            <p:cNvSpPr/>
            <p:nvPr/>
          </p:nvSpPr>
          <p:spPr>
            <a:xfrm>
              <a:off x="1067489" y="1647993"/>
              <a:ext cx="115440" cy="110119"/>
            </a:xfrm>
            <a:custGeom>
              <a:rect b="b" l="l" r="r" t="t"/>
              <a:pathLst>
                <a:path extrusionOk="0" h="4201" w="4404">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81"/>
            <p:cNvSpPr/>
            <p:nvPr/>
          </p:nvSpPr>
          <p:spPr>
            <a:xfrm>
              <a:off x="880385" y="1543379"/>
              <a:ext cx="157930" cy="315546"/>
            </a:xfrm>
            <a:custGeom>
              <a:rect b="b" l="l" r="r" t="t"/>
              <a:pathLst>
                <a:path extrusionOk="0" h="12038" w="6025">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81"/>
            <p:cNvSpPr/>
            <p:nvPr/>
          </p:nvSpPr>
          <p:spPr>
            <a:xfrm>
              <a:off x="1097188" y="1676382"/>
              <a:ext cx="34312" cy="40131"/>
            </a:xfrm>
            <a:custGeom>
              <a:rect b="b" l="l" r="r" t="t"/>
              <a:pathLst>
                <a:path extrusionOk="0" h="1531" w="1309">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81"/>
            <p:cNvSpPr/>
            <p:nvPr/>
          </p:nvSpPr>
          <p:spPr>
            <a:xfrm>
              <a:off x="1114331" y="1676460"/>
              <a:ext cx="17169" cy="28624"/>
            </a:xfrm>
            <a:custGeom>
              <a:rect b="b" l="l" r="r" t="t"/>
              <a:pathLst>
                <a:path extrusionOk="0" h="1092" w="655">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81"/>
            <p:cNvSpPr/>
            <p:nvPr/>
          </p:nvSpPr>
          <p:spPr>
            <a:xfrm>
              <a:off x="1108617" y="1682201"/>
              <a:ext cx="11455" cy="11455"/>
            </a:xfrm>
            <a:custGeom>
              <a:rect b="b" l="l" r="r" t="t"/>
              <a:pathLst>
                <a:path extrusionOk="0" h="437" w="437">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81"/>
            <p:cNvSpPr/>
            <p:nvPr/>
          </p:nvSpPr>
          <p:spPr>
            <a:xfrm>
              <a:off x="994488" y="1762096"/>
              <a:ext cx="102805" cy="74234"/>
            </a:xfrm>
            <a:custGeom>
              <a:rect b="b" l="l" r="r" t="t"/>
              <a:pathLst>
                <a:path extrusionOk="0" h="2832" w="3922">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81"/>
            <p:cNvSpPr/>
            <p:nvPr/>
          </p:nvSpPr>
          <p:spPr>
            <a:xfrm>
              <a:off x="1017345" y="1744953"/>
              <a:ext cx="57196" cy="40026"/>
            </a:xfrm>
            <a:custGeom>
              <a:rect b="b" l="l" r="r" t="t"/>
              <a:pathLst>
                <a:path extrusionOk="0" h="1527" w="2182">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81"/>
            <p:cNvSpPr/>
            <p:nvPr/>
          </p:nvSpPr>
          <p:spPr>
            <a:xfrm>
              <a:off x="1017345"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81"/>
            <p:cNvSpPr/>
            <p:nvPr/>
          </p:nvSpPr>
          <p:spPr>
            <a:xfrm>
              <a:off x="908878" y="1647993"/>
              <a:ext cx="115518" cy="110092"/>
            </a:xfrm>
            <a:custGeom>
              <a:rect b="b" l="l" r="r" t="t"/>
              <a:pathLst>
                <a:path extrusionOk="0" h="4200" w="4407">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81"/>
            <p:cNvSpPr/>
            <p:nvPr/>
          </p:nvSpPr>
          <p:spPr>
            <a:xfrm>
              <a:off x="960202" y="1676382"/>
              <a:ext cx="34417" cy="40131"/>
            </a:xfrm>
            <a:custGeom>
              <a:rect b="b" l="l" r="r" t="t"/>
              <a:pathLst>
                <a:path extrusionOk="0" h="1531" w="1313">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81"/>
            <p:cNvSpPr/>
            <p:nvPr/>
          </p:nvSpPr>
          <p:spPr>
            <a:xfrm>
              <a:off x="977449" y="1676460"/>
              <a:ext cx="17064" cy="28624"/>
            </a:xfrm>
            <a:custGeom>
              <a:rect b="b" l="l" r="r" t="t"/>
              <a:pathLst>
                <a:path extrusionOk="0" h="1092" w="651">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81"/>
            <p:cNvSpPr/>
            <p:nvPr/>
          </p:nvSpPr>
          <p:spPr>
            <a:xfrm>
              <a:off x="971735" y="1682201"/>
              <a:ext cx="11455" cy="11455"/>
            </a:xfrm>
            <a:custGeom>
              <a:rect b="b" l="l" r="r" t="t"/>
              <a:pathLst>
                <a:path extrusionOk="0" h="437" w="437">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81"/>
            <p:cNvSpPr/>
            <p:nvPr/>
          </p:nvSpPr>
          <p:spPr>
            <a:xfrm>
              <a:off x="853281" y="1499867"/>
              <a:ext cx="374917" cy="364668"/>
            </a:xfrm>
            <a:custGeom>
              <a:rect b="b" l="l" r="r" t="t"/>
              <a:pathLst>
                <a:path extrusionOk="0" h="13912" w="14303">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81"/>
            <p:cNvSpPr/>
            <p:nvPr/>
          </p:nvSpPr>
          <p:spPr>
            <a:xfrm>
              <a:off x="954959" y="1671139"/>
              <a:ext cx="44902" cy="50721"/>
            </a:xfrm>
            <a:custGeom>
              <a:rect b="b" l="l" r="r" t="t"/>
              <a:pathLst>
                <a:path extrusionOk="0" h="1935" w="1713">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81"/>
            <p:cNvSpPr/>
            <p:nvPr/>
          </p:nvSpPr>
          <p:spPr>
            <a:xfrm>
              <a:off x="1091919" y="1671139"/>
              <a:ext cx="44928" cy="50721"/>
            </a:xfrm>
            <a:custGeom>
              <a:rect b="b" l="l" r="r" t="t"/>
              <a:pathLst>
                <a:path extrusionOk="0" h="1935" w="1714">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81"/>
            <p:cNvSpPr/>
            <p:nvPr/>
          </p:nvSpPr>
          <p:spPr>
            <a:xfrm>
              <a:off x="909507" y="1642620"/>
              <a:ext cx="114968" cy="120813"/>
            </a:xfrm>
            <a:custGeom>
              <a:rect b="b" l="l" r="r" t="t"/>
              <a:pathLst>
                <a:path extrusionOk="0" h="4609" w="4386">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81"/>
            <p:cNvSpPr/>
            <p:nvPr/>
          </p:nvSpPr>
          <p:spPr>
            <a:xfrm>
              <a:off x="1067306" y="1642620"/>
              <a:ext cx="121705" cy="120787"/>
            </a:xfrm>
            <a:custGeom>
              <a:rect b="b" l="l" r="r" t="t"/>
              <a:pathLst>
                <a:path extrusionOk="0" h="4608" w="4643">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81"/>
            <p:cNvSpPr/>
            <p:nvPr/>
          </p:nvSpPr>
          <p:spPr>
            <a:xfrm>
              <a:off x="988144" y="1739711"/>
              <a:ext cx="115230" cy="101967"/>
            </a:xfrm>
            <a:custGeom>
              <a:rect b="b" l="l" r="r" t="t"/>
              <a:pathLst>
                <a:path extrusionOk="0" h="3890" w="4396">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3" name="Google Shape;16913;p81"/>
          <p:cNvGrpSpPr/>
          <p:nvPr/>
        </p:nvGrpSpPr>
        <p:grpSpPr>
          <a:xfrm>
            <a:off x="6308080" y="1703643"/>
            <a:ext cx="365245" cy="261968"/>
            <a:chOff x="6330671" y="1551243"/>
            <a:chExt cx="365245" cy="261968"/>
          </a:xfrm>
        </p:grpSpPr>
        <p:sp>
          <p:nvSpPr>
            <p:cNvPr id="16914" name="Google Shape;16914;p81"/>
            <p:cNvSpPr/>
            <p:nvPr/>
          </p:nvSpPr>
          <p:spPr>
            <a:xfrm>
              <a:off x="6537802" y="1762096"/>
              <a:ext cx="51743" cy="45741"/>
            </a:xfrm>
            <a:custGeom>
              <a:rect b="b" l="l" r="r" t="t"/>
              <a:pathLst>
                <a:path extrusionOk="0" h="1745" w="1974">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81"/>
            <p:cNvSpPr/>
            <p:nvPr/>
          </p:nvSpPr>
          <p:spPr>
            <a:xfrm>
              <a:off x="6412271" y="1768912"/>
              <a:ext cx="46003" cy="38847"/>
            </a:xfrm>
            <a:custGeom>
              <a:rect b="b" l="l" r="r" t="t"/>
              <a:pathLst>
                <a:path extrusionOk="0" h="1482" w="1755">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81"/>
            <p:cNvSpPr/>
            <p:nvPr/>
          </p:nvSpPr>
          <p:spPr>
            <a:xfrm>
              <a:off x="6569703" y="1762096"/>
              <a:ext cx="51717" cy="45741"/>
            </a:xfrm>
            <a:custGeom>
              <a:rect b="b" l="l" r="r" t="t"/>
              <a:pathLst>
                <a:path extrusionOk="0" h="1745" w="1973">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81"/>
            <p:cNvSpPr/>
            <p:nvPr/>
          </p:nvSpPr>
          <p:spPr>
            <a:xfrm>
              <a:off x="6444145" y="1768912"/>
              <a:ext cx="46029" cy="38847"/>
            </a:xfrm>
            <a:custGeom>
              <a:rect b="b" l="l" r="r" t="t"/>
              <a:pathLst>
                <a:path extrusionOk="0" h="1482" w="1756">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81"/>
            <p:cNvSpPr/>
            <p:nvPr/>
          </p:nvSpPr>
          <p:spPr>
            <a:xfrm>
              <a:off x="6336018" y="1670956"/>
              <a:ext cx="345690" cy="107209"/>
            </a:xfrm>
            <a:custGeom>
              <a:rect b="b" l="l" r="r" t="t"/>
              <a:pathLst>
                <a:path extrusionOk="0" h="4090" w="13188">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81"/>
            <p:cNvSpPr/>
            <p:nvPr/>
          </p:nvSpPr>
          <p:spPr>
            <a:xfrm>
              <a:off x="6336018" y="1700156"/>
              <a:ext cx="345795" cy="78008"/>
            </a:xfrm>
            <a:custGeom>
              <a:rect b="b" l="l" r="r" t="t"/>
              <a:pathLst>
                <a:path extrusionOk="0" h="2976" w="13192">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81"/>
            <p:cNvSpPr/>
            <p:nvPr/>
          </p:nvSpPr>
          <p:spPr>
            <a:xfrm>
              <a:off x="6336018" y="1671008"/>
              <a:ext cx="111927" cy="93605"/>
            </a:xfrm>
            <a:custGeom>
              <a:rect b="b" l="l" r="r" t="t"/>
              <a:pathLst>
                <a:path extrusionOk="0" h="3571" w="427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81"/>
            <p:cNvSpPr/>
            <p:nvPr/>
          </p:nvSpPr>
          <p:spPr>
            <a:xfrm>
              <a:off x="6391982" y="1557875"/>
              <a:ext cx="297617" cy="169333"/>
            </a:xfrm>
            <a:custGeom>
              <a:rect b="b" l="l" r="r" t="t"/>
              <a:pathLst>
                <a:path extrusionOk="0" h="6460" w="11354">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81"/>
            <p:cNvSpPr/>
            <p:nvPr/>
          </p:nvSpPr>
          <p:spPr>
            <a:xfrm>
              <a:off x="6391982" y="1557875"/>
              <a:ext cx="262728" cy="120001"/>
            </a:xfrm>
            <a:custGeom>
              <a:rect b="b" l="l" r="r" t="t"/>
              <a:pathLst>
                <a:path extrusionOk="0" h="4578" w="10023">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81"/>
            <p:cNvSpPr/>
            <p:nvPr/>
          </p:nvSpPr>
          <p:spPr>
            <a:xfrm>
              <a:off x="6398797" y="1699344"/>
              <a:ext cx="22805" cy="22884"/>
            </a:xfrm>
            <a:custGeom>
              <a:rect b="b" l="l" r="r" t="t"/>
              <a:pathLst>
                <a:path extrusionOk="0" h="873" w="87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81"/>
            <p:cNvSpPr/>
            <p:nvPr/>
          </p:nvSpPr>
          <p:spPr>
            <a:xfrm>
              <a:off x="6435495" y="1665031"/>
              <a:ext cx="49830" cy="33945"/>
            </a:xfrm>
            <a:custGeom>
              <a:rect b="b" l="l" r="r" t="t"/>
              <a:pathLst>
                <a:path extrusionOk="0" h="1295" w="1901">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81"/>
            <p:cNvSpPr/>
            <p:nvPr/>
          </p:nvSpPr>
          <p:spPr>
            <a:xfrm>
              <a:off x="6336018" y="1700156"/>
              <a:ext cx="99136" cy="64561"/>
            </a:xfrm>
            <a:custGeom>
              <a:rect b="b" l="l" r="r" t="t"/>
              <a:pathLst>
                <a:path extrusionOk="0" h="2463" w="3782">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81"/>
            <p:cNvSpPr/>
            <p:nvPr/>
          </p:nvSpPr>
          <p:spPr>
            <a:xfrm>
              <a:off x="6336018" y="1693053"/>
              <a:ext cx="22988" cy="28703"/>
            </a:xfrm>
            <a:custGeom>
              <a:rect b="b" l="l" r="r" t="t"/>
              <a:pathLst>
                <a:path extrusionOk="0" h="1095" w="877">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81"/>
            <p:cNvSpPr/>
            <p:nvPr/>
          </p:nvSpPr>
          <p:spPr>
            <a:xfrm>
              <a:off x="6387841" y="1693996"/>
              <a:ext cx="39188" cy="33552"/>
            </a:xfrm>
            <a:custGeom>
              <a:rect b="b" l="l" r="r" t="t"/>
              <a:pathLst>
                <a:path extrusionOk="0" h="1280" w="1495">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81"/>
            <p:cNvSpPr/>
            <p:nvPr/>
          </p:nvSpPr>
          <p:spPr>
            <a:xfrm>
              <a:off x="6330671" y="1551243"/>
              <a:ext cx="365245" cy="261968"/>
            </a:xfrm>
            <a:custGeom>
              <a:rect b="b" l="l" r="r" t="t"/>
              <a:pathLst>
                <a:path extrusionOk="0" h="9994" w="13934">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81"/>
            <p:cNvSpPr/>
            <p:nvPr/>
          </p:nvSpPr>
          <p:spPr>
            <a:xfrm>
              <a:off x="6462363" y="1592161"/>
              <a:ext cx="46501" cy="41127"/>
            </a:xfrm>
            <a:custGeom>
              <a:rect b="b" l="l" r="r" t="t"/>
              <a:pathLst>
                <a:path extrusionOk="0" h="1569" w="1774">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81"/>
            <p:cNvSpPr/>
            <p:nvPr/>
          </p:nvSpPr>
          <p:spPr>
            <a:xfrm>
              <a:off x="6519689" y="1595988"/>
              <a:ext cx="45059" cy="24666"/>
            </a:xfrm>
            <a:custGeom>
              <a:rect b="b" l="l" r="r" t="t"/>
              <a:pathLst>
                <a:path extrusionOk="0" h="941" w="1719">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81"/>
            <p:cNvSpPr/>
            <p:nvPr/>
          </p:nvSpPr>
          <p:spPr>
            <a:xfrm>
              <a:off x="6575496" y="1619920"/>
              <a:ext cx="41966" cy="11874"/>
            </a:xfrm>
            <a:custGeom>
              <a:rect b="b" l="l" r="r" t="t"/>
              <a:pathLst>
                <a:path extrusionOk="0" h="453" w="1601">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81"/>
            <p:cNvSpPr/>
            <p:nvPr/>
          </p:nvSpPr>
          <p:spPr>
            <a:xfrm>
              <a:off x="6631826" y="1654520"/>
              <a:ext cx="29751" cy="17956"/>
            </a:xfrm>
            <a:custGeom>
              <a:rect b="b" l="l" r="r" t="t"/>
              <a:pathLst>
                <a:path extrusionOk="0" h="685" w="1135">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3" name="Google Shape;16933;p81"/>
          <p:cNvGrpSpPr/>
          <p:nvPr/>
        </p:nvGrpSpPr>
        <p:grpSpPr>
          <a:xfrm>
            <a:off x="3573540" y="1661048"/>
            <a:ext cx="367630" cy="347289"/>
            <a:chOff x="3596131" y="1508648"/>
            <a:chExt cx="367630" cy="347289"/>
          </a:xfrm>
        </p:grpSpPr>
        <p:sp>
          <p:nvSpPr>
            <p:cNvPr id="16934" name="Google Shape;16934;p81"/>
            <p:cNvSpPr/>
            <p:nvPr/>
          </p:nvSpPr>
          <p:spPr>
            <a:xfrm>
              <a:off x="3741112" y="1521439"/>
              <a:ext cx="215257" cy="203645"/>
            </a:xfrm>
            <a:custGeom>
              <a:rect b="b" l="l" r="r" t="t"/>
              <a:pathLst>
                <a:path extrusionOk="0" h="7769" w="8212">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81"/>
            <p:cNvSpPr/>
            <p:nvPr/>
          </p:nvSpPr>
          <p:spPr>
            <a:xfrm>
              <a:off x="3741112" y="1521466"/>
              <a:ext cx="132504" cy="120918"/>
            </a:xfrm>
            <a:custGeom>
              <a:rect b="b" l="l" r="r" t="t"/>
              <a:pathLst>
                <a:path extrusionOk="0" h="4613" w="5055">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81"/>
            <p:cNvSpPr/>
            <p:nvPr/>
          </p:nvSpPr>
          <p:spPr>
            <a:xfrm>
              <a:off x="3601766" y="1562908"/>
              <a:ext cx="354524" cy="287630"/>
            </a:xfrm>
            <a:custGeom>
              <a:rect b="b" l="l" r="r" t="t"/>
              <a:pathLst>
                <a:path extrusionOk="0" h="10973" w="13525">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81"/>
            <p:cNvSpPr/>
            <p:nvPr/>
          </p:nvSpPr>
          <p:spPr>
            <a:xfrm>
              <a:off x="3601766" y="1671768"/>
              <a:ext cx="138454" cy="104798"/>
            </a:xfrm>
            <a:custGeom>
              <a:rect b="b" l="l" r="r" t="t"/>
              <a:pathLst>
                <a:path extrusionOk="0" h="3998" w="5282">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81"/>
            <p:cNvSpPr/>
            <p:nvPr/>
          </p:nvSpPr>
          <p:spPr>
            <a:xfrm>
              <a:off x="3782318" y="1514886"/>
              <a:ext cx="42884" cy="67497"/>
            </a:xfrm>
            <a:custGeom>
              <a:rect b="b" l="l" r="r" t="t"/>
              <a:pathLst>
                <a:path extrusionOk="0" h="2575" w="1636">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81"/>
            <p:cNvSpPr/>
            <p:nvPr/>
          </p:nvSpPr>
          <p:spPr>
            <a:xfrm>
              <a:off x="3668032" y="1641729"/>
              <a:ext cx="132950" cy="98638"/>
            </a:xfrm>
            <a:custGeom>
              <a:rect b="b" l="l" r="r" t="t"/>
              <a:pathLst>
                <a:path extrusionOk="0" h="3763" w="5072">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81"/>
            <p:cNvSpPr/>
            <p:nvPr/>
          </p:nvSpPr>
          <p:spPr>
            <a:xfrm>
              <a:off x="3750811" y="1613707"/>
              <a:ext cx="34312" cy="40026"/>
            </a:xfrm>
            <a:custGeom>
              <a:rect b="b" l="l" r="r" t="t"/>
              <a:pathLst>
                <a:path extrusionOk="0" h="1527" w="1309">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81"/>
            <p:cNvSpPr/>
            <p:nvPr/>
          </p:nvSpPr>
          <p:spPr>
            <a:xfrm>
              <a:off x="3767954" y="1613707"/>
              <a:ext cx="17169" cy="28598"/>
            </a:xfrm>
            <a:custGeom>
              <a:rect b="b" l="l" r="r" t="t"/>
              <a:pathLst>
                <a:path extrusionOk="0" h="1091" w="655">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81"/>
            <p:cNvSpPr/>
            <p:nvPr/>
          </p:nvSpPr>
          <p:spPr>
            <a:xfrm>
              <a:off x="3762239" y="1619422"/>
              <a:ext cx="11455" cy="11455"/>
            </a:xfrm>
            <a:custGeom>
              <a:rect b="b" l="l" r="r" t="t"/>
              <a:pathLst>
                <a:path extrusionOk="0" h="437" w="437">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81"/>
            <p:cNvSpPr/>
            <p:nvPr/>
          </p:nvSpPr>
          <p:spPr>
            <a:xfrm>
              <a:off x="3799566" y="1639605"/>
              <a:ext cx="30800" cy="89621"/>
            </a:xfrm>
            <a:custGeom>
              <a:rect b="b" l="l" r="r" t="t"/>
              <a:pathLst>
                <a:path extrusionOk="0" h="3419" w="1175">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81"/>
            <p:cNvSpPr/>
            <p:nvPr/>
          </p:nvSpPr>
          <p:spPr>
            <a:xfrm>
              <a:off x="3845569" y="1694730"/>
              <a:ext cx="110800" cy="134496"/>
            </a:xfrm>
            <a:custGeom>
              <a:rect b="b" l="l" r="r" t="t"/>
              <a:pathLst>
                <a:path extrusionOk="0" h="5131" w="4227">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81"/>
            <p:cNvSpPr/>
            <p:nvPr/>
          </p:nvSpPr>
          <p:spPr>
            <a:xfrm>
              <a:off x="3889527" y="1550850"/>
              <a:ext cx="55518" cy="146475"/>
            </a:xfrm>
            <a:custGeom>
              <a:rect b="b" l="l" r="r" t="t"/>
              <a:pathLst>
                <a:path extrusionOk="0" h="5588" w="2118">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81"/>
            <p:cNvSpPr/>
            <p:nvPr/>
          </p:nvSpPr>
          <p:spPr>
            <a:xfrm>
              <a:off x="3822607" y="1613524"/>
              <a:ext cx="113133" cy="161417"/>
            </a:xfrm>
            <a:custGeom>
              <a:rect b="b" l="l" r="r" t="t"/>
              <a:pathLst>
                <a:path extrusionOk="0" h="6158" w="4316">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81"/>
            <p:cNvSpPr/>
            <p:nvPr/>
          </p:nvSpPr>
          <p:spPr>
            <a:xfrm>
              <a:off x="3745542" y="1608439"/>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81"/>
            <p:cNvSpPr/>
            <p:nvPr/>
          </p:nvSpPr>
          <p:spPr>
            <a:xfrm>
              <a:off x="3617599" y="1719580"/>
              <a:ext cx="21075" cy="16671"/>
            </a:xfrm>
            <a:custGeom>
              <a:rect b="b" l="l" r="r" t="t"/>
              <a:pathLst>
                <a:path extrusionOk="0" h="636" w="804">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81"/>
            <p:cNvSpPr/>
            <p:nvPr/>
          </p:nvSpPr>
          <p:spPr>
            <a:xfrm>
              <a:off x="3596131" y="1508648"/>
              <a:ext cx="367630" cy="347289"/>
            </a:xfrm>
            <a:custGeom>
              <a:rect b="b" l="l" r="r" t="t"/>
              <a:pathLst>
                <a:path extrusionOk="0" h="13249" w="14025">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81"/>
            <p:cNvSpPr/>
            <p:nvPr/>
          </p:nvSpPr>
          <p:spPr>
            <a:xfrm>
              <a:off x="3941611" y="1748178"/>
              <a:ext cx="20839" cy="20472"/>
            </a:xfrm>
            <a:custGeom>
              <a:rect b="b" l="l" r="r" t="t"/>
              <a:pathLst>
                <a:path extrusionOk="0" h="781" w="795">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1" name="Google Shape;16951;p81"/>
          <p:cNvGrpSpPr/>
          <p:nvPr/>
        </p:nvGrpSpPr>
        <p:grpSpPr>
          <a:xfrm>
            <a:off x="6299902" y="2574815"/>
            <a:ext cx="375809" cy="349019"/>
            <a:chOff x="6322493" y="2422415"/>
            <a:chExt cx="375809" cy="349019"/>
          </a:xfrm>
        </p:grpSpPr>
        <p:sp>
          <p:nvSpPr>
            <p:cNvPr id="16952" name="Google Shape;16952;p81"/>
            <p:cNvSpPr/>
            <p:nvPr/>
          </p:nvSpPr>
          <p:spPr>
            <a:xfrm>
              <a:off x="6551983" y="2435443"/>
              <a:ext cx="125768" cy="55151"/>
            </a:xfrm>
            <a:custGeom>
              <a:rect b="b" l="l" r="r" t="t"/>
              <a:pathLst>
                <a:path extrusionOk="0" h="2104" w="4798">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81"/>
            <p:cNvSpPr/>
            <p:nvPr/>
          </p:nvSpPr>
          <p:spPr>
            <a:xfrm>
              <a:off x="6327919" y="2427973"/>
              <a:ext cx="363384" cy="338036"/>
            </a:xfrm>
            <a:custGeom>
              <a:rect b="b" l="l" r="r" t="t"/>
              <a:pathLst>
                <a:path extrusionOk="0" h="12896" w="13863">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81"/>
            <p:cNvSpPr/>
            <p:nvPr/>
          </p:nvSpPr>
          <p:spPr>
            <a:xfrm>
              <a:off x="6327919" y="2444355"/>
              <a:ext cx="360527" cy="300553"/>
            </a:xfrm>
            <a:custGeom>
              <a:rect b="b" l="l" r="r" t="t"/>
              <a:pathLst>
                <a:path extrusionOk="0" h="11466" w="13754">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81"/>
            <p:cNvSpPr/>
            <p:nvPr/>
          </p:nvSpPr>
          <p:spPr>
            <a:xfrm>
              <a:off x="6439348" y="2442258"/>
              <a:ext cx="23460" cy="23434"/>
            </a:xfrm>
            <a:custGeom>
              <a:rect b="b" l="l" r="r" t="t"/>
              <a:pathLst>
                <a:path extrusionOk="0" h="894" w="895">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81"/>
            <p:cNvSpPr/>
            <p:nvPr/>
          </p:nvSpPr>
          <p:spPr>
            <a:xfrm>
              <a:off x="6322493" y="2422415"/>
              <a:ext cx="375809" cy="349019"/>
            </a:xfrm>
            <a:custGeom>
              <a:rect b="b" l="l" r="r" t="t"/>
              <a:pathLst>
                <a:path extrusionOk="0" h="13315" w="14337">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7" name="Google Shape;16957;p81"/>
          <p:cNvGrpSpPr/>
          <p:nvPr/>
        </p:nvGrpSpPr>
        <p:grpSpPr>
          <a:xfrm>
            <a:off x="2470858" y="3068082"/>
            <a:ext cx="357853" cy="318665"/>
            <a:chOff x="2493449" y="2915682"/>
            <a:chExt cx="357853" cy="318665"/>
          </a:xfrm>
        </p:grpSpPr>
        <p:sp>
          <p:nvSpPr>
            <p:cNvPr id="16958" name="Google Shape;16958;p81"/>
            <p:cNvSpPr/>
            <p:nvPr/>
          </p:nvSpPr>
          <p:spPr>
            <a:xfrm>
              <a:off x="2498692" y="2993743"/>
              <a:ext cx="340238" cy="235336"/>
            </a:xfrm>
            <a:custGeom>
              <a:rect b="b" l="l" r="r" t="t"/>
              <a:pathLst>
                <a:path extrusionOk="0" h="8978" w="1298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81"/>
            <p:cNvSpPr/>
            <p:nvPr/>
          </p:nvSpPr>
          <p:spPr>
            <a:xfrm>
              <a:off x="2498692" y="2993743"/>
              <a:ext cx="319321" cy="235257"/>
            </a:xfrm>
            <a:custGeom>
              <a:rect b="b" l="l" r="r" t="t"/>
              <a:pathLst>
                <a:path extrusionOk="0" h="8975" w="12182">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81"/>
            <p:cNvSpPr/>
            <p:nvPr/>
          </p:nvSpPr>
          <p:spPr>
            <a:xfrm>
              <a:off x="2549125" y="2920925"/>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81"/>
            <p:cNvSpPr/>
            <p:nvPr/>
          </p:nvSpPr>
          <p:spPr>
            <a:xfrm>
              <a:off x="2504328" y="2920925"/>
              <a:ext cx="22412" cy="22412"/>
            </a:xfrm>
            <a:custGeom>
              <a:rect b="b" l="l" r="r" t="t"/>
              <a:pathLst>
                <a:path extrusionOk="0" h="855" w="855">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81"/>
            <p:cNvSpPr/>
            <p:nvPr/>
          </p:nvSpPr>
          <p:spPr>
            <a:xfrm>
              <a:off x="2576124" y="2977701"/>
              <a:ext cx="269910" cy="228888"/>
            </a:xfrm>
            <a:custGeom>
              <a:rect b="b" l="l" r="r" t="t"/>
              <a:pathLst>
                <a:path extrusionOk="0" h="8732" w="10297">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81"/>
            <p:cNvSpPr/>
            <p:nvPr/>
          </p:nvSpPr>
          <p:spPr>
            <a:xfrm>
              <a:off x="2576124" y="2977701"/>
              <a:ext cx="213789" cy="198560"/>
            </a:xfrm>
            <a:custGeom>
              <a:rect b="b" l="l" r="r" t="t"/>
              <a:pathLst>
                <a:path extrusionOk="0" h="7575" w="8156">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81"/>
            <p:cNvSpPr/>
            <p:nvPr/>
          </p:nvSpPr>
          <p:spPr>
            <a:xfrm>
              <a:off x="2657618" y="3054844"/>
              <a:ext cx="127760" cy="104273"/>
            </a:xfrm>
            <a:custGeom>
              <a:rect b="b" l="l" r="r" t="t"/>
              <a:pathLst>
                <a:path extrusionOk="0" h="3978" w="4874">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81"/>
            <p:cNvSpPr/>
            <p:nvPr/>
          </p:nvSpPr>
          <p:spPr>
            <a:xfrm>
              <a:off x="2744670" y="3101450"/>
              <a:ext cx="13631" cy="18952"/>
            </a:xfrm>
            <a:custGeom>
              <a:rect b="b" l="l" r="r" t="t"/>
              <a:pathLst>
                <a:path extrusionOk="0" h="723" w="52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81"/>
            <p:cNvSpPr/>
            <p:nvPr/>
          </p:nvSpPr>
          <p:spPr>
            <a:xfrm>
              <a:off x="2493449" y="2915682"/>
              <a:ext cx="357853" cy="318665"/>
            </a:xfrm>
            <a:custGeom>
              <a:rect b="b" l="l" r="r" t="t"/>
              <a:pathLst>
                <a:path extrusionOk="0" h="12157" w="13652">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7" name="Google Shape;16967;p81"/>
          <p:cNvGrpSpPr/>
          <p:nvPr/>
        </p:nvGrpSpPr>
        <p:grpSpPr>
          <a:xfrm>
            <a:off x="1376932" y="3118541"/>
            <a:ext cx="359583" cy="217695"/>
            <a:chOff x="1399523" y="2966141"/>
            <a:chExt cx="359583" cy="217695"/>
          </a:xfrm>
        </p:grpSpPr>
        <p:sp>
          <p:nvSpPr>
            <p:cNvPr id="16968" name="Google Shape;16968;p81"/>
            <p:cNvSpPr/>
            <p:nvPr/>
          </p:nvSpPr>
          <p:spPr>
            <a:xfrm>
              <a:off x="1455644" y="3082499"/>
              <a:ext cx="260710" cy="74312"/>
            </a:xfrm>
            <a:custGeom>
              <a:rect b="b" l="l" r="r" t="t"/>
              <a:pathLst>
                <a:path extrusionOk="0" h="2835" w="9946">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81"/>
            <p:cNvSpPr/>
            <p:nvPr/>
          </p:nvSpPr>
          <p:spPr>
            <a:xfrm>
              <a:off x="1455565" y="3082420"/>
              <a:ext cx="256804" cy="66947"/>
            </a:xfrm>
            <a:custGeom>
              <a:rect b="b" l="l" r="r" t="t"/>
              <a:pathLst>
                <a:path extrusionOk="0" h="2554" w="9797">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81"/>
            <p:cNvSpPr/>
            <p:nvPr/>
          </p:nvSpPr>
          <p:spPr>
            <a:xfrm>
              <a:off x="1443953" y="3047662"/>
              <a:ext cx="300867" cy="61128"/>
            </a:xfrm>
            <a:custGeom>
              <a:rect b="b" l="l" r="r" t="t"/>
              <a:pathLst>
                <a:path extrusionOk="0" h="2332" w="11478">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81"/>
            <p:cNvSpPr/>
            <p:nvPr/>
          </p:nvSpPr>
          <p:spPr>
            <a:xfrm>
              <a:off x="1404766" y="3061031"/>
              <a:ext cx="67235" cy="95151"/>
            </a:xfrm>
            <a:custGeom>
              <a:rect b="b" l="l" r="r" t="t"/>
              <a:pathLst>
                <a:path extrusionOk="0" h="3630" w="2565">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81"/>
            <p:cNvSpPr/>
            <p:nvPr/>
          </p:nvSpPr>
          <p:spPr>
            <a:xfrm>
              <a:off x="1513338" y="3020742"/>
              <a:ext cx="129175" cy="143566"/>
            </a:xfrm>
            <a:custGeom>
              <a:rect b="b" l="l" r="r" t="t"/>
              <a:pathLst>
                <a:path extrusionOk="0" h="5477" w="4928">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81"/>
            <p:cNvSpPr/>
            <p:nvPr/>
          </p:nvSpPr>
          <p:spPr>
            <a:xfrm>
              <a:off x="1427177" y="3083416"/>
              <a:ext cx="27943" cy="33578"/>
            </a:xfrm>
            <a:custGeom>
              <a:rect b="b" l="l" r="r" t="t"/>
              <a:pathLst>
                <a:path extrusionOk="0" h="1281" w="1066">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81"/>
            <p:cNvSpPr/>
            <p:nvPr/>
          </p:nvSpPr>
          <p:spPr>
            <a:xfrm>
              <a:off x="1443953" y="3083704"/>
              <a:ext cx="11167" cy="22150"/>
            </a:xfrm>
            <a:custGeom>
              <a:rect b="b" l="l" r="r" t="t"/>
              <a:pathLst>
                <a:path extrusionOk="0" h="845" w="426">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81"/>
            <p:cNvSpPr/>
            <p:nvPr/>
          </p:nvSpPr>
          <p:spPr>
            <a:xfrm>
              <a:off x="1438318" y="3088947"/>
              <a:ext cx="11193" cy="11271"/>
            </a:xfrm>
            <a:custGeom>
              <a:rect b="b" l="l" r="r" t="t"/>
              <a:pathLst>
                <a:path extrusionOk="0" h="430" w="427">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81"/>
            <p:cNvSpPr/>
            <p:nvPr/>
          </p:nvSpPr>
          <p:spPr>
            <a:xfrm>
              <a:off x="1404766" y="3066011"/>
              <a:ext cx="52294" cy="90250"/>
            </a:xfrm>
            <a:custGeom>
              <a:rect b="b" l="l" r="r" t="t"/>
              <a:pathLst>
                <a:path extrusionOk="0" h="3443" w="1995">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81"/>
            <p:cNvSpPr/>
            <p:nvPr/>
          </p:nvSpPr>
          <p:spPr>
            <a:xfrm>
              <a:off x="1421909" y="3078174"/>
              <a:ext cx="38454" cy="44089"/>
            </a:xfrm>
            <a:custGeom>
              <a:rect b="b" l="l" r="r" t="t"/>
              <a:pathLst>
                <a:path extrusionOk="0" h="1682" w="1467">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81"/>
            <p:cNvSpPr/>
            <p:nvPr/>
          </p:nvSpPr>
          <p:spPr>
            <a:xfrm>
              <a:off x="1399523" y="2966141"/>
              <a:ext cx="359583" cy="217695"/>
            </a:xfrm>
            <a:custGeom>
              <a:rect b="b" l="l" r="r" t="t"/>
              <a:pathLst>
                <a:path extrusionOk="0" h="8305" w="13718">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9" name="Google Shape;16979;p81"/>
          <p:cNvGrpSpPr/>
          <p:nvPr/>
        </p:nvGrpSpPr>
        <p:grpSpPr>
          <a:xfrm>
            <a:off x="849642" y="3041110"/>
            <a:ext cx="328810" cy="369911"/>
            <a:chOff x="872232" y="2888710"/>
            <a:chExt cx="328810" cy="369911"/>
          </a:xfrm>
        </p:grpSpPr>
        <p:sp>
          <p:nvSpPr>
            <p:cNvPr id="16980" name="Google Shape;16980;p81"/>
            <p:cNvSpPr/>
            <p:nvPr/>
          </p:nvSpPr>
          <p:spPr>
            <a:xfrm>
              <a:off x="984553" y="3004149"/>
              <a:ext cx="104273" cy="225952"/>
            </a:xfrm>
            <a:custGeom>
              <a:rect b="b" l="l" r="r" t="t"/>
              <a:pathLst>
                <a:path extrusionOk="0" h="8620" w="3978">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81"/>
            <p:cNvSpPr/>
            <p:nvPr/>
          </p:nvSpPr>
          <p:spPr>
            <a:xfrm>
              <a:off x="1043269" y="3091437"/>
              <a:ext cx="210" cy="26"/>
            </a:xfrm>
            <a:custGeom>
              <a:rect b="b" l="l" r="r" t="t"/>
              <a:pathLst>
                <a:path extrusionOk="0" h="1" w="8">
                  <a:moveTo>
                    <a:pt x="0" y="1"/>
                  </a:moveTo>
                  <a:lnTo>
                    <a:pt x="0" y="1"/>
                  </a:lnTo>
                  <a:cubicBezTo>
                    <a:pt x="7" y="1"/>
                    <a:pt x="4" y="1"/>
                    <a:pt x="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81"/>
            <p:cNvSpPr/>
            <p:nvPr/>
          </p:nvSpPr>
          <p:spPr>
            <a:xfrm>
              <a:off x="984553" y="3004149"/>
              <a:ext cx="70250" cy="225873"/>
            </a:xfrm>
            <a:custGeom>
              <a:rect b="b" l="l" r="r" t="t"/>
              <a:pathLst>
                <a:path extrusionOk="0" h="8617" w="268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81"/>
            <p:cNvSpPr/>
            <p:nvPr/>
          </p:nvSpPr>
          <p:spPr>
            <a:xfrm>
              <a:off x="985837" y="3133561"/>
              <a:ext cx="26" cy="26"/>
            </a:xfrm>
            <a:custGeom>
              <a:rect b="b" l="l" r="r" t="t"/>
              <a:pathLst>
                <a:path extrusionOk="0" h="1" w="1">
                  <a:moveTo>
                    <a:pt x="0" y="1"/>
                  </a:moveTo>
                  <a:lnTo>
                    <a:pt x="0" y="1"/>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81"/>
            <p:cNvSpPr/>
            <p:nvPr/>
          </p:nvSpPr>
          <p:spPr>
            <a:xfrm>
              <a:off x="984920" y="3139930"/>
              <a:ext cx="26" cy="315"/>
            </a:xfrm>
            <a:custGeom>
              <a:rect b="b" l="l" r="r" t="t"/>
              <a:pathLst>
                <a:path extrusionOk="0" h="12" w="1">
                  <a:moveTo>
                    <a:pt x="0" y="0"/>
                  </a:moveTo>
                  <a:lnTo>
                    <a:pt x="0" y="11"/>
                  </a:lnTo>
                  <a:cubicBezTo>
                    <a:pt x="0" y="8"/>
                    <a:pt x="0" y="4"/>
                    <a:pt x="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81"/>
            <p:cNvSpPr/>
            <p:nvPr/>
          </p:nvSpPr>
          <p:spPr>
            <a:xfrm>
              <a:off x="992548" y="3185383"/>
              <a:ext cx="315" cy="760"/>
            </a:xfrm>
            <a:custGeom>
              <a:rect b="b" l="l" r="r" t="t"/>
              <a:pathLst>
                <a:path extrusionOk="0" h="29" w="12">
                  <a:moveTo>
                    <a:pt x="1" y="0"/>
                  </a:moveTo>
                  <a:lnTo>
                    <a:pt x="12" y="28"/>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81"/>
            <p:cNvSpPr/>
            <p:nvPr/>
          </p:nvSpPr>
          <p:spPr>
            <a:xfrm>
              <a:off x="1001880" y="2940453"/>
              <a:ext cx="69516" cy="69542"/>
            </a:xfrm>
            <a:custGeom>
              <a:rect b="b" l="l" r="r" t="t"/>
              <a:pathLst>
                <a:path extrusionOk="0" h="2653" w="2652">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81"/>
            <p:cNvSpPr/>
            <p:nvPr/>
          </p:nvSpPr>
          <p:spPr>
            <a:xfrm>
              <a:off x="1001880" y="2940453"/>
              <a:ext cx="37431" cy="69358"/>
            </a:xfrm>
            <a:custGeom>
              <a:rect b="b" l="l" r="r" t="t"/>
              <a:pathLst>
                <a:path extrusionOk="0" h="2646" w="1428">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81"/>
            <p:cNvSpPr/>
            <p:nvPr/>
          </p:nvSpPr>
          <p:spPr>
            <a:xfrm>
              <a:off x="1001880" y="2969418"/>
              <a:ext cx="23250" cy="23250"/>
            </a:xfrm>
            <a:custGeom>
              <a:rect b="b" l="l" r="r" t="t"/>
              <a:pathLst>
                <a:path extrusionOk="0" h="887" w="887">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81"/>
            <p:cNvSpPr/>
            <p:nvPr/>
          </p:nvSpPr>
          <p:spPr>
            <a:xfrm>
              <a:off x="1048223" y="2969418"/>
              <a:ext cx="23172" cy="23250"/>
            </a:xfrm>
            <a:custGeom>
              <a:rect b="b" l="l" r="r" t="t"/>
              <a:pathLst>
                <a:path extrusionOk="0" h="887" w="884">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81"/>
            <p:cNvSpPr/>
            <p:nvPr/>
          </p:nvSpPr>
          <p:spPr>
            <a:xfrm>
              <a:off x="872232" y="2888710"/>
              <a:ext cx="328810" cy="369911"/>
            </a:xfrm>
            <a:custGeom>
              <a:rect b="b" l="l" r="r" t="t"/>
              <a:pathLst>
                <a:path extrusionOk="0" h="14112" w="12544">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1" name="Google Shape;16991;p81"/>
          <p:cNvGrpSpPr/>
          <p:nvPr/>
        </p:nvGrpSpPr>
        <p:grpSpPr>
          <a:xfrm>
            <a:off x="5792454" y="3048528"/>
            <a:ext cx="281181" cy="357958"/>
            <a:chOff x="5815045" y="2896128"/>
            <a:chExt cx="281181" cy="357958"/>
          </a:xfrm>
        </p:grpSpPr>
        <p:sp>
          <p:nvSpPr>
            <p:cNvPr id="16992" name="Google Shape;16992;p81"/>
            <p:cNvSpPr/>
            <p:nvPr/>
          </p:nvSpPr>
          <p:spPr>
            <a:xfrm>
              <a:off x="5837273" y="2912013"/>
              <a:ext cx="57458" cy="275048"/>
            </a:xfrm>
            <a:custGeom>
              <a:rect b="b" l="l" r="r" t="t"/>
              <a:pathLst>
                <a:path extrusionOk="0" h="10493" w="2192">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81"/>
            <p:cNvSpPr/>
            <p:nvPr/>
          </p:nvSpPr>
          <p:spPr>
            <a:xfrm>
              <a:off x="5877824" y="3079039"/>
              <a:ext cx="175335" cy="163959"/>
            </a:xfrm>
            <a:custGeom>
              <a:rect b="b" l="l" r="r" t="t"/>
              <a:pathLst>
                <a:path extrusionOk="0" h="6255" w="6689">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81"/>
            <p:cNvSpPr/>
            <p:nvPr/>
          </p:nvSpPr>
          <p:spPr>
            <a:xfrm>
              <a:off x="5821598" y="2978409"/>
              <a:ext cx="90354" cy="270225"/>
            </a:xfrm>
            <a:custGeom>
              <a:rect b="b" l="l" r="r" t="t"/>
              <a:pathLst>
                <a:path extrusionOk="0" h="10309" w="3447">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81"/>
            <p:cNvSpPr/>
            <p:nvPr/>
          </p:nvSpPr>
          <p:spPr>
            <a:xfrm>
              <a:off x="5947156" y="2909260"/>
              <a:ext cx="147314" cy="120918"/>
            </a:xfrm>
            <a:custGeom>
              <a:rect b="b" l="l" r="r" t="t"/>
              <a:pathLst>
                <a:path extrusionOk="0" h="4613" w="562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81"/>
            <p:cNvSpPr/>
            <p:nvPr/>
          </p:nvSpPr>
          <p:spPr>
            <a:xfrm>
              <a:off x="5934522" y="2984936"/>
              <a:ext cx="134077" cy="146082"/>
            </a:xfrm>
            <a:custGeom>
              <a:rect b="b" l="l" r="r" t="t"/>
              <a:pathLst>
                <a:path extrusionOk="0" h="5573" w="5115">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81"/>
            <p:cNvSpPr/>
            <p:nvPr/>
          </p:nvSpPr>
          <p:spPr>
            <a:xfrm>
              <a:off x="5815045" y="2896128"/>
              <a:ext cx="281181" cy="357958"/>
            </a:xfrm>
            <a:custGeom>
              <a:rect b="b" l="l" r="r" t="t"/>
              <a:pathLst>
                <a:path extrusionOk="0" h="13656" w="10727">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8" name="Google Shape;16998;p81"/>
          <p:cNvGrpSpPr/>
          <p:nvPr/>
        </p:nvGrpSpPr>
        <p:grpSpPr>
          <a:xfrm>
            <a:off x="5216303" y="3048502"/>
            <a:ext cx="336437" cy="357774"/>
            <a:chOff x="5238894" y="2896102"/>
            <a:chExt cx="336437" cy="357774"/>
          </a:xfrm>
        </p:grpSpPr>
        <p:sp>
          <p:nvSpPr>
            <p:cNvPr id="16999" name="Google Shape;16999;p81"/>
            <p:cNvSpPr/>
            <p:nvPr/>
          </p:nvSpPr>
          <p:spPr>
            <a:xfrm>
              <a:off x="5396117" y="3069419"/>
              <a:ext cx="173684" cy="162439"/>
            </a:xfrm>
            <a:custGeom>
              <a:rect b="b" l="l" r="r" t="t"/>
              <a:pathLst>
                <a:path extrusionOk="0" h="6197" w="6626">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81"/>
            <p:cNvSpPr/>
            <p:nvPr/>
          </p:nvSpPr>
          <p:spPr>
            <a:xfrm>
              <a:off x="5396117" y="3119825"/>
              <a:ext cx="22438" cy="128808"/>
            </a:xfrm>
            <a:custGeom>
              <a:rect b="b" l="l" r="r" t="t"/>
              <a:pathLst>
                <a:path extrusionOk="0" h="4914" w="856">
                  <a:moveTo>
                    <a:pt x="1" y="1"/>
                  </a:moveTo>
                  <a:lnTo>
                    <a:pt x="1" y="4913"/>
                  </a:lnTo>
                  <a:lnTo>
                    <a:pt x="855" y="4913"/>
                  </a:lnTo>
                  <a:lnTo>
                    <a:pt x="855"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81"/>
            <p:cNvSpPr/>
            <p:nvPr/>
          </p:nvSpPr>
          <p:spPr>
            <a:xfrm>
              <a:off x="5373731" y="2904568"/>
              <a:ext cx="67209" cy="80813"/>
            </a:xfrm>
            <a:custGeom>
              <a:rect b="b" l="l" r="r" t="t"/>
              <a:pathLst>
                <a:path extrusionOk="0" h="3083" w="2564">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81"/>
            <p:cNvSpPr/>
            <p:nvPr/>
          </p:nvSpPr>
          <p:spPr>
            <a:xfrm>
              <a:off x="5337873" y="2930466"/>
              <a:ext cx="156358" cy="200552"/>
            </a:xfrm>
            <a:custGeom>
              <a:rect b="b" l="l" r="r" t="t"/>
              <a:pathLst>
                <a:path extrusionOk="0" h="7651" w="5965">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81"/>
            <p:cNvSpPr/>
            <p:nvPr/>
          </p:nvSpPr>
          <p:spPr>
            <a:xfrm>
              <a:off x="5320625" y="2930466"/>
              <a:ext cx="156279" cy="200552"/>
            </a:xfrm>
            <a:custGeom>
              <a:rect b="b" l="l" r="r" t="t"/>
              <a:pathLst>
                <a:path extrusionOk="0" h="7651" w="5962">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81"/>
            <p:cNvSpPr/>
            <p:nvPr/>
          </p:nvSpPr>
          <p:spPr>
            <a:xfrm>
              <a:off x="5244949" y="3069419"/>
              <a:ext cx="173605" cy="162439"/>
            </a:xfrm>
            <a:custGeom>
              <a:rect b="b" l="l" r="r" t="t"/>
              <a:pathLst>
                <a:path extrusionOk="0" h="6197" w="6623">
                  <a:moveTo>
                    <a:pt x="1" y="0"/>
                  </a:moveTo>
                  <a:cubicBezTo>
                    <a:pt x="1" y="1"/>
                    <a:pt x="1035" y="3992"/>
                    <a:pt x="6622" y="6196"/>
                  </a:cubicBezTo>
                  <a:cubicBezTo>
                    <a:pt x="6619" y="6179"/>
                    <a:pt x="5233" y="2402"/>
                    <a:pt x="1"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81"/>
            <p:cNvSpPr/>
            <p:nvPr/>
          </p:nvSpPr>
          <p:spPr>
            <a:xfrm>
              <a:off x="5238894" y="2896102"/>
              <a:ext cx="336437" cy="357774"/>
            </a:xfrm>
            <a:custGeom>
              <a:rect b="b" l="l" r="r" t="t"/>
              <a:pathLst>
                <a:path extrusionOk="0" h="13649" w="12835">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6" name="Google Shape;17006;p81"/>
          <p:cNvGrpSpPr/>
          <p:nvPr/>
        </p:nvGrpSpPr>
        <p:grpSpPr>
          <a:xfrm>
            <a:off x="5204403" y="1652319"/>
            <a:ext cx="374786" cy="364616"/>
            <a:chOff x="5226994" y="1499919"/>
            <a:chExt cx="374786" cy="364616"/>
          </a:xfrm>
        </p:grpSpPr>
        <p:sp>
          <p:nvSpPr>
            <p:cNvPr id="17007" name="Google Shape;17007;p81"/>
            <p:cNvSpPr/>
            <p:nvPr/>
          </p:nvSpPr>
          <p:spPr>
            <a:xfrm>
              <a:off x="5470875" y="1505293"/>
              <a:ext cx="125558" cy="125584"/>
            </a:xfrm>
            <a:custGeom>
              <a:rect b="b" l="l" r="r" t="t"/>
              <a:pathLst>
                <a:path extrusionOk="0" h="4791" w="479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81"/>
            <p:cNvSpPr/>
            <p:nvPr/>
          </p:nvSpPr>
          <p:spPr>
            <a:xfrm>
              <a:off x="5493732" y="1528176"/>
              <a:ext cx="79843" cy="79843"/>
            </a:xfrm>
            <a:custGeom>
              <a:rect b="b" l="l" r="r" t="t"/>
              <a:pathLst>
                <a:path extrusionOk="0" h="3046" w="3046">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81"/>
            <p:cNvSpPr/>
            <p:nvPr/>
          </p:nvSpPr>
          <p:spPr>
            <a:xfrm>
              <a:off x="5242564" y="1505293"/>
              <a:ext cx="125663" cy="125584"/>
            </a:xfrm>
            <a:custGeom>
              <a:rect b="b" l="l" r="r" t="t"/>
              <a:pathLst>
                <a:path extrusionOk="0" h="4791" w="4794">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81"/>
            <p:cNvSpPr/>
            <p:nvPr/>
          </p:nvSpPr>
          <p:spPr>
            <a:xfrm>
              <a:off x="5265421" y="1528176"/>
              <a:ext cx="79948" cy="79843"/>
            </a:xfrm>
            <a:custGeom>
              <a:rect b="b" l="l" r="r" t="t"/>
              <a:pathLst>
                <a:path extrusionOk="0" h="3046" w="305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81"/>
            <p:cNvSpPr/>
            <p:nvPr/>
          </p:nvSpPr>
          <p:spPr>
            <a:xfrm>
              <a:off x="5253993" y="1539500"/>
              <a:ext cx="331011" cy="319688"/>
            </a:xfrm>
            <a:custGeom>
              <a:rect b="b" l="l" r="r" t="t"/>
              <a:pathLst>
                <a:path extrusionOk="0" h="12196" w="12628">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81"/>
            <p:cNvSpPr/>
            <p:nvPr/>
          </p:nvSpPr>
          <p:spPr>
            <a:xfrm>
              <a:off x="5376667" y="1767811"/>
              <a:ext cx="85662" cy="68519"/>
            </a:xfrm>
            <a:custGeom>
              <a:rect b="b" l="l" r="r" t="t"/>
              <a:pathLst>
                <a:path extrusionOk="0" h="2614" w="3268">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81"/>
            <p:cNvSpPr/>
            <p:nvPr/>
          </p:nvSpPr>
          <p:spPr>
            <a:xfrm>
              <a:off x="5253993" y="1543379"/>
              <a:ext cx="157930" cy="315546"/>
            </a:xfrm>
            <a:custGeom>
              <a:rect b="b" l="l" r="r" t="t"/>
              <a:pathLst>
                <a:path extrusionOk="0" h="12038" w="6025">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81"/>
            <p:cNvSpPr/>
            <p:nvPr/>
          </p:nvSpPr>
          <p:spPr>
            <a:xfrm>
              <a:off x="5333915" y="1676382"/>
              <a:ext cx="34312" cy="40131"/>
            </a:xfrm>
            <a:custGeom>
              <a:rect b="b" l="l" r="r" t="t"/>
              <a:pathLst>
                <a:path extrusionOk="0" h="1531" w="1309">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81"/>
            <p:cNvSpPr/>
            <p:nvPr/>
          </p:nvSpPr>
          <p:spPr>
            <a:xfrm>
              <a:off x="5351058" y="1676460"/>
              <a:ext cx="17169" cy="28624"/>
            </a:xfrm>
            <a:custGeom>
              <a:rect b="b" l="l" r="r" t="t"/>
              <a:pathLst>
                <a:path extrusionOk="0" h="1092" w="655">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81"/>
            <p:cNvSpPr/>
            <p:nvPr/>
          </p:nvSpPr>
          <p:spPr>
            <a:xfrm>
              <a:off x="5345343" y="1682201"/>
              <a:ext cx="11455" cy="11455"/>
            </a:xfrm>
            <a:custGeom>
              <a:rect b="b" l="l" r="r" t="t"/>
              <a:pathLst>
                <a:path extrusionOk="0" h="437" w="437">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81"/>
            <p:cNvSpPr/>
            <p:nvPr/>
          </p:nvSpPr>
          <p:spPr>
            <a:xfrm>
              <a:off x="5470875" y="1676382"/>
              <a:ext cx="34312" cy="40131"/>
            </a:xfrm>
            <a:custGeom>
              <a:rect b="b" l="l" r="r" t="t"/>
              <a:pathLst>
                <a:path extrusionOk="0" h="1531" w="1309">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81"/>
            <p:cNvSpPr/>
            <p:nvPr/>
          </p:nvSpPr>
          <p:spPr>
            <a:xfrm>
              <a:off x="5488018" y="1676460"/>
              <a:ext cx="17091" cy="28624"/>
            </a:xfrm>
            <a:custGeom>
              <a:rect b="b" l="l" r="r" t="t"/>
              <a:pathLst>
                <a:path extrusionOk="0" h="1092" w="652">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81"/>
            <p:cNvSpPr/>
            <p:nvPr/>
          </p:nvSpPr>
          <p:spPr>
            <a:xfrm>
              <a:off x="5482304" y="1682201"/>
              <a:ext cx="11455" cy="11455"/>
            </a:xfrm>
            <a:custGeom>
              <a:rect b="b" l="l" r="r" t="t"/>
              <a:pathLst>
                <a:path extrusionOk="0" h="437" w="437">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81"/>
            <p:cNvSpPr/>
            <p:nvPr/>
          </p:nvSpPr>
          <p:spPr>
            <a:xfrm>
              <a:off x="5368200" y="1762096"/>
              <a:ext cx="102701" cy="45662"/>
            </a:xfrm>
            <a:custGeom>
              <a:rect b="b" l="l" r="r" t="t"/>
              <a:pathLst>
                <a:path extrusionOk="0" h="1742" w="3918">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81"/>
            <p:cNvSpPr/>
            <p:nvPr/>
          </p:nvSpPr>
          <p:spPr>
            <a:xfrm>
              <a:off x="5390953" y="1744953"/>
              <a:ext cx="57091" cy="40026"/>
            </a:xfrm>
            <a:custGeom>
              <a:rect b="b" l="l" r="r" t="t"/>
              <a:pathLst>
                <a:path extrusionOk="0" h="1527" w="2178">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81"/>
            <p:cNvSpPr/>
            <p:nvPr/>
          </p:nvSpPr>
          <p:spPr>
            <a:xfrm>
              <a:off x="5390953" y="1747915"/>
              <a:ext cx="47418" cy="37064"/>
            </a:xfrm>
            <a:custGeom>
              <a:rect b="b" l="l" r="r" t="t"/>
              <a:pathLst>
                <a:path extrusionOk="0" h="1414" w="1809">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81"/>
            <p:cNvSpPr/>
            <p:nvPr/>
          </p:nvSpPr>
          <p:spPr>
            <a:xfrm>
              <a:off x="5226994" y="1499919"/>
              <a:ext cx="374786" cy="364616"/>
            </a:xfrm>
            <a:custGeom>
              <a:rect b="b" l="l" r="r" t="t"/>
              <a:pathLst>
                <a:path extrusionOk="0" h="13910" w="14298">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81"/>
            <p:cNvSpPr/>
            <p:nvPr/>
          </p:nvSpPr>
          <p:spPr>
            <a:xfrm>
              <a:off x="5328567" y="1671034"/>
              <a:ext cx="45007" cy="50721"/>
            </a:xfrm>
            <a:custGeom>
              <a:rect b="b" l="l" r="r" t="t"/>
              <a:pathLst>
                <a:path extrusionOk="0" h="1935" w="1717">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81"/>
            <p:cNvSpPr/>
            <p:nvPr/>
          </p:nvSpPr>
          <p:spPr>
            <a:xfrm>
              <a:off x="5465528" y="1671139"/>
              <a:ext cx="45007" cy="50721"/>
            </a:xfrm>
            <a:custGeom>
              <a:rect b="b" l="l" r="r" t="t"/>
              <a:pathLst>
                <a:path extrusionOk="0" h="1935" w="1717">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81"/>
            <p:cNvSpPr/>
            <p:nvPr/>
          </p:nvSpPr>
          <p:spPr>
            <a:xfrm>
              <a:off x="5361831" y="1739711"/>
              <a:ext cx="115152" cy="101967"/>
            </a:xfrm>
            <a:custGeom>
              <a:rect b="b" l="l" r="r" t="t"/>
              <a:pathLst>
                <a:path extrusionOk="0" h="3890" w="4393">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7" name="Google Shape;17027;p81"/>
          <p:cNvGrpSpPr/>
          <p:nvPr/>
        </p:nvGrpSpPr>
        <p:grpSpPr>
          <a:xfrm>
            <a:off x="5763332" y="2562207"/>
            <a:ext cx="352794" cy="374262"/>
            <a:chOff x="5785923" y="2409807"/>
            <a:chExt cx="352794" cy="374262"/>
          </a:xfrm>
        </p:grpSpPr>
        <p:sp>
          <p:nvSpPr>
            <p:cNvPr id="17028" name="Google Shape;17028;p81"/>
            <p:cNvSpPr/>
            <p:nvPr/>
          </p:nvSpPr>
          <p:spPr>
            <a:xfrm>
              <a:off x="5791637" y="2550018"/>
              <a:ext cx="341365" cy="228730"/>
            </a:xfrm>
            <a:custGeom>
              <a:rect b="b" l="l" r="r" t="t"/>
              <a:pathLst>
                <a:path extrusionOk="0" h="8726" w="13023">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81"/>
            <p:cNvSpPr/>
            <p:nvPr/>
          </p:nvSpPr>
          <p:spPr>
            <a:xfrm>
              <a:off x="5895150" y="2415259"/>
              <a:ext cx="134234" cy="211561"/>
            </a:xfrm>
            <a:custGeom>
              <a:rect b="b" l="l" r="r" t="t"/>
              <a:pathLst>
                <a:path extrusionOk="0" h="8071" w="5121">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81"/>
            <p:cNvSpPr/>
            <p:nvPr/>
          </p:nvSpPr>
          <p:spPr>
            <a:xfrm>
              <a:off x="5895517" y="2415626"/>
              <a:ext cx="59843" cy="175440"/>
            </a:xfrm>
            <a:custGeom>
              <a:rect b="b" l="l" r="r" t="t"/>
              <a:pathLst>
                <a:path extrusionOk="0" h="6693" w="2283">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81"/>
            <p:cNvSpPr/>
            <p:nvPr/>
          </p:nvSpPr>
          <p:spPr>
            <a:xfrm>
              <a:off x="5909541" y="2579323"/>
              <a:ext cx="29332" cy="23539"/>
            </a:xfrm>
            <a:custGeom>
              <a:rect b="b" l="l" r="r" t="t"/>
              <a:pathLst>
                <a:path extrusionOk="0" h="898" w="1119">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81"/>
            <p:cNvSpPr/>
            <p:nvPr/>
          </p:nvSpPr>
          <p:spPr>
            <a:xfrm>
              <a:off x="5985767" y="2579323"/>
              <a:ext cx="29332" cy="23539"/>
            </a:xfrm>
            <a:custGeom>
              <a:rect b="b" l="l" r="r" t="t"/>
              <a:pathLst>
                <a:path extrusionOk="0" h="898" w="1119">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81"/>
            <p:cNvSpPr/>
            <p:nvPr/>
          </p:nvSpPr>
          <p:spPr>
            <a:xfrm>
              <a:off x="5785923" y="2409807"/>
              <a:ext cx="352794" cy="374262"/>
            </a:xfrm>
            <a:custGeom>
              <a:rect b="b" l="l" r="r" t="t"/>
              <a:pathLst>
                <a:path extrusionOk="0" h="14278" w="13459">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4" name="Google Shape;17034;p81"/>
          <p:cNvGrpSpPr/>
          <p:nvPr/>
        </p:nvGrpSpPr>
        <p:grpSpPr>
          <a:xfrm>
            <a:off x="3564785" y="3090284"/>
            <a:ext cx="357853" cy="274235"/>
            <a:chOff x="3587376" y="2937884"/>
            <a:chExt cx="357853" cy="274235"/>
          </a:xfrm>
        </p:grpSpPr>
        <p:sp>
          <p:nvSpPr>
            <p:cNvPr id="17035" name="Google Shape;17035;p81"/>
            <p:cNvSpPr/>
            <p:nvPr/>
          </p:nvSpPr>
          <p:spPr>
            <a:xfrm>
              <a:off x="3592540" y="2943127"/>
              <a:ext cx="173763" cy="263776"/>
            </a:xfrm>
            <a:custGeom>
              <a:rect b="b" l="l" r="r" t="t"/>
              <a:pathLst>
                <a:path extrusionOk="0" h="10063" w="6629">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81"/>
            <p:cNvSpPr/>
            <p:nvPr/>
          </p:nvSpPr>
          <p:spPr>
            <a:xfrm>
              <a:off x="3610521" y="3027190"/>
              <a:ext cx="156148" cy="41337"/>
            </a:xfrm>
            <a:custGeom>
              <a:rect b="b" l="l" r="r" t="t"/>
              <a:pathLst>
                <a:path extrusionOk="0" h="1577" w="5957">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81"/>
            <p:cNvSpPr/>
            <p:nvPr/>
          </p:nvSpPr>
          <p:spPr>
            <a:xfrm>
              <a:off x="3592540" y="2943127"/>
              <a:ext cx="162701" cy="117747"/>
            </a:xfrm>
            <a:custGeom>
              <a:rect b="b" l="l" r="r" t="t"/>
              <a:pathLst>
                <a:path extrusionOk="0" h="4492" w="6207">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81"/>
            <p:cNvSpPr/>
            <p:nvPr/>
          </p:nvSpPr>
          <p:spPr>
            <a:xfrm>
              <a:off x="3592540" y="2943127"/>
              <a:ext cx="96069" cy="54339"/>
            </a:xfrm>
            <a:custGeom>
              <a:rect b="b" l="l" r="r" t="t"/>
              <a:pathLst>
                <a:path extrusionOk="0" h="2073" w="3665">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81"/>
            <p:cNvSpPr/>
            <p:nvPr/>
          </p:nvSpPr>
          <p:spPr>
            <a:xfrm>
              <a:off x="3625436" y="3137257"/>
              <a:ext cx="61442" cy="46580"/>
            </a:xfrm>
            <a:custGeom>
              <a:rect b="b" l="l" r="r" t="t"/>
              <a:pathLst>
                <a:path extrusionOk="0" h="1777" w="2344">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81"/>
            <p:cNvSpPr/>
            <p:nvPr/>
          </p:nvSpPr>
          <p:spPr>
            <a:xfrm>
              <a:off x="3766381" y="2943127"/>
              <a:ext cx="173763" cy="263776"/>
            </a:xfrm>
            <a:custGeom>
              <a:rect b="b" l="l" r="r" t="t"/>
              <a:pathLst>
                <a:path extrusionOk="0" h="10063" w="6629">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81"/>
            <p:cNvSpPr/>
            <p:nvPr/>
          </p:nvSpPr>
          <p:spPr>
            <a:xfrm>
              <a:off x="3766014" y="3027190"/>
              <a:ext cx="156253" cy="41337"/>
            </a:xfrm>
            <a:custGeom>
              <a:rect b="b" l="l" r="r" t="t"/>
              <a:pathLst>
                <a:path extrusionOk="0" h="1577" w="5961">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81"/>
            <p:cNvSpPr/>
            <p:nvPr/>
          </p:nvSpPr>
          <p:spPr>
            <a:xfrm>
              <a:off x="3777443" y="2943127"/>
              <a:ext cx="162701" cy="117747"/>
            </a:xfrm>
            <a:custGeom>
              <a:rect b="b" l="l" r="r" t="t"/>
              <a:pathLst>
                <a:path extrusionOk="0" h="4492" w="6207">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81"/>
            <p:cNvSpPr/>
            <p:nvPr/>
          </p:nvSpPr>
          <p:spPr>
            <a:xfrm>
              <a:off x="3844075" y="2943127"/>
              <a:ext cx="96069" cy="54339"/>
            </a:xfrm>
            <a:custGeom>
              <a:rect b="b" l="l" r="r" t="t"/>
              <a:pathLst>
                <a:path extrusionOk="0" h="2073" w="3665">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81"/>
            <p:cNvSpPr/>
            <p:nvPr/>
          </p:nvSpPr>
          <p:spPr>
            <a:xfrm>
              <a:off x="3845805" y="3137257"/>
              <a:ext cx="61442" cy="46580"/>
            </a:xfrm>
            <a:custGeom>
              <a:rect b="b" l="l" r="r" t="t"/>
              <a:pathLst>
                <a:path extrusionOk="0" h="1777" w="2344">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81"/>
            <p:cNvSpPr/>
            <p:nvPr/>
          </p:nvSpPr>
          <p:spPr>
            <a:xfrm>
              <a:off x="3749605" y="3055211"/>
              <a:ext cx="33657" cy="72845"/>
            </a:xfrm>
            <a:custGeom>
              <a:rect b="b" l="l" r="r" t="t"/>
              <a:pathLst>
                <a:path extrusionOk="0" h="2779" w="1284">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81"/>
            <p:cNvSpPr/>
            <p:nvPr/>
          </p:nvSpPr>
          <p:spPr>
            <a:xfrm>
              <a:off x="3755031" y="3032721"/>
              <a:ext cx="22438" cy="22517"/>
            </a:xfrm>
            <a:custGeom>
              <a:rect b="b" l="l" r="r" t="t"/>
              <a:pathLst>
                <a:path extrusionOk="0" h="859" w="856">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81"/>
            <p:cNvSpPr/>
            <p:nvPr/>
          </p:nvSpPr>
          <p:spPr>
            <a:xfrm>
              <a:off x="3587376" y="2937884"/>
              <a:ext cx="357853" cy="274235"/>
            </a:xfrm>
            <a:custGeom>
              <a:rect b="b" l="l" r="r" t="t"/>
              <a:pathLst>
                <a:path extrusionOk="0" h="10462" w="13652">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8" name="Google Shape;17048;p81"/>
          <p:cNvGrpSpPr/>
          <p:nvPr/>
        </p:nvGrpSpPr>
        <p:grpSpPr>
          <a:xfrm>
            <a:off x="1921444" y="3048528"/>
            <a:ext cx="362650" cy="357748"/>
            <a:chOff x="1944035" y="2896128"/>
            <a:chExt cx="362650" cy="357748"/>
          </a:xfrm>
        </p:grpSpPr>
        <p:sp>
          <p:nvSpPr>
            <p:cNvPr id="17049" name="Google Shape;17049;p81"/>
            <p:cNvSpPr/>
            <p:nvPr/>
          </p:nvSpPr>
          <p:spPr>
            <a:xfrm>
              <a:off x="2002149" y="2990965"/>
              <a:ext cx="246502" cy="257669"/>
            </a:xfrm>
            <a:custGeom>
              <a:rect b="b" l="l" r="r" t="t"/>
              <a:pathLst>
                <a:path extrusionOk="0" h="9830" w="9404">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81"/>
            <p:cNvSpPr/>
            <p:nvPr/>
          </p:nvSpPr>
          <p:spPr>
            <a:xfrm>
              <a:off x="2002149" y="2990965"/>
              <a:ext cx="125768" cy="257669"/>
            </a:xfrm>
            <a:custGeom>
              <a:rect b="b" l="l" r="r" t="t"/>
              <a:pathLst>
                <a:path extrusionOk="0" h="9830" w="4798">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81"/>
            <p:cNvSpPr/>
            <p:nvPr/>
          </p:nvSpPr>
          <p:spPr>
            <a:xfrm>
              <a:off x="2041336" y="2923782"/>
              <a:ext cx="168048" cy="89621"/>
            </a:xfrm>
            <a:custGeom>
              <a:rect b="b" l="l" r="r" t="t"/>
              <a:pathLst>
                <a:path extrusionOk="0" h="3419" w="6411">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81"/>
            <p:cNvSpPr/>
            <p:nvPr/>
          </p:nvSpPr>
          <p:spPr>
            <a:xfrm>
              <a:off x="2041231" y="2923782"/>
              <a:ext cx="96803" cy="88887"/>
            </a:xfrm>
            <a:custGeom>
              <a:rect b="b" l="l" r="r" t="t"/>
              <a:pathLst>
                <a:path extrusionOk="0" h="3391" w="3693">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81"/>
            <p:cNvSpPr/>
            <p:nvPr/>
          </p:nvSpPr>
          <p:spPr>
            <a:xfrm>
              <a:off x="2146579" y="2928946"/>
              <a:ext cx="45662" cy="34024"/>
            </a:xfrm>
            <a:custGeom>
              <a:rect b="b" l="l" r="r" t="t"/>
              <a:pathLst>
                <a:path extrusionOk="0" h="1298" w="1742">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81"/>
            <p:cNvSpPr/>
            <p:nvPr/>
          </p:nvSpPr>
          <p:spPr>
            <a:xfrm>
              <a:off x="2058479" y="2928946"/>
              <a:ext cx="45636" cy="34024"/>
            </a:xfrm>
            <a:custGeom>
              <a:rect b="b" l="l" r="r" t="t"/>
              <a:pathLst>
                <a:path extrusionOk="0" h="1298" w="1741">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81"/>
            <p:cNvSpPr/>
            <p:nvPr/>
          </p:nvSpPr>
          <p:spPr>
            <a:xfrm>
              <a:off x="2058112" y="3102971"/>
              <a:ext cx="39293" cy="39293"/>
            </a:xfrm>
            <a:custGeom>
              <a:rect b="b" l="l" r="r" t="t"/>
              <a:pathLst>
                <a:path extrusionOk="0" h="1499" w="1499">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81"/>
            <p:cNvSpPr/>
            <p:nvPr/>
          </p:nvSpPr>
          <p:spPr>
            <a:xfrm>
              <a:off x="2036434" y="3187034"/>
              <a:ext cx="37536" cy="33395"/>
            </a:xfrm>
            <a:custGeom>
              <a:rect b="b" l="l" r="r" t="t"/>
              <a:pathLst>
                <a:path extrusionOk="0" h="1274" w="1432">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81"/>
            <p:cNvSpPr/>
            <p:nvPr/>
          </p:nvSpPr>
          <p:spPr>
            <a:xfrm>
              <a:off x="2007784" y="3047007"/>
              <a:ext cx="27943" cy="27969"/>
            </a:xfrm>
            <a:custGeom>
              <a:rect b="b" l="l" r="r" t="t"/>
              <a:pathLst>
                <a:path extrusionOk="0" h="1067" w="1066">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81"/>
            <p:cNvSpPr/>
            <p:nvPr/>
          </p:nvSpPr>
          <p:spPr>
            <a:xfrm>
              <a:off x="2153316" y="3102971"/>
              <a:ext cx="39293" cy="39293"/>
            </a:xfrm>
            <a:custGeom>
              <a:rect b="b" l="l" r="r" t="t"/>
              <a:pathLst>
                <a:path extrusionOk="0" h="1499" w="1499">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81"/>
            <p:cNvSpPr/>
            <p:nvPr/>
          </p:nvSpPr>
          <p:spPr>
            <a:xfrm>
              <a:off x="2176724" y="3187034"/>
              <a:ext cx="37641" cy="33395"/>
            </a:xfrm>
            <a:custGeom>
              <a:rect b="b" l="l" r="r" t="t"/>
              <a:pathLst>
                <a:path extrusionOk="0" h="1274" w="1436">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81"/>
            <p:cNvSpPr/>
            <p:nvPr/>
          </p:nvSpPr>
          <p:spPr>
            <a:xfrm>
              <a:off x="2214994" y="3047007"/>
              <a:ext cx="28047" cy="27969"/>
            </a:xfrm>
            <a:custGeom>
              <a:rect b="b" l="l" r="r" t="t"/>
              <a:pathLst>
                <a:path extrusionOk="0" h="1067" w="107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81"/>
            <p:cNvSpPr/>
            <p:nvPr/>
          </p:nvSpPr>
          <p:spPr>
            <a:xfrm>
              <a:off x="1944035" y="2896128"/>
              <a:ext cx="362650" cy="357748"/>
            </a:xfrm>
            <a:custGeom>
              <a:rect b="b" l="l" r="r" t="t"/>
              <a:pathLst>
                <a:path extrusionOk="0" h="13648" w="13835">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81"/>
            <p:cNvSpPr/>
            <p:nvPr/>
          </p:nvSpPr>
          <p:spPr>
            <a:xfrm>
              <a:off x="2050904" y="3097702"/>
              <a:ext cx="53683" cy="49699"/>
            </a:xfrm>
            <a:custGeom>
              <a:rect b="b" l="l" r="r" t="t"/>
              <a:pathLst>
                <a:path extrusionOk="0" h="1896" w="2048">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81"/>
            <p:cNvSpPr/>
            <p:nvPr/>
          </p:nvSpPr>
          <p:spPr>
            <a:xfrm>
              <a:off x="2139764" y="3097702"/>
              <a:ext cx="58113" cy="49778"/>
            </a:xfrm>
            <a:custGeom>
              <a:rect b="b" l="l" r="r" t="t"/>
              <a:pathLst>
                <a:path extrusionOk="0" h="1899" w="2217">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4" name="Google Shape;17064;p81"/>
          <p:cNvGrpSpPr/>
          <p:nvPr/>
        </p:nvGrpSpPr>
        <p:grpSpPr>
          <a:xfrm>
            <a:off x="3008241" y="3055448"/>
            <a:ext cx="378115" cy="344118"/>
            <a:chOff x="3030832" y="2903048"/>
            <a:chExt cx="378115" cy="344118"/>
          </a:xfrm>
        </p:grpSpPr>
        <p:sp>
          <p:nvSpPr>
            <p:cNvPr id="17065" name="Google Shape;17065;p81"/>
            <p:cNvSpPr/>
            <p:nvPr/>
          </p:nvSpPr>
          <p:spPr>
            <a:xfrm>
              <a:off x="3164987" y="3164360"/>
              <a:ext cx="32975" cy="30354"/>
            </a:xfrm>
            <a:custGeom>
              <a:rect b="b" l="l" r="r" t="t"/>
              <a:pathLst>
                <a:path extrusionOk="0" h="1158" w="1258">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81"/>
            <p:cNvSpPr/>
            <p:nvPr/>
          </p:nvSpPr>
          <p:spPr>
            <a:xfrm>
              <a:off x="3266692" y="3216445"/>
              <a:ext cx="27864" cy="23277"/>
            </a:xfrm>
            <a:custGeom>
              <a:rect b="b" l="l" r="r" t="t"/>
              <a:pathLst>
                <a:path extrusionOk="0" h="888" w="1063">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81"/>
            <p:cNvSpPr/>
            <p:nvPr/>
          </p:nvSpPr>
          <p:spPr>
            <a:xfrm>
              <a:off x="3351673" y="3182526"/>
              <a:ext cx="26815" cy="24876"/>
            </a:xfrm>
            <a:custGeom>
              <a:rect b="b" l="l" r="r" t="t"/>
              <a:pathLst>
                <a:path extrusionOk="0" h="949" w="1023">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81"/>
            <p:cNvSpPr/>
            <p:nvPr/>
          </p:nvSpPr>
          <p:spPr>
            <a:xfrm>
              <a:off x="3152405" y="3069130"/>
              <a:ext cx="26763" cy="29175"/>
            </a:xfrm>
            <a:custGeom>
              <a:rect b="b" l="l" r="r" t="t"/>
              <a:pathLst>
                <a:path extrusionOk="0" h="1113" w="1021">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81"/>
            <p:cNvSpPr/>
            <p:nvPr/>
          </p:nvSpPr>
          <p:spPr>
            <a:xfrm>
              <a:off x="3097097" y="2930466"/>
              <a:ext cx="311850" cy="291352"/>
            </a:xfrm>
            <a:custGeom>
              <a:rect b="b" l="l" r="r" t="t"/>
              <a:pathLst>
                <a:path extrusionOk="0" h="11115" w="11897">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81"/>
            <p:cNvSpPr/>
            <p:nvPr/>
          </p:nvSpPr>
          <p:spPr>
            <a:xfrm>
              <a:off x="3109024" y="2968107"/>
              <a:ext cx="283252" cy="253711"/>
            </a:xfrm>
            <a:custGeom>
              <a:rect b="b" l="l" r="r" t="t"/>
              <a:pathLst>
                <a:path extrusionOk="0" h="9679" w="10806">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81"/>
            <p:cNvSpPr/>
            <p:nvPr/>
          </p:nvSpPr>
          <p:spPr>
            <a:xfrm>
              <a:off x="3045668" y="2936128"/>
              <a:ext cx="85479" cy="89621"/>
            </a:xfrm>
            <a:custGeom>
              <a:rect b="b" l="l" r="r" t="t"/>
              <a:pathLst>
                <a:path extrusionOk="0" h="3419" w="3261">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81"/>
            <p:cNvSpPr/>
            <p:nvPr/>
          </p:nvSpPr>
          <p:spPr>
            <a:xfrm>
              <a:off x="3045563" y="2941004"/>
              <a:ext cx="80866" cy="84850"/>
            </a:xfrm>
            <a:custGeom>
              <a:rect b="b" l="l" r="r" t="t"/>
              <a:pathLst>
                <a:path extrusionOk="0" h="3237" w="3085">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81"/>
            <p:cNvSpPr/>
            <p:nvPr/>
          </p:nvSpPr>
          <p:spPr>
            <a:xfrm>
              <a:off x="3073689" y="2958540"/>
              <a:ext cx="22412" cy="22412"/>
            </a:xfrm>
            <a:custGeom>
              <a:rect b="b" l="l" r="r" t="t"/>
              <a:pathLst>
                <a:path extrusionOk="0" h="855" w="855">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81"/>
            <p:cNvSpPr/>
            <p:nvPr/>
          </p:nvSpPr>
          <p:spPr>
            <a:xfrm>
              <a:off x="3062890" y="2953271"/>
              <a:ext cx="38480" cy="32975"/>
            </a:xfrm>
            <a:custGeom>
              <a:rect b="b" l="l" r="r" t="t"/>
              <a:pathLst>
                <a:path extrusionOk="0" h="1258" w="1468">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81"/>
            <p:cNvSpPr/>
            <p:nvPr/>
          </p:nvSpPr>
          <p:spPr>
            <a:xfrm>
              <a:off x="3030832" y="2903048"/>
              <a:ext cx="374813" cy="344118"/>
            </a:xfrm>
            <a:custGeom>
              <a:rect b="b" l="l" r="r" t="t"/>
              <a:pathLst>
                <a:path extrusionOk="0" h="13128" w="14299">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6" name="Google Shape;17076;p81"/>
          <p:cNvGrpSpPr/>
          <p:nvPr/>
        </p:nvGrpSpPr>
        <p:grpSpPr>
          <a:xfrm>
            <a:off x="3013955" y="2582522"/>
            <a:ext cx="379400" cy="333528"/>
            <a:chOff x="3036546" y="2430122"/>
            <a:chExt cx="379400" cy="333528"/>
          </a:xfrm>
        </p:grpSpPr>
        <p:sp>
          <p:nvSpPr>
            <p:cNvPr id="17077" name="Google Shape;17077;p81"/>
            <p:cNvSpPr/>
            <p:nvPr/>
          </p:nvSpPr>
          <p:spPr>
            <a:xfrm>
              <a:off x="3269916" y="2470463"/>
              <a:ext cx="65190" cy="73762"/>
            </a:xfrm>
            <a:custGeom>
              <a:rect b="b" l="l" r="r" t="t"/>
              <a:pathLst>
                <a:path extrusionOk="0" h="2814" w="2487">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81"/>
            <p:cNvSpPr/>
            <p:nvPr/>
          </p:nvSpPr>
          <p:spPr>
            <a:xfrm>
              <a:off x="3116835" y="2470463"/>
              <a:ext cx="65269" cy="73762"/>
            </a:xfrm>
            <a:custGeom>
              <a:rect b="b" l="l" r="r" t="t"/>
              <a:pathLst>
                <a:path extrusionOk="0" h="2814" w="249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81"/>
            <p:cNvSpPr/>
            <p:nvPr/>
          </p:nvSpPr>
          <p:spPr>
            <a:xfrm>
              <a:off x="3255263" y="2523753"/>
              <a:ext cx="23434" cy="23434"/>
            </a:xfrm>
            <a:custGeom>
              <a:rect b="b" l="l" r="r" t="t"/>
              <a:pathLst>
                <a:path extrusionOk="0" h="894" w="894">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81"/>
            <p:cNvSpPr/>
            <p:nvPr/>
          </p:nvSpPr>
          <p:spPr>
            <a:xfrm>
              <a:off x="3143913" y="2558852"/>
              <a:ext cx="164116" cy="123094"/>
            </a:xfrm>
            <a:custGeom>
              <a:rect b="b" l="l" r="r" t="t"/>
              <a:pathLst>
                <a:path extrusionOk="0" h="4696" w="6261">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81"/>
            <p:cNvSpPr/>
            <p:nvPr/>
          </p:nvSpPr>
          <p:spPr>
            <a:xfrm>
              <a:off x="3173244" y="2523753"/>
              <a:ext cx="23434" cy="23434"/>
            </a:xfrm>
            <a:custGeom>
              <a:rect b="b" l="l" r="r" t="t"/>
              <a:pathLst>
                <a:path extrusionOk="0" h="894" w="894">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81"/>
            <p:cNvSpPr/>
            <p:nvPr/>
          </p:nvSpPr>
          <p:spPr>
            <a:xfrm>
              <a:off x="3143913" y="2559323"/>
              <a:ext cx="80682" cy="122622"/>
            </a:xfrm>
            <a:custGeom>
              <a:rect b="b" l="l" r="r" t="t"/>
              <a:pathLst>
                <a:path extrusionOk="0" h="4678" w="3078">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81"/>
            <p:cNvSpPr/>
            <p:nvPr/>
          </p:nvSpPr>
          <p:spPr>
            <a:xfrm>
              <a:off x="3036546" y="2430122"/>
              <a:ext cx="379400" cy="333528"/>
            </a:xfrm>
            <a:custGeom>
              <a:rect b="b" l="l" r="r" t="t"/>
              <a:pathLst>
                <a:path extrusionOk="0" h="12724" w="14474">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4" name="Google Shape;17084;p81"/>
          <p:cNvGrpSpPr/>
          <p:nvPr/>
        </p:nvGrpSpPr>
        <p:grpSpPr>
          <a:xfrm>
            <a:off x="1921759" y="2629364"/>
            <a:ext cx="375546" cy="240106"/>
            <a:chOff x="1944350" y="2476964"/>
            <a:chExt cx="375546" cy="240106"/>
          </a:xfrm>
        </p:grpSpPr>
        <p:sp>
          <p:nvSpPr>
            <p:cNvPr id="17085" name="Google Shape;17085;p81"/>
            <p:cNvSpPr/>
            <p:nvPr/>
          </p:nvSpPr>
          <p:spPr>
            <a:xfrm>
              <a:off x="1949802" y="2482442"/>
              <a:ext cx="328259" cy="211482"/>
            </a:xfrm>
            <a:custGeom>
              <a:rect b="b" l="l" r="r" t="t"/>
              <a:pathLst>
                <a:path extrusionOk="0" h="8068" w="12523">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81"/>
            <p:cNvSpPr/>
            <p:nvPr/>
          </p:nvSpPr>
          <p:spPr>
            <a:xfrm>
              <a:off x="1996434" y="2615733"/>
              <a:ext cx="107052" cy="95807"/>
            </a:xfrm>
            <a:custGeom>
              <a:rect b="b" l="l" r="r" t="t"/>
              <a:pathLst>
                <a:path extrusionOk="0" h="3655" w="4084">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81"/>
            <p:cNvSpPr/>
            <p:nvPr/>
          </p:nvSpPr>
          <p:spPr>
            <a:xfrm>
              <a:off x="2184194" y="2652876"/>
              <a:ext cx="58664" cy="58664"/>
            </a:xfrm>
            <a:custGeom>
              <a:rect b="b" l="l" r="r" t="t"/>
              <a:pathLst>
                <a:path extrusionOk="0" h="2238" w="2238">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81"/>
            <p:cNvSpPr/>
            <p:nvPr/>
          </p:nvSpPr>
          <p:spPr>
            <a:xfrm>
              <a:off x="1980680" y="2482442"/>
              <a:ext cx="51167" cy="88415"/>
            </a:xfrm>
            <a:custGeom>
              <a:rect b="b" l="l" r="r" t="t"/>
              <a:pathLst>
                <a:path extrusionOk="0" h="3373" w="1952">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81"/>
            <p:cNvSpPr/>
            <p:nvPr/>
          </p:nvSpPr>
          <p:spPr>
            <a:xfrm>
              <a:off x="2031821" y="2519978"/>
              <a:ext cx="285218" cy="144457"/>
            </a:xfrm>
            <a:custGeom>
              <a:rect b="b" l="l" r="r" t="t"/>
              <a:pathLst>
                <a:path extrusionOk="0" h="5511" w="10881">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81"/>
            <p:cNvSpPr/>
            <p:nvPr/>
          </p:nvSpPr>
          <p:spPr>
            <a:xfrm>
              <a:off x="2031821" y="2556650"/>
              <a:ext cx="284222" cy="107838"/>
            </a:xfrm>
            <a:custGeom>
              <a:rect b="b" l="l" r="r" t="t"/>
              <a:pathLst>
                <a:path extrusionOk="0" h="4114" w="10843">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81"/>
            <p:cNvSpPr/>
            <p:nvPr/>
          </p:nvSpPr>
          <p:spPr>
            <a:xfrm>
              <a:off x="1944350" y="2476964"/>
              <a:ext cx="375546" cy="240106"/>
            </a:xfrm>
            <a:custGeom>
              <a:rect b="b" l="l" r="r" t="t"/>
              <a:pathLst>
                <a:path extrusionOk="0" h="9160" w="14327">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81"/>
            <p:cNvSpPr/>
            <p:nvPr/>
          </p:nvSpPr>
          <p:spPr>
            <a:xfrm>
              <a:off x="1979475" y="2500896"/>
              <a:ext cx="11009" cy="16776"/>
            </a:xfrm>
            <a:custGeom>
              <a:rect b="b" l="l" r="r" t="t"/>
              <a:pathLst>
                <a:path extrusionOk="0" h="640" w="42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3" name="Google Shape;17093;p81"/>
          <p:cNvGrpSpPr/>
          <p:nvPr/>
        </p:nvGrpSpPr>
        <p:grpSpPr>
          <a:xfrm>
            <a:off x="7940044" y="2564095"/>
            <a:ext cx="376752" cy="370540"/>
            <a:chOff x="7962635" y="2411695"/>
            <a:chExt cx="376752" cy="370540"/>
          </a:xfrm>
        </p:grpSpPr>
        <p:sp>
          <p:nvSpPr>
            <p:cNvPr id="17094" name="Google Shape;17094;p81"/>
            <p:cNvSpPr/>
            <p:nvPr/>
          </p:nvSpPr>
          <p:spPr>
            <a:xfrm>
              <a:off x="8148639" y="2617777"/>
              <a:ext cx="116174" cy="158795"/>
            </a:xfrm>
            <a:custGeom>
              <a:rect b="b" l="l" r="r" t="t"/>
              <a:pathLst>
                <a:path extrusionOk="0" h="6058" w="4432">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81"/>
            <p:cNvSpPr/>
            <p:nvPr/>
          </p:nvSpPr>
          <p:spPr>
            <a:xfrm>
              <a:off x="8148744" y="2617777"/>
              <a:ext cx="105741" cy="158795"/>
            </a:xfrm>
            <a:custGeom>
              <a:rect b="b" l="l" r="r" t="t"/>
              <a:pathLst>
                <a:path extrusionOk="0" h="6058" w="4034">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81"/>
            <p:cNvSpPr/>
            <p:nvPr/>
          </p:nvSpPr>
          <p:spPr>
            <a:xfrm>
              <a:off x="8140041" y="2418484"/>
              <a:ext cx="199346" cy="192007"/>
            </a:xfrm>
            <a:custGeom>
              <a:rect b="b" l="l" r="r" t="t"/>
              <a:pathLst>
                <a:path extrusionOk="0" h="7325" w="7605">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81"/>
            <p:cNvSpPr/>
            <p:nvPr/>
          </p:nvSpPr>
          <p:spPr>
            <a:xfrm>
              <a:off x="8140041" y="2418484"/>
              <a:ext cx="192347" cy="192007"/>
            </a:xfrm>
            <a:custGeom>
              <a:rect b="b" l="l" r="r" t="t"/>
              <a:pathLst>
                <a:path extrusionOk="0" h="7325" w="7338">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81"/>
            <p:cNvSpPr/>
            <p:nvPr/>
          </p:nvSpPr>
          <p:spPr>
            <a:xfrm>
              <a:off x="7967144" y="2470201"/>
              <a:ext cx="134156" cy="222439"/>
            </a:xfrm>
            <a:custGeom>
              <a:rect b="b" l="l" r="r" t="t"/>
              <a:pathLst>
                <a:path extrusionOk="0" h="8486" w="5118">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81"/>
            <p:cNvSpPr/>
            <p:nvPr/>
          </p:nvSpPr>
          <p:spPr>
            <a:xfrm>
              <a:off x="7967144" y="2470201"/>
              <a:ext cx="114706" cy="222439"/>
            </a:xfrm>
            <a:custGeom>
              <a:rect b="b" l="l" r="r" t="t"/>
              <a:pathLst>
                <a:path extrusionOk="0" h="8486" w="4376">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81"/>
            <p:cNvSpPr/>
            <p:nvPr/>
          </p:nvSpPr>
          <p:spPr>
            <a:xfrm>
              <a:off x="8130736" y="2411695"/>
              <a:ext cx="207996" cy="205349"/>
            </a:xfrm>
            <a:custGeom>
              <a:rect b="b" l="l" r="r" t="t"/>
              <a:pathLst>
                <a:path extrusionOk="0" h="7834" w="7935">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81"/>
            <p:cNvSpPr/>
            <p:nvPr/>
          </p:nvSpPr>
          <p:spPr>
            <a:xfrm>
              <a:off x="7962635" y="2464277"/>
              <a:ext cx="144457" cy="233894"/>
            </a:xfrm>
            <a:custGeom>
              <a:rect b="b" l="l" r="r" t="t"/>
              <a:pathLst>
                <a:path extrusionOk="0" h="8923" w="5511">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81"/>
            <p:cNvSpPr/>
            <p:nvPr/>
          </p:nvSpPr>
          <p:spPr>
            <a:xfrm>
              <a:off x="8149189" y="2611644"/>
              <a:ext cx="122543" cy="170591"/>
            </a:xfrm>
            <a:custGeom>
              <a:rect b="b" l="l" r="r" t="t"/>
              <a:pathLst>
                <a:path extrusionOk="0" h="6508" w="4675">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3" name="Google Shape;17103;p81"/>
          <p:cNvGrpSpPr/>
          <p:nvPr/>
        </p:nvGrpSpPr>
        <p:grpSpPr>
          <a:xfrm>
            <a:off x="6847035" y="2603597"/>
            <a:ext cx="374341" cy="291535"/>
            <a:chOff x="6869626" y="2451197"/>
            <a:chExt cx="374341" cy="291535"/>
          </a:xfrm>
        </p:grpSpPr>
        <p:sp>
          <p:nvSpPr>
            <p:cNvPr id="17104" name="Google Shape;17104;p81"/>
            <p:cNvSpPr/>
            <p:nvPr/>
          </p:nvSpPr>
          <p:spPr>
            <a:xfrm>
              <a:off x="6875157" y="2491852"/>
              <a:ext cx="363384" cy="236646"/>
            </a:xfrm>
            <a:custGeom>
              <a:rect b="b" l="l" r="r" t="t"/>
              <a:pathLst>
                <a:path extrusionOk="0" h="9028" w="13863">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81"/>
            <p:cNvSpPr/>
            <p:nvPr/>
          </p:nvSpPr>
          <p:spPr>
            <a:xfrm>
              <a:off x="6875157" y="2579795"/>
              <a:ext cx="155335" cy="148599"/>
            </a:xfrm>
            <a:custGeom>
              <a:rect b="b" l="l" r="r" t="t"/>
              <a:pathLst>
                <a:path extrusionOk="0" h="5669" w="5926">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81"/>
            <p:cNvSpPr/>
            <p:nvPr/>
          </p:nvSpPr>
          <p:spPr>
            <a:xfrm>
              <a:off x="6875341" y="2609101"/>
              <a:ext cx="218298" cy="119372"/>
            </a:xfrm>
            <a:custGeom>
              <a:rect b="b" l="l" r="r" t="t"/>
              <a:pathLst>
                <a:path extrusionOk="0" h="4554" w="8328">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81"/>
            <p:cNvSpPr/>
            <p:nvPr/>
          </p:nvSpPr>
          <p:spPr>
            <a:xfrm>
              <a:off x="7039221" y="2597305"/>
              <a:ext cx="23460" cy="23513"/>
            </a:xfrm>
            <a:custGeom>
              <a:rect b="b" l="l" r="r" t="t"/>
              <a:pathLst>
                <a:path extrusionOk="0" h="897" w="895">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81"/>
            <p:cNvSpPr/>
            <p:nvPr/>
          </p:nvSpPr>
          <p:spPr>
            <a:xfrm>
              <a:off x="7067819" y="2675261"/>
              <a:ext cx="56986" cy="61914"/>
            </a:xfrm>
            <a:custGeom>
              <a:rect b="b" l="l" r="r" t="t"/>
              <a:pathLst>
                <a:path extrusionOk="0" h="2362" w="2174">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81"/>
            <p:cNvSpPr/>
            <p:nvPr/>
          </p:nvSpPr>
          <p:spPr>
            <a:xfrm>
              <a:off x="7086246" y="2550464"/>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81"/>
            <p:cNvSpPr/>
            <p:nvPr/>
          </p:nvSpPr>
          <p:spPr>
            <a:xfrm>
              <a:off x="7086246" y="2456728"/>
              <a:ext cx="26" cy="26"/>
            </a:xfrm>
            <a:custGeom>
              <a:rect b="b" l="l" r="r" t="t"/>
              <a:pathLst>
                <a:path extrusionOk="0" h="1" w="1">
                  <a:moveTo>
                    <a:pt x="0" y="1"/>
                  </a:move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81"/>
            <p:cNvSpPr/>
            <p:nvPr/>
          </p:nvSpPr>
          <p:spPr>
            <a:xfrm>
              <a:off x="7091279" y="2457173"/>
              <a:ext cx="71586" cy="92871"/>
            </a:xfrm>
            <a:custGeom>
              <a:rect b="b" l="l" r="r" t="t"/>
              <a:pathLst>
                <a:path extrusionOk="0" h="3543" w="2731">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81"/>
            <p:cNvSpPr/>
            <p:nvPr/>
          </p:nvSpPr>
          <p:spPr>
            <a:xfrm>
              <a:off x="7027897" y="2591853"/>
              <a:ext cx="40315" cy="34443"/>
            </a:xfrm>
            <a:custGeom>
              <a:rect b="b" l="l" r="r" t="t"/>
              <a:pathLst>
                <a:path extrusionOk="0" h="1314" w="1538">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81"/>
            <p:cNvSpPr/>
            <p:nvPr/>
          </p:nvSpPr>
          <p:spPr>
            <a:xfrm>
              <a:off x="6869626" y="2451197"/>
              <a:ext cx="374341" cy="291535"/>
            </a:xfrm>
            <a:custGeom>
              <a:rect b="b" l="l" r="r" t="t"/>
              <a:pathLst>
                <a:path extrusionOk="0" h="11122" w="14281">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4" name="Google Shape;17114;p81"/>
          <p:cNvGrpSpPr/>
          <p:nvPr/>
        </p:nvGrpSpPr>
        <p:grpSpPr>
          <a:xfrm>
            <a:off x="6298670" y="3048554"/>
            <a:ext cx="359426" cy="357722"/>
            <a:chOff x="6321261" y="2896154"/>
            <a:chExt cx="359426" cy="357722"/>
          </a:xfrm>
        </p:grpSpPr>
        <p:sp>
          <p:nvSpPr>
            <p:cNvPr id="17115" name="Google Shape;17115;p81"/>
            <p:cNvSpPr/>
            <p:nvPr/>
          </p:nvSpPr>
          <p:spPr>
            <a:xfrm>
              <a:off x="6331851" y="2906613"/>
              <a:ext cx="338980" cy="307709"/>
            </a:xfrm>
            <a:custGeom>
              <a:rect b="b" l="l" r="r" t="t"/>
              <a:pathLst>
                <a:path extrusionOk="0" h="11739" w="12932">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81"/>
            <p:cNvSpPr/>
            <p:nvPr/>
          </p:nvSpPr>
          <p:spPr>
            <a:xfrm>
              <a:off x="6410960" y="2996679"/>
              <a:ext cx="67707" cy="79738"/>
            </a:xfrm>
            <a:custGeom>
              <a:rect b="b" l="l" r="r" t="t"/>
              <a:pathLst>
                <a:path extrusionOk="0" h="3042" w="2583">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81"/>
            <p:cNvSpPr/>
            <p:nvPr/>
          </p:nvSpPr>
          <p:spPr>
            <a:xfrm>
              <a:off x="6356307" y="3080008"/>
              <a:ext cx="96252" cy="80787"/>
            </a:xfrm>
            <a:custGeom>
              <a:rect b="b" l="l" r="r" t="t"/>
              <a:pathLst>
                <a:path extrusionOk="0" h="3082" w="3672">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81"/>
            <p:cNvSpPr/>
            <p:nvPr/>
          </p:nvSpPr>
          <p:spPr>
            <a:xfrm>
              <a:off x="6550148" y="3080008"/>
              <a:ext cx="96174" cy="80787"/>
            </a:xfrm>
            <a:custGeom>
              <a:rect b="b" l="l" r="r" t="t"/>
              <a:pathLst>
                <a:path extrusionOk="0" h="3082" w="3669">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81"/>
            <p:cNvSpPr/>
            <p:nvPr/>
          </p:nvSpPr>
          <p:spPr>
            <a:xfrm>
              <a:off x="6524067" y="2996417"/>
              <a:ext cx="67969" cy="79948"/>
            </a:xfrm>
            <a:custGeom>
              <a:rect b="b" l="l" r="r" t="t"/>
              <a:pathLst>
                <a:path extrusionOk="0" h="3050" w="2593">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81"/>
            <p:cNvSpPr/>
            <p:nvPr/>
          </p:nvSpPr>
          <p:spPr>
            <a:xfrm>
              <a:off x="6496046" y="2946456"/>
              <a:ext cx="10537" cy="16147"/>
            </a:xfrm>
            <a:custGeom>
              <a:rect b="b" l="l" r="r" t="t"/>
              <a:pathLst>
                <a:path extrusionOk="0" h="616" w="402">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81"/>
            <p:cNvSpPr/>
            <p:nvPr/>
          </p:nvSpPr>
          <p:spPr>
            <a:xfrm>
              <a:off x="6617619" y="3016417"/>
              <a:ext cx="20184" cy="16697"/>
            </a:xfrm>
            <a:custGeom>
              <a:rect b="b" l="l" r="r" t="t"/>
              <a:pathLst>
                <a:path extrusionOk="0" h="637" w="77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81"/>
            <p:cNvSpPr/>
            <p:nvPr/>
          </p:nvSpPr>
          <p:spPr>
            <a:xfrm>
              <a:off x="6607475" y="3168476"/>
              <a:ext cx="17641" cy="11402"/>
            </a:xfrm>
            <a:custGeom>
              <a:rect b="b" l="l" r="r" t="t"/>
              <a:pathLst>
                <a:path extrusionOk="0" h="435" w="673">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81"/>
            <p:cNvSpPr/>
            <p:nvPr/>
          </p:nvSpPr>
          <p:spPr>
            <a:xfrm>
              <a:off x="6364905" y="3016417"/>
              <a:ext cx="20813" cy="16855"/>
            </a:xfrm>
            <a:custGeom>
              <a:rect b="b" l="l" r="r" t="t"/>
              <a:pathLst>
                <a:path extrusionOk="0" h="643" w="794">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81"/>
            <p:cNvSpPr/>
            <p:nvPr/>
          </p:nvSpPr>
          <p:spPr>
            <a:xfrm>
              <a:off x="6377591" y="3168476"/>
              <a:ext cx="17641" cy="11402"/>
            </a:xfrm>
            <a:custGeom>
              <a:rect b="b" l="l" r="r" t="t"/>
              <a:pathLst>
                <a:path extrusionOk="0" h="435" w="673">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81"/>
            <p:cNvSpPr/>
            <p:nvPr/>
          </p:nvSpPr>
          <p:spPr>
            <a:xfrm>
              <a:off x="6321261" y="2896154"/>
              <a:ext cx="359426" cy="357722"/>
            </a:xfrm>
            <a:custGeom>
              <a:rect b="b" l="l" r="r" t="t"/>
              <a:pathLst>
                <a:path extrusionOk="0" h="13647" w="13712">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6" name="Google Shape;17126;p81"/>
          <p:cNvGrpSpPr/>
          <p:nvPr/>
        </p:nvGrpSpPr>
        <p:grpSpPr>
          <a:xfrm>
            <a:off x="5223276" y="2562181"/>
            <a:ext cx="347447" cy="374341"/>
            <a:chOff x="5245867" y="2409781"/>
            <a:chExt cx="347447" cy="374341"/>
          </a:xfrm>
        </p:grpSpPr>
        <p:sp>
          <p:nvSpPr>
            <p:cNvPr id="17127" name="Google Shape;17127;p81"/>
            <p:cNvSpPr/>
            <p:nvPr/>
          </p:nvSpPr>
          <p:spPr>
            <a:xfrm>
              <a:off x="5270035" y="2512324"/>
              <a:ext cx="127498" cy="66816"/>
            </a:xfrm>
            <a:custGeom>
              <a:rect b="b" l="l" r="r" t="t"/>
              <a:pathLst>
                <a:path extrusionOk="0" h="2549" w="4864">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81"/>
            <p:cNvSpPr/>
            <p:nvPr/>
          </p:nvSpPr>
          <p:spPr>
            <a:xfrm>
              <a:off x="5471976" y="2421262"/>
              <a:ext cx="94234" cy="65820"/>
            </a:xfrm>
            <a:custGeom>
              <a:rect b="b" l="l" r="r" t="t"/>
              <a:pathLst>
                <a:path extrusionOk="0" h="2511" w="3595">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81"/>
            <p:cNvSpPr/>
            <p:nvPr/>
          </p:nvSpPr>
          <p:spPr>
            <a:xfrm>
              <a:off x="5251293" y="2415312"/>
              <a:ext cx="333528" cy="359662"/>
            </a:xfrm>
            <a:custGeom>
              <a:rect b="b" l="l" r="r" t="t"/>
              <a:pathLst>
                <a:path extrusionOk="0" h="13721" w="12724">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81"/>
            <p:cNvSpPr/>
            <p:nvPr/>
          </p:nvSpPr>
          <p:spPr>
            <a:xfrm>
              <a:off x="5251293" y="2465089"/>
              <a:ext cx="342021" cy="309884"/>
            </a:xfrm>
            <a:custGeom>
              <a:rect b="b" l="l" r="r" t="t"/>
              <a:pathLst>
                <a:path extrusionOk="0" h="11822" w="13048">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81"/>
            <p:cNvSpPr/>
            <p:nvPr/>
          </p:nvSpPr>
          <p:spPr>
            <a:xfrm>
              <a:off x="5367729" y="2495575"/>
              <a:ext cx="186450" cy="227891"/>
            </a:xfrm>
            <a:custGeom>
              <a:rect b="b" l="l" r="r" t="t"/>
              <a:pathLst>
                <a:path extrusionOk="0" h="8694" w="7113">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81"/>
            <p:cNvSpPr/>
            <p:nvPr/>
          </p:nvSpPr>
          <p:spPr>
            <a:xfrm>
              <a:off x="5351320" y="2473792"/>
              <a:ext cx="23434" cy="29332"/>
            </a:xfrm>
            <a:custGeom>
              <a:rect b="b" l="l" r="r" t="t"/>
              <a:pathLst>
                <a:path extrusionOk="0" h="1119" w="894">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81"/>
            <p:cNvSpPr/>
            <p:nvPr/>
          </p:nvSpPr>
          <p:spPr>
            <a:xfrm>
              <a:off x="5357139" y="2479690"/>
              <a:ext cx="11822" cy="11717"/>
            </a:xfrm>
            <a:custGeom>
              <a:rect b="b" l="l" r="r" t="t"/>
              <a:pathLst>
                <a:path extrusionOk="0" h="447" w="451">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81"/>
            <p:cNvSpPr/>
            <p:nvPr/>
          </p:nvSpPr>
          <p:spPr>
            <a:xfrm>
              <a:off x="5245867" y="2409781"/>
              <a:ext cx="344852" cy="374341"/>
            </a:xfrm>
            <a:custGeom>
              <a:rect b="b" l="l" r="r" t="t"/>
              <a:pathLst>
                <a:path extrusionOk="0" h="14281" w="13156">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81"/>
            <p:cNvSpPr/>
            <p:nvPr/>
          </p:nvSpPr>
          <p:spPr>
            <a:xfrm>
              <a:off x="5345789" y="2468340"/>
              <a:ext cx="34496" cy="40315"/>
            </a:xfrm>
            <a:custGeom>
              <a:rect b="b" l="l" r="r" t="t"/>
              <a:pathLst>
                <a:path extrusionOk="0" h="1538" w="1316">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6" name="Google Shape;17136;p81"/>
          <p:cNvGrpSpPr/>
          <p:nvPr/>
        </p:nvGrpSpPr>
        <p:grpSpPr>
          <a:xfrm>
            <a:off x="5760108" y="1652450"/>
            <a:ext cx="367158" cy="364301"/>
            <a:chOff x="5782699" y="1500050"/>
            <a:chExt cx="367158" cy="364301"/>
          </a:xfrm>
        </p:grpSpPr>
        <p:sp>
          <p:nvSpPr>
            <p:cNvPr id="17137" name="Google Shape;17137;p81"/>
            <p:cNvSpPr/>
            <p:nvPr/>
          </p:nvSpPr>
          <p:spPr>
            <a:xfrm>
              <a:off x="5824062" y="1620182"/>
              <a:ext cx="96645" cy="62019"/>
            </a:xfrm>
            <a:custGeom>
              <a:rect b="b" l="l" r="r" t="t"/>
              <a:pathLst>
                <a:path extrusionOk="0" h="2366" w="3687">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81"/>
            <p:cNvSpPr/>
            <p:nvPr/>
          </p:nvSpPr>
          <p:spPr>
            <a:xfrm>
              <a:off x="5827234" y="1620182"/>
              <a:ext cx="93395" cy="52346"/>
            </a:xfrm>
            <a:custGeom>
              <a:rect b="b" l="l" r="r" t="t"/>
              <a:pathLst>
                <a:path extrusionOk="0" h="1997" w="3563">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81"/>
            <p:cNvSpPr/>
            <p:nvPr/>
          </p:nvSpPr>
          <p:spPr>
            <a:xfrm>
              <a:off x="6011953" y="1620182"/>
              <a:ext cx="96567" cy="62019"/>
            </a:xfrm>
            <a:custGeom>
              <a:rect b="b" l="l" r="r" t="t"/>
              <a:pathLst>
                <a:path extrusionOk="0" h="2366" w="3684">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81"/>
            <p:cNvSpPr/>
            <p:nvPr/>
          </p:nvSpPr>
          <p:spPr>
            <a:xfrm>
              <a:off x="6011953" y="1620182"/>
              <a:ext cx="93395" cy="52346"/>
            </a:xfrm>
            <a:custGeom>
              <a:rect b="b" l="l" r="r" t="t"/>
              <a:pathLst>
                <a:path extrusionOk="0" h="1997" w="3563">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81"/>
            <p:cNvSpPr/>
            <p:nvPr/>
          </p:nvSpPr>
          <p:spPr>
            <a:xfrm>
              <a:off x="5932110" y="1824875"/>
              <a:ext cx="68441" cy="34234"/>
            </a:xfrm>
            <a:custGeom>
              <a:rect b="b" l="l" r="r" t="t"/>
              <a:pathLst>
                <a:path extrusionOk="0" h="1306" w="2611">
                  <a:moveTo>
                    <a:pt x="1" y="0"/>
                  </a:moveTo>
                  <a:cubicBezTo>
                    <a:pt x="1" y="721"/>
                    <a:pt x="314" y="1305"/>
                    <a:pt x="1305" y="1305"/>
                  </a:cubicBezTo>
                  <a:cubicBezTo>
                    <a:pt x="2297" y="1305"/>
                    <a:pt x="2610" y="721"/>
                    <a:pt x="261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81"/>
            <p:cNvSpPr/>
            <p:nvPr/>
          </p:nvSpPr>
          <p:spPr>
            <a:xfrm>
              <a:off x="5880681" y="1636565"/>
              <a:ext cx="171299" cy="165480"/>
            </a:xfrm>
            <a:custGeom>
              <a:rect b="b" l="l" r="r" t="t"/>
              <a:pathLst>
                <a:path extrusionOk="0" h="6313" w="6535">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81"/>
            <p:cNvSpPr/>
            <p:nvPr/>
          </p:nvSpPr>
          <p:spPr>
            <a:xfrm>
              <a:off x="5880681" y="1636643"/>
              <a:ext cx="87130" cy="165480"/>
            </a:xfrm>
            <a:custGeom>
              <a:rect b="b" l="l" r="r" t="t"/>
              <a:pathLst>
                <a:path extrusionOk="0" h="6313" w="3324">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81"/>
            <p:cNvSpPr/>
            <p:nvPr/>
          </p:nvSpPr>
          <p:spPr>
            <a:xfrm>
              <a:off x="5903538" y="1710667"/>
              <a:ext cx="22805" cy="28598"/>
            </a:xfrm>
            <a:custGeom>
              <a:rect b="b" l="l" r="r" t="t"/>
              <a:pathLst>
                <a:path extrusionOk="0" h="1091" w="87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81"/>
            <p:cNvSpPr/>
            <p:nvPr/>
          </p:nvSpPr>
          <p:spPr>
            <a:xfrm>
              <a:off x="6006239" y="1710667"/>
              <a:ext cx="22779" cy="28598"/>
            </a:xfrm>
            <a:custGeom>
              <a:rect b="b" l="l" r="r" t="t"/>
              <a:pathLst>
                <a:path extrusionOk="0" h="1091" w="869">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81"/>
            <p:cNvSpPr/>
            <p:nvPr/>
          </p:nvSpPr>
          <p:spPr>
            <a:xfrm>
              <a:off x="5918480" y="1762096"/>
              <a:ext cx="95597" cy="74129"/>
            </a:xfrm>
            <a:custGeom>
              <a:rect b="b" l="l" r="r" t="t"/>
              <a:pathLst>
                <a:path extrusionOk="0" h="2828" w="3647">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81"/>
            <p:cNvSpPr/>
            <p:nvPr/>
          </p:nvSpPr>
          <p:spPr>
            <a:xfrm>
              <a:off x="5908886" y="1716120"/>
              <a:ext cx="12110" cy="12084"/>
            </a:xfrm>
            <a:custGeom>
              <a:rect b="b" l="l" r="r" t="t"/>
              <a:pathLst>
                <a:path extrusionOk="0" h="461" w="462">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81"/>
            <p:cNvSpPr/>
            <p:nvPr/>
          </p:nvSpPr>
          <p:spPr>
            <a:xfrm>
              <a:off x="6011586" y="1716120"/>
              <a:ext cx="12084" cy="12084"/>
            </a:xfrm>
            <a:custGeom>
              <a:rect b="b" l="l" r="r" t="t"/>
              <a:pathLst>
                <a:path extrusionOk="0" h="461" w="461">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81"/>
            <p:cNvSpPr/>
            <p:nvPr/>
          </p:nvSpPr>
          <p:spPr>
            <a:xfrm>
              <a:off x="5918480" y="1766238"/>
              <a:ext cx="79214" cy="69987"/>
            </a:xfrm>
            <a:custGeom>
              <a:rect b="b" l="l" r="r" t="t"/>
              <a:pathLst>
                <a:path extrusionOk="0" h="2670" w="3022">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81"/>
            <p:cNvSpPr/>
            <p:nvPr/>
          </p:nvSpPr>
          <p:spPr>
            <a:xfrm>
              <a:off x="5943460" y="1790589"/>
              <a:ext cx="45662" cy="28598"/>
            </a:xfrm>
            <a:custGeom>
              <a:rect b="b" l="l" r="r" t="t"/>
              <a:pathLst>
                <a:path extrusionOk="0" h="1091" w="1742">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81"/>
            <p:cNvSpPr/>
            <p:nvPr/>
          </p:nvSpPr>
          <p:spPr>
            <a:xfrm>
              <a:off x="5943460" y="1791507"/>
              <a:ext cx="24640" cy="27680"/>
            </a:xfrm>
            <a:custGeom>
              <a:rect b="b" l="l" r="r" t="t"/>
              <a:pathLst>
                <a:path extrusionOk="0" h="1056" w="94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81"/>
            <p:cNvSpPr/>
            <p:nvPr/>
          </p:nvSpPr>
          <p:spPr>
            <a:xfrm>
              <a:off x="5885190" y="1545581"/>
              <a:ext cx="16147" cy="16514"/>
            </a:xfrm>
            <a:custGeom>
              <a:rect b="b" l="l" r="r" t="t"/>
              <a:pathLst>
                <a:path extrusionOk="0" h="630" w="616">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81"/>
            <p:cNvSpPr/>
            <p:nvPr/>
          </p:nvSpPr>
          <p:spPr>
            <a:xfrm>
              <a:off x="5897929" y="1705425"/>
              <a:ext cx="34024" cy="39738"/>
            </a:xfrm>
            <a:custGeom>
              <a:rect b="b" l="l" r="r" t="t"/>
              <a:pathLst>
                <a:path extrusionOk="0" h="1516" w="1298">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81"/>
            <p:cNvSpPr/>
            <p:nvPr/>
          </p:nvSpPr>
          <p:spPr>
            <a:xfrm>
              <a:off x="6000603" y="1705425"/>
              <a:ext cx="34050" cy="39738"/>
            </a:xfrm>
            <a:custGeom>
              <a:rect b="b" l="l" r="r" t="t"/>
              <a:pathLst>
                <a:path extrusionOk="0" h="1516" w="1299">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81"/>
            <p:cNvSpPr/>
            <p:nvPr/>
          </p:nvSpPr>
          <p:spPr>
            <a:xfrm>
              <a:off x="5782699" y="1500050"/>
              <a:ext cx="367158" cy="364301"/>
            </a:xfrm>
            <a:custGeom>
              <a:rect b="b" l="l" r="r" t="t"/>
              <a:pathLst>
                <a:path extrusionOk="0" h="13898" w="14007">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6" name="Google Shape;17156;p81"/>
          <p:cNvGrpSpPr/>
          <p:nvPr/>
        </p:nvGrpSpPr>
        <p:grpSpPr>
          <a:xfrm>
            <a:off x="3026118" y="1675727"/>
            <a:ext cx="366241" cy="317800"/>
            <a:chOff x="3048709" y="1523327"/>
            <a:chExt cx="366241" cy="317800"/>
          </a:xfrm>
        </p:grpSpPr>
        <p:sp>
          <p:nvSpPr>
            <p:cNvPr id="17157" name="Google Shape;17157;p81"/>
            <p:cNvSpPr/>
            <p:nvPr/>
          </p:nvSpPr>
          <p:spPr>
            <a:xfrm>
              <a:off x="3175341" y="1668911"/>
              <a:ext cx="237669" cy="164195"/>
            </a:xfrm>
            <a:custGeom>
              <a:rect b="b" l="l" r="r" t="t"/>
              <a:pathLst>
                <a:path extrusionOk="0" h="6264" w="9067">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81"/>
            <p:cNvSpPr/>
            <p:nvPr/>
          </p:nvSpPr>
          <p:spPr>
            <a:xfrm>
              <a:off x="3200138" y="1684953"/>
              <a:ext cx="192138" cy="100499"/>
            </a:xfrm>
            <a:custGeom>
              <a:rect b="b" l="l" r="r" t="t"/>
              <a:pathLst>
                <a:path extrusionOk="0" h="3834" w="733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81"/>
            <p:cNvSpPr/>
            <p:nvPr/>
          </p:nvSpPr>
          <p:spPr>
            <a:xfrm>
              <a:off x="3086586" y="1528700"/>
              <a:ext cx="148992" cy="292427"/>
            </a:xfrm>
            <a:custGeom>
              <a:rect b="b" l="l" r="r" t="t"/>
              <a:pathLst>
                <a:path extrusionOk="0" h="11156" w="5684">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81"/>
            <p:cNvSpPr/>
            <p:nvPr/>
          </p:nvSpPr>
          <p:spPr>
            <a:xfrm>
              <a:off x="3058748" y="1644848"/>
              <a:ext cx="276018" cy="190879"/>
            </a:xfrm>
            <a:custGeom>
              <a:rect b="b" l="l" r="r" t="t"/>
              <a:pathLst>
                <a:path extrusionOk="0" h="7282" w="1053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81"/>
            <p:cNvSpPr/>
            <p:nvPr/>
          </p:nvSpPr>
          <p:spPr>
            <a:xfrm>
              <a:off x="3067425" y="1649016"/>
              <a:ext cx="265218" cy="186712"/>
            </a:xfrm>
            <a:custGeom>
              <a:rect b="b" l="l" r="r" t="t"/>
              <a:pathLst>
                <a:path extrusionOk="0" h="7123" w="10118">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81"/>
            <p:cNvSpPr/>
            <p:nvPr/>
          </p:nvSpPr>
          <p:spPr>
            <a:xfrm>
              <a:off x="3115524" y="1590850"/>
              <a:ext cx="82910" cy="213160"/>
            </a:xfrm>
            <a:custGeom>
              <a:rect b="b" l="l" r="r" t="t"/>
              <a:pathLst>
                <a:path extrusionOk="0" h="8132" w="3163">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81"/>
            <p:cNvSpPr/>
            <p:nvPr/>
          </p:nvSpPr>
          <p:spPr>
            <a:xfrm>
              <a:off x="3101606" y="1573707"/>
              <a:ext cx="91613" cy="31324"/>
            </a:xfrm>
            <a:custGeom>
              <a:rect b="b" l="l" r="r" t="t"/>
              <a:pathLst>
                <a:path extrusionOk="0" h="1195" w="3495">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81"/>
            <p:cNvSpPr/>
            <p:nvPr/>
          </p:nvSpPr>
          <p:spPr>
            <a:xfrm>
              <a:off x="3048709" y="1523327"/>
              <a:ext cx="366241" cy="317800"/>
            </a:xfrm>
            <a:custGeom>
              <a:rect b="b" l="l" r="r" t="t"/>
              <a:pathLst>
                <a:path extrusionOk="0" h="12124" w="13972">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81"/>
            <p:cNvSpPr/>
            <p:nvPr/>
          </p:nvSpPr>
          <p:spPr>
            <a:xfrm>
              <a:off x="3144568" y="1550273"/>
              <a:ext cx="10721" cy="13945"/>
            </a:xfrm>
            <a:custGeom>
              <a:rect b="b" l="l" r="r" t="t"/>
              <a:pathLst>
                <a:path extrusionOk="0" h="532" w="409">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81"/>
            <p:cNvSpPr/>
            <p:nvPr/>
          </p:nvSpPr>
          <p:spPr>
            <a:xfrm>
              <a:off x="3146036" y="1626054"/>
              <a:ext cx="51114" cy="144457"/>
            </a:xfrm>
            <a:custGeom>
              <a:rect b="b" l="l" r="r" t="t"/>
              <a:pathLst>
                <a:path extrusionOk="0" h="5511" w="195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7" name="Google Shape;17167;p81"/>
          <p:cNvGrpSpPr/>
          <p:nvPr/>
        </p:nvGrpSpPr>
        <p:grpSpPr>
          <a:xfrm>
            <a:off x="7401115" y="1659160"/>
            <a:ext cx="365297" cy="351038"/>
            <a:chOff x="7423706" y="1506760"/>
            <a:chExt cx="365297" cy="351038"/>
          </a:xfrm>
        </p:grpSpPr>
        <p:sp>
          <p:nvSpPr>
            <p:cNvPr id="17168" name="Google Shape;17168;p81"/>
            <p:cNvSpPr/>
            <p:nvPr/>
          </p:nvSpPr>
          <p:spPr>
            <a:xfrm>
              <a:off x="7657731" y="1512160"/>
              <a:ext cx="121233" cy="129044"/>
            </a:xfrm>
            <a:custGeom>
              <a:rect b="b" l="l" r="r" t="t"/>
              <a:pathLst>
                <a:path extrusionOk="0" h="4923" w="4625">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81"/>
            <p:cNvSpPr/>
            <p:nvPr/>
          </p:nvSpPr>
          <p:spPr>
            <a:xfrm>
              <a:off x="7688688" y="1514519"/>
              <a:ext cx="89254" cy="126685"/>
            </a:xfrm>
            <a:custGeom>
              <a:rect b="b" l="l" r="r" t="t"/>
              <a:pathLst>
                <a:path extrusionOk="0" h="4833" w="3405">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81"/>
            <p:cNvSpPr/>
            <p:nvPr/>
          </p:nvSpPr>
          <p:spPr>
            <a:xfrm>
              <a:off x="7433745" y="1512160"/>
              <a:ext cx="121233" cy="129044"/>
            </a:xfrm>
            <a:custGeom>
              <a:rect b="b" l="l" r="r" t="t"/>
              <a:pathLst>
                <a:path extrusionOk="0" h="4923" w="4625">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81"/>
            <p:cNvSpPr/>
            <p:nvPr/>
          </p:nvSpPr>
          <p:spPr>
            <a:xfrm>
              <a:off x="7434742" y="1514519"/>
              <a:ext cx="89254" cy="126685"/>
            </a:xfrm>
            <a:custGeom>
              <a:rect b="b" l="l" r="r" t="t"/>
              <a:pathLst>
                <a:path extrusionOk="0" h="4833" w="3405">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81"/>
            <p:cNvSpPr/>
            <p:nvPr/>
          </p:nvSpPr>
          <p:spPr>
            <a:xfrm>
              <a:off x="7460849" y="1544113"/>
              <a:ext cx="291011" cy="308259"/>
            </a:xfrm>
            <a:custGeom>
              <a:rect b="b" l="l" r="r" t="t"/>
              <a:pathLst>
                <a:path extrusionOk="0" h="11760" w="11102">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81"/>
            <p:cNvSpPr/>
            <p:nvPr/>
          </p:nvSpPr>
          <p:spPr>
            <a:xfrm>
              <a:off x="7460849" y="1546603"/>
              <a:ext cx="124273" cy="300238"/>
            </a:xfrm>
            <a:custGeom>
              <a:rect b="b" l="l" r="r" t="t"/>
              <a:pathLst>
                <a:path extrusionOk="0" h="11454" w="4741">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81"/>
            <p:cNvSpPr/>
            <p:nvPr/>
          </p:nvSpPr>
          <p:spPr>
            <a:xfrm>
              <a:off x="7526459" y="1652502"/>
              <a:ext cx="34234" cy="40026"/>
            </a:xfrm>
            <a:custGeom>
              <a:rect b="b" l="l" r="r" t="t"/>
              <a:pathLst>
                <a:path extrusionOk="0" h="1527" w="1306">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81"/>
            <p:cNvSpPr/>
            <p:nvPr/>
          </p:nvSpPr>
          <p:spPr>
            <a:xfrm>
              <a:off x="7543523" y="1652607"/>
              <a:ext cx="17169" cy="28493"/>
            </a:xfrm>
            <a:custGeom>
              <a:rect b="b" l="l" r="r" t="t"/>
              <a:pathLst>
                <a:path extrusionOk="0" h="1087" w="655">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81"/>
            <p:cNvSpPr/>
            <p:nvPr/>
          </p:nvSpPr>
          <p:spPr>
            <a:xfrm>
              <a:off x="7537888" y="1658321"/>
              <a:ext cx="11376" cy="11350"/>
            </a:xfrm>
            <a:custGeom>
              <a:rect b="b" l="l" r="r" t="t"/>
              <a:pathLst>
                <a:path extrusionOk="0" h="433" w="434">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81"/>
            <p:cNvSpPr/>
            <p:nvPr/>
          </p:nvSpPr>
          <p:spPr>
            <a:xfrm>
              <a:off x="7652017" y="1652502"/>
              <a:ext cx="34207" cy="40026"/>
            </a:xfrm>
            <a:custGeom>
              <a:rect b="b" l="l" r="r" t="t"/>
              <a:pathLst>
                <a:path extrusionOk="0" h="1527"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81"/>
            <p:cNvSpPr/>
            <p:nvPr/>
          </p:nvSpPr>
          <p:spPr>
            <a:xfrm>
              <a:off x="7669055" y="1652607"/>
              <a:ext cx="17169" cy="28493"/>
            </a:xfrm>
            <a:custGeom>
              <a:rect b="b" l="l" r="r" t="t"/>
              <a:pathLst>
                <a:path extrusionOk="0" h="1087" w="655">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81"/>
            <p:cNvSpPr/>
            <p:nvPr/>
          </p:nvSpPr>
          <p:spPr>
            <a:xfrm>
              <a:off x="7663446" y="1658321"/>
              <a:ext cx="11350" cy="11350"/>
            </a:xfrm>
            <a:custGeom>
              <a:rect b="b" l="l" r="r" t="t"/>
              <a:pathLst>
                <a:path extrusionOk="0" h="433" w="433">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81"/>
            <p:cNvSpPr/>
            <p:nvPr/>
          </p:nvSpPr>
          <p:spPr>
            <a:xfrm>
              <a:off x="7447245" y="1705923"/>
              <a:ext cx="102019" cy="91508"/>
            </a:xfrm>
            <a:custGeom>
              <a:rect b="b" l="l" r="r" t="t"/>
              <a:pathLst>
                <a:path extrusionOk="0" h="3491" w="3892">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81"/>
            <p:cNvSpPr/>
            <p:nvPr/>
          </p:nvSpPr>
          <p:spPr>
            <a:xfrm>
              <a:off x="7447297" y="1706238"/>
              <a:ext cx="94968" cy="91193"/>
            </a:xfrm>
            <a:custGeom>
              <a:rect b="b" l="l" r="r" t="t"/>
              <a:pathLst>
                <a:path extrusionOk="0" h="3479" w="3623">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81"/>
            <p:cNvSpPr/>
            <p:nvPr/>
          </p:nvSpPr>
          <p:spPr>
            <a:xfrm>
              <a:off x="7663446" y="1705923"/>
              <a:ext cx="101993" cy="91508"/>
            </a:xfrm>
            <a:custGeom>
              <a:rect b="b" l="l" r="r" t="t"/>
              <a:pathLst>
                <a:path extrusionOk="0" h="3491" w="3891">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81"/>
            <p:cNvSpPr/>
            <p:nvPr/>
          </p:nvSpPr>
          <p:spPr>
            <a:xfrm>
              <a:off x="7670444" y="1706238"/>
              <a:ext cx="94863" cy="91193"/>
            </a:xfrm>
            <a:custGeom>
              <a:rect b="b" l="l" r="r" t="t"/>
              <a:pathLst>
                <a:path extrusionOk="0" h="3479" w="3619">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81"/>
            <p:cNvSpPr/>
            <p:nvPr/>
          </p:nvSpPr>
          <p:spPr>
            <a:xfrm>
              <a:off x="7535031" y="1722017"/>
              <a:ext cx="142727" cy="97065"/>
            </a:xfrm>
            <a:custGeom>
              <a:rect b="b" l="l" r="r" t="t"/>
              <a:pathLst>
                <a:path extrusionOk="0" h="3703" w="5445">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81"/>
            <p:cNvSpPr/>
            <p:nvPr/>
          </p:nvSpPr>
          <p:spPr>
            <a:xfrm>
              <a:off x="7566459" y="1766710"/>
              <a:ext cx="29541" cy="30721"/>
            </a:xfrm>
            <a:custGeom>
              <a:rect b="b" l="l" r="r" t="t"/>
              <a:pathLst>
                <a:path extrusionOk="0" h="1172" w="1127">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81"/>
            <p:cNvSpPr/>
            <p:nvPr/>
          </p:nvSpPr>
          <p:spPr>
            <a:xfrm>
              <a:off x="7616709" y="1766710"/>
              <a:ext cx="29515" cy="30721"/>
            </a:xfrm>
            <a:custGeom>
              <a:rect b="b" l="l" r="r" t="t"/>
              <a:pathLst>
                <a:path extrusionOk="0" h="1172" w="1126">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81"/>
            <p:cNvSpPr/>
            <p:nvPr/>
          </p:nvSpPr>
          <p:spPr>
            <a:xfrm>
              <a:off x="7560378" y="1761389"/>
              <a:ext cx="41783" cy="41390"/>
            </a:xfrm>
            <a:custGeom>
              <a:rect b="b" l="l" r="r" t="t"/>
              <a:pathLst>
                <a:path extrusionOk="0" h="1579" w="1594">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81"/>
            <p:cNvSpPr/>
            <p:nvPr/>
          </p:nvSpPr>
          <p:spPr>
            <a:xfrm>
              <a:off x="7610523" y="1761389"/>
              <a:ext cx="41888" cy="41390"/>
            </a:xfrm>
            <a:custGeom>
              <a:rect b="b" l="l" r="r" t="t"/>
              <a:pathLst>
                <a:path extrusionOk="0" h="1579" w="1598">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81"/>
            <p:cNvSpPr/>
            <p:nvPr/>
          </p:nvSpPr>
          <p:spPr>
            <a:xfrm>
              <a:off x="7521112" y="1647259"/>
              <a:ext cx="44928" cy="50616"/>
            </a:xfrm>
            <a:custGeom>
              <a:rect b="b" l="l" r="r" t="t"/>
              <a:pathLst>
                <a:path extrusionOk="0" h="1931" w="1714">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81"/>
            <p:cNvSpPr/>
            <p:nvPr/>
          </p:nvSpPr>
          <p:spPr>
            <a:xfrm>
              <a:off x="7646670" y="1647259"/>
              <a:ext cx="45007" cy="50616"/>
            </a:xfrm>
            <a:custGeom>
              <a:rect b="b" l="l" r="r" t="t"/>
              <a:pathLst>
                <a:path extrusionOk="0" h="1931" w="1717">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81"/>
            <p:cNvSpPr/>
            <p:nvPr/>
          </p:nvSpPr>
          <p:spPr>
            <a:xfrm>
              <a:off x="7423706" y="1506760"/>
              <a:ext cx="365297" cy="351038"/>
            </a:xfrm>
            <a:custGeom>
              <a:rect b="b" l="l" r="r" t="t"/>
              <a:pathLst>
                <a:path extrusionOk="0" h="13392" w="13936">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2" name="Google Shape;17192;p81"/>
          <p:cNvGrpSpPr/>
          <p:nvPr/>
        </p:nvGrpSpPr>
        <p:grpSpPr>
          <a:xfrm>
            <a:off x="4657505" y="2562207"/>
            <a:ext cx="375782" cy="374262"/>
            <a:chOff x="4680096" y="2409807"/>
            <a:chExt cx="375782" cy="374262"/>
          </a:xfrm>
        </p:grpSpPr>
        <p:sp>
          <p:nvSpPr>
            <p:cNvPr id="17193" name="Google Shape;17193;p81"/>
            <p:cNvSpPr/>
            <p:nvPr/>
          </p:nvSpPr>
          <p:spPr>
            <a:xfrm>
              <a:off x="4795038" y="2415259"/>
              <a:ext cx="178219" cy="75780"/>
            </a:xfrm>
            <a:custGeom>
              <a:rect b="b" l="l" r="r" t="t"/>
              <a:pathLst>
                <a:path extrusionOk="0" h="2891" w="6799">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81"/>
            <p:cNvSpPr/>
            <p:nvPr/>
          </p:nvSpPr>
          <p:spPr>
            <a:xfrm>
              <a:off x="4795038" y="2702942"/>
              <a:ext cx="178219" cy="75702"/>
            </a:xfrm>
            <a:custGeom>
              <a:rect b="b" l="l" r="r" t="t"/>
              <a:pathLst>
                <a:path extrusionOk="0" h="2888" w="6799">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81"/>
            <p:cNvSpPr/>
            <p:nvPr/>
          </p:nvSpPr>
          <p:spPr>
            <a:xfrm>
              <a:off x="4686099" y="2468078"/>
              <a:ext cx="362781" cy="257826"/>
            </a:xfrm>
            <a:custGeom>
              <a:rect b="b" l="l" r="r" t="t"/>
              <a:pathLst>
                <a:path extrusionOk="0" h="9836" w="1384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81"/>
            <p:cNvSpPr/>
            <p:nvPr/>
          </p:nvSpPr>
          <p:spPr>
            <a:xfrm>
              <a:off x="4686099" y="2499585"/>
              <a:ext cx="235441" cy="226319"/>
            </a:xfrm>
            <a:custGeom>
              <a:rect b="b" l="l" r="r" t="t"/>
              <a:pathLst>
                <a:path extrusionOk="0" h="8634" w="8982">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81"/>
            <p:cNvSpPr/>
            <p:nvPr/>
          </p:nvSpPr>
          <p:spPr>
            <a:xfrm>
              <a:off x="4727121" y="2573504"/>
              <a:ext cx="29332" cy="29358"/>
            </a:xfrm>
            <a:custGeom>
              <a:rect b="b" l="l" r="r" t="t"/>
              <a:pathLst>
                <a:path extrusionOk="0" h="1120" w="1119">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81"/>
            <p:cNvSpPr/>
            <p:nvPr/>
          </p:nvSpPr>
          <p:spPr>
            <a:xfrm>
              <a:off x="4738812" y="2579323"/>
              <a:ext cx="11848" cy="11743"/>
            </a:xfrm>
            <a:custGeom>
              <a:rect b="b" l="l" r="r" t="t"/>
              <a:pathLst>
                <a:path extrusionOk="0" h="448" w="452">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81"/>
            <p:cNvSpPr/>
            <p:nvPr/>
          </p:nvSpPr>
          <p:spPr>
            <a:xfrm>
              <a:off x="4773308" y="2470751"/>
              <a:ext cx="49961" cy="252479"/>
            </a:xfrm>
            <a:custGeom>
              <a:rect b="b" l="l" r="r" t="t"/>
              <a:pathLst>
                <a:path extrusionOk="0" h="9632" w="1906">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81"/>
            <p:cNvSpPr/>
            <p:nvPr/>
          </p:nvSpPr>
          <p:spPr>
            <a:xfrm>
              <a:off x="4773308" y="2586139"/>
              <a:ext cx="49961" cy="137091"/>
            </a:xfrm>
            <a:custGeom>
              <a:rect b="b" l="l" r="r" t="t"/>
              <a:pathLst>
                <a:path extrusionOk="0" h="5230" w="1906">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81"/>
            <p:cNvSpPr/>
            <p:nvPr/>
          </p:nvSpPr>
          <p:spPr>
            <a:xfrm>
              <a:off x="4845759" y="2468261"/>
              <a:ext cx="46370" cy="257459"/>
            </a:xfrm>
            <a:custGeom>
              <a:rect b="b" l="l" r="r" t="t"/>
              <a:pathLst>
                <a:path extrusionOk="0" h="9822" w="1769">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81"/>
            <p:cNvSpPr/>
            <p:nvPr/>
          </p:nvSpPr>
          <p:spPr>
            <a:xfrm>
              <a:off x="4851736" y="2681080"/>
              <a:ext cx="40393" cy="44640"/>
            </a:xfrm>
            <a:custGeom>
              <a:rect b="b" l="l" r="r" t="t"/>
              <a:pathLst>
                <a:path extrusionOk="0" h="1703" w="1541">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81"/>
            <p:cNvSpPr/>
            <p:nvPr/>
          </p:nvSpPr>
          <p:spPr>
            <a:xfrm>
              <a:off x="4917188" y="2492691"/>
              <a:ext cx="40577" cy="208520"/>
            </a:xfrm>
            <a:custGeom>
              <a:rect b="b" l="l" r="r" t="t"/>
              <a:pathLst>
                <a:path extrusionOk="0" h="7955" w="1548">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81"/>
            <p:cNvSpPr/>
            <p:nvPr/>
          </p:nvSpPr>
          <p:spPr>
            <a:xfrm>
              <a:off x="4680096" y="2409807"/>
              <a:ext cx="375782" cy="374262"/>
            </a:xfrm>
            <a:custGeom>
              <a:rect b="b" l="l" r="r" t="t"/>
              <a:pathLst>
                <a:path extrusionOk="0" h="14278" w="14336">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81"/>
            <p:cNvSpPr/>
            <p:nvPr/>
          </p:nvSpPr>
          <p:spPr>
            <a:xfrm>
              <a:off x="4714880" y="2568078"/>
              <a:ext cx="47025" cy="40262"/>
            </a:xfrm>
            <a:custGeom>
              <a:rect b="b" l="l" r="r" t="t"/>
              <a:pathLst>
                <a:path extrusionOk="0" h="1536" w="1794">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6" name="Google Shape;17206;p81"/>
          <p:cNvGrpSpPr/>
          <p:nvPr/>
        </p:nvGrpSpPr>
        <p:grpSpPr>
          <a:xfrm>
            <a:off x="4110739" y="2612063"/>
            <a:ext cx="374944" cy="274550"/>
            <a:chOff x="4133330" y="2459663"/>
            <a:chExt cx="374944" cy="274550"/>
          </a:xfrm>
        </p:grpSpPr>
        <p:sp>
          <p:nvSpPr>
            <p:cNvPr id="17207" name="Google Shape;17207;p81"/>
            <p:cNvSpPr/>
            <p:nvPr/>
          </p:nvSpPr>
          <p:spPr>
            <a:xfrm>
              <a:off x="4261902" y="2678590"/>
              <a:ext cx="104929" cy="49935"/>
            </a:xfrm>
            <a:custGeom>
              <a:rect b="b" l="l" r="r" t="t"/>
              <a:pathLst>
                <a:path extrusionOk="0" h="1905" w="4003">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81"/>
            <p:cNvSpPr/>
            <p:nvPr/>
          </p:nvSpPr>
          <p:spPr>
            <a:xfrm>
              <a:off x="4238494" y="2466033"/>
              <a:ext cx="175807" cy="101233"/>
            </a:xfrm>
            <a:custGeom>
              <a:rect b="b" l="l" r="r" t="t"/>
              <a:pathLst>
                <a:path extrusionOk="0" h="3862" w="6707">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81"/>
            <p:cNvSpPr/>
            <p:nvPr/>
          </p:nvSpPr>
          <p:spPr>
            <a:xfrm>
              <a:off x="4408377" y="2526767"/>
              <a:ext cx="89070" cy="162858"/>
            </a:xfrm>
            <a:custGeom>
              <a:rect b="b" l="l" r="r" t="t"/>
              <a:pathLst>
                <a:path extrusionOk="0" h="6213" w="3398">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81"/>
            <p:cNvSpPr/>
            <p:nvPr/>
          </p:nvSpPr>
          <p:spPr>
            <a:xfrm>
              <a:off x="4138860" y="2502731"/>
              <a:ext cx="304747" cy="211011"/>
            </a:xfrm>
            <a:custGeom>
              <a:rect b="b" l="l" r="r" t="t"/>
              <a:pathLst>
                <a:path extrusionOk="0" h="8050" w="11626">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81"/>
            <p:cNvSpPr/>
            <p:nvPr/>
          </p:nvSpPr>
          <p:spPr>
            <a:xfrm>
              <a:off x="4150368" y="2597384"/>
              <a:ext cx="293239" cy="116357"/>
            </a:xfrm>
            <a:custGeom>
              <a:rect b="b" l="l" r="r" t="t"/>
              <a:pathLst>
                <a:path extrusionOk="0" h="4439" w="11187">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81"/>
            <p:cNvSpPr/>
            <p:nvPr/>
          </p:nvSpPr>
          <p:spPr>
            <a:xfrm>
              <a:off x="4138860" y="2503543"/>
              <a:ext cx="146502" cy="209464"/>
            </a:xfrm>
            <a:custGeom>
              <a:rect b="b" l="l" r="r" t="t"/>
              <a:pathLst>
                <a:path extrusionOk="0" h="7991" w="5589">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81"/>
            <p:cNvSpPr/>
            <p:nvPr/>
          </p:nvSpPr>
          <p:spPr>
            <a:xfrm>
              <a:off x="4150368" y="2627895"/>
              <a:ext cx="126790" cy="85112"/>
            </a:xfrm>
            <a:custGeom>
              <a:rect b="b" l="l" r="r" t="t"/>
              <a:pathLst>
                <a:path extrusionOk="0" h="3247" w="4837">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81"/>
            <p:cNvSpPr/>
            <p:nvPr/>
          </p:nvSpPr>
          <p:spPr>
            <a:xfrm>
              <a:off x="4311312" y="2594999"/>
              <a:ext cx="74863" cy="53316"/>
            </a:xfrm>
            <a:custGeom>
              <a:rect b="b" l="l" r="r" t="t"/>
              <a:pathLst>
                <a:path extrusionOk="0" h="2034" w="2856">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81"/>
            <p:cNvSpPr/>
            <p:nvPr/>
          </p:nvSpPr>
          <p:spPr>
            <a:xfrm>
              <a:off x="4173985" y="2561342"/>
              <a:ext cx="23513" cy="29358"/>
            </a:xfrm>
            <a:custGeom>
              <a:rect b="b" l="l" r="r" t="t"/>
              <a:pathLst>
                <a:path extrusionOk="0" h="1120" w="897">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81"/>
            <p:cNvSpPr/>
            <p:nvPr/>
          </p:nvSpPr>
          <p:spPr>
            <a:xfrm>
              <a:off x="4179516" y="2566873"/>
              <a:ext cx="12451" cy="12477"/>
            </a:xfrm>
            <a:custGeom>
              <a:rect b="b" l="l" r="r" t="t"/>
              <a:pathLst>
                <a:path extrusionOk="0" h="476" w="475">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81"/>
            <p:cNvSpPr/>
            <p:nvPr/>
          </p:nvSpPr>
          <p:spPr>
            <a:xfrm>
              <a:off x="4133330" y="2459663"/>
              <a:ext cx="374944" cy="274550"/>
            </a:xfrm>
            <a:custGeom>
              <a:rect b="b" l="l" r="r" t="t"/>
              <a:pathLst>
                <a:path extrusionOk="0" h="10474" w="14304">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81"/>
            <p:cNvSpPr/>
            <p:nvPr/>
          </p:nvSpPr>
          <p:spPr>
            <a:xfrm>
              <a:off x="4258940" y="2535182"/>
              <a:ext cx="19764" cy="20839"/>
            </a:xfrm>
            <a:custGeom>
              <a:rect b="b" l="l" r="r" t="t"/>
              <a:pathLst>
                <a:path extrusionOk="0" h="795" w="754">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81"/>
            <p:cNvSpPr/>
            <p:nvPr/>
          </p:nvSpPr>
          <p:spPr>
            <a:xfrm>
              <a:off x="4168533" y="2555916"/>
              <a:ext cx="34417" cy="40210"/>
            </a:xfrm>
            <a:custGeom>
              <a:rect b="b" l="l" r="r" t="t"/>
              <a:pathLst>
                <a:path extrusionOk="0" h="1534" w="1313">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81"/>
            <p:cNvSpPr/>
            <p:nvPr/>
          </p:nvSpPr>
          <p:spPr>
            <a:xfrm>
              <a:off x="4301352" y="2589546"/>
              <a:ext cx="88336" cy="64194"/>
            </a:xfrm>
            <a:custGeom>
              <a:rect b="b" l="l" r="r" t="t"/>
              <a:pathLst>
                <a:path extrusionOk="0" h="2449" w="337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1" name="Google Shape;17221;p81"/>
          <p:cNvGrpSpPr/>
          <p:nvPr/>
        </p:nvGrpSpPr>
        <p:grpSpPr>
          <a:xfrm>
            <a:off x="7392675" y="2592325"/>
            <a:ext cx="376228" cy="313816"/>
            <a:chOff x="7415266" y="2439925"/>
            <a:chExt cx="376228" cy="313816"/>
          </a:xfrm>
        </p:grpSpPr>
        <p:sp>
          <p:nvSpPr>
            <p:cNvPr id="17222" name="Google Shape;17222;p81"/>
            <p:cNvSpPr/>
            <p:nvPr/>
          </p:nvSpPr>
          <p:spPr>
            <a:xfrm>
              <a:off x="7433012" y="2444932"/>
              <a:ext cx="203828" cy="103723"/>
            </a:xfrm>
            <a:custGeom>
              <a:rect b="b" l="l" r="r" t="t"/>
              <a:pathLst>
                <a:path extrusionOk="0" h="3957" w="7776">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81"/>
            <p:cNvSpPr/>
            <p:nvPr/>
          </p:nvSpPr>
          <p:spPr>
            <a:xfrm>
              <a:off x="7424283" y="2489729"/>
              <a:ext cx="366949" cy="258114"/>
            </a:xfrm>
            <a:custGeom>
              <a:rect b="b" l="l" r="r" t="t"/>
              <a:pathLst>
                <a:path extrusionOk="0" h="9847" w="13999">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81"/>
            <p:cNvSpPr/>
            <p:nvPr/>
          </p:nvSpPr>
          <p:spPr>
            <a:xfrm>
              <a:off x="7424257" y="2484985"/>
              <a:ext cx="310539" cy="227551"/>
            </a:xfrm>
            <a:custGeom>
              <a:rect b="b" l="l" r="r" t="t"/>
              <a:pathLst>
                <a:path extrusionOk="0" h="8681" w="11847">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81"/>
            <p:cNvSpPr/>
            <p:nvPr/>
          </p:nvSpPr>
          <p:spPr>
            <a:xfrm>
              <a:off x="7547482" y="2472219"/>
              <a:ext cx="116515" cy="56593"/>
            </a:xfrm>
            <a:custGeom>
              <a:rect b="b" l="l" r="r" t="t"/>
              <a:pathLst>
                <a:path extrusionOk="0" h="2159" w="4445">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81"/>
            <p:cNvSpPr/>
            <p:nvPr/>
          </p:nvSpPr>
          <p:spPr>
            <a:xfrm>
              <a:off x="7445069" y="2642286"/>
              <a:ext cx="346057" cy="111456"/>
            </a:xfrm>
            <a:custGeom>
              <a:rect b="b" l="l" r="r" t="t"/>
              <a:pathLst>
                <a:path extrusionOk="0" h="4252" w="13202">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81"/>
            <p:cNvSpPr/>
            <p:nvPr/>
          </p:nvSpPr>
          <p:spPr>
            <a:xfrm>
              <a:off x="7445253" y="2642286"/>
              <a:ext cx="346162" cy="111456"/>
            </a:xfrm>
            <a:custGeom>
              <a:rect b="b" l="l" r="r" t="t"/>
              <a:pathLst>
                <a:path extrusionOk="0" h="4252" w="13206">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81"/>
            <p:cNvSpPr/>
            <p:nvPr/>
          </p:nvSpPr>
          <p:spPr>
            <a:xfrm>
              <a:off x="7741900" y="2707607"/>
              <a:ext cx="26658" cy="14155"/>
            </a:xfrm>
            <a:custGeom>
              <a:rect b="b" l="l" r="r" t="t"/>
              <a:pathLst>
                <a:path extrusionOk="0" h="540" w="1017">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81"/>
            <p:cNvSpPr/>
            <p:nvPr/>
          </p:nvSpPr>
          <p:spPr>
            <a:xfrm>
              <a:off x="7595005" y="2667686"/>
              <a:ext cx="24273" cy="15911"/>
            </a:xfrm>
            <a:custGeom>
              <a:rect b="b" l="l" r="r" t="t"/>
              <a:pathLst>
                <a:path extrusionOk="0" h="607" w="926">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81"/>
            <p:cNvSpPr/>
            <p:nvPr/>
          </p:nvSpPr>
          <p:spPr>
            <a:xfrm>
              <a:off x="7424283" y="2562914"/>
              <a:ext cx="87917" cy="93500"/>
            </a:xfrm>
            <a:custGeom>
              <a:rect b="b" l="l" r="r" t="t"/>
              <a:pathLst>
                <a:path extrusionOk="0" h="3567" w="3354">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81"/>
            <p:cNvSpPr/>
            <p:nvPr/>
          </p:nvSpPr>
          <p:spPr>
            <a:xfrm>
              <a:off x="7462579" y="2483910"/>
              <a:ext cx="106501" cy="56645"/>
            </a:xfrm>
            <a:custGeom>
              <a:rect b="b" l="l" r="r" t="t"/>
              <a:pathLst>
                <a:path extrusionOk="0" h="2161" w="4063">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81"/>
            <p:cNvSpPr/>
            <p:nvPr/>
          </p:nvSpPr>
          <p:spPr>
            <a:xfrm>
              <a:off x="7432645" y="2606191"/>
              <a:ext cx="117904" cy="106528"/>
            </a:xfrm>
            <a:custGeom>
              <a:rect b="b" l="l" r="r" t="t"/>
              <a:pathLst>
                <a:path extrusionOk="0" h="4064" w="4498">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81"/>
            <p:cNvSpPr/>
            <p:nvPr/>
          </p:nvSpPr>
          <p:spPr>
            <a:xfrm>
              <a:off x="7438805" y="2624147"/>
              <a:ext cx="98795" cy="88572"/>
            </a:xfrm>
            <a:custGeom>
              <a:rect b="b" l="l" r="r" t="t"/>
              <a:pathLst>
                <a:path extrusionOk="0" h="3379" w="3769">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81"/>
            <p:cNvSpPr/>
            <p:nvPr/>
          </p:nvSpPr>
          <p:spPr>
            <a:xfrm>
              <a:off x="7702161" y="2729233"/>
              <a:ext cx="25190" cy="12897"/>
            </a:xfrm>
            <a:custGeom>
              <a:rect b="b" l="l" r="r" t="t"/>
              <a:pathLst>
                <a:path extrusionOk="0" h="492" w="961">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81"/>
            <p:cNvSpPr/>
            <p:nvPr/>
          </p:nvSpPr>
          <p:spPr>
            <a:xfrm>
              <a:off x="7415266" y="2439925"/>
              <a:ext cx="376228" cy="295729"/>
            </a:xfrm>
            <a:custGeom>
              <a:rect b="b" l="l" r="r" t="t"/>
              <a:pathLst>
                <a:path extrusionOk="0" h="11282" w="14353">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81"/>
            <p:cNvSpPr/>
            <p:nvPr/>
          </p:nvSpPr>
          <p:spPr>
            <a:xfrm>
              <a:off x="7542239" y="2577253"/>
              <a:ext cx="15518" cy="17903"/>
            </a:xfrm>
            <a:custGeom>
              <a:rect b="b" l="l" r="r" t="t"/>
              <a:pathLst>
                <a:path extrusionOk="0" h="683" w="592">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81"/>
            <p:cNvSpPr/>
            <p:nvPr/>
          </p:nvSpPr>
          <p:spPr>
            <a:xfrm>
              <a:off x="7536236" y="2501001"/>
              <a:ext cx="40656" cy="66265"/>
            </a:xfrm>
            <a:custGeom>
              <a:rect b="b" l="l" r="r" t="t"/>
              <a:pathLst>
                <a:path extrusionOk="0" h="2528" w="1551">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81"/>
            <p:cNvSpPr/>
            <p:nvPr/>
          </p:nvSpPr>
          <p:spPr>
            <a:xfrm>
              <a:off x="7522239" y="2716179"/>
              <a:ext cx="26265" cy="16383"/>
            </a:xfrm>
            <a:custGeom>
              <a:rect b="b" l="l" r="r" t="t"/>
              <a:pathLst>
                <a:path extrusionOk="0" h="625" w="1002">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81"/>
            <p:cNvSpPr/>
            <p:nvPr/>
          </p:nvSpPr>
          <p:spPr>
            <a:xfrm>
              <a:off x="7475843" y="2672588"/>
              <a:ext cx="42884" cy="41783"/>
            </a:xfrm>
            <a:custGeom>
              <a:rect b="b" l="l" r="r" t="t"/>
              <a:pathLst>
                <a:path extrusionOk="0" h="1594" w="1636">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0" name="Google Shape;17240;p81"/>
          <p:cNvGrpSpPr/>
          <p:nvPr/>
        </p:nvGrpSpPr>
        <p:grpSpPr>
          <a:xfrm>
            <a:off x="6880797" y="3048502"/>
            <a:ext cx="289255" cy="357774"/>
            <a:chOff x="6903388" y="2896102"/>
            <a:chExt cx="289255" cy="357774"/>
          </a:xfrm>
        </p:grpSpPr>
        <p:sp>
          <p:nvSpPr>
            <p:cNvPr id="17241" name="Google Shape;17241;p81"/>
            <p:cNvSpPr/>
            <p:nvPr/>
          </p:nvSpPr>
          <p:spPr>
            <a:xfrm>
              <a:off x="6993507" y="2912799"/>
              <a:ext cx="42517" cy="60865"/>
            </a:xfrm>
            <a:custGeom>
              <a:rect b="b" l="l" r="r" t="t"/>
              <a:pathLst>
                <a:path extrusionOk="0" h="2322" w="1622">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81"/>
            <p:cNvSpPr/>
            <p:nvPr/>
          </p:nvSpPr>
          <p:spPr>
            <a:xfrm>
              <a:off x="7060611" y="3086745"/>
              <a:ext cx="42622" cy="60813"/>
            </a:xfrm>
            <a:custGeom>
              <a:rect b="b" l="l" r="r" t="t"/>
              <a:pathLst>
                <a:path extrusionOk="0" h="2320" w="1626">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81"/>
            <p:cNvSpPr/>
            <p:nvPr/>
          </p:nvSpPr>
          <p:spPr>
            <a:xfrm>
              <a:off x="7104857" y="2978645"/>
              <a:ext cx="61599" cy="39266"/>
            </a:xfrm>
            <a:custGeom>
              <a:rect b="b" l="l" r="r" t="t"/>
              <a:pathLst>
                <a:path extrusionOk="0" h="1498" w="235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81"/>
            <p:cNvSpPr/>
            <p:nvPr/>
          </p:nvSpPr>
          <p:spPr>
            <a:xfrm>
              <a:off x="6930282" y="3042498"/>
              <a:ext cx="61599" cy="39240"/>
            </a:xfrm>
            <a:custGeom>
              <a:rect b="b" l="l" r="r" t="t"/>
              <a:pathLst>
                <a:path extrusionOk="0" h="1497" w="235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81"/>
            <p:cNvSpPr/>
            <p:nvPr/>
          </p:nvSpPr>
          <p:spPr>
            <a:xfrm>
              <a:off x="7060611" y="2912799"/>
              <a:ext cx="42622" cy="60865"/>
            </a:xfrm>
            <a:custGeom>
              <a:rect b="b" l="l" r="r" t="t"/>
              <a:pathLst>
                <a:path extrusionOk="0" h="2322" w="1626">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81"/>
            <p:cNvSpPr/>
            <p:nvPr/>
          </p:nvSpPr>
          <p:spPr>
            <a:xfrm>
              <a:off x="6993507" y="3086745"/>
              <a:ext cx="42517" cy="60813"/>
            </a:xfrm>
            <a:custGeom>
              <a:rect b="b" l="l" r="r" t="t"/>
              <a:pathLst>
                <a:path extrusionOk="0" h="2320" w="1622">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81"/>
            <p:cNvSpPr/>
            <p:nvPr/>
          </p:nvSpPr>
          <p:spPr>
            <a:xfrm>
              <a:off x="7104857" y="3042498"/>
              <a:ext cx="61599" cy="39240"/>
            </a:xfrm>
            <a:custGeom>
              <a:rect b="b" l="l" r="r" t="t"/>
              <a:pathLst>
                <a:path extrusionOk="0" h="1497" w="235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81"/>
            <p:cNvSpPr/>
            <p:nvPr/>
          </p:nvSpPr>
          <p:spPr>
            <a:xfrm>
              <a:off x="6930282" y="2978645"/>
              <a:ext cx="61495" cy="39266"/>
            </a:xfrm>
            <a:custGeom>
              <a:rect b="b" l="l" r="r" t="t"/>
              <a:pathLst>
                <a:path extrusionOk="0" h="1498" w="2346">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81"/>
            <p:cNvSpPr/>
            <p:nvPr/>
          </p:nvSpPr>
          <p:spPr>
            <a:xfrm>
              <a:off x="6911121" y="3132931"/>
              <a:ext cx="115047" cy="78978"/>
            </a:xfrm>
            <a:custGeom>
              <a:rect b="b" l="l" r="r" t="t"/>
              <a:pathLst>
                <a:path extrusionOk="0" h="3013" w="4389">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81"/>
            <p:cNvSpPr/>
            <p:nvPr/>
          </p:nvSpPr>
          <p:spPr>
            <a:xfrm>
              <a:off x="7070571" y="3132931"/>
              <a:ext cx="115047" cy="78978"/>
            </a:xfrm>
            <a:custGeom>
              <a:rect b="b" l="l" r="r" t="t"/>
              <a:pathLst>
                <a:path extrusionOk="0" h="3013" w="4389">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81"/>
            <p:cNvSpPr/>
            <p:nvPr/>
          </p:nvSpPr>
          <p:spPr>
            <a:xfrm>
              <a:off x="7026062" y="2903310"/>
              <a:ext cx="44640" cy="59660"/>
            </a:xfrm>
            <a:custGeom>
              <a:rect b="b" l="l" r="r" t="t"/>
              <a:pathLst>
                <a:path extrusionOk="0" h="2276" w="1703">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81"/>
            <p:cNvSpPr/>
            <p:nvPr/>
          </p:nvSpPr>
          <p:spPr>
            <a:xfrm>
              <a:off x="7026062" y="3097440"/>
              <a:ext cx="44640" cy="59581"/>
            </a:xfrm>
            <a:custGeom>
              <a:rect b="b" l="l" r="r" t="t"/>
              <a:pathLst>
                <a:path extrusionOk="0" h="2273" w="1703">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81"/>
            <p:cNvSpPr/>
            <p:nvPr/>
          </p:nvSpPr>
          <p:spPr>
            <a:xfrm>
              <a:off x="7115552" y="3013376"/>
              <a:ext cx="60131" cy="33657"/>
            </a:xfrm>
            <a:custGeom>
              <a:rect b="b" l="l" r="r" t="t"/>
              <a:pathLst>
                <a:path extrusionOk="0" h="1284" w="2294">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81"/>
            <p:cNvSpPr/>
            <p:nvPr/>
          </p:nvSpPr>
          <p:spPr>
            <a:xfrm>
              <a:off x="6921055" y="3013376"/>
              <a:ext cx="60131" cy="33657"/>
            </a:xfrm>
            <a:custGeom>
              <a:rect b="b" l="l" r="r" t="t"/>
              <a:pathLst>
                <a:path extrusionOk="0" h="1284" w="2294">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81"/>
            <p:cNvSpPr/>
            <p:nvPr/>
          </p:nvSpPr>
          <p:spPr>
            <a:xfrm>
              <a:off x="7085591" y="2939719"/>
              <a:ext cx="53605" cy="53211"/>
            </a:xfrm>
            <a:custGeom>
              <a:rect b="b" l="l" r="r" t="t"/>
              <a:pathLst>
                <a:path extrusionOk="0" h="2030" w="2045">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81"/>
            <p:cNvSpPr/>
            <p:nvPr/>
          </p:nvSpPr>
          <p:spPr>
            <a:xfrm>
              <a:off x="6957464" y="3067479"/>
              <a:ext cx="53683" cy="53211"/>
            </a:xfrm>
            <a:custGeom>
              <a:rect b="b" l="l" r="r" t="t"/>
              <a:pathLst>
                <a:path extrusionOk="0" h="2030" w="2048">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81"/>
            <p:cNvSpPr/>
            <p:nvPr/>
          </p:nvSpPr>
          <p:spPr>
            <a:xfrm>
              <a:off x="7085591" y="3067479"/>
              <a:ext cx="53605" cy="53159"/>
            </a:xfrm>
            <a:custGeom>
              <a:rect b="b" l="l" r="r" t="t"/>
              <a:pathLst>
                <a:path extrusionOk="0" h="2028" w="2045">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81"/>
            <p:cNvSpPr/>
            <p:nvPr/>
          </p:nvSpPr>
          <p:spPr>
            <a:xfrm>
              <a:off x="6957464" y="2939719"/>
              <a:ext cx="53578" cy="53211"/>
            </a:xfrm>
            <a:custGeom>
              <a:rect b="b" l="l" r="r" t="t"/>
              <a:pathLst>
                <a:path extrusionOk="0" h="2030" w="2044">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81"/>
            <p:cNvSpPr/>
            <p:nvPr/>
          </p:nvSpPr>
          <p:spPr>
            <a:xfrm>
              <a:off x="6969915" y="2951698"/>
              <a:ext cx="156829" cy="156908"/>
            </a:xfrm>
            <a:custGeom>
              <a:rect b="b" l="l" r="r" t="t"/>
              <a:pathLst>
                <a:path extrusionOk="0" h="5986" w="5983">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81"/>
            <p:cNvSpPr/>
            <p:nvPr/>
          </p:nvSpPr>
          <p:spPr>
            <a:xfrm>
              <a:off x="6992327" y="2974189"/>
              <a:ext cx="112006" cy="112032"/>
            </a:xfrm>
            <a:custGeom>
              <a:rect b="b" l="l" r="r" t="t"/>
              <a:pathLst>
                <a:path extrusionOk="0" h="4274" w="4273">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81"/>
            <p:cNvSpPr/>
            <p:nvPr/>
          </p:nvSpPr>
          <p:spPr>
            <a:xfrm>
              <a:off x="6981160" y="2968920"/>
              <a:ext cx="105374" cy="97694"/>
            </a:xfrm>
            <a:custGeom>
              <a:rect b="b" l="l" r="r" t="t"/>
              <a:pathLst>
                <a:path extrusionOk="0" h="3727" w="402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81"/>
            <p:cNvSpPr/>
            <p:nvPr/>
          </p:nvSpPr>
          <p:spPr>
            <a:xfrm>
              <a:off x="7009286" y="2993638"/>
              <a:ext cx="106292" cy="97799"/>
            </a:xfrm>
            <a:custGeom>
              <a:rect b="b" l="l" r="r" t="t"/>
              <a:pathLst>
                <a:path extrusionOk="0" h="3731" w="4055">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81"/>
            <p:cNvSpPr/>
            <p:nvPr/>
          </p:nvSpPr>
          <p:spPr>
            <a:xfrm>
              <a:off x="6903388" y="2896102"/>
              <a:ext cx="289255" cy="357774"/>
            </a:xfrm>
            <a:custGeom>
              <a:rect b="b" l="l" r="r" t="t"/>
              <a:pathLst>
                <a:path extrusionOk="0" h="13649" w="11035">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4" name="Google Shape;17264;p81"/>
          <p:cNvGrpSpPr/>
          <p:nvPr/>
        </p:nvGrpSpPr>
        <p:grpSpPr>
          <a:xfrm>
            <a:off x="3556869" y="2562286"/>
            <a:ext cx="385717" cy="374288"/>
            <a:chOff x="3579459" y="2409886"/>
            <a:chExt cx="385717" cy="374288"/>
          </a:xfrm>
        </p:grpSpPr>
        <p:sp>
          <p:nvSpPr>
            <p:cNvPr id="17265" name="Google Shape;17265;p81"/>
            <p:cNvSpPr/>
            <p:nvPr/>
          </p:nvSpPr>
          <p:spPr>
            <a:xfrm>
              <a:off x="3800667" y="2551486"/>
              <a:ext cx="164510" cy="218507"/>
            </a:xfrm>
            <a:custGeom>
              <a:rect b="b" l="l" r="r" t="t"/>
              <a:pathLst>
                <a:path extrusionOk="0" h="8336" w="6276">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81"/>
            <p:cNvSpPr/>
            <p:nvPr/>
          </p:nvSpPr>
          <p:spPr>
            <a:xfrm>
              <a:off x="3802869" y="2570149"/>
              <a:ext cx="142963" cy="176961"/>
            </a:xfrm>
            <a:custGeom>
              <a:rect b="b" l="l" r="r" t="t"/>
              <a:pathLst>
                <a:path extrusionOk="0" h="6751" w="5454">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81"/>
            <p:cNvSpPr/>
            <p:nvPr/>
          </p:nvSpPr>
          <p:spPr>
            <a:xfrm>
              <a:off x="3806565" y="2583046"/>
              <a:ext cx="115414" cy="132504"/>
            </a:xfrm>
            <a:custGeom>
              <a:rect b="b" l="l" r="r" t="t"/>
              <a:pathLst>
                <a:path extrusionOk="0" h="5055" w="4403">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81"/>
            <p:cNvSpPr/>
            <p:nvPr/>
          </p:nvSpPr>
          <p:spPr>
            <a:xfrm>
              <a:off x="3585541" y="2415862"/>
              <a:ext cx="61311" cy="47995"/>
            </a:xfrm>
            <a:custGeom>
              <a:rect b="b" l="l" r="r" t="t"/>
              <a:pathLst>
                <a:path extrusionOk="0" h="1831" w="2339">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81"/>
            <p:cNvSpPr/>
            <p:nvPr/>
          </p:nvSpPr>
          <p:spPr>
            <a:xfrm>
              <a:off x="3579459" y="2424670"/>
              <a:ext cx="114785" cy="103435"/>
            </a:xfrm>
            <a:custGeom>
              <a:rect b="b" l="l" r="r" t="t"/>
              <a:pathLst>
                <a:path extrusionOk="0" h="3946" w="4379">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81"/>
            <p:cNvSpPr/>
            <p:nvPr/>
          </p:nvSpPr>
          <p:spPr>
            <a:xfrm>
              <a:off x="3581478" y="2439873"/>
              <a:ext cx="64273" cy="88126"/>
            </a:xfrm>
            <a:custGeom>
              <a:rect b="b" l="l" r="r" t="t"/>
              <a:pathLst>
                <a:path extrusionOk="0" h="3362" w="2452">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81"/>
            <p:cNvSpPr/>
            <p:nvPr/>
          </p:nvSpPr>
          <p:spPr>
            <a:xfrm>
              <a:off x="3582867" y="2442887"/>
              <a:ext cx="169700" cy="170932"/>
            </a:xfrm>
            <a:custGeom>
              <a:rect b="b" l="l" r="r" t="t"/>
              <a:pathLst>
                <a:path extrusionOk="0" h="6521" w="6474">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81"/>
            <p:cNvSpPr/>
            <p:nvPr/>
          </p:nvSpPr>
          <p:spPr>
            <a:xfrm>
              <a:off x="3591622" y="2487239"/>
              <a:ext cx="93395" cy="126580"/>
            </a:xfrm>
            <a:custGeom>
              <a:rect b="b" l="l" r="r" t="t"/>
              <a:pathLst>
                <a:path extrusionOk="0" h="4829" w="3563">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81"/>
            <p:cNvSpPr/>
            <p:nvPr/>
          </p:nvSpPr>
          <p:spPr>
            <a:xfrm>
              <a:off x="3618359" y="2468523"/>
              <a:ext cx="248573" cy="310068"/>
            </a:xfrm>
            <a:custGeom>
              <a:rect b="b" l="l" r="r" t="t"/>
              <a:pathLst>
                <a:path extrusionOk="0" h="11829" w="9483">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81"/>
            <p:cNvSpPr/>
            <p:nvPr/>
          </p:nvSpPr>
          <p:spPr>
            <a:xfrm>
              <a:off x="3628215" y="2547056"/>
              <a:ext cx="231299" cy="231535"/>
            </a:xfrm>
            <a:custGeom>
              <a:rect b="b" l="l" r="r" t="t"/>
              <a:pathLst>
                <a:path extrusionOk="0" h="8833" w="8824">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81"/>
            <p:cNvSpPr/>
            <p:nvPr/>
          </p:nvSpPr>
          <p:spPr>
            <a:xfrm>
              <a:off x="3589132" y="2409886"/>
              <a:ext cx="368364" cy="374288"/>
            </a:xfrm>
            <a:custGeom>
              <a:rect b="b" l="l" r="r" t="t"/>
              <a:pathLst>
                <a:path extrusionOk="0" h="14279" w="14053">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6" name="Google Shape;17276;p81"/>
          <p:cNvGrpSpPr/>
          <p:nvPr/>
        </p:nvGrpSpPr>
        <p:grpSpPr>
          <a:xfrm>
            <a:off x="6854510" y="1659831"/>
            <a:ext cx="365402" cy="360343"/>
            <a:chOff x="6876913" y="1502068"/>
            <a:chExt cx="365402" cy="360343"/>
          </a:xfrm>
        </p:grpSpPr>
        <p:sp>
          <p:nvSpPr>
            <p:cNvPr id="17277" name="Google Shape;17277;p81"/>
            <p:cNvSpPr/>
            <p:nvPr/>
          </p:nvSpPr>
          <p:spPr>
            <a:xfrm>
              <a:off x="7099615" y="1507390"/>
              <a:ext cx="114365" cy="132793"/>
            </a:xfrm>
            <a:custGeom>
              <a:rect b="b" l="l" r="r" t="t"/>
              <a:pathLst>
                <a:path extrusionOk="0" h="5066" w="4363">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81"/>
            <p:cNvSpPr/>
            <p:nvPr/>
          </p:nvSpPr>
          <p:spPr>
            <a:xfrm>
              <a:off x="7140244" y="1512213"/>
              <a:ext cx="73605" cy="127969"/>
            </a:xfrm>
            <a:custGeom>
              <a:rect b="b" l="l" r="r" t="t"/>
              <a:pathLst>
                <a:path extrusionOk="0" h="4882" w="2808">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81"/>
            <p:cNvSpPr/>
            <p:nvPr/>
          </p:nvSpPr>
          <p:spPr>
            <a:xfrm>
              <a:off x="6905275" y="1507390"/>
              <a:ext cx="114444" cy="132793"/>
            </a:xfrm>
            <a:custGeom>
              <a:rect b="b" l="l" r="r" t="t"/>
              <a:pathLst>
                <a:path extrusionOk="0" h="5066" w="4366">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81"/>
            <p:cNvSpPr/>
            <p:nvPr/>
          </p:nvSpPr>
          <p:spPr>
            <a:xfrm>
              <a:off x="6905485" y="1512213"/>
              <a:ext cx="73578" cy="127969"/>
            </a:xfrm>
            <a:custGeom>
              <a:rect b="b" l="l" r="r" t="t"/>
              <a:pathLst>
                <a:path extrusionOk="0" h="4882" w="2807">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81"/>
            <p:cNvSpPr/>
            <p:nvPr/>
          </p:nvSpPr>
          <p:spPr>
            <a:xfrm>
              <a:off x="7025407" y="1811323"/>
              <a:ext cx="68519" cy="45741"/>
            </a:xfrm>
            <a:custGeom>
              <a:rect b="b" l="l" r="r" t="t"/>
              <a:pathLst>
                <a:path extrusionOk="0" h="1745" w="2614">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81"/>
            <p:cNvSpPr/>
            <p:nvPr/>
          </p:nvSpPr>
          <p:spPr>
            <a:xfrm>
              <a:off x="6882706" y="1571663"/>
              <a:ext cx="353895" cy="245768"/>
            </a:xfrm>
            <a:custGeom>
              <a:rect b="b" l="l" r="r" t="t"/>
              <a:pathLst>
                <a:path extrusionOk="0" h="9376" w="13501">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81"/>
            <p:cNvSpPr/>
            <p:nvPr/>
          </p:nvSpPr>
          <p:spPr>
            <a:xfrm>
              <a:off x="7002550" y="1725792"/>
              <a:ext cx="114129" cy="111298"/>
            </a:xfrm>
            <a:custGeom>
              <a:rect b="b" l="l" r="r" t="t"/>
              <a:pathLst>
                <a:path extrusionOk="0" h="4246" w="4354">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81"/>
            <p:cNvSpPr/>
            <p:nvPr/>
          </p:nvSpPr>
          <p:spPr>
            <a:xfrm>
              <a:off x="6882706" y="1656670"/>
              <a:ext cx="148441" cy="160761"/>
            </a:xfrm>
            <a:custGeom>
              <a:rect b="b" l="l" r="r" t="t"/>
              <a:pathLst>
                <a:path extrusionOk="0" h="6133" w="5663">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81"/>
            <p:cNvSpPr/>
            <p:nvPr/>
          </p:nvSpPr>
          <p:spPr>
            <a:xfrm>
              <a:off x="7088081" y="1656670"/>
              <a:ext cx="148441" cy="160761"/>
            </a:xfrm>
            <a:custGeom>
              <a:rect b="b" l="l" r="r" t="t"/>
              <a:pathLst>
                <a:path extrusionOk="0" h="6133" w="5663">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81"/>
            <p:cNvSpPr/>
            <p:nvPr/>
          </p:nvSpPr>
          <p:spPr>
            <a:xfrm>
              <a:off x="6968343" y="1680077"/>
              <a:ext cx="39948" cy="51455"/>
            </a:xfrm>
            <a:custGeom>
              <a:rect b="b" l="l" r="r" t="t"/>
              <a:pathLst>
                <a:path extrusionOk="0" h="1963" w="1524">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81"/>
            <p:cNvSpPr/>
            <p:nvPr/>
          </p:nvSpPr>
          <p:spPr>
            <a:xfrm>
              <a:off x="6985223" y="1680077"/>
              <a:ext cx="23250" cy="40393"/>
            </a:xfrm>
            <a:custGeom>
              <a:rect b="b" l="l" r="r" t="t"/>
              <a:pathLst>
                <a:path extrusionOk="0" h="1541" w="887">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81"/>
            <p:cNvSpPr/>
            <p:nvPr/>
          </p:nvSpPr>
          <p:spPr>
            <a:xfrm>
              <a:off x="6979693" y="1685792"/>
              <a:ext cx="17169" cy="17169"/>
            </a:xfrm>
            <a:custGeom>
              <a:rect b="b" l="l" r="r" t="t"/>
              <a:pathLst>
                <a:path extrusionOk="0" h="655" w="655">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81"/>
            <p:cNvSpPr/>
            <p:nvPr/>
          </p:nvSpPr>
          <p:spPr>
            <a:xfrm>
              <a:off x="7110939" y="1680077"/>
              <a:ext cx="40026" cy="51455"/>
            </a:xfrm>
            <a:custGeom>
              <a:rect b="b" l="l" r="r" t="t"/>
              <a:pathLst>
                <a:path extrusionOk="0" h="1963" w="1527">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81"/>
            <p:cNvSpPr/>
            <p:nvPr/>
          </p:nvSpPr>
          <p:spPr>
            <a:xfrm>
              <a:off x="7127898" y="1680077"/>
              <a:ext cx="23250" cy="40393"/>
            </a:xfrm>
            <a:custGeom>
              <a:rect b="b" l="l" r="r" t="t"/>
              <a:pathLst>
                <a:path extrusionOk="0" h="1541" w="887">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81"/>
            <p:cNvSpPr/>
            <p:nvPr/>
          </p:nvSpPr>
          <p:spPr>
            <a:xfrm>
              <a:off x="7122367" y="1685792"/>
              <a:ext cx="17169" cy="17169"/>
            </a:xfrm>
            <a:custGeom>
              <a:rect b="b" l="l" r="r" t="t"/>
              <a:pathLst>
                <a:path extrusionOk="0" h="655" w="655">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81"/>
            <p:cNvSpPr/>
            <p:nvPr/>
          </p:nvSpPr>
          <p:spPr>
            <a:xfrm>
              <a:off x="6882706" y="1571663"/>
              <a:ext cx="176934" cy="222439"/>
            </a:xfrm>
            <a:custGeom>
              <a:rect b="b" l="l" r="r" t="t"/>
              <a:pathLst>
                <a:path extrusionOk="0" h="8486" w="675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81"/>
            <p:cNvSpPr/>
            <p:nvPr/>
          </p:nvSpPr>
          <p:spPr>
            <a:xfrm>
              <a:off x="6882706" y="1661257"/>
              <a:ext cx="80970" cy="132845"/>
            </a:xfrm>
            <a:custGeom>
              <a:rect b="b" l="l" r="r" t="t"/>
              <a:pathLst>
                <a:path extrusionOk="0" h="5068" w="3089">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81"/>
            <p:cNvSpPr/>
            <p:nvPr/>
          </p:nvSpPr>
          <p:spPr>
            <a:xfrm>
              <a:off x="7030388" y="1777116"/>
              <a:ext cx="57825" cy="40026"/>
            </a:xfrm>
            <a:custGeom>
              <a:rect b="b" l="l" r="r" t="t"/>
              <a:pathLst>
                <a:path extrusionOk="0" h="1527" w="2206">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81"/>
            <p:cNvSpPr/>
            <p:nvPr/>
          </p:nvSpPr>
          <p:spPr>
            <a:xfrm>
              <a:off x="6876913" y="1502068"/>
              <a:ext cx="365402" cy="360343"/>
            </a:xfrm>
            <a:custGeom>
              <a:rect b="b" l="l" r="r" t="t"/>
              <a:pathLst>
                <a:path extrusionOk="0" h="13747" w="1394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81"/>
            <p:cNvSpPr/>
            <p:nvPr/>
          </p:nvSpPr>
          <p:spPr>
            <a:xfrm>
              <a:off x="6962183" y="1674809"/>
              <a:ext cx="52189" cy="63434"/>
            </a:xfrm>
            <a:custGeom>
              <a:rect b="b" l="l" r="r" t="t"/>
              <a:pathLst>
                <a:path extrusionOk="0" h="2420" w="1991">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81"/>
            <p:cNvSpPr/>
            <p:nvPr/>
          </p:nvSpPr>
          <p:spPr>
            <a:xfrm>
              <a:off x="7105591" y="1674730"/>
              <a:ext cx="50643" cy="60865"/>
            </a:xfrm>
            <a:custGeom>
              <a:rect b="b" l="l" r="r" t="t"/>
              <a:pathLst>
                <a:path extrusionOk="0" h="2322" w="1932">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8" name="Google Shape;17298;p81"/>
          <p:cNvGrpSpPr/>
          <p:nvPr/>
        </p:nvGrpSpPr>
        <p:grpSpPr>
          <a:xfrm>
            <a:off x="1404298" y="1652267"/>
            <a:ext cx="331405" cy="364563"/>
            <a:chOff x="1426889" y="1499867"/>
            <a:chExt cx="331405" cy="364563"/>
          </a:xfrm>
        </p:grpSpPr>
        <p:sp>
          <p:nvSpPr>
            <p:cNvPr id="17299" name="Google Shape;17299;p81"/>
            <p:cNvSpPr/>
            <p:nvPr/>
          </p:nvSpPr>
          <p:spPr>
            <a:xfrm>
              <a:off x="1432787" y="1625136"/>
              <a:ext cx="102701" cy="137852"/>
            </a:xfrm>
            <a:custGeom>
              <a:rect b="b" l="l" r="r" t="t"/>
              <a:pathLst>
                <a:path extrusionOk="0" h="5259" w="3918">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81"/>
            <p:cNvSpPr/>
            <p:nvPr/>
          </p:nvSpPr>
          <p:spPr>
            <a:xfrm>
              <a:off x="1649669" y="1625136"/>
              <a:ext cx="102727" cy="137852"/>
            </a:xfrm>
            <a:custGeom>
              <a:rect b="b" l="l" r="r" t="t"/>
              <a:pathLst>
                <a:path extrusionOk="0" h="5259" w="3919">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81"/>
            <p:cNvSpPr/>
            <p:nvPr/>
          </p:nvSpPr>
          <p:spPr>
            <a:xfrm>
              <a:off x="1478423" y="1630746"/>
              <a:ext cx="228337" cy="228442"/>
            </a:xfrm>
            <a:custGeom>
              <a:rect b="b" l="l" r="r" t="t"/>
              <a:pathLst>
                <a:path extrusionOk="0" h="8715" w="8711">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81"/>
            <p:cNvSpPr/>
            <p:nvPr/>
          </p:nvSpPr>
          <p:spPr>
            <a:xfrm>
              <a:off x="1512709" y="1630850"/>
              <a:ext cx="159765" cy="188337"/>
            </a:xfrm>
            <a:custGeom>
              <a:rect b="b" l="l" r="r" t="t"/>
              <a:pathLst>
                <a:path extrusionOk="0" h="7185" w="6095">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81"/>
            <p:cNvSpPr/>
            <p:nvPr/>
          </p:nvSpPr>
          <p:spPr>
            <a:xfrm>
              <a:off x="1506994" y="1836199"/>
              <a:ext cx="68493" cy="22910"/>
            </a:xfrm>
            <a:custGeom>
              <a:rect b="b" l="l" r="r" t="t"/>
              <a:pathLst>
                <a:path extrusionOk="0" h="874" w="2613">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81"/>
            <p:cNvSpPr/>
            <p:nvPr/>
          </p:nvSpPr>
          <p:spPr>
            <a:xfrm>
              <a:off x="1506994" y="1836199"/>
              <a:ext cx="45636" cy="22910"/>
            </a:xfrm>
            <a:custGeom>
              <a:rect b="b" l="l" r="r" t="t"/>
              <a:pathLst>
                <a:path extrusionOk="0" h="874" w="1741">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81"/>
            <p:cNvSpPr/>
            <p:nvPr/>
          </p:nvSpPr>
          <p:spPr>
            <a:xfrm>
              <a:off x="1609669" y="1836199"/>
              <a:ext cx="68598" cy="22910"/>
            </a:xfrm>
            <a:custGeom>
              <a:rect b="b" l="l" r="r" t="t"/>
              <a:pathLst>
                <a:path extrusionOk="0" h="874" w="2617">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81"/>
            <p:cNvSpPr/>
            <p:nvPr/>
          </p:nvSpPr>
          <p:spPr>
            <a:xfrm>
              <a:off x="1609669" y="1836199"/>
              <a:ext cx="45741" cy="22910"/>
            </a:xfrm>
            <a:custGeom>
              <a:rect b="b" l="l" r="r" t="t"/>
              <a:pathLst>
                <a:path extrusionOk="0" h="874" w="1745">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81"/>
            <p:cNvSpPr/>
            <p:nvPr/>
          </p:nvSpPr>
          <p:spPr>
            <a:xfrm>
              <a:off x="1512709" y="1505293"/>
              <a:ext cx="159765" cy="159765"/>
            </a:xfrm>
            <a:custGeom>
              <a:rect b="b" l="l" r="r" t="t"/>
              <a:pathLst>
                <a:path extrusionOk="0" h="6095" w="6095">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81"/>
            <p:cNvSpPr/>
            <p:nvPr/>
          </p:nvSpPr>
          <p:spPr>
            <a:xfrm>
              <a:off x="1575461" y="1607993"/>
              <a:ext cx="34234" cy="34312"/>
            </a:xfrm>
            <a:custGeom>
              <a:rect b="b" l="l" r="r" t="t"/>
              <a:pathLst>
                <a:path extrusionOk="0" h="1309" w="1306">
                  <a:moveTo>
                    <a:pt x="655" y="0"/>
                  </a:moveTo>
                  <a:lnTo>
                    <a:pt x="1" y="436"/>
                  </a:lnTo>
                  <a:lnTo>
                    <a:pt x="655" y="1308"/>
                  </a:lnTo>
                  <a:lnTo>
                    <a:pt x="1306" y="436"/>
                  </a:lnTo>
                  <a:lnTo>
                    <a:pt x="655" y="0"/>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81"/>
            <p:cNvSpPr/>
            <p:nvPr/>
          </p:nvSpPr>
          <p:spPr>
            <a:xfrm>
              <a:off x="1512420" y="1505319"/>
              <a:ext cx="94417" cy="159818"/>
            </a:xfrm>
            <a:custGeom>
              <a:rect b="b" l="l" r="r" t="t"/>
              <a:pathLst>
                <a:path extrusionOk="0" h="6097" w="3602">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81"/>
            <p:cNvSpPr/>
            <p:nvPr/>
          </p:nvSpPr>
          <p:spPr>
            <a:xfrm>
              <a:off x="1512709" y="1505293"/>
              <a:ext cx="159765" cy="82805"/>
            </a:xfrm>
            <a:custGeom>
              <a:rect b="b" l="l" r="r" t="t"/>
              <a:pathLst>
                <a:path extrusionOk="0" h="3159" w="6095">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81"/>
            <p:cNvSpPr/>
            <p:nvPr/>
          </p:nvSpPr>
          <p:spPr>
            <a:xfrm>
              <a:off x="1512709" y="1505293"/>
              <a:ext cx="94129" cy="82805"/>
            </a:xfrm>
            <a:custGeom>
              <a:rect b="b" l="l" r="r" t="t"/>
              <a:pathLst>
                <a:path extrusionOk="0" h="3159" w="3591">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81"/>
            <p:cNvSpPr/>
            <p:nvPr/>
          </p:nvSpPr>
          <p:spPr>
            <a:xfrm>
              <a:off x="1546995" y="1573786"/>
              <a:ext cx="22779" cy="28519"/>
            </a:xfrm>
            <a:custGeom>
              <a:rect b="b" l="l" r="r" t="t"/>
              <a:pathLst>
                <a:path extrusionOk="0" h="1088" w="869">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81"/>
            <p:cNvSpPr/>
            <p:nvPr/>
          </p:nvSpPr>
          <p:spPr>
            <a:xfrm>
              <a:off x="1615383" y="1573786"/>
              <a:ext cx="22884" cy="28519"/>
            </a:xfrm>
            <a:custGeom>
              <a:rect b="b" l="l" r="r" t="t"/>
              <a:pathLst>
                <a:path extrusionOk="0" h="1088" w="873">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81"/>
            <p:cNvSpPr/>
            <p:nvPr/>
          </p:nvSpPr>
          <p:spPr>
            <a:xfrm>
              <a:off x="1620730" y="1579133"/>
              <a:ext cx="12189" cy="12110"/>
            </a:xfrm>
            <a:custGeom>
              <a:rect b="b" l="l" r="r" t="t"/>
              <a:pathLst>
                <a:path extrusionOk="0" h="462" w="465">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81"/>
            <p:cNvSpPr/>
            <p:nvPr/>
          </p:nvSpPr>
          <p:spPr>
            <a:xfrm>
              <a:off x="1552237" y="1579133"/>
              <a:ext cx="12215" cy="12110"/>
            </a:xfrm>
            <a:custGeom>
              <a:rect b="b" l="l" r="r" t="t"/>
              <a:pathLst>
                <a:path extrusionOk="0" h="462" w="466">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81"/>
            <p:cNvSpPr/>
            <p:nvPr/>
          </p:nvSpPr>
          <p:spPr>
            <a:xfrm>
              <a:off x="1426889" y="1499867"/>
              <a:ext cx="331405" cy="364563"/>
            </a:xfrm>
            <a:custGeom>
              <a:rect b="b" l="l" r="r" t="t"/>
              <a:pathLst>
                <a:path extrusionOk="0" h="13908" w="12643">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81"/>
            <p:cNvSpPr/>
            <p:nvPr/>
          </p:nvSpPr>
          <p:spPr>
            <a:xfrm>
              <a:off x="1541542" y="1568438"/>
              <a:ext cx="33578" cy="39293"/>
            </a:xfrm>
            <a:custGeom>
              <a:rect b="b" l="l" r="r" t="t"/>
              <a:pathLst>
                <a:path extrusionOk="0" h="1499" w="1281">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81"/>
            <p:cNvSpPr/>
            <p:nvPr/>
          </p:nvSpPr>
          <p:spPr>
            <a:xfrm>
              <a:off x="1610036" y="1568438"/>
              <a:ext cx="33578" cy="39293"/>
            </a:xfrm>
            <a:custGeom>
              <a:rect b="b" l="l" r="r" t="t"/>
              <a:pathLst>
                <a:path extrusionOk="0" h="1499" w="1281">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81"/>
            <p:cNvSpPr/>
            <p:nvPr/>
          </p:nvSpPr>
          <p:spPr>
            <a:xfrm>
              <a:off x="1569302" y="1602672"/>
              <a:ext cx="46580" cy="45007"/>
            </a:xfrm>
            <a:custGeom>
              <a:rect b="b" l="l" r="r" t="t"/>
              <a:pathLst>
                <a:path extrusionOk="0" h="1717" w="1777">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0" name="Google Shape;17320;p81"/>
          <p:cNvGrpSpPr/>
          <p:nvPr/>
        </p:nvGrpSpPr>
        <p:grpSpPr>
          <a:xfrm>
            <a:off x="4115247" y="1658059"/>
            <a:ext cx="370566" cy="353056"/>
            <a:chOff x="4137838" y="1505659"/>
            <a:chExt cx="370566" cy="353056"/>
          </a:xfrm>
        </p:grpSpPr>
        <p:sp>
          <p:nvSpPr>
            <p:cNvPr id="17321" name="Google Shape;17321;p81"/>
            <p:cNvSpPr/>
            <p:nvPr/>
          </p:nvSpPr>
          <p:spPr>
            <a:xfrm>
              <a:off x="4149188" y="1613707"/>
              <a:ext cx="91377" cy="91377"/>
            </a:xfrm>
            <a:custGeom>
              <a:rect b="b" l="l" r="r" t="t"/>
              <a:pathLst>
                <a:path extrusionOk="0" h="3486" w="3486">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81"/>
            <p:cNvSpPr/>
            <p:nvPr/>
          </p:nvSpPr>
          <p:spPr>
            <a:xfrm>
              <a:off x="4166331" y="1630850"/>
              <a:ext cx="57065" cy="57091"/>
            </a:xfrm>
            <a:custGeom>
              <a:rect b="b" l="l" r="r" t="t"/>
              <a:pathLst>
                <a:path extrusionOk="0" h="2178" w="2177">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81"/>
            <p:cNvSpPr/>
            <p:nvPr/>
          </p:nvSpPr>
          <p:spPr>
            <a:xfrm>
              <a:off x="4411706" y="1613707"/>
              <a:ext cx="91351" cy="91377"/>
            </a:xfrm>
            <a:custGeom>
              <a:rect b="b" l="l" r="r" t="t"/>
              <a:pathLst>
                <a:path extrusionOk="0" h="3486" w="3485">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81"/>
            <p:cNvSpPr/>
            <p:nvPr/>
          </p:nvSpPr>
          <p:spPr>
            <a:xfrm>
              <a:off x="4428849" y="1630850"/>
              <a:ext cx="57065" cy="57091"/>
            </a:xfrm>
            <a:custGeom>
              <a:rect b="b" l="l" r="r" t="t"/>
              <a:pathLst>
                <a:path extrusionOk="0" h="2178" w="2177">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81"/>
            <p:cNvSpPr/>
            <p:nvPr/>
          </p:nvSpPr>
          <p:spPr>
            <a:xfrm>
              <a:off x="4183369" y="1511007"/>
              <a:ext cx="285507" cy="342466"/>
            </a:xfrm>
            <a:custGeom>
              <a:rect b="b" l="l" r="r" t="t"/>
              <a:pathLst>
                <a:path extrusionOk="0" h="13065" w="10892">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81"/>
            <p:cNvSpPr/>
            <p:nvPr/>
          </p:nvSpPr>
          <p:spPr>
            <a:xfrm>
              <a:off x="4183474" y="1511007"/>
              <a:ext cx="159215" cy="336857"/>
            </a:xfrm>
            <a:custGeom>
              <a:rect b="b" l="l" r="r" t="t"/>
              <a:pathLst>
                <a:path extrusionOk="0" h="12851" w="6074">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81"/>
            <p:cNvSpPr/>
            <p:nvPr/>
          </p:nvSpPr>
          <p:spPr>
            <a:xfrm>
              <a:off x="4223658" y="1625136"/>
              <a:ext cx="204929" cy="205558"/>
            </a:xfrm>
            <a:custGeom>
              <a:rect b="b" l="l" r="r" t="t"/>
              <a:pathLst>
                <a:path extrusionOk="0" h="7842" w="7818">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81"/>
            <p:cNvSpPr/>
            <p:nvPr/>
          </p:nvSpPr>
          <p:spPr>
            <a:xfrm>
              <a:off x="4215453" y="1625765"/>
              <a:ext cx="57353" cy="171377"/>
            </a:xfrm>
            <a:custGeom>
              <a:rect b="b" l="l" r="r" t="t"/>
              <a:pathLst>
                <a:path extrusionOk="0" h="6538" w="2188">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81"/>
            <p:cNvSpPr/>
            <p:nvPr/>
          </p:nvSpPr>
          <p:spPr>
            <a:xfrm>
              <a:off x="4269006" y="1756382"/>
              <a:ext cx="114234" cy="51376"/>
            </a:xfrm>
            <a:custGeom>
              <a:rect b="b" l="l" r="r" t="t"/>
              <a:pathLst>
                <a:path extrusionOk="0" h="1960" w="4358">
                  <a:moveTo>
                    <a:pt x="1" y="1"/>
                  </a:moveTo>
                  <a:cubicBezTo>
                    <a:pt x="1" y="1084"/>
                    <a:pt x="978" y="1959"/>
                    <a:pt x="2177" y="1959"/>
                  </a:cubicBezTo>
                  <a:cubicBezTo>
                    <a:pt x="3380" y="1959"/>
                    <a:pt x="4357" y="1080"/>
                    <a:pt x="4357"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81"/>
            <p:cNvSpPr/>
            <p:nvPr/>
          </p:nvSpPr>
          <p:spPr>
            <a:xfrm>
              <a:off x="4293252" y="1773525"/>
              <a:ext cx="65741" cy="34312"/>
            </a:xfrm>
            <a:custGeom>
              <a:rect b="b" l="l" r="r" t="t"/>
              <a:pathLst>
                <a:path extrusionOk="0" h="1309" w="2508">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81"/>
            <p:cNvSpPr/>
            <p:nvPr/>
          </p:nvSpPr>
          <p:spPr>
            <a:xfrm>
              <a:off x="4257577" y="1653603"/>
              <a:ext cx="34312" cy="40053"/>
            </a:xfrm>
            <a:custGeom>
              <a:rect b="b" l="l" r="r" t="t"/>
              <a:pathLst>
                <a:path extrusionOk="0" h="1528" w="1309">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81"/>
            <p:cNvSpPr/>
            <p:nvPr/>
          </p:nvSpPr>
          <p:spPr>
            <a:xfrm>
              <a:off x="4274720" y="1653708"/>
              <a:ext cx="17169" cy="28493"/>
            </a:xfrm>
            <a:custGeom>
              <a:rect b="b" l="l" r="r" t="t"/>
              <a:pathLst>
                <a:path extrusionOk="0" h="1087" w="655">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81"/>
            <p:cNvSpPr/>
            <p:nvPr/>
          </p:nvSpPr>
          <p:spPr>
            <a:xfrm>
              <a:off x="4269006" y="1659422"/>
              <a:ext cx="11455" cy="11455"/>
            </a:xfrm>
            <a:custGeom>
              <a:rect b="b" l="l" r="r" t="t"/>
              <a:pathLst>
                <a:path extrusionOk="0" h="437" w="437">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81"/>
            <p:cNvSpPr/>
            <p:nvPr/>
          </p:nvSpPr>
          <p:spPr>
            <a:xfrm>
              <a:off x="4360356" y="1653603"/>
              <a:ext cx="34207" cy="40053"/>
            </a:xfrm>
            <a:custGeom>
              <a:rect b="b" l="l" r="r" t="t"/>
              <a:pathLst>
                <a:path extrusionOk="0" h="1528" w="1305">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81"/>
            <p:cNvSpPr/>
            <p:nvPr/>
          </p:nvSpPr>
          <p:spPr>
            <a:xfrm>
              <a:off x="4377499" y="1653708"/>
              <a:ext cx="17064" cy="28493"/>
            </a:xfrm>
            <a:custGeom>
              <a:rect b="b" l="l" r="r" t="t"/>
              <a:pathLst>
                <a:path extrusionOk="0" h="1087" w="651">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81"/>
            <p:cNvSpPr/>
            <p:nvPr/>
          </p:nvSpPr>
          <p:spPr>
            <a:xfrm>
              <a:off x="4371785" y="1659422"/>
              <a:ext cx="11455" cy="11455"/>
            </a:xfrm>
            <a:custGeom>
              <a:rect b="b" l="l" r="r" t="t"/>
              <a:pathLst>
                <a:path extrusionOk="0" h="437" w="437">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81"/>
            <p:cNvSpPr/>
            <p:nvPr/>
          </p:nvSpPr>
          <p:spPr>
            <a:xfrm>
              <a:off x="4295428" y="1716749"/>
              <a:ext cx="27182" cy="16619"/>
            </a:xfrm>
            <a:custGeom>
              <a:rect b="b" l="l" r="r" t="t"/>
              <a:pathLst>
                <a:path extrusionOk="0" h="634" w="1037">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81"/>
            <p:cNvSpPr/>
            <p:nvPr/>
          </p:nvSpPr>
          <p:spPr>
            <a:xfrm>
              <a:off x="4330028" y="1716670"/>
              <a:ext cx="26789" cy="16619"/>
            </a:xfrm>
            <a:custGeom>
              <a:rect b="b" l="l" r="r" t="t"/>
              <a:pathLst>
                <a:path extrusionOk="0" h="634" w="1022">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81"/>
            <p:cNvSpPr/>
            <p:nvPr/>
          </p:nvSpPr>
          <p:spPr>
            <a:xfrm>
              <a:off x="4137838" y="1505659"/>
              <a:ext cx="370566" cy="353056"/>
            </a:xfrm>
            <a:custGeom>
              <a:rect b="b" l="l" r="r" t="t"/>
              <a:pathLst>
                <a:path extrusionOk="0" h="13469" w="14137">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81"/>
            <p:cNvSpPr/>
            <p:nvPr/>
          </p:nvSpPr>
          <p:spPr>
            <a:xfrm>
              <a:off x="4252334" y="1648360"/>
              <a:ext cx="44902" cy="50721"/>
            </a:xfrm>
            <a:custGeom>
              <a:rect b="b" l="l" r="r" t="t"/>
              <a:pathLst>
                <a:path extrusionOk="0" h="1935" w="1713">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81"/>
            <p:cNvSpPr/>
            <p:nvPr/>
          </p:nvSpPr>
          <p:spPr>
            <a:xfrm>
              <a:off x="4355009" y="1648255"/>
              <a:ext cx="45007" cy="50721"/>
            </a:xfrm>
            <a:custGeom>
              <a:rect b="b" l="l" r="r" t="t"/>
              <a:pathLst>
                <a:path extrusionOk="0" h="1935" w="1717">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81"/>
            <p:cNvSpPr/>
            <p:nvPr/>
          </p:nvSpPr>
          <p:spPr>
            <a:xfrm>
              <a:off x="4263763" y="1751035"/>
              <a:ext cx="124824" cy="62071"/>
            </a:xfrm>
            <a:custGeom>
              <a:rect b="b" l="l" r="r" t="t"/>
              <a:pathLst>
                <a:path extrusionOk="0" h="2368" w="4762">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81"/>
            <p:cNvSpPr/>
            <p:nvPr/>
          </p:nvSpPr>
          <p:spPr>
            <a:xfrm>
              <a:off x="4217760" y="1619841"/>
              <a:ext cx="212662" cy="216201"/>
            </a:xfrm>
            <a:custGeom>
              <a:rect b="b" l="l" r="r" t="t"/>
              <a:pathLst>
                <a:path extrusionOk="0" h="8248" w="8113">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4" name="Google Shape;17344;p81"/>
          <p:cNvGrpSpPr/>
          <p:nvPr/>
        </p:nvGrpSpPr>
        <p:grpSpPr>
          <a:xfrm>
            <a:off x="7948170" y="1659239"/>
            <a:ext cx="364668" cy="350776"/>
            <a:chOff x="7970761" y="1506839"/>
            <a:chExt cx="364668" cy="350776"/>
          </a:xfrm>
        </p:grpSpPr>
        <p:sp>
          <p:nvSpPr>
            <p:cNvPr id="17345" name="Google Shape;17345;p81"/>
            <p:cNvSpPr/>
            <p:nvPr/>
          </p:nvSpPr>
          <p:spPr>
            <a:xfrm>
              <a:off x="8204314" y="1512501"/>
              <a:ext cx="125296" cy="117353"/>
            </a:xfrm>
            <a:custGeom>
              <a:rect b="b" l="l" r="r" t="t"/>
              <a:pathLst>
                <a:path extrusionOk="0" h="4477" w="478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81"/>
            <p:cNvSpPr/>
            <p:nvPr/>
          </p:nvSpPr>
          <p:spPr>
            <a:xfrm>
              <a:off x="8226726" y="1512684"/>
              <a:ext cx="102989" cy="113395"/>
            </a:xfrm>
            <a:custGeom>
              <a:rect b="b" l="l" r="r" t="t"/>
              <a:pathLst>
                <a:path extrusionOk="0" h="4326" w="3929">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81"/>
            <p:cNvSpPr/>
            <p:nvPr/>
          </p:nvSpPr>
          <p:spPr>
            <a:xfrm>
              <a:off x="7976475" y="1512501"/>
              <a:ext cx="125270" cy="117353"/>
            </a:xfrm>
            <a:custGeom>
              <a:rect b="b" l="l" r="r" t="t"/>
              <a:pathLst>
                <a:path extrusionOk="0" h="4477" w="4779">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81"/>
            <p:cNvSpPr/>
            <p:nvPr/>
          </p:nvSpPr>
          <p:spPr>
            <a:xfrm>
              <a:off x="7976475" y="1512684"/>
              <a:ext cx="102884" cy="113395"/>
            </a:xfrm>
            <a:custGeom>
              <a:rect b="b" l="l" r="r" t="t"/>
              <a:pathLst>
                <a:path extrusionOk="0" h="4326" w="3925">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81"/>
            <p:cNvSpPr/>
            <p:nvPr/>
          </p:nvSpPr>
          <p:spPr>
            <a:xfrm>
              <a:off x="8010656" y="1555725"/>
              <a:ext cx="284773" cy="296280"/>
            </a:xfrm>
            <a:custGeom>
              <a:rect b="b" l="l" r="r" t="t"/>
              <a:pathLst>
                <a:path extrusionOk="0" h="11303" w="10864">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81"/>
            <p:cNvSpPr/>
            <p:nvPr/>
          </p:nvSpPr>
          <p:spPr>
            <a:xfrm>
              <a:off x="8104209" y="1783591"/>
              <a:ext cx="97825" cy="34207"/>
            </a:xfrm>
            <a:custGeom>
              <a:rect b="b" l="l" r="r" t="t"/>
              <a:pathLst>
                <a:path extrusionOk="0" h="1305" w="3732">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81"/>
            <p:cNvSpPr/>
            <p:nvPr/>
          </p:nvSpPr>
          <p:spPr>
            <a:xfrm>
              <a:off x="8089110" y="1699055"/>
              <a:ext cx="127969" cy="90250"/>
            </a:xfrm>
            <a:custGeom>
              <a:rect b="b" l="l" r="r" t="t"/>
              <a:pathLst>
                <a:path extrusionOk="0" h="3443" w="4882">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81"/>
            <p:cNvSpPr/>
            <p:nvPr/>
          </p:nvSpPr>
          <p:spPr>
            <a:xfrm>
              <a:off x="8010656" y="1555804"/>
              <a:ext cx="142439" cy="295651"/>
            </a:xfrm>
            <a:custGeom>
              <a:rect b="b" l="l" r="r" t="t"/>
              <a:pathLst>
                <a:path extrusionOk="0" h="11279" w="5434">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81"/>
            <p:cNvSpPr/>
            <p:nvPr/>
          </p:nvSpPr>
          <p:spPr>
            <a:xfrm>
              <a:off x="8115559" y="1737981"/>
              <a:ext cx="27759" cy="27209"/>
            </a:xfrm>
            <a:custGeom>
              <a:rect b="b" l="l" r="r" t="t"/>
              <a:pathLst>
                <a:path extrusionOk="0" h="1038" w="1059">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81"/>
            <p:cNvSpPr/>
            <p:nvPr/>
          </p:nvSpPr>
          <p:spPr>
            <a:xfrm>
              <a:off x="8162741" y="1738086"/>
              <a:ext cx="27680" cy="27235"/>
            </a:xfrm>
            <a:custGeom>
              <a:rect b="b" l="l" r="r" t="t"/>
              <a:pathLst>
                <a:path extrusionOk="0" h="1039" w="1056">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81"/>
            <p:cNvSpPr/>
            <p:nvPr/>
          </p:nvSpPr>
          <p:spPr>
            <a:xfrm>
              <a:off x="8073252" y="1652607"/>
              <a:ext cx="34207" cy="39843"/>
            </a:xfrm>
            <a:custGeom>
              <a:rect b="b" l="l" r="r" t="t"/>
              <a:pathLst>
                <a:path extrusionOk="0" h="1520" w="1305">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81"/>
            <p:cNvSpPr/>
            <p:nvPr/>
          </p:nvSpPr>
          <p:spPr>
            <a:xfrm>
              <a:off x="8090395" y="1652607"/>
              <a:ext cx="17064" cy="28493"/>
            </a:xfrm>
            <a:custGeom>
              <a:rect b="b" l="l" r="r" t="t"/>
              <a:pathLst>
                <a:path extrusionOk="0" h="1087" w="651">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81"/>
            <p:cNvSpPr/>
            <p:nvPr/>
          </p:nvSpPr>
          <p:spPr>
            <a:xfrm>
              <a:off x="8084681"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81"/>
            <p:cNvSpPr/>
            <p:nvPr/>
          </p:nvSpPr>
          <p:spPr>
            <a:xfrm>
              <a:off x="8198600" y="1652607"/>
              <a:ext cx="34234" cy="39843"/>
            </a:xfrm>
            <a:custGeom>
              <a:rect b="b" l="l" r="r" t="t"/>
              <a:pathLst>
                <a:path extrusionOk="0" h="1520" w="1306">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81"/>
            <p:cNvSpPr/>
            <p:nvPr/>
          </p:nvSpPr>
          <p:spPr>
            <a:xfrm>
              <a:off x="8215743" y="1652607"/>
              <a:ext cx="17091" cy="28493"/>
            </a:xfrm>
            <a:custGeom>
              <a:rect b="b" l="l" r="r" t="t"/>
              <a:pathLst>
                <a:path extrusionOk="0" h="1087" w="652">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81"/>
            <p:cNvSpPr/>
            <p:nvPr/>
          </p:nvSpPr>
          <p:spPr>
            <a:xfrm>
              <a:off x="8209950" y="1658321"/>
              <a:ext cx="11455" cy="11350"/>
            </a:xfrm>
            <a:custGeom>
              <a:rect b="b" l="l" r="r" t="t"/>
              <a:pathLst>
                <a:path extrusionOk="0" h="433" w="437">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81"/>
            <p:cNvSpPr/>
            <p:nvPr/>
          </p:nvSpPr>
          <p:spPr>
            <a:xfrm>
              <a:off x="8110683" y="1732738"/>
              <a:ext cx="36802" cy="37956"/>
            </a:xfrm>
            <a:custGeom>
              <a:rect b="b" l="l" r="r" t="t"/>
              <a:pathLst>
                <a:path extrusionOk="0" h="1448" w="1404">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81"/>
            <p:cNvSpPr/>
            <p:nvPr/>
          </p:nvSpPr>
          <p:spPr>
            <a:xfrm>
              <a:off x="8156581" y="1732765"/>
              <a:ext cx="38087" cy="37929"/>
            </a:xfrm>
            <a:custGeom>
              <a:rect b="b" l="l" r="r" t="t"/>
              <a:pathLst>
                <a:path extrusionOk="0" h="1447" w="1453">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81"/>
            <p:cNvSpPr/>
            <p:nvPr/>
          </p:nvSpPr>
          <p:spPr>
            <a:xfrm>
              <a:off x="7970761" y="1506839"/>
              <a:ext cx="364668" cy="350776"/>
            </a:xfrm>
            <a:custGeom>
              <a:rect b="b" l="l" r="r" t="t"/>
              <a:pathLst>
                <a:path extrusionOk="0" h="13382" w="13912">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81"/>
            <p:cNvSpPr/>
            <p:nvPr/>
          </p:nvSpPr>
          <p:spPr>
            <a:xfrm>
              <a:off x="8083658" y="1693708"/>
              <a:ext cx="138952" cy="129621"/>
            </a:xfrm>
            <a:custGeom>
              <a:rect b="b" l="l" r="r" t="t"/>
              <a:pathLst>
                <a:path extrusionOk="0" h="4945" w="5301">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81"/>
            <p:cNvSpPr/>
            <p:nvPr/>
          </p:nvSpPr>
          <p:spPr>
            <a:xfrm>
              <a:off x="8067800" y="1647155"/>
              <a:ext cx="44928" cy="50643"/>
            </a:xfrm>
            <a:custGeom>
              <a:rect b="b" l="l" r="r" t="t"/>
              <a:pathLst>
                <a:path extrusionOk="0" h="1932" w="1714">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81"/>
            <p:cNvSpPr/>
            <p:nvPr/>
          </p:nvSpPr>
          <p:spPr>
            <a:xfrm>
              <a:off x="8193358" y="1647155"/>
              <a:ext cx="44902" cy="50643"/>
            </a:xfrm>
            <a:custGeom>
              <a:rect b="b" l="l" r="r" t="t"/>
              <a:pathLst>
                <a:path extrusionOk="0" h="1932" w="1713">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7" name="Google Shape;17367;p81"/>
          <p:cNvGrpSpPr/>
          <p:nvPr/>
        </p:nvGrpSpPr>
        <p:grpSpPr>
          <a:xfrm>
            <a:off x="1374442" y="2562181"/>
            <a:ext cx="374341" cy="374839"/>
            <a:chOff x="1397033" y="2409781"/>
            <a:chExt cx="374341" cy="374839"/>
          </a:xfrm>
        </p:grpSpPr>
        <p:sp>
          <p:nvSpPr>
            <p:cNvPr id="17368" name="Google Shape;17368;p81"/>
            <p:cNvSpPr/>
            <p:nvPr/>
          </p:nvSpPr>
          <p:spPr>
            <a:xfrm>
              <a:off x="1443560" y="2473871"/>
              <a:ext cx="281260" cy="287237"/>
            </a:xfrm>
            <a:custGeom>
              <a:rect b="b" l="l" r="r" t="t"/>
              <a:pathLst>
                <a:path extrusionOk="0" h="10958" w="1073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81"/>
            <p:cNvSpPr/>
            <p:nvPr/>
          </p:nvSpPr>
          <p:spPr>
            <a:xfrm>
              <a:off x="1490402" y="2497278"/>
              <a:ext cx="187603" cy="263750"/>
            </a:xfrm>
            <a:custGeom>
              <a:rect b="b" l="l" r="r" t="t"/>
              <a:pathLst>
                <a:path extrusionOk="0" h="10062" w="7157">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81"/>
            <p:cNvSpPr/>
            <p:nvPr/>
          </p:nvSpPr>
          <p:spPr>
            <a:xfrm>
              <a:off x="1402564" y="2415259"/>
              <a:ext cx="363358" cy="211954"/>
            </a:xfrm>
            <a:custGeom>
              <a:rect b="b" l="l" r="r" t="t"/>
              <a:pathLst>
                <a:path extrusionOk="0" h="8086" w="13862">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81"/>
            <p:cNvSpPr/>
            <p:nvPr/>
          </p:nvSpPr>
          <p:spPr>
            <a:xfrm>
              <a:off x="1408357" y="2411485"/>
              <a:ext cx="351588" cy="208966"/>
            </a:xfrm>
            <a:custGeom>
              <a:rect b="b" l="l" r="r" t="t"/>
              <a:pathLst>
                <a:path extrusionOk="0" h="7972" w="13413">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81"/>
            <p:cNvSpPr/>
            <p:nvPr/>
          </p:nvSpPr>
          <p:spPr>
            <a:xfrm>
              <a:off x="1449379" y="2473871"/>
              <a:ext cx="117275" cy="117275"/>
            </a:xfrm>
            <a:custGeom>
              <a:rect b="b" l="l" r="r" t="t"/>
              <a:pathLst>
                <a:path extrusionOk="0" h="4474" w="4474">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81"/>
            <p:cNvSpPr/>
            <p:nvPr/>
          </p:nvSpPr>
          <p:spPr>
            <a:xfrm>
              <a:off x="1566628" y="2572534"/>
              <a:ext cx="35151" cy="59633"/>
            </a:xfrm>
            <a:custGeom>
              <a:rect b="b" l="l" r="r" t="t"/>
              <a:pathLst>
                <a:path extrusionOk="0" h="2275" w="1341">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81"/>
            <p:cNvSpPr/>
            <p:nvPr/>
          </p:nvSpPr>
          <p:spPr>
            <a:xfrm>
              <a:off x="1484583" y="2503176"/>
              <a:ext cx="46868" cy="58664"/>
            </a:xfrm>
            <a:custGeom>
              <a:rect b="b" l="l" r="r" t="t"/>
              <a:pathLst>
                <a:path extrusionOk="0" h="2238" w="1788">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81"/>
            <p:cNvSpPr/>
            <p:nvPr/>
          </p:nvSpPr>
          <p:spPr>
            <a:xfrm>
              <a:off x="1601753" y="2473871"/>
              <a:ext cx="117275" cy="117275"/>
            </a:xfrm>
            <a:custGeom>
              <a:rect b="b" l="l" r="r" t="t"/>
              <a:pathLst>
                <a:path extrusionOk="0" h="4474" w="4474">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81"/>
            <p:cNvSpPr/>
            <p:nvPr/>
          </p:nvSpPr>
          <p:spPr>
            <a:xfrm>
              <a:off x="1636956" y="2503176"/>
              <a:ext cx="46842" cy="58664"/>
            </a:xfrm>
            <a:custGeom>
              <a:rect b="b" l="l" r="r" t="t"/>
              <a:pathLst>
                <a:path extrusionOk="0" h="2238" w="1787">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81"/>
            <p:cNvSpPr/>
            <p:nvPr/>
          </p:nvSpPr>
          <p:spPr>
            <a:xfrm>
              <a:off x="1397033" y="2409781"/>
              <a:ext cx="374341" cy="374839"/>
            </a:xfrm>
            <a:custGeom>
              <a:rect b="b" l="l" r="r" t="t"/>
              <a:pathLst>
                <a:path extrusionOk="0" h="14300" w="14281">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81"/>
            <p:cNvSpPr/>
            <p:nvPr/>
          </p:nvSpPr>
          <p:spPr>
            <a:xfrm>
              <a:off x="1479052" y="2497645"/>
              <a:ext cx="57930" cy="69620"/>
            </a:xfrm>
            <a:custGeom>
              <a:rect b="b" l="l" r="r" t="t"/>
              <a:pathLst>
                <a:path extrusionOk="0" h="2656" w="221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81"/>
            <p:cNvSpPr/>
            <p:nvPr/>
          </p:nvSpPr>
          <p:spPr>
            <a:xfrm>
              <a:off x="1631425" y="2497750"/>
              <a:ext cx="57903" cy="69620"/>
            </a:xfrm>
            <a:custGeom>
              <a:rect b="b" l="l" r="r" t="t"/>
              <a:pathLst>
                <a:path extrusionOk="0" h="2656" w="2209">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81"/>
            <p:cNvSpPr/>
            <p:nvPr/>
          </p:nvSpPr>
          <p:spPr>
            <a:xfrm>
              <a:off x="1502564" y="2521132"/>
              <a:ext cx="10983" cy="22726"/>
            </a:xfrm>
            <a:custGeom>
              <a:rect b="b" l="l" r="r" t="t"/>
              <a:pathLst>
                <a:path extrusionOk="0" h="867" w="419">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81"/>
            <p:cNvSpPr/>
            <p:nvPr/>
          </p:nvSpPr>
          <p:spPr>
            <a:xfrm>
              <a:off x="1654938" y="2521158"/>
              <a:ext cx="10983" cy="22700"/>
            </a:xfrm>
            <a:custGeom>
              <a:rect b="b" l="l" r="r" t="t"/>
              <a:pathLst>
                <a:path extrusionOk="0" h="866" w="419">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2" name="Google Shape;17382;p81"/>
          <p:cNvGrpSpPr/>
          <p:nvPr/>
        </p:nvGrpSpPr>
        <p:grpSpPr>
          <a:xfrm>
            <a:off x="827204" y="2564095"/>
            <a:ext cx="374524" cy="370540"/>
            <a:chOff x="849795" y="2411695"/>
            <a:chExt cx="374524" cy="370540"/>
          </a:xfrm>
        </p:grpSpPr>
        <p:sp>
          <p:nvSpPr>
            <p:cNvPr id="17383" name="Google Shape;17383;p81"/>
            <p:cNvSpPr/>
            <p:nvPr/>
          </p:nvSpPr>
          <p:spPr>
            <a:xfrm>
              <a:off x="873412" y="2659796"/>
              <a:ext cx="99162" cy="93500"/>
            </a:xfrm>
            <a:custGeom>
              <a:rect b="b" l="l" r="r" t="t"/>
              <a:pathLst>
                <a:path extrusionOk="0" h="3567" w="3783">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81"/>
            <p:cNvSpPr/>
            <p:nvPr/>
          </p:nvSpPr>
          <p:spPr>
            <a:xfrm>
              <a:off x="884526" y="2659796"/>
              <a:ext cx="88048" cy="93500"/>
            </a:xfrm>
            <a:custGeom>
              <a:rect b="b" l="l" r="r" t="t"/>
              <a:pathLst>
                <a:path extrusionOk="0" h="3567" w="3359">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81"/>
            <p:cNvSpPr/>
            <p:nvPr/>
          </p:nvSpPr>
          <p:spPr>
            <a:xfrm>
              <a:off x="959284" y="2417252"/>
              <a:ext cx="253789" cy="142648"/>
            </a:xfrm>
            <a:custGeom>
              <a:rect b="b" l="l" r="r" t="t"/>
              <a:pathLst>
                <a:path extrusionOk="0" h="5442" w="9682">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81"/>
            <p:cNvSpPr/>
            <p:nvPr/>
          </p:nvSpPr>
          <p:spPr>
            <a:xfrm>
              <a:off x="1078472" y="2436649"/>
              <a:ext cx="393" cy="210"/>
            </a:xfrm>
            <a:custGeom>
              <a:rect b="b" l="l" r="r" t="t"/>
              <a:pathLst>
                <a:path extrusionOk="0" h="8" w="15">
                  <a:moveTo>
                    <a:pt x="0" y="7"/>
                  </a:moveTo>
                  <a:lnTo>
                    <a:pt x="14" y="0"/>
                  </a:ln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81"/>
            <p:cNvSpPr/>
            <p:nvPr/>
          </p:nvSpPr>
          <p:spPr>
            <a:xfrm>
              <a:off x="959284" y="2417225"/>
              <a:ext cx="119110" cy="142675"/>
            </a:xfrm>
            <a:custGeom>
              <a:rect b="b" l="l" r="r" t="t"/>
              <a:pathLst>
                <a:path extrusionOk="0" h="5443" w="4544">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81"/>
            <p:cNvSpPr/>
            <p:nvPr/>
          </p:nvSpPr>
          <p:spPr>
            <a:xfrm>
              <a:off x="949061" y="2471931"/>
              <a:ext cx="269543" cy="304773"/>
            </a:xfrm>
            <a:custGeom>
              <a:rect b="b" l="l" r="r" t="t"/>
              <a:pathLst>
                <a:path extrusionOk="0" h="11627" w="10283">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81"/>
            <p:cNvSpPr/>
            <p:nvPr/>
          </p:nvSpPr>
          <p:spPr>
            <a:xfrm>
              <a:off x="949061" y="2471983"/>
              <a:ext cx="169988" cy="304720"/>
            </a:xfrm>
            <a:custGeom>
              <a:rect b="b" l="l" r="r" t="t"/>
              <a:pathLst>
                <a:path extrusionOk="0" h="11625" w="6485">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81"/>
            <p:cNvSpPr/>
            <p:nvPr/>
          </p:nvSpPr>
          <p:spPr>
            <a:xfrm>
              <a:off x="855588" y="2577829"/>
              <a:ext cx="153212" cy="98769"/>
            </a:xfrm>
            <a:custGeom>
              <a:rect b="b" l="l" r="r" t="t"/>
              <a:pathLst>
                <a:path extrusionOk="0" h="3768" w="5845">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81"/>
            <p:cNvSpPr/>
            <p:nvPr/>
          </p:nvSpPr>
          <p:spPr>
            <a:xfrm>
              <a:off x="860384" y="2642286"/>
              <a:ext cx="128887" cy="34312"/>
            </a:xfrm>
            <a:custGeom>
              <a:rect b="b" l="l" r="r" t="t"/>
              <a:pathLst>
                <a:path extrusionOk="0" h="1309" w="4917">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81"/>
            <p:cNvSpPr/>
            <p:nvPr/>
          </p:nvSpPr>
          <p:spPr>
            <a:xfrm>
              <a:off x="1013492" y="2554055"/>
              <a:ext cx="41049" cy="52766"/>
            </a:xfrm>
            <a:custGeom>
              <a:rect b="b" l="l" r="r" t="t"/>
              <a:pathLst>
                <a:path extrusionOk="0" h="2013" w="1566">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81"/>
            <p:cNvSpPr/>
            <p:nvPr/>
          </p:nvSpPr>
          <p:spPr>
            <a:xfrm>
              <a:off x="1031080" y="2554055"/>
              <a:ext cx="23460" cy="40970"/>
            </a:xfrm>
            <a:custGeom>
              <a:rect b="b" l="l" r="r" t="t"/>
              <a:pathLst>
                <a:path extrusionOk="0" h="1563" w="895">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81"/>
            <p:cNvSpPr/>
            <p:nvPr/>
          </p:nvSpPr>
          <p:spPr>
            <a:xfrm>
              <a:off x="1025182" y="2559874"/>
              <a:ext cx="17641" cy="17641"/>
            </a:xfrm>
            <a:custGeom>
              <a:rect b="b" l="l" r="r" t="t"/>
              <a:pathLst>
                <a:path extrusionOk="0" h="673" w="673">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81"/>
            <p:cNvSpPr/>
            <p:nvPr/>
          </p:nvSpPr>
          <p:spPr>
            <a:xfrm>
              <a:off x="849795" y="2411695"/>
              <a:ext cx="374524" cy="370540"/>
            </a:xfrm>
            <a:custGeom>
              <a:rect b="b" l="l" r="r" t="t"/>
              <a:pathLst>
                <a:path extrusionOk="0" h="14136" w="14288">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81"/>
            <p:cNvSpPr/>
            <p:nvPr/>
          </p:nvSpPr>
          <p:spPr>
            <a:xfrm>
              <a:off x="1007961" y="2548629"/>
              <a:ext cx="52006" cy="63723"/>
            </a:xfrm>
            <a:custGeom>
              <a:rect b="b" l="l" r="r" t="t"/>
              <a:pathLst>
                <a:path extrusionOk="0" h="2431" w="1984">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7" name="Google Shape;17397;p81"/>
          <p:cNvGrpSpPr/>
          <p:nvPr/>
        </p:nvGrpSpPr>
        <p:grpSpPr>
          <a:xfrm>
            <a:off x="2481081" y="1652371"/>
            <a:ext cx="364668" cy="364459"/>
            <a:chOff x="2503672" y="1499971"/>
            <a:chExt cx="364668" cy="364459"/>
          </a:xfrm>
        </p:grpSpPr>
        <p:sp>
          <p:nvSpPr>
            <p:cNvPr id="17398" name="Google Shape;17398;p81"/>
            <p:cNvSpPr/>
            <p:nvPr/>
          </p:nvSpPr>
          <p:spPr>
            <a:xfrm>
              <a:off x="2509020" y="1505293"/>
              <a:ext cx="353895" cy="353816"/>
            </a:xfrm>
            <a:custGeom>
              <a:rect b="b" l="l" r="r" t="t"/>
              <a:pathLst>
                <a:path extrusionOk="0" h="13498" w="13501">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81"/>
            <p:cNvSpPr/>
            <p:nvPr/>
          </p:nvSpPr>
          <p:spPr>
            <a:xfrm>
              <a:off x="2730882" y="1539526"/>
              <a:ext cx="87366" cy="87104"/>
            </a:xfrm>
            <a:custGeom>
              <a:rect b="b" l="l" r="r" t="t"/>
              <a:pathLst>
                <a:path extrusionOk="0" h="3323" w="3333">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81"/>
            <p:cNvSpPr/>
            <p:nvPr/>
          </p:nvSpPr>
          <p:spPr>
            <a:xfrm>
              <a:off x="2755207" y="1553052"/>
              <a:ext cx="61704" cy="73578"/>
            </a:xfrm>
            <a:custGeom>
              <a:rect b="b" l="l" r="r" t="t"/>
              <a:pathLst>
                <a:path extrusionOk="0" h="2807" w="2354">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81"/>
            <p:cNvSpPr/>
            <p:nvPr/>
          </p:nvSpPr>
          <p:spPr>
            <a:xfrm>
              <a:off x="2509124" y="1505293"/>
              <a:ext cx="176908" cy="353816"/>
            </a:xfrm>
            <a:custGeom>
              <a:rect b="b" l="l" r="r" t="t"/>
              <a:pathLst>
                <a:path extrusionOk="0" h="13498" w="6749">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81"/>
            <p:cNvSpPr/>
            <p:nvPr/>
          </p:nvSpPr>
          <p:spPr>
            <a:xfrm>
              <a:off x="2553764" y="1539526"/>
              <a:ext cx="87288" cy="87104"/>
            </a:xfrm>
            <a:custGeom>
              <a:rect b="b" l="l" r="r" t="t"/>
              <a:pathLst>
                <a:path extrusionOk="0" h="3323" w="333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81"/>
            <p:cNvSpPr/>
            <p:nvPr/>
          </p:nvSpPr>
          <p:spPr>
            <a:xfrm>
              <a:off x="2555101" y="1553052"/>
              <a:ext cx="61704" cy="73578"/>
            </a:xfrm>
            <a:custGeom>
              <a:rect b="b" l="l" r="r" t="t"/>
              <a:pathLst>
                <a:path extrusionOk="0" h="2807" w="2354">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81"/>
            <p:cNvSpPr/>
            <p:nvPr/>
          </p:nvSpPr>
          <p:spPr>
            <a:xfrm>
              <a:off x="2554734" y="1568150"/>
              <a:ext cx="262544" cy="239608"/>
            </a:xfrm>
            <a:custGeom>
              <a:rect b="b" l="l" r="r" t="t"/>
              <a:pathLst>
                <a:path extrusionOk="0" h="9141" w="10016">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81"/>
            <p:cNvSpPr/>
            <p:nvPr/>
          </p:nvSpPr>
          <p:spPr>
            <a:xfrm>
              <a:off x="2554734" y="1568203"/>
              <a:ext cx="83723" cy="219451"/>
            </a:xfrm>
            <a:custGeom>
              <a:rect b="b" l="l" r="r" t="t"/>
              <a:pathLst>
                <a:path extrusionOk="0" h="8372" w="3194">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81"/>
            <p:cNvSpPr/>
            <p:nvPr/>
          </p:nvSpPr>
          <p:spPr>
            <a:xfrm>
              <a:off x="2558614" y="1718322"/>
              <a:ext cx="254707" cy="89437"/>
            </a:xfrm>
            <a:custGeom>
              <a:rect b="b" l="l" r="r" t="t"/>
              <a:pathLst>
                <a:path extrusionOk="0" h="3412" w="9717">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81"/>
            <p:cNvSpPr/>
            <p:nvPr/>
          </p:nvSpPr>
          <p:spPr>
            <a:xfrm>
              <a:off x="2638614" y="1790668"/>
              <a:ext cx="94784" cy="39948"/>
            </a:xfrm>
            <a:custGeom>
              <a:rect b="b" l="l" r="r" t="t"/>
              <a:pathLst>
                <a:path extrusionOk="0" h="1524" w="3616">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81"/>
            <p:cNvSpPr/>
            <p:nvPr/>
          </p:nvSpPr>
          <p:spPr>
            <a:xfrm>
              <a:off x="2617513" y="1744953"/>
              <a:ext cx="136987" cy="57169"/>
            </a:xfrm>
            <a:custGeom>
              <a:rect b="b" l="l" r="r" t="t"/>
              <a:pathLst>
                <a:path extrusionOk="0" h="2181" w="5226">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81"/>
            <p:cNvSpPr/>
            <p:nvPr/>
          </p:nvSpPr>
          <p:spPr>
            <a:xfrm>
              <a:off x="2649859" y="1741729"/>
              <a:ext cx="72294" cy="30118"/>
            </a:xfrm>
            <a:custGeom>
              <a:rect b="b" l="l" r="r" t="t"/>
              <a:pathLst>
                <a:path extrusionOk="0" h="1149" w="2758">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81"/>
            <p:cNvSpPr/>
            <p:nvPr/>
          </p:nvSpPr>
          <p:spPr>
            <a:xfrm>
              <a:off x="2611799" y="1670746"/>
              <a:ext cx="34312" cy="40053"/>
            </a:xfrm>
            <a:custGeom>
              <a:rect b="b" l="l" r="r" t="t"/>
              <a:pathLst>
                <a:path extrusionOk="0" h="1528" w="1309">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81"/>
            <p:cNvSpPr/>
            <p:nvPr/>
          </p:nvSpPr>
          <p:spPr>
            <a:xfrm>
              <a:off x="2628942" y="1670851"/>
              <a:ext cx="17169" cy="28519"/>
            </a:xfrm>
            <a:custGeom>
              <a:rect b="b" l="l" r="r" t="t"/>
              <a:pathLst>
                <a:path extrusionOk="0" h="1088" w="655">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81"/>
            <p:cNvSpPr/>
            <p:nvPr/>
          </p:nvSpPr>
          <p:spPr>
            <a:xfrm>
              <a:off x="2623227" y="1676460"/>
              <a:ext cx="11455" cy="11481"/>
            </a:xfrm>
            <a:custGeom>
              <a:rect b="b" l="l" r="r" t="t"/>
              <a:pathLst>
                <a:path extrusionOk="0" h="438" w="437">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81"/>
            <p:cNvSpPr/>
            <p:nvPr/>
          </p:nvSpPr>
          <p:spPr>
            <a:xfrm>
              <a:off x="2725902" y="1670746"/>
              <a:ext cx="34312" cy="40053"/>
            </a:xfrm>
            <a:custGeom>
              <a:rect b="b" l="l" r="r" t="t"/>
              <a:pathLst>
                <a:path extrusionOk="0" h="1528" w="1309">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81"/>
            <p:cNvSpPr/>
            <p:nvPr/>
          </p:nvSpPr>
          <p:spPr>
            <a:xfrm>
              <a:off x="2743045" y="1670851"/>
              <a:ext cx="17169" cy="28519"/>
            </a:xfrm>
            <a:custGeom>
              <a:rect b="b" l="l" r="r" t="t"/>
              <a:pathLst>
                <a:path extrusionOk="0" h="1088" w="655">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81"/>
            <p:cNvSpPr/>
            <p:nvPr/>
          </p:nvSpPr>
          <p:spPr>
            <a:xfrm>
              <a:off x="2737331" y="1676460"/>
              <a:ext cx="11455" cy="11481"/>
            </a:xfrm>
            <a:custGeom>
              <a:rect b="b" l="l" r="r" t="t"/>
              <a:pathLst>
                <a:path extrusionOk="0" h="438" w="437">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81"/>
            <p:cNvSpPr/>
            <p:nvPr/>
          </p:nvSpPr>
          <p:spPr>
            <a:xfrm>
              <a:off x="2649781" y="1741729"/>
              <a:ext cx="46475" cy="30092"/>
            </a:xfrm>
            <a:custGeom>
              <a:rect b="b" l="l" r="r" t="t"/>
              <a:pathLst>
                <a:path extrusionOk="0" h="1148" w="1773">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81"/>
            <p:cNvSpPr/>
            <p:nvPr/>
          </p:nvSpPr>
          <p:spPr>
            <a:xfrm>
              <a:off x="2558614" y="1718400"/>
              <a:ext cx="37825" cy="69253"/>
            </a:xfrm>
            <a:custGeom>
              <a:rect b="b" l="l" r="r" t="t"/>
              <a:pathLst>
                <a:path extrusionOk="0" h="2642" w="1443">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81"/>
            <p:cNvSpPr/>
            <p:nvPr/>
          </p:nvSpPr>
          <p:spPr>
            <a:xfrm>
              <a:off x="2642572" y="1736382"/>
              <a:ext cx="86868" cy="40787"/>
            </a:xfrm>
            <a:custGeom>
              <a:rect b="b" l="l" r="r" t="t"/>
              <a:pathLst>
                <a:path extrusionOk="0" h="1556" w="3314">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81"/>
            <p:cNvSpPr/>
            <p:nvPr/>
          </p:nvSpPr>
          <p:spPr>
            <a:xfrm>
              <a:off x="2606451" y="1665425"/>
              <a:ext cx="45007" cy="50721"/>
            </a:xfrm>
            <a:custGeom>
              <a:rect b="b" l="l" r="r" t="t"/>
              <a:pathLst>
                <a:path extrusionOk="0" h="1935" w="1717">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81"/>
            <p:cNvSpPr/>
            <p:nvPr/>
          </p:nvSpPr>
          <p:spPr>
            <a:xfrm>
              <a:off x="2720659" y="1665425"/>
              <a:ext cx="44902" cy="50721"/>
            </a:xfrm>
            <a:custGeom>
              <a:rect b="b" l="l" r="r" t="t"/>
              <a:pathLst>
                <a:path extrusionOk="0" h="1935" w="1713">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81"/>
            <p:cNvSpPr/>
            <p:nvPr/>
          </p:nvSpPr>
          <p:spPr>
            <a:xfrm>
              <a:off x="2503672" y="1499971"/>
              <a:ext cx="364668" cy="364459"/>
            </a:xfrm>
            <a:custGeom>
              <a:rect b="b" l="l" r="r" t="t"/>
              <a:pathLst>
                <a:path extrusionOk="0" h="13904" w="13912">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81"/>
            <p:cNvSpPr/>
            <p:nvPr/>
          </p:nvSpPr>
          <p:spPr>
            <a:xfrm>
              <a:off x="2680659" y="1614101"/>
              <a:ext cx="10721" cy="39266"/>
            </a:xfrm>
            <a:custGeom>
              <a:rect b="b" l="l" r="r" t="t"/>
              <a:pathLst>
                <a:path extrusionOk="0" h="1498" w="409">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3" name="Google Shape;17423;p81"/>
          <p:cNvGrpSpPr/>
          <p:nvPr/>
        </p:nvGrpSpPr>
        <p:grpSpPr>
          <a:xfrm>
            <a:off x="1928391" y="1652371"/>
            <a:ext cx="376674" cy="364563"/>
            <a:chOff x="1950982" y="1499971"/>
            <a:chExt cx="376674" cy="364563"/>
          </a:xfrm>
        </p:grpSpPr>
        <p:sp>
          <p:nvSpPr>
            <p:cNvPr id="17424" name="Google Shape;17424;p81"/>
            <p:cNvSpPr/>
            <p:nvPr/>
          </p:nvSpPr>
          <p:spPr>
            <a:xfrm>
              <a:off x="2190931" y="1505293"/>
              <a:ext cx="108992" cy="108441"/>
            </a:xfrm>
            <a:custGeom>
              <a:rect b="b" l="l" r="r" t="t"/>
              <a:pathLst>
                <a:path extrusionOk="0" h="4137" w="4158">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81"/>
            <p:cNvSpPr/>
            <p:nvPr/>
          </p:nvSpPr>
          <p:spPr>
            <a:xfrm>
              <a:off x="2216908" y="1522435"/>
              <a:ext cx="81809" cy="80682"/>
            </a:xfrm>
            <a:custGeom>
              <a:rect b="b" l="l" r="r" t="t"/>
              <a:pathLst>
                <a:path extrusionOk="0" h="3078" w="3121">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81"/>
            <p:cNvSpPr/>
            <p:nvPr/>
          </p:nvSpPr>
          <p:spPr>
            <a:xfrm>
              <a:off x="1979003" y="1505293"/>
              <a:ext cx="108992" cy="108441"/>
            </a:xfrm>
            <a:custGeom>
              <a:rect b="b" l="l" r="r" t="t"/>
              <a:pathLst>
                <a:path extrusionOk="0" h="4137" w="4158">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81"/>
            <p:cNvSpPr/>
            <p:nvPr/>
          </p:nvSpPr>
          <p:spPr>
            <a:xfrm>
              <a:off x="1980209" y="1522435"/>
              <a:ext cx="81783" cy="80682"/>
            </a:xfrm>
            <a:custGeom>
              <a:rect b="b" l="l" r="r" t="t"/>
              <a:pathLst>
                <a:path extrusionOk="0" h="3078" w="312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81"/>
            <p:cNvSpPr/>
            <p:nvPr/>
          </p:nvSpPr>
          <p:spPr>
            <a:xfrm>
              <a:off x="1950982" y="1533890"/>
              <a:ext cx="376674" cy="313868"/>
            </a:xfrm>
            <a:custGeom>
              <a:rect b="b" l="l" r="r" t="t"/>
              <a:pathLst>
                <a:path extrusionOk="0" h="11974" w="1437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81"/>
            <p:cNvSpPr/>
            <p:nvPr/>
          </p:nvSpPr>
          <p:spPr>
            <a:xfrm>
              <a:off x="1956329" y="1543274"/>
              <a:ext cx="182256" cy="304484"/>
            </a:xfrm>
            <a:custGeom>
              <a:rect b="b" l="l" r="r" t="t"/>
              <a:pathLst>
                <a:path extrusionOk="0" h="11616" w="6953">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81"/>
            <p:cNvSpPr/>
            <p:nvPr/>
          </p:nvSpPr>
          <p:spPr>
            <a:xfrm>
              <a:off x="2204850" y="1834653"/>
              <a:ext cx="22228" cy="13106"/>
            </a:xfrm>
            <a:custGeom>
              <a:rect b="b" l="l" r="r" t="t"/>
              <a:pathLst>
                <a:path extrusionOk="0" h="500" w="848">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81"/>
            <p:cNvSpPr/>
            <p:nvPr/>
          </p:nvSpPr>
          <p:spPr>
            <a:xfrm>
              <a:off x="1967129" y="1637954"/>
              <a:ext cx="115152" cy="209805"/>
            </a:xfrm>
            <a:custGeom>
              <a:rect b="b" l="l" r="r" t="t"/>
              <a:pathLst>
                <a:path extrusionOk="0" h="8004" w="4393">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81"/>
            <p:cNvSpPr/>
            <p:nvPr/>
          </p:nvSpPr>
          <p:spPr>
            <a:xfrm>
              <a:off x="2196357" y="1637954"/>
              <a:ext cx="115152" cy="209805"/>
            </a:xfrm>
            <a:custGeom>
              <a:rect b="b" l="l" r="r" t="t"/>
              <a:pathLst>
                <a:path extrusionOk="0" h="8004" w="4393">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81"/>
            <p:cNvSpPr/>
            <p:nvPr/>
          </p:nvSpPr>
          <p:spPr>
            <a:xfrm>
              <a:off x="2082804" y="1807732"/>
              <a:ext cx="112950" cy="51455"/>
            </a:xfrm>
            <a:custGeom>
              <a:rect b="b" l="l" r="r" t="t"/>
              <a:pathLst>
                <a:path extrusionOk="0" h="1963" w="4309">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81"/>
            <p:cNvSpPr/>
            <p:nvPr/>
          </p:nvSpPr>
          <p:spPr>
            <a:xfrm>
              <a:off x="2047968" y="1665136"/>
              <a:ext cx="40026" cy="51376"/>
            </a:xfrm>
            <a:custGeom>
              <a:rect b="b" l="l" r="r" t="t"/>
              <a:pathLst>
                <a:path extrusionOk="0" h="1960" w="1527">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81"/>
            <p:cNvSpPr/>
            <p:nvPr/>
          </p:nvSpPr>
          <p:spPr>
            <a:xfrm>
              <a:off x="2064927" y="1665136"/>
              <a:ext cx="23250" cy="40315"/>
            </a:xfrm>
            <a:custGeom>
              <a:rect b="b" l="l" r="r" t="t"/>
              <a:pathLst>
                <a:path extrusionOk="0" h="1538" w="887">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81"/>
            <p:cNvSpPr/>
            <p:nvPr/>
          </p:nvSpPr>
          <p:spPr>
            <a:xfrm>
              <a:off x="2059397" y="1670851"/>
              <a:ext cx="17169" cy="17091"/>
            </a:xfrm>
            <a:custGeom>
              <a:rect b="b" l="l" r="r" t="t"/>
              <a:pathLst>
                <a:path extrusionOk="0" h="652" w="655">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81"/>
            <p:cNvSpPr/>
            <p:nvPr/>
          </p:nvSpPr>
          <p:spPr>
            <a:xfrm>
              <a:off x="2190643" y="1665136"/>
              <a:ext cx="39948" cy="51376"/>
            </a:xfrm>
            <a:custGeom>
              <a:rect b="b" l="l" r="r" t="t"/>
              <a:pathLst>
                <a:path extrusionOk="0" h="1960" w="1524">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81"/>
            <p:cNvSpPr/>
            <p:nvPr/>
          </p:nvSpPr>
          <p:spPr>
            <a:xfrm>
              <a:off x="2207523" y="1665136"/>
              <a:ext cx="23250" cy="40315"/>
            </a:xfrm>
            <a:custGeom>
              <a:rect b="b" l="l" r="r" t="t"/>
              <a:pathLst>
                <a:path extrusionOk="0" h="1538" w="887">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81"/>
            <p:cNvSpPr/>
            <p:nvPr/>
          </p:nvSpPr>
          <p:spPr>
            <a:xfrm>
              <a:off x="2202071" y="1670851"/>
              <a:ext cx="17169" cy="17091"/>
            </a:xfrm>
            <a:custGeom>
              <a:rect b="b" l="l" r="r" t="t"/>
              <a:pathLst>
                <a:path extrusionOk="0" h="652" w="655">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81"/>
            <p:cNvSpPr/>
            <p:nvPr/>
          </p:nvSpPr>
          <p:spPr>
            <a:xfrm>
              <a:off x="2059397" y="1756382"/>
              <a:ext cx="159844" cy="68519"/>
            </a:xfrm>
            <a:custGeom>
              <a:rect b="b" l="l" r="r" t="t"/>
              <a:pathLst>
                <a:path extrusionOk="0" h="2614" w="6098">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81"/>
            <p:cNvSpPr/>
            <p:nvPr/>
          </p:nvSpPr>
          <p:spPr>
            <a:xfrm>
              <a:off x="2096173" y="1753158"/>
              <a:ext cx="86213" cy="35964"/>
            </a:xfrm>
            <a:custGeom>
              <a:rect b="b" l="l" r="r" t="t"/>
              <a:pathLst>
                <a:path extrusionOk="0" h="1372" w="3289">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81"/>
            <p:cNvSpPr/>
            <p:nvPr/>
          </p:nvSpPr>
          <p:spPr>
            <a:xfrm>
              <a:off x="2096173" y="1753158"/>
              <a:ext cx="46763" cy="35806"/>
            </a:xfrm>
            <a:custGeom>
              <a:rect b="b" l="l" r="r" t="t"/>
              <a:pathLst>
                <a:path extrusionOk="0" h="1366" w="1784">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81"/>
            <p:cNvSpPr/>
            <p:nvPr/>
          </p:nvSpPr>
          <p:spPr>
            <a:xfrm>
              <a:off x="2088886" y="1747811"/>
              <a:ext cx="100787" cy="46632"/>
            </a:xfrm>
            <a:custGeom>
              <a:rect b="b" l="l" r="r" t="t"/>
              <a:pathLst>
                <a:path extrusionOk="0" h="1779" w="3845">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81"/>
            <p:cNvSpPr/>
            <p:nvPr/>
          </p:nvSpPr>
          <p:spPr>
            <a:xfrm>
              <a:off x="1965661" y="1499971"/>
              <a:ext cx="347237" cy="364563"/>
            </a:xfrm>
            <a:custGeom>
              <a:rect b="b" l="l" r="r" t="t"/>
              <a:pathLst>
                <a:path extrusionOk="0" h="13908" w="13247">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81"/>
            <p:cNvSpPr/>
            <p:nvPr/>
          </p:nvSpPr>
          <p:spPr>
            <a:xfrm>
              <a:off x="2042621" y="1659684"/>
              <a:ext cx="50616" cy="60865"/>
            </a:xfrm>
            <a:custGeom>
              <a:rect b="b" l="l" r="r" t="t"/>
              <a:pathLst>
                <a:path extrusionOk="0" h="2322" w="1931">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81"/>
            <p:cNvSpPr/>
            <p:nvPr/>
          </p:nvSpPr>
          <p:spPr>
            <a:xfrm>
              <a:off x="2185295" y="1659789"/>
              <a:ext cx="50643" cy="60761"/>
            </a:xfrm>
            <a:custGeom>
              <a:rect b="b" l="l" r="r" t="t"/>
              <a:pathLst>
                <a:path extrusionOk="0" h="2318" w="1932">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81"/>
            <p:cNvSpPr/>
            <p:nvPr/>
          </p:nvSpPr>
          <p:spPr>
            <a:xfrm>
              <a:off x="2030406" y="1739580"/>
              <a:ext cx="25452" cy="16566"/>
            </a:xfrm>
            <a:custGeom>
              <a:rect b="b" l="l" r="r" t="t"/>
              <a:pathLst>
                <a:path extrusionOk="0" h="632" w="971">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81"/>
            <p:cNvSpPr/>
            <p:nvPr/>
          </p:nvSpPr>
          <p:spPr>
            <a:xfrm>
              <a:off x="1995831" y="1693944"/>
              <a:ext cx="31167" cy="39607"/>
            </a:xfrm>
            <a:custGeom>
              <a:rect b="b" l="l" r="r" t="t"/>
              <a:pathLst>
                <a:path extrusionOk="0" h="1511" w="1189">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81"/>
            <p:cNvSpPr/>
            <p:nvPr/>
          </p:nvSpPr>
          <p:spPr>
            <a:xfrm>
              <a:off x="2217065" y="1739580"/>
              <a:ext cx="25452" cy="16566"/>
            </a:xfrm>
            <a:custGeom>
              <a:rect b="b" l="l" r="r" t="t"/>
              <a:pathLst>
                <a:path extrusionOk="0" h="632" w="971">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81"/>
            <p:cNvSpPr/>
            <p:nvPr/>
          </p:nvSpPr>
          <p:spPr>
            <a:xfrm>
              <a:off x="2245951" y="1693996"/>
              <a:ext cx="30642" cy="39502"/>
            </a:xfrm>
            <a:custGeom>
              <a:rect b="b" l="l" r="r" t="t"/>
              <a:pathLst>
                <a:path extrusionOk="0" h="1507" w="1169">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81"/>
            <p:cNvSpPr/>
            <p:nvPr/>
          </p:nvSpPr>
          <p:spPr>
            <a:xfrm>
              <a:off x="2057745" y="1577036"/>
              <a:ext cx="26684" cy="17248"/>
            </a:xfrm>
            <a:custGeom>
              <a:rect b="b" l="l" r="r" t="t"/>
              <a:pathLst>
                <a:path extrusionOk="0" h="658" w="1018">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81"/>
            <p:cNvSpPr/>
            <p:nvPr/>
          </p:nvSpPr>
          <p:spPr>
            <a:xfrm>
              <a:off x="2091428" y="1591243"/>
              <a:ext cx="95597" cy="18716"/>
            </a:xfrm>
            <a:custGeom>
              <a:rect b="b" l="l" r="r" t="t"/>
              <a:pathLst>
                <a:path extrusionOk="0" h="714" w="3647">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81"/>
            <p:cNvSpPr/>
            <p:nvPr/>
          </p:nvSpPr>
          <p:spPr>
            <a:xfrm>
              <a:off x="2194208" y="1577036"/>
              <a:ext cx="27156" cy="17326"/>
            </a:xfrm>
            <a:custGeom>
              <a:rect b="b" l="l" r="r" t="t"/>
              <a:pathLst>
                <a:path extrusionOk="0" h="661" w="1036">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81"/>
            <p:cNvSpPr/>
            <p:nvPr/>
          </p:nvSpPr>
          <p:spPr>
            <a:xfrm>
              <a:off x="2090956" y="1562750"/>
              <a:ext cx="96724" cy="16461"/>
            </a:xfrm>
            <a:custGeom>
              <a:rect b="b" l="l" r="r" t="t"/>
              <a:pathLst>
                <a:path extrusionOk="0" h="628" w="369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5" name="Google Shape;17455;p81"/>
          <p:cNvGrpSpPr/>
          <p:nvPr/>
        </p:nvGrpSpPr>
        <p:grpSpPr>
          <a:xfrm>
            <a:off x="2468997" y="2616520"/>
            <a:ext cx="374367" cy="265742"/>
            <a:chOff x="2491588" y="2464120"/>
            <a:chExt cx="374367" cy="265742"/>
          </a:xfrm>
        </p:grpSpPr>
        <p:sp>
          <p:nvSpPr>
            <p:cNvPr id="17456" name="Google Shape;17456;p81"/>
            <p:cNvSpPr/>
            <p:nvPr/>
          </p:nvSpPr>
          <p:spPr>
            <a:xfrm>
              <a:off x="2497041" y="2577856"/>
              <a:ext cx="363384" cy="146475"/>
            </a:xfrm>
            <a:custGeom>
              <a:rect b="b" l="l" r="r" t="t"/>
              <a:pathLst>
                <a:path extrusionOk="0" h="5588" w="13863">
                  <a:moveTo>
                    <a:pt x="0" y="0"/>
                  </a:moveTo>
                  <a:cubicBezTo>
                    <a:pt x="0" y="1917"/>
                    <a:pt x="3802" y="5588"/>
                    <a:pt x="6931" y="5588"/>
                  </a:cubicBezTo>
                  <a:cubicBezTo>
                    <a:pt x="10061" y="5588"/>
                    <a:pt x="13862" y="1917"/>
                    <a:pt x="13862" y="0"/>
                  </a:cubicBezTo>
                  <a:close/>
                </a:path>
              </a:pathLst>
            </a:custGeom>
            <a:solidFill>
              <a:srgbClr val="EE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81"/>
            <p:cNvSpPr/>
            <p:nvPr/>
          </p:nvSpPr>
          <p:spPr>
            <a:xfrm>
              <a:off x="2497041" y="2577856"/>
              <a:ext cx="137091" cy="138192"/>
            </a:xfrm>
            <a:custGeom>
              <a:rect b="b" l="l" r="r" t="t"/>
              <a:pathLst>
                <a:path extrusionOk="0" h="5272" w="523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81"/>
            <p:cNvSpPr/>
            <p:nvPr/>
          </p:nvSpPr>
          <p:spPr>
            <a:xfrm>
              <a:off x="2497041" y="2577856"/>
              <a:ext cx="363384" cy="99660"/>
            </a:xfrm>
            <a:custGeom>
              <a:rect b="b" l="l" r="r" t="t"/>
              <a:pathLst>
                <a:path extrusionOk="0" h="3802" w="13863">
                  <a:moveTo>
                    <a:pt x="0" y="0"/>
                  </a:moveTo>
                  <a:cubicBezTo>
                    <a:pt x="0" y="1013"/>
                    <a:pt x="4695" y="3802"/>
                    <a:pt x="6931" y="3802"/>
                  </a:cubicBezTo>
                  <a:cubicBezTo>
                    <a:pt x="9168" y="3802"/>
                    <a:pt x="13862" y="1013"/>
                    <a:pt x="1386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81"/>
            <p:cNvSpPr/>
            <p:nvPr/>
          </p:nvSpPr>
          <p:spPr>
            <a:xfrm>
              <a:off x="2497041" y="2469650"/>
              <a:ext cx="363384" cy="149254"/>
            </a:xfrm>
            <a:custGeom>
              <a:rect b="b" l="l" r="r" t="t"/>
              <a:pathLst>
                <a:path extrusionOk="0" h="5694" w="13863">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81"/>
            <p:cNvSpPr/>
            <p:nvPr/>
          </p:nvSpPr>
          <p:spPr>
            <a:xfrm>
              <a:off x="2497041" y="2469624"/>
              <a:ext cx="155886" cy="138402"/>
            </a:xfrm>
            <a:custGeom>
              <a:rect b="b" l="l" r="r" t="t"/>
              <a:pathLst>
                <a:path extrusionOk="0" h="5280" w="5947">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81"/>
            <p:cNvSpPr/>
            <p:nvPr/>
          </p:nvSpPr>
          <p:spPr>
            <a:xfrm>
              <a:off x="2508758" y="2478196"/>
              <a:ext cx="93841" cy="93788"/>
            </a:xfrm>
            <a:custGeom>
              <a:rect b="b" l="l" r="r" t="t"/>
              <a:pathLst>
                <a:path extrusionOk="0" h="3578" w="358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81"/>
            <p:cNvSpPr/>
            <p:nvPr/>
          </p:nvSpPr>
          <p:spPr>
            <a:xfrm>
              <a:off x="2500632" y="2484303"/>
              <a:ext cx="95807" cy="87628"/>
            </a:xfrm>
            <a:custGeom>
              <a:rect b="b" l="l" r="r" t="t"/>
              <a:pathLst>
                <a:path extrusionOk="0" h="3343" w="3655">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81"/>
            <p:cNvSpPr/>
            <p:nvPr/>
          </p:nvSpPr>
          <p:spPr>
            <a:xfrm>
              <a:off x="2754945" y="2478196"/>
              <a:ext cx="93762" cy="93788"/>
            </a:xfrm>
            <a:custGeom>
              <a:rect b="b" l="l" r="r" t="t"/>
              <a:pathLst>
                <a:path extrusionOk="0" h="3578" w="3577">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81"/>
            <p:cNvSpPr/>
            <p:nvPr/>
          </p:nvSpPr>
          <p:spPr>
            <a:xfrm>
              <a:off x="2746741" y="2484303"/>
              <a:ext cx="95807" cy="87628"/>
            </a:xfrm>
            <a:custGeom>
              <a:rect b="b" l="l" r="r" t="t"/>
              <a:pathLst>
                <a:path extrusionOk="0" h="3343" w="3655">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81"/>
            <p:cNvSpPr/>
            <p:nvPr/>
          </p:nvSpPr>
          <p:spPr>
            <a:xfrm>
              <a:off x="2610514" y="2642286"/>
              <a:ext cx="136436" cy="35230"/>
            </a:xfrm>
            <a:custGeom>
              <a:rect b="b" l="l" r="r" t="t"/>
              <a:pathLst>
                <a:path extrusionOk="0" h="1344" w="5205">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81"/>
            <p:cNvSpPr/>
            <p:nvPr/>
          </p:nvSpPr>
          <p:spPr>
            <a:xfrm>
              <a:off x="2656858" y="2643937"/>
              <a:ext cx="90197" cy="33473"/>
            </a:xfrm>
            <a:custGeom>
              <a:rect b="b" l="l" r="r" t="t"/>
              <a:pathLst>
                <a:path extrusionOk="0" h="1277" w="3441">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81"/>
            <p:cNvSpPr/>
            <p:nvPr/>
          </p:nvSpPr>
          <p:spPr>
            <a:xfrm>
              <a:off x="2532244" y="2501630"/>
              <a:ext cx="23434" cy="41127"/>
            </a:xfrm>
            <a:custGeom>
              <a:rect b="b" l="l" r="r" t="t"/>
              <a:pathLst>
                <a:path extrusionOk="0" h="1569" w="894">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81"/>
            <p:cNvSpPr/>
            <p:nvPr/>
          </p:nvSpPr>
          <p:spPr>
            <a:xfrm>
              <a:off x="2532244" y="2501630"/>
              <a:ext cx="23434" cy="23434"/>
            </a:xfrm>
            <a:custGeom>
              <a:rect b="b" l="l" r="r" t="t"/>
              <a:pathLst>
                <a:path extrusionOk="0" h="894" w="894">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81"/>
            <p:cNvSpPr/>
            <p:nvPr/>
          </p:nvSpPr>
          <p:spPr>
            <a:xfrm>
              <a:off x="2801761" y="2501630"/>
              <a:ext cx="23539" cy="41127"/>
            </a:xfrm>
            <a:custGeom>
              <a:rect b="b" l="l" r="r" t="t"/>
              <a:pathLst>
                <a:path extrusionOk="0" h="1569" w="898">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81"/>
            <p:cNvSpPr/>
            <p:nvPr/>
          </p:nvSpPr>
          <p:spPr>
            <a:xfrm>
              <a:off x="2801761" y="2501630"/>
              <a:ext cx="23539" cy="23434"/>
            </a:xfrm>
            <a:custGeom>
              <a:rect b="b" l="l" r="r" t="t"/>
              <a:pathLst>
                <a:path extrusionOk="0" h="894" w="898">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81"/>
            <p:cNvSpPr/>
            <p:nvPr/>
          </p:nvSpPr>
          <p:spPr>
            <a:xfrm>
              <a:off x="2491588" y="2464120"/>
              <a:ext cx="374367" cy="265742"/>
            </a:xfrm>
            <a:custGeom>
              <a:rect b="b" l="l" r="r" t="t"/>
              <a:pathLst>
                <a:path extrusionOk="0" h="10138" w="14282">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81"/>
            <p:cNvSpPr/>
            <p:nvPr/>
          </p:nvSpPr>
          <p:spPr>
            <a:xfrm>
              <a:off x="2647920" y="2566270"/>
              <a:ext cx="21232" cy="17038"/>
            </a:xfrm>
            <a:custGeom>
              <a:rect b="b" l="l" r="r" t="t"/>
              <a:pathLst>
                <a:path extrusionOk="0" h="650" w="81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81"/>
            <p:cNvSpPr/>
            <p:nvPr/>
          </p:nvSpPr>
          <p:spPr>
            <a:xfrm>
              <a:off x="2688628" y="2566453"/>
              <a:ext cx="21232" cy="16881"/>
            </a:xfrm>
            <a:custGeom>
              <a:rect b="b" l="l" r="r" t="t"/>
              <a:pathLst>
                <a:path extrusionOk="0" h="644" w="81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81"/>
            <p:cNvSpPr/>
            <p:nvPr/>
          </p:nvSpPr>
          <p:spPr>
            <a:xfrm>
              <a:off x="2526713" y="2496177"/>
              <a:ext cx="34417" cy="52006"/>
            </a:xfrm>
            <a:custGeom>
              <a:rect b="b" l="l" r="r" t="t"/>
              <a:pathLst>
                <a:path extrusionOk="0" h="1984" w="1313">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81"/>
            <p:cNvSpPr/>
            <p:nvPr/>
          </p:nvSpPr>
          <p:spPr>
            <a:xfrm>
              <a:off x="2796335" y="2496177"/>
              <a:ext cx="34391" cy="52006"/>
            </a:xfrm>
            <a:custGeom>
              <a:rect b="b" l="l" r="r" t="t"/>
              <a:pathLst>
                <a:path extrusionOk="0" h="1984" w="1312">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6" name="Google Shape;17476;p81"/>
          <p:cNvGrpSpPr/>
          <p:nvPr/>
        </p:nvGrpSpPr>
        <p:grpSpPr>
          <a:xfrm>
            <a:off x="3874669" y="3500536"/>
            <a:ext cx="271850" cy="360999"/>
            <a:chOff x="3897260" y="3348136"/>
            <a:chExt cx="271850" cy="360999"/>
          </a:xfrm>
        </p:grpSpPr>
        <p:sp>
          <p:nvSpPr>
            <p:cNvPr id="17477" name="Google Shape;17477;p81"/>
            <p:cNvSpPr/>
            <p:nvPr/>
          </p:nvSpPr>
          <p:spPr>
            <a:xfrm>
              <a:off x="3904468" y="3353405"/>
              <a:ext cx="259949" cy="271299"/>
            </a:xfrm>
            <a:custGeom>
              <a:rect b="b" l="l" r="r" t="t"/>
              <a:pathLst>
                <a:path extrusionOk="0" h="10350" w="9917">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81"/>
            <p:cNvSpPr/>
            <p:nvPr/>
          </p:nvSpPr>
          <p:spPr>
            <a:xfrm>
              <a:off x="3904468" y="3353379"/>
              <a:ext cx="143618" cy="271221"/>
            </a:xfrm>
            <a:custGeom>
              <a:rect b="b" l="l" r="r" t="t"/>
              <a:pathLst>
                <a:path extrusionOk="0" h="10347" w="5479">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81"/>
            <p:cNvSpPr/>
            <p:nvPr/>
          </p:nvSpPr>
          <p:spPr>
            <a:xfrm>
              <a:off x="4022713" y="3593275"/>
              <a:ext cx="33945" cy="110617"/>
            </a:xfrm>
            <a:custGeom>
              <a:rect b="b" l="l" r="r" t="t"/>
              <a:pathLst>
                <a:path extrusionOk="0" h="4220" w="1295">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81"/>
            <p:cNvSpPr/>
            <p:nvPr/>
          </p:nvSpPr>
          <p:spPr>
            <a:xfrm>
              <a:off x="4022713" y="3593275"/>
              <a:ext cx="29148" cy="110617"/>
            </a:xfrm>
            <a:custGeom>
              <a:rect b="b" l="l" r="r" t="t"/>
              <a:pathLst>
                <a:path extrusionOk="0" h="4220" w="1112">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81"/>
            <p:cNvSpPr/>
            <p:nvPr/>
          </p:nvSpPr>
          <p:spPr>
            <a:xfrm>
              <a:off x="3897260" y="3348136"/>
              <a:ext cx="271850" cy="360999"/>
            </a:xfrm>
            <a:custGeom>
              <a:rect b="b" l="l" r="r" t="t"/>
              <a:pathLst>
                <a:path extrusionOk="0" h="13772" w="10371">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81"/>
            <p:cNvSpPr/>
            <p:nvPr/>
          </p:nvSpPr>
          <p:spPr>
            <a:xfrm>
              <a:off x="3955242" y="3495083"/>
              <a:ext cx="61416" cy="61416"/>
            </a:xfrm>
            <a:custGeom>
              <a:rect b="b" l="l" r="r" t="t"/>
              <a:pathLst>
                <a:path extrusionOk="0" h="2343" w="2343">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81"/>
            <p:cNvSpPr/>
            <p:nvPr/>
          </p:nvSpPr>
          <p:spPr>
            <a:xfrm>
              <a:off x="4077838" y="3404650"/>
              <a:ext cx="46213" cy="44456"/>
            </a:xfrm>
            <a:custGeom>
              <a:rect b="b" l="l" r="r" t="t"/>
              <a:pathLst>
                <a:path extrusionOk="0" h="1696" w="1763">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4" name="Google Shape;17484;p81"/>
          <p:cNvGrpSpPr/>
          <p:nvPr/>
        </p:nvGrpSpPr>
        <p:grpSpPr>
          <a:xfrm>
            <a:off x="3561823" y="2111719"/>
            <a:ext cx="384328" cy="378430"/>
            <a:chOff x="3584414" y="1959319"/>
            <a:chExt cx="384328" cy="378430"/>
          </a:xfrm>
        </p:grpSpPr>
        <p:sp>
          <p:nvSpPr>
            <p:cNvPr id="17485" name="Google Shape;17485;p81"/>
            <p:cNvSpPr/>
            <p:nvPr/>
          </p:nvSpPr>
          <p:spPr>
            <a:xfrm>
              <a:off x="3786931" y="1964876"/>
              <a:ext cx="164457" cy="367263"/>
            </a:xfrm>
            <a:custGeom>
              <a:rect b="b" l="l" r="r" t="t"/>
              <a:pathLst>
                <a:path extrusionOk="0" h="14011" w="6274">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81"/>
            <p:cNvSpPr/>
            <p:nvPr/>
          </p:nvSpPr>
          <p:spPr>
            <a:xfrm>
              <a:off x="3590049" y="2148495"/>
              <a:ext cx="29620" cy="35623"/>
            </a:xfrm>
            <a:custGeom>
              <a:rect b="b" l="l" r="r" t="t"/>
              <a:pathLst>
                <a:path extrusionOk="0" h="1359" w="113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81"/>
            <p:cNvSpPr/>
            <p:nvPr/>
          </p:nvSpPr>
          <p:spPr>
            <a:xfrm>
              <a:off x="3718622" y="2173659"/>
              <a:ext cx="60970" cy="79398"/>
            </a:xfrm>
            <a:custGeom>
              <a:rect b="b" l="l" r="r" t="t"/>
              <a:pathLst>
                <a:path extrusionOk="0" h="3029" w="2326">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81"/>
            <p:cNvSpPr/>
            <p:nvPr/>
          </p:nvSpPr>
          <p:spPr>
            <a:xfrm>
              <a:off x="3608398" y="2049228"/>
              <a:ext cx="317197" cy="282990"/>
            </a:xfrm>
            <a:custGeom>
              <a:rect b="b" l="l" r="r" t="t"/>
              <a:pathLst>
                <a:path extrusionOk="0" h="10796" w="12101">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81"/>
            <p:cNvSpPr/>
            <p:nvPr/>
          </p:nvSpPr>
          <p:spPr>
            <a:xfrm>
              <a:off x="3682396" y="2019896"/>
              <a:ext cx="34234" cy="50590"/>
            </a:xfrm>
            <a:custGeom>
              <a:rect b="b" l="l" r="r" t="t"/>
              <a:pathLst>
                <a:path extrusionOk="0" h="1930" w="1306">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81"/>
            <p:cNvSpPr/>
            <p:nvPr/>
          </p:nvSpPr>
          <p:spPr>
            <a:xfrm>
              <a:off x="3655214" y="2083331"/>
              <a:ext cx="17825" cy="17824"/>
            </a:xfrm>
            <a:custGeom>
              <a:rect b="b" l="l" r="r" t="t"/>
              <a:pathLst>
                <a:path extrusionOk="0" h="680" w="68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81"/>
            <p:cNvSpPr/>
            <p:nvPr/>
          </p:nvSpPr>
          <p:spPr>
            <a:xfrm>
              <a:off x="3642134" y="2116804"/>
              <a:ext cx="88782" cy="35308"/>
            </a:xfrm>
            <a:custGeom>
              <a:rect b="b" l="l" r="r" t="t"/>
              <a:pathLst>
                <a:path extrusionOk="0" h="1347" w="3387">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81"/>
            <p:cNvSpPr/>
            <p:nvPr/>
          </p:nvSpPr>
          <p:spPr>
            <a:xfrm>
              <a:off x="3741295" y="2220396"/>
              <a:ext cx="85662" cy="88048"/>
            </a:xfrm>
            <a:custGeom>
              <a:rect b="b" l="l" r="r" t="t"/>
              <a:pathLst>
                <a:path extrusionOk="0" h="3359" w="3268">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81"/>
            <p:cNvSpPr/>
            <p:nvPr/>
          </p:nvSpPr>
          <p:spPr>
            <a:xfrm>
              <a:off x="3824913" y="1983173"/>
              <a:ext cx="143828" cy="330723"/>
            </a:xfrm>
            <a:custGeom>
              <a:rect b="b" l="l" r="r" t="t"/>
              <a:pathLst>
                <a:path extrusionOk="0" h="12617" w="5487">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81"/>
            <p:cNvSpPr/>
            <p:nvPr/>
          </p:nvSpPr>
          <p:spPr>
            <a:xfrm>
              <a:off x="3584414" y="1959319"/>
              <a:ext cx="372506" cy="378430"/>
            </a:xfrm>
            <a:custGeom>
              <a:rect b="b" l="l" r="r" t="t"/>
              <a:pathLst>
                <a:path extrusionOk="0" h="14437" w="14211">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81"/>
            <p:cNvSpPr/>
            <p:nvPr/>
          </p:nvSpPr>
          <p:spPr>
            <a:xfrm>
              <a:off x="3819645" y="2302886"/>
              <a:ext cx="18847" cy="11088"/>
            </a:xfrm>
            <a:custGeom>
              <a:rect b="b" l="l" r="r" t="t"/>
              <a:pathLst>
                <a:path extrusionOk="0" h="423" w="719">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81"/>
            <p:cNvSpPr/>
            <p:nvPr/>
          </p:nvSpPr>
          <p:spPr>
            <a:xfrm>
              <a:off x="3644807" y="2077800"/>
              <a:ext cx="33762" cy="28912"/>
            </a:xfrm>
            <a:custGeom>
              <a:rect b="b" l="l" r="r" t="t"/>
              <a:pathLst>
                <a:path extrusionOk="0" h="1103" w="1288">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7" name="Google Shape;17497;p81"/>
          <p:cNvGrpSpPr/>
          <p:nvPr/>
        </p:nvGrpSpPr>
        <p:grpSpPr>
          <a:xfrm>
            <a:off x="6018668" y="3500484"/>
            <a:ext cx="362729" cy="361051"/>
            <a:chOff x="6041259" y="3348084"/>
            <a:chExt cx="362729" cy="361051"/>
          </a:xfrm>
        </p:grpSpPr>
        <p:sp>
          <p:nvSpPr>
            <p:cNvPr id="17498" name="Google Shape;17498;p81"/>
            <p:cNvSpPr/>
            <p:nvPr/>
          </p:nvSpPr>
          <p:spPr>
            <a:xfrm>
              <a:off x="6121731" y="3426878"/>
              <a:ext cx="203435" cy="203435"/>
            </a:xfrm>
            <a:custGeom>
              <a:rect b="b" l="l" r="r" t="t"/>
              <a:pathLst>
                <a:path extrusionOk="0" h="7761" w="7761">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81"/>
            <p:cNvSpPr/>
            <p:nvPr/>
          </p:nvSpPr>
          <p:spPr>
            <a:xfrm>
              <a:off x="6144300" y="3449447"/>
              <a:ext cx="158297" cy="158297"/>
            </a:xfrm>
            <a:custGeom>
              <a:rect b="b" l="l" r="r" t="t"/>
              <a:pathLst>
                <a:path extrusionOk="0" h="6039" w="6039">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81"/>
            <p:cNvSpPr/>
            <p:nvPr/>
          </p:nvSpPr>
          <p:spPr>
            <a:xfrm>
              <a:off x="6041259" y="3348084"/>
              <a:ext cx="362729" cy="361051"/>
            </a:xfrm>
            <a:custGeom>
              <a:rect b="b" l="l" r="r" t="t"/>
              <a:pathLst>
                <a:path extrusionOk="0" h="13774" w="13838">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81"/>
            <p:cNvSpPr/>
            <p:nvPr/>
          </p:nvSpPr>
          <p:spPr>
            <a:xfrm>
              <a:off x="6298063" y="3387429"/>
              <a:ext cx="10616" cy="22150"/>
            </a:xfrm>
            <a:custGeom>
              <a:rect b="b" l="l" r="r" t="t"/>
              <a:pathLst>
                <a:path extrusionOk="0" h="845" w="405">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81"/>
            <p:cNvSpPr/>
            <p:nvPr/>
          </p:nvSpPr>
          <p:spPr>
            <a:xfrm>
              <a:off x="6138219" y="3647640"/>
              <a:ext cx="10642" cy="22123"/>
            </a:xfrm>
            <a:custGeom>
              <a:rect b="b" l="l" r="r" t="t"/>
              <a:pathLst>
                <a:path extrusionOk="0" h="844" w="406">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3" name="Google Shape;17503;p81"/>
          <p:cNvGrpSpPr/>
          <p:nvPr/>
        </p:nvGrpSpPr>
        <p:grpSpPr>
          <a:xfrm>
            <a:off x="5199422" y="2120815"/>
            <a:ext cx="378849" cy="360317"/>
            <a:chOff x="5222013" y="1968415"/>
            <a:chExt cx="378849" cy="360317"/>
          </a:xfrm>
        </p:grpSpPr>
        <p:sp>
          <p:nvSpPr>
            <p:cNvPr id="17504" name="Google Shape;17504;p81"/>
            <p:cNvSpPr/>
            <p:nvPr/>
          </p:nvSpPr>
          <p:spPr>
            <a:xfrm>
              <a:off x="5228357" y="2005637"/>
              <a:ext cx="366529" cy="317460"/>
            </a:xfrm>
            <a:custGeom>
              <a:rect b="b" l="l" r="r" t="t"/>
              <a:pathLst>
                <a:path extrusionOk="0" h="12111" w="13983">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81"/>
            <p:cNvSpPr/>
            <p:nvPr/>
          </p:nvSpPr>
          <p:spPr>
            <a:xfrm>
              <a:off x="5282459" y="1973972"/>
              <a:ext cx="104273" cy="70695"/>
            </a:xfrm>
            <a:custGeom>
              <a:rect b="b" l="l" r="r" t="t"/>
              <a:pathLst>
                <a:path extrusionOk="0" h="2697" w="3978">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81"/>
            <p:cNvSpPr/>
            <p:nvPr/>
          </p:nvSpPr>
          <p:spPr>
            <a:xfrm>
              <a:off x="5365343" y="2298928"/>
              <a:ext cx="29410" cy="24273"/>
            </a:xfrm>
            <a:custGeom>
              <a:rect b="b" l="l" r="r" t="t"/>
              <a:pathLst>
                <a:path extrusionOk="0" h="926" w="1122">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81"/>
            <p:cNvSpPr/>
            <p:nvPr/>
          </p:nvSpPr>
          <p:spPr>
            <a:xfrm>
              <a:off x="5553366" y="2298824"/>
              <a:ext cx="30905" cy="24273"/>
            </a:xfrm>
            <a:custGeom>
              <a:rect b="b" l="l" r="r" t="t"/>
              <a:pathLst>
                <a:path extrusionOk="0" h="926" w="1179">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81"/>
            <p:cNvSpPr/>
            <p:nvPr/>
          </p:nvSpPr>
          <p:spPr>
            <a:xfrm>
              <a:off x="5228357" y="2042308"/>
              <a:ext cx="46317" cy="46082"/>
            </a:xfrm>
            <a:custGeom>
              <a:rect b="b" l="l" r="r" t="t"/>
              <a:pathLst>
                <a:path extrusionOk="0" h="1758" w="1767">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81"/>
            <p:cNvSpPr/>
            <p:nvPr/>
          </p:nvSpPr>
          <p:spPr>
            <a:xfrm>
              <a:off x="5301175" y="2064562"/>
              <a:ext cx="64928" cy="131246"/>
            </a:xfrm>
            <a:custGeom>
              <a:rect b="b" l="l" r="r" t="t"/>
              <a:pathLst>
                <a:path extrusionOk="0" h="5007" w="2477">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81"/>
            <p:cNvSpPr/>
            <p:nvPr/>
          </p:nvSpPr>
          <p:spPr>
            <a:xfrm>
              <a:off x="5400730" y="2171300"/>
              <a:ext cx="119477" cy="37405"/>
            </a:xfrm>
            <a:custGeom>
              <a:rect b="b" l="l" r="r" t="t"/>
              <a:pathLst>
                <a:path extrusionOk="0" h="1427" w="4558">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81"/>
            <p:cNvSpPr/>
            <p:nvPr/>
          </p:nvSpPr>
          <p:spPr>
            <a:xfrm>
              <a:off x="5297768" y="1993317"/>
              <a:ext cx="72871" cy="47497"/>
            </a:xfrm>
            <a:custGeom>
              <a:rect b="b" l="l" r="r" t="t"/>
              <a:pathLst>
                <a:path extrusionOk="0" h="1812" w="278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81"/>
            <p:cNvSpPr/>
            <p:nvPr/>
          </p:nvSpPr>
          <p:spPr>
            <a:xfrm>
              <a:off x="5222013" y="1968415"/>
              <a:ext cx="378849" cy="360317"/>
            </a:xfrm>
            <a:custGeom>
              <a:rect b="b" l="l" r="r" t="t"/>
              <a:pathLst>
                <a:path extrusionOk="0" h="13746" w="14453">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81"/>
            <p:cNvSpPr/>
            <p:nvPr/>
          </p:nvSpPr>
          <p:spPr>
            <a:xfrm>
              <a:off x="5270952" y="2035676"/>
              <a:ext cx="14312" cy="11193"/>
            </a:xfrm>
            <a:custGeom>
              <a:rect b="b" l="l" r="r" t="t"/>
              <a:pathLst>
                <a:path extrusionOk="0" h="427" w="546">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4" name="Google Shape;17514;p81"/>
          <p:cNvGrpSpPr/>
          <p:nvPr/>
        </p:nvGrpSpPr>
        <p:grpSpPr>
          <a:xfrm>
            <a:off x="4105391" y="2185455"/>
            <a:ext cx="381444" cy="231063"/>
            <a:chOff x="4127982" y="2033055"/>
            <a:chExt cx="381444" cy="231063"/>
          </a:xfrm>
        </p:grpSpPr>
        <p:sp>
          <p:nvSpPr>
            <p:cNvPr id="17515" name="Google Shape;17515;p81"/>
            <p:cNvSpPr/>
            <p:nvPr/>
          </p:nvSpPr>
          <p:spPr>
            <a:xfrm>
              <a:off x="4134535" y="2050408"/>
              <a:ext cx="369727" cy="208180"/>
            </a:xfrm>
            <a:custGeom>
              <a:rect b="b" l="l" r="r" t="t"/>
              <a:pathLst>
                <a:path extrusionOk="0" h="7942" w="14105">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81"/>
            <p:cNvSpPr/>
            <p:nvPr/>
          </p:nvSpPr>
          <p:spPr>
            <a:xfrm>
              <a:off x="4190106" y="2058219"/>
              <a:ext cx="33945" cy="39214"/>
            </a:xfrm>
            <a:custGeom>
              <a:rect b="b" l="l" r="r" t="t"/>
              <a:pathLst>
                <a:path extrusionOk="0" h="1496" w="1295">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81"/>
            <p:cNvSpPr/>
            <p:nvPr/>
          </p:nvSpPr>
          <p:spPr>
            <a:xfrm>
              <a:off x="4267774" y="2172741"/>
              <a:ext cx="170486" cy="27707"/>
            </a:xfrm>
            <a:custGeom>
              <a:rect b="b" l="l" r="r" t="t"/>
              <a:pathLst>
                <a:path extrusionOk="0" h="1057" w="6504">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81"/>
            <p:cNvSpPr/>
            <p:nvPr/>
          </p:nvSpPr>
          <p:spPr>
            <a:xfrm>
              <a:off x="4127982" y="2033055"/>
              <a:ext cx="381444" cy="231063"/>
            </a:xfrm>
            <a:custGeom>
              <a:rect b="b" l="l" r="r" t="t"/>
              <a:pathLst>
                <a:path extrusionOk="0" h="8815" w="14552">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81"/>
            <p:cNvSpPr/>
            <p:nvPr/>
          </p:nvSpPr>
          <p:spPr>
            <a:xfrm>
              <a:off x="4175270" y="2113737"/>
              <a:ext cx="14312" cy="11193"/>
            </a:xfrm>
            <a:custGeom>
              <a:rect b="b" l="l" r="r" t="t"/>
              <a:pathLst>
                <a:path extrusionOk="0" h="427" w="546">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0" name="Google Shape;17520;p81"/>
          <p:cNvGrpSpPr/>
          <p:nvPr/>
        </p:nvGrpSpPr>
        <p:grpSpPr>
          <a:xfrm>
            <a:off x="5745455" y="2131457"/>
            <a:ext cx="381549" cy="339059"/>
            <a:chOff x="5768046" y="1979057"/>
            <a:chExt cx="381549" cy="339059"/>
          </a:xfrm>
        </p:grpSpPr>
        <p:sp>
          <p:nvSpPr>
            <p:cNvPr id="17521" name="Google Shape;17521;p81"/>
            <p:cNvSpPr/>
            <p:nvPr/>
          </p:nvSpPr>
          <p:spPr>
            <a:xfrm>
              <a:off x="5791559" y="1984955"/>
              <a:ext cx="154418" cy="88991"/>
            </a:xfrm>
            <a:custGeom>
              <a:rect b="b" l="l" r="r" t="t"/>
              <a:pathLst>
                <a:path extrusionOk="0" h="3395" w="5891">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81"/>
            <p:cNvSpPr/>
            <p:nvPr/>
          </p:nvSpPr>
          <p:spPr>
            <a:xfrm>
              <a:off x="5774232" y="2008939"/>
              <a:ext cx="326215" cy="303462"/>
            </a:xfrm>
            <a:custGeom>
              <a:rect b="b" l="l" r="r" t="t"/>
              <a:pathLst>
                <a:path extrusionOk="0" h="11577" w="12445">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81"/>
            <p:cNvSpPr/>
            <p:nvPr/>
          </p:nvSpPr>
          <p:spPr>
            <a:xfrm>
              <a:off x="5812214" y="1991665"/>
              <a:ext cx="35046" cy="27916"/>
            </a:xfrm>
            <a:custGeom>
              <a:rect b="b" l="l" r="r" t="t"/>
              <a:pathLst>
                <a:path extrusionOk="0" h="1065" w="1337">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81"/>
            <p:cNvSpPr/>
            <p:nvPr/>
          </p:nvSpPr>
          <p:spPr>
            <a:xfrm>
              <a:off x="5838007" y="2043278"/>
              <a:ext cx="48231" cy="109018"/>
            </a:xfrm>
            <a:custGeom>
              <a:rect b="b" l="l" r="r" t="t"/>
              <a:pathLst>
                <a:path extrusionOk="0" h="4159" w="184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81"/>
            <p:cNvSpPr/>
            <p:nvPr/>
          </p:nvSpPr>
          <p:spPr>
            <a:xfrm>
              <a:off x="5919580" y="2144301"/>
              <a:ext cx="104090" cy="34679"/>
            </a:xfrm>
            <a:custGeom>
              <a:rect b="b" l="l" r="r" t="t"/>
              <a:pathLst>
                <a:path extrusionOk="0" h="1323" w="3971">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81"/>
            <p:cNvSpPr/>
            <p:nvPr/>
          </p:nvSpPr>
          <p:spPr>
            <a:xfrm>
              <a:off x="5774232" y="2048389"/>
              <a:ext cx="42228" cy="34312"/>
            </a:xfrm>
            <a:custGeom>
              <a:rect b="b" l="l" r="r" t="t"/>
              <a:pathLst>
                <a:path extrusionOk="0" h="1309" w="1611">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81"/>
            <p:cNvSpPr/>
            <p:nvPr/>
          </p:nvSpPr>
          <p:spPr>
            <a:xfrm>
              <a:off x="6088625" y="2085768"/>
              <a:ext cx="53500" cy="131692"/>
            </a:xfrm>
            <a:custGeom>
              <a:rect b="b" l="l" r="r" t="t"/>
              <a:pathLst>
                <a:path extrusionOk="0" h="5024" w="2041">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81"/>
            <p:cNvSpPr/>
            <p:nvPr/>
          </p:nvSpPr>
          <p:spPr>
            <a:xfrm>
              <a:off x="5814416" y="2031718"/>
              <a:ext cx="14312" cy="11167"/>
            </a:xfrm>
            <a:custGeom>
              <a:rect b="b" l="l" r="r" t="t"/>
              <a:pathLst>
                <a:path extrusionOk="0" h="426" w="546">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81"/>
            <p:cNvSpPr/>
            <p:nvPr/>
          </p:nvSpPr>
          <p:spPr>
            <a:xfrm>
              <a:off x="5768046" y="1979057"/>
              <a:ext cx="381549" cy="339059"/>
            </a:xfrm>
            <a:custGeom>
              <a:rect b="b" l="l" r="r" t="t"/>
              <a:pathLst>
                <a:path extrusionOk="0" h="12935" w="14556">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0" name="Google Shape;17530;p81"/>
          <p:cNvGrpSpPr/>
          <p:nvPr/>
        </p:nvGrpSpPr>
        <p:grpSpPr>
          <a:xfrm>
            <a:off x="7643345" y="3502397"/>
            <a:ext cx="386058" cy="360972"/>
            <a:chOff x="7665936" y="3349997"/>
            <a:chExt cx="386058" cy="360972"/>
          </a:xfrm>
        </p:grpSpPr>
        <p:sp>
          <p:nvSpPr>
            <p:cNvPr id="17531" name="Google Shape;17531;p81"/>
            <p:cNvSpPr/>
            <p:nvPr/>
          </p:nvSpPr>
          <p:spPr>
            <a:xfrm>
              <a:off x="7690366" y="3355240"/>
              <a:ext cx="350382" cy="350487"/>
            </a:xfrm>
            <a:custGeom>
              <a:rect b="b" l="l" r="r" t="t"/>
              <a:pathLst>
                <a:path extrusionOk="0" h="13371" w="13367">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81"/>
            <p:cNvSpPr/>
            <p:nvPr/>
          </p:nvSpPr>
          <p:spPr>
            <a:xfrm>
              <a:off x="7685281" y="3381243"/>
              <a:ext cx="329544" cy="324485"/>
            </a:xfrm>
            <a:custGeom>
              <a:rect b="b" l="l" r="r" t="t"/>
              <a:pathLst>
                <a:path extrusionOk="0" h="12379" w="12572">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81"/>
            <p:cNvSpPr/>
            <p:nvPr/>
          </p:nvSpPr>
          <p:spPr>
            <a:xfrm>
              <a:off x="7865570" y="3531126"/>
              <a:ext cx="117825" cy="152740"/>
            </a:xfrm>
            <a:custGeom>
              <a:rect b="b" l="l" r="r" t="t"/>
              <a:pathLst>
                <a:path extrusionOk="0" h="5827" w="4495">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81"/>
            <p:cNvSpPr/>
            <p:nvPr/>
          </p:nvSpPr>
          <p:spPr>
            <a:xfrm>
              <a:off x="7882084" y="3644678"/>
              <a:ext cx="44719" cy="39266"/>
            </a:xfrm>
            <a:custGeom>
              <a:rect b="b" l="l" r="r" t="t"/>
              <a:pathLst>
                <a:path extrusionOk="0" h="1498" w="1706">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81"/>
            <p:cNvSpPr/>
            <p:nvPr/>
          </p:nvSpPr>
          <p:spPr>
            <a:xfrm>
              <a:off x="7756815" y="3371282"/>
              <a:ext cx="168048" cy="147236"/>
            </a:xfrm>
            <a:custGeom>
              <a:rect b="b" l="l" r="r" t="t"/>
              <a:pathLst>
                <a:path extrusionOk="0" h="5617" w="6411">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81"/>
            <p:cNvSpPr/>
            <p:nvPr/>
          </p:nvSpPr>
          <p:spPr>
            <a:xfrm>
              <a:off x="7665936" y="3349997"/>
              <a:ext cx="386058" cy="360972"/>
            </a:xfrm>
            <a:custGeom>
              <a:rect b="b" l="l" r="r" t="t"/>
              <a:pathLst>
                <a:path extrusionOk="0" h="13771" w="14728">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7" name="Google Shape;17537;p81"/>
          <p:cNvGrpSpPr/>
          <p:nvPr/>
        </p:nvGrpSpPr>
        <p:grpSpPr>
          <a:xfrm>
            <a:off x="6293532" y="2147054"/>
            <a:ext cx="380579" cy="307709"/>
            <a:chOff x="6316123" y="1994654"/>
            <a:chExt cx="380579" cy="307709"/>
          </a:xfrm>
        </p:grpSpPr>
        <p:sp>
          <p:nvSpPr>
            <p:cNvPr id="17538" name="Google Shape;17538;p81"/>
            <p:cNvSpPr/>
            <p:nvPr/>
          </p:nvSpPr>
          <p:spPr>
            <a:xfrm>
              <a:off x="6577252" y="2124982"/>
              <a:ext cx="58454" cy="171771"/>
            </a:xfrm>
            <a:custGeom>
              <a:rect b="b" l="l" r="r" t="t"/>
              <a:pathLst>
                <a:path extrusionOk="0" h="6553" w="223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81"/>
            <p:cNvSpPr/>
            <p:nvPr/>
          </p:nvSpPr>
          <p:spPr>
            <a:xfrm>
              <a:off x="6483149" y="2154576"/>
              <a:ext cx="51639" cy="142177"/>
            </a:xfrm>
            <a:custGeom>
              <a:rect b="b" l="l" r="r" t="t"/>
              <a:pathLst>
                <a:path extrusionOk="0" h="5424" w="197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81"/>
            <p:cNvSpPr/>
            <p:nvPr/>
          </p:nvSpPr>
          <p:spPr>
            <a:xfrm>
              <a:off x="6321654" y="2000551"/>
              <a:ext cx="355442" cy="296280"/>
            </a:xfrm>
            <a:custGeom>
              <a:rect b="b" l="l" r="r" t="t"/>
              <a:pathLst>
                <a:path extrusionOk="0" h="11303" w="1356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81"/>
            <p:cNvSpPr/>
            <p:nvPr/>
          </p:nvSpPr>
          <p:spPr>
            <a:xfrm>
              <a:off x="6390042" y="2000289"/>
              <a:ext cx="25557" cy="18952"/>
            </a:xfrm>
            <a:custGeom>
              <a:rect b="b" l="l" r="r" t="t"/>
              <a:pathLst>
                <a:path extrusionOk="0" h="723" w="975">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81"/>
            <p:cNvSpPr/>
            <p:nvPr/>
          </p:nvSpPr>
          <p:spPr>
            <a:xfrm>
              <a:off x="6374551" y="2042046"/>
              <a:ext cx="89358" cy="118638"/>
            </a:xfrm>
            <a:custGeom>
              <a:rect b="b" l="l" r="r" t="t"/>
              <a:pathLst>
                <a:path extrusionOk="0" h="4526" w="3409">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81"/>
            <p:cNvSpPr/>
            <p:nvPr/>
          </p:nvSpPr>
          <p:spPr>
            <a:xfrm>
              <a:off x="6321654" y="2014759"/>
              <a:ext cx="23722" cy="27313"/>
            </a:xfrm>
            <a:custGeom>
              <a:rect b="b" l="l" r="r" t="t"/>
              <a:pathLst>
                <a:path extrusionOk="0" h="1042" w="905">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81"/>
            <p:cNvSpPr/>
            <p:nvPr/>
          </p:nvSpPr>
          <p:spPr>
            <a:xfrm>
              <a:off x="6490882" y="2125428"/>
              <a:ext cx="121416" cy="42359"/>
            </a:xfrm>
            <a:custGeom>
              <a:rect b="b" l="l" r="r" t="t"/>
              <a:pathLst>
                <a:path extrusionOk="0" h="1616" w="4632">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81"/>
            <p:cNvSpPr/>
            <p:nvPr/>
          </p:nvSpPr>
          <p:spPr>
            <a:xfrm>
              <a:off x="6365979" y="2013369"/>
              <a:ext cx="15334" cy="11088"/>
            </a:xfrm>
            <a:custGeom>
              <a:rect b="b" l="l" r="r" t="t"/>
              <a:pathLst>
                <a:path extrusionOk="0" h="423" w="585">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81"/>
            <p:cNvSpPr/>
            <p:nvPr/>
          </p:nvSpPr>
          <p:spPr>
            <a:xfrm>
              <a:off x="6316123" y="1994654"/>
              <a:ext cx="380579" cy="307709"/>
            </a:xfrm>
            <a:custGeom>
              <a:rect b="b" l="l" r="r" t="t"/>
              <a:pathLst>
                <a:path extrusionOk="0" h="11739" w="14519">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7" name="Google Shape;17547;p81"/>
          <p:cNvGrpSpPr/>
          <p:nvPr/>
        </p:nvGrpSpPr>
        <p:grpSpPr>
          <a:xfrm>
            <a:off x="7095923" y="3500536"/>
            <a:ext cx="380317" cy="360972"/>
            <a:chOff x="7118514" y="3348136"/>
            <a:chExt cx="380317" cy="360972"/>
          </a:xfrm>
        </p:grpSpPr>
        <p:sp>
          <p:nvSpPr>
            <p:cNvPr id="17548" name="Google Shape;17548;p81"/>
            <p:cNvSpPr/>
            <p:nvPr/>
          </p:nvSpPr>
          <p:spPr>
            <a:xfrm>
              <a:off x="7143023" y="3353405"/>
              <a:ext cx="350382" cy="350382"/>
            </a:xfrm>
            <a:custGeom>
              <a:rect b="b" l="l" r="r" t="t"/>
              <a:pathLst>
                <a:path extrusionOk="0" h="13367" w="13367">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81"/>
            <p:cNvSpPr/>
            <p:nvPr/>
          </p:nvSpPr>
          <p:spPr>
            <a:xfrm>
              <a:off x="7137964" y="3379408"/>
              <a:ext cx="329439" cy="324380"/>
            </a:xfrm>
            <a:custGeom>
              <a:rect b="b" l="l" r="r" t="t"/>
              <a:pathLst>
                <a:path extrusionOk="0" h="12375" w="12568">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81"/>
            <p:cNvSpPr/>
            <p:nvPr/>
          </p:nvSpPr>
          <p:spPr>
            <a:xfrm>
              <a:off x="7143678" y="3543655"/>
              <a:ext cx="33945" cy="82071"/>
            </a:xfrm>
            <a:custGeom>
              <a:rect b="b" l="l" r="r" t="t"/>
              <a:pathLst>
                <a:path extrusionOk="0" h="3131" w="1295">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81"/>
            <p:cNvSpPr/>
            <p:nvPr/>
          </p:nvSpPr>
          <p:spPr>
            <a:xfrm>
              <a:off x="7214190" y="3353405"/>
              <a:ext cx="279294" cy="288862"/>
            </a:xfrm>
            <a:custGeom>
              <a:rect b="b" l="l" r="r" t="t"/>
              <a:pathLst>
                <a:path extrusionOk="0" h="11020" w="10655">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81"/>
            <p:cNvSpPr/>
            <p:nvPr/>
          </p:nvSpPr>
          <p:spPr>
            <a:xfrm>
              <a:off x="7118514" y="3348136"/>
              <a:ext cx="380317" cy="360972"/>
            </a:xfrm>
            <a:custGeom>
              <a:rect b="b" l="l" r="r" t="t"/>
              <a:pathLst>
                <a:path extrusionOk="0" h="13771" w="14509">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81"/>
            <p:cNvSpPr/>
            <p:nvPr/>
          </p:nvSpPr>
          <p:spPr>
            <a:xfrm>
              <a:off x="7387507" y="3592541"/>
              <a:ext cx="27733" cy="28021"/>
            </a:xfrm>
            <a:custGeom>
              <a:rect b="b" l="l" r="r" t="t"/>
              <a:pathLst>
                <a:path extrusionOk="0" h="1069" w="1058">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81"/>
            <p:cNvSpPr/>
            <p:nvPr/>
          </p:nvSpPr>
          <p:spPr>
            <a:xfrm>
              <a:off x="7208659" y="3464939"/>
              <a:ext cx="258010" cy="182596"/>
            </a:xfrm>
            <a:custGeom>
              <a:rect b="b" l="l" r="r" t="t"/>
              <a:pathLst>
                <a:path extrusionOk="0" h="6966" w="9843">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81"/>
            <p:cNvSpPr/>
            <p:nvPr/>
          </p:nvSpPr>
          <p:spPr>
            <a:xfrm>
              <a:off x="7389656" y="3423864"/>
              <a:ext cx="26186" cy="28178"/>
            </a:xfrm>
            <a:custGeom>
              <a:rect b="b" l="l" r="r" t="t"/>
              <a:pathLst>
                <a:path extrusionOk="0" h="1075" w="999">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6" name="Google Shape;17556;p81"/>
          <p:cNvGrpSpPr/>
          <p:nvPr/>
        </p:nvGrpSpPr>
        <p:grpSpPr>
          <a:xfrm>
            <a:off x="4651791" y="2150147"/>
            <a:ext cx="381706" cy="301391"/>
            <a:chOff x="4674382" y="1997747"/>
            <a:chExt cx="381706" cy="301391"/>
          </a:xfrm>
        </p:grpSpPr>
        <p:sp>
          <p:nvSpPr>
            <p:cNvPr id="17557" name="Google Shape;17557;p81"/>
            <p:cNvSpPr/>
            <p:nvPr/>
          </p:nvSpPr>
          <p:spPr>
            <a:xfrm>
              <a:off x="4680280" y="2043750"/>
              <a:ext cx="345690" cy="249962"/>
            </a:xfrm>
            <a:custGeom>
              <a:rect b="b" l="l" r="r" t="t"/>
              <a:pathLst>
                <a:path extrusionOk="0" h="9536" w="13188">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81"/>
            <p:cNvSpPr/>
            <p:nvPr/>
          </p:nvSpPr>
          <p:spPr>
            <a:xfrm>
              <a:off x="4712652" y="2012400"/>
              <a:ext cx="49253" cy="52530"/>
            </a:xfrm>
            <a:custGeom>
              <a:rect b="b" l="l" r="r" t="t"/>
              <a:pathLst>
                <a:path extrusionOk="0" h="2004" w="1879">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81"/>
            <p:cNvSpPr/>
            <p:nvPr/>
          </p:nvSpPr>
          <p:spPr>
            <a:xfrm>
              <a:off x="4775326" y="2269990"/>
              <a:ext cx="43801" cy="23722"/>
            </a:xfrm>
            <a:custGeom>
              <a:rect b="b" l="l" r="r" t="t"/>
              <a:pathLst>
                <a:path extrusionOk="0" h="905" w="1671">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81"/>
            <p:cNvSpPr/>
            <p:nvPr/>
          </p:nvSpPr>
          <p:spPr>
            <a:xfrm>
              <a:off x="4978211" y="2268705"/>
              <a:ext cx="40656" cy="25007"/>
            </a:xfrm>
            <a:custGeom>
              <a:rect b="b" l="l" r="r" t="t"/>
              <a:pathLst>
                <a:path extrusionOk="0" h="954" w="1551">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81"/>
            <p:cNvSpPr/>
            <p:nvPr/>
          </p:nvSpPr>
          <p:spPr>
            <a:xfrm>
              <a:off x="4738000" y="2117066"/>
              <a:ext cx="65086" cy="75151"/>
            </a:xfrm>
            <a:custGeom>
              <a:rect b="b" l="l" r="r" t="t"/>
              <a:pathLst>
                <a:path extrusionOk="0" h="2867" w="2483">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81"/>
            <p:cNvSpPr/>
            <p:nvPr/>
          </p:nvSpPr>
          <p:spPr>
            <a:xfrm>
              <a:off x="4834304" y="2170802"/>
              <a:ext cx="145034" cy="40000"/>
            </a:xfrm>
            <a:custGeom>
              <a:rect b="b" l="l" r="r" t="t"/>
              <a:pathLst>
                <a:path extrusionOk="0" h="1526" w="5533">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81"/>
            <p:cNvSpPr/>
            <p:nvPr/>
          </p:nvSpPr>
          <p:spPr>
            <a:xfrm>
              <a:off x="4680280" y="2086738"/>
              <a:ext cx="47785" cy="48414"/>
            </a:xfrm>
            <a:custGeom>
              <a:rect b="b" l="l" r="r" t="t"/>
              <a:pathLst>
                <a:path extrusionOk="0" h="1847" w="1823">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81"/>
            <p:cNvSpPr/>
            <p:nvPr/>
          </p:nvSpPr>
          <p:spPr>
            <a:xfrm>
              <a:off x="4760673" y="2043225"/>
              <a:ext cx="44535" cy="28808"/>
            </a:xfrm>
            <a:custGeom>
              <a:rect b="b" l="l" r="r" t="t"/>
              <a:pathLst>
                <a:path extrusionOk="0" h="1099" w="1699">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81"/>
            <p:cNvSpPr/>
            <p:nvPr/>
          </p:nvSpPr>
          <p:spPr>
            <a:xfrm>
              <a:off x="4674382" y="1997747"/>
              <a:ext cx="381706" cy="301391"/>
            </a:xfrm>
            <a:custGeom>
              <a:rect b="b" l="l" r="r" t="t"/>
              <a:pathLst>
                <a:path extrusionOk="0" h="11498" w="14562">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81"/>
            <p:cNvSpPr/>
            <p:nvPr/>
          </p:nvSpPr>
          <p:spPr>
            <a:xfrm>
              <a:off x="4728694" y="2080657"/>
              <a:ext cx="11088" cy="11088"/>
            </a:xfrm>
            <a:custGeom>
              <a:rect b="b" l="l" r="r" t="t"/>
              <a:pathLst>
                <a:path extrusionOk="0" h="423" w="423">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7" name="Google Shape;17567;p81"/>
          <p:cNvGrpSpPr/>
          <p:nvPr/>
        </p:nvGrpSpPr>
        <p:grpSpPr>
          <a:xfrm>
            <a:off x="1913554" y="2111719"/>
            <a:ext cx="387526" cy="378351"/>
            <a:chOff x="1936145" y="1959319"/>
            <a:chExt cx="387526" cy="378351"/>
          </a:xfrm>
        </p:grpSpPr>
        <p:sp>
          <p:nvSpPr>
            <p:cNvPr id="17568" name="Google Shape;17568;p81"/>
            <p:cNvSpPr/>
            <p:nvPr/>
          </p:nvSpPr>
          <p:spPr>
            <a:xfrm>
              <a:off x="2161258" y="1964824"/>
              <a:ext cx="162413" cy="162753"/>
            </a:xfrm>
            <a:custGeom>
              <a:rect b="b" l="l" r="r" t="t"/>
              <a:pathLst>
                <a:path extrusionOk="0" h="6209" w="6196">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81"/>
            <p:cNvSpPr/>
            <p:nvPr/>
          </p:nvSpPr>
          <p:spPr>
            <a:xfrm>
              <a:off x="2191114" y="1967733"/>
              <a:ext cx="132557" cy="159765"/>
            </a:xfrm>
            <a:custGeom>
              <a:rect b="b" l="l" r="r" t="t"/>
              <a:pathLst>
                <a:path extrusionOk="0" h="6095" w="5057">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81"/>
            <p:cNvSpPr/>
            <p:nvPr/>
          </p:nvSpPr>
          <p:spPr>
            <a:xfrm>
              <a:off x="1936145" y="1965007"/>
              <a:ext cx="162439" cy="162753"/>
            </a:xfrm>
            <a:custGeom>
              <a:rect b="b" l="l" r="r" t="t"/>
              <a:pathLst>
                <a:path extrusionOk="0" h="6209" w="6197">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81"/>
            <p:cNvSpPr/>
            <p:nvPr/>
          </p:nvSpPr>
          <p:spPr>
            <a:xfrm>
              <a:off x="1936145" y="1967733"/>
              <a:ext cx="132688" cy="159765"/>
            </a:xfrm>
            <a:custGeom>
              <a:rect b="b" l="l" r="r" t="t"/>
              <a:pathLst>
                <a:path extrusionOk="0" h="6095" w="5062">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81"/>
            <p:cNvSpPr/>
            <p:nvPr/>
          </p:nvSpPr>
          <p:spPr>
            <a:xfrm>
              <a:off x="1981886" y="2024143"/>
              <a:ext cx="296175" cy="308023"/>
            </a:xfrm>
            <a:custGeom>
              <a:rect b="b" l="l" r="r" t="t"/>
              <a:pathLst>
                <a:path extrusionOk="0" h="11751" w="11299">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81"/>
            <p:cNvSpPr/>
            <p:nvPr/>
          </p:nvSpPr>
          <p:spPr>
            <a:xfrm>
              <a:off x="1981886" y="2027577"/>
              <a:ext cx="122045" cy="287499"/>
            </a:xfrm>
            <a:custGeom>
              <a:rect b="b" l="l" r="r" t="t"/>
              <a:pathLst>
                <a:path extrusionOk="0" h="10968" w="4656">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81"/>
            <p:cNvSpPr/>
            <p:nvPr/>
          </p:nvSpPr>
          <p:spPr>
            <a:xfrm>
              <a:off x="2088230" y="2303909"/>
              <a:ext cx="83172" cy="28283"/>
            </a:xfrm>
            <a:custGeom>
              <a:rect b="b" l="l" r="r" t="t"/>
              <a:pathLst>
                <a:path extrusionOk="0" h="1079" w="3173">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81"/>
            <p:cNvSpPr/>
            <p:nvPr/>
          </p:nvSpPr>
          <p:spPr>
            <a:xfrm>
              <a:off x="2100314" y="2243253"/>
              <a:ext cx="59214" cy="50092"/>
            </a:xfrm>
            <a:custGeom>
              <a:rect b="b" l="l" r="r" t="t"/>
              <a:pathLst>
                <a:path extrusionOk="0" h="1911" w="2259">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81"/>
            <p:cNvSpPr/>
            <p:nvPr/>
          </p:nvSpPr>
          <p:spPr>
            <a:xfrm>
              <a:off x="2047051" y="2166293"/>
              <a:ext cx="41494" cy="53290"/>
            </a:xfrm>
            <a:custGeom>
              <a:rect b="b" l="l" r="r" t="t"/>
              <a:pathLst>
                <a:path extrusionOk="0" h="2033" w="1583">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81"/>
            <p:cNvSpPr/>
            <p:nvPr/>
          </p:nvSpPr>
          <p:spPr>
            <a:xfrm>
              <a:off x="2064744" y="2166293"/>
              <a:ext cx="23722" cy="41416"/>
            </a:xfrm>
            <a:custGeom>
              <a:rect b="b" l="l" r="r" t="t"/>
              <a:pathLst>
                <a:path extrusionOk="0" h="1580" w="905">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81"/>
            <p:cNvSpPr/>
            <p:nvPr/>
          </p:nvSpPr>
          <p:spPr>
            <a:xfrm>
              <a:off x="2058846" y="2172191"/>
              <a:ext cx="17798" cy="17824"/>
            </a:xfrm>
            <a:custGeom>
              <a:rect b="b" l="l" r="r" t="t"/>
              <a:pathLst>
                <a:path extrusionOk="0" h="680" w="679">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81"/>
            <p:cNvSpPr/>
            <p:nvPr/>
          </p:nvSpPr>
          <p:spPr>
            <a:xfrm>
              <a:off x="2171376" y="2166293"/>
              <a:ext cx="41521" cy="53290"/>
            </a:xfrm>
            <a:custGeom>
              <a:rect b="b" l="l" r="r" t="t"/>
              <a:pathLst>
                <a:path extrusionOk="0" h="2033" w="1584">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81"/>
            <p:cNvSpPr/>
            <p:nvPr/>
          </p:nvSpPr>
          <p:spPr>
            <a:xfrm>
              <a:off x="2189070" y="2166293"/>
              <a:ext cx="23722" cy="41416"/>
            </a:xfrm>
            <a:custGeom>
              <a:rect b="b" l="l" r="r" t="t"/>
              <a:pathLst>
                <a:path extrusionOk="0" h="1580" w="905">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81"/>
            <p:cNvSpPr/>
            <p:nvPr/>
          </p:nvSpPr>
          <p:spPr>
            <a:xfrm>
              <a:off x="2183277" y="2172191"/>
              <a:ext cx="17720" cy="17824"/>
            </a:xfrm>
            <a:custGeom>
              <a:rect b="b" l="l" r="r" t="t"/>
              <a:pathLst>
                <a:path extrusionOk="0" h="680" w="676">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81"/>
            <p:cNvSpPr/>
            <p:nvPr/>
          </p:nvSpPr>
          <p:spPr>
            <a:xfrm>
              <a:off x="2100314" y="2243908"/>
              <a:ext cx="38926" cy="49437"/>
            </a:xfrm>
            <a:custGeom>
              <a:rect b="b" l="l" r="r" t="t"/>
              <a:pathLst>
                <a:path extrusionOk="0" h="1886" w="1485">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81"/>
            <p:cNvSpPr/>
            <p:nvPr/>
          </p:nvSpPr>
          <p:spPr>
            <a:xfrm>
              <a:off x="2041520" y="2160762"/>
              <a:ext cx="52556" cy="64352"/>
            </a:xfrm>
            <a:custGeom>
              <a:rect b="b" l="l" r="r" t="t"/>
              <a:pathLst>
                <a:path extrusionOk="0" h="2455" w="2005">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81"/>
            <p:cNvSpPr/>
            <p:nvPr/>
          </p:nvSpPr>
          <p:spPr>
            <a:xfrm>
              <a:off x="2165846" y="2160762"/>
              <a:ext cx="52582" cy="64352"/>
            </a:xfrm>
            <a:custGeom>
              <a:rect b="b" l="l" r="r" t="t"/>
              <a:pathLst>
                <a:path extrusionOk="0" h="2455" w="2006">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81"/>
            <p:cNvSpPr/>
            <p:nvPr/>
          </p:nvSpPr>
          <p:spPr>
            <a:xfrm>
              <a:off x="2094783" y="2237722"/>
              <a:ext cx="70354" cy="61128"/>
            </a:xfrm>
            <a:custGeom>
              <a:rect b="b" l="l" r="r" t="t"/>
              <a:pathLst>
                <a:path extrusionOk="0" h="2332" w="2684">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81"/>
            <p:cNvSpPr/>
            <p:nvPr/>
          </p:nvSpPr>
          <p:spPr>
            <a:xfrm>
              <a:off x="1938636" y="1959319"/>
              <a:ext cx="382676" cy="378351"/>
            </a:xfrm>
            <a:custGeom>
              <a:rect b="b" l="l" r="r" t="t"/>
              <a:pathLst>
                <a:path extrusionOk="0" h="14434" w="14599">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7" name="Google Shape;17587;p81"/>
          <p:cNvGrpSpPr/>
          <p:nvPr/>
        </p:nvGrpSpPr>
        <p:grpSpPr>
          <a:xfrm>
            <a:off x="6842527" y="2111745"/>
            <a:ext cx="374262" cy="378404"/>
            <a:chOff x="6865118" y="1959345"/>
            <a:chExt cx="374262" cy="378404"/>
          </a:xfrm>
        </p:grpSpPr>
        <p:sp>
          <p:nvSpPr>
            <p:cNvPr id="17588" name="Google Shape;17588;p81"/>
            <p:cNvSpPr/>
            <p:nvPr/>
          </p:nvSpPr>
          <p:spPr>
            <a:xfrm>
              <a:off x="6871016" y="1997799"/>
              <a:ext cx="64640" cy="32294"/>
            </a:xfrm>
            <a:custGeom>
              <a:rect b="b" l="l" r="r" t="t"/>
              <a:pathLst>
                <a:path extrusionOk="0" h="1232" w="2466">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81"/>
            <p:cNvSpPr/>
            <p:nvPr/>
          </p:nvSpPr>
          <p:spPr>
            <a:xfrm>
              <a:off x="6871566" y="2018166"/>
              <a:ext cx="64090" cy="11927"/>
            </a:xfrm>
            <a:custGeom>
              <a:rect b="b" l="l" r="r" t="t"/>
              <a:pathLst>
                <a:path extrusionOk="0" h="455" w="2445">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81"/>
            <p:cNvSpPr/>
            <p:nvPr/>
          </p:nvSpPr>
          <p:spPr>
            <a:xfrm>
              <a:off x="6913034" y="1964876"/>
              <a:ext cx="319976" cy="319976"/>
            </a:xfrm>
            <a:custGeom>
              <a:rect b="b" l="l" r="r" t="t"/>
              <a:pathLst>
                <a:path extrusionOk="0" h="12207" w="12207">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81"/>
            <p:cNvSpPr/>
            <p:nvPr/>
          </p:nvSpPr>
          <p:spPr>
            <a:xfrm>
              <a:off x="6912956" y="1971718"/>
              <a:ext cx="308154" cy="313030"/>
            </a:xfrm>
            <a:custGeom>
              <a:rect b="b" l="l" r="r" t="t"/>
              <a:pathLst>
                <a:path extrusionOk="0" h="11942" w="11756">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81"/>
            <p:cNvSpPr/>
            <p:nvPr/>
          </p:nvSpPr>
          <p:spPr>
            <a:xfrm>
              <a:off x="6913034" y="2073108"/>
              <a:ext cx="319976" cy="211640"/>
            </a:xfrm>
            <a:custGeom>
              <a:rect b="b" l="l" r="r" t="t"/>
              <a:pathLst>
                <a:path extrusionOk="0" h="8074" w="12207">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81"/>
            <p:cNvSpPr/>
            <p:nvPr/>
          </p:nvSpPr>
          <p:spPr>
            <a:xfrm>
              <a:off x="6913139" y="2073003"/>
              <a:ext cx="308076" cy="211745"/>
            </a:xfrm>
            <a:custGeom>
              <a:rect b="b" l="l" r="r" t="t"/>
              <a:pathLst>
                <a:path extrusionOk="0" h="8078" w="11753">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81"/>
            <p:cNvSpPr/>
            <p:nvPr/>
          </p:nvSpPr>
          <p:spPr>
            <a:xfrm>
              <a:off x="6940505" y="2107105"/>
              <a:ext cx="292505" cy="177668"/>
            </a:xfrm>
            <a:custGeom>
              <a:rect b="b" l="l" r="r" t="t"/>
              <a:pathLst>
                <a:path extrusionOk="0" h="6778" w="11159">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81"/>
            <p:cNvSpPr/>
            <p:nvPr/>
          </p:nvSpPr>
          <p:spPr>
            <a:xfrm>
              <a:off x="6942628" y="2107000"/>
              <a:ext cx="290277" cy="154077"/>
            </a:xfrm>
            <a:custGeom>
              <a:rect b="b" l="l" r="r" t="t"/>
              <a:pathLst>
                <a:path extrusionOk="0" h="5878" w="11074">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81"/>
            <p:cNvSpPr/>
            <p:nvPr/>
          </p:nvSpPr>
          <p:spPr>
            <a:xfrm>
              <a:off x="6942628" y="1988572"/>
              <a:ext cx="23722" cy="23722"/>
            </a:xfrm>
            <a:custGeom>
              <a:rect b="b" l="l" r="r" t="t"/>
              <a:pathLst>
                <a:path extrusionOk="0" h="905" w="905">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81"/>
            <p:cNvSpPr/>
            <p:nvPr/>
          </p:nvSpPr>
          <p:spPr>
            <a:xfrm>
              <a:off x="6957569" y="2107000"/>
              <a:ext cx="224458" cy="96147"/>
            </a:xfrm>
            <a:custGeom>
              <a:rect b="b" l="l" r="r" t="t"/>
              <a:pathLst>
                <a:path extrusionOk="0" h="3668" w="8563">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81"/>
            <p:cNvSpPr/>
            <p:nvPr/>
          </p:nvSpPr>
          <p:spPr>
            <a:xfrm>
              <a:off x="6865118" y="1959345"/>
              <a:ext cx="374262" cy="378404"/>
            </a:xfrm>
            <a:custGeom>
              <a:rect b="b" l="l" r="r" t="t"/>
              <a:pathLst>
                <a:path extrusionOk="0" h="14436" w="14278">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81"/>
            <p:cNvSpPr/>
            <p:nvPr/>
          </p:nvSpPr>
          <p:spPr>
            <a:xfrm>
              <a:off x="7142131" y="2189596"/>
              <a:ext cx="21468" cy="12923"/>
            </a:xfrm>
            <a:custGeom>
              <a:rect b="b" l="l" r="r" t="t"/>
              <a:pathLst>
                <a:path extrusionOk="0" h="493" w="819">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81"/>
            <p:cNvSpPr/>
            <p:nvPr/>
          </p:nvSpPr>
          <p:spPr>
            <a:xfrm>
              <a:off x="6931304" y="1982963"/>
              <a:ext cx="40577" cy="34863"/>
            </a:xfrm>
            <a:custGeom>
              <a:rect b="b" l="l" r="r" t="t"/>
              <a:pathLst>
                <a:path extrusionOk="0" h="1330" w="1548">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1" name="Google Shape;17601;p81"/>
          <p:cNvGrpSpPr/>
          <p:nvPr/>
        </p:nvGrpSpPr>
        <p:grpSpPr>
          <a:xfrm>
            <a:off x="1687550" y="3500562"/>
            <a:ext cx="269019" cy="360972"/>
            <a:chOff x="1710141" y="3348162"/>
            <a:chExt cx="269019" cy="360972"/>
          </a:xfrm>
        </p:grpSpPr>
        <p:sp>
          <p:nvSpPr>
            <p:cNvPr id="17602" name="Google Shape;17602;p81"/>
            <p:cNvSpPr/>
            <p:nvPr/>
          </p:nvSpPr>
          <p:spPr>
            <a:xfrm>
              <a:off x="1723038" y="3353405"/>
              <a:ext cx="45190" cy="350199"/>
            </a:xfrm>
            <a:custGeom>
              <a:rect b="b" l="l" r="r" t="t"/>
              <a:pathLst>
                <a:path extrusionOk="0" h="13360" w="1724">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81"/>
            <p:cNvSpPr/>
            <p:nvPr/>
          </p:nvSpPr>
          <p:spPr>
            <a:xfrm>
              <a:off x="1723038" y="3353405"/>
              <a:ext cx="24273" cy="350199"/>
            </a:xfrm>
            <a:custGeom>
              <a:rect b="b" l="l" r="r" t="t"/>
              <a:pathLst>
                <a:path extrusionOk="0" h="13360" w="926">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81"/>
            <p:cNvSpPr/>
            <p:nvPr/>
          </p:nvSpPr>
          <p:spPr>
            <a:xfrm>
              <a:off x="1812737" y="3513432"/>
              <a:ext cx="119031" cy="127209"/>
            </a:xfrm>
            <a:custGeom>
              <a:rect b="b" l="l" r="r" t="t"/>
              <a:pathLst>
                <a:path extrusionOk="0" h="4853" w="4541">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81"/>
            <p:cNvSpPr/>
            <p:nvPr/>
          </p:nvSpPr>
          <p:spPr>
            <a:xfrm>
              <a:off x="1717428" y="3455162"/>
              <a:ext cx="56514" cy="22621"/>
            </a:xfrm>
            <a:custGeom>
              <a:rect b="b" l="l" r="r" t="t"/>
              <a:pathLst>
                <a:path extrusionOk="0" h="863" w="2156">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81"/>
            <p:cNvSpPr/>
            <p:nvPr/>
          </p:nvSpPr>
          <p:spPr>
            <a:xfrm>
              <a:off x="1717428" y="3455162"/>
              <a:ext cx="28231" cy="22621"/>
            </a:xfrm>
            <a:custGeom>
              <a:rect b="b" l="l" r="r" t="t"/>
              <a:pathLst>
                <a:path extrusionOk="0" h="863" w="1077">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81"/>
            <p:cNvSpPr/>
            <p:nvPr/>
          </p:nvSpPr>
          <p:spPr>
            <a:xfrm>
              <a:off x="1717428" y="3579514"/>
              <a:ext cx="56514" cy="22595"/>
            </a:xfrm>
            <a:custGeom>
              <a:rect b="b" l="l" r="r" t="t"/>
              <a:pathLst>
                <a:path extrusionOk="0" h="862" w="2156">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81"/>
            <p:cNvSpPr/>
            <p:nvPr/>
          </p:nvSpPr>
          <p:spPr>
            <a:xfrm>
              <a:off x="1717428" y="3579514"/>
              <a:ext cx="28231" cy="22595"/>
            </a:xfrm>
            <a:custGeom>
              <a:rect b="b" l="l" r="r" t="t"/>
              <a:pathLst>
                <a:path extrusionOk="0" h="862" w="1077">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81"/>
            <p:cNvSpPr/>
            <p:nvPr/>
          </p:nvSpPr>
          <p:spPr>
            <a:xfrm>
              <a:off x="1812737" y="3513432"/>
              <a:ext cx="94129" cy="127209"/>
            </a:xfrm>
            <a:custGeom>
              <a:rect b="b" l="l" r="r" t="t"/>
              <a:pathLst>
                <a:path extrusionOk="0" h="4853" w="3591">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81"/>
            <p:cNvSpPr/>
            <p:nvPr/>
          </p:nvSpPr>
          <p:spPr>
            <a:xfrm>
              <a:off x="1832737" y="3458936"/>
              <a:ext cx="126659" cy="91927"/>
            </a:xfrm>
            <a:custGeom>
              <a:rect b="b" l="l" r="r" t="t"/>
              <a:pathLst>
                <a:path extrusionOk="0" h="3507" w="4832">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81"/>
            <p:cNvSpPr/>
            <p:nvPr/>
          </p:nvSpPr>
          <p:spPr>
            <a:xfrm>
              <a:off x="1814860" y="3385620"/>
              <a:ext cx="156908" cy="50407"/>
            </a:xfrm>
            <a:custGeom>
              <a:rect b="b" l="l" r="r" t="t"/>
              <a:pathLst>
                <a:path extrusionOk="0" h="1923" w="5986">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81"/>
            <p:cNvSpPr/>
            <p:nvPr/>
          </p:nvSpPr>
          <p:spPr>
            <a:xfrm>
              <a:off x="1710141" y="3348162"/>
              <a:ext cx="269019" cy="360972"/>
            </a:xfrm>
            <a:custGeom>
              <a:rect b="b" l="l" r="r" t="t"/>
              <a:pathLst>
                <a:path extrusionOk="0" h="13771" w="10263">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3" name="Google Shape;17613;p81"/>
          <p:cNvGrpSpPr/>
          <p:nvPr/>
        </p:nvGrpSpPr>
        <p:grpSpPr>
          <a:xfrm>
            <a:off x="4925659" y="3517522"/>
            <a:ext cx="360972" cy="327053"/>
            <a:chOff x="4948250" y="3365122"/>
            <a:chExt cx="360972" cy="327053"/>
          </a:xfrm>
        </p:grpSpPr>
        <p:sp>
          <p:nvSpPr>
            <p:cNvPr id="17614" name="Google Shape;17614;p81"/>
            <p:cNvSpPr/>
            <p:nvPr/>
          </p:nvSpPr>
          <p:spPr>
            <a:xfrm>
              <a:off x="4953493" y="3370364"/>
              <a:ext cx="350487" cy="169542"/>
            </a:xfrm>
            <a:custGeom>
              <a:rect b="b" l="l" r="r" t="t"/>
              <a:pathLst>
                <a:path extrusionOk="0" h="6468" w="13371">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81"/>
            <p:cNvSpPr/>
            <p:nvPr/>
          </p:nvSpPr>
          <p:spPr>
            <a:xfrm>
              <a:off x="4953493" y="3370364"/>
              <a:ext cx="190198" cy="169621"/>
            </a:xfrm>
            <a:custGeom>
              <a:rect b="b" l="l" r="r" t="t"/>
              <a:pathLst>
                <a:path extrusionOk="0" h="6471" w="7256">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81"/>
            <p:cNvSpPr/>
            <p:nvPr/>
          </p:nvSpPr>
          <p:spPr>
            <a:xfrm>
              <a:off x="5063821" y="3539881"/>
              <a:ext cx="129831" cy="146947"/>
            </a:xfrm>
            <a:custGeom>
              <a:rect b="b" l="l" r="r" t="t"/>
              <a:pathLst>
                <a:path extrusionOk="0" h="5606" w="4953">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81"/>
            <p:cNvSpPr/>
            <p:nvPr/>
          </p:nvSpPr>
          <p:spPr>
            <a:xfrm>
              <a:off x="5063926" y="3539881"/>
              <a:ext cx="115518" cy="146947"/>
            </a:xfrm>
            <a:custGeom>
              <a:rect b="b" l="l" r="r" t="t"/>
              <a:pathLst>
                <a:path extrusionOk="0" h="5606" w="4407">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81"/>
            <p:cNvSpPr/>
            <p:nvPr/>
          </p:nvSpPr>
          <p:spPr>
            <a:xfrm>
              <a:off x="5049640" y="3409919"/>
              <a:ext cx="90459" cy="79188"/>
            </a:xfrm>
            <a:custGeom>
              <a:rect b="b" l="l" r="r" t="t"/>
              <a:pathLst>
                <a:path extrusionOk="0" h="3021" w="3451">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81"/>
            <p:cNvSpPr/>
            <p:nvPr/>
          </p:nvSpPr>
          <p:spPr>
            <a:xfrm>
              <a:off x="5190952" y="3383077"/>
              <a:ext cx="78008" cy="60787"/>
            </a:xfrm>
            <a:custGeom>
              <a:rect b="b" l="l" r="r" t="t"/>
              <a:pathLst>
                <a:path extrusionOk="0" h="2319" w="2976">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81"/>
            <p:cNvSpPr/>
            <p:nvPr/>
          </p:nvSpPr>
          <p:spPr>
            <a:xfrm>
              <a:off x="5152970" y="3477757"/>
              <a:ext cx="109804" cy="62150"/>
            </a:xfrm>
            <a:custGeom>
              <a:rect b="b" l="l" r="r" t="t"/>
              <a:pathLst>
                <a:path extrusionOk="0" h="2371" w="4189">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81"/>
            <p:cNvSpPr/>
            <p:nvPr/>
          </p:nvSpPr>
          <p:spPr>
            <a:xfrm>
              <a:off x="4954043" y="3439120"/>
              <a:ext cx="55623" cy="66947"/>
            </a:xfrm>
            <a:custGeom>
              <a:rect b="b" l="l" r="r" t="t"/>
              <a:pathLst>
                <a:path extrusionOk="0" h="2554" w="2122">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81"/>
            <p:cNvSpPr/>
            <p:nvPr/>
          </p:nvSpPr>
          <p:spPr>
            <a:xfrm>
              <a:off x="5049640" y="3410365"/>
              <a:ext cx="38821" cy="67681"/>
            </a:xfrm>
            <a:custGeom>
              <a:rect b="b" l="l" r="r" t="t"/>
              <a:pathLst>
                <a:path extrusionOk="0" h="2582" w="1481">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81"/>
            <p:cNvSpPr/>
            <p:nvPr/>
          </p:nvSpPr>
          <p:spPr>
            <a:xfrm>
              <a:off x="4948250" y="3365122"/>
              <a:ext cx="360972" cy="327053"/>
            </a:xfrm>
            <a:custGeom>
              <a:rect b="b" l="l" r="r" t="t"/>
              <a:pathLst>
                <a:path extrusionOk="0" h="12477" w="13771">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81"/>
            <p:cNvSpPr/>
            <p:nvPr/>
          </p:nvSpPr>
          <p:spPr>
            <a:xfrm>
              <a:off x="5044293" y="3404650"/>
              <a:ext cx="101049" cy="89725"/>
            </a:xfrm>
            <a:custGeom>
              <a:rect b="b" l="l" r="r" t="t"/>
              <a:pathLst>
                <a:path extrusionOk="0" h="3423" w="3855">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5" name="Google Shape;17625;p81"/>
          <p:cNvGrpSpPr/>
          <p:nvPr/>
        </p:nvGrpSpPr>
        <p:grpSpPr>
          <a:xfrm>
            <a:off x="3289553" y="3500641"/>
            <a:ext cx="348154" cy="360789"/>
            <a:chOff x="3312144" y="3348241"/>
            <a:chExt cx="348154" cy="360789"/>
          </a:xfrm>
        </p:grpSpPr>
        <p:sp>
          <p:nvSpPr>
            <p:cNvPr id="17626" name="Google Shape;17626;p81"/>
            <p:cNvSpPr/>
            <p:nvPr/>
          </p:nvSpPr>
          <p:spPr>
            <a:xfrm>
              <a:off x="3531517" y="3467324"/>
              <a:ext cx="122334" cy="67419"/>
            </a:xfrm>
            <a:custGeom>
              <a:rect b="b" l="l" r="r" t="t"/>
              <a:pathLst>
                <a:path extrusionOk="0" h="2572" w="4667">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81"/>
            <p:cNvSpPr/>
            <p:nvPr/>
          </p:nvSpPr>
          <p:spPr>
            <a:xfrm>
              <a:off x="3541923" y="3498124"/>
              <a:ext cx="111665" cy="36619"/>
            </a:xfrm>
            <a:custGeom>
              <a:rect b="b" l="l" r="r" t="t"/>
              <a:pathLst>
                <a:path extrusionOk="0" h="1397" w="426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81"/>
            <p:cNvSpPr/>
            <p:nvPr/>
          </p:nvSpPr>
          <p:spPr>
            <a:xfrm>
              <a:off x="3362551" y="3605412"/>
              <a:ext cx="91744" cy="98297"/>
            </a:xfrm>
            <a:custGeom>
              <a:rect b="b" l="l" r="r" t="t"/>
              <a:pathLst>
                <a:path extrusionOk="0" h="3750" w="350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81"/>
            <p:cNvSpPr/>
            <p:nvPr/>
          </p:nvSpPr>
          <p:spPr>
            <a:xfrm>
              <a:off x="3362551" y="3605412"/>
              <a:ext cx="56724" cy="97091"/>
            </a:xfrm>
            <a:custGeom>
              <a:rect b="b" l="l" r="r" t="t"/>
              <a:pathLst>
                <a:path extrusionOk="0" h="3704" w="2164">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81"/>
            <p:cNvSpPr/>
            <p:nvPr/>
          </p:nvSpPr>
          <p:spPr>
            <a:xfrm>
              <a:off x="3479066" y="3540798"/>
              <a:ext cx="95807" cy="152557"/>
            </a:xfrm>
            <a:custGeom>
              <a:rect b="b" l="l" r="r" t="t"/>
              <a:pathLst>
                <a:path extrusionOk="0" h="5820" w="3655">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81"/>
            <p:cNvSpPr/>
            <p:nvPr/>
          </p:nvSpPr>
          <p:spPr>
            <a:xfrm>
              <a:off x="3479066" y="3550654"/>
              <a:ext cx="64378" cy="142177"/>
            </a:xfrm>
            <a:custGeom>
              <a:rect b="b" l="l" r="r" t="t"/>
              <a:pathLst>
                <a:path extrusionOk="0" h="5424" w="2456">
                  <a:moveTo>
                    <a:pt x="584" y="1"/>
                  </a:moveTo>
                  <a:lnTo>
                    <a:pt x="1" y="4052"/>
                  </a:lnTo>
                  <a:cubicBezTo>
                    <a:pt x="613" y="4632"/>
                    <a:pt x="1495" y="5223"/>
                    <a:pt x="2455" y="5423"/>
                  </a:cubicBezTo>
                  <a:lnTo>
                    <a:pt x="584"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81"/>
            <p:cNvSpPr/>
            <p:nvPr/>
          </p:nvSpPr>
          <p:spPr>
            <a:xfrm>
              <a:off x="3316286" y="3353431"/>
              <a:ext cx="326791" cy="317512"/>
            </a:xfrm>
            <a:custGeom>
              <a:rect b="b" l="l" r="r" t="t"/>
              <a:pathLst>
                <a:path extrusionOk="0" h="12113" w="12467">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81"/>
            <p:cNvSpPr/>
            <p:nvPr/>
          </p:nvSpPr>
          <p:spPr>
            <a:xfrm>
              <a:off x="3375002" y="3447246"/>
              <a:ext cx="28336" cy="28231"/>
            </a:xfrm>
            <a:custGeom>
              <a:rect b="b" l="l" r="r" t="t"/>
              <a:pathLst>
                <a:path extrusionOk="0" h="1077" w="1081">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81"/>
            <p:cNvSpPr/>
            <p:nvPr/>
          </p:nvSpPr>
          <p:spPr>
            <a:xfrm>
              <a:off x="3391516" y="3430470"/>
              <a:ext cx="28310" cy="28310"/>
            </a:xfrm>
            <a:custGeom>
              <a:rect b="b" l="l" r="r" t="t"/>
              <a:pathLst>
                <a:path extrusionOk="0" h="1080" w="108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81"/>
            <p:cNvSpPr/>
            <p:nvPr/>
          </p:nvSpPr>
          <p:spPr>
            <a:xfrm>
              <a:off x="3394740" y="3453510"/>
              <a:ext cx="28310" cy="28231"/>
            </a:xfrm>
            <a:custGeom>
              <a:rect b="b" l="l" r="r" t="t"/>
              <a:pathLst>
                <a:path extrusionOk="0" h="1077" w="108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81"/>
            <p:cNvSpPr/>
            <p:nvPr/>
          </p:nvSpPr>
          <p:spPr>
            <a:xfrm>
              <a:off x="3542133" y="3554350"/>
              <a:ext cx="23617" cy="16593"/>
            </a:xfrm>
            <a:custGeom>
              <a:rect b="b" l="l" r="r" t="t"/>
              <a:pathLst>
                <a:path extrusionOk="0" h="633" w="901">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81"/>
            <p:cNvSpPr/>
            <p:nvPr/>
          </p:nvSpPr>
          <p:spPr>
            <a:xfrm>
              <a:off x="3446379" y="3419644"/>
              <a:ext cx="15439" cy="18270"/>
            </a:xfrm>
            <a:custGeom>
              <a:rect b="b" l="l" r="r" t="t"/>
              <a:pathLst>
                <a:path extrusionOk="0" h="697" w="589">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81"/>
            <p:cNvSpPr/>
            <p:nvPr/>
          </p:nvSpPr>
          <p:spPr>
            <a:xfrm>
              <a:off x="3312144" y="3348241"/>
              <a:ext cx="348154" cy="360789"/>
            </a:xfrm>
            <a:custGeom>
              <a:rect b="b" l="l" r="r" t="t"/>
              <a:pathLst>
                <a:path extrusionOk="0" h="13764" w="13282">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9" name="Google Shape;17639;p81"/>
          <p:cNvGrpSpPr/>
          <p:nvPr/>
        </p:nvGrpSpPr>
        <p:grpSpPr>
          <a:xfrm>
            <a:off x="1114964" y="3500562"/>
            <a:ext cx="317564" cy="360972"/>
            <a:chOff x="1137555" y="3348162"/>
            <a:chExt cx="317564" cy="360972"/>
          </a:xfrm>
        </p:grpSpPr>
        <p:sp>
          <p:nvSpPr>
            <p:cNvPr id="17640" name="Google Shape;17640;p81"/>
            <p:cNvSpPr/>
            <p:nvPr/>
          </p:nvSpPr>
          <p:spPr>
            <a:xfrm>
              <a:off x="1240597" y="3370338"/>
              <a:ext cx="197852" cy="333449"/>
            </a:xfrm>
            <a:custGeom>
              <a:rect b="b" l="l" r="r" t="t"/>
              <a:pathLst>
                <a:path extrusionOk="0" h="12721" w="7548">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81"/>
            <p:cNvSpPr/>
            <p:nvPr/>
          </p:nvSpPr>
          <p:spPr>
            <a:xfrm>
              <a:off x="1155904" y="3370391"/>
              <a:ext cx="158376" cy="333397"/>
            </a:xfrm>
            <a:custGeom>
              <a:rect b="b" l="l" r="r" t="t"/>
              <a:pathLst>
                <a:path extrusionOk="0" h="12719" w="6042">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81"/>
            <p:cNvSpPr/>
            <p:nvPr/>
          </p:nvSpPr>
          <p:spPr>
            <a:xfrm>
              <a:off x="1184187" y="3472855"/>
              <a:ext cx="28231" cy="134890"/>
            </a:xfrm>
            <a:custGeom>
              <a:rect b="b" l="l" r="r" t="t"/>
              <a:pathLst>
                <a:path extrusionOk="0" h="5146" w="1077">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81"/>
            <p:cNvSpPr/>
            <p:nvPr/>
          </p:nvSpPr>
          <p:spPr>
            <a:xfrm>
              <a:off x="1381908" y="3427691"/>
              <a:ext cx="28309" cy="89542"/>
            </a:xfrm>
            <a:custGeom>
              <a:rect b="b" l="l" r="r" t="t"/>
              <a:pathLst>
                <a:path extrusionOk="0" h="3416" w="108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81"/>
            <p:cNvSpPr/>
            <p:nvPr/>
          </p:nvSpPr>
          <p:spPr>
            <a:xfrm>
              <a:off x="1137555" y="3348162"/>
              <a:ext cx="317564" cy="360972"/>
            </a:xfrm>
            <a:custGeom>
              <a:rect b="b" l="l" r="r" t="t"/>
              <a:pathLst>
                <a:path extrusionOk="0" h="13771" w="12115">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81"/>
            <p:cNvSpPr/>
            <p:nvPr/>
          </p:nvSpPr>
          <p:spPr>
            <a:xfrm>
              <a:off x="1291842" y="3410286"/>
              <a:ext cx="10642" cy="27576"/>
            </a:xfrm>
            <a:custGeom>
              <a:rect b="b" l="l" r="r" t="t"/>
              <a:pathLst>
                <a:path extrusionOk="0" h="1052" w="406">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81"/>
            <p:cNvSpPr/>
            <p:nvPr/>
          </p:nvSpPr>
          <p:spPr>
            <a:xfrm>
              <a:off x="1291842" y="3455529"/>
              <a:ext cx="10642" cy="27497"/>
            </a:xfrm>
            <a:custGeom>
              <a:rect b="b" l="l" r="r" t="t"/>
              <a:pathLst>
                <a:path extrusionOk="0" h="1049" w="406">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81"/>
            <p:cNvSpPr/>
            <p:nvPr/>
          </p:nvSpPr>
          <p:spPr>
            <a:xfrm>
              <a:off x="1291842" y="3500693"/>
              <a:ext cx="10642" cy="27602"/>
            </a:xfrm>
            <a:custGeom>
              <a:rect b="b" l="l" r="r" t="t"/>
              <a:pathLst>
                <a:path extrusionOk="0" h="1053" w="406">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81"/>
            <p:cNvSpPr/>
            <p:nvPr/>
          </p:nvSpPr>
          <p:spPr>
            <a:xfrm>
              <a:off x="1173231" y="3495083"/>
              <a:ext cx="10616" cy="16252"/>
            </a:xfrm>
            <a:custGeom>
              <a:rect b="b" l="l" r="r" t="t"/>
              <a:pathLst>
                <a:path extrusionOk="0" h="620" w="405">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81"/>
            <p:cNvSpPr/>
            <p:nvPr/>
          </p:nvSpPr>
          <p:spPr>
            <a:xfrm>
              <a:off x="1173231" y="3534612"/>
              <a:ext cx="10616" cy="16252"/>
            </a:xfrm>
            <a:custGeom>
              <a:rect b="b" l="l" r="r" t="t"/>
              <a:pathLst>
                <a:path extrusionOk="0" h="620" w="405">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81"/>
            <p:cNvSpPr/>
            <p:nvPr/>
          </p:nvSpPr>
          <p:spPr>
            <a:xfrm>
              <a:off x="1173231" y="3574193"/>
              <a:ext cx="10616" cy="16226"/>
            </a:xfrm>
            <a:custGeom>
              <a:rect b="b" l="l" r="r" t="t"/>
              <a:pathLst>
                <a:path extrusionOk="0" h="619" w="405">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81"/>
            <p:cNvSpPr/>
            <p:nvPr/>
          </p:nvSpPr>
          <p:spPr>
            <a:xfrm>
              <a:off x="1410585" y="3489448"/>
              <a:ext cx="10616" cy="16252"/>
            </a:xfrm>
            <a:custGeom>
              <a:rect b="b" l="l" r="r" t="t"/>
              <a:pathLst>
                <a:path extrusionOk="0" h="620" w="405">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81"/>
            <p:cNvSpPr/>
            <p:nvPr/>
          </p:nvSpPr>
          <p:spPr>
            <a:xfrm>
              <a:off x="1399156" y="3523734"/>
              <a:ext cx="19109" cy="14758"/>
            </a:xfrm>
            <a:custGeom>
              <a:rect b="b" l="l" r="r" t="t"/>
              <a:pathLst>
                <a:path extrusionOk="0" h="563" w="729">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81"/>
            <p:cNvSpPr/>
            <p:nvPr/>
          </p:nvSpPr>
          <p:spPr>
            <a:xfrm>
              <a:off x="1410585" y="3449841"/>
              <a:ext cx="10616" cy="16226"/>
            </a:xfrm>
            <a:custGeom>
              <a:rect b="b" l="l" r="r" t="t"/>
              <a:pathLst>
                <a:path extrusionOk="0" h="619" w="405">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81"/>
            <p:cNvSpPr/>
            <p:nvPr/>
          </p:nvSpPr>
          <p:spPr>
            <a:xfrm>
              <a:off x="1174856" y="3609789"/>
              <a:ext cx="19371" cy="15518"/>
            </a:xfrm>
            <a:custGeom>
              <a:rect b="b" l="l" r="r" t="t"/>
              <a:pathLst>
                <a:path extrusionOk="0" h="592" w="739">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81"/>
            <p:cNvSpPr/>
            <p:nvPr/>
          </p:nvSpPr>
          <p:spPr>
            <a:xfrm>
              <a:off x="1291842" y="3545962"/>
              <a:ext cx="10642" cy="27497"/>
            </a:xfrm>
            <a:custGeom>
              <a:rect b="b" l="l" r="r" t="t"/>
              <a:pathLst>
                <a:path extrusionOk="0" h="1049" w="406">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81"/>
            <p:cNvSpPr/>
            <p:nvPr/>
          </p:nvSpPr>
          <p:spPr>
            <a:xfrm>
              <a:off x="1291842" y="3591205"/>
              <a:ext cx="10642" cy="27497"/>
            </a:xfrm>
            <a:custGeom>
              <a:rect b="b" l="l" r="r" t="t"/>
              <a:pathLst>
                <a:path extrusionOk="0" h="1049" w="406">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81"/>
            <p:cNvSpPr/>
            <p:nvPr/>
          </p:nvSpPr>
          <p:spPr>
            <a:xfrm>
              <a:off x="1291842" y="3636395"/>
              <a:ext cx="10642" cy="27471"/>
            </a:xfrm>
            <a:custGeom>
              <a:rect b="b" l="l" r="r" t="t"/>
              <a:pathLst>
                <a:path extrusionOk="0" h="1048" w="406">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81"/>
            <p:cNvSpPr/>
            <p:nvPr/>
          </p:nvSpPr>
          <p:spPr>
            <a:xfrm>
              <a:off x="1205393" y="3625045"/>
              <a:ext cx="18008" cy="10616"/>
            </a:xfrm>
            <a:custGeom>
              <a:rect b="b" l="l" r="r" t="t"/>
              <a:pathLst>
                <a:path extrusionOk="0" h="405" w="687">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81"/>
            <p:cNvSpPr/>
            <p:nvPr/>
          </p:nvSpPr>
          <p:spPr>
            <a:xfrm>
              <a:off x="1369274" y="3534612"/>
              <a:ext cx="18008" cy="10642"/>
            </a:xfrm>
            <a:custGeom>
              <a:rect b="b" l="l" r="r" t="t"/>
              <a:pathLst>
                <a:path extrusionOk="0" h="406" w="687">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0" name="Google Shape;17660;p81"/>
          <p:cNvGrpSpPr/>
          <p:nvPr/>
        </p:nvGrpSpPr>
        <p:grpSpPr>
          <a:xfrm>
            <a:off x="7375217" y="2111745"/>
            <a:ext cx="403463" cy="378325"/>
            <a:chOff x="7397808" y="1959345"/>
            <a:chExt cx="403463" cy="378325"/>
          </a:xfrm>
        </p:grpSpPr>
        <p:sp>
          <p:nvSpPr>
            <p:cNvPr id="17661" name="Google Shape;17661;p81"/>
            <p:cNvSpPr/>
            <p:nvPr/>
          </p:nvSpPr>
          <p:spPr>
            <a:xfrm>
              <a:off x="7397808" y="2035965"/>
              <a:ext cx="106659" cy="94758"/>
            </a:xfrm>
            <a:custGeom>
              <a:rect b="b" l="l" r="r" t="t"/>
              <a:pathLst>
                <a:path extrusionOk="0" h="3615" w="4069">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81"/>
            <p:cNvSpPr/>
            <p:nvPr/>
          </p:nvSpPr>
          <p:spPr>
            <a:xfrm>
              <a:off x="7694586" y="2035965"/>
              <a:ext cx="106685" cy="94758"/>
            </a:xfrm>
            <a:custGeom>
              <a:rect b="b" l="l" r="r" t="t"/>
              <a:pathLst>
                <a:path extrusionOk="0" h="3615" w="407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81"/>
            <p:cNvSpPr/>
            <p:nvPr/>
          </p:nvSpPr>
          <p:spPr>
            <a:xfrm>
              <a:off x="7466459" y="1964876"/>
              <a:ext cx="271299" cy="349570"/>
            </a:xfrm>
            <a:custGeom>
              <a:rect b="b" l="l" r="r" t="t"/>
              <a:pathLst>
                <a:path extrusionOk="0" h="13336" w="1035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81"/>
            <p:cNvSpPr/>
            <p:nvPr/>
          </p:nvSpPr>
          <p:spPr>
            <a:xfrm>
              <a:off x="7466459" y="1964850"/>
              <a:ext cx="156462" cy="349439"/>
            </a:xfrm>
            <a:custGeom>
              <a:rect b="b" l="l" r="r" t="t"/>
              <a:pathLst>
                <a:path extrusionOk="0" h="13331" w="5969">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81"/>
            <p:cNvSpPr/>
            <p:nvPr/>
          </p:nvSpPr>
          <p:spPr>
            <a:xfrm>
              <a:off x="7447559" y="2165166"/>
              <a:ext cx="299792" cy="167026"/>
            </a:xfrm>
            <a:custGeom>
              <a:rect b="b" l="l" r="r" t="t"/>
              <a:pathLst>
                <a:path extrusionOk="0" h="6372" w="11437">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81"/>
            <p:cNvSpPr/>
            <p:nvPr/>
          </p:nvSpPr>
          <p:spPr>
            <a:xfrm>
              <a:off x="7747037" y="2172191"/>
              <a:ext cx="210" cy="105"/>
            </a:xfrm>
            <a:custGeom>
              <a:rect b="b" l="l" r="r" t="t"/>
              <a:pathLst>
                <a:path extrusionOk="0" h="4" w="8">
                  <a:moveTo>
                    <a:pt x="1" y="0"/>
                  </a:moveTo>
                  <a:lnTo>
                    <a:pt x="1" y="4"/>
                  </a:lnTo>
                  <a:lnTo>
                    <a:pt x="8"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81"/>
            <p:cNvSpPr/>
            <p:nvPr/>
          </p:nvSpPr>
          <p:spPr>
            <a:xfrm>
              <a:off x="7569605" y="2060840"/>
              <a:ext cx="59214" cy="56907"/>
            </a:xfrm>
            <a:custGeom>
              <a:rect b="b" l="l" r="r" t="t"/>
              <a:pathLst>
                <a:path extrusionOk="0" h="2171" w="2259">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81"/>
            <p:cNvSpPr/>
            <p:nvPr/>
          </p:nvSpPr>
          <p:spPr>
            <a:xfrm>
              <a:off x="7534035" y="2035965"/>
              <a:ext cx="23696" cy="29594"/>
            </a:xfrm>
            <a:custGeom>
              <a:rect b="b" l="l" r="r" t="t"/>
              <a:pathLst>
                <a:path extrusionOk="0" h="1129" w="904">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81"/>
            <p:cNvSpPr/>
            <p:nvPr/>
          </p:nvSpPr>
          <p:spPr>
            <a:xfrm>
              <a:off x="7640667" y="2035965"/>
              <a:ext cx="23722" cy="29594"/>
            </a:xfrm>
            <a:custGeom>
              <a:rect b="b" l="l" r="r" t="t"/>
              <a:pathLst>
                <a:path extrusionOk="0" h="1129" w="905">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81"/>
            <p:cNvSpPr/>
            <p:nvPr/>
          </p:nvSpPr>
          <p:spPr>
            <a:xfrm>
              <a:off x="7447559" y="2165140"/>
              <a:ext cx="193317" cy="166974"/>
            </a:xfrm>
            <a:custGeom>
              <a:rect b="b" l="l" r="r" t="t"/>
              <a:pathLst>
                <a:path extrusionOk="0" h="6370" w="7375">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81"/>
            <p:cNvSpPr/>
            <p:nvPr/>
          </p:nvSpPr>
          <p:spPr>
            <a:xfrm>
              <a:off x="7570889" y="2084536"/>
              <a:ext cx="56619" cy="33106"/>
            </a:xfrm>
            <a:custGeom>
              <a:rect b="b" l="l" r="r" t="t"/>
              <a:pathLst>
                <a:path extrusionOk="0" h="1263" w="216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81"/>
            <p:cNvSpPr/>
            <p:nvPr/>
          </p:nvSpPr>
          <p:spPr>
            <a:xfrm>
              <a:off x="7646198" y="2041495"/>
              <a:ext cx="12556" cy="12634"/>
            </a:xfrm>
            <a:custGeom>
              <a:rect b="b" l="l" r="r" t="t"/>
              <a:pathLst>
                <a:path extrusionOk="0" h="482" w="479">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81"/>
            <p:cNvSpPr/>
            <p:nvPr/>
          </p:nvSpPr>
          <p:spPr>
            <a:xfrm>
              <a:off x="7539565" y="2041495"/>
              <a:ext cx="12556" cy="12634"/>
            </a:xfrm>
            <a:custGeom>
              <a:rect b="b" l="l" r="r" t="t"/>
              <a:pathLst>
                <a:path extrusionOk="0" h="482" w="479">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81"/>
            <p:cNvSpPr/>
            <p:nvPr/>
          </p:nvSpPr>
          <p:spPr>
            <a:xfrm>
              <a:off x="7563995" y="2055309"/>
              <a:ext cx="70354" cy="68048"/>
            </a:xfrm>
            <a:custGeom>
              <a:rect b="b" l="l" r="r" t="t"/>
              <a:pathLst>
                <a:path extrusionOk="0" h="2596" w="2684">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81"/>
            <p:cNvSpPr/>
            <p:nvPr/>
          </p:nvSpPr>
          <p:spPr>
            <a:xfrm>
              <a:off x="7528504" y="2030434"/>
              <a:ext cx="34758" cy="40656"/>
            </a:xfrm>
            <a:custGeom>
              <a:rect b="b" l="l" r="r" t="t"/>
              <a:pathLst>
                <a:path extrusionOk="0" h="1551" w="1326">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81"/>
            <p:cNvSpPr/>
            <p:nvPr/>
          </p:nvSpPr>
          <p:spPr>
            <a:xfrm>
              <a:off x="7635057" y="2030434"/>
              <a:ext cx="34863" cy="40656"/>
            </a:xfrm>
            <a:custGeom>
              <a:rect b="b" l="l" r="r" t="t"/>
              <a:pathLst>
                <a:path extrusionOk="0" h="1551" w="133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81"/>
            <p:cNvSpPr/>
            <p:nvPr/>
          </p:nvSpPr>
          <p:spPr>
            <a:xfrm>
              <a:off x="7401661" y="1959345"/>
              <a:ext cx="394996" cy="378325"/>
            </a:xfrm>
            <a:custGeom>
              <a:rect b="b" l="l" r="r" t="t"/>
              <a:pathLst>
                <a:path extrusionOk="0" h="14433" w="15069">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8" name="Google Shape;17678;p81"/>
          <p:cNvGrpSpPr/>
          <p:nvPr/>
        </p:nvGrpSpPr>
        <p:grpSpPr>
          <a:xfrm>
            <a:off x="6546745" y="3500536"/>
            <a:ext cx="387893" cy="360972"/>
            <a:chOff x="6569336" y="3348136"/>
            <a:chExt cx="387893" cy="360972"/>
          </a:xfrm>
        </p:grpSpPr>
        <p:sp>
          <p:nvSpPr>
            <p:cNvPr id="17679" name="Google Shape;17679;p81"/>
            <p:cNvSpPr/>
            <p:nvPr/>
          </p:nvSpPr>
          <p:spPr>
            <a:xfrm>
              <a:off x="6595601" y="3353405"/>
              <a:ext cx="350461" cy="350382"/>
            </a:xfrm>
            <a:custGeom>
              <a:rect b="b" l="l" r="r" t="t"/>
              <a:pathLst>
                <a:path extrusionOk="0" h="13367" w="1337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81"/>
            <p:cNvSpPr/>
            <p:nvPr/>
          </p:nvSpPr>
          <p:spPr>
            <a:xfrm>
              <a:off x="6590516" y="3379408"/>
              <a:ext cx="329570" cy="324380"/>
            </a:xfrm>
            <a:custGeom>
              <a:rect b="b" l="l" r="r" t="t"/>
              <a:pathLst>
                <a:path extrusionOk="0" h="12375" w="12573">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81"/>
            <p:cNvSpPr/>
            <p:nvPr/>
          </p:nvSpPr>
          <p:spPr>
            <a:xfrm>
              <a:off x="6780504" y="3544337"/>
              <a:ext cx="32477" cy="24142"/>
            </a:xfrm>
            <a:custGeom>
              <a:rect b="b" l="l" r="r" t="t"/>
              <a:pathLst>
                <a:path extrusionOk="0" h="921" w="1239">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81"/>
            <p:cNvSpPr/>
            <p:nvPr/>
          </p:nvSpPr>
          <p:spPr>
            <a:xfrm>
              <a:off x="6834135" y="3547325"/>
              <a:ext cx="38113" cy="22333"/>
            </a:xfrm>
            <a:custGeom>
              <a:rect b="b" l="l" r="r" t="t"/>
              <a:pathLst>
                <a:path extrusionOk="0" h="852" w="1454">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81"/>
            <p:cNvSpPr/>
            <p:nvPr/>
          </p:nvSpPr>
          <p:spPr>
            <a:xfrm>
              <a:off x="6782548" y="3585517"/>
              <a:ext cx="92085" cy="65269"/>
            </a:xfrm>
            <a:custGeom>
              <a:rect b="b" l="l" r="r" t="t"/>
              <a:pathLst>
                <a:path extrusionOk="0" h="2490" w="3513">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81"/>
            <p:cNvSpPr/>
            <p:nvPr/>
          </p:nvSpPr>
          <p:spPr>
            <a:xfrm>
              <a:off x="6841789" y="3644023"/>
              <a:ext cx="14312" cy="6684"/>
            </a:xfrm>
            <a:custGeom>
              <a:rect b="b" l="l" r="r" t="t"/>
              <a:pathLst>
                <a:path extrusionOk="0" h="255" w="546">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81"/>
            <p:cNvSpPr/>
            <p:nvPr/>
          </p:nvSpPr>
          <p:spPr>
            <a:xfrm>
              <a:off x="6578825" y="3353300"/>
              <a:ext cx="290566" cy="276935"/>
            </a:xfrm>
            <a:custGeom>
              <a:rect b="b" l="l" r="r" t="t"/>
              <a:pathLst>
                <a:path extrusionOk="0" h="10565" w="11085">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81"/>
            <p:cNvSpPr/>
            <p:nvPr/>
          </p:nvSpPr>
          <p:spPr>
            <a:xfrm>
              <a:off x="6569336" y="3379408"/>
              <a:ext cx="109699" cy="250827"/>
            </a:xfrm>
            <a:custGeom>
              <a:rect b="b" l="l" r="r" t="t"/>
              <a:pathLst>
                <a:path extrusionOk="0" h="9569" w="4185">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81"/>
            <p:cNvSpPr/>
            <p:nvPr/>
          </p:nvSpPr>
          <p:spPr>
            <a:xfrm>
              <a:off x="6571171" y="3348136"/>
              <a:ext cx="386058" cy="360972"/>
            </a:xfrm>
            <a:custGeom>
              <a:rect b="b" l="l" r="r" t="t"/>
              <a:pathLst>
                <a:path extrusionOk="0" h="13771" w="14728">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81"/>
            <p:cNvSpPr/>
            <p:nvPr/>
          </p:nvSpPr>
          <p:spPr>
            <a:xfrm>
              <a:off x="6752089" y="3562790"/>
              <a:ext cx="48048" cy="28545"/>
            </a:xfrm>
            <a:custGeom>
              <a:rect b="b" l="l" r="r" t="t"/>
              <a:pathLst>
                <a:path extrusionOk="0" h="1089" w="1833">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81"/>
            <p:cNvSpPr/>
            <p:nvPr/>
          </p:nvSpPr>
          <p:spPr>
            <a:xfrm>
              <a:off x="6844279" y="3432907"/>
              <a:ext cx="24797" cy="32477"/>
            </a:xfrm>
            <a:custGeom>
              <a:rect b="b" l="l" r="r" t="t"/>
              <a:pathLst>
                <a:path extrusionOk="0" h="1239" w="946">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81"/>
            <p:cNvSpPr/>
            <p:nvPr/>
          </p:nvSpPr>
          <p:spPr>
            <a:xfrm>
              <a:off x="6808079" y="3505673"/>
              <a:ext cx="18244" cy="28860"/>
            </a:xfrm>
            <a:custGeom>
              <a:rect b="b" l="l" r="r" t="t"/>
              <a:pathLst>
                <a:path extrusionOk="0" h="1101" w="696">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81"/>
            <p:cNvSpPr/>
            <p:nvPr/>
          </p:nvSpPr>
          <p:spPr>
            <a:xfrm>
              <a:off x="6773689" y="3539068"/>
              <a:ext cx="45924" cy="34758"/>
            </a:xfrm>
            <a:custGeom>
              <a:rect b="b" l="l" r="r" t="t"/>
              <a:pathLst>
                <a:path extrusionOk="0" h="1326" w="1752">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81"/>
            <p:cNvSpPr/>
            <p:nvPr/>
          </p:nvSpPr>
          <p:spPr>
            <a:xfrm>
              <a:off x="6823361" y="3542056"/>
              <a:ext cx="56802" cy="32870"/>
            </a:xfrm>
            <a:custGeom>
              <a:rect b="b" l="l" r="r" t="t"/>
              <a:pathLst>
                <a:path extrusionOk="0" h="1254" w="2167">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81"/>
            <p:cNvSpPr/>
            <p:nvPr/>
          </p:nvSpPr>
          <p:spPr>
            <a:xfrm>
              <a:off x="6776834" y="3580222"/>
              <a:ext cx="103435" cy="75728"/>
            </a:xfrm>
            <a:custGeom>
              <a:rect b="b" l="l" r="r" t="t"/>
              <a:pathLst>
                <a:path extrusionOk="0" h="2889" w="3946">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4" name="Google Shape;17694;p81"/>
          <p:cNvGrpSpPr/>
          <p:nvPr/>
        </p:nvGrpSpPr>
        <p:grpSpPr>
          <a:xfrm>
            <a:off x="7933124" y="2138404"/>
            <a:ext cx="380081" cy="325114"/>
            <a:chOff x="7955715" y="1986004"/>
            <a:chExt cx="380081" cy="325114"/>
          </a:xfrm>
        </p:grpSpPr>
        <p:sp>
          <p:nvSpPr>
            <p:cNvPr id="17695" name="Google Shape;17695;p81"/>
            <p:cNvSpPr/>
            <p:nvPr/>
          </p:nvSpPr>
          <p:spPr>
            <a:xfrm>
              <a:off x="7962452" y="2079451"/>
              <a:ext cx="41521" cy="46868"/>
            </a:xfrm>
            <a:custGeom>
              <a:rect b="b" l="l" r="r" t="t"/>
              <a:pathLst>
                <a:path extrusionOk="0" h="1788" w="1584">
                  <a:moveTo>
                    <a:pt x="1583" y="1"/>
                  </a:moveTo>
                  <a:lnTo>
                    <a:pt x="1" y="665"/>
                  </a:lnTo>
                  <a:lnTo>
                    <a:pt x="1421" y="1787"/>
                  </a:lnTo>
                  <a:lnTo>
                    <a:pt x="1583" y="1"/>
                  </a:ln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81"/>
            <p:cNvSpPr/>
            <p:nvPr/>
          </p:nvSpPr>
          <p:spPr>
            <a:xfrm>
              <a:off x="7981456" y="1991534"/>
              <a:ext cx="348338" cy="278482"/>
            </a:xfrm>
            <a:custGeom>
              <a:rect b="b" l="l" r="r" t="t"/>
              <a:pathLst>
                <a:path extrusionOk="0" h="10624" w="13289">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81"/>
            <p:cNvSpPr/>
            <p:nvPr/>
          </p:nvSpPr>
          <p:spPr>
            <a:xfrm>
              <a:off x="7981456" y="1991534"/>
              <a:ext cx="235808" cy="278482"/>
            </a:xfrm>
            <a:custGeom>
              <a:rect b="b" l="l" r="r" t="t"/>
              <a:pathLst>
                <a:path extrusionOk="0" h="10624" w="8996">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81"/>
            <p:cNvSpPr/>
            <p:nvPr/>
          </p:nvSpPr>
          <p:spPr>
            <a:xfrm>
              <a:off x="8076764" y="2068468"/>
              <a:ext cx="213763" cy="125217"/>
            </a:xfrm>
            <a:custGeom>
              <a:rect b="b" l="l" r="r" t="t"/>
              <a:pathLst>
                <a:path extrusionOk="0" h="4777" w="8155">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81"/>
            <p:cNvSpPr/>
            <p:nvPr/>
          </p:nvSpPr>
          <p:spPr>
            <a:xfrm>
              <a:off x="8100539" y="2115965"/>
              <a:ext cx="189988" cy="77746"/>
            </a:xfrm>
            <a:custGeom>
              <a:rect b="b" l="l" r="r" t="t"/>
              <a:pathLst>
                <a:path extrusionOk="0" h="2966" w="7248">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81"/>
            <p:cNvSpPr/>
            <p:nvPr/>
          </p:nvSpPr>
          <p:spPr>
            <a:xfrm>
              <a:off x="8027616" y="2062596"/>
              <a:ext cx="35518" cy="41494"/>
            </a:xfrm>
            <a:custGeom>
              <a:rect b="b" l="l" r="r" t="t"/>
              <a:pathLst>
                <a:path extrusionOk="0" h="1583" w="1355">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81"/>
            <p:cNvSpPr/>
            <p:nvPr/>
          </p:nvSpPr>
          <p:spPr>
            <a:xfrm>
              <a:off x="8045414" y="2062596"/>
              <a:ext cx="17720" cy="29620"/>
            </a:xfrm>
            <a:custGeom>
              <a:rect b="b" l="l" r="r" t="t"/>
              <a:pathLst>
                <a:path extrusionOk="0" h="1130" w="676">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81"/>
            <p:cNvSpPr/>
            <p:nvPr/>
          </p:nvSpPr>
          <p:spPr>
            <a:xfrm>
              <a:off x="8039149" y="2068127"/>
              <a:ext cx="12556" cy="12661"/>
            </a:xfrm>
            <a:custGeom>
              <a:rect b="b" l="l" r="r" t="t"/>
              <a:pathLst>
                <a:path extrusionOk="0" h="483" w="479">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81"/>
            <p:cNvSpPr/>
            <p:nvPr/>
          </p:nvSpPr>
          <p:spPr>
            <a:xfrm>
              <a:off x="8022085" y="2057066"/>
              <a:ext cx="46684" cy="52110"/>
            </a:xfrm>
            <a:custGeom>
              <a:rect b="b" l="l" r="r" t="t"/>
              <a:pathLst>
                <a:path extrusionOk="0" h="1988" w="1781">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81"/>
            <p:cNvSpPr/>
            <p:nvPr/>
          </p:nvSpPr>
          <p:spPr>
            <a:xfrm>
              <a:off x="7955715" y="1986004"/>
              <a:ext cx="380081" cy="325114"/>
            </a:xfrm>
            <a:custGeom>
              <a:rect b="b" l="l" r="r" t="t"/>
              <a:pathLst>
                <a:path extrusionOk="0" h="12403" w="1450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81"/>
            <p:cNvSpPr/>
            <p:nvPr/>
          </p:nvSpPr>
          <p:spPr>
            <a:xfrm>
              <a:off x="8210212" y="2148023"/>
              <a:ext cx="24666" cy="17091"/>
            </a:xfrm>
            <a:custGeom>
              <a:rect b="b" l="l" r="r" t="t"/>
              <a:pathLst>
                <a:path extrusionOk="0" h="652" w="941">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6" name="Google Shape;17706;p81"/>
          <p:cNvGrpSpPr/>
          <p:nvPr/>
        </p:nvGrpSpPr>
        <p:grpSpPr>
          <a:xfrm>
            <a:off x="2215627" y="3500562"/>
            <a:ext cx="306765" cy="360999"/>
            <a:chOff x="2238218" y="3348162"/>
            <a:chExt cx="306765" cy="360999"/>
          </a:xfrm>
        </p:grpSpPr>
        <p:sp>
          <p:nvSpPr>
            <p:cNvPr id="17707" name="Google Shape;17707;p81"/>
            <p:cNvSpPr/>
            <p:nvPr/>
          </p:nvSpPr>
          <p:spPr>
            <a:xfrm>
              <a:off x="2415362" y="3568793"/>
              <a:ext cx="122910" cy="84142"/>
            </a:xfrm>
            <a:custGeom>
              <a:rect b="b" l="l" r="r" t="t"/>
              <a:pathLst>
                <a:path extrusionOk="0" h="3210" w="4689">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81"/>
            <p:cNvSpPr/>
            <p:nvPr/>
          </p:nvSpPr>
          <p:spPr>
            <a:xfrm>
              <a:off x="2415362" y="3568793"/>
              <a:ext cx="121993" cy="64745"/>
            </a:xfrm>
            <a:custGeom>
              <a:rect b="b" l="l" r="r" t="t"/>
              <a:pathLst>
                <a:path extrusionOk="0" h="2470" w="4654">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81"/>
            <p:cNvSpPr/>
            <p:nvPr/>
          </p:nvSpPr>
          <p:spPr>
            <a:xfrm>
              <a:off x="2354995" y="3356157"/>
              <a:ext cx="61888" cy="82753"/>
            </a:xfrm>
            <a:custGeom>
              <a:rect b="b" l="l" r="r" t="t"/>
              <a:pathLst>
                <a:path extrusionOk="0" h="3157" w="2361">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81"/>
            <p:cNvSpPr/>
            <p:nvPr/>
          </p:nvSpPr>
          <p:spPr>
            <a:xfrm>
              <a:off x="2372138" y="3356183"/>
              <a:ext cx="44745" cy="82412"/>
            </a:xfrm>
            <a:custGeom>
              <a:rect b="b" l="l" r="r" t="t"/>
              <a:pathLst>
                <a:path extrusionOk="0" h="3144" w="1707">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81"/>
            <p:cNvSpPr/>
            <p:nvPr/>
          </p:nvSpPr>
          <p:spPr>
            <a:xfrm>
              <a:off x="2245951" y="3524966"/>
              <a:ext cx="138376" cy="88441"/>
            </a:xfrm>
            <a:custGeom>
              <a:rect b="b" l="l" r="r" t="t"/>
              <a:pathLst>
                <a:path extrusionOk="0" h="3374" w="5279">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81"/>
            <p:cNvSpPr/>
            <p:nvPr/>
          </p:nvSpPr>
          <p:spPr>
            <a:xfrm>
              <a:off x="2246423" y="3524966"/>
              <a:ext cx="137904" cy="60656"/>
            </a:xfrm>
            <a:custGeom>
              <a:rect b="b" l="l" r="r" t="t"/>
              <a:pathLst>
                <a:path extrusionOk="0" h="2314" w="5261">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81"/>
            <p:cNvSpPr/>
            <p:nvPr/>
          </p:nvSpPr>
          <p:spPr>
            <a:xfrm>
              <a:off x="2305506" y="3443838"/>
              <a:ext cx="78008" cy="58952"/>
            </a:xfrm>
            <a:custGeom>
              <a:rect b="b" l="l" r="r" t="t"/>
              <a:pathLst>
                <a:path extrusionOk="0" h="2249" w="2976">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81"/>
            <p:cNvSpPr/>
            <p:nvPr/>
          </p:nvSpPr>
          <p:spPr>
            <a:xfrm>
              <a:off x="2306502" y="3443838"/>
              <a:ext cx="77012" cy="49227"/>
            </a:xfrm>
            <a:custGeom>
              <a:rect b="b" l="l" r="r" t="t"/>
              <a:pathLst>
                <a:path extrusionOk="0" h="1878" w="2938">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81"/>
            <p:cNvSpPr/>
            <p:nvPr/>
          </p:nvSpPr>
          <p:spPr>
            <a:xfrm>
              <a:off x="2422282" y="3466407"/>
              <a:ext cx="82071" cy="56488"/>
            </a:xfrm>
            <a:custGeom>
              <a:rect b="b" l="l" r="r" t="t"/>
              <a:pathLst>
                <a:path extrusionOk="0" h="2155" w="3131">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81"/>
            <p:cNvSpPr/>
            <p:nvPr/>
          </p:nvSpPr>
          <p:spPr>
            <a:xfrm>
              <a:off x="2422282" y="3466407"/>
              <a:ext cx="81416" cy="45295"/>
            </a:xfrm>
            <a:custGeom>
              <a:rect b="b" l="l" r="r" t="t"/>
              <a:pathLst>
                <a:path extrusionOk="0" h="1728" w="3106">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81"/>
            <p:cNvSpPr/>
            <p:nvPr/>
          </p:nvSpPr>
          <p:spPr>
            <a:xfrm>
              <a:off x="2238218" y="3348162"/>
              <a:ext cx="306765" cy="360999"/>
            </a:xfrm>
            <a:custGeom>
              <a:rect b="b" l="l" r="r" t="t"/>
              <a:pathLst>
                <a:path extrusionOk="0" h="13772" w="11703">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81"/>
            <p:cNvSpPr/>
            <p:nvPr/>
          </p:nvSpPr>
          <p:spPr>
            <a:xfrm>
              <a:off x="2282517" y="3550208"/>
              <a:ext cx="20053" cy="11088"/>
            </a:xfrm>
            <a:custGeom>
              <a:rect b="b" l="l" r="r" t="t"/>
              <a:pathLst>
                <a:path extrusionOk="0" h="423" w="765">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81"/>
            <p:cNvSpPr/>
            <p:nvPr/>
          </p:nvSpPr>
          <p:spPr>
            <a:xfrm>
              <a:off x="2450120" y="3485359"/>
              <a:ext cx="21127" cy="12503"/>
            </a:xfrm>
            <a:custGeom>
              <a:rect b="b" l="l" r="r" t="t"/>
              <a:pathLst>
                <a:path extrusionOk="0" h="477" w="806">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0" name="Google Shape;17720;p81"/>
          <p:cNvGrpSpPr/>
          <p:nvPr/>
        </p:nvGrpSpPr>
        <p:grpSpPr>
          <a:xfrm>
            <a:off x="2771437" y="3500510"/>
            <a:ext cx="290461" cy="360658"/>
            <a:chOff x="2794028" y="3348110"/>
            <a:chExt cx="290461" cy="360658"/>
          </a:xfrm>
        </p:grpSpPr>
        <p:sp>
          <p:nvSpPr>
            <p:cNvPr id="17721" name="Google Shape;17721;p81"/>
            <p:cNvSpPr/>
            <p:nvPr/>
          </p:nvSpPr>
          <p:spPr>
            <a:xfrm>
              <a:off x="2799559" y="3353379"/>
              <a:ext cx="279399" cy="276883"/>
            </a:xfrm>
            <a:custGeom>
              <a:rect b="b" l="l" r="r" t="t"/>
              <a:pathLst>
                <a:path extrusionOk="0" h="10563" w="10659">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81"/>
            <p:cNvSpPr/>
            <p:nvPr/>
          </p:nvSpPr>
          <p:spPr>
            <a:xfrm>
              <a:off x="2799559" y="3484992"/>
              <a:ext cx="139765" cy="85689"/>
            </a:xfrm>
            <a:custGeom>
              <a:rect b="b" l="l" r="r" t="t"/>
              <a:pathLst>
                <a:path extrusionOk="0" h="3269" w="5332">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81"/>
            <p:cNvSpPr/>
            <p:nvPr/>
          </p:nvSpPr>
          <p:spPr>
            <a:xfrm>
              <a:off x="2939298" y="3413222"/>
              <a:ext cx="139660" cy="85531"/>
            </a:xfrm>
            <a:custGeom>
              <a:rect b="b" l="l" r="r" t="t"/>
              <a:pathLst>
                <a:path extrusionOk="0" h="3263" w="5328">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81"/>
            <p:cNvSpPr/>
            <p:nvPr/>
          </p:nvSpPr>
          <p:spPr>
            <a:xfrm>
              <a:off x="2860582" y="3353379"/>
              <a:ext cx="104273" cy="138507"/>
            </a:xfrm>
            <a:custGeom>
              <a:rect b="b" l="l" r="r" t="t"/>
              <a:pathLst>
                <a:path extrusionOk="0" h="5284" w="3978">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81"/>
            <p:cNvSpPr/>
            <p:nvPr/>
          </p:nvSpPr>
          <p:spPr>
            <a:xfrm>
              <a:off x="2913767" y="3491859"/>
              <a:ext cx="104168" cy="138481"/>
            </a:xfrm>
            <a:custGeom>
              <a:rect b="b" l="l" r="r" t="t"/>
              <a:pathLst>
                <a:path extrusionOk="0" h="5283" w="3974">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81"/>
            <p:cNvSpPr/>
            <p:nvPr/>
          </p:nvSpPr>
          <p:spPr>
            <a:xfrm>
              <a:off x="2835785" y="3547351"/>
              <a:ext cx="24194" cy="16881"/>
            </a:xfrm>
            <a:custGeom>
              <a:rect b="b" l="l" r="r" t="t"/>
              <a:pathLst>
                <a:path extrusionOk="0" h="644" w="923">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81"/>
            <p:cNvSpPr/>
            <p:nvPr/>
          </p:nvSpPr>
          <p:spPr>
            <a:xfrm>
              <a:off x="2861866" y="3507849"/>
              <a:ext cx="54627" cy="38139"/>
            </a:xfrm>
            <a:custGeom>
              <a:rect b="b" l="l" r="r" t="t"/>
              <a:pathLst>
                <a:path extrusionOk="0" h="1455" w="2084">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81"/>
            <p:cNvSpPr/>
            <p:nvPr/>
          </p:nvSpPr>
          <p:spPr>
            <a:xfrm>
              <a:off x="2794028" y="3348110"/>
              <a:ext cx="290461" cy="360658"/>
            </a:xfrm>
            <a:custGeom>
              <a:rect b="b" l="l" r="r" t="t"/>
              <a:pathLst>
                <a:path extrusionOk="0" h="13759" w="11081">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81"/>
            <p:cNvSpPr/>
            <p:nvPr/>
          </p:nvSpPr>
          <p:spPr>
            <a:xfrm>
              <a:off x="3018197" y="3419539"/>
              <a:ext cx="24614" cy="17038"/>
            </a:xfrm>
            <a:custGeom>
              <a:rect b="b" l="l" r="r" t="t"/>
              <a:pathLst>
                <a:path extrusionOk="0" h="650" w="939">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81"/>
            <p:cNvSpPr/>
            <p:nvPr/>
          </p:nvSpPr>
          <p:spPr>
            <a:xfrm>
              <a:off x="2961710" y="3437888"/>
              <a:ext cx="54627" cy="38192"/>
            </a:xfrm>
            <a:custGeom>
              <a:rect b="b" l="l" r="r" t="t"/>
              <a:pathLst>
                <a:path extrusionOk="0" h="1457" w="2084">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81"/>
            <p:cNvSpPr/>
            <p:nvPr/>
          </p:nvSpPr>
          <p:spPr>
            <a:xfrm>
              <a:off x="2865326" y="3391020"/>
              <a:ext cx="20288" cy="19188"/>
            </a:xfrm>
            <a:custGeom>
              <a:rect b="b" l="l" r="r" t="t"/>
              <a:pathLst>
                <a:path extrusionOk="0" h="732" w="774">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81"/>
            <p:cNvSpPr/>
            <p:nvPr/>
          </p:nvSpPr>
          <p:spPr>
            <a:xfrm>
              <a:off x="2883518" y="3417101"/>
              <a:ext cx="41835" cy="49830"/>
            </a:xfrm>
            <a:custGeom>
              <a:rect b="b" l="l" r="r" t="t"/>
              <a:pathLst>
                <a:path extrusionOk="0" h="1901" w="1596">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81"/>
            <p:cNvSpPr/>
            <p:nvPr/>
          </p:nvSpPr>
          <p:spPr>
            <a:xfrm>
              <a:off x="2992981" y="3573433"/>
              <a:ext cx="20210" cy="19214"/>
            </a:xfrm>
            <a:custGeom>
              <a:rect b="b" l="l" r="r" t="t"/>
              <a:pathLst>
                <a:path extrusionOk="0" h="733" w="771">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81"/>
            <p:cNvSpPr/>
            <p:nvPr/>
          </p:nvSpPr>
          <p:spPr>
            <a:xfrm>
              <a:off x="2953479" y="3516997"/>
              <a:ext cx="41861" cy="49856"/>
            </a:xfrm>
            <a:custGeom>
              <a:rect b="b" l="l" r="r" t="t"/>
              <a:pathLst>
                <a:path extrusionOk="0" h="1902" w="1597">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5" name="Google Shape;17735;p81"/>
          <p:cNvGrpSpPr/>
          <p:nvPr/>
        </p:nvGrpSpPr>
        <p:grpSpPr>
          <a:xfrm>
            <a:off x="2473925" y="2111719"/>
            <a:ext cx="358823" cy="378430"/>
            <a:chOff x="2496516" y="1959319"/>
            <a:chExt cx="358823" cy="378430"/>
          </a:xfrm>
        </p:grpSpPr>
        <p:sp>
          <p:nvSpPr>
            <p:cNvPr id="17736" name="Google Shape;17736;p81"/>
            <p:cNvSpPr/>
            <p:nvPr/>
          </p:nvSpPr>
          <p:spPr>
            <a:xfrm>
              <a:off x="2522388" y="1964850"/>
              <a:ext cx="130722" cy="171220"/>
            </a:xfrm>
            <a:custGeom>
              <a:rect b="b" l="l" r="r" t="t"/>
              <a:pathLst>
                <a:path extrusionOk="0" h="6532" w="4987">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81"/>
            <p:cNvSpPr/>
            <p:nvPr/>
          </p:nvSpPr>
          <p:spPr>
            <a:xfrm>
              <a:off x="2522388" y="1983225"/>
              <a:ext cx="71272" cy="138297"/>
            </a:xfrm>
            <a:custGeom>
              <a:rect b="b" l="l" r="r" t="t"/>
              <a:pathLst>
                <a:path extrusionOk="0" h="5276" w="2719">
                  <a:moveTo>
                    <a:pt x="0" y="1"/>
                  </a:moveTo>
                  <a:lnTo>
                    <a:pt x="0" y="5275"/>
                  </a:lnTo>
                  <a:lnTo>
                    <a:pt x="2719" y="3064"/>
                  </a:lnTo>
                  <a:lnTo>
                    <a:pt x="0"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81"/>
            <p:cNvSpPr/>
            <p:nvPr/>
          </p:nvSpPr>
          <p:spPr>
            <a:xfrm>
              <a:off x="2700659" y="1964850"/>
              <a:ext cx="130722" cy="171220"/>
            </a:xfrm>
            <a:custGeom>
              <a:rect b="b" l="l" r="r" t="t"/>
              <a:pathLst>
                <a:path extrusionOk="0" h="6532" w="4987">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81"/>
            <p:cNvSpPr/>
            <p:nvPr/>
          </p:nvSpPr>
          <p:spPr>
            <a:xfrm>
              <a:off x="2760109" y="1983225"/>
              <a:ext cx="71272" cy="138297"/>
            </a:xfrm>
            <a:custGeom>
              <a:rect b="b" l="l" r="r" t="t"/>
              <a:pathLst>
                <a:path extrusionOk="0" h="5276" w="2719">
                  <a:moveTo>
                    <a:pt x="2719" y="1"/>
                  </a:moveTo>
                  <a:lnTo>
                    <a:pt x="0" y="3064"/>
                  </a:lnTo>
                  <a:lnTo>
                    <a:pt x="2719" y="5275"/>
                  </a:lnTo>
                  <a:lnTo>
                    <a:pt x="2719" y="1"/>
                  </a:lnTo>
                  <a:close/>
                </a:path>
              </a:pathLst>
            </a:custGeom>
            <a:solidFill>
              <a:srgbClr val="A1BD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81"/>
            <p:cNvSpPr/>
            <p:nvPr/>
          </p:nvSpPr>
          <p:spPr>
            <a:xfrm>
              <a:off x="2510488" y="2017144"/>
              <a:ext cx="332794" cy="314996"/>
            </a:xfrm>
            <a:custGeom>
              <a:rect b="b" l="l" r="r" t="t"/>
              <a:pathLst>
                <a:path extrusionOk="0" h="12017" w="12696">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81"/>
            <p:cNvSpPr/>
            <p:nvPr/>
          </p:nvSpPr>
          <p:spPr>
            <a:xfrm>
              <a:off x="2653084" y="2260868"/>
              <a:ext cx="47602" cy="47497"/>
            </a:xfrm>
            <a:custGeom>
              <a:rect b="b" l="l" r="r" t="t"/>
              <a:pathLst>
                <a:path extrusionOk="0" h="1812" w="1816">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81"/>
            <p:cNvSpPr/>
            <p:nvPr/>
          </p:nvSpPr>
          <p:spPr>
            <a:xfrm>
              <a:off x="2654945" y="2211536"/>
              <a:ext cx="43880" cy="29725"/>
            </a:xfrm>
            <a:custGeom>
              <a:rect b="b" l="l" r="r" t="t"/>
              <a:pathLst>
                <a:path extrusionOk="0" h="1134" w="1674">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81"/>
            <p:cNvSpPr/>
            <p:nvPr/>
          </p:nvSpPr>
          <p:spPr>
            <a:xfrm>
              <a:off x="2510488" y="2019267"/>
              <a:ext cx="234890" cy="312951"/>
            </a:xfrm>
            <a:custGeom>
              <a:rect b="b" l="l" r="r" t="t"/>
              <a:pathLst>
                <a:path extrusionOk="0" h="11939" w="8961">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81"/>
            <p:cNvSpPr/>
            <p:nvPr/>
          </p:nvSpPr>
          <p:spPr>
            <a:xfrm>
              <a:off x="2587736"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81"/>
            <p:cNvSpPr/>
            <p:nvPr/>
          </p:nvSpPr>
          <p:spPr>
            <a:xfrm>
              <a:off x="2605351" y="2141942"/>
              <a:ext cx="24168" cy="42071"/>
            </a:xfrm>
            <a:custGeom>
              <a:rect b="b" l="l" r="r" t="t"/>
              <a:pathLst>
                <a:path extrusionOk="0" h="1605" w="922">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81"/>
            <p:cNvSpPr/>
            <p:nvPr/>
          </p:nvSpPr>
          <p:spPr>
            <a:xfrm>
              <a:off x="2599636"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81"/>
            <p:cNvSpPr/>
            <p:nvPr/>
          </p:nvSpPr>
          <p:spPr>
            <a:xfrm>
              <a:off x="2724434" y="2141942"/>
              <a:ext cx="41599" cy="53500"/>
            </a:xfrm>
            <a:custGeom>
              <a:rect b="b" l="l" r="r" t="t"/>
              <a:pathLst>
                <a:path extrusionOk="0" h="2041" w="1587">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81"/>
            <p:cNvSpPr/>
            <p:nvPr/>
          </p:nvSpPr>
          <p:spPr>
            <a:xfrm>
              <a:off x="2742232" y="2141942"/>
              <a:ext cx="23801" cy="41232"/>
            </a:xfrm>
            <a:custGeom>
              <a:rect b="b" l="l" r="r" t="t"/>
              <a:pathLst>
                <a:path extrusionOk="0" h="1573" w="908">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81"/>
            <p:cNvSpPr/>
            <p:nvPr/>
          </p:nvSpPr>
          <p:spPr>
            <a:xfrm>
              <a:off x="2736334" y="2147944"/>
              <a:ext cx="17798" cy="17824"/>
            </a:xfrm>
            <a:custGeom>
              <a:rect b="b" l="l" r="r" t="t"/>
              <a:pathLst>
                <a:path extrusionOk="0" h="680" w="679">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81"/>
            <p:cNvSpPr/>
            <p:nvPr/>
          </p:nvSpPr>
          <p:spPr>
            <a:xfrm>
              <a:off x="2654945" y="2211536"/>
              <a:ext cx="26658" cy="29673"/>
            </a:xfrm>
            <a:custGeom>
              <a:rect b="b" l="l" r="r" t="t"/>
              <a:pathLst>
                <a:path extrusionOk="0" h="1132" w="1017">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81"/>
            <p:cNvSpPr/>
            <p:nvPr/>
          </p:nvSpPr>
          <p:spPr>
            <a:xfrm>
              <a:off x="2653084" y="2260868"/>
              <a:ext cx="47497" cy="29227"/>
            </a:xfrm>
            <a:custGeom>
              <a:rect b="b" l="l" r="r" t="t"/>
              <a:pathLst>
                <a:path extrusionOk="0" h="1115" w="1812">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81"/>
            <p:cNvSpPr/>
            <p:nvPr/>
          </p:nvSpPr>
          <p:spPr>
            <a:xfrm>
              <a:off x="2582205"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81"/>
            <p:cNvSpPr/>
            <p:nvPr/>
          </p:nvSpPr>
          <p:spPr>
            <a:xfrm>
              <a:off x="2718903" y="2136437"/>
              <a:ext cx="52661" cy="64535"/>
            </a:xfrm>
            <a:custGeom>
              <a:rect b="b" l="l" r="r" t="t"/>
              <a:pathLst>
                <a:path extrusionOk="0" h="2462" w="2009">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81"/>
            <p:cNvSpPr/>
            <p:nvPr/>
          </p:nvSpPr>
          <p:spPr>
            <a:xfrm>
              <a:off x="2615206" y="2257827"/>
              <a:ext cx="123068" cy="56147"/>
            </a:xfrm>
            <a:custGeom>
              <a:rect b="b" l="l" r="r" t="t"/>
              <a:pathLst>
                <a:path extrusionOk="0" h="2142" w="4695">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81"/>
            <p:cNvSpPr/>
            <p:nvPr/>
          </p:nvSpPr>
          <p:spPr>
            <a:xfrm>
              <a:off x="2647658" y="2206005"/>
              <a:ext cx="58375" cy="40813"/>
            </a:xfrm>
            <a:custGeom>
              <a:rect b="b" l="l" r="r" t="t"/>
              <a:pathLst>
                <a:path extrusionOk="0" h="1557" w="2227">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81"/>
            <p:cNvSpPr/>
            <p:nvPr/>
          </p:nvSpPr>
          <p:spPr>
            <a:xfrm>
              <a:off x="2496516" y="1959319"/>
              <a:ext cx="358823" cy="378430"/>
            </a:xfrm>
            <a:custGeom>
              <a:rect b="b" l="l" r="r" t="t"/>
              <a:pathLst>
                <a:path extrusionOk="0" h="14437" w="13689">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7" name="Google Shape;17757;p81"/>
          <p:cNvGrpSpPr/>
          <p:nvPr/>
        </p:nvGrpSpPr>
        <p:grpSpPr>
          <a:xfrm>
            <a:off x="4390583" y="3500641"/>
            <a:ext cx="336726" cy="360972"/>
            <a:chOff x="4413174" y="3348241"/>
            <a:chExt cx="336726" cy="360972"/>
          </a:xfrm>
        </p:grpSpPr>
        <p:sp>
          <p:nvSpPr>
            <p:cNvPr id="17758" name="Google Shape;17758;p81"/>
            <p:cNvSpPr/>
            <p:nvPr/>
          </p:nvSpPr>
          <p:spPr>
            <a:xfrm>
              <a:off x="4466255" y="3534245"/>
              <a:ext cx="233789" cy="169542"/>
            </a:xfrm>
            <a:custGeom>
              <a:rect b="b" l="l" r="r" t="t"/>
              <a:pathLst>
                <a:path extrusionOk="0" h="6468" w="8919">
                  <a:moveTo>
                    <a:pt x="1" y="1"/>
                  </a:moveTo>
                  <a:lnTo>
                    <a:pt x="4175" y="3450"/>
                  </a:lnTo>
                  <a:lnTo>
                    <a:pt x="3746" y="6468"/>
                  </a:lnTo>
                  <a:lnTo>
                    <a:pt x="5040" y="6468"/>
                  </a:lnTo>
                  <a:lnTo>
                    <a:pt x="4607" y="3450"/>
                  </a:lnTo>
                  <a:lnTo>
                    <a:pt x="8919" y="1"/>
                  </a:lnTo>
                  <a:close/>
                </a:path>
              </a:pathLst>
            </a:custGeom>
            <a:solidFill>
              <a:srgbClr val="BED0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81"/>
            <p:cNvSpPr/>
            <p:nvPr/>
          </p:nvSpPr>
          <p:spPr>
            <a:xfrm>
              <a:off x="4570869" y="3630287"/>
              <a:ext cx="21049" cy="28336"/>
            </a:xfrm>
            <a:custGeom>
              <a:rect b="b" l="l" r="r" t="t"/>
              <a:pathLst>
                <a:path extrusionOk="0" h="1081" w="803">
                  <a:moveTo>
                    <a:pt x="156" y="1"/>
                  </a:moveTo>
                  <a:lnTo>
                    <a:pt x="1" y="1080"/>
                  </a:lnTo>
                  <a:lnTo>
                    <a:pt x="803" y="1080"/>
                  </a:lnTo>
                  <a:lnTo>
                    <a:pt x="648" y="1"/>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81"/>
            <p:cNvSpPr/>
            <p:nvPr/>
          </p:nvSpPr>
          <p:spPr>
            <a:xfrm>
              <a:off x="4581380" y="3595818"/>
              <a:ext cx="137642" cy="40184"/>
            </a:xfrm>
            <a:custGeom>
              <a:rect b="b" l="l" r="r" t="t"/>
              <a:pathLst>
                <a:path extrusionOk="0" h="1533" w="5251">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81"/>
            <p:cNvSpPr/>
            <p:nvPr/>
          </p:nvSpPr>
          <p:spPr>
            <a:xfrm>
              <a:off x="4581301" y="3536080"/>
              <a:ext cx="155152" cy="88624"/>
            </a:xfrm>
            <a:custGeom>
              <a:rect b="b" l="l" r="r" t="t"/>
              <a:pathLst>
                <a:path extrusionOk="0" h="3381" w="5919">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81"/>
            <p:cNvSpPr/>
            <p:nvPr/>
          </p:nvSpPr>
          <p:spPr>
            <a:xfrm>
              <a:off x="4443764" y="3595818"/>
              <a:ext cx="137563" cy="40184"/>
            </a:xfrm>
            <a:custGeom>
              <a:rect b="b" l="l" r="r" t="t"/>
              <a:pathLst>
                <a:path extrusionOk="0" h="1533" w="5248">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81"/>
            <p:cNvSpPr/>
            <p:nvPr/>
          </p:nvSpPr>
          <p:spPr>
            <a:xfrm>
              <a:off x="4427906" y="3432278"/>
              <a:ext cx="43093" cy="42464"/>
            </a:xfrm>
            <a:custGeom>
              <a:rect b="b" l="l" r="r" t="t"/>
              <a:pathLst>
                <a:path extrusionOk="0" h="1620" w="1644">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81"/>
            <p:cNvSpPr/>
            <p:nvPr/>
          </p:nvSpPr>
          <p:spPr>
            <a:xfrm>
              <a:off x="4458994" y="3424650"/>
              <a:ext cx="86108" cy="110774"/>
            </a:xfrm>
            <a:custGeom>
              <a:rect b="b" l="l" r="r" t="t"/>
              <a:pathLst>
                <a:path extrusionOk="0" h="4226" w="3285">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81"/>
            <p:cNvSpPr/>
            <p:nvPr/>
          </p:nvSpPr>
          <p:spPr>
            <a:xfrm>
              <a:off x="4420016" y="3462816"/>
              <a:ext cx="113474" cy="82805"/>
            </a:xfrm>
            <a:custGeom>
              <a:rect b="b" l="l" r="r" t="t"/>
              <a:pathLst>
                <a:path extrusionOk="0" h="3159" w="4329">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81"/>
            <p:cNvSpPr/>
            <p:nvPr/>
          </p:nvSpPr>
          <p:spPr>
            <a:xfrm>
              <a:off x="4691813" y="3432278"/>
              <a:ext cx="42989" cy="42464"/>
            </a:xfrm>
            <a:custGeom>
              <a:rect b="b" l="l" r="r" t="t"/>
              <a:pathLst>
                <a:path extrusionOk="0" h="1620" w="164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81"/>
            <p:cNvSpPr/>
            <p:nvPr/>
          </p:nvSpPr>
          <p:spPr>
            <a:xfrm>
              <a:off x="4617710" y="3424650"/>
              <a:ext cx="86108" cy="110774"/>
            </a:xfrm>
            <a:custGeom>
              <a:rect b="b" l="l" r="r" t="t"/>
              <a:pathLst>
                <a:path extrusionOk="0" h="4226" w="3285">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81"/>
            <p:cNvSpPr/>
            <p:nvPr/>
          </p:nvSpPr>
          <p:spPr>
            <a:xfrm>
              <a:off x="4629218" y="3462816"/>
              <a:ext cx="113474" cy="82805"/>
            </a:xfrm>
            <a:custGeom>
              <a:rect b="b" l="l" r="r" t="t"/>
              <a:pathLst>
                <a:path extrusionOk="0" h="3159" w="4329">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81"/>
            <p:cNvSpPr/>
            <p:nvPr/>
          </p:nvSpPr>
          <p:spPr>
            <a:xfrm>
              <a:off x="4560200" y="3358909"/>
              <a:ext cx="42412" cy="58218"/>
            </a:xfrm>
            <a:custGeom>
              <a:rect b="b" l="l" r="r" t="t"/>
              <a:pathLst>
                <a:path extrusionOk="0" h="2221" w="1618">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81"/>
            <p:cNvSpPr/>
            <p:nvPr/>
          </p:nvSpPr>
          <p:spPr>
            <a:xfrm>
              <a:off x="4551524" y="3375135"/>
              <a:ext cx="80682" cy="119634"/>
            </a:xfrm>
            <a:custGeom>
              <a:rect b="b" l="l" r="r" t="t"/>
              <a:pathLst>
                <a:path extrusionOk="0" h="4564" w="3078">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81"/>
            <p:cNvSpPr/>
            <p:nvPr/>
          </p:nvSpPr>
          <p:spPr>
            <a:xfrm>
              <a:off x="4530501" y="3375135"/>
              <a:ext cx="80787" cy="119634"/>
            </a:xfrm>
            <a:custGeom>
              <a:rect b="b" l="l" r="r" t="t"/>
              <a:pathLst>
                <a:path extrusionOk="0" h="4564" w="3082">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81"/>
            <p:cNvSpPr/>
            <p:nvPr/>
          </p:nvSpPr>
          <p:spPr>
            <a:xfrm>
              <a:off x="4426281" y="3536080"/>
              <a:ext cx="155126" cy="88624"/>
            </a:xfrm>
            <a:custGeom>
              <a:rect b="b" l="l" r="r" t="t"/>
              <a:pathLst>
                <a:path extrusionOk="0" h="3381" w="5918">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81"/>
            <p:cNvSpPr/>
            <p:nvPr/>
          </p:nvSpPr>
          <p:spPr>
            <a:xfrm>
              <a:off x="4560200" y="3464834"/>
              <a:ext cx="42412" cy="58192"/>
            </a:xfrm>
            <a:custGeom>
              <a:rect b="b" l="l" r="r" t="t"/>
              <a:pathLst>
                <a:path extrusionOk="0" h="2220" w="1618">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81"/>
            <p:cNvSpPr/>
            <p:nvPr/>
          </p:nvSpPr>
          <p:spPr>
            <a:xfrm>
              <a:off x="4551524" y="3481060"/>
              <a:ext cx="80682" cy="119608"/>
            </a:xfrm>
            <a:custGeom>
              <a:rect b="b" l="l" r="r" t="t"/>
              <a:pathLst>
                <a:path extrusionOk="0" h="4563" w="3078">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81"/>
            <p:cNvSpPr/>
            <p:nvPr/>
          </p:nvSpPr>
          <p:spPr>
            <a:xfrm>
              <a:off x="4530501" y="3481060"/>
              <a:ext cx="80787" cy="119608"/>
            </a:xfrm>
            <a:custGeom>
              <a:rect b="b" l="l" r="r" t="t"/>
              <a:pathLst>
                <a:path extrusionOk="0" h="4563" w="3082">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81"/>
            <p:cNvSpPr/>
            <p:nvPr/>
          </p:nvSpPr>
          <p:spPr>
            <a:xfrm>
              <a:off x="4413174" y="3348241"/>
              <a:ext cx="336726" cy="360972"/>
            </a:xfrm>
            <a:custGeom>
              <a:rect b="b" l="l" r="r" t="t"/>
              <a:pathLst>
                <a:path extrusionOk="0" h="13771" w="12846">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7" name="Google Shape;17777;p81"/>
          <p:cNvGrpSpPr/>
          <p:nvPr/>
        </p:nvGrpSpPr>
        <p:grpSpPr>
          <a:xfrm>
            <a:off x="1364665" y="2120579"/>
            <a:ext cx="391484" cy="360553"/>
            <a:chOff x="1387256" y="1968179"/>
            <a:chExt cx="391484" cy="360553"/>
          </a:xfrm>
        </p:grpSpPr>
        <p:sp>
          <p:nvSpPr>
            <p:cNvPr id="17778" name="Google Shape;17778;p81"/>
            <p:cNvSpPr/>
            <p:nvPr/>
          </p:nvSpPr>
          <p:spPr>
            <a:xfrm>
              <a:off x="1671897" y="2050801"/>
              <a:ext cx="102884" cy="73552"/>
            </a:xfrm>
            <a:custGeom>
              <a:rect b="b" l="l" r="r" t="t"/>
              <a:pathLst>
                <a:path extrusionOk="0" h="2806" w="3925">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81"/>
            <p:cNvSpPr/>
            <p:nvPr/>
          </p:nvSpPr>
          <p:spPr>
            <a:xfrm>
              <a:off x="1689669" y="2059267"/>
              <a:ext cx="76409" cy="65086"/>
            </a:xfrm>
            <a:custGeom>
              <a:rect b="b" l="l" r="r" t="t"/>
              <a:pathLst>
                <a:path extrusionOk="0" h="2483" w="2915">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81"/>
            <p:cNvSpPr/>
            <p:nvPr/>
          </p:nvSpPr>
          <p:spPr>
            <a:xfrm>
              <a:off x="1391292" y="2050801"/>
              <a:ext cx="102910" cy="73552"/>
            </a:xfrm>
            <a:custGeom>
              <a:rect b="b" l="l" r="r" t="t"/>
              <a:pathLst>
                <a:path extrusionOk="0" h="2806" w="3926">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81"/>
            <p:cNvSpPr/>
            <p:nvPr/>
          </p:nvSpPr>
          <p:spPr>
            <a:xfrm>
              <a:off x="1399916" y="2059267"/>
              <a:ext cx="76488" cy="65086"/>
            </a:xfrm>
            <a:custGeom>
              <a:rect b="b" l="l" r="r" t="t"/>
              <a:pathLst>
                <a:path extrusionOk="0" h="2483" w="2918">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81"/>
            <p:cNvSpPr/>
            <p:nvPr/>
          </p:nvSpPr>
          <p:spPr>
            <a:xfrm>
              <a:off x="1654099" y="1973736"/>
              <a:ext cx="88887" cy="100761"/>
            </a:xfrm>
            <a:custGeom>
              <a:rect b="b" l="l" r="r" t="t"/>
              <a:pathLst>
                <a:path extrusionOk="0" h="3844" w="3391">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81"/>
            <p:cNvSpPr/>
            <p:nvPr/>
          </p:nvSpPr>
          <p:spPr>
            <a:xfrm>
              <a:off x="1668568" y="1973841"/>
              <a:ext cx="74417" cy="100656"/>
            </a:xfrm>
            <a:custGeom>
              <a:rect b="b" l="l" r="r" t="t"/>
              <a:pathLst>
                <a:path extrusionOk="0" h="3840" w="2839">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81"/>
            <p:cNvSpPr/>
            <p:nvPr/>
          </p:nvSpPr>
          <p:spPr>
            <a:xfrm>
              <a:off x="1423114" y="1973736"/>
              <a:ext cx="88887" cy="100761"/>
            </a:xfrm>
            <a:custGeom>
              <a:rect b="b" l="l" r="r" t="t"/>
              <a:pathLst>
                <a:path extrusionOk="0" h="3844" w="3391">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81"/>
            <p:cNvSpPr/>
            <p:nvPr/>
          </p:nvSpPr>
          <p:spPr>
            <a:xfrm>
              <a:off x="1423114" y="1973841"/>
              <a:ext cx="74417" cy="100656"/>
            </a:xfrm>
            <a:custGeom>
              <a:rect b="b" l="l" r="r" t="t"/>
              <a:pathLst>
                <a:path extrusionOk="0" h="3840" w="2839">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81"/>
            <p:cNvSpPr/>
            <p:nvPr/>
          </p:nvSpPr>
          <p:spPr>
            <a:xfrm>
              <a:off x="1462092" y="1997432"/>
              <a:ext cx="241889" cy="291745"/>
            </a:xfrm>
            <a:custGeom>
              <a:rect b="b" l="l" r="r" t="t"/>
              <a:pathLst>
                <a:path extrusionOk="0" h="11130" w="9228">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81"/>
            <p:cNvSpPr/>
            <p:nvPr/>
          </p:nvSpPr>
          <p:spPr>
            <a:xfrm>
              <a:off x="1462748" y="1997983"/>
              <a:ext cx="110092" cy="291195"/>
            </a:xfrm>
            <a:custGeom>
              <a:rect b="b" l="l" r="r" t="t"/>
              <a:pathLst>
                <a:path extrusionOk="0" h="11109" w="420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81"/>
            <p:cNvSpPr/>
            <p:nvPr/>
          </p:nvSpPr>
          <p:spPr>
            <a:xfrm>
              <a:off x="1526523" y="2252191"/>
              <a:ext cx="113028" cy="71088"/>
            </a:xfrm>
            <a:custGeom>
              <a:rect b="b" l="l" r="r" t="t"/>
              <a:pathLst>
                <a:path extrusionOk="0" h="2712" w="4312">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81"/>
            <p:cNvSpPr/>
            <p:nvPr/>
          </p:nvSpPr>
          <p:spPr>
            <a:xfrm>
              <a:off x="1526523" y="2252191"/>
              <a:ext cx="74417" cy="71088"/>
            </a:xfrm>
            <a:custGeom>
              <a:rect b="b" l="l" r="r" t="t"/>
              <a:pathLst>
                <a:path extrusionOk="0" h="2712" w="2839">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81"/>
            <p:cNvSpPr/>
            <p:nvPr/>
          </p:nvSpPr>
          <p:spPr>
            <a:xfrm>
              <a:off x="1500074" y="2109962"/>
              <a:ext cx="35597" cy="41521"/>
            </a:xfrm>
            <a:custGeom>
              <a:rect b="b" l="l" r="r" t="t"/>
              <a:pathLst>
                <a:path extrusionOk="0" h="1584" w="1358">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81"/>
            <p:cNvSpPr/>
            <p:nvPr/>
          </p:nvSpPr>
          <p:spPr>
            <a:xfrm>
              <a:off x="1517873" y="2109962"/>
              <a:ext cx="17798" cy="29725"/>
            </a:xfrm>
            <a:custGeom>
              <a:rect b="b" l="l" r="r" t="t"/>
              <a:pathLst>
                <a:path extrusionOk="0" h="1134" w="679">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81"/>
            <p:cNvSpPr/>
            <p:nvPr/>
          </p:nvSpPr>
          <p:spPr>
            <a:xfrm>
              <a:off x="1511975" y="2115965"/>
              <a:ext cx="11822" cy="11822"/>
            </a:xfrm>
            <a:custGeom>
              <a:rect b="b" l="l" r="r" t="t"/>
              <a:pathLst>
                <a:path extrusionOk="0" h="451" w="451">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81"/>
            <p:cNvSpPr/>
            <p:nvPr/>
          </p:nvSpPr>
          <p:spPr>
            <a:xfrm>
              <a:off x="1630403" y="2109962"/>
              <a:ext cx="35623" cy="41521"/>
            </a:xfrm>
            <a:custGeom>
              <a:rect b="b" l="l" r="r" t="t"/>
              <a:pathLst>
                <a:path extrusionOk="0" h="1584" w="1359">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81"/>
            <p:cNvSpPr/>
            <p:nvPr/>
          </p:nvSpPr>
          <p:spPr>
            <a:xfrm>
              <a:off x="1648201" y="2109962"/>
              <a:ext cx="17720" cy="29725"/>
            </a:xfrm>
            <a:custGeom>
              <a:rect b="b" l="l" r="r" t="t"/>
              <a:pathLst>
                <a:path extrusionOk="0" h="1134" w="676">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81"/>
            <p:cNvSpPr/>
            <p:nvPr/>
          </p:nvSpPr>
          <p:spPr>
            <a:xfrm>
              <a:off x="1642198" y="2115965"/>
              <a:ext cx="11927" cy="11822"/>
            </a:xfrm>
            <a:custGeom>
              <a:rect b="b" l="l" r="r" t="t"/>
              <a:pathLst>
                <a:path extrusionOk="0" h="451" w="455">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81"/>
            <p:cNvSpPr/>
            <p:nvPr/>
          </p:nvSpPr>
          <p:spPr>
            <a:xfrm>
              <a:off x="1484137" y="1997458"/>
              <a:ext cx="188520" cy="72163"/>
            </a:xfrm>
            <a:custGeom>
              <a:rect b="b" l="l" r="r" t="t"/>
              <a:pathLst>
                <a:path extrusionOk="0" h="2753" w="7192">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81"/>
            <p:cNvSpPr/>
            <p:nvPr/>
          </p:nvSpPr>
          <p:spPr>
            <a:xfrm>
              <a:off x="1484032" y="1997983"/>
              <a:ext cx="88808" cy="59712"/>
            </a:xfrm>
            <a:custGeom>
              <a:rect b="b" l="l" r="r" t="t"/>
              <a:pathLst>
                <a:path extrusionOk="0" h="2278" w="3388">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81"/>
            <p:cNvSpPr/>
            <p:nvPr/>
          </p:nvSpPr>
          <p:spPr>
            <a:xfrm>
              <a:off x="1387256" y="1968179"/>
              <a:ext cx="391484" cy="360553"/>
            </a:xfrm>
            <a:custGeom>
              <a:rect b="b" l="l" r="r" t="t"/>
              <a:pathLst>
                <a:path extrusionOk="0" h="13755" w="14935">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81"/>
            <p:cNvSpPr/>
            <p:nvPr/>
          </p:nvSpPr>
          <p:spPr>
            <a:xfrm>
              <a:off x="1494543" y="2104432"/>
              <a:ext cx="46658" cy="52582"/>
            </a:xfrm>
            <a:custGeom>
              <a:rect b="b" l="l" r="r" t="t"/>
              <a:pathLst>
                <a:path extrusionOk="0" h="2006" w="178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81"/>
            <p:cNvSpPr/>
            <p:nvPr/>
          </p:nvSpPr>
          <p:spPr>
            <a:xfrm>
              <a:off x="1624872" y="2104432"/>
              <a:ext cx="46684" cy="52582"/>
            </a:xfrm>
            <a:custGeom>
              <a:rect b="b" l="l" r="r" t="t"/>
              <a:pathLst>
                <a:path extrusionOk="0" h="2006" w="1781">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81"/>
            <p:cNvSpPr/>
            <p:nvPr/>
          </p:nvSpPr>
          <p:spPr>
            <a:xfrm>
              <a:off x="1547833" y="2270278"/>
              <a:ext cx="16330" cy="22962"/>
            </a:xfrm>
            <a:custGeom>
              <a:rect b="b" l="l" r="r" t="t"/>
              <a:pathLst>
                <a:path extrusionOk="0" h="876" w="623">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81"/>
            <p:cNvSpPr/>
            <p:nvPr/>
          </p:nvSpPr>
          <p:spPr>
            <a:xfrm>
              <a:off x="1601831" y="2270278"/>
              <a:ext cx="16357" cy="22962"/>
            </a:xfrm>
            <a:custGeom>
              <a:rect b="b" l="l" r="r" t="t"/>
              <a:pathLst>
                <a:path extrusionOk="0" h="876" w="624">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81"/>
            <p:cNvSpPr/>
            <p:nvPr/>
          </p:nvSpPr>
          <p:spPr>
            <a:xfrm>
              <a:off x="1634833" y="2054602"/>
              <a:ext cx="26973" cy="25426"/>
            </a:xfrm>
            <a:custGeom>
              <a:rect b="b" l="l" r="r" t="t"/>
              <a:pathLst>
                <a:path extrusionOk="0" h="970" w="1029">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4" name="Google Shape;17804;p81"/>
          <p:cNvGrpSpPr/>
          <p:nvPr/>
        </p:nvGrpSpPr>
        <p:grpSpPr>
          <a:xfrm>
            <a:off x="3011649" y="2132506"/>
            <a:ext cx="379033" cy="336752"/>
            <a:chOff x="3034239" y="1980106"/>
            <a:chExt cx="379033" cy="336752"/>
          </a:xfrm>
        </p:grpSpPr>
        <p:sp>
          <p:nvSpPr>
            <p:cNvPr id="17805" name="Google Shape;17805;p81"/>
            <p:cNvSpPr/>
            <p:nvPr/>
          </p:nvSpPr>
          <p:spPr>
            <a:xfrm>
              <a:off x="3085564" y="1991613"/>
              <a:ext cx="276463" cy="256647"/>
            </a:xfrm>
            <a:custGeom>
              <a:rect b="b" l="l" r="r" t="t"/>
              <a:pathLst>
                <a:path extrusionOk="0" h="9791" w="10547">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81"/>
            <p:cNvSpPr/>
            <p:nvPr/>
          </p:nvSpPr>
          <p:spPr>
            <a:xfrm>
              <a:off x="3294818" y="1985637"/>
              <a:ext cx="112556" cy="182727"/>
            </a:xfrm>
            <a:custGeom>
              <a:rect b="b" l="l" r="r" t="t"/>
              <a:pathLst>
                <a:path extrusionOk="0" h="6971" w="4294">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81"/>
            <p:cNvSpPr/>
            <p:nvPr/>
          </p:nvSpPr>
          <p:spPr>
            <a:xfrm>
              <a:off x="3140872" y="2098167"/>
              <a:ext cx="41521" cy="53316"/>
            </a:xfrm>
            <a:custGeom>
              <a:rect b="b" l="l" r="r" t="t"/>
              <a:pathLst>
                <a:path extrusionOk="0" h="2034" w="1584">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81"/>
            <p:cNvSpPr/>
            <p:nvPr/>
          </p:nvSpPr>
          <p:spPr>
            <a:xfrm>
              <a:off x="3158670" y="2098167"/>
              <a:ext cx="23722" cy="41521"/>
            </a:xfrm>
            <a:custGeom>
              <a:rect b="b" l="l" r="r" t="t"/>
              <a:pathLst>
                <a:path extrusionOk="0" h="1584" w="905">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81"/>
            <p:cNvSpPr/>
            <p:nvPr/>
          </p:nvSpPr>
          <p:spPr>
            <a:xfrm>
              <a:off x="3152668" y="2104065"/>
              <a:ext cx="17824" cy="17824"/>
            </a:xfrm>
            <a:custGeom>
              <a:rect b="b" l="l" r="r" t="t"/>
              <a:pathLst>
                <a:path extrusionOk="0" h="680" w="68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81"/>
            <p:cNvSpPr/>
            <p:nvPr/>
          </p:nvSpPr>
          <p:spPr>
            <a:xfrm>
              <a:off x="3265224" y="2098167"/>
              <a:ext cx="41494" cy="53316"/>
            </a:xfrm>
            <a:custGeom>
              <a:rect b="b" l="l" r="r" t="t"/>
              <a:pathLst>
                <a:path extrusionOk="0" h="2034" w="1583">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81"/>
            <p:cNvSpPr/>
            <p:nvPr/>
          </p:nvSpPr>
          <p:spPr>
            <a:xfrm>
              <a:off x="3283022" y="2098167"/>
              <a:ext cx="23696" cy="41521"/>
            </a:xfrm>
            <a:custGeom>
              <a:rect b="b" l="l" r="r" t="t"/>
              <a:pathLst>
                <a:path extrusionOk="0" h="1584" w="904">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81"/>
            <p:cNvSpPr/>
            <p:nvPr/>
          </p:nvSpPr>
          <p:spPr>
            <a:xfrm>
              <a:off x="3277125" y="2104065"/>
              <a:ext cx="17720" cy="17824"/>
            </a:xfrm>
            <a:custGeom>
              <a:rect b="b" l="l" r="r" t="t"/>
              <a:pathLst>
                <a:path extrusionOk="0" h="680" w="676">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81"/>
            <p:cNvSpPr/>
            <p:nvPr/>
          </p:nvSpPr>
          <p:spPr>
            <a:xfrm>
              <a:off x="3294897" y="1996253"/>
              <a:ext cx="97930" cy="172137"/>
            </a:xfrm>
            <a:custGeom>
              <a:rect b="b" l="l" r="r" t="t"/>
              <a:pathLst>
                <a:path extrusionOk="0" h="6567" w="3736">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81"/>
            <p:cNvSpPr/>
            <p:nvPr/>
          </p:nvSpPr>
          <p:spPr>
            <a:xfrm>
              <a:off x="3085564" y="1997511"/>
              <a:ext cx="97930" cy="250749"/>
            </a:xfrm>
            <a:custGeom>
              <a:rect b="b" l="l" r="r" t="t"/>
              <a:pathLst>
                <a:path extrusionOk="0" h="9566" w="3736">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81"/>
            <p:cNvSpPr/>
            <p:nvPr/>
          </p:nvSpPr>
          <p:spPr>
            <a:xfrm>
              <a:off x="3040216" y="1985637"/>
              <a:ext cx="112583" cy="182727"/>
            </a:xfrm>
            <a:custGeom>
              <a:rect b="b" l="l" r="r" t="t"/>
              <a:pathLst>
                <a:path extrusionOk="0" h="6971" w="4295">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81"/>
            <p:cNvSpPr/>
            <p:nvPr/>
          </p:nvSpPr>
          <p:spPr>
            <a:xfrm>
              <a:off x="3040137" y="1985637"/>
              <a:ext cx="110643" cy="121311"/>
            </a:xfrm>
            <a:custGeom>
              <a:rect b="b" l="l" r="r" t="t"/>
              <a:pathLst>
                <a:path extrusionOk="0" h="4628" w="4221">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81"/>
            <p:cNvSpPr/>
            <p:nvPr/>
          </p:nvSpPr>
          <p:spPr>
            <a:xfrm>
              <a:off x="3158670" y="2204721"/>
              <a:ext cx="130276" cy="94784"/>
            </a:xfrm>
            <a:custGeom>
              <a:rect b="b" l="l" r="r" t="t"/>
              <a:pathLst>
                <a:path extrusionOk="0" h="3616" w="497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81"/>
            <p:cNvSpPr/>
            <p:nvPr/>
          </p:nvSpPr>
          <p:spPr>
            <a:xfrm>
              <a:off x="3194162" y="2252113"/>
              <a:ext cx="59293" cy="59293"/>
            </a:xfrm>
            <a:custGeom>
              <a:rect b="b" l="l" r="r" t="t"/>
              <a:pathLst>
                <a:path extrusionOk="0" h="2262" w="2262">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81"/>
            <p:cNvSpPr/>
            <p:nvPr/>
          </p:nvSpPr>
          <p:spPr>
            <a:xfrm>
              <a:off x="3194162" y="2252113"/>
              <a:ext cx="59293" cy="29148"/>
            </a:xfrm>
            <a:custGeom>
              <a:rect b="b" l="l" r="r" t="t"/>
              <a:pathLst>
                <a:path extrusionOk="0" h="1112" w="2262">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81"/>
            <p:cNvSpPr/>
            <p:nvPr/>
          </p:nvSpPr>
          <p:spPr>
            <a:xfrm>
              <a:off x="3140872" y="2198823"/>
              <a:ext cx="165846" cy="65190"/>
            </a:xfrm>
            <a:custGeom>
              <a:rect b="b" l="l" r="r" t="t"/>
              <a:pathLst>
                <a:path extrusionOk="0" h="2487" w="6327">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81"/>
            <p:cNvSpPr/>
            <p:nvPr/>
          </p:nvSpPr>
          <p:spPr>
            <a:xfrm>
              <a:off x="3188264" y="2175127"/>
              <a:ext cx="71088" cy="50013"/>
            </a:xfrm>
            <a:custGeom>
              <a:rect b="b" l="l" r="r" t="t"/>
              <a:pathLst>
                <a:path extrusionOk="0" h="1908" w="2712">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81"/>
            <p:cNvSpPr/>
            <p:nvPr/>
          </p:nvSpPr>
          <p:spPr>
            <a:xfrm>
              <a:off x="3188264" y="2176988"/>
              <a:ext cx="52661" cy="48179"/>
            </a:xfrm>
            <a:custGeom>
              <a:rect b="b" l="l" r="r" t="t"/>
              <a:pathLst>
                <a:path extrusionOk="0" h="1838" w="2009">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81"/>
            <p:cNvSpPr/>
            <p:nvPr/>
          </p:nvSpPr>
          <p:spPr>
            <a:xfrm>
              <a:off x="3259693" y="2092636"/>
              <a:ext cx="52556" cy="64378"/>
            </a:xfrm>
            <a:custGeom>
              <a:rect b="b" l="l" r="r" t="t"/>
              <a:pathLst>
                <a:path extrusionOk="0" h="2456" w="2005">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81"/>
            <p:cNvSpPr/>
            <p:nvPr/>
          </p:nvSpPr>
          <p:spPr>
            <a:xfrm>
              <a:off x="3135341" y="2092636"/>
              <a:ext cx="52582" cy="64378"/>
            </a:xfrm>
            <a:custGeom>
              <a:rect b="b" l="l" r="r" t="t"/>
              <a:pathLst>
                <a:path extrusionOk="0" h="2456" w="2006">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81"/>
            <p:cNvSpPr/>
            <p:nvPr/>
          </p:nvSpPr>
          <p:spPr>
            <a:xfrm>
              <a:off x="3034239" y="1980106"/>
              <a:ext cx="379033" cy="336752"/>
            </a:xfrm>
            <a:custGeom>
              <a:rect b="b" l="l" r="r" t="t"/>
              <a:pathLst>
                <a:path extrusionOk="0" h="12847" w="1446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6" name="Google Shape;17826;p81"/>
          <p:cNvGrpSpPr/>
          <p:nvPr/>
        </p:nvGrpSpPr>
        <p:grpSpPr>
          <a:xfrm>
            <a:off x="852263" y="2117722"/>
            <a:ext cx="322361" cy="368653"/>
            <a:chOff x="874854" y="1965322"/>
            <a:chExt cx="322361" cy="368653"/>
          </a:xfrm>
        </p:grpSpPr>
        <p:sp>
          <p:nvSpPr>
            <p:cNvPr id="17827" name="Google Shape;17827;p81"/>
            <p:cNvSpPr/>
            <p:nvPr/>
          </p:nvSpPr>
          <p:spPr>
            <a:xfrm>
              <a:off x="1066755" y="1970774"/>
              <a:ext cx="125217" cy="187157"/>
            </a:xfrm>
            <a:custGeom>
              <a:rect b="b" l="l" r="r" t="t"/>
              <a:pathLst>
                <a:path extrusionOk="0" h="7140" w="4777">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81"/>
            <p:cNvSpPr/>
            <p:nvPr/>
          </p:nvSpPr>
          <p:spPr>
            <a:xfrm>
              <a:off x="1093781" y="1970774"/>
              <a:ext cx="98192" cy="187157"/>
            </a:xfrm>
            <a:custGeom>
              <a:rect b="b" l="l" r="r" t="t"/>
              <a:pathLst>
                <a:path extrusionOk="0" h="7140" w="3746">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81"/>
            <p:cNvSpPr/>
            <p:nvPr/>
          </p:nvSpPr>
          <p:spPr>
            <a:xfrm>
              <a:off x="880280" y="1970774"/>
              <a:ext cx="125217" cy="187157"/>
            </a:xfrm>
            <a:custGeom>
              <a:rect b="b" l="l" r="r" t="t"/>
              <a:pathLst>
                <a:path extrusionOk="0" h="7140" w="4777">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81"/>
            <p:cNvSpPr/>
            <p:nvPr/>
          </p:nvSpPr>
          <p:spPr>
            <a:xfrm>
              <a:off x="880280" y="1970774"/>
              <a:ext cx="98192" cy="187157"/>
            </a:xfrm>
            <a:custGeom>
              <a:rect b="b" l="l" r="r" t="t"/>
              <a:pathLst>
                <a:path extrusionOk="0" h="7140" w="3746">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81"/>
            <p:cNvSpPr/>
            <p:nvPr/>
          </p:nvSpPr>
          <p:spPr>
            <a:xfrm>
              <a:off x="926283" y="2109229"/>
              <a:ext cx="219320" cy="219320"/>
            </a:xfrm>
            <a:custGeom>
              <a:rect b="b" l="l" r="r" t="t"/>
              <a:pathLst>
                <a:path extrusionOk="0" h="8367" w="8367">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81"/>
            <p:cNvSpPr/>
            <p:nvPr/>
          </p:nvSpPr>
          <p:spPr>
            <a:xfrm>
              <a:off x="926466" y="2109517"/>
              <a:ext cx="102805" cy="215336"/>
            </a:xfrm>
            <a:custGeom>
              <a:rect b="b" l="l" r="r" t="t"/>
              <a:pathLst>
                <a:path extrusionOk="0" h="8215" w="3922">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81"/>
            <p:cNvSpPr/>
            <p:nvPr/>
          </p:nvSpPr>
          <p:spPr>
            <a:xfrm>
              <a:off x="966833"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81"/>
            <p:cNvSpPr/>
            <p:nvPr/>
          </p:nvSpPr>
          <p:spPr>
            <a:xfrm>
              <a:off x="984160" y="2201601"/>
              <a:ext cx="17379" cy="28414"/>
            </a:xfrm>
            <a:custGeom>
              <a:rect b="b" l="l" r="r" t="t"/>
              <a:pathLst>
                <a:path extrusionOk="0" h="1084" w="663">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81"/>
            <p:cNvSpPr/>
            <p:nvPr/>
          </p:nvSpPr>
          <p:spPr>
            <a:xfrm>
              <a:off x="978367" y="2207316"/>
              <a:ext cx="11533" cy="11638"/>
            </a:xfrm>
            <a:custGeom>
              <a:rect b="b" l="l" r="r" t="t"/>
              <a:pathLst>
                <a:path extrusionOk="0" h="444" w="44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81"/>
            <p:cNvSpPr/>
            <p:nvPr/>
          </p:nvSpPr>
          <p:spPr>
            <a:xfrm>
              <a:off x="1070714" y="2201680"/>
              <a:ext cx="34600" cy="40315"/>
            </a:xfrm>
            <a:custGeom>
              <a:rect b="b" l="l" r="r" t="t"/>
              <a:pathLst>
                <a:path extrusionOk="0" h="1538" w="132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81"/>
            <p:cNvSpPr/>
            <p:nvPr/>
          </p:nvSpPr>
          <p:spPr>
            <a:xfrm>
              <a:off x="1088066" y="2201601"/>
              <a:ext cx="17353" cy="28414"/>
            </a:xfrm>
            <a:custGeom>
              <a:rect b="b" l="l" r="r" t="t"/>
              <a:pathLst>
                <a:path extrusionOk="0" h="1084" w="662">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81"/>
            <p:cNvSpPr/>
            <p:nvPr/>
          </p:nvSpPr>
          <p:spPr>
            <a:xfrm>
              <a:off x="1082247" y="2207316"/>
              <a:ext cx="11560" cy="11638"/>
            </a:xfrm>
            <a:custGeom>
              <a:rect b="b" l="l" r="r" t="t"/>
              <a:pathLst>
                <a:path extrusionOk="0" h="444" w="441">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81"/>
            <p:cNvSpPr/>
            <p:nvPr/>
          </p:nvSpPr>
          <p:spPr>
            <a:xfrm>
              <a:off x="952731" y="2201601"/>
              <a:ext cx="166790" cy="126947"/>
            </a:xfrm>
            <a:custGeom>
              <a:rect b="b" l="l" r="r" t="t"/>
              <a:pathLst>
                <a:path extrusionOk="0" h="4843" w="6363">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81"/>
            <p:cNvSpPr/>
            <p:nvPr/>
          </p:nvSpPr>
          <p:spPr>
            <a:xfrm>
              <a:off x="1009796" y="2259295"/>
              <a:ext cx="52661" cy="40472"/>
            </a:xfrm>
            <a:custGeom>
              <a:rect b="b" l="l" r="r" t="t"/>
              <a:pathLst>
                <a:path extrusionOk="0" h="1544" w="2009">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81"/>
            <p:cNvSpPr/>
            <p:nvPr/>
          </p:nvSpPr>
          <p:spPr>
            <a:xfrm>
              <a:off x="1009796" y="2260501"/>
              <a:ext cx="35597" cy="39266"/>
            </a:xfrm>
            <a:custGeom>
              <a:rect b="b" l="l" r="r" t="t"/>
              <a:pathLst>
                <a:path extrusionOk="0" h="1498" w="1358">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81"/>
            <p:cNvSpPr/>
            <p:nvPr/>
          </p:nvSpPr>
          <p:spPr>
            <a:xfrm>
              <a:off x="953098" y="2266766"/>
              <a:ext cx="49358" cy="58087"/>
            </a:xfrm>
            <a:custGeom>
              <a:rect b="b" l="l" r="r" t="t"/>
              <a:pathLst>
                <a:path extrusionOk="0" h="2216" w="1883">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81"/>
            <p:cNvSpPr/>
            <p:nvPr/>
          </p:nvSpPr>
          <p:spPr>
            <a:xfrm>
              <a:off x="874854" y="1965322"/>
              <a:ext cx="322361" cy="368653"/>
            </a:xfrm>
            <a:custGeom>
              <a:rect b="b" l="l" r="r" t="t"/>
              <a:pathLst>
                <a:path extrusionOk="0" h="14064" w="12298">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81"/>
            <p:cNvSpPr/>
            <p:nvPr/>
          </p:nvSpPr>
          <p:spPr>
            <a:xfrm>
              <a:off x="961407" y="2196254"/>
              <a:ext cx="45479" cy="51167"/>
            </a:xfrm>
            <a:custGeom>
              <a:rect b="b" l="l" r="r" t="t"/>
              <a:pathLst>
                <a:path extrusionOk="0" h="1952" w="1735">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81"/>
            <p:cNvSpPr/>
            <p:nvPr/>
          </p:nvSpPr>
          <p:spPr>
            <a:xfrm>
              <a:off x="1065288" y="2196149"/>
              <a:ext cx="45479" cy="51272"/>
            </a:xfrm>
            <a:custGeom>
              <a:rect b="b" l="l" r="r" t="t"/>
              <a:pathLst>
                <a:path extrusionOk="0" h="1956" w="1735">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6" name="Google Shape;17846;p81"/>
          <p:cNvGrpSpPr/>
          <p:nvPr/>
        </p:nvGrpSpPr>
        <p:grpSpPr>
          <a:xfrm>
            <a:off x="5472347" y="3519226"/>
            <a:ext cx="362545" cy="323593"/>
            <a:chOff x="5494938" y="3366826"/>
            <a:chExt cx="362545" cy="323593"/>
          </a:xfrm>
        </p:grpSpPr>
        <p:sp>
          <p:nvSpPr>
            <p:cNvPr id="17847" name="Google Shape;17847;p81"/>
            <p:cNvSpPr/>
            <p:nvPr/>
          </p:nvSpPr>
          <p:spPr>
            <a:xfrm>
              <a:off x="5535305" y="3385253"/>
              <a:ext cx="50826" cy="50590"/>
            </a:xfrm>
            <a:custGeom>
              <a:rect b="b" l="l" r="r" t="t"/>
              <a:pathLst>
                <a:path extrusionOk="0" h="1930" w="1939">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81"/>
            <p:cNvSpPr/>
            <p:nvPr/>
          </p:nvSpPr>
          <p:spPr>
            <a:xfrm>
              <a:off x="5498529" y="3430129"/>
              <a:ext cx="47969" cy="40131"/>
            </a:xfrm>
            <a:custGeom>
              <a:rect b="b" l="l" r="r" t="t"/>
              <a:pathLst>
                <a:path extrusionOk="0" h="1531" w="183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81"/>
            <p:cNvSpPr/>
            <p:nvPr/>
          </p:nvSpPr>
          <p:spPr>
            <a:xfrm>
              <a:off x="5651453" y="3397756"/>
              <a:ext cx="41049" cy="45164"/>
            </a:xfrm>
            <a:custGeom>
              <a:rect b="b" l="l" r="r" t="t"/>
              <a:pathLst>
                <a:path extrusionOk="0" h="1723" w="1566">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81"/>
            <p:cNvSpPr/>
            <p:nvPr/>
          </p:nvSpPr>
          <p:spPr>
            <a:xfrm>
              <a:off x="5544899" y="3447088"/>
              <a:ext cx="128232" cy="84430"/>
            </a:xfrm>
            <a:custGeom>
              <a:rect b="b" l="l" r="r" t="t"/>
              <a:pathLst>
                <a:path extrusionOk="0" h="3221" w="4892">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81"/>
            <p:cNvSpPr/>
            <p:nvPr/>
          </p:nvSpPr>
          <p:spPr>
            <a:xfrm>
              <a:off x="5596983" y="3372461"/>
              <a:ext cx="43880" cy="54496"/>
            </a:xfrm>
            <a:custGeom>
              <a:rect b="b" l="l" r="r" t="t"/>
              <a:pathLst>
                <a:path extrusionOk="0" h="2079" w="1674">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81"/>
            <p:cNvSpPr/>
            <p:nvPr/>
          </p:nvSpPr>
          <p:spPr>
            <a:xfrm>
              <a:off x="5545161" y="3449998"/>
              <a:ext cx="47785" cy="81547"/>
            </a:xfrm>
            <a:custGeom>
              <a:rect b="b" l="l" r="r" t="t"/>
              <a:pathLst>
                <a:path extrusionOk="0" h="3111" w="1823">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81"/>
            <p:cNvSpPr/>
            <p:nvPr/>
          </p:nvSpPr>
          <p:spPr>
            <a:xfrm>
              <a:off x="5498634" y="3433772"/>
              <a:ext cx="44063" cy="36488"/>
            </a:xfrm>
            <a:custGeom>
              <a:rect b="b" l="l" r="r" t="t"/>
              <a:pathLst>
                <a:path extrusionOk="0" h="1392" w="1681">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81"/>
            <p:cNvSpPr/>
            <p:nvPr/>
          </p:nvSpPr>
          <p:spPr>
            <a:xfrm>
              <a:off x="5535305" y="3385751"/>
              <a:ext cx="42150" cy="50092"/>
            </a:xfrm>
            <a:custGeom>
              <a:rect b="b" l="l" r="r" t="t"/>
              <a:pathLst>
                <a:path extrusionOk="0" h="1911" w="1608">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81"/>
            <p:cNvSpPr/>
            <p:nvPr/>
          </p:nvSpPr>
          <p:spPr>
            <a:xfrm>
              <a:off x="5597350" y="3372540"/>
              <a:ext cx="33002" cy="52687"/>
            </a:xfrm>
            <a:custGeom>
              <a:rect b="b" l="l" r="r" t="t"/>
              <a:pathLst>
                <a:path extrusionOk="0" h="2010" w="1259">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81"/>
            <p:cNvSpPr/>
            <p:nvPr/>
          </p:nvSpPr>
          <p:spPr>
            <a:xfrm>
              <a:off x="5652003" y="3397756"/>
              <a:ext cx="35964" cy="40577"/>
            </a:xfrm>
            <a:custGeom>
              <a:rect b="b" l="l" r="r" t="t"/>
              <a:pathLst>
                <a:path extrusionOk="0" h="1548" w="1372">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81"/>
            <p:cNvSpPr/>
            <p:nvPr/>
          </p:nvSpPr>
          <p:spPr>
            <a:xfrm>
              <a:off x="5723721" y="3520483"/>
              <a:ext cx="40656" cy="54653"/>
            </a:xfrm>
            <a:custGeom>
              <a:rect b="b" l="l" r="r" t="t"/>
              <a:pathLst>
                <a:path extrusionOk="0" h="2085" w="1551">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81"/>
            <p:cNvSpPr/>
            <p:nvPr/>
          </p:nvSpPr>
          <p:spPr>
            <a:xfrm>
              <a:off x="5668596" y="3535660"/>
              <a:ext cx="38926" cy="46580"/>
            </a:xfrm>
            <a:custGeom>
              <a:rect b="b" l="l" r="r" t="t"/>
              <a:pathLst>
                <a:path extrusionOk="0" h="1777" w="1485">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81"/>
            <p:cNvSpPr/>
            <p:nvPr/>
          </p:nvSpPr>
          <p:spPr>
            <a:xfrm>
              <a:off x="5803616" y="3596316"/>
              <a:ext cx="50276" cy="37589"/>
            </a:xfrm>
            <a:custGeom>
              <a:rect b="b" l="l" r="r" t="t"/>
              <a:pathLst>
                <a:path extrusionOk="0" h="1434" w="1918">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81"/>
            <p:cNvSpPr/>
            <p:nvPr/>
          </p:nvSpPr>
          <p:spPr>
            <a:xfrm>
              <a:off x="5669225" y="3594586"/>
              <a:ext cx="129070" cy="89935"/>
            </a:xfrm>
            <a:custGeom>
              <a:rect b="b" l="l" r="r" t="t"/>
              <a:pathLst>
                <a:path extrusionOk="0" h="3431" w="4924">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81"/>
            <p:cNvSpPr/>
            <p:nvPr/>
          </p:nvSpPr>
          <p:spPr>
            <a:xfrm>
              <a:off x="5770458" y="3544494"/>
              <a:ext cx="53185" cy="48624"/>
            </a:xfrm>
            <a:custGeom>
              <a:rect b="b" l="l" r="r" t="t"/>
              <a:pathLst>
                <a:path extrusionOk="0" h="1855" w="2029">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81"/>
            <p:cNvSpPr/>
            <p:nvPr/>
          </p:nvSpPr>
          <p:spPr>
            <a:xfrm>
              <a:off x="5672370" y="3594586"/>
              <a:ext cx="75597" cy="66606"/>
            </a:xfrm>
            <a:custGeom>
              <a:rect b="b" l="l" r="r" t="t"/>
              <a:pathLst>
                <a:path extrusionOk="0" h="2541" w="2884">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81"/>
            <p:cNvSpPr/>
            <p:nvPr/>
          </p:nvSpPr>
          <p:spPr>
            <a:xfrm>
              <a:off x="5668596" y="3535818"/>
              <a:ext cx="31455" cy="46422"/>
            </a:xfrm>
            <a:custGeom>
              <a:rect b="b" l="l" r="r" t="t"/>
              <a:pathLst>
                <a:path extrusionOk="0" h="1771" w="120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81"/>
            <p:cNvSpPr/>
            <p:nvPr/>
          </p:nvSpPr>
          <p:spPr>
            <a:xfrm>
              <a:off x="5723721" y="3520483"/>
              <a:ext cx="26920" cy="54627"/>
            </a:xfrm>
            <a:custGeom>
              <a:rect b="b" l="l" r="r" t="t"/>
              <a:pathLst>
                <a:path extrusionOk="0" h="2084" w="1027">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81"/>
            <p:cNvSpPr/>
            <p:nvPr/>
          </p:nvSpPr>
          <p:spPr>
            <a:xfrm>
              <a:off x="5771821" y="3544573"/>
              <a:ext cx="48336" cy="41704"/>
            </a:xfrm>
            <a:custGeom>
              <a:rect b="b" l="l" r="r" t="t"/>
              <a:pathLst>
                <a:path extrusionOk="0" h="1591" w="1844">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81"/>
            <p:cNvSpPr/>
            <p:nvPr/>
          </p:nvSpPr>
          <p:spPr>
            <a:xfrm>
              <a:off x="5807129" y="3596342"/>
              <a:ext cx="44456" cy="26527"/>
            </a:xfrm>
            <a:custGeom>
              <a:rect b="b" l="l" r="r" t="t"/>
              <a:pathLst>
                <a:path extrusionOk="0" h="1012" w="1696">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81"/>
            <p:cNvSpPr/>
            <p:nvPr/>
          </p:nvSpPr>
          <p:spPr>
            <a:xfrm>
              <a:off x="5532160" y="3379775"/>
              <a:ext cx="57930" cy="61232"/>
            </a:xfrm>
            <a:custGeom>
              <a:rect b="b" l="l" r="r" t="t"/>
              <a:pathLst>
                <a:path extrusionOk="0" h="2336" w="221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81"/>
            <p:cNvSpPr/>
            <p:nvPr/>
          </p:nvSpPr>
          <p:spPr>
            <a:xfrm>
              <a:off x="5494938" y="3424703"/>
              <a:ext cx="54417" cy="50774"/>
            </a:xfrm>
            <a:custGeom>
              <a:rect b="b" l="l" r="r" t="t"/>
              <a:pathLst>
                <a:path extrusionOk="0" h="1937" w="2076">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81"/>
            <p:cNvSpPr/>
            <p:nvPr/>
          </p:nvSpPr>
          <p:spPr>
            <a:xfrm>
              <a:off x="5593392" y="3366826"/>
              <a:ext cx="52189" cy="64850"/>
            </a:xfrm>
            <a:custGeom>
              <a:rect b="b" l="l" r="r" t="t"/>
              <a:pathLst>
                <a:path extrusionOk="0" h="2474" w="1991">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81"/>
            <p:cNvSpPr/>
            <p:nvPr/>
          </p:nvSpPr>
          <p:spPr>
            <a:xfrm>
              <a:off x="5647757" y="3392278"/>
              <a:ext cx="48231" cy="55911"/>
            </a:xfrm>
            <a:custGeom>
              <a:rect b="b" l="l" r="r" t="t"/>
              <a:pathLst>
                <a:path extrusionOk="0" h="2133" w="184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81"/>
            <p:cNvSpPr/>
            <p:nvPr/>
          </p:nvSpPr>
          <p:spPr>
            <a:xfrm>
              <a:off x="5541937" y="3441662"/>
              <a:ext cx="134890" cy="95204"/>
            </a:xfrm>
            <a:custGeom>
              <a:rect b="b" l="l" r="r" t="t"/>
              <a:pathLst>
                <a:path extrusionOk="0" h="3632" w="5146">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81"/>
            <p:cNvSpPr/>
            <p:nvPr/>
          </p:nvSpPr>
          <p:spPr>
            <a:xfrm>
              <a:off x="5718635" y="3514952"/>
              <a:ext cx="51088" cy="65322"/>
            </a:xfrm>
            <a:custGeom>
              <a:rect b="b" l="l" r="r" t="t"/>
              <a:pathLst>
                <a:path extrusionOk="0" h="2492" w="1949">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81"/>
            <p:cNvSpPr/>
            <p:nvPr/>
          </p:nvSpPr>
          <p:spPr>
            <a:xfrm>
              <a:off x="5662698" y="3530051"/>
              <a:ext cx="50171" cy="57222"/>
            </a:xfrm>
            <a:custGeom>
              <a:rect b="b" l="l" r="r" t="t"/>
              <a:pathLst>
                <a:path extrusionOk="0" h="2183" w="1914">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81"/>
            <p:cNvSpPr/>
            <p:nvPr/>
          </p:nvSpPr>
          <p:spPr>
            <a:xfrm>
              <a:off x="5766395" y="3539278"/>
              <a:ext cx="61232" cy="58611"/>
            </a:xfrm>
            <a:custGeom>
              <a:rect b="b" l="l" r="r" t="t"/>
              <a:pathLst>
                <a:path extrusionOk="0" h="2236" w="2336">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81"/>
            <p:cNvSpPr/>
            <p:nvPr/>
          </p:nvSpPr>
          <p:spPr>
            <a:xfrm>
              <a:off x="5800497" y="3590995"/>
              <a:ext cx="56986" cy="48179"/>
            </a:xfrm>
            <a:custGeom>
              <a:rect b="b" l="l" r="r" t="t"/>
              <a:pathLst>
                <a:path extrusionOk="0" h="1838" w="2174">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81"/>
            <p:cNvSpPr/>
            <p:nvPr/>
          </p:nvSpPr>
          <p:spPr>
            <a:xfrm>
              <a:off x="5668491" y="3589055"/>
              <a:ext cx="131744" cy="101364"/>
            </a:xfrm>
            <a:custGeom>
              <a:rect b="b" l="l" r="r" t="t"/>
              <a:pathLst>
                <a:path extrusionOk="0" h="3867" w="5026">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77" name="Google Shape;17877;p81"/>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 name="Shape 866"/>
        <p:cNvGrpSpPr/>
        <p:nvPr/>
      </p:nvGrpSpPr>
      <p:grpSpPr>
        <a:xfrm>
          <a:off x="0" y="0"/>
          <a:ext cx="0" cy="0"/>
          <a:chOff x="0" y="0"/>
          <a:chExt cx="0" cy="0"/>
        </a:xfrm>
      </p:grpSpPr>
      <p:sp>
        <p:nvSpPr>
          <p:cNvPr id="867" name="Google Shape;867;p37"/>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868" name="Google Shape;868;p37"/>
          <p:cNvSpPr txBox="1"/>
          <p:nvPr>
            <p:ph idx="1" type="subTitle"/>
          </p:nvPr>
        </p:nvSpPr>
        <p:spPr>
          <a:xfrm>
            <a:off x="4572037" y="1472900"/>
            <a:ext cx="3428400" cy="19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869" name="Google Shape;869;p37"/>
          <p:cNvSpPr txBox="1"/>
          <p:nvPr>
            <p:ph idx="2" type="subTitle"/>
          </p:nvPr>
        </p:nvSpPr>
        <p:spPr>
          <a:xfrm>
            <a:off x="1143563" y="1472900"/>
            <a:ext cx="3428400" cy="19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smallest planet in the entire Solar System. This planet's name has nothing to do with the liquid metal, since Mercury was named after the Roman messenger god. Its temperatures aren't as terribly hot as those on Venus</a:t>
            </a:r>
            <a:endParaRPr/>
          </a:p>
        </p:txBody>
      </p:sp>
      <p:grpSp>
        <p:nvGrpSpPr>
          <p:cNvPr id="870" name="Google Shape;870;p37"/>
          <p:cNvGrpSpPr/>
          <p:nvPr/>
        </p:nvGrpSpPr>
        <p:grpSpPr>
          <a:xfrm>
            <a:off x="2930202" y="3756585"/>
            <a:ext cx="3283591" cy="851992"/>
            <a:chOff x="430825" y="1382850"/>
            <a:chExt cx="10927091" cy="2835249"/>
          </a:xfrm>
        </p:grpSpPr>
        <p:sp>
          <p:nvSpPr>
            <p:cNvPr id="871" name="Google Shape;871;p37"/>
            <p:cNvSpPr/>
            <p:nvPr/>
          </p:nvSpPr>
          <p:spPr>
            <a:xfrm>
              <a:off x="2939723" y="2940252"/>
              <a:ext cx="1131693" cy="224206"/>
            </a:xfrm>
            <a:custGeom>
              <a:rect b="b" l="l" r="r" t="t"/>
              <a:pathLst>
                <a:path extrusionOk="0" h="652" w="3291">
                  <a:moveTo>
                    <a:pt x="37" y="0"/>
                  </a:moveTo>
                  <a:cubicBezTo>
                    <a:pt x="19" y="0"/>
                    <a:pt x="0" y="19"/>
                    <a:pt x="0" y="37"/>
                  </a:cubicBezTo>
                  <a:cubicBezTo>
                    <a:pt x="0" y="74"/>
                    <a:pt x="19" y="92"/>
                    <a:pt x="37" y="92"/>
                  </a:cubicBezTo>
                  <a:lnTo>
                    <a:pt x="809" y="92"/>
                  </a:lnTo>
                  <a:lnTo>
                    <a:pt x="1368" y="652"/>
                  </a:lnTo>
                  <a:lnTo>
                    <a:pt x="3235" y="652"/>
                  </a:lnTo>
                  <a:cubicBezTo>
                    <a:pt x="3272" y="652"/>
                    <a:pt x="3290" y="633"/>
                    <a:pt x="3290" y="596"/>
                  </a:cubicBezTo>
                  <a:cubicBezTo>
                    <a:pt x="3290" y="578"/>
                    <a:pt x="3272" y="555"/>
                    <a:pt x="3235" y="555"/>
                  </a:cubicBezTo>
                  <a:lnTo>
                    <a:pt x="1405" y="555"/>
                  </a:lnTo>
                  <a:lnTo>
                    <a:pt x="86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7"/>
            <p:cNvSpPr/>
            <p:nvPr/>
          </p:nvSpPr>
          <p:spPr>
            <a:xfrm>
              <a:off x="7712681" y="2940252"/>
              <a:ext cx="1133068" cy="224206"/>
            </a:xfrm>
            <a:custGeom>
              <a:rect b="b" l="l" r="r" t="t"/>
              <a:pathLst>
                <a:path extrusionOk="0" h="652" w="3295">
                  <a:moveTo>
                    <a:pt x="2426" y="0"/>
                  </a:moveTo>
                  <a:lnTo>
                    <a:pt x="1867" y="555"/>
                  </a:lnTo>
                  <a:lnTo>
                    <a:pt x="37" y="555"/>
                  </a:lnTo>
                  <a:cubicBezTo>
                    <a:pt x="19" y="555"/>
                    <a:pt x="0" y="578"/>
                    <a:pt x="0" y="596"/>
                  </a:cubicBezTo>
                  <a:cubicBezTo>
                    <a:pt x="0" y="633"/>
                    <a:pt x="19" y="652"/>
                    <a:pt x="37" y="652"/>
                  </a:cubicBezTo>
                  <a:lnTo>
                    <a:pt x="1909" y="652"/>
                  </a:lnTo>
                  <a:lnTo>
                    <a:pt x="2463" y="92"/>
                  </a:lnTo>
                  <a:lnTo>
                    <a:pt x="3253" y="92"/>
                  </a:lnTo>
                  <a:cubicBezTo>
                    <a:pt x="3272" y="92"/>
                    <a:pt x="3295" y="74"/>
                    <a:pt x="3295" y="37"/>
                  </a:cubicBezTo>
                  <a:cubicBezTo>
                    <a:pt x="3295" y="19"/>
                    <a:pt x="3272" y="0"/>
                    <a:pt x="3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7"/>
            <p:cNvSpPr/>
            <p:nvPr/>
          </p:nvSpPr>
          <p:spPr>
            <a:xfrm>
              <a:off x="2945913" y="3025876"/>
              <a:ext cx="895107" cy="245183"/>
            </a:xfrm>
            <a:custGeom>
              <a:rect b="b" l="l" r="r" t="t"/>
              <a:pathLst>
                <a:path extrusionOk="0" h="713" w="2603">
                  <a:moveTo>
                    <a:pt x="61" y="1"/>
                  </a:moveTo>
                  <a:cubicBezTo>
                    <a:pt x="19" y="1"/>
                    <a:pt x="1" y="19"/>
                    <a:pt x="1" y="56"/>
                  </a:cubicBezTo>
                  <a:cubicBezTo>
                    <a:pt x="1" y="75"/>
                    <a:pt x="19" y="98"/>
                    <a:pt x="61" y="98"/>
                  </a:cubicBezTo>
                  <a:lnTo>
                    <a:pt x="615" y="98"/>
                  </a:lnTo>
                  <a:lnTo>
                    <a:pt x="1216" y="712"/>
                  </a:lnTo>
                  <a:lnTo>
                    <a:pt x="2542" y="712"/>
                  </a:lnTo>
                  <a:cubicBezTo>
                    <a:pt x="2579" y="712"/>
                    <a:pt x="2602" y="675"/>
                    <a:pt x="2602" y="652"/>
                  </a:cubicBezTo>
                  <a:cubicBezTo>
                    <a:pt x="2602" y="634"/>
                    <a:pt x="2579" y="597"/>
                    <a:pt x="2542" y="597"/>
                  </a:cubicBezTo>
                  <a:lnTo>
                    <a:pt x="1253" y="597"/>
                  </a:lnTo>
                  <a:lnTo>
                    <a:pt x="65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7"/>
            <p:cNvSpPr/>
            <p:nvPr/>
          </p:nvSpPr>
          <p:spPr>
            <a:xfrm>
              <a:off x="7944795" y="3025876"/>
              <a:ext cx="893043" cy="245183"/>
            </a:xfrm>
            <a:custGeom>
              <a:rect b="b" l="l" r="r" t="t"/>
              <a:pathLst>
                <a:path extrusionOk="0" h="713" w="2597">
                  <a:moveTo>
                    <a:pt x="1945" y="1"/>
                  </a:moveTo>
                  <a:lnTo>
                    <a:pt x="1326" y="597"/>
                  </a:lnTo>
                  <a:lnTo>
                    <a:pt x="56" y="597"/>
                  </a:lnTo>
                  <a:cubicBezTo>
                    <a:pt x="19" y="597"/>
                    <a:pt x="0" y="634"/>
                    <a:pt x="0" y="652"/>
                  </a:cubicBezTo>
                  <a:cubicBezTo>
                    <a:pt x="0" y="675"/>
                    <a:pt x="19" y="712"/>
                    <a:pt x="56" y="712"/>
                  </a:cubicBezTo>
                  <a:lnTo>
                    <a:pt x="1386" y="712"/>
                  </a:lnTo>
                  <a:lnTo>
                    <a:pt x="1982" y="98"/>
                  </a:lnTo>
                  <a:lnTo>
                    <a:pt x="2541" y="98"/>
                  </a:lnTo>
                  <a:cubicBezTo>
                    <a:pt x="2578" y="98"/>
                    <a:pt x="2597" y="75"/>
                    <a:pt x="2597" y="56"/>
                  </a:cubicBezTo>
                  <a:cubicBezTo>
                    <a:pt x="2597" y="19"/>
                    <a:pt x="2578" y="1"/>
                    <a:pt x="25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7"/>
            <p:cNvSpPr/>
            <p:nvPr/>
          </p:nvSpPr>
          <p:spPr>
            <a:xfrm>
              <a:off x="2958636" y="3151390"/>
              <a:ext cx="232460" cy="33700"/>
            </a:xfrm>
            <a:custGeom>
              <a:rect b="b" l="l" r="r" t="t"/>
              <a:pathLst>
                <a:path extrusionOk="0" h="98" w="676">
                  <a:moveTo>
                    <a:pt x="61" y="1"/>
                  </a:moveTo>
                  <a:cubicBezTo>
                    <a:pt x="24" y="1"/>
                    <a:pt x="1" y="19"/>
                    <a:pt x="1" y="38"/>
                  </a:cubicBezTo>
                  <a:cubicBezTo>
                    <a:pt x="1" y="79"/>
                    <a:pt x="24" y="98"/>
                    <a:pt x="61" y="98"/>
                  </a:cubicBezTo>
                  <a:lnTo>
                    <a:pt x="638" y="98"/>
                  </a:lnTo>
                  <a:cubicBezTo>
                    <a:pt x="657" y="98"/>
                    <a:pt x="675" y="79"/>
                    <a:pt x="675" y="38"/>
                  </a:cubicBezTo>
                  <a:cubicBezTo>
                    <a:pt x="675" y="19"/>
                    <a:pt x="657" y="1"/>
                    <a:pt x="6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7"/>
            <p:cNvSpPr/>
            <p:nvPr/>
          </p:nvSpPr>
          <p:spPr>
            <a:xfrm>
              <a:off x="8586462" y="3151390"/>
              <a:ext cx="238649" cy="33700"/>
            </a:xfrm>
            <a:custGeom>
              <a:rect b="b" l="l" r="r" t="t"/>
              <a:pathLst>
                <a:path extrusionOk="0" h="98" w="694">
                  <a:moveTo>
                    <a:pt x="61" y="1"/>
                  </a:moveTo>
                  <a:cubicBezTo>
                    <a:pt x="19" y="1"/>
                    <a:pt x="1" y="19"/>
                    <a:pt x="1" y="38"/>
                  </a:cubicBezTo>
                  <a:cubicBezTo>
                    <a:pt x="1" y="79"/>
                    <a:pt x="19" y="98"/>
                    <a:pt x="61" y="98"/>
                  </a:cubicBezTo>
                  <a:lnTo>
                    <a:pt x="638" y="98"/>
                  </a:lnTo>
                  <a:cubicBezTo>
                    <a:pt x="657" y="98"/>
                    <a:pt x="694" y="79"/>
                    <a:pt x="694" y="38"/>
                  </a:cubicBezTo>
                  <a:cubicBezTo>
                    <a:pt x="694" y="19"/>
                    <a:pt x="657" y="1"/>
                    <a:pt x="6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7"/>
            <p:cNvSpPr/>
            <p:nvPr/>
          </p:nvSpPr>
          <p:spPr>
            <a:xfrm>
              <a:off x="3443497" y="3038600"/>
              <a:ext cx="529224" cy="33700"/>
            </a:xfrm>
            <a:custGeom>
              <a:rect b="b" l="l" r="r" t="t"/>
              <a:pathLst>
                <a:path extrusionOk="0" h="98" w="1539">
                  <a:moveTo>
                    <a:pt x="37" y="1"/>
                  </a:moveTo>
                  <a:cubicBezTo>
                    <a:pt x="18" y="1"/>
                    <a:pt x="0" y="19"/>
                    <a:pt x="0" y="61"/>
                  </a:cubicBezTo>
                  <a:cubicBezTo>
                    <a:pt x="0" y="79"/>
                    <a:pt x="18" y="98"/>
                    <a:pt x="37" y="98"/>
                  </a:cubicBezTo>
                  <a:lnTo>
                    <a:pt x="1479" y="98"/>
                  </a:lnTo>
                  <a:cubicBezTo>
                    <a:pt x="1502" y="98"/>
                    <a:pt x="1539" y="79"/>
                    <a:pt x="1539" y="61"/>
                  </a:cubicBezTo>
                  <a:cubicBezTo>
                    <a:pt x="1539" y="19"/>
                    <a:pt x="1502" y="1"/>
                    <a:pt x="14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7"/>
            <p:cNvSpPr/>
            <p:nvPr/>
          </p:nvSpPr>
          <p:spPr>
            <a:xfrm>
              <a:off x="7812748" y="3038600"/>
              <a:ext cx="529568" cy="33700"/>
            </a:xfrm>
            <a:custGeom>
              <a:rect b="b" l="l" r="r" t="t"/>
              <a:pathLst>
                <a:path extrusionOk="0" h="98" w="1540">
                  <a:moveTo>
                    <a:pt x="56" y="1"/>
                  </a:moveTo>
                  <a:cubicBezTo>
                    <a:pt x="19" y="1"/>
                    <a:pt x="1" y="19"/>
                    <a:pt x="1" y="61"/>
                  </a:cubicBezTo>
                  <a:cubicBezTo>
                    <a:pt x="1" y="79"/>
                    <a:pt x="19" y="98"/>
                    <a:pt x="56" y="98"/>
                  </a:cubicBezTo>
                  <a:lnTo>
                    <a:pt x="1502" y="98"/>
                  </a:lnTo>
                  <a:cubicBezTo>
                    <a:pt x="1521" y="98"/>
                    <a:pt x="1539" y="79"/>
                    <a:pt x="1539" y="61"/>
                  </a:cubicBezTo>
                  <a:cubicBezTo>
                    <a:pt x="1539" y="19"/>
                    <a:pt x="1521" y="1"/>
                    <a:pt x="15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7"/>
            <p:cNvSpPr/>
            <p:nvPr/>
          </p:nvSpPr>
          <p:spPr>
            <a:xfrm>
              <a:off x="4190045" y="1483261"/>
              <a:ext cx="3495833" cy="2277140"/>
            </a:xfrm>
            <a:custGeom>
              <a:rect b="b" l="l" r="r" t="t"/>
              <a:pathLst>
                <a:path extrusionOk="0" h="6622" w="10166">
                  <a:moveTo>
                    <a:pt x="4894" y="0"/>
                  </a:moveTo>
                  <a:cubicBezTo>
                    <a:pt x="3314" y="0"/>
                    <a:pt x="2043" y="1289"/>
                    <a:pt x="2043" y="2851"/>
                  </a:cubicBezTo>
                  <a:lnTo>
                    <a:pt x="2043" y="3082"/>
                  </a:lnTo>
                  <a:cubicBezTo>
                    <a:pt x="1964" y="3082"/>
                    <a:pt x="1872" y="3059"/>
                    <a:pt x="1775" y="3059"/>
                  </a:cubicBezTo>
                  <a:cubicBezTo>
                    <a:pt x="791" y="3059"/>
                    <a:pt x="1" y="3849"/>
                    <a:pt x="1" y="4833"/>
                  </a:cubicBezTo>
                  <a:cubicBezTo>
                    <a:pt x="1" y="5813"/>
                    <a:pt x="791" y="6621"/>
                    <a:pt x="1775" y="6621"/>
                  </a:cubicBezTo>
                  <a:lnTo>
                    <a:pt x="8087" y="6621"/>
                  </a:lnTo>
                  <a:cubicBezTo>
                    <a:pt x="9242" y="6621"/>
                    <a:pt x="10166" y="5679"/>
                    <a:pt x="10166" y="4524"/>
                  </a:cubicBezTo>
                  <a:cubicBezTo>
                    <a:pt x="10166" y="3368"/>
                    <a:pt x="9242" y="2444"/>
                    <a:pt x="8087" y="2444"/>
                  </a:cubicBezTo>
                  <a:cubicBezTo>
                    <a:pt x="7971" y="2444"/>
                    <a:pt x="7837" y="2463"/>
                    <a:pt x="7722" y="2481"/>
                  </a:cubicBezTo>
                  <a:cubicBezTo>
                    <a:pt x="7532" y="1058"/>
                    <a:pt x="6317" y="0"/>
                    <a:pt x="48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7"/>
            <p:cNvSpPr/>
            <p:nvPr/>
          </p:nvSpPr>
          <p:spPr>
            <a:xfrm>
              <a:off x="4164599" y="1470538"/>
              <a:ext cx="3521280" cy="2296053"/>
            </a:xfrm>
            <a:custGeom>
              <a:rect b="b" l="l" r="r" t="t"/>
              <a:pathLst>
                <a:path extrusionOk="0" h="6677" w="10240">
                  <a:moveTo>
                    <a:pt x="4926" y="74"/>
                  </a:moveTo>
                  <a:cubicBezTo>
                    <a:pt x="6336" y="74"/>
                    <a:pt x="7528" y="1114"/>
                    <a:pt x="7722" y="2518"/>
                  </a:cubicBezTo>
                  <a:lnTo>
                    <a:pt x="7722" y="2560"/>
                  </a:lnTo>
                  <a:lnTo>
                    <a:pt x="7759" y="2541"/>
                  </a:lnTo>
                  <a:cubicBezTo>
                    <a:pt x="7893" y="2518"/>
                    <a:pt x="8008" y="2500"/>
                    <a:pt x="8124" y="2500"/>
                  </a:cubicBezTo>
                  <a:cubicBezTo>
                    <a:pt x="9260" y="2500"/>
                    <a:pt x="10166" y="3424"/>
                    <a:pt x="10166" y="4561"/>
                  </a:cubicBezTo>
                  <a:cubicBezTo>
                    <a:pt x="10166" y="5697"/>
                    <a:pt x="9260" y="6603"/>
                    <a:pt x="8124" y="6603"/>
                  </a:cubicBezTo>
                  <a:lnTo>
                    <a:pt x="1807" y="6603"/>
                  </a:lnTo>
                  <a:cubicBezTo>
                    <a:pt x="846" y="6603"/>
                    <a:pt x="56" y="5831"/>
                    <a:pt x="56" y="4870"/>
                  </a:cubicBezTo>
                  <a:cubicBezTo>
                    <a:pt x="75" y="3904"/>
                    <a:pt x="846" y="3137"/>
                    <a:pt x="1807" y="3137"/>
                  </a:cubicBezTo>
                  <a:cubicBezTo>
                    <a:pt x="1904" y="3137"/>
                    <a:pt x="1983" y="3137"/>
                    <a:pt x="2080" y="3156"/>
                  </a:cubicBezTo>
                  <a:lnTo>
                    <a:pt x="2117" y="3156"/>
                  </a:lnTo>
                  <a:lnTo>
                    <a:pt x="2117" y="3119"/>
                  </a:lnTo>
                  <a:lnTo>
                    <a:pt x="2117" y="2888"/>
                  </a:lnTo>
                  <a:cubicBezTo>
                    <a:pt x="2117" y="1326"/>
                    <a:pt x="3369" y="74"/>
                    <a:pt x="4926" y="74"/>
                  </a:cubicBezTo>
                  <a:close/>
                  <a:moveTo>
                    <a:pt x="4926" y="0"/>
                  </a:moveTo>
                  <a:cubicBezTo>
                    <a:pt x="3332" y="0"/>
                    <a:pt x="2038" y="1289"/>
                    <a:pt x="2038" y="2888"/>
                  </a:cubicBezTo>
                  <a:lnTo>
                    <a:pt x="2038" y="3077"/>
                  </a:lnTo>
                  <a:cubicBezTo>
                    <a:pt x="1964" y="3059"/>
                    <a:pt x="1886" y="3059"/>
                    <a:pt x="1807" y="3059"/>
                  </a:cubicBezTo>
                  <a:cubicBezTo>
                    <a:pt x="809" y="3059"/>
                    <a:pt x="1" y="3867"/>
                    <a:pt x="1" y="4870"/>
                  </a:cubicBezTo>
                  <a:cubicBezTo>
                    <a:pt x="1" y="5868"/>
                    <a:pt x="809" y="6677"/>
                    <a:pt x="1807" y="6677"/>
                  </a:cubicBezTo>
                  <a:lnTo>
                    <a:pt x="8124" y="6677"/>
                  </a:lnTo>
                  <a:cubicBezTo>
                    <a:pt x="9297" y="6677"/>
                    <a:pt x="10240" y="5734"/>
                    <a:pt x="10240" y="4561"/>
                  </a:cubicBezTo>
                  <a:cubicBezTo>
                    <a:pt x="10240" y="3387"/>
                    <a:pt x="9297" y="2444"/>
                    <a:pt x="8124" y="2444"/>
                  </a:cubicBezTo>
                  <a:cubicBezTo>
                    <a:pt x="8008" y="2444"/>
                    <a:pt x="7893" y="2444"/>
                    <a:pt x="7777" y="2463"/>
                  </a:cubicBezTo>
                  <a:cubicBezTo>
                    <a:pt x="7565" y="1058"/>
                    <a:pt x="6373" y="0"/>
                    <a:pt x="492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 name="Google Shape;881;p37"/>
            <p:cNvGrpSpPr/>
            <p:nvPr/>
          </p:nvGrpSpPr>
          <p:grpSpPr>
            <a:xfrm>
              <a:off x="430825" y="1382850"/>
              <a:ext cx="2469366" cy="2835249"/>
              <a:chOff x="430825" y="1382850"/>
              <a:chExt cx="2469366" cy="2835249"/>
            </a:xfrm>
          </p:grpSpPr>
          <p:sp>
            <p:nvSpPr>
              <p:cNvPr id="882" name="Google Shape;882;p37"/>
              <p:cNvSpPr/>
              <p:nvPr/>
            </p:nvSpPr>
            <p:spPr>
              <a:xfrm>
                <a:off x="443548" y="1397293"/>
                <a:ext cx="2443920" cy="2806364"/>
              </a:xfrm>
              <a:custGeom>
                <a:rect b="b" l="l" r="r" t="t"/>
                <a:pathLst>
                  <a:path extrusionOk="0" h="8161" w="7107">
                    <a:moveTo>
                      <a:pt x="425" y="1"/>
                    </a:moveTo>
                    <a:cubicBezTo>
                      <a:pt x="176" y="1"/>
                      <a:pt x="0" y="190"/>
                      <a:pt x="0" y="421"/>
                    </a:cubicBezTo>
                    <a:lnTo>
                      <a:pt x="0" y="7740"/>
                    </a:lnTo>
                    <a:cubicBezTo>
                      <a:pt x="0" y="7989"/>
                      <a:pt x="176" y="8160"/>
                      <a:pt x="425" y="8160"/>
                    </a:cubicBezTo>
                    <a:lnTo>
                      <a:pt x="6682" y="8160"/>
                    </a:lnTo>
                    <a:cubicBezTo>
                      <a:pt x="6913" y="8160"/>
                      <a:pt x="7107" y="7989"/>
                      <a:pt x="7107" y="7740"/>
                    </a:cubicBezTo>
                    <a:lnTo>
                      <a:pt x="7107" y="421"/>
                    </a:lnTo>
                    <a:cubicBezTo>
                      <a:pt x="7107" y="190"/>
                      <a:pt x="6913" y="1"/>
                      <a:pt x="66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7"/>
              <p:cNvSpPr/>
              <p:nvPr/>
            </p:nvSpPr>
            <p:spPr>
              <a:xfrm>
                <a:off x="430825" y="1382850"/>
                <a:ext cx="2469366" cy="2835249"/>
              </a:xfrm>
              <a:custGeom>
                <a:rect b="b" l="l" r="r" t="t"/>
                <a:pathLst>
                  <a:path extrusionOk="0" h="8245" w="7181">
                    <a:moveTo>
                      <a:pt x="6719" y="79"/>
                    </a:moveTo>
                    <a:cubicBezTo>
                      <a:pt x="6931" y="79"/>
                      <a:pt x="7102" y="255"/>
                      <a:pt x="7102" y="463"/>
                    </a:cubicBezTo>
                    <a:lnTo>
                      <a:pt x="7102" y="7782"/>
                    </a:lnTo>
                    <a:cubicBezTo>
                      <a:pt x="7102" y="8013"/>
                      <a:pt x="6931" y="8165"/>
                      <a:pt x="6719" y="8165"/>
                    </a:cubicBezTo>
                    <a:lnTo>
                      <a:pt x="462" y="8165"/>
                    </a:lnTo>
                    <a:cubicBezTo>
                      <a:pt x="231" y="8165"/>
                      <a:pt x="74" y="8013"/>
                      <a:pt x="74" y="7782"/>
                    </a:cubicBezTo>
                    <a:lnTo>
                      <a:pt x="74" y="463"/>
                    </a:lnTo>
                    <a:cubicBezTo>
                      <a:pt x="74" y="255"/>
                      <a:pt x="231" y="79"/>
                      <a:pt x="462" y="79"/>
                    </a:cubicBezTo>
                    <a:close/>
                    <a:moveTo>
                      <a:pt x="462" y="1"/>
                    </a:moveTo>
                    <a:cubicBezTo>
                      <a:pt x="190" y="1"/>
                      <a:pt x="0" y="213"/>
                      <a:pt x="0" y="463"/>
                    </a:cubicBezTo>
                    <a:lnTo>
                      <a:pt x="0" y="7782"/>
                    </a:lnTo>
                    <a:cubicBezTo>
                      <a:pt x="0" y="8050"/>
                      <a:pt x="190" y="8244"/>
                      <a:pt x="462" y="8244"/>
                    </a:cubicBezTo>
                    <a:lnTo>
                      <a:pt x="6719" y="8244"/>
                    </a:lnTo>
                    <a:cubicBezTo>
                      <a:pt x="6968" y="8244"/>
                      <a:pt x="7181" y="8050"/>
                      <a:pt x="7181" y="7782"/>
                    </a:cubicBezTo>
                    <a:lnTo>
                      <a:pt x="7181" y="463"/>
                    </a:lnTo>
                    <a:cubicBezTo>
                      <a:pt x="7181" y="213"/>
                      <a:pt x="6968" y="1"/>
                      <a:pt x="671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7"/>
              <p:cNvSpPr/>
              <p:nvPr/>
            </p:nvSpPr>
            <p:spPr>
              <a:xfrm>
                <a:off x="569062" y="1562696"/>
                <a:ext cx="2245504" cy="569113"/>
              </a:xfrm>
              <a:custGeom>
                <a:rect b="b" l="l" r="r" t="t"/>
                <a:pathLst>
                  <a:path extrusionOk="0" h="1655" w="6530">
                    <a:moveTo>
                      <a:pt x="231" y="0"/>
                    </a:moveTo>
                    <a:cubicBezTo>
                      <a:pt x="97" y="0"/>
                      <a:pt x="0" y="97"/>
                      <a:pt x="0" y="213"/>
                    </a:cubicBezTo>
                    <a:lnTo>
                      <a:pt x="0" y="1423"/>
                    </a:lnTo>
                    <a:cubicBezTo>
                      <a:pt x="0" y="1557"/>
                      <a:pt x="97" y="1654"/>
                      <a:pt x="231" y="1654"/>
                    </a:cubicBezTo>
                    <a:lnTo>
                      <a:pt x="6298" y="1654"/>
                    </a:lnTo>
                    <a:cubicBezTo>
                      <a:pt x="6432" y="1654"/>
                      <a:pt x="6529" y="1557"/>
                      <a:pt x="6529" y="1423"/>
                    </a:cubicBezTo>
                    <a:lnTo>
                      <a:pt x="6529" y="213"/>
                    </a:lnTo>
                    <a:cubicBezTo>
                      <a:pt x="6529" y="97"/>
                      <a:pt x="6432" y="0"/>
                      <a:pt x="62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7"/>
              <p:cNvSpPr/>
              <p:nvPr/>
            </p:nvSpPr>
            <p:spPr>
              <a:xfrm>
                <a:off x="556339" y="1549972"/>
                <a:ext cx="2270950" cy="595935"/>
              </a:xfrm>
              <a:custGeom>
                <a:rect b="b" l="l" r="r" t="t"/>
                <a:pathLst>
                  <a:path extrusionOk="0" h="1733" w="6604">
                    <a:moveTo>
                      <a:pt x="6335" y="74"/>
                    </a:moveTo>
                    <a:cubicBezTo>
                      <a:pt x="6451" y="74"/>
                      <a:pt x="6525" y="153"/>
                      <a:pt x="6525" y="250"/>
                    </a:cubicBezTo>
                    <a:lnTo>
                      <a:pt x="6525" y="1460"/>
                    </a:lnTo>
                    <a:cubicBezTo>
                      <a:pt x="6525" y="1576"/>
                      <a:pt x="6451" y="1654"/>
                      <a:pt x="6335" y="1654"/>
                    </a:cubicBezTo>
                    <a:lnTo>
                      <a:pt x="268" y="1654"/>
                    </a:lnTo>
                    <a:cubicBezTo>
                      <a:pt x="153" y="1654"/>
                      <a:pt x="79" y="1576"/>
                      <a:pt x="79" y="1460"/>
                    </a:cubicBezTo>
                    <a:lnTo>
                      <a:pt x="79" y="250"/>
                    </a:lnTo>
                    <a:cubicBezTo>
                      <a:pt x="79" y="153"/>
                      <a:pt x="153" y="74"/>
                      <a:pt x="268" y="74"/>
                    </a:cubicBezTo>
                    <a:close/>
                    <a:moveTo>
                      <a:pt x="268" y="0"/>
                    </a:moveTo>
                    <a:cubicBezTo>
                      <a:pt x="116" y="0"/>
                      <a:pt x="0" y="116"/>
                      <a:pt x="0" y="250"/>
                    </a:cubicBezTo>
                    <a:lnTo>
                      <a:pt x="0" y="1460"/>
                    </a:lnTo>
                    <a:cubicBezTo>
                      <a:pt x="0" y="1617"/>
                      <a:pt x="116" y="1733"/>
                      <a:pt x="268" y="1733"/>
                    </a:cubicBezTo>
                    <a:lnTo>
                      <a:pt x="6335" y="1733"/>
                    </a:lnTo>
                    <a:cubicBezTo>
                      <a:pt x="6488" y="1733"/>
                      <a:pt x="6603" y="1617"/>
                      <a:pt x="6603" y="1460"/>
                    </a:cubicBezTo>
                    <a:lnTo>
                      <a:pt x="6603" y="250"/>
                    </a:lnTo>
                    <a:cubicBezTo>
                      <a:pt x="6603" y="116"/>
                      <a:pt x="6488" y="0"/>
                      <a:pt x="633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7"/>
              <p:cNvSpPr/>
              <p:nvPr/>
            </p:nvSpPr>
            <p:spPr>
              <a:xfrm>
                <a:off x="569062" y="2283798"/>
                <a:ext cx="2245504" cy="569113"/>
              </a:xfrm>
              <a:custGeom>
                <a:rect b="b" l="l" r="r" t="t"/>
                <a:pathLst>
                  <a:path extrusionOk="0" h="1655" w="6530">
                    <a:moveTo>
                      <a:pt x="231" y="1"/>
                    </a:moveTo>
                    <a:cubicBezTo>
                      <a:pt x="97" y="1"/>
                      <a:pt x="0" y="98"/>
                      <a:pt x="0" y="232"/>
                    </a:cubicBezTo>
                    <a:lnTo>
                      <a:pt x="0" y="1447"/>
                    </a:lnTo>
                    <a:cubicBezTo>
                      <a:pt x="0" y="1563"/>
                      <a:pt x="97" y="1655"/>
                      <a:pt x="231" y="1655"/>
                    </a:cubicBezTo>
                    <a:lnTo>
                      <a:pt x="6298" y="1655"/>
                    </a:lnTo>
                    <a:cubicBezTo>
                      <a:pt x="6432" y="1655"/>
                      <a:pt x="6529" y="1563"/>
                      <a:pt x="6529" y="1447"/>
                    </a:cubicBezTo>
                    <a:lnTo>
                      <a:pt x="6529" y="232"/>
                    </a:lnTo>
                    <a:cubicBezTo>
                      <a:pt x="6529" y="98"/>
                      <a:pt x="6432" y="1"/>
                      <a:pt x="62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7"/>
              <p:cNvSpPr/>
              <p:nvPr/>
            </p:nvSpPr>
            <p:spPr>
              <a:xfrm>
                <a:off x="556339" y="2271075"/>
                <a:ext cx="2270950" cy="596279"/>
              </a:xfrm>
              <a:custGeom>
                <a:rect b="b" l="l" r="r" t="t"/>
                <a:pathLst>
                  <a:path extrusionOk="0" h="1734" w="6604">
                    <a:moveTo>
                      <a:pt x="6335" y="75"/>
                    </a:moveTo>
                    <a:cubicBezTo>
                      <a:pt x="6451" y="75"/>
                      <a:pt x="6525" y="153"/>
                      <a:pt x="6525" y="269"/>
                    </a:cubicBezTo>
                    <a:lnTo>
                      <a:pt x="6525" y="1484"/>
                    </a:lnTo>
                    <a:cubicBezTo>
                      <a:pt x="6525" y="1576"/>
                      <a:pt x="6451" y="1655"/>
                      <a:pt x="6335" y="1655"/>
                    </a:cubicBezTo>
                    <a:lnTo>
                      <a:pt x="268" y="1655"/>
                    </a:lnTo>
                    <a:cubicBezTo>
                      <a:pt x="153" y="1655"/>
                      <a:pt x="79" y="1576"/>
                      <a:pt x="79" y="1484"/>
                    </a:cubicBezTo>
                    <a:lnTo>
                      <a:pt x="79" y="269"/>
                    </a:lnTo>
                    <a:cubicBezTo>
                      <a:pt x="79" y="153"/>
                      <a:pt x="153" y="75"/>
                      <a:pt x="268" y="75"/>
                    </a:cubicBezTo>
                    <a:close/>
                    <a:moveTo>
                      <a:pt x="268" y="1"/>
                    </a:moveTo>
                    <a:cubicBezTo>
                      <a:pt x="116" y="1"/>
                      <a:pt x="0" y="116"/>
                      <a:pt x="0" y="269"/>
                    </a:cubicBezTo>
                    <a:lnTo>
                      <a:pt x="0" y="1484"/>
                    </a:lnTo>
                    <a:cubicBezTo>
                      <a:pt x="0" y="1618"/>
                      <a:pt x="116" y="1734"/>
                      <a:pt x="268" y="1734"/>
                    </a:cubicBezTo>
                    <a:lnTo>
                      <a:pt x="6335" y="1734"/>
                    </a:lnTo>
                    <a:cubicBezTo>
                      <a:pt x="6488" y="1734"/>
                      <a:pt x="6603" y="1618"/>
                      <a:pt x="6603" y="1484"/>
                    </a:cubicBezTo>
                    <a:lnTo>
                      <a:pt x="6603" y="269"/>
                    </a:lnTo>
                    <a:cubicBezTo>
                      <a:pt x="6603" y="116"/>
                      <a:pt x="6488" y="1"/>
                      <a:pt x="63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7"/>
              <p:cNvSpPr/>
              <p:nvPr/>
            </p:nvSpPr>
            <p:spPr>
              <a:xfrm>
                <a:off x="569062" y="2959165"/>
                <a:ext cx="2245504" cy="577022"/>
              </a:xfrm>
              <a:custGeom>
                <a:rect b="b" l="l" r="r" t="t"/>
                <a:pathLst>
                  <a:path extrusionOk="0" h="1678" w="6530">
                    <a:moveTo>
                      <a:pt x="231" y="1"/>
                    </a:moveTo>
                    <a:cubicBezTo>
                      <a:pt x="97" y="1"/>
                      <a:pt x="0" y="116"/>
                      <a:pt x="0" y="232"/>
                    </a:cubicBezTo>
                    <a:lnTo>
                      <a:pt x="0" y="1447"/>
                    </a:lnTo>
                    <a:cubicBezTo>
                      <a:pt x="0" y="1581"/>
                      <a:pt x="97" y="1678"/>
                      <a:pt x="231" y="1678"/>
                    </a:cubicBezTo>
                    <a:lnTo>
                      <a:pt x="6298" y="1678"/>
                    </a:lnTo>
                    <a:cubicBezTo>
                      <a:pt x="6432" y="1678"/>
                      <a:pt x="6529" y="1581"/>
                      <a:pt x="6529" y="1447"/>
                    </a:cubicBezTo>
                    <a:lnTo>
                      <a:pt x="6529" y="232"/>
                    </a:lnTo>
                    <a:cubicBezTo>
                      <a:pt x="6529" y="116"/>
                      <a:pt x="6432" y="1"/>
                      <a:pt x="62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7"/>
              <p:cNvSpPr/>
              <p:nvPr/>
            </p:nvSpPr>
            <p:spPr>
              <a:xfrm>
                <a:off x="556339" y="2946442"/>
                <a:ext cx="2270950" cy="602469"/>
              </a:xfrm>
              <a:custGeom>
                <a:rect b="b" l="l" r="r" t="t"/>
                <a:pathLst>
                  <a:path extrusionOk="0" h="1752" w="6604">
                    <a:moveTo>
                      <a:pt x="6335" y="74"/>
                    </a:moveTo>
                    <a:cubicBezTo>
                      <a:pt x="6451" y="74"/>
                      <a:pt x="6525" y="172"/>
                      <a:pt x="6525" y="269"/>
                    </a:cubicBezTo>
                    <a:lnTo>
                      <a:pt x="6525" y="1484"/>
                    </a:lnTo>
                    <a:cubicBezTo>
                      <a:pt x="6525" y="1576"/>
                      <a:pt x="6451" y="1673"/>
                      <a:pt x="6335" y="1673"/>
                    </a:cubicBezTo>
                    <a:lnTo>
                      <a:pt x="268" y="1673"/>
                    </a:lnTo>
                    <a:cubicBezTo>
                      <a:pt x="153" y="1673"/>
                      <a:pt x="79" y="1576"/>
                      <a:pt x="79" y="1484"/>
                    </a:cubicBezTo>
                    <a:lnTo>
                      <a:pt x="79" y="269"/>
                    </a:lnTo>
                    <a:cubicBezTo>
                      <a:pt x="79" y="172"/>
                      <a:pt x="153" y="74"/>
                      <a:pt x="268" y="74"/>
                    </a:cubicBezTo>
                    <a:close/>
                    <a:moveTo>
                      <a:pt x="268" y="1"/>
                    </a:moveTo>
                    <a:cubicBezTo>
                      <a:pt x="116" y="1"/>
                      <a:pt x="0" y="116"/>
                      <a:pt x="0" y="269"/>
                    </a:cubicBezTo>
                    <a:lnTo>
                      <a:pt x="0" y="1484"/>
                    </a:lnTo>
                    <a:cubicBezTo>
                      <a:pt x="0" y="1636"/>
                      <a:pt x="116" y="1752"/>
                      <a:pt x="268" y="1752"/>
                    </a:cubicBezTo>
                    <a:lnTo>
                      <a:pt x="6335" y="1752"/>
                    </a:lnTo>
                    <a:cubicBezTo>
                      <a:pt x="6488" y="1752"/>
                      <a:pt x="6603" y="1636"/>
                      <a:pt x="6603" y="1484"/>
                    </a:cubicBezTo>
                    <a:lnTo>
                      <a:pt x="6603" y="269"/>
                    </a:lnTo>
                    <a:cubicBezTo>
                      <a:pt x="6603" y="116"/>
                      <a:pt x="6488" y="1"/>
                      <a:pt x="63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7"/>
              <p:cNvSpPr/>
              <p:nvPr/>
            </p:nvSpPr>
            <p:spPr>
              <a:xfrm>
                <a:off x="721398" y="1688209"/>
                <a:ext cx="788505" cy="318084"/>
              </a:xfrm>
              <a:custGeom>
                <a:rect b="b" l="l" r="r" t="t"/>
                <a:pathLst>
                  <a:path extrusionOk="0" h="925" w="2293">
                    <a:moveTo>
                      <a:pt x="214" y="0"/>
                    </a:moveTo>
                    <a:cubicBezTo>
                      <a:pt x="98" y="0"/>
                      <a:pt x="1" y="97"/>
                      <a:pt x="1" y="231"/>
                    </a:cubicBezTo>
                    <a:lnTo>
                      <a:pt x="1" y="693"/>
                    </a:lnTo>
                    <a:cubicBezTo>
                      <a:pt x="1" y="809"/>
                      <a:pt x="98" y="924"/>
                      <a:pt x="214" y="924"/>
                    </a:cubicBezTo>
                    <a:lnTo>
                      <a:pt x="2062" y="924"/>
                    </a:lnTo>
                    <a:cubicBezTo>
                      <a:pt x="2196" y="924"/>
                      <a:pt x="2293" y="809"/>
                      <a:pt x="2293" y="693"/>
                    </a:cubicBezTo>
                    <a:lnTo>
                      <a:pt x="2293" y="231"/>
                    </a:lnTo>
                    <a:cubicBezTo>
                      <a:pt x="2293" y="97"/>
                      <a:pt x="2196" y="0"/>
                      <a:pt x="20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7"/>
              <p:cNvSpPr/>
              <p:nvPr/>
            </p:nvSpPr>
            <p:spPr>
              <a:xfrm>
                <a:off x="709018" y="1675486"/>
                <a:ext cx="813608" cy="343531"/>
              </a:xfrm>
              <a:custGeom>
                <a:rect b="b" l="l" r="r" t="t"/>
                <a:pathLst>
                  <a:path extrusionOk="0" h="999" w="2366">
                    <a:moveTo>
                      <a:pt x="2098" y="74"/>
                    </a:moveTo>
                    <a:cubicBezTo>
                      <a:pt x="2213" y="74"/>
                      <a:pt x="2292" y="153"/>
                      <a:pt x="2292" y="268"/>
                    </a:cubicBezTo>
                    <a:lnTo>
                      <a:pt x="2292" y="730"/>
                    </a:lnTo>
                    <a:cubicBezTo>
                      <a:pt x="2292" y="827"/>
                      <a:pt x="2213" y="924"/>
                      <a:pt x="2098" y="924"/>
                    </a:cubicBezTo>
                    <a:lnTo>
                      <a:pt x="250" y="924"/>
                    </a:lnTo>
                    <a:cubicBezTo>
                      <a:pt x="152" y="924"/>
                      <a:pt x="74" y="827"/>
                      <a:pt x="74" y="730"/>
                    </a:cubicBezTo>
                    <a:lnTo>
                      <a:pt x="74" y="268"/>
                    </a:lnTo>
                    <a:cubicBezTo>
                      <a:pt x="74" y="153"/>
                      <a:pt x="152" y="74"/>
                      <a:pt x="250" y="74"/>
                    </a:cubicBezTo>
                    <a:close/>
                    <a:moveTo>
                      <a:pt x="250" y="0"/>
                    </a:moveTo>
                    <a:cubicBezTo>
                      <a:pt x="116" y="0"/>
                      <a:pt x="0" y="116"/>
                      <a:pt x="0" y="268"/>
                    </a:cubicBezTo>
                    <a:lnTo>
                      <a:pt x="0" y="730"/>
                    </a:lnTo>
                    <a:cubicBezTo>
                      <a:pt x="0" y="864"/>
                      <a:pt x="116" y="998"/>
                      <a:pt x="250" y="998"/>
                    </a:cubicBezTo>
                    <a:lnTo>
                      <a:pt x="2098" y="998"/>
                    </a:lnTo>
                    <a:cubicBezTo>
                      <a:pt x="2250" y="998"/>
                      <a:pt x="2366" y="864"/>
                      <a:pt x="2366" y="730"/>
                    </a:cubicBezTo>
                    <a:lnTo>
                      <a:pt x="2366" y="268"/>
                    </a:lnTo>
                    <a:cubicBezTo>
                      <a:pt x="2366" y="116"/>
                      <a:pt x="2250" y="0"/>
                      <a:pt x="209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7"/>
              <p:cNvSpPr/>
              <p:nvPr/>
            </p:nvSpPr>
            <p:spPr>
              <a:xfrm>
                <a:off x="1635068" y="1614964"/>
                <a:ext cx="125858" cy="125858"/>
              </a:xfrm>
              <a:custGeom>
                <a:rect b="b" l="l" r="r" t="t"/>
                <a:pathLst>
                  <a:path extrusionOk="0" h="366" w="366">
                    <a:moveTo>
                      <a:pt x="98" y="1"/>
                    </a:moveTo>
                    <a:cubicBezTo>
                      <a:pt x="38" y="1"/>
                      <a:pt x="1" y="42"/>
                      <a:pt x="1" y="98"/>
                    </a:cubicBezTo>
                    <a:lnTo>
                      <a:pt x="1" y="273"/>
                    </a:lnTo>
                    <a:cubicBezTo>
                      <a:pt x="1" y="310"/>
                      <a:pt x="38" y="366"/>
                      <a:pt x="98" y="366"/>
                    </a:cubicBezTo>
                    <a:lnTo>
                      <a:pt x="269" y="366"/>
                    </a:lnTo>
                    <a:cubicBezTo>
                      <a:pt x="310" y="366"/>
                      <a:pt x="366" y="310"/>
                      <a:pt x="366" y="273"/>
                    </a:cubicBezTo>
                    <a:lnTo>
                      <a:pt x="366" y="98"/>
                    </a:lnTo>
                    <a:cubicBezTo>
                      <a:pt x="366" y="42"/>
                      <a:pt x="310" y="1"/>
                      <a:pt x="2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7"/>
              <p:cNvSpPr/>
              <p:nvPr/>
            </p:nvSpPr>
            <p:spPr>
              <a:xfrm>
                <a:off x="1622345" y="1602241"/>
                <a:ext cx="153024" cy="153024"/>
              </a:xfrm>
              <a:custGeom>
                <a:rect b="b" l="l" r="r" t="t"/>
                <a:pathLst>
                  <a:path extrusionOk="0" h="445" w="445">
                    <a:moveTo>
                      <a:pt x="306" y="79"/>
                    </a:moveTo>
                    <a:cubicBezTo>
                      <a:pt x="329" y="79"/>
                      <a:pt x="366" y="98"/>
                      <a:pt x="366" y="135"/>
                    </a:cubicBezTo>
                    <a:lnTo>
                      <a:pt x="366" y="310"/>
                    </a:lnTo>
                    <a:cubicBezTo>
                      <a:pt x="366" y="329"/>
                      <a:pt x="329" y="366"/>
                      <a:pt x="306" y="366"/>
                    </a:cubicBezTo>
                    <a:lnTo>
                      <a:pt x="135" y="366"/>
                    </a:lnTo>
                    <a:cubicBezTo>
                      <a:pt x="98" y="366"/>
                      <a:pt x="75" y="329"/>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7"/>
              <p:cNvSpPr/>
              <p:nvPr/>
            </p:nvSpPr>
            <p:spPr>
              <a:xfrm>
                <a:off x="1635068" y="2336411"/>
                <a:ext cx="125858" cy="127234"/>
              </a:xfrm>
              <a:custGeom>
                <a:rect b="b" l="l" r="r" t="t"/>
                <a:pathLst>
                  <a:path extrusionOk="0" h="370" w="366">
                    <a:moveTo>
                      <a:pt x="98" y="0"/>
                    </a:moveTo>
                    <a:cubicBezTo>
                      <a:pt x="38" y="0"/>
                      <a:pt x="1" y="60"/>
                      <a:pt x="1" y="116"/>
                    </a:cubicBezTo>
                    <a:lnTo>
                      <a:pt x="1" y="273"/>
                    </a:lnTo>
                    <a:cubicBezTo>
                      <a:pt x="1" y="328"/>
                      <a:pt x="38" y="370"/>
                      <a:pt x="98" y="370"/>
                    </a:cubicBezTo>
                    <a:lnTo>
                      <a:pt x="269" y="370"/>
                    </a:lnTo>
                    <a:cubicBezTo>
                      <a:pt x="310" y="370"/>
                      <a:pt x="366" y="328"/>
                      <a:pt x="366" y="273"/>
                    </a:cubicBezTo>
                    <a:lnTo>
                      <a:pt x="366" y="116"/>
                    </a:lnTo>
                    <a:cubicBezTo>
                      <a:pt x="366" y="60"/>
                      <a:pt x="310"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7"/>
              <p:cNvSpPr/>
              <p:nvPr/>
            </p:nvSpPr>
            <p:spPr>
              <a:xfrm>
                <a:off x="1622345" y="2323687"/>
                <a:ext cx="153024" cy="152681"/>
              </a:xfrm>
              <a:custGeom>
                <a:rect b="b" l="l" r="r" t="t"/>
                <a:pathLst>
                  <a:path extrusionOk="0" h="444" w="445">
                    <a:moveTo>
                      <a:pt x="306" y="79"/>
                    </a:moveTo>
                    <a:cubicBezTo>
                      <a:pt x="329" y="79"/>
                      <a:pt x="366" y="116"/>
                      <a:pt x="366" y="153"/>
                    </a:cubicBezTo>
                    <a:lnTo>
                      <a:pt x="366" y="310"/>
                    </a:lnTo>
                    <a:cubicBezTo>
                      <a:pt x="366" y="347"/>
                      <a:pt x="329" y="365"/>
                      <a:pt x="306" y="365"/>
                    </a:cubicBezTo>
                    <a:lnTo>
                      <a:pt x="135" y="365"/>
                    </a:lnTo>
                    <a:cubicBezTo>
                      <a:pt x="98" y="365"/>
                      <a:pt x="75" y="347"/>
                      <a:pt x="75" y="310"/>
                    </a:cubicBezTo>
                    <a:lnTo>
                      <a:pt x="75" y="153"/>
                    </a:lnTo>
                    <a:cubicBezTo>
                      <a:pt x="75" y="116"/>
                      <a:pt x="98" y="79"/>
                      <a:pt x="135" y="79"/>
                    </a:cubicBezTo>
                    <a:close/>
                    <a:moveTo>
                      <a:pt x="135" y="0"/>
                    </a:moveTo>
                    <a:cubicBezTo>
                      <a:pt x="56" y="0"/>
                      <a:pt x="1" y="79"/>
                      <a:pt x="1" y="153"/>
                    </a:cubicBezTo>
                    <a:lnTo>
                      <a:pt x="1" y="310"/>
                    </a:lnTo>
                    <a:cubicBezTo>
                      <a:pt x="1" y="384"/>
                      <a:pt x="56" y="444"/>
                      <a:pt x="135" y="444"/>
                    </a:cubicBezTo>
                    <a:lnTo>
                      <a:pt x="306" y="444"/>
                    </a:lnTo>
                    <a:cubicBezTo>
                      <a:pt x="384" y="444"/>
                      <a:pt x="444" y="384"/>
                      <a:pt x="444" y="310"/>
                    </a:cubicBezTo>
                    <a:lnTo>
                      <a:pt x="444" y="153"/>
                    </a:lnTo>
                    <a:cubicBezTo>
                      <a:pt x="444" y="79"/>
                      <a:pt x="384" y="0"/>
                      <a:pt x="3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7"/>
              <p:cNvSpPr/>
              <p:nvPr/>
            </p:nvSpPr>
            <p:spPr>
              <a:xfrm>
                <a:off x="1635068" y="1767644"/>
                <a:ext cx="125858" cy="119325"/>
              </a:xfrm>
              <a:custGeom>
                <a:rect b="b" l="l" r="r" t="t"/>
                <a:pathLst>
                  <a:path extrusionOk="0" h="347" w="366">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7"/>
              <p:cNvSpPr/>
              <p:nvPr/>
            </p:nvSpPr>
            <p:spPr>
              <a:xfrm>
                <a:off x="1622345" y="1754921"/>
                <a:ext cx="153024" cy="144771"/>
              </a:xfrm>
              <a:custGeom>
                <a:rect b="b" l="l" r="r" t="t"/>
                <a:pathLst>
                  <a:path extrusionOk="0" h="421" w="445">
                    <a:moveTo>
                      <a:pt x="306" y="74"/>
                    </a:moveTo>
                    <a:cubicBezTo>
                      <a:pt x="329" y="74"/>
                      <a:pt x="366" y="97"/>
                      <a:pt x="366" y="134"/>
                    </a:cubicBezTo>
                    <a:lnTo>
                      <a:pt x="366" y="287"/>
                    </a:lnTo>
                    <a:cubicBezTo>
                      <a:pt x="366" y="328"/>
                      <a:pt x="329" y="347"/>
                      <a:pt x="306" y="347"/>
                    </a:cubicBezTo>
                    <a:lnTo>
                      <a:pt x="135" y="347"/>
                    </a:lnTo>
                    <a:cubicBezTo>
                      <a:pt x="98" y="347"/>
                      <a:pt x="75" y="328"/>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7"/>
              <p:cNvSpPr/>
              <p:nvPr/>
            </p:nvSpPr>
            <p:spPr>
              <a:xfrm>
                <a:off x="1635068" y="2488746"/>
                <a:ext cx="125858" cy="125858"/>
              </a:xfrm>
              <a:custGeom>
                <a:rect b="b" l="l" r="r" t="t"/>
                <a:pathLst>
                  <a:path extrusionOk="0" h="366" w="366">
                    <a:moveTo>
                      <a:pt x="98" y="1"/>
                    </a:moveTo>
                    <a:cubicBezTo>
                      <a:pt x="38" y="1"/>
                      <a:pt x="1" y="42"/>
                      <a:pt x="1" y="98"/>
                    </a:cubicBezTo>
                    <a:lnTo>
                      <a:pt x="1" y="273"/>
                    </a:lnTo>
                    <a:cubicBezTo>
                      <a:pt x="1" y="329"/>
                      <a:pt x="38" y="366"/>
                      <a:pt x="98" y="366"/>
                    </a:cubicBezTo>
                    <a:lnTo>
                      <a:pt x="269" y="366"/>
                    </a:lnTo>
                    <a:cubicBezTo>
                      <a:pt x="310" y="366"/>
                      <a:pt x="366" y="329"/>
                      <a:pt x="366" y="273"/>
                    </a:cubicBezTo>
                    <a:lnTo>
                      <a:pt x="366" y="98"/>
                    </a:lnTo>
                    <a:cubicBezTo>
                      <a:pt x="366" y="42"/>
                      <a:pt x="310" y="1"/>
                      <a:pt x="2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7"/>
              <p:cNvSpPr/>
              <p:nvPr/>
            </p:nvSpPr>
            <p:spPr>
              <a:xfrm>
                <a:off x="1622345" y="2476023"/>
                <a:ext cx="153024" cy="153024"/>
              </a:xfrm>
              <a:custGeom>
                <a:rect b="b" l="l" r="r" t="t"/>
                <a:pathLst>
                  <a:path extrusionOk="0" h="445" w="445">
                    <a:moveTo>
                      <a:pt x="306" y="79"/>
                    </a:moveTo>
                    <a:cubicBezTo>
                      <a:pt x="329" y="79"/>
                      <a:pt x="366" y="98"/>
                      <a:pt x="366" y="135"/>
                    </a:cubicBezTo>
                    <a:lnTo>
                      <a:pt x="366" y="310"/>
                    </a:lnTo>
                    <a:cubicBezTo>
                      <a:pt x="366" y="347"/>
                      <a:pt x="329" y="366"/>
                      <a:pt x="306" y="366"/>
                    </a:cubicBezTo>
                    <a:lnTo>
                      <a:pt x="135" y="366"/>
                    </a:lnTo>
                    <a:cubicBezTo>
                      <a:pt x="98" y="366"/>
                      <a:pt x="75" y="347"/>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7"/>
              <p:cNvSpPr/>
              <p:nvPr/>
            </p:nvSpPr>
            <p:spPr>
              <a:xfrm>
                <a:off x="1635068" y="1913790"/>
                <a:ext cx="125858" cy="125858"/>
              </a:xfrm>
              <a:custGeom>
                <a:rect b="b" l="l" r="r" t="t"/>
                <a:pathLst>
                  <a:path extrusionOk="0" h="366" w="366">
                    <a:moveTo>
                      <a:pt x="98" y="0"/>
                    </a:moveTo>
                    <a:cubicBezTo>
                      <a:pt x="38" y="0"/>
                      <a:pt x="1" y="37"/>
                      <a:pt x="1" y="97"/>
                    </a:cubicBezTo>
                    <a:lnTo>
                      <a:pt x="1" y="268"/>
                    </a:lnTo>
                    <a:cubicBezTo>
                      <a:pt x="1" y="328"/>
                      <a:pt x="38" y="365"/>
                      <a:pt x="98" y="365"/>
                    </a:cubicBezTo>
                    <a:lnTo>
                      <a:pt x="269" y="365"/>
                    </a:lnTo>
                    <a:cubicBezTo>
                      <a:pt x="310" y="365"/>
                      <a:pt x="366" y="328"/>
                      <a:pt x="366" y="268"/>
                    </a:cubicBezTo>
                    <a:lnTo>
                      <a:pt x="366" y="97"/>
                    </a:lnTo>
                    <a:cubicBezTo>
                      <a:pt x="366" y="37"/>
                      <a:pt x="310"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7"/>
              <p:cNvSpPr/>
              <p:nvPr/>
            </p:nvSpPr>
            <p:spPr>
              <a:xfrm>
                <a:off x="1622345" y="1899348"/>
                <a:ext cx="153024" cy="153024"/>
              </a:xfrm>
              <a:custGeom>
                <a:rect b="b" l="l" r="r" t="t"/>
                <a:pathLst>
                  <a:path extrusionOk="0" h="445" w="445">
                    <a:moveTo>
                      <a:pt x="306" y="79"/>
                    </a:moveTo>
                    <a:cubicBezTo>
                      <a:pt x="329" y="79"/>
                      <a:pt x="366" y="98"/>
                      <a:pt x="366" y="139"/>
                    </a:cubicBezTo>
                    <a:lnTo>
                      <a:pt x="366" y="310"/>
                    </a:lnTo>
                    <a:cubicBezTo>
                      <a:pt x="366" y="347"/>
                      <a:pt x="329" y="370"/>
                      <a:pt x="306" y="370"/>
                    </a:cubicBezTo>
                    <a:lnTo>
                      <a:pt x="135" y="370"/>
                    </a:lnTo>
                    <a:cubicBezTo>
                      <a:pt x="98" y="370"/>
                      <a:pt x="75" y="347"/>
                      <a:pt x="75" y="310"/>
                    </a:cubicBezTo>
                    <a:lnTo>
                      <a:pt x="75" y="139"/>
                    </a:lnTo>
                    <a:cubicBezTo>
                      <a:pt x="75" y="98"/>
                      <a:pt x="98" y="79"/>
                      <a:pt x="135" y="79"/>
                    </a:cubicBezTo>
                    <a:close/>
                    <a:moveTo>
                      <a:pt x="135" y="1"/>
                    </a:moveTo>
                    <a:cubicBezTo>
                      <a:pt x="56" y="1"/>
                      <a:pt x="1" y="61"/>
                      <a:pt x="1" y="139"/>
                    </a:cubicBezTo>
                    <a:lnTo>
                      <a:pt x="1" y="310"/>
                    </a:lnTo>
                    <a:cubicBezTo>
                      <a:pt x="1" y="389"/>
                      <a:pt x="56" y="444"/>
                      <a:pt x="135" y="444"/>
                    </a:cubicBezTo>
                    <a:lnTo>
                      <a:pt x="306" y="444"/>
                    </a:lnTo>
                    <a:cubicBezTo>
                      <a:pt x="384" y="444"/>
                      <a:pt x="444" y="389"/>
                      <a:pt x="444" y="310"/>
                    </a:cubicBezTo>
                    <a:lnTo>
                      <a:pt x="444" y="139"/>
                    </a:lnTo>
                    <a:cubicBezTo>
                      <a:pt x="444" y="61"/>
                      <a:pt x="384" y="1"/>
                      <a:pt x="30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7"/>
              <p:cNvSpPr/>
              <p:nvPr/>
            </p:nvSpPr>
            <p:spPr>
              <a:xfrm>
                <a:off x="1635068" y="2641426"/>
                <a:ext cx="125858" cy="119325"/>
              </a:xfrm>
              <a:custGeom>
                <a:rect b="b" l="l" r="r" t="t"/>
                <a:pathLst>
                  <a:path extrusionOk="0" h="347" w="366">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7"/>
              <p:cNvSpPr/>
              <p:nvPr/>
            </p:nvSpPr>
            <p:spPr>
              <a:xfrm>
                <a:off x="1622345" y="2628703"/>
                <a:ext cx="153024" cy="144771"/>
              </a:xfrm>
              <a:custGeom>
                <a:rect b="b" l="l" r="r" t="t"/>
                <a:pathLst>
                  <a:path extrusionOk="0" h="421" w="445">
                    <a:moveTo>
                      <a:pt x="306" y="74"/>
                    </a:moveTo>
                    <a:cubicBezTo>
                      <a:pt x="329" y="74"/>
                      <a:pt x="366" y="97"/>
                      <a:pt x="366" y="134"/>
                    </a:cubicBezTo>
                    <a:lnTo>
                      <a:pt x="366" y="287"/>
                    </a:lnTo>
                    <a:cubicBezTo>
                      <a:pt x="366" y="329"/>
                      <a:pt x="329" y="347"/>
                      <a:pt x="306" y="347"/>
                    </a:cubicBezTo>
                    <a:lnTo>
                      <a:pt x="135" y="347"/>
                    </a:lnTo>
                    <a:cubicBezTo>
                      <a:pt x="98" y="347"/>
                      <a:pt x="75" y="329"/>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7"/>
              <p:cNvSpPr/>
              <p:nvPr/>
            </p:nvSpPr>
            <p:spPr>
              <a:xfrm>
                <a:off x="1800471" y="1614964"/>
                <a:ext cx="125858" cy="125858"/>
              </a:xfrm>
              <a:custGeom>
                <a:rect b="b" l="l" r="r" t="t"/>
                <a:pathLst>
                  <a:path extrusionOk="0" h="366" w="366">
                    <a:moveTo>
                      <a:pt x="97" y="1"/>
                    </a:moveTo>
                    <a:cubicBezTo>
                      <a:pt x="42" y="1"/>
                      <a:pt x="0" y="42"/>
                      <a:pt x="0" y="98"/>
                    </a:cubicBezTo>
                    <a:lnTo>
                      <a:pt x="0" y="273"/>
                    </a:lnTo>
                    <a:cubicBezTo>
                      <a:pt x="0" y="310"/>
                      <a:pt x="42" y="366"/>
                      <a:pt x="97" y="366"/>
                    </a:cubicBezTo>
                    <a:lnTo>
                      <a:pt x="273" y="366"/>
                    </a:lnTo>
                    <a:cubicBezTo>
                      <a:pt x="310" y="366"/>
                      <a:pt x="365" y="310"/>
                      <a:pt x="365" y="273"/>
                    </a:cubicBezTo>
                    <a:lnTo>
                      <a:pt x="365" y="98"/>
                    </a:lnTo>
                    <a:cubicBezTo>
                      <a:pt x="365" y="42"/>
                      <a:pt x="310" y="1"/>
                      <a:pt x="2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7"/>
              <p:cNvSpPr/>
              <p:nvPr/>
            </p:nvSpPr>
            <p:spPr>
              <a:xfrm>
                <a:off x="1787748" y="1602241"/>
                <a:ext cx="152681" cy="153024"/>
              </a:xfrm>
              <a:custGeom>
                <a:rect b="b" l="l" r="r" t="t"/>
                <a:pathLst>
                  <a:path extrusionOk="0" h="445" w="444">
                    <a:moveTo>
                      <a:pt x="310" y="79"/>
                    </a:moveTo>
                    <a:cubicBezTo>
                      <a:pt x="328" y="79"/>
                      <a:pt x="365" y="98"/>
                      <a:pt x="365" y="135"/>
                    </a:cubicBezTo>
                    <a:lnTo>
                      <a:pt x="365" y="310"/>
                    </a:lnTo>
                    <a:cubicBezTo>
                      <a:pt x="365" y="329"/>
                      <a:pt x="328" y="366"/>
                      <a:pt x="310" y="366"/>
                    </a:cubicBezTo>
                    <a:lnTo>
                      <a:pt x="134" y="366"/>
                    </a:lnTo>
                    <a:cubicBezTo>
                      <a:pt x="97" y="366"/>
                      <a:pt x="79" y="329"/>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7"/>
              <p:cNvSpPr/>
              <p:nvPr/>
            </p:nvSpPr>
            <p:spPr>
              <a:xfrm>
                <a:off x="1800471" y="2336411"/>
                <a:ext cx="125858" cy="127234"/>
              </a:xfrm>
              <a:custGeom>
                <a:rect b="b" l="l" r="r" t="t"/>
                <a:pathLst>
                  <a:path extrusionOk="0" h="370" w="366">
                    <a:moveTo>
                      <a:pt x="97" y="0"/>
                    </a:moveTo>
                    <a:cubicBezTo>
                      <a:pt x="42" y="0"/>
                      <a:pt x="0" y="60"/>
                      <a:pt x="0" y="116"/>
                    </a:cubicBezTo>
                    <a:lnTo>
                      <a:pt x="0" y="273"/>
                    </a:lnTo>
                    <a:cubicBezTo>
                      <a:pt x="0" y="328"/>
                      <a:pt x="42" y="370"/>
                      <a:pt x="97" y="370"/>
                    </a:cubicBezTo>
                    <a:lnTo>
                      <a:pt x="273" y="370"/>
                    </a:lnTo>
                    <a:cubicBezTo>
                      <a:pt x="310" y="370"/>
                      <a:pt x="365" y="328"/>
                      <a:pt x="365" y="273"/>
                    </a:cubicBezTo>
                    <a:lnTo>
                      <a:pt x="365" y="116"/>
                    </a:lnTo>
                    <a:cubicBezTo>
                      <a:pt x="365" y="60"/>
                      <a:pt x="310" y="0"/>
                      <a:pt x="2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7"/>
              <p:cNvSpPr/>
              <p:nvPr/>
            </p:nvSpPr>
            <p:spPr>
              <a:xfrm>
                <a:off x="1787748" y="2323687"/>
                <a:ext cx="152681" cy="152681"/>
              </a:xfrm>
              <a:custGeom>
                <a:rect b="b" l="l" r="r" t="t"/>
                <a:pathLst>
                  <a:path extrusionOk="0" h="444" w="444">
                    <a:moveTo>
                      <a:pt x="310" y="79"/>
                    </a:moveTo>
                    <a:cubicBezTo>
                      <a:pt x="328" y="79"/>
                      <a:pt x="365" y="116"/>
                      <a:pt x="365" y="153"/>
                    </a:cubicBezTo>
                    <a:lnTo>
                      <a:pt x="365" y="310"/>
                    </a:lnTo>
                    <a:cubicBezTo>
                      <a:pt x="365" y="347"/>
                      <a:pt x="328" y="365"/>
                      <a:pt x="310" y="365"/>
                    </a:cubicBezTo>
                    <a:lnTo>
                      <a:pt x="134" y="365"/>
                    </a:lnTo>
                    <a:cubicBezTo>
                      <a:pt x="97" y="365"/>
                      <a:pt x="79" y="347"/>
                      <a:pt x="79" y="310"/>
                    </a:cubicBezTo>
                    <a:lnTo>
                      <a:pt x="79" y="153"/>
                    </a:lnTo>
                    <a:cubicBezTo>
                      <a:pt x="79" y="116"/>
                      <a:pt x="97" y="79"/>
                      <a:pt x="134" y="79"/>
                    </a:cubicBezTo>
                    <a:close/>
                    <a:moveTo>
                      <a:pt x="134" y="0"/>
                    </a:moveTo>
                    <a:cubicBezTo>
                      <a:pt x="56" y="0"/>
                      <a:pt x="0" y="79"/>
                      <a:pt x="0" y="153"/>
                    </a:cubicBezTo>
                    <a:lnTo>
                      <a:pt x="0" y="310"/>
                    </a:lnTo>
                    <a:cubicBezTo>
                      <a:pt x="0" y="384"/>
                      <a:pt x="56" y="444"/>
                      <a:pt x="134" y="444"/>
                    </a:cubicBezTo>
                    <a:lnTo>
                      <a:pt x="310" y="444"/>
                    </a:lnTo>
                    <a:cubicBezTo>
                      <a:pt x="384" y="444"/>
                      <a:pt x="444" y="384"/>
                      <a:pt x="444" y="310"/>
                    </a:cubicBezTo>
                    <a:lnTo>
                      <a:pt x="444" y="153"/>
                    </a:lnTo>
                    <a:cubicBezTo>
                      <a:pt x="444" y="79"/>
                      <a:pt x="384" y="0"/>
                      <a:pt x="31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7"/>
              <p:cNvSpPr/>
              <p:nvPr/>
            </p:nvSpPr>
            <p:spPr>
              <a:xfrm>
                <a:off x="1800471" y="1767644"/>
                <a:ext cx="125858" cy="119325"/>
              </a:xfrm>
              <a:custGeom>
                <a:rect b="b" l="l" r="r" t="t"/>
                <a:pathLst>
                  <a:path extrusionOk="0" h="347" w="366">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7"/>
              <p:cNvSpPr/>
              <p:nvPr/>
            </p:nvSpPr>
            <p:spPr>
              <a:xfrm>
                <a:off x="1787748" y="1754921"/>
                <a:ext cx="152681" cy="144771"/>
              </a:xfrm>
              <a:custGeom>
                <a:rect b="b" l="l" r="r" t="t"/>
                <a:pathLst>
                  <a:path extrusionOk="0" h="421" w="444">
                    <a:moveTo>
                      <a:pt x="310" y="74"/>
                    </a:moveTo>
                    <a:cubicBezTo>
                      <a:pt x="328" y="74"/>
                      <a:pt x="365" y="97"/>
                      <a:pt x="365" y="134"/>
                    </a:cubicBezTo>
                    <a:lnTo>
                      <a:pt x="365" y="287"/>
                    </a:lnTo>
                    <a:cubicBezTo>
                      <a:pt x="365" y="328"/>
                      <a:pt x="328" y="347"/>
                      <a:pt x="310" y="347"/>
                    </a:cubicBezTo>
                    <a:lnTo>
                      <a:pt x="134" y="347"/>
                    </a:lnTo>
                    <a:cubicBezTo>
                      <a:pt x="97" y="347"/>
                      <a:pt x="79" y="328"/>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7"/>
              <p:cNvSpPr/>
              <p:nvPr/>
            </p:nvSpPr>
            <p:spPr>
              <a:xfrm>
                <a:off x="1800471" y="2488746"/>
                <a:ext cx="125858" cy="125858"/>
              </a:xfrm>
              <a:custGeom>
                <a:rect b="b" l="l" r="r" t="t"/>
                <a:pathLst>
                  <a:path extrusionOk="0" h="366" w="366">
                    <a:moveTo>
                      <a:pt x="97" y="1"/>
                    </a:moveTo>
                    <a:cubicBezTo>
                      <a:pt x="42" y="1"/>
                      <a:pt x="0" y="42"/>
                      <a:pt x="0" y="98"/>
                    </a:cubicBezTo>
                    <a:lnTo>
                      <a:pt x="0" y="273"/>
                    </a:lnTo>
                    <a:cubicBezTo>
                      <a:pt x="0" y="329"/>
                      <a:pt x="42" y="366"/>
                      <a:pt x="97" y="366"/>
                    </a:cubicBezTo>
                    <a:lnTo>
                      <a:pt x="273" y="366"/>
                    </a:lnTo>
                    <a:cubicBezTo>
                      <a:pt x="310" y="366"/>
                      <a:pt x="365" y="329"/>
                      <a:pt x="365" y="273"/>
                    </a:cubicBezTo>
                    <a:lnTo>
                      <a:pt x="365" y="98"/>
                    </a:lnTo>
                    <a:cubicBezTo>
                      <a:pt x="365" y="42"/>
                      <a:pt x="310" y="1"/>
                      <a:pt x="2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7"/>
              <p:cNvSpPr/>
              <p:nvPr/>
            </p:nvSpPr>
            <p:spPr>
              <a:xfrm>
                <a:off x="1787748" y="2476023"/>
                <a:ext cx="152681" cy="153024"/>
              </a:xfrm>
              <a:custGeom>
                <a:rect b="b" l="l" r="r" t="t"/>
                <a:pathLst>
                  <a:path extrusionOk="0" h="445" w="444">
                    <a:moveTo>
                      <a:pt x="310" y="79"/>
                    </a:moveTo>
                    <a:cubicBezTo>
                      <a:pt x="328" y="79"/>
                      <a:pt x="365" y="98"/>
                      <a:pt x="365" y="135"/>
                    </a:cubicBezTo>
                    <a:lnTo>
                      <a:pt x="365" y="310"/>
                    </a:lnTo>
                    <a:cubicBezTo>
                      <a:pt x="365" y="347"/>
                      <a:pt x="328" y="366"/>
                      <a:pt x="310" y="366"/>
                    </a:cubicBezTo>
                    <a:lnTo>
                      <a:pt x="134" y="366"/>
                    </a:lnTo>
                    <a:cubicBezTo>
                      <a:pt x="97" y="366"/>
                      <a:pt x="79" y="347"/>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7"/>
              <p:cNvSpPr/>
              <p:nvPr/>
            </p:nvSpPr>
            <p:spPr>
              <a:xfrm>
                <a:off x="1800471" y="1913790"/>
                <a:ext cx="125858" cy="125858"/>
              </a:xfrm>
              <a:custGeom>
                <a:rect b="b" l="l" r="r" t="t"/>
                <a:pathLst>
                  <a:path extrusionOk="0" h="366" w="366">
                    <a:moveTo>
                      <a:pt x="97" y="0"/>
                    </a:moveTo>
                    <a:cubicBezTo>
                      <a:pt x="42" y="0"/>
                      <a:pt x="0" y="37"/>
                      <a:pt x="0" y="97"/>
                    </a:cubicBezTo>
                    <a:lnTo>
                      <a:pt x="0" y="268"/>
                    </a:lnTo>
                    <a:cubicBezTo>
                      <a:pt x="0" y="328"/>
                      <a:pt x="42" y="365"/>
                      <a:pt x="97" y="365"/>
                    </a:cubicBezTo>
                    <a:lnTo>
                      <a:pt x="273" y="365"/>
                    </a:lnTo>
                    <a:cubicBezTo>
                      <a:pt x="310" y="365"/>
                      <a:pt x="365" y="328"/>
                      <a:pt x="365" y="268"/>
                    </a:cubicBezTo>
                    <a:lnTo>
                      <a:pt x="365" y="97"/>
                    </a:lnTo>
                    <a:cubicBezTo>
                      <a:pt x="365" y="37"/>
                      <a:pt x="310" y="0"/>
                      <a:pt x="2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7"/>
              <p:cNvSpPr/>
              <p:nvPr/>
            </p:nvSpPr>
            <p:spPr>
              <a:xfrm>
                <a:off x="1787748" y="1899348"/>
                <a:ext cx="152681" cy="153024"/>
              </a:xfrm>
              <a:custGeom>
                <a:rect b="b" l="l" r="r" t="t"/>
                <a:pathLst>
                  <a:path extrusionOk="0" h="445" w="444">
                    <a:moveTo>
                      <a:pt x="310" y="79"/>
                    </a:moveTo>
                    <a:cubicBezTo>
                      <a:pt x="328" y="79"/>
                      <a:pt x="365" y="98"/>
                      <a:pt x="365" y="139"/>
                    </a:cubicBezTo>
                    <a:lnTo>
                      <a:pt x="365" y="310"/>
                    </a:lnTo>
                    <a:cubicBezTo>
                      <a:pt x="365" y="347"/>
                      <a:pt x="328" y="370"/>
                      <a:pt x="310" y="370"/>
                    </a:cubicBezTo>
                    <a:lnTo>
                      <a:pt x="134" y="370"/>
                    </a:lnTo>
                    <a:cubicBezTo>
                      <a:pt x="97" y="370"/>
                      <a:pt x="79" y="347"/>
                      <a:pt x="79" y="310"/>
                    </a:cubicBezTo>
                    <a:lnTo>
                      <a:pt x="79" y="139"/>
                    </a:lnTo>
                    <a:cubicBezTo>
                      <a:pt x="79" y="98"/>
                      <a:pt x="97" y="79"/>
                      <a:pt x="134" y="79"/>
                    </a:cubicBezTo>
                    <a:close/>
                    <a:moveTo>
                      <a:pt x="134" y="1"/>
                    </a:moveTo>
                    <a:cubicBezTo>
                      <a:pt x="56" y="1"/>
                      <a:pt x="0" y="61"/>
                      <a:pt x="0" y="139"/>
                    </a:cubicBezTo>
                    <a:lnTo>
                      <a:pt x="0" y="310"/>
                    </a:lnTo>
                    <a:cubicBezTo>
                      <a:pt x="0" y="389"/>
                      <a:pt x="56" y="444"/>
                      <a:pt x="134" y="444"/>
                    </a:cubicBezTo>
                    <a:lnTo>
                      <a:pt x="310" y="444"/>
                    </a:lnTo>
                    <a:cubicBezTo>
                      <a:pt x="384" y="444"/>
                      <a:pt x="444" y="389"/>
                      <a:pt x="444" y="310"/>
                    </a:cubicBezTo>
                    <a:lnTo>
                      <a:pt x="444" y="139"/>
                    </a:lnTo>
                    <a:cubicBezTo>
                      <a:pt x="444" y="61"/>
                      <a:pt x="384" y="1"/>
                      <a:pt x="31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7"/>
              <p:cNvSpPr/>
              <p:nvPr/>
            </p:nvSpPr>
            <p:spPr>
              <a:xfrm>
                <a:off x="1800471" y="2641426"/>
                <a:ext cx="125858" cy="119325"/>
              </a:xfrm>
              <a:custGeom>
                <a:rect b="b" l="l" r="r" t="t"/>
                <a:pathLst>
                  <a:path extrusionOk="0" h="347" w="366">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7"/>
              <p:cNvSpPr/>
              <p:nvPr/>
            </p:nvSpPr>
            <p:spPr>
              <a:xfrm>
                <a:off x="1787748" y="2628703"/>
                <a:ext cx="152681" cy="144771"/>
              </a:xfrm>
              <a:custGeom>
                <a:rect b="b" l="l" r="r" t="t"/>
                <a:pathLst>
                  <a:path extrusionOk="0" h="421" w="444">
                    <a:moveTo>
                      <a:pt x="310" y="74"/>
                    </a:moveTo>
                    <a:cubicBezTo>
                      <a:pt x="328" y="74"/>
                      <a:pt x="365" y="97"/>
                      <a:pt x="365" y="134"/>
                    </a:cubicBezTo>
                    <a:lnTo>
                      <a:pt x="365" y="287"/>
                    </a:lnTo>
                    <a:cubicBezTo>
                      <a:pt x="365" y="329"/>
                      <a:pt x="328" y="347"/>
                      <a:pt x="310" y="347"/>
                    </a:cubicBezTo>
                    <a:lnTo>
                      <a:pt x="134" y="347"/>
                    </a:lnTo>
                    <a:cubicBezTo>
                      <a:pt x="97" y="347"/>
                      <a:pt x="79" y="329"/>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7"/>
              <p:cNvSpPr/>
              <p:nvPr/>
            </p:nvSpPr>
            <p:spPr>
              <a:xfrm>
                <a:off x="2032242" y="1972593"/>
                <a:ext cx="159214" cy="67056"/>
              </a:xfrm>
              <a:custGeom>
                <a:rect b="b" l="l" r="r" t="t"/>
                <a:pathLst>
                  <a:path extrusionOk="0" h="195" w="463">
                    <a:moveTo>
                      <a:pt x="98" y="0"/>
                    </a:moveTo>
                    <a:cubicBezTo>
                      <a:pt x="38" y="0"/>
                      <a:pt x="1" y="42"/>
                      <a:pt x="1" y="97"/>
                    </a:cubicBezTo>
                    <a:cubicBezTo>
                      <a:pt x="1" y="134"/>
                      <a:pt x="38" y="194"/>
                      <a:pt x="98" y="194"/>
                    </a:cubicBezTo>
                    <a:lnTo>
                      <a:pt x="366" y="194"/>
                    </a:lnTo>
                    <a:cubicBezTo>
                      <a:pt x="426" y="194"/>
                      <a:pt x="463" y="134"/>
                      <a:pt x="463" y="97"/>
                    </a:cubicBezTo>
                    <a:cubicBezTo>
                      <a:pt x="463" y="42"/>
                      <a:pt x="42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7"/>
              <p:cNvSpPr/>
              <p:nvPr/>
            </p:nvSpPr>
            <p:spPr>
              <a:xfrm>
                <a:off x="2019519" y="1959869"/>
                <a:ext cx="184661" cy="92502"/>
              </a:xfrm>
              <a:custGeom>
                <a:rect b="b" l="l" r="r" t="t"/>
                <a:pathLst>
                  <a:path extrusionOk="0" h="269" w="537">
                    <a:moveTo>
                      <a:pt x="403" y="79"/>
                    </a:moveTo>
                    <a:cubicBezTo>
                      <a:pt x="445" y="79"/>
                      <a:pt x="463" y="97"/>
                      <a:pt x="463" y="134"/>
                    </a:cubicBezTo>
                    <a:cubicBezTo>
                      <a:pt x="463" y="153"/>
                      <a:pt x="445" y="194"/>
                      <a:pt x="403" y="194"/>
                    </a:cubicBezTo>
                    <a:lnTo>
                      <a:pt x="135" y="194"/>
                    </a:lnTo>
                    <a:cubicBezTo>
                      <a:pt x="98" y="194"/>
                      <a:pt x="75" y="153"/>
                      <a:pt x="75" y="134"/>
                    </a:cubicBezTo>
                    <a:cubicBezTo>
                      <a:pt x="75" y="97"/>
                      <a:pt x="98" y="79"/>
                      <a:pt x="135" y="79"/>
                    </a:cubicBezTo>
                    <a:close/>
                    <a:moveTo>
                      <a:pt x="135" y="0"/>
                    </a:moveTo>
                    <a:cubicBezTo>
                      <a:pt x="56" y="0"/>
                      <a:pt x="1" y="56"/>
                      <a:pt x="1" y="134"/>
                    </a:cubicBezTo>
                    <a:cubicBezTo>
                      <a:pt x="1" y="194"/>
                      <a:pt x="56" y="268"/>
                      <a:pt x="135" y="268"/>
                    </a:cubicBezTo>
                    <a:lnTo>
                      <a:pt x="403" y="268"/>
                    </a:lnTo>
                    <a:cubicBezTo>
                      <a:pt x="482" y="268"/>
                      <a:pt x="537" y="194"/>
                      <a:pt x="537" y="134"/>
                    </a:cubicBezTo>
                    <a:cubicBezTo>
                      <a:pt x="537" y="56"/>
                      <a:pt x="482" y="0"/>
                      <a:pt x="40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7"/>
              <p:cNvSpPr/>
              <p:nvPr/>
            </p:nvSpPr>
            <p:spPr>
              <a:xfrm>
                <a:off x="2019519" y="2694550"/>
                <a:ext cx="159558" cy="65336"/>
              </a:xfrm>
              <a:custGeom>
                <a:rect b="b" l="l" r="r" t="t"/>
                <a:pathLst>
                  <a:path extrusionOk="0" h="190" w="464">
                    <a:moveTo>
                      <a:pt x="75" y="0"/>
                    </a:moveTo>
                    <a:cubicBezTo>
                      <a:pt x="38" y="0"/>
                      <a:pt x="1" y="37"/>
                      <a:pt x="1" y="98"/>
                    </a:cubicBezTo>
                    <a:cubicBezTo>
                      <a:pt x="1" y="153"/>
                      <a:pt x="38" y="190"/>
                      <a:pt x="75" y="190"/>
                    </a:cubicBezTo>
                    <a:lnTo>
                      <a:pt x="366" y="190"/>
                    </a:lnTo>
                    <a:cubicBezTo>
                      <a:pt x="421" y="190"/>
                      <a:pt x="463" y="153"/>
                      <a:pt x="463" y="98"/>
                    </a:cubicBezTo>
                    <a:cubicBezTo>
                      <a:pt x="463" y="37"/>
                      <a:pt x="421"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7"/>
              <p:cNvSpPr/>
              <p:nvPr/>
            </p:nvSpPr>
            <p:spPr>
              <a:xfrm>
                <a:off x="1998886" y="2680107"/>
                <a:ext cx="192570" cy="94222"/>
              </a:xfrm>
              <a:custGeom>
                <a:rect b="b" l="l" r="r" t="t"/>
                <a:pathLst>
                  <a:path extrusionOk="0" h="274" w="560">
                    <a:moveTo>
                      <a:pt x="426" y="79"/>
                    </a:moveTo>
                    <a:cubicBezTo>
                      <a:pt x="463" y="79"/>
                      <a:pt x="481" y="116"/>
                      <a:pt x="481" y="140"/>
                    </a:cubicBezTo>
                    <a:cubicBezTo>
                      <a:pt x="481" y="176"/>
                      <a:pt x="463" y="195"/>
                      <a:pt x="426" y="195"/>
                    </a:cubicBezTo>
                    <a:lnTo>
                      <a:pt x="135" y="195"/>
                    </a:lnTo>
                    <a:cubicBezTo>
                      <a:pt x="116" y="195"/>
                      <a:pt x="98" y="176"/>
                      <a:pt x="98" y="140"/>
                    </a:cubicBezTo>
                    <a:cubicBezTo>
                      <a:pt x="98" y="116"/>
                      <a:pt x="116" y="79"/>
                      <a:pt x="135" y="79"/>
                    </a:cubicBezTo>
                    <a:close/>
                    <a:moveTo>
                      <a:pt x="135" y="1"/>
                    </a:moveTo>
                    <a:cubicBezTo>
                      <a:pt x="79" y="1"/>
                      <a:pt x="1" y="61"/>
                      <a:pt x="1" y="140"/>
                    </a:cubicBezTo>
                    <a:cubicBezTo>
                      <a:pt x="1" y="213"/>
                      <a:pt x="79" y="274"/>
                      <a:pt x="135" y="274"/>
                    </a:cubicBezTo>
                    <a:lnTo>
                      <a:pt x="426" y="274"/>
                    </a:lnTo>
                    <a:cubicBezTo>
                      <a:pt x="505" y="274"/>
                      <a:pt x="560" y="213"/>
                      <a:pt x="560" y="140"/>
                    </a:cubicBezTo>
                    <a:cubicBezTo>
                      <a:pt x="560" y="61"/>
                      <a:pt x="505" y="1"/>
                      <a:pt x="42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7"/>
              <p:cNvSpPr/>
              <p:nvPr/>
            </p:nvSpPr>
            <p:spPr>
              <a:xfrm>
                <a:off x="2224811" y="1972593"/>
                <a:ext cx="159214" cy="67056"/>
              </a:xfrm>
              <a:custGeom>
                <a:rect b="b" l="l" r="r" t="t"/>
                <a:pathLst>
                  <a:path extrusionOk="0" h="195" w="463">
                    <a:moveTo>
                      <a:pt x="79" y="0"/>
                    </a:moveTo>
                    <a:cubicBezTo>
                      <a:pt x="37" y="0"/>
                      <a:pt x="0" y="42"/>
                      <a:pt x="0" y="97"/>
                    </a:cubicBezTo>
                    <a:cubicBezTo>
                      <a:pt x="0" y="134"/>
                      <a:pt x="37" y="194"/>
                      <a:pt x="79" y="194"/>
                    </a:cubicBezTo>
                    <a:lnTo>
                      <a:pt x="365" y="194"/>
                    </a:lnTo>
                    <a:cubicBezTo>
                      <a:pt x="425" y="194"/>
                      <a:pt x="462" y="134"/>
                      <a:pt x="462" y="97"/>
                    </a:cubicBezTo>
                    <a:cubicBezTo>
                      <a:pt x="462" y="42"/>
                      <a:pt x="425"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7"/>
              <p:cNvSpPr/>
              <p:nvPr/>
            </p:nvSpPr>
            <p:spPr>
              <a:xfrm>
                <a:off x="2212087" y="1959869"/>
                <a:ext cx="184661" cy="92502"/>
              </a:xfrm>
              <a:custGeom>
                <a:rect b="b" l="l" r="r" t="t"/>
                <a:pathLst>
                  <a:path extrusionOk="0" h="269" w="537">
                    <a:moveTo>
                      <a:pt x="402" y="79"/>
                    </a:moveTo>
                    <a:cubicBezTo>
                      <a:pt x="439" y="79"/>
                      <a:pt x="462" y="97"/>
                      <a:pt x="462" y="134"/>
                    </a:cubicBezTo>
                    <a:cubicBezTo>
                      <a:pt x="462" y="153"/>
                      <a:pt x="439" y="194"/>
                      <a:pt x="402" y="194"/>
                    </a:cubicBezTo>
                    <a:lnTo>
                      <a:pt x="116" y="194"/>
                    </a:lnTo>
                    <a:cubicBezTo>
                      <a:pt x="92" y="194"/>
                      <a:pt x="74" y="153"/>
                      <a:pt x="74" y="134"/>
                    </a:cubicBezTo>
                    <a:cubicBezTo>
                      <a:pt x="74" y="97"/>
                      <a:pt x="92" y="79"/>
                      <a:pt x="116" y="79"/>
                    </a:cubicBezTo>
                    <a:close/>
                    <a:moveTo>
                      <a:pt x="116" y="0"/>
                    </a:moveTo>
                    <a:cubicBezTo>
                      <a:pt x="56" y="0"/>
                      <a:pt x="0" y="56"/>
                      <a:pt x="0" y="134"/>
                    </a:cubicBezTo>
                    <a:cubicBezTo>
                      <a:pt x="0" y="194"/>
                      <a:pt x="56" y="268"/>
                      <a:pt x="116" y="268"/>
                    </a:cubicBezTo>
                    <a:lnTo>
                      <a:pt x="402" y="268"/>
                    </a:lnTo>
                    <a:cubicBezTo>
                      <a:pt x="481" y="268"/>
                      <a:pt x="536" y="194"/>
                      <a:pt x="536" y="134"/>
                    </a:cubicBezTo>
                    <a:cubicBezTo>
                      <a:pt x="536" y="56"/>
                      <a:pt x="481" y="0"/>
                      <a:pt x="40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7"/>
              <p:cNvSpPr/>
              <p:nvPr/>
            </p:nvSpPr>
            <p:spPr>
              <a:xfrm>
                <a:off x="2224811" y="2693695"/>
                <a:ext cx="159214" cy="67056"/>
              </a:xfrm>
              <a:custGeom>
                <a:rect b="b" l="l" r="r" t="t"/>
                <a:pathLst>
                  <a:path extrusionOk="0" h="195" w="463">
                    <a:moveTo>
                      <a:pt x="79" y="1"/>
                    </a:moveTo>
                    <a:cubicBezTo>
                      <a:pt x="37" y="1"/>
                      <a:pt x="0" y="61"/>
                      <a:pt x="0" y="98"/>
                    </a:cubicBezTo>
                    <a:cubicBezTo>
                      <a:pt x="0" y="158"/>
                      <a:pt x="37" y="195"/>
                      <a:pt x="79" y="195"/>
                    </a:cubicBezTo>
                    <a:lnTo>
                      <a:pt x="365" y="195"/>
                    </a:lnTo>
                    <a:cubicBezTo>
                      <a:pt x="425" y="195"/>
                      <a:pt x="462" y="158"/>
                      <a:pt x="462" y="98"/>
                    </a:cubicBezTo>
                    <a:cubicBezTo>
                      <a:pt x="462" y="61"/>
                      <a:pt x="425"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7"/>
              <p:cNvSpPr/>
              <p:nvPr/>
            </p:nvSpPr>
            <p:spPr>
              <a:xfrm>
                <a:off x="2212087" y="2680972"/>
                <a:ext cx="184661" cy="92502"/>
              </a:xfrm>
              <a:custGeom>
                <a:rect b="b" l="l" r="r" t="t"/>
                <a:pathLst>
                  <a:path extrusionOk="0" h="269" w="537">
                    <a:moveTo>
                      <a:pt x="402" y="79"/>
                    </a:moveTo>
                    <a:cubicBezTo>
                      <a:pt x="439" y="79"/>
                      <a:pt x="462" y="116"/>
                      <a:pt x="462" y="135"/>
                    </a:cubicBezTo>
                    <a:cubicBezTo>
                      <a:pt x="462" y="177"/>
                      <a:pt x="439" y="195"/>
                      <a:pt x="402" y="195"/>
                    </a:cubicBezTo>
                    <a:lnTo>
                      <a:pt x="116" y="195"/>
                    </a:lnTo>
                    <a:cubicBezTo>
                      <a:pt x="92" y="195"/>
                      <a:pt x="74" y="177"/>
                      <a:pt x="74" y="135"/>
                    </a:cubicBezTo>
                    <a:cubicBezTo>
                      <a:pt x="74" y="116"/>
                      <a:pt x="92" y="79"/>
                      <a:pt x="116" y="79"/>
                    </a:cubicBezTo>
                    <a:close/>
                    <a:moveTo>
                      <a:pt x="116" y="1"/>
                    </a:moveTo>
                    <a:cubicBezTo>
                      <a:pt x="56" y="1"/>
                      <a:pt x="0" y="79"/>
                      <a:pt x="0" y="135"/>
                    </a:cubicBezTo>
                    <a:cubicBezTo>
                      <a:pt x="0" y="213"/>
                      <a:pt x="56" y="269"/>
                      <a:pt x="116" y="269"/>
                    </a:cubicBezTo>
                    <a:lnTo>
                      <a:pt x="402" y="269"/>
                    </a:lnTo>
                    <a:cubicBezTo>
                      <a:pt x="481" y="269"/>
                      <a:pt x="536" y="213"/>
                      <a:pt x="536" y="135"/>
                    </a:cubicBezTo>
                    <a:cubicBezTo>
                      <a:pt x="536" y="79"/>
                      <a:pt x="481" y="1"/>
                      <a:pt x="40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7"/>
              <p:cNvSpPr/>
              <p:nvPr/>
            </p:nvSpPr>
            <p:spPr>
              <a:xfrm>
                <a:off x="2417036" y="1972593"/>
                <a:ext cx="165404" cy="67056"/>
              </a:xfrm>
              <a:custGeom>
                <a:rect b="b" l="l" r="r" t="t"/>
                <a:pathLst>
                  <a:path extrusionOk="0" h="195" w="481">
                    <a:moveTo>
                      <a:pt x="97" y="0"/>
                    </a:moveTo>
                    <a:cubicBezTo>
                      <a:pt x="56" y="0"/>
                      <a:pt x="0" y="42"/>
                      <a:pt x="0" y="97"/>
                    </a:cubicBezTo>
                    <a:cubicBezTo>
                      <a:pt x="0" y="134"/>
                      <a:pt x="56" y="194"/>
                      <a:pt x="97"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7"/>
              <p:cNvSpPr/>
              <p:nvPr/>
            </p:nvSpPr>
            <p:spPr>
              <a:xfrm>
                <a:off x="2402593" y="1959869"/>
                <a:ext cx="192570" cy="92502"/>
              </a:xfrm>
              <a:custGeom>
                <a:rect b="b" l="l" r="r" t="t"/>
                <a:pathLst>
                  <a:path extrusionOk="0" h="269" w="560">
                    <a:moveTo>
                      <a:pt x="426" y="79"/>
                    </a:moveTo>
                    <a:cubicBezTo>
                      <a:pt x="444" y="79"/>
                      <a:pt x="486" y="97"/>
                      <a:pt x="486" y="134"/>
                    </a:cubicBezTo>
                    <a:cubicBezTo>
                      <a:pt x="486" y="153"/>
                      <a:pt x="444" y="194"/>
                      <a:pt x="426" y="194"/>
                    </a:cubicBezTo>
                    <a:lnTo>
                      <a:pt x="139" y="194"/>
                    </a:lnTo>
                    <a:cubicBezTo>
                      <a:pt x="116" y="194"/>
                      <a:pt x="79" y="153"/>
                      <a:pt x="79" y="134"/>
                    </a:cubicBezTo>
                    <a:cubicBezTo>
                      <a:pt x="79" y="97"/>
                      <a:pt x="116" y="79"/>
                      <a:pt x="139" y="79"/>
                    </a:cubicBezTo>
                    <a:close/>
                    <a:moveTo>
                      <a:pt x="139" y="0"/>
                    </a:moveTo>
                    <a:cubicBezTo>
                      <a:pt x="61" y="0"/>
                      <a:pt x="1" y="56"/>
                      <a:pt x="1" y="134"/>
                    </a:cubicBezTo>
                    <a:cubicBezTo>
                      <a:pt x="1" y="194"/>
                      <a:pt x="61" y="268"/>
                      <a:pt x="139" y="268"/>
                    </a:cubicBezTo>
                    <a:lnTo>
                      <a:pt x="426" y="268"/>
                    </a:lnTo>
                    <a:cubicBezTo>
                      <a:pt x="504" y="268"/>
                      <a:pt x="560" y="194"/>
                      <a:pt x="560" y="134"/>
                    </a:cubicBezTo>
                    <a:cubicBezTo>
                      <a:pt x="560" y="56"/>
                      <a:pt x="504" y="0"/>
                      <a:pt x="42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7"/>
              <p:cNvSpPr/>
              <p:nvPr/>
            </p:nvSpPr>
            <p:spPr>
              <a:xfrm>
                <a:off x="2417036" y="2693695"/>
                <a:ext cx="165404" cy="67056"/>
              </a:xfrm>
              <a:custGeom>
                <a:rect b="b" l="l" r="r" t="t"/>
                <a:pathLst>
                  <a:path extrusionOk="0" h="195" w="481">
                    <a:moveTo>
                      <a:pt x="97" y="1"/>
                    </a:moveTo>
                    <a:cubicBezTo>
                      <a:pt x="56" y="1"/>
                      <a:pt x="0" y="61"/>
                      <a:pt x="0" y="98"/>
                    </a:cubicBezTo>
                    <a:cubicBezTo>
                      <a:pt x="0" y="158"/>
                      <a:pt x="56" y="195"/>
                      <a:pt x="97"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7"/>
              <p:cNvSpPr/>
              <p:nvPr/>
            </p:nvSpPr>
            <p:spPr>
              <a:xfrm>
                <a:off x="2402593" y="2680972"/>
                <a:ext cx="192570" cy="92502"/>
              </a:xfrm>
              <a:custGeom>
                <a:rect b="b" l="l" r="r" t="t"/>
                <a:pathLst>
                  <a:path extrusionOk="0" h="269" w="560">
                    <a:moveTo>
                      <a:pt x="426" y="79"/>
                    </a:moveTo>
                    <a:cubicBezTo>
                      <a:pt x="444" y="79"/>
                      <a:pt x="486" y="116"/>
                      <a:pt x="486" y="135"/>
                    </a:cubicBezTo>
                    <a:cubicBezTo>
                      <a:pt x="486" y="177"/>
                      <a:pt x="444" y="195"/>
                      <a:pt x="426" y="195"/>
                    </a:cubicBezTo>
                    <a:lnTo>
                      <a:pt x="139" y="195"/>
                    </a:lnTo>
                    <a:cubicBezTo>
                      <a:pt x="116" y="195"/>
                      <a:pt x="79" y="177"/>
                      <a:pt x="79" y="135"/>
                    </a:cubicBezTo>
                    <a:cubicBezTo>
                      <a:pt x="79" y="116"/>
                      <a:pt x="116" y="79"/>
                      <a:pt x="139" y="79"/>
                    </a:cubicBezTo>
                    <a:close/>
                    <a:moveTo>
                      <a:pt x="139" y="1"/>
                    </a:moveTo>
                    <a:cubicBezTo>
                      <a:pt x="61" y="1"/>
                      <a:pt x="1" y="79"/>
                      <a:pt x="1" y="135"/>
                    </a:cubicBezTo>
                    <a:cubicBezTo>
                      <a:pt x="1" y="213"/>
                      <a:pt x="61" y="269"/>
                      <a:pt x="139" y="269"/>
                    </a:cubicBezTo>
                    <a:lnTo>
                      <a:pt x="426" y="269"/>
                    </a:lnTo>
                    <a:cubicBezTo>
                      <a:pt x="504" y="269"/>
                      <a:pt x="560" y="213"/>
                      <a:pt x="560" y="135"/>
                    </a:cubicBezTo>
                    <a:cubicBezTo>
                      <a:pt x="560" y="79"/>
                      <a:pt x="504" y="1"/>
                      <a:pt x="42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7"/>
              <p:cNvSpPr/>
              <p:nvPr/>
            </p:nvSpPr>
            <p:spPr>
              <a:xfrm>
                <a:off x="2615451" y="1972593"/>
                <a:ext cx="165748" cy="67056"/>
              </a:xfrm>
              <a:custGeom>
                <a:rect b="b" l="l" r="r" t="t"/>
                <a:pathLst>
                  <a:path extrusionOk="0" h="195" w="482">
                    <a:moveTo>
                      <a:pt x="98" y="0"/>
                    </a:moveTo>
                    <a:cubicBezTo>
                      <a:pt x="56" y="0"/>
                      <a:pt x="1" y="42"/>
                      <a:pt x="1" y="97"/>
                    </a:cubicBezTo>
                    <a:cubicBezTo>
                      <a:pt x="1" y="134"/>
                      <a:pt x="56" y="194"/>
                      <a:pt x="98"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7"/>
              <p:cNvSpPr/>
              <p:nvPr/>
            </p:nvSpPr>
            <p:spPr>
              <a:xfrm>
                <a:off x="2601352" y="1959869"/>
                <a:ext cx="192570" cy="92502"/>
              </a:xfrm>
              <a:custGeom>
                <a:rect b="b" l="l" r="r" t="t"/>
                <a:pathLst>
                  <a:path extrusionOk="0" h="269" w="560">
                    <a:moveTo>
                      <a:pt x="425" y="79"/>
                    </a:moveTo>
                    <a:cubicBezTo>
                      <a:pt x="444" y="79"/>
                      <a:pt x="485" y="97"/>
                      <a:pt x="485" y="134"/>
                    </a:cubicBezTo>
                    <a:cubicBezTo>
                      <a:pt x="485" y="153"/>
                      <a:pt x="444" y="194"/>
                      <a:pt x="425" y="194"/>
                    </a:cubicBezTo>
                    <a:lnTo>
                      <a:pt x="139" y="194"/>
                    </a:lnTo>
                    <a:cubicBezTo>
                      <a:pt x="116" y="194"/>
                      <a:pt x="79" y="153"/>
                      <a:pt x="79" y="134"/>
                    </a:cubicBezTo>
                    <a:cubicBezTo>
                      <a:pt x="79" y="97"/>
                      <a:pt x="116" y="79"/>
                      <a:pt x="139" y="79"/>
                    </a:cubicBezTo>
                    <a:close/>
                    <a:moveTo>
                      <a:pt x="139" y="0"/>
                    </a:moveTo>
                    <a:cubicBezTo>
                      <a:pt x="60" y="0"/>
                      <a:pt x="0" y="56"/>
                      <a:pt x="0" y="134"/>
                    </a:cubicBezTo>
                    <a:cubicBezTo>
                      <a:pt x="0" y="194"/>
                      <a:pt x="60" y="268"/>
                      <a:pt x="139" y="268"/>
                    </a:cubicBezTo>
                    <a:lnTo>
                      <a:pt x="425" y="268"/>
                    </a:lnTo>
                    <a:cubicBezTo>
                      <a:pt x="504" y="268"/>
                      <a:pt x="559" y="194"/>
                      <a:pt x="559" y="134"/>
                    </a:cubicBezTo>
                    <a:cubicBezTo>
                      <a:pt x="559" y="56"/>
                      <a:pt x="504" y="0"/>
                      <a:pt x="42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7"/>
              <p:cNvSpPr/>
              <p:nvPr/>
            </p:nvSpPr>
            <p:spPr>
              <a:xfrm>
                <a:off x="2615451" y="2693695"/>
                <a:ext cx="165748" cy="67056"/>
              </a:xfrm>
              <a:custGeom>
                <a:rect b="b" l="l" r="r" t="t"/>
                <a:pathLst>
                  <a:path extrusionOk="0" h="195" w="482">
                    <a:moveTo>
                      <a:pt x="98" y="1"/>
                    </a:moveTo>
                    <a:cubicBezTo>
                      <a:pt x="56" y="1"/>
                      <a:pt x="1" y="61"/>
                      <a:pt x="1" y="98"/>
                    </a:cubicBezTo>
                    <a:cubicBezTo>
                      <a:pt x="1" y="158"/>
                      <a:pt x="56" y="195"/>
                      <a:pt x="98"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7"/>
              <p:cNvSpPr/>
              <p:nvPr/>
            </p:nvSpPr>
            <p:spPr>
              <a:xfrm>
                <a:off x="2601352" y="2680972"/>
                <a:ext cx="192570" cy="92502"/>
              </a:xfrm>
              <a:custGeom>
                <a:rect b="b" l="l" r="r" t="t"/>
                <a:pathLst>
                  <a:path extrusionOk="0" h="269" w="560">
                    <a:moveTo>
                      <a:pt x="425" y="79"/>
                    </a:moveTo>
                    <a:cubicBezTo>
                      <a:pt x="444" y="79"/>
                      <a:pt x="485" y="116"/>
                      <a:pt x="485" y="135"/>
                    </a:cubicBezTo>
                    <a:cubicBezTo>
                      <a:pt x="485" y="177"/>
                      <a:pt x="444" y="195"/>
                      <a:pt x="425" y="195"/>
                    </a:cubicBezTo>
                    <a:lnTo>
                      <a:pt x="139" y="195"/>
                    </a:lnTo>
                    <a:cubicBezTo>
                      <a:pt x="116" y="195"/>
                      <a:pt x="79" y="177"/>
                      <a:pt x="79" y="135"/>
                    </a:cubicBezTo>
                    <a:cubicBezTo>
                      <a:pt x="79" y="116"/>
                      <a:pt x="116" y="79"/>
                      <a:pt x="139" y="79"/>
                    </a:cubicBezTo>
                    <a:close/>
                    <a:moveTo>
                      <a:pt x="139" y="1"/>
                    </a:moveTo>
                    <a:cubicBezTo>
                      <a:pt x="60" y="1"/>
                      <a:pt x="0" y="79"/>
                      <a:pt x="0" y="135"/>
                    </a:cubicBezTo>
                    <a:cubicBezTo>
                      <a:pt x="0" y="213"/>
                      <a:pt x="60" y="269"/>
                      <a:pt x="139" y="269"/>
                    </a:cubicBezTo>
                    <a:lnTo>
                      <a:pt x="425" y="269"/>
                    </a:lnTo>
                    <a:cubicBezTo>
                      <a:pt x="504" y="269"/>
                      <a:pt x="559" y="213"/>
                      <a:pt x="559" y="135"/>
                    </a:cubicBezTo>
                    <a:cubicBezTo>
                      <a:pt x="559" y="79"/>
                      <a:pt x="504" y="1"/>
                      <a:pt x="42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7"/>
              <p:cNvSpPr/>
              <p:nvPr/>
            </p:nvSpPr>
            <p:spPr>
              <a:xfrm>
                <a:off x="853445" y="2357043"/>
                <a:ext cx="470765" cy="464231"/>
              </a:xfrm>
              <a:custGeom>
                <a:rect b="b" l="l" r="r" t="t"/>
                <a:pathLst>
                  <a:path extrusionOk="0" h="1350" w="1369">
                    <a:moveTo>
                      <a:pt x="675" y="0"/>
                    </a:moveTo>
                    <a:cubicBezTo>
                      <a:pt x="310" y="0"/>
                      <a:pt x="0" y="287"/>
                      <a:pt x="0" y="675"/>
                    </a:cubicBezTo>
                    <a:cubicBezTo>
                      <a:pt x="0" y="1040"/>
                      <a:pt x="310" y="1350"/>
                      <a:pt x="675" y="1350"/>
                    </a:cubicBezTo>
                    <a:cubicBezTo>
                      <a:pt x="1063" y="1350"/>
                      <a:pt x="1368" y="1040"/>
                      <a:pt x="1368" y="675"/>
                    </a:cubicBezTo>
                    <a:cubicBezTo>
                      <a:pt x="1368" y="287"/>
                      <a:pt x="1063" y="0"/>
                      <a:pt x="6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7"/>
              <p:cNvSpPr/>
              <p:nvPr/>
            </p:nvSpPr>
            <p:spPr>
              <a:xfrm>
                <a:off x="853445" y="2357043"/>
                <a:ext cx="470765" cy="232116"/>
              </a:xfrm>
              <a:custGeom>
                <a:rect b="b" l="l" r="r" t="t"/>
                <a:pathLst>
                  <a:path extrusionOk="0" h="675" w="1369">
                    <a:moveTo>
                      <a:pt x="1368" y="675"/>
                    </a:moveTo>
                    <a:lnTo>
                      <a:pt x="1368" y="675"/>
                    </a:lnTo>
                    <a:lnTo>
                      <a:pt x="1368" y="675"/>
                    </a:lnTo>
                    <a:lnTo>
                      <a:pt x="1368" y="675"/>
                    </a:lnTo>
                    <a:close/>
                    <a:moveTo>
                      <a:pt x="0" y="675"/>
                    </a:moveTo>
                    <a:lnTo>
                      <a:pt x="0" y="675"/>
                    </a:lnTo>
                    <a:lnTo>
                      <a:pt x="0" y="675"/>
                    </a:lnTo>
                    <a:lnTo>
                      <a:pt x="0" y="675"/>
                    </a:lnTo>
                    <a:lnTo>
                      <a:pt x="0" y="675"/>
                    </a:lnTo>
                    <a:close/>
                    <a:moveTo>
                      <a:pt x="1234" y="268"/>
                    </a:moveTo>
                    <a:lnTo>
                      <a:pt x="1234" y="268"/>
                    </a:lnTo>
                    <a:lnTo>
                      <a:pt x="1234" y="268"/>
                    </a:lnTo>
                    <a:close/>
                    <a:moveTo>
                      <a:pt x="158" y="250"/>
                    </a:moveTo>
                    <a:lnTo>
                      <a:pt x="158" y="250"/>
                    </a:lnTo>
                    <a:lnTo>
                      <a:pt x="158" y="250"/>
                    </a:lnTo>
                    <a:close/>
                    <a:moveTo>
                      <a:pt x="158" y="231"/>
                    </a:moveTo>
                    <a:lnTo>
                      <a:pt x="158" y="231"/>
                    </a:lnTo>
                    <a:lnTo>
                      <a:pt x="158" y="231"/>
                    </a:lnTo>
                    <a:close/>
                    <a:moveTo>
                      <a:pt x="675" y="0"/>
                    </a:moveTo>
                    <a:lnTo>
                      <a:pt x="675" y="0"/>
                    </a:lnTo>
                    <a:cubicBezTo>
                      <a:pt x="486" y="0"/>
                      <a:pt x="292" y="97"/>
                      <a:pt x="158" y="231"/>
                    </a:cubicBezTo>
                    <a:cubicBezTo>
                      <a:pt x="292" y="97"/>
                      <a:pt x="486" y="0"/>
                      <a:pt x="675" y="0"/>
                    </a:cubicBezTo>
                    <a:cubicBezTo>
                      <a:pt x="906" y="0"/>
                      <a:pt x="1100" y="97"/>
                      <a:pt x="1234" y="268"/>
                    </a:cubicBezTo>
                    <a:cubicBezTo>
                      <a:pt x="1100" y="97"/>
                      <a:pt x="906" y="0"/>
                      <a:pt x="675" y="0"/>
                    </a:cubicBezTo>
                    <a:close/>
                  </a:path>
                </a:pathLst>
              </a:custGeom>
              <a:solidFill>
                <a:srgbClr val="2E8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7"/>
              <p:cNvSpPr/>
              <p:nvPr/>
            </p:nvSpPr>
            <p:spPr>
              <a:xfrm>
                <a:off x="840722" y="2344320"/>
                <a:ext cx="497587" cy="489678"/>
              </a:xfrm>
              <a:custGeom>
                <a:rect b="b" l="l" r="r" t="t"/>
                <a:pathLst>
                  <a:path extrusionOk="0" h="1424" w="1447">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7"/>
              <p:cNvSpPr/>
              <p:nvPr/>
            </p:nvSpPr>
            <p:spPr>
              <a:xfrm>
                <a:off x="960046" y="2463300"/>
                <a:ext cx="259282" cy="251373"/>
              </a:xfrm>
              <a:custGeom>
                <a:rect b="b" l="l" r="r" t="t"/>
                <a:pathLst>
                  <a:path extrusionOk="0" h="731" w="754">
                    <a:moveTo>
                      <a:pt x="365" y="1"/>
                    </a:moveTo>
                    <a:cubicBezTo>
                      <a:pt x="176" y="1"/>
                      <a:pt x="0" y="153"/>
                      <a:pt x="0" y="366"/>
                    </a:cubicBezTo>
                    <a:cubicBezTo>
                      <a:pt x="0" y="555"/>
                      <a:pt x="176" y="731"/>
                      <a:pt x="365" y="731"/>
                    </a:cubicBezTo>
                    <a:cubicBezTo>
                      <a:pt x="578" y="731"/>
                      <a:pt x="753" y="555"/>
                      <a:pt x="753" y="366"/>
                    </a:cubicBezTo>
                    <a:cubicBezTo>
                      <a:pt x="753" y="153"/>
                      <a:pt x="578" y="1"/>
                      <a:pt x="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7"/>
              <p:cNvSpPr/>
              <p:nvPr/>
            </p:nvSpPr>
            <p:spPr>
              <a:xfrm>
                <a:off x="947322" y="2449201"/>
                <a:ext cx="284729" cy="278195"/>
              </a:xfrm>
              <a:custGeom>
                <a:rect b="b" l="l" r="r" t="t"/>
                <a:pathLst>
                  <a:path extrusionOk="0" h="809" w="828">
                    <a:moveTo>
                      <a:pt x="402" y="79"/>
                    </a:moveTo>
                    <a:cubicBezTo>
                      <a:pt x="596" y="79"/>
                      <a:pt x="749" y="213"/>
                      <a:pt x="749" y="407"/>
                    </a:cubicBezTo>
                    <a:cubicBezTo>
                      <a:pt x="749" y="578"/>
                      <a:pt x="596" y="735"/>
                      <a:pt x="402" y="735"/>
                    </a:cubicBezTo>
                    <a:cubicBezTo>
                      <a:pt x="231" y="735"/>
                      <a:pt x="74" y="578"/>
                      <a:pt x="74" y="407"/>
                    </a:cubicBezTo>
                    <a:cubicBezTo>
                      <a:pt x="74" y="213"/>
                      <a:pt x="231" y="79"/>
                      <a:pt x="402" y="79"/>
                    </a:cubicBezTo>
                    <a:close/>
                    <a:moveTo>
                      <a:pt x="402" y="0"/>
                    </a:moveTo>
                    <a:cubicBezTo>
                      <a:pt x="190" y="0"/>
                      <a:pt x="0" y="176"/>
                      <a:pt x="0" y="407"/>
                    </a:cubicBezTo>
                    <a:cubicBezTo>
                      <a:pt x="0" y="619"/>
                      <a:pt x="190" y="809"/>
                      <a:pt x="402" y="809"/>
                    </a:cubicBezTo>
                    <a:cubicBezTo>
                      <a:pt x="633" y="809"/>
                      <a:pt x="827" y="619"/>
                      <a:pt x="827" y="407"/>
                    </a:cubicBezTo>
                    <a:cubicBezTo>
                      <a:pt x="827" y="176"/>
                      <a:pt x="633" y="0"/>
                      <a:pt x="40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7"/>
              <p:cNvSpPr/>
              <p:nvPr/>
            </p:nvSpPr>
            <p:spPr>
              <a:xfrm>
                <a:off x="669129" y="3065766"/>
                <a:ext cx="165748" cy="105226"/>
              </a:xfrm>
              <a:custGeom>
                <a:rect b="b" l="l" r="r" t="t"/>
                <a:pathLst>
                  <a:path extrusionOk="0" h="306" w="482">
                    <a:moveTo>
                      <a:pt x="56" y="0"/>
                    </a:moveTo>
                    <a:cubicBezTo>
                      <a:pt x="37" y="0"/>
                      <a:pt x="0" y="37"/>
                      <a:pt x="0" y="74"/>
                    </a:cubicBezTo>
                    <a:lnTo>
                      <a:pt x="0" y="250"/>
                    </a:lnTo>
                    <a:cubicBezTo>
                      <a:pt x="0" y="268"/>
                      <a:pt x="37" y="305"/>
                      <a:pt x="56" y="305"/>
                    </a:cubicBezTo>
                    <a:lnTo>
                      <a:pt x="421" y="305"/>
                    </a:lnTo>
                    <a:cubicBezTo>
                      <a:pt x="444" y="305"/>
                      <a:pt x="481" y="268"/>
                      <a:pt x="481" y="250"/>
                    </a:cubicBezTo>
                    <a:lnTo>
                      <a:pt x="481" y="74"/>
                    </a:lnTo>
                    <a:cubicBezTo>
                      <a:pt x="481" y="37"/>
                      <a:pt x="444" y="0"/>
                      <a:pt x="4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7"/>
              <p:cNvSpPr/>
              <p:nvPr/>
            </p:nvSpPr>
            <p:spPr>
              <a:xfrm>
                <a:off x="654686" y="3051323"/>
                <a:ext cx="192570" cy="133767"/>
              </a:xfrm>
              <a:custGeom>
                <a:rect b="b" l="l" r="r" t="t"/>
                <a:pathLst>
                  <a:path extrusionOk="0" h="389" w="560">
                    <a:moveTo>
                      <a:pt x="463" y="79"/>
                    </a:moveTo>
                    <a:cubicBezTo>
                      <a:pt x="463" y="79"/>
                      <a:pt x="486" y="98"/>
                      <a:pt x="486" y="116"/>
                    </a:cubicBezTo>
                    <a:lnTo>
                      <a:pt x="486" y="292"/>
                    </a:lnTo>
                    <a:lnTo>
                      <a:pt x="463" y="310"/>
                    </a:lnTo>
                    <a:lnTo>
                      <a:pt x="98" y="310"/>
                    </a:lnTo>
                    <a:lnTo>
                      <a:pt x="79" y="292"/>
                    </a:lnTo>
                    <a:lnTo>
                      <a:pt x="79" y="116"/>
                    </a:lnTo>
                    <a:cubicBezTo>
                      <a:pt x="79" y="98"/>
                      <a:pt x="98" y="79"/>
                      <a:pt x="98" y="79"/>
                    </a:cubicBezTo>
                    <a:close/>
                    <a:moveTo>
                      <a:pt x="98" y="1"/>
                    </a:moveTo>
                    <a:cubicBezTo>
                      <a:pt x="42" y="1"/>
                      <a:pt x="1" y="61"/>
                      <a:pt x="1" y="116"/>
                    </a:cubicBezTo>
                    <a:lnTo>
                      <a:pt x="1" y="292"/>
                    </a:lnTo>
                    <a:cubicBezTo>
                      <a:pt x="1" y="329"/>
                      <a:pt x="42" y="389"/>
                      <a:pt x="98" y="389"/>
                    </a:cubicBezTo>
                    <a:lnTo>
                      <a:pt x="463" y="389"/>
                    </a:lnTo>
                    <a:cubicBezTo>
                      <a:pt x="523" y="389"/>
                      <a:pt x="560" y="329"/>
                      <a:pt x="560" y="292"/>
                    </a:cubicBezTo>
                    <a:lnTo>
                      <a:pt x="560" y="116"/>
                    </a:lnTo>
                    <a:cubicBezTo>
                      <a:pt x="560" y="61"/>
                      <a:pt x="523" y="1"/>
                      <a:pt x="46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7"/>
              <p:cNvSpPr/>
              <p:nvPr/>
            </p:nvSpPr>
            <p:spPr>
              <a:xfrm>
                <a:off x="874077" y="3065766"/>
                <a:ext cx="159214" cy="105226"/>
              </a:xfrm>
              <a:custGeom>
                <a:rect b="b" l="l" r="r" t="t"/>
                <a:pathLst>
                  <a:path extrusionOk="0" h="306" w="463">
                    <a:moveTo>
                      <a:pt x="56" y="0"/>
                    </a:moveTo>
                    <a:cubicBezTo>
                      <a:pt x="19" y="0"/>
                      <a:pt x="1" y="37"/>
                      <a:pt x="1" y="74"/>
                    </a:cubicBezTo>
                    <a:lnTo>
                      <a:pt x="1" y="250"/>
                    </a:lnTo>
                    <a:cubicBezTo>
                      <a:pt x="1" y="268"/>
                      <a:pt x="19" y="305"/>
                      <a:pt x="56" y="305"/>
                    </a:cubicBezTo>
                    <a:lnTo>
                      <a:pt x="403" y="305"/>
                    </a:lnTo>
                    <a:cubicBezTo>
                      <a:pt x="444" y="305"/>
                      <a:pt x="463" y="268"/>
                      <a:pt x="463" y="250"/>
                    </a:cubicBezTo>
                    <a:lnTo>
                      <a:pt x="463" y="74"/>
                    </a:lnTo>
                    <a:cubicBezTo>
                      <a:pt x="463" y="37"/>
                      <a:pt x="444" y="0"/>
                      <a:pt x="4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7"/>
              <p:cNvSpPr/>
              <p:nvPr/>
            </p:nvSpPr>
            <p:spPr>
              <a:xfrm>
                <a:off x="861354" y="3051323"/>
                <a:ext cx="184661" cy="133767"/>
              </a:xfrm>
              <a:custGeom>
                <a:rect b="b" l="l" r="r" t="t"/>
                <a:pathLst>
                  <a:path extrusionOk="0" h="389" w="537">
                    <a:moveTo>
                      <a:pt x="440" y="79"/>
                    </a:moveTo>
                    <a:cubicBezTo>
                      <a:pt x="463" y="79"/>
                      <a:pt x="463" y="98"/>
                      <a:pt x="463" y="116"/>
                    </a:cubicBezTo>
                    <a:lnTo>
                      <a:pt x="463" y="292"/>
                    </a:lnTo>
                    <a:cubicBezTo>
                      <a:pt x="463" y="292"/>
                      <a:pt x="463" y="310"/>
                      <a:pt x="440" y="310"/>
                    </a:cubicBezTo>
                    <a:lnTo>
                      <a:pt x="93" y="310"/>
                    </a:lnTo>
                    <a:cubicBezTo>
                      <a:pt x="75" y="310"/>
                      <a:pt x="75" y="292"/>
                      <a:pt x="75" y="292"/>
                    </a:cubicBezTo>
                    <a:lnTo>
                      <a:pt x="75" y="116"/>
                    </a:lnTo>
                    <a:cubicBezTo>
                      <a:pt x="75" y="98"/>
                      <a:pt x="75" y="79"/>
                      <a:pt x="93" y="79"/>
                    </a:cubicBezTo>
                    <a:close/>
                    <a:moveTo>
                      <a:pt x="93" y="1"/>
                    </a:moveTo>
                    <a:cubicBezTo>
                      <a:pt x="38" y="1"/>
                      <a:pt x="1" y="61"/>
                      <a:pt x="1" y="116"/>
                    </a:cubicBezTo>
                    <a:lnTo>
                      <a:pt x="1" y="292"/>
                    </a:lnTo>
                    <a:cubicBezTo>
                      <a:pt x="1" y="329"/>
                      <a:pt x="38" y="389"/>
                      <a:pt x="93" y="389"/>
                    </a:cubicBezTo>
                    <a:lnTo>
                      <a:pt x="440" y="389"/>
                    </a:lnTo>
                    <a:cubicBezTo>
                      <a:pt x="500" y="389"/>
                      <a:pt x="537" y="329"/>
                      <a:pt x="537" y="292"/>
                    </a:cubicBezTo>
                    <a:lnTo>
                      <a:pt x="537" y="116"/>
                    </a:lnTo>
                    <a:cubicBezTo>
                      <a:pt x="537" y="61"/>
                      <a:pt x="500" y="1"/>
                      <a:pt x="44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7"/>
              <p:cNvSpPr/>
              <p:nvPr/>
            </p:nvSpPr>
            <p:spPr>
              <a:xfrm>
                <a:off x="1118915" y="3065766"/>
                <a:ext cx="165404" cy="105226"/>
              </a:xfrm>
              <a:custGeom>
                <a:rect b="b" l="l" r="r" t="t"/>
                <a:pathLst>
                  <a:path extrusionOk="0" h="306" w="481">
                    <a:moveTo>
                      <a:pt x="60" y="0"/>
                    </a:moveTo>
                    <a:cubicBezTo>
                      <a:pt x="37" y="0"/>
                      <a:pt x="0" y="37"/>
                      <a:pt x="0" y="74"/>
                    </a:cubicBezTo>
                    <a:lnTo>
                      <a:pt x="0" y="250"/>
                    </a:lnTo>
                    <a:cubicBezTo>
                      <a:pt x="0" y="268"/>
                      <a:pt x="37" y="305"/>
                      <a:pt x="60" y="305"/>
                    </a:cubicBezTo>
                    <a:lnTo>
                      <a:pt x="425" y="305"/>
                    </a:lnTo>
                    <a:cubicBezTo>
                      <a:pt x="444" y="305"/>
                      <a:pt x="481" y="268"/>
                      <a:pt x="481" y="250"/>
                    </a:cubicBezTo>
                    <a:lnTo>
                      <a:pt x="481" y="74"/>
                    </a:lnTo>
                    <a:cubicBezTo>
                      <a:pt x="481" y="37"/>
                      <a:pt x="444" y="0"/>
                      <a:pt x="4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7"/>
              <p:cNvSpPr/>
              <p:nvPr/>
            </p:nvSpPr>
            <p:spPr>
              <a:xfrm>
                <a:off x="1106192" y="3051323"/>
                <a:ext cx="192570" cy="133767"/>
              </a:xfrm>
              <a:custGeom>
                <a:rect b="b" l="l" r="r" t="t"/>
                <a:pathLst>
                  <a:path extrusionOk="0" h="389" w="560">
                    <a:moveTo>
                      <a:pt x="462" y="79"/>
                    </a:moveTo>
                    <a:cubicBezTo>
                      <a:pt x="462" y="79"/>
                      <a:pt x="481" y="98"/>
                      <a:pt x="481" y="116"/>
                    </a:cubicBezTo>
                    <a:lnTo>
                      <a:pt x="481" y="292"/>
                    </a:lnTo>
                    <a:lnTo>
                      <a:pt x="462" y="310"/>
                    </a:lnTo>
                    <a:lnTo>
                      <a:pt x="97" y="310"/>
                    </a:lnTo>
                    <a:lnTo>
                      <a:pt x="74" y="292"/>
                    </a:lnTo>
                    <a:lnTo>
                      <a:pt x="74" y="116"/>
                    </a:lnTo>
                    <a:cubicBezTo>
                      <a:pt x="74" y="98"/>
                      <a:pt x="97" y="79"/>
                      <a:pt x="97" y="79"/>
                    </a:cubicBezTo>
                    <a:close/>
                    <a:moveTo>
                      <a:pt x="97" y="1"/>
                    </a:moveTo>
                    <a:cubicBezTo>
                      <a:pt x="37" y="1"/>
                      <a:pt x="0" y="61"/>
                      <a:pt x="0" y="116"/>
                    </a:cubicBezTo>
                    <a:lnTo>
                      <a:pt x="0" y="292"/>
                    </a:lnTo>
                    <a:cubicBezTo>
                      <a:pt x="0" y="329"/>
                      <a:pt x="37" y="389"/>
                      <a:pt x="97" y="389"/>
                    </a:cubicBezTo>
                    <a:lnTo>
                      <a:pt x="462" y="389"/>
                    </a:lnTo>
                    <a:cubicBezTo>
                      <a:pt x="518" y="389"/>
                      <a:pt x="559" y="329"/>
                      <a:pt x="559" y="292"/>
                    </a:cubicBezTo>
                    <a:lnTo>
                      <a:pt x="559" y="116"/>
                    </a:lnTo>
                    <a:cubicBezTo>
                      <a:pt x="559" y="61"/>
                      <a:pt x="518" y="1"/>
                      <a:pt x="46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7"/>
              <p:cNvSpPr/>
              <p:nvPr/>
            </p:nvSpPr>
            <p:spPr>
              <a:xfrm>
                <a:off x="1721037" y="3005244"/>
                <a:ext cx="100412" cy="345250"/>
              </a:xfrm>
              <a:custGeom>
                <a:rect b="b" l="l" r="r" t="t"/>
                <a:pathLst>
                  <a:path extrusionOk="0" h="1004" w="292">
                    <a:moveTo>
                      <a:pt x="0" y="1"/>
                    </a:moveTo>
                    <a:lnTo>
                      <a:pt x="0" y="1003"/>
                    </a:lnTo>
                    <a:lnTo>
                      <a:pt x="291" y="1003"/>
                    </a:lnTo>
                    <a:lnTo>
                      <a:pt x="2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7"/>
              <p:cNvSpPr/>
              <p:nvPr/>
            </p:nvSpPr>
            <p:spPr>
              <a:xfrm>
                <a:off x="1708313" y="2992521"/>
                <a:ext cx="125858" cy="370697"/>
              </a:xfrm>
              <a:custGeom>
                <a:rect b="b" l="l" r="r" t="t"/>
                <a:pathLst>
                  <a:path extrusionOk="0" h="1078" w="366">
                    <a:moveTo>
                      <a:pt x="287" y="79"/>
                    </a:moveTo>
                    <a:lnTo>
                      <a:pt x="287" y="1003"/>
                    </a:lnTo>
                    <a:lnTo>
                      <a:pt x="79" y="1003"/>
                    </a:lnTo>
                    <a:lnTo>
                      <a:pt x="79" y="79"/>
                    </a:lnTo>
                    <a:close/>
                    <a:moveTo>
                      <a:pt x="0" y="1"/>
                    </a:moveTo>
                    <a:lnTo>
                      <a:pt x="0" y="38"/>
                    </a:lnTo>
                    <a:lnTo>
                      <a:pt x="0" y="1077"/>
                    </a:lnTo>
                    <a:lnTo>
                      <a:pt x="365" y="1077"/>
                    </a:lnTo>
                    <a:lnTo>
                      <a:pt x="36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7"/>
              <p:cNvSpPr/>
              <p:nvPr/>
            </p:nvSpPr>
            <p:spPr>
              <a:xfrm>
                <a:off x="1854459" y="3005244"/>
                <a:ext cx="98692" cy="345250"/>
              </a:xfrm>
              <a:custGeom>
                <a:rect b="b" l="l" r="r" t="t"/>
                <a:pathLst>
                  <a:path extrusionOk="0" h="1004" w="287">
                    <a:moveTo>
                      <a:pt x="0" y="1"/>
                    </a:moveTo>
                    <a:lnTo>
                      <a:pt x="0" y="1003"/>
                    </a:lnTo>
                    <a:lnTo>
                      <a:pt x="287" y="1003"/>
                    </a:lnTo>
                    <a:lnTo>
                      <a:pt x="2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7"/>
              <p:cNvSpPr/>
              <p:nvPr/>
            </p:nvSpPr>
            <p:spPr>
              <a:xfrm>
                <a:off x="1840017" y="2992521"/>
                <a:ext cx="125858" cy="370697"/>
              </a:xfrm>
              <a:custGeom>
                <a:rect b="b" l="l" r="r" t="t"/>
                <a:pathLst>
                  <a:path extrusionOk="0" h="1078" w="366">
                    <a:moveTo>
                      <a:pt x="292" y="79"/>
                    </a:moveTo>
                    <a:lnTo>
                      <a:pt x="292" y="1003"/>
                    </a:lnTo>
                    <a:lnTo>
                      <a:pt x="79" y="1003"/>
                    </a:lnTo>
                    <a:lnTo>
                      <a:pt x="79" y="79"/>
                    </a:lnTo>
                    <a:close/>
                    <a:moveTo>
                      <a:pt x="1" y="1"/>
                    </a:moveTo>
                    <a:lnTo>
                      <a:pt x="1" y="38"/>
                    </a:lnTo>
                    <a:lnTo>
                      <a:pt x="1" y="1077"/>
                    </a:lnTo>
                    <a:lnTo>
                      <a:pt x="366" y="1077"/>
                    </a:lnTo>
                    <a:lnTo>
                      <a:pt x="36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7"/>
              <p:cNvSpPr/>
              <p:nvPr/>
            </p:nvSpPr>
            <p:spPr>
              <a:xfrm>
                <a:off x="1992696" y="3005244"/>
                <a:ext cx="106945" cy="345250"/>
              </a:xfrm>
              <a:custGeom>
                <a:rect b="b" l="l" r="r" t="t"/>
                <a:pathLst>
                  <a:path extrusionOk="0" h="1004" w="311">
                    <a:moveTo>
                      <a:pt x="0" y="1"/>
                    </a:moveTo>
                    <a:lnTo>
                      <a:pt x="0" y="1003"/>
                    </a:lnTo>
                    <a:lnTo>
                      <a:pt x="310" y="1003"/>
                    </a:lnTo>
                    <a:lnTo>
                      <a:pt x="3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7"/>
              <p:cNvSpPr/>
              <p:nvPr/>
            </p:nvSpPr>
            <p:spPr>
              <a:xfrm>
                <a:off x="1979973" y="2992521"/>
                <a:ext cx="132048" cy="370697"/>
              </a:xfrm>
              <a:custGeom>
                <a:rect b="b" l="l" r="r" t="t"/>
                <a:pathLst>
                  <a:path extrusionOk="0" h="1078" w="384">
                    <a:moveTo>
                      <a:pt x="305" y="79"/>
                    </a:moveTo>
                    <a:lnTo>
                      <a:pt x="305" y="1003"/>
                    </a:lnTo>
                    <a:lnTo>
                      <a:pt x="74" y="1003"/>
                    </a:lnTo>
                    <a:lnTo>
                      <a:pt x="74" y="79"/>
                    </a:lnTo>
                    <a:close/>
                    <a:moveTo>
                      <a:pt x="0" y="1"/>
                    </a:moveTo>
                    <a:lnTo>
                      <a:pt x="0" y="38"/>
                    </a:lnTo>
                    <a:lnTo>
                      <a:pt x="0" y="1077"/>
                    </a:lnTo>
                    <a:lnTo>
                      <a:pt x="384" y="1077"/>
                    </a:lnTo>
                    <a:lnTo>
                      <a:pt x="38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7"/>
              <p:cNvSpPr/>
              <p:nvPr/>
            </p:nvSpPr>
            <p:spPr>
              <a:xfrm>
                <a:off x="2138842" y="3005244"/>
                <a:ext cx="98692" cy="345250"/>
              </a:xfrm>
              <a:custGeom>
                <a:rect b="b" l="l" r="r" t="t"/>
                <a:pathLst>
                  <a:path extrusionOk="0" h="1004" w="287">
                    <a:moveTo>
                      <a:pt x="1" y="1"/>
                    </a:moveTo>
                    <a:lnTo>
                      <a:pt x="1" y="1003"/>
                    </a:lnTo>
                    <a:lnTo>
                      <a:pt x="287" y="1003"/>
                    </a:lnTo>
                    <a:lnTo>
                      <a:pt x="2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7"/>
              <p:cNvSpPr/>
              <p:nvPr/>
            </p:nvSpPr>
            <p:spPr>
              <a:xfrm>
                <a:off x="2124400" y="2992521"/>
                <a:ext cx="127578" cy="370697"/>
              </a:xfrm>
              <a:custGeom>
                <a:rect b="b" l="l" r="r" t="t"/>
                <a:pathLst>
                  <a:path extrusionOk="0" h="1078" w="371">
                    <a:moveTo>
                      <a:pt x="292" y="79"/>
                    </a:moveTo>
                    <a:lnTo>
                      <a:pt x="292" y="1003"/>
                    </a:lnTo>
                    <a:lnTo>
                      <a:pt x="79" y="1003"/>
                    </a:lnTo>
                    <a:lnTo>
                      <a:pt x="79" y="79"/>
                    </a:lnTo>
                    <a:close/>
                    <a:moveTo>
                      <a:pt x="1" y="1"/>
                    </a:moveTo>
                    <a:lnTo>
                      <a:pt x="1" y="38"/>
                    </a:lnTo>
                    <a:lnTo>
                      <a:pt x="1" y="1077"/>
                    </a:lnTo>
                    <a:lnTo>
                      <a:pt x="371" y="1077"/>
                    </a:lnTo>
                    <a:lnTo>
                      <a:pt x="37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7"/>
              <p:cNvSpPr/>
              <p:nvPr/>
            </p:nvSpPr>
            <p:spPr>
              <a:xfrm>
                <a:off x="2270890" y="3005244"/>
                <a:ext cx="100412" cy="345250"/>
              </a:xfrm>
              <a:custGeom>
                <a:rect b="b" l="l" r="r" t="t"/>
                <a:pathLst>
                  <a:path extrusionOk="0" h="1004" w="292">
                    <a:moveTo>
                      <a:pt x="0" y="1"/>
                    </a:moveTo>
                    <a:lnTo>
                      <a:pt x="0" y="1003"/>
                    </a:lnTo>
                    <a:lnTo>
                      <a:pt x="291" y="1003"/>
                    </a:lnTo>
                    <a:lnTo>
                      <a:pt x="2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7"/>
              <p:cNvSpPr/>
              <p:nvPr/>
            </p:nvSpPr>
            <p:spPr>
              <a:xfrm>
                <a:off x="2258166" y="2992521"/>
                <a:ext cx="125858" cy="370697"/>
              </a:xfrm>
              <a:custGeom>
                <a:rect b="b" l="l" r="r" t="t"/>
                <a:pathLst>
                  <a:path extrusionOk="0" h="1078" w="366">
                    <a:moveTo>
                      <a:pt x="287" y="79"/>
                    </a:moveTo>
                    <a:lnTo>
                      <a:pt x="287" y="1003"/>
                    </a:lnTo>
                    <a:lnTo>
                      <a:pt x="74" y="1003"/>
                    </a:lnTo>
                    <a:lnTo>
                      <a:pt x="74" y="79"/>
                    </a:lnTo>
                    <a:close/>
                    <a:moveTo>
                      <a:pt x="0" y="1"/>
                    </a:moveTo>
                    <a:lnTo>
                      <a:pt x="0" y="38"/>
                    </a:lnTo>
                    <a:lnTo>
                      <a:pt x="0" y="1077"/>
                    </a:lnTo>
                    <a:lnTo>
                      <a:pt x="365" y="1077"/>
                    </a:lnTo>
                    <a:lnTo>
                      <a:pt x="36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7"/>
              <p:cNvSpPr/>
              <p:nvPr/>
            </p:nvSpPr>
            <p:spPr>
              <a:xfrm>
                <a:off x="2410502" y="3005244"/>
                <a:ext cx="105226" cy="345250"/>
              </a:xfrm>
              <a:custGeom>
                <a:rect b="b" l="l" r="r" t="t"/>
                <a:pathLst>
                  <a:path extrusionOk="0" h="1004" w="306">
                    <a:moveTo>
                      <a:pt x="1" y="1"/>
                    </a:moveTo>
                    <a:lnTo>
                      <a:pt x="1" y="1003"/>
                    </a:lnTo>
                    <a:lnTo>
                      <a:pt x="306" y="1003"/>
                    </a:lnTo>
                    <a:lnTo>
                      <a:pt x="3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7"/>
              <p:cNvSpPr/>
              <p:nvPr/>
            </p:nvSpPr>
            <p:spPr>
              <a:xfrm>
                <a:off x="2396403" y="2992521"/>
                <a:ext cx="133767" cy="370697"/>
              </a:xfrm>
              <a:custGeom>
                <a:rect b="b" l="l" r="r" t="t"/>
                <a:pathLst>
                  <a:path extrusionOk="0" h="1078" w="389">
                    <a:moveTo>
                      <a:pt x="310" y="79"/>
                    </a:moveTo>
                    <a:lnTo>
                      <a:pt x="310" y="1003"/>
                    </a:lnTo>
                    <a:lnTo>
                      <a:pt x="79" y="1003"/>
                    </a:lnTo>
                    <a:lnTo>
                      <a:pt x="79" y="79"/>
                    </a:lnTo>
                    <a:close/>
                    <a:moveTo>
                      <a:pt x="0" y="1"/>
                    </a:moveTo>
                    <a:lnTo>
                      <a:pt x="0" y="38"/>
                    </a:lnTo>
                    <a:lnTo>
                      <a:pt x="0" y="1077"/>
                    </a:lnTo>
                    <a:lnTo>
                      <a:pt x="388" y="1077"/>
                    </a:lnTo>
                    <a:lnTo>
                      <a:pt x="38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7"/>
              <p:cNvSpPr/>
              <p:nvPr/>
            </p:nvSpPr>
            <p:spPr>
              <a:xfrm>
                <a:off x="2555273" y="3005244"/>
                <a:ext cx="106601" cy="345250"/>
              </a:xfrm>
              <a:custGeom>
                <a:rect b="b" l="l" r="r" t="t"/>
                <a:pathLst>
                  <a:path extrusionOk="0" h="1004" w="310">
                    <a:moveTo>
                      <a:pt x="0" y="1"/>
                    </a:moveTo>
                    <a:lnTo>
                      <a:pt x="0" y="1003"/>
                    </a:lnTo>
                    <a:lnTo>
                      <a:pt x="310" y="1003"/>
                    </a:lnTo>
                    <a:lnTo>
                      <a:pt x="3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7"/>
              <p:cNvSpPr/>
              <p:nvPr/>
            </p:nvSpPr>
            <p:spPr>
              <a:xfrm>
                <a:off x="2542549" y="2992521"/>
                <a:ext cx="132048" cy="370697"/>
              </a:xfrm>
              <a:custGeom>
                <a:rect b="b" l="l" r="r" t="t"/>
                <a:pathLst>
                  <a:path extrusionOk="0" h="1078" w="384">
                    <a:moveTo>
                      <a:pt x="310" y="79"/>
                    </a:moveTo>
                    <a:lnTo>
                      <a:pt x="310" y="1003"/>
                    </a:lnTo>
                    <a:lnTo>
                      <a:pt x="79" y="1003"/>
                    </a:lnTo>
                    <a:lnTo>
                      <a:pt x="79" y="79"/>
                    </a:lnTo>
                    <a:close/>
                    <a:moveTo>
                      <a:pt x="0" y="1"/>
                    </a:moveTo>
                    <a:lnTo>
                      <a:pt x="0" y="38"/>
                    </a:lnTo>
                    <a:lnTo>
                      <a:pt x="0" y="1077"/>
                    </a:lnTo>
                    <a:lnTo>
                      <a:pt x="384" y="1077"/>
                    </a:lnTo>
                    <a:lnTo>
                      <a:pt x="38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7"/>
              <p:cNvSpPr/>
              <p:nvPr/>
            </p:nvSpPr>
            <p:spPr>
              <a:xfrm>
                <a:off x="629240" y="3383505"/>
                <a:ext cx="2032645" cy="105226"/>
              </a:xfrm>
              <a:custGeom>
                <a:rect b="b" l="l" r="r" t="t"/>
                <a:pathLst>
                  <a:path extrusionOk="0" h="306" w="5911">
                    <a:moveTo>
                      <a:pt x="1" y="0"/>
                    </a:moveTo>
                    <a:lnTo>
                      <a:pt x="1" y="305"/>
                    </a:lnTo>
                    <a:lnTo>
                      <a:pt x="5911" y="305"/>
                    </a:lnTo>
                    <a:lnTo>
                      <a:pt x="59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7"/>
              <p:cNvSpPr/>
              <p:nvPr/>
            </p:nvSpPr>
            <p:spPr>
              <a:xfrm>
                <a:off x="615141" y="3369062"/>
                <a:ext cx="2059467" cy="133767"/>
              </a:xfrm>
              <a:custGeom>
                <a:rect b="b" l="l" r="r" t="t"/>
                <a:pathLst>
                  <a:path extrusionOk="0" h="389" w="5989">
                    <a:moveTo>
                      <a:pt x="5915" y="79"/>
                    </a:moveTo>
                    <a:lnTo>
                      <a:pt x="5915" y="310"/>
                    </a:lnTo>
                    <a:lnTo>
                      <a:pt x="79" y="310"/>
                    </a:lnTo>
                    <a:lnTo>
                      <a:pt x="79" y="79"/>
                    </a:lnTo>
                    <a:close/>
                    <a:moveTo>
                      <a:pt x="0" y="1"/>
                    </a:moveTo>
                    <a:lnTo>
                      <a:pt x="0" y="42"/>
                    </a:lnTo>
                    <a:lnTo>
                      <a:pt x="0" y="389"/>
                    </a:lnTo>
                    <a:lnTo>
                      <a:pt x="5989" y="389"/>
                    </a:lnTo>
                    <a:lnTo>
                      <a:pt x="5989"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7"/>
              <p:cNvSpPr/>
              <p:nvPr/>
            </p:nvSpPr>
            <p:spPr>
              <a:xfrm>
                <a:off x="654686" y="3621809"/>
                <a:ext cx="167467" cy="581836"/>
              </a:xfrm>
              <a:custGeom>
                <a:rect b="b" l="l" r="r" t="t"/>
                <a:pathLst>
                  <a:path extrusionOk="0" h="1692" w="487">
                    <a:moveTo>
                      <a:pt x="1" y="0"/>
                    </a:moveTo>
                    <a:lnTo>
                      <a:pt x="1" y="1691"/>
                    </a:lnTo>
                    <a:lnTo>
                      <a:pt x="486" y="1691"/>
                    </a:lnTo>
                    <a:lnTo>
                      <a:pt x="48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7"/>
              <p:cNvSpPr/>
              <p:nvPr/>
            </p:nvSpPr>
            <p:spPr>
              <a:xfrm>
                <a:off x="641963" y="3607366"/>
                <a:ext cx="192914" cy="610722"/>
              </a:xfrm>
              <a:custGeom>
                <a:rect b="b" l="l" r="r" t="t"/>
                <a:pathLst>
                  <a:path extrusionOk="0" h="1776" w="561">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7"/>
              <p:cNvSpPr/>
              <p:nvPr/>
            </p:nvSpPr>
            <p:spPr>
              <a:xfrm>
                <a:off x="867888"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7"/>
              <p:cNvSpPr/>
              <p:nvPr/>
            </p:nvSpPr>
            <p:spPr>
              <a:xfrm>
                <a:off x="853445" y="3607366"/>
                <a:ext cx="192570" cy="610722"/>
              </a:xfrm>
              <a:custGeom>
                <a:rect b="b" l="l" r="r" t="t"/>
                <a:pathLst>
                  <a:path extrusionOk="0" h="1776" w="560">
                    <a:moveTo>
                      <a:pt x="486" y="79"/>
                    </a:moveTo>
                    <a:lnTo>
                      <a:pt x="486"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7"/>
              <p:cNvSpPr/>
              <p:nvPr/>
            </p:nvSpPr>
            <p:spPr>
              <a:xfrm>
                <a:off x="1085559"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7"/>
              <p:cNvSpPr/>
              <p:nvPr/>
            </p:nvSpPr>
            <p:spPr>
              <a:xfrm>
                <a:off x="1072836"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7"/>
              <p:cNvSpPr/>
              <p:nvPr/>
            </p:nvSpPr>
            <p:spPr>
              <a:xfrm>
                <a:off x="1298417" y="3621809"/>
                <a:ext cx="171938" cy="581836"/>
              </a:xfrm>
              <a:custGeom>
                <a:rect b="b" l="l" r="r" t="t"/>
                <a:pathLst>
                  <a:path extrusionOk="0" h="1692" w="500">
                    <a:moveTo>
                      <a:pt x="0" y="0"/>
                    </a:moveTo>
                    <a:lnTo>
                      <a:pt x="0" y="1691"/>
                    </a:lnTo>
                    <a:lnTo>
                      <a:pt x="499" y="1691"/>
                    </a:lnTo>
                    <a:lnTo>
                      <a:pt x="4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7"/>
              <p:cNvSpPr/>
              <p:nvPr/>
            </p:nvSpPr>
            <p:spPr>
              <a:xfrm>
                <a:off x="1283974" y="3607366"/>
                <a:ext cx="199104" cy="610722"/>
              </a:xfrm>
              <a:custGeom>
                <a:rect b="b" l="l" r="r" t="t"/>
                <a:pathLst>
                  <a:path extrusionOk="0" h="1776" w="579">
                    <a:moveTo>
                      <a:pt x="504" y="79"/>
                    </a:moveTo>
                    <a:lnTo>
                      <a:pt x="504" y="1696"/>
                    </a:lnTo>
                    <a:lnTo>
                      <a:pt x="79" y="1696"/>
                    </a:lnTo>
                    <a:lnTo>
                      <a:pt x="79" y="79"/>
                    </a:lnTo>
                    <a:close/>
                    <a:moveTo>
                      <a:pt x="1" y="1"/>
                    </a:moveTo>
                    <a:lnTo>
                      <a:pt x="1" y="42"/>
                    </a:lnTo>
                    <a:lnTo>
                      <a:pt x="1" y="1775"/>
                    </a:lnTo>
                    <a:lnTo>
                      <a:pt x="578" y="1775"/>
                    </a:lnTo>
                    <a:lnTo>
                      <a:pt x="57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7"/>
              <p:cNvSpPr/>
              <p:nvPr/>
            </p:nvSpPr>
            <p:spPr>
              <a:xfrm>
                <a:off x="1516088"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7"/>
              <p:cNvSpPr/>
              <p:nvPr/>
            </p:nvSpPr>
            <p:spPr>
              <a:xfrm>
                <a:off x="1503365" y="3607366"/>
                <a:ext cx="192570" cy="610722"/>
              </a:xfrm>
              <a:custGeom>
                <a:rect b="b" l="l" r="r" t="t"/>
                <a:pathLst>
                  <a:path extrusionOk="0" h="1776" w="560">
                    <a:moveTo>
                      <a:pt x="481" y="79"/>
                    </a:moveTo>
                    <a:lnTo>
                      <a:pt x="481" y="1696"/>
                    </a:lnTo>
                    <a:lnTo>
                      <a:pt x="74" y="1696"/>
                    </a:lnTo>
                    <a:lnTo>
                      <a:pt x="74" y="79"/>
                    </a:lnTo>
                    <a:close/>
                    <a:moveTo>
                      <a:pt x="0" y="1"/>
                    </a:moveTo>
                    <a:lnTo>
                      <a:pt x="0" y="42"/>
                    </a:lnTo>
                    <a:lnTo>
                      <a:pt x="0" y="1775"/>
                    </a:lnTo>
                    <a:lnTo>
                      <a:pt x="559" y="1775"/>
                    </a:lnTo>
                    <a:lnTo>
                      <a:pt x="559"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7"/>
              <p:cNvSpPr/>
              <p:nvPr/>
            </p:nvSpPr>
            <p:spPr>
              <a:xfrm>
                <a:off x="1735136" y="3621809"/>
                <a:ext cx="165748" cy="581836"/>
              </a:xfrm>
              <a:custGeom>
                <a:rect b="b" l="l" r="r" t="t"/>
                <a:pathLst>
                  <a:path extrusionOk="0" h="1692" w="482">
                    <a:moveTo>
                      <a:pt x="1" y="0"/>
                    </a:moveTo>
                    <a:lnTo>
                      <a:pt x="1"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7"/>
              <p:cNvSpPr/>
              <p:nvPr/>
            </p:nvSpPr>
            <p:spPr>
              <a:xfrm>
                <a:off x="1721037"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7"/>
              <p:cNvSpPr/>
              <p:nvPr/>
            </p:nvSpPr>
            <p:spPr>
              <a:xfrm>
                <a:off x="1946617" y="3621809"/>
                <a:ext cx="171938" cy="581836"/>
              </a:xfrm>
              <a:custGeom>
                <a:rect b="b" l="l" r="r" t="t"/>
                <a:pathLst>
                  <a:path extrusionOk="0" h="1692" w="500">
                    <a:moveTo>
                      <a:pt x="0" y="0"/>
                    </a:moveTo>
                    <a:lnTo>
                      <a:pt x="0" y="1691"/>
                    </a:lnTo>
                    <a:lnTo>
                      <a:pt x="499" y="1691"/>
                    </a:lnTo>
                    <a:lnTo>
                      <a:pt x="4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7"/>
              <p:cNvSpPr/>
              <p:nvPr/>
            </p:nvSpPr>
            <p:spPr>
              <a:xfrm>
                <a:off x="1933894" y="3607366"/>
                <a:ext cx="199104" cy="610722"/>
              </a:xfrm>
              <a:custGeom>
                <a:rect b="b" l="l" r="r" t="t"/>
                <a:pathLst>
                  <a:path extrusionOk="0" h="1776" w="579">
                    <a:moveTo>
                      <a:pt x="499" y="79"/>
                    </a:moveTo>
                    <a:lnTo>
                      <a:pt x="499" y="1696"/>
                    </a:lnTo>
                    <a:lnTo>
                      <a:pt x="74" y="1696"/>
                    </a:lnTo>
                    <a:lnTo>
                      <a:pt x="74" y="79"/>
                    </a:lnTo>
                    <a:close/>
                    <a:moveTo>
                      <a:pt x="0" y="1"/>
                    </a:moveTo>
                    <a:lnTo>
                      <a:pt x="0" y="42"/>
                    </a:lnTo>
                    <a:lnTo>
                      <a:pt x="0" y="1775"/>
                    </a:lnTo>
                    <a:lnTo>
                      <a:pt x="578" y="1775"/>
                    </a:lnTo>
                    <a:lnTo>
                      <a:pt x="57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7"/>
              <p:cNvSpPr/>
              <p:nvPr/>
            </p:nvSpPr>
            <p:spPr>
              <a:xfrm>
                <a:off x="2164289" y="3621809"/>
                <a:ext cx="167123" cy="581836"/>
              </a:xfrm>
              <a:custGeom>
                <a:rect b="b" l="l" r="r" t="t"/>
                <a:pathLst>
                  <a:path extrusionOk="0" h="1692" w="486">
                    <a:moveTo>
                      <a:pt x="0" y="0"/>
                    </a:moveTo>
                    <a:lnTo>
                      <a:pt x="0" y="1691"/>
                    </a:lnTo>
                    <a:lnTo>
                      <a:pt x="486" y="1691"/>
                    </a:lnTo>
                    <a:lnTo>
                      <a:pt x="48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7"/>
              <p:cNvSpPr/>
              <p:nvPr/>
            </p:nvSpPr>
            <p:spPr>
              <a:xfrm>
                <a:off x="2151566"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7"/>
              <p:cNvSpPr/>
              <p:nvPr/>
            </p:nvSpPr>
            <p:spPr>
              <a:xfrm>
                <a:off x="2383680"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7"/>
              <p:cNvSpPr/>
              <p:nvPr/>
            </p:nvSpPr>
            <p:spPr>
              <a:xfrm>
                <a:off x="2370957" y="3607366"/>
                <a:ext cx="190851" cy="610722"/>
              </a:xfrm>
              <a:custGeom>
                <a:rect b="b" l="l" r="r" t="t"/>
                <a:pathLst>
                  <a:path extrusionOk="0" h="1776" w="555">
                    <a:moveTo>
                      <a:pt x="481" y="79"/>
                    </a:moveTo>
                    <a:lnTo>
                      <a:pt x="481" y="1696"/>
                    </a:lnTo>
                    <a:lnTo>
                      <a:pt x="74" y="1696"/>
                    </a:lnTo>
                    <a:lnTo>
                      <a:pt x="74" y="79"/>
                    </a:lnTo>
                    <a:close/>
                    <a:moveTo>
                      <a:pt x="0" y="1"/>
                    </a:moveTo>
                    <a:lnTo>
                      <a:pt x="0" y="42"/>
                    </a:lnTo>
                    <a:lnTo>
                      <a:pt x="0" y="1775"/>
                    </a:lnTo>
                    <a:lnTo>
                      <a:pt x="555" y="1775"/>
                    </a:lnTo>
                    <a:lnTo>
                      <a:pt x="55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7"/>
              <p:cNvSpPr/>
              <p:nvPr/>
            </p:nvSpPr>
            <p:spPr>
              <a:xfrm>
                <a:off x="2594818" y="3621809"/>
                <a:ext cx="165748" cy="581836"/>
              </a:xfrm>
              <a:custGeom>
                <a:rect b="b" l="l" r="r" t="t"/>
                <a:pathLst>
                  <a:path extrusionOk="0" h="1692" w="482">
                    <a:moveTo>
                      <a:pt x="1" y="0"/>
                    </a:moveTo>
                    <a:lnTo>
                      <a:pt x="1"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7"/>
              <p:cNvSpPr/>
              <p:nvPr/>
            </p:nvSpPr>
            <p:spPr>
              <a:xfrm>
                <a:off x="2582095" y="3607366"/>
                <a:ext cx="192570" cy="610722"/>
              </a:xfrm>
              <a:custGeom>
                <a:rect b="b" l="l" r="r" t="t"/>
                <a:pathLst>
                  <a:path extrusionOk="0" h="1776" w="56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7"/>
              <p:cNvSpPr/>
              <p:nvPr/>
            </p:nvSpPr>
            <p:spPr>
              <a:xfrm>
                <a:off x="840722" y="2344320"/>
                <a:ext cx="497587" cy="489678"/>
              </a:xfrm>
              <a:custGeom>
                <a:rect b="b" l="l" r="r" t="t"/>
                <a:pathLst>
                  <a:path extrusionOk="0" h="1424" w="1447">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37"/>
            <p:cNvGrpSpPr/>
            <p:nvPr/>
          </p:nvGrpSpPr>
          <p:grpSpPr>
            <a:xfrm>
              <a:off x="8888550" y="1382850"/>
              <a:ext cx="2469366" cy="2835249"/>
              <a:chOff x="430825" y="1382850"/>
              <a:chExt cx="2469366" cy="2835249"/>
            </a:xfrm>
          </p:grpSpPr>
          <p:sp>
            <p:nvSpPr>
              <p:cNvPr id="981" name="Google Shape;981;p37"/>
              <p:cNvSpPr/>
              <p:nvPr/>
            </p:nvSpPr>
            <p:spPr>
              <a:xfrm>
                <a:off x="443548" y="1397293"/>
                <a:ext cx="2443920" cy="2806364"/>
              </a:xfrm>
              <a:custGeom>
                <a:rect b="b" l="l" r="r" t="t"/>
                <a:pathLst>
                  <a:path extrusionOk="0" h="8161" w="7107">
                    <a:moveTo>
                      <a:pt x="425" y="1"/>
                    </a:moveTo>
                    <a:cubicBezTo>
                      <a:pt x="176" y="1"/>
                      <a:pt x="0" y="190"/>
                      <a:pt x="0" y="421"/>
                    </a:cubicBezTo>
                    <a:lnTo>
                      <a:pt x="0" y="7740"/>
                    </a:lnTo>
                    <a:cubicBezTo>
                      <a:pt x="0" y="7989"/>
                      <a:pt x="176" y="8160"/>
                      <a:pt x="425" y="8160"/>
                    </a:cubicBezTo>
                    <a:lnTo>
                      <a:pt x="6682" y="8160"/>
                    </a:lnTo>
                    <a:cubicBezTo>
                      <a:pt x="6913" y="8160"/>
                      <a:pt x="7107" y="7989"/>
                      <a:pt x="7107" y="7740"/>
                    </a:cubicBezTo>
                    <a:lnTo>
                      <a:pt x="7107" y="421"/>
                    </a:lnTo>
                    <a:cubicBezTo>
                      <a:pt x="7107" y="190"/>
                      <a:pt x="6913" y="1"/>
                      <a:pt x="66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7"/>
              <p:cNvSpPr/>
              <p:nvPr/>
            </p:nvSpPr>
            <p:spPr>
              <a:xfrm>
                <a:off x="430825" y="1382850"/>
                <a:ext cx="2469366" cy="2835249"/>
              </a:xfrm>
              <a:custGeom>
                <a:rect b="b" l="l" r="r" t="t"/>
                <a:pathLst>
                  <a:path extrusionOk="0" h="8245" w="7181">
                    <a:moveTo>
                      <a:pt x="6719" y="79"/>
                    </a:moveTo>
                    <a:cubicBezTo>
                      <a:pt x="6931" y="79"/>
                      <a:pt x="7102" y="255"/>
                      <a:pt x="7102" y="463"/>
                    </a:cubicBezTo>
                    <a:lnTo>
                      <a:pt x="7102" y="7782"/>
                    </a:lnTo>
                    <a:cubicBezTo>
                      <a:pt x="7102" y="8013"/>
                      <a:pt x="6931" y="8165"/>
                      <a:pt x="6719" y="8165"/>
                    </a:cubicBezTo>
                    <a:lnTo>
                      <a:pt x="462" y="8165"/>
                    </a:lnTo>
                    <a:cubicBezTo>
                      <a:pt x="231" y="8165"/>
                      <a:pt x="74" y="8013"/>
                      <a:pt x="74" y="7782"/>
                    </a:cubicBezTo>
                    <a:lnTo>
                      <a:pt x="74" y="463"/>
                    </a:lnTo>
                    <a:cubicBezTo>
                      <a:pt x="74" y="255"/>
                      <a:pt x="231" y="79"/>
                      <a:pt x="462" y="79"/>
                    </a:cubicBezTo>
                    <a:close/>
                    <a:moveTo>
                      <a:pt x="462" y="1"/>
                    </a:moveTo>
                    <a:cubicBezTo>
                      <a:pt x="190" y="1"/>
                      <a:pt x="0" y="213"/>
                      <a:pt x="0" y="463"/>
                    </a:cubicBezTo>
                    <a:lnTo>
                      <a:pt x="0" y="7782"/>
                    </a:lnTo>
                    <a:cubicBezTo>
                      <a:pt x="0" y="8050"/>
                      <a:pt x="190" y="8244"/>
                      <a:pt x="462" y="8244"/>
                    </a:cubicBezTo>
                    <a:lnTo>
                      <a:pt x="6719" y="8244"/>
                    </a:lnTo>
                    <a:cubicBezTo>
                      <a:pt x="6968" y="8244"/>
                      <a:pt x="7181" y="8050"/>
                      <a:pt x="7181" y="7782"/>
                    </a:cubicBezTo>
                    <a:lnTo>
                      <a:pt x="7181" y="463"/>
                    </a:lnTo>
                    <a:cubicBezTo>
                      <a:pt x="7181" y="213"/>
                      <a:pt x="6968" y="1"/>
                      <a:pt x="671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7"/>
              <p:cNvSpPr/>
              <p:nvPr/>
            </p:nvSpPr>
            <p:spPr>
              <a:xfrm>
                <a:off x="569062" y="1562696"/>
                <a:ext cx="2245504" cy="569113"/>
              </a:xfrm>
              <a:custGeom>
                <a:rect b="b" l="l" r="r" t="t"/>
                <a:pathLst>
                  <a:path extrusionOk="0" h="1655" w="6530">
                    <a:moveTo>
                      <a:pt x="231" y="0"/>
                    </a:moveTo>
                    <a:cubicBezTo>
                      <a:pt x="97" y="0"/>
                      <a:pt x="0" y="97"/>
                      <a:pt x="0" y="213"/>
                    </a:cubicBezTo>
                    <a:lnTo>
                      <a:pt x="0" y="1423"/>
                    </a:lnTo>
                    <a:cubicBezTo>
                      <a:pt x="0" y="1557"/>
                      <a:pt x="97" y="1654"/>
                      <a:pt x="231" y="1654"/>
                    </a:cubicBezTo>
                    <a:lnTo>
                      <a:pt x="6298" y="1654"/>
                    </a:lnTo>
                    <a:cubicBezTo>
                      <a:pt x="6432" y="1654"/>
                      <a:pt x="6529" y="1557"/>
                      <a:pt x="6529" y="1423"/>
                    </a:cubicBezTo>
                    <a:lnTo>
                      <a:pt x="6529" y="213"/>
                    </a:lnTo>
                    <a:cubicBezTo>
                      <a:pt x="6529" y="97"/>
                      <a:pt x="6432" y="0"/>
                      <a:pt x="629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7"/>
              <p:cNvSpPr/>
              <p:nvPr/>
            </p:nvSpPr>
            <p:spPr>
              <a:xfrm>
                <a:off x="556339" y="1549972"/>
                <a:ext cx="2270950" cy="595935"/>
              </a:xfrm>
              <a:custGeom>
                <a:rect b="b" l="l" r="r" t="t"/>
                <a:pathLst>
                  <a:path extrusionOk="0" h="1733" w="6604">
                    <a:moveTo>
                      <a:pt x="6335" y="74"/>
                    </a:moveTo>
                    <a:cubicBezTo>
                      <a:pt x="6451" y="74"/>
                      <a:pt x="6525" y="153"/>
                      <a:pt x="6525" y="250"/>
                    </a:cubicBezTo>
                    <a:lnTo>
                      <a:pt x="6525" y="1460"/>
                    </a:lnTo>
                    <a:cubicBezTo>
                      <a:pt x="6525" y="1576"/>
                      <a:pt x="6451" y="1654"/>
                      <a:pt x="6335" y="1654"/>
                    </a:cubicBezTo>
                    <a:lnTo>
                      <a:pt x="268" y="1654"/>
                    </a:lnTo>
                    <a:cubicBezTo>
                      <a:pt x="153" y="1654"/>
                      <a:pt x="79" y="1576"/>
                      <a:pt x="79" y="1460"/>
                    </a:cubicBezTo>
                    <a:lnTo>
                      <a:pt x="79" y="250"/>
                    </a:lnTo>
                    <a:cubicBezTo>
                      <a:pt x="79" y="153"/>
                      <a:pt x="153" y="74"/>
                      <a:pt x="268" y="74"/>
                    </a:cubicBezTo>
                    <a:close/>
                    <a:moveTo>
                      <a:pt x="268" y="0"/>
                    </a:moveTo>
                    <a:cubicBezTo>
                      <a:pt x="116" y="0"/>
                      <a:pt x="0" y="116"/>
                      <a:pt x="0" y="250"/>
                    </a:cubicBezTo>
                    <a:lnTo>
                      <a:pt x="0" y="1460"/>
                    </a:lnTo>
                    <a:cubicBezTo>
                      <a:pt x="0" y="1617"/>
                      <a:pt x="116" y="1733"/>
                      <a:pt x="268" y="1733"/>
                    </a:cubicBezTo>
                    <a:lnTo>
                      <a:pt x="6335" y="1733"/>
                    </a:lnTo>
                    <a:cubicBezTo>
                      <a:pt x="6488" y="1733"/>
                      <a:pt x="6603" y="1617"/>
                      <a:pt x="6603" y="1460"/>
                    </a:cubicBezTo>
                    <a:lnTo>
                      <a:pt x="6603" y="250"/>
                    </a:lnTo>
                    <a:cubicBezTo>
                      <a:pt x="6603" y="116"/>
                      <a:pt x="6488" y="0"/>
                      <a:pt x="633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7"/>
              <p:cNvSpPr/>
              <p:nvPr/>
            </p:nvSpPr>
            <p:spPr>
              <a:xfrm>
                <a:off x="569062" y="2283798"/>
                <a:ext cx="2245504" cy="569113"/>
              </a:xfrm>
              <a:custGeom>
                <a:rect b="b" l="l" r="r" t="t"/>
                <a:pathLst>
                  <a:path extrusionOk="0" h="1655" w="6530">
                    <a:moveTo>
                      <a:pt x="231" y="1"/>
                    </a:moveTo>
                    <a:cubicBezTo>
                      <a:pt x="97" y="1"/>
                      <a:pt x="0" y="98"/>
                      <a:pt x="0" y="232"/>
                    </a:cubicBezTo>
                    <a:lnTo>
                      <a:pt x="0" y="1447"/>
                    </a:lnTo>
                    <a:cubicBezTo>
                      <a:pt x="0" y="1563"/>
                      <a:pt x="97" y="1655"/>
                      <a:pt x="231" y="1655"/>
                    </a:cubicBezTo>
                    <a:lnTo>
                      <a:pt x="6298" y="1655"/>
                    </a:lnTo>
                    <a:cubicBezTo>
                      <a:pt x="6432" y="1655"/>
                      <a:pt x="6529" y="1563"/>
                      <a:pt x="6529" y="1447"/>
                    </a:cubicBezTo>
                    <a:lnTo>
                      <a:pt x="6529" y="232"/>
                    </a:lnTo>
                    <a:cubicBezTo>
                      <a:pt x="6529" y="98"/>
                      <a:pt x="6432" y="1"/>
                      <a:pt x="62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7"/>
              <p:cNvSpPr/>
              <p:nvPr/>
            </p:nvSpPr>
            <p:spPr>
              <a:xfrm>
                <a:off x="556339" y="2271075"/>
                <a:ext cx="2270950" cy="596279"/>
              </a:xfrm>
              <a:custGeom>
                <a:rect b="b" l="l" r="r" t="t"/>
                <a:pathLst>
                  <a:path extrusionOk="0" h="1734" w="6604">
                    <a:moveTo>
                      <a:pt x="6335" y="75"/>
                    </a:moveTo>
                    <a:cubicBezTo>
                      <a:pt x="6451" y="75"/>
                      <a:pt x="6525" y="153"/>
                      <a:pt x="6525" y="269"/>
                    </a:cubicBezTo>
                    <a:lnTo>
                      <a:pt x="6525" y="1484"/>
                    </a:lnTo>
                    <a:cubicBezTo>
                      <a:pt x="6525" y="1576"/>
                      <a:pt x="6451" y="1655"/>
                      <a:pt x="6335" y="1655"/>
                    </a:cubicBezTo>
                    <a:lnTo>
                      <a:pt x="268" y="1655"/>
                    </a:lnTo>
                    <a:cubicBezTo>
                      <a:pt x="153" y="1655"/>
                      <a:pt x="79" y="1576"/>
                      <a:pt x="79" y="1484"/>
                    </a:cubicBezTo>
                    <a:lnTo>
                      <a:pt x="79" y="269"/>
                    </a:lnTo>
                    <a:cubicBezTo>
                      <a:pt x="79" y="153"/>
                      <a:pt x="153" y="75"/>
                      <a:pt x="268" y="75"/>
                    </a:cubicBezTo>
                    <a:close/>
                    <a:moveTo>
                      <a:pt x="268" y="1"/>
                    </a:moveTo>
                    <a:cubicBezTo>
                      <a:pt x="116" y="1"/>
                      <a:pt x="0" y="116"/>
                      <a:pt x="0" y="269"/>
                    </a:cubicBezTo>
                    <a:lnTo>
                      <a:pt x="0" y="1484"/>
                    </a:lnTo>
                    <a:cubicBezTo>
                      <a:pt x="0" y="1618"/>
                      <a:pt x="116" y="1734"/>
                      <a:pt x="268" y="1734"/>
                    </a:cubicBezTo>
                    <a:lnTo>
                      <a:pt x="6335" y="1734"/>
                    </a:lnTo>
                    <a:cubicBezTo>
                      <a:pt x="6488" y="1734"/>
                      <a:pt x="6603" y="1618"/>
                      <a:pt x="6603" y="1484"/>
                    </a:cubicBezTo>
                    <a:lnTo>
                      <a:pt x="6603" y="269"/>
                    </a:lnTo>
                    <a:cubicBezTo>
                      <a:pt x="6603" y="116"/>
                      <a:pt x="6488" y="1"/>
                      <a:pt x="63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7"/>
              <p:cNvSpPr/>
              <p:nvPr/>
            </p:nvSpPr>
            <p:spPr>
              <a:xfrm>
                <a:off x="569062" y="2959165"/>
                <a:ext cx="2245504" cy="577022"/>
              </a:xfrm>
              <a:custGeom>
                <a:rect b="b" l="l" r="r" t="t"/>
                <a:pathLst>
                  <a:path extrusionOk="0" h="1678" w="6530">
                    <a:moveTo>
                      <a:pt x="231" y="1"/>
                    </a:moveTo>
                    <a:cubicBezTo>
                      <a:pt x="97" y="1"/>
                      <a:pt x="0" y="116"/>
                      <a:pt x="0" y="232"/>
                    </a:cubicBezTo>
                    <a:lnTo>
                      <a:pt x="0" y="1447"/>
                    </a:lnTo>
                    <a:cubicBezTo>
                      <a:pt x="0" y="1581"/>
                      <a:pt x="97" y="1678"/>
                      <a:pt x="231" y="1678"/>
                    </a:cubicBezTo>
                    <a:lnTo>
                      <a:pt x="6298" y="1678"/>
                    </a:lnTo>
                    <a:cubicBezTo>
                      <a:pt x="6432" y="1678"/>
                      <a:pt x="6529" y="1581"/>
                      <a:pt x="6529" y="1447"/>
                    </a:cubicBezTo>
                    <a:lnTo>
                      <a:pt x="6529" y="232"/>
                    </a:lnTo>
                    <a:cubicBezTo>
                      <a:pt x="6529" y="116"/>
                      <a:pt x="6432" y="1"/>
                      <a:pt x="62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7"/>
              <p:cNvSpPr/>
              <p:nvPr/>
            </p:nvSpPr>
            <p:spPr>
              <a:xfrm>
                <a:off x="556339" y="2946442"/>
                <a:ext cx="2270950" cy="602469"/>
              </a:xfrm>
              <a:custGeom>
                <a:rect b="b" l="l" r="r" t="t"/>
                <a:pathLst>
                  <a:path extrusionOk="0" h="1752" w="6604">
                    <a:moveTo>
                      <a:pt x="6335" y="74"/>
                    </a:moveTo>
                    <a:cubicBezTo>
                      <a:pt x="6451" y="74"/>
                      <a:pt x="6525" y="172"/>
                      <a:pt x="6525" y="269"/>
                    </a:cubicBezTo>
                    <a:lnTo>
                      <a:pt x="6525" y="1484"/>
                    </a:lnTo>
                    <a:cubicBezTo>
                      <a:pt x="6525" y="1576"/>
                      <a:pt x="6451" y="1673"/>
                      <a:pt x="6335" y="1673"/>
                    </a:cubicBezTo>
                    <a:lnTo>
                      <a:pt x="268" y="1673"/>
                    </a:lnTo>
                    <a:cubicBezTo>
                      <a:pt x="153" y="1673"/>
                      <a:pt x="79" y="1576"/>
                      <a:pt x="79" y="1484"/>
                    </a:cubicBezTo>
                    <a:lnTo>
                      <a:pt x="79" y="269"/>
                    </a:lnTo>
                    <a:cubicBezTo>
                      <a:pt x="79" y="172"/>
                      <a:pt x="153" y="74"/>
                      <a:pt x="268" y="74"/>
                    </a:cubicBezTo>
                    <a:close/>
                    <a:moveTo>
                      <a:pt x="268" y="1"/>
                    </a:moveTo>
                    <a:cubicBezTo>
                      <a:pt x="116" y="1"/>
                      <a:pt x="0" y="116"/>
                      <a:pt x="0" y="269"/>
                    </a:cubicBezTo>
                    <a:lnTo>
                      <a:pt x="0" y="1484"/>
                    </a:lnTo>
                    <a:cubicBezTo>
                      <a:pt x="0" y="1636"/>
                      <a:pt x="116" y="1752"/>
                      <a:pt x="268" y="1752"/>
                    </a:cubicBezTo>
                    <a:lnTo>
                      <a:pt x="6335" y="1752"/>
                    </a:lnTo>
                    <a:cubicBezTo>
                      <a:pt x="6488" y="1752"/>
                      <a:pt x="6603" y="1636"/>
                      <a:pt x="6603" y="1484"/>
                    </a:cubicBezTo>
                    <a:lnTo>
                      <a:pt x="6603" y="269"/>
                    </a:lnTo>
                    <a:cubicBezTo>
                      <a:pt x="6603" y="116"/>
                      <a:pt x="6488" y="1"/>
                      <a:pt x="633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7"/>
              <p:cNvSpPr/>
              <p:nvPr/>
            </p:nvSpPr>
            <p:spPr>
              <a:xfrm>
                <a:off x="721398" y="1688209"/>
                <a:ext cx="788505" cy="318084"/>
              </a:xfrm>
              <a:custGeom>
                <a:rect b="b" l="l" r="r" t="t"/>
                <a:pathLst>
                  <a:path extrusionOk="0" h="925" w="2293">
                    <a:moveTo>
                      <a:pt x="214" y="0"/>
                    </a:moveTo>
                    <a:cubicBezTo>
                      <a:pt x="98" y="0"/>
                      <a:pt x="1" y="97"/>
                      <a:pt x="1" y="231"/>
                    </a:cubicBezTo>
                    <a:lnTo>
                      <a:pt x="1" y="693"/>
                    </a:lnTo>
                    <a:cubicBezTo>
                      <a:pt x="1" y="809"/>
                      <a:pt x="98" y="924"/>
                      <a:pt x="214" y="924"/>
                    </a:cubicBezTo>
                    <a:lnTo>
                      <a:pt x="2062" y="924"/>
                    </a:lnTo>
                    <a:cubicBezTo>
                      <a:pt x="2196" y="924"/>
                      <a:pt x="2293" y="809"/>
                      <a:pt x="2293" y="693"/>
                    </a:cubicBezTo>
                    <a:lnTo>
                      <a:pt x="2293" y="231"/>
                    </a:lnTo>
                    <a:cubicBezTo>
                      <a:pt x="2293" y="97"/>
                      <a:pt x="2196" y="0"/>
                      <a:pt x="20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7"/>
              <p:cNvSpPr/>
              <p:nvPr/>
            </p:nvSpPr>
            <p:spPr>
              <a:xfrm>
                <a:off x="709018" y="1675486"/>
                <a:ext cx="813608" cy="343531"/>
              </a:xfrm>
              <a:custGeom>
                <a:rect b="b" l="l" r="r" t="t"/>
                <a:pathLst>
                  <a:path extrusionOk="0" h="999" w="2366">
                    <a:moveTo>
                      <a:pt x="2098" y="74"/>
                    </a:moveTo>
                    <a:cubicBezTo>
                      <a:pt x="2213" y="74"/>
                      <a:pt x="2292" y="153"/>
                      <a:pt x="2292" y="268"/>
                    </a:cubicBezTo>
                    <a:lnTo>
                      <a:pt x="2292" y="730"/>
                    </a:lnTo>
                    <a:cubicBezTo>
                      <a:pt x="2292" y="827"/>
                      <a:pt x="2213" y="924"/>
                      <a:pt x="2098" y="924"/>
                    </a:cubicBezTo>
                    <a:lnTo>
                      <a:pt x="250" y="924"/>
                    </a:lnTo>
                    <a:cubicBezTo>
                      <a:pt x="152" y="924"/>
                      <a:pt x="74" y="827"/>
                      <a:pt x="74" y="730"/>
                    </a:cubicBezTo>
                    <a:lnTo>
                      <a:pt x="74" y="268"/>
                    </a:lnTo>
                    <a:cubicBezTo>
                      <a:pt x="74" y="153"/>
                      <a:pt x="152" y="74"/>
                      <a:pt x="250" y="74"/>
                    </a:cubicBezTo>
                    <a:close/>
                    <a:moveTo>
                      <a:pt x="250" y="0"/>
                    </a:moveTo>
                    <a:cubicBezTo>
                      <a:pt x="116" y="0"/>
                      <a:pt x="0" y="116"/>
                      <a:pt x="0" y="268"/>
                    </a:cubicBezTo>
                    <a:lnTo>
                      <a:pt x="0" y="730"/>
                    </a:lnTo>
                    <a:cubicBezTo>
                      <a:pt x="0" y="864"/>
                      <a:pt x="116" y="998"/>
                      <a:pt x="250" y="998"/>
                    </a:cubicBezTo>
                    <a:lnTo>
                      <a:pt x="2098" y="998"/>
                    </a:lnTo>
                    <a:cubicBezTo>
                      <a:pt x="2250" y="998"/>
                      <a:pt x="2366" y="864"/>
                      <a:pt x="2366" y="730"/>
                    </a:cubicBezTo>
                    <a:lnTo>
                      <a:pt x="2366" y="268"/>
                    </a:lnTo>
                    <a:cubicBezTo>
                      <a:pt x="2366" y="116"/>
                      <a:pt x="2250" y="0"/>
                      <a:pt x="209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7"/>
              <p:cNvSpPr/>
              <p:nvPr/>
            </p:nvSpPr>
            <p:spPr>
              <a:xfrm>
                <a:off x="1635068" y="1614964"/>
                <a:ext cx="125858" cy="125858"/>
              </a:xfrm>
              <a:custGeom>
                <a:rect b="b" l="l" r="r" t="t"/>
                <a:pathLst>
                  <a:path extrusionOk="0" h="366" w="366">
                    <a:moveTo>
                      <a:pt x="98" y="1"/>
                    </a:moveTo>
                    <a:cubicBezTo>
                      <a:pt x="38" y="1"/>
                      <a:pt x="1" y="42"/>
                      <a:pt x="1" y="98"/>
                    </a:cubicBezTo>
                    <a:lnTo>
                      <a:pt x="1" y="273"/>
                    </a:lnTo>
                    <a:cubicBezTo>
                      <a:pt x="1" y="310"/>
                      <a:pt x="38" y="366"/>
                      <a:pt x="98" y="366"/>
                    </a:cubicBezTo>
                    <a:lnTo>
                      <a:pt x="269" y="366"/>
                    </a:lnTo>
                    <a:cubicBezTo>
                      <a:pt x="310" y="366"/>
                      <a:pt x="366" y="310"/>
                      <a:pt x="366" y="273"/>
                    </a:cubicBezTo>
                    <a:lnTo>
                      <a:pt x="366" y="98"/>
                    </a:lnTo>
                    <a:cubicBezTo>
                      <a:pt x="366" y="42"/>
                      <a:pt x="310" y="1"/>
                      <a:pt x="2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7"/>
              <p:cNvSpPr/>
              <p:nvPr/>
            </p:nvSpPr>
            <p:spPr>
              <a:xfrm>
                <a:off x="1622345" y="1602241"/>
                <a:ext cx="153024" cy="153024"/>
              </a:xfrm>
              <a:custGeom>
                <a:rect b="b" l="l" r="r" t="t"/>
                <a:pathLst>
                  <a:path extrusionOk="0" h="445" w="445">
                    <a:moveTo>
                      <a:pt x="306" y="79"/>
                    </a:moveTo>
                    <a:cubicBezTo>
                      <a:pt x="329" y="79"/>
                      <a:pt x="366" y="98"/>
                      <a:pt x="366" y="135"/>
                    </a:cubicBezTo>
                    <a:lnTo>
                      <a:pt x="366" y="310"/>
                    </a:lnTo>
                    <a:cubicBezTo>
                      <a:pt x="366" y="329"/>
                      <a:pt x="329" y="366"/>
                      <a:pt x="306" y="366"/>
                    </a:cubicBezTo>
                    <a:lnTo>
                      <a:pt x="135" y="366"/>
                    </a:lnTo>
                    <a:cubicBezTo>
                      <a:pt x="98" y="366"/>
                      <a:pt x="75" y="329"/>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7"/>
              <p:cNvSpPr/>
              <p:nvPr/>
            </p:nvSpPr>
            <p:spPr>
              <a:xfrm>
                <a:off x="1635068" y="2336411"/>
                <a:ext cx="125858" cy="127234"/>
              </a:xfrm>
              <a:custGeom>
                <a:rect b="b" l="l" r="r" t="t"/>
                <a:pathLst>
                  <a:path extrusionOk="0" h="370" w="366">
                    <a:moveTo>
                      <a:pt x="98" y="0"/>
                    </a:moveTo>
                    <a:cubicBezTo>
                      <a:pt x="38" y="0"/>
                      <a:pt x="1" y="60"/>
                      <a:pt x="1" y="116"/>
                    </a:cubicBezTo>
                    <a:lnTo>
                      <a:pt x="1" y="273"/>
                    </a:lnTo>
                    <a:cubicBezTo>
                      <a:pt x="1" y="328"/>
                      <a:pt x="38" y="370"/>
                      <a:pt x="98" y="370"/>
                    </a:cubicBezTo>
                    <a:lnTo>
                      <a:pt x="269" y="370"/>
                    </a:lnTo>
                    <a:cubicBezTo>
                      <a:pt x="310" y="370"/>
                      <a:pt x="366" y="328"/>
                      <a:pt x="366" y="273"/>
                    </a:cubicBezTo>
                    <a:lnTo>
                      <a:pt x="366" y="116"/>
                    </a:lnTo>
                    <a:cubicBezTo>
                      <a:pt x="366" y="60"/>
                      <a:pt x="310"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7"/>
              <p:cNvSpPr/>
              <p:nvPr/>
            </p:nvSpPr>
            <p:spPr>
              <a:xfrm>
                <a:off x="1622345" y="2323687"/>
                <a:ext cx="153024" cy="152681"/>
              </a:xfrm>
              <a:custGeom>
                <a:rect b="b" l="l" r="r" t="t"/>
                <a:pathLst>
                  <a:path extrusionOk="0" h="444" w="445">
                    <a:moveTo>
                      <a:pt x="306" y="79"/>
                    </a:moveTo>
                    <a:cubicBezTo>
                      <a:pt x="329" y="79"/>
                      <a:pt x="366" y="116"/>
                      <a:pt x="366" y="153"/>
                    </a:cubicBezTo>
                    <a:lnTo>
                      <a:pt x="366" y="310"/>
                    </a:lnTo>
                    <a:cubicBezTo>
                      <a:pt x="366" y="347"/>
                      <a:pt x="329" y="365"/>
                      <a:pt x="306" y="365"/>
                    </a:cubicBezTo>
                    <a:lnTo>
                      <a:pt x="135" y="365"/>
                    </a:lnTo>
                    <a:cubicBezTo>
                      <a:pt x="98" y="365"/>
                      <a:pt x="75" y="347"/>
                      <a:pt x="75" y="310"/>
                    </a:cubicBezTo>
                    <a:lnTo>
                      <a:pt x="75" y="153"/>
                    </a:lnTo>
                    <a:cubicBezTo>
                      <a:pt x="75" y="116"/>
                      <a:pt x="98" y="79"/>
                      <a:pt x="135" y="79"/>
                    </a:cubicBezTo>
                    <a:close/>
                    <a:moveTo>
                      <a:pt x="135" y="0"/>
                    </a:moveTo>
                    <a:cubicBezTo>
                      <a:pt x="56" y="0"/>
                      <a:pt x="1" y="79"/>
                      <a:pt x="1" y="153"/>
                    </a:cubicBezTo>
                    <a:lnTo>
                      <a:pt x="1" y="310"/>
                    </a:lnTo>
                    <a:cubicBezTo>
                      <a:pt x="1" y="384"/>
                      <a:pt x="56" y="444"/>
                      <a:pt x="135" y="444"/>
                    </a:cubicBezTo>
                    <a:lnTo>
                      <a:pt x="306" y="444"/>
                    </a:lnTo>
                    <a:cubicBezTo>
                      <a:pt x="384" y="444"/>
                      <a:pt x="444" y="384"/>
                      <a:pt x="444" y="310"/>
                    </a:cubicBezTo>
                    <a:lnTo>
                      <a:pt x="444" y="153"/>
                    </a:lnTo>
                    <a:cubicBezTo>
                      <a:pt x="444" y="79"/>
                      <a:pt x="384" y="0"/>
                      <a:pt x="3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7"/>
              <p:cNvSpPr/>
              <p:nvPr/>
            </p:nvSpPr>
            <p:spPr>
              <a:xfrm>
                <a:off x="1635068" y="1767644"/>
                <a:ext cx="125858" cy="119325"/>
              </a:xfrm>
              <a:custGeom>
                <a:rect b="b" l="l" r="r" t="t"/>
                <a:pathLst>
                  <a:path extrusionOk="0" h="347" w="366">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7"/>
              <p:cNvSpPr/>
              <p:nvPr/>
            </p:nvSpPr>
            <p:spPr>
              <a:xfrm>
                <a:off x="1622345" y="1754921"/>
                <a:ext cx="153024" cy="144771"/>
              </a:xfrm>
              <a:custGeom>
                <a:rect b="b" l="l" r="r" t="t"/>
                <a:pathLst>
                  <a:path extrusionOk="0" h="421" w="445">
                    <a:moveTo>
                      <a:pt x="306" y="74"/>
                    </a:moveTo>
                    <a:cubicBezTo>
                      <a:pt x="329" y="74"/>
                      <a:pt x="366" y="97"/>
                      <a:pt x="366" y="134"/>
                    </a:cubicBezTo>
                    <a:lnTo>
                      <a:pt x="366" y="287"/>
                    </a:lnTo>
                    <a:cubicBezTo>
                      <a:pt x="366" y="328"/>
                      <a:pt x="329" y="347"/>
                      <a:pt x="306" y="347"/>
                    </a:cubicBezTo>
                    <a:lnTo>
                      <a:pt x="135" y="347"/>
                    </a:lnTo>
                    <a:cubicBezTo>
                      <a:pt x="98" y="347"/>
                      <a:pt x="75" y="328"/>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7"/>
              <p:cNvSpPr/>
              <p:nvPr/>
            </p:nvSpPr>
            <p:spPr>
              <a:xfrm>
                <a:off x="1635068" y="2488746"/>
                <a:ext cx="125858" cy="125858"/>
              </a:xfrm>
              <a:custGeom>
                <a:rect b="b" l="l" r="r" t="t"/>
                <a:pathLst>
                  <a:path extrusionOk="0" h="366" w="366">
                    <a:moveTo>
                      <a:pt x="98" y="1"/>
                    </a:moveTo>
                    <a:cubicBezTo>
                      <a:pt x="38" y="1"/>
                      <a:pt x="1" y="42"/>
                      <a:pt x="1" y="98"/>
                    </a:cubicBezTo>
                    <a:lnTo>
                      <a:pt x="1" y="273"/>
                    </a:lnTo>
                    <a:cubicBezTo>
                      <a:pt x="1" y="329"/>
                      <a:pt x="38" y="366"/>
                      <a:pt x="98" y="366"/>
                    </a:cubicBezTo>
                    <a:lnTo>
                      <a:pt x="269" y="366"/>
                    </a:lnTo>
                    <a:cubicBezTo>
                      <a:pt x="310" y="366"/>
                      <a:pt x="366" y="329"/>
                      <a:pt x="366" y="273"/>
                    </a:cubicBezTo>
                    <a:lnTo>
                      <a:pt x="366" y="98"/>
                    </a:lnTo>
                    <a:cubicBezTo>
                      <a:pt x="366" y="42"/>
                      <a:pt x="310" y="1"/>
                      <a:pt x="2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7"/>
              <p:cNvSpPr/>
              <p:nvPr/>
            </p:nvSpPr>
            <p:spPr>
              <a:xfrm>
                <a:off x="1622345" y="2476023"/>
                <a:ext cx="153024" cy="153024"/>
              </a:xfrm>
              <a:custGeom>
                <a:rect b="b" l="l" r="r" t="t"/>
                <a:pathLst>
                  <a:path extrusionOk="0" h="445" w="445">
                    <a:moveTo>
                      <a:pt x="306" y="79"/>
                    </a:moveTo>
                    <a:cubicBezTo>
                      <a:pt x="329" y="79"/>
                      <a:pt x="366" y="98"/>
                      <a:pt x="366" y="135"/>
                    </a:cubicBezTo>
                    <a:lnTo>
                      <a:pt x="366" y="310"/>
                    </a:lnTo>
                    <a:cubicBezTo>
                      <a:pt x="366" y="347"/>
                      <a:pt x="329" y="366"/>
                      <a:pt x="306" y="366"/>
                    </a:cubicBezTo>
                    <a:lnTo>
                      <a:pt x="135" y="366"/>
                    </a:lnTo>
                    <a:cubicBezTo>
                      <a:pt x="98" y="366"/>
                      <a:pt x="75" y="347"/>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7"/>
              <p:cNvSpPr/>
              <p:nvPr/>
            </p:nvSpPr>
            <p:spPr>
              <a:xfrm>
                <a:off x="1635068" y="1913790"/>
                <a:ext cx="125858" cy="125858"/>
              </a:xfrm>
              <a:custGeom>
                <a:rect b="b" l="l" r="r" t="t"/>
                <a:pathLst>
                  <a:path extrusionOk="0" h="366" w="366">
                    <a:moveTo>
                      <a:pt x="98" y="0"/>
                    </a:moveTo>
                    <a:cubicBezTo>
                      <a:pt x="38" y="0"/>
                      <a:pt x="1" y="37"/>
                      <a:pt x="1" y="97"/>
                    </a:cubicBezTo>
                    <a:lnTo>
                      <a:pt x="1" y="268"/>
                    </a:lnTo>
                    <a:cubicBezTo>
                      <a:pt x="1" y="328"/>
                      <a:pt x="38" y="365"/>
                      <a:pt x="98" y="365"/>
                    </a:cubicBezTo>
                    <a:lnTo>
                      <a:pt x="269" y="365"/>
                    </a:lnTo>
                    <a:cubicBezTo>
                      <a:pt x="310" y="365"/>
                      <a:pt x="366" y="328"/>
                      <a:pt x="366" y="268"/>
                    </a:cubicBezTo>
                    <a:lnTo>
                      <a:pt x="366" y="97"/>
                    </a:lnTo>
                    <a:cubicBezTo>
                      <a:pt x="366" y="37"/>
                      <a:pt x="310"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7"/>
              <p:cNvSpPr/>
              <p:nvPr/>
            </p:nvSpPr>
            <p:spPr>
              <a:xfrm>
                <a:off x="1622345" y="1899348"/>
                <a:ext cx="153024" cy="153024"/>
              </a:xfrm>
              <a:custGeom>
                <a:rect b="b" l="l" r="r" t="t"/>
                <a:pathLst>
                  <a:path extrusionOk="0" h="445" w="445">
                    <a:moveTo>
                      <a:pt x="306" y="79"/>
                    </a:moveTo>
                    <a:cubicBezTo>
                      <a:pt x="329" y="79"/>
                      <a:pt x="366" y="98"/>
                      <a:pt x="366" y="139"/>
                    </a:cubicBezTo>
                    <a:lnTo>
                      <a:pt x="366" y="310"/>
                    </a:lnTo>
                    <a:cubicBezTo>
                      <a:pt x="366" y="347"/>
                      <a:pt x="329" y="370"/>
                      <a:pt x="306" y="370"/>
                    </a:cubicBezTo>
                    <a:lnTo>
                      <a:pt x="135" y="370"/>
                    </a:lnTo>
                    <a:cubicBezTo>
                      <a:pt x="98" y="370"/>
                      <a:pt x="75" y="347"/>
                      <a:pt x="75" y="310"/>
                    </a:cubicBezTo>
                    <a:lnTo>
                      <a:pt x="75" y="139"/>
                    </a:lnTo>
                    <a:cubicBezTo>
                      <a:pt x="75" y="98"/>
                      <a:pt x="98" y="79"/>
                      <a:pt x="135" y="79"/>
                    </a:cubicBezTo>
                    <a:close/>
                    <a:moveTo>
                      <a:pt x="135" y="1"/>
                    </a:moveTo>
                    <a:cubicBezTo>
                      <a:pt x="56" y="1"/>
                      <a:pt x="1" y="61"/>
                      <a:pt x="1" y="139"/>
                    </a:cubicBezTo>
                    <a:lnTo>
                      <a:pt x="1" y="310"/>
                    </a:lnTo>
                    <a:cubicBezTo>
                      <a:pt x="1" y="389"/>
                      <a:pt x="56" y="444"/>
                      <a:pt x="135" y="444"/>
                    </a:cubicBezTo>
                    <a:lnTo>
                      <a:pt x="306" y="444"/>
                    </a:lnTo>
                    <a:cubicBezTo>
                      <a:pt x="384" y="444"/>
                      <a:pt x="444" y="389"/>
                      <a:pt x="444" y="310"/>
                    </a:cubicBezTo>
                    <a:lnTo>
                      <a:pt x="444" y="139"/>
                    </a:lnTo>
                    <a:cubicBezTo>
                      <a:pt x="444" y="61"/>
                      <a:pt x="384" y="1"/>
                      <a:pt x="30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7"/>
              <p:cNvSpPr/>
              <p:nvPr/>
            </p:nvSpPr>
            <p:spPr>
              <a:xfrm>
                <a:off x="1635068" y="2641426"/>
                <a:ext cx="125858" cy="119325"/>
              </a:xfrm>
              <a:custGeom>
                <a:rect b="b" l="l" r="r" t="t"/>
                <a:pathLst>
                  <a:path extrusionOk="0" h="347" w="366">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7"/>
              <p:cNvSpPr/>
              <p:nvPr/>
            </p:nvSpPr>
            <p:spPr>
              <a:xfrm>
                <a:off x="1622345" y="2628703"/>
                <a:ext cx="153024" cy="144771"/>
              </a:xfrm>
              <a:custGeom>
                <a:rect b="b" l="l" r="r" t="t"/>
                <a:pathLst>
                  <a:path extrusionOk="0" h="421" w="445">
                    <a:moveTo>
                      <a:pt x="306" y="74"/>
                    </a:moveTo>
                    <a:cubicBezTo>
                      <a:pt x="329" y="74"/>
                      <a:pt x="366" y="97"/>
                      <a:pt x="366" y="134"/>
                    </a:cubicBezTo>
                    <a:lnTo>
                      <a:pt x="366" y="287"/>
                    </a:lnTo>
                    <a:cubicBezTo>
                      <a:pt x="366" y="329"/>
                      <a:pt x="329" y="347"/>
                      <a:pt x="306" y="347"/>
                    </a:cubicBezTo>
                    <a:lnTo>
                      <a:pt x="135" y="347"/>
                    </a:lnTo>
                    <a:cubicBezTo>
                      <a:pt x="98" y="347"/>
                      <a:pt x="75" y="329"/>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7"/>
              <p:cNvSpPr/>
              <p:nvPr/>
            </p:nvSpPr>
            <p:spPr>
              <a:xfrm>
                <a:off x="1800471" y="1614964"/>
                <a:ext cx="125858" cy="125858"/>
              </a:xfrm>
              <a:custGeom>
                <a:rect b="b" l="l" r="r" t="t"/>
                <a:pathLst>
                  <a:path extrusionOk="0" h="366" w="366">
                    <a:moveTo>
                      <a:pt x="97" y="1"/>
                    </a:moveTo>
                    <a:cubicBezTo>
                      <a:pt x="42" y="1"/>
                      <a:pt x="0" y="42"/>
                      <a:pt x="0" y="98"/>
                    </a:cubicBezTo>
                    <a:lnTo>
                      <a:pt x="0" y="273"/>
                    </a:lnTo>
                    <a:cubicBezTo>
                      <a:pt x="0" y="310"/>
                      <a:pt x="42" y="366"/>
                      <a:pt x="97" y="366"/>
                    </a:cubicBezTo>
                    <a:lnTo>
                      <a:pt x="273" y="366"/>
                    </a:lnTo>
                    <a:cubicBezTo>
                      <a:pt x="310" y="366"/>
                      <a:pt x="365" y="310"/>
                      <a:pt x="365" y="273"/>
                    </a:cubicBezTo>
                    <a:lnTo>
                      <a:pt x="365" y="98"/>
                    </a:lnTo>
                    <a:cubicBezTo>
                      <a:pt x="365" y="42"/>
                      <a:pt x="310" y="1"/>
                      <a:pt x="2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7"/>
              <p:cNvSpPr/>
              <p:nvPr/>
            </p:nvSpPr>
            <p:spPr>
              <a:xfrm>
                <a:off x="1787748" y="1602241"/>
                <a:ext cx="152681" cy="153024"/>
              </a:xfrm>
              <a:custGeom>
                <a:rect b="b" l="l" r="r" t="t"/>
                <a:pathLst>
                  <a:path extrusionOk="0" h="445" w="444">
                    <a:moveTo>
                      <a:pt x="310" y="79"/>
                    </a:moveTo>
                    <a:cubicBezTo>
                      <a:pt x="328" y="79"/>
                      <a:pt x="365" y="98"/>
                      <a:pt x="365" y="135"/>
                    </a:cubicBezTo>
                    <a:lnTo>
                      <a:pt x="365" y="310"/>
                    </a:lnTo>
                    <a:cubicBezTo>
                      <a:pt x="365" y="329"/>
                      <a:pt x="328" y="366"/>
                      <a:pt x="310" y="366"/>
                    </a:cubicBezTo>
                    <a:lnTo>
                      <a:pt x="134" y="366"/>
                    </a:lnTo>
                    <a:cubicBezTo>
                      <a:pt x="97" y="366"/>
                      <a:pt x="79" y="329"/>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7"/>
              <p:cNvSpPr/>
              <p:nvPr/>
            </p:nvSpPr>
            <p:spPr>
              <a:xfrm>
                <a:off x="1800471" y="2336411"/>
                <a:ext cx="125858" cy="127234"/>
              </a:xfrm>
              <a:custGeom>
                <a:rect b="b" l="l" r="r" t="t"/>
                <a:pathLst>
                  <a:path extrusionOk="0" h="370" w="366">
                    <a:moveTo>
                      <a:pt x="97" y="0"/>
                    </a:moveTo>
                    <a:cubicBezTo>
                      <a:pt x="42" y="0"/>
                      <a:pt x="0" y="60"/>
                      <a:pt x="0" y="116"/>
                    </a:cubicBezTo>
                    <a:lnTo>
                      <a:pt x="0" y="273"/>
                    </a:lnTo>
                    <a:cubicBezTo>
                      <a:pt x="0" y="328"/>
                      <a:pt x="42" y="370"/>
                      <a:pt x="97" y="370"/>
                    </a:cubicBezTo>
                    <a:lnTo>
                      <a:pt x="273" y="370"/>
                    </a:lnTo>
                    <a:cubicBezTo>
                      <a:pt x="310" y="370"/>
                      <a:pt x="365" y="328"/>
                      <a:pt x="365" y="273"/>
                    </a:cubicBezTo>
                    <a:lnTo>
                      <a:pt x="365" y="116"/>
                    </a:lnTo>
                    <a:cubicBezTo>
                      <a:pt x="365" y="60"/>
                      <a:pt x="310" y="0"/>
                      <a:pt x="2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7"/>
              <p:cNvSpPr/>
              <p:nvPr/>
            </p:nvSpPr>
            <p:spPr>
              <a:xfrm>
                <a:off x="1787748" y="2323687"/>
                <a:ext cx="152681" cy="152681"/>
              </a:xfrm>
              <a:custGeom>
                <a:rect b="b" l="l" r="r" t="t"/>
                <a:pathLst>
                  <a:path extrusionOk="0" h="444" w="444">
                    <a:moveTo>
                      <a:pt x="310" y="79"/>
                    </a:moveTo>
                    <a:cubicBezTo>
                      <a:pt x="328" y="79"/>
                      <a:pt x="365" y="116"/>
                      <a:pt x="365" y="153"/>
                    </a:cubicBezTo>
                    <a:lnTo>
                      <a:pt x="365" y="310"/>
                    </a:lnTo>
                    <a:cubicBezTo>
                      <a:pt x="365" y="347"/>
                      <a:pt x="328" y="365"/>
                      <a:pt x="310" y="365"/>
                    </a:cubicBezTo>
                    <a:lnTo>
                      <a:pt x="134" y="365"/>
                    </a:lnTo>
                    <a:cubicBezTo>
                      <a:pt x="97" y="365"/>
                      <a:pt x="79" y="347"/>
                      <a:pt x="79" y="310"/>
                    </a:cubicBezTo>
                    <a:lnTo>
                      <a:pt x="79" y="153"/>
                    </a:lnTo>
                    <a:cubicBezTo>
                      <a:pt x="79" y="116"/>
                      <a:pt x="97" y="79"/>
                      <a:pt x="134" y="79"/>
                    </a:cubicBezTo>
                    <a:close/>
                    <a:moveTo>
                      <a:pt x="134" y="0"/>
                    </a:moveTo>
                    <a:cubicBezTo>
                      <a:pt x="56" y="0"/>
                      <a:pt x="0" y="79"/>
                      <a:pt x="0" y="153"/>
                    </a:cubicBezTo>
                    <a:lnTo>
                      <a:pt x="0" y="310"/>
                    </a:lnTo>
                    <a:cubicBezTo>
                      <a:pt x="0" y="384"/>
                      <a:pt x="56" y="444"/>
                      <a:pt x="134" y="444"/>
                    </a:cubicBezTo>
                    <a:lnTo>
                      <a:pt x="310" y="444"/>
                    </a:lnTo>
                    <a:cubicBezTo>
                      <a:pt x="384" y="444"/>
                      <a:pt x="444" y="384"/>
                      <a:pt x="444" y="310"/>
                    </a:cubicBezTo>
                    <a:lnTo>
                      <a:pt x="444" y="153"/>
                    </a:lnTo>
                    <a:cubicBezTo>
                      <a:pt x="444" y="79"/>
                      <a:pt x="384" y="0"/>
                      <a:pt x="31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7"/>
              <p:cNvSpPr/>
              <p:nvPr/>
            </p:nvSpPr>
            <p:spPr>
              <a:xfrm>
                <a:off x="1800471" y="1767644"/>
                <a:ext cx="125858" cy="119325"/>
              </a:xfrm>
              <a:custGeom>
                <a:rect b="b" l="l" r="r" t="t"/>
                <a:pathLst>
                  <a:path extrusionOk="0" h="347" w="366">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7"/>
              <p:cNvSpPr/>
              <p:nvPr/>
            </p:nvSpPr>
            <p:spPr>
              <a:xfrm>
                <a:off x="1787748" y="1754921"/>
                <a:ext cx="152681" cy="144771"/>
              </a:xfrm>
              <a:custGeom>
                <a:rect b="b" l="l" r="r" t="t"/>
                <a:pathLst>
                  <a:path extrusionOk="0" h="421" w="444">
                    <a:moveTo>
                      <a:pt x="310" y="74"/>
                    </a:moveTo>
                    <a:cubicBezTo>
                      <a:pt x="328" y="74"/>
                      <a:pt x="365" y="97"/>
                      <a:pt x="365" y="134"/>
                    </a:cubicBezTo>
                    <a:lnTo>
                      <a:pt x="365" y="287"/>
                    </a:lnTo>
                    <a:cubicBezTo>
                      <a:pt x="365" y="328"/>
                      <a:pt x="328" y="347"/>
                      <a:pt x="310" y="347"/>
                    </a:cubicBezTo>
                    <a:lnTo>
                      <a:pt x="134" y="347"/>
                    </a:lnTo>
                    <a:cubicBezTo>
                      <a:pt x="97" y="347"/>
                      <a:pt x="79" y="328"/>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7"/>
              <p:cNvSpPr/>
              <p:nvPr/>
            </p:nvSpPr>
            <p:spPr>
              <a:xfrm>
                <a:off x="1800471" y="2488746"/>
                <a:ext cx="125858" cy="125858"/>
              </a:xfrm>
              <a:custGeom>
                <a:rect b="b" l="l" r="r" t="t"/>
                <a:pathLst>
                  <a:path extrusionOk="0" h="366" w="366">
                    <a:moveTo>
                      <a:pt x="97" y="1"/>
                    </a:moveTo>
                    <a:cubicBezTo>
                      <a:pt x="42" y="1"/>
                      <a:pt x="0" y="42"/>
                      <a:pt x="0" y="98"/>
                    </a:cubicBezTo>
                    <a:lnTo>
                      <a:pt x="0" y="273"/>
                    </a:lnTo>
                    <a:cubicBezTo>
                      <a:pt x="0" y="329"/>
                      <a:pt x="42" y="366"/>
                      <a:pt x="97" y="366"/>
                    </a:cubicBezTo>
                    <a:lnTo>
                      <a:pt x="273" y="366"/>
                    </a:lnTo>
                    <a:cubicBezTo>
                      <a:pt x="310" y="366"/>
                      <a:pt x="365" y="329"/>
                      <a:pt x="365" y="273"/>
                    </a:cubicBezTo>
                    <a:lnTo>
                      <a:pt x="365" y="98"/>
                    </a:lnTo>
                    <a:cubicBezTo>
                      <a:pt x="365" y="42"/>
                      <a:pt x="310" y="1"/>
                      <a:pt x="2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7"/>
              <p:cNvSpPr/>
              <p:nvPr/>
            </p:nvSpPr>
            <p:spPr>
              <a:xfrm>
                <a:off x="1787748" y="2476023"/>
                <a:ext cx="152681" cy="153024"/>
              </a:xfrm>
              <a:custGeom>
                <a:rect b="b" l="l" r="r" t="t"/>
                <a:pathLst>
                  <a:path extrusionOk="0" h="445" w="444">
                    <a:moveTo>
                      <a:pt x="310" y="79"/>
                    </a:moveTo>
                    <a:cubicBezTo>
                      <a:pt x="328" y="79"/>
                      <a:pt x="365" y="98"/>
                      <a:pt x="365" y="135"/>
                    </a:cubicBezTo>
                    <a:lnTo>
                      <a:pt x="365" y="310"/>
                    </a:lnTo>
                    <a:cubicBezTo>
                      <a:pt x="365" y="347"/>
                      <a:pt x="328" y="366"/>
                      <a:pt x="310" y="366"/>
                    </a:cubicBezTo>
                    <a:lnTo>
                      <a:pt x="134" y="366"/>
                    </a:lnTo>
                    <a:cubicBezTo>
                      <a:pt x="97" y="366"/>
                      <a:pt x="79" y="347"/>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7"/>
              <p:cNvSpPr/>
              <p:nvPr/>
            </p:nvSpPr>
            <p:spPr>
              <a:xfrm>
                <a:off x="1800471" y="1913790"/>
                <a:ext cx="125858" cy="125858"/>
              </a:xfrm>
              <a:custGeom>
                <a:rect b="b" l="l" r="r" t="t"/>
                <a:pathLst>
                  <a:path extrusionOk="0" h="366" w="366">
                    <a:moveTo>
                      <a:pt x="97" y="0"/>
                    </a:moveTo>
                    <a:cubicBezTo>
                      <a:pt x="42" y="0"/>
                      <a:pt x="0" y="37"/>
                      <a:pt x="0" y="97"/>
                    </a:cubicBezTo>
                    <a:lnTo>
                      <a:pt x="0" y="268"/>
                    </a:lnTo>
                    <a:cubicBezTo>
                      <a:pt x="0" y="328"/>
                      <a:pt x="42" y="365"/>
                      <a:pt x="97" y="365"/>
                    </a:cubicBezTo>
                    <a:lnTo>
                      <a:pt x="273" y="365"/>
                    </a:lnTo>
                    <a:cubicBezTo>
                      <a:pt x="310" y="365"/>
                      <a:pt x="365" y="328"/>
                      <a:pt x="365" y="268"/>
                    </a:cubicBezTo>
                    <a:lnTo>
                      <a:pt x="365" y="97"/>
                    </a:lnTo>
                    <a:cubicBezTo>
                      <a:pt x="365" y="37"/>
                      <a:pt x="310" y="0"/>
                      <a:pt x="2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7"/>
              <p:cNvSpPr/>
              <p:nvPr/>
            </p:nvSpPr>
            <p:spPr>
              <a:xfrm>
                <a:off x="1787748" y="1899348"/>
                <a:ext cx="152681" cy="153024"/>
              </a:xfrm>
              <a:custGeom>
                <a:rect b="b" l="l" r="r" t="t"/>
                <a:pathLst>
                  <a:path extrusionOk="0" h="445" w="444">
                    <a:moveTo>
                      <a:pt x="310" y="79"/>
                    </a:moveTo>
                    <a:cubicBezTo>
                      <a:pt x="328" y="79"/>
                      <a:pt x="365" y="98"/>
                      <a:pt x="365" y="139"/>
                    </a:cubicBezTo>
                    <a:lnTo>
                      <a:pt x="365" y="310"/>
                    </a:lnTo>
                    <a:cubicBezTo>
                      <a:pt x="365" y="347"/>
                      <a:pt x="328" y="370"/>
                      <a:pt x="310" y="370"/>
                    </a:cubicBezTo>
                    <a:lnTo>
                      <a:pt x="134" y="370"/>
                    </a:lnTo>
                    <a:cubicBezTo>
                      <a:pt x="97" y="370"/>
                      <a:pt x="79" y="347"/>
                      <a:pt x="79" y="310"/>
                    </a:cubicBezTo>
                    <a:lnTo>
                      <a:pt x="79" y="139"/>
                    </a:lnTo>
                    <a:cubicBezTo>
                      <a:pt x="79" y="98"/>
                      <a:pt x="97" y="79"/>
                      <a:pt x="134" y="79"/>
                    </a:cubicBezTo>
                    <a:close/>
                    <a:moveTo>
                      <a:pt x="134" y="1"/>
                    </a:moveTo>
                    <a:cubicBezTo>
                      <a:pt x="56" y="1"/>
                      <a:pt x="0" y="61"/>
                      <a:pt x="0" y="139"/>
                    </a:cubicBezTo>
                    <a:lnTo>
                      <a:pt x="0" y="310"/>
                    </a:lnTo>
                    <a:cubicBezTo>
                      <a:pt x="0" y="389"/>
                      <a:pt x="56" y="444"/>
                      <a:pt x="134" y="444"/>
                    </a:cubicBezTo>
                    <a:lnTo>
                      <a:pt x="310" y="444"/>
                    </a:lnTo>
                    <a:cubicBezTo>
                      <a:pt x="384" y="444"/>
                      <a:pt x="444" y="389"/>
                      <a:pt x="444" y="310"/>
                    </a:cubicBezTo>
                    <a:lnTo>
                      <a:pt x="444" y="139"/>
                    </a:lnTo>
                    <a:cubicBezTo>
                      <a:pt x="444" y="61"/>
                      <a:pt x="384" y="1"/>
                      <a:pt x="31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7"/>
              <p:cNvSpPr/>
              <p:nvPr/>
            </p:nvSpPr>
            <p:spPr>
              <a:xfrm>
                <a:off x="1800471" y="2641426"/>
                <a:ext cx="125858" cy="119325"/>
              </a:xfrm>
              <a:custGeom>
                <a:rect b="b" l="l" r="r" t="t"/>
                <a:pathLst>
                  <a:path extrusionOk="0" h="347" w="366">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7"/>
              <p:cNvSpPr/>
              <p:nvPr/>
            </p:nvSpPr>
            <p:spPr>
              <a:xfrm>
                <a:off x="1787748" y="2628703"/>
                <a:ext cx="152681" cy="144771"/>
              </a:xfrm>
              <a:custGeom>
                <a:rect b="b" l="l" r="r" t="t"/>
                <a:pathLst>
                  <a:path extrusionOk="0" h="421" w="444">
                    <a:moveTo>
                      <a:pt x="310" y="74"/>
                    </a:moveTo>
                    <a:cubicBezTo>
                      <a:pt x="328" y="74"/>
                      <a:pt x="365" y="97"/>
                      <a:pt x="365" y="134"/>
                    </a:cubicBezTo>
                    <a:lnTo>
                      <a:pt x="365" y="287"/>
                    </a:lnTo>
                    <a:cubicBezTo>
                      <a:pt x="365" y="329"/>
                      <a:pt x="328" y="347"/>
                      <a:pt x="310" y="347"/>
                    </a:cubicBezTo>
                    <a:lnTo>
                      <a:pt x="134" y="347"/>
                    </a:lnTo>
                    <a:cubicBezTo>
                      <a:pt x="97" y="347"/>
                      <a:pt x="79" y="329"/>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7"/>
              <p:cNvSpPr/>
              <p:nvPr/>
            </p:nvSpPr>
            <p:spPr>
              <a:xfrm>
                <a:off x="2032242" y="1972593"/>
                <a:ext cx="159214" cy="67056"/>
              </a:xfrm>
              <a:custGeom>
                <a:rect b="b" l="l" r="r" t="t"/>
                <a:pathLst>
                  <a:path extrusionOk="0" h="195" w="463">
                    <a:moveTo>
                      <a:pt x="98" y="0"/>
                    </a:moveTo>
                    <a:cubicBezTo>
                      <a:pt x="38" y="0"/>
                      <a:pt x="1" y="42"/>
                      <a:pt x="1" y="97"/>
                    </a:cubicBezTo>
                    <a:cubicBezTo>
                      <a:pt x="1" y="134"/>
                      <a:pt x="38" y="194"/>
                      <a:pt x="98" y="194"/>
                    </a:cubicBezTo>
                    <a:lnTo>
                      <a:pt x="366" y="194"/>
                    </a:lnTo>
                    <a:cubicBezTo>
                      <a:pt x="426" y="194"/>
                      <a:pt x="463" y="134"/>
                      <a:pt x="463" y="97"/>
                    </a:cubicBezTo>
                    <a:cubicBezTo>
                      <a:pt x="463" y="42"/>
                      <a:pt x="426"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7"/>
              <p:cNvSpPr/>
              <p:nvPr/>
            </p:nvSpPr>
            <p:spPr>
              <a:xfrm>
                <a:off x="2019519" y="1959869"/>
                <a:ext cx="184661" cy="92502"/>
              </a:xfrm>
              <a:custGeom>
                <a:rect b="b" l="l" r="r" t="t"/>
                <a:pathLst>
                  <a:path extrusionOk="0" h="269" w="537">
                    <a:moveTo>
                      <a:pt x="403" y="79"/>
                    </a:moveTo>
                    <a:cubicBezTo>
                      <a:pt x="445" y="79"/>
                      <a:pt x="463" y="97"/>
                      <a:pt x="463" y="134"/>
                    </a:cubicBezTo>
                    <a:cubicBezTo>
                      <a:pt x="463" y="153"/>
                      <a:pt x="445" y="194"/>
                      <a:pt x="403" y="194"/>
                    </a:cubicBezTo>
                    <a:lnTo>
                      <a:pt x="135" y="194"/>
                    </a:lnTo>
                    <a:cubicBezTo>
                      <a:pt x="98" y="194"/>
                      <a:pt x="75" y="153"/>
                      <a:pt x="75" y="134"/>
                    </a:cubicBezTo>
                    <a:cubicBezTo>
                      <a:pt x="75" y="97"/>
                      <a:pt x="98" y="79"/>
                      <a:pt x="135" y="79"/>
                    </a:cubicBezTo>
                    <a:close/>
                    <a:moveTo>
                      <a:pt x="135" y="0"/>
                    </a:moveTo>
                    <a:cubicBezTo>
                      <a:pt x="56" y="0"/>
                      <a:pt x="1" y="56"/>
                      <a:pt x="1" y="134"/>
                    </a:cubicBezTo>
                    <a:cubicBezTo>
                      <a:pt x="1" y="194"/>
                      <a:pt x="56" y="268"/>
                      <a:pt x="135" y="268"/>
                    </a:cubicBezTo>
                    <a:lnTo>
                      <a:pt x="403" y="268"/>
                    </a:lnTo>
                    <a:cubicBezTo>
                      <a:pt x="482" y="268"/>
                      <a:pt x="537" y="194"/>
                      <a:pt x="537" y="134"/>
                    </a:cubicBezTo>
                    <a:cubicBezTo>
                      <a:pt x="537" y="56"/>
                      <a:pt x="482" y="0"/>
                      <a:pt x="40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7"/>
              <p:cNvSpPr/>
              <p:nvPr/>
            </p:nvSpPr>
            <p:spPr>
              <a:xfrm>
                <a:off x="2019519" y="2694550"/>
                <a:ext cx="159558" cy="65336"/>
              </a:xfrm>
              <a:custGeom>
                <a:rect b="b" l="l" r="r" t="t"/>
                <a:pathLst>
                  <a:path extrusionOk="0" h="190" w="464">
                    <a:moveTo>
                      <a:pt x="75" y="0"/>
                    </a:moveTo>
                    <a:cubicBezTo>
                      <a:pt x="38" y="0"/>
                      <a:pt x="1" y="37"/>
                      <a:pt x="1" y="98"/>
                    </a:cubicBezTo>
                    <a:cubicBezTo>
                      <a:pt x="1" y="153"/>
                      <a:pt x="38" y="190"/>
                      <a:pt x="75" y="190"/>
                    </a:cubicBezTo>
                    <a:lnTo>
                      <a:pt x="366" y="190"/>
                    </a:lnTo>
                    <a:cubicBezTo>
                      <a:pt x="421" y="190"/>
                      <a:pt x="463" y="153"/>
                      <a:pt x="463" y="98"/>
                    </a:cubicBezTo>
                    <a:cubicBezTo>
                      <a:pt x="463" y="37"/>
                      <a:pt x="421" y="0"/>
                      <a:pt x="3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7"/>
              <p:cNvSpPr/>
              <p:nvPr/>
            </p:nvSpPr>
            <p:spPr>
              <a:xfrm>
                <a:off x="1998886" y="2680107"/>
                <a:ext cx="192570" cy="94222"/>
              </a:xfrm>
              <a:custGeom>
                <a:rect b="b" l="l" r="r" t="t"/>
                <a:pathLst>
                  <a:path extrusionOk="0" h="274" w="560">
                    <a:moveTo>
                      <a:pt x="426" y="79"/>
                    </a:moveTo>
                    <a:cubicBezTo>
                      <a:pt x="463" y="79"/>
                      <a:pt x="481" y="116"/>
                      <a:pt x="481" y="140"/>
                    </a:cubicBezTo>
                    <a:cubicBezTo>
                      <a:pt x="481" y="176"/>
                      <a:pt x="463" y="195"/>
                      <a:pt x="426" y="195"/>
                    </a:cubicBezTo>
                    <a:lnTo>
                      <a:pt x="135" y="195"/>
                    </a:lnTo>
                    <a:cubicBezTo>
                      <a:pt x="116" y="195"/>
                      <a:pt x="98" y="176"/>
                      <a:pt x="98" y="140"/>
                    </a:cubicBezTo>
                    <a:cubicBezTo>
                      <a:pt x="98" y="116"/>
                      <a:pt x="116" y="79"/>
                      <a:pt x="135" y="79"/>
                    </a:cubicBezTo>
                    <a:close/>
                    <a:moveTo>
                      <a:pt x="135" y="1"/>
                    </a:moveTo>
                    <a:cubicBezTo>
                      <a:pt x="79" y="1"/>
                      <a:pt x="1" y="61"/>
                      <a:pt x="1" y="140"/>
                    </a:cubicBezTo>
                    <a:cubicBezTo>
                      <a:pt x="1" y="213"/>
                      <a:pt x="79" y="274"/>
                      <a:pt x="135" y="274"/>
                    </a:cubicBezTo>
                    <a:lnTo>
                      <a:pt x="426" y="274"/>
                    </a:lnTo>
                    <a:cubicBezTo>
                      <a:pt x="505" y="274"/>
                      <a:pt x="560" y="213"/>
                      <a:pt x="560" y="140"/>
                    </a:cubicBezTo>
                    <a:cubicBezTo>
                      <a:pt x="560" y="61"/>
                      <a:pt x="505" y="1"/>
                      <a:pt x="42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7"/>
              <p:cNvSpPr/>
              <p:nvPr/>
            </p:nvSpPr>
            <p:spPr>
              <a:xfrm>
                <a:off x="2224811" y="1972593"/>
                <a:ext cx="159214" cy="67056"/>
              </a:xfrm>
              <a:custGeom>
                <a:rect b="b" l="l" r="r" t="t"/>
                <a:pathLst>
                  <a:path extrusionOk="0" h="195" w="463">
                    <a:moveTo>
                      <a:pt x="79" y="0"/>
                    </a:moveTo>
                    <a:cubicBezTo>
                      <a:pt x="37" y="0"/>
                      <a:pt x="0" y="42"/>
                      <a:pt x="0" y="97"/>
                    </a:cubicBezTo>
                    <a:cubicBezTo>
                      <a:pt x="0" y="134"/>
                      <a:pt x="37" y="194"/>
                      <a:pt x="79" y="194"/>
                    </a:cubicBezTo>
                    <a:lnTo>
                      <a:pt x="365" y="194"/>
                    </a:lnTo>
                    <a:cubicBezTo>
                      <a:pt x="425" y="194"/>
                      <a:pt x="462" y="134"/>
                      <a:pt x="462" y="97"/>
                    </a:cubicBezTo>
                    <a:cubicBezTo>
                      <a:pt x="462" y="42"/>
                      <a:pt x="425" y="0"/>
                      <a:pt x="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7"/>
              <p:cNvSpPr/>
              <p:nvPr/>
            </p:nvSpPr>
            <p:spPr>
              <a:xfrm>
                <a:off x="2212087" y="1959869"/>
                <a:ext cx="184661" cy="92502"/>
              </a:xfrm>
              <a:custGeom>
                <a:rect b="b" l="l" r="r" t="t"/>
                <a:pathLst>
                  <a:path extrusionOk="0" h="269" w="537">
                    <a:moveTo>
                      <a:pt x="402" y="79"/>
                    </a:moveTo>
                    <a:cubicBezTo>
                      <a:pt x="439" y="79"/>
                      <a:pt x="462" y="97"/>
                      <a:pt x="462" y="134"/>
                    </a:cubicBezTo>
                    <a:cubicBezTo>
                      <a:pt x="462" y="153"/>
                      <a:pt x="439" y="194"/>
                      <a:pt x="402" y="194"/>
                    </a:cubicBezTo>
                    <a:lnTo>
                      <a:pt x="116" y="194"/>
                    </a:lnTo>
                    <a:cubicBezTo>
                      <a:pt x="92" y="194"/>
                      <a:pt x="74" y="153"/>
                      <a:pt x="74" y="134"/>
                    </a:cubicBezTo>
                    <a:cubicBezTo>
                      <a:pt x="74" y="97"/>
                      <a:pt x="92" y="79"/>
                      <a:pt x="116" y="79"/>
                    </a:cubicBezTo>
                    <a:close/>
                    <a:moveTo>
                      <a:pt x="116" y="0"/>
                    </a:moveTo>
                    <a:cubicBezTo>
                      <a:pt x="56" y="0"/>
                      <a:pt x="0" y="56"/>
                      <a:pt x="0" y="134"/>
                    </a:cubicBezTo>
                    <a:cubicBezTo>
                      <a:pt x="0" y="194"/>
                      <a:pt x="56" y="268"/>
                      <a:pt x="116" y="268"/>
                    </a:cubicBezTo>
                    <a:lnTo>
                      <a:pt x="402" y="268"/>
                    </a:lnTo>
                    <a:cubicBezTo>
                      <a:pt x="481" y="268"/>
                      <a:pt x="536" y="194"/>
                      <a:pt x="536" y="134"/>
                    </a:cubicBezTo>
                    <a:cubicBezTo>
                      <a:pt x="536" y="56"/>
                      <a:pt x="481" y="0"/>
                      <a:pt x="40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7"/>
              <p:cNvSpPr/>
              <p:nvPr/>
            </p:nvSpPr>
            <p:spPr>
              <a:xfrm>
                <a:off x="2224811" y="2693695"/>
                <a:ext cx="159214" cy="67056"/>
              </a:xfrm>
              <a:custGeom>
                <a:rect b="b" l="l" r="r" t="t"/>
                <a:pathLst>
                  <a:path extrusionOk="0" h="195" w="463">
                    <a:moveTo>
                      <a:pt x="79" y="1"/>
                    </a:moveTo>
                    <a:cubicBezTo>
                      <a:pt x="37" y="1"/>
                      <a:pt x="0" y="61"/>
                      <a:pt x="0" y="98"/>
                    </a:cubicBezTo>
                    <a:cubicBezTo>
                      <a:pt x="0" y="158"/>
                      <a:pt x="37" y="195"/>
                      <a:pt x="79" y="195"/>
                    </a:cubicBezTo>
                    <a:lnTo>
                      <a:pt x="365" y="195"/>
                    </a:lnTo>
                    <a:cubicBezTo>
                      <a:pt x="425" y="195"/>
                      <a:pt x="462" y="158"/>
                      <a:pt x="462" y="98"/>
                    </a:cubicBezTo>
                    <a:cubicBezTo>
                      <a:pt x="462" y="61"/>
                      <a:pt x="425" y="1"/>
                      <a:pt x="3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7"/>
              <p:cNvSpPr/>
              <p:nvPr/>
            </p:nvSpPr>
            <p:spPr>
              <a:xfrm>
                <a:off x="2212087" y="2680972"/>
                <a:ext cx="184661" cy="92502"/>
              </a:xfrm>
              <a:custGeom>
                <a:rect b="b" l="l" r="r" t="t"/>
                <a:pathLst>
                  <a:path extrusionOk="0" h="269" w="537">
                    <a:moveTo>
                      <a:pt x="402" y="79"/>
                    </a:moveTo>
                    <a:cubicBezTo>
                      <a:pt x="439" y="79"/>
                      <a:pt x="462" y="116"/>
                      <a:pt x="462" y="135"/>
                    </a:cubicBezTo>
                    <a:cubicBezTo>
                      <a:pt x="462" y="177"/>
                      <a:pt x="439" y="195"/>
                      <a:pt x="402" y="195"/>
                    </a:cubicBezTo>
                    <a:lnTo>
                      <a:pt x="116" y="195"/>
                    </a:lnTo>
                    <a:cubicBezTo>
                      <a:pt x="92" y="195"/>
                      <a:pt x="74" y="177"/>
                      <a:pt x="74" y="135"/>
                    </a:cubicBezTo>
                    <a:cubicBezTo>
                      <a:pt x="74" y="116"/>
                      <a:pt x="92" y="79"/>
                      <a:pt x="116" y="79"/>
                    </a:cubicBezTo>
                    <a:close/>
                    <a:moveTo>
                      <a:pt x="116" y="1"/>
                    </a:moveTo>
                    <a:cubicBezTo>
                      <a:pt x="56" y="1"/>
                      <a:pt x="0" y="79"/>
                      <a:pt x="0" y="135"/>
                    </a:cubicBezTo>
                    <a:cubicBezTo>
                      <a:pt x="0" y="213"/>
                      <a:pt x="56" y="269"/>
                      <a:pt x="116" y="269"/>
                    </a:cubicBezTo>
                    <a:lnTo>
                      <a:pt x="402" y="269"/>
                    </a:lnTo>
                    <a:cubicBezTo>
                      <a:pt x="481" y="269"/>
                      <a:pt x="536" y="213"/>
                      <a:pt x="536" y="135"/>
                    </a:cubicBezTo>
                    <a:cubicBezTo>
                      <a:pt x="536" y="79"/>
                      <a:pt x="481" y="1"/>
                      <a:pt x="40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7"/>
              <p:cNvSpPr/>
              <p:nvPr/>
            </p:nvSpPr>
            <p:spPr>
              <a:xfrm>
                <a:off x="2417036" y="1972593"/>
                <a:ext cx="165404" cy="67056"/>
              </a:xfrm>
              <a:custGeom>
                <a:rect b="b" l="l" r="r" t="t"/>
                <a:pathLst>
                  <a:path extrusionOk="0" h="195" w="481">
                    <a:moveTo>
                      <a:pt x="97" y="0"/>
                    </a:moveTo>
                    <a:cubicBezTo>
                      <a:pt x="56" y="0"/>
                      <a:pt x="0" y="42"/>
                      <a:pt x="0" y="97"/>
                    </a:cubicBezTo>
                    <a:cubicBezTo>
                      <a:pt x="0" y="134"/>
                      <a:pt x="56" y="194"/>
                      <a:pt x="97"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7"/>
              <p:cNvSpPr/>
              <p:nvPr/>
            </p:nvSpPr>
            <p:spPr>
              <a:xfrm>
                <a:off x="2402593" y="1959869"/>
                <a:ext cx="192570" cy="92502"/>
              </a:xfrm>
              <a:custGeom>
                <a:rect b="b" l="l" r="r" t="t"/>
                <a:pathLst>
                  <a:path extrusionOk="0" h="269" w="560">
                    <a:moveTo>
                      <a:pt x="426" y="79"/>
                    </a:moveTo>
                    <a:cubicBezTo>
                      <a:pt x="444" y="79"/>
                      <a:pt x="486" y="97"/>
                      <a:pt x="486" y="134"/>
                    </a:cubicBezTo>
                    <a:cubicBezTo>
                      <a:pt x="486" y="153"/>
                      <a:pt x="444" y="194"/>
                      <a:pt x="426" y="194"/>
                    </a:cubicBezTo>
                    <a:lnTo>
                      <a:pt x="139" y="194"/>
                    </a:lnTo>
                    <a:cubicBezTo>
                      <a:pt x="116" y="194"/>
                      <a:pt x="79" y="153"/>
                      <a:pt x="79" y="134"/>
                    </a:cubicBezTo>
                    <a:cubicBezTo>
                      <a:pt x="79" y="97"/>
                      <a:pt x="116" y="79"/>
                      <a:pt x="139" y="79"/>
                    </a:cubicBezTo>
                    <a:close/>
                    <a:moveTo>
                      <a:pt x="139" y="0"/>
                    </a:moveTo>
                    <a:cubicBezTo>
                      <a:pt x="61" y="0"/>
                      <a:pt x="1" y="56"/>
                      <a:pt x="1" y="134"/>
                    </a:cubicBezTo>
                    <a:cubicBezTo>
                      <a:pt x="1" y="194"/>
                      <a:pt x="61" y="268"/>
                      <a:pt x="139" y="268"/>
                    </a:cubicBezTo>
                    <a:lnTo>
                      <a:pt x="426" y="268"/>
                    </a:lnTo>
                    <a:cubicBezTo>
                      <a:pt x="504" y="268"/>
                      <a:pt x="560" y="194"/>
                      <a:pt x="560" y="134"/>
                    </a:cubicBezTo>
                    <a:cubicBezTo>
                      <a:pt x="560" y="56"/>
                      <a:pt x="504" y="0"/>
                      <a:pt x="42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7"/>
              <p:cNvSpPr/>
              <p:nvPr/>
            </p:nvSpPr>
            <p:spPr>
              <a:xfrm>
                <a:off x="2417036" y="2693695"/>
                <a:ext cx="165404" cy="67056"/>
              </a:xfrm>
              <a:custGeom>
                <a:rect b="b" l="l" r="r" t="t"/>
                <a:pathLst>
                  <a:path extrusionOk="0" h="195" w="481">
                    <a:moveTo>
                      <a:pt x="97" y="1"/>
                    </a:moveTo>
                    <a:cubicBezTo>
                      <a:pt x="56" y="1"/>
                      <a:pt x="0" y="61"/>
                      <a:pt x="0" y="98"/>
                    </a:cubicBezTo>
                    <a:cubicBezTo>
                      <a:pt x="0" y="158"/>
                      <a:pt x="56" y="195"/>
                      <a:pt x="97"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7"/>
              <p:cNvSpPr/>
              <p:nvPr/>
            </p:nvSpPr>
            <p:spPr>
              <a:xfrm>
                <a:off x="2402593" y="2680972"/>
                <a:ext cx="192570" cy="92502"/>
              </a:xfrm>
              <a:custGeom>
                <a:rect b="b" l="l" r="r" t="t"/>
                <a:pathLst>
                  <a:path extrusionOk="0" h="269" w="560">
                    <a:moveTo>
                      <a:pt x="426" y="79"/>
                    </a:moveTo>
                    <a:cubicBezTo>
                      <a:pt x="444" y="79"/>
                      <a:pt x="486" y="116"/>
                      <a:pt x="486" y="135"/>
                    </a:cubicBezTo>
                    <a:cubicBezTo>
                      <a:pt x="486" y="177"/>
                      <a:pt x="444" y="195"/>
                      <a:pt x="426" y="195"/>
                    </a:cubicBezTo>
                    <a:lnTo>
                      <a:pt x="139" y="195"/>
                    </a:lnTo>
                    <a:cubicBezTo>
                      <a:pt x="116" y="195"/>
                      <a:pt x="79" y="177"/>
                      <a:pt x="79" y="135"/>
                    </a:cubicBezTo>
                    <a:cubicBezTo>
                      <a:pt x="79" y="116"/>
                      <a:pt x="116" y="79"/>
                      <a:pt x="139" y="79"/>
                    </a:cubicBezTo>
                    <a:close/>
                    <a:moveTo>
                      <a:pt x="139" y="1"/>
                    </a:moveTo>
                    <a:cubicBezTo>
                      <a:pt x="61" y="1"/>
                      <a:pt x="1" y="79"/>
                      <a:pt x="1" y="135"/>
                    </a:cubicBezTo>
                    <a:cubicBezTo>
                      <a:pt x="1" y="213"/>
                      <a:pt x="61" y="269"/>
                      <a:pt x="139" y="269"/>
                    </a:cubicBezTo>
                    <a:lnTo>
                      <a:pt x="426" y="269"/>
                    </a:lnTo>
                    <a:cubicBezTo>
                      <a:pt x="504" y="269"/>
                      <a:pt x="560" y="213"/>
                      <a:pt x="560" y="135"/>
                    </a:cubicBezTo>
                    <a:cubicBezTo>
                      <a:pt x="560" y="79"/>
                      <a:pt x="504" y="1"/>
                      <a:pt x="42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7"/>
              <p:cNvSpPr/>
              <p:nvPr/>
            </p:nvSpPr>
            <p:spPr>
              <a:xfrm>
                <a:off x="2615451" y="1972593"/>
                <a:ext cx="165748" cy="67056"/>
              </a:xfrm>
              <a:custGeom>
                <a:rect b="b" l="l" r="r" t="t"/>
                <a:pathLst>
                  <a:path extrusionOk="0" h="195" w="482">
                    <a:moveTo>
                      <a:pt x="98" y="0"/>
                    </a:moveTo>
                    <a:cubicBezTo>
                      <a:pt x="56" y="0"/>
                      <a:pt x="1" y="42"/>
                      <a:pt x="1" y="97"/>
                    </a:cubicBezTo>
                    <a:cubicBezTo>
                      <a:pt x="1" y="134"/>
                      <a:pt x="56" y="194"/>
                      <a:pt x="98"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7"/>
              <p:cNvSpPr/>
              <p:nvPr/>
            </p:nvSpPr>
            <p:spPr>
              <a:xfrm>
                <a:off x="2601352" y="1959869"/>
                <a:ext cx="192570" cy="92502"/>
              </a:xfrm>
              <a:custGeom>
                <a:rect b="b" l="l" r="r" t="t"/>
                <a:pathLst>
                  <a:path extrusionOk="0" h="269" w="560">
                    <a:moveTo>
                      <a:pt x="425" y="79"/>
                    </a:moveTo>
                    <a:cubicBezTo>
                      <a:pt x="444" y="79"/>
                      <a:pt x="485" y="97"/>
                      <a:pt x="485" y="134"/>
                    </a:cubicBezTo>
                    <a:cubicBezTo>
                      <a:pt x="485" y="153"/>
                      <a:pt x="444" y="194"/>
                      <a:pt x="425" y="194"/>
                    </a:cubicBezTo>
                    <a:lnTo>
                      <a:pt x="139" y="194"/>
                    </a:lnTo>
                    <a:cubicBezTo>
                      <a:pt x="116" y="194"/>
                      <a:pt x="79" y="153"/>
                      <a:pt x="79" y="134"/>
                    </a:cubicBezTo>
                    <a:cubicBezTo>
                      <a:pt x="79" y="97"/>
                      <a:pt x="116" y="79"/>
                      <a:pt x="139" y="79"/>
                    </a:cubicBezTo>
                    <a:close/>
                    <a:moveTo>
                      <a:pt x="139" y="0"/>
                    </a:moveTo>
                    <a:cubicBezTo>
                      <a:pt x="60" y="0"/>
                      <a:pt x="0" y="56"/>
                      <a:pt x="0" y="134"/>
                    </a:cubicBezTo>
                    <a:cubicBezTo>
                      <a:pt x="0" y="194"/>
                      <a:pt x="60" y="268"/>
                      <a:pt x="139" y="268"/>
                    </a:cubicBezTo>
                    <a:lnTo>
                      <a:pt x="425" y="268"/>
                    </a:lnTo>
                    <a:cubicBezTo>
                      <a:pt x="504" y="268"/>
                      <a:pt x="559" y="194"/>
                      <a:pt x="559" y="134"/>
                    </a:cubicBezTo>
                    <a:cubicBezTo>
                      <a:pt x="559" y="56"/>
                      <a:pt x="504" y="0"/>
                      <a:pt x="42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7"/>
              <p:cNvSpPr/>
              <p:nvPr/>
            </p:nvSpPr>
            <p:spPr>
              <a:xfrm>
                <a:off x="2615451" y="2693695"/>
                <a:ext cx="165748" cy="67056"/>
              </a:xfrm>
              <a:custGeom>
                <a:rect b="b" l="l" r="r" t="t"/>
                <a:pathLst>
                  <a:path extrusionOk="0" h="195" w="482">
                    <a:moveTo>
                      <a:pt x="98" y="1"/>
                    </a:moveTo>
                    <a:cubicBezTo>
                      <a:pt x="56" y="1"/>
                      <a:pt x="1" y="61"/>
                      <a:pt x="1" y="98"/>
                    </a:cubicBezTo>
                    <a:cubicBezTo>
                      <a:pt x="1" y="158"/>
                      <a:pt x="56" y="195"/>
                      <a:pt x="98"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7"/>
              <p:cNvSpPr/>
              <p:nvPr/>
            </p:nvSpPr>
            <p:spPr>
              <a:xfrm>
                <a:off x="2601352" y="2680972"/>
                <a:ext cx="192570" cy="92502"/>
              </a:xfrm>
              <a:custGeom>
                <a:rect b="b" l="l" r="r" t="t"/>
                <a:pathLst>
                  <a:path extrusionOk="0" h="269" w="560">
                    <a:moveTo>
                      <a:pt x="425" y="79"/>
                    </a:moveTo>
                    <a:cubicBezTo>
                      <a:pt x="444" y="79"/>
                      <a:pt x="485" y="116"/>
                      <a:pt x="485" y="135"/>
                    </a:cubicBezTo>
                    <a:cubicBezTo>
                      <a:pt x="485" y="177"/>
                      <a:pt x="444" y="195"/>
                      <a:pt x="425" y="195"/>
                    </a:cubicBezTo>
                    <a:lnTo>
                      <a:pt x="139" y="195"/>
                    </a:lnTo>
                    <a:cubicBezTo>
                      <a:pt x="116" y="195"/>
                      <a:pt x="79" y="177"/>
                      <a:pt x="79" y="135"/>
                    </a:cubicBezTo>
                    <a:cubicBezTo>
                      <a:pt x="79" y="116"/>
                      <a:pt x="116" y="79"/>
                      <a:pt x="139" y="79"/>
                    </a:cubicBezTo>
                    <a:close/>
                    <a:moveTo>
                      <a:pt x="139" y="1"/>
                    </a:moveTo>
                    <a:cubicBezTo>
                      <a:pt x="60" y="1"/>
                      <a:pt x="0" y="79"/>
                      <a:pt x="0" y="135"/>
                    </a:cubicBezTo>
                    <a:cubicBezTo>
                      <a:pt x="0" y="213"/>
                      <a:pt x="60" y="269"/>
                      <a:pt x="139" y="269"/>
                    </a:cubicBezTo>
                    <a:lnTo>
                      <a:pt x="425" y="269"/>
                    </a:lnTo>
                    <a:cubicBezTo>
                      <a:pt x="504" y="269"/>
                      <a:pt x="559" y="213"/>
                      <a:pt x="559" y="135"/>
                    </a:cubicBezTo>
                    <a:cubicBezTo>
                      <a:pt x="559" y="79"/>
                      <a:pt x="504" y="1"/>
                      <a:pt x="42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7"/>
              <p:cNvSpPr/>
              <p:nvPr/>
            </p:nvSpPr>
            <p:spPr>
              <a:xfrm>
                <a:off x="853445" y="2357043"/>
                <a:ext cx="470765" cy="464231"/>
              </a:xfrm>
              <a:custGeom>
                <a:rect b="b" l="l" r="r" t="t"/>
                <a:pathLst>
                  <a:path extrusionOk="0" h="1350" w="1369">
                    <a:moveTo>
                      <a:pt x="675" y="0"/>
                    </a:moveTo>
                    <a:cubicBezTo>
                      <a:pt x="310" y="0"/>
                      <a:pt x="0" y="287"/>
                      <a:pt x="0" y="675"/>
                    </a:cubicBezTo>
                    <a:cubicBezTo>
                      <a:pt x="0" y="1040"/>
                      <a:pt x="310" y="1350"/>
                      <a:pt x="675" y="1350"/>
                    </a:cubicBezTo>
                    <a:cubicBezTo>
                      <a:pt x="1063" y="1350"/>
                      <a:pt x="1368" y="1040"/>
                      <a:pt x="1368" y="675"/>
                    </a:cubicBezTo>
                    <a:cubicBezTo>
                      <a:pt x="1368" y="287"/>
                      <a:pt x="1063" y="0"/>
                      <a:pt x="6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7"/>
              <p:cNvSpPr/>
              <p:nvPr/>
            </p:nvSpPr>
            <p:spPr>
              <a:xfrm>
                <a:off x="853445" y="2357043"/>
                <a:ext cx="470765" cy="232116"/>
              </a:xfrm>
              <a:custGeom>
                <a:rect b="b" l="l" r="r" t="t"/>
                <a:pathLst>
                  <a:path extrusionOk="0" h="675" w="1369">
                    <a:moveTo>
                      <a:pt x="1368" y="675"/>
                    </a:moveTo>
                    <a:lnTo>
                      <a:pt x="1368" y="675"/>
                    </a:lnTo>
                    <a:lnTo>
                      <a:pt x="1368" y="675"/>
                    </a:lnTo>
                    <a:lnTo>
                      <a:pt x="1368" y="675"/>
                    </a:lnTo>
                    <a:close/>
                    <a:moveTo>
                      <a:pt x="0" y="675"/>
                    </a:moveTo>
                    <a:lnTo>
                      <a:pt x="0" y="675"/>
                    </a:lnTo>
                    <a:lnTo>
                      <a:pt x="0" y="675"/>
                    </a:lnTo>
                    <a:lnTo>
                      <a:pt x="0" y="675"/>
                    </a:lnTo>
                    <a:lnTo>
                      <a:pt x="0" y="675"/>
                    </a:lnTo>
                    <a:close/>
                    <a:moveTo>
                      <a:pt x="1234" y="268"/>
                    </a:moveTo>
                    <a:lnTo>
                      <a:pt x="1234" y="268"/>
                    </a:lnTo>
                    <a:lnTo>
                      <a:pt x="1234" y="268"/>
                    </a:lnTo>
                    <a:close/>
                    <a:moveTo>
                      <a:pt x="158" y="250"/>
                    </a:moveTo>
                    <a:lnTo>
                      <a:pt x="158" y="250"/>
                    </a:lnTo>
                    <a:lnTo>
                      <a:pt x="158" y="250"/>
                    </a:lnTo>
                    <a:close/>
                    <a:moveTo>
                      <a:pt x="158" y="231"/>
                    </a:moveTo>
                    <a:lnTo>
                      <a:pt x="158" y="231"/>
                    </a:lnTo>
                    <a:lnTo>
                      <a:pt x="158" y="231"/>
                    </a:lnTo>
                    <a:close/>
                    <a:moveTo>
                      <a:pt x="675" y="0"/>
                    </a:moveTo>
                    <a:lnTo>
                      <a:pt x="675" y="0"/>
                    </a:lnTo>
                    <a:cubicBezTo>
                      <a:pt x="486" y="0"/>
                      <a:pt x="292" y="97"/>
                      <a:pt x="158" y="231"/>
                    </a:cubicBezTo>
                    <a:cubicBezTo>
                      <a:pt x="292" y="97"/>
                      <a:pt x="486" y="0"/>
                      <a:pt x="675" y="0"/>
                    </a:cubicBezTo>
                    <a:cubicBezTo>
                      <a:pt x="906" y="0"/>
                      <a:pt x="1100" y="97"/>
                      <a:pt x="1234" y="268"/>
                    </a:cubicBezTo>
                    <a:cubicBezTo>
                      <a:pt x="1100" y="97"/>
                      <a:pt x="906" y="0"/>
                      <a:pt x="675" y="0"/>
                    </a:cubicBezTo>
                    <a:close/>
                  </a:path>
                </a:pathLst>
              </a:custGeom>
              <a:solidFill>
                <a:srgbClr val="2E8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7"/>
              <p:cNvSpPr/>
              <p:nvPr/>
            </p:nvSpPr>
            <p:spPr>
              <a:xfrm>
                <a:off x="840722" y="2344320"/>
                <a:ext cx="497587" cy="489678"/>
              </a:xfrm>
              <a:custGeom>
                <a:rect b="b" l="l" r="r" t="t"/>
                <a:pathLst>
                  <a:path extrusionOk="0" h="1424" w="1447">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7"/>
              <p:cNvSpPr/>
              <p:nvPr/>
            </p:nvSpPr>
            <p:spPr>
              <a:xfrm>
                <a:off x="960046" y="2463300"/>
                <a:ext cx="259282" cy="251373"/>
              </a:xfrm>
              <a:custGeom>
                <a:rect b="b" l="l" r="r" t="t"/>
                <a:pathLst>
                  <a:path extrusionOk="0" h="731" w="754">
                    <a:moveTo>
                      <a:pt x="365" y="1"/>
                    </a:moveTo>
                    <a:cubicBezTo>
                      <a:pt x="176" y="1"/>
                      <a:pt x="0" y="153"/>
                      <a:pt x="0" y="366"/>
                    </a:cubicBezTo>
                    <a:cubicBezTo>
                      <a:pt x="0" y="555"/>
                      <a:pt x="176" y="731"/>
                      <a:pt x="365" y="731"/>
                    </a:cubicBezTo>
                    <a:cubicBezTo>
                      <a:pt x="578" y="731"/>
                      <a:pt x="753" y="555"/>
                      <a:pt x="753" y="366"/>
                    </a:cubicBezTo>
                    <a:cubicBezTo>
                      <a:pt x="753" y="153"/>
                      <a:pt x="578" y="1"/>
                      <a:pt x="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7"/>
              <p:cNvSpPr/>
              <p:nvPr/>
            </p:nvSpPr>
            <p:spPr>
              <a:xfrm>
                <a:off x="947322" y="2449201"/>
                <a:ext cx="284729" cy="278195"/>
              </a:xfrm>
              <a:custGeom>
                <a:rect b="b" l="l" r="r" t="t"/>
                <a:pathLst>
                  <a:path extrusionOk="0" h="809" w="828">
                    <a:moveTo>
                      <a:pt x="402" y="79"/>
                    </a:moveTo>
                    <a:cubicBezTo>
                      <a:pt x="596" y="79"/>
                      <a:pt x="749" y="213"/>
                      <a:pt x="749" y="407"/>
                    </a:cubicBezTo>
                    <a:cubicBezTo>
                      <a:pt x="749" y="578"/>
                      <a:pt x="596" y="735"/>
                      <a:pt x="402" y="735"/>
                    </a:cubicBezTo>
                    <a:cubicBezTo>
                      <a:pt x="231" y="735"/>
                      <a:pt x="74" y="578"/>
                      <a:pt x="74" y="407"/>
                    </a:cubicBezTo>
                    <a:cubicBezTo>
                      <a:pt x="74" y="213"/>
                      <a:pt x="231" y="79"/>
                      <a:pt x="402" y="79"/>
                    </a:cubicBezTo>
                    <a:close/>
                    <a:moveTo>
                      <a:pt x="402" y="0"/>
                    </a:moveTo>
                    <a:cubicBezTo>
                      <a:pt x="190" y="0"/>
                      <a:pt x="0" y="176"/>
                      <a:pt x="0" y="407"/>
                    </a:cubicBezTo>
                    <a:cubicBezTo>
                      <a:pt x="0" y="619"/>
                      <a:pt x="190" y="809"/>
                      <a:pt x="402" y="809"/>
                    </a:cubicBezTo>
                    <a:cubicBezTo>
                      <a:pt x="633" y="809"/>
                      <a:pt x="827" y="619"/>
                      <a:pt x="827" y="407"/>
                    </a:cubicBezTo>
                    <a:cubicBezTo>
                      <a:pt x="827" y="176"/>
                      <a:pt x="633" y="0"/>
                      <a:pt x="40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7"/>
              <p:cNvSpPr/>
              <p:nvPr/>
            </p:nvSpPr>
            <p:spPr>
              <a:xfrm>
                <a:off x="669129" y="3065766"/>
                <a:ext cx="165748" cy="105226"/>
              </a:xfrm>
              <a:custGeom>
                <a:rect b="b" l="l" r="r" t="t"/>
                <a:pathLst>
                  <a:path extrusionOk="0" h="306" w="482">
                    <a:moveTo>
                      <a:pt x="56" y="0"/>
                    </a:moveTo>
                    <a:cubicBezTo>
                      <a:pt x="37" y="0"/>
                      <a:pt x="0" y="37"/>
                      <a:pt x="0" y="74"/>
                    </a:cubicBezTo>
                    <a:lnTo>
                      <a:pt x="0" y="250"/>
                    </a:lnTo>
                    <a:cubicBezTo>
                      <a:pt x="0" y="268"/>
                      <a:pt x="37" y="305"/>
                      <a:pt x="56" y="305"/>
                    </a:cubicBezTo>
                    <a:lnTo>
                      <a:pt x="421" y="305"/>
                    </a:lnTo>
                    <a:cubicBezTo>
                      <a:pt x="444" y="305"/>
                      <a:pt x="481" y="268"/>
                      <a:pt x="481" y="250"/>
                    </a:cubicBezTo>
                    <a:lnTo>
                      <a:pt x="481" y="74"/>
                    </a:lnTo>
                    <a:cubicBezTo>
                      <a:pt x="481" y="37"/>
                      <a:pt x="444" y="0"/>
                      <a:pt x="4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7"/>
              <p:cNvSpPr/>
              <p:nvPr/>
            </p:nvSpPr>
            <p:spPr>
              <a:xfrm>
                <a:off x="654686" y="3051323"/>
                <a:ext cx="192570" cy="133767"/>
              </a:xfrm>
              <a:custGeom>
                <a:rect b="b" l="l" r="r" t="t"/>
                <a:pathLst>
                  <a:path extrusionOk="0" h="389" w="560">
                    <a:moveTo>
                      <a:pt x="463" y="79"/>
                    </a:moveTo>
                    <a:cubicBezTo>
                      <a:pt x="463" y="79"/>
                      <a:pt x="486" y="98"/>
                      <a:pt x="486" y="116"/>
                    </a:cubicBezTo>
                    <a:lnTo>
                      <a:pt x="486" y="292"/>
                    </a:lnTo>
                    <a:lnTo>
                      <a:pt x="463" y="310"/>
                    </a:lnTo>
                    <a:lnTo>
                      <a:pt x="98" y="310"/>
                    </a:lnTo>
                    <a:lnTo>
                      <a:pt x="79" y="292"/>
                    </a:lnTo>
                    <a:lnTo>
                      <a:pt x="79" y="116"/>
                    </a:lnTo>
                    <a:cubicBezTo>
                      <a:pt x="79" y="98"/>
                      <a:pt x="98" y="79"/>
                      <a:pt x="98" y="79"/>
                    </a:cubicBezTo>
                    <a:close/>
                    <a:moveTo>
                      <a:pt x="98" y="1"/>
                    </a:moveTo>
                    <a:cubicBezTo>
                      <a:pt x="42" y="1"/>
                      <a:pt x="1" y="61"/>
                      <a:pt x="1" y="116"/>
                    </a:cubicBezTo>
                    <a:lnTo>
                      <a:pt x="1" y="292"/>
                    </a:lnTo>
                    <a:cubicBezTo>
                      <a:pt x="1" y="329"/>
                      <a:pt x="42" y="389"/>
                      <a:pt x="98" y="389"/>
                    </a:cubicBezTo>
                    <a:lnTo>
                      <a:pt x="463" y="389"/>
                    </a:lnTo>
                    <a:cubicBezTo>
                      <a:pt x="523" y="389"/>
                      <a:pt x="560" y="329"/>
                      <a:pt x="560" y="292"/>
                    </a:cubicBezTo>
                    <a:lnTo>
                      <a:pt x="560" y="116"/>
                    </a:lnTo>
                    <a:cubicBezTo>
                      <a:pt x="560" y="61"/>
                      <a:pt x="523" y="1"/>
                      <a:pt x="46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7"/>
              <p:cNvSpPr/>
              <p:nvPr/>
            </p:nvSpPr>
            <p:spPr>
              <a:xfrm>
                <a:off x="874077" y="3065766"/>
                <a:ext cx="159214" cy="105226"/>
              </a:xfrm>
              <a:custGeom>
                <a:rect b="b" l="l" r="r" t="t"/>
                <a:pathLst>
                  <a:path extrusionOk="0" h="306" w="463">
                    <a:moveTo>
                      <a:pt x="56" y="0"/>
                    </a:moveTo>
                    <a:cubicBezTo>
                      <a:pt x="19" y="0"/>
                      <a:pt x="1" y="37"/>
                      <a:pt x="1" y="74"/>
                    </a:cubicBezTo>
                    <a:lnTo>
                      <a:pt x="1" y="250"/>
                    </a:lnTo>
                    <a:cubicBezTo>
                      <a:pt x="1" y="268"/>
                      <a:pt x="19" y="305"/>
                      <a:pt x="56" y="305"/>
                    </a:cubicBezTo>
                    <a:lnTo>
                      <a:pt x="403" y="305"/>
                    </a:lnTo>
                    <a:cubicBezTo>
                      <a:pt x="444" y="305"/>
                      <a:pt x="463" y="268"/>
                      <a:pt x="463" y="250"/>
                    </a:cubicBezTo>
                    <a:lnTo>
                      <a:pt x="463" y="74"/>
                    </a:lnTo>
                    <a:cubicBezTo>
                      <a:pt x="463" y="37"/>
                      <a:pt x="444" y="0"/>
                      <a:pt x="4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7"/>
              <p:cNvSpPr/>
              <p:nvPr/>
            </p:nvSpPr>
            <p:spPr>
              <a:xfrm>
                <a:off x="861354" y="3051323"/>
                <a:ext cx="184661" cy="133767"/>
              </a:xfrm>
              <a:custGeom>
                <a:rect b="b" l="l" r="r" t="t"/>
                <a:pathLst>
                  <a:path extrusionOk="0" h="389" w="537">
                    <a:moveTo>
                      <a:pt x="440" y="79"/>
                    </a:moveTo>
                    <a:cubicBezTo>
                      <a:pt x="463" y="79"/>
                      <a:pt x="463" y="98"/>
                      <a:pt x="463" y="116"/>
                    </a:cubicBezTo>
                    <a:lnTo>
                      <a:pt x="463" y="292"/>
                    </a:lnTo>
                    <a:cubicBezTo>
                      <a:pt x="463" y="292"/>
                      <a:pt x="463" y="310"/>
                      <a:pt x="440" y="310"/>
                    </a:cubicBezTo>
                    <a:lnTo>
                      <a:pt x="93" y="310"/>
                    </a:lnTo>
                    <a:cubicBezTo>
                      <a:pt x="75" y="310"/>
                      <a:pt x="75" y="292"/>
                      <a:pt x="75" y="292"/>
                    </a:cubicBezTo>
                    <a:lnTo>
                      <a:pt x="75" y="116"/>
                    </a:lnTo>
                    <a:cubicBezTo>
                      <a:pt x="75" y="98"/>
                      <a:pt x="75" y="79"/>
                      <a:pt x="93" y="79"/>
                    </a:cubicBezTo>
                    <a:close/>
                    <a:moveTo>
                      <a:pt x="93" y="1"/>
                    </a:moveTo>
                    <a:cubicBezTo>
                      <a:pt x="38" y="1"/>
                      <a:pt x="1" y="61"/>
                      <a:pt x="1" y="116"/>
                    </a:cubicBezTo>
                    <a:lnTo>
                      <a:pt x="1" y="292"/>
                    </a:lnTo>
                    <a:cubicBezTo>
                      <a:pt x="1" y="329"/>
                      <a:pt x="38" y="389"/>
                      <a:pt x="93" y="389"/>
                    </a:cubicBezTo>
                    <a:lnTo>
                      <a:pt x="440" y="389"/>
                    </a:lnTo>
                    <a:cubicBezTo>
                      <a:pt x="500" y="389"/>
                      <a:pt x="537" y="329"/>
                      <a:pt x="537" y="292"/>
                    </a:cubicBezTo>
                    <a:lnTo>
                      <a:pt x="537" y="116"/>
                    </a:lnTo>
                    <a:cubicBezTo>
                      <a:pt x="537" y="61"/>
                      <a:pt x="500" y="1"/>
                      <a:pt x="44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7"/>
              <p:cNvSpPr/>
              <p:nvPr/>
            </p:nvSpPr>
            <p:spPr>
              <a:xfrm>
                <a:off x="1118915" y="3065766"/>
                <a:ext cx="165404" cy="105226"/>
              </a:xfrm>
              <a:custGeom>
                <a:rect b="b" l="l" r="r" t="t"/>
                <a:pathLst>
                  <a:path extrusionOk="0" h="306" w="481">
                    <a:moveTo>
                      <a:pt x="60" y="0"/>
                    </a:moveTo>
                    <a:cubicBezTo>
                      <a:pt x="37" y="0"/>
                      <a:pt x="0" y="37"/>
                      <a:pt x="0" y="74"/>
                    </a:cubicBezTo>
                    <a:lnTo>
                      <a:pt x="0" y="250"/>
                    </a:lnTo>
                    <a:cubicBezTo>
                      <a:pt x="0" y="268"/>
                      <a:pt x="37" y="305"/>
                      <a:pt x="60" y="305"/>
                    </a:cubicBezTo>
                    <a:lnTo>
                      <a:pt x="425" y="305"/>
                    </a:lnTo>
                    <a:cubicBezTo>
                      <a:pt x="444" y="305"/>
                      <a:pt x="481" y="268"/>
                      <a:pt x="481" y="250"/>
                    </a:cubicBezTo>
                    <a:lnTo>
                      <a:pt x="481" y="74"/>
                    </a:lnTo>
                    <a:cubicBezTo>
                      <a:pt x="481" y="37"/>
                      <a:pt x="444" y="0"/>
                      <a:pt x="4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7"/>
              <p:cNvSpPr/>
              <p:nvPr/>
            </p:nvSpPr>
            <p:spPr>
              <a:xfrm>
                <a:off x="1106192" y="3051323"/>
                <a:ext cx="192570" cy="133767"/>
              </a:xfrm>
              <a:custGeom>
                <a:rect b="b" l="l" r="r" t="t"/>
                <a:pathLst>
                  <a:path extrusionOk="0" h="389" w="560">
                    <a:moveTo>
                      <a:pt x="462" y="79"/>
                    </a:moveTo>
                    <a:cubicBezTo>
                      <a:pt x="462" y="79"/>
                      <a:pt x="481" y="98"/>
                      <a:pt x="481" y="116"/>
                    </a:cubicBezTo>
                    <a:lnTo>
                      <a:pt x="481" y="292"/>
                    </a:lnTo>
                    <a:lnTo>
                      <a:pt x="462" y="310"/>
                    </a:lnTo>
                    <a:lnTo>
                      <a:pt x="97" y="310"/>
                    </a:lnTo>
                    <a:lnTo>
                      <a:pt x="74" y="292"/>
                    </a:lnTo>
                    <a:lnTo>
                      <a:pt x="74" y="116"/>
                    </a:lnTo>
                    <a:cubicBezTo>
                      <a:pt x="74" y="98"/>
                      <a:pt x="97" y="79"/>
                      <a:pt x="97" y="79"/>
                    </a:cubicBezTo>
                    <a:close/>
                    <a:moveTo>
                      <a:pt x="97" y="1"/>
                    </a:moveTo>
                    <a:cubicBezTo>
                      <a:pt x="37" y="1"/>
                      <a:pt x="0" y="61"/>
                      <a:pt x="0" y="116"/>
                    </a:cubicBezTo>
                    <a:lnTo>
                      <a:pt x="0" y="292"/>
                    </a:lnTo>
                    <a:cubicBezTo>
                      <a:pt x="0" y="329"/>
                      <a:pt x="37" y="389"/>
                      <a:pt x="97" y="389"/>
                    </a:cubicBezTo>
                    <a:lnTo>
                      <a:pt x="462" y="389"/>
                    </a:lnTo>
                    <a:cubicBezTo>
                      <a:pt x="518" y="389"/>
                      <a:pt x="559" y="329"/>
                      <a:pt x="559" y="292"/>
                    </a:cubicBezTo>
                    <a:lnTo>
                      <a:pt x="559" y="116"/>
                    </a:lnTo>
                    <a:cubicBezTo>
                      <a:pt x="559" y="61"/>
                      <a:pt x="518" y="1"/>
                      <a:pt x="46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7"/>
              <p:cNvSpPr/>
              <p:nvPr/>
            </p:nvSpPr>
            <p:spPr>
              <a:xfrm>
                <a:off x="1721037" y="3005244"/>
                <a:ext cx="100412" cy="345250"/>
              </a:xfrm>
              <a:custGeom>
                <a:rect b="b" l="l" r="r" t="t"/>
                <a:pathLst>
                  <a:path extrusionOk="0" h="1004" w="292">
                    <a:moveTo>
                      <a:pt x="0" y="1"/>
                    </a:moveTo>
                    <a:lnTo>
                      <a:pt x="0" y="1003"/>
                    </a:lnTo>
                    <a:lnTo>
                      <a:pt x="291" y="1003"/>
                    </a:lnTo>
                    <a:lnTo>
                      <a:pt x="2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7"/>
              <p:cNvSpPr/>
              <p:nvPr/>
            </p:nvSpPr>
            <p:spPr>
              <a:xfrm>
                <a:off x="1708313" y="2992521"/>
                <a:ext cx="125858" cy="370697"/>
              </a:xfrm>
              <a:custGeom>
                <a:rect b="b" l="l" r="r" t="t"/>
                <a:pathLst>
                  <a:path extrusionOk="0" h="1078" w="366">
                    <a:moveTo>
                      <a:pt x="287" y="79"/>
                    </a:moveTo>
                    <a:lnTo>
                      <a:pt x="287" y="1003"/>
                    </a:lnTo>
                    <a:lnTo>
                      <a:pt x="79" y="1003"/>
                    </a:lnTo>
                    <a:lnTo>
                      <a:pt x="79" y="79"/>
                    </a:lnTo>
                    <a:close/>
                    <a:moveTo>
                      <a:pt x="0" y="1"/>
                    </a:moveTo>
                    <a:lnTo>
                      <a:pt x="0" y="38"/>
                    </a:lnTo>
                    <a:lnTo>
                      <a:pt x="0" y="1077"/>
                    </a:lnTo>
                    <a:lnTo>
                      <a:pt x="365" y="1077"/>
                    </a:lnTo>
                    <a:lnTo>
                      <a:pt x="36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7"/>
              <p:cNvSpPr/>
              <p:nvPr/>
            </p:nvSpPr>
            <p:spPr>
              <a:xfrm>
                <a:off x="1854459" y="3005244"/>
                <a:ext cx="98692" cy="345250"/>
              </a:xfrm>
              <a:custGeom>
                <a:rect b="b" l="l" r="r" t="t"/>
                <a:pathLst>
                  <a:path extrusionOk="0" h="1004" w="287">
                    <a:moveTo>
                      <a:pt x="0" y="1"/>
                    </a:moveTo>
                    <a:lnTo>
                      <a:pt x="0" y="1003"/>
                    </a:lnTo>
                    <a:lnTo>
                      <a:pt x="287" y="1003"/>
                    </a:lnTo>
                    <a:lnTo>
                      <a:pt x="2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7"/>
              <p:cNvSpPr/>
              <p:nvPr/>
            </p:nvSpPr>
            <p:spPr>
              <a:xfrm>
                <a:off x="1840017" y="2992521"/>
                <a:ext cx="125858" cy="370697"/>
              </a:xfrm>
              <a:custGeom>
                <a:rect b="b" l="l" r="r" t="t"/>
                <a:pathLst>
                  <a:path extrusionOk="0" h="1078" w="366">
                    <a:moveTo>
                      <a:pt x="292" y="79"/>
                    </a:moveTo>
                    <a:lnTo>
                      <a:pt x="292" y="1003"/>
                    </a:lnTo>
                    <a:lnTo>
                      <a:pt x="79" y="1003"/>
                    </a:lnTo>
                    <a:lnTo>
                      <a:pt x="79" y="79"/>
                    </a:lnTo>
                    <a:close/>
                    <a:moveTo>
                      <a:pt x="1" y="1"/>
                    </a:moveTo>
                    <a:lnTo>
                      <a:pt x="1" y="38"/>
                    </a:lnTo>
                    <a:lnTo>
                      <a:pt x="1" y="1077"/>
                    </a:lnTo>
                    <a:lnTo>
                      <a:pt x="366" y="1077"/>
                    </a:lnTo>
                    <a:lnTo>
                      <a:pt x="36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7"/>
              <p:cNvSpPr/>
              <p:nvPr/>
            </p:nvSpPr>
            <p:spPr>
              <a:xfrm>
                <a:off x="1992696" y="3005244"/>
                <a:ext cx="106945" cy="345250"/>
              </a:xfrm>
              <a:custGeom>
                <a:rect b="b" l="l" r="r" t="t"/>
                <a:pathLst>
                  <a:path extrusionOk="0" h="1004" w="311">
                    <a:moveTo>
                      <a:pt x="0" y="1"/>
                    </a:moveTo>
                    <a:lnTo>
                      <a:pt x="0" y="1003"/>
                    </a:lnTo>
                    <a:lnTo>
                      <a:pt x="310" y="1003"/>
                    </a:lnTo>
                    <a:lnTo>
                      <a:pt x="3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7"/>
              <p:cNvSpPr/>
              <p:nvPr/>
            </p:nvSpPr>
            <p:spPr>
              <a:xfrm>
                <a:off x="1979973" y="2992521"/>
                <a:ext cx="132048" cy="370697"/>
              </a:xfrm>
              <a:custGeom>
                <a:rect b="b" l="l" r="r" t="t"/>
                <a:pathLst>
                  <a:path extrusionOk="0" h="1078" w="384">
                    <a:moveTo>
                      <a:pt x="305" y="79"/>
                    </a:moveTo>
                    <a:lnTo>
                      <a:pt x="305" y="1003"/>
                    </a:lnTo>
                    <a:lnTo>
                      <a:pt x="74" y="1003"/>
                    </a:lnTo>
                    <a:lnTo>
                      <a:pt x="74" y="79"/>
                    </a:lnTo>
                    <a:close/>
                    <a:moveTo>
                      <a:pt x="0" y="1"/>
                    </a:moveTo>
                    <a:lnTo>
                      <a:pt x="0" y="38"/>
                    </a:lnTo>
                    <a:lnTo>
                      <a:pt x="0" y="1077"/>
                    </a:lnTo>
                    <a:lnTo>
                      <a:pt x="384" y="1077"/>
                    </a:lnTo>
                    <a:lnTo>
                      <a:pt x="38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7"/>
              <p:cNvSpPr/>
              <p:nvPr/>
            </p:nvSpPr>
            <p:spPr>
              <a:xfrm>
                <a:off x="2138842" y="3005244"/>
                <a:ext cx="98692" cy="345250"/>
              </a:xfrm>
              <a:custGeom>
                <a:rect b="b" l="l" r="r" t="t"/>
                <a:pathLst>
                  <a:path extrusionOk="0" h="1004" w="287">
                    <a:moveTo>
                      <a:pt x="1" y="1"/>
                    </a:moveTo>
                    <a:lnTo>
                      <a:pt x="1" y="1003"/>
                    </a:lnTo>
                    <a:lnTo>
                      <a:pt x="287" y="1003"/>
                    </a:lnTo>
                    <a:lnTo>
                      <a:pt x="28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7"/>
              <p:cNvSpPr/>
              <p:nvPr/>
            </p:nvSpPr>
            <p:spPr>
              <a:xfrm>
                <a:off x="2124400" y="2992521"/>
                <a:ext cx="127578" cy="370697"/>
              </a:xfrm>
              <a:custGeom>
                <a:rect b="b" l="l" r="r" t="t"/>
                <a:pathLst>
                  <a:path extrusionOk="0" h="1078" w="371">
                    <a:moveTo>
                      <a:pt x="292" y="79"/>
                    </a:moveTo>
                    <a:lnTo>
                      <a:pt x="292" y="1003"/>
                    </a:lnTo>
                    <a:lnTo>
                      <a:pt x="79" y="1003"/>
                    </a:lnTo>
                    <a:lnTo>
                      <a:pt x="79" y="79"/>
                    </a:lnTo>
                    <a:close/>
                    <a:moveTo>
                      <a:pt x="1" y="1"/>
                    </a:moveTo>
                    <a:lnTo>
                      <a:pt x="1" y="38"/>
                    </a:lnTo>
                    <a:lnTo>
                      <a:pt x="1" y="1077"/>
                    </a:lnTo>
                    <a:lnTo>
                      <a:pt x="371" y="1077"/>
                    </a:lnTo>
                    <a:lnTo>
                      <a:pt x="37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7"/>
              <p:cNvSpPr/>
              <p:nvPr/>
            </p:nvSpPr>
            <p:spPr>
              <a:xfrm>
                <a:off x="2270890" y="3005244"/>
                <a:ext cx="100412" cy="345250"/>
              </a:xfrm>
              <a:custGeom>
                <a:rect b="b" l="l" r="r" t="t"/>
                <a:pathLst>
                  <a:path extrusionOk="0" h="1004" w="292">
                    <a:moveTo>
                      <a:pt x="0" y="1"/>
                    </a:moveTo>
                    <a:lnTo>
                      <a:pt x="0" y="1003"/>
                    </a:lnTo>
                    <a:lnTo>
                      <a:pt x="291" y="1003"/>
                    </a:lnTo>
                    <a:lnTo>
                      <a:pt x="2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7"/>
              <p:cNvSpPr/>
              <p:nvPr/>
            </p:nvSpPr>
            <p:spPr>
              <a:xfrm>
                <a:off x="2258166" y="2992521"/>
                <a:ext cx="125858" cy="370697"/>
              </a:xfrm>
              <a:custGeom>
                <a:rect b="b" l="l" r="r" t="t"/>
                <a:pathLst>
                  <a:path extrusionOk="0" h="1078" w="366">
                    <a:moveTo>
                      <a:pt x="287" y="79"/>
                    </a:moveTo>
                    <a:lnTo>
                      <a:pt x="287" y="1003"/>
                    </a:lnTo>
                    <a:lnTo>
                      <a:pt x="74" y="1003"/>
                    </a:lnTo>
                    <a:lnTo>
                      <a:pt x="74" y="79"/>
                    </a:lnTo>
                    <a:close/>
                    <a:moveTo>
                      <a:pt x="0" y="1"/>
                    </a:moveTo>
                    <a:lnTo>
                      <a:pt x="0" y="38"/>
                    </a:lnTo>
                    <a:lnTo>
                      <a:pt x="0" y="1077"/>
                    </a:lnTo>
                    <a:lnTo>
                      <a:pt x="365" y="1077"/>
                    </a:lnTo>
                    <a:lnTo>
                      <a:pt x="36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7"/>
              <p:cNvSpPr/>
              <p:nvPr/>
            </p:nvSpPr>
            <p:spPr>
              <a:xfrm>
                <a:off x="2410502" y="3005244"/>
                <a:ext cx="105226" cy="345250"/>
              </a:xfrm>
              <a:custGeom>
                <a:rect b="b" l="l" r="r" t="t"/>
                <a:pathLst>
                  <a:path extrusionOk="0" h="1004" w="306">
                    <a:moveTo>
                      <a:pt x="1" y="1"/>
                    </a:moveTo>
                    <a:lnTo>
                      <a:pt x="1" y="1003"/>
                    </a:lnTo>
                    <a:lnTo>
                      <a:pt x="306" y="1003"/>
                    </a:lnTo>
                    <a:lnTo>
                      <a:pt x="30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7"/>
              <p:cNvSpPr/>
              <p:nvPr/>
            </p:nvSpPr>
            <p:spPr>
              <a:xfrm>
                <a:off x="2396403" y="2992521"/>
                <a:ext cx="133767" cy="370697"/>
              </a:xfrm>
              <a:custGeom>
                <a:rect b="b" l="l" r="r" t="t"/>
                <a:pathLst>
                  <a:path extrusionOk="0" h="1078" w="389">
                    <a:moveTo>
                      <a:pt x="310" y="79"/>
                    </a:moveTo>
                    <a:lnTo>
                      <a:pt x="310" y="1003"/>
                    </a:lnTo>
                    <a:lnTo>
                      <a:pt x="79" y="1003"/>
                    </a:lnTo>
                    <a:lnTo>
                      <a:pt x="79" y="79"/>
                    </a:lnTo>
                    <a:close/>
                    <a:moveTo>
                      <a:pt x="0" y="1"/>
                    </a:moveTo>
                    <a:lnTo>
                      <a:pt x="0" y="38"/>
                    </a:lnTo>
                    <a:lnTo>
                      <a:pt x="0" y="1077"/>
                    </a:lnTo>
                    <a:lnTo>
                      <a:pt x="388" y="1077"/>
                    </a:lnTo>
                    <a:lnTo>
                      <a:pt x="38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7"/>
              <p:cNvSpPr/>
              <p:nvPr/>
            </p:nvSpPr>
            <p:spPr>
              <a:xfrm>
                <a:off x="2555273" y="3005244"/>
                <a:ext cx="106601" cy="345250"/>
              </a:xfrm>
              <a:custGeom>
                <a:rect b="b" l="l" r="r" t="t"/>
                <a:pathLst>
                  <a:path extrusionOk="0" h="1004" w="310">
                    <a:moveTo>
                      <a:pt x="0" y="1"/>
                    </a:moveTo>
                    <a:lnTo>
                      <a:pt x="0" y="1003"/>
                    </a:lnTo>
                    <a:lnTo>
                      <a:pt x="310" y="1003"/>
                    </a:lnTo>
                    <a:lnTo>
                      <a:pt x="3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7"/>
              <p:cNvSpPr/>
              <p:nvPr/>
            </p:nvSpPr>
            <p:spPr>
              <a:xfrm>
                <a:off x="2542549" y="2992521"/>
                <a:ext cx="132048" cy="370697"/>
              </a:xfrm>
              <a:custGeom>
                <a:rect b="b" l="l" r="r" t="t"/>
                <a:pathLst>
                  <a:path extrusionOk="0" h="1078" w="384">
                    <a:moveTo>
                      <a:pt x="310" y="79"/>
                    </a:moveTo>
                    <a:lnTo>
                      <a:pt x="310" y="1003"/>
                    </a:lnTo>
                    <a:lnTo>
                      <a:pt x="79" y="1003"/>
                    </a:lnTo>
                    <a:lnTo>
                      <a:pt x="79" y="79"/>
                    </a:lnTo>
                    <a:close/>
                    <a:moveTo>
                      <a:pt x="0" y="1"/>
                    </a:moveTo>
                    <a:lnTo>
                      <a:pt x="0" y="38"/>
                    </a:lnTo>
                    <a:lnTo>
                      <a:pt x="0" y="1077"/>
                    </a:lnTo>
                    <a:lnTo>
                      <a:pt x="384" y="1077"/>
                    </a:lnTo>
                    <a:lnTo>
                      <a:pt x="38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7"/>
              <p:cNvSpPr/>
              <p:nvPr/>
            </p:nvSpPr>
            <p:spPr>
              <a:xfrm>
                <a:off x="629240" y="3383505"/>
                <a:ext cx="2032645" cy="105226"/>
              </a:xfrm>
              <a:custGeom>
                <a:rect b="b" l="l" r="r" t="t"/>
                <a:pathLst>
                  <a:path extrusionOk="0" h="306" w="5911">
                    <a:moveTo>
                      <a:pt x="1" y="0"/>
                    </a:moveTo>
                    <a:lnTo>
                      <a:pt x="1" y="305"/>
                    </a:lnTo>
                    <a:lnTo>
                      <a:pt x="5911" y="305"/>
                    </a:lnTo>
                    <a:lnTo>
                      <a:pt x="59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7"/>
              <p:cNvSpPr/>
              <p:nvPr/>
            </p:nvSpPr>
            <p:spPr>
              <a:xfrm>
                <a:off x="615141" y="3369062"/>
                <a:ext cx="2059467" cy="133767"/>
              </a:xfrm>
              <a:custGeom>
                <a:rect b="b" l="l" r="r" t="t"/>
                <a:pathLst>
                  <a:path extrusionOk="0" h="389" w="5989">
                    <a:moveTo>
                      <a:pt x="5915" y="79"/>
                    </a:moveTo>
                    <a:lnTo>
                      <a:pt x="5915" y="310"/>
                    </a:lnTo>
                    <a:lnTo>
                      <a:pt x="79" y="310"/>
                    </a:lnTo>
                    <a:lnTo>
                      <a:pt x="79" y="79"/>
                    </a:lnTo>
                    <a:close/>
                    <a:moveTo>
                      <a:pt x="0" y="1"/>
                    </a:moveTo>
                    <a:lnTo>
                      <a:pt x="0" y="42"/>
                    </a:lnTo>
                    <a:lnTo>
                      <a:pt x="0" y="389"/>
                    </a:lnTo>
                    <a:lnTo>
                      <a:pt x="5989" y="389"/>
                    </a:lnTo>
                    <a:lnTo>
                      <a:pt x="5989"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7"/>
              <p:cNvSpPr/>
              <p:nvPr/>
            </p:nvSpPr>
            <p:spPr>
              <a:xfrm>
                <a:off x="654686" y="3621809"/>
                <a:ext cx="167467" cy="581836"/>
              </a:xfrm>
              <a:custGeom>
                <a:rect b="b" l="l" r="r" t="t"/>
                <a:pathLst>
                  <a:path extrusionOk="0" h="1692" w="487">
                    <a:moveTo>
                      <a:pt x="1" y="0"/>
                    </a:moveTo>
                    <a:lnTo>
                      <a:pt x="1" y="1691"/>
                    </a:lnTo>
                    <a:lnTo>
                      <a:pt x="486" y="1691"/>
                    </a:lnTo>
                    <a:lnTo>
                      <a:pt x="48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7"/>
              <p:cNvSpPr/>
              <p:nvPr/>
            </p:nvSpPr>
            <p:spPr>
              <a:xfrm>
                <a:off x="641963" y="3607366"/>
                <a:ext cx="192914" cy="610722"/>
              </a:xfrm>
              <a:custGeom>
                <a:rect b="b" l="l" r="r" t="t"/>
                <a:pathLst>
                  <a:path extrusionOk="0" h="1776" w="561">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7"/>
              <p:cNvSpPr/>
              <p:nvPr/>
            </p:nvSpPr>
            <p:spPr>
              <a:xfrm>
                <a:off x="867888"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7"/>
              <p:cNvSpPr/>
              <p:nvPr/>
            </p:nvSpPr>
            <p:spPr>
              <a:xfrm>
                <a:off x="853445" y="3607366"/>
                <a:ext cx="192570" cy="610722"/>
              </a:xfrm>
              <a:custGeom>
                <a:rect b="b" l="l" r="r" t="t"/>
                <a:pathLst>
                  <a:path extrusionOk="0" h="1776" w="560">
                    <a:moveTo>
                      <a:pt x="486" y="79"/>
                    </a:moveTo>
                    <a:lnTo>
                      <a:pt x="486"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7"/>
              <p:cNvSpPr/>
              <p:nvPr/>
            </p:nvSpPr>
            <p:spPr>
              <a:xfrm>
                <a:off x="1085559"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7"/>
              <p:cNvSpPr/>
              <p:nvPr/>
            </p:nvSpPr>
            <p:spPr>
              <a:xfrm>
                <a:off x="1072836"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7"/>
              <p:cNvSpPr/>
              <p:nvPr/>
            </p:nvSpPr>
            <p:spPr>
              <a:xfrm>
                <a:off x="1298417" y="3621809"/>
                <a:ext cx="171938" cy="581836"/>
              </a:xfrm>
              <a:custGeom>
                <a:rect b="b" l="l" r="r" t="t"/>
                <a:pathLst>
                  <a:path extrusionOk="0" h="1692" w="500">
                    <a:moveTo>
                      <a:pt x="0" y="0"/>
                    </a:moveTo>
                    <a:lnTo>
                      <a:pt x="0" y="1691"/>
                    </a:lnTo>
                    <a:lnTo>
                      <a:pt x="499" y="1691"/>
                    </a:lnTo>
                    <a:lnTo>
                      <a:pt x="4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7"/>
              <p:cNvSpPr/>
              <p:nvPr/>
            </p:nvSpPr>
            <p:spPr>
              <a:xfrm>
                <a:off x="1283974" y="3607366"/>
                <a:ext cx="199104" cy="610722"/>
              </a:xfrm>
              <a:custGeom>
                <a:rect b="b" l="l" r="r" t="t"/>
                <a:pathLst>
                  <a:path extrusionOk="0" h="1776" w="579">
                    <a:moveTo>
                      <a:pt x="504" y="79"/>
                    </a:moveTo>
                    <a:lnTo>
                      <a:pt x="504" y="1696"/>
                    </a:lnTo>
                    <a:lnTo>
                      <a:pt x="79" y="1696"/>
                    </a:lnTo>
                    <a:lnTo>
                      <a:pt x="79" y="79"/>
                    </a:lnTo>
                    <a:close/>
                    <a:moveTo>
                      <a:pt x="1" y="1"/>
                    </a:moveTo>
                    <a:lnTo>
                      <a:pt x="1" y="42"/>
                    </a:lnTo>
                    <a:lnTo>
                      <a:pt x="1" y="1775"/>
                    </a:lnTo>
                    <a:lnTo>
                      <a:pt x="578" y="1775"/>
                    </a:lnTo>
                    <a:lnTo>
                      <a:pt x="57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7"/>
              <p:cNvSpPr/>
              <p:nvPr/>
            </p:nvSpPr>
            <p:spPr>
              <a:xfrm>
                <a:off x="1516088"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7"/>
              <p:cNvSpPr/>
              <p:nvPr/>
            </p:nvSpPr>
            <p:spPr>
              <a:xfrm>
                <a:off x="1503365" y="3607366"/>
                <a:ext cx="192570" cy="610722"/>
              </a:xfrm>
              <a:custGeom>
                <a:rect b="b" l="l" r="r" t="t"/>
                <a:pathLst>
                  <a:path extrusionOk="0" h="1776" w="560">
                    <a:moveTo>
                      <a:pt x="481" y="79"/>
                    </a:moveTo>
                    <a:lnTo>
                      <a:pt x="481" y="1696"/>
                    </a:lnTo>
                    <a:lnTo>
                      <a:pt x="74" y="1696"/>
                    </a:lnTo>
                    <a:lnTo>
                      <a:pt x="74" y="79"/>
                    </a:lnTo>
                    <a:close/>
                    <a:moveTo>
                      <a:pt x="0" y="1"/>
                    </a:moveTo>
                    <a:lnTo>
                      <a:pt x="0" y="42"/>
                    </a:lnTo>
                    <a:lnTo>
                      <a:pt x="0" y="1775"/>
                    </a:lnTo>
                    <a:lnTo>
                      <a:pt x="559" y="1775"/>
                    </a:lnTo>
                    <a:lnTo>
                      <a:pt x="559"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7"/>
              <p:cNvSpPr/>
              <p:nvPr/>
            </p:nvSpPr>
            <p:spPr>
              <a:xfrm>
                <a:off x="1735136" y="3621809"/>
                <a:ext cx="165748" cy="581836"/>
              </a:xfrm>
              <a:custGeom>
                <a:rect b="b" l="l" r="r" t="t"/>
                <a:pathLst>
                  <a:path extrusionOk="0" h="1692" w="482">
                    <a:moveTo>
                      <a:pt x="1" y="0"/>
                    </a:moveTo>
                    <a:lnTo>
                      <a:pt x="1"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7"/>
              <p:cNvSpPr/>
              <p:nvPr/>
            </p:nvSpPr>
            <p:spPr>
              <a:xfrm>
                <a:off x="1721037"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7"/>
              <p:cNvSpPr/>
              <p:nvPr/>
            </p:nvSpPr>
            <p:spPr>
              <a:xfrm>
                <a:off x="1946617" y="3621809"/>
                <a:ext cx="171938" cy="581836"/>
              </a:xfrm>
              <a:custGeom>
                <a:rect b="b" l="l" r="r" t="t"/>
                <a:pathLst>
                  <a:path extrusionOk="0" h="1692" w="500">
                    <a:moveTo>
                      <a:pt x="0" y="0"/>
                    </a:moveTo>
                    <a:lnTo>
                      <a:pt x="0" y="1691"/>
                    </a:lnTo>
                    <a:lnTo>
                      <a:pt x="499" y="1691"/>
                    </a:lnTo>
                    <a:lnTo>
                      <a:pt x="4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7"/>
              <p:cNvSpPr/>
              <p:nvPr/>
            </p:nvSpPr>
            <p:spPr>
              <a:xfrm>
                <a:off x="1933894" y="3607366"/>
                <a:ext cx="199104" cy="610722"/>
              </a:xfrm>
              <a:custGeom>
                <a:rect b="b" l="l" r="r" t="t"/>
                <a:pathLst>
                  <a:path extrusionOk="0" h="1776" w="579">
                    <a:moveTo>
                      <a:pt x="499" y="79"/>
                    </a:moveTo>
                    <a:lnTo>
                      <a:pt x="499" y="1696"/>
                    </a:lnTo>
                    <a:lnTo>
                      <a:pt x="74" y="1696"/>
                    </a:lnTo>
                    <a:lnTo>
                      <a:pt x="74" y="79"/>
                    </a:lnTo>
                    <a:close/>
                    <a:moveTo>
                      <a:pt x="0" y="1"/>
                    </a:moveTo>
                    <a:lnTo>
                      <a:pt x="0" y="42"/>
                    </a:lnTo>
                    <a:lnTo>
                      <a:pt x="0" y="1775"/>
                    </a:lnTo>
                    <a:lnTo>
                      <a:pt x="578" y="1775"/>
                    </a:lnTo>
                    <a:lnTo>
                      <a:pt x="57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7"/>
              <p:cNvSpPr/>
              <p:nvPr/>
            </p:nvSpPr>
            <p:spPr>
              <a:xfrm>
                <a:off x="2164289" y="3621809"/>
                <a:ext cx="167123" cy="581836"/>
              </a:xfrm>
              <a:custGeom>
                <a:rect b="b" l="l" r="r" t="t"/>
                <a:pathLst>
                  <a:path extrusionOk="0" h="1692" w="486">
                    <a:moveTo>
                      <a:pt x="0" y="0"/>
                    </a:moveTo>
                    <a:lnTo>
                      <a:pt x="0" y="1691"/>
                    </a:lnTo>
                    <a:lnTo>
                      <a:pt x="486" y="1691"/>
                    </a:lnTo>
                    <a:lnTo>
                      <a:pt x="48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7"/>
              <p:cNvSpPr/>
              <p:nvPr/>
            </p:nvSpPr>
            <p:spPr>
              <a:xfrm>
                <a:off x="2151566" y="3607366"/>
                <a:ext cx="192570" cy="610722"/>
              </a:xfrm>
              <a:custGeom>
                <a:rect b="b" l="l" r="r" t="t"/>
                <a:pathLst>
                  <a:path extrusionOk="0" h="1776" w="560">
                    <a:moveTo>
                      <a:pt x="481" y="79"/>
                    </a:moveTo>
                    <a:lnTo>
                      <a:pt x="481"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7"/>
              <p:cNvSpPr/>
              <p:nvPr/>
            </p:nvSpPr>
            <p:spPr>
              <a:xfrm>
                <a:off x="2383680" y="3621809"/>
                <a:ext cx="165404" cy="581836"/>
              </a:xfrm>
              <a:custGeom>
                <a:rect b="b" l="l" r="r" t="t"/>
                <a:pathLst>
                  <a:path extrusionOk="0" h="1692" w="481">
                    <a:moveTo>
                      <a:pt x="0" y="0"/>
                    </a:moveTo>
                    <a:lnTo>
                      <a:pt x="0"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7"/>
              <p:cNvSpPr/>
              <p:nvPr/>
            </p:nvSpPr>
            <p:spPr>
              <a:xfrm>
                <a:off x="2370957" y="3607366"/>
                <a:ext cx="190851" cy="610722"/>
              </a:xfrm>
              <a:custGeom>
                <a:rect b="b" l="l" r="r" t="t"/>
                <a:pathLst>
                  <a:path extrusionOk="0" h="1776" w="555">
                    <a:moveTo>
                      <a:pt x="481" y="79"/>
                    </a:moveTo>
                    <a:lnTo>
                      <a:pt x="481" y="1696"/>
                    </a:lnTo>
                    <a:lnTo>
                      <a:pt x="74" y="1696"/>
                    </a:lnTo>
                    <a:lnTo>
                      <a:pt x="74" y="79"/>
                    </a:lnTo>
                    <a:close/>
                    <a:moveTo>
                      <a:pt x="0" y="1"/>
                    </a:moveTo>
                    <a:lnTo>
                      <a:pt x="0" y="42"/>
                    </a:lnTo>
                    <a:lnTo>
                      <a:pt x="0" y="1775"/>
                    </a:lnTo>
                    <a:lnTo>
                      <a:pt x="555" y="1775"/>
                    </a:lnTo>
                    <a:lnTo>
                      <a:pt x="55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7"/>
              <p:cNvSpPr/>
              <p:nvPr/>
            </p:nvSpPr>
            <p:spPr>
              <a:xfrm>
                <a:off x="2594818" y="3621809"/>
                <a:ext cx="165748" cy="581836"/>
              </a:xfrm>
              <a:custGeom>
                <a:rect b="b" l="l" r="r" t="t"/>
                <a:pathLst>
                  <a:path extrusionOk="0" h="1692" w="482">
                    <a:moveTo>
                      <a:pt x="1" y="0"/>
                    </a:moveTo>
                    <a:lnTo>
                      <a:pt x="1" y="1691"/>
                    </a:lnTo>
                    <a:lnTo>
                      <a:pt x="481" y="1691"/>
                    </a:lnTo>
                    <a:lnTo>
                      <a:pt x="4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7"/>
              <p:cNvSpPr/>
              <p:nvPr/>
            </p:nvSpPr>
            <p:spPr>
              <a:xfrm>
                <a:off x="2582095" y="3607366"/>
                <a:ext cx="192570" cy="610722"/>
              </a:xfrm>
              <a:custGeom>
                <a:rect b="b" l="l" r="r" t="t"/>
                <a:pathLst>
                  <a:path extrusionOk="0" h="1776" w="56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7"/>
              <p:cNvSpPr/>
              <p:nvPr/>
            </p:nvSpPr>
            <p:spPr>
              <a:xfrm>
                <a:off x="840722" y="2344320"/>
                <a:ext cx="497587" cy="489678"/>
              </a:xfrm>
              <a:custGeom>
                <a:rect b="b" l="l" r="r" t="t"/>
                <a:pathLst>
                  <a:path extrusionOk="0" h="1424" w="1447">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881" name="Shape 17881"/>
        <p:cNvGrpSpPr/>
        <p:nvPr/>
      </p:nvGrpSpPr>
      <p:grpSpPr>
        <a:xfrm>
          <a:off x="0" y="0"/>
          <a:ext cx="0" cy="0"/>
          <a:chOff x="0" y="0"/>
          <a:chExt cx="0" cy="0"/>
        </a:xfrm>
      </p:grpSpPr>
      <p:grpSp>
        <p:nvGrpSpPr>
          <p:cNvPr id="17882" name="Google Shape;17882;p82"/>
          <p:cNvGrpSpPr/>
          <p:nvPr/>
        </p:nvGrpSpPr>
        <p:grpSpPr>
          <a:xfrm>
            <a:off x="1781397" y="3398339"/>
            <a:ext cx="363604" cy="278156"/>
            <a:chOff x="1807567" y="3398339"/>
            <a:chExt cx="363604" cy="278156"/>
          </a:xfrm>
        </p:grpSpPr>
        <p:sp>
          <p:nvSpPr>
            <p:cNvPr id="17883" name="Google Shape;17883;p82"/>
            <p:cNvSpPr/>
            <p:nvPr/>
          </p:nvSpPr>
          <p:spPr>
            <a:xfrm>
              <a:off x="1826984" y="3508878"/>
              <a:ext cx="22826" cy="57078"/>
            </a:xfrm>
            <a:custGeom>
              <a:rect b="b" l="l" r="r" t="t"/>
              <a:pathLst>
                <a:path extrusionOk="0" h="2193" w="877">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82"/>
            <p:cNvSpPr/>
            <p:nvPr/>
          </p:nvSpPr>
          <p:spPr>
            <a:xfrm>
              <a:off x="2091840" y="3477645"/>
              <a:ext cx="45522" cy="39874"/>
            </a:xfrm>
            <a:custGeom>
              <a:rect b="b" l="l" r="r" t="t"/>
              <a:pathLst>
                <a:path extrusionOk="0" h="1532" w="1749">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82"/>
            <p:cNvSpPr/>
            <p:nvPr/>
          </p:nvSpPr>
          <p:spPr>
            <a:xfrm>
              <a:off x="2091736" y="3477645"/>
              <a:ext cx="31337" cy="39874"/>
            </a:xfrm>
            <a:custGeom>
              <a:rect b="b" l="l" r="r" t="t"/>
              <a:pathLst>
                <a:path extrusionOk="0" h="1532" w="1204">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82"/>
            <p:cNvSpPr/>
            <p:nvPr/>
          </p:nvSpPr>
          <p:spPr>
            <a:xfrm>
              <a:off x="2063262" y="3580115"/>
              <a:ext cx="102496" cy="91070"/>
            </a:xfrm>
            <a:custGeom>
              <a:rect b="b" l="l" r="r" t="t"/>
              <a:pathLst>
                <a:path extrusionOk="0" h="3499" w="3938">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82"/>
            <p:cNvSpPr/>
            <p:nvPr/>
          </p:nvSpPr>
          <p:spPr>
            <a:xfrm>
              <a:off x="2063340" y="3605310"/>
              <a:ext cx="102418" cy="65771"/>
            </a:xfrm>
            <a:custGeom>
              <a:rect b="b" l="l" r="r" t="t"/>
              <a:pathLst>
                <a:path extrusionOk="0" h="2527" w="3935">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82"/>
            <p:cNvSpPr/>
            <p:nvPr/>
          </p:nvSpPr>
          <p:spPr>
            <a:xfrm>
              <a:off x="2074714" y="3500367"/>
              <a:ext cx="79696" cy="79696"/>
            </a:xfrm>
            <a:custGeom>
              <a:rect b="b" l="l" r="r" t="t"/>
              <a:pathLst>
                <a:path extrusionOk="0" h="3062" w="3062">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82"/>
            <p:cNvSpPr/>
            <p:nvPr/>
          </p:nvSpPr>
          <p:spPr>
            <a:xfrm>
              <a:off x="2089393" y="3500367"/>
              <a:ext cx="66656" cy="71732"/>
            </a:xfrm>
            <a:custGeom>
              <a:rect b="b" l="l" r="r" t="t"/>
              <a:pathLst>
                <a:path extrusionOk="0" h="2756" w="2561">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82"/>
            <p:cNvSpPr/>
            <p:nvPr/>
          </p:nvSpPr>
          <p:spPr>
            <a:xfrm>
              <a:off x="2080648" y="3535452"/>
              <a:ext cx="68088" cy="56063"/>
            </a:xfrm>
            <a:custGeom>
              <a:rect b="b" l="l" r="r" t="t"/>
              <a:pathLst>
                <a:path extrusionOk="0" h="2154" w="2616">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82"/>
            <p:cNvSpPr/>
            <p:nvPr/>
          </p:nvSpPr>
          <p:spPr>
            <a:xfrm>
              <a:off x="2080752" y="3535452"/>
              <a:ext cx="67984" cy="55491"/>
            </a:xfrm>
            <a:custGeom>
              <a:rect b="b" l="l" r="r" t="t"/>
              <a:pathLst>
                <a:path extrusionOk="0" h="2132" w="2612">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82"/>
            <p:cNvSpPr/>
            <p:nvPr/>
          </p:nvSpPr>
          <p:spPr>
            <a:xfrm>
              <a:off x="2142932" y="3621525"/>
              <a:ext cx="22826" cy="49660"/>
            </a:xfrm>
            <a:custGeom>
              <a:rect b="b" l="l" r="r" t="t"/>
              <a:pathLst>
                <a:path extrusionOk="0" h="1908" w="877">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82"/>
            <p:cNvSpPr/>
            <p:nvPr/>
          </p:nvSpPr>
          <p:spPr>
            <a:xfrm>
              <a:off x="1830003" y="3506119"/>
              <a:ext cx="28422" cy="62570"/>
            </a:xfrm>
            <a:custGeom>
              <a:rect b="b" l="l" r="r" t="t"/>
              <a:pathLst>
                <a:path extrusionOk="0" h="2404" w="1092">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82"/>
            <p:cNvSpPr/>
            <p:nvPr/>
          </p:nvSpPr>
          <p:spPr>
            <a:xfrm>
              <a:off x="1841455" y="3500367"/>
              <a:ext cx="68244" cy="68322"/>
            </a:xfrm>
            <a:custGeom>
              <a:rect b="b" l="l" r="r" t="t"/>
              <a:pathLst>
                <a:path extrusionOk="0" h="2625" w="2622">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82"/>
            <p:cNvSpPr/>
            <p:nvPr/>
          </p:nvSpPr>
          <p:spPr>
            <a:xfrm>
              <a:off x="1852725" y="3585711"/>
              <a:ext cx="34174" cy="34174"/>
            </a:xfrm>
            <a:custGeom>
              <a:rect b="b" l="l" r="r" t="t"/>
              <a:pathLst>
                <a:path extrusionOk="0" h="1313" w="1313">
                  <a:moveTo>
                    <a:pt x="0" y="0"/>
                  </a:moveTo>
                  <a:lnTo>
                    <a:pt x="0" y="1313"/>
                  </a:lnTo>
                  <a:lnTo>
                    <a:pt x="1313" y="1313"/>
                  </a:lnTo>
                  <a:lnTo>
                    <a:pt x="131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82"/>
            <p:cNvSpPr/>
            <p:nvPr/>
          </p:nvSpPr>
          <p:spPr>
            <a:xfrm>
              <a:off x="1812981" y="3599532"/>
              <a:ext cx="113844" cy="71550"/>
            </a:xfrm>
            <a:custGeom>
              <a:rect b="b" l="l" r="r" t="t"/>
              <a:pathLst>
                <a:path extrusionOk="0" h="2749" w="4374">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82"/>
            <p:cNvSpPr/>
            <p:nvPr/>
          </p:nvSpPr>
          <p:spPr>
            <a:xfrm>
              <a:off x="1835599" y="3528841"/>
              <a:ext cx="68348" cy="62674"/>
            </a:xfrm>
            <a:custGeom>
              <a:rect b="b" l="l" r="r" t="t"/>
              <a:pathLst>
                <a:path extrusionOk="0" h="2408" w="2626">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82"/>
            <p:cNvSpPr/>
            <p:nvPr/>
          </p:nvSpPr>
          <p:spPr>
            <a:xfrm>
              <a:off x="1835781" y="3528919"/>
              <a:ext cx="68062" cy="61217"/>
            </a:xfrm>
            <a:custGeom>
              <a:rect b="b" l="l" r="r" t="t"/>
              <a:pathLst>
                <a:path extrusionOk="0" h="2352" w="2615">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82"/>
            <p:cNvSpPr/>
            <p:nvPr/>
          </p:nvSpPr>
          <p:spPr>
            <a:xfrm>
              <a:off x="1904286" y="3403571"/>
              <a:ext cx="170168" cy="199293"/>
            </a:xfrm>
            <a:custGeom>
              <a:rect b="b" l="l" r="r" t="t"/>
              <a:pathLst>
                <a:path extrusionOk="0" h="7657" w="6538">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82"/>
            <p:cNvSpPr/>
            <p:nvPr/>
          </p:nvSpPr>
          <p:spPr>
            <a:xfrm>
              <a:off x="1944290" y="3403571"/>
              <a:ext cx="130164" cy="199319"/>
            </a:xfrm>
            <a:custGeom>
              <a:rect b="b" l="l" r="r" t="t"/>
              <a:pathLst>
                <a:path extrusionOk="0" h="7658" w="5001">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82"/>
            <p:cNvSpPr/>
            <p:nvPr/>
          </p:nvSpPr>
          <p:spPr>
            <a:xfrm>
              <a:off x="1892547" y="3557315"/>
              <a:ext cx="193540" cy="113870"/>
            </a:xfrm>
            <a:custGeom>
              <a:rect b="b" l="l" r="r" t="t"/>
              <a:pathLst>
                <a:path extrusionOk="0" h="4375" w="7436">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82"/>
            <p:cNvSpPr/>
            <p:nvPr/>
          </p:nvSpPr>
          <p:spPr>
            <a:xfrm>
              <a:off x="1960869" y="3557315"/>
              <a:ext cx="57000" cy="28448"/>
            </a:xfrm>
            <a:custGeom>
              <a:rect b="b" l="l" r="r" t="t"/>
              <a:pathLst>
                <a:path extrusionOk="0" h="1093" w="219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82"/>
            <p:cNvSpPr/>
            <p:nvPr/>
          </p:nvSpPr>
          <p:spPr>
            <a:xfrm>
              <a:off x="1892547" y="3598257"/>
              <a:ext cx="193540" cy="72929"/>
            </a:xfrm>
            <a:custGeom>
              <a:rect b="b" l="l" r="r" t="t"/>
              <a:pathLst>
                <a:path extrusionOk="0" h="2802" w="7436">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82"/>
            <p:cNvSpPr/>
            <p:nvPr/>
          </p:nvSpPr>
          <p:spPr>
            <a:xfrm>
              <a:off x="1932395" y="3461560"/>
              <a:ext cx="113948" cy="107077"/>
            </a:xfrm>
            <a:custGeom>
              <a:rect b="b" l="l" r="r" t="t"/>
              <a:pathLst>
                <a:path extrusionOk="0" h="4114" w="4378">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82"/>
            <p:cNvSpPr/>
            <p:nvPr/>
          </p:nvSpPr>
          <p:spPr>
            <a:xfrm>
              <a:off x="1932473" y="3461560"/>
              <a:ext cx="113870" cy="106687"/>
            </a:xfrm>
            <a:custGeom>
              <a:rect b="b" l="l" r="r" t="t"/>
              <a:pathLst>
                <a:path extrusionOk="0" h="4099" w="4375">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82"/>
            <p:cNvSpPr/>
            <p:nvPr/>
          </p:nvSpPr>
          <p:spPr>
            <a:xfrm>
              <a:off x="1892547" y="3617022"/>
              <a:ext cx="39874" cy="54163"/>
            </a:xfrm>
            <a:custGeom>
              <a:rect b="b" l="l" r="r" t="t"/>
              <a:pathLst>
                <a:path extrusionOk="0" h="2081" w="1532">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82"/>
            <p:cNvSpPr/>
            <p:nvPr/>
          </p:nvSpPr>
          <p:spPr>
            <a:xfrm>
              <a:off x="2046214" y="3617022"/>
              <a:ext cx="39874" cy="54163"/>
            </a:xfrm>
            <a:custGeom>
              <a:rect b="b" l="l" r="r" t="t"/>
              <a:pathLst>
                <a:path extrusionOk="0" h="2081" w="1532">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82"/>
            <p:cNvSpPr/>
            <p:nvPr/>
          </p:nvSpPr>
          <p:spPr>
            <a:xfrm>
              <a:off x="1927086" y="3643024"/>
              <a:ext cx="10749" cy="33367"/>
            </a:xfrm>
            <a:custGeom>
              <a:rect b="b" l="l" r="r" t="t"/>
              <a:pathLst>
                <a:path extrusionOk="0" h="1282" w="413">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82"/>
            <p:cNvSpPr/>
            <p:nvPr/>
          </p:nvSpPr>
          <p:spPr>
            <a:xfrm>
              <a:off x="2040904" y="3643024"/>
              <a:ext cx="10749" cy="33367"/>
            </a:xfrm>
            <a:custGeom>
              <a:rect b="b" l="l" r="r" t="t"/>
              <a:pathLst>
                <a:path extrusionOk="0" h="1282" w="413">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82"/>
            <p:cNvSpPr/>
            <p:nvPr/>
          </p:nvSpPr>
          <p:spPr>
            <a:xfrm>
              <a:off x="1845672" y="3523532"/>
              <a:ext cx="49114" cy="16423"/>
            </a:xfrm>
            <a:custGeom>
              <a:rect b="b" l="l" r="r" t="t"/>
              <a:pathLst>
                <a:path extrusionOk="0" h="631" w="1887">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82"/>
            <p:cNvSpPr/>
            <p:nvPr/>
          </p:nvSpPr>
          <p:spPr>
            <a:xfrm>
              <a:off x="1830289" y="3631676"/>
              <a:ext cx="10723" cy="44819"/>
            </a:xfrm>
            <a:custGeom>
              <a:rect b="b" l="l" r="r" t="t"/>
              <a:pathLst>
                <a:path extrusionOk="0" h="1722" w="412">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82"/>
            <p:cNvSpPr/>
            <p:nvPr/>
          </p:nvSpPr>
          <p:spPr>
            <a:xfrm>
              <a:off x="1807567" y="3398339"/>
              <a:ext cx="363604" cy="278156"/>
            </a:xfrm>
            <a:custGeom>
              <a:rect b="b" l="l" r="r" t="t"/>
              <a:pathLst>
                <a:path extrusionOk="0" h="10687" w="1397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82"/>
            <p:cNvSpPr/>
            <p:nvPr/>
          </p:nvSpPr>
          <p:spPr>
            <a:xfrm>
              <a:off x="2137622" y="3638651"/>
              <a:ext cx="10749" cy="37740"/>
            </a:xfrm>
            <a:custGeom>
              <a:rect b="b" l="l" r="r" t="t"/>
              <a:pathLst>
                <a:path extrusionOk="0" h="1450" w="413">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4" name="Google Shape;17914;p82"/>
          <p:cNvGrpSpPr/>
          <p:nvPr/>
        </p:nvGrpSpPr>
        <p:grpSpPr>
          <a:xfrm>
            <a:off x="2247081" y="3385065"/>
            <a:ext cx="363760" cy="304600"/>
            <a:chOff x="2273251" y="3385065"/>
            <a:chExt cx="363760" cy="304600"/>
          </a:xfrm>
        </p:grpSpPr>
        <p:sp>
          <p:nvSpPr>
            <p:cNvPr id="17915" name="Google Shape;17915;p82"/>
            <p:cNvSpPr/>
            <p:nvPr/>
          </p:nvSpPr>
          <p:spPr>
            <a:xfrm>
              <a:off x="2513641" y="3437459"/>
              <a:ext cx="70535" cy="117592"/>
            </a:xfrm>
            <a:custGeom>
              <a:rect b="b" l="l" r="r" t="t"/>
              <a:pathLst>
                <a:path extrusionOk="0" h="4518" w="271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82"/>
            <p:cNvSpPr/>
            <p:nvPr/>
          </p:nvSpPr>
          <p:spPr>
            <a:xfrm>
              <a:off x="2525354" y="3555025"/>
              <a:ext cx="47110" cy="76495"/>
            </a:xfrm>
            <a:custGeom>
              <a:rect b="b" l="l" r="r" t="t"/>
              <a:pathLst>
                <a:path extrusionOk="0" h="2939" w="1810">
                  <a:moveTo>
                    <a:pt x="1" y="1"/>
                  </a:moveTo>
                  <a:lnTo>
                    <a:pt x="1" y="2939"/>
                  </a:lnTo>
                  <a:lnTo>
                    <a:pt x="1809" y="2939"/>
                  </a:lnTo>
                  <a:lnTo>
                    <a:pt x="180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82"/>
            <p:cNvSpPr/>
            <p:nvPr/>
          </p:nvSpPr>
          <p:spPr>
            <a:xfrm>
              <a:off x="2545968" y="3466844"/>
              <a:ext cx="5882" cy="88207"/>
            </a:xfrm>
            <a:custGeom>
              <a:rect b="b" l="l" r="r" t="t"/>
              <a:pathLst>
                <a:path extrusionOk="0" h="3389" w="226">
                  <a:moveTo>
                    <a:pt x="0" y="0"/>
                  </a:moveTo>
                  <a:lnTo>
                    <a:pt x="0" y="3389"/>
                  </a:lnTo>
                  <a:lnTo>
                    <a:pt x="225" y="3389"/>
                  </a:lnTo>
                  <a:lnTo>
                    <a:pt x="22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82"/>
            <p:cNvSpPr/>
            <p:nvPr/>
          </p:nvSpPr>
          <p:spPr>
            <a:xfrm>
              <a:off x="2537170" y="3437459"/>
              <a:ext cx="23477" cy="29411"/>
            </a:xfrm>
            <a:custGeom>
              <a:rect b="b" l="l" r="r" t="t"/>
              <a:pathLst>
                <a:path extrusionOk="0" h="1130" w="902">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82"/>
            <p:cNvSpPr/>
            <p:nvPr/>
          </p:nvSpPr>
          <p:spPr>
            <a:xfrm>
              <a:off x="2525354" y="3390375"/>
              <a:ext cx="47110" cy="52966"/>
            </a:xfrm>
            <a:custGeom>
              <a:rect b="b" l="l" r="r" t="t"/>
              <a:pathLst>
                <a:path extrusionOk="0" h="2035" w="181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82"/>
            <p:cNvSpPr/>
            <p:nvPr/>
          </p:nvSpPr>
          <p:spPr>
            <a:xfrm>
              <a:off x="2525354" y="3390375"/>
              <a:ext cx="32352" cy="52888"/>
            </a:xfrm>
            <a:custGeom>
              <a:rect b="b" l="l" r="r" t="t"/>
              <a:pathLst>
                <a:path extrusionOk="0" h="2032" w="1243">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82"/>
            <p:cNvSpPr/>
            <p:nvPr/>
          </p:nvSpPr>
          <p:spPr>
            <a:xfrm>
              <a:off x="2525354" y="3390375"/>
              <a:ext cx="47110" cy="23555"/>
            </a:xfrm>
            <a:custGeom>
              <a:rect b="b" l="l" r="r" t="t"/>
              <a:pathLst>
                <a:path extrusionOk="0" h="905" w="181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82"/>
            <p:cNvSpPr/>
            <p:nvPr/>
          </p:nvSpPr>
          <p:spPr>
            <a:xfrm>
              <a:off x="2525354" y="3390375"/>
              <a:ext cx="32352" cy="21447"/>
            </a:xfrm>
            <a:custGeom>
              <a:rect b="b" l="l" r="r" t="t"/>
              <a:pathLst>
                <a:path extrusionOk="0" h="824" w="1243">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82"/>
            <p:cNvSpPr/>
            <p:nvPr/>
          </p:nvSpPr>
          <p:spPr>
            <a:xfrm>
              <a:off x="2513641" y="3467104"/>
              <a:ext cx="17595" cy="87947"/>
            </a:xfrm>
            <a:custGeom>
              <a:rect b="b" l="l" r="r" t="t"/>
              <a:pathLst>
                <a:path extrusionOk="0" h="3379" w="676">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82"/>
            <p:cNvSpPr/>
            <p:nvPr/>
          </p:nvSpPr>
          <p:spPr>
            <a:xfrm>
              <a:off x="2566477" y="3467104"/>
              <a:ext cx="17699" cy="87947"/>
            </a:xfrm>
            <a:custGeom>
              <a:rect b="b" l="l" r="r" t="t"/>
              <a:pathLst>
                <a:path extrusionOk="0" h="3379" w="68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82"/>
            <p:cNvSpPr/>
            <p:nvPr/>
          </p:nvSpPr>
          <p:spPr>
            <a:xfrm>
              <a:off x="2325437" y="3437459"/>
              <a:ext cx="70535" cy="117592"/>
            </a:xfrm>
            <a:custGeom>
              <a:rect b="b" l="l" r="r" t="t"/>
              <a:pathLst>
                <a:path extrusionOk="0" h="4518" w="271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82"/>
            <p:cNvSpPr/>
            <p:nvPr/>
          </p:nvSpPr>
          <p:spPr>
            <a:xfrm>
              <a:off x="2337175" y="3555025"/>
              <a:ext cx="47084" cy="76495"/>
            </a:xfrm>
            <a:custGeom>
              <a:rect b="b" l="l" r="r" t="t"/>
              <a:pathLst>
                <a:path extrusionOk="0" h="2939" w="1809">
                  <a:moveTo>
                    <a:pt x="0" y="1"/>
                  </a:moveTo>
                  <a:lnTo>
                    <a:pt x="0" y="2939"/>
                  </a:lnTo>
                  <a:lnTo>
                    <a:pt x="1809" y="2939"/>
                  </a:lnTo>
                  <a:lnTo>
                    <a:pt x="1809"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82"/>
            <p:cNvSpPr/>
            <p:nvPr/>
          </p:nvSpPr>
          <p:spPr>
            <a:xfrm>
              <a:off x="2357763" y="3466844"/>
              <a:ext cx="5882" cy="88207"/>
            </a:xfrm>
            <a:custGeom>
              <a:rect b="b" l="l" r="r" t="t"/>
              <a:pathLst>
                <a:path extrusionOk="0" h="3389" w="226">
                  <a:moveTo>
                    <a:pt x="1" y="0"/>
                  </a:moveTo>
                  <a:lnTo>
                    <a:pt x="1" y="3389"/>
                  </a:lnTo>
                  <a:lnTo>
                    <a:pt x="226" y="3389"/>
                  </a:lnTo>
                  <a:lnTo>
                    <a:pt x="226"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82"/>
            <p:cNvSpPr/>
            <p:nvPr/>
          </p:nvSpPr>
          <p:spPr>
            <a:xfrm>
              <a:off x="2348991" y="3437459"/>
              <a:ext cx="23555" cy="29411"/>
            </a:xfrm>
            <a:custGeom>
              <a:rect b="b" l="l" r="r" t="t"/>
              <a:pathLst>
                <a:path extrusionOk="0" h="1130" w="905">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82"/>
            <p:cNvSpPr/>
            <p:nvPr/>
          </p:nvSpPr>
          <p:spPr>
            <a:xfrm>
              <a:off x="2337175" y="3390375"/>
              <a:ext cx="47084" cy="52966"/>
            </a:xfrm>
            <a:custGeom>
              <a:rect b="b" l="l" r="r" t="t"/>
              <a:pathLst>
                <a:path extrusionOk="0" h="2035" w="1809">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82"/>
            <p:cNvSpPr/>
            <p:nvPr/>
          </p:nvSpPr>
          <p:spPr>
            <a:xfrm>
              <a:off x="2337175" y="3390375"/>
              <a:ext cx="32352" cy="52888"/>
            </a:xfrm>
            <a:custGeom>
              <a:rect b="b" l="l" r="r" t="t"/>
              <a:pathLst>
                <a:path extrusionOk="0" h="2032" w="1243">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82"/>
            <p:cNvSpPr/>
            <p:nvPr/>
          </p:nvSpPr>
          <p:spPr>
            <a:xfrm>
              <a:off x="2337175" y="3390375"/>
              <a:ext cx="47084" cy="23555"/>
            </a:xfrm>
            <a:custGeom>
              <a:rect b="b" l="l" r="r" t="t"/>
              <a:pathLst>
                <a:path extrusionOk="0" h="905" w="1809">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82"/>
            <p:cNvSpPr/>
            <p:nvPr/>
          </p:nvSpPr>
          <p:spPr>
            <a:xfrm>
              <a:off x="2337175" y="3390375"/>
              <a:ext cx="32352" cy="21447"/>
            </a:xfrm>
            <a:custGeom>
              <a:rect b="b" l="l" r="r" t="t"/>
              <a:pathLst>
                <a:path extrusionOk="0" h="824" w="1243">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82"/>
            <p:cNvSpPr/>
            <p:nvPr/>
          </p:nvSpPr>
          <p:spPr>
            <a:xfrm>
              <a:off x="2325437" y="3467104"/>
              <a:ext cx="17621" cy="87947"/>
            </a:xfrm>
            <a:custGeom>
              <a:rect b="b" l="l" r="r" t="t"/>
              <a:pathLst>
                <a:path extrusionOk="0" h="3379" w="677">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82"/>
            <p:cNvSpPr/>
            <p:nvPr/>
          </p:nvSpPr>
          <p:spPr>
            <a:xfrm>
              <a:off x="2378376" y="3467104"/>
              <a:ext cx="17595" cy="87947"/>
            </a:xfrm>
            <a:custGeom>
              <a:rect b="b" l="l" r="r" t="t"/>
              <a:pathLst>
                <a:path extrusionOk="0" h="3379" w="676">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82"/>
            <p:cNvSpPr/>
            <p:nvPr/>
          </p:nvSpPr>
          <p:spPr>
            <a:xfrm>
              <a:off x="2419500" y="3437459"/>
              <a:ext cx="70613" cy="117592"/>
            </a:xfrm>
            <a:custGeom>
              <a:rect b="b" l="l" r="r" t="t"/>
              <a:pathLst>
                <a:path extrusionOk="0" h="4518" w="2713">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82"/>
            <p:cNvSpPr/>
            <p:nvPr/>
          </p:nvSpPr>
          <p:spPr>
            <a:xfrm>
              <a:off x="2431316" y="3555025"/>
              <a:ext cx="47006" cy="76495"/>
            </a:xfrm>
            <a:custGeom>
              <a:rect b="b" l="l" r="r" t="t"/>
              <a:pathLst>
                <a:path extrusionOk="0" h="2939" w="1806">
                  <a:moveTo>
                    <a:pt x="0" y="1"/>
                  </a:moveTo>
                  <a:lnTo>
                    <a:pt x="0" y="2939"/>
                  </a:lnTo>
                  <a:lnTo>
                    <a:pt x="1805" y="2939"/>
                  </a:lnTo>
                  <a:lnTo>
                    <a:pt x="180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82"/>
            <p:cNvSpPr/>
            <p:nvPr/>
          </p:nvSpPr>
          <p:spPr>
            <a:xfrm>
              <a:off x="2451826" y="3466844"/>
              <a:ext cx="5960" cy="88207"/>
            </a:xfrm>
            <a:custGeom>
              <a:rect b="b" l="l" r="r" t="t"/>
              <a:pathLst>
                <a:path extrusionOk="0" h="3389" w="229">
                  <a:moveTo>
                    <a:pt x="0" y="0"/>
                  </a:moveTo>
                  <a:lnTo>
                    <a:pt x="0" y="3389"/>
                  </a:lnTo>
                  <a:lnTo>
                    <a:pt x="229" y="3389"/>
                  </a:lnTo>
                  <a:lnTo>
                    <a:pt x="229"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82"/>
            <p:cNvSpPr/>
            <p:nvPr/>
          </p:nvSpPr>
          <p:spPr>
            <a:xfrm>
              <a:off x="2443029" y="3437459"/>
              <a:ext cx="23555" cy="29411"/>
            </a:xfrm>
            <a:custGeom>
              <a:rect b="b" l="l" r="r" t="t"/>
              <a:pathLst>
                <a:path extrusionOk="0" h="1130" w="905">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82"/>
            <p:cNvSpPr/>
            <p:nvPr/>
          </p:nvSpPr>
          <p:spPr>
            <a:xfrm>
              <a:off x="2431316" y="3390375"/>
              <a:ext cx="47006" cy="52966"/>
            </a:xfrm>
            <a:custGeom>
              <a:rect b="b" l="l" r="r" t="t"/>
              <a:pathLst>
                <a:path extrusionOk="0" h="2035" w="1806">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82"/>
            <p:cNvSpPr/>
            <p:nvPr/>
          </p:nvSpPr>
          <p:spPr>
            <a:xfrm>
              <a:off x="2431238" y="3390375"/>
              <a:ext cx="32430" cy="52888"/>
            </a:xfrm>
            <a:custGeom>
              <a:rect b="b" l="l" r="r" t="t"/>
              <a:pathLst>
                <a:path extrusionOk="0" h="2032" w="1246">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82"/>
            <p:cNvSpPr/>
            <p:nvPr/>
          </p:nvSpPr>
          <p:spPr>
            <a:xfrm>
              <a:off x="2431316" y="3390375"/>
              <a:ext cx="47006" cy="23555"/>
            </a:xfrm>
            <a:custGeom>
              <a:rect b="b" l="l" r="r" t="t"/>
              <a:pathLst>
                <a:path extrusionOk="0" h="905" w="1806">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82"/>
            <p:cNvSpPr/>
            <p:nvPr/>
          </p:nvSpPr>
          <p:spPr>
            <a:xfrm>
              <a:off x="2431316" y="3390375"/>
              <a:ext cx="32352" cy="21447"/>
            </a:xfrm>
            <a:custGeom>
              <a:rect b="b" l="l" r="r" t="t"/>
              <a:pathLst>
                <a:path extrusionOk="0" h="824" w="1243">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82"/>
            <p:cNvSpPr/>
            <p:nvPr/>
          </p:nvSpPr>
          <p:spPr>
            <a:xfrm>
              <a:off x="2419500" y="3467104"/>
              <a:ext cx="17699" cy="87947"/>
            </a:xfrm>
            <a:custGeom>
              <a:rect b="b" l="l" r="r" t="t"/>
              <a:pathLst>
                <a:path extrusionOk="0" h="3379" w="68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82"/>
            <p:cNvSpPr/>
            <p:nvPr/>
          </p:nvSpPr>
          <p:spPr>
            <a:xfrm>
              <a:off x="2472414" y="3467104"/>
              <a:ext cx="17699" cy="87947"/>
            </a:xfrm>
            <a:custGeom>
              <a:rect b="b" l="l" r="r" t="t"/>
              <a:pathLst>
                <a:path extrusionOk="0" h="3379" w="68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82"/>
            <p:cNvSpPr/>
            <p:nvPr/>
          </p:nvSpPr>
          <p:spPr>
            <a:xfrm>
              <a:off x="2278457" y="3537352"/>
              <a:ext cx="70561" cy="147003"/>
            </a:xfrm>
            <a:custGeom>
              <a:rect b="b" l="l" r="r" t="t"/>
              <a:pathLst>
                <a:path extrusionOk="0" h="5648" w="2711">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82"/>
            <p:cNvSpPr/>
            <p:nvPr/>
          </p:nvSpPr>
          <p:spPr>
            <a:xfrm>
              <a:off x="2278379" y="3567128"/>
              <a:ext cx="17699" cy="93803"/>
            </a:xfrm>
            <a:custGeom>
              <a:rect b="b" l="l" r="r" t="t"/>
              <a:pathLst>
                <a:path extrusionOk="0" h="3604" w="68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82"/>
            <p:cNvSpPr/>
            <p:nvPr/>
          </p:nvSpPr>
          <p:spPr>
            <a:xfrm>
              <a:off x="2331293" y="3567128"/>
              <a:ext cx="17725" cy="93803"/>
            </a:xfrm>
            <a:custGeom>
              <a:rect b="b" l="l" r="r" t="t"/>
              <a:pathLst>
                <a:path extrusionOk="0" h="3604" w="681">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82"/>
            <p:cNvSpPr/>
            <p:nvPr/>
          </p:nvSpPr>
          <p:spPr>
            <a:xfrm>
              <a:off x="2290195"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82"/>
            <p:cNvSpPr/>
            <p:nvPr/>
          </p:nvSpPr>
          <p:spPr>
            <a:xfrm>
              <a:off x="2310705" y="3660905"/>
              <a:ext cx="5960" cy="23555"/>
            </a:xfrm>
            <a:custGeom>
              <a:rect b="b" l="l" r="r" t="t"/>
              <a:pathLst>
                <a:path extrusionOk="0" h="905" w="229">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82"/>
            <p:cNvSpPr/>
            <p:nvPr/>
          </p:nvSpPr>
          <p:spPr>
            <a:xfrm>
              <a:off x="2310705" y="3566763"/>
              <a:ext cx="5960" cy="82351"/>
            </a:xfrm>
            <a:custGeom>
              <a:rect b="b" l="l" r="r" t="t"/>
              <a:pathLst>
                <a:path extrusionOk="0" h="3164" w="229">
                  <a:moveTo>
                    <a:pt x="0" y="0"/>
                  </a:moveTo>
                  <a:lnTo>
                    <a:pt x="0" y="3163"/>
                  </a:lnTo>
                  <a:lnTo>
                    <a:pt x="229" y="3163"/>
                  </a:lnTo>
                  <a:lnTo>
                    <a:pt x="22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82"/>
            <p:cNvSpPr/>
            <p:nvPr/>
          </p:nvSpPr>
          <p:spPr>
            <a:xfrm>
              <a:off x="2301908" y="3537352"/>
              <a:ext cx="23555" cy="29437"/>
            </a:xfrm>
            <a:custGeom>
              <a:rect b="b" l="l" r="r" t="t"/>
              <a:pathLst>
                <a:path extrusionOk="0" h="1131" w="905">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82"/>
            <p:cNvSpPr/>
            <p:nvPr/>
          </p:nvSpPr>
          <p:spPr>
            <a:xfrm>
              <a:off x="2290195" y="3490373"/>
              <a:ext cx="47006" cy="52966"/>
            </a:xfrm>
            <a:custGeom>
              <a:rect b="b" l="l" r="r" t="t"/>
              <a:pathLst>
                <a:path extrusionOk="0" h="2035" w="1806">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82"/>
            <p:cNvSpPr/>
            <p:nvPr/>
          </p:nvSpPr>
          <p:spPr>
            <a:xfrm>
              <a:off x="2290117" y="3490373"/>
              <a:ext cx="32430" cy="52914"/>
            </a:xfrm>
            <a:custGeom>
              <a:rect b="b" l="l" r="r" t="t"/>
              <a:pathLst>
                <a:path extrusionOk="0" h="2033" w="1246">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82"/>
            <p:cNvSpPr/>
            <p:nvPr/>
          </p:nvSpPr>
          <p:spPr>
            <a:xfrm>
              <a:off x="2290091"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82"/>
            <p:cNvSpPr/>
            <p:nvPr/>
          </p:nvSpPr>
          <p:spPr>
            <a:xfrm>
              <a:off x="2290195" y="3490373"/>
              <a:ext cx="32352" cy="21369"/>
            </a:xfrm>
            <a:custGeom>
              <a:rect b="b" l="l" r="r" t="t"/>
              <a:pathLst>
                <a:path extrusionOk="0" h="821" w="1243">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82"/>
            <p:cNvSpPr/>
            <p:nvPr/>
          </p:nvSpPr>
          <p:spPr>
            <a:xfrm>
              <a:off x="2372520" y="3537352"/>
              <a:ext cx="70639" cy="147003"/>
            </a:xfrm>
            <a:custGeom>
              <a:rect b="b" l="l" r="r" t="t"/>
              <a:pathLst>
                <a:path extrusionOk="0" h="5648" w="2714">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82"/>
            <p:cNvSpPr/>
            <p:nvPr/>
          </p:nvSpPr>
          <p:spPr>
            <a:xfrm>
              <a:off x="2372520" y="3567128"/>
              <a:ext cx="17595" cy="93803"/>
            </a:xfrm>
            <a:custGeom>
              <a:rect b="b" l="l" r="r" t="t"/>
              <a:pathLst>
                <a:path extrusionOk="0" h="3604" w="676">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82"/>
            <p:cNvSpPr/>
            <p:nvPr/>
          </p:nvSpPr>
          <p:spPr>
            <a:xfrm>
              <a:off x="2425356" y="3567128"/>
              <a:ext cx="17699" cy="93803"/>
            </a:xfrm>
            <a:custGeom>
              <a:rect b="b" l="l" r="r" t="t"/>
              <a:pathLst>
                <a:path extrusionOk="0" h="3604" w="68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82"/>
            <p:cNvSpPr/>
            <p:nvPr/>
          </p:nvSpPr>
          <p:spPr>
            <a:xfrm>
              <a:off x="2384233" y="3649088"/>
              <a:ext cx="47110" cy="35267"/>
            </a:xfrm>
            <a:custGeom>
              <a:rect b="b" l="l" r="r" t="t"/>
              <a:pathLst>
                <a:path extrusionOk="0" h="1355" w="1810">
                  <a:moveTo>
                    <a:pt x="1" y="0"/>
                  </a:moveTo>
                  <a:lnTo>
                    <a:pt x="1" y="1355"/>
                  </a:lnTo>
                  <a:lnTo>
                    <a:pt x="1809" y="1355"/>
                  </a:lnTo>
                  <a:lnTo>
                    <a:pt x="1809"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82"/>
            <p:cNvSpPr/>
            <p:nvPr/>
          </p:nvSpPr>
          <p:spPr>
            <a:xfrm>
              <a:off x="2404846" y="3660905"/>
              <a:ext cx="5882" cy="23555"/>
            </a:xfrm>
            <a:custGeom>
              <a:rect b="b" l="l" r="r" t="t"/>
              <a:pathLst>
                <a:path extrusionOk="0" h="905" w="226">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82"/>
            <p:cNvSpPr/>
            <p:nvPr/>
          </p:nvSpPr>
          <p:spPr>
            <a:xfrm>
              <a:off x="2404846" y="3566763"/>
              <a:ext cx="5882" cy="82351"/>
            </a:xfrm>
            <a:custGeom>
              <a:rect b="b" l="l" r="r" t="t"/>
              <a:pathLst>
                <a:path extrusionOk="0" h="3164" w="226">
                  <a:moveTo>
                    <a:pt x="0" y="0"/>
                  </a:moveTo>
                  <a:lnTo>
                    <a:pt x="0" y="3163"/>
                  </a:lnTo>
                  <a:lnTo>
                    <a:pt x="225" y="3163"/>
                  </a:lnTo>
                  <a:lnTo>
                    <a:pt x="22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82"/>
            <p:cNvSpPr/>
            <p:nvPr/>
          </p:nvSpPr>
          <p:spPr>
            <a:xfrm>
              <a:off x="2395945" y="3537352"/>
              <a:ext cx="23581" cy="29437"/>
            </a:xfrm>
            <a:custGeom>
              <a:rect b="b" l="l" r="r" t="t"/>
              <a:pathLst>
                <a:path extrusionOk="0" h="1131" w="906">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82"/>
            <p:cNvSpPr/>
            <p:nvPr/>
          </p:nvSpPr>
          <p:spPr>
            <a:xfrm>
              <a:off x="2384233" y="3490373"/>
              <a:ext cx="47110" cy="52966"/>
            </a:xfrm>
            <a:custGeom>
              <a:rect b="b" l="l" r="r" t="t"/>
              <a:pathLst>
                <a:path extrusionOk="0" h="2035" w="181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82"/>
            <p:cNvSpPr/>
            <p:nvPr/>
          </p:nvSpPr>
          <p:spPr>
            <a:xfrm>
              <a:off x="2384233" y="3490373"/>
              <a:ext cx="32352" cy="52914"/>
            </a:xfrm>
            <a:custGeom>
              <a:rect b="b" l="l" r="r" t="t"/>
              <a:pathLst>
                <a:path extrusionOk="0" h="2033" w="1243">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82"/>
            <p:cNvSpPr/>
            <p:nvPr/>
          </p:nvSpPr>
          <p:spPr>
            <a:xfrm>
              <a:off x="2384233" y="3490373"/>
              <a:ext cx="47110" cy="23477"/>
            </a:xfrm>
            <a:custGeom>
              <a:rect b="b" l="l" r="r" t="t"/>
              <a:pathLst>
                <a:path extrusionOk="0" h="902" w="181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82"/>
            <p:cNvSpPr/>
            <p:nvPr/>
          </p:nvSpPr>
          <p:spPr>
            <a:xfrm>
              <a:off x="2384233" y="3490373"/>
              <a:ext cx="32352" cy="21369"/>
            </a:xfrm>
            <a:custGeom>
              <a:rect b="b" l="l" r="r" t="t"/>
              <a:pathLst>
                <a:path extrusionOk="0" h="821" w="1243">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82"/>
            <p:cNvSpPr/>
            <p:nvPr/>
          </p:nvSpPr>
          <p:spPr>
            <a:xfrm>
              <a:off x="2466558" y="3537352"/>
              <a:ext cx="70639" cy="147003"/>
            </a:xfrm>
            <a:custGeom>
              <a:rect b="b" l="l" r="r" t="t"/>
              <a:pathLst>
                <a:path extrusionOk="0" h="5648" w="2714">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82"/>
            <p:cNvSpPr/>
            <p:nvPr/>
          </p:nvSpPr>
          <p:spPr>
            <a:xfrm>
              <a:off x="2466558" y="3567128"/>
              <a:ext cx="17699" cy="93803"/>
            </a:xfrm>
            <a:custGeom>
              <a:rect b="b" l="l" r="r" t="t"/>
              <a:pathLst>
                <a:path extrusionOk="0" h="3604" w="68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82"/>
            <p:cNvSpPr/>
            <p:nvPr/>
          </p:nvSpPr>
          <p:spPr>
            <a:xfrm>
              <a:off x="2519498" y="3567128"/>
              <a:ext cx="17595" cy="93803"/>
            </a:xfrm>
            <a:custGeom>
              <a:rect b="b" l="l" r="r" t="t"/>
              <a:pathLst>
                <a:path extrusionOk="0" h="3604" w="676">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82"/>
            <p:cNvSpPr/>
            <p:nvPr/>
          </p:nvSpPr>
          <p:spPr>
            <a:xfrm>
              <a:off x="2478296" y="3649088"/>
              <a:ext cx="47084" cy="35267"/>
            </a:xfrm>
            <a:custGeom>
              <a:rect b="b" l="l" r="r" t="t"/>
              <a:pathLst>
                <a:path extrusionOk="0" h="1355" w="1809">
                  <a:moveTo>
                    <a:pt x="0" y="0"/>
                  </a:moveTo>
                  <a:lnTo>
                    <a:pt x="0" y="1355"/>
                  </a:lnTo>
                  <a:lnTo>
                    <a:pt x="1809" y="1355"/>
                  </a:lnTo>
                  <a:lnTo>
                    <a:pt x="1809"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82"/>
            <p:cNvSpPr/>
            <p:nvPr/>
          </p:nvSpPr>
          <p:spPr>
            <a:xfrm>
              <a:off x="2498884" y="3660905"/>
              <a:ext cx="5986" cy="23555"/>
            </a:xfrm>
            <a:custGeom>
              <a:rect b="b" l="l" r="r" t="t"/>
              <a:pathLst>
                <a:path extrusionOk="0" h="905" w="23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82"/>
            <p:cNvSpPr/>
            <p:nvPr/>
          </p:nvSpPr>
          <p:spPr>
            <a:xfrm>
              <a:off x="2498884" y="3566763"/>
              <a:ext cx="5882" cy="82351"/>
            </a:xfrm>
            <a:custGeom>
              <a:rect b="b" l="l" r="r" t="t"/>
              <a:pathLst>
                <a:path extrusionOk="0" h="3164" w="226">
                  <a:moveTo>
                    <a:pt x="1" y="0"/>
                  </a:moveTo>
                  <a:lnTo>
                    <a:pt x="1" y="3163"/>
                  </a:lnTo>
                  <a:lnTo>
                    <a:pt x="226" y="3163"/>
                  </a:lnTo>
                  <a:lnTo>
                    <a:pt x="22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82"/>
            <p:cNvSpPr/>
            <p:nvPr/>
          </p:nvSpPr>
          <p:spPr>
            <a:xfrm>
              <a:off x="2490086" y="3537352"/>
              <a:ext cx="23581" cy="29437"/>
            </a:xfrm>
            <a:custGeom>
              <a:rect b="b" l="l" r="r" t="t"/>
              <a:pathLst>
                <a:path extrusionOk="0" h="1131" w="906">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82"/>
            <p:cNvSpPr/>
            <p:nvPr/>
          </p:nvSpPr>
          <p:spPr>
            <a:xfrm>
              <a:off x="2478374" y="3490373"/>
              <a:ext cx="47006" cy="52966"/>
            </a:xfrm>
            <a:custGeom>
              <a:rect b="b" l="l" r="r" t="t"/>
              <a:pathLst>
                <a:path extrusionOk="0" h="2035" w="1806">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82"/>
            <p:cNvSpPr/>
            <p:nvPr/>
          </p:nvSpPr>
          <p:spPr>
            <a:xfrm>
              <a:off x="2478296" y="3490373"/>
              <a:ext cx="32352" cy="52914"/>
            </a:xfrm>
            <a:custGeom>
              <a:rect b="b" l="l" r="r" t="t"/>
              <a:pathLst>
                <a:path extrusionOk="0" h="2033" w="1243">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82"/>
            <p:cNvSpPr/>
            <p:nvPr/>
          </p:nvSpPr>
          <p:spPr>
            <a:xfrm>
              <a:off x="2478296" y="3490373"/>
              <a:ext cx="47084" cy="23477"/>
            </a:xfrm>
            <a:custGeom>
              <a:rect b="b" l="l" r="r" t="t"/>
              <a:pathLst>
                <a:path extrusionOk="0" h="902" w="1809">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82"/>
            <p:cNvSpPr/>
            <p:nvPr/>
          </p:nvSpPr>
          <p:spPr>
            <a:xfrm>
              <a:off x="2478296" y="3490373"/>
              <a:ext cx="32352" cy="21369"/>
            </a:xfrm>
            <a:custGeom>
              <a:rect b="b" l="l" r="r" t="t"/>
              <a:pathLst>
                <a:path extrusionOk="0" h="821" w="1243">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82"/>
            <p:cNvSpPr/>
            <p:nvPr/>
          </p:nvSpPr>
          <p:spPr>
            <a:xfrm>
              <a:off x="2560699" y="3537352"/>
              <a:ext cx="70639" cy="147003"/>
            </a:xfrm>
            <a:custGeom>
              <a:rect b="b" l="l" r="r" t="t"/>
              <a:pathLst>
                <a:path extrusionOk="0" h="5648" w="2714">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82"/>
            <p:cNvSpPr/>
            <p:nvPr/>
          </p:nvSpPr>
          <p:spPr>
            <a:xfrm>
              <a:off x="2560621" y="3567128"/>
              <a:ext cx="17699" cy="93803"/>
            </a:xfrm>
            <a:custGeom>
              <a:rect b="b" l="l" r="r" t="t"/>
              <a:pathLst>
                <a:path extrusionOk="0" h="3604" w="68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82"/>
            <p:cNvSpPr/>
            <p:nvPr/>
          </p:nvSpPr>
          <p:spPr>
            <a:xfrm>
              <a:off x="2613535" y="3567128"/>
              <a:ext cx="17699" cy="93803"/>
            </a:xfrm>
            <a:custGeom>
              <a:rect b="b" l="l" r="r" t="t"/>
              <a:pathLst>
                <a:path extrusionOk="0" h="3604" w="68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82"/>
            <p:cNvSpPr/>
            <p:nvPr/>
          </p:nvSpPr>
          <p:spPr>
            <a:xfrm>
              <a:off x="2572437" y="3649088"/>
              <a:ext cx="47006" cy="35267"/>
            </a:xfrm>
            <a:custGeom>
              <a:rect b="b" l="l" r="r" t="t"/>
              <a:pathLst>
                <a:path extrusionOk="0" h="1355" w="1806">
                  <a:moveTo>
                    <a:pt x="0" y="0"/>
                  </a:moveTo>
                  <a:lnTo>
                    <a:pt x="0" y="1355"/>
                  </a:lnTo>
                  <a:lnTo>
                    <a:pt x="1805" y="1355"/>
                  </a:lnTo>
                  <a:lnTo>
                    <a:pt x="180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82"/>
            <p:cNvSpPr/>
            <p:nvPr/>
          </p:nvSpPr>
          <p:spPr>
            <a:xfrm>
              <a:off x="2592947" y="3660905"/>
              <a:ext cx="5960" cy="23555"/>
            </a:xfrm>
            <a:custGeom>
              <a:rect b="b" l="l" r="r" t="t"/>
              <a:pathLst>
                <a:path extrusionOk="0" h="905" w="229">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82"/>
            <p:cNvSpPr/>
            <p:nvPr/>
          </p:nvSpPr>
          <p:spPr>
            <a:xfrm>
              <a:off x="2592947" y="3566763"/>
              <a:ext cx="5960" cy="82351"/>
            </a:xfrm>
            <a:custGeom>
              <a:rect b="b" l="l" r="r" t="t"/>
              <a:pathLst>
                <a:path extrusionOk="0" h="3164" w="229">
                  <a:moveTo>
                    <a:pt x="0" y="0"/>
                  </a:moveTo>
                  <a:lnTo>
                    <a:pt x="0" y="3163"/>
                  </a:lnTo>
                  <a:lnTo>
                    <a:pt x="229" y="3163"/>
                  </a:lnTo>
                  <a:lnTo>
                    <a:pt x="229"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82"/>
            <p:cNvSpPr/>
            <p:nvPr/>
          </p:nvSpPr>
          <p:spPr>
            <a:xfrm>
              <a:off x="2584150" y="3537352"/>
              <a:ext cx="23555" cy="29437"/>
            </a:xfrm>
            <a:custGeom>
              <a:rect b="b" l="l" r="r" t="t"/>
              <a:pathLst>
                <a:path extrusionOk="0" h="1131" w="905">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82"/>
            <p:cNvSpPr/>
            <p:nvPr/>
          </p:nvSpPr>
          <p:spPr>
            <a:xfrm>
              <a:off x="2572437" y="3490373"/>
              <a:ext cx="47006" cy="52966"/>
            </a:xfrm>
            <a:custGeom>
              <a:rect b="b" l="l" r="r" t="t"/>
              <a:pathLst>
                <a:path extrusionOk="0" h="2035" w="1806">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82"/>
            <p:cNvSpPr/>
            <p:nvPr/>
          </p:nvSpPr>
          <p:spPr>
            <a:xfrm>
              <a:off x="2572333" y="3490373"/>
              <a:ext cx="32456" cy="52914"/>
            </a:xfrm>
            <a:custGeom>
              <a:rect b="b" l="l" r="r" t="t"/>
              <a:pathLst>
                <a:path extrusionOk="0" h="2033" w="1247">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82"/>
            <p:cNvSpPr/>
            <p:nvPr/>
          </p:nvSpPr>
          <p:spPr>
            <a:xfrm>
              <a:off x="2572333" y="3490373"/>
              <a:ext cx="47110" cy="23477"/>
            </a:xfrm>
            <a:custGeom>
              <a:rect b="b" l="l" r="r" t="t"/>
              <a:pathLst>
                <a:path extrusionOk="0" h="902" w="181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82"/>
            <p:cNvSpPr/>
            <p:nvPr/>
          </p:nvSpPr>
          <p:spPr>
            <a:xfrm>
              <a:off x="2572333" y="3490373"/>
              <a:ext cx="32456" cy="21369"/>
            </a:xfrm>
            <a:custGeom>
              <a:rect b="b" l="l" r="r" t="t"/>
              <a:pathLst>
                <a:path extrusionOk="0" h="821" w="1247">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82"/>
            <p:cNvSpPr/>
            <p:nvPr/>
          </p:nvSpPr>
          <p:spPr>
            <a:xfrm>
              <a:off x="2273251" y="3385065"/>
              <a:ext cx="363760" cy="304600"/>
            </a:xfrm>
            <a:custGeom>
              <a:rect b="b" l="l" r="r" t="t"/>
              <a:pathLst>
                <a:path extrusionOk="0" h="11703" w="13976">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0" name="Google Shape;17990;p82"/>
          <p:cNvGrpSpPr/>
          <p:nvPr/>
        </p:nvGrpSpPr>
        <p:grpSpPr>
          <a:xfrm>
            <a:off x="2712374" y="3367028"/>
            <a:ext cx="363500" cy="340674"/>
            <a:chOff x="2738545" y="3367028"/>
            <a:chExt cx="363500" cy="340674"/>
          </a:xfrm>
        </p:grpSpPr>
        <p:sp>
          <p:nvSpPr>
            <p:cNvPr id="17991" name="Google Shape;17991;p82"/>
            <p:cNvSpPr/>
            <p:nvPr/>
          </p:nvSpPr>
          <p:spPr>
            <a:xfrm>
              <a:off x="2965739" y="3497530"/>
              <a:ext cx="79722" cy="79696"/>
            </a:xfrm>
            <a:custGeom>
              <a:rect b="b" l="l" r="r" t="t"/>
              <a:pathLst>
                <a:path extrusionOk="0" h="3062" w="3063">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82"/>
            <p:cNvSpPr/>
            <p:nvPr/>
          </p:nvSpPr>
          <p:spPr>
            <a:xfrm>
              <a:off x="2961262" y="3528841"/>
              <a:ext cx="88676" cy="48385"/>
            </a:xfrm>
            <a:custGeom>
              <a:rect b="b" l="l" r="r" t="t"/>
              <a:pathLst>
                <a:path extrusionOk="0" h="1859" w="3407">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82"/>
            <p:cNvSpPr/>
            <p:nvPr/>
          </p:nvSpPr>
          <p:spPr>
            <a:xfrm>
              <a:off x="2743855" y="3491934"/>
              <a:ext cx="85474" cy="90966"/>
            </a:xfrm>
            <a:custGeom>
              <a:rect b="b" l="l" r="r" t="t"/>
              <a:pathLst>
                <a:path extrusionOk="0" h="3495" w="3284">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82"/>
            <p:cNvSpPr/>
            <p:nvPr/>
          </p:nvSpPr>
          <p:spPr>
            <a:xfrm>
              <a:off x="2743855" y="3492481"/>
              <a:ext cx="85474" cy="90420"/>
            </a:xfrm>
            <a:custGeom>
              <a:rect b="b" l="l" r="r" t="t"/>
              <a:pathLst>
                <a:path extrusionOk="0" h="3474" w="3284">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82"/>
            <p:cNvSpPr/>
            <p:nvPr/>
          </p:nvSpPr>
          <p:spPr>
            <a:xfrm>
              <a:off x="2829303" y="3395138"/>
              <a:ext cx="142240" cy="284559"/>
            </a:xfrm>
            <a:custGeom>
              <a:rect b="b" l="l" r="r" t="t"/>
              <a:pathLst>
                <a:path extrusionOk="0" h="10933" w="5465">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82"/>
            <p:cNvSpPr/>
            <p:nvPr/>
          </p:nvSpPr>
          <p:spPr>
            <a:xfrm>
              <a:off x="2829303" y="3565826"/>
              <a:ext cx="142240" cy="113870"/>
            </a:xfrm>
            <a:custGeom>
              <a:rect b="b" l="l" r="r" t="t"/>
              <a:pathLst>
                <a:path extrusionOk="0" h="4375" w="5465">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82"/>
            <p:cNvSpPr/>
            <p:nvPr/>
          </p:nvSpPr>
          <p:spPr>
            <a:xfrm>
              <a:off x="2971439" y="3372338"/>
              <a:ext cx="34174" cy="330055"/>
            </a:xfrm>
            <a:custGeom>
              <a:rect b="b" l="l" r="r" t="t"/>
              <a:pathLst>
                <a:path extrusionOk="0" h="12681" w="1313">
                  <a:moveTo>
                    <a:pt x="0" y="0"/>
                  </a:moveTo>
                  <a:lnTo>
                    <a:pt x="0" y="12681"/>
                  </a:lnTo>
                  <a:lnTo>
                    <a:pt x="1313" y="12681"/>
                  </a:lnTo>
                  <a:lnTo>
                    <a:pt x="131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82"/>
            <p:cNvSpPr/>
            <p:nvPr/>
          </p:nvSpPr>
          <p:spPr>
            <a:xfrm>
              <a:off x="2971439" y="3673997"/>
              <a:ext cx="34174" cy="28396"/>
            </a:xfrm>
            <a:custGeom>
              <a:rect b="b" l="l" r="r" t="t"/>
              <a:pathLst>
                <a:path extrusionOk="0" h="1091" w="1313">
                  <a:moveTo>
                    <a:pt x="0" y="0"/>
                  </a:moveTo>
                  <a:lnTo>
                    <a:pt x="0" y="1091"/>
                  </a:lnTo>
                  <a:lnTo>
                    <a:pt x="1313" y="1091"/>
                  </a:lnTo>
                  <a:lnTo>
                    <a:pt x="13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82"/>
            <p:cNvSpPr/>
            <p:nvPr/>
          </p:nvSpPr>
          <p:spPr>
            <a:xfrm>
              <a:off x="2783703" y="3491830"/>
              <a:ext cx="45522" cy="91070"/>
            </a:xfrm>
            <a:custGeom>
              <a:rect b="b" l="l" r="r" t="t"/>
              <a:pathLst>
                <a:path extrusionOk="0" h="3499" w="1749">
                  <a:moveTo>
                    <a:pt x="0" y="1"/>
                  </a:moveTo>
                  <a:lnTo>
                    <a:pt x="0" y="3498"/>
                  </a:lnTo>
                  <a:lnTo>
                    <a:pt x="1749" y="3498"/>
                  </a:lnTo>
                  <a:lnTo>
                    <a:pt x="1749"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82"/>
            <p:cNvSpPr/>
            <p:nvPr/>
          </p:nvSpPr>
          <p:spPr>
            <a:xfrm>
              <a:off x="2783703" y="3565826"/>
              <a:ext cx="45522" cy="17074"/>
            </a:xfrm>
            <a:custGeom>
              <a:rect b="b" l="l" r="r" t="t"/>
              <a:pathLst>
                <a:path extrusionOk="0" h="656" w="1749">
                  <a:moveTo>
                    <a:pt x="0" y="1"/>
                  </a:moveTo>
                  <a:lnTo>
                    <a:pt x="0" y="655"/>
                  </a:lnTo>
                  <a:lnTo>
                    <a:pt x="1749" y="655"/>
                  </a:lnTo>
                  <a:lnTo>
                    <a:pt x="17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82"/>
            <p:cNvSpPr/>
            <p:nvPr/>
          </p:nvSpPr>
          <p:spPr>
            <a:xfrm>
              <a:off x="2800725" y="3611348"/>
              <a:ext cx="34200" cy="34174"/>
            </a:xfrm>
            <a:custGeom>
              <a:rect b="b" l="l" r="r" t="t"/>
              <a:pathLst>
                <a:path extrusionOk="0" h="1313" w="1314">
                  <a:moveTo>
                    <a:pt x="1" y="1"/>
                  </a:moveTo>
                  <a:lnTo>
                    <a:pt x="1" y="1313"/>
                  </a:lnTo>
                  <a:lnTo>
                    <a:pt x="1313" y="1313"/>
                  </a:lnTo>
                  <a:lnTo>
                    <a:pt x="1313" y="1"/>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82"/>
            <p:cNvSpPr/>
            <p:nvPr/>
          </p:nvSpPr>
          <p:spPr>
            <a:xfrm>
              <a:off x="2783703" y="3582874"/>
              <a:ext cx="45522" cy="85370"/>
            </a:xfrm>
            <a:custGeom>
              <a:rect b="b" l="l" r="r" t="t"/>
              <a:pathLst>
                <a:path extrusionOk="0" h="3280" w="1749">
                  <a:moveTo>
                    <a:pt x="0" y="0"/>
                  </a:moveTo>
                  <a:lnTo>
                    <a:pt x="0" y="3280"/>
                  </a:lnTo>
                  <a:lnTo>
                    <a:pt x="873" y="3280"/>
                  </a:lnTo>
                  <a:lnTo>
                    <a:pt x="1749" y="0"/>
                  </a:ln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82"/>
            <p:cNvSpPr/>
            <p:nvPr/>
          </p:nvSpPr>
          <p:spPr>
            <a:xfrm>
              <a:off x="2738545" y="3367028"/>
              <a:ext cx="312304" cy="340674"/>
            </a:xfrm>
            <a:custGeom>
              <a:rect b="b" l="l" r="r" t="t"/>
              <a:pathLst>
                <a:path extrusionOk="0" h="13089" w="11999">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82"/>
            <p:cNvSpPr/>
            <p:nvPr/>
          </p:nvSpPr>
          <p:spPr>
            <a:xfrm>
              <a:off x="3072452" y="3532043"/>
              <a:ext cx="29593" cy="10645"/>
            </a:xfrm>
            <a:custGeom>
              <a:rect b="b" l="l" r="r" t="t"/>
              <a:pathLst>
                <a:path extrusionOk="0" h="409" w="1137">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82"/>
            <p:cNvSpPr/>
            <p:nvPr/>
          </p:nvSpPr>
          <p:spPr>
            <a:xfrm>
              <a:off x="3050927" y="3467598"/>
              <a:ext cx="26626" cy="22800"/>
            </a:xfrm>
            <a:custGeom>
              <a:rect b="b" l="l" r="r" t="t"/>
              <a:pathLst>
                <a:path extrusionOk="0" h="876" w="1023">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82"/>
            <p:cNvSpPr/>
            <p:nvPr/>
          </p:nvSpPr>
          <p:spPr>
            <a:xfrm>
              <a:off x="3050198" y="3584202"/>
              <a:ext cx="27355" cy="22930"/>
            </a:xfrm>
            <a:custGeom>
              <a:rect b="b" l="l" r="r" t="t"/>
              <a:pathLst>
                <a:path extrusionOk="0" h="881" w="1051">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7" name="Google Shape;18007;p82"/>
          <p:cNvGrpSpPr/>
          <p:nvPr/>
        </p:nvGrpSpPr>
        <p:grpSpPr>
          <a:xfrm>
            <a:off x="3643274" y="3378376"/>
            <a:ext cx="363474" cy="317978"/>
            <a:chOff x="3669445" y="3378376"/>
            <a:chExt cx="363474" cy="317978"/>
          </a:xfrm>
        </p:grpSpPr>
        <p:sp>
          <p:nvSpPr>
            <p:cNvPr id="18008" name="Google Shape;18008;p82"/>
            <p:cNvSpPr/>
            <p:nvPr/>
          </p:nvSpPr>
          <p:spPr>
            <a:xfrm>
              <a:off x="3674754" y="3463356"/>
              <a:ext cx="352855" cy="227689"/>
            </a:xfrm>
            <a:custGeom>
              <a:rect b="b" l="l" r="r" t="t"/>
              <a:pathLst>
                <a:path extrusionOk="0" h="8748" w="13557">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82"/>
            <p:cNvSpPr/>
            <p:nvPr/>
          </p:nvSpPr>
          <p:spPr>
            <a:xfrm>
              <a:off x="3674754" y="3463356"/>
              <a:ext cx="352855" cy="17152"/>
            </a:xfrm>
            <a:custGeom>
              <a:rect b="b" l="l" r="r" t="t"/>
              <a:pathLst>
                <a:path extrusionOk="0" h="659" w="13557">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82"/>
            <p:cNvSpPr/>
            <p:nvPr/>
          </p:nvSpPr>
          <p:spPr>
            <a:xfrm>
              <a:off x="3708902" y="3508956"/>
              <a:ext cx="113844" cy="147940"/>
            </a:xfrm>
            <a:custGeom>
              <a:rect b="b" l="l" r="r" t="t"/>
              <a:pathLst>
                <a:path extrusionOk="0" h="5684" w="4374">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82"/>
            <p:cNvSpPr/>
            <p:nvPr/>
          </p:nvSpPr>
          <p:spPr>
            <a:xfrm>
              <a:off x="3856791" y="3508956"/>
              <a:ext cx="136670" cy="22748"/>
            </a:xfrm>
            <a:custGeom>
              <a:rect b="b" l="l" r="r" t="t"/>
              <a:pathLst>
                <a:path extrusionOk="0" h="874" w="5251">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82"/>
            <p:cNvSpPr/>
            <p:nvPr/>
          </p:nvSpPr>
          <p:spPr>
            <a:xfrm>
              <a:off x="3856791" y="3554400"/>
              <a:ext cx="102496" cy="22826"/>
            </a:xfrm>
            <a:custGeom>
              <a:rect b="b" l="l" r="r" t="t"/>
              <a:pathLst>
                <a:path extrusionOk="0" h="877" w="3938">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82"/>
            <p:cNvSpPr/>
            <p:nvPr/>
          </p:nvSpPr>
          <p:spPr>
            <a:xfrm>
              <a:off x="3822721" y="3383686"/>
              <a:ext cx="56896" cy="102496"/>
            </a:xfrm>
            <a:custGeom>
              <a:rect b="b" l="l" r="r" t="t"/>
              <a:pathLst>
                <a:path extrusionOk="0" h="3938" w="2186">
                  <a:moveTo>
                    <a:pt x="1" y="1"/>
                  </a:moveTo>
                  <a:lnTo>
                    <a:pt x="437" y="3938"/>
                  </a:lnTo>
                  <a:lnTo>
                    <a:pt x="1750" y="3938"/>
                  </a:lnTo>
                  <a:lnTo>
                    <a:pt x="2186"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82"/>
            <p:cNvSpPr/>
            <p:nvPr/>
          </p:nvSpPr>
          <p:spPr>
            <a:xfrm>
              <a:off x="3731624" y="3582874"/>
              <a:ext cx="68426" cy="74022"/>
            </a:xfrm>
            <a:custGeom>
              <a:rect b="b" l="l" r="r" t="t"/>
              <a:pathLst>
                <a:path extrusionOk="0" h="2844" w="2629">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82"/>
            <p:cNvSpPr/>
            <p:nvPr/>
          </p:nvSpPr>
          <p:spPr>
            <a:xfrm>
              <a:off x="3731624" y="3600807"/>
              <a:ext cx="68426" cy="56089"/>
            </a:xfrm>
            <a:custGeom>
              <a:rect b="b" l="l" r="r" t="t"/>
              <a:pathLst>
                <a:path extrusionOk="0" h="2155" w="2629">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82"/>
            <p:cNvSpPr/>
            <p:nvPr/>
          </p:nvSpPr>
          <p:spPr>
            <a:xfrm>
              <a:off x="3731624" y="3610880"/>
              <a:ext cx="17152" cy="46017"/>
            </a:xfrm>
            <a:custGeom>
              <a:rect b="b" l="l" r="r" t="t"/>
              <a:pathLst>
                <a:path extrusionOk="0" h="1768" w="659">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82"/>
            <p:cNvSpPr/>
            <p:nvPr/>
          </p:nvSpPr>
          <p:spPr>
            <a:xfrm>
              <a:off x="3782898" y="3610880"/>
              <a:ext cx="17048" cy="46017"/>
            </a:xfrm>
            <a:custGeom>
              <a:rect b="b" l="l" r="r" t="t"/>
              <a:pathLst>
                <a:path extrusionOk="0" h="1768" w="655">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82"/>
            <p:cNvSpPr/>
            <p:nvPr/>
          </p:nvSpPr>
          <p:spPr>
            <a:xfrm>
              <a:off x="3743050" y="3537352"/>
              <a:ext cx="45548" cy="51300"/>
            </a:xfrm>
            <a:custGeom>
              <a:rect b="b" l="l" r="r" t="t"/>
              <a:pathLst>
                <a:path extrusionOk="0" h="1971" w="175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82"/>
            <p:cNvSpPr/>
            <p:nvPr/>
          </p:nvSpPr>
          <p:spPr>
            <a:xfrm>
              <a:off x="3742998" y="3537352"/>
              <a:ext cx="31415" cy="51300"/>
            </a:xfrm>
            <a:custGeom>
              <a:rect b="b" l="l" r="r" t="t"/>
              <a:pathLst>
                <a:path extrusionOk="0" h="1971" w="1207">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82"/>
            <p:cNvSpPr/>
            <p:nvPr/>
          </p:nvSpPr>
          <p:spPr>
            <a:xfrm>
              <a:off x="3743050" y="3537352"/>
              <a:ext cx="45548" cy="22826"/>
            </a:xfrm>
            <a:custGeom>
              <a:rect b="b" l="l" r="r" t="t"/>
              <a:pathLst>
                <a:path extrusionOk="0" h="877" w="175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82"/>
            <p:cNvSpPr/>
            <p:nvPr/>
          </p:nvSpPr>
          <p:spPr>
            <a:xfrm>
              <a:off x="3743050" y="3537352"/>
              <a:ext cx="31363" cy="20822"/>
            </a:xfrm>
            <a:custGeom>
              <a:rect b="b" l="l" r="r" t="t"/>
              <a:pathLst>
                <a:path extrusionOk="0" h="800" w="1205">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82"/>
            <p:cNvSpPr/>
            <p:nvPr/>
          </p:nvSpPr>
          <p:spPr>
            <a:xfrm>
              <a:off x="3669445" y="3378376"/>
              <a:ext cx="363474" cy="317978"/>
            </a:xfrm>
            <a:custGeom>
              <a:rect b="b" l="l" r="r" t="t"/>
              <a:pathLst>
                <a:path extrusionOk="0" h="12217" w="13965">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82"/>
            <p:cNvSpPr/>
            <p:nvPr/>
          </p:nvSpPr>
          <p:spPr>
            <a:xfrm>
              <a:off x="3703593" y="3503568"/>
              <a:ext cx="124490" cy="158638"/>
            </a:xfrm>
            <a:custGeom>
              <a:rect b="b" l="l" r="r" t="t"/>
              <a:pathLst>
                <a:path extrusionOk="0" h="6095" w="4783">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82"/>
            <p:cNvSpPr/>
            <p:nvPr/>
          </p:nvSpPr>
          <p:spPr>
            <a:xfrm>
              <a:off x="3851481" y="3503568"/>
              <a:ext cx="147290" cy="33549"/>
            </a:xfrm>
            <a:custGeom>
              <a:rect b="b" l="l" r="r" t="t"/>
              <a:pathLst>
                <a:path extrusionOk="0" h="1289" w="5659">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82"/>
            <p:cNvSpPr/>
            <p:nvPr/>
          </p:nvSpPr>
          <p:spPr>
            <a:xfrm>
              <a:off x="3851481" y="3549169"/>
              <a:ext cx="113142" cy="33367"/>
            </a:xfrm>
            <a:custGeom>
              <a:rect b="b" l="l" r="r" t="t"/>
              <a:pathLst>
                <a:path extrusionOk="0" h="1282" w="4347">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82"/>
            <p:cNvSpPr/>
            <p:nvPr/>
          </p:nvSpPr>
          <p:spPr>
            <a:xfrm>
              <a:off x="3849737" y="3594691"/>
              <a:ext cx="69363" cy="10645"/>
            </a:xfrm>
            <a:custGeom>
              <a:rect b="b" l="l" r="r" t="t"/>
              <a:pathLst>
                <a:path extrusionOk="0" h="409" w="2665">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82"/>
            <p:cNvSpPr/>
            <p:nvPr/>
          </p:nvSpPr>
          <p:spPr>
            <a:xfrm>
              <a:off x="3929407" y="3594691"/>
              <a:ext cx="35215" cy="10645"/>
            </a:xfrm>
            <a:custGeom>
              <a:rect b="b" l="l" r="r" t="t"/>
              <a:pathLst>
                <a:path extrusionOk="0" h="409" w="1353">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82"/>
            <p:cNvSpPr/>
            <p:nvPr/>
          </p:nvSpPr>
          <p:spPr>
            <a:xfrm>
              <a:off x="3849737" y="3628761"/>
              <a:ext cx="23841" cy="10723"/>
            </a:xfrm>
            <a:custGeom>
              <a:rect b="b" l="l" r="r" t="t"/>
              <a:pathLst>
                <a:path extrusionOk="0" h="412" w="916">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82"/>
            <p:cNvSpPr/>
            <p:nvPr/>
          </p:nvSpPr>
          <p:spPr>
            <a:xfrm>
              <a:off x="3883911" y="3628761"/>
              <a:ext cx="57989" cy="10723"/>
            </a:xfrm>
            <a:custGeom>
              <a:rect b="b" l="l" r="r" t="t"/>
              <a:pathLst>
                <a:path extrusionOk="0" h="412" w="2228">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82"/>
            <p:cNvSpPr/>
            <p:nvPr/>
          </p:nvSpPr>
          <p:spPr>
            <a:xfrm>
              <a:off x="3849737" y="3651561"/>
              <a:ext cx="23841" cy="10645"/>
            </a:xfrm>
            <a:custGeom>
              <a:rect b="b" l="l" r="r" t="t"/>
              <a:pathLst>
                <a:path extrusionOk="0" h="409" w="916">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82"/>
            <p:cNvSpPr/>
            <p:nvPr/>
          </p:nvSpPr>
          <p:spPr>
            <a:xfrm>
              <a:off x="3883911" y="3651561"/>
              <a:ext cx="57989" cy="10645"/>
            </a:xfrm>
            <a:custGeom>
              <a:rect b="b" l="l" r="r" t="t"/>
              <a:pathLst>
                <a:path extrusionOk="0" h="409" w="2228">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82"/>
            <p:cNvSpPr/>
            <p:nvPr/>
          </p:nvSpPr>
          <p:spPr>
            <a:xfrm>
              <a:off x="3844063" y="3458046"/>
              <a:ext cx="12493" cy="10749"/>
            </a:xfrm>
            <a:custGeom>
              <a:rect b="b" l="l" r="r" t="t"/>
              <a:pathLst>
                <a:path extrusionOk="0" h="413" w="48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3" name="Google Shape;18033;p82"/>
          <p:cNvGrpSpPr/>
          <p:nvPr/>
        </p:nvGrpSpPr>
        <p:grpSpPr>
          <a:xfrm>
            <a:off x="1809324" y="1506921"/>
            <a:ext cx="356629" cy="356525"/>
            <a:chOff x="1835495" y="1506921"/>
            <a:chExt cx="356629" cy="356525"/>
          </a:xfrm>
        </p:grpSpPr>
        <p:sp>
          <p:nvSpPr>
            <p:cNvPr id="18034" name="Google Shape;18034;p82"/>
            <p:cNvSpPr/>
            <p:nvPr/>
          </p:nvSpPr>
          <p:spPr>
            <a:xfrm>
              <a:off x="1974690" y="1618188"/>
              <a:ext cx="27980" cy="61477"/>
            </a:xfrm>
            <a:custGeom>
              <a:rect b="b" l="l" r="r" t="t"/>
              <a:pathLst>
                <a:path extrusionOk="0" h="2362" w="1075">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82"/>
            <p:cNvSpPr/>
            <p:nvPr/>
          </p:nvSpPr>
          <p:spPr>
            <a:xfrm>
              <a:off x="1985882" y="1612593"/>
              <a:ext cx="67047" cy="66969"/>
            </a:xfrm>
            <a:custGeom>
              <a:rect b="b" l="l" r="r" t="t"/>
              <a:pathLst>
                <a:path extrusionOk="0" h="2573" w="2576">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82"/>
            <p:cNvSpPr/>
            <p:nvPr/>
          </p:nvSpPr>
          <p:spPr>
            <a:xfrm>
              <a:off x="1997048" y="1696297"/>
              <a:ext cx="33445" cy="33549"/>
            </a:xfrm>
            <a:custGeom>
              <a:rect b="b" l="l" r="r" t="t"/>
              <a:pathLst>
                <a:path extrusionOk="0" h="1289" w="1285">
                  <a:moveTo>
                    <a:pt x="0" y="1"/>
                  </a:moveTo>
                  <a:lnTo>
                    <a:pt x="0" y="1288"/>
                  </a:lnTo>
                  <a:lnTo>
                    <a:pt x="1285" y="1288"/>
                  </a:lnTo>
                  <a:lnTo>
                    <a:pt x="128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82"/>
            <p:cNvSpPr/>
            <p:nvPr/>
          </p:nvSpPr>
          <p:spPr>
            <a:xfrm>
              <a:off x="1957954" y="1709857"/>
              <a:ext cx="111658" cy="87010"/>
            </a:xfrm>
            <a:custGeom>
              <a:rect b="b" l="l" r="r" t="t"/>
              <a:pathLst>
                <a:path extrusionOk="0" h="3343" w="429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82"/>
            <p:cNvSpPr/>
            <p:nvPr/>
          </p:nvSpPr>
          <p:spPr>
            <a:xfrm>
              <a:off x="1980286" y="1640624"/>
              <a:ext cx="67073" cy="61295"/>
            </a:xfrm>
            <a:custGeom>
              <a:rect b="b" l="l" r="r" t="t"/>
              <a:pathLst>
                <a:path extrusionOk="0" h="2355" w="2577">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82"/>
            <p:cNvSpPr/>
            <p:nvPr/>
          </p:nvSpPr>
          <p:spPr>
            <a:xfrm>
              <a:off x="1980286" y="1640520"/>
              <a:ext cx="66891" cy="60019"/>
            </a:xfrm>
            <a:custGeom>
              <a:rect b="b" l="l" r="r" t="t"/>
              <a:pathLst>
                <a:path extrusionOk="0" h="2306" w="257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82"/>
            <p:cNvSpPr/>
            <p:nvPr/>
          </p:nvSpPr>
          <p:spPr>
            <a:xfrm>
              <a:off x="1957954" y="1724146"/>
              <a:ext cx="22358" cy="72721"/>
            </a:xfrm>
            <a:custGeom>
              <a:rect b="b" l="l" r="r" t="t"/>
              <a:pathLst>
                <a:path extrusionOk="0" h="2794" w="859">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82"/>
            <p:cNvSpPr/>
            <p:nvPr/>
          </p:nvSpPr>
          <p:spPr>
            <a:xfrm>
              <a:off x="2047229" y="1724146"/>
              <a:ext cx="22384" cy="72721"/>
            </a:xfrm>
            <a:custGeom>
              <a:rect b="b" l="l" r="r" t="t"/>
              <a:pathLst>
                <a:path extrusionOk="0" h="2794" w="86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82"/>
            <p:cNvSpPr/>
            <p:nvPr/>
          </p:nvSpPr>
          <p:spPr>
            <a:xfrm>
              <a:off x="1840622" y="1512048"/>
              <a:ext cx="346296" cy="346270"/>
            </a:xfrm>
            <a:custGeom>
              <a:rect b="b" l="l" r="r" t="t"/>
              <a:pathLst>
                <a:path extrusionOk="0" h="13304" w="13305">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82"/>
            <p:cNvSpPr/>
            <p:nvPr/>
          </p:nvSpPr>
          <p:spPr>
            <a:xfrm>
              <a:off x="1881303" y="1562412"/>
              <a:ext cx="255330" cy="245569"/>
            </a:xfrm>
            <a:custGeom>
              <a:rect b="b" l="l" r="r" t="t"/>
              <a:pathLst>
                <a:path extrusionOk="0" h="9435" w="981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82"/>
            <p:cNvSpPr/>
            <p:nvPr/>
          </p:nvSpPr>
          <p:spPr>
            <a:xfrm>
              <a:off x="1835495" y="1506921"/>
              <a:ext cx="356629" cy="356525"/>
            </a:xfrm>
            <a:custGeom>
              <a:rect b="b" l="l" r="r" t="t"/>
              <a:pathLst>
                <a:path extrusionOk="0" h="13698" w="13702">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82"/>
            <p:cNvSpPr/>
            <p:nvPr/>
          </p:nvSpPr>
          <p:spPr>
            <a:xfrm>
              <a:off x="1891376" y="1573838"/>
              <a:ext cx="196716" cy="183390"/>
            </a:xfrm>
            <a:custGeom>
              <a:rect b="b" l="l" r="r" t="t"/>
              <a:pathLst>
                <a:path extrusionOk="0" h="7046" w="7558">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82"/>
            <p:cNvSpPr/>
            <p:nvPr/>
          </p:nvSpPr>
          <p:spPr>
            <a:xfrm>
              <a:off x="1939423" y="1607387"/>
              <a:ext cx="192994" cy="189116"/>
            </a:xfrm>
            <a:custGeom>
              <a:rect b="b" l="l" r="r" t="t"/>
              <a:pathLst>
                <a:path extrusionOk="0" h="7266" w="7415">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82"/>
            <p:cNvSpPr/>
            <p:nvPr/>
          </p:nvSpPr>
          <p:spPr>
            <a:xfrm>
              <a:off x="1990098" y="1635315"/>
              <a:ext cx="48151" cy="16111"/>
            </a:xfrm>
            <a:custGeom>
              <a:rect b="b" l="l" r="r" t="t"/>
              <a:pathLst>
                <a:path extrusionOk="0" h="619" w="185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8" name="Google Shape;18048;p82"/>
          <p:cNvGrpSpPr/>
          <p:nvPr/>
        </p:nvGrpSpPr>
        <p:grpSpPr>
          <a:xfrm>
            <a:off x="4160857" y="1499946"/>
            <a:ext cx="375941" cy="363500"/>
            <a:chOff x="4187027" y="1499946"/>
            <a:chExt cx="375941" cy="363500"/>
          </a:xfrm>
        </p:grpSpPr>
        <p:sp>
          <p:nvSpPr>
            <p:cNvPr id="18049" name="Google Shape;18049;p82"/>
            <p:cNvSpPr/>
            <p:nvPr/>
          </p:nvSpPr>
          <p:spPr>
            <a:xfrm>
              <a:off x="4187027" y="1505281"/>
              <a:ext cx="375941" cy="352855"/>
            </a:xfrm>
            <a:custGeom>
              <a:rect b="b" l="l" r="r" t="t"/>
              <a:pathLst>
                <a:path extrusionOk="0" h="13557" w="14444">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82"/>
            <p:cNvSpPr/>
            <p:nvPr/>
          </p:nvSpPr>
          <p:spPr>
            <a:xfrm>
              <a:off x="4367893" y="1555644"/>
              <a:ext cx="195076" cy="302492"/>
            </a:xfrm>
            <a:custGeom>
              <a:rect b="b" l="l" r="r" t="t"/>
              <a:pathLst>
                <a:path extrusionOk="0" h="11622" w="7495">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82"/>
            <p:cNvSpPr/>
            <p:nvPr/>
          </p:nvSpPr>
          <p:spPr>
            <a:xfrm>
              <a:off x="4224845" y="1540080"/>
              <a:ext cx="300305" cy="281800"/>
            </a:xfrm>
            <a:custGeom>
              <a:rect b="b" l="l" r="r" t="t"/>
              <a:pathLst>
                <a:path extrusionOk="0" h="10827" w="11538">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82"/>
            <p:cNvSpPr/>
            <p:nvPr/>
          </p:nvSpPr>
          <p:spPr>
            <a:xfrm>
              <a:off x="4367893" y="1579902"/>
              <a:ext cx="157258" cy="241978"/>
            </a:xfrm>
            <a:custGeom>
              <a:rect b="b" l="l" r="r" t="t"/>
              <a:pathLst>
                <a:path extrusionOk="0" h="9297" w="6042">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82"/>
            <p:cNvSpPr/>
            <p:nvPr/>
          </p:nvSpPr>
          <p:spPr>
            <a:xfrm>
              <a:off x="4346836" y="1591614"/>
              <a:ext cx="56350" cy="80529"/>
            </a:xfrm>
            <a:custGeom>
              <a:rect b="b" l="l" r="r" t="t"/>
              <a:pathLst>
                <a:path extrusionOk="0" h="3094" w="2165">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82"/>
            <p:cNvSpPr/>
            <p:nvPr/>
          </p:nvSpPr>
          <p:spPr>
            <a:xfrm>
              <a:off x="4367893" y="1591614"/>
              <a:ext cx="35293" cy="80529"/>
            </a:xfrm>
            <a:custGeom>
              <a:rect b="b" l="l" r="r" t="t"/>
              <a:pathLst>
                <a:path extrusionOk="0" h="3094" w="1356">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82"/>
            <p:cNvSpPr/>
            <p:nvPr/>
          </p:nvSpPr>
          <p:spPr>
            <a:xfrm>
              <a:off x="4316072" y="1672117"/>
              <a:ext cx="117774" cy="75844"/>
            </a:xfrm>
            <a:custGeom>
              <a:rect b="b" l="l" r="r" t="t"/>
              <a:pathLst>
                <a:path extrusionOk="0" h="2914" w="4525">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82"/>
            <p:cNvSpPr/>
            <p:nvPr/>
          </p:nvSpPr>
          <p:spPr>
            <a:xfrm>
              <a:off x="4367893" y="1672117"/>
              <a:ext cx="65954" cy="75844"/>
            </a:xfrm>
            <a:custGeom>
              <a:rect b="b" l="l" r="r" t="t"/>
              <a:pathLst>
                <a:path extrusionOk="0" h="2914" w="2534">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82"/>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82"/>
            <p:cNvSpPr/>
            <p:nvPr/>
          </p:nvSpPr>
          <p:spPr>
            <a:xfrm>
              <a:off x="4360657" y="1672117"/>
              <a:ext cx="28604" cy="16710"/>
            </a:xfrm>
            <a:custGeom>
              <a:rect b="b" l="l" r="r" t="t"/>
              <a:pathLst>
                <a:path extrusionOk="0" h="642" w="1099">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82"/>
            <p:cNvSpPr/>
            <p:nvPr/>
          </p:nvSpPr>
          <p:spPr>
            <a:xfrm>
              <a:off x="4371016" y="1672300"/>
              <a:ext cx="18245" cy="16527"/>
            </a:xfrm>
            <a:custGeom>
              <a:rect b="b" l="l" r="r" t="t"/>
              <a:pathLst>
                <a:path extrusionOk="0" h="635" w="701">
                  <a:moveTo>
                    <a:pt x="317" y="1"/>
                  </a:moveTo>
                  <a:lnTo>
                    <a:pt x="0" y="634"/>
                  </a:lnTo>
                  <a:lnTo>
                    <a:pt x="408" y="634"/>
                  </a:lnTo>
                  <a:lnTo>
                    <a:pt x="700" y="68"/>
                  </a:lnTo>
                  <a:cubicBezTo>
                    <a:pt x="574" y="36"/>
                    <a:pt x="443" y="11"/>
                    <a:pt x="31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82"/>
            <p:cNvSpPr/>
            <p:nvPr/>
          </p:nvSpPr>
          <p:spPr>
            <a:xfrm>
              <a:off x="4360371" y="1688801"/>
              <a:ext cx="29255" cy="47370"/>
            </a:xfrm>
            <a:custGeom>
              <a:rect b="b" l="l" r="r" t="t"/>
              <a:pathLst>
                <a:path extrusionOk="0" h="1820" w="1124">
                  <a:moveTo>
                    <a:pt x="300" y="0"/>
                  </a:moveTo>
                  <a:lnTo>
                    <a:pt x="1" y="1305"/>
                  </a:lnTo>
                  <a:lnTo>
                    <a:pt x="560" y="1819"/>
                  </a:lnTo>
                  <a:lnTo>
                    <a:pt x="1123" y="1305"/>
                  </a:lnTo>
                  <a:lnTo>
                    <a:pt x="821"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82"/>
            <p:cNvSpPr/>
            <p:nvPr/>
          </p:nvSpPr>
          <p:spPr>
            <a:xfrm>
              <a:off x="4369636" y="1688801"/>
              <a:ext cx="19989" cy="47370"/>
            </a:xfrm>
            <a:custGeom>
              <a:rect b="b" l="l" r="r" t="t"/>
              <a:pathLst>
                <a:path extrusionOk="0" h="1820" w="768">
                  <a:moveTo>
                    <a:pt x="57" y="0"/>
                  </a:moveTo>
                  <a:lnTo>
                    <a:pt x="356" y="1305"/>
                  </a:lnTo>
                  <a:lnTo>
                    <a:pt x="0" y="1633"/>
                  </a:lnTo>
                  <a:lnTo>
                    <a:pt x="204" y="1819"/>
                  </a:lnTo>
                  <a:lnTo>
                    <a:pt x="767" y="1305"/>
                  </a:lnTo>
                  <a:lnTo>
                    <a:pt x="465"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82"/>
            <p:cNvSpPr/>
            <p:nvPr/>
          </p:nvSpPr>
          <p:spPr>
            <a:xfrm>
              <a:off x="4310736" y="1586955"/>
              <a:ext cx="128524" cy="166342"/>
            </a:xfrm>
            <a:custGeom>
              <a:rect b="b" l="l" r="r" t="t"/>
              <a:pathLst>
                <a:path extrusionOk="0" h="6391" w="4938">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82"/>
            <p:cNvSpPr/>
            <p:nvPr/>
          </p:nvSpPr>
          <p:spPr>
            <a:xfrm>
              <a:off x="4246917" y="1534666"/>
              <a:ext cx="261290" cy="157024"/>
            </a:xfrm>
            <a:custGeom>
              <a:rect b="b" l="l" r="r" t="t"/>
              <a:pathLst>
                <a:path extrusionOk="0" h="6033" w="10039">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82"/>
            <p:cNvSpPr/>
            <p:nvPr/>
          </p:nvSpPr>
          <p:spPr>
            <a:xfrm>
              <a:off x="4247593" y="1635445"/>
              <a:ext cx="244398" cy="191745"/>
            </a:xfrm>
            <a:custGeom>
              <a:rect b="b" l="l" r="r" t="t"/>
              <a:pathLst>
                <a:path extrusionOk="0" h="7367" w="939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82"/>
            <p:cNvSpPr/>
            <p:nvPr/>
          </p:nvSpPr>
          <p:spPr>
            <a:xfrm>
              <a:off x="4209932" y="1499946"/>
              <a:ext cx="330159" cy="363500"/>
            </a:xfrm>
            <a:custGeom>
              <a:rect b="b" l="l" r="r" t="t"/>
              <a:pathLst>
                <a:path extrusionOk="0" h="13966" w="12685">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6" name="Google Shape;18066;p82"/>
          <p:cNvGrpSpPr/>
          <p:nvPr/>
        </p:nvGrpSpPr>
        <p:grpSpPr>
          <a:xfrm>
            <a:off x="2274357" y="1508404"/>
            <a:ext cx="362771" cy="355223"/>
            <a:chOff x="2300528" y="1508404"/>
            <a:chExt cx="362771" cy="355223"/>
          </a:xfrm>
        </p:grpSpPr>
        <p:sp>
          <p:nvSpPr>
            <p:cNvPr id="18067" name="Google Shape;18067;p82"/>
            <p:cNvSpPr/>
            <p:nvPr/>
          </p:nvSpPr>
          <p:spPr>
            <a:xfrm>
              <a:off x="2313906" y="1514052"/>
              <a:ext cx="344162" cy="344188"/>
            </a:xfrm>
            <a:custGeom>
              <a:rect b="b" l="l" r="r" t="t"/>
              <a:pathLst>
                <a:path extrusionOk="0" h="13224" w="13223">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82"/>
            <p:cNvSpPr/>
            <p:nvPr/>
          </p:nvSpPr>
          <p:spPr>
            <a:xfrm>
              <a:off x="2339726" y="1539898"/>
              <a:ext cx="292523" cy="292497"/>
            </a:xfrm>
            <a:custGeom>
              <a:rect b="b" l="l" r="r" t="t"/>
              <a:pathLst>
                <a:path extrusionOk="0" h="11238" w="11239">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82"/>
            <p:cNvSpPr/>
            <p:nvPr/>
          </p:nvSpPr>
          <p:spPr>
            <a:xfrm>
              <a:off x="2375800" y="1575972"/>
              <a:ext cx="273575" cy="256527"/>
            </a:xfrm>
            <a:custGeom>
              <a:rect b="b" l="l" r="r" t="t"/>
              <a:pathLst>
                <a:path extrusionOk="0" h="9856" w="10511">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82"/>
            <p:cNvSpPr/>
            <p:nvPr/>
          </p:nvSpPr>
          <p:spPr>
            <a:xfrm>
              <a:off x="2300528" y="1508404"/>
              <a:ext cx="362771" cy="355223"/>
            </a:xfrm>
            <a:custGeom>
              <a:rect b="b" l="l" r="r" t="t"/>
              <a:pathLst>
                <a:path extrusionOk="0" h="13648" w="13938">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82"/>
            <p:cNvSpPr/>
            <p:nvPr/>
          </p:nvSpPr>
          <p:spPr>
            <a:xfrm>
              <a:off x="2314557" y="1534536"/>
              <a:ext cx="341793" cy="304209"/>
            </a:xfrm>
            <a:custGeom>
              <a:rect b="b" l="l" r="r" t="t"/>
              <a:pathLst>
                <a:path extrusionOk="0" h="11688" w="13132">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82"/>
            <p:cNvSpPr/>
            <p:nvPr/>
          </p:nvSpPr>
          <p:spPr>
            <a:xfrm>
              <a:off x="2359975" y="1680993"/>
              <a:ext cx="19156" cy="10385"/>
            </a:xfrm>
            <a:custGeom>
              <a:rect b="b" l="l" r="r" t="t"/>
              <a:pathLst>
                <a:path extrusionOk="0" h="399" w="736">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82"/>
            <p:cNvSpPr/>
            <p:nvPr/>
          </p:nvSpPr>
          <p:spPr>
            <a:xfrm>
              <a:off x="2480847" y="1560251"/>
              <a:ext cx="132714" cy="131127"/>
            </a:xfrm>
            <a:custGeom>
              <a:rect b="b" l="l" r="r" t="t"/>
              <a:pathLst>
                <a:path extrusionOk="0" h="5038" w="5099">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82"/>
            <p:cNvSpPr/>
            <p:nvPr/>
          </p:nvSpPr>
          <p:spPr>
            <a:xfrm>
              <a:off x="2480847" y="1794655"/>
              <a:ext cx="10385" cy="17412"/>
            </a:xfrm>
            <a:custGeom>
              <a:rect b="b" l="l" r="r" t="t"/>
              <a:pathLst>
                <a:path extrusionOk="0" h="669" w="399">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82"/>
            <p:cNvSpPr/>
            <p:nvPr/>
          </p:nvSpPr>
          <p:spPr>
            <a:xfrm>
              <a:off x="2393030" y="1595336"/>
              <a:ext cx="20301" cy="15981"/>
            </a:xfrm>
            <a:custGeom>
              <a:rect b="b" l="l" r="r" t="t"/>
              <a:pathLst>
                <a:path extrusionOk="0" h="614" w="78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82"/>
            <p:cNvSpPr/>
            <p:nvPr/>
          </p:nvSpPr>
          <p:spPr>
            <a:xfrm>
              <a:off x="2560517" y="1761184"/>
              <a:ext cx="18532" cy="15851"/>
            </a:xfrm>
            <a:custGeom>
              <a:rect b="b" l="l" r="r" t="t"/>
              <a:pathLst>
                <a:path extrusionOk="0" h="609" w="712">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7" name="Google Shape;18077;p82"/>
            <p:cNvSpPr/>
            <p:nvPr/>
          </p:nvSpPr>
          <p:spPr>
            <a:xfrm>
              <a:off x="2558669" y="1595414"/>
              <a:ext cx="20171" cy="15903"/>
            </a:xfrm>
            <a:custGeom>
              <a:rect b="b" l="l" r="r" t="t"/>
              <a:pathLst>
                <a:path extrusionOk="0" h="611" w="775">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82"/>
            <p:cNvSpPr/>
            <p:nvPr/>
          </p:nvSpPr>
          <p:spPr>
            <a:xfrm>
              <a:off x="2394774" y="1761131"/>
              <a:ext cx="18427" cy="15747"/>
            </a:xfrm>
            <a:custGeom>
              <a:rect b="b" l="l" r="r" t="t"/>
              <a:pathLst>
                <a:path extrusionOk="0" h="605" w="708">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82"/>
            <p:cNvSpPr/>
            <p:nvPr/>
          </p:nvSpPr>
          <p:spPr>
            <a:xfrm>
              <a:off x="2366898" y="1633519"/>
              <a:ext cx="20848" cy="13586"/>
            </a:xfrm>
            <a:custGeom>
              <a:rect b="b" l="l" r="r" t="t"/>
              <a:pathLst>
                <a:path extrusionOk="0" h="522" w="801">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82"/>
            <p:cNvSpPr/>
            <p:nvPr/>
          </p:nvSpPr>
          <p:spPr>
            <a:xfrm>
              <a:off x="2583005" y="1725396"/>
              <a:ext cx="20406" cy="13378"/>
            </a:xfrm>
            <a:custGeom>
              <a:rect b="b" l="l" r="r" t="t"/>
              <a:pathLst>
                <a:path extrusionOk="0" h="514" w="784">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82"/>
            <p:cNvSpPr/>
            <p:nvPr/>
          </p:nvSpPr>
          <p:spPr>
            <a:xfrm>
              <a:off x="2524156" y="1569465"/>
              <a:ext cx="15903" cy="17517"/>
            </a:xfrm>
            <a:custGeom>
              <a:rect b="b" l="l" r="r" t="t"/>
              <a:pathLst>
                <a:path extrusionOk="0" h="673" w="611">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82"/>
            <p:cNvSpPr/>
            <p:nvPr/>
          </p:nvSpPr>
          <p:spPr>
            <a:xfrm>
              <a:off x="2432774" y="1785493"/>
              <a:ext cx="15200" cy="17152"/>
            </a:xfrm>
            <a:custGeom>
              <a:rect b="b" l="l" r="r" t="t"/>
              <a:pathLst>
                <a:path extrusionOk="0" h="659" w="584">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82"/>
            <p:cNvSpPr/>
            <p:nvPr/>
          </p:nvSpPr>
          <p:spPr>
            <a:xfrm>
              <a:off x="2434570" y="1569101"/>
              <a:ext cx="15174" cy="17048"/>
            </a:xfrm>
            <a:custGeom>
              <a:rect b="b" l="l" r="r" t="t"/>
              <a:pathLst>
                <a:path extrusionOk="0" h="655" w="583">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82"/>
            <p:cNvSpPr/>
            <p:nvPr/>
          </p:nvSpPr>
          <p:spPr>
            <a:xfrm>
              <a:off x="2522517" y="1786196"/>
              <a:ext cx="14940" cy="17022"/>
            </a:xfrm>
            <a:custGeom>
              <a:rect b="b" l="l" r="r" t="t"/>
              <a:pathLst>
                <a:path extrusionOk="0" h="654" w="574">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82"/>
            <p:cNvSpPr/>
            <p:nvPr/>
          </p:nvSpPr>
          <p:spPr>
            <a:xfrm>
              <a:off x="2583968" y="1635783"/>
              <a:ext cx="21369" cy="13196"/>
            </a:xfrm>
            <a:custGeom>
              <a:rect b="b" l="l" r="r" t="t"/>
              <a:pathLst>
                <a:path extrusionOk="0" h="507" w="821">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82"/>
            <p:cNvSpPr/>
            <p:nvPr/>
          </p:nvSpPr>
          <p:spPr>
            <a:xfrm>
              <a:off x="2366039" y="1723340"/>
              <a:ext cx="20978" cy="13456"/>
            </a:xfrm>
            <a:custGeom>
              <a:rect b="b" l="l" r="r" t="t"/>
              <a:pathLst>
                <a:path extrusionOk="0" h="517" w="806">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7" name="Google Shape;18087;p82"/>
          <p:cNvGrpSpPr/>
          <p:nvPr/>
        </p:nvGrpSpPr>
        <p:grpSpPr>
          <a:xfrm>
            <a:off x="854635" y="1528081"/>
            <a:ext cx="376956" cy="335651"/>
            <a:chOff x="880806" y="1528081"/>
            <a:chExt cx="376956" cy="335651"/>
          </a:xfrm>
        </p:grpSpPr>
        <p:sp>
          <p:nvSpPr>
            <p:cNvPr id="18088" name="Google Shape;18088;p82"/>
            <p:cNvSpPr/>
            <p:nvPr/>
          </p:nvSpPr>
          <p:spPr>
            <a:xfrm>
              <a:off x="951237" y="1551246"/>
              <a:ext cx="70821" cy="59082"/>
            </a:xfrm>
            <a:custGeom>
              <a:rect b="b" l="l" r="r" t="t"/>
              <a:pathLst>
                <a:path extrusionOk="0" h="2270" w="2721">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82"/>
            <p:cNvSpPr/>
            <p:nvPr/>
          </p:nvSpPr>
          <p:spPr>
            <a:xfrm>
              <a:off x="951237" y="1551246"/>
              <a:ext cx="47266" cy="59004"/>
            </a:xfrm>
            <a:custGeom>
              <a:rect b="b" l="l" r="r" t="t"/>
              <a:pathLst>
                <a:path extrusionOk="0" h="2267" w="1816">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82"/>
            <p:cNvSpPr/>
            <p:nvPr/>
          </p:nvSpPr>
          <p:spPr>
            <a:xfrm>
              <a:off x="909931" y="1580735"/>
              <a:ext cx="153510" cy="153510"/>
            </a:xfrm>
            <a:custGeom>
              <a:rect b="b" l="l" r="r" t="t"/>
              <a:pathLst>
                <a:path extrusionOk="0" h="5898" w="5898">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82"/>
            <p:cNvSpPr/>
            <p:nvPr/>
          </p:nvSpPr>
          <p:spPr>
            <a:xfrm>
              <a:off x="940982" y="1580761"/>
              <a:ext cx="122381" cy="153484"/>
            </a:xfrm>
            <a:custGeom>
              <a:rect b="b" l="l" r="r" t="t"/>
              <a:pathLst>
                <a:path extrusionOk="0" h="5897" w="4702">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82"/>
            <p:cNvSpPr/>
            <p:nvPr/>
          </p:nvSpPr>
          <p:spPr>
            <a:xfrm>
              <a:off x="1086944" y="1551246"/>
              <a:ext cx="165327" cy="172823"/>
            </a:xfrm>
            <a:custGeom>
              <a:rect b="b" l="l" r="r" t="t"/>
              <a:pathLst>
                <a:path extrusionOk="0" h="6640" w="6352">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82"/>
            <p:cNvSpPr/>
            <p:nvPr/>
          </p:nvSpPr>
          <p:spPr>
            <a:xfrm>
              <a:off x="1092722" y="1551246"/>
              <a:ext cx="141798" cy="94428"/>
            </a:xfrm>
            <a:custGeom>
              <a:rect b="b" l="l" r="r" t="t"/>
              <a:pathLst>
                <a:path extrusionOk="0" h="3628" w="5448">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82"/>
            <p:cNvSpPr/>
            <p:nvPr/>
          </p:nvSpPr>
          <p:spPr>
            <a:xfrm>
              <a:off x="1122393" y="1533573"/>
              <a:ext cx="94454" cy="94428"/>
            </a:xfrm>
            <a:custGeom>
              <a:rect b="b" l="l" r="r" t="t"/>
              <a:pathLst>
                <a:path extrusionOk="0" h="3628" w="3629">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82"/>
            <p:cNvSpPr/>
            <p:nvPr/>
          </p:nvSpPr>
          <p:spPr>
            <a:xfrm>
              <a:off x="1140066" y="1551246"/>
              <a:ext cx="59082" cy="59082"/>
            </a:xfrm>
            <a:custGeom>
              <a:rect b="b" l="l" r="r" t="t"/>
              <a:pathLst>
                <a:path extrusionOk="0" h="2270" w="227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82"/>
            <p:cNvSpPr/>
            <p:nvPr/>
          </p:nvSpPr>
          <p:spPr>
            <a:xfrm>
              <a:off x="1151883" y="1624513"/>
              <a:ext cx="35475" cy="27121"/>
            </a:xfrm>
            <a:custGeom>
              <a:rect b="b" l="l" r="r" t="t"/>
              <a:pathLst>
                <a:path extrusionOk="0" h="1042" w="1363">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82"/>
            <p:cNvSpPr/>
            <p:nvPr/>
          </p:nvSpPr>
          <p:spPr>
            <a:xfrm>
              <a:off x="1151883" y="1624513"/>
              <a:ext cx="17777" cy="27121"/>
            </a:xfrm>
            <a:custGeom>
              <a:rect b="b" l="l" r="r" t="t"/>
              <a:pathLst>
                <a:path extrusionOk="0" h="1042" w="683">
                  <a:moveTo>
                    <a:pt x="0" y="0"/>
                  </a:moveTo>
                  <a:lnTo>
                    <a:pt x="0" y="813"/>
                  </a:lnTo>
                  <a:cubicBezTo>
                    <a:pt x="0" y="940"/>
                    <a:pt x="102" y="1042"/>
                    <a:pt x="229" y="1042"/>
                  </a:cubicBezTo>
                  <a:lnTo>
                    <a:pt x="683" y="1042"/>
                  </a:lnTo>
                  <a:lnTo>
                    <a:pt x="683"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82"/>
            <p:cNvSpPr/>
            <p:nvPr/>
          </p:nvSpPr>
          <p:spPr>
            <a:xfrm>
              <a:off x="886298" y="1740075"/>
              <a:ext cx="200776" cy="118061"/>
            </a:xfrm>
            <a:custGeom>
              <a:rect b="b" l="l" r="r" t="t"/>
              <a:pathLst>
                <a:path extrusionOk="0" h="4536" w="7714">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82"/>
            <p:cNvSpPr/>
            <p:nvPr/>
          </p:nvSpPr>
          <p:spPr>
            <a:xfrm>
              <a:off x="957197" y="1740075"/>
              <a:ext cx="59004" cy="29567"/>
            </a:xfrm>
            <a:custGeom>
              <a:rect b="b" l="l" r="r" t="t"/>
              <a:pathLst>
                <a:path extrusionOk="0" h="1136" w="2267">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82"/>
            <p:cNvSpPr/>
            <p:nvPr/>
          </p:nvSpPr>
          <p:spPr>
            <a:xfrm>
              <a:off x="886298" y="1782552"/>
              <a:ext cx="200776" cy="75584"/>
            </a:xfrm>
            <a:custGeom>
              <a:rect b="b" l="l" r="r" t="t"/>
              <a:pathLst>
                <a:path extrusionOk="0" h="2904" w="7714">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82"/>
            <p:cNvSpPr/>
            <p:nvPr/>
          </p:nvSpPr>
          <p:spPr>
            <a:xfrm>
              <a:off x="927708" y="1640780"/>
              <a:ext cx="118061" cy="111163"/>
            </a:xfrm>
            <a:custGeom>
              <a:rect b="b" l="l" r="r" t="t"/>
              <a:pathLst>
                <a:path extrusionOk="0" h="4271" w="4536">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82"/>
            <p:cNvSpPr/>
            <p:nvPr/>
          </p:nvSpPr>
          <p:spPr>
            <a:xfrm>
              <a:off x="927604" y="1640780"/>
              <a:ext cx="118061" cy="110669"/>
            </a:xfrm>
            <a:custGeom>
              <a:rect b="b" l="l" r="r" t="t"/>
              <a:pathLst>
                <a:path extrusionOk="0" h="4252" w="4536">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82"/>
            <p:cNvSpPr/>
            <p:nvPr/>
          </p:nvSpPr>
          <p:spPr>
            <a:xfrm>
              <a:off x="886298" y="1801969"/>
              <a:ext cx="41436" cy="56167"/>
            </a:xfrm>
            <a:custGeom>
              <a:rect b="b" l="l" r="r" t="t"/>
              <a:pathLst>
                <a:path extrusionOk="0" h="2158" w="1592">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82"/>
            <p:cNvSpPr/>
            <p:nvPr/>
          </p:nvSpPr>
          <p:spPr>
            <a:xfrm>
              <a:off x="1045638" y="1801969"/>
              <a:ext cx="41332" cy="56167"/>
            </a:xfrm>
            <a:custGeom>
              <a:rect b="b" l="l" r="r" t="t"/>
              <a:pathLst>
                <a:path extrusionOk="0" h="2158" w="1588">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82"/>
            <p:cNvSpPr/>
            <p:nvPr/>
          </p:nvSpPr>
          <p:spPr>
            <a:xfrm>
              <a:off x="1112789" y="1528081"/>
              <a:ext cx="113844" cy="134901"/>
            </a:xfrm>
            <a:custGeom>
              <a:rect b="b" l="l" r="r" t="t"/>
              <a:pathLst>
                <a:path extrusionOk="0" h="5183" w="4374">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82"/>
            <p:cNvSpPr/>
            <p:nvPr/>
          </p:nvSpPr>
          <p:spPr>
            <a:xfrm>
              <a:off x="880806" y="1545754"/>
              <a:ext cx="211760" cy="317978"/>
            </a:xfrm>
            <a:custGeom>
              <a:rect b="b" l="l" r="r" t="t"/>
              <a:pathLst>
                <a:path extrusionOk="0" h="12217" w="8136">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82"/>
            <p:cNvSpPr/>
            <p:nvPr/>
          </p:nvSpPr>
          <p:spPr>
            <a:xfrm>
              <a:off x="922112" y="1828985"/>
              <a:ext cx="11114" cy="34643"/>
            </a:xfrm>
            <a:custGeom>
              <a:rect b="b" l="l" r="r" t="t"/>
              <a:pathLst>
                <a:path extrusionOk="0" h="1331" w="427">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82"/>
            <p:cNvSpPr/>
            <p:nvPr/>
          </p:nvSpPr>
          <p:spPr>
            <a:xfrm>
              <a:off x="1040147" y="1828985"/>
              <a:ext cx="11114" cy="34643"/>
            </a:xfrm>
            <a:custGeom>
              <a:rect b="b" l="l" r="r" t="t"/>
              <a:pathLst>
                <a:path extrusionOk="0" h="1331" w="427">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82"/>
            <p:cNvSpPr/>
            <p:nvPr/>
          </p:nvSpPr>
          <p:spPr>
            <a:xfrm>
              <a:off x="1081452" y="1545754"/>
              <a:ext cx="176310" cy="183858"/>
            </a:xfrm>
            <a:custGeom>
              <a:rect b="b" l="l" r="r" t="t"/>
              <a:pathLst>
                <a:path extrusionOk="0" h="7064" w="6774">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0" name="Google Shape;18110;p82"/>
          <p:cNvGrpSpPr/>
          <p:nvPr/>
        </p:nvGrpSpPr>
        <p:grpSpPr>
          <a:xfrm>
            <a:off x="1384789" y="1509341"/>
            <a:ext cx="261108" cy="363552"/>
            <a:chOff x="1410960" y="1509341"/>
            <a:chExt cx="261108" cy="363552"/>
          </a:xfrm>
        </p:grpSpPr>
        <p:sp>
          <p:nvSpPr>
            <p:cNvPr id="18111" name="Google Shape;18111;p82"/>
            <p:cNvSpPr/>
            <p:nvPr/>
          </p:nvSpPr>
          <p:spPr>
            <a:xfrm>
              <a:off x="1416348" y="1537425"/>
              <a:ext cx="250411" cy="330159"/>
            </a:xfrm>
            <a:custGeom>
              <a:rect b="b" l="l" r="r" t="t"/>
              <a:pathLst>
                <a:path extrusionOk="0" h="12685" w="9621">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82"/>
            <p:cNvSpPr/>
            <p:nvPr/>
          </p:nvSpPr>
          <p:spPr>
            <a:xfrm>
              <a:off x="1439070" y="1560225"/>
              <a:ext cx="204888" cy="273185"/>
            </a:xfrm>
            <a:custGeom>
              <a:rect b="b" l="l" r="r" t="t"/>
              <a:pathLst>
                <a:path extrusionOk="0" h="10496" w="7872">
                  <a:moveTo>
                    <a:pt x="0" y="0"/>
                  </a:moveTo>
                  <a:lnTo>
                    <a:pt x="0" y="10496"/>
                  </a:lnTo>
                  <a:lnTo>
                    <a:pt x="7871" y="10496"/>
                  </a:lnTo>
                  <a:lnTo>
                    <a:pt x="78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82"/>
            <p:cNvSpPr/>
            <p:nvPr/>
          </p:nvSpPr>
          <p:spPr>
            <a:xfrm>
              <a:off x="1490266" y="1514651"/>
              <a:ext cx="102496" cy="45600"/>
            </a:xfrm>
            <a:custGeom>
              <a:rect b="b" l="l" r="r" t="t"/>
              <a:pathLst>
                <a:path extrusionOk="0" h="1752" w="3938">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82"/>
            <p:cNvSpPr/>
            <p:nvPr/>
          </p:nvSpPr>
          <p:spPr>
            <a:xfrm>
              <a:off x="1470381" y="1671206"/>
              <a:ext cx="28500" cy="28422"/>
            </a:xfrm>
            <a:custGeom>
              <a:rect b="b" l="l" r="r" t="t"/>
              <a:pathLst>
                <a:path extrusionOk="0" h="1092" w="1095">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82"/>
            <p:cNvSpPr/>
            <p:nvPr/>
          </p:nvSpPr>
          <p:spPr>
            <a:xfrm>
              <a:off x="1470381" y="1722403"/>
              <a:ext cx="28500" cy="28500"/>
            </a:xfrm>
            <a:custGeom>
              <a:rect b="b" l="l" r="r" t="t"/>
              <a:pathLst>
                <a:path extrusionOk="0" h="1095" w="1095">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82"/>
            <p:cNvSpPr/>
            <p:nvPr/>
          </p:nvSpPr>
          <p:spPr>
            <a:xfrm>
              <a:off x="1470381" y="1773599"/>
              <a:ext cx="28500" cy="28500"/>
            </a:xfrm>
            <a:custGeom>
              <a:rect b="b" l="l" r="r" t="t"/>
              <a:pathLst>
                <a:path extrusionOk="0" h="1095" w="1095">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82"/>
            <p:cNvSpPr/>
            <p:nvPr/>
          </p:nvSpPr>
          <p:spPr>
            <a:xfrm>
              <a:off x="1467544" y="1582921"/>
              <a:ext cx="34200" cy="34200"/>
            </a:xfrm>
            <a:custGeom>
              <a:rect b="b" l="l" r="r" t="t"/>
              <a:pathLst>
                <a:path extrusionOk="0" h="1314" w="1314">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82"/>
            <p:cNvSpPr/>
            <p:nvPr/>
          </p:nvSpPr>
          <p:spPr>
            <a:xfrm>
              <a:off x="1410960" y="1509341"/>
              <a:ext cx="261108" cy="363552"/>
            </a:xfrm>
            <a:custGeom>
              <a:rect b="b" l="l" r="r" t="t"/>
              <a:pathLst>
                <a:path extrusionOk="0" h="13968" w="10032">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82"/>
            <p:cNvSpPr/>
            <p:nvPr/>
          </p:nvSpPr>
          <p:spPr>
            <a:xfrm>
              <a:off x="1534487" y="1532089"/>
              <a:ext cx="12389" cy="10749"/>
            </a:xfrm>
            <a:custGeom>
              <a:rect b="b" l="l" r="r" t="t"/>
              <a:pathLst>
                <a:path extrusionOk="0" h="413" w="476">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82"/>
            <p:cNvSpPr/>
            <p:nvPr/>
          </p:nvSpPr>
          <p:spPr>
            <a:xfrm>
              <a:off x="1433760" y="1554916"/>
              <a:ext cx="215586" cy="283804"/>
            </a:xfrm>
            <a:custGeom>
              <a:rect b="b" l="l" r="r" t="t"/>
              <a:pathLst>
                <a:path extrusionOk="0" h="10904" w="8283">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82"/>
            <p:cNvSpPr/>
            <p:nvPr/>
          </p:nvSpPr>
          <p:spPr>
            <a:xfrm>
              <a:off x="1462339" y="1668734"/>
              <a:ext cx="39015" cy="33419"/>
            </a:xfrm>
            <a:custGeom>
              <a:rect b="b" l="l" r="r" t="t"/>
              <a:pathLst>
                <a:path extrusionOk="0" h="1284" w="1499">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82"/>
            <p:cNvSpPr/>
            <p:nvPr/>
          </p:nvSpPr>
          <p:spPr>
            <a:xfrm>
              <a:off x="1462339" y="1719930"/>
              <a:ext cx="39015" cy="33445"/>
            </a:xfrm>
            <a:custGeom>
              <a:rect b="b" l="l" r="r" t="t"/>
              <a:pathLst>
                <a:path extrusionOk="0" h="1285" w="1499">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82"/>
            <p:cNvSpPr/>
            <p:nvPr/>
          </p:nvSpPr>
          <p:spPr>
            <a:xfrm>
              <a:off x="1462339" y="1771126"/>
              <a:ext cx="39015" cy="33445"/>
            </a:xfrm>
            <a:custGeom>
              <a:rect b="b" l="l" r="r" t="t"/>
              <a:pathLst>
                <a:path extrusionOk="0" h="1285" w="1499">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82"/>
            <p:cNvSpPr/>
            <p:nvPr/>
          </p:nvSpPr>
          <p:spPr>
            <a:xfrm>
              <a:off x="1511687" y="1668734"/>
              <a:ext cx="63663" cy="10645"/>
            </a:xfrm>
            <a:custGeom>
              <a:rect b="b" l="l" r="r" t="t"/>
              <a:pathLst>
                <a:path extrusionOk="0" h="409" w="2446">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82"/>
            <p:cNvSpPr/>
            <p:nvPr/>
          </p:nvSpPr>
          <p:spPr>
            <a:xfrm>
              <a:off x="1511687" y="169145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82"/>
            <p:cNvSpPr/>
            <p:nvPr/>
          </p:nvSpPr>
          <p:spPr>
            <a:xfrm>
              <a:off x="1511687" y="1719930"/>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82"/>
            <p:cNvSpPr/>
            <p:nvPr/>
          </p:nvSpPr>
          <p:spPr>
            <a:xfrm>
              <a:off x="1511687" y="1742626"/>
              <a:ext cx="103511" cy="10671"/>
            </a:xfrm>
            <a:custGeom>
              <a:rect b="b" l="l" r="r" t="t"/>
              <a:pathLst>
                <a:path extrusionOk="0" h="410" w="3977">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82"/>
            <p:cNvSpPr/>
            <p:nvPr/>
          </p:nvSpPr>
          <p:spPr>
            <a:xfrm>
              <a:off x="1511687" y="1771126"/>
              <a:ext cx="63663" cy="10645"/>
            </a:xfrm>
            <a:custGeom>
              <a:rect b="b" l="l" r="r" t="t"/>
              <a:pathLst>
                <a:path extrusionOk="0" h="409" w="2446">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82"/>
            <p:cNvSpPr/>
            <p:nvPr/>
          </p:nvSpPr>
          <p:spPr>
            <a:xfrm>
              <a:off x="1511687" y="1793926"/>
              <a:ext cx="103511" cy="10645"/>
            </a:xfrm>
            <a:custGeom>
              <a:rect b="b" l="l" r="r" t="t"/>
              <a:pathLst>
                <a:path extrusionOk="0" h="409" w="3977">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82"/>
            <p:cNvSpPr/>
            <p:nvPr/>
          </p:nvSpPr>
          <p:spPr>
            <a:xfrm>
              <a:off x="1511687" y="1583390"/>
              <a:ext cx="103511" cy="10645"/>
            </a:xfrm>
            <a:custGeom>
              <a:rect b="b" l="l" r="r" t="t"/>
              <a:pathLst>
                <a:path extrusionOk="0" h="409" w="3977">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82"/>
            <p:cNvSpPr/>
            <p:nvPr/>
          </p:nvSpPr>
          <p:spPr>
            <a:xfrm>
              <a:off x="1466165" y="1634586"/>
              <a:ext cx="149033" cy="10645"/>
            </a:xfrm>
            <a:custGeom>
              <a:rect b="b" l="l" r="r" t="t"/>
              <a:pathLst>
                <a:path extrusionOk="0" h="409" w="5726">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82"/>
            <p:cNvSpPr/>
            <p:nvPr/>
          </p:nvSpPr>
          <p:spPr>
            <a:xfrm>
              <a:off x="1511687" y="1606086"/>
              <a:ext cx="29515" cy="10671"/>
            </a:xfrm>
            <a:custGeom>
              <a:rect b="b" l="l" r="r" t="t"/>
              <a:pathLst>
                <a:path extrusionOk="0" h="410" w="1134">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82"/>
            <p:cNvSpPr/>
            <p:nvPr/>
          </p:nvSpPr>
          <p:spPr>
            <a:xfrm>
              <a:off x="1551535" y="1606086"/>
              <a:ext cx="29515" cy="10671"/>
            </a:xfrm>
            <a:custGeom>
              <a:rect b="b" l="l" r="r" t="t"/>
              <a:pathLst>
                <a:path extrusionOk="0" h="410" w="1134">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82"/>
            <p:cNvSpPr/>
            <p:nvPr/>
          </p:nvSpPr>
          <p:spPr>
            <a:xfrm>
              <a:off x="1467908" y="1583286"/>
              <a:ext cx="33445" cy="33471"/>
            </a:xfrm>
            <a:custGeom>
              <a:rect b="b" l="l" r="r" t="t"/>
              <a:pathLst>
                <a:path extrusionOk="0" h="1286" w="1285">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5" name="Google Shape;18135;p82"/>
          <p:cNvGrpSpPr/>
          <p:nvPr/>
        </p:nvGrpSpPr>
        <p:grpSpPr>
          <a:xfrm>
            <a:off x="2243228" y="1990746"/>
            <a:ext cx="392260" cy="356160"/>
            <a:chOff x="2269399" y="1990746"/>
            <a:chExt cx="392260" cy="356160"/>
          </a:xfrm>
        </p:grpSpPr>
        <p:sp>
          <p:nvSpPr>
            <p:cNvPr id="18136" name="Google Shape;18136;p82"/>
            <p:cNvSpPr/>
            <p:nvPr/>
          </p:nvSpPr>
          <p:spPr>
            <a:xfrm>
              <a:off x="2340376" y="2040823"/>
              <a:ext cx="255798" cy="255876"/>
            </a:xfrm>
            <a:custGeom>
              <a:rect b="b" l="l" r="r" t="t"/>
              <a:pathLst>
                <a:path extrusionOk="0" h="9831" w="9828">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82"/>
            <p:cNvSpPr/>
            <p:nvPr/>
          </p:nvSpPr>
          <p:spPr>
            <a:xfrm>
              <a:off x="2393212" y="2042176"/>
              <a:ext cx="202598" cy="252519"/>
            </a:xfrm>
            <a:custGeom>
              <a:rect b="b" l="l" r="r" t="t"/>
              <a:pathLst>
                <a:path extrusionOk="0" h="9702" w="7784">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82"/>
            <p:cNvSpPr/>
            <p:nvPr/>
          </p:nvSpPr>
          <p:spPr>
            <a:xfrm>
              <a:off x="2314999" y="2043478"/>
              <a:ext cx="243357" cy="253248"/>
            </a:xfrm>
            <a:custGeom>
              <a:rect b="b" l="l" r="r" t="t"/>
              <a:pathLst>
                <a:path extrusionOk="0" h="9730" w="935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82"/>
            <p:cNvSpPr/>
            <p:nvPr/>
          </p:nvSpPr>
          <p:spPr>
            <a:xfrm>
              <a:off x="2393212" y="2174969"/>
              <a:ext cx="146925" cy="119726"/>
            </a:xfrm>
            <a:custGeom>
              <a:rect b="b" l="l" r="r" t="t"/>
              <a:pathLst>
                <a:path extrusionOk="0" h="4600" w="5645">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82"/>
            <p:cNvSpPr/>
            <p:nvPr/>
          </p:nvSpPr>
          <p:spPr>
            <a:xfrm>
              <a:off x="2320700" y="2089651"/>
              <a:ext cx="340960" cy="257256"/>
            </a:xfrm>
            <a:custGeom>
              <a:rect b="b" l="l" r="r" t="t"/>
              <a:pathLst>
                <a:path extrusionOk="0" h="9884" w="1310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82"/>
            <p:cNvSpPr/>
            <p:nvPr/>
          </p:nvSpPr>
          <p:spPr>
            <a:xfrm>
              <a:off x="2269399" y="1990746"/>
              <a:ext cx="346452" cy="257386"/>
            </a:xfrm>
            <a:custGeom>
              <a:rect b="b" l="l" r="r" t="t"/>
              <a:pathLst>
                <a:path extrusionOk="0" h="9889" w="13311">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82"/>
            <p:cNvSpPr/>
            <p:nvPr/>
          </p:nvSpPr>
          <p:spPr>
            <a:xfrm>
              <a:off x="2423534" y="2085044"/>
              <a:ext cx="16580" cy="27641"/>
            </a:xfrm>
            <a:custGeom>
              <a:rect b="b" l="l" r="r" t="t"/>
              <a:pathLst>
                <a:path extrusionOk="0" h="1062" w="637">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82"/>
            <p:cNvSpPr/>
            <p:nvPr/>
          </p:nvSpPr>
          <p:spPr>
            <a:xfrm>
              <a:off x="2321584" y="2035279"/>
              <a:ext cx="289244" cy="266912"/>
            </a:xfrm>
            <a:custGeom>
              <a:rect b="b" l="l" r="r" t="t"/>
              <a:pathLst>
                <a:path extrusionOk="0" h="10255" w="11113">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4" name="Google Shape;18144;p82"/>
          <p:cNvGrpSpPr/>
          <p:nvPr/>
        </p:nvGrpSpPr>
        <p:grpSpPr>
          <a:xfrm>
            <a:off x="5579564" y="1525687"/>
            <a:ext cx="371829" cy="355978"/>
            <a:chOff x="5605734" y="1525687"/>
            <a:chExt cx="371829" cy="355978"/>
          </a:xfrm>
        </p:grpSpPr>
        <p:sp>
          <p:nvSpPr>
            <p:cNvPr id="18145" name="Google Shape;18145;p82"/>
            <p:cNvSpPr/>
            <p:nvPr/>
          </p:nvSpPr>
          <p:spPr>
            <a:xfrm>
              <a:off x="5727621" y="1738045"/>
              <a:ext cx="9552" cy="20015"/>
            </a:xfrm>
            <a:custGeom>
              <a:rect b="b" l="l" r="r" t="t"/>
              <a:pathLst>
                <a:path extrusionOk="0" h="769" w="367">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82"/>
            <p:cNvSpPr/>
            <p:nvPr/>
          </p:nvSpPr>
          <p:spPr>
            <a:xfrm>
              <a:off x="5737147" y="1553796"/>
              <a:ext cx="234300" cy="246376"/>
            </a:xfrm>
            <a:custGeom>
              <a:rect b="b" l="l" r="r" t="t"/>
              <a:pathLst>
                <a:path extrusionOk="0" h="9466" w="9002">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82"/>
            <p:cNvSpPr/>
            <p:nvPr/>
          </p:nvSpPr>
          <p:spPr>
            <a:xfrm>
              <a:off x="5715544" y="1531283"/>
              <a:ext cx="247001" cy="238932"/>
            </a:xfrm>
            <a:custGeom>
              <a:rect b="b" l="l" r="r" t="t"/>
              <a:pathLst>
                <a:path extrusionOk="0" h="9180" w="949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82"/>
            <p:cNvSpPr/>
            <p:nvPr/>
          </p:nvSpPr>
          <p:spPr>
            <a:xfrm>
              <a:off x="5842012" y="1649239"/>
              <a:ext cx="23841" cy="57443"/>
            </a:xfrm>
            <a:custGeom>
              <a:rect b="b" l="l" r="r" t="t"/>
              <a:pathLst>
                <a:path extrusionOk="0" h="2207" w="916">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82"/>
            <p:cNvSpPr/>
            <p:nvPr/>
          </p:nvSpPr>
          <p:spPr>
            <a:xfrm>
              <a:off x="5642017" y="1798949"/>
              <a:ext cx="159627" cy="77041"/>
            </a:xfrm>
            <a:custGeom>
              <a:rect b="b" l="l" r="r" t="t"/>
              <a:pathLst>
                <a:path extrusionOk="0" h="2960" w="6133">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82"/>
            <p:cNvSpPr/>
            <p:nvPr/>
          </p:nvSpPr>
          <p:spPr>
            <a:xfrm>
              <a:off x="5762524" y="1754364"/>
              <a:ext cx="87218" cy="48958"/>
            </a:xfrm>
            <a:custGeom>
              <a:rect b="b" l="l" r="r" t="t"/>
              <a:pathLst>
                <a:path extrusionOk="0" h="1881" w="3351">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82"/>
            <p:cNvSpPr/>
            <p:nvPr/>
          </p:nvSpPr>
          <p:spPr>
            <a:xfrm>
              <a:off x="5611981" y="1626699"/>
              <a:ext cx="248198" cy="238932"/>
            </a:xfrm>
            <a:custGeom>
              <a:rect b="b" l="l" r="r" t="t"/>
              <a:pathLst>
                <a:path extrusionOk="0" h="9180" w="9536">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82"/>
            <p:cNvSpPr/>
            <p:nvPr/>
          </p:nvSpPr>
          <p:spPr>
            <a:xfrm>
              <a:off x="5753284" y="1777815"/>
              <a:ext cx="38391" cy="23373"/>
            </a:xfrm>
            <a:custGeom>
              <a:rect b="b" l="l" r="r" t="t"/>
              <a:pathLst>
                <a:path extrusionOk="0" h="898" w="1475">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82"/>
            <p:cNvSpPr/>
            <p:nvPr/>
          </p:nvSpPr>
          <p:spPr>
            <a:xfrm>
              <a:off x="5605734" y="1565613"/>
              <a:ext cx="328155" cy="316052"/>
            </a:xfrm>
            <a:custGeom>
              <a:rect b="b" l="l" r="r" t="t"/>
              <a:pathLst>
                <a:path extrusionOk="0" h="12143" w="12608">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82"/>
            <p:cNvSpPr/>
            <p:nvPr/>
          </p:nvSpPr>
          <p:spPr>
            <a:xfrm>
              <a:off x="5647587" y="1525687"/>
              <a:ext cx="329977" cy="317640"/>
            </a:xfrm>
            <a:custGeom>
              <a:rect b="b" l="l" r="r" t="t"/>
              <a:pathLst>
                <a:path extrusionOk="0" h="12204" w="12678">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5" name="Google Shape;18155;p82"/>
          <p:cNvGrpSpPr/>
          <p:nvPr/>
        </p:nvGrpSpPr>
        <p:grpSpPr>
          <a:xfrm>
            <a:off x="5159870" y="1525609"/>
            <a:ext cx="266964" cy="356056"/>
            <a:chOff x="5186041" y="1525609"/>
            <a:chExt cx="266964" cy="356056"/>
          </a:xfrm>
        </p:grpSpPr>
        <p:sp>
          <p:nvSpPr>
            <p:cNvPr id="18156" name="Google Shape;18156;p82"/>
            <p:cNvSpPr/>
            <p:nvPr/>
          </p:nvSpPr>
          <p:spPr>
            <a:xfrm>
              <a:off x="5275524" y="1603977"/>
              <a:ext cx="31337" cy="68999"/>
            </a:xfrm>
            <a:custGeom>
              <a:rect b="b" l="l" r="r" t="t"/>
              <a:pathLst>
                <a:path extrusionOk="0" h="2651" w="1204">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82"/>
            <p:cNvSpPr/>
            <p:nvPr/>
          </p:nvSpPr>
          <p:spPr>
            <a:xfrm>
              <a:off x="5287965" y="1597679"/>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82"/>
            <p:cNvSpPr/>
            <p:nvPr/>
          </p:nvSpPr>
          <p:spPr>
            <a:xfrm>
              <a:off x="5299417" y="1692445"/>
              <a:ext cx="40134" cy="35189"/>
            </a:xfrm>
            <a:custGeom>
              <a:rect b="b" l="l" r="r" t="t"/>
              <a:pathLst>
                <a:path extrusionOk="0" h="1352" w="1542">
                  <a:moveTo>
                    <a:pt x="0" y="1"/>
                  </a:moveTo>
                  <a:lnTo>
                    <a:pt x="0" y="1352"/>
                  </a:lnTo>
                  <a:lnTo>
                    <a:pt x="1542" y="1352"/>
                  </a:lnTo>
                  <a:lnTo>
                    <a:pt x="1542"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82"/>
            <p:cNvSpPr/>
            <p:nvPr/>
          </p:nvSpPr>
          <p:spPr>
            <a:xfrm>
              <a:off x="5299417" y="1692445"/>
              <a:ext cx="40134" cy="21863"/>
            </a:xfrm>
            <a:custGeom>
              <a:rect b="b" l="l" r="r" t="t"/>
              <a:pathLst>
                <a:path extrusionOk="0" h="840" w="1542">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82"/>
            <p:cNvSpPr/>
            <p:nvPr/>
          </p:nvSpPr>
          <p:spPr>
            <a:xfrm>
              <a:off x="5252619" y="1714256"/>
              <a:ext cx="133729" cy="67411"/>
            </a:xfrm>
            <a:custGeom>
              <a:rect b="b" l="l" r="r" t="t"/>
              <a:pathLst>
                <a:path extrusionOk="0" h="2590" w="5138">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82"/>
            <p:cNvSpPr/>
            <p:nvPr/>
          </p:nvSpPr>
          <p:spPr>
            <a:xfrm>
              <a:off x="5281822" y="1629068"/>
              <a:ext cx="75402" cy="68999"/>
            </a:xfrm>
            <a:custGeom>
              <a:rect b="b" l="l" r="r" t="t"/>
              <a:pathLst>
                <a:path extrusionOk="0" h="2651" w="2897">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82"/>
            <p:cNvSpPr/>
            <p:nvPr/>
          </p:nvSpPr>
          <p:spPr>
            <a:xfrm>
              <a:off x="5281744" y="1629172"/>
              <a:ext cx="75219" cy="67437"/>
            </a:xfrm>
            <a:custGeom>
              <a:rect b="b" l="l" r="r" t="t"/>
              <a:pathLst>
                <a:path extrusionOk="0" h="2591" w="289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82"/>
            <p:cNvSpPr/>
            <p:nvPr/>
          </p:nvSpPr>
          <p:spPr>
            <a:xfrm>
              <a:off x="5191272" y="1530918"/>
              <a:ext cx="256423" cy="345541"/>
            </a:xfrm>
            <a:custGeom>
              <a:rect b="b" l="l" r="r" t="t"/>
              <a:pathLst>
                <a:path extrusionOk="0" h="13276" w="9852">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82"/>
            <p:cNvSpPr/>
            <p:nvPr/>
          </p:nvSpPr>
          <p:spPr>
            <a:xfrm>
              <a:off x="5191272" y="1530918"/>
              <a:ext cx="243071" cy="345541"/>
            </a:xfrm>
            <a:custGeom>
              <a:rect b="b" l="l" r="r" t="t"/>
              <a:pathLst>
                <a:path extrusionOk="0" h="13276" w="9339">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82"/>
            <p:cNvSpPr/>
            <p:nvPr/>
          </p:nvSpPr>
          <p:spPr>
            <a:xfrm>
              <a:off x="5209674" y="1559132"/>
              <a:ext cx="176050" cy="164025"/>
            </a:xfrm>
            <a:custGeom>
              <a:rect b="b" l="l" r="r" t="t"/>
              <a:pathLst>
                <a:path extrusionOk="0" h="6302" w="6764">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82"/>
            <p:cNvSpPr/>
            <p:nvPr/>
          </p:nvSpPr>
          <p:spPr>
            <a:xfrm>
              <a:off x="5186041" y="1525609"/>
              <a:ext cx="266964" cy="356056"/>
            </a:xfrm>
            <a:custGeom>
              <a:rect b="b" l="l" r="r" t="t"/>
              <a:pathLst>
                <a:path extrusionOk="0" h="13680" w="10257">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82"/>
            <p:cNvSpPr/>
            <p:nvPr/>
          </p:nvSpPr>
          <p:spPr>
            <a:xfrm>
              <a:off x="5291713" y="1624435"/>
              <a:ext cx="57130" cy="17855"/>
            </a:xfrm>
            <a:custGeom>
              <a:rect b="b" l="l" r="r" t="t"/>
              <a:pathLst>
                <a:path extrusionOk="0" h="686" w="2195">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82"/>
            <p:cNvSpPr/>
            <p:nvPr/>
          </p:nvSpPr>
          <p:spPr>
            <a:xfrm>
              <a:off x="5255092" y="1592551"/>
              <a:ext cx="174306" cy="166524"/>
            </a:xfrm>
            <a:custGeom>
              <a:rect b="b" l="l" r="r" t="t"/>
              <a:pathLst>
                <a:path extrusionOk="0" h="6398" w="6697">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9" name="Google Shape;18169;p82"/>
          <p:cNvGrpSpPr/>
          <p:nvPr/>
        </p:nvGrpSpPr>
        <p:grpSpPr>
          <a:xfrm>
            <a:off x="1330028" y="2907591"/>
            <a:ext cx="379143" cy="337655"/>
            <a:chOff x="1356198" y="2907591"/>
            <a:chExt cx="379143" cy="337655"/>
          </a:xfrm>
        </p:grpSpPr>
        <p:sp>
          <p:nvSpPr>
            <p:cNvPr id="18170" name="Google Shape;18170;p82"/>
            <p:cNvSpPr/>
            <p:nvPr/>
          </p:nvSpPr>
          <p:spPr>
            <a:xfrm>
              <a:off x="1361768" y="3061517"/>
              <a:ext cx="207101" cy="178158"/>
            </a:xfrm>
            <a:custGeom>
              <a:rect b="b" l="l" r="r" t="t"/>
              <a:pathLst>
                <a:path extrusionOk="0" h="6845" w="7957">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82"/>
            <p:cNvSpPr/>
            <p:nvPr/>
          </p:nvSpPr>
          <p:spPr>
            <a:xfrm>
              <a:off x="1516085" y="2913161"/>
              <a:ext cx="213686" cy="178054"/>
            </a:xfrm>
            <a:custGeom>
              <a:rect b="b" l="l" r="r" t="t"/>
              <a:pathLst>
                <a:path extrusionOk="0" h="6841" w="821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82"/>
            <p:cNvSpPr/>
            <p:nvPr/>
          </p:nvSpPr>
          <p:spPr>
            <a:xfrm>
              <a:off x="1379545" y="3061517"/>
              <a:ext cx="29697" cy="65329"/>
            </a:xfrm>
            <a:custGeom>
              <a:rect b="b" l="l" r="r" t="t"/>
              <a:pathLst>
                <a:path extrusionOk="0" h="2510" w="1141">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82"/>
            <p:cNvSpPr/>
            <p:nvPr/>
          </p:nvSpPr>
          <p:spPr>
            <a:xfrm>
              <a:off x="1391440" y="3055661"/>
              <a:ext cx="71289" cy="71185"/>
            </a:xfrm>
            <a:custGeom>
              <a:rect b="b" l="l" r="r" t="t"/>
              <a:pathLst>
                <a:path extrusionOk="0" h="2735" w="2739">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82"/>
            <p:cNvSpPr/>
            <p:nvPr/>
          </p:nvSpPr>
          <p:spPr>
            <a:xfrm>
              <a:off x="1403360" y="3144571"/>
              <a:ext cx="35554" cy="29697"/>
            </a:xfrm>
            <a:custGeom>
              <a:rect b="b" l="l" r="r" t="t"/>
              <a:pathLst>
                <a:path extrusionOk="0" h="1141" w="1366">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82"/>
            <p:cNvSpPr/>
            <p:nvPr/>
          </p:nvSpPr>
          <p:spPr>
            <a:xfrm>
              <a:off x="1385505" y="3085411"/>
              <a:ext cx="71263" cy="65147"/>
            </a:xfrm>
            <a:custGeom>
              <a:rect b="b" l="l" r="r" t="t"/>
              <a:pathLst>
                <a:path extrusionOk="0" h="2503" w="2738">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82"/>
            <p:cNvSpPr/>
            <p:nvPr/>
          </p:nvSpPr>
          <p:spPr>
            <a:xfrm>
              <a:off x="1385505" y="3085333"/>
              <a:ext cx="71081" cy="63767"/>
            </a:xfrm>
            <a:custGeom>
              <a:rect b="b" l="l" r="r" t="t"/>
              <a:pathLst>
                <a:path extrusionOk="0" h="2450" w="2731">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82"/>
            <p:cNvSpPr/>
            <p:nvPr/>
          </p:nvSpPr>
          <p:spPr>
            <a:xfrm>
              <a:off x="1361768" y="3175622"/>
              <a:ext cx="23763" cy="63950"/>
            </a:xfrm>
            <a:custGeom>
              <a:rect b="b" l="l" r="r" t="t"/>
              <a:pathLst>
                <a:path extrusionOk="0" h="2457" w="913">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82"/>
            <p:cNvSpPr/>
            <p:nvPr/>
          </p:nvSpPr>
          <p:spPr>
            <a:xfrm>
              <a:off x="1456743" y="3061517"/>
              <a:ext cx="112126" cy="146379"/>
            </a:xfrm>
            <a:custGeom>
              <a:rect b="b" l="l" r="r" t="t"/>
              <a:pathLst>
                <a:path extrusionOk="0" h="5624" w="4308">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82"/>
            <p:cNvSpPr/>
            <p:nvPr/>
          </p:nvSpPr>
          <p:spPr>
            <a:xfrm>
              <a:off x="1542191" y="3061517"/>
              <a:ext cx="26678" cy="35658"/>
            </a:xfrm>
            <a:custGeom>
              <a:rect b="b" l="l" r="r" t="t"/>
              <a:pathLst>
                <a:path extrusionOk="0" h="1370" w="1025">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82"/>
            <p:cNvSpPr/>
            <p:nvPr/>
          </p:nvSpPr>
          <p:spPr>
            <a:xfrm>
              <a:off x="1395942" y="3079659"/>
              <a:ext cx="51196" cy="17178"/>
            </a:xfrm>
            <a:custGeom>
              <a:rect b="b" l="l" r="r" t="t"/>
              <a:pathLst>
                <a:path extrusionOk="0" h="660" w="1967">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82"/>
            <p:cNvSpPr/>
            <p:nvPr/>
          </p:nvSpPr>
          <p:spPr>
            <a:xfrm>
              <a:off x="1379910" y="3192488"/>
              <a:ext cx="11192" cy="52680"/>
            </a:xfrm>
            <a:custGeom>
              <a:rect b="b" l="l" r="r" t="t"/>
              <a:pathLst>
                <a:path extrusionOk="0" h="2024" w="43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82"/>
            <p:cNvSpPr/>
            <p:nvPr/>
          </p:nvSpPr>
          <p:spPr>
            <a:xfrm>
              <a:off x="1356198" y="3050013"/>
              <a:ext cx="219438" cy="195232"/>
            </a:xfrm>
            <a:custGeom>
              <a:rect b="b" l="l" r="r" t="t"/>
              <a:pathLst>
                <a:path extrusionOk="0" h="7501" w="8431">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82"/>
            <p:cNvSpPr/>
            <p:nvPr/>
          </p:nvSpPr>
          <p:spPr>
            <a:xfrm>
              <a:off x="1510594" y="2907591"/>
              <a:ext cx="224747" cy="189220"/>
            </a:xfrm>
            <a:custGeom>
              <a:rect b="b" l="l" r="r" t="t"/>
              <a:pathLst>
                <a:path extrusionOk="0" h="7270" w="8635">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82"/>
            <p:cNvSpPr/>
            <p:nvPr/>
          </p:nvSpPr>
          <p:spPr>
            <a:xfrm>
              <a:off x="1537818" y="2943196"/>
              <a:ext cx="167851" cy="106192"/>
            </a:xfrm>
            <a:custGeom>
              <a:rect b="b" l="l" r="r" t="t"/>
              <a:pathLst>
                <a:path extrusionOk="0" h="4080" w="6449">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5" name="Google Shape;18185;p82"/>
          <p:cNvGrpSpPr/>
          <p:nvPr/>
        </p:nvGrpSpPr>
        <p:grpSpPr>
          <a:xfrm>
            <a:off x="1834519" y="2886795"/>
            <a:ext cx="307905" cy="379143"/>
            <a:chOff x="1860689" y="2886795"/>
            <a:chExt cx="307905" cy="379143"/>
          </a:xfrm>
        </p:grpSpPr>
        <p:sp>
          <p:nvSpPr>
            <p:cNvPr id="18186" name="Google Shape;18186;p82"/>
            <p:cNvSpPr/>
            <p:nvPr/>
          </p:nvSpPr>
          <p:spPr>
            <a:xfrm>
              <a:off x="1979010" y="2939813"/>
              <a:ext cx="71185" cy="53513"/>
            </a:xfrm>
            <a:custGeom>
              <a:rect b="b" l="l" r="r" t="t"/>
              <a:pathLst>
                <a:path extrusionOk="0" h="2056" w="2735">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82"/>
            <p:cNvSpPr/>
            <p:nvPr/>
          </p:nvSpPr>
          <p:spPr>
            <a:xfrm>
              <a:off x="1979010" y="2958579"/>
              <a:ext cx="71185" cy="34747"/>
            </a:xfrm>
            <a:custGeom>
              <a:rect b="b" l="l" r="r" t="t"/>
              <a:pathLst>
                <a:path extrusionOk="0" h="1335" w="2735">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82"/>
            <p:cNvSpPr/>
            <p:nvPr/>
          </p:nvSpPr>
          <p:spPr>
            <a:xfrm>
              <a:off x="1979011" y="2969120"/>
              <a:ext cx="17777" cy="24206"/>
            </a:xfrm>
            <a:custGeom>
              <a:rect b="b" l="l" r="r" t="t"/>
              <a:pathLst>
                <a:path extrusionOk="0" h="930" w="683">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82"/>
            <p:cNvSpPr/>
            <p:nvPr/>
          </p:nvSpPr>
          <p:spPr>
            <a:xfrm>
              <a:off x="2032393" y="2969120"/>
              <a:ext cx="17803" cy="24206"/>
            </a:xfrm>
            <a:custGeom>
              <a:rect b="b" l="l" r="r" t="t"/>
              <a:pathLst>
                <a:path extrusionOk="0" h="930" w="684">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82"/>
            <p:cNvSpPr/>
            <p:nvPr/>
          </p:nvSpPr>
          <p:spPr>
            <a:xfrm>
              <a:off x="1990827" y="2892287"/>
              <a:ext cx="47552" cy="53513"/>
            </a:xfrm>
            <a:custGeom>
              <a:rect b="b" l="l" r="r" t="t"/>
              <a:pathLst>
                <a:path extrusionOk="0" h="2056" w="1827">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82"/>
            <p:cNvSpPr/>
            <p:nvPr/>
          </p:nvSpPr>
          <p:spPr>
            <a:xfrm>
              <a:off x="1990827" y="2892391"/>
              <a:ext cx="32717" cy="53460"/>
            </a:xfrm>
            <a:custGeom>
              <a:rect b="b" l="l" r="r" t="t"/>
              <a:pathLst>
                <a:path extrusionOk="0" h="2054" w="1257">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82"/>
            <p:cNvSpPr/>
            <p:nvPr/>
          </p:nvSpPr>
          <p:spPr>
            <a:xfrm>
              <a:off x="1990827" y="2892391"/>
              <a:ext cx="47552" cy="23737"/>
            </a:xfrm>
            <a:custGeom>
              <a:rect b="b" l="l" r="r" t="t"/>
              <a:pathLst>
                <a:path extrusionOk="0" h="912" w="1827">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3" name="Google Shape;18193;p82"/>
            <p:cNvSpPr/>
            <p:nvPr/>
          </p:nvSpPr>
          <p:spPr>
            <a:xfrm>
              <a:off x="1990827" y="2892391"/>
              <a:ext cx="32717" cy="21629"/>
            </a:xfrm>
            <a:custGeom>
              <a:rect b="b" l="l" r="r" t="t"/>
              <a:pathLst>
                <a:path extrusionOk="0" h="831" w="1257">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82"/>
            <p:cNvSpPr/>
            <p:nvPr/>
          </p:nvSpPr>
          <p:spPr>
            <a:xfrm>
              <a:off x="1979010" y="3011076"/>
              <a:ext cx="71185" cy="142422"/>
            </a:xfrm>
            <a:custGeom>
              <a:rect b="b" l="l" r="r" t="t"/>
              <a:pathLst>
                <a:path extrusionOk="0" h="5472" w="2735">
                  <a:moveTo>
                    <a:pt x="0" y="0"/>
                  </a:moveTo>
                  <a:lnTo>
                    <a:pt x="0" y="5471"/>
                  </a:lnTo>
                  <a:lnTo>
                    <a:pt x="2734" y="5471"/>
                  </a:lnTo>
                  <a:lnTo>
                    <a:pt x="27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82"/>
            <p:cNvSpPr/>
            <p:nvPr/>
          </p:nvSpPr>
          <p:spPr>
            <a:xfrm>
              <a:off x="1979010" y="3094130"/>
              <a:ext cx="71185" cy="59447"/>
            </a:xfrm>
            <a:custGeom>
              <a:rect b="b" l="l" r="r" t="t"/>
              <a:pathLst>
                <a:path extrusionOk="0" h="2284" w="2735">
                  <a:moveTo>
                    <a:pt x="0" y="0"/>
                  </a:moveTo>
                  <a:lnTo>
                    <a:pt x="0" y="2284"/>
                  </a:lnTo>
                  <a:lnTo>
                    <a:pt x="2734" y="2284"/>
                  </a:lnTo>
                  <a:lnTo>
                    <a:pt x="2734"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82"/>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82"/>
            <p:cNvSpPr/>
            <p:nvPr/>
          </p:nvSpPr>
          <p:spPr>
            <a:xfrm>
              <a:off x="1937419" y="3076353"/>
              <a:ext cx="26782" cy="71185"/>
            </a:xfrm>
            <a:custGeom>
              <a:rect b="b" l="l" r="r" t="t"/>
              <a:pathLst>
                <a:path extrusionOk="0" h="2735" w="1029">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82"/>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82"/>
            <p:cNvSpPr/>
            <p:nvPr/>
          </p:nvSpPr>
          <p:spPr>
            <a:xfrm>
              <a:off x="1937419" y="3076353"/>
              <a:ext cx="26782" cy="53148"/>
            </a:xfrm>
            <a:custGeom>
              <a:rect b="b" l="l" r="r" t="t"/>
              <a:pathLst>
                <a:path extrusionOk="0" h="2042" w="1029">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82"/>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82"/>
            <p:cNvSpPr/>
            <p:nvPr/>
          </p:nvSpPr>
          <p:spPr>
            <a:xfrm>
              <a:off x="1919668" y="3155034"/>
              <a:ext cx="17777" cy="81622"/>
            </a:xfrm>
            <a:custGeom>
              <a:rect b="b" l="l" r="r" t="t"/>
              <a:pathLst>
                <a:path extrusionOk="0" h="3136" w="683">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82"/>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82"/>
            <p:cNvSpPr/>
            <p:nvPr/>
          </p:nvSpPr>
          <p:spPr>
            <a:xfrm>
              <a:off x="1955195" y="2993299"/>
              <a:ext cx="118816" cy="23737"/>
            </a:xfrm>
            <a:custGeom>
              <a:rect b="b" l="l" r="r" t="t"/>
              <a:pathLst>
                <a:path extrusionOk="0" h="912" w="4565">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82"/>
            <p:cNvSpPr/>
            <p:nvPr/>
          </p:nvSpPr>
          <p:spPr>
            <a:xfrm>
              <a:off x="1937419" y="3076353"/>
              <a:ext cx="47474" cy="71185"/>
            </a:xfrm>
            <a:custGeom>
              <a:rect b="b" l="l" r="r" t="t"/>
              <a:pathLst>
                <a:path extrusionOk="0" h="2735" w="1824">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82"/>
            <p:cNvSpPr/>
            <p:nvPr/>
          </p:nvSpPr>
          <p:spPr>
            <a:xfrm>
              <a:off x="1919564" y="3141656"/>
              <a:ext cx="83184" cy="95000"/>
            </a:xfrm>
            <a:custGeom>
              <a:rect b="b" l="l" r="r" t="t"/>
              <a:pathLst>
                <a:path extrusionOk="0" h="3650" w="3196">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82"/>
            <p:cNvSpPr/>
            <p:nvPr/>
          </p:nvSpPr>
          <p:spPr>
            <a:xfrm>
              <a:off x="1937419" y="3076353"/>
              <a:ext cx="47578" cy="53408"/>
            </a:xfrm>
            <a:custGeom>
              <a:rect b="b" l="l" r="r" t="t"/>
              <a:pathLst>
                <a:path extrusionOk="0" h="2052" w="1828">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82"/>
            <p:cNvSpPr/>
            <p:nvPr/>
          </p:nvSpPr>
          <p:spPr>
            <a:xfrm>
              <a:off x="1937419" y="3076353"/>
              <a:ext cx="26782" cy="52419"/>
            </a:xfrm>
            <a:custGeom>
              <a:rect b="b" l="l" r="r" t="t"/>
              <a:pathLst>
                <a:path extrusionOk="0" h="2014" w="1029">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82"/>
            <p:cNvSpPr/>
            <p:nvPr/>
          </p:nvSpPr>
          <p:spPr>
            <a:xfrm>
              <a:off x="1919668" y="3155034"/>
              <a:ext cx="17777" cy="81622"/>
            </a:xfrm>
            <a:custGeom>
              <a:rect b="b" l="l" r="r" t="t"/>
              <a:pathLst>
                <a:path extrusionOk="0" h="3136" w="683">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82"/>
            <p:cNvSpPr/>
            <p:nvPr/>
          </p:nvSpPr>
          <p:spPr>
            <a:xfrm>
              <a:off x="1984867" y="3155034"/>
              <a:ext cx="17803" cy="81622"/>
            </a:xfrm>
            <a:custGeom>
              <a:rect b="b" l="l" r="r" t="t"/>
              <a:pathLst>
                <a:path extrusionOk="0" h="3136" w="684">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82"/>
            <p:cNvSpPr/>
            <p:nvPr/>
          </p:nvSpPr>
          <p:spPr>
            <a:xfrm>
              <a:off x="2044209" y="3076353"/>
              <a:ext cx="47552" cy="71185"/>
            </a:xfrm>
            <a:custGeom>
              <a:rect b="b" l="l" r="r" t="t"/>
              <a:pathLst>
                <a:path extrusionOk="0" h="2735" w="1827">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82"/>
            <p:cNvSpPr/>
            <p:nvPr/>
          </p:nvSpPr>
          <p:spPr>
            <a:xfrm>
              <a:off x="2026433" y="3141656"/>
              <a:ext cx="83184" cy="95000"/>
            </a:xfrm>
            <a:custGeom>
              <a:rect b="b" l="l" r="r" t="t"/>
              <a:pathLst>
                <a:path extrusionOk="0" h="3650" w="3196">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82"/>
            <p:cNvSpPr/>
            <p:nvPr/>
          </p:nvSpPr>
          <p:spPr>
            <a:xfrm>
              <a:off x="2044313" y="3076353"/>
              <a:ext cx="47448" cy="53408"/>
            </a:xfrm>
            <a:custGeom>
              <a:rect b="b" l="l" r="r" t="t"/>
              <a:pathLst>
                <a:path extrusionOk="0" h="2052" w="1823">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82"/>
            <p:cNvSpPr/>
            <p:nvPr/>
          </p:nvSpPr>
          <p:spPr>
            <a:xfrm>
              <a:off x="2044209" y="3076353"/>
              <a:ext cx="26756" cy="52419"/>
            </a:xfrm>
            <a:custGeom>
              <a:rect b="b" l="l" r="r" t="t"/>
              <a:pathLst>
                <a:path extrusionOk="0" h="2014" w="1028">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82"/>
            <p:cNvSpPr/>
            <p:nvPr/>
          </p:nvSpPr>
          <p:spPr>
            <a:xfrm>
              <a:off x="2026537" y="3155034"/>
              <a:ext cx="17803" cy="81622"/>
            </a:xfrm>
            <a:custGeom>
              <a:rect b="b" l="l" r="r" t="t"/>
              <a:pathLst>
                <a:path extrusionOk="0" h="3136" w="684">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82"/>
            <p:cNvSpPr/>
            <p:nvPr/>
          </p:nvSpPr>
          <p:spPr>
            <a:xfrm>
              <a:off x="2091736" y="3155034"/>
              <a:ext cx="17803" cy="81622"/>
            </a:xfrm>
            <a:custGeom>
              <a:rect b="b" l="l" r="r" t="t"/>
              <a:pathLst>
                <a:path extrusionOk="0" h="3136" w="684">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82"/>
            <p:cNvSpPr/>
            <p:nvPr/>
          </p:nvSpPr>
          <p:spPr>
            <a:xfrm>
              <a:off x="1884036" y="3135800"/>
              <a:ext cx="47474" cy="71081"/>
            </a:xfrm>
            <a:custGeom>
              <a:rect b="b" l="l" r="r" t="t"/>
              <a:pathLst>
                <a:path extrusionOk="0" h="2731" w="1824">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82"/>
            <p:cNvSpPr/>
            <p:nvPr/>
          </p:nvSpPr>
          <p:spPr>
            <a:xfrm>
              <a:off x="1866181" y="3200999"/>
              <a:ext cx="83184" cy="59369"/>
            </a:xfrm>
            <a:custGeom>
              <a:rect b="b" l="l" r="r" t="t"/>
              <a:pathLst>
                <a:path extrusionOk="0" h="2281" w="3196">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82"/>
            <p:cNvSpPr/>
            <p:nvPr/>
          </p:nvSpPr>
          <p:spPr>
            <a:xfrm>
              <a:off x="1884036" y="3135800"/>
              <a:ext cx="47474" cy="53304"/>
            </a:xfrm>
            <a:custGeom>
              <a:rect b="b" l="l" r="r" t="t"/>
              <a:pathLst>
                <a:path extrusionOk="0" h="2048" w="1824">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82"/>
            <p:cNvSpPr/>
            <p:nvPr/>
          </p:nvSpPr>
          <p:spPr>
            <a:xfrm>
              <a:off x="1884036" y="3135800"/>
              <a:ext cx="26678" cy="52393"/>
            </a:xfrm>
            <a:custGeom>
              <a:rect b="b" l="l" r="r" t="t"/>
              <a:pathLst>
                <a:path extrusionOk="0" h="2013" w="1025">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82"/>
            <p:cNvSpPr/>
            <p:nvPr/>
          </p:nvSpPr>
          <p:spPr>
            <a:xfrm>
              <a:off x="1866285" y="3214377"/>
              <a:ext cx="17777" cy="45991"/>
            </a:xfrm>
            <a:custGeom>
              <a:rect b="b" l="l" r="r" t="t"/>
              <a:pathLst>
                <a:path extrusionOk="0" h="1767" w="683">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82"/>
            <p:cNvSpPr/>
            <p:nvPr/>
          </p:nvSpPr>
          <p:spPr>
            <a:xfrm>
              <a:off x="1931484" y="3214377"/>
              <a:ext cx="17777" cy="45991"/>
            </a:xfrm>
            <a:custGeom>
              <a:rect b="b" l="l" r="r" t="t"/>
              <a:pathLst>
                <a:path extrusionOk="0" h="1767" w="683">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82"/>
            <p:cNvSpPr/>
            <p:nvPr/>
          </p:nvSpPr>
          <p:spPr>
            <a:xfrm>
              <a:off x="1990827" y="3135800"/>
              <a:ext cx="47552" cy="71081"/>
            </a:xfrm>
            <a:custGeom>
              <a:rect b="b" l="l" r="r" t="t"/>
              <a:pathLst>
                <a:path extrusionOk="0" h="2731" w="1827">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3" name="Google Shape;18223;p82"/>
            <p:cNvSpPr/>
            <p:nvPr/>
          </p:nvSpPr>
          <p:spPr>
            <a:xfrm>
              <a:off x="1973050" y="3200999"/>
              <a:ext cx="83080" cy="59369"/>
            </a:xfrm>
            <a:custGeom>
              <a:rect b="b" l="l" r="r" t="t"/>
              <a:pathLst>
                <a:path extrusionOk="0" h="2281" w="3192">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4" name="Google Shape;18224;p82"/>
            <p:cNvSpPr/>
            <p:nvPr/>
          </p:nvSpPr>
          <p:spPr>
            <a:xfrm>
              <a:off x="1990827" y="3135800"/>
              <a:ext cx="47552" cy="53304"/>
            </a:xfrm>
            <a:custGeom>
              <a:rect b="b" l="l" r="r" t="t"/>
              <a:pathLst>
                <a:path extrusionOk="0" h="2048" w="1827">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82"/>
            <p:cNvSpPr/>
            <p:nvPr/>
          </p:nvSpPr>
          <p:spPr>
            <a:xfrm>
              <a:off x="1990827" y="3135800"/>
              <a:ext cx="26756" cy="52393"/>
            </a:xfrm>
            <a:custGeom>
              <a:rect b="b" l="l" r="r" t="t"/>
              <a:pathLst>
                <a:path extrusionOk="0" h="2013" w="1028">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82"/>
            <p:cNvSpPr/>
            <p:nvPr/>
          </p:nvSpPr>
          <p:spPr>
            <a:xfrm>
              <a:off x="1973050" y="3214377"/>
              <a:ext cx="17803" cy="45991"/>
            </a:xfrm>
            <a:custGeom>
              <a:rect b="b" l="l" r="r" t="t"/>
              <a:pathLst>
                <a:path extrusionOk="0" h="1767" w="684">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82"/>
            <p:cNvSpPr/>
            <p:nvPr/>
          </p:nvSpPr>
          <p:spPr>
            <a:xfrm>
              <a:off x="2038353" y="3214377"/>
              <a:ext cx="17777" cy="45991"/>
            </a:xfrm>
            <a:custGeom>
              <a:rect b="b" l="l" r="r" t="t"/>
              <a:pathLst>
                <a:path extrusionOk="0" h="1767" w="683">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82"/>
            <p:cNvSpPr/>
            <p:nvPr/>
          </p:nvSpPr>
          <p:spPr>
            <a:xfrm>
              <a:off x="2097696" y="3135696"/>
              <a:ext cx="47448" cy="71185"/>
            </a:xfrm>
            <a:custGeom>
              <a:rect b="b" l="l" r="r" t="t"/>
              <a:pathLst>
                <a:path extrusionOk="0" h="2735" w="1823">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82"/>
            <p:cNvSpPr/>
            <p:nvPr/>
          </p:nvSpPr>
          <p:spPr>
            <a:xfrm>
              <a:off x="2079841" y="3200999"/>
              <a:ext cx="83158" cy="59369"/>
            </a:xfrm>
            <a:custGeom>
              <a:rect b="b" l="l" r="r" t="t"/>
              <a:pathLst>
                <a:path extrusionOk="0" h="2281" w="3195">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82"/>
            <p:cNvSpPr/>
            <p:nvPr/>
          </p:nvSpPr>
          <p:spPr>
            <a:xfrm>
              <a:off x="2097696" y="3135696"/>
              <a:ext cx="47448" cy="53408"/>
            </a:xfrm>
            <a:custGeom>
              <a:rect b="b" l="l" r="r" t="t"/>
              <a:pathLst>
                <a:path extrusionOk="0" h="2052" w="1823">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82"/>
            <p:cNvSpPr/>
            <p:nvPr/>
          </p:nvSpPr>
          <p:spPr>
            <a:xfrm>
              <a:off x="2097696" y="3135800"/>
              <a:ext cx="26678" cy="52393"/>
            </a:xfrm>
            <a:custGeom>
              <a:rect b="b" l="l" r="r" t="t"/>
              <a:pathLst>
                <a:path extrusionOk="0" h="2013" w="1025">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82"/>
            <p:cNvSpPr/>
            <p:nvPr/>
          </p:nvSpPr>
          <p:spPr>
            <a:xfrm>
              <a:off x="2079919" y="3214377"/>
              <a:ext cx="17803" cy="45991"/>
            </a:xfrm>
            <a:custGeom>
              <a:rect b="b" l="l" r="r" t="t"/>
              <a:pathLst>
                <a:path extrusionOk="0" h="1767" w="684">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82"/>
            <p:cNvSpPr/>
            <p:nvPr/>
          </p:nvSpPr>
          <p:spPr>
            <a:xfrm>
              <a:off x="2145118" y="3214377"/>
              <a:ext cx="17803" cy="45991"/>
            </a:xfrm>
            <a:custGeom>
              <a:rect b="b" l="l" r="r" t="t"/>
              <a:pathLst>
                <a:path extrusionOk="0" h="1767" w="684">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82"/>
            <p:cNvSpPr/>
            <p:nvPr/>
          </p:nvSpPr>
          <p:spPr>
            <a:xfrm>
              <a:off x="1860689" y="3070679"/>
              <a:ext cx="307905" cy="195258"/>
            </a:xfrm>
            <a:custGeom>
              <a:rect b="b" l="l" r="r" t="t"/>
              <a:pathLst>
                <a:path extrusionOk="0" h="7502" w="1183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82"/>
            <p:cNvSpPr/>
            <p:nvPr/>
          </p:nvSpPr>
          <p:spPr>
            <a:xfrm>
              <a:off x="1948428" y="2886795"/>
              <a:ext cx="132350" cy="177325"/>
            </a:xfrm>
            <a:custGeom>
              <a:rect b="b" l="l" r="r" t="t"/>
              <a:pathLst>
                <a:path extrusionOk="0" h="6813" w="5085">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82"/>
            <p:cNvSpPr/>
            <p:nvPr/>
          </p:nvSpPr>
          <p:spPr>
            <a:xfrm>
              <a:off x="1995304" y="3035152"/>
              <a:ext cx="36751" cy="11192"/>
            </a:xfrm>
            <a:custGeom>
              <a:rect b="b" l="l" r="r" t="t"/>
              <a:pathLst>
                <a:path extrusionOk="0" h="430" w="1412">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7" name="Google Shape;18237;p82"/>
          <p:cNvGrpSpPr/>
          <p:nvPr/>
        </p:nvGrpSpPr>
        <p:grpSpPr>
          <a:xfrm>
            <a:off x="1790923" y="1990798"/>
            <a:ext cx="356004" cy="355900"/>
            <a:chOff x="1817093" y="1990798"/>
            <a:chExt cx="356004" cy="355900"/>
          </a:xfrm>
        </p:grpSpPr>
        <p:sp>
          <p:nvSpPr>
            <p:cNvPr id="18238" name="Google Shape;18238;p82"/>
            <p:cNvSpPr/>
            <p:nvPr/>
          </p:nvSpPr>
          <p:spPr>
            <a:xfrm>
              <a:off x="1822325" y="1996030"/>
              <a:ext cx="262019" cy="172745"/>
            </a:xfrm>
            <a:custGeom>
              <a:rect b="b" l="l" r="r" t="t"/>
              <a:pathLst>
                <a:path extrusionOk="0" h="6637" w="10067">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82"/>
            <p:cNvSpPr/>
            <p:nvPr/>
          </p:nvSpPr>
          <p:spPr>
            <a:xfrm>
              <a:off x="1995043" y="1995926"/>
              <a:ext cx="172823" cy="262045"/>
            </a:xfrm>
            <a:custGeom>
              <a:rect b="b" l="l" r="r" t="t"/>
              <a:pathLst>
                <a:path extrusionOk="0" h="10068" w="664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82"/>
            <p:cNvSpPr/>
            <p:nvPr/>
          </p:nvSpPr>
          <p:spPr>
            <a:xfrm>
              <a:off x="1905743" y="2168748"/>
              <a:ext cx="262123" cy="172823"/>
            </a:xfrm>
            <a:custGeom>
              <a:rect b="b" l="l" r="r" t="t"/>
              <a:pathLst>
                <a:path extrusionOk="0" h="6640" w="10071">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82"/>
            <p:cNvSpPr/>
            <p:nvPr/>
          </p:nvSpPr>
          <p:spPr>
            <a:xfrm>
              <a:off x="1822325" y="2079552"/>
              <a:ext cx="172823" cy="261941"/>
            </a:xfrm>
            <a:custGeom>
              <a:rect b="b" l="l" r="r" t="t"/>
              <a:pathLst>
                <a:path extrusionOk="0" h="10064" w="664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82"/>
            <p:cNvSpPr/>
            <p:nvPr/>
          </p:nvSpPr>
          <p:spPr>
            <a:xfrm>
              <a:off x="1822325" y="2168748"/>
              <a:ext cx="39041" cy="172745"/>
            </a:xfrm>
            <a:custGeom>
              <a:rect b="b" l="l" r="r" t="t"/>
              <a:pathLst>
                <a:path extrusionOk="0" h="6637" w="150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82"/>
            <p:cNvSpPr/>
            <p:nvPr/>
          </p:nvSpPr>
          <p:spPr>
            <a:xfrm>
              <a:off x="1874979" y="2079578"/>
              <a:ext cx="39406" cy="89196"/>
            </a:xfrm>
            <a:custGeom>
              <a:rect b="b" l="l" r="r" t="t"/>
              <a:pathLst>
                <a:path extrusionOk="0" h="3427" w="1514">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82"/>
            <p:cNvSpPr/>
            <p:nvPr/>
          </p:nvSpPr>
          <p:spPr>
            <a:xfrm>
              <a:off x="1822325" y="1996030"/>
              <a:ext cx="39041" cy="172745"/>
            </a:xfrm>
            <a:custGeom>
              <a:rect b="b" l="l" r="r" t="t"/>
              <a:pathLst>
                <a:path extrusionOk="0" h="6637" w="150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82"/>
            <p:cNvSpPr/>
            <p:nvPr/>
          </p:nvSpPr>
          <p:spPr>
            <a:xfrm>
              <a:off x="2059149" y="2051598"/>
              <a:ext cx="39562" cy="61399"/>
            </a:xfrm>
            <a:custGeom>
              <a:rect b="b" l="l" r="r" t="t"/>
              <a:pathLst>
                <a:path extrusionOk="0" h="2359" w="152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82"/>
            <p:cNvSpPr/>
            <p:nvPr/>
          </p:nvSpPr>
          <p:spPr>
            <a:xfrm>
              <a:off x="1995043" y="1995926"/>
              <a:ext cx="22358" cy="72565"/>
            </a:xfrm>
            <a:custGeom>
              <a:rect b="b" l="l" r="r" t="t"/>
              <a:pathLst>
                <a:path extrusionOk="0" h="2788" w="859">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82"/>
            <p:cNvSpPr/>
            <p:nvPr/>
          </p:nvSpPr>
          <p:spPr>
            <a:xfrm>
              <a:off x="1995043" y="2096314"/>
              <a:ext cx="22358" cy="72461"/>
            </a:xfrm>
            <a:custGeom>
              <a:rect b="b" l="l" r="r" t="t"/>
              <a:pathLst>
                <a:path extrusionOk="0" h="2784" w="859">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82"/>
            <p:cNvSpPr/>
            <p:nvPr/>
          </p:nvSpPr>
          <p:spPr>
            <a:xfrm>
              <a:off x="2042283" y="2168748"/>
              <a:ext cx="44715" cy="89170"/>
            </a:xfrm>
            <a:custGeom>
              <a:rect b="b" l="l" r="r" t="t"/>
              <a:pathLst>
                <a:path extrusionOk="0" h="3426" w="1718">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82"/>
            <p:cNvSpPr/>
            <p:nvPr/>
          </p:nvSpPr>
          <p:spPr>
            <a:xfrm>
              <a:off x="1983956" y="2168748"/>
              <a:ext cx="22280" cy="72461"/>
            </a:xfrm>
            <a:custGeom>
              <a:rect b="b" l="l" r="r" t="t"/>
              <a:pathLst>
                <a:path extrusionOk="0" h="2784" w="856">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82"/>
            <p:cNvSpPr/>
            <p:nvPr/>
          </p:nvSpPr>
          <p:spPr>
            <a:xfrm>
              <a:off x="1903088" y="2224525"/>
              <a:ext cx="39041" cy="61295"/>
            </a:xfrm>
            <a:custGeom>
              <a:rect b="b" l="l" r="r" t="t"/>
              <a:pathLst>
                <a:path extrusionOk="0" h="2355" w="150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82"/>
            <p:cNvSpPr/>
            <p:nvPr/>
          </p:nvSpPr>
          <p:spPr>
            <a:xfrm>
              <a:off x="1983956" y="2269032"/>
              <a:ext cx="27849" cy="72539"/>
            </a:xfrm>
            <a:custGeom>
              <a:rect b="b" l="l" r="r" t="t"/>
              <a:pathLst>
                <a:path extrusionOk="0" h="2787" w="107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82"/>
            <p:cNvSpPr/>
            <p:nvPr/>
          </p:nvSpPr>
          <p:spPr>
            <a:xfrm>
              <a:off x="1817093" y="1990798"/>
              <a:ext cx="356004" cy="355900"/>
            </a:xfrm>
            <a:custGeom>
              <a:rect b="b" l="l" r="r" t="t"/>
              <a:pathLst>
                <a:path extrusionOk="0" h="13674" w="13678">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3" name="Google Shape;18253;p82"/>
          <p:cNvGrpSpPr/>
          <p:nvPr/>
        </p:nvGrpSpPr>
        <p:grpSpPr>
          <a:xfrm>
            <a:off x="6532066" y="1550777"/>
            <a:ext cx="355978" cy="305797"/>
            <a:chOff x="6558237" y="1550777"/>
            <a:chExt cx="355978" cy="305797"/>
          </a:xfrm>
        </p:grpSpPr>
        <p:sp>
          <p:nvSpPr>
            <p:cNvPr id="18254" name="Google Shape;18254;p82"/>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82"/>
            <p:cNvSpPr/>
            <p:nvPr/>
          </p:nvSpPr>
          <p:spPr>
            <a:xfrm>
              <a:off x="6574530" y="1717457"/>
              <a:ext cx="323314" cy="133807"/>
            </a:xfrm>
            <a:custGeom>
              <a:rect b="b" l="l" r="r" t="t"/>
              <a:pathLst>
                <a:path extrusionOk="0" h="5141" w="12422">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82"/>
            <p:cNvSpPr/>
            <p:nvPr/>
          </p:nvSpPr>
          <p:spPr>
            <a:xfrm>
              <a:off x="6563364" y="1606008"/>
              <a:ext cx="345645" cy="144999"/>
            </a:xfrm>
            <a:custGeom>
              <a:rect b="b" l="l" r="r" t="t"/>
              <a:pathLst>
                <a:path extrusionOk="0" h="5571" w="1328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82"/>
            <p:cNvSpPr/>
            <p:nvPr/>
          </p:nvSpPr>
          <p:spPr>
            <a:xfrm>
              <a:off x="6591292" y="1606086"/>
              <a:ext cx="289790" cy="16710"/>
            </a:xfrm>
            <a:custGeom>
              <a:rect b="b" l="l" r="r" t="t"/>
              <a:pathLst>
                <a:path extrusionOk="0" h="642" w="11134">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82"/>
            <p:cNvSpPr/>
            <p:nvPr/>
          </p:nvSpPr>
          <p:spPr>
            <a:xfrm>
              <a:off x="6624711"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82"/>
            <p:cNvSpPr/>
            <p:nvPr/>
          </p:nvSpPr>
          <p:spPr>
            <a:xfrm>
              <a:off x="6624711"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82"/>
            <p:cNvSpPr/>
            <p:nvPr/>
          </p:nvSpPr>
          <p:spPr>
            <a:xfrm>
              <a:off x="6624711"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82"/>
            <p:cNvSpPr/>
            <p:nvPr/>
          </p:nvSpPr>
          <p:spPr>
            <a:xfrm>
              <a:off x="6624711"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82"/>
            <p:cNvSpPr/>
            <p:nvPr/>
          </p:nvSpPr>
          <p:spPr>
            <a:xfrm>
              <a:off x="6825357" y="1606008"/>
              <a:ext cx="22280" cy="245257"/>
            </a:xfrm>
            <a:custGeom>
              <a:rect b="b" l="l" r="r" t="t"/>
              <a:pathLst>
                <a:path extrusionOk="0" h="9423" w="856">
                  <a:moveTo>
                    <a:pt x="1" y="0"/>
                  </a:moveTo>
                  <a:lnTo>
                    <a:pt x="1" y="9423"/>
                  </a:lnTo>
                  <a:lnTo>
                    <a:pt x="856" y="9423"/>
                  </a:lnTo>
                  <a:lnTo>
                    <a:pt x="856" y="0"/>
                  </a:ln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82"/>
            <p:cNvSpPr/>
            <p:nvPr/>
          </p:nvSpPr>
          <p:spPr>
            <a:xfrm>
              <a:off x="6825357" y="1606008"/>
              <a:ext cx="22280" cy="16788"/>
            </a:xfrm>
            <a:custGeom>
              <a:rect b="b" l="l" r="r" t="t"/>
              <a:pathLst>
                <a:path extrusionOk="0" h="645" w="856">
                  <a:moveTo>
                    <a:pt x="1" y="0"/>
                  </a:moveTo>
                  <a:lnTo>
                    <a:pt x="1" y="644"/>
                  </a:lnTo>
                  <a:lnTo>
                    <a:pt x="856" y="644"/>
                  </a:lnTo>
                  <a:lnTo>
                    <a:pt x="85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82"/>
            <p:cNvSpPr/>
            <p:nvPr/>
          </p:nvSpPr>
          <p:spPr>
            <a:xfrm>
              <a:off x="6825357" y="1767638"/>
              <a:ext cx="22280" cy="16788"/>
            </a:xfrm>
            <a:custGeom>
              <a:rect b="b" l="l" r="r" t="t"/>
              <a:pathLst>
                <a:path extrusionOk="0" h="645" w="856">
                  <a:moveTo>
                    <a:pt x="1" y="0"/>
                  </a:moveTo>
                  <a:lnTo>
                    <a:pt x="1" y="644"/>
                  </a:lnTo>
                  <a:lnTo>
                    <a:pt x="856" y="644"/>
                  </a:lnTo>
                  <a:lnTo>
                    <a:pt x="856"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82"/>
            <p:cNvSpPr/>
            <p:nvPr/>
          </p:nvSpPr>
          <p:spPr>
            <a:xfrm>
              <a:off x="6825357" y="1828985"/>
              <a:ext cx="22280" cy="22280"/>
            </a:xfrm>
            <a:custGeom>
              <a:rect b="b" l="l" r="r" t="t"/>
              <a:pathLst>
                <a:path extrusionOk="0" h="856" w="856">
                  <a:moveTo>
                    <a:pt x="1" y="1"/>
                  </a:moveTo>
                  <a:lnTo>
                    <a:pt x="1" y="856"/>
                  </a:lnTo>
                  <a:lnTo>
                    <a:pt x="856" y="856"/>
                  </a:lnTo>
                  <a:lnTo>
                    <a:pt x="85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82"/>
            <p:cNvSpPr/>
            <p:nvPr/>
          </p:nvSpPr>
          <p:spPr>
            <a:xfrm>
              <a:off x="6708337" y="1706370"/>
              <a:ext cx="55699" cy="22280"/>
            </a:xfrm>
            <a:custGeom>
              <a:rect b="b" l="l" r="r" t="t"/>
              <a:pathLst>
                <a:path extrusionOk="0" h="856" w="214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82"/>
            <p:cNvSpPr/>
            <p:nvPr/>
          </p:nvSpPr>
          <p:spPr>
            <a:xfrm>
              <a:off x="6613649" y="1728623"/>
              <a:ext cx="44533" cy="39041"/>
            </a:xfrm>
            <a:custGeom>
              <a:rect b="b" l="l" r="r" t="t"/>
              <a:pathLst>
                <a:path extrusionOk="0" h="1500" w="1711">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82"/>
            <p:cNvSpPr/>
            <p:nvPr/>
          </p:nvSpPr>
          <p:spPr>
            <a:xfrm>
              <a:off x="6613545"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82"/>
            <p:cNvSpPr/>
            <p:nvPr/>
          </p:nvSpPr>
          <p:spPr>
            <a:xfrm>
              <a:off x="6814191" y="1728623"/>
              <a:ext cx="44637" cy="39041"/>
            </a:xfrm>
            <a:custGeom>
              <a:rect b="b" l="l" r="r" t="t"/>
              <a:pathLst>
                <a:path extrusionOk="0" h="1500" w="1715">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82"/>
            <p:cNvSpPr/>
            <p:nvPr/>
          </p:nvSpPr>
          <p:spPr>
            <a:xfrm>
              <a:off x="6814191" y="1728623"/>
              <a:ext cx="44637" cy="16788"/>
            </a:xfrm>
            <a:custGeom>
              <a:rect b="b" l="l" r="r" t="t"/>
              <a:pathLst>
                <a:path extrusionOk="0" h="645" w="1715">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82"/>
            <p:cNvSpPr/>
            <p:nvPr/>
          </p:nvSpPr>
          <p:spPr>
            <a:xfrm>
              <a:off x="6558237" y="1550777"/>
              <a:ext cx="355978" cy="305797"/>
            </a:xfrm>
            <a:custGeom>
              <a:rect b="b" l="l" r="r" t="t"/>
              <a:pathLst>
                <a:path extrusionOk="0" h="11749" w="13677">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82"/>
            <p:cNvSpPr/>
            <p:nvPr/>
          </p:nvSpPr>
          <p:spPr>
            <a:xfrm>
              <a:off x="6703106" y="1701242"/>
              <a:ext cx="66162" cy="32717"/>
            </a:xfrm>
            <a:custGeom>
              <a:rect b="b" l="l" r="r" t="t"/>
              <a:pathLst>
                <a:path extrusionOk="0" h="1257" w="2542">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3" name="Google Shape;18273;p82"/>
          <p:cNvGrpSpPr/>
          <p:nvPr/>
        </p:nvGrpSpPr>
        <p:grpSpPr>
          <a:xfrm>
            <a:off x="1783687" y="2454296"/>
            <a:ext cx="417065" cy="312018"/>
            <a:chOff x="1809858" y="2454296"/>
            <a:chExt cx="417065" cy="312018"/>
          </a:xfrm>
        </p:grpSpPr>
        <p:sp>
          <p:nvSpPr>
            <p:cNvPr id="18274" name="Google Shape;18274;p82"/>
            <p:cNvSpPr/>
            <p:nvPr/>
          </p:nvSpPr>
          <p:spPr>
            <a:xfrm>
              <a:off x="1816833" y="2460438"/>
              <a:ext cx="404780" cy="215117"/>
            </a:xfrm>
            <a:custGeom>
              <a:rect b="b" l="l" r="r" t="t"/>
              <a:pathLst>
                <a:path extrusionOk="0" h="8265" w="15552">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82"/>
            <p:cNvSpPr/>
            <p:nvPr/>
          </p:nvSpPr>
          <p:spPr>
            <a:xfrm>
              <a:off x="1815454" y="2525793"/>
              <a:ext cx="368706" cy="149762"/>
            </a:xfrm>
            <a:custGeom>
              <a:rect b="b" l="l" r="r" t="t"/>
              <a:pathLst>
                <a:path extrusionOk="0" h="5754" w="14166">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82"/>
            <p:cNvSpPr/>
            <p:nvPr/>
          </p:nvSpPr>
          <p:spPr>
            <a:xfrm>
              <a:off x="1947127" y="2564731"/>
              <a:ext cx="143359" cy="195440"/>
            </a:xfrm>
            <a:custGeom>
              <a:rect b="b" l="l" r="r" t="t"/>
              <a:pathLst>
                <a:path extrusionOk="0" h="7509" w="5508">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82"/>
            <p:cNvSpPr/>
            <p:nvPr/>
          </p:nvSpPr>
          <p:spPr>
            <a:xfrm>
              <a:off x="2044860" y="2610331"/>
              <a:ext cx="45626" cy="13014"/>
            </a:xfrm>
            <a:custGeom>
              <a:rect b="b" l="l" r="r" t="t"/>
              <a:pathLst>
                <a:path extrusionOk="0" h="500" w="1753">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82"/>
            <p:cNvSpPr/>
            <p:nvPr/>
          </p:nvSpPr>
          <p:spPr>
            <a:xfrm>
              <a:off x="1809858" y="2454296"/>
              <a:ext cx="417065" cy="227298"/>
            </a:xfrm>
            <a:custGeom>
              <a:rect b="b" l="l" r="r" t="t"/>
              <a:pathLst>
                <a:path extrusionOk="0" h="8733" w="16024">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82"/>
            <p:cNvSpPr/>
            <p:nvPr/>
          </p:nvSpPr>
          <p:spPr>
            <a:xfrm>
              <a:off x="1941010" y="2558588"/>
              <a:ext cx="155514" cy="207725"/>
            </a:xfrm>
            <a:custGeom>
              <a:rect b="b" l="l" r="r" t="t"/>
              <a:pathLst>
                <a:path extrusionOk="0" h="7981" w="5975">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82"/>
            <p:cNvSpPr/>
            <p:nvPr/>
          </p:nvSpPr>
          <p:spPr>
            <a:xfrm>
              <a:off x="1984528" y="2643308"/>
              <a:ext cx="68687" cy="84173"/>
            </a:xfrm>
            <a:custGeom>
              <a:rect b="b" l="l" r="r" t="t"/>
              <a:pathLst>
                <a:path extrusionOk="0" h="3234" w="2639">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82"/>
            <p:cNvSpPr/>
            <p:nvPr/>
          </p:nvSpPr>
          <p:spPr>
            <a:xfrm>
              <a:off x="1984268" y="2481755"/>
              <a:ext cx="54554" cy="37089"/>
            </a:xfrm>
            <a:custGeom>
              <a:rect b="b" l="l" r="r" t="t"/>
              <a:pathLst>
                <a:path extrusionOk="0" h="1425" w="2096">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82"/>
            <p:cNvSpPr/>
            <p:nvPr/>
          </p:nvSpPr>
          <p:spPr>
            <a:xfrm>
              <a:off x="2088794" y="2522384"/>
              <a:ext cx="42165" cy="35371"/>
            </a:xfrm>
            <a:custGeom>
              <a:rect b="b" l="l" r="r" t="t"/>
              <a:pathLst>
                <a:path extrusionOk="0" h="1359" w="162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3" name="Google Shape;18283;p82"/>
          <p:cNvGrpSpPr/>
          <p:nvPr/>
        </p:nvGrpSpPr>
        <p:grpSpPr>
          <a:xfrm>
            <a:off x="851096" y="1990798"/>
            <a:ext cx="340934" cy="355952"/>
            <a:chOff x="877266" y="1990798"/>
            <a:chExt cx="340934" cy="355952"/>
          </a:xfrm>
        </p:grpSpPr>
        <p:sp>
          <p:nvSpPr>
            <p:cNvPr id="18284" name="Google Shape;18284;p82"/>
            <p:cNvSpPr/>
            <p:nvPr/>
          </p:nvSpPr>
          <p:spPr>
            <a:xfrm>
              <a:off x="999231" y="1996030"/>
              <a:ext cx="214310" cy="164494"/>
            </a:xfrm>
            <a:custGeom>
              <a:rect b="b" l="l" r="r" t="t"/>
              <a:pathLst>
                <a:path extrusionOk="0" h="6320" w="8234">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82"/>
            <p:cNvSpPr/>
            <p:nvPr/>
          </p:nvSpPr>
          <p:spPr>
            <a:xfrm>
              <a:off x="1033379" y="1995926"/>
              <a:ext cx="151688" cy="164520"/>
            </a:xfrm>
            <a:custGeom>
              <a:rect b="b" l="l" r="r" t="t"/>
              <a:pathLst>
                <a:path extrusionOk="0" h="6321" w="5828">
                  <a:moveTo>
                    <a:pt x="4522" y="1"/>
                  </a:moveTo>
                  <a:lnTo>
                    <a:pt x="0" y="6320"/>
                  </a:lnTo>
                  <a:lnTo>
                    <a:pt x="1306" y="6320"/>
                  </a:lnTo>
                  <a:lnTo>
                    <a:pt x="5827"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82"/>
            <p:cNvSpPr/>
            <p:nvPr/>
          </p:nvSpPr>
          <p:spPr>
            <a:xfrm>
              <a:off x="1067345" y="1995926"/>
              <a:ext cx="146196" cy="164598"/>
            </a:xfrm>
            <a:custGeom>
              <a:rect b="b" l="l" r="r" t="t"/>
              <a:pathLst>
                <a:path extrusionOk="0" h="6324" w="5617">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82"/>
            <p:cNvSpPr/>
            <p:nvPr/>
          </p:nvSpPr>
          <p:spPr>
            <a:xfrm>
              <a:off x="884008" y="1996030"/>
              <a:ext cx="214232" cy="164494"/>
            </a:xfrm>
            <a:custGeom>
              <a:rect b="b" l="l" r="r" t="t"/>
              <a:pathLst>
                <a:path extrusionOk="0" h="6320" w="8231">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82"/>
            <p:cNvSpPr/>
            <p:nvPr/>
          </p:nvSpPr>
          <p:spPr>
            <a:xfrm>
              <a:off x="914225" y="1995926"/>
              <a:ext cx="151688" cy="164520"/>
            </a:xfrm>
            <a:custGeom>
              <a:rect b="b" l="l" r="r" t="t"/>
              <a:pathLst>
                <a:path extrusionOk="0" h="6321" w="5828">
                  <a:moveTo>
                    <a:pt x="1" y="1"/>
                  </a:moveTo>
                  <a:lnTo>
                    <a:pt x="4522" y="6320"/>
                  </a:lnTo>
                  <a:lnTo>
                    <a:pt x="5828" y="6320"/>
                  </a:lnTo>
                  <a:lnTo>
                    <a:pt x="1306"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82"/>
            <p:cNvSpPr/>
            <p:nvPr/>
          </p:nvSpPr>
          <p:spPr>
            <a:xfrm>
              <a:off x="884008" y="1995926"/>
              <a:ext cx="147940" cy="164598"/>
            </a:xfrm>
            <a:custGeom>
              <a:rect b="b" l="l" r="r" t="t"/>
              <a:pathLst>
                <a:path extrusionOk="0" h="6324" w="5684">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82"/>
            <p:cNvSpPr/>
            <p:nvPr/>
          </p:nvSpPr>
          <p:spPr>
            <a:xfrm>
              <a:off x="1082832" y="2112971"/>
              <a:ext cx="33914" cy="47474"/>
            </a:xfrm>
            <a:custGeom>
              <a:rect b="b" l="l" r="r" t="t"/>
              <a:pathLst>
                <a:path extrusionOk="0" h="1824" w="1303">
                  <a:moveTo>
                    <a:pt x="711" y="1"/>
                  </a:moveTo>
                  <a:lnTo>
                    <a:pt x="0" y="996"/>
                  </a:lnTo>
                  <a:lnTo>
                    <a:pt x="592" y="1823"/>
                  </a:lnTo>
                  <a:lnTo>
                    <a:pt x="1081" y="1141"/>
                  </a:lnTo>
                  <a:lnTo>
                    <a:pt x="1302" y="831"/>
                  </a:lnTo>
                  <a:lnTo>
                    <a:pt x="711"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82"/>
            <p:cNvSpPr/>
            <p:nvPr/>
          </p:nvSpPr>
          <p:spPr>
            <a:xfrm>
              <a:off x="1065810" y="2089260"/>
              <a:ext cx="35554" cy="49660"/>
            </a:xfrm>
            <a:custGeom>
              <a:rect b="b" l="l" r="r" t="t"/>
              <a:pathLst>
                <a:path extrusionOk="0" h="1908" w="1366">
                  <a:moveTo>
                    <a:pt x="711" y="0"/>
                  </a:moveTo>
                  <a:lnTo>
                    <a:pt x="0" y="992"/>
                  </a:lnTo>
                  <a:lnTo>
                    <a:pt x="654" y="1907"/>
                  </a:lnTo>
                  <a:lnTo>
                    <a:pt x="1365" y="912"/>
                  </a:lnTo>
                  <a:lnTo>
                    <a:pt x="711"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82"/>
            <p:cNvSpPr/>
            <p:nvPr/>
          </p:nvSpPr>
          <p:spPr>
            <a:xfrm>
              <a:off x="1048762" y="2065341"/>
              <a:ext cx="35554" cy="49765"/>
            </a:xfrm>
            <a:custGeom>
              <a:rect b="b" l="l" r="r" t="t"/>
              <a:pathLst>
                <a:path extrusionOk="0" h="1912" w="1366">
                  <a:moveTo>
                    <a:pt x="708" y="1"/>
                  </a:moveTo>
                  <a:lnTo>
                    <a:pt x="1" y="993"/>
                  </a:lnTo>
                  <a:lnTo>
                    <a:pt x="655" y="1911"/>
                  </a:lnTo>
                  <a:lnTo>
                    <a:pt x="1366" y="919"/>
                  </a:lnTo>
                  <a:lnTo>
                    <a:pt x="70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82"/>
            <p:cNvSpPr/>
            <p:nvPr/>
          </p:nvSpPr>
          <p:spPr>
            <a:xfrm>
              <a:off x="941711" y="2132752"/>
              <a:ext cx="214050" cy="208767"/>
            </a:xfrm>
            <a:custGeom>
              <a:rect b="b" l="l" r="r" t="t"/>
              <a:pathLst>
                <a:path extrusionOk="0" h="8021" w="8224">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82"/>
            <p:cNvSpPr/>
            <p:nvPr/>
          </p:nvSpPr>
          <p:spPr>
            <a:xfrm>
              <a:off x="1033093" y="2132752"/>
              <a:ext cx="122668" cy="208767"/>
            </a:xfrm>
            <a:custGeom>
              <a:rect b="b" l="l" r="r" t="t"/>
              <a:pathLst>
                <a:path extrusionOk="0" h="8021" w="4713">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82"/>
            <p:cNvSpPr/>
            <p:nvPr/>
          </p:nvSpPr>
          <p:spPr>
            <a:xfrm>
              <a:off x="969820" y="2158207"/>
              <a:ext cx="157831" cy="157727"/>
            </a:xfrm>
            <a:custGeom>
              <a:rect b="b" l="l" r="r" t="t"/>
              <a:pathLst>
                <a:path extrusionOk="0" h="6060" w="6064">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82"/>
            <p:cNvSpPr/>
            <p:nvPr/>
          </p:nvSpPr>
          <p:spPr>
            <a:xfrm>
              <a:off x="1033093" y="2158207"/>
              <a:ext cx="98748" cy="157753"/>
            </a:xfrm>
            <a:custGeom>
              <a:rect b="b" l="l" r="r" t="t"/>
              <a:pathLst>
                <a:path extrusionOk="0" h="6061" w="3794">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82"/>
            <p:cNvSpPr/>
            <p:nvPr/>
          </p:nvSpPr>
          <p:spPr>
            <a:xfrm>
              <a:off x="877266" y="1990798"/>
              <a:ext cx="340934" cy="355952"/>
            </a:xfrm>
            <a:custGeom>
              <a:rect b="b" l="l" r="r" t="t"/>
              <a:pathLst>
                <a:path extrusionOk="0" h="13676" w="13099">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82"/>
            <p:cNvSpPr/>
            <p:nvPr/>
          </p:nvSpPr>
          <p:spPr>
            <a:xfrm>
              <a:off x="965057" y="2152923"/>
              <a:ext cx="167149" cy="77640"/>
            </a:xfrm>
            <a:custGeom>
              <a:rect b="b" l="l" r="r" t="t"/>
              <a:pathLst>
                <a:path extrusionOk="0" h="2983" w="6422">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82"/>
            <p:cNvSpPr/>
            <p:nvPr/>
          </p:nvSpPr>
          <p:spPr>
            <a:xfrm>
              <a:off x="964849" y="2243785"/>
              <a:ext cx="167461" cy="77380"/>
            </a:xfrm>
            <a:custGeom>
              <a:rect b="b" l="l" r="r" t="t"/>
              <a:pathLst>
                <a:path extrusionOk="0" h="2973" w="6434">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82"/>
            <p:cNvSpPr/>
            <p:nvPr/>
          </p:nvSpPr>
          <p:spPr>
            <a:xfrm>
              <a:off x="1033093" y="2201595"/>
              <a:ext cx="19364" cy="71029"/>
            </a:xfrm>
            <a:custGeom>
              <a:rect b="b" l="l" r="r" t="t"/>
              <a:pathLst>
                <a:path extrusionOk="0" h="2729" w="744">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1" name="Google Shape;18301;p82"/>
          <p:cNvGrpSpPr/>
          <p:nvPr/>
        </p:nvGrpSpPr>
        <p:grpSpPr>
          <a:xfrm>
            <a:off x="6497736" y="2422490"/>
            <a:ext cx="400928" cy="375603"/>
            <a:chOff x="6523907" y="2422490"/>
            <a:chExt cx="400928" cy="375603"/>
          </a:xfrm>
        </p:grpSpPr>
        <p:sp>
          <p:nvSpPr>
            <p:cNvPr id="18302" name="Google Shape;18302;p82"/>
            <p:cNvSpPr/>
            <p:nvPr/>
          </p:nvSpPr>
          <p:spPr>
            <a:xfrm>
              <a:off x="6529841" y="2504373"/>
              <a:ext cx="389137" cy="287838"/>
            </a:xfrm>
            <a:custGeom>
              <a:rect b="b" l="l" r="r" t="t"/>
              <a:pathLst>
                <a:path extrusionOk="0" h="11059" w="14951">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82"/>
            <p:cNvSpPr/>
            <p:nvPr/>
          </p:nvSpPr>
          <p:spPr>
            <a:xfrm>
              <a:off x="6529763" y="2504373"/>
              <a:ext cx="194634" cy="287838"/>
            </a:xfrm>
            <a:custGeom>
              <a:rect b="b" l="l" r="r" t="t"/>
              <a:pathLst>
                <a:path extrusionOk="0" h="11059" w="7478">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82"/>
            <p:cNvSpPr/>
            <p:nvPr/>
          </p:nvSpPr>
          <p:spPr>
            <a:xfrm>
              <a:off x="6563546" y="2538156"/>
              <a:ext cx="321648" cy="220271"/>
            </a:xfrm>
            <a:custGeom>
              <a:rect b="b" l="l" r="r" t="t"/>
              <a:pathLst>
                <a:path extrusionOk="0" h="8463" w="12358">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82"/>
            <p:cNvSpPr/>
            <p:nvPr/>
          </p:nvSpPr>
          <p:spPr>
            <a:xfrm>
              <a:off x="6563546" y="2538156"/>
              <a:ext cx="160850" cy="220271"/>
            </a:xfrm>
            <a:custGeom>
              <a:rect b="b" l="l" r="r" t="t"/>
              <a:pathLst>
                <a:path extrusionOk="0" h="8463" w="618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82"/>
            <p:cNvSpPr/>
            <p:nvPr/>
          </p:nvSpPr>
          <p:spPr>
            <a:xfrm>
              <a:off x="6647980" y="2428451"/>
              <a:ext cx="152781" cy="127509"/>
            </a:xfrm>
            <a:custGeom>
              <a:rect b="b" l="l" r="r" t="t"/>
              <a:pathLst>
                <a:path extrusionOk="0" h="4899" w="587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82"/>
            <p:cNvSpPr/>
            <p:nvPr/>
          </p:nvSpPr>
          <p:spPr>
            <a:xfrm>
              <a:off x="6637829" y="2671495"/>
              <a:ext cx="44429" cy="38052"/>
            </a:xfrm>
            <a:custGeom>
              <a:rect b="b" l="l" r="r" t="t"/>
              <a:pathLst>
                <a:path extrusionOk="0" h="1462" w="1707">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82"/>
            <p:cNvSpPr/>
            <p:nvPr/>
          </p:nvSpPr>
          <p:spPr>
            <a:xfrm>
              <a:off x="6706932" y="2599685"/>
              <a:ext cx="43284" cy="38156"/>
            </a:xfrm>
            <a:custGeom>
              <a:rect b="b" l="l" r="r" t="t"/>
              <a:pathLst>
                <a:path extrusionOk="0" h="1466" w="1663">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82"/>
            <p:cNvSpPr/>
            <p:nvPr/>
          </p:nvSpPr>
          <p:spPr>
            <a:xfrm>
              <a:off x="6647980" y="2428451"/>
              <a:ext cx="76417" cy="127509"/>
            </a:xfrm>
            <a:custGeom>
              <a:rect b="b" l="l" r="r" t="t"/>
              <a:pathLst>
                <a:path extrusionOk="0" h="4899" w="2936">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82"/>
            <p:cNvSpPr/>
            <p:nvPr/>
          </p:nvSpPr>
          <p:spPr>
            <a:xfrm>
              <a:off x="6701180" y="2495888"/>
              <a:ext cx="40525" cy="34695"/>
            </a:xfrm>
            <a:custGeom>
              <a:rect b="b" l="l" r="r" t="t"/>
              <a:pathLst>
                <a:path extrusionOk="0" h="1333" w="1557">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82"/>
            <p:cNvSpPr/>
            <p:nvPr/>
          </p:nvSpPr>
          <p:spPr>
            <a:xfrm>
              <a:off x="6624529" y="2591461"/>
              <a:ext cx="208272" cy="130632"/>
            </a:xfrm>
            <a:custGeom>
              <a:rect b="b" l="l" r="r" t="t"/>
              <a:pathLst>
                <a:path extrusionOk="0" h="5019" w="8002">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82"/>
            <p:cNvSpPr/>
            <p:nvPr/>
          </p:nvSpPr>
          <p:spPr>
            <a:xfrm>
              <a:off x="6597226" y="2582846"/>
              <a:ext cx="43492" cy="38234"/>
            </a:xfrm>
            <a:custGeom>
              <a:rect b="b" l="l" r="r" t="t"/>
              <a:pathLst>
                <a:path extrusionOk="0" h="1469" w="1671">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82"/>
            <p:cNvSpPr/>
            <p:nvPr/>
          </p:nvSpPr>
          <p:spPr>
            <a:xfrm>
              <a:off x="6816638" y="2684093"/>
              <a:ext cx="43310" cy="38130"/>
            </a:xfrm>
            <a:custGeom>
              <a:rect b="b" l="l" r="r" t="t"/>
              <a:pathLst>
                <a:path extrusionOk="0" h="1465" w="1664">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82"/>
            <p:cNvSpPr/>
            <p:nvPr/>
          </p:nvSpPr>
          <p:spPr>
            <a:xfrm>
              <a:off x="6523907" y="2422490"/>
              <a:ext cx="400928" cy="375603"/>
            </a:xfrm>
            <a:custGeom>
              <a:rect b="b" l="l" r="r" t="t"/>
              <a:pathLst>
                <a:path extrusionOk="0" h="14431" w="15404">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82"/>
            <p:cNvSpPr/>
            <p:nvPr/>
          </p:nvSpPr>
          <p:spPr>
            <a:xfrm>
              <a:off x="6701102" y="2490006"/>
              <a:ext cx="54319" cy="46433"/>
            </a:xfrm>
            <a:custGeom>
              <a:rect b="b" l="l" r="r" t="t"/>
              <a:pathLst>
                <a:path extrusionOk="0" h="1784" w="2087">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6" name="Google Shape;18316;p82"/>
          <p:cNvGrpSpPr/>
          <p:nvPr/>
        </p:nvGrpSpPr>
        <p:grpSpPr>
          <a:xfrm>
            <a:off x="5165466" y="1972006"/>
            <a:ext cx="231332" cy="370580"/>
            <a:chOff x="5191637" y="1972006"/>
            <a:chExt cx="231332" cy="370580"/>
          </a:xfrm>
        </p:grpSpPr>
        <p:sp>
          <p:nvSpPr>
            <p:cNvPr id="18317" name="Google Shape;18317;p82"/>
            <p:cNvSpPr/>
            <p:nvPr/>
          </p:nvSpPr>
          <p:spPr>
            <a:xfrm>
              <a:off x="5208841" y="2012505"/>
              <a:ext cx="196924" cy="208454"/>
            </a:xfrm>
            <a:custGeom>
              <a:rect b="b" l="l" r="r" t="t"/>
              <a:pathLst>
                <a:path extrusionOk="0" h="8009" w="7566">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82"/>
            <p:cNvSpPr/>
            <p:nvPr/>
          </p:nvSpPr>
          <p:spPr>
            <a:xfrm>
              <a:off x="5208841" y="2012505"/>
              <a:ext cx="196924" cy="23191"/>
            </a:xfrm>
            <a:custGeom>
              <a:rect b="b" l="l" r="r" t="t"/>
              <a:pathLst>
                <a:path extrusionOk="0" h="891" w="7566">
                  <a:moveTo>
                    <a:pt x="1" y="1"/>
                  </a:moveTo>
                  <a:lnTo>
                    <a:pt x="1" y="891"/>
                  </a:lnTo>
                  <a:lnTo>
                    <a:pt x="7565" y="891"/>
                  </a:lnTo>
                  <a:lnTo>
                    <a:pt x="7565"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82"/>
            <p:cNvSpPr/>
            <p:nvPr/>
          </p:nvSpPr>
          <p:spPr>
            <a:xfrm>
              <a:off x="5197311" y="1995119"/>
              <a:ext cx="219984" cy="23191"/>
            </a:xfrm>
            <a:custGeom>
              <a:rect b="b" l="l" r="r" t="t"/>
              <a:pathLst>
                <a:path extrusionOk="0" h="891" w="8452">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82"/>
            <p:cNvSpPr/>
            <p:nvPr/>
          </p:nvSpPr>
          <p:spPr>
            <a:xfrm>
              <a:off x="5191637" y="1972006"/>
              <a:ext cx="231332" cy="370580"/>
            </a:xfrm>
            <a:custGeom>
              <a:rect b="b" l="l" r="r" t="t"/>
              <a:pathLst>
                <a:path extrusionOk="0" h="14238" w="8888">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82"/>
            <p:cNvSpPr/>
            <p:nvPr/>
          </p:nvSpPr>
          <p:spPr>
            <a:xfrm>
              <a:off x="5229923" y="2064794"/>
              <a:ext cx="152391" cy="109602"/>
            </a:xfrm>
            <a:custGeom>
              <a:rect b="b" l="l" r="r" t="t"/>
              <a:pathLst>
                <a:path extrusionOk="0" h="4211" w="5855">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2" name="Google Shape;18322;p82"/>
          <p:cNvGrpSpPr/>
          <p:nvPr/>
        </p:nvGrpSpPr>
        <p:grpSpPr>
          <a:xfrm>
            <a:off x="4641350" y="1540132"/>
            <a:ext cx="363786" cy="326983"/>
            <a:chOff x="4667521" y="1540132"/>
            <a:chExt cx="363786" cy="326983"/>
          </a:xfrm>
        </p:grpSpPr>
        <p:sp>
          <p:nvSpPr>
            <p:cNvPr id="18323" name="Google Shape;18323;p82"/>
            <p:cNvSpPr/>
            <p:nvPr/>
          </p:nvSpPr>
          <p:spPr>
            <a:xfrm>
              <a:off x="4817908" y="1606372"/>
              <a:ext cx="28786" cy="50207"/>
            </a:xfrm>
            <a:custGeom>
              <a:rect b="b" l="l" r="r" t="t"/>
              <a:pathLst>
                <a:path extrusionOk="0" h="1929" w="1106">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82"/>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82"/>
            <p:cNvSpPr/>
            <p:nvPr/>
          </p:nvSpPr>
          <p:spPr>
            <a:xfrm>
              <a:off x="4901430" y="1574879"/>
              <a:ext cx="28760" cy="50285"/>
            </a:xfrm>
            <a:custGeom>
              <a:rect b="b" l="l" r="r" t="t"/>
              <a:pathLst>
                <a:path extrusionOk="0" h="1932" w="1105">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82"/>
            <p:cNvSpPr/>
            <p:nvPr/>
          </p:nvSpPr>
          <p:spPr>
            <a:xfrm>
              <a:off x="4778528" y="1577169"/>
              <a:ext cx="107806" cy="107806"/>
            </a:xfrm>
            <a:custGeom>
              <a:rect b="b" l="l" r="r" t="t"/>
              <a:pathLst>
                <a:path extrusionOk="0" h="4142" w="4142">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82"/>
            <p:cNvSpPr/>
            <p:nvPr/>
          </p:nvSpPr>
          <p:spPr>
            <a:xfrm>
              <a:off x="4778528" y="1577143"/>
              <a:ext cx="60930" cy="107832"/>
            </a:xfrm>
            <a:custGeom>
              <a:rect b="b" l="l" r="r" t="t"/>
              <a:pathLst>
                <a:path extrusionOk="0" h="4143" w="2341">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82"/>
            <p:cNvSpPr/>
            <p:nvPr/>
          </p:nvSpPr>
          <p:spPr>
            <a:xfrm>
              <a:off x="4795733" y="1594373"/>
              <a:ext cx="73398" cy="73372"/>
            </a:xfrm>
            <a:custGeom>
              <a:rect b="b" l="l" r="r" t="t"/>
              <a:pathLst>
                <a:path extrusionOk="0" h="2819" w="282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82"/>
            <p:cNvSpPr/>
            <p:nvPr/>
          </p:nvSpPr>
          <p:spPr>
            <a:xfrm>
              <a:off x="4796019" y="1594347"/>
              <a:ext cx="43518" cy="73345"/>
            </a:xfrm>
            <a:custGeom>
              <a:rect b="b" l="l" r="r" t="t"/>
              <a:pathLst>
                <a:path extrusionOk="0" h="2818" w="1672">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82"/>
            <p:cNvSpPr/>
            <p:nvPr/>
          </p:nvSpPr>
          <p:spPr>
            <a:xfrm>
              <a:off x="4862051" y="1545650"/>
              <a:ext cx="107806" cy="107806"/>
            </a:xfrm>
            <a:custGeom>
              <a:rect b="b" l="l" r="r" t="t"/>
              <a:pathLst>
                <a:path extrusionOk="0" h="4142" w="4142">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82"/>
            <p:cNvSpPr/>
            <p:nvPr/>
          </p:nvSpPr>
          <p:spPr>
            <a:xfrm>
              <a:off x="4862051" y="1545650"/>
              <a:ext cx="60904" cy="107832"/>
            </a:xfrm>
            <a:custGeom>
              <a:rect b="b" l="l" r="r" t="t"/>
              <a:pathLst>
                <a:path extrusionOk="0" h="4143" w="234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82"/>
            <p:cNvSpPr/>
            <p:nvPr/>
          </p:nvSpPr>
          <p:spPr>
            <a:xfrm>
              <a:off x="4879255" y="1562880"/>
              <a:ext cx="73372" cy="73372"/>
            </a:xfrm>
            <a:custGeom>
              <a:rect b="b" l="l" r="r" t="t"/>
              <a:pathLst>
                <a:path extrusionOk="0" h="2819" w="2819">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82"/>
            <p:cNvSpPr/>
            <p:nvPr/>
          </p:nvSpPr>
          <p:spPr>
            <a:xfrm>
              <a:off x="4879541" y="1562906"/>
              <a:ext cx="43622" cy="73293"/>
            </a:xfrm>
            <a:custGeom>
              <a:rect b="b" l="l" r="r" t="t"/>
              <a:pathLst>
                <a:path extrusionOk="0" h="2816" w="1676">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82"/>
            <p:cNvSpPr/>
            <p:nvPr/>
          </p:nvSpPr>
          <p:spPr>
            <a:xfrm>
              <a:off x="4673299" y="1725604"/>
              <a:ext cx="121470" cy="136696"/>
            </a:xfrm>
            <a:custGeom>
              <a:rect b="b" l="l" r="r" t="t"/>
              <a:pathLst>
                <a:path extrusionOk="0" h="5252" w="4667">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82"/>
            <p:cNvSpPr/>
            <p:nvPr/>
          </p:nvSpPr>
          <p:spPr>
            <a:xfrm>
              <a:off x="4706901" y="1817819"/>
              <a:ext cx="87765" cy="44481"/>
            </a:xfrm>
            <a:custGeom>
              <a:rect b="b" l="l" r="r" t="t"/>
              <a:pathLst>
                <a:path extrusionOk="0" h="1709" w="3372">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82"/>
            <p:cNvSpPr/>
            <p:nvPr/>
          </p:nvSpPr>
          <p:spPr>
            <a:xfrm>
              <a:off x="4790787" y="1663424"/>
              <a:ext cx="236017" cy="146092"/>
            </a:xfrm>
            <a:custGeom>
              <a:rect b="b" l="l" r="r" t="t"/>
              <a:pathLst>
                <a:path extrusionOk="0" h="5613" w="9068">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82"/>
            <p:cNvSpPr/>
            <p:nvPr/>
          </p:nvSpPr>
          <p:spPr>
            <a:xfrm>
              <a:off x="4790787" y="1719201"/>
              <a:ext cx="47917" cy="90315"/>
            </a:xfrm>
            <a:custGeom>
              <a:rect b="b" l="l" r="r" t="t"/>
              <a:pathLst>
                <a:path extrusionOk="0" h="3470" w="1841">
                  <a:moveTo>
                    <a:pt x="634" y="0"/>
                  </a:moveTo>
                  <a:lnTo>
                    <a:pt x="1" y="264"/>
                  </a:lnTo>
                  <a:lnTo>
                    <a:pt x="1208" y="3469"/>
                  </a:lnTo>
                  <a:lnTo>
                    <a:pt x="1841" y="3206"/>
                  </a:lnTo>
                  <a:lnTo>
                    <a:pt x="634"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82"/>
            <p:cNvSpPr/>
            <p:nvPr/>
          </p:nvSpPr>
          <p:spPr>
            <a:xfrm>
              <a:off x="4752709" y="1715115"/>
              <a:ext cx="73840" cy="118946"/>
            </a:xfrm>
            <a:custGeom>
              <a:rect b="b" l="l" r="r" t="t"/>
              <a:pathLst>
                <a:path extrusionOk="0" h="4570" w="2837">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82"/>
            <p:cNvSpPr/>
            <p:nvPr/>
          </p:nvSpPr>
          <p:spPr>
            <a:xfrm>
              <a:off x="4787508" y="1804545"/>
              <a:ext cx="39119" cy="29515"/>
            </a:xfrm>
            <a:custGeom>
              <a:rect b="b" l="l" r="r" t="t"/>
              <a:pathLst>
                <a:path extrusionOk="0" h="1134" w="1503">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82"/>
            <p:cNvSpPr/>
            <p:nvPr/>
          </p:nvSpPr>
          <p:spPr>
            <a:xfrm>
              <a:off x="4817726" y="1606008"/>
              <a:ext cx="29151" cy="50311"/>
            </a:xfrm>
            <a:custGeom>
              <a:rect b="b" l="l" r="r" t="t"/>
              <a:pathLst>
                <a:path extrusionOk="0" h="1933" w="112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82"/>
            <p:cNvSpPr/>
            <p:nvPr/>
          </p:nvSpPr>
          <p:spPr>
            <a:xfrm>
              <a:off x="4870926" y="1557284"/>
              <a:ext cx="87036" cy="83809"/>
            </a:xfrm>
            <a:custGeom>
              <a:rect b="b" l="l" r="r" t="t"/>
              <a:pathLst>
                <a:path extrusionOk="0" h="3220" w="3344">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82"/>
            <p:cNvSpPr/>
            <p:nvPr/>
          </p:nvSpPr>
          <p:spPr>
            <a:xfrm>
              <a:off x="4765723" y="1540132"/>
              <a:ext cx="208819" cy="149684"/>
            </a:xfrm>
            <a:custGeom>
              <a:rect b="b" l="l" r="r" t="t"/>
              <a:pathLst>
                <a:path extrusionOk="0" h="5751" w="8023">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82"/>
            <p:cNvSpPr/>
            <p:nvPr/>
          </p:nvSpPr>
          <p:spPr>
            <a:xfrm>
              <a:off x="4901612" y="1574514"/>
              <a:ext cx="28760" cy="50285"/>
            </a:xfrm>
            <a:custGeom>
              <a:rect b="b" l="l" r="r" t="t"/>
              <a:pathLst>
                <a:path extrusionOk="0" h="1932" w="1105">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82"/>
            <p:cNvSpPr/>
            <p:nvPr/>
          </p:nvSpPr>
          <p:spPr>
            <a:xfrm>
              <a:off x="4667521" y="1657932"/>
              <a:ext cx="363786" cy="209183"/>
            </a:xfrm>
            <a:custGeom>
              <a:rect b="b" l="l" r="r" t="t"/>
              <a:pathLst>
                <a:path extrusionOk="0" h="8037" w="13977">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5" name="Google Shape;18345;p82"/>
          <p:cNvGrpSpPr/>
          <p:nvPr/>
        </p:nvGrpSpPr>
        <p:grpSpPr>
          <a:xfrm>
            <a:off x="2267772" y="2937262"/>
            <a:ext cx="379065" cy="278130"/>
            <a:chOff x="2293943" y="2937262"/>
            <a:chExt cx="379065" cy="278130"/>
          </a:xfrm>
        </p:grpSpPr>
        <p:sp>
          <p:nvSpPr>
            <p:cNvPr id="18346" name="Google Shape;18346;p82"/>
            <p:cNvSpPr/>
            <p:nvPr/>
          </p:nvSpPr>
          <p:spPr>
            <a:xfrm>
              <a:off x="2317212" y="2942832"/>
              <a:ext cx="332345" cy="243357"/>
            </a:xfrm>
            <a:custGeom>
              <a:rect b="b" l="l" r="r" t="t"/>
              <a:pathLst>
                <a:path extrusionOk="0" h="9350" w="12769">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82"/>
            <p:cNvSpPr/>
            <p:nvPr/>
          </p:nvSpPr>
          <p:spPr>
            <a:xfrm>
              <a:off x="2340923" y="2966569"/>
              <a:ext cx="284923" cy="189949"/>
            </a:xfrm>
            <a:custGeom>
              <a:rect b="b" l="l" r="r" t="t"/>
              <a:pathLst>
                <a:path extrusionOk="0" h="7298" w="10947">
                  <a:moveTo>
                    <a:pt x="0" y="0"/>
                  </a:moveTo>
                  <a:lnTo>
                    <a:pt x="0" y="7297"/>
                  </a:lnTo>
                  <a:lnTo>
                    <a:pt x="10946" y="7297"/>
                  </a:lnTo>
                  <a:lnTo>
                    <a:pt x="10946"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82"/>
            <p:cNvSpPr/>
            <p:nvPr/>
          </p:nvSpPr>
          <p:spPr>
            <a:xfrm>
              <a:off x="2340923" y="3120860"/>
              <a:ext cx="166238" cy="35658"/>
            </a:xfrm>
            <a:custGeom>
              <a:rect b="b" l="l" r="r" t="t"/>
              <a:pathLst>
                <a:path extrusionOk="0" h="1370" w="6387">
                  <a:moveTo>
                    <a:pt x="0" y="1"/>
                  </a:moveTo>
                  <a:lnTo>
                    <a:pt x="0" y="1369"/>
                  </a:lnTo>
                  <a:lnTo>
                    <a:pt x="6386" y="1369"/>
                  </a:lnTo>
                  <a:lnTo>
                    <a:pt x="638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82"/>
            <p:cNvSpPr/>
            <p:nvPr/>
          </p:nvSpPr>
          <p:spPr>
            <a:xfrm>
              <a:off x="2382489" y="3049623"/>
              <a:ext cx="83106" cy="83184"/>
            </a:xfrm>
            <a:custGeom>
              <a:rect b="b" l="l" r="r" t="t"/>
              <a:pathLst>
                <a:path extrusionOk="0" h="3196" w="3193">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82"/>
            <p:cNvSpPr/>
            <p:nvPr/>
          </p:nvSpPr>
          <p:spPr>
            <a:xfrm>
              <a:off x="2507135" y="2966569"/>
              <a:ext cx="118711" cy="94974"/>
            </a:xfrm>
            <a:custGeom>
              <a:rect b="b" l="l" r="r" t="t"/>
              <a:pathLst>
                <a:path extrusionOk="0" h="3649" w="4561">
                  <a:moveTo>
                    <a:pt x="0" y="0"/>
                  </a:moveTo>
                  <a:lnTo>
                    <a:pt x="0" y="3649"/>
                  </a:lnTo>
                  <a:lnTo>
                    <a:pt x="4560" y="3649"/>
                  </a:lnTo>
                  <a:lnTo>
                    <a:pt x="4560" y="0"/>
                  </a:ln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82"/>
            <p:cNvSpPr/>
            <p:nvPr/>
          </p:nvSpPr>
          <p:spPr>
            <a:xfrm>
              <a:off x="2507135" y="3061517"/>
              <a:ext cx="118711" cy="95000"/>
            </a:xfrm>
            <a:custGeom>
              <a:rect b="b" l="l" r="r" t="t"/>
              <a:pathLst>
                <a:path extrusionOk="0" h="3650" w="4561">
                  <a:moveTo>
                    <a:pt x="0" y="1"/>
                  </a:moveTo>
                  <a:lnTo>
                    <a:pt x="0" y="3649"/>
                  </a:lnTo>
                  <a:lnTo>
                    <a:pt x="4560" y="3649"/>
                  </a:lnTo>
                  <a:lnTo>
                    <a:pt x="456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82"/>
            <p:cNvSpPr/>
            <p:nvPr/>
          </p:nvSpPr>
          <p:spPr>
            <a:xfrm>
              <a:off x="2299435" y="3180203"/>
              <a:ext cx="367977" cy="29697"/>
            </a:xfrm>
            <a:custGeom>
              <a:rect b="b" l="l" r="r" t="t"/>
              <a:pathLst>
                <a:path extrusionOk="0" h="1141" w="14138">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82"/>
            <p:cNvSpPr/>
            <p:nvPr/>
          </p:nvSpPr>
          <p:spPr>
            <a:xfrm>
              <a:off x="2447792" y="3180203"/>
              <a:ext cx="71263" cy="17881"/>
            </a:xfrm>
            <a:custGeom>
              <a:rect b="b" l="l" r="r" t="t"/>
              <a:pathLst>
                <a:path extrusionOk="0" h="687" w="2738">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82"/>
            <p:cNvSpPr/>
            <p:nvPr/>
          </p:nvSpPr>
          <p:spPr>
            <a:xfrm>
              <a:off x="2530846" y="3037806"/>
              <a:ext cx="71289" cy="23737"/>
            </a:xfrm>
            <a:custGeom>
              <a:rect b="b" l="l" r="r" t="t"/>
              <a:pathLst>
                <a:path extrusionOk="0" h="912" w="2739">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82"/>
            <p:cNvSpPr/>
            <p:nvPr/>
          </p:nvSpPr>
          <p:spPr>
            <a:xfrm>
              <a:off x="2554661" y="3019952"/>
              <a:ext cx="23737" cy="29697"/>
            </a:xfrm>
            <a:custGeom>
              <a:rect b="b" l="l" r="r" t="t"/>
              <a:pathLst>
                <a:path extrusionOk="0" h="1141" w="912">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82"/>
            <p:cNvSpPr/>
            <p:nvPr/>
          </p:nvSpPr>
          <p:spPr>
            <a:xfrm>
              <a:off x="2548700" y="2990280"/>
              <a:ext cx="35658" cy="41592"/>
            </a:xfrm>
            <a:custGeom>
              <a:rect b="b" l="l" r="r" t="t"/>
              <a:pathLst>
                <a:path extrusionOk="0" h="1598" w="137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82"/>
            <p:cNvSpPr/>
            <p:nvPr/>
          </p:nvSpPr>
          <p:spPr>
            <a:xfrm>
              <a:off x="2548570" y="2990280"/>
              <a:ext cx="23893" cy="41618"/>
            </a:xfrm>
            <a:custGeom>
              <a:rect b="b" l="l" r="r" t="t"/>
              <a:pathLst>
                <a:path extrusionOk="0" h="1599" w="918">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82"/>
            <p:cNvSpPr/>
            <p:nvPr/>
          </p:nvSpPr>
          <p:spPr>
            <a:xfrm>
              <a:off x="2548700" y="2990280"/>
              <a:ext cx="35658" cy="17699"/>
            </a:xfrm>
            <a:custGeom>
              <a:rect b="b" l="l" r="r" t="t"/>
              <a:pathLst>
                <a:path extrusionOk="0" h="680" w="137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82"/>
            <p:cNvSpPr/>
            <p:nvPr/>
          </p:nvSpPr>
          <p:spPr>
            <a:xfrm>
              <a:off x="2548700" y="2990280"/>
              <a:ext cx="23763" cy="14862"/>
            </a:xfrm>
            <a:custGeom>
              <a:rect b="b" l="l" r="r" t="t"/>
              <a:pathLst>
                <a:path extrusionOk="0" h="571" w="913">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82"/>
            <p:cNvSpPr/>
            <p:nvPr/>
          </p:nvSpPr>
          <p:spPr>
            <a:xfrm>
              <a:off x="2530846" y="3132677"/>
              <a:ext cx="71289" cy="23841"/>
            </a:xfrm>
            <a:custGeom>
              <a:rect b="b" l="l" r="r" t="t"/>
              <a:pathLst>
                <a:path extrusionOk="0" h="916" w="2739">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82"/>
            <p:cNvSpPr/>
            <p:nvPr/>
          </p:nvSpPr>
          <p:spPr>
            <a:xfrm>
              <a:off x="2554661" y="3114900"/>
              <a:ext cx="23737" cy="29697"/>
            </a:xfrm>
            <a:custGeom>
              <a:rect b="b" l="l" r="r" t="t"/>
              <a:pathLst>
                <a:path extrusionOk="0" h="1141" w="912">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82"/>
            <p:cNvSpPr/>
            <p:nvPr/>
          </p:nvSpPr>
          <p:spPr>
            <a:xfrm>
              <a:off x="2548700" y="3085255"/>
              <a:ext cx="35658" cy="41592"/>
            </a:xfrm>
            <a:custGeom>
              <a:rect b="b" l="l" r="r" t="t"/>
              <a:pathLst>
                <a:path extrusionOk="0" h="1598" w="137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82"/>
            <p:cNvSpPr/>
            <p:nvPr/>
          </p:nvSpPr>
          <p:spPr>
            <a:xfrm>
              <a:off x="2548570" y="3085255"/>
              <a:ext cx="23893" cy="41618"/>
            </a:xfrm>
            <a:custGeom>
              <a:rect b="b" l="l" r="r" t="t"/>
              <a:pathLst>
                <a:path extrusionOk="0" h="1599" w="918">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82"/>
            <p:cNvSpPr/>
            <p:nvPr/>
          </p:nvSpPr>
          <p:spPr>
            <a:xfrm>
              <a:off x="2548700" y="3085255"/>
              <a:ext cx="35658" cy="17699"/>
            </a:xfrm>
            <a:custGeom>
              <a:rect b="b" l="l" r="r" t="t"/>
              <a:pathLst>
                <a:path extrusionOk="0" h="680" w="137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82"/>
            <p:cNvSpPr/>
            <p:nvPr/>
          </p:nvSpPr>
          <p:spPr>
            <a:xfrm>
              <a:off x="2548700" y="3085255"/>
              <a:ext cx="23763" cy="14836"/>
            </a:xfrm>
            <a:custGeom>
              <a:rect b="b" l="l" r="r" t="t"/>
              <a:pathLst>
                <a:path extrusionOk="0" h="570" w="913">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82"/>
            <p:cNvSpPr/>
            <p:nvPr/>
          </p:nvSpPr>
          <p:spPr>
            <a:xfrm>
              <a:off x="2412160" y="3043767"/>
              <a:ext cx="23763" cy="35554"/>
            </a:xfrm>
            <a:custGeom>
              <a:rect b="b" l="l" r="r" t="t"/>
              <a:pathLst>
                <a:path extrusionOk="0" h="1366" w="913">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82"/>
            <p:cNvSpPr/>
            <p:nvPr/>
          </p:nvSpPr>
          <p:spPr>
            <a:xfrm>
              <a:off x="2400266" y="2996240"/>
              <a:ext cx="47552" cy="53408"/>
            </a:xfrm>
            <a:custGeom>
              <a:rect b="b" l="l" r="r" t="t"/>
              <a:pathLst>
                <a:path extrusionOk="0" h="2052" w="1827">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82"/>
            <p:cNvSpPr/>
            <p:nvPr/>
          </p:nvSpPr>
          <p:spPr>
            <a:xfrm>
              <a:off x="2400344" y="2996240"/>
              <a:ext cx="32717" cy="53434"/>
            </a:xfrm>
            <a:custGeom>
              <a:rect b="b" l="l" r="r" t="t"/>
              <a:pathLst>
                <a:path extrusionOk="0" h="2053" w="1257">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82"/>
            <p:cNvSpPr/>
            <p:nvPr/>
          </p:nvSpPr>
          <p:spPr>
            <a:xfrm>
              <a:off x="2400344" y="2996240"/>
              <a:ext cx="47474" cy="23737"/>
            </a:xfrm>
            <a:custGeom>
              <a:rect b="b" l="l" r="r" t="t"/>
              <a:pathLst>
                <a:path extrusionOk="0" h="912" w="1824">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82"/>
            <p:cNvSpPr/>
            <p:nvPr/>
          </p:nvSpPr>
          <p:spPr>
            <a:xfrm>
              <a:off x="2400344" y="2996240"/>
              <a:ext cx="32717" cy="21629"/>
            </a:xfrm>
            <a:custGeom>
              <a:rect b="b" l="l" r="r" t="t"/>
              <a:pathLst>
                <a:path extrusionOk="0" h="831" w="1257">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82"/>
            <p:cNvSpPr/>
            <p:nvPr/>
          </p:nvSpPr>
          <p:spPr>
            <a:xfrm>
              <a:off x="2382489" y="3074974"/>
              <a:ext cx="83184" cy="57833"/>
            </a:xfrm>
            <a:custGeom>
              <a:rect b="b" l="l" r="r" t="t"/>
              <a:pathLst>
                <a:path extrusionOk="0" h="2222" w="3196">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82"/>
            <p:cNvSpPr/>
            <p:nvPr/>
          </p:nvSpPr>
          <p:spPr>
            <a:xfrm>
              <a:off x="2335431" y="2960973"/>
              <a:ext cx="296011" cy="201036"/>
            </a:xfrm>
            <a:custGeom>
              <a:rect b="b" l="l" r="r" t="t"/>
              <a:pathLst>
                <a:path extrusionOk="0" h="7724" w="11373">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82"/>
            <p:cNvSpPr/>
            <p:nvPr/>
          </p:nvSpPr>
          <p:spPr>
            <a:xfrm>
              <a:off x="2293943" y="2937262"/>
              <a:ext cx="379065" cy="278130"/>
            </a:xfrm>
            <a:custGeom>
              <a:rect b="b" l="l" r="r" t="t"/>
              <a:pathLst>
                <a:path extrusionOk="0" h="10686" w="14564">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4" name="Google Shape;18374;p82"/>
          <p:cNvGrpSpPr/>
          <p:nvPr/>
        </p:nvGrpSpPr>
        <p:grpSpPr>
          <a:xfrm>
            <a:off x="2736658" y="2898611"/>
            <a:ext cx="378960" cy="355536"/>
            <a:chOff x="2762829" y="2898611"/>
            <a:chExt cx="378960" cy="355536"/>
          </a:xfrm>
        </p:grpSpPr>
        <p:sp>
          <p:nvSpPr>
            <p:cNvPr id="18375" name="Google Shape;18375;p82"/>
            <p:cNvSpPr/>
            <p:nvPr/>
          </p:nvSpPr>
          <p:spPr>
            <a:xfrm>
              <a:off x="2970060" y="2939813"/>
              <a:ext cx="166134" cy="173916"/>
            </a:xfrm>
            <a:custGeom>
              <a:rect b="b" l="l" r="r" t="t"/>
              <a:pathLst>
                <a:path extrusionOk="0" h="6682" w="6383">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82"/>
            <p:cNvSpPr/>
            <p:nvPr/>
          </p:nvSpPr>
          <p:spPr>
            <a:xfrm>
              <a:off x="3023442" y="2939813"/>
              <a:ext cx="59369" cy="118816"/>
            </a:xfrm>
            <a:custGeom>
              <a:rect b="b" l="l" r="r" t="t"/>
              <a:pathLst>
                <a:path extrusionOk="0" h="4565" w="2281">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82"/>
            <p:cNvSpPr/>
            <p:nvPr/>
          </p:nvSpPr>
          <p:spPr>
            <a:xfrm>
              <a:off x="3041297" y="2904285"/>
              <a:ext cx="23763" cy="94896"/>
            </a:xfrm>
            <a:custGeom>
              <a:rect b="b" l="l" r="r" t="t"/>
              <a:pathLst>
                <a:path extrusionOk="0" h="3646" w="913">
                  <a:moveTo>
                    <a:pt x="1" y="1"/>
                  </a:moveTo>
                  <a:lnTo>
                    <a:pt x="226" y="3646"/>
                  </a:lnTo>
                  <a:lnTo>
                    <a:pt x="683" y="3646"/>
                  </a:lnTo>
                  <a:lnTo>
                    <a:pt x="912"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82"/>
            <p:cNvSpPr/>
            <p:nvPr/>
          </p:nvSpPr>
          <p:spPr>
            <a:xfrm>
              <a:off x="3041219" y="3017010"/>
              <a:ext cx="23841" cy="23763"/>
            </a:xfrm>
            <a:custGeom>
              <a:rect b="b" l="l" r="r" t="t"/>
              <a:pathLst>
                <a:path extrusionOk="0" h="913" w="916">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82"/>
            <p:cNvSpPr/>
            <p:nvPr/>
          </p:nvSpPr>
          <p:spPr>
            <a:xfrm>
              <a:off x="2768320" y="3165367"/>
              <a:ext cx="201765" cy="83080"/>
            </a:xfrm>
            <a:custGeom>
              <a:rect b="b" l="l" r="r" t="t"/>
              <a:pathLst>
                <a:path extrusionOk="0" h="3192" w="7752">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82"/>
            <p:cNvSpPr/>
            <p:nvPr/>
          </p:nvSpPr>
          <p:spPr>
            <a:xfrm>
              <a:off x="2934428" y="3189547"/>
              <a:ext cx="35658" cy="58900"/>
            </a:xfrm>
            <a:custGeom>
              <a:rect b="b" l="l" r="r" t="t"/>
              <a:pathLst>
                <a:path extrusionOk="0" h="2263" w="137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82"/>
            <p:cNvSpPr/>
            <p:nvPr/>
          </p:nvSpPr>
          <p:spPr>
            <a:xfrm>
              <a:off x="2803848" y="2981483"/>
              <a:ext cx="130606" cy="95000"/>
            </a:xfrm>
            <a:custGeom>
              <a:rect b="b" l="l" r="r" t="t"/>
              <a:pathLst>
                <a:path extrusionOk="0" h="3650" w="5018">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82"/>
            <p:cNvSpPr/>
            <p:nvPr/>
          </p:nvSpPr>
          <p:spPr>
            <a:xfrm>
              <a:off x="2833519" y="2981405"/>
              <a:ext cx="100935" cy="94974"/>
            </a:xfrm>
            <a:custGeom>
              <a:rect b="b" l="l" r="r" t="t"/>
              <a:pathLst>
                <a:path extrusionOk="0" h="3649" w="3878">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82"/>
            <p:cNvSpPr/>
            <p:nvPr/>
          </p:nvSpPr>
          <p:spPr>
            <a:xfrm>
              <a:off x="2833519" y="3123801"/>
              <a:ext cx="71263" cy="53513"/>
            </a:xfrm>
            <a:custGeom>
              <a:rect b="b" l="l" r="r" t="t"/>
              <a:pathLst>
                <a:path extrusionOk="0" h="2056" w="2738">
                  <a:moveTo>
                    <a:pt x="0" y="0"/>
                  </a:moveTo>
                  <a:lnTo>
                    <a:pt x="0" y="2055"/>
                  </a:lnTo>
                  <a:lnTo>
                    <a:pt x="2738" y="2055"/>
                  </a:lnTo>
                  <a:lnTo>
                    <a:pt x="2738"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82"/>
            <p:cNvSpPr/>
            <p:nvPr/>
          </p:nvSpPr>
          <p:spPr>
            <a:xfrm>
              <a:off x="2833519" y="3123879"/>
              <a:ext cx="71263" cy="35580"/>
            </a:xfrm>
            <a:custGeom>
              <a:rect b="b" l="l" r="r" t="t"/>
              <a:pathLst>
                <a:path extrusionOk="0" h="1367" w="2738">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82"/>
            <p:cNvSpPr/>
            <p:nvPr/>
          </p:nvSpPr>
          <p:spPr>
            <a:xfrm>
              <a:off x="2821599" y="3155503"/>
              <a:ext cx="47552" cy="42425"/>
            </a:xfrm>
            <a:custGeom>
              <a:rect b="b" l="l" r="r" t="t"/>
              <a:pathLst>
                <a:path extrusionOk="0" h="1630" w="1827">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82"/>
            <p:cNvSpPr/>
            <p:nvPr/>
          </p:nvSpPr>
          <p:spPr>
            <a:xfrm>
              <a:off x="2869125" y="3155503"/>
              <a:ext cx="47578" cy="42425"/>
            </a:xfrm>
            <a:custGeom>
              <a:rect b="b" l="l" r="r" t="t"/>
              <a:pathLst>
                <a:path extrusionOk="0" h="1630" w="1828">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82"/>
            <p:cNvSpPr/>
            <p:nvPr/>
          </p:nvSpPr>
          <p:spPr>
            <a:xfrm>
              <a:off x="2809808" y="3029504"/>
              <a:ext cx="118685" cy="112179"/>
            </a:xfrm>
            <a:custGeom>
              <a:rect b="b" l="l" r="r" t="t"/>
              <a:pathLst>
                <a:path extrusionOk="0" h="4310" w="456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82"/>
            <p:cNvSpPr/>
            <p:nvPr/>
          </p:nvSpPr>
          <p:spPr>
            <a:xfrm>
              <a:off x="2768216" y="3189547"/>
              <a:ext cx="35658" cy="58900"/>
            </a:xfrm>
            <a:custGeom>
              <a:rect b="b" l="l" r="r" t="t"/>
              <a:pathLst>
                <a:path extrusionOk="0" h="2263" w="137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82"/>
            <p:cNvSpPr/>
            <p:nvPr/>
          </p:nvSpPr>
          <p:spPr>
            <a:xfrm>
              <a:off x="2809808" y="3029504"/>
              <a:ext cx="100935" cy="111632"/>
            </a:xfrm>
            <a:custGeom>
              <a:rect b="b" l="l" r="r" t="t"/>
              <a:pathLst>
                <a:path extrusionOk="0" h="4289" w="3878">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82"/>
            <p:cNvSpPr/>
            <p:nvPr/>
          </p:nvSpPr>
          <p:spPr>
            <a:xfrm>
              <a:off x="2822067" y="3026250"/>
              <a:ext cx="96614" cy="31910"/>
            </a:xfrm>
            <a:custGeom>
              <a:rect b="b" l="l" r="r" t="t"/>
              <a:pathLst>
                <a:path extrusionOk="0" h="1226" w="3712">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82"/>
            <p:cNvSpPr/>
            <p:nvPr/>
          </p:nvSpPr>
          <p:spPr>
            <a:xfrm>
              <a:off x="2762829" y="2975809"/>
              <a:ext cx="212827" cy="278338"/>
            </a:xfrm>
            <a:custGeom>
              <a:rect b="b" l="l" r="r" t="t"/>
              <a:pathLst>
                <a:path extrusionOk="0" h="10694" w="8177">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82"/>
            <p:cNvSpPr/>
            <p:nvPr/>
          </p:nvSpPr>
          <p:spPr>
            <a:xfrm>
              <a:off x="2798356" y="3219218"/>
              <a:ext cx="11088" cy="34929"/>
            </a:xfrm>
            <a:custGeom>
              <a:rect b="b" l="l" r="r" t="t"/>
              <a:pathLst>
                <a:path extrusionOk="0" h="1342" w="426">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82"/>
            <p:cNvSpPr/>
            <p:nvPr/>
          </p:nvSpPr>
          <p:spPr>
            <a:xfrm>
              <a:off x="2928936" y="3219218"/>
              <a:ext cx="11114" cy="34929"/>
            </a:xfrm>
            <a:custGeom>
              <a:rect b="b" l="l" r="r" t="t"/>
              <a:pathLst>
                <a:path extrusionOk="0" h="1342" w="427">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82"/>
            <p:cNvSpPr/>
            <p:nvPr/>
          </p:nvSpPr>
          <p:spPr>
            <a:xfrm>
              <a:off x="2964464" y="2934321"/>
              <a:ext cx="177325" cy="185056"/>
            </a:xfrm>
            <a:custGeom>
              <a:rect b="b" l="l" r="r" t="t"/>
              <a:pathLst>
                <a:path extrusionOk="0" h="7110" w="6813">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82"/>
            <p:cNvSpPr/>
            <p:nvPr/>
          </p:nvSpPr>
          <p:spPr>
            <a:xfrm>
              <a:off x="3035441" y="2898611"/>
              <a:ext cx="35293" cy="106166"/>
            </a:xfrm>
            <a:custGeom>
              <a:rect b="b" l="l" r="r" t="t"/>
              <a:pathLst>
                <a:path extrusionOk="0" h="4079" w="1356">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82"/>
            <p:cNvSpPr/>
            <p:nvPr/>
          </p:nvSpPr>
          <p:spPr>
            <a:xfrm>
              <a:off x="3035727" y="3011414"/>
              <a:ext cx="40681" cy="34929"/>
            </a:xfrm>
            <a:custGeom>
              <a:rect b="b" l="l" r="r" t="t"/>
              <a:pathLst>
                <a:path extrusionOk="0" h="1342" w="1563">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7" name="Google Shape;18397;p82"/>
          <p:cNvGrpSpPr/>
          <p:nvPr/>
        </p:nvGrpSpPr>
        <p:grpSpPr>
          <a:xfrm>
            <a:off x="4155261" y="1990720"/>
            <a:ext cx="357436" cy="356056"/>
            <a:chOff x="4181432" y="1990720"/>
            <a:chExt cx="357436" cy="356056"/>
          </a:xfrm>
        </p:grpSpPr>
        <p:sp>
          <p:nvSpPr>
            <p:cNvPr id="18398" name="Google Shape;18398;p82"/>
            <p:cNvSpPr/>
            <p:nvPr/>
          </p:nvSpPr>
          <p:spPr>
            <a:xfrm>
              <a:off x="4286947" y="2187982"/>
              <a:ext cx="55230" cy="55334"/>
            </a:xfrm>
            <a:custGeom>
              <a:rect b="b" l="l" r="r" t="t"/>
              <a:pathLst>
                <a:path extrusionOk="0" h="2126" w="2122">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82"/>
            <p:cNvSpPr/>
            <p:nvPr/>
          </p:nvSpPr>
          <p:spPr>
            <a:xfrm>
              <a:off x="4286947" y="2187982"/>
              <a:ext cx="44611" cy="55334"/>
            </a:xfrm>
            <a:custGeom>
              <a:rect b="b" l="l" r="r" t="t"/>
              <a:pathLst>
                <a:path extrusionOk="0" h="2126" w="1714">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82"/>
            <p:cNvSpPr/>
            <p:nvPr/>
          </p:nvSpPr>
          <p:spPr>
            <a:xfrm>
              <a:off x="4282262" y="1995847"/>
              <a:ext cx="252154" cy="240416"/>
            </a:xfrm>
            <a:custGeom>
              <a:rect b="b" l="l" r="r" t="t"/>
              <a:pathLst>
                <a:path extrusionOk="0" h="9237" w="9688">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82"/>
            <p:cNvSpPr/>
            <p:nvPr/>
          </p:nvSpPr>
          <p:spPr>
            <a:xfrm>
              <a:off x="4293610" y="1996004"/>
              <a:ext cx="130814" cy="240182"/>
            </a:xfrm>
            <a:custGeom>
              <a:rect b="b" l="l" r="r" t="t"/>
              <a:pathLst>
                <a:path extrusionOk="0" h="9228" w="5026">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82"/>
            <p:cNvSpPr/>
            <p:nvPr/>
          </p:nvSpPr>
          <p:spPr>
            <a:xfrm>
              <a:off x="4316879" y="2018882"/>
              <a:ext cx="203873" cy="194504"/>
            </a:xfrm>
            <a:custGeom>
              <a:rect b="b" l="l" r="r" t="t"/>
              <a:pathLst>
                <a:path extrusionOk="0" h="7473" w="7833">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82"/>
            <p:cNvSpPr/>
            <p:nvPr/>
          </p:nvSpPr>
          <p:spPr>
            <a:xfrm>
              <a:off x="4316983" y="2018908"/>
              <a:ext cx="107624" cy="194477"/>
            </a:xfrm>
            <a:custGeom>
              <a:rect b="b" l="l" r="r" t="t"/>
              <a:pathLst>
                <a:path extrusionOk="0" h="7472" w="4135">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82"/>
            <p:cNvSpPr/>
            <p:nvPr/>
          </p:nvSpPr>
          <p:spPr>
            <a:xfrm>
              <a:off x="4378512" y="2057298"/>
              <a:ext cx="62128" cy="53200"/>
            </a:xfrm>
            <a:custGeom>
              <a:rect b="b" l="l" r="r" t="t"/>
              <a:pathLst>
                <a:path extrusionOk="0" h="2044" w="2387">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82"/>
            <p:cNvSpPr/>
            <p:nvPr/>
          </p:nvSpPr>
          <p:spPr>
            <a:xfrm>
              <a:off x="4387491" y="2057272"/>
              <a:ext cx="37011" cy="53226"/>
            </a:xfrm>
            <a:custGeom>
              <a:rect b="b" l="l" r="r" t="t"/>
              <a:pathLst>
                <a:path extrusionOk="0" h="2045" w="1422">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82"/>
            <p:cNvSpPr/>
            <p:nvPr/>
          </p:nvSpPr>
          <p:spPr>
            <a:xfrm>
              <a:off x="4370547" y="2110421"/>
              <a:ext cx="87036" cy="55595"/>
            </a:xfrm>
            <a:custGeom>
              <a:rect b="b" l="l" r="r" t="t"/>
              <a:pathLst>
                <a:path extrusionOk="0" h="2136" w="3344">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82"/>
            <p:cNvSpPr/>
            <p:nvPr/>
          </p:nvSpPr>
          <p:spPr>
            <a:xfrm>
              <a:off x="4370547" y="2110421"/>
              <a:ext cx="49374" cy="55595"/>
            </a:xfrm>
            <a:custGeom>
              <a:rect b="b" l="l" r="r" t="t"/>
              <a:pathLst>
                <a:path extrusionOk="0" h="2136" w="1897">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82"/>
            <p:cNvSpPr/>
            <p:nvPr/>
          </p:nvSpPr>
          <p:spPr>
            <a:xfrm>
              <a:off x="4187314" y="2218200"/>
              <a:ext cx="126025" cy="123396"/>
            </a:xfrm>
            <a:custGeom>
              <a:rect b="b" l="l" r="r" t="t"/>
              <a:pathLst>
                <a:path extrusionOk="0" h="4741" w="4842">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82"/>
            <p:cNvSpPr/>
            <p:nvPr/>
          </p:nvSpPr>
          <p:spPr>
            <a:xfrm>
              <a:off x="4187210" y="2218252"/>
              <a:ext cx="110461" cy="123266"/>
            </a:xfrm>
            <a:custGeom>
              <a:rect b="b" l="l" r="r" t="t"/>
              <a:pathLst>
                <a:path extrusionOk="0" h="4736" w="4244">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82"/>
            <p:cNvSpPr/>
            <p:nvPr/>
          </p:nvSpPr>
          <p:spPr>
            <a:xfrm>
              <a:off x="4267426" y="2218252"/>
              <a:ext cx="45991" cy="44663"/>
            </a:xfrm>
            <a:custGeom>
              <a:rect b="b" l="l" r="r" t="t"/>
              <a:pathLst>
                <a:path extrusionOk="0" h="1716" w="1767">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82"/>
            <p:cNvSpPr/>
            <p:nvPr/>
          </p:nvSpPr>
          <p:spPr>
            <a:xfrm>
              <a:off x="4267348" y="2218278"/>
              <a:ext cx="30322" cy="24492"/>
            </a:xfrm>
            <a:custGeom>
              <a:rect b="b" l="l" r="r" t="t"/>
              <a:pathLst>
                <a:path extrusionOk="0" h="941" w="1165">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82"/>
            <p:cNvSpPr/>
            <p:nvPr/>
          </p:nvSpPr>
          <p:spPr>
            <a:xfrm>
              <a:off x="4181432" y="1990720"/>
              <a:ext cx="357436" cy="356056"/>
            </a:xfrm>
            <a:custGeom>
              <a:rect b="b" l="l" r="r" t="t"/>
              <a:pathLst>
                <a:path extrusionOk="0" h="13680" w="13733">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82"/>
            <p:cNvSpPr/>
            <p:nvPr/>
          </p:nvSpPr>
          <p:spPr>
            <a:xfrm>
              <a:off x="4303318" y="2013546"/>
              <a:ext cx="213399" cy="204941"/>
            </a:xfrm>
            <a:custGeom>
              <a:rect b="b" l="l" r="r" t="t"/>
              <a:pathLst>
                <a:path extrusionOk="0" h="7874" w="8199">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82"/>
            <p:cNvSpPr/>
            <p:nvPr/>
          </p:nvSpPr>
          <p:spPr>
            <a:xfrm>
              <a:off x="4365238" y="2051989"/>
              <a:ext cx="97473" cy="119258"/>
            </a:xfrm>
            <a:custGeom>
              <a:rect b="b" l="l" r="r" t="t"/>
              <a:pathLst>
                <a:path extrusionOk="0" h="4582" w="3745">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82"/>
            <p:cNvSpPr/>
            <p:nvPr/>
          </p:nvSpPr>
          <p:spPr>
            <a:xfrm>
              <a:off x="4419089" y="2123174"/>
              <a:ext cx="119779" cy="117566"/>
            </a:xfrm>
            <a:custGeom>
              <a:rect b="b" l="l" r="r" t="t"/>
              <a:pathLst>
                <a:path extrusionOk="0" h="4517" w="4602">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6" name="Google Shape;18416;p82"/>
          <p:cNvGrpSpPr/>
          <p:nvPr/>
        </p:nvGrpSpPr>
        <p:grpSpPr>
          <a:xfrm>
            <a:off x="3200936" y="2886821"/>
            <a:ext cx="383932" cy="379117"/>
            <a:chOff x="3227107" y="2886821"/>
            <a:chExt cx="383932" cy="379117"/>
          </a:xfrm>
        </p:grpSpPr>
        <p:sp>
          <p:nvSpPr>
            <p:cNvPr id="18417" name="Google Shape;18417;p82"/>
            <p:cNvSpPr/>
            <p:nvPr/>
          </p:nvSpPr>
          <p:spPr>
            <a:xfrm>
              <a:off x="3237102" y="2963524"/>
              <a:ext cx="296740" cy="296844"/>
            </a:xfrm>
            <a:custGeom>
              <a:rect b="b" l="l" r="r" t="t"/>
              <a:pathLst>
                <a:path extrusionOk="0" h="11405" w="11401">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82"/>
            <p:cNvSpPr/>
            <p:nvPr/>
          </p:nvSpPr>
          <p:spPr>
            <a:xfrm>
              <a:off x="3385459" y="3106024"/>
              <a:ext cx="148383" cy="11947"/>
            </a:xfrm>
            <a:custGeom>
              <a:rect b="b" l="l" r="r" t="t"/>
              <a:pathLst>
                <a:path extrusionOk="0" h="459" w="5701">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82"/>
            <p:cNvSpPr/>
            <p:nvPr/>
          </p:nvSpPr>
          <p:spPr>
            <a:xfrm>
              <a:off x="3510078" y="2892391"/>
              <a:ext cx="95000" cy="94974"/>
            </a:xfrm>
            <a:custGeom>
              <a:rect b="b" l="l" r="r" t="t"/>
              <a:pathLst>
                <a:path extrusionOk="0" h="3649" w="365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82"/>
            <p:cNvSpPr/>
            <p:nvPr/>
          </p:nvSpPr>
          <p:spPr>
            <a:xfrm>
              <a:off x="3510078" y="2892391"/>
              <a:ext cx="59369" cy="94974"/>
            </a:xfrm>
            <a:custGeom>
              <a:rect b="b" l="l" r="r" t="t"/>
              <a:pathLst>
                <a:path extrusionOk="0" h="3649" w="2281">
                  <a:moveTo>
                    <a:pt x="2281" y="0"/>
                  </a:moveTo>
                  <a:lnTo>
                    <a:pt x="1" y="2280"/>
                  </a:lnTo>
                  <a:lnTo>
                    <a:pt x="1" y="3649"/>
                  </a:lnTo>
                  <a:lnTo>
                    <a:pt x="2281" y="1369"/>
                  </a:lnTo>
                  <a:lnTo>
                    <a:pt x="2281"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82"/>
            <p:cNvSpPr/>
            <p:nvPr/>
          </p:nvSpPr>
          <p:spPr>
            <a:xfrm>
              <a:off x="3272707" y="2999156"/>
              <a:ext cx="225502" cy="225580"/>
            </a:xfrm>
            <a:custGeom>
              <a:rect b="b" l="l" r="r" t="t"/>
              <a:pathLst>
                <a:path extrusionOk="0" h="8667" w="8664">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82"/>
            <p:cNvSpPr/>
            <p:nvPr/>
          </p:nvSpPr>
          <p:spPr>
            <a:xfrm>
              <a:off x="3385459" y="3106024"/>
              <a:ext cx="112751" cy="11947"/>
            </a:xfrm>
            <a:custGeom>
              <a:rect b="b" l="l" r="r" t="t"/>
              <a:pathLst>
                <a:path extrusionOk="0" h="459" w="4332">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82"/>
            <p:cNvSpPr/>
            <p:nvPr/>
          </p:nvSpPr>
          <p:spPr>
            <a:xfrm>
              <a:off x="3308443" y="3034969"/>
              <a:ext cx="154057" cy="154057"/>
            </a:xfrm>
            <a:custGeom>
              <a:rect b="b" l="l" r="r" t="t"/>
              <a:pathLst>
                <a:path extrusionOk="0" h="5919" w="5919">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82"/>
            <p:cNvSpPr/>
            <p:nvPr/>
          </p:nvSpPr>
          <p:spPr>
            <a:xfrm>
              <a:off x="3385459" y="3106024"/>
              <a:ext cx="77041" cy="11947"/>
            </a:xfrm>
            <a:custGeom>
              <a:rect b="b" l="l" r="r" t="t"/>
              <a:pathLst>
                <a:path extrusionOk="0" h="459" w="296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82"/>
            <p:cNvSpPr/>
            <p:nvPr/>
          </p:nvSpPr>
          <p:spPr>
            <a:xfrm>
              <a:off x="3343502" y="3070028"/>
              <a:ext cx="83913" cy="83835"/>
            </a:xfrm>
            <a:custGeom>
              <a:rect b="b" l="l" r="r" t="t"/>
              <a:pathLst>
                <a:path extrusionOk="0" h="3221" w="3224">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82"/>
            <p:cNvSpPr/>
            <p:nvPr/>
          </p:nvSpPr>
          <p:spPr>
            <a:xfrm>
              <a:off x="3385459" y="3106024"/>
              <a:ext cx="42060" cy="11947"/>
            </a:xfrm>
            <a:custGeom>
              <a:rect b="b" l="l" r="r" t="t"/>
              <a:pathLst>
                <a:path extrusionOk="0" h="459" w="1616">
                  <a:moveTo>
                    <a:pt x="0" y="1"/>
                  </a:moveTo>
                  <a:lnTo>
                    <a:pt x="0" y="458"/>
                  </a:lnTo>
                  <a:lnTo>
                    <a:pt x="1594" y="458"/>
                  </a:lnTo>
                  <a:cubicBezTo>
                    <a:pt x="1615" y="307"/>
                    <a:pt x="1615" y="152"/>
                    <a:pt x="1594"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82"/>
            <p:cNvSpPr/>
            <p:nvPr/>
          </p:nvSpPr>
          <p:spPr>
            <a:xfrm>
              <a:off x="3367604" y="3094130"/>
              <a:ext cx="35632" cy="35632"/>
            </a:xfrm>
            <a:custGeom>
              <a:rect b="b" l="l" r="r" t="t"/>
              <a:pathLst>
                <a:path extrusionOk="0" h="1369" w="1369">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82"/>
            <p:cNvSpPr/>
            <p:nvPr/>
          </p:nvSpPr>
          <p:spPr>
            <a:xfrm>
              <a:off x="3385459" y="3106024"/>
              <a:ext cx="18141" cy="11947"/>
            </a:xfrm>
            <a:custGeom>
              <a:rect b="b" l="l" r="r" t="t"/>
              <a:pathLst>
                <a:path extrusionOk="0" h="459" w="697">
                  <a:moveTo>
                    <a:pt x="0" y="1"/>
                  </a:moveTo>
                  <a:lnTo>
                    <a:pt x="0" y="458"/>
                  </a:lnTo>
                  <a:lnTo>
                    <a:pt x="644" y="458"/>
                  </a:lnTo>
                  <a:cubicBezTo>
                    <a:pt x="697" y="310"/>
                    <a:pt x="697" y="148"/>
                    <a:pt x="64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82"/>
            <p:cNvSpPr/>
            <p:nvPr/>
          </p:nvSpPr>
          <p:spPr>
            <a:xfrm>
              <a:off x="3227107" y="2886821"/>
              <a:ext cx="383932" cy="379117"/>
            </a:xfrm>
            <a:custGeom>
              <a:rect b="b" l="l" r="r" t="t"/>
              <a:pathLst>
                <a:path extrusionOk="0" h="14566" w="14751">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0" name="Google Shape;18430;p82"/>
          <p:cNvGrpSpPr/>
          <p:nvPr/>
        </p:nvGrpSpPr>
        <p:grpSpPr>
          <a:xfrm>
            <a:off x="3676225" y="1990746"/>
            <a:ext cx="363396" cy="356030"/>
            <a:chOff x="3702395" y="1990746"/>
            <a:chExt cx="363396" cy="356030"/>
          </a:xfrm>
        </p:grpSpPr>
        <p:sp>
          <p:nvSpPr>
            <p:cNvPr id="18431" name="Google Shape;18431;p82"/>
            <p:cNvSpPr/>
            <p:nvPr/>
          </p:nvSpPr>
          <p:spPr>
            <a:xfrm>
              <a:off x="3854318" y="1995926"/>
              <a:ext cx="66891" cy="66969"/>
            </a:xfrm>
            <a:custGeom>
              <a:rect b="b" l="l" r="r" t="t"/>
              <a:pathLst>
                <a:path extrusionOk="0" h="2573" w="257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82"/>
            <p:cNvSpPr/>
            <p:nvPr/>
          </p:nvSpPr>
          <p:spPr>
            <a:xfrm>
              <a:off x="3847447" y="1997305"/>
              <a:ext cx="66422" cy="65563"/>
            </a:xfrm>
            <a:custGeom>
              <a:rect b="b" l="l" r="r" t="t"/>
              <a:pathLst>
                <a:path extrusionOk="0" h="2519" w="2552">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82"/>
            <p:cNvSpPr/>
            <p:nvPr/>
          </p:nvSpPr>
          <p:spPr>
            <a:xfrm>
              <a:off x="3787479" y="2146495"/>
              <a:ext cx="44611" cy="44533"/>
            </a:xfrm>
            <a:custGeom>
              <a:rect b="b" l="l" r="r" t="t"/>
              <a:pathLst>
                <a:path extrusionOk="0" h="1711" w="1714">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82"/>
            <p:cNvSpPr/>
            <p:nvPr/>
          </p:nvSpPr>
          <p:spPr>
            <a:xfrm>
              <a:off x="3782794" y="2147301"/>
              <a:ext cx="44351" cy="43778"/>
            </a:xfrm>
            <a:custGeom>
              <a:rect b="b" l="l" r="r" t="t"/>
              <a:pathLst>
                <a:path extrusionOk="0" h="1682" w="1704">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82"/>
            <p:cNvSpPr/>
            <p:nvPr/>
          </p:nvSpPr>
          <p:spPr>
            <a:xfrm>
              <a:off x="3943514" y="2146495"/>
              <a:ext cx="44637" cy="44533"/>
            </a:xfrm>
            <a:custGeom>
              <a:rect b="b" l="l" r="r" t="t"/>
              <a:pathLst>
                <a:path extrusionOk="0" h="1711" w="1715">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82"/>
            <p:cNvSpPr/>
            <p:nvPr/>
          </p:nvSpPr>
          <p:spPr>
            <a:xfrm>
              <a:off x="3938855" y="2147301"/>
              <a:ext cx="44351" cy="43778"/>
            </a:xfrm>
            <a:custGeom>
              <a:rect b="b" l="l" r="r" t="t"/>
              <a:pathLst>
                <a:path extrusionOk="0" h="1682" w="1704">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82"/>
            <p:cNvSpPr/>
            <p:nvPr/>
          </p:nvSpPr>
          <p:spPr>
            <a:xfrm>
              <a:off x="3715045" y="2308021"/>
              <a:ext cx="33445" cy="33471"/>
            </a:xfrm>
            <a:custGeom>
              <a:rect b="b" l="l" r="r" t="t"/>
              <a:pathLst>
                <a:path extrusionOk="0" h="1286" w="1285">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82"/>
            <p:cNvSpPr/>
            <p:nvPr/>
          </p:nvSpPr>
          <p:spPr>
            <a:xfrm>
              <a:off x="3711557" y="2308776"/>
              <a:ext cx="33185" cy="32743"/>
            </a:xfrm>
            <a:custGeom>
              <a:rect b="b" l="l" r="r" t="t"/>
              <a:pathLst>
                <a:path extrusionOk="0" h="1258" w="1275">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82"/>
            <p:cNvSpPr/>
            <p:nvPr/>
          </p:nvSpPr>
          <p:spPr>
            <a:xfrm>
              <a:off x="3871002" y="2308021"/>
              <a:ext cx="33523" cy="33471"/>
            </a:xfrm>
            <a:custGeom>
              <a:rect b="b" l="l" r="r" t="t"/>
              <a:pathLst>
                <a:path extrusionOk="0" h="1286" w="1288">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82"/>
            <p:cNvSpPr/>
            <p:nvPr/>
          </p:nvSpPr>
          <p:spPr>
            <a:xfrm>
              <a:off x="3867592" y="2308776"/>
              <a:ext cx="33185" cy="32743"/>
            </a:xfrm>
            <a:custGeom>
              <a:rect b="b" l="l" r="r" t="t"/>
              <a:pathLst>
                <a:path extrusionOk="0" h="1258" w="1275">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82"/>
            <p:cNvSpPr/>
            <p:nvPr/>
          </p:nvSpPr>
          <p:spPr>
            <a:xfrm>
              <a:off x="4027036" y="2308021"/>
              <a:ext cx="33549" cy="33471"/>
            </a:xfrm>
            <a:custGeom>
              <a:rect b="b" l="l" r="r" t="t"/>
              <a:pathLst>
                <a:path extrusionOk="0" h="1286" w="1289">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82"/>
            <p:cNvSpPr/>
            <p:nvPr/>
          </p:nvSpPr>
          <p:spPr>
            <a:xfrm>
              <a:off x="4023653" y="2308776"/>
              <a:ext cx="33185" cy="32743"/>
            </a:xfrm>
            <a:custGeom>
              <a:rect b="b" l="l" r="r" t="t"/>
              <a:pathLst>
                <a:path extrusionOk="0" h="1258" w="1275">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82"/>
            <p:cNvSpPr/>
            <p:nvPr/>
          </p:nvSpPr>
          <p:spPr>
            <a:xfrm>
              <a:off x="3858456" y="2302816"/>
              <a:ext cx="51300" cy="43960"/>
            </a:xfrm>
            <a:custGeom>
              <a:rect b="b" l="l" r="r" t="t"/>
              <a:pathLst>
                <a:path extrusionOk="0" h="1689" w="1971">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82"/>
            <p:cNvSpPr/>
            <p:nvPr/>
          </p:nvSpPr>
          <p:spPr>
            <a:xfrm>
              <a:off x="3938309" y="2141237"/>
              <a:ext cx="64210" cy="54996"/>
            </a:xfrm>
            <a:custGeom>
              <a:rect b="b" l="l" r="r" t="t"/>
              <a:pathLst>
                <a:path extrusionOk="0" h="2113" w="2467">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82"/>
            <p:cNvSpPr/>
            <p:nvPr/>
          </p:nvSpPr>
          <p:spPr>
            <a:xfrm>
              <a:off x="3782248" y="2141237"/>
              <a:ext cx="64236" cy="54996"/>
            </a:xfrm>
            <a:custGeom>
              <a:rect b="b" l="l" r="r" t="t"/>
              <a:pathLst>
                <a:path extrusionOk="0" h="2113" w="2468">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82"/>
            <p:cNvSpPr/>
            <p:nvPr/>
          </p:nvSpPr>
          <p:spPr>
            <a:xfrm>
              <a:off x="3702395"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82"/>
            <p:cNvSpPr/>
            <p:nvPr/>
          </p:nvSpPr>
          <p:spPr>
            <a:xfrm>
              <a:off x="4014491" y="2302816"/>
              <a:ext cx="51300" cy="43960"/>
            </a:xfrm>
            <a:custGeom>
              <a:rect b="b" l="l" r="r" t="t"/>
              <a:pathLst>
                <a:path extrusionOk="0" h="1689" w="1971">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82"/>
            <p:cNvSpPr/>
            <p:nvPr/>
          </p:nvSpPr>
          <p:spPr>
            <a:xfrm>
              <a:off x="3849112" y="1990746"/>
              <a:ext cx="80321" cy="77380"/>
            </a:xfrm>
            <a:custGeom>
              <a:rect b="b" l="l" r="r" t="t"/>
              <a:pathLst>
                <a:path extrusionOk="0" h="2973" w="3086">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82"/>
            <p:cNvSpPr/>
            <p:nvPr/>
          </p:nvSpPr>
          <p:spPr>
            <a:xfrm>
              <a:off x="3742374" y="2208336"/>
              <a:ext cx="133677" cy="88415"/>
            </a:xfrm>
            <a:custGeom>
              <a:rect b="b" l="l" r="r" t="t"/>
              <a:pathLst>
                <a:path extrusionOk="0" h="3397" w="5136">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82"/>
            <p:cNvSpPr/>
            <p:nvPr/>
          </p:nvSpPr>
          <p:spPr>
            <a:xfrm>
              <a:off x="3828785" y="2080177"/>
              <a:ext cx="118295" cy="54788"/>
            </a:xfrm>
            <a:custGeom>
              <a:rect b="b" l="l" r="r" t="t"/>
              <a:pathLst>
                <a:path extrusionOk="0" h="2105" w="4545">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82"/>
            <p:cNvSpPr/>
            <p:nvPr/>
          </p:nvSpPr>
          <p:spPr>
            <a:xfrm>
              <a:off x="3898799" y="2208336"/>
              <a:ext cx="133755" cy="88285"/>
            </a:xfrm>
            <a:custGeom>
              <a:rect b="b" l="l" r="r" t="t"/>
              <a:pathLst>
                <a:path extrusionOk="0" h="3392" w="5139">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2" name="Google Shape;18452;p82"/>
          <p:cNvGrpSpPr/>
          <p:nvPr/>
        </p:nvGrpSpPr>
        <p:grpSpPr>
          <a:xfrm>
            <a:off x="1293485" y="2442662"/>
            <a:ext cx="457173" cy="335364"/>
            <a:chOff x="1319656" y="2442662"/>
            <a:chExt cx="457173" cy="335364"/>
          </a:xfrm>
        </p:grpSpPr>
        <p:sp>
          <p:nvSpPr>
            <p:cNvPr id="18453" name="Google Shape;18453;p82"/>
            <p:cNvSpPr/>
            <p:nvPr/>
          </p:nvSpPr>
          <p:spPr>
            <a:xfrm>
              <a:off x="1605360" y="2463900"/>
              <a:ext cx="35762" cy="78603"/>
            </a:xfrm>
            <a:custGeom>
              <a:rect b="b" l="l" r="r" t="t"/>
              <a:pathLst>
                <a:path extrusionOk="0" h="3020" w="1374">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82"/>
            <p:cNvSpPr/>
            <p:nvPr/>
          </p:nvSpPr>
          <p:spPr>
            <a:xfrm>
              <a:off x="1619649" y="2456742"/>
              <a:ext cx="85761" cy="85761"/>
            </a:xfrm>
            <a:custGeom>
              <a:rect b="b" l="l" r="r" t="t"/>
              <a:pathLst>
                <a:path extrusionOk="0" h="3295" w="3295">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82"/>
            <p:cNvSpPr/>
            <p:nvPr/>
          </p:nvSpPr>
          <p:spPr>
            <a:xfrm>
              <a:off x="1633938" y="2563898"/>
              <a:ext cx="42893" cy="42893"/>
            </a:xfrm>
            <a:custGeom>
              <a:rect b="b" l="l" r="r" t="t"/>
              <a:pathLst>
                <a:path extrusionOk="0" h="1648" w="1648">
                  <a:moveTo>
                    <a:pt x="1" y="0"/>
                  </a:moveTo>
                  <a:lnTo>
                    <a:pt x="1" y="1647"/>
                  </a:lnTo>
                  <a:lnTo>
                    <a:pt x="1647" y="1647"/>
                  </a:lnTo>
                  <a:lnTo>
                    <a:pt x="1647"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82"/>
            <p:cNvSpPr/>
            <p:nvPr/>
          </p:nvSpPr>
          <p:spPr>
            <a:xfrm>
              <a:off x="1583939" y="2581206"/>
              <a:ext cx="142969" cy="125583"/>
            </a:xfrm>
            <a:custGeom>
              <a:rect b="b" l="l" r="r" t="t"/>
              <a:pathLst>
                <a:path extrusionOk="0" h="4825" w="5493">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82"/>
            <p:cNvSpPr/>
            <p:nvPr/>
          </p:nvSpPr>
          <p:spPr>
            <a:xfrm>
              <a:off x="1612517" y="2492556"/>
              <a:ext cx="85839" cy="78499"/>
            </a:xfrm>
            <a:custGeom>
              <a:rect b="b" l="l" r="r" t="t"/>
              <a:pathLst>
                <a:path extrusionOk="0" h="3016" w="3298">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82"/>
            <p:cNvSpPr/>
            <p:nvPr/>
          </p:nvSpPr>
          <p:spPr>
            <a:xfrm>
              <a:off x="1612517" y="2492556"/>
              <a:ext cx="85552" cy="76859"/>
            </a:xfrm>
            <a:custGeom>
              <a:rect b="b" l="l" r="r" t="t"/>
              <a:pathLst>
                <a:path extrusionOk="0" h="2953" w="3287">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82"/>
            <p:cNvSpPr/>
            <p:nvPr/>
          </p:nvSpPr>
          <p:spPr>
            <a:xfrm>
              <a:off x="1633938" y="2599425"/>
              <a:ext cx="92970" cy="107363"/>
            </a:xfrm>
            <a:custGeom>
              <a:rect b="b" l="l" r="r" t="t"/>
              <a:pathLst>
                <a:path extrusionOk="0" h="4125" w="3572">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82"/>
            <p:cNvSpPr/>
            <p:nvPr/>
          </p:nvSpPr>
          <p:spPr>
            <a:xfrm>
              <a:off x="1569650" y="2628186"/>
              <a:ext cx="100024" cy="71445"/>
            </a:xfrm>
            <a:custGeom>
              <a:rect b="b" l="l" r="r" t="t"/>
              <a:pathLst>
                <a:path extrusionOk="0" h="2745" w="3843">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82"/>
            <p:cNvSpPr/>
            <p:nvPr/>
          </p:nvSpPr>
          <p:spPr>
            <a:xfrm>
              <a:off x="1383944" y="2571029"/>
              <a:ext cx="142891" cy="128602"/>
            </a:xfrm>
            <a:custGeom>
              <a:rect b="b" l="l" r="r" t="t"/>
              <a:pathLst>
                <a:path extrusionOk="0" h="4941" w="549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82"/>
            <p:cNvSpPr/>
            <p:nvPr/>
          </p:nvSpPr>
          <p:spPr>
            <a:xfrm>
              <a:off x="1383944" y="2603459"/>
              <a:ext cx="28604" cy="96172"/>
            </a:xfrm>
            <a:custGeom>
              <a:rect b="b" l="l" r="r" t="t"/>
              <a:pathLst>
                <a:path extrusionOk="0" h="3695" w="1099">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82"/>
            <p:cNvSpPr/>
            <p:nvPr/>
          </p:nvSpPr>
          <p:spPr>
            <a:xfrm>
              <a:off x="1498231" y="2603459"/>
              <a:ext cx="28604" cy="96172"/>
            </a:xfrm>
            <a:custGeom>
              <a:rect b="b" l="l" r="r" t="t"/>
              <a:pathLst>
                <a:path extrusionOk="0" h="3695" w="1099">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82"/>
            <p:cNvSpPr/>
            <p:nvPr/>
          </p:nvSpPr>
          <p:spPr>
            <a:xfrm>
              <a:off x="1421033" y="2571029"/>
              <a:ext cx="68713" cy="21473"/>
            </a:xfrm>
            <a:custGeom>
              <a:rect b="b" l="l" r="r" t="t"/>
              <a:pathLst>
                <a:path extrusionOk="0" h="825" w="264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82"/>
            <p:cNvSpPr/>
            <p:nvPr/>
          </p:nvSpPr>
          <p:spPr>
            <a:xfrm>
              <a:off x="1392455" y="2449611"/>
              <a:ext cx="125843" cy="128602"/>
            </a:xfrm>
            <a:custGeom>
              <a:rect b="b" l="l" r="r" t="t"/>
              <a:pathLst>
                <a:path extrusionOk="0" h="4941" w="4835">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82"/>
            <p:cNvSpPr/>
            <p:nvPr/>
          </p:nvSpPr>
          <p:spPr>
            <a:xfrm>
              <a:off x="1392455" y="2449611"/>
              <a:ext cx="76677" cy="126025"/>
            </a:xfrm>
            <a:custGeom>
              <a:rect b="b" l="l" r="r" t="t"/>
              <a:pathLst>
                <a:path extrusionOk="0" h="4842" w="2946">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82"/>
            <p:cNvSpPr/>
            <p:nvPr/>
          </p:nvSpPr>
          <p:spPr>
            <a:xfrm>
              <a:off x="1341076" y="2699605"/>
              <a:ext cx="414332" cy="28604"/>
            </a:xfrm>
            <a:custGeom>
              <a:rect b="b" l="l" r="r" t="t"/>
              <a:pathLst>
                <a:path extrusionOk="0" h="1099" w="15919">
                  <a:moveTo>
                    <a:pt x="1" y="1"/>
                  </a:moveTo>
                  <a:lnTo>
                    <a:pt x="1" y="1099"/>
                  </a:lnTo>
                  <a:lnTo>
                    <a:pt x="15918" y="1099"/>
                  </a:lnTo>
                  <a:lnTo>
                    <a:pt x="1591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82"/>
            <p:cNvSpPr/>
            <p:nvPr/>
          </p:nvSpPr>
          <p:spPr>
            <a:xfrm>
              <a:off x="1412522" y="2628186"/>
              <a:ext cx="85735" cy="114313"/>
            </a:xfrm>
            <a:custGeom>
              <a:rect b="b" l="l" r="r" t="t"/>
              <a:pathLst>
                <a:path extrusionOk="0" h="4392" w="3294">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82"/>
            <p:cNvSpPr/>
            <p:nvPr/>
          </p:nvSpPr>
          <p:spPr>
            <a:xfrm>
              <a:off x="1627431" y="2485607"/>
              <a:ext cx="57078" cy="20380"/>
            </a:xfrm>
            <a:custGeom>
              <a:rect b="b" l="l" r="r" t="t"/>
              <a:pathLst>
                <a:path extrusionOk="0" h="783" w="2193">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82"/>
            <p:cNvSpPr/>
            <p:nvPr/>
          </p:nvSpPr>
          <p:spPr>
            <a:xfrm>
              <a:off x="1319656" y="2442662"/>
              <a:ext cx="457173" cy="335364"/>
            </a:xfrm>
            <a:custGeom>
              <a:rect b="b" l="l" r="r" t="t"/>
              <a:pathLst>
                <a:path extrusionOk="0" h="12885" w="17565">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82"/>
            <p:cNvSpPr/>
            <p:nvPr/>
          </p:nvSpPr>
          <p:spPr>
            <a:xfrm>
              <a:off x="1612960" y="2657206"/>
              <a:ext cx="13404" cy="13404"/>
            </a:xfrm>
            <a:custGeom>
              <a:rect b="b" l="l" r="r" t="t"/>
              <a:pathLst>
                <a:path extrusionOk="0" h="515" w="515">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2" name="Google Shape;18472;p82"/>
          <p:cNvGrpSpPr/>
          <p:nvPr/>
        </p:nvGrpSpPr>
        <p:grpSpPr>
          <a:xfrm>
            <a:off x="4188342" y="2453905"/>
            <a:ext cx="314126" cy="312955"/>
            <a:chOff x="4214512" y="2453905"/>
            <a:chExt cx="314126" cy="312955"/>
          </a:xfrm>
        </p:grpSpPr>
        <p:sp>
          <p:nvSpPr>
            <p:cNvPr id="18473" name="Google Shape;18473;p82"/>
            <p:cNvSpPr/>
            <p:nvPr/>
          </p:nvSpPr>
          <p:spPr>
            <a:xfrm>
              <a:off x="4219067" y="2637347"/>
              <a:ext cx="55178" cy="124828"/>
            </a:xfrm>
            <a:custGeom>
              <a:rect b="b" l="l" r="r" t="t"/>
              <a:pathLst>
                <a:path extrusionOk="0" h="4796" w="212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82"/>
            <p:cNvSpPr/>
            <p:nvPr/>
          </p:nvSpPr>
          <p:spPr>
            <a:xfrm>
              <a:off x="4219067" y="2637347"/>
              <a:ext cx="26314" cy="124828"/>
            </a:xfrm>
            <a:custGeom>
              <a:rect b="b" l="l" r="r" t="t"/>
              <a:pathLst>
                <a:path extrusionOk="0" h="4796" w="1011">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82"/>
            <p:cNvSpPr/>
            <p:nvPr/>
          </p:nvSpPr>
          <p:spPr>
            <a:xfrm>
              <a:off x="4302329" y="2606479"/>
              <a:ext cx="55152" cy="155697"/>
            </a:xfrm>
            <a:custGeom>
              <a:rect b="b" l="l" r="r" t="t"/>
              <a:pathLst>
                <a:path extrusionOk="0" h="5982" w="2119">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82"/>
            <p:cNvSpPr/>
            <p:nvPr/>
          </p:nvSpPr>
          <p:spPr>
            <a:xfrm>
              <a:off x="4302329" y="2606479"/>
              <a:ext cx="26392" cy="155697"/>
            </a:xfrm>
            <a:custGeom>
              <a:rect b="b" l="l" r="r" t="t"/>
              <a:pathLst>
                <a:path extrusionOk="0" h="5982" w="1014">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82"/>
            <p:cNvSpPr/>
            <p:nvPr/>
          </p:nvSpPr>
          <p:spPr>
            <a:xfrm>
              <a:off x="4385669" y="2575610"/>
              <a:ext cx="55152" cy="186565"/>
            </a:xfrm>
            <a:custGeom>
              <a:rect b="b" l="l" r="r" t="t"/>
              <a:pathLst>
                <a:path extrusionOk="0" h="7168" w="2119">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82"/>
            <p:cNvSpPr/>
            <p:nvPr/>
          </p:nvSpPr>
          <p:spPr>
            <a:xfrm>
              <a:off x="4385669" y="2575610"/>
              <a:ext cx="26288" cy="186565"/>
            </a:xfrm>
            <a:custGeom>
              <a:rect b="b" l="l" r="r" t="t"/>
              <a:pathLst>
                <a:path extrusionOk="0" h="7168" w="101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82"/>
            <p:cNvSpPr/>
            <p:nvPr/>
          </p:nvSpPr>
          <p:spPr>
            <a:xfrm>
              <a:off x="4468983" y="2544767"/>
              <a:ext cx="55152" cy="217408"/>
            </a:xfrm>
            <a:custGeom>
              <a:rect b="b" l="l" r="r" t="t"/>
              <a:pathLst>
                <a:path extrusionOk="0" h="8353" w="2119">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82"/>
            <p:cNvSpPr/>
            <p:nvPr/>
          </p:nvSpPr>
          <p:spPr>
            <a:xfrm>
              <a:off x="4468983" y="2544767"/>
              <a:ext cx="26314" cy="217408"/>
            </a:xfrm>
            <a:custGeom>
              <a:rect b="b" l="l" r="r" t="t"/>
              <a:pathLst>
                <a:path extrusionOk="0" h="8353" w="1011">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82"/>
            <p:cNvSpPr/>
            <p:nvPr/>
          </p:nvSpPr>
          <p:spPr>
            <a:xfrm>
              <a:off x="4232367" y="2458408"/>
              <a:ext cx="283179" cy="114313"/>
            </a:xfrm>
            <a:custGeom>
              <a:rect b="b" l="l" r="r" t="t"/>
              <a:pathLst>
                <a:path extrusionOk="0" h="4392" w="1088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82"/>
            <p:cNvSpPr/>
            <p:nvPr/>
          </p:nvSpPr>
          <p:spPr>
            <a:xfrm>
              <a:off x="4214512" y="2632766"/>
              <a:ext cx="64288" cy="134094"/>
            </a:xfrm>
            <a:custGeom>
              <a:rect b="b" l="l" r="r" t="t"/>
              <a:pathLst>
                <a:path extrusionOk="0" h="5152" w="247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82"/>
            <p:cNvSpPr/>
            <p:nvPr/>
          </p:nvSpPr>
          <p:spPr>
            <a:xfrm>
              <a:off x="4297748" y="2601820"/>
              <a:ext cx="64314" cy="164936"/>
            </a:xfrm>
            <a:custGeom>
              <a:rect b="b" l="l" r="r" t="t"/>
              <a:pathLst>
                <a:path extrusionOk="0" h="6337" w="2471">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82"/>
            <p:cNvSpPr/>
            <p:nvPr/>
          </p:nvSpPr>
          <p:spPr>
            <a:xfrm>
              <a:off x="4381088" y="2570951"/>
              <a:ext cx="64314" cy="195805"/>
            </a:xfrm>
            <a:custGeom>
              <a:rect b="b" l="l" r="r" t="t"/>
              <a:pathLst>
                <a:path extrusionOk="0" h="7523" w="2471">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82"/>
            <p:cNvSpPr/>
            <p:nvPr/>
          </p:nvSpPr>
          <p:spPr>
            <a:xfrm>
              <a:off x="4464324" y="2540082"/>
              <a:ext cx="64314" cy="226778"/>
            </a:xfrm>
            <a:custGeom>
              <a:rect b="b" l="l" r="r" t="t"/>
              <a:pathLst>
                <a:path extrusionOk="0" h="8713" w="2471">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82"/>
            <p:cNvSpPr/>
            <p:nvPr/>
          </p:nvSpPr>
          <p:spPr>
            <a:xfrm>
              <a:off x="4274506" y="2453905"/>
              <a:ext cx="246350" cy="87765"/>
            </a:xfrm>
            <a:custGeom>
              <a:rect b="b" l="l" r="r" t="t"/>
              <a:pathLst>
                <a:path extrusionOk="0" h="3372" w="9465">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82"/>
            <p:cNvSpPr/>
            <p:nvPr/>
          </p:nvSpPr>
          <p:spPr>
            <a:xfrm>
              <a:off x="4227786" y="2534018"/>
              <a:ext cx="189428" cy="43284"/>
            </a:xfrm>
            <a:custGeom>
              <a:rect b="b" l="l" r="r" t="t"/>
              <a:pathLst>
                <a:path extrusionOk="0" h="1663" w="7278">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8" name="Google Shape;18488;p82"/>
          <p:cNvGrpSpPr/>
          <p:nvPr/>
        </p:nvGrpSpPr>
        <p:grpSpPr>
          <a:xfrm>
            <a:off x="869653" y="2452812"/>
            <a:ext cx="361938" cy="315063"/>
            <a:chOff x="895824" y="2452812"/>
            <a:chExt cx="361938" cy="315063"/>
          </a:xfrm>
        </p:grpSpPr>
        <p:sp>
          <p:nvSpPr>
            <p:cNvPr id="18489" name="Google Shape;18489;p82"/>
            <p:cNvSpPr/>
            <p:nvPr/>
          </p:nvSpPr>
          <p:spPr>
            <a:xfrm>
              <a:off x="976405" y="2492088"/>
              <a:ext cx="45002" cy="39510"/>
            </a:xfrm>
            <a:custGeom>
              <a:rect b="b" l="l" r="r" t="t"/>
              <a:pathLst>
                <a:path extrusionOk="0" h="1518" w="1729">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82"/>
            <p:cNvSpPr/>
            <p:nvPr/>
          </p:nvSpPr>
          <p:spPr>
            <a:xfrm>
              <a:off x="976405" y="2492192"/>
              <a:ext cx="30999" cy="39406"/>
            </a:xfrm>
            <a:custGeom>
              <a:rect b="b" l="l" r="r" t="t"/>
              <a:pathLst>
                <a:path extrusionOk="0" h="1514" w="1191">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82"/>
            <p:cNvSpPr/>
            <p:nvPr/>
          </p:nvSpPr>
          <p:spPr>
            <a:xfrm>
              <a:off x="959487" y="2514628"/>
              <a:ext cx="78759" cy="78863"/>
            </a:xfrm>
            <a:custGeom>
              <a:rect b="b" l="l" r="r" t="t"/>
              <a:pathLst>
                <a:path extrusionOk="0" h="3030" w="3026">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82"/>
            <p:cNvSpPr/>
            <p:nvPr/>
          </p:nvSpPr>
          <p:spPr>
            <a:xfrm>
              <a:off x="973985" y="2514628"/>
              <a:ext cx="65928" cy="70899"/>
            </a:xfrm>
            <a:custGeom>
              <a:rect b="b" l="l" r="r" t="t"/>
              <a:pathLst>
                <a:path extrusionOk="0" h="2724" w="2533">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82"/>
            <p:cNvSpPr/>
            <p:nvPr/>
          </p:nvSpPr>
          <p:spPr>
            <a:xfrm>
              <a:off x="1072030" y="2458408"/>
              <a:ext cx="168892" cy="164780"/>
            </a:xfrm>
            <a:custGeom>
              <a:rect b="b" l="l" r="r" t="t"/>
              <a:pathLst>
                <a:path extrusionOk="0" h="6331" w="6489">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82"/>
            <p:cNvSpPr/>
            <p:nvPr/>
          </p:nvSpPr>
          <p:spPr>
            <a:xfrm>
              <a:off x="948217" y="2591174"/>
              <a:ext cx="101299" cy="78889"/>
            </a:xfrm>
            <a:custGeom>
              <a:rect b="b" l="l" r="r" t="t"/>
              <a:pathLst>
                <a:path extrusionOk="0" h="3031" w="3892">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82"/>
            <p:cNvSpPr/>
            <p:nvPr/>
          </p:nvSpPr>
          <p:spPr>
            <a:xfrm>
              <a:off x="948217" y="2620768"/>
              <a:ext cx="101403" cy="85292"/>
            </a:xfrm>
            <a:custGeom>
              <a:rect b="b" l="l" r="r" t="t"/>
              <a:pathLst>
                <a:path extrusionOk="0" h="3277" w="3896">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82"/>
            <p:cNvSpPr/>
            <p:nvPr/>
          </p:nvSpPr>
          <p:spPr>
            <a:xfrm>
              <a:off x="948217" y="2632220"/>
              <a:ext cx="50676" cy="73840"/>
            </a:xfrm>
            <a:custGeom>
              <a:rect b="b" l="l" r="r" t="t"/>
              <a:pathLst>
                <a:path extrusionOk="0" h="2837" w="1947">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82"/>
            <p:cNvSpPr/>
            <p:nvPr/>
          </p:nvSpPr>
          <p:spPr>
            <a:xfrm>
              <a:off x="965343" y="2549348"/>
              <a:ext cx="67333" cy="55334"/>
            </a:xfrm>
            <a:custGeom>
              <a:rect b="b" l="l" r="r" t="t"/>
              <a:pathLst>
                <a:path extrusionOk="0" h="2126" w="2587">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82"/>
            <p:cNvSpPr/>
            <p:nvPr/>
          </p:nvSpPr>
          <p:spPr>
            <a:xfrm>
              <a:off x="965422" y="2549348"/>
              <a:ext cx="67255" cy="54866"/>
            </a:xfrm>
            <a:custGeom>
              <a:rect b="b" l="l" r="r" t="t"/>
              <a:pathLst>
                <a:path extrusionOk="0" h="2108" w="2584">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82"/>
            <p:cNvSpPr/>
            <p:nvPr/>
          </p:nvSpPr>
          <p:spPr>
            <a:xfrm>
              <a:off x="993271" y="2649710"/>
              <a:ext cx="78785" cy="56350"/>
            </a:xfrm>
            <a:custGeom>
              <a:rect b="b" l="l" r="r" t="t"/>
              <a:pathLst>
                <a:path extrusionOk="0" h="2165" w="3027">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82"/>
            <p:cNvSpPr/>
            <p:nvPr/>
          </p:nvSpPr>
          <p:spPr>
            <a:xfrm>
              <a:off x="914512" y="2705930"/>
              <a:ext cx="326411" cy="22566"/>
            </a:xfrm>
            <a:custGeom>
              <a:rect b="b" l="l" r="r" t="t"/>
              <a:pathLst>
                <a:path extrusionOk="0" h="867" w="12541">
                  <a:moveTo>
                    <a:pt x="1" y="1"/>
                  </a:moveTo>
                  <a:lnTo>
                    <a:pt x="1" y="866"/>
                  </a:lnTo>
                  <a:lnTo>
                    <a:pt x="12540" y="866"/>
                  </a:lnTo>
                  <a:lnTo>
                    <a:pt x="12540"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82"/>
            <p:cNvSpPr/>
            <p:nvPr/>
          </p:nvSpPr>
          <p:spPr>
            <a:xfrm>
              <a:off x="895824" y="2486596"/>
              <a:ext cx="361938" cy="281279"/>
            </a:xfrm>
            <a:custGeom>
              <a:rect b="b" l="l" r="r" t="t"/>
              <a:pathLst>
                <a:path extrusionOk="0" h="10807" w="13906">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82"/>
            <p:cNvSpPr/>
            <p:nvPr/>
          </p:nvSpPr>
          <p:spPr>
            <a:xfrm>
              <a:off x="1019923" y="2672693"/>
              <a:ext cx="23555" cy="10541"/>
            </a:xfrm>
            <a:custGeom>
              <a:rect b="b" l="l" r="r" t="t"/>
              <a:pathLst>
                <a:path extrusionOk="0" h="405" w="905">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82"/>
            <p:cNvSpPr/>
            <p:nvPr/>
          </p:nvSpPr>
          <p:spPr>
            <a:xfrm>
              <a:off x="1066721" y="2452812"/>
              <a:ext cx="179798" cy="175764"/>
            </a:xfrm>
            <a:custGeom>
              <a:rect b="b" l="l" r="r" t="t"/>
              <a:pathLst>
                <a:path extrusionOk="0" h="6753" w="6908">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82"/>
            <p:cNvSpPr/>
            <p:nvPr/>
          </p:nvSpPr>
          <p:spPr>
            <a:xfrm>
              <a:off x="1098865" y="2486596"/>
              <a:ext cx="29229" cy="10645"/>
            </a:xfrm>
            <a:custGeom>
              <a:rect b="b" l="l" r="r" t="t"/>
              <a:pathLst>
                <a:path extrusionOk="0" h="409" w="1123">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82"/>
            <p:cNvSpPr/>
            <p:nvPr/>
          </p:nvSpPr>
          <p:spPr>
            <a:xfrm>
              <a:off x="1138322" y="2486596"/>
              <a:ext cx="74387" cy="10645"/>
            </a:xfrm>
            <a:custGeom>
              <a:rect b="b" l="l" r="r" t="t"/>
              <a:pathLst>
                <a:path extrusionOk="0" h="409" w="2858">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82"/>
            <p:cNvSpPr/>
            <p:nvPr/>
          </p:nvSpPr>
          <p:spPr>
            <a:xfrm>
              <a:off x="1098865" y="2514810"/>
              <a:ext cx="113766" cy="10567"/>
            </a:xfrm>
            <a:custGeom>
              <a:rect b="b" l="l" r="r" t="t"/>
              <a:pathLst>
                <a:path extrusionOk="0" h="406" w="4371">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82"/>
            <p:cNvSpPr/>
            <p:nvPr/>
          </p:nvSpPr>
          <p:spPr>
            <a:xfrm>
              <a:off x="1098865" y="2543024"/>
              <a:ext cx="74282" cy="10541"/>
            </a:xfrm>
            <a:custGeom>
              <a:rect b="b" l="l" r="r" t="t"/>
              <a:pathLst>
                <a:path extrusionOk="0" h="405" w="2854">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82"/>
            <p:cNvSpPr/>
            <p:nvPr/>
          </p:nvSpPr>
          <p:spPr>
            <a:xfrm>
              <a:off x="1183376" y="2543024"/>
              <a:ext cx="29255" cy="10541"/>
            </a:xfrm>
            <a:custGeom>
              <a:rect b="b" l="l" r="r" t="t"/>
              <a:pathLst>
                <a:path extrusionOk="0" h="405" w="1124">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9" name="Google Shape;18509;p82"/>
          <p:cNvGrpSpPr/>
          <p:nvPr/>
        </p:nvGrpSpPr>
        <p:grpSpPr>
          <a:xfrm>
            <a:off x="3742152" y="2886769"/>
            <a:ext cx="242811" cy="379091"/>
            <a:chOff x="3768323" y="2886769"/>
            <a:chExt cx="242811" cy="379091"/>
          </a:xfrm>
        </p:grpSpPr>
        <p:sp>
          <p:nvSpPr>
            <p:cNvPr id="18510" name="Google Shape;18510;p82"/>
            <p:cNvSpPr/>
            <p:nvPr/>
          </p:nvSpPr>
          <p:spPr>
            <a:xfrm>
              <a:off x="3886930" y="2892391"/>
              <a:ext cx="29880" cy="35267"/>
            </a:xfrm>
            <a:custGeom>
              <a:rect b="b" l="l" r="r" t="t"/>
              <a:pathLst>
                <a:path extrusionOk="0" h="1355" w="1148">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82"/>
            <p:cNvSpPr/>
            <p:nvPr/>
          </p:nvSpPr>
          <p:spPr>
            <a:xfrm>
              <a:off x="3863219" y="2915633"/>
              <a:ext cx="136644" cy="261576"/>
            </a:xfrm>
            <a:custGeom>
              <a:rect b="b" l="l" r="r" t="t"/>
              <a:pathLst>
                <a:path extrusionOk="0" h="10050" w="525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82"/>
            <p:cNvSpPr/>
            <p:nvPr/>
          </p:nvSpPr>
          <p:spPr>
            <a:xfrm>
              <a:off x="3774466" y="2937392"/>
              <a:ext cx="219828" cy="251712"/>
            </a:xfrm>
            <a:custGeom>
              <a:rect b="b" l="l" r="r" t="t"/>
              <a:pathLst>
                <a:path extrusionOk="0" h="9671" w="8446">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82"/>
            <p:cNvSpPr/>
            <p:nvPr/>
          </p:nvSpPr>
          <p:spPr>
            <a:xfrm>
              <a:off x="3776209" y="2999754"/>
              <a:ext cx="152964" cy="183416"/>
            </a:xfrm>
            <a:custGeom>
              <a:rect b="b" l="l" r="r" t="t"/>
              <a:pathLst>
                <a:path extrusionOk="0" h="7047" w="5877">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82"/>
            <p:cNvSpPr/>
            <p:nvPr/>
          </p:nvSpPr>
          <p:spPr>
            <a:xfrm>
              <a:off x="3815589" y="3177184"/>
              <a:ext cx="178314" cy="29697"/>
            </a:xfrm>
            <a:custGeom>
              <a:rect b="b" l="l" r="r" t="t"/>
              <a:pathLst>
                <a:path extrusionOk="0" h="1141" w="6851">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82"/>
            <p:cNvSpPr/>
            <p:nvPr/>
          </p:nvSpPr>
          <p:spPr>
            <a:xfrm>
              <a:off x="3815589" y="3177184"/>
              <a:ext cx="59447" cy="29697"/>
            </a:xfrm>
            <a:custGeom>
              <a:rect b="b" l="l" r="r" t="t"/>
              <a:pathLst>
                <a:path extrusionOk="0" h="1141" w="2284">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82"/>
            <p:cNvSpPr/>
            <p:nvPr/>
          </p:nvSpPr>
          <p:spPr>
            <a:xfrm>
              <a:off x="3803772" y="3200895"/>
              <a:ext cx="202051" cy="59473"/>
            </a:xfrm>
            <a:custGeom>
              <a:rect b="b" l="l" r="r" t="t"/>
              <a:pathLst>
                <a:path extrusionOk="0" h="2285" w="7763">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82"/>
            <p:cNvSpPr/>
            <p:nvPr/>
          </p:nvSpPr>
          <p:spPr>
            <a:xfrm>
              <a:off x="3803772" y="3200895"/>
              <a:ext cx="77224" cy="59473"/>
            </a:xfrm>
            <a:custGeom>
              <a:rect b="b" l="l" r="r" t="t"/>
              <a:pathLst>
                <a:path extrusionOk="0" h="2285" w="2967">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82"/>
            <p:cNvSpPr/>
            <p:nvPr/>
          </p:nvSpPr>
          <p:spPr>
            <a:xfrm>
              <a:off x="3768323" y="2886769"/>
              <a:ext cx="242811" cy="379091"/>
            </a:xfrm>
            <a:custGeom>
              <a:rect b="b" l="l" r="r" t="t"/>
              <a:pathLst>
                <a:path extrusionOk="0" h="14565" w="9329">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82"/>
            <p:cNvSpPr/>
            <p:nvPr/>
          </p:nvSpPr>
          <p:spPr>
            <a:xfrm>
              <a:off x="3929043" y="2948662"/>
              <a:ext cx="25949" cy="16970"/>
            </a:xfrm>
            <a:custGeom>
              <a:rect b="b" l="l" r="r" t="t"/>
              <a:pathLst>
                <a:path extrusionOk="0" h="652" w="997">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82"/>
            <p:cNvSpPr/>
            <p:nvPr/>
          </p:nvSpPr>
          <p:spPr>
            <a:xfrm>
              <a:off x="3851663" y="2958032"/>
              <a:ext cx="11114" cy="17074"/>
            </a:xfrm>
            <a:custGeom>
              <a:rect b="b" l="l" r="r" t="t"/>
              <a:pathLst>
                <a:path extrusionOk="0" h="656" w="427">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1" name="Google Shape;18521;p82"/>
          <p:cNvGrpSpPr/>
          <p:nvPr/>
        </p:nvGrpSpPr>
        <p:grpSpPr>
          <a:xfrm>
            <a:off x="3701419" y="2438549"/>
            <a:ext cx="346921" cy="343953"/>
            <a:chOff x="3727590" y="2438549"/>
            <a:chExt cx="346921" cy="343953"/>
          </a:xfrm>
        </p:grpSpPr>
        <p:sp>
          <p:nvSpPr>
            <p:cNvPr id="18522" name="Google Shape;18522;p82"/>
            <p:cNvSpPr/>
            <p:nvPr/>
          </p:nvSpPr>
          <p:spPr>
            <a:xfrm>
              <a:off x="3975294" y="2622147"/>
              <a:ext cx="40421" cy="39770"/>
            </a:xfrm>
            <a:custGeom>
              <a:rect b="b" l="l" r="r" t="t"/>
              <a:pathLst>
                <a:path extrusionOk="0" h="1528" w="1553">
                  <a:moveTo>
                    <a:pt x="1" y="0"/>
                  </a:moveTo>
                  <a:lnTo>
                    <a:pt x="989" y="1527"/>
                  </a:lnTo>
                  <a:lnTo>
                    <a:pt x="1552" y="1527"/>
                  </a:lnTo>
                  <a:cubicBezTo>
                    <a:pt x="1552" y="683"/>
                    <a:pt x="849" y="0"/>
                    <a:pt x="1"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82"/>
            <p:cNvSpPr/>
            <p:nvPr/>
          </p:nvSpPr>
          <p:spPr>
            <a:xfrm>
              <a:off x="3935003" y="2622147"/>
              <a:ext cx="66058" cy="39848"/>
            </a:xfrm>
            <a:custGeom>
              <a:rect b="b" l="l" r="r" t="t"/>
              <a:pathLst>
                <a:path extrusionOk="0" h="1531" w="2538">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82"/>
            <p:cNvSpPr/>
            <p:nvPr/>
          </p:nvSpPr>
          <p:spPr>
            <a:xfrm>
              <a:off x="3974851" y="2556194"/>
              <a:ext cx="21993" cy="43986"/>
            </a:xfrm>
            <a:custGeom>
              <a:rect b="b" l="l" r="r" t="t"/>
              <a:pathLst>
                <a:path extrusionOk="0" h="1690" w="845">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82"/>
            <p:cNvSpPr/>
            <p:nvPr/>
          </p:nvSpPr>
          <p:spPr>
            <a:xfrm>
              <a:off x="3826677" y="2622147"/>
              <a:ext cx="40317" cy="39770"/>
            </a:xfrm>
            <a:custGeom>
              <a:rect b="b" l="l" r="r" t="t"/>
              <a:pathLst>
                <a:path extrusionOk="0" h="1528" w="1549">
                  <a:moveTo>
                    <a:pt x="0" y="0"/>
                  </a:moveTo>
                  <a:lnTo>
                    <a:pt x="985" y="1527"/>
                  </a:lnTo>
                  <a:lnTo>
                    <a:pt x="1548" y="1527"/>
                  </a:lnTo>
                  <a:cubicBezTo>
                    <a:pt x="1548" y="683"/>
                    <a:pt x="845" y="0"/>
                    <a:pt x="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82"/>
            <p:cNvSpPr/>
            <p:nvPr/>
          </p:nvSpPr>
          <p:spPr>
            <a:xfrm>
              <a:off x="3786386" y="2622147"/>
              <a:ext cx="66032" cy="39848"/>
            </a:xfrm>
            <a:custGeom>
              <a:rect b="b" l="l" r="r" t="t"/>
              <a:pathLst>
                <a:path extrusionOk="0" h="1531" w="2537">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82"/>
            <p:cNvSpPr/>
            <p:nvPr/>
          </p:nvSpPr>
          <p:spPr>
            <a:xfrm>
              <a:off x="3826208" y="2556194"/>
              <a:ext cx="22019" cy="43986"/>
            </a:xfrm>
            <a:custGeom>
              <a:rect b="b" l="l" r="r" t="t"/>
              <a:pathLst>
                <a:path extrusionOk="0" h="1690" w="846">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82"/>
            <p:cNvSpPr/>
            <p:nvPr/>
          </p:nvSpPr>
          <p:spPr>
            <a:xfrm>
              <a:off x="3901037" y="2624073"/>
              <a:ext cx="54137" cy="54137"/>
            </a:xfrm>
            <a:custGeom>
              <a:rect b="b" l="l" r="r" t="t"/>
              <a:pathLst>
                <a:path extrusionOk="0" h="2080" w="2080">
                  <a:moveTo>
                    <a:pt x="0" y="0"/>
                  </a:moveTo>
                  <a:lnTo>
                    <a:pt x="1235" y="2079"/>
                  </a:lnTo>
                  <a:lnTo>
                    <a:pt x="2080" y="2079"/>
                  </a:lnTo>
                  <a:cubicBezTo>
                    <a:pt x="2080" y="932"/>
                    <a:pt x="1147" y="0"/>
                    <a:pt x="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82"/>
            <p:cNvSpPr/>
            <p:nvPr/>
          </p:nvSpPr>
          <p:spPr>
            <a:xfrm>
              <a:off x="3846900" y="2624073"/>
              <a:ext cx="86307" cy="54137"/>
            </a:xfrm>
            <a:custGeom>
              <a:rect b="b" l="l" r="r" t="t"/>
              <a:pathLst>
                <a:path extrusionOk="0" h="2080" w="3316">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82"/>
            <p:cNvSpPr/>
            <p:nvPr/>
          </p:nvSpPr>
          <p:spPr>
            <a:xfrm>
              <a:off x="3901402" y="2542373"/>
              <a:ext cx="29333" cy="59733"/>
            </a:xfrm>
            <a:custGeom>
              <a:rect b="b" l="l" r="r" t="t"/>
              <a:pathLst>
                <a:path extrusionOk="0" h="2295" w="1127">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82"/>
            <p:cNvSpPr/>
            <p:nvPr/>
          </p:nvSpPr>
          <p:spPr>
            <a:xfrm>
              <a:off x="3871366" y="2542373"/>
              <a:ext cx="44976" cy="59733"/>
            </a:xfrm>
            <a:custGeom>
              <a:rect b="b" l="l" r="r" t="t"/>
              <a:pathLst>
                <a:path extrusionOk="0" h="2295" w="1728">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82"/>
            <p:cNvSpPr/>
            <p:nvPr/>
          </p:nvSpPr>
          <p:spPr>
            <a:xfrm>
              <a:off x="3804241" y="2556194"/>
              <a:ext cx="29333" cy="43986"/>
            </a:xfrm>
            <a:custGeom>
              <a:rect b="b" l="l" r="r" t="t"/>
              <a:pathLst>
                <a:path extrusionOk="0" h="1690" w="1127">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82"/>
            <p:cNvSpPr/>
            <p:nvPr/>
          </p:nvSpPr>
          <p:spPr>
            <a:xfrm>
              <a:off x="3952858" y="2556194"/>
              <a:ext cx="29333" cy="43986"/>
            </a:xfrm>
            <a:custGeom>
              <a:rect b="b" l="l" r="r" t="t"/>
              <a:pathLst>
                <a:path extrusionOk="0" h="1690" w="1127">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82"/>
            <p:cNvSpPr/>
            <p:nvPr/>
          </p:nvSpPr>
          <p:spPr>
            <a:xfrm>
              <a:off x="3948381" y="2550650"/>
              <a:ext cx="64210" cy="55022"/>
            </a:xfrm>
            <a:custGeom>
              <a:rect b="b" l="l" r="r" t="t"/>
              <a:pathLst>
                <a:path extrusionOk="0" h="2114" w="2467">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82"/>
            <p:cNvSpPr/>
            <p:nvPr/>
          </p:nvSpPr>
          <p:spPr>
            <a:xfrm>
              <a:off x="3948954" y="2616655"/>
              <a:ext cx="72148" cy="50754"/>
            </a:xfrm>
            <a:custGeom>
              <a:rect b="b" l="l" r="r" t="t"/>
              <a:pathLst>
                <a:path extrusionOk="0" h="1950" w="2772">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82"/>
            <p:cNvSpPr/>
            <p:nvPr/>
          </p:nvSpPr>
          <p:spPr>
            <a:xfrm>
              <a:off x="3780790" y="2616551"/>
              <a:ext cx="71940" cy="50858"/>
            </a:xfrm>
            <a:custGeom>
              <a:rect b="b" l="l" r="r" t="t"/>
              <a:pathLst>
                <a:path extrusionOk="0" h="1954" w="2764">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82"/>
            <p:cNvSpPr/>
            <p:nvPr/>
          </p:nvSpPr>
          <p:spPr>
            <a:xfrm>
              <a:off x="3798749" y="2550650"/>
              <a:ext cx="64210" cy="55022"/>
            </a:xfrm>
            <a:custGeom>
              <a:rect b="b" l="l" r="r" t="t"/>
              <a:pathLst>
                <a:path extrusionOk="0" h="2114" w="2467">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82"/>
            <p:cNvSpPr/>
            <p:nvPr/>
          </p:nvSpPr>
          <p:spPr>
            <a:xfrm>
              <a:off x="3865692" y="2536933"/>
              <a:ext cx="73450" cy="70769"/>
            </a:xfrm>
            <a:custGeom>
              <a:rect b="b" l="l" r="r" t="t"/>
              <a:pathLst>
                <a:path extrusionOk="0" h="2719" w="2822">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82"/>
            <p:cNvSpPr/>
            <p:nvPr/>
          </p:nvSpPr>
          <p:spPr>
            <a:xfrm>
              <a:off x="3841408" y="2618555"/>
              <a:ext cx="119258" cy="65147"/>
            </a:xfrm>
            <a:custGeom>
              <a:rect b="b" l="l" r="r" t="t"/>
              <a:pathLst>
                <a:path extrusionOk="0" h="2503" w="4582">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82"/>
            <p:cNvSpPr/>
            <p:nvPr/>
          </p:nvSpPr>
          <p:spPr>
            <a:xfrm>
              <a:off x="3727590" y="2438549"/>
              <a:ext cx="346921" cy="343953"/>
            </a:xfrm>
            <a:custGeom>
              <a:rect b="b" l="l" r="r" t="t"/>
              <a:pathLst>
                <a:path extrusionOk="0" h="13215" w="13329">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1" name="Google Shape;18541;p82"/>
          <p:cNvGrpSpPr/>
          <p:nvPr/>
        </p:nvGrpSpPr>
        <p:grpSpPr>
          <a:xfrm>
            <a:off x="6059797" y="1559106"/>
            <a:ext cx="356004" cy="289061"/>
            <a:chOff x="6085968" y="1559106"/>
            <a:chExt cx="356004" cy="289061"/>
          </a:xfrm>
        </p:grpSpPr>
        <p:sp>
          <p:nvSpPr>
            <p:cNvPr id="18542" name="Google Shape;18542;p82"/>
            <p:cNvSpPr/>
            <p:nvPr/>
          </p:nvSpPr>
          <p:spPr>
            <a:xfrm>
              <a:off x="6091095" y="1586591"/>
              <a:ext cx="345645" cy="256345"/>
            </a:xfrm>
            <a:custGeom>
              <a:rect b="b" l="l" r="r" t="t"/>
              <a:pathLst>
                <a:path extrusionOk="0" h="9849" w="1328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82"/>
            <p:cNvSpPr/>
            <p:nvPr/>
          </p:nvSpPr>
          <p:spPr>
            <a:xfrm>
              <a:off x="6091199" y="1586591"/>
              <a:ext cx="345541" cy="33445"/>
            </a:xfrm>
            <a:custGeom>
              <a:rect b="b" l="l" r="r" t="t"/>
              <a:pathLst>
                <a:path extrusionOk="0" h="1285" w="13276">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82"/>
            <p:cNvSpPr/>
            <p:nvPr/>
          </p:nvSpPr>
          <p:spPr>
            <a:xfrm>
              <a:off x="6107857" y="1586591"/>
              <a:ext cx="55803" cy="27875"/>
            </a:xfrm>
            <a:custGeom>
              <a:rect b="b" l="l" r="r" t="t"/>
              <a:pathLst>
                <a:path extrusionOk="0" h="1071" w="2144">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82"/>
            <p:cNvSpPr/>
            <p:nvPr/>
          </p:nvSpPr>
          <p:spPr>
            <a:xfrm>
              <a:off x="6364280" y="1586591"/>
              <a:ext cx="55699" cy="27875"/>
            </a:xfrm>
            <a:custGeom>
              <a:rect b="b" l="l" r="r" t="t"/>
              <a:pathLst>
                <a:path extrusionOk="0" h="1071" w="214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82"/>
            <p:cNvSpPr/>
            <p:nvPr/>
          </p:nvSpPr>
          <p:spPr>
            <a:xfrm>
              <a:off x="6124619" y="1564338"/>
              <a:ext cx="22280" cy="33445"/>
            </a:xfrm>
            <a:custGeom>
              <a:rect b="b" l="l" r="r" t="t"/>
              <a:pathLst>
                <a:path extrusionOk="0" h="1285" w="856">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82"/>
            <p:cNvSpPr/>
            <p:nvPr/>
          </p:nvSpPr>
          <p:spPr>
            <a:xfrm>
              <a:off x="6124619" y="1564338"/>
              <a:ext cx="22280" cy="16684"/>
            </a:xfrm>
            <a:custGeom>
              <a:rect b="b" l="l" r="r" t="t"/>
              <a:pathLst>
                <a:path extrusionOk="0" h="641" w="856">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82"/>
            <p:cNvSpPr/>
            <p:nvPr/>
          </p:nvSpPr>
          <p:spPr>
            <a:xfrm>
              <a:off x="6380937" y="1564338"/>
              <a:ext cx="22384" cy="33445"/>
            </a:xfrm>
            <a:custGeom>
              <a:rect b="b" l="l" r="r" t="t"/>
              <a:pathLst>
                <a:path extrusionOk="0" h="1285" w="86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82"/>
            <p:cNvSpPr/>
            <p:nvPr/>
          </p:nvSpPr>
          <p:spPr>
            <a:xfrm>
              <a:off x="6380937" y="1564338"/>
              <a:ext cx="22384" cy="16684"/>
            </a:xfrm>
            <a:custGeom>
              <a:rect b="b" l="l" r="r" t="t"/>
              <a:pathLst>
                <a:path extrusionOk="0" h="641" w="86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82"/>
            <p:cNvSpPr/>
            <p:nvPr/>
          </p:nvSpPr>
          <p:spPr>
            <a:xfrm>
              <a:off x="6091199" y="1620010"/>
              <a:ext cx="345541" cy="16788"/>
            </a:xfrm>
            <a:custGeom>
              <a:rect b="b" l="l" r="r" t="t"/>
              <a:pathLst>
                <a:path extrusionOk="0" h="645" w="13276">
                  <a:moveTo>
                    <a:pt x="0" y="1"/>
                  </a:moveTo>
                  <a:lnTo>
                    <a:pt x="0" y="645"/>
                  </a:lnTo>
                  <a:lnTo>
                    <a:pt x="13275" y="645"/>
                  </a:lnTo>
                  <a:lnTo>
                    <a:pt x="13275"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82"/>
            <p:cNvSpPr/>
            <p:nvPr/>
          </p:nvSpPr>
          <p:spPr>
            <a:xfrm>
              <a:off x="6085968" y="1559106"/>
              <a:ext cx="356004" cy="289061"/>
            </a:xfrm>
            <a:custGeom>
              <a:rect b="b" l="l" r="r" t="t"/>
              <a:pathLst>
                <a:path extrusionOk="0" h="11106" w="13678">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82"/>
            <p:cNvSpPr/>
            <p:nvPr/>
          </p:nvSpPr>
          <p:spPr>
            <a:xfrm>
              <a:off x="6106243" y="1614779"/>
              <a:ext cx="314829" cy="10489"/>
            </a:xfrm>
            <a:custGeom>
              <a:rect b="b" l="l" r="r" t="t"/>
              <a:pathLst>
                <a:path extrusionOk="0" h="403" w="12096">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82"/>
            <p:cNvSpPr/>
            <p:nvPr/>
          </p:nvSpPr>
          <p:spPr>
            <a:xfrm>
              <a:off x="6123525" y="1659390"/>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82"/>
            <p:cNvSpPr/>
            <p:nvPr/>
          </p:nvSpPr>
          <p:spPr>
            <a:xfrm>
              <a:off x="6201009" y="1659390"/>
              <a:ext cx="47266" cy="10489"/>
            </a:xfrm>
            <a:custGeom>
              <a:rect b="b" l="l" r="r" t="t"/>
              <a:pathLst>
                <a:path extrusionOk="0" h="403" w="1816">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82"/>
            <p:cNvSpPr/>
            <p:nvPr/>
          </p:nvSpPr>
          <p:spPr>
            <a:xfrm>
              <a:off x="6357070" y="1659390"/>
              <a:ext cx="46069" cy="10489"/>
            </a:xfrm>
            <a:custGeom>
              <a:rect b="b" l="l" r="r" t="t"/>
              <a:pathLst>
                <a:path extrusionOk="0" h="403" w="177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82"/>
            <p:cNvSpPr/>
            <p:nvPr/>
          </p:nvSpPr>
          <p:spPr>
            <a:xfrm>
              <a:off x="6123525" y="1704001"/>
              <a:ext cx="46719" cy="10463"/>
            </a:xfrm>
            <a:custGeom>
              <a:rect b="b" l="l" r="r" t="t"/>
              <a:pathLst>
                <a:path extrusionOk="0" h="402" w="1795">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82"/>
            <p:cNvSpPr/>
            <p:nvPr/>
          </p:nvSpPr>
          <p:spPr>
            <a:xfrm>
              <a:off x="6279014" y="1703975"/>
              <a:ext cx="46095" cy="10489"/>
            </a:xfrm>
            <a:custGeom>
              <a:rect b="b" l="l" r="r" t="t"/>
              <a:pathLst>
                <a:path extrusionOk="0" h="403" w="1771">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82"/>
            <p:cNvSpPr/>
            <p:nvPr/>
          </p:nvSpPr>
          <p:spPr>
            <a:xfrm>
              <a:off x="6123525" y="1748586"/>
              <a:ext cx="46719" cy="10463"/>
            </a:xfrm>
            <a:custGeom>
              <a:rect b="b" l="l" r="r" t="t"/>
              <a:pathLst>
                <a:path extrusionOk="0" h="402" w="1795">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82"/>
            <p:cNvSpPr/>
            <p:nvPr/>
          </p:nvSpPr>
          <p:spPr>
            <a:xfrm>
              <a:off x="6200983" y="1748586"/>
              <a:ext cx="47292" cy="10463"/>
            </a:xfrm>
            <a:custGeom>
              <a:rect b="b" l="l" r="r" t="t"/>
              <a:pathLst>
                <a:path extrusionOk="0" h="402" w="1817">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82"/>
            <p:cNvSpPr/>
            <p:nvPr/>
          </p:nvSpPr>
          <p:spPr>
            <a:xfrm>
              <a:off x="6357044" y="1748586"/>
              <a:ext cx="46095" cy="10463"/>
            </a:xfrm>
            <a:custGeom>
              <a:rect b="b" l="l" r="r" t="t"/>
              <a:pathLst>
                <a:path extrusionOk="0" h="402" w="1771">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82"/>
            <p:cNvSpPr/>
            <p:nvPr/>
          </p:nvSpPr>
          <p:spPr>
            <a:xfrm>
              <a:off x="6201009" y="1793171"/>
              <a:ext cx="47266" cy="10411"/>
            </a:xfrm>
            <a:custGeom>
              <a:rect b="b" l="l" r="r" t="t"/>
              <a:pathLst>
                <a:path extrusionOk="0" h="400" w="1816">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82"/>
            <p:cNvSpPr/>
            <p:nvPr/>
          </p:nvSpPr>
          <p:spPr>
            <a:xfrm>
              <a:off x="6279040" y="1793171"/>
              <a:ext cx="46069" cy="10411"/>
            </a:xfrm>
            <a:custGeom>
              <a:rect b="b" l="l" r="r" t="t"/>
              <a:pathLst>
                <a:path extrusionOk="0" h="400" w="177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82"/>
            <p:cNvSpPr/>
            <p:nvPr/>
          </p:nvSpPr>
          <p:spPr>
            <a:xfrm>
              <a:off x="6357070" y="1793171"/>
              <a:ext cx="46069" cy="10411"/>
            </a:xfrm>
            <a:custGeom>
              <a:rect b="b" l="l" r="r" t="t"/>
              <a:pathLst>
                <a:path extrusionOk="0" h="400" w="177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82"/>
            <p:cNvSpPr/>
            <p:nvPr/>
          </p:nvSpPr>
          <p:spPr>
            <a:xfrm>
              <a:off x="6200749" y="1692939"/>
              <a:ext cx="47995" cy="32638"/>
            </a:xfrm>
            <a:custGeom>
              <a:rect b="b" l="l" r="r" t="t"/>
              <a:pathLst>
                <a:path extrusionOk="0" h="1254" w="1844">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82"/>
            <p:cNvSpPr/>
            <p:nvPr/>
          </p:nvSpPr>
          <p:spPr>
            <a:xfrm>
              <a:off x="6356784" y="1692939"/>
              <a:ext cx="48021" cy="32638"/>
            </a:xfrm>
            <a:custGeom>
              <a:rect b="b" l="l" r="r" t="t"/>
              <a:pathLst>
                <a:path extrusionOk="0" h="1254" w="1845">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82"/>
            <p:cNvSpPr/>
            <p:nvPr/>
          </p:nvSpPr>
          <p:spPr>
            <a:xfrm>
              <a:off x="6278780" y="1737472"/>
              <a:ext cx="47995" cy="32612"/>
            </a:xfrm>
            <a:custGeom>
              <a:rect b="b" l="l" r="r" t="t"/>
              <a:pathLst>
                <a:path extrusionOk="0" h="1253" w="1844">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82"/>
            <p:cNvSpPr/>
            <p:nvPr/>
          </p:nvSpPr>
          <p:spPr>
            <a:xfrm>
              <a:off x="6122745" y="1782110"/>
              <a:ext cx="47969" cy="32665"/>
            </a:xfrm>
            <a:custGeom>
              <a:rect b="b" l="l" r="r" t="t"/>
              <a:pathLst>
                <a:path extrusionOk="0" h="1255" w="1843">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82"/>
            <p:cNvSpPr/>
            <p:nvPr/>
          </p:nvSpPr>
          <p:spPr>
            <a:xfrm>
              <a:off x="6278780" y="1648380"/>
              <a:ext cx="47995" cy="32612"/>
            </a:xfrm>
            <a:custGeom>
              <a:rect b="b" l="l" r="r" t="t"/>
              <a:pathLst>
                <a:path extrusionOk="0" h="1253" w="1844">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9" name="Google Shape;18569;p82"/>
          <p:cNvGrpSpPr/>
          <p:nvPr/>
        </p:nvGrpSpPr>
        <p:grpSpPr>
          <a:xfrm>
            <a:off x="7000223" y="1998398"/>
            <a:ext cx="347363" cy="317223"/>
            <a:chOff x="7026393" y="1998398"/>
            <a:chExt cx="347363" cy="317223"/>
          </a:xfrm>
        </p:grpSpPr>
        <p:sp>
          <p:nvSpPr>
            <p:cNvPr id="18570" name="Google Shape;18570;p82"/>
            <p:cNvSpPr/>
            <p:nvPr/>
          </p:nvSpPr>
          <p:spPr>
            <a:xfrm>
              <a:off x="7060359" y="2032104"/>
              <a:ext cx="279327" cy="279353"/>
            </a:xfrm>
            <a:custGeom>
              <a:rect b="b" l="l" r="r" t="t"/>
              <a:pathLst>
                <a:path extrusionOk="0" h="10733" w="10732">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82"/>
            <p:cNvSpPr/>
            <p:nvPr/>
          </p:nvSpPr>
          <p:spPr>
            <a:xfrm>
              <a:off x="7199268" y="2112607"/>
              <a:ext cx="74491" cy="97551"/>
            </a:xfrm>
            <a:custGeom>
              <a:rect b="b" l="l" r="r" t="t"/>
              <a:pathLst>
                <a:path extrusionOk="0" h="3748" w="2862">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82"/>
            <p:cNvSpPr/>
            <p:nvPr/>
          </p:nvSpPr>
          <p:spPr>
            <a:xfrm>
              <a:off x="7199008" y="2054279"/>
              <a:ext cx="125218" cy="193436"/>
            </a:xfrm>
            <a:custGeom>
              <a:rect b="b" l="l" r="r" t="t"/>
              <a:pathLst>
                <a:path extrusionOk="0" h="7432" w="4811">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82"/>
            <p:cNvSpPr/>
            <p:nvPr/>
          </p:nvSpPr>
          <p:spPr>
            <a:xfrm>
              <a:off x="7198904" y="2003526"/>
              <a:ext cx="169725" cy="272560"/>
            </a:xfrm>
            <a:custGeom>
              <a:rect b="b" l="l" r="r" t="t"/>
              <a:pathLst>
                <a:path extrusionOk="0" h="10472" w="6521">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82"/>
            <p:cNvSpPr/>
            <p:nvPr/>
          </p:nvSpPr>
          <p:spPr>
            <a:xfrm>
              <a:off x="7063561" y="2032104"/>
              <a:ext cx="136748" cy="140418"/>
            </a:xfrm>
            <a:custGeom>
              <a:rect b="b" l="l" r="r" t="t"/>
              <a:pathLst>
                <a:path extrusionOk="0" h="5395" w="5254">
                  <a:moveTo>
                    <a:pt x="5232" y="1"/>
                  </a:moveTo>
                  <a:cubicBezTo>
                    <a:pt x="2713" y="4"/>
                    <a:pt x="539" y="1760"/>
                    <a:pt x="1" y="4219"/>
                  </a:cubicBezTo>
                  <a:lnTo>
                    <a:pt x="5254" y="5395"/>
                  </a:lnTo>
                  <a:lnTo>
                    <a:pt x="5232"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82"/>
            <p:cNvSpPr/>
            <p:nvPr/>
          </p:nvSpPr>
          <p:spPr>
            <a:xfrm>
              <a:off x="7060255" y="2141549"/>
              <a:ext cx="140054" cy="164858"/>
            </a:xfrm>
            <a:custGeom>
              <a:rect b="b" l="l" r="r" t="t"/>
              <a:pathLst>
                <a:path extrusionOk="0" h="6334" w="5381">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82"/>
            <p:cNvSpPr/>
            <p:nvPr/>
          </p:nvSpPr>
          <p:spPr>
            <a:xfrm>
              <a:off x="7146901" y="2286132"/>
              <a:ext cx="74100" cy="25325"/>
            </a:xfrm>
            <a:custGeom>
              <a:rect b="b" l="l" r="r" t="t"/>
              <a:pathLst>
                <a:path extrusionOk="0" h="973" w="2847">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82"/>
            <p:cNvSpPr/>
            <p:nvPr/>
          </p:nvSpPr>
          <p:spPr>
            <a:xfrm>
              <a:off x="7063561" y="2032104"/>
              <a:ext cx="136202" cy="118816"/>
            </a:xfrm>
            <a:custGeom>
              <a:rect b="b" l="l" r="r" t="t"/>
              <a:pathLst>
                <a:path extrusionOk="0" h="4565" w="5233">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82"/>
            <p:cNvSpPr/>
            <p:nvPr/>
          </p:nvSpPr>
          <p:spPr>
            <a:xfrm>
              <a:off x="7136099" y="2105527"/>
              <a:ext cx="35007" cy="30088"/>
            </a:xfrm>
            <a:custGeom>
              <a:rect b="b" l="l" r="r" t="t"/>
              <a:pathLst>
                <a:path extrusionOk="0" h="1156" w="1345">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82"/>
            <p:cNvSpPr/>
            <p:nvPr/>
          </p:nvSpPr>
          <p:spPr>
            <a:xfrm>
              <a:off x="7047528" y="2141445"/>
              <a:ext cx="119909" cy="164962"/>
            </a:xfrm>
            <a:custGeom>
              <a:rect b="b" l="l" r="r" t="t"/>
              <a:pathLst>
                <a:path extrusionOk="0" h="6338" w="4607">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82"/>
            <p:cNvSpPr/>
            <p:nvPr/>
          </p:nvSpPr>
          <p:spPr>
            <a:xfrm>
              <a:off x="7026393" y="1998398"/>
              <a:ext cx="347363" cy="317223"/>
            </a:xfrm>
            <a:custGeom>
              <a:rect b="b" l="l" r="r" t="t"/>
              <a:pathLst>
                <a:path extrusionOk="0" h="12188" w="13346">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1" name="Google Shape;18581;p82"/>
          <p:cNvGrpSpPr/>
          <p:nvPr/>
        </p:nvGrpSpPr>
        <p:grpSpPr>
          <a:xfrm>
            <a:off x="2734836" y="2017372"/>
            <a:ext cx="360845" cy="302674"/>
            <a:chOff x="2761007" y="2017372"/>
            <a:chExt cx="360845" cy="302674"/>
          </a:xfrm>
        </p:grpSpPr>
        <p:sp>
          <p:nvSpPr>
            <p:cNvPr id="18582" name="Google Shape;18582;p82"/>
            <p:cNvSpPr/>
            <p:nvPr/>
          </p:nvSpPr>
          <p:spPr>
            <a:xfrm>
              <a:off x="2929587" y="2089078"/>
              <a:ext cx="183546" cy="166966"/>
            </a:xfrm>
            <a:custGeom>
              <a:rect b="b" l="l" r="r" t="t"/>
              <a:pathLst>
                <a:path extrusionOk="0" h="6415" w="7052">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82"/>
            <p:cNvSpPr/>
            <p:nvPr/>
          </p:nvSpPr>
          <p:spPr>
            <a:xfrm>
              <a:off x="3010246" y="2022682"/>
              <a:ext cx="103980" cy="184275"/>
            </a:xfrm>
            <a:custGeom>
              <a:rect b="b" l="l" r="r" t="t"/>
              <a:pathLst>
                <a:path extrusionOk="0" h="7080" w="3995">
                  <a:moveTo>
                    <a:pt x="3994" y="0"/>
                  </a:moveTo>
                  <a:lnTo>
                    <a:pt x="1" y="2565"/>
                  </a:lnTo>
                  <a:lnTo>
                    <a:pt x="3439" y="7079"/>
                  </a:lnTo>
                  <a:lnTo>
                    <a:pt x="3994" y="6640"/>
                  </a:lnTo>
                  <a:lnTo>
                    <a:pt x="399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82"/>
            <p:cNvSpPr/>
            <p:nvPr/>
          </p:nvSpPr>
          <p:spPr>
            <a:xfrm>
              <a:off x="3080234" y="2158858"/>
              <a:ext cx="33992" cy="48099"/>
            </a:xfrm>
            <a:custGeom>
              <a:rect b="b" l="l" r="r" t="t"/>
              <a:pathLst>
                <a:path extrusionOk="0" h="1848" w="1306">
                  <a:moveTo>
                    <a:pt x="1305" y="0"/>
                  </a:moveTo>
                  <a:lnTo>
                    <a:pt x="0" y="862"/>
                  </a:lnTo>
                  <a:lnTo>
                    <a:pt x="750" y="1847"/>
                  </a:lnTo>
                  <a:lnTo>
                    <a:pt x="1305" y="1408"/>
                  </a:lnTo>
                  <a:lnTo>
                    <a:pt x="1305" y="0"/>
                  </a:lnTo>
                  <a:close/>
                </a:path>
              </a:pathLst>
            </a:custGeom>
            <a:solidFill>
              <a:srgbClr val="A8B9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82"/>
            <p:cNvSpPr/>
            <p:nvPr/>
          </p:nvSpPr>
          <p:spPr>
            <a:xfrm>
              <a:off x="2941586" y="2144282"/>
              <a:ext cx="139664" cy="92736"/>
            </a:xfrm>
            <a:custGeom>
              <a:rect b="b" l="l" r="r" t="t"/>
              <a:pathLst>
                <a:path extrusionOk="0" h="3563" w="5366">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82"/>
            <p:cNvSpPr/>
            <p:nvPr/>
          </p:nvSpPr>
          <p:spPr>
            <a:xfrm>
              <a:off x="2996165" y="2191002"/>
              <a:ext cx="81804" cy="46043"/>
            </a:xfrm>
            <a:custGeom>
              <a:rect b="b" l="l" r="r" t="t"/>
              <a:pathLst>
                <a:path extrusionOk="0" h="1769" w="3143">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82"/>
            <p:cNvSpPr/>
            <p:nvPr/>
          </p:nvSpPr>
          <p:spPr>
            <a:xfrm>
              <a:off x="2915740" y="2168280"/>
              <a:ext cx="139690" cy="92762"/>
            </a:xfrm>
            <a:custGeom>
              <a:rect b="b" l="l" r="r" t="t"/>
              <a:pathLst>
                <a:path extrusionOk="0" h="3564" w="5367">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82"/>
            <p:cNvSpPr/>
            <p:nvPr/>
          </p:nvSpPr>
          <p:spPr>
            <a:xfrm>
              <a:off x="2979299" y="2221115"/>
              <a:ext cx="72825" cy="39978"/>
            </a:xfrm>
            <a:custGeom>
              <a:rect b="b" l="l" r="r" t="t"/>
              <a:pathLst>
                <a:path extrusionOk="0" h="1536" w="2798">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82"/>
            <p:cNvSpPr/>
            <p:nvPr/>
          </p:nvSpPr>
          <p:spPr>
            <a:xfrm>
              <a:off x="2889921" y="2192277"/>
              <a:ext cx="139690" cy="92788"/>
            </a:xfrm>
            <a:custGeom>
              <a:rect b="b" l="l" r="r" t="t"/>
              <a:pathLst>
                <a:path extrusionOk="0" h="3565" w="5367">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82"/>
            <p:cNvSpPr/>
            <p:nvPr/>
          </p:nvSpPr>
          <p:spPr>
            <a:xfrm>
              <a:off x="2962538" y="2250422"/>
              <a:ext cx="63507" cy="34591"/>
            </a:xfrm>
            <a:custGeom>
              <a:rect b="b" l="l" r="r" t="t"/>
              <a:pathLst>
                <a:path extrusionOk="0" h="1329" w="244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82"/>
            <p:cNvSpPr/>
            <p:nvPr/>
          </p:nvSpPr>
          <p:spPr>
            <a:xfrm>
              <a:off x="2864180" y="2216274"/>
              <a:ext cx="139690" cy="92788"/>
            </a:xfrm>
            <a:custGeom>
              <a:rect b="b" l="l" r="r" t="t"/>
              <a:pathLst>
                <a:path extrusionOk="0" h="3565" w="5367">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82"/>
            <p:cNvSpPr/>
            <p:nvPr/>
          </p:nvSpPr>
          <p:spPr>
            <a:xfrm>
              <a:off x="2945698" y="2278350"/>
              <a:ext cx="54788" cy="30712"/>
            </a:xfrm>
            <a:custGeom>
              <a:rect b="b" l="l" r="r" t="t"/>
              <a:pathLst>
                <a:path extrusionOk="0" h="1180" w="2105">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82"/>
            <p:cNvSpPr/>
            <p:nvPr/>
          </p:nvSpPr>
          <p:spPr>
            <a:xfrm>
              <a:off x="2779851" y="2100712"/>
              <a:ext cx="177690" cy="161006"/>
            </a:xfrm>
            <a:custGeom>
              <a:rect b="b" l="l" r="r" t="t"/>
              <a:pathLst>
                <a:path extrusionOk="0" h="6186" w="6827">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82"/>
            <p:cNvSpPr/>
            <p:nvPr/>
          </p:nvSpPr>
          <p:spPr>
            <a:xfrm>
              <a:off x="2774619" y="2074685"/>
              <a:ext cx="98124" cy="142527"/>
            </a:xfrm>
            <a:custGeom>
              <a:rect b="b" l="l" r="r" t="t"/>
              <a:pathLst>
                <a:path extrusionOk="0" h="5476" w="3770">
                  <a:moveTo>
                    <a:pt x="2840" y="1"/>
                  </a:moveTo>
                  <a:lnTo>
                    <a:pt x="1" y="4937"/>
                  </a:lnTo>
                  <a:lnTo>
                    <a:pt x="933" y="5476"/>
                  </a:lnTo>
                  <a:lnTo>
                    <a:pt x="3769" y="536"/>
                  </a:lnTo>
                  <a:lnTo>
                    <a:pt x="2840"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82"/>
            <p:cNvSpPr/>
            <p:nvPr/>
          </p:nvSpPr>
          <p:spPr>
            <a:xfrm>
              <a:off x="2768685" y="2038064"/>
              <a:ext cx="84095" cy="176492"/>
            </a:xfrm>
            <a:custGeom>
              <a:rect b="b" l="l" r="r" t="t"/>
              <a:pathLst>
                <a:path extrusionOk="0" h="6781" w="3231">
                  <a:moveTo>
                    <a:pt x="0" y="0"/>
                  </a:moveTo>
                  <a:lnTo>
                    <a:pt x="0" y="6555"/>
                  </a:lnTo>
                  <a:lnTo>
                    <a:pt x="391" y="6781"/>
                  </a:lnTo>
                  <a:lnTo>
                    <a:pt x="3230" y="1865"/>
                  </a:lnTo>
                  <a:lnTo>
                    <a:pt x="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82"/>
            <p:cNvSpPr/>
            <p:nvPr/>
          </p:nvSpPr>
          <p:spPr>
            <a:xfrm>
              <a:off x="2772147" y="2179836"/>
              <a:ext cx="42060" cy="44793"/>
            </a:xfrm>
            <a:custGeom>
              <a:rect b="b" l="l" r="r" t="t"/>
              <a:pathLst>
                <a:path extrusionOk="0" h="1721" w="1616">
                  <a:moveTo>
                    <a:pt x="684" y="0"/>
                  </a:moveTo>
                  <a:lnTo>
                    <a:pt x="1" y="1186"/>
                  </a:lnTo>
                  <a:lnTo>
                    <a:pt x="926" y="1721"/>
                  </a:lnTo>
                  <a:lnTo>
                    <a:pt x="1616" y="528"/>
                  </a:lnTo>
                  <a:lnTo>
                    <a:pt x="684"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82"/>
            <p:cNvSpPr/>
            <p:nvPr/>
          </p:nvSpPr>
          <p:spPr>
            <a:xfrm>
              <a:off x="2768685" y="2167733"/>
              <a:ext cx="28032" cy="46823"/>
            </a:xfrm>
            <a:custGeom>
              <a:rect b="b" l="l" r="r" t="t"/>
              <a:pathLst>
                <a:path extrusionOk="0" h="1799" w="1077">
                  <a:moveTo>
                    <a:pt x="0" y="1"/>
                  </a:moveTo>
                  <a:lnTo>
                    <a:pt x="0" y="1573"/>
                  </a:lnTo>
                  <a:lnTo>
                    <a:pt x="391" y="1799"/>
                  </a:lnTo>
                  <a:lnTo>
                    <a:pt x="1077" y="609"/>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82"/>
            <p:cNvSpPr/>
            <p:nvPr/>
          </p:nvSpPr>
          <p:spPr>
            <a:xfrm>
              <a:off x="2816575" y="2192928"/>
              <a:ext cx="74933" cy="60150"/>
            </a:xfrm>
            <a:custGeom>
              <a:rect b="b" l="l" r="r" t="t"/>
              <a:pathLst>
                <a:path extrusionOk="0" h="2311" w="2879">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82"/>
            <p:cNvSpPr/>
            <p:nvPr/>
          </p:nvSpPr>
          <p:spPr>
            <a:xfrm>
              <a:off x="2819959" y="2194099"/>
              <a:ext cx="71550" cy="59004"/>
            </a:xfrm>
            <a:custGeom>
              <a:rect b="b" l="l" r="r" t="t"/>
              <a:pathLst>
                <a:path extrusionOk="0" h="2267" w="2749">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82"/>
            <p:cNvSpPr/>
            <p:nvPr/>
          </p:nvSpPr>
          <p:spPr>
            <a:xfrm>
              <a:off x="2845232" y="2219476"/>
              <a:ext cx="66604" cy="54163"/>
            </a:xfrm>
            <a:custGeom>
              <a:rect b="b" l="l" r="r" t="t"/>
              <a:pathLst>
                <a:path extrusionOk="0" h="2081" w="2559">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82"/>
            <p:cNvSpPr/>
            <p:nvPr/>
          </p:nvSpPr>
          <p:spPr>
            <a:xfrm>
              <a:off x="2848719" y="2220673"/>
              <a:ext cx="63221" cy="52940"/>
            </a:xfrm>
            <a:custGeom>
              <a:rect b="b" l="l" r="r" t="t"/>
              <a:pathLst>
                <a:path extrusionOk="0" h="2034" w="2429">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82"/>
            <p:cNvSpPr/>
            <p:nvPr/>
          </p:nvSpPr>
          <p:spPr>
            <a:xfrm>
              <a:off x="2873810" y="2245972"/>
              <a:ext cx="58458" cy="48229"/>
            </a:xfrm>
            <a:custGeom>
              <a:rect b="b" l="l" r="r" t="t"/>
              <a:pathLst>
                <a:path extrusionOk="0" h="1853" w="2246">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82"/>
            <p:cNvSpPr/>
            <p:nvPr/>
          </p:nvSpPr>
          <p:spPr>
            <a:xfrm>
              <a:off x="2877011" y="2246961"/>
              <a:ext cx="55256" cy="47240"/>
            </a:xfrm>
            <a:custGeom>
              <a:rect b="b" l="l" r="r" t="t"/>
              <a:pathLst>
                <a:path extrusionOk="0" h="1815" w="2123">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82"/>
            <p:cNvSpPr/>
            <p:nvPr/>
          </p:nvSpPr>
          <p:spPr>
            <a:xfrm>
              <a:off x="2902570" y="2272520"/>
              <a:ext cx="50103" cy="42295"/>
            </a:xfrm>
            <a:custGeom>
              <a:rect b="b" l="l" r="r" t="t"/>
              <a:pathLst>
                <a:path extrusionOk="0" h="1625" w="1925">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82"/>
            <p:cNvSpPr/>
            <p:nvPr/>
          </p:nvSpPr>
          <p:spPr>
            <a:xfrm>
              <a:off x="2905850" y="2273691"/>
              <a:ext cx="46823" cy="41097"/>
            </a:xfrm>
            <a:custGeom>
              <a:rect b="b" l="l" r="r" t="t"/>
              <a:pathLst>
                <a:path extrusionOk="0" h="1579" w="1799">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82"/>
            <p:cNvSpPr/>
            <p:nvPr/>
          </p:nvSpPr>
          <p:spPr>
            <a:xfrm>
              <a:off x="2907958" y="2106282"/>
              <a:ext cx="72461" cy="111476"/>
            </a:xfrm>
            <a:custGeom>
              <a:rect b="b" l="l" r="r" t="t"/>
              <a:pathLst>
                <a:path extrusionOk="0" h="4283" w="2784">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82"/>
            <p:cNvSpPr/>
            <p:nvPr/>
          </p:nvSpPr>
          <p:spPr>
            <a:xfrm>
              <a:off x="2907958" y="2106282"/>
              <a:ext cx="30712" cy="111476"/>
            </a:xfrm>
            <a:custGeom>
              <a:rect b="b" l="l" r="r" t="t"/>
              <a:pathLst>
                <a:path extrusionOk="0" h="4283" w="118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82"/>
            <p:cNvSpPr/>
            <p:nvPr/>
          </p:nvSpPr>
          <p:spPr>
            <a:xfrm>
              <a:off x="2761007" y="2032807"/>
              <a:ext cx="360429" cy="287239"/>
            </a:xfrm>
            <a:custGeom>
              <a:rect b="b" l="l" r="r" t="t"/>
              <a:pathLst>
                <a:path extrusionOk="0" h="11036" w="13848">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82"/>
            <p:cNvSpPr/>
            <p:nvPr/>
          </p:nvSpPr>
          <p:spPr>
            <a:xfrm>
              <a:off x="3077657" y="2017372"/>
              <a:ext cx="44195" cy="29411"/>
            </a:xfrm>
            <a:custGeom>
              <a:rect b="b" l="l" r="r" t="t"/>
              <a:pathLst>
                <a:path extrusionOk="0" h="1130" w="1698">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0" name="Google Shape;18610;p82"/>
          <p:cNvGrpSpPr/>
          <p:nvPr/>
        </p:nvGrpSpPr>
        <p:grpSpPr>
          <a:xfrm>
            <a:off x="5549450" y="2902906"/>
            <a:ext cx="379143" cy="337499"/>
            <a:chOff x="5575621" y="2902906"/>
            <a:chExt cx="379143" cy="337499"/>
          </a:xfrm>
        </p:grpSpPr>
        <p:sp>
          <p:nvSpPr>
            <p:cNvPr id="18611" name="Google Shape;18611;p82"/>
            <p:cNvSpPr/>
            <p:nvPr/>
          </p:nvSpPr>
          <p:spPr>
            <a:xfrm>
              <a:off x="5735508" y="2908398"/>
              <a:ext cx="213764" cy="178158"/>
            </a:xfrm>
            <a:custGeom>
              <a:rect b="b" l="l" r="r" t="t"/>
              <a:pathLst>
                <a:path extrusionOk="0" h="6845" w="8213">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82"/>
            <p:cNvSpPr/>
            <p:nvPr/>
          </p:nvSpPr>
          <p:spPr>
            <a:xfrm>
              <a:off x="5788994" y="2944029"/>
              <a:ext cx="106791" cy="106895"/>
            </a:xfrm>
            <a:custGeom>
              <a:rect b="b" l="l" r="r" t="t"/>
              <a:pathLst>
                <a:path extrusionOk="0" h="4107" w="4103">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82"/>
            <p:cNvSpPr/>
            <p:nvPr/>
          </p:nvSpPr>
          <p:spPr>
            <a:xfrm>
              <a:off x="5812705" y="2967740"/>
              <a:ext cx="59369" cy="59369"/>
            </a:xfrm>
            <a:custGeom>
              <a:rect b="b" l="l" r="r" t="t"/>
              <a:pathLst>
                <a:path extrusionOk="0" h="2281" w="2281">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82"/>
            <p:cNvSpPr/>
            <p:nvPr/>
          </p:nvSpPr>
          <p:spPr>
            <a:xfrm>
              <a:off x="5581295" y="3065734"/>
              <a:ext cx="192239" cy="169179"/>
            </a:xfrm>
            <a:custGeom>
              <a:rect b="b" l="l" r="r" t="t"/>
              <a:pathLst>
                <a:path extrusionOk="0" h="6500" w="7386">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82"/>
            <p:cNvSpPr/>
            <p:nvPr/>
          </p:nvSpPr>
          <p:spPr>
            <a:xfrm>
              <a:off x="5582127" y="3050898"/>
              <a:ext cx="106713" cy="106817"/>
            </a:xfrm>
            <a:custGeom>
              <a:rect b="b" l="l" r="r" t="t"/>
              <a:pathLst>
                <a:path extrusionOk="0" h="4104" w="410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82"/>
            <p:cNvSpPr/>
            <p:nvPr/>
          </p:nvSpPr>
          <p:spPr>
            <a:xfrm>
              <a:off x="5611148" y="3050898"/>
              <a:ext cx="77692" cy="106817"/>
            </a:xfrm>
            <a:custGeom>
              <a:rect b="b" l="l" r="r" t="t"/>
              <a:pathLst>
                <a:path extrusionOk="0" h="4104" w="2985">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82"/>
            <p:cNvSpPr/>
            <p:nvPr/>
          </p:nvSpPr>
          <p:spPr>
            <a:xfrm>
              <a:off x="5581190" y="3177184"/>
              <a:ext cx="23841" cy="57729"/>
            </a:xfrm>
            <a:custGeom>
              <a:rect b="b" l="l" r="r" t="t"/>
              <a:pathLst>
                <a:path extrusionOk="0" h="2218" w="916">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82"/>
            <p:cNvSpPr/>
            <p:nvPr/>
          </p:nvSpPr>
          <p:spPr>
            <a:xfrm>
              <a:off x="5616822" y="3133952"/>
              <a:ext cx="35658" cy="41618"/>
            </a:xfrm>
            <a:custGeom>
              <a:rect b="b" l="l" r="r" t="t"/>
              <a:pathLst>
                <a:path extrusionOk="0" h="1599" w="137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82"/>
            <p:cNvSpPr/>
            <p:nvPr/>
          </p:nvSpPr>
          <p:spPr>
            <a:xfrm>
              <a:off x="5599149" y="3087467"/>
              <a:ext cx="71185" cy="58432"/>
            </a:xfrm>
            <a:custGeom>
              <a:rect b="b" l="l" r="r" t="t"/>
              <a:pathLst>
                <a:path extrusionOk="0" h="2245" w="2735">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82"/>
            <p:cNvSpPr/>
            <p:nvPr/>
          </p:nvSpPr>
          <p:spPr>
            <a:xfrm>
              <a:off x="5599436" y="3087467"/>
              <a:ext cx="70795" cy="57885"/>
            </a:xfrm>
            <a:custGeom>
              <a:rect b="b" l="l" r="r" t="t"/>
              <a:pathLst>
                <a:path extrusionOk="0" h="2224" w="272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82"/>
            <p:cNvSpPr/>
            <p:nvPr/>
          </p:nvSpPr>
          <p:spPr>
            <a:xfrm>
              <a:off x="5746777" y="3065734"/>
              <a:ext cx="26756" cy="35658"/>
            </a:xfrm>
            <a:custGeom>
              <a:rect b="b" l="l" r="r" t="t"/>
              <a:pathLst>
                <a:path extrusionOk="0" h="1370" w="1028">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82"/>
            <p:cNvSpPr/>
            <p:nvPr/>
          </p:nvSpPr>
          <p:spPr>
            <a:xfrm>
              <a:off x="5599436" y="3195143"/>
              <a:ext cx="11088" cy="45262"/>
            </a:xfrm>
            <a:custGeom>
              <a:rect b="b" l="l" r="r" t="t"/>
              <a:pathLst>
                <a:path extrusionOk="0" h="1739" w="426">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82"/>
            <p:cNvSpPr/>
            <p:nvPr/>
          </p:nvSpPr>
          <p:spPr>
            <a:xfrm>
              <a:off x="5575621" y="3045302"/>
              <a:ext cx="204706" cy="195102"/>
            </a:xfrm>
            <a:custGeom>
              <a:rect b="b" l="l" r="r" t="t"/>
              <a:pathLst>
                <a:path extrusionOk="0" h="7496" w="7865">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82"/>
            <p:cNvSpPr/>
            <p:nvPr/>
          </p:nvSpPr>
          <p:spPr>
            <a:xfrm>
              <a:off x="5730016" y="2902906"/>
              <a:ext cx="224747" cy="189142"/>
            </a:xfrm>
            <a:custGeom>
              <a:rect b="b" l="l" r="r" t="t"/>
              <a:pathLst>
                <a:path extrusionOk="0" h="7267" w="8635">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82"/>
            <p:cNvSpPr/>
            <p:nvPr/>
          </p:nvSpPr>
          <p:spPr>
            <a:xfrm>
              <a:off x="5777438" y="2926539"/>
              <a:ext cx="138206" cy="130007"/>
            </a:xfrm>
            <a:custGeom>
              <a:rect b="b" l="l" r="r" t="t"/>
              <a:pathLst>
                <a:path extrusionOk="0" h="4995" w="531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6" name="Google Shape;18626;p82"/>
          <p:cNvGrpSpPr/>
          <p:nvPr/>
        </p:nvGrpSpPr>
        <p:grpSpPr>
          <a:xfrm>
            <a:off x="7514136" y="1997409"/>
            <a:ext cx="265611" cy="319800"/>
            <a:chOff x="7540306" y="1997409"/>
            <a:chExt cx="265611" cy="319800"/>
          </a:xfrm>
        </p:grpSpPr>
        <p:sp>
          <p:nvSpPr>
            <p:cNvPr id="18627" name="Google Shape;18627;p82"/>
            <p:cNvSpPr/>
            <p:nvPr/>
          </p:nvSpPr>
          <p:spPr>
            <a:xfrm>
              <a:off x="7663026" y="2178717"/>
              <a:ext cx="20354" cy="92424"/>
            </a:xfrm>
            <a:custGeom>
              <a:rect b="b" l="l" r="r" t="t"/>
              <a:pathLst>
                <a:path extrusionOk="0" h="3551" w="782">
                  <a:moveTo>
                    <a:pt x="0" y="1"/>
                  </a:moveTo>
                  <a:lnTo>
                    <a:pt x="0" y="3551"/>
                  </a:lnTo>
                  <a:lnTo>
                    <a:pt x="782" y="3551"/>
                  </a:lnTo>
                  <a:lnTo>
                    <a:pt x="78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82"/>
            <p:cNvSpPr/>
            <p:nvPr/>
          </p:nvSpPr>
          <p:spPr>
            <a:xfrm>
              <a:off x="7598374" y="2012323"/>
              <a:ext cx="149580" cy="182739"/>
            </a:xfrm>
            <a:custGeom>
              <a:rect b="b" l="l" r="r" t="t"/>
              <a:pathLst>
                <a:path extrusionOk="0" h="7021" w="5747">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82"/>
            <p:cNvSpPr/>
            <p:nvPr/>
          </p:nvSpPr>
          <p:spPr>
            <a:xfrm>
              <a:off x="7658992" y="2012323"/>
              <a:ext cx="88962" cy="182817"/>
            </a:xfrm>
            <a:custGeom>
              <a:rect b="b" l="l" r="r" t="t"/>
              <a:pathLst>
                <a:path extrusionOk="0" h="7024" w="3418">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82"/>
            <p:cNvSpPr/>
            <p:nvPr/>
          </p:nvSpPr>
          <p:spPr>
            <a:xfrm>
              <a:off x="7588666" y="2002068"/>
              <a:ext cx="168997" cy="20640"/>
            </a:xfrm>
            <a:custGeom>
              <a:rect b="b" l="l" r="r" t="t"/>
              <a:pathLst>
                <a:path extrusionOk="0" h="793" w="6493">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82"/>
            <p:cNvSpPr/>
            <p:nvPr/>
          </p:nvSpPr>
          <p:spPr>
            <a:xfrm>
              <a:off x="7729500" y="2002068"/>
              <a:ext cx="28162" cy="20640"/>
            </a:xfrm>
            <a:custGeom>
              <a:rect b="b" l="l" r="r" t="t"/>
              <a:pathLst>
                <a:path extrusionOk="0" h="793" w="1082">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82"/>
            <p:cNvSpPr/>
            <p:nvPr/>
          </p:nvSpPr>
          <p:spPr>
            <a:xfrm>
              <a:off x="7636192" y="2057455"/>
              <a:ext cx="73918" cy="69936"/>
            </a:xfrm>
            <a:custGeom>
              <a:rect b="b" l="l" r="r" t="t"/>
              <a:pathLst>
                <a:path extrusionOk="0" h="2687" w="284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82"/>
            <p:cNvSpPr/>
            <p:nvPr/>
          </p:nvSpPr>
          <p:spPr>
            <a:xfrm>
              <a:off x="7653786" y="2183219"/>
              <a:ext cx="38755" cy="19078"/>
            </a:xfrm>
            <a:custGeom>
              <a:rect b="b" l="l" r="r" t="t"/>
              <a:pathLst>
                <a:path extrusionOk="0" h="733" w="1489">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82"/>
            <p:cNvSpPr/>
            <p:nvPr/>
          </p:nvSpPr>
          <p:spPr>
            <a:xfrm>
              <a:off x="7633459" y="2257398"/>
              <a:ext cx="79410" cy="27407"/>
            </a:xfrm>
            <a:custGeom>
              <a:rect b="b" l="l" r="r" t="t"/>
              <a:pathLst>
                <a:path extrusionOk="0" h="1053" w="3051">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82"/>
            <p:cNvSpPr/>
            <p:nvPr/>
          </p:nvSpPr>
          <p:spPr>
            <a:xfrm>
              <a:off x="7684811" y="2257398"/>
              <a:ext cx="28058" cy="27407"/>
            </a:xfrm>
            <a:custGeom>
              <a:rect b="b" l="l" r="r" t="t"/>
              <a:pathLst>
                <a:path extrusionOk="0" h="1053" w="1078">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82"/>
            <p:cNvSpPr/>
            <p:nvPr/>
          </p:nvSpPr>
          <p:spPr>
            <a:xfrm>
              <a:off x="7604881" y="2277986"/>
              <a:ext cx="136566" cy="34460"/>
            </a:xfrm>
            <a:custGeom>
              <a:rect b="b" l="l" r="r" t="t"/>
              <a:pathLst>
                <a:path extrusionOk="0" h="1324" w="5247">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82"/>
            <p:cNvSpPr/>
            <p:nvPr/>
          </p:nvSpPr>
          <p:spPr>
            <a:xfrm>
              <a:off x="7706882" y="2277986"/>
              <a:ext cx="34565" cy="34460"/>
            </a:xfrm>
            <a:custGeom>
              <a:rect b="b" l="l" r="r" t="t"/>
              <a:pathLst>
                <a:path extrusionOk="0" h="1324" w="1328">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82"/>
            <p:cNvSpPr/>
            <p:nvPr/>
          </p:nvSpPr>
          <p:spPr>
            <a:xfrm>
              <a:off x="7540306" y="1997409"/>
              <a:ext cx="265611" cy="319800"/>
            </a:xfrm>
            <a:custGeom>
              <a:rect b="b" l="l" r="r" t="t"/>
              <a:pathLst>
                <a:path extrusionOk="0" h="12287" w="10205">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82"/>
            <p:cNvSpPr/>
            <p:nvPr/>
          </p:nvSpPr>
          <p:spPr>
            <a:xfrm>
              <a:off x="7630153" y="2052744"/>
              <a:ext cx="86099" cy="79384"/>
            </a:xfrm>
            <a:custGeom>
              <a:rect b="b" l="l" r="r" t="t"/>
              <a:pathLst>
                <a:path extrusionOk="0" h="3050" w="3308">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0" name="Google Shape;18640;p82"/>
          <p:cNvGrpSpPr/>
          <p:nvPr/>
        </p:nvGrpSpPr>
        <p:grpSpPr>
          <a:xfrm>
            <a:off x="890918" y="2925706"/>
            <a:ext cx="319722" cy="301320"/>
            <a:chOff x="917088" y="2925706"/>
            <a:chExt cx="319722" cy="301320"/>
          </a:xfrm>
        </p:grpSpPr>
        <p:sp>
          <p:nvSpPr>
            <p:cNvPr id="18641" name="Google Shape;18641;p82"/>
            <p:cNvSpPr/>
            <p:nvPr/>
          </p:nvSpPr>
          <p:spPr>
            <a:xfrm>
              <a:off x="952069" y="2999884"/>
              <a:ext cx="249734" cy="154707"/>
            </a:xfrm>
            <a:custGeom>
              <a:rect b="b" l="l" r="r" t="t"/>
              <a:pathLst>
                <a:path extrusionOk="0" h="5944" w="9595">
                  <a:moveTo>
                    <a:pt x="0" y="1"/>
                  </a:moveTo>
                  <a:lnTo>
                    <a:pt x="0" y="5943"/>
                  </a:lnTo>
                  <a:lnTo>
                    <a:pt x="9595" y="5943"/>
                  </a:lnTo>
                  <a:lnTo>
                    <a:pt x="959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82"/>
            <p:cNvSpPr/>
            <p:nvPr/>
          </p:nvSpPr>
          <p:spPr>
            <a:xfrm>
              <a:off x="921747" y="2930391"/>
              <a:ext cx="310378" cy="81804"/>
            </a:xfrm>
            <a:custGeom>
              <a:rect b="b" l="l" r="r" t="t"/>
              <a:pathLst>
                <a:path extrusionOk="0" h="3143" w="11925">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82"/>
            <p:cNvSpPr/>
            <p:nvPr/>
          </p:nvSpPr>
          <p:spPr>
            <a:xfrm>
              <a:off x="1214531" y="2930391"/>
              <a:ext cx="17595" cy="81804"/>
            </a:xfrm>
            <a:custGeom>
              <a:rect b="b" l="l" r="r" t="t"/>
              <a:pathLst>
                <a:path extrusionOk="0" h="3143" w="676">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82"/>
            <p:cNvSpPr/>
            <p:nvPr/>
          </p:nvSpPr>
          <p:spPr>
            <a:xfrm>
              <a:off x="921747" y="2930391"/>
              <a:ext cx="17621" cy="81804"/>
            </a:xfrm>
            <a:custGeom>
              <a:rect b="b" l="l" r="r" t="t"/>
              <a:pathLst>
                <a:path extrusionOk="0" h="3143" w="677">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82"/>
            <p:cNvSpPr/>
            <p:nvPr/>
          </p:nvSpPr>
          <p:spPr>
            <a:xfrm>
              <a:off x="1179732" y="2957303"/>
              <a:ext cx="29697" cy="29619"/>
            </a:xfrm>
            <a:custGeom>
              <a:rect b="b" l="l" r="r" t="t"/>
              <a:pathLst>
                <a:path extrusionOk="0" h="1138" w="1141">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82"/>
            <p:cNvSpPr/>
            <p:nvPr/>
          </p:nvSpPr>
          <p:spPr>
            <a:xfrm>
              <a:off x="1129343" y="2957303"/>
              <a:ext cx="29697" cy="29619"/>
            </a:xfrm>
            <a:custGeom>
              <a:rect b="b" l="l" r="r" t="t"/>
              <a:pathLst>
                <a:path extrusionOk="0" h="1138" w="1141">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82"/>
            <p:cNvSpPr/>
            <p:nvPr/>
          </p:nvSpPr>
          <p:spPr>
            <a:xfrm>
              <a:off x="921747" y="3035516"/>
              <a:ext cx="310378" cy="81700"/>
            </a:xfrm>
            <a:custGeom>
              <a:rect b="b" l="l" r="r" t="t"/>
              <a:pathLst>
                <a:path extrusionOk="0" h="3139" w="11925">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82"/>
            <p:cNvSpPr/>
            <p:nvPr/>
          </p:nvSpPr>
          <p:spPr>
            <a:xfrm>
              <a:off x="1214531" y="3035516"/>
              <a:ext cx="17595" cy="81700"/>
            </a:xfrm>
            <a:custGeom>
              <a:rect b="b" l="l" r="r" t="t"/>
              <a:pathLst>
                <a:path extrusionOk="0" h="3139" w="676">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82"/>
            <p:cNvSpPr/>
            <p:nvPr/>
          </p:nvSpPr>
          <p:spPr>
            <a:xfrm>
              <a:off x="921747" y="3035516"/>
              <a:ext cx="17621" cy="81700"/>
            </a:xfrm>
            <a:custGeom>
              <a:rect b="b" l="l" r="r" t="t"/>
              <a:pathLst>
                <a:path extrusionOk="0" h="3139" w="677">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82"/>
            <p:cNvSpPr/>
            <p:nvPr/>
          </p:nvSpPr>
          <p:spPr>
            <a:xfrm>
              <a:off x="1179732" y="3062350"/>
              <a:ext cx="29697" cy="29697"/>
            </a:xfrm>
            <a:custGeom>
              <a:rect b="b" l="l" r="r" t="t"/>
              <a:pathLst>
                <a:path extrusionOk="0" h="1141" w="1141">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82"/>
            <p:cNvSpPr/>
            <p:nvPr/>
          </p:nvSpPr>
          <p:spPr>
            <a:xfrm>
              <a:off x="1129343" y="3062350"/>
              <a:ext cx="29697" cy="29697"/>
            </a:xfrm>
            <a:custGeom>
              <a:rect b="b" l="l" r="r" t="t"/>
              <a:pathLst>
                <a:path extrusionOk="0" h="1141" w="1141">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82"/>
            <p:cNvSpPr/>
            <p:nvPr/>
          </p:nvSpPr>
          <p:spPr>
            <a:xfrm>
              <a:off x="921747" y="3140563"/>
              <a:ext cx="310378" cy="81804"/>
            </a:xfrm>
            <a:custGeom>
              <a:rect b="b" l="l" r="r" t="t"/>
              <a:pathLst>
                <a:path extrusionOk="0" h="3143" w="11925">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82"/>
            <p:cNvSpPr/>
            <p:nvPr/>
          </p:nvSpPr>
          <p:spPr>
            <a:xfrm>
              <a:off x="1214531" y="3140563"/>
              <a:ext cx="17595" cy="81804"/>
            </a:xfrm>
            <a:custGeom>
              <a:rect b="b" l="l" r="r" t="t"/>
              <a:pathLst>
                <a:path extrusionOk="0" h="3143" w="676">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82"/>
            <p:cNvSpPr/>
            <p:nvPr/>
          </p:nvSpPr>
          <p:spPr>
            <a:xfrm>
              <a:off x="921747" y="3140563"/>
              <a:ext cx="17621" cy="81804"/>
            </a:xfrm>
            <a:custGeom>
              <a:rect b="b" l="l" r="r" t="t"/>
              <a:pathLst>
                <a:path extrusionOk="0" h="3143" w="677">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82"/>
            <p:cNvSpPr/>
            <p:nvPr/>
          </p:nvSpPr>
          <p:spPr>
            <a:xfrm>
              <a:off x="1179732" y="3167397"/>
              <a:ext cx="29697" cy="29697"/>
            </a:xfrm>
            <a:custGeom>
              <a:rect b="b" l="l" r="r" t="t"/>
              <a:pathLst>
                <a:path extrusionOk="0" h="1141" w="1141">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82"/>
            <p:cNvSpPr/>
            <p:nvPr/>
          </p:nvSpPr>
          <p:spPr>
            <a:xfrm>
              <a:off x="1129343" y="3167397"/>
              <a:ext cx="29697" cy="29697"/>
            </a:xfrm>
            <a:custGeom>
              <a:rect b="b" l="l" r="r" t="t"/>
              <a:pathLst>
                <a:path extrusionOk="0" h="1141" w="1141">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82"/>
            <p:cNvSpPr/>
            <p:nvPr/>
          </p:nvSpPr>
          <p:spPr>
            <a:xfrm>
              <a:off x="917088" y="2925706"/>
              <a:ext cx="319722" cy="301320"/>
            </a:xfrm>
            <a:custGeom>
              <a:rect b="b" l="l" r="r" t="t"/>
              <a:pathLst>
                <a:path extrusionOk="0" h="11577" w="12284">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82"/>
            <p:cNvSpPr/>
            <p:nvPr/>
          </p:nvSpPr>
          <p:spPr>
            <a:xfrm>
              <a:off x="1175151" y="2952670"/>
              <a:ext cx="45522" cy="39015"/>
            </a:xfrm>
            <a:custGeom>
              <a:rect b="b" l="l" r="r" t="t"/>
              <a:pathLst>
                <a:path extrusionOk="0" h="1499" w="1749">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82"/>
            <p:cNvSpPr/>
            <p:nvPr/>
          </p:nvSpPr>
          <p:spPr>
            <a:xfrm>
              <a:off x="1124684" y="2952644"/>
              <a:ext cx="45548" cy="38911"/>
            </a:xfrm>
            <a:custGeom>
              <a:rect b="b" l="l" r="r" t="t"/>
              <a:pathLst>
                <a:path extrusionOk="0" h="1495" w="175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82"/>
            <p:cNvSpPr/>
            <p:nvPr/>
          </p:nvSpPr>
          <p:spPr>
            <a:xfrm>
              <a:off x="942621" y="2967376"/>
              <a:ext cx="171651" cy="9474"/>
            </a:xfrm>
            <a:custGeom>
              <a:rect b="b" l="l" r="r" t="t"/>
              <a:pathLst>
                <a:path extrusionOk="0" h="364" w="6595">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82"/>
            <p:cNvSpPr/>
            <p:nvPr/>
          </p:nvSpPr>
          <p:spPr>
            <a:xfrm>
              <a:off x="1175151" y="3057691"/>
              <a:ext cx="45522" cy="39015"/>
            </a:xfrm>
            <a:custGeom>
              <a:rect b="b" l="l" r="r" t="t"/>
              <a:pathLst>
                <a:path extrusionOk="0" h="1499" w="1749">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82"/>
            <p:cNvSpPr/>
            <p:nvPr/>
          </p:nvSpPr>
          <p:spPr>
            <a:xfrm>
              <a:off x="1124762" y="3057691"/>
              <a:ext cx="45548" cy="39015"/>
            </a:xfrm>
            <a:custGeom>
              <a:rect b="b" l="l" r="r" t="t"/>
              <a:pathLst>
                <a:path extrusionOk="0" h="1499" w="175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82"/>
            <p:cNvSpPr/>
            <p:nvPr/>
          </p:nvSpPr>
          <p:spPr>
            <a:xfrm>
              <a:off x="944183" y="3072501"/>
              <a:ext cx="170090" cy="9370"/>
            </a:xfrm>
            <a:custGeom>
              <a:rect b="b" l="l" r="r" t="t"/>
              <a:pathLst>
                <a:path extrusionOk="0" h="360" w="6535">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82"/>
            <p:cNvSpPr/>
            <p:nvPr/>
          </p:nvSpPr>
          <p:spPr>
            <a:xfrm>
              <a:off x="1168540"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82"/>
            <p:cNvSpPr/>
            <p:nvPr/>
          </p:nvSpPr>
          <p:spPr>
            <a:xfrm>
              <a:off x="1118177" y="3162738"/>
              <a:ext cx="45548" cy="39015"/>
            </a:xfrm>
            <a:custGeom>
              <a:rect b="b" l="l" r="r" t="t"/>
              <a:pathLst>
                <a:path extrusionOk="0" h="1499" w="175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82"/>
            <p:cNvSpPr/>
            <p:nvPr/>
          </p:nvSpPr>
          <p:spPr>
            <a:xfrm>
              <a:off x="942543" y="3177548"/>
              <a:ext cx="170064" cy="9370"/>
            </a:xfrm>
            <a:custGeom>
              <a:rect b="b" l="l" r="r" t="t"/>
              <a:pathLst>
                <a:path extrusionOk="0" h="360" w="6534">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82"/>
            <p:cNvSpPr/>
            <p:nvPr/>
          </p:nvSpPr>
          <p:spPr>
            <a:xfrm>
              <a:off x="942621" y="3087337"/>
              <a:ext cx="26314" cy="9370"/>
            </a:xfrm>
            <a:custGeom>
              <a:rect b="b" l="l" r="r" t="t"/>
              <a:pathLst>
                <a:path extrusionOk="0" h="360" w="1011">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8" name="Google Shape;18668;p82"/>
          <p:cNvGrpSpPr/>
          <p:nvPr/>
        </p:nvGrpSpPr>
        <p:grpSpPr>
          <a:xfrm>
            <a:off x="4572950" y="3415570"/>
            <a:ext cx="365973" cy="243695"/>
            <a:chOff x="4599121" y="3415570"/>
            <a:chExt cx="365973" cy="243695"/>
          </a:xfrm>
        </p:grpSpPr>
        <p:sp>
          <p:nvSpPr>
            <p:cNvPr id="18669" name="Google Shape;18669;p82"/>
            <p:cNvSpPr/>
            <p:nvPr/>
          </p:nvSpPr>
          <p:spPr>
            <a:xfrm>
              <a:off x="4604795" y="3421243"/>
              <a:ext cx="354521" cy="232269"/>
            </a:xfrm>
            <a:custGeom>
              <a:rect b="b" l="l" r="r" t="t"/>
              <a:pathLst>
                <a:path extrusionOk="0" h="8924" w="13621">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82"/>
            <p:cNvSpPr/>
            <p:nvPr/>
          </p:nvSpPr>
          <p:spPr>
            <a:xfrm>
              <a:off x="4641520" y="3445683"/>
              <a:ext cx="281175" cy="183364"/>
            </a:xfrm>
            <a:custGeom>
              <a:rect b="b" l="l" r="r" t="t"/>
              <a:pathLst>
                <a:path extrusionOk="0" h="7045" w="10803">
                  <a:moveTo>
                    <a:pt x="1" y="1"/>
                  </a:moveTo>
                  <a:lnTo>
                    <a:pt x="1" y="7045"/>
                  </a:lnTo>
                  <a:lnTo>
                    <a:pt x="10802" y="7045"/>
                  </a:lnTo>
                  <a:lnTo>
                    <a:pt x="10802"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82"/>
            <p:cNvSpPr/>
            <p:nvPr/>
          </p:nvSpPr>
          <p:spPr>
            <a:xfrm>
              <a:off x="4721008" y="3470149"/>
              <a:ext cx="122277" cy="97811"/>
            </a:xfrm>
            <a:custGeom>
              <a:rect b="b" l="l" r="r" t="t"/>
              <a:pathLst>
                <a:path extrusionOk="0" h="3758" w="4698">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82"/>
            <p:cNvSpPr/>
            <p:nvPr/>
          </p:nvSpPr>
          <p:spPr>
            <a:xfrm>
              <a:off x="4702606" y="3586258"/>
              <a:ext cx="24466" cy="24466"/>
            </a:xfrm>
            <a:custGeom>
              <a:rect b="b" l="l" r="r" t="t"/>
              <a:pathLst>
                <a:path extrusionOk="0" h="940" w="94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82"/>
            <p:cNvSpPr/>
            <p:nvPr/>
          </p:nvSpPr>
          <p:spPr>
            <a:xfrm>
              <a:off x="4599121" y="3415570"/>
              <a:ext cx="365973" cy="243695"/>
            </a:xfrm>
            <a:custGeom>
              <a:rect b="b" l="l" r="r" t="t"/>
              <a:pathLst>
                <a:path extrusionOk="0" h="9363" w="14061">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82"/>
            <p:cNvSpPr/>
            <p:nvPr/>
          </p:nvSpPr>
          <p:spPr>
            <a:xfrm>
              <a:off x="4635768" y="3440009"/>
              <a:ext cx="292601" cy="194816"/>
            </a:xfrm>
            <a:custGeom>
              <a:rect b="b" l="l" r="r" t="t"/>
              <a:pathLst>
                <a:path extrusionOk="0" h="7485" w="11242">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82"/>
            <p:cNvSpPr/>
            <p:nvPr/>
          </p:nvSpPr>
          <p:spPr>
            <a:xfrm>
              <a:off x="4617444" y="3525536"/>
              <a:ext cx="11478" cy="23659"/>
            </a:xfrm>
            <a:custGeom>
              <a:rect b="b" l="l" r="r" t="t"/>
              <a:pathLst>
                <a:path extrusionOk="0" h="909" w="441">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82"/>
            <p:cNvSpPr/>
            <p:nvPr/>
          </p:nvSpPr>
          <p:spPr>
            <a:xfrm>
              <a:off x="4935292" y="3519419"/>
              <a:ext cx="11478" cy="35918"/>
            </a:xfrm>
            <a:custGeom>
              <a:rect b="b" l="l" r="r" t="t"/>
              <a:pathLst>
                <a:path extrusionOk="0" h="1380" w="441">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82"/>
            <p:cNvSpPr/>
            <p:nvPr/>
          </p:nvSpPr>
          <p:spPr>
            <a:xfrm>
              <a:off x="4932013" y="3440009"/>
              <a:ext cx="14758" cy="11374"/>
            </a:xfrm>
            <a:custGeom>
              <a:rect b="b" l="l" r="r" t="t"/>
              <a:pathLst>
                <a:path extrusionOk="0" h="437" w="567">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82"/>
            <p:cNvSpPr/>
            <p:nvPr/>
          </p:nvSpPr>
          <p:spPr>
            <a:xfrm>
              <a:off x="4617444" y="3494953"/>
              <a:ext cx="11478" cy="17621"/>
            </a:xfrm>
            <a:custGeom>
              <a:rect b="b" l="l" r="r" t="t"/>
              <a:pathLst>
                <a:path extrusionOk="0" h="677" w="441">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82"/>
            <p:cNvSpPr/>
            <p:nvPr/>
          </p:nvSpPr>
          <p:spPr>
            <a:xfrm>
              <a:off x="4617444" y="3562182"/>
              <a:ext cx="11478" cy="17595"/>
            </a:xfrm>
            <a:custGeom>
              <a:rect b="b" l="l" r="r" t="t"/>
              <a:pathLst>
                <a:path extrusionOk="0" h="676" w="441">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82"/>
            <p:cNvSpPr/>
            <p:nvPr/>
          </p:nvSpPr>
          <p:spPr>
            <a:xfrm>
              <a:off x="4658281" y="3580532"/>
              <a:ext cx="245648" cy="35918"/>
            </a:xfrm>
            <a:custGeom>
              <a:rect b="b" l="l" r="r" t="t"/>
              <a:pathLst>
                <a:path extrusionOk="0" h="1380" w="9438">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82"/>
            <p:cNvSpPr/>
            <p:nvPr/>
          </p:nvSpPr>
          <p:spPr>
            <a:xfrm>
              <a:off x="4757915" y="3492585"/>
              <a:ext cx="55074" cy="52914"/>
            </a:xfrm>
            <a:custGeom>
              <a:rect b="b" l="l" r="r" t="t"/>
              <a:pathLst>
                <a:path extrusionOk="0" h="2033" w="2116">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82"/>
            <p:cNvSpPr/>
            <p:nvPr/>
          </p:nvSpPr>
          <p:spPr>
            <a:xfrm>
              <a:off x="4715256" y="3464449"/>
              <a:ext cx="133729" cy="109289"/>
            </a:xfrm>
            <a:custGeom>
              <a:rect b="b" l="l" r="r" t="t"/>
              <a:pathLst>
                <a:path extrusionOk="0" h="4199" w="5138">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3" name="Google Shape;18683;p82"/>
          <p:cNvGrpSpPr/>
          <p:nvPr/>
        </p:nvGrpSpPr>
        <p:grpSpPr>
          <a:xfrm>
            <a:off x="3210280" y="1990798"/>
            <a:ext cx="356160" cy="356186"/>
            <a:chOff x="3236451" y="1990798"/>
            <a:chExt cx="356160" cy="356186"/>
          </a:xfrm>
        </p:grpSpPr>
        <p:sp>
          <p:nvSpPr>
            <p:cNvPr id="18684" name="Google Shape;18684;p82"/>
            <p:cNvSpPr/>
            <p:nvPr/>
          </p:nvSpPr>
          <p:spPr>
            <a:xfrm>
              <a:off x="3342123" y="2018283"/>
              <a:ext cx="167253" cy="152990"/>
            </a:xfrm>
            <a:custGeom>
              <a:rect b="b" l="l" r="r" t="t"/>
              <a:pathLst>
                <a:path extrusionOk="0" h="5878" w="6426">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82"/>
            <p:cNvSpPr/>
            <p:nvPr/>
          </p:nvSpPr>
          <p:spPr>
            <a:xfrm>
              <a:off x="3242594" y="2152065"/>
              <a:ext cx="122459" cy="122668"/>
            </a:xfrm>
            <a:custGeom>
              <a:rect b="b" l="l" r="r" t="t"/>
              <a:pathLst>
                <a:path extrusionOk="0" h="4713" w="4705">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82"/>
            <p:cNvSpPr/>
            <p:nvPr/>
          </p:nvSpPr>
          <p:spPr>
            <a:xfrm>
              <a:off x="3275831" y="2152065"/>
              <a:ext cx="89326" cy="122563"/>
            </a:xfrm>
            <a:custGeom>
              <a:rect b="b" l="l" r="r" t="t"/>
              <a:pathLst>
                <a:path extrusionOk="0" h="4709" w="3432">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82"/>
            <p:cNvSpPr/>
            <p:nvPr/>
          </p:nvSpPr>
          <p:spPr>
            <a:xfrm>
              <a:off x="3241761" y="2244670"/>
              <a:ext cx="122642" cy="96900"/>
            </a:xfrm>
            <a:custGeom>
              <a:rect b="b" l="l" r="r" t="t"/>
              <a:pathLst>
                <a:path extrusionOk="0" h="3723" w="4712">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82"/>
            <p:cNvSpPr/>
            <p:nvPr/>
          </p:nvSpPr>
          <p:spPr>
            <a:xfrm>
              <a:off x="3282338" y="2244670"/>
              <a:ext cx="41696" cy="27303"/>
            </a:xfrm>
            <a:custGeom>
              <a:rect b="b" l="l" r="r" t="t"/>
              <a:pathLst>
                <a:path extrusionOk="0" h="1049" w="1602">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82"/>
            <p:cNvSpPr/>
            <p:nvPr/>
          </p:nvSpPr>
          <p:spPr>
            <a:xfrm>
              <a:off x="3241761" y="2280458"/>
              <a:ext cx="122746" cy="61113"/>
            </a:xfrm>
            <a:custGeom>
              <a:rect b="b" l="l" r="r" t="t"/>
              <a:pathLst>
                <a:path extrusionOk="0" h="2348" w="4716">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82"/>
            <p:cNvSpPr/>
            <p:nvPr/>
          </p:nvSpPr>
          <p:spPr>
            <a:xfrm>
              <a:off x="3262192" y="2191262"/>
              <a:ext cx="81804" cy="67073"/>
            </a:xfrm>
            <a:custGeom>
              <a:rect b="b" l="l" r="r" t="t"/>
              <a:pathLst>
                <a:path extrusionOk="0" h="2577" w="3143">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82"/>
            <p:cNvSpPr/>
            <p:nvPr/>
          </p:nvSpPr>
          <p:spPr>
            <a:xfrm>
              <a:off x="3262192" y="2191262"/>
              <a:ext cx="81883" cy="66422"/>
            </a:xfrm>
            <a:custGeom>
              <a:rect b="b" l="l" r="r" t="t"/>
              <a:pathLst>
                <a:path extrusionOk="0" h="2552" w="3146">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82"/>
            <p:cNvSpPr/>
            <p:nvPr/>
          </p:nvSpPr>
          <p:spPr>
            <a:xfrm>
              <a:off x="3342045" y="2294305"/>
              <a:ext cx="22462" cy="47266"/>
            </a:xfrm>
            <a:custGeom>
              <a:rect b="b" l="l" r="r" t="t"/>
              <a:pathLst>
                <a:path extrusionOk="0" h="1816" w="863">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82"/>
            <p:cNvSpPr/>
            <p:nvPr/>
          </p:nvSpPr>
          <p:spPr>
            <a:xfrm>
              <a:off x="3241761" y="2294305"/>
              <a:ext cx="22384" cy="47266"/>
            </a:xfrm>
            <a:custGeom>
              <a:rect b="b" l="l" r="r" t="t"/>
              <a:pathLst>
                <a:path extrusionOk="0" h="1816" w="86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82"/>
            <p:cNvSpPr/>
            <p:nvPr/>
          </p:nvSpPr>
          <p:spPr>
            <a:xfrm>
              <a:off x="3476581" y="2163881"/>
              <a:ext cx="31415" cy="68999"/>
            </a:xfrm>
            <a:custGeom>
              <a:rect b="b" l="l" r="r" t="t"/>
              <a:pathLst>
                <a:path extrusionOk="0" h="2651" w="1207">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82"/>
            <p:cNvSpPr/>
            <p:nvPr/>
          </p:nvSpPr>
          <p:spPr>
            <a:xfrm>
              <a:off x="3489022" y="2157582"/>
              <a:ext cx="75298" cy="75298"/>
            </a:xfrm>
            <a:custGeom>
              <a:rect b="b" l="l" r="r" t="t"/>
              <a:pathLst>
                <a:path extrusionOk="0" h="2893" w="2893">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82"/>
            <p:cNvSpPr/>
            <p:nvPr/>
          </p:nvSpPr>
          <p:spPr>
            <a:xfrm>
              <a:off x="3500370" y="2252348"/>
              <a:ext cx="40239" cy="35189"/>
            </a:xfrm>
            <a:custGeom>
              <a:rect b="b" l="l" r="r" t="t"/>
              <a:pathLst>
                <a:path extrusionOk="0" h="1352" w="1546">
                  <a:moveTo>
                    <a:pt x="1" y="1"/>
                  </a:moveTo>
                  <a:lnTo>
                    <a:pt x="1" y="1352"/>
                  </a:lnTo>
                  <a:lnTo>
                    <a:pt x="1545" y="1352"/>
                  </a:lnTo>
                  <a:lnTo>
                    <a:pt x="1545"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82"/>
            <p:cNvSpPr/>
            <p:nvPr/>
          </p:nvSpPr>
          <p:spPr>
            <a:xfrm>
              <a:off x="3500370" y="2252348"/>
              <a:ext cx="40239" cy="21811"/>
            </a:xfrm>
            <a:custGeom>
              <a:rect b="b" l="l" r="r" t="t"/>
              <a:pathLst>
                <a:path extrusionOk="0" h="838" w="1546">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82"/>
            <p:cNvSpPr/>
            <p:nvPr/>
          </p:nvSpPr>
          <p:spPr>
            <a:xfrm>
              <a:off x="3453572" y="2274160"/>
              <a:ext cx="133833" cy="67411"/>
            </a:xfrm>
            <a:custGeom>
              <a:rect b="b" l="l" r="r" t="t"/>
              <a:pathLst>
                <a:path extrusionOk="0" h="2590" w="5142">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82"/>
            <p:cNvSpPr/>
            <p:nvPr/>
          </p:nvSpPr>
          <p:spPr>
            <a:xfrm>
              <a:off x="3482879" y="2188972"/>
              <a:ext cx="75402" cy="68999"/>
            </a:xfrm>
            <a:custGeom>
              <a:rect b="b" l="l" r="r" t="t"/>
              <a:pathLst>
                <a:path extrusionOk="0" h="2651" w="2897">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82"/>
            <p:cNvSpPr/>
            <p:nvPr/>
          </p:nvSpPr>
          <p:spPr>
            <a:xfrm>
              <a:off x="3482879" y="2188972"/>
              <a:ext cx="75037" cy="67515"/>
            </a:xfrm>
            <a:custGeom>
              <a:rect b="b" l="l" r="r" t="t"/>
              <a:pathLst>
                <a:path extrusionOk="0" h="2594" w="2883">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82"/>
            <p:cNvSpPr/>
            <p:nvPr/>
          </p:nvSpPr>
          <p:spPr>
            <a:xfrm>
              <a:off x="3453677" y="2291182"/>
              <a:ext cx="26756" cy="50389"/>
            </a:xfrm>
            <a:custGeom>
              <a:rect b="b" l="l" r="r" t="t"/>
              <a:pathLst>
                <a:path extrusionOk="0" h="1936" w="1028">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82"/>
            <p:cNvSpPr/>
            <p:nvPr/>
          </p:nvSpPr>
          <p:spPr>
            <a:xfrm>
              <a:off x="3560546" y="2291182"/>
              <a:ext cx="26756" cy="50389"/>
            </a:xfrm>
            <a:custGeom>
              <a:rect b="b" l="l" r="r" t="t"/>
              <a:pathLst>
                <a:path extrusionOk="0" h="1936" w="1028">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82"/>
            <p:cNvSpPr/>
            <p:nvPr/>
          </p:nvSpPr>
          <p:spPr>
            <a:xfrm>
              <a:off x="3297538" y="1995926"/>
              <a:ext cx="189506" cy="163323"/>
            </a:xfrm>
            <a:custGeom>
              <a:rect b="b" l="l" r="r" t="t"/>
              <a:pathLst>
                <a:path extrusionOk="0" h="6275" w="7281">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82"/>
            <p:cNvSpPr/>
            <p:nvPr/>
          </p:nvSpPr>
          <p:spPr>
            <a:xfrm>
              <a:off x="3236451" y="2146755"/>
              <a:ext cx="133365" cy="200230"/>
            </a:xfrm>
            <a:custGeom>
              <a:rect b="b" l="l" r="r" t="t"/>
              <a:pathLst>
                <a:path extrusionOk="0" h="7693" w="5124">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82"/>
            <p:cNvSpPr/>
            <p:nvPr/>
          </p:nvSpPr>
          <p:spPr>
            <a:xfrm>
              <a:off x="3258705" y="2313982"/>
              <a:ext cx="10749" cy="33003"/>
            </a:xfrm>
            <a:custGeom>
              <a:rect b="b" l="l" r="r" t="t"/>
              <a:pathLst>
                <a:path extrusionOk="0" h="1268" w="413">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82"/>
            <p:cNvSpPr/>
            <p:nvPr/>
          </p:nvSpPr>
          <p:spPr>
            <a:xfrm>
              <a:off x="3336735" y="2313982"/>
              <a:ext cx="10749" cy="33003"/>
            </a:xfrm>
            <a:custGeom>
              <a:rect b="b" l="l" r="r" t="t"/>
              <a:pathLst>
                <a:path extrusionOk="0" h="1268" w="413">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82"/>
            <p:cNvSpPr/>
            <p:nvPr/>
          </p:nvSpPr>
          <p:spPr>
            <a:xfrm>
              <a:off x="3492952" y="2184287"/>
              <a:ext cx="56922" cy="17438"/>
            </a:xfrm>
            <a:custGeom>
              <a:rect b="b" l="l" r="r" t="t"/>
              <a:pathLst>
                <a:path extrusionOk="0" h="670" w="2187">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82"/>
            <p:cNvSpPr/>
            <p:nvPr/>
          </p:nvSpPr>
          <p:spPr>
            <a:xfrm>
              <a:off x="3448263" y="2152351"/>
              <a:ext cx="144349" cy="194634"/>
            </a:xfrm>
            <a:custGeom>
              <a:rect b="b" l="l" r="r" t="t"/>
              <a:pathLst>
                <a:path extrusionOk="0" h="7478" w="5546">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82"/>
            <p:cNvSpPr/>
            <p:nvPr/>
          </p:nvSpPr>
          <p:spPr>
            <a:xfrm>
              <a:off x="3476216" y="2308386"/>
              <a:ext cx="10463" cy="38130"/>
            </a:xfrm>
            <a:custGeom>
              <a:rect b="b" l="l" r="r" t="t"/>
              <a:pathLst>
                <a:path extrusionOk="0" h="1465" w="402">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82"/>
            <p:cNvSpPr/>
            <p:nvPr/>
          </p:nvSpPr>
          <p:spPr>
            <a:xfrm>
              <a:off x="3554221" y="2308386"/>
              <a:ext cx="10463" cy="38130"/>
            </a:xfrm>
            <a:custGeom>
              <a:rect b="b" l="l" r="r" t="t"/>
              <a:pathLst>
                <a:path extrusionOk="0" h="1465" w="402">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82"/>
            <p:cNvSpPr/>
            <p:nvPr/>
          </p:nvSpPr>
          <p:spPr>
            <a:xfrm>
              <a:off x="3292306" y="1990798"/>
              <a:ext cx="222301" cy="185680"/>
            </a:xfrm>
            <a:custGeom>
              <a:rect b="b" l="l" r="r" t="t"/>
              <a:pathLst>
                <a:path extrusionOk="0" h="7134" w="8541">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2" name="Google Shape;18712;p82"/>
            <p:cNvSpPr/>
            <p:nvPr/>
          </p:nvSpPr>
          <p:spPr>
            <a:xfrm>
              <a:off x="3329395" y="2024217"/>
              <a:ext cx="30530" cy="10489"/>
            </a:xfrm>
            <a:custGeom>
              <a:rect b="b" l="l" r="r" t="t"/>
              <a:pathLst>
                <a:path extrusionOk="0" h="403" w="1173">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82"/>
            <p:cNvSpPr/>
            <p:nvPr/>
          </p:nvSpPr>
          <p:spPr>
            <a:xfrm>
              <a:off x="3368957" y="2024243"/>
              <a:ext cx="85761" cy="10463"/>
            </a:xfrm>
            <a:custGeom>
              <a:rect b="b" l="l" r="r" t="t"/>
              <a:pathLst>
                <a:path extrusionOk="0" h="402" w="3295">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82"/>
            <p:cNvSpPr/>
            <p:nvPr/>
          </p:nvSpPr>
          <p:spPr>
            <a:xfrm>
              <a:off x="3329395" y="2052067"/>
              <a:ext cx="125322" cy="10489"/>
            </a:xfrm>
            <a:custGeom>
              <a:rect b="b" l="l" r="r" t="t"/>
              <a:pathLst>
                <a:path extrusionOk="0" h="403" w="4815">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82"/>
            <p:cNvSpPr/>
            <p:nvPr/>
          </p:nvSpPr>
          <p:spPr>
            <a:xfrm>
              <a:off x="3329421" y="2079916"/>
              <a:ext cx="86281" cy="10463"/>
            </a:xfrm>
            <a:custGeom>
              <a:rect b="b" l="l" r="r" t="t"/>
              <a:pathLst>
                <a:path extrusionOk="0" h="402" w="3315">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82"/>
            <p:cNvSpPr/>
            <p:nvPr/>
          </p:nvSpPr>
          <p:spPr>
            <a:xfrm>
              <a:off x="3424656" y="2079916"/>
              <a:ext cx="30062" cy="10463"/>
            </a:xfrm>
            <a:custGeom>
              <a:rect b="b" l="l" r="r" t="t"/>
              <a:pathLst>
                <a:path extrusionOk="0" h="402" w="1155">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7" name="Google Shape;18717;p82"/>
          <p:cNvGrpSpPr/>
          <p:nvPr/>
        </p:nvGrpSpPr>
        <p:grpSpPr>
          <a:xfrm>
            <a:off x="4172673" y="2918392"/>
            <a:ext cx="319982" cy="315974"/>
            <a:chOff x="4198844" y="2918392"/>
            <a:chExt cx="319982" cy="315974"/>
          </a:xfrm>
        </p:grpSpPr>
        <p:sp>
          <p:nvSpPr>
            <p:cNvPr id="18718" name="Google Shape;18718;p82"/>
            <p:cNvSpPr/>
            <p:nvPr/>
          </p:nvSpPr>
          <p:spPr>
            <a:xfrm>
              <a:off x="4398110" y="2971046"/>
              <a:ext cx="115770" cy="258635"/>
            </a:xfrm>
            <a:custGeom>
              <a:rect b="b" l="l" r="r" t="t"/>
              <a:pathLst>
                <a:path extrusionOk="0" h="9937" w="4448">
                  <a:moveTo>
                    <a:pt x="1" y="0"/>
                  </a:moveTo>
                  <a:lnTo>
                    <a:pt x="1" y="9937"/>
                  </a:lnTo>
                  <a:lnTo>
                    <a:pt x="1366" y="9937"/>
                  </a:lnTo>
                  <a:lnTo>
                    <a:pt x="2618" y="5897"/>
                  </a:lnTo>
                  <a:lnTo>
                    <a:pt x="4448"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82"/>
            <p:cNvSpPr/>
            <p:nvPr/>
          </p:nvSpPr>
          <p:spPr>
            <a:xfrm>
              <a:off x="4398110" y="2971046"/>
              <a:ext cx="93517" cy="258635"/>
            </a:xfrm>
            <a:custGeom>
              <a:rect b="b" l="l" r="r" t="t"/>
              <a:pathLst>
                <a:path extrusionOk="0" h="9937" w="3593">
                  <a:moveTo>
                    <a:pt x="1" y="0"/>
                  </a:moveTo>
                  <a:lnTo>
                    <a:pt x="1" y="9937"/>
                  </a:lnTo>
                  <a:lnTo>
                    <a:pt x="1366" y="9937"/>
                  </a:lnTo>
                  <a:lnTo>
                    <a:pt x="2618" y="5897"/>
                  </a:lnTo>
                  <a:lnTo>
                    <a:pt x="3593"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82"/>
            <p:cNvSpPr/>
            <p:nvPr/>
          </p:nvSpPr>
          <p:spPr>
            <a:xfrm>
              <a:off x="4377497" y="2956939"/>
              <a:ext cx="101143" cy="272742"/>
            </a:xfrm>
            <a:custGeom>
              <a:rect b="b" l="l" r="r" t="t"/>
              <a:pathLst>
                <a:path extrusionOk="0" h="10479" w="3886">
                  <a:moveTo>
                    <a:pt x="1" y="1"/>
                  </a:moveTo>
                  <a:lnTo>
                    <a:pt x="1" y="10479"/>
                  </a:lnTo>
                  <a:lnTo>
                    <a:pt x="2158" y="10479"/>
                  </a:lnTo>
                  <a:lnTo>
                    <a:pt x="2759" y="6823"/>
                  </a:lnTo>
                  <a:lnTo>
                    <a:pt x="388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82"/>
            <p:cNvSpPr/>
            <p:nvPr/>
          </p:nvSpPr>
          <p:spPr>
            <a:xfrm>
              <a:off x="4377497" y="2956939"/>
              <a:ext cx="71836" cy="272742"/>
            </a:xfrm>
            <a:custGeom>
              <a:rect b="b" l="l" r="r" t="t"/>
              <a:pathLst>
                <a:path extrusionOk="0" h="10479" w="2760">
                  <a:moveTo>
                    <a:pt x="1" y="1"/>
                  </a:moveTo>
                  <a:lnTo>
                    <a:pt x="1" y="10479"/>
                  </a:lnTo>
                  <a:lnTo>
                    <a:pt x="2158" y="10479"/>
                  </a:lnTo>
                  <a:lnTo>
                    <a:pt x="2759" y="6823"/>
                  </a:lnTo>
                  <a:lnTo>
                    <a:pt x="2759"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82"/>
            <p:cNvSpPr/>
            <p:nvPr/>
          </p:nvSpPr>
          <p:spPr>
            <a:xfrm>
              <a:off x="4203607" y="2923051"/>
              <a:ext cx="230057" cy="306630"/>
            </a:xfrm>
            <a:custGeom>
              <a:rect b="b" l="l" r="r" t="t"/>
              <a:pathLst>
                <a:path extrusionOk="0" h="11781" w="8839">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82"/>
            <p:cNvSpPr/>
            <p:nvPr/>
          </p:nvSpPr>
          <p:spPr>
            <a:xfrm>
              <a:off x="4416616" y="2944758"/>
              <a:ext cx="17048" cy="284923"/>
            </a:xfrm>
            <a:custGeom>
              <a:rect b="b" l="l" r="r" t="t"/>
              <a:pathLst>
                <a:path extrusionOk="0" h="10947" w="655">
                  <a:moveTo>
                    <a:pt x="0" y="1"/>
                  </a:moveTo>
                  <a:lnTo>
                    <a:pt x="0" y="10947"/>
                  </a:lnTo>
                  <a:lnTo>
                    <a:pt x="655" y="10947"/>
                  </a:lnTo>
                  <a:lnTo>
                    <a:pt x="655" y="1"/>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82"/>
            <p:cNvSpPr/>
            <p:nvPr/>
          </p:nvSpPr>
          <p:spPr>
            <a:xfrm>
              <a:off x="4243533" y="3002825"/>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82"/>
            <p:cNvSpPr/>
            <p:nvPr/>
          </p:nvSpPr>
          <p:spPr>
            <a:xfrm>
              <a:off x="4243533" y="3076353"/>
              <a:ext cx="22462" cy="22462"/>
            </a:xfrm>
            <a:custGeom>
              <a:rect b="b" l="l" r="r" t="t"/>
              <a:pathLst>
                <a:path extrusionOk="0" h="863" w="863">
                  <a:moveTo>
                    <a:pt x="0" y="1"/>
                  </a:moveTo>
                  <a:lnTo>
                    <a:pt x="0" y="863"/>
                  </a:lnTo>
                  <a:lnTo>
                    <a:pt x="862" y="863"/>
                  </a:lnTo>
                  <a:lnTo>
                    <a:pt x="86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82"/>
            <p:cNvSpPr/>
            <p:nvPr/>
          </p:nvSpPr>
          <p:spPr>
            <a:xfrm>
              <a:off x="4243533" y="3149907"/>
              <a:ext cx="22462" cy="22462"/>
            </a:xfrm>
            <a:custGeom>
              <a:rect b="b" l="l" r="r" t="t"/>
              <a:pathLst>
                <a:path extrusionOk="0" h="863" w="863">
                  <a:moveTo>
                    <a:pt x="0" y="0"/>
                  </a:moveTo>
                  <a:lnTo>
                    <a:pt x="0" y="862"/>
                  </a:lnTo>
                  <a:lnTo>
                    <a:pt x="862" y="862"/>
                  </a:lnTo>
                  <a:lnTo>
                    <a:pt x="862"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82"/>
            <p:cNvSpPr/>
            <p:nvPr/>
          </p:nvSpPr>
          <p:spPr>
            <a:xfrm>
              <a:off x="4198844" y="2940099"/>
              <a:ext cx="319982" cy="294267"/>
            </a:xfrm>
            <a:custGeom>
              <a:rect b="b" l="l" r="r" t="t"/>
              <a:pathLst>
                <a:path extrusionOk="0" h="11306" w="12294">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82"/>
            <p:cNvSpPr/>
            <p:nvPr/>
          </p:nvSpPr>
          <p:spPr>
            <a:xfrm>
              <a:off x="4198844" y="2918392"/>
              <a:ext cx="167435" cy="268630"/>
            </a:xfrm>
            <a:custGeom>
              <a:rect b="b" l="l" r="r" t="t"/>
              <a:pathLst>
                <a:path extrusionOk="0" h="10321" w="6433">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82"/>
            <p:cNvSpPr/>
            <p:nvPr/>
          </p:nvSpPr>
          <p:spPr>
            <a:xfrm>
              <a:off x="4238848" y="2998140"/>
              <a:ext cx="31910" cy="31806"/>
            </a:xfrm>
            <a:custGeom>
              <a:rect b="b" l="l" r="r" t="t"/>
              <a:pathLst>
                <a:path extrusionOk="0" h="1222" w="1226">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82"/>
            <p:cNvSpPr/>
            <p:nvPr/>
          </p:nvSpPr>
          <p:spPr>
            <a:xfrm>
              <a:off x="4282626" y="3020576"/>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82"/>
            <p:cNvSpPr/>
            <p:nvPr/>
          </p:nvSpPr>
          <p:spPr>
            <a:xfrm>
              <a:off x="4282626" y="3004934"/>
              <a:ext cx="37402" cy="9370"/>
            </a:xfrm>
            <a:custGeom>
              <a:rect b="b" l="l" r="r" t="t"/>
              <a:pathLst>
                <a:path extrusionOk="0" h="360" w="1437">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82"/>
            <p:cNvSpPr/>
            <p:nvPr/>
          </p:nvSpPr>
          <p:spPr>
            <a:xfrm>
              <a:off x="4238848" y="3071694"/>
              <a:ext cx="31910" cy="31806"/>
            </a:xfrm>
            <a:custGeom>
              <a:rect b="b" l="l" r="r" t="t"/>
              <a:pathLst>
                <a:path extrusionOk="0" h="1222" w="1226">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82"/>
            <p:cNvSpPr/>
            <p:nvPr/>
          </p:nvSpPr>
          <p:spPr>
            <a:xfrm>
              <a:off x="4282626" y="3094130"/>
              <a:ext cx="114963" cy="9370"/>
            </a:xfrm>
            <a:custGeom>
              <a:rect b="b" l="l" r="r" t="t"/>
              <a:pathLst>
                <a:path extrusionOk="0" h="360" w="4417">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82"/>
            <p:cNvSpPr/>
            <p:nvPr/>
          </p:nvSpPr>
          <p:spPr>
            <a:xfrm>
              <a:off x="4282626" y="3078461"/>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82"/>
            <p:cNvSpPr/>
            <p:nvPr/>
          </p:nvSpPr>
          <p:spPr>
            <a:xfrm>
              <a:off x="4238848" y="3145222"/>
              <a:ext cx="31910" cy="31910"/>
            </a:xfrm>
            <a:custGeom>
              <a:rect b="b" l="l" r="r" t="t"/>
              <a:pathLst>
                <a:path extrusionOk="0" h="1226" w="1226">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82"/>
            <p:cNvSpPr/>
            <p:nvPr/>
          </p:nvSpPr>
          <p:spPr>
            <a:xfrm>
              <a:off x="4282626" y="3167658"/>
              <a:ext cx="114963" cy="9370"/>
            </a:xfrm>
            <a:custGeom>
              <a:rect b="b" l="l" r="r" t="t"/>
              <a:pathLst>
                <a:path extrusionOk="0" h="360" w="4417">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82"/>
            <p:cNvSpPr/>
            <p:nvPr/>
          </p:nvSpPr>
          <p:spPr>
            <a:xfrm>
              <a:off x="4282626" y="3151989"/>
              <a:ext cx="37402" cy="9370"/>
            </a:xfrm>
            <a:custGeom>
              <a:rect b="b" l="l" r="r" t="t"/>
              <a:pathLst>
                <a:path extrusionOk="0" h="360" w="1437">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8" name="Google Shape;18738;p82"/>
          <p:cNvGrpSpPr/>
          <p:nvPr/>
        </p:nvGrpSpPr>
        <p:grpSpPr>
          <a:xfrm>
            <a:off x="4630913" y="2911911"/>
            <a:ext cx="332007" cy="319592"/>
            <a:chOff x="4657084" y="2911911"/>
            <a:chExt cx="332007" cy="319592"/>
          </a:xfrm>
        </p:grpSpPr>
        <p:sp>
          <p:nvSpPr>
            <p:cNvPr id="18739" name="Google Shape;18739;p82"/>
            <p:cNvSpPr/>
            <p:nvPr/>
          </p:nvSpPr>
          <p:spPr>
            <a:xfrm>
              <a:off x="4825690" y="3069768"/>
              <a:ext cx="48750" cy="48645"/>
            </a:xfrm>
            <a:custGeom>
              <a:rect b="b" l="l" r="r" t="t"/>
              <a:pathLst>
                <a:path extrusionOk="0" h="1869" w="1873">
                  <a:moveTo>
                    <a:pt x="482" y="0"/>
                  </a:moveTo>
                  <a:lnTo>
                    <a:pt x="0" y="482"/>
                  </a:lnTo>
                  <a:lnTo>
                    <a:pt x="1387" y="1869"/>
                  </a:lnTo>
                  <a:lnTo>
                    <a:pt x="1872" y="1387"/>
                  </a:lnTo>
                  <a:lnTo>
                    <a:pt x="482"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82"/>
            <p:cNvSpPr/>
            <p:nvPr/>
          </p:nvSpPr>
          <p:spPr>
            <a:xfrm>
              <a:off x="4672388" y="2916466"/>
              <a:ext cx="200125" cy="200125"/>
            </a:xfrm>
            <a:custGeom>
              <a:rect b="b" l="l" r="r" t="t"/>
              <a:pathLst>
                <a:path extrusionOk="0" h="7689" w="7689">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82"/>
            <p:cNvSpPr/>
            <p:nvPr/>
          </p:nvSpPr>
          <p:spPr>
            <a:xfrm>
              <a:off x="4695475" y="2939448"/>
              <a:ext cx="154057" cy="154161"/>
            </a:xfrm>
            <a:custGeom>
              <a:rect b="b" l="l" r="r" t="t"/>
              <a:pathLst>
                <a:path extrusionOk="0" h="5923" w="5919">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82"/>
            <p:cNvSpPr/>
            <p:nvPr/>
          </p:nvSpPr>
          <p:spPr>
            <a:xfrm>
              <a:off x="4847840" y="3093115"/>
              <a:ext cx="136124" cy="133729"/>
            </a:xfrm>
            <a:custGeom>
              <a:rect b="b" l="l" r="r" t="t"/>
              <a:pathLst>
                <a:path extrusionOk="0" h="5138" w="523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82"/>
            <p:cNvSpPr/>
            <p:nvPr/>
          </p:nvSpPr>
          <p:spPr>
            <a:xfrm>
              <a:off x="4857184" y="3093141"/>
              <a:ext cx="126780" cy="125557"/>
            </a:xfrm>
            <a:custGeom>
              <a:rect b="b" l="l" r="r" t="t"/>
              <a:pathLst>
                <a:path extrusionOk="0" h="4824" w="4871">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82"/>
            <p:cNvSpPr/>
            <p:nvPr/>
          </p:nvSpPr>
          <p:spPr>
            <a:xfrm>
              <a:off x="4914965" y="3159042"/>
              <a:ext cx="43726" cy="43726"/>
            </a:xfrm>
            <a:custGeom>
              <a:rect b="b" l="l" r="r" t="t"/>
              <a:pathLst>
                <a:path extrusionOk="0" h="1680" w="1680">
                  <a:moveTo>
                    <a:pt x="1194" y="1"/>
                  </a:moveTo>
                  <a:lnTo>
                    <a:pt x="1" y="1194"/>
                  </a:lnTo>
                  <a:lnTo>
                    <a:pt x="486" y="1679"/>
                  </a:lnTo>
                  <a:lnTo>
                    <a:pt x="1679" y="486"/>
                  </a:lnTo>
                  <a:lnTo>
                    <a:pt x="119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82"/>
            <p:cNvSpPr/>
            <p:nvPr/>
          </p:nvSpPr>
          <p:spPr>
            <a:xfrm>
              <a:off x="4739878" y="2961780"/>
              <a:ext cx="70899" cy="77614"/>
            </a:xfrm>
            <a:custGeom>
              <a:rect b="b" l="l" r="r" t="t"/>
              <a:pathLst>
                <a:path extrusionOk="0" h="2982" w="2724">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82"/>
            <p:cNvSpPr/>
            <p:nvPr/>
          </p:nvSpPr>
          <p:spPr>
            <a:xfrm>
              <a:off x="4761298" y="3049623"/>
              <a:ext cx="22280" cy="22904"/>
            </a:xfrm>
            <a:custGeom>
              <a:rect b="b" l="l" r="r" t="t"/>
              <a:pathLst>
                <a:path extrusionOk="0" h="880" w="856">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82"/>
            <p:cNvSpPr/>
            <p:nvPr/>
          </p:nvSpPr>
          <p:spPr>
            <a:xfrm>
              <a:off x="4685584" y="2934946"/>
              <a:ext cx="176206" cy="162776"/>
            </a:xfrm>
            <a:custGeom>
              <a:rect b="b" l="l" r="r" t="t"/>
              <a:pathLst>
                <a:path extrusionOk="0" h="6254" w="677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82"/>
            <p:cNvSpPr/>
            <p:nvPr/>
          </p:nvSpPr>
          <p:spPr>
            <a:xfrm>
              <a:off x="4657084" y="2911911"/>
              <a:ext cx="332007" cy="319592"/>
            </a:xfrm>
            <a:custGeom>
              <a:rect b="b" l="l" r="r" t="t"/>
              <a:pathLst>
                <a:path extrusionOk="0" h="12279" w="12756">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82"/>
            <p:cNvSpPr/>
            <p:nvPr/>
          </p:nvSpPr>
          <p:spPr>
            <a:xfrm>
              <a:off x="4735219" y="2957069"/>
              <a:ext cx="82169" cy="87452"/>
            </a:xfrm>
            <a:custGeom>
              <a:rect b="b" l="l" r="r" t="t"/>
              <a:pathLst>
                <a:path extrusionOk="0" h="3360" w="3157">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82"/>
            <p:cNvSpPr/>
            <p:nvPr/>
          </p:nvSpPr>
          <p:spPr>
            <a:xfrm>
              <a:off x="4756639" y="3045302"/>
              <a:ext cx="31701" cy="32352"/>
            </a:xfrm>
            <a:custGeom>
              <a:rect b="b" l="l" r="r" t="t"/>
              <a:pathLst>
                <a:path extrusionOk="0" h="1243" w="1218">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1" name="Google Shape;18751;p82"/>
          <p:cNvGrpSpPr/>
          <p:nvPr/>
        </p:nvGrpSpPr>
        <p:grpSpPr>
          <a:xfrm>
            <a:off x="6976850" y="2476992"/>
            <a:ext cx="383749" cy="266600"/>
            <a:chOff x="7003021" y="2476992"/>
            <a:chExt cx="383749" cy="266600"/>
          </a:xfrm>
        </p:grpSpPr>
        <p:sp>
          <p:nvSpPr>
            <p:cNvPr id="18752" name="Google Shape;18752;p82"/>
            <p:cNvSpPr/>
            <p:nvPr/>
          </p:nvSpPr>
          <p:spPr>
            <a:xfrm>
              <a:off x="7009345" y="2514445"/>
              <a:ext cx="371178" cy="223654"/>
            </a:xfrm>
            <a:custGeom>
              <a:rect b="b" l="l" r="r" t="t"/>
              <a:pathLst>
                <a:path extrusionOk="0" h="8593" w="14261">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82"/>
            <p:cNvSpPr/>
            <p:nvPr/>
          </p:nvSpPr>
          <p:spPr>
            <a:xfrm>
              <a:off x="7009267" y="2514445"/>
              <a:ext cx="204134" cy="223654"/>
            </a:xfrm>
            <a:custGeom>
              <a:rect b="b" l="l" r="r" t="t"/>
              <a:pathLst>
                <a:path extrusionOk="0" h="8593" w="7843">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82"/>
            <p:cNvSpPr/>
            <p:nvPr/>
          </p:nvSpPr>
          <p:spPr>
            <a:xfrm>
              <a:off x="7108614" y="2546251"/>
              <a:ext cx="166342" cy="159991"/>
            </a:xfrm>
            <a:custGeom>
              <a:rect b="b" l="l" r="r" t="t"/>
              <a:pathLst>
                <a:path extrusionOk="0" h="6147" w="6391">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82"/>
            <p:cNvSpPr/>
            <p:nvPr/>
          </p:nvSpPr>
          <p:spPr>
            <a:xfrm>
              <a:off x="7114939" y="2546225"/>
              <a:ext cx="95183" cy="160017"/>
            </a:xfrm>
            <a:custGeom>
              <a:rect b="b" l="l" r="r" t="t"/>
              <a:pathLst>
                <a:path extrusionOk="0" h="6148" w="3657">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82"/>
            <p:cNvSpPr/>
            <p:nvPr/>
          </p:nvSpPr>
          <p:spPr>
            <a:xfrm>
              <a:off x="7151377" y="2585865"/>
              <a:ext cx="83913" cy="80711"/>
            </a:xfrm>
            <a:custGeom>
              <a:rect b="b" l="l" r="r" t="t"/>
              <a:pathLst>
                <a:path extrusionOk="0" h="3101" w="3224">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82"/>
            <p:cNvSpPr/>
            <p:nvPr/>
          </p:nvSpPr>
          <p:spPr>
            <a:xfrm>
              <a:off x="7154501" y="2585839"/>
              <a:ext cx="56167" cy="80815"/>
            </a:xfrm>
            <a:custGeom>
              <a:rect b="b" l="l" r="r" t="t"/>
              <a:pathLst>
                <a:path extrusionOk="0" h="3105" w="2158">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82"/>
            <p:cNvSpPr/>
            <p:nvPr/>
          </p:nvSpPr>
          <p:spPr>
            <a:xfrm>
              <a:off x="7204864" y="2588390"/>
              <a:ext cx="32534" cy="27901"/>
            </a:xfrm>
            <a:custGeom>
              <a:rect b="b" l="l" r="r" t="t"/>
              <a:pathLst>
                <a:path extrusionOk="0" h="1072" w="125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82"/>
            <p:cNvSpPr/>
            <p:nvPr/>
          </p:nvSpPr>
          <p:spPr>
            <a:xfrm>
              <a:off x="7309521" y="2529255"/>
              <a:ext cx="37063" cy="25663"/>
            </a:xfrm>
            <a:custGeom>
              <a:rect b="b" l="l" r="r" t="t"/>
              <a:pathLst>
                <a:path extrusionOk="0" h="986" w="1424">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82"/>
            <p:cNvSpPr/>
            <p:nvPr/>
          </p:nvSpPr>
          <p:spPr>
            <a:xfrm>
              <a:off x="7073998" y="2476992"/>
              <a:ext cx="225216" cy="57260"/>
            </a:xfrm>
            <a:custGeom>
              <a:rect b="b" l="l" r="r" t="t"/>
              <a:pathLst>
                <a:path extrusionOk="0" h="2200" w="8653">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82"/>
            <p:cNvSpPr/>
            <p:nvPr/>
          </p:nvSpPr>
          <p:spPr>
            <a:xfrm>
              <a:off x="7003021" y="2508849"/>
              <a:ext cx="383749" cy="234742"/>
            </a:xfrm>
            <a:custGeom>
              <a:rect b="b" l="l" r="r" t="t"/>
              <a:pathLst>
                <a:path extrusionOk="0" h="9019" w="14744">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82"/>
            <p:cNvSpPr/>
            <p:nvPr/>
          </p:nvSpPr>
          <p:spPr>
            <a:xfrm>
              <a:off x="7103305" y="2540733"/>
              <a:ext cx="187528" cy="171131"/>
            </a:xfrm>
            <a:custGeom>
              <a:rect b="b" l="l" r="r" t="t"/>
              <a:pathLst>
                <a:path extrusionOk="0" h="6575" w="7205">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82"/>
            <p:cNvSpPr/>
            <p:nvPr/>
          </p:nvSpPr>
          <p:spPr>
            <a:xfrm>
              <a:off x="7145521" y="2580477"/>
              <a:ext cx="95183" cy="91591"/>
            </a:xfrm>
            <a:custGeom>
              <a:rect b="b" l="l" r="r" t="t"/>
              <a:pathLst>
                <a:path extrusionOk="0" h="3519" w="3657">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4" name="Google Shape;18764;p82"/>
          <p:cNvGrpSpPr/>
          <p:nvPr/>
        </p:nvGrpSpPr>
        <p:grpSpPr>
          <a:xfrm>
            <a:off x="5570870" y="2013989"/>
            <a:ext cx="366884" cy="286563"/>
            <a:chOff x="5597041" y="2013989"/>
            <a:chExt cx="366884" cy="286563"/>
          </a:xfrm>
        </p:grpSpPr>
        <p:sp>
          <p:nvSpPr>
            <p:cNvPr id="18765" name="Google Shape;18765;p82"/>
            <p:cNvSpPr/>
            <p:nvPr/>
          </p:nvSpPr>
          <p:spPr>
            <a:xfrm>
              <a:off x="5659950" y="2025519"/>
              <a:ext cx="292341" cy="17985"/>
            </a:xfrm>
            <a:custGeom>
              <a:rect b="b" l="l" r="r" t="t"/>
              <a:pathLst>
                <a:path extrusionOk="0" h="691" w="11232">
                  <a:moveTo>
                    <a:pt x="1" y="0"/>
                  </a:moveTo>
                  <a:lnTo>
                    <a:pt x="1" y="690"/>
                  </a:lnTo>
                  <a:lnTo>
                    <a:pt x="11232" y="690"/>
                  </a:lnTo>
                  <a:lnTo>
                    <a:pt x="11232"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82"/>
            <p:cNvSpPr/>
            <p:nvPr/>
          </p:nvSpPr>
          <p:spPr>
            <a:xfrm>
              <a:off x="5744019" y="2227544"/>
              <a:ext cx="208376" cy="17517"/>
            </a:xfrm>
            <a:custGeom>
              <a:rect b="b" l="l" r="r" t="t"/>
              <a:pathLst>
                <a:path extrusionOk="0" h="673" w="8006">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82"/>
            <p:cNvSpPr/>
            <p:nvPr/>
          </p:nvSpPr>
          <p:spPr>
            <a:xfrm>
              <a:off x="5767834" y="2139519"/>
              <a:ext cx="23295" cy="54424"/>
            </a:xfrm>
            <a:custGeom>
              <a:rect b="b" l="l" r="r" t="t"/>
              <a:pathLst>
                <a:path extrusionOk="0" h="2091" w="895">
                  <a:moveTo>
                    <a:pt x="1" y="1"/>
                  </a:moveTo>
                  <a:lnTo>
                    <a:pt x="1" y="2091"/>
                  </a:lnTo>
                  <a:lnTo>
                    <a:pt x="894" y="2091"/>
                  </a:lnTo>
                  <a:lnTo>
                    <a:pt x="89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82"/>
            <p:cNvSpPr/>
            <p:nvPr/>
          </p:nvSpPr>
          <p:spPr>
            <a:xfrm>
              <a:off x="5809400" y="2113258"/>
              <a:ext cx="23295" cy="78759"/>
            </a:xfrm>
            <a:custGeom>
              <a:rect b="b" l="l" r="r" t="t"/>
              <a:pathLst>
                <a:path extrusionOk="0" h="3026" w="895">
                  <a:moveTo>
                    <a:pt x="1" y="0"/>
                  </a:moveTo>
                  <a:lnTo>
                    <a:pt x="1" y="3026"/>
                  </a:lnTo>
                  <a:lnTo>
                    <a:pt x="895" y="3026"/>
                  </a:lnTo>
                  <a:lnTo>
                    <a:pt x="895"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82"/>
            <p:cNvSpPr/>
            <p:nvPr/>
          </p:nvSpPr>
          <p:spPr>
            <a:xfrm>
              <a:off x="5851070" y="2127989"/>
              <a:ext cx="22019" cy="64028"/>
            </a:xfrm>
            <a:custGeom>
              <a:rect b="b" l="l" r="r" t="t"/>
              <a:pathLst>
                <a:path extrusionOk="0" h="2460" w="846">
                  <a:moveTo>
                    <a:pt x="1" y="1"/>
                  </a:moveTo>
                  <a:lnTo>
                    <a:pt x="1" y="2460"/>
                  </a:lnTo>
                  <a:lnTo>
                    <a:pt x="845" y="2460"/>
                  </a:lnTo>
                  <a:lnTo>
                    <a:pt x="845"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82"/>
            <p:cNvSpPr/>
            <p:nvPr/>
          </p:nvSpPr>
          <p:spPr>
            <a:xfrm>
              <a:off x="5892662" y="2080098"/>
              <a:ext cx="23269" cy="111918"/>
            </a:xfrm>
            <a:custGeom>
              <a:rect b="b" l="l" r="r" t="t"/>
              <a:pathLst>
                <a:path extrusionOk="0" h="4300" w="894">
                  <a:moveTo>
                    <a:pt x="0" y="0"/>
                  </a:moveTo>
                  <a:lnTo>
                    <a:pt x="0" y="4300"/>
                  </a:lnTo>
                  <a:lnTo>
                    <a:pt x="894" y="4300"/>
                  </a:lnTo>
                  <a:lnTo>
                    <a:pt x="89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82"/>
            <p:cNvSpPr/>
            <p:nvPr/>
          </p:nvSpPr>
          <p:spPr>
            <a:xfrm>
              <a:off x="5669476" y="2048865"/>
              <a:ext cx="273289" cy="170532"/>
            </a:xfrm>
            <a:custGeom>
              <a:rect b="b" l="l" r="r" t="t"/>
              <a:pathLst>
                <a:path extrusionOk="0" h="6552" w="1050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82"/>
            <p:cNvSpPr/>
            <p:nvPr/>
          </p:nvSpPr>
          <p:spPr>
            <a:xfrm>
              <a:off x="5669476" y="2043478"/>
              <a:ext cx="273289" cy="108613"/>
            </a:xfrm>
            <a:custGeom>
              <a:rect b="b" l="l" r="r" t="t"/>
              <a:pathLst>
                <a:path extrusionOk="0" h="4173" w="10500">
                  <a:moveTo>
                    <a:pt x="1" y="0"/>
                  </a:moveTo>
                  <a:lnTo>
                    <a:pt x="1" y="4173"/>
                  </a:lnTo>
                  <a:lnTo>
                    <a:pt x="328" y="4173"/>
                  </a:lnTo>
                  <a:lnTo>
                    <a:pt x="328" y="503"/>
                  </a:lnTo>
                  <a:lnTo>
                    <a:pt x="10500" y="503"/>
                  </a:lnTo>
                  <a:lnTo>
                    <a:pt x="10500"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82"/>
            <p:cNvSpPr/>
            <p:nvPr/>
          </p:nvSpPr>
          <p:spPr>
            <a:xfrm>
              <a:off x="5659950" y="2025519"/>
              <a:ext cx="9292" cy="11738"/>
            </a:xfrm>
            <a:custGeom>
              <a:rect b="b" l="l" r="r" t="t"/>
              <a:pathLst>
                <a:path extrusionOk="0" h="451" w="357">
                  <a:moveTo>
                    <a:pt x="1" y="0"/>
                  </a:moveTo>
                  <a:lnTo>
                    <a:pt x="1" y="451"/>
                  </a:lnTo>
                  <a:lnTo>
                    <a:pt x="356" y="451"/>
                  </a:lnTo>
                  <a:lnTo>
                    <a:pt x="35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82"/>
            <p:cNvSpPr/>
            <p:nvPr/>
          </p:nvSpPr>
          <p:spPr>
            <a:xfrm>
              <a:off x="5744019" y="2232125"/>
              <a:ext cx="10827" cy="10645"/>
            </a:xfrm>
            <a:custGeom>
              <a:rect b="b" l="l" r="r" t="t"/>
              <a:pathLst>
                <a:path extrusionOk="0" h="409" w="416">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82"/>
            <p:cNvSpPr/>
            <p:nvPr/>
          </p:nvSpPr>
          <p:spPr>
            <a:xfrm>
              <a:off x="5608676" y="2163621"/>
              <a:ext cx="125296" cy="125400"/>
            </a:xfrm>
            <a:custGeom>
              <a:rect b="b" l="l" r="r" t="t"/>
              <a:pathLst>
                <a:path extrusionOk="0" h="4818" w="4814">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82"/>
            <p:cNvSpPr/>
            <p:nvPr/>
          </p:nvSpPr>
          <p:spPr>
            <a:xfrm>
              <a:off x="5597041" y="2013989"/>
              <a:ext cx="366884" cy="286563"/>
            </a:xfrm>
            <a:custGeom>
              <a:rect b="b" l="l" r="r" t="t"/>
              <a:pathLst>
                <a:path extrusionOk="0" h="11010" w="14096">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82"/>
            <p:cNvSpPr/>
            <p:nvPr/>
          </p:nvSpPr>
          <p:spPr>
            <a:xfrm>
              <a:off x="5761977" y="2129915"/>
              <a:ext cx="34903" cy="73736"/>
            </a:xfrm>
            <a:custGeom>
              <a:rect b="b" l="l" r="r" t="t"/>
              <a:pathLst>
                <a:path extrusionOk="0" h="2833" w="1341">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82"/>
            <p:cNvSpPr/>
            <p:nvPr/>
          </p:nvSpPr>
          <p:spPr>
            <a:xfrm>
              <a:off x="5803648" y="2101701"/>
              <a:ext cx="34903" cy="101950"/>
            </a:xfrm>
            <a:custGeom>
              <a:rect b="b" l="l" r="r" t="t"/>
              <a:pathLst>
                <a:path extrusionOk="0" h="3917" w="1341">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82"/>
            <p:cNvSpPr/>
            <p:nvPr/>
          </p:nvSpPr>
          <p:spPr>
            <a:xfrm>
              <a:off x="5845213" y="2116355"/>
              <a:ext cx="34929" cy="87296"/>
            </a:xfrm>
            <a:custGeom>
              <a:rect b="b" l="l" r="r" t="t"/>
              <a:pathLst>
                <a:path extrusionOk="0" h="3354" w="1342">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82"/>
            <p:cNvSpPr/>
            <p:nvPr/>
          </p:nvSpPr>
          <p:spPr>
            <a:xfrm>
              <a:off x="5886883" y="2068464"/>
              <a:ext cx="34929" cy="135187"/>
            </a:xfrm>
            <a:custGeom>
              <a:rect b="b" l="l" r="r" t="t"/>
              <a:pathLst>
                <a:path extrusionOk="0" h="5194" w="1342">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82"/>
            <p:cNvSpPr/>
            <p:nvPr/>
          </p:nvSpPr>
          <p:spPr>
            <a:xfrm>
              <a:off x="5685873" y="2083040"/>
              <a:ext cx="44429" cy="11634"/>
            </a:xfrm>
            <a:custGeom>
              <a:rect b="b" l="l" r="r" t="t"/>
              <a:pathLst>
                <a:path extrusionOk="0" h="447" w="1707">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82"/>
            <p:cNvSpPr/>
            <p:nvPr/>
          </p:nvSpPr>
          <p:spPr>
            <a:xfrm>
              <a:off x="5685873" y="2101337"/>
              <a:ext cx="61295" cy="11582"/>
            </a:xfrm>
            <a:custGeom>
              <a:rect b="b" l="l" r="r" t="t"/>
              <a:pathLst>
                <a:path extrusionOk="0" h="445" w="2355">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82"/>
            <p:cNvSpPr/>
            <p:nvPr/>
          </p:nvSpPr>
          <p:spPr>
            <a:xfrm>
              <a:off x="5685873" y="2119556"/>
              <a:ext cx="61295" cy="11660"/>
            </a:xfrm>
            <a:custGeom>
              <a:rect b="b" l="l" r="r" t="t"/>
              <a:pathLst>
                <a:path extrusionOk="0" h="448" w="2355">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82"/>
            <p:cNvSpPr/>
            <p:nvPr/>
          </p:nvSpPr>
          <p:spPr>
            <a:xfrm>
              <a:off x="5685873" y="2137880"/>
              <a:ext cx="61295" cy="11556"/>
            </a:xfrm>
            <a:custGeom>
              <a:rect b="b" l="l" r="r" t="t"/>
              <a:pathLst>
                <a:path extrusionOk="0" h="444" w="2355">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82"/>
            <p:cNvSpPr/>
            <p:nvPr/>
          </p:nvSpPr>
          <p:spPr>
            <a:xfrm>
              <a:off x="5628092" y="2190091"/>
              <a:ext cx="39770" cy="72278"/>
            </a:xfrm>
            <a:custGeom>
              <a:rect b="b" l="l" r="r" t="t"/>
              <a:pathLst>
                <a:path extrusionOk="0" h="2777" w="1528">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82"/>
            <p:cNvSpPr/>
            <p:nvPr/>
          </p:nvSpPr>
          <p:spPr>
            <a:xfrm>
              <a:off x="5634859" y="2190143"/>
              <a:ext cx="79332" cy="72487"/>
            </a:xfrm>
            <a:custGeom>
              <a:rect b="b" l="l" r="r" t="t"/>
              <a:pathLst>
                <a:path extrusionOk="0" h="2785" w="3048">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7" name="Google Shape;18787;p82"/>
          <p:cNvGrpSpPr/>
          <p:nvPr/>
        </p:nvGrpSpPr>
        <p:grpSpPr>
          <a:xfrm>
            <a:off x="5121584" y="2911807"/>
            <a:ext cx="297286" cy="319696"/>
            <a:chOff x="5147755" y="2911807"/>
            <a:chExt cx="297286" cy="319696"/>
          </a:xfrm>
        </p:grpSpPr>
        <p:sp>
          <p:nvSpPr>
            <p:cNvPr id="18788" name="Google Shape;18788;p82"/>
            <p:cNvSpPr/>
            <p:nvPr/>
          </p:nvSpPr>
          <p:spPr>
            <a:xfrm>
              <a:off x="5152439" y="3048243"/>
              <a:ext cx="287838" cy="42607"/>
            </a:xfrm>
            <a:custGeom>
              <a:rect b="b" l="l" r="r" t="t"/>
              <a:pathLst>
                <a:path extrusionOk="0" h="1637" w="11059">
                  <a:moveTo>
                    <a:pt x="0" y="1"/>
                  </a:moveTo>
                  <a:lnTo>
                    <a:pt x="0" y="1637"/>
                  </a:lnTo>
                  <a:lnTo>
                    <a:pt x="11059" y="1637"/>
                  </a:lnTo>
                  <a:lnTo>
                    <a:pt x="1105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82"/>
            <p:cNvSpPr/>
            <p:nvPr/>
          </p:nvSpPr>
          <p:spPr>
            <a:xfrm>
              <a:off x="5242364" y="2916466"/>
              <a:ext cx="114131" cy="57078"/>
            </a:xfrm>
            <a:custGeom>
              <a:rect b="b" l="l" r="r" t="t"/>
              <a:pathLst>
                <a:path extrusionOk="0" h="2193" w="4385">
                  <a:moveTo>
                    <a:pt x="2192" y="0"/>
                  </a:moveTo>
                  <a:lnTo>
                    <a:pt x="894" y="1302"/>
                  </a:lnTo>
                  <a:lnTo>
                    <a:pt x="0" y="2192"/>
                  </a:lnTo>
                  <a:lnTo>
                    <a:pt x="4384" y="2192"/>
                  </a:lnTo>
                  <a:lnTo>
                    <a:pt x="219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82"/>
            <p:cNvSpPr/>
            <p:nvPr/>
          </p:nvSpPr>
          <p:spPr>
            <a:xfrm>
              <a:off x="5242364" y="2950354"/>
              <a:ext cx="114131" cy="23191"/>
            </a:xfrm>
            <a:custGeom>
              <a:rect b="b" l="l" r="r" t="t"/>
              <a:pathLst>
                <a:path extrusionOk="0" h="891" w="4385">
                  <a:moveTo>
                    <a:pt x="894" y="0"/>
                  </a:moveTo>
                  <a:lnTo>
                    <a:pt x="0" y="890"/>
                  </a:lnTo>
                  <a:lnTo>
                    <a:pt x="4384" y="890"/>
                  </a:lnTo>
                  <a:lnTo>
                    <a:pt x="349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82"/>
            <p:cNvSpPr/>
            <p:nvPr/>
          </p:nvSpPr>
          <p:spPr>
            <a:xfrm>
              <a:off x="5173027" y="2965554"/>
              <a:ext cx="246741" cy="230968"/>
            </a:xfrm>
            <a:custGeom>
              <a:rect b="b" l="l" r="r" t="t"/>
              <a:pathLst>
                <a:path extrusionOk="0" h="8874" w="9480">
                  <a:moveTo>
                    <a:pt x="1" y="0"/>
                  </a:moveTo>
                  <a:lnTo>
                    <a:pt x="1" y="8874"/>
                  </a:lnTo>
                  <a:lnTo>
                    <a:pt x="9480" y="8874"/>
                  </a:lnTo>
                  <a:lnTo>
                    <a:pt x="9480" y="0"/>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82"/>
            <p:cNvSpPr/>
            <p:nvPr/>
          </p:nvSpPr>
          <p:spPr>
            <a:xfrm>
              <a:off x="5402538" y="2965554"/>
              <a:ext cx="17230" cy="230968"/>
            </a:xfrm>
            <a:custGeom>
              <a:rect b="b" l="l" r="r" t="t"/>
              <a:pathLst>
                <a:path extrusionOk="0" h="8874" w="662">
                  <a:moveTo>
                    <a:pt x="0" y="0"/>
                  </a:moveTo>
                  <a:lnTo>
                    <a:pt x="0" y="8874"/>
                  </a:lnTo>
                  <a:lnTo>
                    <a:pt x="662" y="8874"/>
                  </a:lnTo>
                  <a:lnTo>
                    <a:pt x="66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82"/>
            <p:cNvSpPr/>
            <p:nvPr/>
          </p:nvSpPr>
          <p:spPr>
            <a:xfrm>
              <a:off x="5173027" y="3043038"/>
              <a:ext cx="246741" cy="153484"/>
            </a:xfrm>
            <a:custGeom>
              <a:rect b="b" l="l" r="r" t="t"/>
              <a:pathLst>
                <a:path extrusionOk="0" h="5897" w="9480">
                  <a:moveTo>
                    <a:pt x="1" y="0"/>
                  </a:moveTo>
                  <a:lnTo>
                    <a:pt x="1" y="5897"/>
                  </a:lnTo>
                  <a:lnTo>
                    <a:pt x="9480" y="5897"/>
                  </a:lnTo>
                  <a:lnTo>
                    <a:pt x="9480" y="0"/>
                  </a:lnTo>
                  <a:lnTo>
                    <a:pt x="4740" y="3395"/>
                  </a:lnTo>
                  <a:lnTo>
                    <a:pt x="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82"/>
            <p:cNvSpPr/>
            <p:nvPr/>
          </p:nvSpPr>
          <p:spPr>
            <a:xfrm>
              <a:off x="5152439" y="3048243"/>
              <a:ext cx="287942" cy="178601"/>
            </a:xfrm>
            <a:custGeom>
              <a:rect b="b" l="l" r="r" t="t"/>
              <a:pathLst>
                <a:path extrusionOk="0" h="6862" w="11063">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82"/>
            <p:cNvSpPr/>
            <p:nvPr/>
          </p:nvSpPr>
          <p:spPr>
            <a:xfrm>
              <a:off x="5424973" y="3048243"/>
              <a:ext cx="15408" cy="178601"/>
            </a:xfrm>
            <a:custGeom>
              <a:rect b="b" l="l" r="r" t="t"/>
              <a:pathLst>
                <a:path extrusionOk="0" h="6862" w="592">
                  <a:moveTo>
                    <a:pt x="591" y="1"/>
                  </a:moveTo>
                  <a:lnTo>
                    <a:pt x="0" y="423"/>
                  </a:lnTo>
                  <a:lnTo>
                    <a:pt x="0" y="6862"/>
                  </a:lnTo>
                  <a:lnTo>
                    <a:pt x="591" y="6862"/>
                  </a:lnTo>
                  <a:lnTo>
                    <a:pt x="591"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82"/>
            <p:cNvSpPr/>
            <p:nvPr/>
          </p:nvSpPr>
          <p:spPr>
            <a:xfrm>
              <a:off x="5206108" y="2999520"/>
              <a:ext cx="28943" cy="28969"/>
            </a:xfrm>
            <a:custGeom>
              <a:rect b="b" l="l" r="r" t="t"/>
              <a:pathLst>
                <a:path extrusionOk="0" h="1113" w="1112">
                  <a:moveTo>
                    <a:pt x="0" y="1"/>
                  </a:moveTo>
                  <a:lnTo>
                    <a:pt x="0" y="1113"/>
                  </a:lnTo>
                  <a:lnTo>
                    <a:pt x="1112" y="1113"/>
                  </a:lnTo>
                  <a:lnTo>
                    <a:pt x="1112"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82"/>
            <p:cNvSpPr/>
            <p:nvPr/>
          </p:nvSpPr>
          <p:spPr>
            <a:xfrm>
              <a:off x="5147755" y="2911807"/>
              <a:ext cx="276698" cy="319696"/>
            </a:xfrm>
            <a:custGeom>
              <a:rect b="b" l="l" r="r" t="t"/>
              <a:pathLst>
                <a:path extrusionOk="0" h="12283" w="10631">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82"/>
            <p:cNvSpPr/>
            <p:nvPr/>
          </p:nvSpPr>
          <p:spPr>
            <a:xfrm>
              <a:off x="5201345" y="2994861"/>
              <a:ext cx="38391" cy="38312"/>
            </a:xfrm>
            <a:custGeom>
              <a:rect b="b" l="l" r="r" t="t"/>
              <a:pathLst>
                <a:path extrusionOk="0" h="1472" w="1475">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82"/>
            <p:cNvSpPr/>
            <p:nvPr/>
          </p:nvSpPr>
          <p:spPr>
            <a:xfrm>
              <a:off x="5253634" y="2994861"/>
              <a:ext cx="32430" cy="9370"/>
            </a:xfrm>
            <a:custGeom>
              <a:rect b="b" l="l" r="r" t="t"/>
              <a:pathLst>
                <a:path extrusionOk="0" h="360" w="1246">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82"/>
            <p:cNvSpPr/>
            <p:nvPr/>
          </p:nvSpPr>
          <p:spPr>
            <a:xfrm>
              <a:off x="5253634" y="3019665"/>
              <a:ext cx="98931" cy="9370"/>
            </a:xfrm>
            <a:custGeom>
              <a:rect b="b" l="l" r="r" t="t"/>
              <a:pathLst>
                <a:path extrusionOk="0" h="360" w="3801">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82"/>
            <p:cNvSpPr/>
            <p:nvPr/>
          </p:nvSpPr>
          <p:spPr>
            <a:xfrm>
              <a:off x="5211053" y="3058680"/>
              <a:ext cx="61841" cy="9474"/>
            </a:xfrm>
            <a:custGeom>
              <a:rect b="b" l="l" r="r" t="t"/>
              <a:pathLst>
                <a:path extrusionOk="0" h="364" w="2376">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82"/>
            <p:cNvSpPr/>
            <p:nvPr/>
          </p:nvSpPr>
          <p:spPr>
            <a:xfrm>
              <a:off x="5177712" y="3195038"/>
              <a:ext cx="49114" cy="9370"/>
            </a:xfrm>
            <a:custGeom>
              <a:rect b="b" l="l" r="r" t="t"/>
              <a:pathLst>
                <a:path extrusionOk="0" h="360" w="1887">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82"/>
            <p:cNvSpPr/>
            <p:nvPr/>
          </p:nvSpPr>
          <p:spPr>
            <a:xfrm>
              <a:off x="5191377" y="3002461"/>
              <a:ext cx="253664" cy="229042"/>
            </a:xfrm>
            <a:custGeom>
              <a:rect b="b" l="l" r="r" t="t"/>
              <a:pathLst>
                <a:path extrusionOk="0" h="8800" w="9746">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4" name="Google Shape;18804;p82"/>
          <p:cNvGrpSpPr/>
          <p:nvPr/>
        </p:nvGrpSpPr>
        <p:grpSpPr>
          <a:xfrm>
            <a:off x="6112633" y="1997409"/>
            <a:ext cx="224669" cy="319748"/>
            <a:chOff x="6138804" y="1997409"/>
            <a:chExt cx="224669" cy="319748"/>
          </a:xfrm>
        </p:grpSpPr>
        <p:sp>
          <p:nvSpPr>
            <p:cNvPr id="18805" name="Google Shape;18805;p82"/>
            <p:cNvSpPr/>
            <p:nvPr/>
          </p:nvSpPr>
          <p:spPr>
            <a:xfrm>
              <a:off x="6231123" y="2097225"/>
              <a:ext cx="45080" cy="45080"/>
            </a:xfrm>
            <a:custGeom>
              <a:rect b="b" l="l" r="r" t="t"/>
              <a:pathLst>
                <a:path extrusionOk="0" h="1732" w="1732">
                  <a:moveTo>
                    <a:pt x="1" y="0"/>
                  </a:moveTo>
                  <a:lnTo>
                    <a:pt x="1" y="1731"/>
                  </a:lnTo>
                  <a:lnTo>
                    <a:pt x="1732" y="1731"/>
                  </a:lnTo>
                  <a:lnTo>
                    <a:pt x="1732"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82"/>
            <p:cNvSpPr/>
            <p:nvPr/>
          </p:nvSpPr>
          <p:spPr>
            <a:xfrm>
              <a:off x="6231123" y="2097225"/>
              <a:ext cx="45080" cy="30010"/>
            </a:xfrm>
            <a:custGeom>
              <a:rect b="b" l="l" r="r" t="t"/>
              <a:pathLst>
                <a:path extrusionOk="0" h="1153" w="1732">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82"/>
            <p:cNvSpPr/>
            <p:nvPr/>
          </p:nvSpPr>
          <p:spPr>
            <a:xfrm>
              <a:off x="6183597" y="2127260"/>
              <a:ext cx="140132" cy="65147"/>
            </a:xfrm>
            <a:custGeom>
              <a:rect b="b" l="l" r="r" t="t"/>
              <a:pathLst>
                <a:path extrusionOk="0" h="2503" w="5384">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82"/>
            <p:cNvSpPr/>
            <p:nvPr/>
          </p:nvSpPr>
          <p:spPr>
            <a:xfrm>
              <a:off x="6183597" y="2145844"/>
              <a:ext cx="25012" cy="46459"/>
            </a:xfrm>
            <a:custGeom>
              <a:rect b="b" l="l" r="r" t="t"/>
              <a:pathLst>
                <a:path extrusionOk="0" h="1785" w="961">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82"/>
            <p:cNvSpPr/>
            <p:nvPr/>
          </p:nvSpPr>
          <p:spPr>
            <a:xfrm>
              <a:off x="6298717" y="2145844"/>
              <a:ext cx="25012" cy="46459"/>
            </a:xfrm>
            <a:custGeom>
              <a:rect b="b" l="l" r="r" t="t"/>
              <a:pathLst>
                <a:path extrusionOk="0" h="1785" w="961">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82"/>
            <p:cNvSpPr/>
            <p:nvPr/>
          </p:nvSpPr>
          <p:spPr>
            <a:xfrm>
              <a:off x="6213529" y="2037153"/>
              <a:ext cx="80165" cy="75115"/>
            </a:xfrm>
            <a:custGeom>
              <a:rect b="b" l="l" r="r" t="t"/>
              <a:pathLst>
                <a:path extrusionOk="0" h="2886" w="308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82"/>
            <p:cNvSpPr/>
            <p:nvPr/>
          </p:nvSpPr>
          <p:spPr>
            <a:xfrm>
              <a:off x="6213633" y="2037153"/>
              <a:ext cx="38573" cy="75011"/>
            </a:xfrm>
            <a:custGeom>
              <a:rect b="b" l="l" r="r" t="t"/>
              <a:pathLst>
                <a:path extrusionOk="0" h="2882" w="1482">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82"/>
            <p:cNvSpPr/>
            <p:nvPr/>
          </p:nvSpPr>
          <p:spPr>
            <a:xfrm>
              <a:off x="6208583" y="2002068"/>
              <a:ext cx="90159" cy="65147"/>
            </a:xfrm>
            <a:custGeom>
              <a:rect b="b" l="l" r="r" t="t"/>
              <a:pathLst>
                <a:path extrusionOk="0" h="2503" w="3464">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82"/>
            <p:cNvSpPr/>
            <p:nvPr/>
          </p:nvSpPr>
          <p:spPr>
            <a:xfrm>
              <a:off x="6208583" y="2002068"/>
              <a:ext cx="38052" cy="65147"/>
            </a:xfrm>
            <a:custGeom>
              <a:rect b="b" l="l" r="r" t="t"/>
              <a:pathLst>
                <a:path extrusionOk="0" h="2503" w="1462">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82"/>
            <p:cNvSpPr/>
            <p:nvPr/>
          </p:nvSpPr>
          <p:spPr>
            <a:xfrm>
              <a:off x="624359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82"/>
            <p:cNvSpPr/>
            <p:nvPr/>
          </p:nvSpPr>
          <p:spPr>
            <a:xfrm>
              <a:off x="6148512" y="2292457"/>
              <a:ext cx="19989" cy="19989"/>
            </a:xfrm>
            <a:custGeom>
              <a:rect b="b" l="l" r="r" t="t"/>
              <a:pathLst>
                <a:path extrusionOk="0" h="768" w="768">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82"/>
            <p:cNvSpPr/>
            <p:nvPr/>
          </p:nvSpPr>
          <p:spPr>
            <a:xfrm>
              <a:off x="6338721" y="2292457"/>
              <a:ext cx="20093" cy="19989"/>
            </a:xfrm>
            <a:custGeom>
              <a:rect b="b" l="l" r="r" t="t"/>
              <a:pathLst>
                <a:path extrusionOk="0" h="768" w="772">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82"/>
            <p:cNvSpPr/>
            <p:nvPr/>
          </p:nvSpPr>
          <p:spPr>
            <a:xfrm>
              <a:off x="6178834" y="1997409"/>
              <a:ext cx="149580" cy="199553"/>
            </a:xfrm>
            <a:custGeom>
              <a:rect b="b" l="l" r="r" t="t"/>
              <a:pathLst>
                <a:path extrusionOk="0" h="7667" w="5747">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82"/>
            <p:cNvSpPr/>
            <p:nvPr/>
          </p:nvSpPr>
          <p:spPr>
            <a:xfrm>
              <a:off x="6248978" y="2152637"/>
              <a:ext cx="9370" cy="44403"/>
            </a:xfrm>
            <a:custGeom>
              <a:rect b="b" l="l" r="r" t="t"/>
              <a:pathLst>
                <a:path extrusionOk="0" h="1706" w="36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82"/>
            <p:cNvSpPr/>
            <p:nvPr/>
          </p:nvSpPr>
          <p:spPr>
            <a:xfrm>
              <a:off x="6203924"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82"/>
            <p:cNvSpPr/>
            <p:nvPr/>
          </p:nvSpPr>
          <p:spPr>
            <a:xfrm>
              <a:off x="6294032" y="2162632"/>
              <a:ext cx="9370" cy="34434"/>
            </a:xfrm>
            <a:custGeom>
              <a:rect b="b" l="l" r="r" t="t"/>
              <a:pathLst>
                <a:path extrusionOk="0" h="1323" w="36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82"/>
            <p:cNvSpPr/>
            <p:nvPr/>
          </p:nvSpPr>
          <p:spPr>
            <a:xfrm>
              <a:off x="623396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82"/>
            <p:cNvSpPr/>
            <p:nvPr/>
          </p:nvSpPr>
          <p:spPr>
            <a:xfrm>
              <a:off x="6138804" y="2287694"/>
              <a:ext cx="34460" cy="29463"/>
            </a:xfrm>
            <a:custGeom>
              <a:rect b="b" l="l" r="r" t="t"/>
              <a:pathLst>
                <a:path extrusionOk="0" h="1132" w="1324">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82"/>
            <p:cNvSpPr/>
            <p:nvPr/>
          </p:nvSpPr>
          <p:spPr>
            <a:xfrm>
              <a:off x="6329013" y="2287694"/>
              <a:ext cx="34460" cy="29463"/>
            </a:xfrm>
            <a:custGeom>
              <a:rect b="b" l="l" r="r" t="t"/>
              <a:pathLst>
                <a:path extrusionOk="0" h="1132" w="1324">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82"/>
            <p:cNvSpPr/>
            <p:nvPr/>
          </p:nvSpPr>
          <p:spPr>
            <a:xfrm>
              <a:off x="6169985" y="2207659"/>
              <a:ext cx="167357" cy="74517"/>
            </a:xfrm>
            <a:custGeom>
              <a:rect b="b" l="l" r="r" t="t"/>
              <a:pathLst>
                <a:path extrusionOk="0" h="2863" w="643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82"/>
            <p:cNvSpPr/>
            <p:nvPr/>
          </p:nvSpPr>
          <p:spPr>
            <a:xfrm>
              <a:off x="6223888" y="2034160"/>
              <a:ext cx="61633" cy="22696"/>
            </a:xfrm>
            <a:custGeom>
              <a:rect b="b" l="l" r="r" t="t"/>
              <a:pathLst>
                <a:path extrusionOk="0" h="872" w="2368">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6" name="Google Shape;18826;p82"/>
          <p:cNvGrpSpPr/>
          <p:nvPr/>
        </p:nvGrpSpPr>
        <p:grpSpPr>
          <a:xfrm>
            <a:off x="6585917" y="1997409"/>
            <a:ext cx="224565" cy="319748"/>
            <a:chOff x="6612088" y="1997409"/>
            <a:chExt cx="224565" cy="319748"/>
          </a:xfrm>
        </p:grpSpPr>
        <p:sp>
          <p:nvSpPr>
            <p:cNvPr id="18827" name="Google Shape;18827;p82"/>
            <p:cNvSpPr/>
            <p:nvPr/>
          </p:nvSpPr>
          <p:spPr>
            <a:xfrm>
              <a:off x="6716770" y="2292457"/>
              <a:ext cx="20067" cy="19989"/>
            </a:xfrm>
            <a:custGeom>
              <a:rect b="b" l="l" r="r" t="t"/>
              <a:pathLst>
                <a:path extrusionOk="0" h="768" w="771">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82"/>
            <p:cNvSpPr/>
            <p:nvPr/>
          </p:nvSpPr>
          <p:spPr>
            <a:xfrm>
              <a:off x="6621692"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82"/>
            <p:cNvSpPr/>
            <p:nvPr/>
          </p:nvSpPr>
          <p:spPr>
            <a:xfrm>
              <a:off x="6811901" y="2292457"/>
              <a:ext cx="19989" cy="19989"/>
            </a:xfrm>
            <a:custGeom>
              <a:rect b="b" l="l" r="r" t="t"/>
              <a:pathLst>
                <a:path extrusionOk="0" h="768" w="768">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82"/>
            <p:cNvSpPr/>
            <p:nvPr/>
          </p:nvSpPr>
          <p:spPr>
            <a:xfrm>
              <a:off x="6706776" y="2122211"/>
              <a:ext cx="40056" cy="40056"/>
            </a:xfrm>
            <a:custGeom>
              <a:rect b="b" l="l" r="r" t="t"/>
              <a:pathLst>
                <a:path extrusionOk="0" h="1539" w="1539">
                  <a:moveTo>
                    <a:pt x="1" y="1"/>
                  </a:moveTo>
                  <a:lnTo>
                    <a:pt x="1" y="1538"/>
                  </a:lnTo>
                  <a:lnTo>
                    <a:pt x="1538" y="1538"/>
                  </a:lnTo>
                  <a:lnTo>
                    <a:pt x="153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82"/>
            <p:cNvSpPr/>
            <p:nvPr/>
          </p:nvSpPr>
          <p:spPr>
            <a:xfrm>
              <a:off x="6706776" y="2122211"/>
              <a:ext cx="40134" cy="25064"/>
            </a:xfrm>
            <a:custGeom>
              <a:rect b="b" l="l" r="r" t="t"/>
              <a:pathLst>
                <a:path extrusionOk="0" h="963" w="1542">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82"/>
            <p:cNvSpPr/>
            <p:nvPr/>
          </p:nvSpPr>
          <p:spPr>
            <a:xfrm>
              <a:off x="6701726" y="2002068"/>
              <a:ext cx="50129" cy="40134"/>
            </a:xfrm>
            <a:custGeom>
              <a:rect b="b" l="l" r="r" t="t"/>
              <a:pathLst>
                <a:path extrusionOk="0" h="1542" w="1926">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82"/>
            <p:cNvSpPr/>
            <p:nvPr/>
          </p:nvSpPr>
          <p:spPr>
            <a:xfrm>
              <a:off x="6701726" y="2002068"/>
              <a:ext cx="33914" cy="40134"/>
            </a:xfrm>
            <a:custGeom>
              <a:rect b="b" l="l" r="r" t="t"/>
              <a:pathLst>
                <a:path extrusionOk="0" h="1542" w="1303">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82"/>
            <p:cNvSpPr/>
            <p:nvPr/>
          </p:nvSpPr>
          <p:spPr>
            <a:xfrm>
              <a:off x="6676740" y="2022135"/>
              <a:ext cx="100128" cy="100102"/>
            </a:xfrm>
            <a:custGeom>
              <a:rect b="b" l="l" r="r" t="t"/>
              <a:pathLst>
                <a:path extrusionOk="0" h="3846" w="3847">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82"/>
            <p:cNvSpPr/>
            <p:nvPr/>
          </p:nvSpPr>
          <p:spPr>
            <a:xfrm>
              <a:off x="6700347" y="2022109"/>
              <a:ext cx="79800" cy="99139"/>
            </a:xfrm>
            <a:custGeom>
              <a:rect b="b" l="l" r="r" t="t"/>
              <a:pathLst>
                <a:path extrusionOk="0" h="3809" w="3066">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82"/>
            <p:cNvSpPr/>
            <p:nvPr/>
          </p:nvSpPr>
          <p:spPr>
            <a:xfrm>
              <a:off x="6686709" y="2057715"/>
              <a:ext cx="80165" cy="74517"/>
            </a:xfrm>
            <a:custGeom>
              <a:rect b="b" l="l" r="r" t="t"/>
              <a:pathLst>
                <a:path extrusionOk="0" h="2863" w="308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82"/>
            <p:cNvSpPr/>
            <p:nvPr/>
          </p:nvSpPr>
          <p:spPr>
            <a:xfrm>
              <a:off x="6661722" y="2149592"/>
              <a:ext cx="130242" cy="52784"/>
            </a:xfrm>
            <a:custGeom>
              <a:rect b="b" l="l" r="r" t="t"/>
              <a:pathLst>
                <a:path extrusionOk="0" h="2028" w="5004">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82"/>
            <p:cNvSpPr/>
            <p:nvPr/>
          </p:nvSpPr>
          <p:spPr>
            <a:xfrm>
              <a:off x="6661722" y="2166536"/>
              <a:ext cx="25012" cy="35840"/>
            </a:xfrm>
            <a:custGeom>
              <a:rect b="b" l="l" r="r" t="t"/>
              <a:pathLst>
                <a:path extrusionOk="0" h="1377" w="961">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82"/>
            <p:cNvSpPr/>
            <p:nvPr/>
          </p:nvSpPr>
          <p:spPr>
            <a:xfrm>
              <a:off x="6766847" y="2166536"/>
              <a:ext cx="25038" cy="35840"/>
            </a:xfrm>
            <a:custGeom>
              <a:rect b="b" l="l" r="r" t="t"/>
              <a:pathLst>
                <a:path extrusionOk="0" h="1377" w="962">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82"/>
            <p:cNvSpPr/>
            <p:nvPr/>
          </p:nvSpPr>
          <p:spPr>
            <a:xfrm>
              <a:off x="6686709" y="2057715"/>
              <a:ext cx="80165" cy="73866"/>
            </a:xfrm>
            <a:custGeom>
              <a:rect b="b" l="l" r="r" t="t"/>
              <a:pathLst>
                <a:path extrusionOk="0" h="2838" w="308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82"/>
            <p:cNvSpPr/>
            <p:nvPr/>
          </p:nvSpPr>
          <p:spPr>
            <a:xfrm>
              <a:off x="6656959" y="1997409"/>
              <a:ext cx="139690" cy="209652"/>
            </a:xfrm>
            <a:custGeom>
              <a:rect b="b" l="l" r="r" t="t"/>
              <a:pathLst>
                <a:path extrusionOk="0" h="8055" w="5367">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82"/>
            <p:cNvSpPr/>
            <p:nvPr/>
          </p:nvSpPr>
          <p:spPr>
            <a:xfrm>
              <a:off x="6722158" y="2172600"/>
              <a:ext cx="9370" cy="34460"/>
            </a:xfrm>
            <a:custGeom>
              <a:rect b="b" l="l" r="r" t="t"/>
              <a:pathLst>
                <a:path extrusionOk="0" h="1324" w="36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82"/>
            <p:cNvSpPr/>
            <p:nvPr/>
          </p:nvSpPr>
          <p:spPr>
            <a:xfrm>
              <a:off x="6682050" y="2182595"/>
              <a:ext cx="9448" cy="24466"/>
            </a:xfrm>
            <a:custGeom>
              <a:rect b="b" l="l" r="r" t="t"/>
              <a:pathLst>
                <a:path extrusionOk="0" h="940" w="363">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82"/>
            <p:cNvSpPr/>
            <p:nvPr/>
          </p:nvSpPr>
          <p:spPr>
            <a:xfrm>
              <a:off x="6762188" y="2182595"/>
              <a:ext cx="9370" cy="24466"/>
            </a:xfrm>
            <a:custGeom>
              <a:rect b="b" l="l" r="r" t="t"/>
              <a:pathLst>
                <a:path extrusionOk="0" h="940" w="36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82"/>
            <p:cNvSpPr/>
            <p:nvPr/>
          </p:nvSpPr>
          <p:spPr>
            <a:xfrm>
              <a:off x="6707140" y="2287694"/>
              <a:ext cx="34356" cy="29463"/>
            </a:xfrm>
            <a:custGeom>
              <a:rect b="b" l="l" r="r" t="t"/>
              <a:pathLst>
                <a:path extrusionOk="0" h="1132" w="132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82"/>
            <p:cNvSpPr/>
            <p:nvPr/>
          </p:nvSpPr>
          <p:spPr>
            <a:xfrm>
              <a:off x="6612088"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82"/>
            <p:cNvSpPr/>
            <p:nvPr/>
          </p:nvSpPr>
          <p:spPr>
            <a:xfrm>
              <a:off x="6802297" y="2287694"/>
              <a:ext cx="34356" cy="29463"/>
            </a:xfrm>
            <a:custGeom>
              <a:rect b="b" l="l" r="r" t="t"/>
              <a:pathLst>
                <a:path extrusionOk="0" h="1132" w="132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82"/>
            <p:cNvSpPr/>
            <p:nvPr/>
          </p:nvSpPr>
          <p:spPr>
            <a:xfrm>
              <a:off x="6643165" y="2217654"/>
              <a:ext cx="167305" cy="64522"/>
            </a:xfrm>
            <a:custGeom>
              <a:rect b="b" l="l" r="r" t="t"/>
              <a:pathLst>
                <a:path extrusionOk="0" h="2479" w="6428">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9" name="Google Shape;18849;p82"/>
          <p:cNvGrpSpPr/>
          <p:nvPr/>
        </p:nvGrpSpPr>
        <p:grpSpPr>
          <a:xfrm>
            <a:off x="6034446" y="2898247"/>
            <a:ext cx="346738" cy="346816"/>
            <a:chOff x="6060617" y="2898247"/>
            <a:chExt cx="346738" cy="346816"/>
          </a:xfrm>
        </p:grpSpPr>
        <p:sp>
          <p:nvSpPr>
            <p:cNvPr id="18850" name="Google Shape;18850;p82"/>
            <p:cNvSpPr/>
            <p:nvPr/>
          </p:nvSpPr>
          <p:spPr>
            <a:xfrm>
              <a:off x="6066109" y="2903739"/>
              <a:ext cx="255512" cy="255512"/>
            </a:xfrm>
            <a:custGeom>
              <a:rect b="b" l="l" r="r" t="t"/>
              <a:pathLst>
                <a:path extrusionOk="0" h="9817" w="9817">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82"/>
            <p:cNvSpPr/>
            <p:nvPr/>
          </p:nvSpPr>
          <p:spPr>
            <a:xfrm>
              <a:off x="6133312" y="2975444"/>
              <a:ext cx="116707" cy="112179"/>
            </a:xfrm>
            <a:custGeom>
              <a:rect b="b" l="l" r="r" t="t"/>
              <a:pathLst>
                <a:path extrusionOk="0" h="4310" w="4484">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82"/>
            <p:cNvSpPr/>
            <p:nvPr/>
          </p:nvSpPr>
          <p:spPr>
            <a:xfrm>
              <a:off x="6156580" y="3003658"/>
              <a:ext cx="65225" cy="55829"/>
            </a:xfrm>
            <a:custGeom>
              <a:rect b="b" l="l" r="r" t="t"/>
              <a:pathLst>
                <a:path extrusionOk="0" h="2145" w="2506">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82"/>
            <p:cNvSpPr/>
            <p:nvPr/>
          </p:nvSpPr>
          <p:spPr>
            <a:xfrm>
              <a:off x="6159131" y="3004934"/>
              <a:ext cx="45730" cy="40811"/>
            </a:xfrm>
            <a:custGeom>
              <a:rect b="b" l="l" r="r" t="t"/>
              <a:pathLst>
                <a:path extrusionOk="0" h="1568" w="1757">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82"/>
            <p:cNvSpPr/>
            <p:nvPr/>
          </p:nvSpPr>
          <p:spPr>
            <a:xfrm>
              <a:off x="6234064" y="3071694"/>
              <a:ext cx="167877" cy="167877"/>
            </a:xfrm>
            <a:custGeom>
              <a:rect b="b" l="l" r="r" t="t"/>
              <a:pathLst>
                <a:path extrusionOk="0" h="6450" w="645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82"/>
            <p:cNvSpPr/>
            <p:nvPr/>
          </p:nvSpPr>
          <p:spPr>
            <a:xfrm>
              <a:off x="6272689" y="3113624"/>
              <a:ext cx="87296" cy="83991"/>
            </a:xfrm>
            <a:custGeom>
              <a:rect b="b" l="l" r="r" t="t"/>
              <a:pathLst>
                <a:path extrusionOk="0" h="3227" w="3354">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82"/>
            <p:cNvSpPr/>
            <p:nvPr/>
          </p:nvSpPr>
          <p:spPr>
            <a:xfrm>
              <a:off x="6284323" y="3130386"/>
              <a:ext cx="58926" cy="50467"/>
            </a:xfrm>
            <a:custGeom>
              <a:rect b="b" l="l" r="r" t="t"/>
              <a:pathLst>
                <a:path extrusionOk="0" h="1939" w="2264">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82"/>
            <p:cNvSpPr/>
            <p:nvPr/>
          </p:nvSpPr>
          <p:spPr>
            <a:xfrm>
              <a:off x="6286718" y="3131844"/>
              <a:ext cx="39666" cy="35684"/>
            </a:xfrm>
            <a:custGeom>
              <a:rect b="b" l="l" r="r" t="t"/>
              <a:pathLst>
                <a:path extrusionOk="0" h="1371" w="1524">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82"/>
            <p:cNvSpPr/>
            <p:nvPr/>
          </p:nvSpPr>
          <p:spPr>
            <a:xfrm>
              <a:off x="6060617" y="2898247"/>
              <a:ext cx="346738" cy="346816"/>
            </a:xfrm>
            <a:custGeom>
              <a:rect b="b" l="l" r="r" t="t"/>
              <a:pathLst>
                <a:path extrusionOk="0" h="13325" w="13322">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9" name="Google Shape;18859;p82"/>
          <p:cNvGrpSpPr/>
          <p:nvPr/>
        </p:nvGrpSpPr>
        <p:grpSpPr>
          <a:xfrm>
            <a:off x="1316649" y="1992178"/>
            <a:ext cx="358737" cy="353245"/>
            <a:chOff x="1342820" y="1992178"/>
            <a:chExt cx="358737" cy="353245"/>
          </a:xfrm>
        </p:grpSpPr>
        <p:sp>
          <p:nvSpPr>
            <p:cNvPr id="18860" name="Google Shape;18860;p82"/>
            <p:cNvSpPr/>
            <p:nvPr/>
          </p:nvSpPr>
          <p:spPr>
            <a:xfrm>
              <a:off x="1353440" y="2147301"/>
              <a:ext cx="92346" cy="103069"/>
            </a:xfrm>
            <a:custGeom>
              <a:rect b="b" l="l" r="r" t="t"/>
              <a:pathLst>
                <a:path extrusionOk="0" h="3960" w="3548">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82"/>
            <p:cNvSpPr/>
            <p:nvPr/>
          </p:nvSpPr>
          <p:spPr>
            <a:xfrm>
              <a:off x="1484670" y="2006024"/>
              <a:ext cx="99477" cy="117957"/>
            </a:xfrm>
            <a:custGeom>
              <a:rect b="b" l="l" r="r" t="t"/>
              <a:pathLst>
                <a:path extrusionOk="0" h="4532" w="3822">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82"/>
            <p:cNvSpPr/>
            <p:nvPr/>
          </p:nvSpPr>
          <p:spPr>
            <a:xfrm>
              <a:off x="1597864" y="2116459"/>
              <a:ext cx="92346" cy="102939"/>
            </a:xfrm>
            <a:custGeom>
              <a:rect b="b" l="l" r="r" t="t"/>
              <a:pathLst>
                <a:path extrusionOk="0" h="3955" w="3548">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82"/>
            <p:cNvSpPr/>
            <p:nvPr/>
          </p:nvSpPr>
          <p:spPr>
            <a:xfrm>
              <a:off x="1353179" y="2177259"/>
              <a:ext cx="29489" cy="73189"/>
            </a:xfrm>
            <a:custGeom>
              <a:rect b="b" l="l" r="r" t="t"/>
              <a:pathLst>
                <a:path extrusionOk="0" h="2812" w="1133">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82"/>
            <p:cNvSpPr/>
            <p:nvPr/>
          </p:nvSpPr>
          <p:spPr>
            <a:xfrm>
              <a:off x="1432303" y="2160680"/>
              <a:ext cx="9812" cy="20744"/>
            </a:xfrm>
            <a:custGeom>
              <a:rect b="b" l="l" r="r" t="t"/>
              <a:pathLst>
                <a:path extrusionOk="0" h="797" w="377">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82"/>
            <p:cNvSpPr/>
            <p:nvPr/>
          </p:nvSpPr>
          <p:spPr>
            <a:xfrm>
              <a:off x="1412964" y="2156645"/>
              <a:ext cx="9266" cy="22019"/>
            </a:xfrm>
            <a:custGeom>
              <a:rect b="b" l="l" r="r" t="t"/>
              <a:pathLst>
                <a:path extrusionOk="0" h="846" w="356">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82"/>
            <p:cNvSpPr/>
            <p:nvPr/>
          </p:nvSpPr>
          <p:spPr>
            <a:xfrm>
              <a:off x="1393470" y="2153002"/>
              <a:ext cx="9370" cy="25663"/>
            </a:xfrm>
            <a:custGeom>
              <a:rect b="b" l="l" r="r" t="t"/>
              <a:pathLst>
                <a:path extrusionOk="0" h="986" w="36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82"/>
            <p:cNvSpPr/>
            <p:nvPr/>
          </p:nvSpPr>
          <p:spPr>
            <a:xfrm>
              <a:off x="1373767" y="2147301"/>
              <a:ext cx="9838" cy="43336"/>
            </a:xfrm>
            <a:custGeom>
              <a:rect b="b" l="l" r="r" t="t"/>
              <a:pathLst>
                <a:path extrusionOk="0" h="1665" w="378">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82"/>
            <p:cNvSpPr/>
            <p:nvPr/>
          </p:nvSpPr>
          <p:spPr>
            <a:xfrm>
              <a:off x="1566995" y="2032442"/>
              <a:ext cx="14419" cy="22852"/>
            </a:xfrm>
            <a:custGeom>
              <a:rect b="b" l="l" r="r" t="t"/>
              <a:pathLst>
                <a:path extrusionOk="0" h="878" w="554">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82"/>
            <p:cNvSpPr/>
            <p:nvPr/>
          </p:nvSpPr>
          <p:spPr>
            <a:xfrm>
              <a:off x="1548672" y="2024113"/>
              <a:ext cx="14315" cy="24049"/>
            </a:xfrm>
            <a:custGeom>
              <a:rect b="b" l="l" r="r" t="t"/>
              <a:pathLst>
                <a:path extrusionOk="0" h="924" w="55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82"/>
            <p:cNvSpPr/>
            <p:nvPr/>
          </p:nvSpPr>
          <p:spPr>
            <a:xfrm>
              <a:off x="1529828" y="2015993"/>
              <a:ext cx="15122" cy="27693"/>
            </a:xfrm>
            <a:custGeom>
              <a:rect b="b" l="l" r="r" t="t"/>
              <a:pathLst>
                <a:path extrusionOk="0" h="1064" w="581">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82"/>
            <p:cNvSpPr/>
            <p:nvPr/>
          </p:nvSpPr>
          <p:spPr>
            <a:xfrm>
              <a:off x="1507757" y="2006076"/>
              <a:ext cx="19625" cy="44689"/>
            </a:xfrm>
            <a:custGeom>
              <a:rect b="b" l="l" r="r" t="t"/>
              <a:pathLst>
                <a:path extrusionOk="0" h="1717" w="754">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82"/>
            <p:cNvSpPr/>
            <p:nvPr/>
          </p:nvSpPr>
          <p:spPr>
            <a:xfrm>
              <a:off x="1484670" y="2042281"/>
              <a:ext cx="20275" cy="81622"/>
            </a:xfrm>
            <a:custGeom>
              <a:rect b="b" l="l" r="r" t="t"/>
              <a:pathLst>
                <a:path extrusionOk="0" h="3136" w="779">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82"/>
            <p:cNvSpPr/>
            <p:nvPr/>
          </p:nvSpPr>
          <p:spPr>
            <a:xfrm>
              <a:off x="1657571" y="2125699"/>
              <a:ext cx="9370" cy="22019"/>
            </a:xfrm>
            <a:custGeom>
              <a:rect b="b" l="l" r="r" t="t"/>
              <a:pathLst>
                <a:path extrusionOk="0" h="846" w="36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82"/>
            <p:cNvSpPr/>
            <p:nvPr/>
          </p:nvSpPr>
          <p:spPr>
            <a:xfrm>
              <a:off x="1677065" y="2129577"/>
              <a:ext cx="9838" cy="20874"/>
            </a:xfrm>
            <a:custGeom>
              <a:rect b="b" l="l" r="r" t="t"/>
              <a:pathLst>
                <a:path extrusionOk="0" h="802" w="378">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82"/>
            <p:cNvSpPr/>
            <p:nvPr/>
          </p:nvSpPr>
          <p:spPr>
            <a:xfrm>
              <a:off x="1618478" y="2116459"/>
              <a:ext cx="9812" cy="43206"/>
            </a:xfrm>
            <a:custGeom>
              <a:rect b="b" l="l" r="r" t="t"/>
              <a:pathLst>
                <a:path extrusionOk="0" h="1660" w="377">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82"/>
            <p:cNvSpPr/>
            <p:nvPr/>
          </p:nvSpPr>
          <p:spPr>
            <a:xfrm>
              <a:off x="1638337" y="2122029"/>
              <a:ext cx="9188" cy="25689"/>
            </a:xfrm>
            <a:custGeom>
              <a:rect b="b" l="l" r="r" t="t"/>
              <a:pathLst>
                <a:path extrusionOk="0" h="987" w="353">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82"/>
            <p:cNvSpPr/>
            <p:nvPr/>
          </p:nvSpPr>
          <p:spPr>
            <a:xfrm>
              <a:off x="1597864" y="2146312"/>
              <a:ext cx="29515" cy="73085"/>
            </a:xfrm>
            <a:custGeom>
              <a:rect b="b" l="l" r="r" t="t"/>
              <a:pathLst>
                <a:path extrusionOk="0" h="2808" w="1134">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82"/>
            <p:cNvSpPr/>
            <p:nvPr/>
          </p:nvSpPr>
          <p:spPr>
            <a:xfrm>
              <a:off x="1440814" y="2002719"/>
              <a:ext cx="18896" cy="13014"/>
            </a:xfrm>
            <a:custGeom>
              <a:rect b="b" l="l" r="r" t="t"/>
              <a:pathLst>
                <a:path extrusionOk="0" h="500" w="726">
                  <a:moveTo>
                    <a:pt x="0" y="0"/>
                  </a:moveTo>
                  <a:lnTo>
                    <a:pt x="510" y="500"/>
                  </a:lnTo>
                  <a:lnTo>
                    <a:pt x="725" y="46"/>
                  </a:lnTo>
                  <a:lnTo>
                    <a:pt x="0"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82"/>
            <p:cNvSpPr/>
            <p:nvPr/>
          </p:nvSpPr>
          <p:spPr>
            <a:xfrm>
              <a:off x="1585136" y="2057376"/>
              <a:ext cx="17881" cy="20536"/>
            </a:xfrm>
            <a:custGeom>
              <a:rect b="b" l="l" r="r" t="t"/>
              <a:pathLst>
                <a:path extrusionOk="0" h="789" w="687">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82"/>
            <p:cNvSpPr/>
            <p:nvPr/>
          </p:nvSpPr>
          <p:spPr>
            <a:xfrm>
              <a:off x="1462963" y="2007117"/>
              <a:ext cx="43622" cy="30608"/>
            </a:xfrm>
            <a:custGeom>
              <a:rect b="b" l="l" r="r" t="t"/>
              <a:pathLst>
                <a:path extrusionOk="0" h="1176" w="1676">
                  <a:moveTo>
                    <a:pt x="254" y="0"/>
                  </a:moveTo>
                  <a:lnTo>
                    <a:pt x="1" y="532"/>
                  </a:lnTo>
                  <a:lnTo>
                    <a:pt x="1524" y="1175"/>
                  </a:lnTo>
                  <a:lnTo>
                    <a:pt x="1675" y="598"/>
                  </a:lnTo>
                  <a:lnTo>
                    <a:pt x="254"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82"/>
            <p:cNvSpPr/>
            <p:nvPr/>
          </p:nvSpPr>
          <p:spPr>
            <a:xfrm>
              <a:off x="1605828" y="2067085"/>
              <a:ext cx="16059" cy="17829"/>
            </a:xfrm>
            <a:custGeom>
              <a:rect b="b" l="l" r="r" t="t"/>
              <a:pathLst>
                <a:path extrusionOk="0" h="685" w="617">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82"/>
            <p:cNvSpPr/>
            <p:nvPr/>
          </p:nvSpPr>
          <p:spPr>
            <a:xfrm>
              <a:off x="1369186" y="2260495"/>
              <a:ext cx="71550" cy="17621"/>
            </a:xfrm>
            <a:custGeom>
              <a:rect b="b" l="l" r="r" t="t"/>
              <a:pathLst>
                <a:path extrusionOk="0" h="677" w="2749">
                  <a:moveTo>
                    <a:pt x="1" y="1"/>
                  </a:moveTo>
                  <a:lnTo>
                    <a:pt x="1" y="676"/>
                  </a:lnTo>
                  <a:lnTo>
                    <a:pt x="2749" y="676"/>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82"/>
            <p:cNvSpPr/>
            <p:nvPr/>
          </p:nvSpPr>
          <p:spPr>
            <a:xfrm>
              <a:off x="1369186" y="2289360"/>
              <a:ext cx="71550" cy="44429"/>
            </a:xfrm>
            <a:custGeom>
              <a:rect b="b" l="l" r="r" t="t"/>
              <a:pathLst>
                <a:path extrusionOk="0" h="1707" w="2749">
                  <a:moveTo>
                    <a:pt x="1" y="0"/>
                  </a:moveTo>
                  <a:lnTo>
                    <a:pt x="1" y="1707"/>
                  </a:lnTo>
                  <a:lnTo>
                    <a:pt x="2749" y="1707"/>
                  </a:lnTo>
                  <a:lnTo>
                    <a:pt x="27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82"/>
            <p:cNvSpPr/>
            <p:nvPr/>
          </p:nvSpPr>
          <p:spPr>
            <a:xfrm>
              <a:off x="1381289" y="2260495"/>
              <a:ext cx="59447" cy="17621"/>
            </a:xfrm>
            <a:custGeom>
              <a:rect b="b" l="l" r="r" t="t"/>
              <a:pathLst>
                <a:path extrusionOk="0" h="677" w="2284">
                  <a:moveTo>
                    <a:pt x="0" y="1"/>
                  </a:moveTo>
                  <a:lnTo>
                    <a:pt x="0" y="676"/>
                  </a:lnTo>
                  <a:lnTo>
                    <a:pt x="2284" y="676"/>
                  </a:lnTo>
                  <a:lnTo>
                    <a:pt x="2284"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82"/>
            <p:cNvSpPr/>
            <p:nvPr/>
          </p:nvSpPr>
          <p:spPr>
            <a:xfrm>
              <a:off x="1381289" y="2289360"/>
              <a:ext cx="59447" cy="44429"/>
            </a:xfrm>
            <a:custGeom>
              <a:rect b="b" l="l" r="r" t="t"/>
              <a:pathLst>
                <a:path extrusionOk="0" h="1707" w="2284">
                  <a:moveTo>
                    <a:pt x="0" y="0"/>
                  </a:moveTo>
                  <a:lnTo>
                    <a:pt x="0" y="1707"/>
                  </a:lnTo>
                  <a:lnTo>
                    <a:pt x="2284" y="1707"/>
                  </a:lnTo>
                  <a:lnTo>
                    <a:pt x="228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82"/>
            <p:cNvSpPr/>
            <p:nvPr/>
          </p:nvSpPr>
          <p:spPr>
            <a:xfrm>
              <a:off x="1613897" y="2258387"/>
              <a:ext cx="71550" cy="75402"/>
            </a:xfrm>
            <a:custGeom>
              <a:rect b="b" l="l" r="r" t="t"/>
              <a:pathLst>
                <a:path extrusionOk="0" h="2897" w="2749">
                  <a:moveTo>
                    <a:pt x="0" y="1"/>
                  </a:moveTo>
                  <a:lnTo>
                    <a:pt x="0" y="2897"/>
                  </a:lnTo>
                  <a:lnTo>
                    <a:pt x="2748" y="2897"/>
                  </a:lnTo>
                  <a:lnTo>
                    <a:pt x="2748"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82"/>
            <p:cNvSpPr/>
            <p:nvPr/>
          </p:nvSpPr>
          <p:spPr>
            <a:xfrm>
              <a:off x="1613897" y="2229470"/>
              <a:ext cx="71550" cy="17699"/>
            </a:xfrm>
            <a:custGeom>
              <a:rect b="b" l="l" r="r" t="t"/>
              <a:pathLst>
                <a:path extrusionOk="0" h="680" w="2749">
                  <a:moveTo>
                    <a:pt x="0" y="0"/>
                  </a:moveTo>
                  <a:lnTo>
                    <a:pt x="0" y="679"/>
                  </a:lnTo>
                  <a:lnTo>
                    <a:pt x="2748" y="679"/>
                  </a:lnTo>
                  <a:lnTo>
                    <a:pt x="2748"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82"/>
            <p:cNvSpPr/>
            <p:nvPr/>
          </p:nvSpPr>
          <p:spPr>
            <a:xfrm>
              <a:off x="1629357" y="2258387"/>
              <a:ext cx="56089" cy="75402"/>
            </a:xfrm>
            <a:custGeom>
              <a:rect b="b" l="l" r="r" t="t"/>
              <a:pathLst>
                <a:path extrusionOk="0" h="2897" w="2155">
                  <a:moveTo>
                    <a:pt x="1" y="1"/>
                  </a:moveTo>
                  <a:lnTo>
                    <a:pt x="1" y="2897"/>
                  </a:lnTo>
                  <a:lnTo>
                    <a:pt x="2154" y="2897"/>
                  </a:lnTo>
                  <a:lnTo>
                    <a:pt x="21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82"/>
            <p:cNvSpPr/>
            <p:nvPr/>
          </p:nvSpPr>
          <p:spPr>
            <a:xfrm>
              <a:off x="1629357" y="2229470"/>
              <a:ext cx="56089" cy="17699"/>
            </a:xfrm>
            <a:custGeom>
              <a:rect b="b" l="l" r="r" t="t"/>
              <a:pathLst>
                <a:path extrusionOk="0" h="680" w="2155">
                  <a:moveTo>
                    <a:pt x="1" y="0"/>
                  </a:moveTo>
                  <a:lnTo>
                    <a:pt x="1" y="679"/>
                  </a:lnTo>
                  <a:lnTo>
                    <a:pt x="2154" y="679"/>
                  </a:lnTo>
                  <a:lnTo>
                    <a:pt x="2154" y="0"/>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82"/>
            <p:cNvSpPr/>
            <p:nvPr/>
          </p:nvSpPr>
          <p:spPr>
            <a:xfrm>
              <a:off x="1489798" y="2134574"/>
              <a:ext cx="71550" cy="17699"/>
            </a:xfrm>
            <a:custGeom>
              <a:rect b="b" l="l" r="r" t="t"/>
              <a:pathLst>
                <a:path extrusionOk="0" h="680" w="2749">
                  <a:moveTo>
                    <a:pt x="1" y="1"/>
                  </a:moveTo>
                  <a:lnTo>
                    <a:pt x="1" y="680"/>
                  </a:lnTo>
                  <a:lnTo>
                    <a:pt x="2749" y="680"/>
                  </a:lnTo>
                  <a:lnTo>
                    <a:pt x="2749" y="1"/>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82"/>
            <p:cNvSpPr/>
            <p:nvPr/>
          </p:nvSpPr>
          <p:spPr>
            <a:xfrm>
              <a:off x="1489798" y="2163517"/>
              <a:ext cx="71550" cy="170272"/>
            </a:xfrm>
            <a:custGeom>
              <a:rect b="b" l="l" r="r" t="t"/>
              <a:pathLst>
                <a:path extrusionOk="0" h="6542" w="2749">
                  <a:moveTo>
                    <a:pt x="1" y="1"/>
                  </a:moveTo>
                  <a:lnTo>
                    <a:pt x="1" y="6542"/>
                  </a:lnTo>
                  <a:lnTo>
                    <a:pt x="2749" y="6542"/>
                  </a:lnTo>
                  <a:lnTo>
                    <a:pt x="2749"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82"/>
            <p:cNvSpPr/>
            <p:nvPr/>
          </p:nvSpPr>
          <p:spPr>
            <a:xfrm>
              <a:off x="1501068" y="2134574"/>
              <a:ext cx="60280" cy="17699"/>
            </a:xfrm>
            <a:custGeom>
              <a:rect b="b" l="l" r="r" t="t"/>
              <a:pathLst>
                <a:path extrusionOk="0" h="680" w="2316">
                  <a:moveTo>
                    <a:pt x="0" y="1"/>
                  </a:moveTo>
                  <a:lnTo>
                    <a:pt x="0" y="680"/>
                  </a:lnTo>
                  <a:lnTo>
                    <a:pt x="2316" y="680"/>
                  </a:lnTo>
                  <a:lnTo>
                    <a:pt x="2316"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82"/>
            <p:cNvSpPr/>
            <p:nvPr/>
          </p:nvSpPr>
          <p:spPr>
            <a:xfrm>
              <a:off x="1501068" y="2163517"/>
              <a:ext cx="65511" cy="170272"/>
            </a:xfrm>
            <a:custGeom>
              <a:rect b="b" l="l" r="r" t="t"/>
              <a:pathLst>
                <a:path extrusionOk="0" h="6542" w="2517">
                  <a:moveTo>
                    <a:pt x="0" y="1"/>
                  </a:moveTo>
                  <a:lnTo>
                    <a:pt x="0" y="6542"/>
                  </a:lnTo>
                  <a:lnTo>
                    <a:pt x="2516" y="6542"/>
                  </a:lnTo>
                  <a:lnTo>
                    <a:pt x="2516"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82"/>
            <p:cNvSpPr/>
            <p:nvPr/>
          </p:nvSpPr>
          <p:spPr>
            <a:xfrm>
              <a:off x="1461948" y="2013806"/>
              <a:ext cx="43804" cy="24934"/>
            </a:xfrm>
            <a:custGeom>
              <a:rect b="b" l="l" r="r" t="t"/>
              <a:pathLst>
                <a:path extrusionOk="0" h="958" w="1683">
                  <a:moveTo>
                    <a:pt x="135" y="0"/>
                  </a:moveTo>
                  <a:lnTo>
                    <a:pt x="1" y="282"/>
                  </a:lnTo>
                  <a:lnTo>
                    <a:pt x="1605" y="957"/>
                  </a:lnTo>
                  <a:lnTo>
                    <a:pt x="1683" y="658"/>
                  </a:lnTo>
                  <a:lnTo>
                    <a:pt x="135"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82"/>
            <p:cNvSpPr/>
            <p:nvPr/>
          </p:nvSpPr>
          <p:spPr>
            <a:xfrm>
              <a:off x="1584225" y="2065159"/>
              <a:ext cx="15044" cy="12962"/>
            </a:xfrm>
            <a:custGeom>
              <a:rect b="b" l="l" r="r" t="t"/>
              <a:pathLst>
                <a:path extrusionOk="0" h="498" w="578">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82"/>
            <p:cNvSpPr/>
            <p:nvPr/>
          </p:nvSpPr>
          <p:spPr>
            <a:xfrm>
              <a:off x="1629643" y="2118567"/>
              <a:ext cx="11556" cy="30608"/>
            </a:xfrm>
            <a:custGeom>
              <a:rect b="b" l="l" r="r" t="t"/>
              <a:pathLst>
                <a:path extrusionOk="0" h="1176" w="444">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82"/>
            <p:cNvSpPr/>
            <p:nvPr/>
          </p:nvSpPr>
          <p:spPr>
            <a:xfrm>
              <a:off x="1649060" y="2121664"/>
              <a:ext cx="11478" cy="27511"/>
            </a:xfrm>
            <a:custGeom>
              <a:rect b="b" l="l" r="r" t="t"/>
              <a:pathLst>
                <a:path extrusionOk="0" h="1057" w="441">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82"/>
            <p:cNvSpPr/>
            <p:nvPr/>
          </p:nvSpPr>
          <p:spPr>
            <a:xfrm>
              <a:off x="1668476" y="2129186"/>
              <a:ext cx="11556" cy="22722"/>
            </a:xfrm>
            <a:custGeom>
              <a:rect b="b" l="l" r="r" t="t"/>
              <a:pathLst>
                <a:path extrusionOk="0" h="873" w="444">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82"/>
            <p:cNvSpPr/>
            <p:nvPr/>
          </p:nvSpPr>
          <p:spPr>
            <a:xfrm>
              <a:off x="1587505" y="2106647"/>
              <a:ext cx="114053" cy="238672"/>
            </a:xfrm>
            <a:custGeom>
              <a:rect b="b" l="l" r="r" t="t"/>
              <a:pathLst>
                <a:path extrusionOk="0" h="9170" w="4382">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82"/>
            <p:cNvSpPr/>
            <p:nvPr/>
          </p:nvSpPr>
          <p:spPr>
            <a:xfrm>
              <a:off x="1385037" y="2150112"/>
              <a:ext cx="11296" cy="30010"/>
            </a:xfrm>
            <a:custGeom>
              <a:rect b="b" l="l" r="r" t="t"/>
              <a:pathLst>
                <a:path extrusionOk="0" h="1153" w="434">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82"/>
            <p:cNvSpPr/>
            <p:nvPr/>
          </p:nvSpPr>
          <p:spPr>
            <a:xfrm>
              <a:off x="1404271" y="2152637"/>
              <a:ext cx="11556" cy="27485"/>
            </a:xfrm>
            <a:custGeom>
              <a:rect b="b" l="l" r="r" t="t"/>
              <a:pathLst>
                <a:path extrusionOk="0" h="1056" w="444">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82"/>
            <p:cNvSpPr/>
            <p:nvPr/>
          </p:nvSpPr>
          <p:spPr>
            <a:xfrm>
              <a:off x="1423766" y="2160133"/>
              <a:ext cx="11478" cy="22748"/>
            </a:xfrm>
            <a:custGeom>
              <a:rect b="b" l="l" r="r" t="t"/>
              <a:pathLst>
                <a:path extrusionOk="0" h="874" w="441">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82"/>
            <p:cNvSpPr/>
            <p:nvPr/>
          </p:nvSpPr>
          <p:spPr>
            <a:xfrm>
              <a:off x="1342820" y="2137593"/>
              <a:ext cx="114026" cy="207830"/>
            </a:xfrm>
            <a:custGeom>
              <a:rect b="b" l="l" r="r" t="t"/>
              <a:pathLst>
                <a:path extrusionOk="0" h="7985" w="4381">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82"/>
            <p:cNvSpPr/>
            <p:nvPr/>
          </p:nvSpPr>
          <p:spPr>
            <a:xfrm>
              <a:off x="1449325" y="1994624"/>
              <a:ext cx="182895" cy="350695"/>
            </a:xfrm>
            <a:custGeom>
              <a:rect b="b" l="l" r="r" t="t"/>
              <a:pathLst>
                <a:path extrusionOk="0" h="13474" w="7027">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82"/>
            <p:cNvSpPr/>
            <p:nvPr/>
          </p:nvSpPr>
          <p:spPr>
            <a:xfrm>
              <a:off x="1421580" y="1992178"/>
              <a:ext cx="51222" cy="37115"/>
            </a:xfrm>
            <a:custGeom>
              <a:rect b="b" l="l" r="r" t="t"/>
              <a:pathLst>
                <a:path extrusionOk="0" h="1426" w="1968">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6" name="Google Shape;18906;p82"/>
          <p:cNvGrpSpPr/>
          <p:nvPr/>
        </p:nvGrpSpPr>
        <p:grpSpPr>
          <a:xfrm>
            <a:off x="7933491" y="2436857"/>
            <a:ext cx="352829" cy="347467"/>
            <a:chOff x="7959662" y="2436857"/>
            <a:chExt cx="352829" cy="347467"/>
          </a:xfrm>
        </p:grpSpPr>
        <p:sp>
          <p:nvSpPr>
            <p:cNvPr id="18907" name="Google Shape;18907;p82"/>
            <p:cNvSpPr/>
            <p:nvPr/>
          </p:nvSpPr>
          <p:spPr>
            <a:xfrm>
              <a:off x="8032643" y="2534122"/>
              <a:ext cx="115666" cy="189064"/>
            </a:xfrm>
            <a:custGeom>
              <a:rect b="b" l="l" r="r" t="t"/>
              <a:pathLst>
                <a:path extrusionOk="0" h="7264" w="4444">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82"/>
            <p:cNvSpPr/>
            <p:nvPr/>
          </p:nvSpPr>
          <p:spPr>
            <a:xfrm>
              <a:off x="8136024" y="2452526"/>
              <a:ext cx="81622" cy="43544"/>
            </a:xfrm>
            <a:custGeom>
              <a:rect b="b" l="l" r="r" t="t"/>
              <a:pathLst>
                <a:path extrusionOk="0" h="1673" w="3136">
                  <a:moveTo>
                    <a:pt x="0" y="1"/>
                  </a:moveTo>
                  <a:lnTo>
                    <a:pt x="0" y="1672"/>
                  </a:lnTo>
                  <a:lnTo>
                    <a:pt x="3135" y="1672"/>
                  </a:lnTo>
                  <a:lnTo>
                    <a:pt x="2717" y="838"/>
                  </a:lnTo>
                  <a:lnTo>
                    <a:pt x="313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82"/>
            <p:cNvSpPr/>
            <p:nvPr/>
          </p:nvSpPr>
          <p:spPr>
            <a:xfrm>
              <a:off x="8136024" y="2452526"/>
              <a:ext cx="16319" cy="43544"/>
            </a:xfrm>
            <a:custGeom>
              <a:rect b="b" l="l" r="r" t="t"/>
              <a:pathLst>
                <a:path extrusionOk="0" h="1673" w="627">
                  <a:moveTo>
                    <a:pt x="0" y="1"/>
                  </a:moveTo>
                  <a:lnTo>
                    <a:pt x="0" y="1672"/>
                  </a:lnTo>
                  <a:lnTo>
                    <a:pt x="627" y="1672"/>
                  </a:lnTo>
                  <a:lnTo>
                    <a:pt x="627" y="1"/>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82"/>
            <p:cNvSpPr/>
            <p:nvPr/>
          </p:nvSpPr>
          <p:spPr>
            <a:xfrm>
              <a:off x="8032643" y="2554372"/>
              <a:ext cx="16319" cy="88572"/>
            </a:xfrm>
            <a:custGeom>
              <a:rect b="b" l="l" r="r" t="t"/>
              <a:pathLst>
                <a:path extrusionOk="0" h="3403" w="627">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82"/>
            <p:cNvSpPr/>
            <p:nvPr/>
          </p:nvSpPr>
          <p:spPr>
            <a:xfrm>
              <a:off x="8043522" y="2632038"/>
              <a:ext cx="49036" cy="97994"/>
            </a:xfrm>
            <a:custGeom>
              <a:rect b="b" l="l" r="r" t="t"/>
              <a:pathLst>
                <a:path extrusionOk="0" h="3765" w="1884">
                  <a:moveTo>
                    <a:pt x="1" y="0"/>
                  </a:moveTo>
                  <a:lnTo>
                    <a:pt x="1" y="3765"/>
                  </a:lnTo>
                  <a:lnTo>
                    <a:pt x="1883" y="3765"/>
                  </a:lnTo>
                  <a:lnTo>
                    <a:pt x="1883"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82"/>
            <p:cNvSpPr/>
            <p:nvPr/>
          </p:nvSpPr>
          <p:spPr>
            <a:xfrm>
              <a:off x="7967340" y="2659236"/>
              <a:ext cx="337290" cy="119700"/>
            </a:xfrm>
            <a:custGeom>
              <a:rect b="b" l="l" r="r" t="t"/>
              <a:pathLst>
                <a:path extrusionOk="0" h="4599" w="12959">
                  <a:moveTo>
                    <a:pt x="6481" y="0"/>
                  </a:moveTo>
                  <a:lnTo>
                    <a:pt x="0" y="4599"/>
                  </a:lnTo>
                  <a:lnTo>
                    <a:pt x="12959" y="4599"/>
                  </a:lnTo>
                  <a:lnTo>
                    <a:pt x="6481" y="0"/>
                  </a:ln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3" name="Google Shape;18913;p82"/>
            <p:cNvSpPr/>
            <p:nvPr/>
          </p:nvSpPr>
          <p:spPr>
            <a:xfrm>
              <a:off x="7967340" y="2659236"/>
              <a:ext cx="174931" cy="119700"/>
            </a:xfrm>
            <a:custGeom>
              <a:rect b="b" l="l" r="r" t="t"/>
              <a:pathLst>
                <a:path extrusionOk="0" h="4599" w="6721">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4" name="Google Shape;18914;p82"/>
            <p:cNvSpPr/>
            <p:nvPr/>
          </p:nvSpPr>
          <p:spPr>
            <a:xfrm>
              <a:off x="8054428" y="2528734"/>
              <a:ext cx="21733" cy="27225"/>
            </a:xfrm>
            <a:custGeom>
              <a:rect b="b" l="l" r="r" t="t"/>
              <a:pathLst>
                <a:path extrusionOk="0" h="1046" w="835">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82"/>
            <p:cNvSpPr/>
            <p:nvPr/>
          </p:nvSpPr>
          <p:spPr>
            <a:xfrm>
              <a:off x="8043522" y="2485138"/>
              <a:ext cx="43544" cy="49010"/>
            </a:xfrm>
            <a:custGeom>
              <a:rect b="b" l="l" r="r" t="t"/>
              <a:pathLst>
                <a:path extrusionOk="0" h="1883" w="1673">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82"/>
            <p:cNvSpPr/>
            <p:nvPr/>
          </p:nvSpPr>
          <p:spPr>
            <a:xfrm>
              <a:off x="8043522" y="2485243"/>
              <a:ext cx="29984" cy="48958"/>
            </a:xfrm>
            <a:custGeom>
              <a:rect b="b" l="l" r="r" t="t"/>
              <a:pathLst>
                <a:path extrusionOk="0" h="1881" w="1152">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82"/>
            <p:cNvSpPr/>
            <p:nvPr/>
          </p:nvSpPr>
          <p:spPr>
            <a:xfrm>
              <a:off x="8043522" y="2485138"/>
              <a:ext cx="43544" cy="21811"/>
            </a:xfrm>
            <a:custGeom>
              <a:rect b="b" l="l" r="r" t="t"/>
              <a:pathLst>
                <a:path extrusionOk="0" h="838" w="1673">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82"/>
            <p:cNvSpPr/>
            <p:nvPr/>
          </p:nvSpPr>
          <p:spPr>
            <a:xfrm>
              <a:off x="8043522" y="2485243"/>
              <a:ext cx="29984" cy="19807"/>
            </a:xfrm>
            <a:custGeom>
              <a:rect b="b" l="l" r="r" t="t"/>
              <a:pathLst>
                <a:path extrusionOk="0" h="761" w="1152">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82"/>
            <p:cNvSpPr/>
            <p:nvPr/>
          </p:nvSpPr>
          <p:spPr>
            <a:xfrm>
              <a:off x="8092532" y="2552003"/>
              <a:ext cx="55777" cy="45236"/>
            </a:xfrm>
            <a:custGeom>
              <a:rect b="b" l="l" r="r" t="t"/>
              <a:pathLst>
                <a:path extrusionOk="0" h="1738" w="2143">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82"/>
            <p:cNvSpPr/>
            <p:nvPr/>
          </p:nvSpPr>
          <p:spPr>
            <a:xfrm>
              <a:off x="7959662" y="2436857"/>
              <a:ext cx="352829" cy="347467"/>
            </a:xfrm>
            <a:custGeom>
              <a:rect b="b" l="l" r="r" t="t"/>
              <a:pathLst>
                <a:path extrusionOk="0" h="13350" w="13556">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82"/>
            <p:cNvSpPr/>
            <p:nvPr/>
          </p:nvSpPr>
          <p:spPr>
            <a:xfrm>
              <a:off x="8155466" y="2700464"/>
              <a:ext cx="64991" cy="45756"/>
            </a:xfrm>
            <a:custGeom>
              <a:rect b="b" l="l" r="r" t="t"/>
              <a:pathLst>
                <a:path extrusionOk="0" h="1758" w="2497">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82"/>
            <p:cNvSpPr/>
            <p:nvPr/>
          </p:nvSpPr>
          <p:spPr>
            <a:xfrm>
              <a:off x="8128268" y="2681152"/>
              <a:ext cx="25819" cy="18115"/>
            </a:xfrm>
            <a:custGeom>
              <a:rect b="b" l="l" r="r" t="t"/>
              <a:pathLst>
                <a:path extrusionOk="0" h="696" w="992">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3" name="Google Shape;18923;p82"/>
          <p:cNvGrpSpPr/>
          <p:nvPr/>
        </p:nvGrpSpPr>
        <p:grpSpPr>
          <a:xfrm>
            <a:off x="6983357" y="2897961"/>
            <a:ext cx="325578" cy="347207"/>
            <a:chOff x="7009528" y="2897961"/>
            <a:chExt cx="325578" cy="347207"/>
          </a:xfrm>
        </p:grpSpPr>
        <p:sp>
          <p:nvSpPr>
            <p:cNvPr id="18924" name="Google Shape;18924;p82"/>
            <p:cNvSpPr/>
            <p:nvPr/>
          </p:nvSpPr>
          <p:spPr>
            <a:xfrm>
              <a:off x="7068506" y="2961520"/>
              <a:ext cx="211109" cy="254965"/>
            </a:xfrm>
            <a:custGeom>
              <a:rect b="b" l="l" r="r" t="t"/>
              <a:pathLst>
                <a:path extrusionOk="0" h="9796" w="8111">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82"/>
            <p:cNvSpPr/>
            <p:nvPr/>
          </p:nvSpPr>
          <p:spPr>
            <a:xfrm>
              <a:off x="7090577" y="2978932"/>
              <a:ext cx="162307" cy="162281"/>
            </a:xfrm>
            <a:custGeom>
              <a:rect b="b" l="l" r="r" t="t"/>
              <a:pathLst>
                <a:path extrusionOk="0" h="6235" w="6236">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82"/>
            <p:cNvSpPr/>
            <p:nvPr/>
          </p:nvSpPr>
          <p:spPr>
            <a:xfrm>
              <a:off x="7107964" y="2996319"/>
              <a:ext cx="127509" cy="127509"/>
            </a:xfrm>
            <a:custGeom>
              <a:rect b="b" l="l" r="r" t="t"/>
              <a:pathLst>
                <a:path extrusionOk="0" h="4899" w="4899">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82"/>
            <p:cNvSpPr/>
            <p:nvPr/>
          </p:nvSpPr>
          <p:spPr>
            <a:xfrm>
              <a:off x="7154319" y="3216563"/>
              <a:ext cx="34825" cy="23112"/>
            </a:xfrm>
            <a:custGeom>
              <a:rect b="b" l="l" r="r" t="t"/>
              <a:pathLst>
                <a:path extrusionOk="0" h="888" w="1338">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82"/>
            <p:cNvSpPr/>
            <p:nvPr/>
          </p:nvSpPr>
          <p:spPr>
            <a:xfrm>
              <a:off x="7142762" y="3181764"/>
              <a:ext cx="57911" cy="34825"/>
            </a:xfrm>
            <a:custGeom>
              <a:rect b="b" l="l" r="r" t="t"/>
              <a:pathLst>
                <a:path extrusionOk="0" h="1338" w="2225">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82"/>
            <p:cNvSpPr/>
            <p:nvPr/>
          </p:nvSpPr>
          <p:spPr>
            <a:xfrm>
              <a:off x="7160357" y="3002175"/>
              <a:ext cx="22748" cy="92710"/>
            </a:xfrm>
            <a:custGeom>
              <a:rect b="b" l="l" r="r" t="t"/>
              <a:pathLst>
                <a:path extrusionOk="0" h="3562" w="874">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82"/>
            <p:cNvSpPr/>
            <p:nvPr/>
          </p:nvSpPr>
          <p:spPr>
            <a:xfrm>
              <a:off x="7163012" y="3118023"/>
              <a:ext cx="17438" cy="17438"/>
            </a:xfrm>
            <a:custGeom>
              <a:rect b="b" l="l" r="r" t="t"/>
              <a:pathLst>
                <a:path extrusionOk="0" h="670" w="67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82"/>
            <p:cNvSpPr/>
            <p:nvPr/>
          </p:nvSpPr>
          <p:spPr>
            <a:xfrm>
              <a:off x="7062832" y="2956054"/>
              <a:ext cx="216783" cy="289113"/>
            </a:xfrm>
            <a:custGeom>
              <a:rect b="b" l="l" r="r" t="t"/>
              <a:pathLst>
                <a:path extrusionOk="0" h="11108" w="8329">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82"/>
            <p:cNvSpPr/>
            <p:nvPr/>
          </p:nvSpPr>
          <p:spPr>
            <a:xfrm>
              <a:off x="7286460" y="3054646"/>
              <a:ext cx="48645" cy="10853"/>
            </a:xfrm>
            <a:custGeom>
              <a:rect b="b" l="l" r="r" t="t"/>
              <a:pathLst>
                <a:path extrusionOk="0" h="417" w="1869">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82"/>
            <p:cNvSpPr/>
            <p:nvPr/>
          </p:nvSpPr>
          <p:spPr>
            <a:xfrm>
              <a:off x="7009528" y="3054646"/>
              <a:ext cx="45913" cy="10853"/>
            </a:xfrm>
            <a:custGeom>
              <a:rect b="b" l="l" r="r" t="t"/>
              <a:pathLst>
                <a:path extrusionOk="0" h="417" w="1764">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82"/>
            <p:cNvSpPr/>
            <p:nvPr/>
          </p:nvSpPr>
          <p:spPr>
            <a:xfrm>
              <a:off x="7166135" y="2897961"/>
              <a:ext cx="11192" cy="45913"/>
            </a:xfrm>
            <a:custGeom>
              <a:rect b="b" l="l" r="r" t="t"/>
              <a:pathLst>
                <a:path extrusionOk="0" h="1764" w="43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82"/>
            <p:cNvSpPr/>
            <p:nvPr/>
          </p:nvSpPr>
          <p:spPr>
            <a:xfrm>
              <a:off x="7154761" y="2996683"/>
              <a:ext cx="33914" cy="103615"/>
            </a:xfrm>
            <a:custGeom>
              <a:rect b="b" l="l" r="r" t="t"/>
              <a:pathLst>
                <a:path extrusionOk="0" h="3981" w="1303">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82"/>
            <p:cNvSpPr/>
            <p:nvPr/>
          </p:nvSpPr>
          <p:spPr>
            <a:xfrm>
              <a:off x="7152861" y="3112635"/>
              <a:ext cx="32977" cy="28240"/>
            </a:xfrm>
            <a:custGeom>
              <a:rect b="b" l="l" r="r" t="t"/>
              <a:pathLst>
                <a:path extrusionOk="0" h="1085" w="1267">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82"/>
            <p:cNvSpPr/>
            <p:nvPr/>
          </p:nvSpPr>
          <p:spPr>
            <a:xfrm>
              <a:off x="7226285" y="2933957"/>
              <a:ext cx="22410" cy="26184"/>
            </a:xfrm>
            <a:custGeom>
              <a:rect b="b" l="l" r="r" t="t"/>
              <a:pathLst>
                <a:path extrusionOk="0" h="1006" w="861">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82"/>
            <p:cNvSpPr/>
            <p:nvPr/>
          </p:nvSpPr>
          <p:spPr>
            <a:xfrm>
              <a:off x="7095809" y="3160005"/>
              <a:ext cx="21264" cy="26106"/>
            </a:xfrm>
            <a:custGeom>
              <a:rect b="b" l="l" r="r" t="t"/>
              <a:pathLst>
                <a:path extrusionOk="0" h="1003" w="817">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82"/>
            <p:cNvSpPr/>
            <p:nvPr/>
          </p:nvSpPr>
          <p:spPr>
            <a:xfrm>
              <a:off x="7095158" y="2934321"/>
              <a:ext cx="22722" cy="25715"/>
            </a:xfrm>
            <a:custGeom>
              <a:rect b="b" l="l" r="r" t="t"/>
              <a:pathLst>
                <a:path extrusionOk="0" h="988" w="873">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82"/>
            <p:cNvSpPr/>
            <p:nvPr/>
          </p:nvSpPr>
          <p:spPr>
            <a:xfrm>
              <a:off x="7225087" y="3159771"/>
              <a:ext cx="23138" cy="26106"/>
            </a:xfrm>
            <a:custGeom>
              <a:rect b="b" l="l" r="r" t="t"/>
              <a:pathLst>
                <a:path extrusionOk="0" h="1003" w="889">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82"/>
            <p:cNvSpPr/>
            <p:nvPr/>
          </p:nvSpPr>
          <p:spPr>
            <a:xfrm>
              <a:off x="7268788" y="3115238"/>
              <a:ext cx="29775" cy="19937"/>
            </a:xfrm>
            <a:custGeom>
              <a:rect b="b" l="l" r="r" t="t"/>
              <a:pathLst>
                <a:path extrusionOk="0" h="766" w="1144">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82"/>
            <p:cNvSpPr/>
            <p:nvPr/>
          </p:nvSpPr>
          <p:spPr>
            <a:xfrm>
              <a:off x="7043467" y="2985101"/>
              <a:ext cx="30582" cy="19573"/>
            </a:xfrm>
            <a:custGeom>
              <a:rect b="b" l="l" r="r" t="t"/>
              <a:pathLst>
                <a:path extrusionOk="0" h="752" w="1175">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82"/>
            <p:cNvSpPr/>
            <p:nvPr/>
          </p:nvSpPr>
          <p:spPr>
            <a:xfrm>
              <a:off x="7269516" y="2985101"/>
              <a:ext cx="30400" cy="19573"/>
            </a:xfrm>
            <a:custGeom>
              <a:rect b="b" l="l" r="r" t="t"/>
              <a:pathLst>
                <a:path extrusionOk="0" h="752" w="1168">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82"/>
            <p:cNvSpPr/>
            <p:nvPr/>
          </p:nvSpPr>
          <p:spPr>
            <a:xfrm>
              <a:off x="7042947" y="3115368"/>
              <a:ext cx="29801" cy="19885"/>
            </a:xfrm>
            <a:custGeom>
              <a:rect b="b" l="l" r="r" t="t"/>
              <a:pathLst>
                <a:path extrusionOk="0" h="764" w="1145">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45" name="Google Shape;18945;p82"/>
          <p:cNvGrpSpPr/>
          <p:nvPr/>
        </p:nvGrpSpPr>
        <p:grpSpPr>
          <a:xfrm>
            <a:off x="6953972" y="1563869"/>
            <a:ext cx="456522" cy="279535"/>
            <a:chOff x="6980143" y="1563869"/>
            <a:chExt cx="456522" cy="279535"/>
          </a:xfrm>
        </p:grpSpPr>
        <p:sp>
          <p:nvSpPr>
            <p:cNvPr id="18946" name="Google Shape;18946;p82"/>
            <p:cNvSpPr/>
            <p:nvPr/>
          </p:nvSpPr>
          <p:spPr>
            <a:xfrm>
              <a:off x="6986832" y="1800329"/>
              <a:ext cx="443248" cy="36386"/>
            </a:xfrm>
            <a:custGeom>
              <a:rect b="b" l="l" r="r" t="t"/>
              <a:pathLst>
                <a:path extrusionOk="0" h="1398" w="1703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82"/>
            <p:cNvSpPr/>
            <p:nvPr/>
          </p:nvSpPr>
          <p:spPr>
            <a:xfrm>
              <a:off x="6986832" y="1778622"/>
              <a:ext cx="443144" cy="21733"/>
            </a:xfrm>
            <a:custGeom>
              <a:rect b="b" l="l" r="r" t="t"/>
              <a:pathLst>
                <a:path extrusionOk="0" h="835" w="17026">
                  <a:moveTo>
                    <a:pt x="2160" y="1"/>
                  </a:moveTo>
                  <a:lnTo>
                    <a:pt x="0" y="835"/>
                  </a:lnTo>
                  <a:lnTo>
                    <a:pt x="17026" y="835"/>
                  </a:lnTo>
                  <a:lnTo>
                    <a:pt x="14866"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82"/>
            <p:cNvSpPr/>
            <p:nvPr/>
          </p:nvSpPr>
          <p:spPr>
            <a:xfrm>
              <a:off x="7043233" y="1570558"/>
              <a:ext cx="330627" cy="208090"/>
            </a:xfrm>
            <a:custGeom>
              <a:rect b="b" l="l" r="r" t="t"/>
              <a:pathLst>
                <a:path extrusionOk="0" h="7995" w="12703">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82"/>
            <p:cNvSpPr/>
            <p:nvPr/>
          </p:nvSpPr>
          <p:spPr>
            <a:xfrm>
              <a:off x="7043233" y="1591172"/>
              <a:ext cx="330523" cy="166888"/>
            </a:xfrm>
            <a:custGeom>
              <a:rect b="b" l="l" r="r" t="t"/>
              <a:pathLst>
                <a:path extrusionOk="0" h="6412" w="12699">
                  <a:moveTo>
                    <a:pt x="0" y="0"/>
                  </a:moveTo>
                  <a:lnTo>
                    <a:pt x="0" y="6411"/>
                  </a:lnTo>
                  <a:lnTo>
                    <a:pt x="12699" y="6411"/>
                  </a:lnTo>
                  <a:lnTo>
                    <a:pt x="12699"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82"/>
            <p:cNvSpPr/>
            <p:nvPr/>
          </p:nvSpPr>
          <p:spPr>
            <a:xfrm>
              <a:off x="7043233" y="1591172"/>
              <a:ext cx="124203" cy="166888"/>
            </a:xfrm>
            <a:custGeom>
              <a:rect b="b" l="l" r="r" t="t"/>
              <a:pathLst>
                <a:path extrusionOk="0" h="6412" w="4772">
                  <a:moveTo>
                    <a:pt x="0" y="0"/>
                  </a:moveTo>
                  <a:lnTo>
                    <a:pt x="0" y="6411"/>
                  </a:lnTo>
                  <a:lnTo>
                    <a:pt x="4771" y="6411"/>
                  </a:lnTo>
                  <a:lnTo>
                    <a:pt x="4771"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82"/>
            <p:cNvSpPr/>
            <p:nvPr/>
          </p:nvSpPr>
          <p:spPr>
            <a:xfrm>
              <a:off x="7074102" y="1625606"/>
              <a:ext cx="39848" cy="23008"/>
            </a:xfrm>
            <a:custGeom>
              <a:rect b="b" l="l" r="r" t="t"/>
              <a:pathLst>
                <a:path extrusionOk="0" h="884" w="1531">
                  <a:moveTo>
                    <a:pt x="0" y="0"/>
                  </a:moveTo>
                  <a:lnTo>
                    <a:pt x="0" y="883"/>
                  </a:lnTo>
                  <a:lnTo>
                    <a:pt x="1531" y="883"/>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82"/>
            <p:cNvSpPr/>
            <p:nvPr/>
          </p:nvSpPr>
          <p:spPr>
            <a:xfrm>
              <a:off x="7105309" y="1687968"/>
              <a:ext cx="39874" cy="23008"/>
            </a:xfrm>
            <a:custGeom>
              <a:rect b="b" l="l" r="r" t="t"/>
              <a:pathLst>
                <a:path extrusionOk="0" h="884" w="1532">
                  <a:moveTo>
                    <a:pt x="1" y="0"/>
                  </a:moveTo>
                  <a:lnTo>
                    <a:pt x="1" y="884"/>
                  </a:lnTo>
                  <a:lnTo>
                    <a:pt x="1531" y="884"/>
                  </a:lnTo>
                  <a:lnTo>
                    <a:pt x="1531"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82"/>
            <p:cNvSpPr/>
            <p:nvPr/>
          </p:nvSpPr>
          <p:spPr>
            <a:xfrm>
              <a:off x="6980143" y="1563869"/>
              <a:ext cx="456522" cy="279535"/>
            </a:xfrm>
            <a:custGeom>
              <a:rect b="b" l="l" r="r" t="t"/>
              <a:pathLst>
                <a:path extrusionOk="0" h="10740" w="1754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82"/>
            <p:cNvSpPr/>
            <p:nvPr/>
          </p:nvSpPr>
          <p:spPr>
            <a:xfrm>
              <a:off x="7067413" y="1618917"/>
              <a:ext cx="53226" cy="36386"/>
            </a:xfrm>
            <a:custGeom>
              <a:rect b="b" l="l" r="r" t="t"/>
              <a:pathLst>
                <a:path extrusionOk="0" h="1398" w="2045">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82"/>
            <p:cNvSpPr/>
            <p:nvPr/>
          </p:nvSpPr>
          <p:spPr>
            <a:xfrm>
              <a:off x="7067413" y="1662409"/>
              <a:ext cx="84355" cy="13404"/>
            </a:xfrm>
            <a:custGeom>
              <a:rect b="b" l="l" r="r" t="t"/>
              <a:pathLst>
                <a:path extrusionOk="0" h="515" w="3241">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82"/>
            <p:cNvSpPr/>
            <p:nvPr/>
          </p:nvSpPr>
          <p:spPr>
            <a:xfrm>
              <a:off x="7098646" y="1681279"/>
              <a:ext cx="53226" cy="36386"/>
            </a:xfrm>
            <a:custGeom>
              <a:rect b="b" l="l" r="r" t="t"/>
              <a:pathLst>
                <a:path extrusionOk="0" h="1398" w="2045">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82"/>
            <p:cNvSpPr/>
            <p:nvPr/>
          </p:nvSpPr>
          <p:spPr>
            <a:xfrm>
              <a:off x="7067413" y="1724771"/>
              <a:ext cx="84355" cy="13404"/>
            </a:xfrm>
            <a:custGeom>
              <a:rect b="b" l="l" r="r" t="t"/>
              <a:pathLst>
                <a:path extrusionOk="0" h="515" w="3241">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82"/>
            <p:cNvSpPr/>
            <p:nvPr/>
          </p:nvSpPr>
          <p:spPr>
            <a:xfrm>
              <a:off x="7199372" y="1646194"/>
              <a:ext cx="45366" cy="70352"/>
            </a:xfrm>
            <a:custGeom>
              <a:rect b="b" l="l" r="r" t="t"/>
              <a:pathLst>
                <a:path extrusionOk="0" h="2703" w="1743">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82"/>
            <p:cNvSpPr/>
            <p:nvPr/>
          </p:nvSpPr>
          <p:spPr>
            <a:xfrm>
              <a:off x="7300203" y="1646064"/>
              <a:ext cx="45340" cy="70378"/>
            </a:xfrm>
            <a:custGeom>
              <a:rect b="b" l="l" r="r" t="t"/>
              <a:pathLst>
                <a:path extrusionOk="0" h="2704" w="1742">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82"/>
            <p:cNvSpPr/>
            <p:nvPr/>
          </p:nvSpPr>
          <p:spPr>
            <a:xfrm>
              <a:off x="7251740" y="1637813"/>
              <a:ext cx="42243" cy="86932"/>
            </a:xfrm>
            <a:custGeom>
              <a:rect b="b" l="l" r="r" t="t"/>
              <a:pathLst>
                <a:path extrusionOk="0" h="3340" w="1623">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1" name="Google Shape;18961;p82"/>
          <p:cNvGrpSpPr/>
          <p:nvPr/>
        </p:nvGrpSpPr>
        <p:grpSpPr>
          <a:xfrm>
            <a:off x="2801388" y="2428451"/>
            <a:ext cx="264778" cy="363864"/>
            <a:chOff x="2827559" y="2428451"/>
            <a:chExt cx="264778" cy="363864"/>
          </a:xfrm>
        </p:grpSpPr>
        <p:sp>
          <p:nvSpPr>
            <p:cNvPr id="18962" name="Google Shape;18962;p82"/>
            <p:cNvSpPr/>
            <p:nvPr/>
          </p:nvSpPr>
          <p:spPr>
            <a:xfrm>
              <a:off x="2833051" y="2433864"/>
              <a:ext cx="200490" cy="352959"/>
            </a:xfrm>
            <a:custGeom>
              <a:rect b="b" l="l" r="r" t="t"/>
              <a:pathLst>
                <a:path extrusionOk="0" h="13561" w="7703">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82"/>
            <p:cNvSpPr/>
            <p:nvPr/>
          </p:nvSpPr>
          <p:spPr>
            <a:xfrm>
              <a:off x="2833051" y="2468481"/>
              <a:ext cx="200490" cy="279978"/>
            </a:xfrm>
            <a:custGeom>
              <a:rect b="b" l="l" r="r" t="t"/>
              <a:pathLst>
                <a:path extrusionOk="0" h="10757" w="7703">
                  <a:moveTo>
                    <a:pt x="1" y="0"/>
                  </a:moveTo>
                  <a:lnTo>
                    <a:pt x="1" y="10756"/>
                  </a:lnTo>
                  <a:lnTo>
                    <a:pt x="7703" y="10756"/>
                  </a:lnTo>
                  <a:lnTo>
                    <a:pt x="7703"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82"/>
            <p:cNvSpPr/>
            <p:nvPr/>
          </p:nvSpPr>
          <p:spPr>
            <a:xfrm>
              <a:off x="3016310" y="2468481"/>
              <a:ext cx="17230" cy="279978"/>
            </a:xfrm>
            <a:custGeom>
              <a:rect b="b" l="l" r="r" t="t"/>
              <a:pathLst>
                <a:path extrusionOk="0" h="10757" w="662">
                  <a:moveTo>
                    <a:pt x="0" y="0"/>
                  </a:moveTo>
                  <a:lnTo>
                    <a:pt x="0" y="10756"/>
                  </a:lnTo>
                  <a:lnTo>
                    <a:pt x="662" y="10756"/>
                  </a:lnTo>
                  <a:lnTo>
                    <a:pt x="662"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82"/>
            <p:cNvSpPr/>
            <p:nvPr/>
          </p:nvSpPr>
          <p:spPr>
            <a:xfrm>
              <a:off x="2939295" y="2542555"/>
              <a:ext cx="147446" cy="144895"/>
            </a:xfrm>
            <a:custGeom>
              <a:rect b="b" l="l" r="r" t="t"/>
              <a:pathLst>
                <a:path extrusionOk="0" h="5567" w="5665">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82"/>
            <p:cNvSpPr/>
            <p:nvPr/>
          </p:nvSpPr>
          <p:spPr>
            <a:xfrm>
              <a:off x="2962824" y="2565641"/>
              <a:ext cx="100492" cy="98748"/>
            </a:xfrm>
            <a:custGeom>
              <a:rect b="b" l="l" r="r" t="t"/>
              <a:pathLst>
                <a:path extrusionOk="0" h="3794" w="3861">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82"/>
            <p:cNvSpPr/>
            <p:nvPr/>
          </p:nvSpPr>
          <p:spPr>
            <a:xfrm>
              <a:off x="2827559" y="2428451"/>
              <a:ext cx="264778" cy="363864"/>
            </a:xfrm>
            <a:custGeom>
              <a:rect b="b" l="l" r="r" t="t"/>
              <a:pathLst>
                <a:path extrusionOk="0" h="13980" w="10173">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82"/>
            <p:cNvSpPr/>
            <p:nvPr/>
          </p:nvSpPr>
          <p:spPr>
            <a:xfrm>
              <a:off x="2957228" y="2600805"/>
              <a:ext cx="12311" cy="19703"/>
            </a:xfrm>
            <a:custGeom>
              <a:rect b="b" l="l" r="r" t="t"/>
              <a:pathLst>
                <a:path extrusionOk="0" h="757" w="473">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82"/>
            <p:cNvSpPr/>
            <p:nvPr/>
          </p:nvSpPr>
          <p:spPr>
            <a:xfrm>
              <a:off x="2982865" y="2653016"/>
              <a:ext cx="20822" cy="14393"/>
            </a:xfrm>
            <a:custGeom>
              <a:rect b="b" l="l" r="r" t="t"/>
              <a:pathLst>
                <a:path extrusionOk="0" h="553" w="80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82"/>
            <p:cNvSpPr/>
            <p:nvPr/>
          </p:nvSpPr>
          <p:spPr>
            <a:xfrm>
              <a:off x="2966129" y="2573970"/>
              <a:ext cx="18245" cy="17517"/>
            </a:xfrm>
            <a:custGeom>
              <a:rect b="b" l="l" r="r" t="t"/>
              <a:pathLst>
                <a:path extrusionOk="0" h="673" w="701">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82"/>
            <p:cNvSpPr/>
            <p:nvPr/>
          </p:nvSpPr>
          <p:spPr>
            <a:xfrm>
              <a:off x="2961445" y="2630944"/>
              <a:ext cx="17256" cy="18506"/>
            </a:xfrm>
            <a:custGeom>
              <a:rect b="b" l="l" r="r" t="t"/>
              <a:pathLst>
                <a:path extrusionOk="0" h="711" w="663">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82"/>
            <p:cNvSpPr/>
            <p:nvPr/>
          </p:nvSpPr>
          <p:spPr>
            <a:xfrm>
              <a:off x="3041661" y="2638545"/>
              <a:ext cx="18245" cy="17490"/>
            </a:xfrm>
            <a:custGeom>
              <a:rect b="b" l="l" r="r" t="t"/>
              <a:pathLst>
                <a:path extrusionOk="0" h="672" w="701">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82"/>
            <p:cNvSpPr/>
            <p:nvPr/>
          </p:nvSpPr>
          <p:spPr>
            <a:xfrm>
              <a:off x="3056497" y="2609628"/>
              <a:ext cx="12311" cy="19599"/>
            </a:xfrm>
            <a:custGeom>
              <a:rect b="b" l="l" r="r" t="t"/>
              <a:pathLst>
                <a:path extrusionOk="0" h="753" w="473">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82"/>
            <p:cNvSpPr/>
            <p:nvPr/>
          </p:nvSpPr>
          <p:spPr>
            <a:xfrm>
              <a:off x="3047335" y="2580477"/>
              <a:ext cx="17152" cy="18427"/>
            </a:xfrm>
            <a:custGeom>
              <a:rect b="b" l="l" r="r" t="t"/>
              <a:pathLst>
                <a:path extrusionOk="0" h="708" w="659">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5" name="Google Shape;18975;p82"/>
            <p:cNvSpPr/>
            <p:nvPr/>
          </p:nvSpPr>
          <p:spPr>
            <a:xfrm>
              <a:off x="3012276" y="2656530"/>
              <a:ext cx="22540" cy="12884"/>
            </a:xfrm>
            <a:custGeom>
              <a:rect b="b" l="l" r="r" t="t"/>
              <a:pathLst>
                <a:path extrusionOk="0" h="495" w="866">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82"/>
            <p:cNvSpPr/>
            <p:nvPr/>
          </p:nvSpPr>
          <p:spPr>
            <a:xfrm>
              <a:off x="3022245" y="2562622"/>
              <a:ext cx="20822" cy="14315"/>
            </a:xfrm>
            <a:custGeom>
              <a:rect b="b" l="l" r="r" t="t"/>
              <a:pathLst>
                <a:path extrusionOk="0" h="550" w="80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82"/>
            <p:cNvSpPr/>
            <p:nvPr/>
          </p:nvSpPr>
          <p:spPr>
            <a:xfrm>
              <a:off x="2991220" y="2560748"/>
              <a:ext cx="20796" cy="12780"/>
            </a:xfrm>
            <a:custGeom>
              <a:rect b="b" l="l" r="r" t="t"/>
              <a:pathLst>
                <a:path extrusionOk="0" h="491" w="799">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82"/>
            <p:cNvSpPr/>
            <p:nvPr/>
          </p:nvSpPr>
          <p:spPr>
            <a:xfrm>
              <a:off x="2995410" y="2583783"/>
              <a:ext cx="35840" cy="64106"/>
            </a:xfrm>
            <a:custGeom>
              <a:rect b="b" l="l" r="r" t="t"/>
              <a:pathLst>
                <a:path extrusionOk="0" h="2463" w="1377">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9" name="Google Shape;18979;p82"/>
          <p:cNvGrpSpPr/>
          <p:nvPr/>
        </p:nvGrpSpPr>
        <p:grpSpPr>
          <a:xfrm>
            <a:off x="7462133" y="2436571"/>
            <a:ext cx="352490" cy="347493"/>
            <a:chOff x="7488303" y="2436571"/>
            <a:chExt cx="352490" cy="347493"/>
          </a:xfrm>
        </p:grpSpPr>
        <p:sp>
          <p:nvSpPr>
            <p:cNvPr id="18980" name="Google Shape;18980;p82"/>
            <p:cNvSpPr/>
            <p:nvPr/>
          </p:nvSpPr>
          <p:spPr>
            <a:xfrm>
              <a:off x="7494810" y="2545939"/>
              <a:ext cx="154057" cy="73840"/>
            </a:xfrm>
            <a:custGeom>
              <a:rect b="b" l="l" r="r" t="t"/>
              <a:pathLst>
                <a:path extrusionOk="0" h="2837" w="5919">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82"/>
            <p:cNvSpPr/>
            <p:nvPr/>
          </p:nvSpPr>
          <p:spPr>
            <a:xfrm>
              <a:off x="7656259" y="2627092"/>
              <a:ext cx="73736" cy="152183"/>
            </a:xfrm>
            <a:custGeom>
              <a:rect b="b" l="l" r="r" t="t"/>
              <a:pathLst>
                <a:path extrusionOk="0" h="5847" w="2833">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82"/>
            <p:cNvSpPr/>
            <p:nvPr/>
          </p:nvSpPr>
          <p:spPr>
            <a:xfrm>
              <a:off x="7494706" y="2549791"/>
              <a:ext cx="111007" cy="64496"/>
            </a:xfrm>
            <a:custGeom>
              <a:rect b="b" l="l" r="r" t="t"/>
              <a:pathLst>
                <a:path extrusionOk="0" h="2478" w="4265">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82"/>
            <p:cNvSpPr/>
            <p:nvPr/>
          </p:nvSpPr>
          <p:spPr>
            <a:xfrm>
              <a:off x="7656155" y="2687242"/>
              <a:ext cx="21629" cy="92033"/>
            </a:xfrm>
            <a:custGeom>
              <a:rect b="b" l="l" r="r" t="t"/>
              <a:pathLst>
                <a:path extrusionOk="0" h="3536" w="831">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82"/>
            <p:cNvSpPr/>
            <p:nvPr/>
          </p:nvSpPr>
          <p:spPr>
            <a:xfrm>
              <a:off x="7558812" y="2442011"/>
              <a:ext cx="275735" cy="274382"/>
            </a:xfrm>
            <a:custGeom>
              <a:rect b="b" l="l" r="r" t="t"/>
              <a:pathLst>
                <a:path extrusionOk="0" h="10542" w="10594">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82"/>
            <p:cNvSpPr/>
            <p:nvPr/>
          </p:nvSpPr>
          <p:spPr>
            <a:xfrm>
              <a:off x="7558890" y="2442011"/>
              <a:ext cx="275761" cy="205253"/>
            </a:xfrm>
            <a:custGeom>
              <a:rect b="b" l="l" r="r" t="t"/>
              <a:pathLst>
                <a:path extrusionOk="0" h="7886" w="10595">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82"/>
            <p:cNvSpPr/>
            <p:nvPr/>
          </p:nvSpPr>
          <p:spPr>
            <a:xfrm>
              <a:off x="7697929" y="2520406"/>
              <a:ext cx="57703" cy="57625"/>
            </a:xfrm>
            <a:custGeom>
              <a:rect b="b" l="l" r="r" t="t"/>
              <a:pathLst>
                <a:path extrusionOk="0" h="2214" w="2217">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82"/>
            <p:cNvSpPr/>
            <p:nvPr/>
          </p:nvSpPr>
          <p:spPr>
            <a:xfrm>
              <a:off x="7698007" y="2520328"/>
              <a:ext cx="35554" cy="57755"/>
            </a:xfrm>
            <a:custGeom>
              <a:rect b="b" l="l" r="r" t="t"/>
              <a:pathLst>
                <a:path extrusionOk="0" h="2219" w="1366">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82"/>
            <p:cNvSpPr/>
            <p:nvPr/>
          </p:nvSpPr>
          <p:spPr>
            <a:xfrm>
              <a:off x="7551576" y="2649788"/>
              <a:ext cx="74569" cy="73918"/>
            </a:xfrm>
            <a:custGeom>
              <a:rect b="b" l="l" r="r" t="t"/>
              <a:pathLst>
                <a:path extrusionOk="0" h="2840" w="2865">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82"/>
            <p:cNvSpPr/>
            <p:nvPr/>
          </p:nvSpPr>
          <p:spPr>
            <a:xfrm>
              <a:off x="7551576" y="2649788"/>
              <a:ext cx="28969" cy="32274"/>
            </a:xfrm>
            <a:custGeom>
              <a:rect b="b" l="l" r="r" t="t"/>
              <a:pathLst>
                <a:path extrusionOk="0" h="1240" w="1113">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82"/>
            <p:cNvSpPr/>
            <p:nvPr/>
          </p:nvSpPr>
          <p:spPr>
            <a:xfrm>
              <a:off x="7558890" y="2619675"/>
              <a:ext cx="97395" cy="96744"/>
            </a:xfrm>
            <a:custGeom>
              <a:rect b="b" l="l" r="r" t="t"/>
              <a:pathLst>
                <a:path extrusionOk="0" h="3717" w="3742">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82"/>
            <p:cNvSpPr/>
            <p:nvPr/>
          </p:nvSpPr>
          <p:spPr>
            <a:xfrm>
              <a:off x="7558812" y="2619675"/>
              <a:ext cx="25949" cy="27485"/>
            </a:xfrm>
            <a:custGeom>
              <a:rect b="b" l="l" r="r" t="t"/>
              <a:pathLst>
                <a:path extrusionOk="0" h="1056" w="997">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82"/>
            <p:cNvSpPr/>
            <p:nvPr/>
          </p:nvSpPr>
          <p:spPr>
            <a:xfrm>
              <a:off x="7769635" y="2441985"/>
              <a:ext cx="65095" cy="64418"/>
            </a:xfrm>
            <a:custGeom>
              <a:rect b="b" l="l" r="r" t="t"/>
              <a:pathLst>
                <a:path extrusionOk="0" h="2475" w="2501">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82"/>
            <p:cNvSpPr/>
            <p:nvPr/>
          </p:nvSpPr>
          <p:spPr>
            <a:xfrm>
              <a:off x="7769635" y="2442011"/>
              <a:ext cx="65095" cy="28318"/>
            </a:xfrm>
            <a:custGeom>
              <a:rect b="b" l="l" r="r" t="t"/>
              <a:pathLst>
                <a:path extrusionOk="0" h="1088" w="2501">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82"/>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82"/>
            <p:cNvSpPr/>
            <p:nvPr/>
          </p:nvSpPr>
          <p:spPr>
            <a:xfrm>
              <a:off x="7573179" y="2583991"/>
              <a:ext cx="119544" cy="118087"/>
            </a:xfrm>
            <a:custGeom>
              <a:rect b="b" l="l" r="r" t="t"/>
              <a:pathLst>
                <a:path extrusionOk="0" h="4537" w="4593">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82"/>
            <p:cNvSpPr/>
            <p:nvPr/>
          </p:nvSpPr>
          <p:spPr>
            <a:xfrm>
              <a:off x="7573101" y="2583965"/>
              <a:ext cx="117696" cy="118061"/>
            </a:xfrm>
            <a:custGeom>
              <a:rect b="b" l="l" r="r" t="t"/>
              <a:pathLst>
                <a:path extrusionOk="0" h="4536" w="4522">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82"/>
            <p:cNvSpPr/>
            <p:nvPr/>
          </p:nvSpPr>
          <p:spPr>
            <a:xfrm>
              <a:off x="7514799" y="2685082"/>
              <a:ext cx="30036" cy="27459"/>
            </a:xfrm>
            <a:custGeom>
              <a:rect b="b" l="l" r="r" t="t"/>
              <a:pathLst>
                <a:path extrusionOk="0" h="1055" w="1154">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82"/>
            <p:cNvSpPr/>
            <p:nvPr/>
          </p:nvSpPr>
          <p:spPr>
            <a:xfrm>
              <a:off x="7531717" y="2701843"/>
              <a:ext cx="29958" cy="27537"/>
            </a:xfrm>
            <a:custGeom>
              <a:rect b="b" l="l" r="r" t="t"/>
              <a:pathLst>
                <a:path extrusionOk="0" h="1058" w="1151">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82"/>
            <p:cNvSpPr/>
            <p:nvPr/>
          </p:nvSpPr>
          <p:spPr>
            <a:xfrm>
              <a:off x="7564876" y="2735601"/>
              <a:ext cx="31936" cy="27667"/>
            </a:xfrm>
            <a:custGeom>
              <a:rect b="b" l="l" r="r" t="t"/>
              <a:pathLst>
                <a:path extrusionOk="0" h="1063" w="1227">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82"/>
            <p:cNvSpPr/>
            <p:nvPr/>
          </p:nvSpPr>
          <p:spPr>
            <a:xfrm>
              <a:off x="7548479" y="2718709"/>
              <a:ext cx="30036" cy="27511"/>
            </a:xfrm>
            <a:custGeom>
              <a:rect b="b" l="l" r="r" t="t"/>
              <a:pathLst>
                <a:path extrusionOk="0" h="1057" w="1154">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82"/>
            <p:cNvSpPr/>
            <p:nvPr/>
          </p:nvSpPr>
          <p:spPr>
            <a:xfrm>
              <a:off x="7488303" y="2436571"/>
              <a:ext cx="352490" cy="347493"/>
            </a:xfrm>
            <a:custGeom>
              <a:rect b="b" l="l" r="r" t="t"/>
              <a:pathLst>
                <a:path extrusionOk="0" h="13351" w="13543">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82"/>
            <p:cNvSpPr/>
            <p:nvPr/>
          </p:nvSpPr>
          <p:spPr>
            <a:xfrm>
              <a:off x="7690407" y="2517517"/>
              <a:ext cx="81909" cy="65277"/>
            </a:xfrm>
            <a:custGeom>
              <a:rect b="b" l="l" r="r" t="t"/>
              <a:pathLst>
                <a:path extrusionOk="0" h="2508" w="3147">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3" name="Google Shape;19003;p82"/>
          <p:cNvGrpSpPr/>
          <p:nvPr/>
        </p:nvGrpSpPr>
        <p:grpSpPr>
          <a:xfrm>
            <a:off x="4120019" y="3339908"/>
            <a:ext cx="341975" cy="394915"/>
            <a:chOff x="4146190" y="3339908"/>
            <a:chExt cx="341975" cy="394915"/>
          </a:xfrm>
        </p:grpSpPr>
        <p:sp>
          <p:nvSpPr>
            <p:cNvPr id="19004" name="Google Shape;19004;p82"/>
            <p:cNvSpPr/>
            <p:nvPr/>
          </p:nvSpPr>
          <p:spPr>
            <a:xfrm>
              <a:off x="4152046" y="3360704"/>
              <a:ext cx="278520" cy="368341"/>
            </a:xfrm>
            <a:custGeom>
              <a:rect b="b" l="l" r="r" t="t"/>
              <a:pathLst>
                <a:path extrusionOk="0" h="14152" w="10701">
                  <a:moveTo>
                    <a:pt x="0" y="1"/>
                  </a:moveTo>
                  <a:lnTo>
                    <a:pt x="0" y="14152"/>
                  </a:lnTo>
                  <a:lnTo>
                    <a:pt x="10700" y="14152"/>
                  </a:lnTo>
                  <a:lnTo>
                    <a:pt x="10700" y="2478"/>
                  </a:lnTo>
                  <a:lnTo>
                    <a:pt x="8223"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82"/>
            <p:cNvSpPr/>
            <p:nvPr/>
          </p:nvSpPr>
          <p:spPr>
            <a:xfrm>
              <a:off x="4405528" y="3400083"/>
              <a:ext cx="25038" cy="328962"/>
            </a:xfrm>
            <a:custGeom>
              <a:rect b="b" l="l" r="r" t="t"/>
              <a:pathLst>
                <a:path extrusionOk="0" h="12639" w="962">
                  <a:moveTo>
                    <a:pt x="1" y="0"/>
                  </a:moveTo>
                  <a:lnTo>
                    <a:pt x="1" y="12639"/>
                  </a:lnTo>
                  <a:lnTo>
                    <a:pt x="961" y="12639"/>
                  </a:lnTo>
                  <a:lnTo>
                    <a:pt x="961" y="965"/>
                  </a:lnTo>
                  <a:lnTo>
                    <a:pt x="1" y="0"/>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82"/>
            <p:cNvSpPr/>
            <p:nvPr/>
          </p:nvSpPr>
          <p:spPr>
            <a:xfrm>
              <a:off x="4366071" y="3360704"/>
              <a:ext cx="64496" cy="64496"/>
            </a:xfrm>
            <a:custGeom>
              <a:rect b="b" l="l" r="r" t="t"/>
              <a:pathLst>
                <a:path extrusionOk="0" h="2478" w="2478">
                  <a:moveTo>
                    <a:pt x="0" y="1"/>
                  </a:moveTo>
                  <a:lnTo>
                    <a:pt x="21" y="2460"/>
                  </a:lnTo>
                  <a:lnTo>
                    <a:pt x="2477" y="2478"/>
                  </a:lnTo>
                  <a:lnTo>
                    <a:pt x="2477" y="2478"/>
                  </a:lnTo>
                  <a:lnTo>
                    <a:pt x="0"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82"/>
            <p:cNvSpPr/>
            <p:nvPr/>
          </p:nvSpPr>
          <p:spPr>
            <a:xfrm>
              <a:off x="4187210" y="3451722"/>
              <a:ext cx="33914" cy="33836"/>
            </a:xfrm>
            <a:custGeom>
              <a:rect b="b" l="l" r="r" t="t"/>
              <a:pathLst>
                <a:path extrusionOk="0" h="1300" w="1303">
                  <a:moveTo>
                    <a:pt x="1" y="1"/>
                  </a:moveTo>
                  <a:lnTo>
                    <a:pt x="1" y="1299"/>
                  </a:lnTo>
                  <a:lnTo>
                    <a:pt x="1302" y="1299"/>
                  </a:lnTo>
                  <a:lnTo>
                    <a:pt x="130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82"/>
            <p:cNvSpPr/>
            <p:nvPr/>
          </p:nvSpPr>
          <p:spPr>
            <a:xfrm>
              <a:off x="4187210" y="3547607"/>
              <a:ext cx="33914" cy="33914"/>
            </a:xfrm>
            <a:custGeom>
              <a:rect b="b" l="l" r="r" t="t"/>
              <a:pathLst>
                <a:path extrusionOk="0" h="1303" w="1303">
                  <a:moveTo>
                    <a:pt x="1" y="1"/>
                  </a:moveTo>
                  <a:lnTo>
                    <a:pt x="1" y="1303"/>
                  </a:lnTo>
                  <a:lnTo>
                    <a:pt x="1302" y="1303"/>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9" name="Google Shape;19009;p82"/>
            <p:cNvSpPr/>
            <p:nvPr/>
          </p:nvSpPr>
          <p:spPr>
            <a:xfrm>
              <a:off x="4187210" y="3643492"/>
              <a:ext cx="33914" cy="33914"/>
            </a:xfrm>
            <a:custGeom>
              <a:rect b="b" l="l" r="r" t="t"/>
              <a:pathLst>
                <a:path extrusionOk="0" h="1303" w="1303">
                  <a:moveTo>
                    <a:pt x="1" y="1"/>
                  </a:moveTo>
                  <a:lnTo>
                    <a:pt x="1" y="1302"/>
                  </a:lnTo>
                  <a:lnTo>
                    <a:pt x="1302" y="1302"/>
                  </a:lnTo>
                  <a:lnTo>
                    <a:pt x="1302" y="1"/>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82"/>
            <p:cNvSpPr/>
            <p:nvPr/>
          </p:nvSpPr>
          <p:spPr>
            <a:xfrm>
              <a:off x="4274220" y="3345790"/>
              <a:ext cx="42971" cy="39484"/>
            </a:xfrm>
            <a:custGeom>
              <a:rect b="b" l="l" r="r" t="t"/>
              <a:pathLst>
                <a:path extrusionOk="0" h="1517" w="1651">
                  <a:moveTo>
                    <a:pt x="0" y="0"/>
                  </a:moveTo>
                  <a:lnTo>
                    <a:pt x="172" y="1516"/>
                  </a:lnTo>
                  <a:lnTo>
                    <a:pt x="1478" y="1516"/>
                  </a:lnTo>
                  <a:lnTo>
                    <a:pt x="1650"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82"/>
            <p:cNvSpPr/>
            <p:nvPr/>
          </p:nvSpPr>
          <p:spPr>
            <a:xfrm>
              <a:off x="4368595" y="3604737"/>
              <a:ext cx="113246" cy="111450"/>
            </a:xfrm>
            <a:custGeom>
              <a:rect b="b" l="l" r="r" t="t"/>
              <a:pathLst>
                <a:path extrusionOk="0" h="4282" w="4351">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82"/>
            <p:cNvSpPr/>
            <p:nvPr/>
          </p:nvSpPr>
          <p:spPr>
            <a:xfrm>
              <a:off x="4146268" y="3339908"/>
              <a:ext cx="290050" cy="178236"/>
            </a:xfrm>
            <a:custGeom>
              <a:rect b="b" l="l" r="r" t="t"/>
              <a:pathLst>
                <a:path extrusionOk="0" h="6848" w="11144">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82"/>
            <p:cNvSpPr/>
            <p:nvPr/>
          </p:nvSpPr>
          <p:spPr>
            <a:xfrm>
              <a:off x="4146190" y="3405106"/>
              <a:ext cx="11660" cy="52706"/>
            </a:xfrm>
            <a:custGeom>
              <a:rect b="b" l="l" r="r" t="t"/>
              <a:pathLst>
                <a:path extrusionOk="0" h="2025" w="448">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82"/>
            <p:cNvSpPr/>
            <p:nvPr/>
          </p:nvSpPr>
          <p:spPr>
            <a:xfrm>
              <a:off x="4240696" y="3451540"/>
              <a:ext cx="153224" cy="11660"/>
            </a:xfrm>
            <a:custGeom>
              <a:rect b="b" l="l" r="r" t="t"/>
              <a:pathLst>
                <a:path extrusionOk="0" h="448" w="5887">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82"/>
            <p:cNvSpPr/>
            <p:nvPr/>
          </p:nvSpPr>
          <p:spPr>
            <a:xfrm>
              <a:off x="4240696" y="3474157"/>
              <a:ext cx="153224" cy="11582"/>
            </a:xfrm>
            <a:custGeom>
              <a:rect b="b" l="l" r="r" t="t"/>
              <a:pathLst>
                <a:path extrusionOk="0" h="445" w="5887">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82"/>
            <p:cNvSpPr/>
            <p:nvPr/>
          </p:nvSpPr>
          <p:spPr>
            <a:xfrm>
              <a:off x="4181432" y="3445866"/>
              <a:ext cx="45444" cy="45444"/>
            </a:xfrm>
            <a:custGeom>
              <a:rect b="b" l="l" r="r" t="t"/>
              <a:pathLst>
                <a:path extrusionOk="0" h="1746" w="1746">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82"/>
            <p:cNvSpPr/>
            <p:nvPr/>
          </p:nvSpPr>
          <p:spPr>
            <a:xfrm>
              <a:off x="4240696" y="3547529"/>
              <a:ext cx="153224" cy="11556"/>
            </a:xfrm>
            <a:custGeom>
              <a:rect b="b" l="l" r="r" t="t"/>
              <a:pathLst>
                <a:path extrusionOk="0" h="444" w="5887">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82"/>
            <p:cNvSpPr/>
            <p:nvPr/>
          </p:nvSpPr>
          <p:spPr>
            <a:xfrm>
              <a:off x="4240696" y="3570043"/>
              <a:ext cx="153224" cy="11582"/>
            </a:xfrm>
            <a:custGeom>
              <a:rect b="b" l="l" r="r" t="t"/>
              <a:pathLst>
                <a:path extrusionOk="0" h="445" w="5887">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82"/>
            <p:cNvSpPr/>
            <p:nvPr/>
          </p:nvSpPr>
          <p:spPr>
            <a:xfrm>
              <a:off x="4181432" y="3541855"/>
              <a:ext cx="45444" cy="45444"/>
            </a:xfrm>
            <a:custGeom>
              <a:rect b="b" l="l" r="r" t="t"/>
              <a:pathLst>
                <a:path extrusionOk="0" h="1746" w="1746">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82"/>
            <p:cNvSpPr/>
            <p:nvPr/>
          </p:nvSpPr>
          <p:spPr>
            <a:xfrm>
              <a:off x="4181432" y="3637714"/>
              <a:ext cx="45444" cy="45470"/>
            </a:xfrm>
            <a:custGeom>
              <a:rect b="b" l="l" r="r" t="t"/>
              <a:pathLst>
                <a:path extrusionOk="0" h="1747" w="1746">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82"/>
            <p:cNvSpPr/>
            <p:nvPr/>
          </p:nvSpPr>
          <p:spPr>
            <a:xfrm>
              <a:off x="4146268" y="3470357"/>
              <a:ext cx="341897" cy="264465"/>
            </a:xfrm>
            <a:custGeom>
              <a:rect b="b" l="l" r="r" t="t"/>
              <a:pathLst>
                <a:path extrusionOk="0" h="10161" w="13136">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2" name="Google Shape;19022;p82"/>
          <p:cNvGrpSpPr/>
          <p:nvPr/>
        </p:nvGrpSpPr>
        <p:grpSpPr>
          <a:xfrm>
            <a:off x="6503227" y="2898143"/>
            <a:ext cx="346999" cy="347025"/>
            <a:chOff x="6529398" y="2898143"/>
            <a:chExt cx="346999" cy="347025"/>
          </a:xfrm>
        </p:grpSpPr>
        <p:sp>
          <p:nvSpPr>
            <p:cNvPr id="19023" name="Google Shape;19023;p82"/>
            <p:cNvSpPr/>
            <p:nvPr/>
          </p:nvSpPr>
          <p:spPr>
            <a:xfrm>
              <a:off x="6606674" y="2903270"/>
              <a:ext cx="192447" cy="336770"/>
            </a:xfrm>
            <a:custGeom>
              <a:rect b="b" l="l" r="r" t="t"/>
              <a:pathLst>
                <a:path extrusionOk="0" h="12939" w="7394">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82"/>
            <p:cNvSpPr/>
            <p:nvPr/>
          </p:nvSpPr>
          <p:spPr>
            <a:xfrm>
              <a:off x="6758414" y="2903270"/>
              <a:ext cx="40707" cy="336848"/>
            </a:xfrm>
            <a:custGeom>
              <a:rect b="b" l="l" r="r" t="t"/>
              <a:pathLst>
                <a:path extrusionOk="0" h="12942" w="1564">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82"/>
            <p:cNvSpPr/>
            <p:nvPr/>
          </p:nvSpPr>
          <p:spPr>
            <a:xfrm>
              <a:off x="6606674" y="3188532"/>
              <a:ext cx="192525" cy="20354"/>
            </a:xfrm>
            <a:custGeom>
              <a:rect b="b" l="l" r="r" t="t"/>
              <a:pathLst>
                <a:path extrusionOk="0" h="782" w="7397">
                  <a:moveTo>
                    <a:pt x="1" y="1"/>
                  </a:moveTo>
                  <a:lnTo>
                    <a:pt x="1" y="782"/>
                  </a:lnTo>
                  <a:lnTo>
                    <a:pt x="7397" y="782"/>
                  </a:lnTo>
                  <a:lnTo>
                    <a:pt x="739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82"/>
            <p:cNvSpPr/>
            <p:nvPr/>
          </p:nvSpPr>
          <p:spPr>
            <a:xfrm>
              <a:off x="6778768" y="3188532"/>
              <a:ext cx="20432" cy="20354"/>
            </a:xfrm>
            <a:custGeom>
              <a:rect b="b" l="l" r="r" t="t"/>
              <a:pathLst>
                <a:path extrusionOk="0" h="782" w="785">
                  <a:moveTo>
                    <a:pt x="0" y="1"/>
                  </a:moveTo>
                  <a:lnTo>
                    <a:pt x="4" y="782"/>
                  </a:lnTo>
                  <a:lnTo>
                    <a:pt x="785" y="782"/>
                  </a:lnTo>
                  <a:lnTo>
                    <a:pt x="785"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82"/>
            <p:cNvSpPr/>
            <p:nvPr/>
          </p:nvSpPr>
          <p:spPr>
            <a:xfrm>
              <a:off x="6606674" y="3208859"/>
              <a:ext cx="192525" cy="31181"/>
            </a:xfrm>
            <a:custGeom>
              <a:rect b="b" l="l" r="r" t="t"/>
              <a:pathLst>
                <a:path extrusionOk="0" h="1198" w="7397">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82"/>
            <p:cNvSpPr/>
            <p:nvPr/>
          </p:nvSpPr>
          <p:spPr>
            <a:xfrm>
              <a:off x="6758414" y="3208859"/>
              <a:ext cx="40707" cy="31181"/>
            </a:xfrm>
            <a:custGeom>
              <a:rect b="b" l="l" r="r" t="t"/>
              <a:pathLst>
                <a:path extrusionOk="0" h="1198" w="1564">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82"/>
            <p:cNvSpPr/>
            <p:nvPr/>
          </p:nvSpPr>
          <p:spPr>
            <a:xfrm>
              <a:off x="6606674" y="2903270"/>
              <a:ext cx="192447" cy="31181"/>
            </a:xfrm>
            <a:custGeom>
              <a:rect b="b" l="l" r="r" t="t"/>
              <a:pathLst>
                <a:path extrusionOk="0" h="1198" w="7394">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82"/>
            <p:cNvSpPr/>
            <p:nvPr/>
          </p:nvSpPr>
          <p:spPr>
            <a:xfrm>
              <a:off x="6758414" y="2903270"/>
              <a:ext cx="40785" cy="31181"/>
            </a:xfrm>
            <a:custGeom>
              <a:rect b="b" l="l" r="r" t="t"/>
              <a:pathLst>
                <a:path extrusionOk="0" h="1198" w="1567">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82"/>
            <p:cNvSpPr/>
            <p:nvPr/>
          </p:nvSpPr>
          <p:spPr>
            <a:xfrm>
              <a:off x="6534526" y="2952722"/>
              <a:ext cx="132818" cy="146066"/>
            </a:xfrm>
            <a:custGeom>
              <a:rect b="b" l="l" r="r" t="t"/>
              <a:pathLst>
                <a:path extrusionOk="0" h="5612" w="5103">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82"/>
            <p:cNvSpPr/>
            <p:nvPr/>
          </p:nvSpPr>
          <p:spPr>
            <a:xfrm>
              <a:off x="6620885" y="2952722"/>
              <a:ext cx="46459" cy="115250"/>
            </a:xfrm>
            <a:custGeom>
              <a:rect b="b" l="l" r="r" t="t"/>
              <a:pathLst>
                <a:path extrusionOk="0" h="4428" w="1785">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82"/>
            <p:cNvSpPr/>
            <p:nvPr/>
          </p:nvSpPr>
          <p:spPr>
            <a:xfrm>
              <a:off x="6573072" y="2985517"/>
              <a:ext cx="56350" cy="47526"/>
            </a:xfrm>
            <a:custGeom>
              <a:rect b="b" l="l" r="r" t="t"/>
              <a:pathLst>
                <a:path extrusionOk="0" h="1826" w="2165">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82"/>
            <p:cNvSpPr/>
            <p:nvPr/>
          </p:nvSpPr>
          <p:spPr>
            <a:xfrm>
              <a:off x="6738373" y="3035412"/>
              <a:ext cx="132896" cy="146092"/>
            </a:xfrm>
            <a:custGeom>
              <a:rect b="b" l="l" r="r" t="t"/>
              <a:pathLst>
                <a:path extrusionOk="0" h="5613" w="5106">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82"/>
            <p:cNvSpPr/>
            <p:nvPr/>
          </p:nvSpPr>
          <p:spPr>
            <a:xfrm>
              <a:off x="6824810" y="3035412"/>
              <a:ext cx="46459" cy="115250"/>
            </a:xfrm>
            <a:custGeom>
              <a:rect b="b" l="l" r="r" t="t"/>
              <a:pathLst>
                <a:path extrusionOk="0" h="4428" w="1785">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82"/>
            <p:cNvSpPr/>
            <p:nvPr/>
          </p:nvSpPr>
          <p:spPr>
            <a:xfrm>
              <a:off x="6785795" y="3058134"/>
              <a:ext cx="33289" cy="28500"/>
            </a:xfrm>
            <a:custGeom>
              <a:rect b="b" l="l" r="r" t="t"/>
              <a:pathLst>
                <a:path extrusionOk="0" h="1095" w="1279">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82"/>
            <p:cNvSpPr/>
            <p:nvPr/>
          </p:nvSpPr>
          <p:spPr>
            <a:xfrm>
              <a:off x="6781136" y="3086608"/>
              <a:ext cx="47474" cy="28526"/>
            </a:xfrm>
            <a:custGeom>
              <a:rect b="b" l="l" r="r" t="t"/>
              <a:pathLst>
                <a:path extrusionOk="0" h="1096" w="1824">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82"/>
            <p:cNvSpPr/>
            <p:nvPr/>
          </p:nvSpPr>
          <p:spPr>
            <a:xfrm>
              <a:off x="6638193" y="3109512"/>
              <a:ext cx="71914" cy="20354"/>
            </a:xfrm>
            <a:custGeom>
              <a:rect b="b" l="l" r="r" t="t"/>
              <a:pathLst>
                <a:path extrusionOk="0" h="782" w="2763">
                  <a:moveTo>
                    <a:pt x="0" y="0"/>
                  </a:moveTo>
                  <a:lnTo>
                    <a:pt x="0" y="782"/>
                  </a:lnTo>
                  <a:lnTo>
                    <a:pt x="2762" y="782"/>
                  </a:lnTo>
                  <a:lnTo>
                    <a:pt x="276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82"/>
            <p:cNvSpPr/>
            <p:nvPr/>
          </p:nvSpPr>
          <p:spPr>
            <a:xfrm>
              <a:off x="6529398" y="2898143"/>
              <a:ext cx="274850" cy="265090"/>
            </a:xfrm>
            <a:custGeom>
              <a:rect b="b" l="l" r="r" t="t"/>
              <a:pathLst>
                <a:path extrusionOk="0" h="10185" w="1056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82"/>
            <p:cNvSpPr/>
            <p:nvPr/>
          </p:nvSpPr>
          <p:spPr>
            <a:xfrm>
              <a:off x="6682518" y="3219400"/>
              <a:ext cx="40681" cy="10203"/>
            </a:xfrm>
            <a:custGeom>
              <a:rect b="b" l="l" r="r" t="t"/>
              <a:pathLst>
                <a:path extrusionOk="0" h="392" w="1563">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82"/>
            <p:cNvSpPr/>
            <p:nvPr/>
          </p:nvSpPr>
          <p:spPr>
            <a:xfrm>
              <a:off x="6568049" y="2980468"/>
              <a:ext cx="66396" cy="57677"/>
            </a:xfrm>
            <a:custGeom>
              <a:rect b="b" l="l" r="r" t="t"/>
              <a:pathLst>
                <a:path extrusionOk="0" h="2216" w="2551">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82"/>
            <p:cNvSpPr/>
            <p:nvPr/>
          </p:nvSpPr>
          <p:spPr>
            <a:xfrm>
              <a:off x="6601547" y="2979609"/>
              <a:ext cx="274850" cy="265559"/>
            </a:xfrm>
            <a:custGeom>
              <a:rect b="b" l="l" r="r" t="t"/>
              <a:pathLst>
                <a:path extrusionOk="0" h="10203" w="1056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82"/>
            <p:cNvSpPr/>
            <p:nvPr/>
          </p:nvSpPr>
          <p:spPr>
            <a:xfrm>
              <a:off x="6776087" y="3053006"/>
              <a:ext cx="57651" cy="67151"/>
            </a:xfrm>
            <a:custGeom>
              <a:rect b="b" l="l" r="r" t="t"/>
              <a:pathLst>
                <a:path extrusionOk="0" h="2580" w="2215">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82"/>
            <p:cNvSpPr/>
            <p:nvPr/>
          </p:nvSpPr>
          <p:spPr>
            <a:xfrm>
              <a:off x="6686709" y="2960973"/>
              <a:ext cx="85396" cy="10203"/>
            </a:xfrm>
            <a:custGeom>
              <a:rect b="b" l="l" r="r" t="t"/>
              <a:pathLst>
                <a:path extrusionOk="0" h="392" w="3281">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82"/>
            <p:cNvSpPr/>
            <p:nvPr/>
          </p:nvSpPr>
          <p:spPr>
            <a:xfrm>
              <a:off x="6686709" y="2981301"/>
              <a:ext cx="85396" cy="10203"/>
            </a:xfrm>
            <a:custGeom>
              <a:rect b="b" l="l" r="r" t="t"/>
              <a:pathLst>
                <a:path extrusionOk="0" h="392" w="3281">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82"/>
            <p:cNvSpPr/>
            <p:nvPr/>
          </p:nvSpPr>
          <p:spPr>
            <a:xfrm>
              <a:off x="6686709" y="3001628"/>
              <a:ext cx="83652" cy="10203"/>
            </a:xfrm>
            <a:custGeom>
              <a:rect b="b" l="l" r="r" t="t"/>
              <a:pathLst>
                <a:path extrusionOk="0" h="392" w="3214">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82"/>
            <p:cNvSpPr/>
            <p:nvPr/>
          </p:nvSpPr>
          <p:spPr>
            <a:xfrm>
              <a:off x="6633144" y="3104385"/>
              <a:ext cx="81987" cy="30530"/>
            </a:xfrm>
            <a:custGeom>
              <a:rect b="b" l="l" r="r" t="t"/>
              <a:pathLst>
                <a:path extrusionOk="0" h="1173" w="315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82"/>
            <p:cNvSpPr/>
            <p:nvPr/>
          </p:nvSpPr>
          <p:spPr>
            <a:xfrm>
              <a:off x="6631400" y="3145040"/>
              <a:ext cx="85474" cy="10203"/>
            </a:xfrm>
            <a:custGeom>
              <a:rect b="b" l="l" r="r" t="t"/>
              <a:pathLst>
                <a:path extrusionOk="0" h="392" w="3284">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9" name="Google Shape;19049;p82"/>
          <p:cNvGrpSpPr/>
          <p:nvPr/>
        </p:nvGrpSpPr>
        <p:grpSpPr>
          <a:xfrm>
            <a:off x="5985358" y="3354899"/>
            <a:ext cx="403582" cy="382344"/>
            <a:chOff x="6011529" y="3354899"/>
            <a:chExt cx="403582" cy="382344"/>
          </a:xfrm>
        </p:grpSpPr>
        <p:sp>
          <p:nvSpPr>
            <p:cNvPr id="19050" name="Google Shape;19050;p82"/>
            <p:cNvSpPr/>
            <p:nvPr/>
          </p:nvSpPr>
          <p:spPr>
            <a:xfrm>
              <a:off x="6037895"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82"/>
            <p:cNvSpPr/>
            <p:nvPr/>
          </p:nvSpPr>
          <p:spPr>
            <a:xfrm>
              <a:off x="6198875" y="3360990"/>
              <a:ext cx="216236" cy="370267"/>
            </a:xfrm>
            <a:custGeom>
              <a:rect b="b" l="l" r="r" t="t"/>
              <a:pathLst>
                <a:path extrusionOk="0" h="14226" w="8308">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82"/>
            <p:cNvSpPr/>
            <p:nvPr/>
          </p:nvSpPr>
          <p:spPr>
            <a:xfrm>
              <a:off x="6094219" y="3417287"/>
              <a:ext cx="257620" cy="257542"/>
            </a:xfrm>
            <a:custGeom>
              <a:rect b="b" l="l" r="r" t="t"/>
              <a:pathLst>
                <a:path extrusionOk="0" h="9895" w="9898">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82"/>
            <p:cNvSpPr/>
            <p:nvPr/>
          </p:nvSpPr>
          <p:spPr>
            <a:xfrm>
              <a:off x="6202909" y="3417287"/>
              <a:ext cx="154343" cy="257594"/>
            </a:xfrm>
            <a:custGeom>
              <a:rect b="b" l="l" r="r" t="t"/>
              <a:pathLst>
                <a:path extrusionOk="0" h="9897" w="593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82"/>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82"/>
            <p:cNvSpPr/>
            <p:nvPr/>
          </p:nvSpPr>
          <p:spPr>
            <a:xfrm>
              <a:off x="6011529"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82"/>
            <p:cNvSpPr/>
            <p:nvPr/>
          </p:nvSpPr>
          <p:spPr>
            <a:xfrm>
              <a:off x="6077639" y="3411249"/>
              <a:ext cx="280264" cy="269645"/>
            </a:xfrm>
            <a:custGeom>
              <a:rect b="b" l="l" r="r" t="t"/>
              <a:pathLst>
                <a:path extrusionOk="0" h="10360" w="10768">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7" name="Google Shape;19057;p82"/>
          <p:cNvGrpSpPr/>
          <p:nvPr/>
        </p:nvGrpSpPr>
        <p:grpSpPr>
          <a:xfrm>
            <a:off x="5562177" y="2418482"/>
            <a:ext cx="386847" cy="383723"/>
            <a:chOff x="5588348" y="2418482"/>
            <a:chExt cx="386847" cy="383723"/>
          </a:xfrm>
        </p:grpSpPr>
        <p:sp>
          <p:nvSpPr>
            <p:cNvPr id="19058" name="Google Shape;19058;p82"/>
            <p:cNvSpPr/>
            <p:nvPr/>
          </p:nvSpPr>
          <p:spPr>
            <a:xfrm>
              <a:off x="5733217" y="2424598"/>
              <a:ext cx="235757" cy="236382"/>
            </a:xfrm>
            <a:custGeom>
              <a:rect b="b" l="l" r="r" t="t"/>
              <a:pathLst>
                <a:path extrusionOk="0" h="9082" w="9058">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82"/>
            <p:cNvSpPr/>
            <p:nvPr/>
          </p:nvSpPr>
          <p:spPr>
            <a:xfrm>
              <a:off x="5594673" y="2509214"/>
              <a:ext cx="289582" cy="286771"/>
            </a:xfrm>
            <a:custGeom>
              <a:rect b="b" l="l" r="r" t="t"/>
              <a:pathLst>
                <a:path extrusionOk="0" h="11018" w="11126">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82"/>
            <p:cNvSpPr/>
            <p:nvPr/>
          </p:nvSpPr>
          <p:spPr>
            <a:xfrm>
              <a:off x="5727075" y="2418482"/>
              <a:ext cx="248120" cy="248641"/>
            </a:xfrm>
            <a:custGeom>
              <a:rect b="b" l="l" r="r" t="t"/>
              <a:pathLst>
                <a:path extrusionOk="0" h="9553" w="9533">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82"/>
            <p:cNvSpPr/>
            <p:nvPr/>
          </p:nvSpPr>
          <p:spPr>
            <a:xfrm>
              <a:off x="5800706" y="2511608"/>
              <a:ext cx="15512" cy="13274"/>
            </a:xfrm>
            <a:custGeom>
              <a:rect b="b" l="l" r="r" t="t"/>
              <a:pathLst>
                <a:path extrusionOk="0" h="510" w="596">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82"/>
            <p:cNvSpPr/>
            <p:nvPr/>
          </p:nvSpPr>
          <p:spPr>
            <a:xfrm>
              <a:off x="5883760" y="2511608"/>
              <a:ext cx="15512" cy="13274"/>
            </a:xfrm>
            <a:custGeom>
              <a:rect b="b" l="l" r="r" t="t"/>
              <a:pathLst>
                <a:path extrusionOk="0" h="510" w="596">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82"/>
            <p:cNvSpPr/>
            <p:nvPr/>
          </p:nvSpPr>
          <p:spPr>
            <a:xfrm>
              <a:off x="5842194" y="2511608"/>
              <a:ext cx="15512" cy="13274"/>
            </a:xfrm>
            <a:custGeom>
              <a:rect b="b" l="l" r="r" t="t"/>
              <a:pathLst>
                <a:path extrusionOk="0" h="510" w="596">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82"/>
            <p:cNvSpPr/>
            <p:nvPr/>
          </p:nvSpPr>
          <p:spPr>
            <a:xfrm>
              <a:off x="5588348" y="2503097"/>
              <a:ext cx="302674" cy="299108"/>
            </a:xfrm>
            <a:custGeom>
              <a:rect b="b" l="l" r="r" t="t"/>
              <a:pathLst>
                <a:path extrusionOk="0" h="11492" w="11629">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5" name="Google Shape;19065;p82"/>
          <p:cNvGrpSpPr/>
          <p:nvPr/>
        </p:nvGrpSpPr>
        <p:grpSpPr>
          <a:xfrm>
            <a:off x="6039287" y="2434229"/>
            <a:ext cx="378154" cy="352230"/>
            <a:chOff x="6065458" y="2434229"/>
            <a:chExt cx="378154" cy="352230"/>
          </a:xfrm>
        </p:grpSpPr>
        <p:sp>
          <p:nvSpPr>
            <p:cNvPr id="19066" name="Google Shape;19066;p82"/>
            <p:cNvSpPr/>
            <p:nvPr/>
          </p:nvSpPr>
          <p:spPr>
            <a:xfrm>
              <a:off x="6071054" y="2493936"/>
              <a:ext cx="285001" cy="235653"/>
            </a:xfrm>
            <a:custGeom>
              <a:rect b="b" l="l" r="r" t="t"/>
              <a:pathLst>
                <a:path extrusionOk="0" h="9054" w="1095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82"/>
            <p:cNvSpPr/>
            <p:nvPr/>
          </p:nvSpPr>
          <p:spPr>
            <a:xfrm>
              <a:off x="6212071" y="2555387"/>
              <a:ext cx="143984" cy="174020"/>
            </a:xfrm>
            <a:custGeom>
              <a:rect b="b" l="l" r="r" t="t"/>
              <a:pathLst>
                <a:path extrusionOk="0" h="6686" w="5532">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82"/>
            <p:cNvSpPr/>
            <p:nvPr/>
          </p:nvSpPr>
          <p:spPr>
            <a:xfrm>
              <a:off x="6071054" y="2493936"/>
              <a:ext cx="285001" cy="65511"/>
            </a:xfrm>
            <a:custGeom>
              <a:rect b="b" l="l" r="r" t="t"/>
              <a:pathLst>
                <a:path extrusionOk="0" h="2517" w="1095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82"/>
            <p:cNvSpPr/>
            <p:nvPr/>
          </p:nvSpPr>
          <p:spPr>
            <a:xfrm>
              <a:off x="6071054" y="2590914"/>
              <a:ext cx="285001" cy="138570"/>
            </a:xfrm>
            <a:custGeom>
              <a:rect b="b" l="l" r="r" t="t"/>
              <a:pathLst>
                <a:path extrusionOk="0" h="5324" w="1095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82"/>
            <p:cNvSpPr/>
            <p:nvPr/>
          </p:nvSpPr>
          <p:spPr>
            <a:xfrm>
              <a:off x="6212071" y="2590914"/>
              <a:ext cx="143984" cy="138388"/>
            </a:xfrm>
            <a:custGeom>
              <a:rect b="b" l="l" r="r" t="t"/>
              <a:pathLst>
                <a:path extrusionOk="0" h="5317" w="5532">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82"/>
            <p:cNvSpPr/>
            <p:nvPr/>
          </p:nvSpPr>
          <p:spPr>
            <a:xfrm>
              <a:off x="6071054" y="2590914"/>
              <a:ext cx="285001" cy="66682"/>
            </a:xfrm>
            <a:custGeom>
              <a:rect b="b" l="l" r="r" t="t"/>
              <a:pathLst>
                <a:path extrusionOk="0" h="2562" w="1095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82"/>
            <p:cNvSpPr/>
            <p:nvPr/>
          </p:nvSpPr>
          <p:spPr>
            <a:xfrm>
              <a:off x="6071054" y="2439616"/>
              <a:ext cx="285001" cy="108639"/>
            </a:xfrm>
            <a:custGeom>
              <a:rect b="b" l="l" r="r" t="t"/>
              <a:pathLst>
                <a:path extrusionOk="0" h="4174" w="1095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82"/>
            <p:cNvSpPr/>
            <p:nvPr/>
          </p:nvSpPr>
          <p:spPr>
            <a:xfrm>
              <a:off x="6224720" y="2566448"/>
              <a:ext cx="212567" cy="214519"/>
            </a:xfrm>
            <a:custGeom>
              <a:rect b="b" l="l" r="r" t="t"/>
              <a:pathLst>
                <a:path extrusionOk="0" h="8242" w="8167">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82"/>
            <p:cNvSpPr/>
            <p:nvPr/>
          </p:nvSpPr>
          <p:spPr>
            <a:xfrm>
              <a:off x="6288175" y="2633964"/>
              <a:ext cx="82637" cy="79514"/>
            </a:xfrm>
            <a:custGeom>
              <a:rect b="b" l="l" r="r" t="t"/>
              <a:pathLst>
                <a:path extrusionOk="0" h="3055" w="3175">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82"/>
            <p:cNvSpPr/>
            <p:nvPr/>
          </p:nvSpPr>
          <p:spPr>
            <a:xfrm>
              <a:off x="6303011" y="2645676"/>
              <a:ext cx="56063" cy="56063"/>
            </a:xfrm>
            <a:custGeom>
              <a:rect b="b" l="l" r="r" t="t"/>
              <a:pathLst>
                <a:path extrusionOk="0" h="2154" w="2154">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82"/>
            <p:cNvSpPr/>
            <p:nvPr/>
          </p:nvSpPr>
          <p:spPr>
            <a:xfrm>
              <a:off x="6065458" y="2434229"/>
              <a:ext cx="378154" cy="352230"/>
            </a:xfrm>
            <a:custGeom>
              <a:rect b="b" l="l" r="r" t="t"/>
              <a:pathLst>
                <a:path extrusionOk="0" h="13533" w="14529">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82"/>
            <p:cNvSpPr/>
            <p:nvPr/>
          </p:nvSpPr>
          <p:spPr>
            <a:xfrm>
              <a:off x="6286171" y="2640184"/>
              <a:ext cx="78395" cy="67099"/>
            </a:xfrm>
            <a:custGeom>
              <a:rect b="b" l="l" r="r" t="t"/>
              <a:pathLst>
                <a:path extrusionOk="0" h="2578" w="3012">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8" name="Google Shape;19078;p82"/>
          <p:cNvGrpSpPr/>
          <p:nvPr/>
        </p:nvGrpSpPr>
        <p:grpSpPr>
          <a:xfrm>
            <a:off x="2608537" y="3844133"/>
            <a:ext cx="375421" cy="353610"/>
            <a:chOff x="2870687" y="3796508"/>
            <a:chExt cx="375421" cy="353610"/>
          </a:xfrm>
        </p:grpSpPr>
        <p:sp>
          <p:nvSpPr>
            <p:cNvPr id="19079" name="Google Shape;19079;p82"/>
            <p:cNvSpPr/>
            <p:nvPr/>
          </p:nvSpPr>
          <p:spPr>
            <a:xfrm>
              <a:off x="2884169" y="3802104"/>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82"/>
            <p:cNvSpPr/>
            <p:nvPr/>
          </p:nvSpPr>
          <p:spPr>
            <a:xfrm>
              <a:off x="3033072" y="3802104"/>
              <a:ext cx="199657" cy="342522"/>
            </a:xfrm>
            <a:custGeom>
              <a:rect b="b" l="l" r="r" t="t"/>
              <a:pathLst>
                <a:path extrusionOk="0" h="13160" w="7671">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82"/>
            <p:cNvSpPr/>
            <p:nvPr/>
          </p:nvSpPr>
          <p:spPr>
            <a:xfrm>
              <a:off x="2943772" y="3876569"/>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82"/>
            <p:cNvSpPr/>
            <p:nvPr/>
          </p:nvSpPr>
          <p:spPr>
            <a:xfrm>
              <a:off x="2870687" y="3796508"/>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3" name="Google Shape;19083;p82"/>
          <p:cNvGrpSpPr/>
          <p:nvPr/>
        </p:nvGrpSpPr>
        <p:grpSpPr>
          <a:xfrm>
            <a:off x="7994551" y="1543724"/>
            <a:ext cx="264309" cy="319826"/>
            <a:chOff x="8020722" y="1543724"/>
            <a:chExt cx="264309" cy="319826"/>
          </a:xfrm>
        </p:grpSpPr>
        <p:sp>
          <p:nvSpPr>
            <p:cNvPr id="19084" name="Google Shape;19084;p82"/>
            <p:cNvSpPr/>
            <p:nvPr/>
          </p:nvSpPr>
          <p:spPr>
            <a:xfrm>
              <a:off x="8056250" y="1617642"/>
              <a:ext cx="193254" cy="241145"/>
            </a:xfrm>
            <a:custGeom>
              <a:rect b="b" l="l" r="r" t="t"/>
              <a:pathLst>
                <a:path extrusionOk="0" h="9265" w="7425">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82"/>
            <p:cNvSpPr/>
            <p:nvPr/>
          </p:nvSpPr>
          <p:spPr>
            <a:xfrm>
              <a:off x="8068613" y="1617642"/>
              <a:ext cx="180891" cy="241223"/>
            </a:xfrm>
            <a:custGeom>
              <a:rect b="b" l="l" r="r" t="t"/>
              <a:pathLst>
                <a:path extrusionOk="0" h="9268" w="695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82"/>
            <p:cNvSpPr/>
            <p:nvPr/>
          </p:nvSpPr>
          <p:spPr>
            <a:xfrm>
              <a:off x="8056250" y="1574592"/>
              <a:ext cx="192890" cy="39952"/>
            </a:xfrm>
            <a:custGeom>
              <a:rect b="b" l="l" r="r" t="t"/>
              <a:pathLst>
                <a:path extrusionOk="0" h="1535" w="7411">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82"/>
            <p:cNvSpPr/>
            <p:nvPr/>
          </p:nvSpPr>
          <p:spPr>
            <a:xfrm>
              <a:off x="8168636" y="1574592"/>
              <a:ext cx="80503" cy="39952"/>
            </a:xfrm>
            <a:custGeom>
              <a:rect b="b" l="l" r="r" t="t"/>
              <a:pathLst>
                <a:path extrusionOk="0" h="1535" w="3093">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82"/>
            <p:cNvSpPr/>
            <p:nvPr/>
          </p:nvSpPr>
          <p:spPr>
            <a:xfrm>
              <a:off x="8025771" y="1598303"/>
              <a:ext cx="254315" cy="28604"/>
            </a:xfrm>
            <a:custGeom>
              <a:rect b="b" l="l" r="r" t="t"/>
              <a:pathLst>
                <a:path extrusionOk="0" h="1099" w="9771">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82"/>
            <p:cNvSpPr/>
            <p:nvPr/>
          </p:nvSpPr>
          <p:spPr>
            <a:xfrm>
              <a:off x="8024860" y="1598303"/>
              <a:ext cx="255226" cy="28786"/>
            </a:xfrm>
            <a:custGeom>
              <a:rect b="b" l="l" r="r" t="t"/>
              <a:pathLst>
                <a:path extrusionOk="0" h="1106" w="9806">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82"/>
            <p:cNvSpPr/>
            <p:nvPr/>
          </p:nvSpPr>
          <p:spPr>
            <a:xfrm>
              <a:off x="8143988" y="1655902"/>
              <a:ext cx="17803" cy="154265"/>
            </a:xfrm>
            <a:custGeom>
              <a:rect b="b" l="l" r="r" t="t"/>
              <a:pathLst>
                <a:path extrusionOk="0" h="5927" w="684">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82"/>
            <p:cNvSpPr/>
            <p:nvPr/>
          </p:nvSpPr>
          <p:spPr>
            <a:xfrm>
              <a:off x="8194351" y="1655902"/>
              <a:ext cx="21655" cy="154083"/>
            </a:xfrm>
            <a:custGeom>
              <a:rect b="b" l="l" r="r" t="t"/>
              <a:pathLst>
                <a:path extrusionOk="0" h="5920" w="832">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82"/>
            <p:cNvSpPr/>
            <p:nvPr/>
          </p:nvSpPr>
          <p:spPr>
            <a:xfrm>
              <a:off x="8089773" y="1655902"/>
              <a:ext cx="21629" cy="154083"/>
            </a:xfrm>
            <a:custGeom>
              <a:rect b="b" l="l" r="r" t="t"/>
              <a:pathLst>
                <a:path extrusionOk="0" h="5920" w="831">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82"/>
            <p:cNvSpPr/>
            <p:nvPr/>
          </p:nvSpPr>
          <p:spPr>
            <a:xfrm>
              <a:off x="8144821" y="1655902"/>
              <a:ext cx="16970" cy="154265"/>
            </a:xfrm>
            <a:custGeom>
              <a:rect b="b" l="l" r="r" t="t"/>
              <a:pathLst>
                <a:path extrusionOk="0" h="5927" w="652">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82"/>
            <p:cNvSpPr/>
            <p:nvPr/>
          </p:nvSpPr>
          <p:spPr>
            <a:xfrm>
              <a:off x="8195080" y="1655902"/>
              <a:ext cx="20926" cy="154265"/>
            </a:xfrm>
            <a:custGeom>
              <a:rect b="b" l="l" r="r" t="t"/>
              <a:pathLst>
                <a:path extrusionOk="0" h="5927" w="804">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82"/>
            <p:cNvSpPr/>
            <p:nvPr/>
          </p:nvSpPr>
          <p:spPr>
            <a:xfrm>
              <a:off x="8094458" y="1655902"/>
              <a:ext cx="17126" cy="154265"/>
            </a:xfrm>
            <a:custGeom>
              <a:rect b="b" l="l" r="r" t="t"/>
              <a:pathLst>
                <a:path extrusionOk="0" h="5927" w="658">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82"/>
            <p:cNvSpPr/>
            <p:nvPr/>
          </p:nvSpPr>
          <p:spPr>
            <a:xfrm>
              <a:off x="8020722" y="1543724"/>
              <a:ext cx="264309" cy="319826"/>
            </a:xfrm>
            <a:custGeom>
              <a:rect b="b" l="l" r="r" t="t"/>
              <a:pathLst>
                <a:path extrusionOk="0" h="12288" w="10155">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82"/>
            <p:cNvSpPr/>
            <p:nvPr/>
          </p:nvSpPr>
          <p:spPr>
            <a:xfrm>
              <a:off x="8139329" y="1651243"/>
              <a:ext cx="27121" cy="163583"/>
            </a:xfrm>
            <a:custGeom>
              <a:rect b="b" l="l" r="r" t="t"/>
              <a:pathLst>
                <a:path extrusionOk="0" h="6285" w="1042">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82"/>
            <p:cNvSpPr/>
            <p:nvPr/>
          </p:nvSpPr>
          <p:spPr>
            <a:xfrm>
              <a:off x="8189510" y="1651321"/>
              <a:ext cx="31259" cy="163427"/>
            </a:xfrm>
            <a:custGeom>
              <a:rect b="b" l="l" r="r" t="t"/>
              <a:pathLst>
                <a:path extrusionOk="0" h="6279" w="1201">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82"/>
            <p:cNvSpPr/>
            <p:nvPr/>
          </p:nvSpPr>
          <p:spPr>
            <a:xfrm>
              <a:off x="8085010" y="1651243"/>
              <a:ext cx="31259" cy="163505"/>
            </a:xfrm>
            <a:custGeom>
              <a:rect b="b" l="l" r="r" t="t"/>
              <a:pathLst>
                <a:path extrusionOk="0" h="6282" w="1201">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0" name="Google Shape;19100;p82"/>
          <p:cNvGrpSpPr/>
          <p:nvPr/>
        </p:nvGrpSpPr>
        <p:grpSpPr>
          <a:xfrm>
            <a:off x="2293045" y="2452526"/>
            <a:ext cx="343875" cy="315609"/>
            <a:chOff x="2319216" y="2452526"/>
            <a:chExt cx="343875" cy="315609"/>
          </a:xfrm>
        </p:grpSpPr>
        <p:sp>
          <p:nvSpPr>
            <p:cNvPr id="19101" name="Google Shape;19101;p82"/>
            <p:cNvSpPr/>
            <p:nvPr/>
          </p:nvSpPr>
          <p:spPr>
            <a:xfrm>
              <a:off x="2411535" y="2701895"/>
              <a:ext cx="71550" cy="61269"/>
            </a:xfrm>
            <a:custGeom>
              <a:rect b="b" l="l" r="r" t="t"/>
              <a:pathLst>
                <a:path extrusionOk="0" h="2354" w="2749">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82"/>
            <p:cNvSpPr/>
            <p:nvPr/>
          </p:nvSpPr>
          <p:spPr>
            <a:xfrm>
              <a:off x="2433867" y="2718579"/>
              <a:ext cx="32534" cy="27875"/>
            </a:xfrm>
            <a:custGeom>
              <a:rect b="b" l="l" r="r" t="t"/>
              <a:pathLst>
                <a:path extrusionOk="0" h="1071" w="125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82"/>
            <p:cNvSpPr/>
            <p:nvPr/>
          </p:nvSpPr>
          <p:spPr>
            <a:xfrm>
              <a:off x="2533058" y="2701895"/>
              <a:ext cx="71628" cy="61269"/>
            </a:xfrm>
            <a:custGeom>
              <a:rect b="b" l="l" r="r" t="t"/>
              <a:pathLst>
                <a:path extrusionOk="0" h="2354" w="2752">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82"/>
            <p:cNvSpPr/>
            <p:nvPr/>
          </p:nvSpPr>
          <p:spPr>
            <a:xfrm>
              <a:off x="2555389" y="2718579"/>
              <a:ext cx="32534" cy="27875"/>
            </a:xfrm>
            <a:custGeom>
              <a:rect b="b" l="l" r="r" t="t"/>
              <a:pathLst>
                <a:path extrusionOk="0" h="1071" w="125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82"/>
            <p:cNvSpPr/>
            <p:nvPr/>
          </p:nvSpPr>
          <p:spPr>
            <a:xfrm>
              <a:off x="2390011" y="2479725"/>
              <a:ext cx="265585" cy="139690"/>
            </a:xfrm>
            <a:custGeom>
              <a:rect b="b" l="l" r="r" t="t"/>
              <a:pathLst>
                <a:path extrusionOk="0" h="5367" w="10204">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82"/>
            <p:cNvSpPr/>
            <p:nvPr/>
          </p:nvSpPr>
          <p:spPr>
            <a:xfrm>
              <a:off x="2614003" y="2479725"/>
              <a:ext cx="41592" cy="139690"/>
            </a:xfrm>
            <a:custGeom>
              <a:rect b="b" l="l" r="r" t="t"/>
              <a:pathLst>
                <a:path extrusionOk="0" h="5367" w="1598">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82"/>
            <p:cNvSpPr/>
            <p:nvPr/>
          </p:nvSpPr>
          <p:spPr>
            <a:xfrm>
              <a:off x="2324161" y="2457471"/>
              <a:ext cx="329794" cy="188491"/>
            </a:xfrm>
            <a:custGeom>
              <a:rect b="b" l="l" r="r" t="t"/>
              <a:pathLst>
                <a:path extrusionOk="0" h="7242" w="12671">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82"/>
            <p:cNvSpPr/>
            <p:nvPr/>
          </p:nvSpPr>
          <p:spPr>
            <a:xfrm>
              <a:off x="2415830" y="2619570"/>
              <a:ext cx="239037" cy="26418"/>
            </a:xfrm>
            <a:custGeom>
              <a:rect b="b" l="l" r="r" t="t"/>
              <a:pathLst>
                <a:path extrusionOk="0" h="1015" w="9184">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82"/>
            <p:cNvSpPr/>
            <p:nvPr/>
          </p:nvSpPr>
          <p:spPr>
            <a:xfrm>
              <a:off x="2389282" y="2628003"/>
              <a:ext cx="229224" cy="73918"/>
            </a:xfrm>
            <a:custGeom>
              <a:rect b="b" l="l" r="r" t="t"/>
              <a:pathLst>
                <a:path extrusionOk="0" h="2840" w="8807">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82"/>
            <p:cNvSpPr/>
            <p:nvPr/>
          </p:nvSpPr>
          <p:spPr>
            <a:xfrm>
              <a:off x="2397793" y="2664728"/>
              <a:ext cx="220713" cy="37193"/>
            </a:xfrm>
            <a:custGeom>
              <a:rect b="b" l="l" r="r" t="t"/>
              <a:pathLst>
                <a:path extrusionOk="0" h="1429" w="848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82"/>
            <p:cNvSpPr/>
            <p:nvPr/>
          </p:nvSpPr>
          <p:spPr>
            <a:xfrm>
              <a:off x="2409974" y="2628081"/>
              <a:ext cx="30895" cy="26236"/>
            </a:xfrm>
            <a:custGeom>
              <a:rect b="b" l="l" r="r" t="t"/>
              <a:pathLst>
                <a:path extrusionOk="0" h="1008" w="1187">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82"/>
            <p:cNvSpPr/>
            <p:nvPr/>
          </p:nvSpPr>
          <p:spPr>
            <a:xfrm>
              <a:off x="2433607" y="2713582"/>
              <a:ext cx="44065" cy="37792"/>
            </a:xfrm>
            <a:custGeom>
              <a:rect b="b" l="l" r="r" t="t"/>
              <a:pathLst>
                <a:path extrusionOk="0" h="1452" w="1693">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82"/>
            <p:cNvSpPr/>
            <p:nvPr/>
          </p:nvSpPr>
          <p:spPr>
            <a:xfrm>
              <a:off x="2555129" y="2713582"/>
              <a:ext cx="44169" cy="37792"/>
            </a:xfrm>
            <a:custGeom>
              <a:rect b="b" l="l" r="r" t="t"/>
              <a:pathLst>
                <a:path extrusionOk="0" h="1452" w="1697">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82"/>
            <p:cNvSpPr/>
            <p:nvPr/>
          </p:nvSpPr>
          <p:spPr>
            <a:xfrm>
              <a:off x="2319216" y="2452526"/>
              <a:ext cx="343875" cy="315609"/>
            </a:xfrm>
            <a:custGeom>
              <a:rect b="b" l="l" r="r" t="t"/>
              <a:pathLst>
                <a:path extrusionOk="0" h="12126" w="13212">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5" name="Google Shape;19115;p82"/>
          <p:cNvGrpSpPr/>
          <p:nvPr/>
        </p:nvGrpSpPr>
        <p:grpSpPr>
          <a:xfrm>
            <a:off x="7964333" y="1997539"/>
            <a:ext cx="301320" cy="319592"/>
            <a:chOff x="7990504" y="1997539"/>
            <a:chExt cx="301320" cy="319592"/>
          </a:xfrm>
        </p:grpSpPr>
        <p:sp>
          <p:nvSpPr>
            <p:cNvPr id="19116" name="Google Shape;19116;p82"/>
            <p:cNvSpPr/>
            <p:nvPr/>
          </p:nvSpPr>
          <p:spPr>
            <a:xfrm>
              <a:off x="8016141" y="2002068"/>
              <a:ext cx="260379" cy="260301"/>
            </a:xfrm>
            <a:custGeom>
              <a:rect b="b" l="l" r="r" t="t"/>
              <a:pathLst>
                <a:path extrusionOk="0" h="10001" w="10004">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82"/>
            <p:cNvSpPr/>
            <p:nvPr/>
          </p:nvSpPr>
          <p:spPr>
            <a:xfrm>
              <a:off x="7990504" y="2004827"/>
              <a:ext cx="247469" cy="257490"/>
            </a:xfrm>
            <a:custGeom>
              <a:rect b="b" l="l" r="r" t="t"/>
              <a:pathLst>
                <a:path extrusionOk="0" h="9893" w="9508">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82"/>
            <p:cNvSpPr/>
            <p:nvPr/>
          </p:nvSpPr>
          <p:spPr>
            <a:xfrm>
              <a:off x="8116243" y="2202350"/>
              <a:ext cx="60202" cy="110096"/>
            </a:xfrm>
            <a:custGeom>
              <a:rect b="b" l="l" r="r" t="t"/>
              <a:pathLst>
                <a:path extrusionOk="0" h="4230" w="2313">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82"/>
            <p:cNvSpPr/>
            <p:nvPr/>
          </p:nvSpPr>
          <p:spPr>
            <a:xfrm>
              <a:off x="8116243" y="2227622"/>
              <a:ext cx="15044" cy="74855"/>
            </a:xfrm>
            <a:custGeom>
              <a:rect b="b" l="l" r="r" t="t"/>
              <a:pathLst>
                <a:path extrusionOk="0" h="2876" w="578">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82"/>
            <p:cNvSpPr/>
            <p:nvPr/>
          </p:nvSpPr>
          <p:spPr>
            <a:xfrm>
              <a:off x="8161401" y="2227622"/>
              <a:ext cx="15044" cy="74855"/>
            </a:xfrm>
            <a:custGeom>
              <a:rect b="b" l="l" r="r" t="t"/>
              <a:pathLst>
                <a:path extrusionOk="0" h="2876" w="578">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82"/>
            <p:cNvSpPr/>
            <p:nvPr/>
          </p:nvSpPr>
          <p:spPr>
            <a:xfrm>
              <a:off x="8126316" y="2297402"/>
              <a:ext cx="40056" cy="15044"/>
            </a:xfrm>
            <a:custGeom>
              <a:rect b="b" l="l" r="r" t="t"/>
              <a:pathLst>
                <a:path extrusionOk="0" h="578" w="1539">
                  <a:moveTo>
                    <a:pt x="0" y="1"/>
                  </a:moveTo>
                  <a:lnTo>
                    <a:pt x="0"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82"/>
            <p:cNvSpPr/>
            <p:nvPr/>
          </p:nvSpPr>
          <p:spPr>
            <a:xfrm>
              <a:off x="8143806" y="2227362"/>
              <a:ext cx="5075" cy="70066"/>
            </a:xfrm>
            <a:custGeom>
              <a:rect b="b" l="l" r="r" t="t"/>
              <a:pathLst>
                <a:path extrusionOk="0" h="2692" w="195">
                  <a:moveTo>
                    <a:pt x="1" y="0"/>
                  </a:moveTo>
                  <a:lnTo>
                    <a:pt x="1" y="2692"/>
                  </a:lnTo>
                  <a:lnTo>
                    <a:pt x="194" y="2692"/>
                  </a:lnTo>
                  <a:lnTo>
                    <a:pt x="194"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82"/>
            <p:cNvSpPr/>
            <p:nvPr/>
          </p:nvSpPr>
          <p:spPr>
            <a:xfrm>
              <a:off x="8136310" y="2202350"/>
              <a:ext cx="20067" cy="25038"/>
            </a:xfrm>
            <a:custGeom>
              <a:rect b="b" l="l" r="r" t="t"/>
              <a:pathLst>
                <a:path extrusionOk="0" h="962" w="771">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82"/>
            <p:cNvSpPr/>
            <p:nvPr/>
          </p:nvSpPr>
          <p:spPr>
            <a:xfrm>
              <a:off x="8126316" y="2162241"/>
              <a:ext cx="40056" cy="45080"/>
            </a:xfrm>
            <a:custGeom>
              <a:rect b="b" l="l" r="r" t="t"/>
              <a:pathLst>
                <a:path extrusionOk="0" h="1732" w="1539">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82"/>
            <p:cNvSpPr/>
            <p:nvPr/>
          </p:nvSpPr>
          <p:spPr>
            <a:xfrm>
              <a:off x="8126238" y="2162241"/>
              <a:ext cx="27589" cy="45080"/>
            </a:xfrm>
            <a:custGeom>
              <a:rect b="b" l="l" r="r" t="t"/>
              <a:pathLst>
                <a:path extrusionOk="0" h="1732" w="106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82"/>
            <p:cNvSpPr/>
            <p:nvPr/>
          </p:nvSpPr>
          <p:spPr>
            <a:xfrm>
              <a:off x="8126316" y="2162241"/>
              <a:ext cx="40056" cy="20093"/>
            </a:xfrm>
            <a:custGeom>
              <a:rect b="b" l="l" r="r" t="t"/>
              <a:pathLst>
                <a:path extrusionOk="0" h="772" w="1539">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82"/>
            <p:cNvSpPr/>
            <p:nvPr/>
          </p:nvSpPr>
          <p:spPr>
            <a:xfrm>
              <a:off x="8126316" y="2162241"/>
              <a:ext cx="27511" cy="18349"/>
            </a:xfrm>
            <a:custGeom>
              <a:rect b="b" l="l" r="r" t="t"/>
              <a:pathLst>
                <a:path extrusionOk="0" h="705" w="1057">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82"/>
            <p:cNvSpPr/>
            <p:nvPr/>
          </p:nvSpPr>
          <p:spPr>
            <a:xfrm>
              <a:off x="8196382" y="2202350"/>
              <a:ext cx="60097" cy="110096"/>
            </a:xfrm>
            <a:custGeom>
              <a:rect b="b" l="l" r="r" t="t"/>
              <a:pathLst>
                <a:path extrusionOk="0" h="4230" w="2309">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82"/>
            <p:cNvSpPr/>
            <p:nvPr/>
          </p:nvSpPr>
          <p:spPr>
            <a:xfrm>
              <a:off x="8196382"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82"/>
            <p:cNvSpPr/>
            <p:nvPr/>
          </p:nvSpPr>
          <p:spPr>
            <a:xfrm>
              <a:off x="8241513" y="2227622"/>
              <a:ext cx="15044" cy="74855"/>
            </a:xfrm>
            <a:custGeom>
              <a:rect b="b" l="l" r="r" t="t"/>
              <a:pathLst>
                <a:path extrusionOk="0" h="2876" w="578">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82"/>
            <p:cNvSpPr/>
            <p:nvPr/>
          </p:nvSpPr>
          <p:spPr>
            <a:xfrm>
              <a:off x="8206350"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82"/>
            <p:cNvSpPr/>
            <p:nvPr/>
          </p:nvSpPr>
          <p:spPr>
            <a:xfrm>
              <a:off x="8223945"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82"/>
            <p:cNvSpPr/>
            <p:nvPr/>
          </p:nvSpPr>
          <p:spPr>
            <a:xfrm>
              <a:off x="8216423" y="2202350"/>
              <a:ext cx="19989" cy="25038"/>
            </a:xfrm>
            <a:custGeom>
              <a:rect b="b" l="l" r="r" t="t"/>
              <a:pathLst>
                <a:path extrusionOk="0" h="962" w="768">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82"/>
            <p:cNvSpPr/>
            <p:nvPr/>
          </p:nvSpPr>
          <p:spPr>
            <a:xfrm>
              <a:off x="8206350" y="2162241"/>
              <a:ext cx="40134" cy="45080"/>
            </a:xfrm>
            <a:custGeom>
              <a:rect b="b" l="l" r="r" t="t"/>
              <a:pathLst>
                <a:path extrusionOk="0" h="1732" w="1542">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82"/>
            <p:cNvSpPr/>
            <p:nvPr/>
          </p:nvSpPr>
          <p:spPr>
            <a:xfrm>
              <a:off x="8206350"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82"/>
            <p:cNvSpPr/>
            <p:nvPr/>
          </p:nvSpPr>
          <p:spPr>
            <a:xfrm>
              <a:off x="8206350" y="2162241"/>
              <a:ext cx="40134" cy="20093"/>
            </a:xfrm>
            <a:custGeom>
              <a:rect b="b" l="l" r="r" t="t"/>
              <a:pathLst>
                <a:path extrusionOk="0" h="772" w="1542">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82"/>
            <p:cNvSpPr/>
            <p:nvPr/>
          </p:nvSpPr>
          <p:spPr>
            <a:xfrm>
              <a:off x="8206350"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82"/>
            <p:cNvSpPr/>
            <p:nvPr/>
          </p:nvSpPr>
          <p:spPr>
            <a:xfrm>
              <a:off x="8036208" y="2202350"/>
              <a:ext cx="60097" cy="110096"/>
            </a:xfrm>
            <a:custGeom>
              <a:rect b="b" l="l" r="r" t="t"/>
              <a:pathLst>
                <a:path extrusionOk="0" h="4230" w="2309">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82"/>
            <p:cNvSpPr/>
            <p:nvPr/>
          </p:nvSpPr>
          <p:spPr>
            <a:xfrm>
              <a:off x="8036208" y="2227622"/>
              <a:ext cx="15044" cy="74855"/>
            </a:xfrm>
            <a:custGeom>
              <a:rect b="b" l="l" r="r" t="t"/>
              <a:pathLst>
                <a:path extrusionOk="0" h="2876" w="578">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82"/>
            <p:cNvSpPr/>
            <p:nvPr/>
          </p:nvSpPr>
          <p:spPr>
            <a:xfrm>
              <a:off x="8081262" y="2227622"/>
              <a:ext cx="15044" cy="74855"/>
            </a:xfrm>
            <a:custGeom>
              <a:rect b="b" l="l" r="r" t="t"/>
              <a:pathLst>
                <a:path extrusionOk="0" h="2876" w="578">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82"/>
            <p:cNvSpPr/>
            <p:nvPr/>
          </p:nvSpPr>
          <p:spPr>
            <a:xfrm>
              <a:off x="8046177" y="2297402"/>
              <a:ext cx="40056" cy="15044"/>
            </a:xfrm>
            <a:custGeom>
              <a:rect b="b" l="l" r="r" t="t"/>
              <a:pathLst>
                <a:path extrusionOk="0" h="578" w="1539">
                  <a:moveTo>
                    <a:pt x="1" y="1"/>
                  </a:moveTo>
                  <a:lnTo>
                    <a:pt x="1" y="578"/>
                  </a:lnTo>
                  <a:lnTo>
                    <a:pt x="1538" y="578"/>
                  </a:lnTo>
                  <a:lnTo>
                    <a:pt x="1538"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82"/>
            <p:cNvSpPr/>
            <p:nvPr/>
          </p:nvSpPr>
          <p:spPr>
            <a:xfrm>
              <a:off x="8063772" y="2227362"/>
              <a:ext cx="4971" cy="70066"/>
            </a:xfrm>
            <a:custGeom>
              <a:rect b="b" l="l" r="r" t="t"/>
              <a:pathLst>
                <a:path extrusionOk="0" h="2692" w="191">
                  <a:moveTo>
                    <a:pt x="0" y="0"/>
                  </a:moveTo>
                  <a:lnTo>
                    <a:pt x="0" y="2692"/>
                  </a:lnTo>
                  <a:lnTo>
                    <a:pt x="190" y="2692"/>
                  </a:lnTo>
                  <a:lnTo>
                    <a:pt x="190"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82"/>
            <p:cNvSpPr/>
            <p:nvPr/>
          </p:nvSpPr>
          <p:spPr>
            <a:xfrm>
              <a:off x="8056250" y="2202350"/>
              <a:ext cx="19989" cy="25038"/>
            </a:xfrm>
            <a:custGeom>
              <a:rect b="b" l="l" r="r" t="t"/>
              <a:pathLst>
                <a:path extrusionOk="0" h="962" w="768">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82"/>
            <p:cNvSpPr/>
            <p:nvPr/>
          </p:nvSpPr>
          <p:spPr>
            <a:xfrm>
              <a:off x="8046177" y="2162241"/>
              <a:ext cx="40134" cy="45080"/>
            </a:xfrm>
            <a:custGeom>
              <a:rect b="b" l="l" r="r" t="t"/>
              <a:pathLst>
                <a:path extrusionOk="0" h="1732" w="1542">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82"/>
            <p:cNvSpPr/>
            <p:nvPr/>
          </p:nvSpPr>
          <p:spPr>
            <a:xfrm>
              <a:off x="8046177" y="2162241"/>
              <a:ext cx="27589" cy="45080"/>
            </a:xfrm>
            <a:custGeom>
              <a:rect b="b" l="l" r="r" t="t"/>
              <a:pathLst>
                <a:path extrusionOk="0" h="1732" w="106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82"/>
            <p:cNvSpPr/>
            <p:nvPr/>
          </p:nvSpPr>
          <p:spPr>
            <a:xfrm>
              <a:off x="8046177" y="2162241"/>
              <a:ext cx="40134" cy="20093"/>
            </a:xfrm>
            <a:custGeom>
              <a:rect b="b" l="l" r="r" t="t"/>
              <a:pathLst>
                <a:path extrusionOk="0" h="772" w="1542">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82"/>
            <p:cNvSpPr/>
            <p:nvPr/>
          </p:nvSpPr>
          <p:spPr>
            <a:xfrm>
              <a:off x="8046177" y="2162241"/>
              <a:ext cx="27589" cy="18349"/>
            </a:xfrm>
            <a:custGeom>
              <a:rect b="b" l="l" r="r" t="t"/>
              <a:pathLst>
                <a:path extrusionOk="0" h="705" w="106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82"/>
            <p:cNvSpPr/>
            <p:nvPr/>
          </p:nvSpPr>
          <p:spPr>
            <a:xfrm>
              <a:off x="8031445" y="2157582"/>
              <a:ext cx="69519" cy="159549"/>
            </a:xfrm>
            <a:custGeom>
              <a:rect b="b" l="l" r="r" t="t"/>
              <a:pathLst>
                <a:path extrusionOk="0" h="6130" w="2671">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82"/>
            <p:cNvSpPr/>
            <p:nvPr/>
          </p:nvSpPr>
          <p:spPr>
            <a:xfrm>
              <a:off x="8111584" y="2157582"/>
              <a:ext cx="69519" cy="159549"/>
            </a:xfrm>
            <a:custGeom>
              <a:rect b="b" l="l" r="r" t="t"/>
              <a:pathLst>
                <a:path extrusionOk="0" h="6130" w="2671">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82"/>
            <p:cNvSpPr/>
            <p:nvPr/>
          </p:nvSpPr>
          <p:spPr>
            <a:xfrm>
              <a:off x="8191697" y="2157582"/>
              <a:ext cx="69441" cy="159549"/>
            </a:xfrm>
            <a:custGeom>
              <a:rect b="b" l="l" r="r" t="t"/>
              <a:pathLst>
                <a:path extrusionOk="0" h="6130" w="2668">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82"/>
            <p:cNvSpPr/>
            <p:nvPr/>
          </p:nvSpPr>
          <p:spPr>
            <a:xfrm>
              <a:off x="7997193" y="1997539"/>
              <a:ext cx="294631" cy="189532"/>
            </a:xfrm>
            <a:custGeom>
              <a:rect b="b" l="l" r="r" t="t"/>
              <a:pathLst>
                <a:path extrusionOk="0" h="7282" w="1132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2" name="Google Shape;19152;p82"/>
          <p:cNvGrpSpPr/>
          <p:nvPr/>
        </p:nvGrpSpPr>
        <p:grpSpPr>
          <a:xfrm>
            <a:off x="3039969" y="3844159"/>
            <a:ext cx="372844" cy="353610"/>
            <a:chOff x="3302118" y="3796534"/>
            <a:chExt cx="372844" cy="353610"/>
          </a:xfrm>
        </p:grpSpPr>
        <p:sp>
          <p:nvSpPr>
            <p:cNvPr id="19153" name="Google Shape;19153;p82"/>
            <p:cNvSpPr/>
            <p:nvPr/>
          </p:nvSpPr>
          <p:spPr>
            <a:xfrm>
              <a:off x="3326480"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82"/>
            <p:cNvSpPr/>
            <p:nvPr/>
          </p:nvSpPr>
          <p:spPr>
            <a:xfrm>
              <a:off x="3475384" y="3802104"/>
              <a:ext cx="199579" cy="342522"/>
            </a:xfrm>
            <a:custGeom>
              <a:rect b="b" l="l" r="r" t="t"/>
              <a:pathLst>
                <a:path extrusionOk="0" h="13160" w="7668">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82"/>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82"/>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82"/>
            <p:cNvSpPr/>
            <p:nvPr/>
          </p:nvSpPr>
          <p:spPr>
            <a:xfrm>
              <a:off x="3302118" y="3796534"/>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82"/>
            <p:cNvSpPr/>
            <p:nvPr/>
          </p:nvSpPr>
          <p:spPr>
            <a:xfrm>
              <a:off x="3387931" y="3863555"/>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82"/>
            <p:cNvSpPr/>
            <p:nvPr/>
          </p:nvSpPr>
          <p:spPr>
            <a:xfrm>
              <a:off x="3434546" y="3915506"/>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82"/>
            <p:cNvSpPr/>
            <p:nvPr/>
          </p:nvSpPr>
          <p:spPr>
            <a:xfrm>
              <a:off x="3542326" y="3891378"/>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1" name="Google Shape;19161;p82"/>
          <p:cNvGrpSpPr/>
          <p:nvPr/>
        </p:nvGrpSpPr>
        <p:grpSpPr>
          <a:xfrm>
            <a:off x="6936481" y="3354899"/>
            <a:ext cx="404051" cy="382344"/>
            <a:chOff x="6962652" y="3354899"/>
            <a:chExt cx="404051" cy="382344"/>
          </a:xfrm>
        </p:grpSpPr>
        <p:sp>
          <p:nvSpPr>
            <p:cNvPr id="19162" name="Google Shape;19162;p82"/>
            <p:cNvSpPr/>
            <p:nvPr/>
          </p:nvSpPr>
          <p:spPr>
            <a:xfrm>
              <a:off x="6989565" y="3360990"/>
              <a:ext cx="370267" cy="370163"/>
            </a:xfrm>
            <a:custGeom>
              <a:rect b="b" l="l" r="r" t="t"/>
              <a:pathLst>
                <a:path extrusionOk="0" h="14222" w="14226">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82"/>
            <p:cNvSpPr/>
            <p:nvPr/>
          </p:nvSpPr>
          <p:spPr>
            <a:xfrm>
              <a:off x="7150571" y="3360990"/>
              <a:ext cx="216132" cy="370267"/>
            </a:xfrm>
            <a:custGeom>
              <a:rect b="b" l="l" r="r" t="t"/>
              <a:pathLst>
                <a:path extrusionOk="0" h="14226" w="8304">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82"/>
            <p:cNvSpPr/>
            <p:nvPr/>
          </p:nvSpPr>
          <p:spPr>
            <a:xfrm>
              <a:off x="7044795" y="3472882"/>
              <a:ext cx="76026" cy="121913"/>
            </a:xfrm>
            <a:custGeom>
              <a:rect b="b" l="l" r="r" t="t"/>
              <a:pathLst>
                <a:path extrusionOk="0" h="4684" w="2921">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82"/>
            <p:cNvSpPr/>
            <p:nvPr/>
          </p:nvSpPr>
          <p:spPr>
            <a:xfrm>
              <a:off x="7197628" y="3472882"/>
              <a:ext cx="76130" cy="121913"/>
            </a:xfrm>
            <a:custGeom>
              <a:rect b="b" l="l" r="r" t="t"/>
              <a:pathLst>
                <a:path extrusionOk="0" h="4684" w="2925">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82"/>
            <p:cNvSpPr/>
            <p:nvPr/>
          </p:nvSpPr>
          <p:spPr>
            <a:xfrm>
              <a:off x="7141487" y="3497790"/>
              <a:ext cx="25038" cy="97004"/>
            </a:xfrm>
            <a:custGeom>
              <a:rect b="b" l="l" r="r" t="t"/>
              <a:pathLst>
                <a:path extrusionOk="0" h="3727" w="962">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82"/>
            <p:cNvSpPr/>
            <p:nvPr/>
          </p:nvSpPr>
          <p:spPr>
            <a:xfrm>
              <a:off x="7288933" y="3529518"/>
              <a:ext cx="38573" cy="33055"/>
            </a:xfrm>
            <a:custGeom>
              <a:rect b="b" l="l" r="r" t="t"/>
              <a:pathLst>
                <a:path extrusionOk="0" h="1270" w="1482">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82"/>
            <p:cNvSpPr/>
            <p:nvPr/>
          </p:nvSpPr>
          <p:spPr>
            <a:xfrm>
              <a:off x="6962652" y="3354899"/>
              <a:ext cx="402776" cy="382344"/>
            </a:xfrm>
            <a:custGeom>
              <a:rect b="b" l="l" r="r" t="t"/>
              <a:pathLst>
                <a:path extrusionOk="0" h="14690" w="15475">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82"/>
            <p:cNvSpPr/>
            <p:nvPr/>
          </p:nvSpPr>
          <p:spPr>
            <a:xfrm>
              <a:off x="7039121" y="3467104"/>
              <a:ext cx="86177" cy="133729"/>
            </a:xfrm>
            <a:custGeom>
              <a:rect b="b" l="l" r="r" t="t"/>
              <a:pathLst>
                <a:path extrusionOk="0" h="5138" w="3311">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82"/>
            <p:cNvSpPr/>
            <p:nvPr/>
          </p:nvSpPr>
          <p:spPr>
            <a:xfrm>
              <a:off x="7191954" y="3467104"/>
              <a:ext cx="86203" cy="133729"/>
            </a:xfrm>
            <a:custGeom>
              <a:rect b="b" l="l" r="r" t="t"/>
              <a:pathLst>
                <a:path extrusionOk="0" h="5138" w="3312">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82"/>
            <p:cNvSpPr/>
            <p:nvPr/>
          </p:nvSpPr>
          <p:spPr>
            <a:xfrm>
              <a:off x="7135813" y="3491726"/>
              <a:ext cx="36386" cy="108665"/>
            </a:xfrm>
            <a:custGeom>
              <a:rect b="b" l="l" r="r" t="t"/>
              <a:pathLst>
                <a:path extrusionOk="0" h="4175" w="1398">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82"/>
            <p:cNvSpPr/>
            <p:nvPr/>
          </p:nvSpPr>
          <p:spPr>
            <a:xfrm>
              <a:off x="7281333" y="3523896"/>
              <a:ext cx="51769" cy="44351"/>
            </a:xfrm>
            <a:custGeom>
              <a:rect b="b" l="l" r="r" t="t"/>
              <a:pathLst>
                <a:path extrusionOk="0" h="1704" w="1989">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3" name="Google Shape;19173;p82"/>
          <p:cNvGrpSpPr/>
          <p:nvPr/>
        </p:nvGrpSpPr>
        <p:grpSpPr>
          <a:xfrm>
            <a:off x="3482281" y="3844159"/>
            <a:ext cx="372740" cy="353610"/>
            <a:chOff x="3744430" y="3796534"/>
            <a:chExt cx="372740" cy="353610"/>
          </a:xfrm>
        </p:grpSpPr>
        <p:sp>
          <p:nvSpPr>
            <p:cNvPr id="19174" name="Google Shape;19174;p82"/>
            <p:cNvSpPr/>
            <p:nvPr/>
          </p:nvSpPr>
          <p:spPr>
            <a:xfrm>
              <a:off x="3768713" y="3802104"/>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82"/>
            <p:cNvSpPr/>
            <p:nvPr/>
          </p:nvSpPr>
          <p:spPr>
            <a:xfrm>
              <a:off x="3917617" y="3802104"/>
              <a:ext cx="199553" cy="342522"/>
            </a:xfrm>
            <a:custGeom>
              <a:rect b="b" l="l" r="r" t="t"/>
              <a:pathLst>
                <a:path extrusionOk="0" h="13160" w="7667">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82"/>
            <p:cNvSpPr/>
            <p:nvPr/>
          </p:nvSpPr>
          <p:spPr>
            <a:xfrm>
              <a:off x="3850206" y="3943225"/>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82"/>
            <p:cNvSpPr/>
            <p:nvPr/>
          </p:nvSpPr>
          <p:spPr>
            <a:xfrm>
              <a:off x="3835188" y="3876126"/>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82"/>
            <p:cNvSpPr/>
            <p:nvPr/>
          </p:nvSpPr>
          <p:spPr>
            <a:xfrm>
              <a:off x="3924670" y="3943121"/>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82"/>
            <p:cNvSpPr/>
            <p:nvPr/>
          </p:nvSpPr>
          <p:spPr>
            <a:xfrm>
              <a:off x="3744430" y="3796534"/>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82"/>
            <p:cNvSpPr/>
            <p:nvPr/>
          </p:nvSpPr>
          <p:spPr>
            <a:xfrm>
              <a:off x="3844974" y="3937993"/>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82"/>
            <p:cNvSpPr/>
            <p:nvPr/>
          </p:nvSpPr>
          <p:spPr>
            <a:xfrm>
              <a:off x="3828134" y="3870973"/>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82"/>
            <p:cNvSpPr/>
            <p:nvPr/>
          </p:nvSpPr>
          <p:spPr>
            <a:xfrm>
              <a:off x="3919439" y="3937993"/>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3" name="Google Shape;19183;p82"/>
          <p:cNvGrpSpPr/>
          <p:nvPr/>
        </p:nvGrpSpPr>
        <p:grpSpPr>
          <a:xfrm>
            <a:off x="4808954" y="3844159"/>
            <a:ext cx="372844" cy="353610"/>
            <a:chOff x="5071104" y="3796534"/>
            <a:chExt cx="372844" cy="353610"/>
          </a:xfrm>
        </p:grpSpPr>
        <p:sp>
          <p:nvSpPr>
            <p:cNvPr id="19184" name="Google Shape;19184;p82"/>
            <p:cNvSpPr/>
            <p:nvPr/>
          </p:nvSpPr>
          <p:spPr>
            <a:xfrm>
              <a:off x="5095465" y="3802104"/>
              <a:ext cx="342522" cy="342418"/>
            </a:xfrm>
            <a:custGeom>
              <a:rect b="b" l="l" r="r" t="t"/>
              <a:pathLst>
                <a:path extrusionOk="0" h="13156" w="1316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82"/>
            <p:cNvSpPr/>
            <p:nvPr/>
          </p:nvSpPr>
          <p:spPr>
            <a:xfrm>
              <a:off x="5244369" y="3802104"/>
              <a:ext cx="199579" cy="342522"/>
            </a:xfrm>
            <a:custGeom>
              <a:rect b="b" l="l" r="r" t="t"/>
              <a:pathLst>
                <a:path extrusionOk="0" h="13160" w="7668">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82"/>
            <p:cNvSpPr/>
            <p:nvPr/>
          </p:nvSpPr>
          <p:spPr>
            <a:xfrm>
              <a:off x="5141898" y="3854211"/>
              <a:ext cx="249864" cy="238074"/>
            </a:xfrm>
            <a:custGeom>
              <a:rect b="b" l="l" r="r" t="t"/>
              <a:pathLst>
                <a:path extrusionOk="0" h="9147" w="960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82"/>
            <p:cNvSpPr/>
            <p:nvPr/>
          </p:nvSpPr>
          <p:spPr>
            <a:xfrm>
              <a:off x="5199679" y="3928676"/>
              <a:ext cx="126598" cy="81883"/>
            </a:xfrm>
            <a:custGeom>
              <a:rect b="b" l="l" r="r" t="t"/>
              <a:pathLst>
                <a:path extrusionOk="0" h="3146" w="4864">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82"/>
            <p:cNvSpPr/>
            <p:nvPr/>
          </p:nvSpPr>
          <p:spPr>
            <a:xfrm>
              <a:off x="5071104" y="3796534"/>
              <a:ext cx="372584" cy="353610"/>
            </a:xfrm>
            <a:custGeom>
              <a:rect b="b" l="l" r="r" t="t"/>
              <a:pathLst>
                <a:path extrusionOk="0" h="13586" w="14315">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82"/>
            <p:cNvSpPr/>
            <p:nvPr/>
          </p:nvSpPr>
          <p:spPr>
            <a:xfrm>
              <a:off x="5133465" y="3848745"/>
              <a:ext cx="277792" cy="249187"/>
            </a:xfrm>
            <a:custGeom>
              <a:rect b="b" l="l" r="r" t="t"/>
              <a:pathLst>
                <a:path extrusionOk="0" h="9574" w="10673">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82"/>
            <p:cNvSpPr/>
            <p:nvPr/>
          </p:nvSpPr>
          <p:spPr>
            <a:xfrm>
              <a:off x="5192886" y="3923106"/>
              <a:ext cx="139716" cy="93100"/>
            </a:xfrm>
            <a:custGeom>
              <a:rect b="b" l="l" r="r" t="t"/>
              <a:pathLst>
                <a:path extrusionOk="0" h="3577" w="5368">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1" name="Google Shape;19191;p82"/>
          <p:cNvGrpSpPr/>
          <p:nvPr/>
        </p:nvGrpSpPr>
        <p:grpSpPr>
          <a:xfrm>
            <a:off x="7412030" y="3354899"/>
            <a:ext cx="403504" cy="382318"/>
            <a:chOff x="7438201" y="3354899"/>
            <a:chExt cx="403504" cy="382318"/>
          </a:xfrm>
        </p:grpSpPr>
        <p:sp>
          <p:nvSpPr>
            <p:cNvPr id="19192" name="Google Shape;19192;p82"/>
            <p:cNvSpPr/>
            <p:nvPr/>
          </p:nvSpPr>
          <p:spPr>
            <a:xfrm>
              <a:off x="7464566" y="3360990"/>
              <a:ext cx="370293" cy="370163"/>
            </a:xfrm>
            <a:custGeom>
              <a:rect b="b" l="l" r="r" t="t"/>
              <a:pathLst>
                <a:path extrusionOk="0" h="14222" w="14227">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82"/>
            <p:cNvSpPr/>
            <p:nvPr/>
          </p:nvSpPr>
          <p:spPr>
            <a:xfrm>
              <a:off x="7625468" y="3360990"/>
              <a:ext cx="216236" cy="370267"/>
            </a:xfrm>
            <a:custGeom>
              <a:rect b="b" l="l" r="r" t="t"/>
              <a:pathLst>
                <a:path extrusionOk="0" h="14226" w="8308">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82"/>
            <p:cNvSpPr/>
            <p:nvPr/>
          </p:nvSpPr>
          <p:spPr>
            <a:xfrm>
              <a:off x="7665134" y="3400708"/>
              <a:ext cx="57443" cy="49218"/>
            </a:xfrm>
            <a:custGeom>
              <a:rect b="b" l="l" r="r" t="t"/>
              <a:pathLst>
                <a:path extrusionOk="0" h="1891" w="2207">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82"/>
            <p:cNvSpPr/>
            <p:nvPr/>
          </p:nvSpPr>
          <p:spPr>
            <a:xfrm>
              <a:off x="7523727" y="3481211"/>
              <a:ext cx="251868" cy="210120"/>
            </a:xfrm>
            <a:custGeom>
              <a:rect b="b" l="l" r="r" t="t"/>
              <a:pathLst>
                <a:path extrusionOk="0" h="8073" w="9677">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82"/>
            <p:cNvSpPr/>
            <p:nvPr/>
          </p:nvSpPr>
          <p:spPr>
            <a:xfrm>
              <a:off x="7729058" y="3489331"/>
              <a:ext cx="74022" cy="80477"/>
            </a:xfrm>
            <a:custGeom>
              <a:rect b="b" l="l" r="r" t="t"/>
              <a:pathLst>
                <a:path extrusionOk="0" h="3092" w="2844">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82"/>
            <p:cNvSpPr/>
            <p:nvPr/>
          </p:nvSpPr>
          <p:spPr>
            <a:xfrm>
              <a:off x="7493145" y="3489279"/>
              <a:ext cx="77224" cy="80529"/>
            </a:xfrm>
            <a:custGeom>
              <a:rect b="b" l="l" r="r" t="t"/>
              <a:pathLst>
                <a:path extrusionOk="0" h="3094" w="2967">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82"/>
            <p:cNvSpPr/>
            <p:nvPr/>
          </p:nvSpPr>
          <p:spPr>
            <a:xfrm>
              <a:off x="7560556" y="3537534"/>
              <a:ext cx="57339" cy="49218"/>
            </a:xfrm>
            <a:custGeom>
              <a:rect b="b" l="l" r="r" t="t"/>
              <a:pathLst>
                <a:path extrusionOk="0" h="1891" w="2203">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82"/>
            <p:cNvSpPr/>
            <p:nvPr/>
          </p:nvSpPr>
          <p:spPr>
            <a:xfrm>
              <a:off x="7673203" y="3537534"/>
              <a:ext cx="57339" cy="49218"/>
            </a:xfrm>
            <a:custGeom>
              <a:rect b="b" l="l" r="r" t="t"/>
              <a:pathLst>
                <a:path extrusionOk="0" h="1891" w="2203">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82"/>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82"/>
            <p:cNvSpPr/>
            <p:nvPr/>
          </p:nvSpPr>
          <p:spPr>
            <a:xfrm>
              <a:off x="7643610" y="3395112"/>
              <a:ext cx="85370" cy="94662"/>
            </a:xfrm>
            <a:custGeom>
              <a:rect b="b" l="l" r="r" t="t"/>
              <a:pathLst>
                <a:path extrusionOk="0" h="3637" w="328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82"/>
            <p:cNvSpPr/>
            <p:nvPr/>
          </p:nvSpPr>
          <p:spPr>
            <a:xfrm>
              <a:off x="7438201" y="3354899"/>
              <a:ext cx="402776" cy="382318"/>
            </a:xfrm>
            <a:custGeom>
              <a:rect b="b" l="l" r="r" t="t"/>
              <a:pathLst>
                <a:path extrusionOk="0" h="14689" w="15475">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82"/>
            <p:cNvSpPr/>
            <p:nvPr/>
          </p:nvSpPr>
          <p:spPr>
            <a:xfrm>
              <a:off x="7574298" y="3627511"/>
              <a:ext cx="150777" cy="34877"/>
            </a:xfrm>
            <a:custGeom>
              <a:rect b="b" l="l" r="r" t="t"/>
              <a:pathLst>
                <a:path extrusionOk="0" h="1340" w="5793">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82"/>
            <p:cNvSpPr/>
            <p:nvPr/>
          </p:nvSpPr>
          <p:spPr>
            <a:xfrm>
              <a:off x="7482265" y="3395112"/>
              <a:ext cx="326385" cy="301789"/>
            </a:xfrm>
            <a:custGeom>
              <a:rect b="b" l="l" r="r" t="t"/>
              <a:pathLst>
                <a:path extrusionOk="0" h="11595" w="1254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82"/>
            <p:cNvSpPr/>
            <p:nvPr/>
          </p:nvSpPr>
          <p:spPr>
            <a:xfrm>
              <a:off x="7553034" y="3531912"/>
              <a:ext cx="70561" cy="60410"/>
            </a:xfrm>
            <a:custGeom>
              <a:rect b="b" l="l" r="r" t="t"/>
              <a:pathLst>
                <a:path extrusionOk="0" h="2321" w="2711">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82"/>
            <p:cNvSpPr/>
            <p:nvPr/>
          </p:nvSpPr>
          <p:spPr>
            <a:xfrm>
              <a:off x="7665681" y="3531964"/>
              <a:ext cx="70535" cy="60384"/>
            </a:xfrm>
            <a:custGeom>
              <a:rect b="b" l="l" r="r" t="t"/>
              <a:pathLst>
                <a:path extrusionOk="0" h="2320" w="271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7" name="Google Shape;19207;p82"/>
          <p:cNvGrpSpPr/>
          <p:nvPr/>
        </p:nvGrpSpPr>
        <p:grpSpPr>
          <a:xfrm>
            <a:off x="5134129" y="2435035"/>
            <a:ext cx="288515" cy="350512"/>
            <a:chOff x="5160300" y="2435035"/>
            <a:chExt cx="288515" cy="350512"/>
          </a:xfrm>
        </p:grpSpPr>
        <p:sp>
          <p:nvSpPr>
            <p:cNvPr id="19208" name="Google Shape;19208;p82"/>
            <p:cNvSpPr/>
            <p:nvPr/>
          </p:nvSpPr>
          <p:spPr>
            <a:xfrm>
              <a:off x="5255821" y="2440189"/>
              <a:ext cx="113766" cy="29125"/>
            </a:xfrm>
            <a:custGeom>
              <a:rect b="b" l="l" r="r" t="t"/>
              <a:pathLst>
                <a:path extrusionOk="0" h="1119" w="4371">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82"/>
            <p:cNvSpPr/>
            <p:nvPr/>
          </p:nvSpPr>
          <p:spPr>
            <a:xfrm>
              <a:off x="5337339" y="2440189"/>
              <a:ext cx="32066" cy="29125"/>
            </a:xfrm>
            <a:custGeom>
              <a:rect b="b" l="l" r="r" t="t"/>
              <a:pathLst>
                <a:path extrusionOk="0" h="1119" w="1232">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82"/>
            <p:cNvSpPr/>
            <p:nvPr/>
          </p:nvSpPr>
          <p:spPr>
            <a:xfrm>
              <a:off x="5186223" y="2469288"/>
              <a:ext cx="247834" cy="311133"/>
            </a:xfrm>
            <a:custGeom>
              <a:rect b="b" l="l" r="r" t="t"/>
              <a:pathLst>
                <a:path extrusionOk="0" h="11954" w="9522">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82"/>
            <p:cNvSpPr/>
            <p:nvPr/>
          </p:nvSpPr>
          <p:spPr>
            <a:xfrm>
              <a:off x="5276695" y="2469288"/>
              <a:ext cx="157362" cy="309207"/>
            </a:xfrm>
            <a:custGeom>
              <a:rect b="b" l="l" r="r" t="t"/>
              <a:pathLst>
                <a:path extrusionOk="0" h="11880" w="6046">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82"/>
            <p:cNvSpPr/>
            <p:nvPr/>
          </p:nvSpPr>
          <p:spPr>
            <a:xfrm>
              <a:off x="5192001" y="2637009"/>
              <a:ext cx="242056" cy="143307"/>
            </a:xfrm>
            <a:custGeom>
              <a:rect b="b" l="l" r="r" t="t"/>
              <a:pathLst>
                <a:path extrusionOk="0" h="5506" w="930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82"/>
            <p:cNvSpPr/>
            <p:nvPr/>
          </p:nvSpPr>
          <p:spPr>
            <a:xfrm>
              <a:off x="5383668" y="2644661"/>
              <a:ext cx="50311" cy="133729"/>
            </a:xfrm>
            <a:custGeom>
              <a:rect b="b" l="l" r="r" t="t"/>
              <a:pathLst>
                <a:path extrusionOk="0" h="5138" w="1933">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82"/>
            <p:cNvSpPr/>
            <p:nvPr/>
          </p:nvSpPr>
          <p:spPr>
            <a:xfrm>
              <a:off x="5385308" y="2681854"/>
              <a:ext cx="18167" cy="15564"/>
            </a:xfrm>
            <a:custGeom>
              <a:rect b="b" l="l" r="r" t="t"/>
              <a:pathLst>
                <a:path extrusionOk="0" h="598" w="698">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82"/>
            <p:cNvSpPr/>
            <p:nvPr/>
          </p:nvSpPr>
          <p:spPr>
            <a:xfrm>
              <a:off x="5347594" y="2739089"/>
              <a:ext cx="15773" cy="13482"/>
            </a:xfrm>
            <a:custGeom>
              <a:rect b="b" l="l" r="r" t="t"/>
              <a:pathLst>
                <a:path extrusionOk="0" h="518" w="606">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82"/>
            <p:cNvSpPr/>
            <p:nvPr/>
          </p:nvSpPr>
          <p:spPr>
            <a:xfrm>
              <a:off x="5244291" y="2672406"/>
              <a:ext cx="15773" cy="13560"/>
            </a:xfrm>
            <a:custGeom>
              <a:rect b="b" l="l" r="r" t="t"/>
              <a:pathLst>
                <a:path extrusionOk="0" h="521" w="606">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82"/>
            <p:cNvSpPr/>
            <p:nvPr/>
          </p:nvSpPr>
          <p:spPr>
            <a:xfrm>
              <a:off x="5266622" y="2739089"/>
              <a:ext cx="15799" cy="13482"/>
            </a:xfrm>
            <a:custGeom>
              <a:rect b="b" l="l" r="r" t="t"/>
              <a:pathLst>
                <a:path extrusionOk="0" h="518" w="607">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82"/>
            <p:cNvSpPr/>
            <p:nvPr/>
          </p:nvSpPr>
          <p:spPr>
            <a:xfrm>
              <a:off x="5305820" y="2686695"/>
              <a:ext cx="19078" cy="16371"/>
            </a:xfrm>
            <a:custGeom>
              <a:rect b="b" l="l" r="r" t="t"/>
              <a:pathLst>
                <a:path extrusionOk="0" h="629" w="733">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82"/>
            <p:cNvSpPr/>
            <p:nvPr/>
          </p:nvSpPr>
          <p:spPr>
            <a:xfrm>
              <a:off x="5160300" y="2435035"/>
              <a:ext cx="288515" cy="350512"/>
            </a:xfrm>
            <a:custGeom>
              <a:rect b="b" l="l" r="r" t="t"/>
              <a:pathLst>
                <a:path extrusionOk="0" h="13467" w="11085">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0" name="Google Shape;19220;p82"/>
          <p:cNvGrpSpPr/>
          <p:nvPr/>
        </p:nvGrpSpPr>
        <p:grpSpPr>
          <a:xfrm>
            <a:off x="5693499" y="3844159"/>
            <a:ext cx="372766" cy="353610"/>
            <a:chOff x="5955648" y="3796534"/>
            <a:chExt cx="372766" cy="353610"/>
          </a:xfrm>
        </p:grpSpPr>
        <p:sp>
          <p:nvSpPr>
            <p:cNvPr id="19221" name="Google Shape;19221;p82"/>
            <p:cNvSpPr/>
            <p:nvPr/>
          </p:nvSpPr>
          <p:spPr>
            <a:xfrm>
              <a:off x="5980010" y="3802104"/>
              <a:ext cx="342444" cy="342418"/>
            </a:xfrm>
            <a:custGeom>
              <a:rect b="b" l="l" r="r" t="t"/>
              <a:pathLst>
                <a:path extrusionOk="0" h="13156" w="13157">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82"/>
            <p:cNvSpPr/>
            <p:nvPr/>
          </p:nvSpPr>
          <p:spPr>
            <a:xfrm>
              <a:off x="6128913" y="3802104"/>
              <a:ext cx="199501" cy="342522"/>
            </a:xfrm>
            <a:custGeom>
              <a:rect b="b" l="l" r="r" t="t"/>
              <a:pathLst>
                <a:path extrusionOk="0" h="13160" w="7665">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82"/>
            <p:cNvSpPr/>
            <p:nvPr/>
          </p:nvSpPr>
          <p:spPr>
            <a:xfrm>
              <a:off x="6034407" y="3860978"/>
              <a:ext cx="233831" cy="225867"/>
            </a:xfrm>
            <a:custGeom>
              <a:rect b="b" l="l" r="r" t="t"/>
              <a:pathLst>
                <a:path extrusionOk="0" h="8678" w="8984">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82"/>
            <p:cNvSpPr/>
            <p:nvPr/>
          </p:nvSpPr>
          <p:spPr>
            <a:xfrm>
              <a:off x="6100621" y="3915298"/>
              <a:ext cx="101221" cy="116135"/>
            </a:xfrm>
            <a:custGeom>
              <a:rect b="b" l="l" r="r" t="t"/>
              <a:pathLst>
                <a:path extrusionOk="0" h="4462" w="3889">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82"/>
            <p:cNvSpPr/>
            <p:nvPr/>
          </p:nvSpPr>
          <p:spPr>
            <a:xfrm>
              <a:off x="5955648" y="3796534"/>
              <a:ext cx="372584" cy="353610"/>
            </a:xfrm>
            <a:custGeom>
              <a:rect b="b" l="l" r="r" t="t"/>
              <a:pathLst>
                <a:path extrusionOk="0" h="13586" w="14315">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82"/>
            <p:cNvSpPr/>
            <p:nvPr/>
          </p:nvSpPr>
          <p:spPr>
            <a:xfrm>
              <a:off x="6027822" y="3854732"/>
              <a:ext cx="247001" cy="237137"/>
            </a:xfrm>
            <a:custGeom>
              <a:rect b="b" l="l" r="r" t="t"/>
              <a:pathLst>
                <a:path extrusionOk="0" h="9111" w="949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82"/>
            <p:cNvSpPr/>
            <p:nvPr/>
          </p:nvSpPr>
          <p:spPr>
            <a:xfrm>
              <a:off x="6095312" y="3910066"/>
              <a:ext cx="111944" cy="126598"/>
            </a:xfrm>
            <a:custGeom>
              <a:rect b="b" l="l" r="r" t="t"/>
              <a:pathLst>
                <a:path extrusionOk="0" h="4864" w="4301">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28" name="Google Shape;19228;p82"/>
          <p:cNvGrpSpPr/>
          <p:nvPr/>
        </p:nvGrpSpPr>
        <p:grpSpPr>
          <a:xfrm>
            <a:off x="4629560" y="2446592"/>
            <a:ext cx="372818" cy="327504"/>
            <a:chOff x="4655731" y="2446592"/>
            <a:chExt cx="372818" cy="327504"/>
          </a:xfrm>
        </p:grpSpPr>
        <p:sp>
          <p:nvSpPr>
            <p:cNvPr id="19229" name="Google Shape;19229;p82"/>
            <p:cNvSpPr/>
            <p:nvPr/>
          </p:nvSpPr>
          <p:spPr>
            <a:xfrm>
              <a:off x="4676865" y="2526887"/>
              <a:ext cx="330627" cy="224956"/>
            </a:xfrm>
            <a:custGeom>
              <a:rect b="b" l="l" r="r" t="t"/>
              <a:pathLst>
                <a:path extrusionOk="0" h="8643" w="12703">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82"/>
            <p:cNvSpPr/>
            <p:nvPr/>
          </p:nvSpPr>
          <p:spPr>
            <a:xfrm>
              <a:off x="4962230" y="2526887"/>
              <a:ext cx="45262" cy="224956"/>
            </a:xfrm>
            <a:custGeom>
              <a:rect b="b" l="l" r="r" t="t"/>
              <a:pathLst>
                <a:path extrusionOk="0" h="8643" w="1739">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82"/>
            <p:cNvSpPr/>
            <p:nvPr/>
          </p:nvSpPr>
          <p:spPr>
            <a:xfrm>
              <a:off x="4699951" y="2550077"/>
              <a:ext cx="284376" cy="201765"/>
            </a:xfrm>
            <a:custGeom>
              <a:rect b="b" l="l" r="r" t="t"/>
              <a:pathLst>
                <a:path extrusionOk="0" h="7752" w="10926">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82"/>
            <p:cNvSpPr/>
            <p:nvPr/>
          </p:nvSpPr>
          <p:spPr>
            <a:xfrm>
              <a:off x="4962230" y="2550077"/>
              <a:ext cx="22097" cy="201765"/>
            </a:xfrm>
            <a:custGeom>
              <a:rect b="b" l="l" r="r" t="t"/>
              <a:pathLst>
                <a:path extrusionOk="0" h="7752" w="849">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82"/>
            <p:cNvSpPr/>
            <p:nvPr/>
          </p:nvSpPr>
          <p:spPr>
            <a:xfrm>
              <a:off x="4821656" y="2587062"/>
              <a:ext cx="41149" cy="21004"/>
            </a:xfrm>
            <a:custGeom>
              <a:rect b="b" l="l" r="r" t="t"/>
              <a:pathLst>
                <a:path extrusionOk="0" h="807" w="1581">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82"/>
            <p:cNvSpPr/>
            <p:nvPr/>
          </p:nvSpPr>
          <p:spPr>
            <a:xfrm>
              <a:off x="4808460" y="2608301"/>
              <a:ext cx="67724" cy="77614"/>
            </a:xfrm>
            <a:custGeom>
              <a:rect b="b" l="l" r="r" t="t"/>
              <a:pathLst>
                <a:path extrusionOk="0" h="2982" w="2602">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82"/>
            <p:cNvSpPr/>
            <p:nvPr/>
          </p:nvSpPr>
          <p:spPr>
            <a:xfrm>
              <a:off x="4833551" y="2608301"/>
              <a:ext cx="42633" cy="77614"/>
            </a:xfrm>
            <a:custGeom>
              <a:rect b="b" l="l" r="r" t="t"/>
              <a:pathLst>
                <a:path extrusionOk="0" h="2982" w="1638">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82"/>
            <p:cNvSpPr/>
            <p:nvPr/>
          </p:nvSpPr>
          <p:spPr>
            <a:xfrm>
              <a:off x="4794822" y="2446592"/>
              <a:ext cx="95078" cy="52940"/>
            </a:xfrm>
            <a:custGeom>
              <a:rect b="b" l="l" r="r" t="t"/>
              <a:pathLst>
                <a:path extrusionOk="0" h="2034" w="3653">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82"/>
            <p:cNvSpPr/>
            <p:nvPr/>
          </p:nvSpPr>
          <p:spPr>
            <a:xfrm>
              <a:off x="4816060" y="2465540"/>
              <a:ext cx="52602" cy="31259"/>
            </a:xfrm>
            <a:custGeom>
              <a:rect b="b" l="l" r="r" t="t"/>
              <a:pathLst>
                <a:path extrusionOk="0" h="1201" w="2021">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82"/>
            <p:cNvSpPr/>
            <p:nvPr/>
          </p:nvSpPr>
          <p:spPr>
            <a:xfrm>
              <a:off x="4661222" y="2730942"/>
              <a:ext cx="361938" cy="37740"/>
            </a:xfrm>
            <a:custGeom>
              <a:rect b="b" l="l" r="r" t="t"/>
              <a:pathLst>
                <a:path extrusionOk="0" h="1450" w="13906">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82"/>
            <p:cNvSpPr/>
            <p:nvPr/>
          </p:nvSpPr>
          <p:spPr>
            <a:xfrm>
              <a:off x="4781365" y="2730942"/>
              <a:ext cx="25663" cy="5336"/>
            </a:xfrm>
            <a:custGeom>
              <a:rect b="b" l="l" r="r" t="t"/>
              <a:pathLst>
                <a:path extrusionOk="0" h="205" w="986">
                  <a:moveTo>
                    <a:pt x="0" y="0"/>
                  </a:moveTo>
                  <a:lnTo>
                    <a:pt x="285" y="204"/>
                  </a:lnTo>
                  <a:lnTo>
                    <a:pt x="986" y="204"/>
                  </a:lnTo>
                  <a:lnTo>
                    <a:pt x="701"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82"/>
            <p:cNvSpPr/>
            <p:nvPr/>
          </p:nvSpPr>
          <p:spPr>
            <a:xfrm>
              <a:off x="4978992" y="2730942"/>
              <a:ext cx="44065" cy="37740"/>
            </a:xfrm>
            <a:custGeom>
              <a:rect b="b" l="l" r="r" t="t"/>
              <a:pathLst>
                <a:path extrusionOk="0" h="1450" w="1693">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82"/>
            <p:cNvSpPr/>
            <p:nvPr/>
          </p:nvSpPr>
          <p:spPr>
            <a:xfrm>
              <a:off x="4769132" y="2582117"/>
              <a:ext cx="145936" cy="109315"/>
            </a:xfrm>
            <a:custGeom>
              <a:rect b="b" l="l" r="r" t="t"/>
              <a:pathLst>
                <a:path extrusionOk="0" h="4200" w="5607">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82"/>
            <p:cNvSpPr/>
            <p:nvPr/>
          </p:nvSpPr>
          <p:spPr>
            <a:xfrm>
              <a:off x="4655731" y="2521499"/>
              <a:ext cx="372818" cy="252597"/>
            </a:xfrm>
            <a:custGeom>
              <a:rect b="b" l="l" r="r" t="t"/>
              <a:pathLst>
                <a:path extrusionOk="0" h="9705" w="14324">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3" name="Google Shape;19243;p82"/>
          <p:cNvGrpSpPr/>
          <p:nvPr/>
        </p:nvGrpSpPr>
        <p:grpSpPr>
          <a:xfrm>
            <a:off x="7432904" y="2926643"/>
            <a:ext cx="365062" cy="290024"/>
            <a:chOff x="7459075" y="2926643"/>
            <a:chExt cx="365062" cy="290024"/>
          </a:xfrm>
        </p:grpSpPr>
        <p:sp>
          <p:nvSpPr>
            <p:cNvPr id="19244" name="Google Shape;19244;p82"/>
            <p:cNvSpPr/>
            <p:nvPr/>
          </p:nvSpPr>
          <p:spPr>
            <a:xfrm>
              <a:off x="7464202" y="2979192"/>
              <a:ext cx="299498" cy="232530"/>
            </a:xfrm>
            <a:custGeom>
              <a:rect b="b" l="l" r="r" t="t"/>
              <a:pathLst>
                <a:path extrusionOk="0" h="8934" w="11507">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82"/>
            <p:cNvSpPr/>
            <p:nvPr/>
          </p:nvSpPr>
          <p:spPr>
            <a:xfrm>
              <a:off x="7464202" y="2979192"/>
              <a:ext cx="21473" cy="232530"/>
            </a:xfrm>
            <a:custGeom>
              <a:rect b="b" l="l" r="r" t="t"/>
              <a:pathLst>
                <a:path extrusionOk="0" h="8934" w="825">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82"/>
            <p:cNvSpPr/>
            <p:nvPr/>
          </p:nvSpPr>
          <p:spPr>
            <a:xfrm>
              <a:off x="7507538" y="2932317"/>
              <a:ext cx="256059" cy="51769"/>
            </a:xfrm>
            <a:custGeom>
              <a:rect b="b" l="l" r="r" t="t"/>
              <a:pathLst>
                <a:path extrusionOk="0" h="1989" w="9838">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82"/>
            <p:cNvSpPr/>
            <p:nvPr/>
          </p:nvSpPr>
          <p:spPr>
            <a:xfrm>
              <a:off x="7464202" y="2932317"/>
              <a:ext cx="49660" cy="51769"/>
            </a:xfrm>
            <a:custGeom>
              <a:rect b="b" l="l" r="r" t="t"/>
              <a:pathLst>
                <a:path extrusionOk="0" h="1989" w="1908">
                  <a:moveTo>
                    <a:pt x="286" y="0"/>
                  </a:moveTo>
                  <a:cubicBezTo>
                    <a:pt x="128" y="0"/>
                    <a:pt x="1" y="130"/>
                    <a:pt x="1" y="289"/>
                  </a:cubicBezTo>
                  <a:lnTo>
                    <a:pt x="1" y="1988"/>
                  </a:lnTo>
                  <a:lnTo>
                    <a:pt x="1908" y="1988"/>
                  </a:lnTo>
                  <a:lnTo>
                    <a:pt x="1908"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82"/>
            <p:cNvSpPr/>
            <p:nvPr/>
          </p:nvSpPr>
          <p:spPr>
            <a:xfrm>
              <a:off x="7464202" y="2932317"/>
              <a:ext cx="21655" cy="51769"/>
            </a:xfrm>
            <a:custGeom>
              <a:rect b="b" l="l" r="r" t="t"/>
              <a:pathLst>
                <a:path extrusionOk="0" h="1989" w="832">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82"/>
            <p:cNvSpPr/>
            <p:nvPr/>
          </p:nvSpPr>
          <p:spPr>
            <a:xfrm>
              <a:off x="7602772" y="3132416"/>
              <a:ext cx="29151" cy="29125"/>
            </a:xfrm>
            <a:custGeom>
              <a:rect b="b" l="l" r="r" t="t"/>
              <a:pathLst>
                <a:path extrusionOk="0" h="1119" w="112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82"/>
            <p:cNvSpPr/>
            <p:nvPr/>
          </p:nvSpPr>
          <p:spPr>
            <a:xfrm>
              <a:off x="7716044" y="3124894"/>
              <a:ext cx="29151" cy="29151"/>
            </a:xfrm>
            <a:custGeom>
              <a:rect b="b" l="l" r="r" t="t"/>
              <a:pathLst>
                <a:path extrusionOk="0" h="1120" w="112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82"/>
            <p:cNvSpPr/>
            <p:nvPr/>
          </p:nvSpPr>
          <p:spPr>
            <a:xfrm>
              <a:off x="7787385" y="3035802"/>
              <a:ext cx="29151" cy="29125"/>
            </a:xfrm>
            <a:custGeom>
              <a:rect b="b" l="l" r="r" t="t"/>
              <a:pathLst>
                <a:path extrusionOk="0" h="1119" w="112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82"/>
            <p:cNvSpPr/>
            <p:nvPr/>
          </p:nvSpPr>
          <p:spPr>
            <a:xfrm>
              <a:off x="7659460" y="3079659"/>
              <a:ext cx="29151" cy="29151"/>
            </a:xfrm>
            <a:custGeom>
              <a:rect b="b" l="l" r="r" t="t"/>
              <a:pathLst>
                <a:path extrusionOk="0" h="1120" w="112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82"/>
            <p:cNvSpPr/>
            <p:nvPr/>
          </p:nvSpPr>
          <p:spPr>
            <a:xfrm>
              <a:off x="7602772" y="3132364"/>
              <a:ext cx="21733" cy="29203"/>
            </a:xfrm>
            <a:custGeom>
              <a:rect b="b" l="l" r="r" t="t"/>
              <a:pathLst>
                <a:path extrusionOk="0" h="1122" w="835">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82"/>
            <p:cNvSpPr/>
            <p:nvPr/>
          </p:nvSpPr>
          <p:spPr>
            <a:xfrm>
              <a:off x="7716044" y="3124868"/>
              <a:ext cx="21655" cy="29203"/>
            </a:xfrm>
            <a:custGeom>
              <a:rect b="b" l="l" r="r" t="t"/>
              <a:pathLst>
                <a:path extrusionOk="0" h="1122" w="832">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82"/>
            <p:cNvSpPr/>
            <p:nvPr/>
          </p:nvSpPr>
          <p:spPr>
            <a:xfrm>
              <a:off x="7787385" y="3035776"/>
              <a:ext cx="21629" cy="29177"/>
            </a:xfrm>
            <a:custGeom>
              <a:rect b="b" l="l" r="r" t="t"/>
              <a:pathLst>
                <a:path extrusionOk="0" h="1121" w="831">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82"/>
            <p:cNvSpPr/>
            <p:nvPr/>
          </p:nvSpPr>
          <p:spPr>
            <a:xfrm>
              <a:off x="7659460" y="3079633"/>
              <a:ext cx="21629" cy="29203"/>
            </a:xfrm>
            <a:custGeom>
              <a:rect b="b" l="l" r="r" t="t"/>
              <a:pathLst>
                <a:path extrusionOk="0" h="1122" w="831">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82"/>
            <p:cNvSpPr/>
            <p:nvPr/>
          </p:nvSpPr>
          <p:spPr>
            <a:xfrm>
              <a:off x="7505247" y="3011987"/>
              <a:ext cx="217330" cy="38755"/>
            </a:xfrm>
            <a:custGeom>
              <a:rect b="b" l="l" r="r" t="t"/>
              <a:pathLst>
                <a:path extrusionOk="0" h="1489" w="835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82"/>
            <p:cNvSpPr/>
            <p:nvPr/>
          </p:nvSpPr>
          <p:spPr>
            <a:xfrm>
              <a:off x="7505247" y="3027994"/>
              <a:ext cx="217330" cy="22748"/>
            </a:xfrm>
            <a:custGeom>
              <a:rect b="b" l="l" r="r" t="t"/>
              <a:pathLst>
                <a:path extrusionOk="0" h="874" w="835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82"/>
            <p:cNvSpPr/>
            <p:nvPr/>
          </p:nvSpPr>
          <p:spPr>
            <a:xfrm>
              <a:off x="7531795" y="2952644"/>
              <a:ext cx="199579" cy="10645"/>
            </a:xfrm>
            <a:custGeom>
              <a:rect b="b" l="l" r="r" t="t"/>
              <a:pathLst>
                <a:path extrusionOk="0" h="409" w="7668">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82"/>
            <p:cNvSpPr/>
            <p:nvPr/>
          </p:nvSpPr>
          <p:spPr>
            <a:xfrm>
              <a:off x="7459075" y="2926643"/>
              <a:ext cx="365062" cy="290024"/>
            </a:xfrm>
            <a:custGeom>
              <a:rect b="b" l="l" r="r" t="t"/>
              <a:pathLst>
                <a:path extrusionOk="0" h="11143" w="14026">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82"/>
            <p:cNvSpPr/>
            <p:nvPr/>
          </p:nvSpPr>
          <p:spPr>
            <a:xfrm>
              <a:off x="7498376" y="3071512"/>
              <a:ext cx="87296" cy="10645"/>
            </a:xfrm>
            <a:custGeom>
              <a:rect b="b" l="l" r="r" t="t"/>
              <a:pathLst>
                <a:path extrusionOk="0" h="409" w="3354">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82"/>
            <p:cNvSpPr/>
            <p:nvPr/>
          </p:nvSpPr>
          <p:spPr>
            <a:xfrm>
              <a:off x="7498376" y="3097409"/>
              <a:ext cx="87296" cy="10749"/>
            </a:xfrm>
            <a:custGeom>
              <a:rect b="b" l="l" r="r" t="t"/>
              <a:pathLst>
                <a:path extrusionOk="0" h="413" w="3354">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82"/>
            <p:cNvSpPr/>
            <p:nvPr/>
          </p:nvSpPr>
          <p:spPr>
            <a:xfrm>
              <a:off x="7498376" y="3123333"/>
              <a:ext cx="87296" cy="10749"/>
            </a:xfrm>
            <a:custGeom>
              <a:rect b="b" l="l" r="r" t="t"/>
              <a:pathLst>
                <a:path extrusionOk="0" h="413" w="3354">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82"/>
            <p:cNvSpPr/>
            <p:nvPr/>
          </p:nvSpPr>
          <p:spPr>
            <a:xfrm>
              <a:off x="7498376" y="3149256"/>
              <a:ext cx="87296" cy="10749"/>
            </a:xfrm>
            <a:custGeom>
              <a:rect b="b" l="l" r="r" t="t"/>
              <a:pathLst>
                <a:path extrusionOk="0" h="413" w="3354">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82"/>
            <p:cNvSpPr/>
            <p:nvPr/>
          </p:nvSpPr>
          <p:spPr>
            <a:xfrm>
              <a:off x="7498376" y="3175258"/>
              <a:ext cx="87296" cy="10645"/>
            </a:xfrm>
            <a:custGeom>
              <a:rect b="b" l="l" r="r" t="t"/>
              <a:pathLst>
                <a:path extrusionOk="0" h="409" w="3354">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82"/>
            <p:cNvSpPr/>
            <p:nvPr/>
          </p:nvSpPr>
          <p:spPr>
            <a:xfrm>
              <a:off x="7500120" y="3006313"/>
              <a:ext cx="227949" cy="49478"/>
            </a:xfrm>
            <a:custGeom>
              <a:rect b="b" l="l" r="r" t="t"/>
              <a:pathLst>
                <a:path extrusionOk="0" h="1901" w="8758">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7" name="Google Shape;19267;p82"/>
          <p:cNvGrpSpPr/>
          <p:nvPr/>
        </p:nvGrpSpPr>
        <p:grpSpPr>
          <a:xfrm>
            <a:off x="5034235" y="3354899"/>
            <a:ext cx="403582" cy="382344"/>
            <a:chOff x="5060406" y="3354899"/>
            <a:chExt cx="403582" cy="382344"/>
          </a:xfrm>
        </p:grpSpPr>
        <p:sp>
          <p:nvSpPr>
            <p:cNvPr id="19268" name="Google Shape;19268;p82"/>
            <p:cNvSpPr/>
            <p:nvPr/>
          </p:nvSpPr>
          <p:spPr>
            <a:xfrm>
              <a:off x="5086772" y="3360990"/>
              <a:ext cx="370267" cy="370163"/>
            </a:xfrm>
            <a:custGeom>
              <a:rect b="b" l="l" r="r" t="t"/>
              <a:pathLst>
                <a:path extrusionOk="0" h="14222" w="14226">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82"/>
            <p:cNvSpPr/>
            <p:nvPr/>
          </p:nvSpPr>
          <p:spPr>
            <a:xfrm>
              <a:off x="5247778" y="3360990"/>
              <a:ext cx="216210" cy="370267"/>
            </a:xfrm>
            <a:custGeom>
              <a:rect b="b" l="l" r="r" t="t"/>
              <a:pathLst>
                <a:path extrusionOk="0" h="14226" w="8307">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82"/>
            <p:cNvSpPr/>
            <p:nvPr/>
          </p:nvSpPr>
          <p:spPr>
            <a:xfrm>
              <a:off x="5143278" y="3411249"/>
              <a:ext cx="257178" cy="249682"/>
            </a:xfrm>
            <a:custGeom>
              <a:rect b="b" l="l" r="r" t="t"/>
              <a:pathLst>
                <a:path extrusionOk="0" h="9593" w="9881">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82"/>
            <p:cNvSpPr/>
            <p:nvPr/>
          </p:nvSpPr>
          <p:spPr>
            <a:xfrm>
              <a:off x="5060406" y="3354899"/>
              <a:ext cx="402776" cy="382344"/>
            </a:xfrm>
            <a:custGeom>
              <a:rect b="b" l="l" r="r" t="t"/>
              <a:pathLst>
                <a:path extrusionOk="0" h="14690" w="15475">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82"/>
            <p:cNvSpPr/>
            <p:nvPr/>
          </p:nvSpPr>
          <p:spPr>
            <a:xfrm>
              <a:off x="5143356" y="3411249"/>
              <a:ext cx="257178" cy="249682"/>
            </a:xfrm>
            <a:custGeom>
              <a:rect b="b" l="l" r="r" t="t"/>
              <a:pathLst>
                <a:path extrusionOk="0" h="9593" w="9881">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3" name="Google Shape;19273;p82"/>
          <p:cNvGrpSpPr/>
          <p:nvPr/>
        </p:nvGrpSpPr>
        <p:grpSpPr>
          <a:xfrm>
            <a:off x="5509784" y="3354899"/>
            <a:ext cx="403608" cy="382344"/>
            <a:chOff x="5535955" y="3354899"/>
            <a:chExt cx="403608" cy="382344"/>
          </a:xfrm>
        </p:grpSpPr>
        <p:sp>
          <p:nvSpPr>
            <p:cNvPr id="19274" name="Google Shape;19274;p82"/>
            <p:cNvSpPr/>
            <p:nvPr/>
          </p:nvSpPr>
          <p:spPr>
            <a:xfrm>
              <a:off x="5562347" y="3360990"/>
              <a:ext cx="370267" cy="370163"/>
            </a:xfrm>
            <a:custGeom>
              <a:rect b="b" l="l" r="r" t="t"/>
              <a:pathLst>
                <a:path extrusionOk="0" h="14222" w="14226">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82"/>
            <p:cNvSpPr/>
            <p:nvPr/>
          </p:nvSpPr>
          <p:spPr>
            <a:xfrm>
              <a:off x="5723327" y="3360990"/>
              <a:ext cx="216236" cy="370267"/>
            </a:xfrm>
            <a:custGeom>
              <a:rect b="b" l="l" r="r" t="t"/>
              <a:pathLst>
                <a:path extrusionOk="0" h="14226" w="8308">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82"/>
            <p:cNvSpPr/>
            <p:nvPr/>
          </p:nvSpPr>
          <p:spPr>
            <a:xfrm>
              <a:off x="5642459" y="3416923"/>
              <a:ext cx="171651" cy="250228"/>
            </a:xfrm>
            <a:custGeom>
              <a:rect b="b" l="l" r="r" t="t"/>
              <a:pathLst>
                <a:path extrusionOk="0" h="9614" w="6595">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82"/>
            <p:cNvSpPr/>
            <p:nvPr/>
          </p:nvSpPr>
          <p:spPr>
            <a:xfrm>
              <a:off x="5535955" y="3354899"/>
              <a:ext cx="402776" cy="382344"/>
            </a:xfrm>
            <a:custGeom>
              <a:rect b="b" l="l" r="r" t="t"/>
              <a:pathLst>
                <a:path extrusionOk="0" h="14690" w="15475">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82"/>
            <p:cNvSpPr/>
            <p:nvPr/>
          </p:nvSpPr>
          <p:spPr>
            <a:xfrm>
              <a:off x="5636785" y="3411249"/>
              <a:ext cx="183546" cy="261472"/>
            </a:xfrm>
            <a:custGeom>
              <a:rect b="b" l="l" r="r" t="t"/>
              <a:pathLst>
                <a:path extrusionOk="0" h="10046" w="7052">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9" name="Google Shape;19279;p82"/>
          <p:cNvGrpSpPr/>
          <p:nvPr/>
        </p:nvGrpSpPr>
        <p:grpSpPr>
          <a:xfrm>
            <a:off x="7887604" y="3354795"/>
            <a:ext cx="423285" cy="382422"/>
            <a:chOff x="7913775" y="3354795"/>
            <a:chExt cx="423285" cy="382422"/>
          </a:xfrm>
        </p:grpSpPr>
        <p:sp>
          <p:nvSpPr>
            <p:cNvPr id="19280" name="Google Shape;19280;p82"/>
            <p:cNvSpPr/>
            <p:nvPr/>
          </p:nvSpPr>
          <p:spPr>
            <a:xfrm>
              <a:off x="7940141" y="3360990"/>
              <a:ext cx="370267" cy="370163"/>
            </a:xfrm>
            <a:custGeom>
              <a:rect b="b" l="l" r="r" t="t"/>
              <a:pathLst>
                <a:path extrusionOk="0" h="14222" w="14226">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82"/>
            <p:cNvSpPr/>
            <p:nvPr/>
          </p:nvSpPr>
          <p:spPr>
            <a:xfrm>
              <a:off x="8101121" y="3360808"/>
              <a:ext cx="209287" cy="370267"/>
            </a:xfrm>
            <a:custGeom>
              <a:rect b="b" l="l" r="r" t="t"/>
              <a:pathLst>
                <a:path extrusionOk="0" h="14226" w="8041">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82"/>
            <p:cNvSpPr/>
            <p:nvPr/>
          </p:nvSpPr>
          <p:spPr>
            <a:xfrm>
              <a:off x="8101121" y="3456849"/>
              <a:ext cx="230526" cy="246194"/>
            </a:xfrm>
            <a:custGeom>
              <a:rect b="b" l="l" r="r" t="t"/>
              <a:pathLst>
                <a:path extrusionOk="0" h="9459" w="8857">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82"/>
            <p:cNvSpPr/>
            <p:nvPr/>
          </p:nvSpPr>
          <p:spPr>
            <a:xfrm>
              <a:off x="8206715" y="3457682"/>
              <a:ext cx="103694" cy="245465"/>
            </a:xfrm>
            <a:custGeom>
              <a:rect b="b" l="l" r="r" t="t"/>
              <a:pathLst>
                <a:path extrusionOk="0" h="9431" w="3984">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82"/>
            <p:cNvSpPr/>
            <p:nvPr/>
          </p:nvSpPr>
          <p:spPr>
            <a:xfrm>
              <a:off x="7965882" y="3554114"/>
              <a:ext cx="221728" cy="177508"/>
            </a:xfrm>
            <a:custGeom>
              <a:rect b="b" l="l" r="r" t="t"/>
              <a:pathLst>
                <a:path extrusionOk="0" h="6820" w="8519">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82"/>
            <p:cNvSpPr/>
            <p:nvPr/>
          </p:nvSpPr>
          <p:spPr>
            <a:xfrm>
              <a:off x="8100939" y="3702549"/>
              <a:ext cx="87400" cy="28630"/>
            </a:xfrm>
            <a:custGeom>
              <a:rect b="b" l="l" r="r" t="t"/>
              <a:pathLst>
                <a:path extrusionOk="0" h="1100" w="3358">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82"/>
            <p:cNvSpPr/>
            <p:nvPr/>
          </p:nvSpPr>
          <p:spPr>
            <a:xfrm>
              <a:off x="8068899" y="3529934"/>
              <a:ext cx="155983" cy="190964"/>
            </a:xfrm>
            <a:custGeom>
              <a:rect b="b" l="l" r="r" t="t"/>
              <a:pathLst>
                <a:path extrusionOk="0" h="7337" w="5993">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82"/>
            <p:cNvSpPr/>
            <p:nvPr/>
          </p:nvSpPr>
          <p:spPr>
            <a:xfrm>
              <a:off x="8175039" y="3677745"/>
              <a:ext cx="49843" cy="43154"/>
            </a:xfrm>
            <a:custGeom>
              <a:rect b="b" l="l" r="r" t="t"/>
              <a:pathLst>
                <a:path extrusionOk="0" h="1658" w="1915">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82"/>
            <p:cNvSpPr/>
            <p:nvPr/>
          </p:nvSpPr>
          <p:spPr>
            <a:xfrm>
              <a:off x="7948287" y="3449535"/>
              <a:ext cx="249396" cy="191510"/>
            </a:xfrm>
            <a:custGeom>
              <a:rect b="b" l="l" r="r" t="t"/>
              <a:pathLst>
                <a:path extrusionOk="0" h="7358" w="9582">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82"/>
            <p:cNvSpPr/>
            <p:nvPr/>
          </p:nvSpPr>
          <p:spPr>
            <a:xfrm>
              <a:off x="8149038" y="3361432"/>
              <a:ext cx="145624" cy="185290"/>
            </a:xfrm>
            <a:custGeom>
              <a:rect b="b" l="l" r="r" t="t"/>
              <a:pathLst>
                <a:path extrusionOk="0" h="7119" w="5595">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82"/>
            <p:cNvSpPr/>
            <p:nvPr/>
          </p:nvSpPr>
          <p:spPr>
            <a:xfrm>
              <a:off x="8178240" y="3392691"/>
              <a:ext cx="76209" cy="65303"/>
            </a:xfrm>
            <a:custGeom>
              <a:rect b="b" l="l" r="r" t="t"/>
              <a:pathLst>
                <a:path extrusionOk="0" h="2509" w="2928">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82"/>
            <p:cNvSpPr/>
            <p:nvPr/>
          </p:nvSpPr>
          <p:spPr>
            <a:xfrm>
              <a:off x="7999562" y="3419291"/>
              <a:ext cx="83470" cy="76521"/>
            </a:xfrm>
            <a:custGeom>
              <a:rect b="b" l="l" r="r" t="t"/>
              <a:pathLst>
                <a:path extrusionOk="0" h="2940" w="3207">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82"/>
            <p:cNvSpPr/>
            <p:nvPr/>
          </p:nvSpPr>
          <p:spPr>
            <a:xfrm>
              <a:off x="8183654" y="3387069"/>
              <a:ext cx="79410" cy="76495"/>
            </a:xfrm>
            <a:custGeom>
              <a:rect b="b" l="l" r="r" t="t"/>
              <a:pathLst>
                <a:path extrusionOk="0" h="2939" w="3051">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82"/>
            <p:cNvSpPr/>
            <p:nvPr/>
          </p:nvSpPr>
          <p:spPr>
            <a:xfrm>
              <a:off x="7913775" y="3354795"/>
              <a:ext cx="423285" cy="382422"/>
            </a:xfrm>
            <a:custGeom>
              <a:rect b="b" l="l" r="r" t="t"/>
              <a:pathLst>
                <a:path extrusionOk="0" h="14693" w="16263">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4" name="Google Shape;19294;p82"/>
          <p:cNvGrpSpPr/>
          <p:nvPr/>
        </p:nvGrpSpPr>
        <p:grpSpPr>
          <a:xfrm>
            <a:off x="7473194" y="1534536"/>
            <a:ext cx="354807" cy="338357"/>
            <a:chOff x="7499365" y="1534536"/>
            <a:chExt cx="354807" cy="338357"/>
          </a:xfrm>
        </p:grpSpPr>
        <p:sp>
          <p:nvSpPr>
            <p:cNvPr id="19295" name="Google Shape;19295;p82"/>
            <p:cNvSpPr/>
            <p:nvPr/>
          </p:nvSpPr>
          <p:spPr>
            <a:xfrm>
              <a:off x="7560191" y="1548044"/>
              <a:ext cx="180891" cy="319722"/>
            </a:xfrm>
            <a:custGeom>
              <a:rect b="b" l="l" r="r" t="t"/>
              <a:pathLst>
                <a:path extrusionOk="0" h="12284" w="695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82"/>
            <p:cNvSpPr/>
            <p:nvPr/>
          </p:nvSpPr>
          <p:spPr>
            <a:xfrm>
              <a:off x="7706440" y="1548044"/>
              <a:ext cx="34643" cy="319722"/>
            </a:xfrm>
            <a:custGeom>
              <a:rect b="b" l="l" r="r" t="t"/>
              <a:pathLst>
                <a:path extrusionOk="0" h="12284" w="1331">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82"/>
            <p:cNvSpPr/>
            <p:nvPr/>
          </p:nvSpPr>
          <p:spPr>
            <a:xfrm>
              <a:off x="7560191" y="1822869"/>
              <a:ext cx="180891" cy="44897"/>
            </a:xfrm>
            <a:custGeom>
              <a:rect b="b" l="l" r="r" t="t"/>
              <a:pathLst>
                <a:path extrusionOk="0" h="1725" w="695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82"/>
            <p:cNvSpPr/>
            <p:nvPr/>
          </p:nvSpPr>
          <p:spPr>
            <a:xfrm>
              <a:off x="7706440" y="1822869"/>
              <a:ext cx="34643" cy="44897"/>
            </a:xfrm>
            <a:custGeom>
              <a:rect b="b" l="l" r="r" t="t"/>
              <a:pathLst>
                <a:path extrusionOk="0" h="1725" w="1331">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82"/>
            <p:cNvSpPr/>
            <p:nvPr/>
          </p:nvSpPr>
          <p:spPr>
            <a:xfrm>
              <a:off x="7560191" y="1548044"/>
              <a:ext cx="180891" cy="44793"/>
            </a:xfrm>
            <a:custGeom>
              <a:rect b="b" l="l" r="r" t="t"/>
              <a:pathLst>
                <a:path extrusionOk="0" h="1721" w="695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82"/>
            <p:cNvSpPr/>
            <p:nvPr/>
          </p:nvSpPr>
          <p:spPr>
            <a:xfrm>
              <a:off x="7706440" y="1548044"/>
              <a:ext cx="34643" cy="44793"/>
            </a:xfrm>
            <a:custGeom>
              <a:rect b="b" l="l" r="r" t="t"/>
              <a:pathLst>
                <a:path extrusionOk="0" h="1721" w="1331">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82"/>
            <p:cNvSpPr/>
            <p:nvPr/>
          </p:nvSpPr>
          <p:spPr>
            <a:xfrm>
              <a:off x="7649830" y="1644008"/>
              <a:ext cx="199214" cy="127222"/>
            </a:xfrm>
            <a:custGeom>
              <a:rect b="b" l="l" r="r" t="t"/>
              <a:pathLst>
                <a:path extrusionOk="0" h="4888" w="7654">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82"/>
            <p:cNvSpPr/>
            <p:nvPr/>
          </p:nvSpPr>
          <p:spPr>
            <a:xfrm>
              <a:off x="7826583" y="1644008"/>
              <a:ext cx="22462" cy="127222"/>
            </a:xfrm>
            <a:custGeom>
              <a:rect b="b" l="l" r="r" t="t"/>
              <a:pathLst>
                <a:path extrusionOk="0" h="4888" w="863">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82"/>
            <p:cNvSpPr/>
            <p:nvPr/>
          </p:nvSpPr>
          <p:spPr>
            <a:xfrm>
              <a:off x="7758183" y="1666912"/>
              <a:ext cx="44429" cy="38130"/>
            </a:xfrm>
            <a:custGeom>
              <a:rect b="b" l="l" r="r" t="t"/>
              <a:pathLst>
                <a:path extrusionOk="0" h="1465" w="1707">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82"/>
            <p:cNvSpPr/>
            <p:nvPr/>
          </p:nvSpPr>
          <p:spPr>
            <a:xfrm>
              <a:off x="7783273" y="1666912"/>
              <a:ext cx="44429" cy="38104"/>
            </a:xfrm>
            <a:custGeom>
              <a:rect b="b" l="l" r="r" t="t"/>
              <a:pathLst>
                <a:path extrusionOk="0" h="1464" w="1707">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82"/>
            <p:cNvSpPr/>
            <p:nvPr/>
          </p:nvSpPr>
          <p:spPr>
            <a:xfrm>
              <a:off x="7673567" y="1668265"/>
              <a:ext cx="56896" cy="35397"/>
            </a:xfrm>
            <a:custGeom>
              <a:rect b="b" l="l" r="r" t="t"/>
              <a:pathLst>
                <a:path extrusionOk="0" h="1360" w="2186">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82"/>
            <p:cNvSpPr/>
            <p:nvPr/>
          </p:nvSpPr>
          <p:spPr>
            <a:xfrm>
              <a:off x="7670262" y="1724042"/>
              <a:ext cx="160277" cy="19911"/>
            </a:xfrm>
            <a:custGeom>
              <a:rect b="b" l="l" r="r" t="t"/>
              <a:pathLst>
                <a:path extrusionOk="0" h="765" w="6158">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82"/>
            <p:cNvSpPr/>
            <p:nvPr/>
          </p:nvSpPr>
          <p:spPr>
            <a:xfrm>
              <a:off x="7508709" y="1539507"/>
              <a:ext cx="93178" cy="89665"/>
            </a:xfrm>
            <a:custGeom>
              <a:rect b="b" l="l" r="r" t="t"/>
              <a:pathLst>
                <a:path extrusionOk="0" h="3445" w="358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82"/>
            <p:cNvSpPr/>
            <p:nvPr/>
          </p:nvSpPr>
          <p:spPr>
            <a:xfrm>
              <a:off x="7548557" y="1539507"/>
              <a:ext cx="55621" cy="89665"/>
            </a:xfrm>
            <a:custGeom>
              <a:rect b="b" l="l" r="r" t="t"/>
              <a:pathLst>
                <a:path extrusionOk="0" h="3445" w="2137">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82"/>
            <p:cNvSpPr/>
            <p:nvPr/>
          </p:nvSpPr>
          <p:spPr>
            <a:xfrm>
              <a:off x="7499365" y="1534536"/>
              <a:ext cx="354807" cy="338357"/>
            </a:xfrm>
            <a:custGeom>
              <a:rect b="b" l="l" r="r" t="t"/>
              <a:pathLst>
                <a:path extrusionOk="0" h="13000" w="13632">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82"/>
            <p:cNvSpPr/>
            <p:nvPr/>
          </p:nvSpPr>
          <p:spPr>
            <a:xfrm>
              <a:off x="7758000" y="1661863"/>
              <a:ext cx="64678" cy="48281"/>
            </a:xfrm>
            <a:custGeom>
              <a:rect b="b" l="l" r="r" t="t"/>
              <a:pathLst>
                <a:path extrusionOk="0" h="1855" w="2485">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82"/>
            <p:cNvSpPr/>
            <p:nvPr/>
          </p:nvSpPr>
          <p:spPr>
            <a:xfrm>
              <a:off x="7668518" y="1663138"/>
              <a:ext cx="67073" cy="45548"/>
            </a:xfrm>
            <a:custGeom>
              <a:rect b="b" l="l" r="r" t="t"/>
              <a:pathLst>
                <a:path extrusionOk="0" h="1750" w="2577">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82"/>
            <p:cNvSpPr/>
            <p:nvPr/>
          </p:nvSpPr>
          <p:spPr>
            <a:xfrm>
              <a:off x="7665134" y="1718915"/>
              <a:ext cx="170454" cy="30062"/>
            </a:xfrm>
            <a:custGeom>
              <a:rect b="b" l="l" r="r" t="t"/>
              <a:pathLst>
                <a:path extrusionOk="0" h="1155" w="6549">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82"/>
            <p:cNvSpPr/>
            <p:nvPr/>
          </p:nvSpPr>
          <p:spPr>
            <a:xfrm>
              <a:off x="7534867" y="1569205"/>
              <a:ext cx="43622" cy="30608"/>
            </a:xfrm>
            <a:custGeom>
              <a:rect b="b" l="l" r="r" t="t"/>
              <a:pathLst>
                <a:path extrusionOk="0" h="1176" w="1676">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4" name="Google Shape;19314;p82"/>
          <p:cNvGrpSpPr/>
          <p:nvPr/>
        </p:nvGrpSpPr>
        <p:grpSpPr>
          <a:xfrm>
            <a:off x="3924514" y="3844159"/>
            <a:ext cx="372844" cy="353610"/>
            <a:chOff x="4186663" y="3796534"/>
            <a:chExt cx="372844" cy="353610"/>
          </a:xfrm>
        </p:grpSpPr>
        <p:sp>
          <p:nvSpPr>
            <p:cNvPr id="19315" name="Google Shape;19315;p82"/>
            <p:cNvSpPr/>
            <p:nvPr/>
          </p:nvSpPr>
          <p:spPr>
            <a:xfrm>
              <a:off x="4211025"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82"/>
            <p:cNvSpPr/>
            <p:nvPr/>
          </p:nvSpPr>
          <p:spPr>
            <a:xfrm>
              <a:off x="4359824" y="3802104"/>
              <a:ext cx="199683" cy="342522"/>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82"/>
            <p:cNvSpPr/>
            <p:nvPr/>
          </p:nvSpPr>
          <p:spPr>
            <a:xfrm>
              <a:off x="4284370" y="3890988"/>
              <a:ext cx="218241" cy="179564"/>
            </a:xfrm>
            <a:custGeom>
              <a:rect b="b" l="l" r="r" t="t"/>
              <a:pathLst>
                <a:path extrusionOk="0" h="6899" w="8385">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82"/>
            <p:cNvSpPr/>
            <p:nvPr/>
          </p:nvSpPr>
          <p:spPr>
            <a:xfrm>
              <a:off x="4186663" y="3796534"/>
              <a:ext cx="372480" cy="353610"/>
            </a:xfrm>
            <a:custGeom>
              <a:rect b="b" l="l" r="r" t="t"/>
              <a:pathLst>
                <a:path extrusionOk="0" h="13586" w="14311">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82"/>
            <p:cNvSpPr/>
            <p:nvPr/>
          </p:nvSpPr>
          <p:spPr>
            <a:xfrm>
              <a:off x="4277785" y="3885834"/>
              <a:ext cx="231515" cy="189871"/>
            </a:xfrm>
            <a:custGeom>
              <a:rect b="b" l="l" r="r" t="t"/>
              <a:pathLst>
                <a:path extrusionOk="0" h="7295" w="8895">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0" name="Google Shape;19320;p82"/>
          <p:cNvGrpSpPr/>
          <p:nvPr/>
        </p:nvGrpSpPr>
        <p:grpSpPr>
          <a:xfrm>
            <a:off x="4366747" y="3844159"/>
            <a:ext cx="372740" cy="353610"/>
            <a:chOff x="4628896" y="3796534"/>
            <a:chExt cx="372740" cy="353610"/>
          </a:xfrm>
        </p:grpSpPr>
        <p:sp>
          <p:nvSpPr>
            <p:cNvPr id="19321" name="Google Shape;19321;p82"/>
            <p:cNvSpPr/>
            <p:nvPr/>
          </p:nvSpPr>
          <p:spPr>
            <a:xfrm>
              <a:off x="4653258"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82"/>
            <p:cNvSpPr/>
            <p:nvPr/>
          </p:nvSpPr>
          <p:spPr>
            <a:xfrm>
              <a:off x="4802161" y="3802104"/>
              <a:ext cx="199475" cy="342522"/>
            </a:xfrm>
            <a:custGeom>
              <a:rect b="b" l="l" r="r" t="t"/>
              <a:pathLst>
                <a:path extrusionOk="0" h="13160" w="7664">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82"/>
            <p:cNvSpPr/>
            <p:nvPr/>
          </p:nvSpPr>
          <p:spPr>
            <a:xfrm>
              <a:off x="4693731" y="3853847"/>
              <a:ext cx="260275" cy="238958"/>
            </a:xfrm>
            <a:custGeom>
              <a:rect b="b" l="l" r="r" t="t"/>
              <a:pathLst>
                <a:path extrusionOk="0" h="9181" w="1000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82"/>
            <p:cNvSpPr/>
            <p:nvPr/>
          </p:nvSpPr>
          <p:spPr>
            <a:xfrm>
              <a:off x="4718275" y="3876126"/>
              <a:ext cx="211552" cy="194425"/>
            </a:xfrm>
            <a:custGeom>
              <a:rect b="b" l="l" r="r" t="t"/>
              <a:pathLst>
                <a:path extrusionOk="0" h="7470" w="8128">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82"/>
            <p:cNvSpPr/>
            <p:nvPr/>
          </p:nvSpPr>
          <p:spPr>
            <a:xfrm>
              <a:off x="4754349" y="3903377"/>
              <a:ext cx="141225" cy="138414"/>
            </a:xfrm>
            <a:custGeom>
              <a:rect b="b" l="l" r="r" t="t"/>
              <a:pathLst>
                <a:path extrusionOk="0" h="5318" w="5426">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6" name="Google Shape;19326;p82"/>
            <p:cNvSpPr/>
            <p:nvPr/>
          </p:nvSpPr>
          <p:spPr>
            <a:xfrm>
              <a:off x="4628896" y="3796534"/>
              <a:ext cx="372558" cy="353610"/>
            </a:xfrm>
            <a:custGeom>
              <a:rect b="b" l="l" r="r" t="t"/>
              <a:pathLst>
                <a:path extrusionOk="0" h="13586" w="14314">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82"/>
            <p:cNvSpPr/>
            <p:nvPr/>
          </p:nvSpPr>
          <p:spPr>
            <a:xfrm>
              <a:off x="4685766" y="3848745"/>
              <a:ext cx="277037" cy="249239"/>
            </a:xfrm>
            <a:custGeom>
              <a:rect b="b" l="l" r="r" t="t"/>
              <a:pathLst>
                <a:path extrusionOk="0" h="9576" w="10644">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82"/>
            <p:cNvSpPr/>
            <p:nvPr/>
          </p:nvSpPr>
          <p:spPr>
            <a:xfrm>
              <a:off x="4748571" y="3893304"/>
              <a:ext cx="156269" cy="153718"/>
            </a:xfrm>
            <a:custGeom>
              <a:rect b="b" l="l" r="r" t="t"/>
              <a:pathLst>
                <a:path extrusionOk="0" h="5906" w="6004">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9" name="Google Shape;19329;p82"/>
          <p:cNvGrpSpPr/>
          <p:nvPr/>
        </p:nvGrpSpPr>
        <p:grpSpPr>
          <a:xfrm>
            <a:off x="5251292" y="3844159"/>
            <a:ext cx="372818" cy="353610"/>
            <a:chOff x="5513441" y="3796534"/>
            <a:chExt cx="372818" cy="353610"/>
          </a:xfrm>
        </p:grpSpPr>
        <p:sp>
          <p:nvSpPr>
            <p:cNvPr id="19330" name="Google Shape;19330;p82"/>
            <p:cNvSpPr/>
            <p:nvPr/>
          </p:nvSpPr>
          <p:spPr>
            <a:xfrm>
              <a:off x="5537803" y="3802104"/>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82"/>
            <p:cNvSpPr/>
            <p:nvPr/>
          </p:nvSpPr>
          <p:spPr>
            <a:xfrm>
              <a:off x="5686602" y="3802104"/>
              <a:ext cx="199657" cy="342522"/>
            </a:xfrm>
            <a:custGeom>
              <a:rect b="b" l="l" r="r" t="t"/>
              <a:pathLst>
                <a:path extrusionOk="0" h="13160" w="7671">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82"/>
            <p:cNvSpPr/>
            <p:nvPr/>
          </p:nvSpPr>
          <p:spPr>
            <a:xfrm>
              <a:off x="5580201" y="3876204"/>
              <a:ext cx="257620" cy="194243"/>
            </a:xfrm>
            <a:custGeom>
              <a:rect b="b" l="l" r="r" t="t"/>
              <a:pathLst>
                <a:path extrusionOk="0" h="7463" w="9898">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82"/>
            <p:cNvSpPr/>
            <p:nvPr/>
          </p:nvSpPr>
          <p:spPr>
            <a:xfrm>
              <a:off x="5671402" y="3924095"/>
              <a:ext cx="94636" cy="98358"/>
            </a:xfrm>
            <a:custGeom>
              <a:rect b="b" l="l" r="r" t="t"/>
              <a:pathLst>
                <a:path extrusionOk="0" h="3779" w="3636">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82"/>
            <p:cNvSpPr/>
            <p:nvPr/>
          </p:nvSpPr>
          <p:spPr>
            <a:xfrm>
              <a:off x="5513441" y="3796534"/>
              <a:ext cx="372454" cy="353610"/>
            </a:xfrm>
            <a:custGeom>
              <a:rect b="b" l="l" r="r" t="t"/>
              <a:pathLst>
                <a:path extrusionOk="0" h="13586" w="1431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82"/>
            <p:cNvSpPr/>
            <p:nvPr/>
          </p:nvSpPr>
          <p:spPr>
            <a:xfrm>
              <a:off x="5574892" y="3870999"/>
              <a:ext cx="268057" cy="204680"/>
            </a:xfrm>
            <a:custGeom>
              <a:rect b="b" l="l" r="r" t="t"/>
              <a:pathLst>
                <a:path extrusionOk="0" h="7864" w="10299">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82"/>
            <p:cNvSpPr/>
            <p:nvPr/>
          </p:nvSpPr>
          <p:spPr>
            <a:xfrm>
              <a:off x="5666274" y="3916937"/>
              <a:ext cx="108899" cy="112855"/>
            </a:xfrm>
            <a:custGeom>
              <a:rect b="b" l="l" r="r" t="t"/>
              <a:pathLst>
                <a:path extrusionOk="0" h="4336" w="4184">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7" name="Google Shape;19337;p82"/>
          <p:cNvGrpSpPr/>
          <p:nvPr/>
        </p:nvGrpSpPr>
        <p:grpSpPr>
          <a:xfrm>
            <a:off x="6460907" y="3354899"/>
            <a:ext cx="403608" cy="382344"/>
            <a:chOff x="6487078" y="3354899"/>
            <a:chExt cx="403608" cy="382344"/>
          </a:xfrm>
        </p:grpSpPr>
        <p:sp>
          <p:nvSpPr>
            <p:cNvPr id="19338" name="Google Shape;19338;p82"/>
            <p:cNvSpPr/>
            <p:nvPr/>
          </p:nvSpPr>
          <p:spPr>
            <a:xfrm>
              <a:off x="6513443" y="3360990"/>
              <a:ext cx="370293" cy="370163"/>
            </a:xfrm>
            <a:custGeom>
              <a:rect b="b" l="l" r="r" t="t"/>
              <a:pathLst>
                <a:path extrusionOk="0" h="14222" w="14227">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82"/>
            <p:cNvSpPr/>
            <p:nvPr/>
          </p:nvSpPr>
          <p:spPr>
            <a:xfrm>
              <a:off x="6674450" y="3360990"/>
              <a:ext cx="216236" cy="370267"/>
            </a:xfrm>
            <a:custGeom>
              <a:rect b="b" l="l" r="r" t="t"/>
              <a:pathLst>
                <a:path extrusionOk="0" h="14226" w="8308">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82"/>
            <p:cNvSpPr/>
            <p:nvPr/>
          </p:nvSpPr>
          <p:spPr>
            <a:xfrm>
              <a:off x="6553838" y="3401280"/>
              <a:ext cx="289504" cy="289504"/>
            </a:xfrm>
            <a:custGeom>
              <a:rect b="b" l="l" r="r" t="t"/>
              <a:pathLst>
                <a:path extrusionOk="0" h="11123" w="11123">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82"/>
            <p:cNvSpPr/>
            <p:nvPr/>
          </p:nvSpPr>
          <p:spPr>
            <a:xfrm>
              <a:off x="6659796" y="3510101"/>
              <a:ext cx="74751" cy="71888"/>
            </a:xfrm>
            <a:custGeom>
              <a:rect b="b" l="l" r="r" t="t"/>
              <a:pathLst>
                <a:path extrusionOk="0" h="2762" w="2872">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82"/>
            <p:cNvSpPr/>
            <p:nvPr/>
          </p:nvSpPr>
          <p:spPr>
            <a:xfrm>
              <a:off x="6553838" y="3455860"/>
              <a:ext cx="182271" cy="234169"/>
            </a:xfrm>
            <a:custGeom>
              <a:rect b="b" l="l" r="r" t="t"/>
              <a:pathLst>
                <a:path extrusionOk="0" h="8997" w="7003">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82"/>
            <p:cNvSpPr/>
            <p:nvPr/>
          </p:nvSpPr>
          <p:spPr>
            <a:xfrm>
              <a:off x="6584889" y="3401306"/>
              <a:ext cx="247183" cy="148981"/>
            </a:xfrm>
            <a:custGeom>
              <a:rect b="b" l="l" r="r" t="t"/>
              <a:pathLst>
                <a:path extrusionOk="0" h="5724" w="9497">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82"/>
            <p:cNvSpPr/>
            <p:nvPr/>
          </p:nvSpPr>
          <p:spPr>
            <a:xfrm>
              <a:off x="6682596" y="3489279"/>
              <a:ext cx="160746" cy="201505"/>
            </a:xfrm>
            <a:custGeom>
              <a:rect b="b" l="l" r="r" t="t"/>
              <a:pathLst>
                <a:path extrusionOk="0" h="7742" w="6176">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82"/>
            <p:cNvSpPr/>
            <p:nvPr/>
          </p:nvSpPr>
          <p:spPr>
            <a:xfrm>
              <a:off x="6487078" y="3354899"/>
              <a:ext cx="402776" cy="382344"/>
            </a:xfrm>
            <a:custGeom>
              <a:rect b="b" l="l" r="r" t="t"/>
              <a:pathLst>
                <a:path extrusionOk="0" h="14690" w="15475">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82"/>
            <p:cNvSpPr/>
            <p:nvPr/>
          </p:nvSpPr>
          <p:spPr>
            <a:xfrm>
              <a:off x="6547696" y="3395138"/>
              <a:ext cx="301867" cy="301763"/>
            </a:xfrm>
            <a:custGeom>
              <a:rect b="b" l="l" r="r" t="t"/>
              <a:pathLst>
                <a:path extrusionOk="0" h="11594" w="11598">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82"/>
            <p:cNvSpPr/>
            <p:nvPr/>
          </p:nvSpPr>
          <p:spPr>
            <a:xfrm>
              <a:off x="6660343" y="3507811"/>
              <a:ext cx="79514" cy="76469"/>
            </a:xfrm>
            <a:custGeom>
              <a:rect b="b" l="l" r="r" t="t"/>
              <a:pathLst>
                <a:path extrusionOk="0" h="2938" w="3055">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8" name="Google Shape;19348;p82"/>
          <p:cNvGrpSpPr/>
          <p:nvPr/>
        </p:nvGrpSpPr>
        <p:grpSpPr>
          <a:xfrm>
            <a:off x="3164680" y="3342484"/>
            <a:ext cx="389684" cy="389684"/>
            <a:chOff x="3190851" y="3342484"/>
            <a:chExt cx="389684" cy="389684"/>
          </a:xfrm>
        </p:grpSpPr>
        <p:sp>
          <p:nvSpPr>
            <p:cNvPr id="19349" name="Google Shape;19349;p82"/>
            <p:cNvSpPr/>
            <p:nvPr/>
          </p:nvSpPr>
          <p:spPr>
            <a:xfrm>
              <a:off x="3201939" y="3577096"/>
              <a:ext cx="267146" cy="78135"/>
            </a:xfrm>
            <a:custGeom>
              <a:rect b="b" l="l" r="r" t="t"/>
              <a:pathLst>
                <a:path extrusionOk="0" h="3002" w="10264">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82"/>
            <p:cNvSpPr/>
            <p:nvPr/>
          </p:nvSpPr>
          <p:spPr>
            <a:xfrm>
              <a:off x="3201939" y="3460441"/>
              <a:ext cx="263294" cy="82976"/>
            </a:xfrm>
            <a:custGeom>
              <a:rect b="b" l="l" r="r" t="t"/>
              <a:pathLst>
                <a:path extrusionOk="0" h="3188" w="10116">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82"/>
            <p:cNvSpPr/>
            <p:nvPr/>
          </p:nvSpPr>
          <p:spPr>
            <a:xfrm>
              <a:off x="3202017" y="3348705"/>
              <a:ext cx="263320" cy="82898"/>
            </a:xfrm>
            <a:custGeom>
              <a:rect b="b" l="l" r="r" t="t"/>
              <a:pathLst>
                <a:path extrusionOk="0" h="3185" w="10117">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82"/>
            <p:cNvSpPr/>
            <p:nvPr/>
          </p:nvSpPr>
          <p:spPr>
            <a:xfrm>
              <a:off x="3444697" y="3502371"/>
              <a:ext cx="93907" cy="62310"/>
            </a:xfrm>
            <a:custGeom>
              <a:rect b="b" l="l" r="r" t="t"/>
              <a:pathLst>
                <a:path extrusionOk="0" h="2394" w="3608">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82"/>
            <p:cNvSpPr/>
            <p:nvPr/>
          </p:nvSpPr>
          <p:spPr>
            <a:xfrm>
              <a:off x="3456045" y="3544041"/>
              <a:ext cx="71367" cy="79228"/>
            </a:xfrm>
            <a:custGeom>
              <a:rect b="b" l="l" r="r" t="t"/>
              <a:pathLst>
                <a:path extrusionOk="0" h="3044" w="2742">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82"/>
            <p:cNvSpPr/>
            <p:nvPr/>
          </p:nvSpPr>
          <p:spPr>
            <a:xfrm>
              <a:off x="3435718" y="3569418"/>
              <a:ext cx="12129" cy="23451"/>
            </a:xfrm>
            <a:custGeom>
              <a:rect b="b" l="l" r="r" t="t"/>
              <a:pathLst>
                <a:path extrusionOk="0" h="901" w="466">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82"/>
            <p:cNvSpPr/>
            <p:nvPr/>
          </p:nvSpPr>
          <p:spPr>
            <a:xfrm>
              <a:off x="3478038" y="3630296"/>
              <a:ext cx="27407" cy="26236"/>
            </a:xfrm>
            <a:custGeom>
              <a:rect b="b" l="l" r="r" t="t"/>
              <a:pathLst>
                <a:path extrusionOk="0" h="1008" w="1053">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82"/>
            <p:cNvSpPr/>
            <p:nvPr/>
          </p:nvSpPr>
          <p:spPr>
            <a:xfrm>
              <a:off x="3535533" y="3569418"/>
              <a:ext cx="12207" cy="23555"/>
            </a:xfrm>
            <a:custGeom>
              <a:rect b="b" l="l" r="r" t="t"/>
              <a:pathLst>
                <a:path extrusionOk="0" h="905" w="469">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82"/>
            <p:cNvSpPr/>
            <p:nvPr/>
          </p:nvSpPr>
          <p:spPr>
            <a:xfrm>
              <a:off x="3412189" y="3646251"/>
              <a:ext cx="158091" cy="80685"/>
            </a:xfrm>
            <a:custGeom>
              <a:rect b="b" l="l" r="r" t="t"/>
              <a:pathLst>
                <a:path extrusionOk="0" h="3100" w="6074">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82"/>
            <p:cNvSpPr/>
            <p:nvPr/>
          </p:nvSpPr>
          <p:spPr>
            <a:xfrm>
              <a:off x="3444697" y="3502371"/>
              <a:ext cx="51873" cy="62310"/>
            </a:xfrm>
            <a:custGeom>
              <a:rect b="b" l="l" r="r" t="t"/>
              <a:pathLst>
                <a:path extrusionOk="0" h="2394" w="1993">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82"/>
            <p:cNvSpPr/>
            <p:nvPr/>
          </p:nvSpPr>
          <p:spPr>
            <a:xfrm>
              <a:off x="3456045" y="3544041"/>
              <a:ext cx="54788" cy="79228"/>
            </a:xfrm>
            <a:custGeom>
              <a:rect b="b" l="l" r="r" t="t"/>
              <a:pathLst>
                <a:path extrusionOk="0" h="3044" w="2105">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82"/>
            <p:cNvSpPr/>
            <p:nvPr/>
          </p:nvSpPr>
          <p:spPr>
            <a:xfrm>
              <a:off x="3478038" y="3630296"/>
              <a:ext cx="18245" cy="26236"/>
            </a:xfrm>
            <a:custGeom>
              <a:rect b="b" l="l" r="r" t="t"/>
              <a:pathLst>
                <a:path extrusionOk="0" h="1008" w="701">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82"/>
            <p:cNvSpPr/>
            <p:nvPr/>
          </p:nvSpPr>
          <p:spPr>
            <a:xfrm>
              <a:off x="3496622" y="3630296"/>
              <a:ext cx="8719" cy="1223"/>
            </a:xfrm>
            <a:custGeom>
              <a:rect b="b" l="l" r="r" t="t"/>
              <a:pathLst>
                <a:path extrusionOk="0" h="47" w="335">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82"/>
            <p:cNvSpPr/>
            <p:nvPr/>
          </p:nvSpPr>
          <p:spPr>
            <a:xfrm>
              <a:off x="3412189" y="3646512"/>
              <a:ext cx="60280" cy="75480"/>
            </a:xfrm>
            <a:custGeom>
              <a:rect b="b" l="l" r="r" t="t"/>
              <a:pathLst>
                <a:path extrusionOk="0" h="2900" w="2316">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82"/>
            <p:cNvSpPr/>
            <p:nvPr/>
          </p:nvSpPr>
          <p:spPr>
            <a:xfrm>
              <a:off x="3286450" y="3372884"/>
              <a:ext cx="82273" cy="12389"/>
            </a:xfrm>
            <a:custGeom>
              <a:rect b="b" l="l" r="r" t="t"/>
              <a:pathLst>
                <a:path extrusionOk="0" h="476" w="3161">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82"/>
            <p:cNvSpPr/>
            <p:nvPr/>
          </p:nvSpPr>
          <p:spPr>
            <a:xfrm>
              <a:off x="3286450" y="3400083"/>
              <a:ext cx="150127" cy="12285"/>
            </a:xfrm>
            <a:custGeom>
              <a:rect b="b" l="l" r="r" t="t"/>
              <a:pathLst>
                <a:path extrusionOk="0" h="472" w="5768">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82"/>
            <p:cNvSpPr/>
            <p:nvPr/>
          </p:nvSpPr>
          <p:spPr>
            <a:xfrm>
              <a:off x="3286450" y="3484620"/>
              <a:ext cx="82273" cy="12363"/>
            </a:xfrm>
            <a:custGeom>
              <a:rect b="b" l="l" r="r" t="t"/>
              <a:pathLst>
                <a:path extrusionOk="0" h="475" w="3161">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82"/>
            <p:cNvSpPr/>
            <p:nvPr/>
          </p:nvSpPr>
          <p:spPr>
            <a:xfrm>
              <a:off x="3286450" y="3511793"/>
              <a:ext cx="148565" cy="12311"/>
            </a:xfrm>
            <a:custGeom>
              <a:rect b="b" l="l" r="r" t="t"/>
              <a:pathLst>
                <a:path extrusionOk="0" h="473" w="5708">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82"/>
            <p:cNvSpPr/>
            <p:nvPr/>
          </p:nvSpPr>
          <p:spPr>
            <a:xfrm>
              <a:off x="3286450" y="3596409"/>
              <a:ext cx="82273" cy="12311"/>
            </a:xfrm>
            <a:custGeom>
              <a:rect b="b" l="l" r="r" t="t"/>
              <a:pathLst>
                <a:path extrusionOk="0" h="473" w="3161">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82"/>
            <p:cNvSpPr/>
            <p:nvPr/>
          </p:nvSpPr>
          <p:spPr>
            <a:xfrm>
              <a:off x="3286450" y="3623529"/>
              <a:ext cx="147654" cy="12285"/>
            </a:xfrm>
            <a:custGeom>
              <a:rect b="b" l="l" r="r" t="t"/>
              <a:pathLst>
                <a:path extrusionOk="0" h="472" w="5673">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82"/>
            <p:cNvSpPr/>
            <p:nvPr/>
          </p:nvSpPr>
          <p:spPr>
            <a:xfrm>
              <a:off x="3190851" y="3454298"/>
              <a:ext cx="389684" cy="277870"/>
            </a:xfrm>
            <a:custGeom>
              <a:rect b="b" l="l" r="r" t="t"/>
              <a:pathLst>
                <a:path extrusionOk="0" h="10676" w="14972">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82"/>
            <p:cNvSpPr/>
            <p:nvPr/>
          </p:nvSpPr>
          <p:spPr>
            <a:xfrm>
              <a:off x="3216592" y="3366117"/>
              <a:ext cx="55048" cy="53122"/>
            </a:xfrm>
            <a:custGeom>
              <a:rect b="b" l="l" r="r" t="t"/>
              <a:pathLst>
                <a:path extrusionOk="0" h="2041" w="2115">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82"/>
            <p:cNvSpPr/>
            <p:nvPr/>
          </p:nvSpPr>
          <p:spPr>
            <a:xfrm>
              <a:off x="3228851" y="3365987"/>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82"/>
            <p:cNvSpPr/>
            <p:nvPr/>
          </p:nvSpPr>
          <p:spPr>
            <a:xfrm>
              <a:off x="3216592" y="3477827"/>
              <a:ext cx="55048" cy="53148"/>
            </a:xfrm>
            <a:custGeom>
              <a:rect b="b" l="l" r="r" t="t"/>
              <a:pathLst>
                <a:path extrusionOk="0" h="2042" w="2115">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82"/>
            <p:cNvSpPr/>
            <p:nvPr/>
          </p:nvSpPr>
          <p:spPr>
            <a:xfrm>
              <a:off x="3228851" y="3477723"/>
              <a:ext cx="53252" cy="38963"/>
            </a:xfrm>
            <a:custGeom>
              <a:rect b="b" l="l" r="r" t="t"/>
              <a:pathLst>
                <a:path extrusionOk="0" h="1497" w="2046">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82"/>
            <p:cNvSpPr/>
            <p:nvPr/>
          </p:nvSpPr>
          <p:spPr>
            <a:xfrm>
              <a:off x="3216592" y="3589563"/>
              <a:ext cx="55048" cy="53122"/>
            </a:xfrm>
            <a:custGeom>
              <a:rect b="b" l="l" r="r" t="t"/>
              <a:pathLst>
                <a:path extrusionOk="0" h="2041" w="2115">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82"/>
            <p:cNvSpPr/>
            <p:nvPr/>
          </p:nvSpPr>
          <p:spPr>
            <a:xfrm>
              <a:off x="3228851" y="3589433"/>
              <a:ext cx="53252" cy="38963"/>
            </a:xfrm>
            <a:custGeom>
              <a:rect b="b" l="l" r="r" t="t"/>
              <a:pathLst>
                <a:path extrusionOk="0" h="1497" w="2046">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82"/>
            <p:cNvSpPr/>
            <p:nvPr/>
          </p:nvSpPr>
          <p:spPr>
            <a:xfrm>
              <a:off x="3190929" y="3342484"/>
              <a:ext cx="285496" cy="100310"/>
            </a:xfrm>
            <a:custGeom>
              <a:rect b="b" l="l" r="r" t="t"/>
              <a:pathLst>
                <a:path extrusionOk="0" h="3854" w="10969">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7" name="Google Shape;19377;p82"/>
          <p:cNvGrpSpPr/>
          <p:nvPr/>
        </p:nvGrpSpPr>
        <p:grpSpPr>
          <a:xfrm>
            <a:off x="7900956" y="2879845"/>
            <a:ext cx="364515" cy="383619"/>
            <a:chOff x="7927127" y="2879845"/>
            <a:chExt cx="364515" cy="383619"/>
          </a:xfrm>
        </p:grpSpPr>
        <p:sp>
          <p:nvSpPr>
            <p:cNvPr id="19378" name="Google Shape;19378;p82"/>
            <p:cNvSpPr/>
            <p:nvPr/>
          </p:nvSpPr>
          <p:spPr>
            <a:xfrm>
              <a:off x="7932723" y="2885598"/>
              <a:ext cx="353245" cy="241795"/>
            </a:xfrm>
            <a:custGeom>
              <a:rect b="b" l="l" r="r" t="t"/>
              <a:pathLst>
                <a:path extrusionOk="0" h="9290" w="13572">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82"/>
            <p:cNvSpPr/>
            <p:nvPr/>
          </p:nvSpPr>
          <p:spPr>
            <a:xfrm>
              <a:off x="7932801" y="2885598"/>
              <a:ext cx="27589" cy="241795"/>
            </a:xfrm>
            <a:custGeom>
              <a:rect b="b" l="l" r="r" t="t"/>
              <a:pathLst>
                <a:path extrusionOk="0" h="9290" w="106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82"/>
            <p:cNvSpPr/>
            <p:nvPr/>
          </p:nvSpPr>
          <p:spPr>
            <a:xfrm>
              <a:off x="7958907" y="2914176"/>
              <a:ext cx="300956" cy="210927"/>
            </a:xfrm>
            <a:custGeom>
              <a:rect b="b" l="l" r="r" t="t"/>
              <a:pathLst>
                <a:path extrusionOk="0" h="8104" w="11563">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82"/>
            <p:cNvSpPr/>
            <p:nvPr/>
          </p:nvSpPr>
          <p:spPr>
            <a:xfrm>
              <a:off x="7958907" y="2914176"/>
              <a:ext cx="22566" cy="210927"/>
            </a:xfrm>
            <a:custGeom>
              <a:rect b="b" l="l" r="r" t="t"/>
              <a:pathLst>
                <a:path extrusionOk="0" h="8104" w="867">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82"/>
            <p:cNvSpPr/>
            <p:nvPr/>
          </p:nvSpPr>
          <p:spPr>
            <a:xfrm>
              <a:off x="8079622" y="3032497"/>
              <a:ext cx="28032" cy="92970"/>
            </a:xfrm>
            <a:custGeom>
              <a:rect b="b" l="l" r="r" t="t"/>
              <a:pathLst>
                <a:path extrusionOk="0" h="3572" w="1077">
                  <a:moveTo>
                    <a:pt x="0" y="0"/>
                  </a:moveTo>
                  <a:lnTo>
                    <a:pt x="0" y="3572"/>
                  </a:lnTo>
                  <a:lnTo>
                    <a:pt x="1077" y="3572"/>
                  </a:lnTo>
                  <a:lnTo>
                    <a:pt x="10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82"/>
            <p:cNvSpPr/>
            <p:nvPr/>
          </p:nvSpPr>
          <p:spPr>
            <a:xfrm>
              <a:off x="8079622" y="3032497"/>
              <a:ext cx="14940" cy="92970"/>
            </a:xfrm>
            <a:custGeom>
              <a:rect b="b" l="l" r="r" t="t"/>
              <a:pathLst>
                <a:path extrusionOk="0" h="3572" w="574">
                  <a:moveTo>
                    <a:pt x="0" y="0"/>
                  </a:moveTo>
                  <a:lnTo>
                    <a:pt x="0" y="3572"/>
                  </a:lnTo>
                  <a:lnTo>
                    <a:pt x="574" y="3572"/>
                  </a:lnTo>
                  <a:lnTo>
                    <a:pt x="574"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82"/>
            <p:cNvSpPr/>
            <p:nvPr/>
          </p:nvSpPr>
          <p:spPr>
            <a:xfrm>
              <a:off x="8159292" y="2940724"/>
              <a:ext cx="55152" cy="185472"/>
            </a:xfrm>
            <a:custGeom>
              <a:rect b="b" l="l" r="r" t="t"/>
              <a:pathLst>
                <a:path extrusionOk="0" h="7126" w="2119">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82"/>
            <p:cNvSpPr/>
            <p:nvPr/>
          </p:nvSpPr>
          <p:spPr>
            <a:xfrm>
              <a:off x="8159292" y="2940724"/>
              <a:ext cx="18245" cy="185472"/>
            </a:xfrm>
            <a:custGeom>
              <a:rect b="b" l="l" r="r" t="t"/>
              <a:pathLst>
                <a:path extrusionOk="0" h="7126" w="701">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82"/>
            <p:cNvSpPr/>
            <p:nvPr/>
          </p:nvSpPr>
          <p:spPr>
            <a:xfrm>
              <a:off x="8079622" y="2978203"/>
              <a:ext cx="54970" cy="54319"/>
            </a:xfrm>
            <a:custGeom>
              <a:rect b="b" l="l" r="r" t="t"/>
              <a:pathLst>
                <a:path extrusionOk="0" h="2087" w="2112">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82"/>
            <p:cNvSpPr/>
            <p:nvPr/>
          </p:nvSpPr>
          <p:spPr>
            <a:xfrm>
              <a:off x="8079622" y="2978203"/>
              <a:ext cx="34903" cy="54319"/>
            </a:xfrm>
            <a:custGeom>
              <a:rect b="b" l="l" r="r" t="t"/>
              <a:pathLst>
                <a:path extrusionOk="0" h="2087" w="1341">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82"/>
            <p:cNvSpPr/>
            <p:nvPr/>
          </p:nvSpPr>
          <p:spPr>
            <a:xfrm>
              <a:off x="8089773" y="2978255"/>
              <a:ext cx="34643" cy="32743"/>
            </a:xfrm>
            <a:custGeom>
              <a:rect b="b" l="l" r="r" t="t"/>
              <a:pathLst>
                <a:path extrusionOk="0" h="1258" w="1331">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82"/>
            <p:cNvSpPr/>
            <p:nvPr/>
          </p:nvSpPr>
          <p:spPr>
            <a:xfrm>
              <a:off x="8089773" y="2978255"/>
              <a:ext cx="24752" cy="32743"/>
            </a:xfrm>
            <a:custGeom>
              <a:rect b="b" l="l" r="r" t="t"/>
              <a:pathLst>
                <a:path extrusionOk="0" h="1258" w="951">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82"/>
            <p:cNvSpPr/>
            <p:nvPr/>
          </p:nvSpPr>
          <p:spPr>
            <a:xfrm>
              <a:off x="8017234" y="3052460"/>
              <a:ext cx="29984" cy="30062"/>
            </a:xfrm>
            <a:custGeom>
              <a:rect b="b" l="l" r="r" t="t"/>
              <a:pathLst>
                <a:path extrusionOk="0" h="1155" w="1152">
                  <a:moveTo>
                    <a:pt x="1" y="0"/>
                  </a:moveTo>
                  <a:lnTo>
                    <a:pt x="1" y="1154"/>
                  </a:lnTo>
                  <a:lnTo>
                    <a:pt x="1152" y="1154"/>
                  </a:lnTo>
                  <a:lnTo>
                    <a:pt x="1152" y="0"/>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82"/>
            <p:cNvSpPr/>
            <p:nvPr/>
          </p:nvSpPr>
          <p:spPr>
            <a:xfrm>
              <a:off x="8017234" y="3052460"/>
              <a:ext cx="14966" cy="30062"/>
            </a:xfrm>
            <a:custGeom>
              <a:rect b="b" l="l" r="r" t="t"/>
              <a:pathLst>
                <a:path extrusionOk="0" h="1155" w="575">
                  <a:moveTo>
                    <a:pt x="1" y="0"/>
                  </a:moveTo>
                  <a:lnTo>
                    <a:pt x="1" y="1154"/>
                  </a:lnTo>
                  <a:lnTo>
                    <a:pt x="574" y="1154"/>
                  </a:lnTo>
                  <a:lnTo>
                    <a:pt x="574"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82"/>
            <p:cNvSpPr/>
            <p:nvPr/>
          </p:nvSpPr>
          <p:spPr>
            <a:xfrm>
              <a:off x="8009556" y="3080101"/>
              <a:ext cx="45444" cy="45366"/>
            </a:xfrm>
            <a:custGeom>
              <a:rect b="b" l="l" r="r" t="t"/>
              <a:pathLst>
                <a:path extrusionOk="0" h="1743" w="1746">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82"/>
            <p:cNvSpPr/>
            <p:nvPr/>
          </p:nvSpPr>
          <p:spPr>
            <a:xfrm>
              <a:off x="8009556" y="3080101"/>
              <a:ext cx="23191" cy="45288"/>
            </a:xfrm>
            <a:custGeom>
              <a:rect b="b" l="l" r="r" t="t"/>
              <a:pathLst>
                <a:path extrusionOk="0" h="1740" w="891">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82"/>
            <p:cNvSpPr/>
            <p:nvPr/>
          </p:nvSpPr>
          <p:spPr>
            <a:xfrm>
              <a:off x="7999848" y="2961051"/>
              <a:ext cx="64392" cy="75584"/>
            </a:xfrm>
            <a:custGeom>
              <a:rect b="b" l="l" r="r" t="t"/>
              <a:pathLst>
                <a:path extrusionOk="0" h="2904" w="2474">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82"/>
            <p:cNvSpPr/>
            <p:nvPr/>
          </p:nvSpPr>
          <p:spPr>
            <a:xfrm>
              <a:off x="7999848" y="2961051"/>
              <a:ext cx="39770" cy="75688"/>
            </a:xfrm>
            <a:custGeom>
              <a:rect b="b" l="l" r="r" t="t"/>
              <a:pathLst>
                <a:path extrusionOk="0" h="2908" w="1528">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82"/>
            <p:cNvSpPr/>
            <p:nvPr/>
          </p:nvSpPr>
          <p:spPr>
            <a:xfrm>
              <a:off x="8006173" y="3036531"/>
              <a:ext cx="51847" cy="17595"/>
            </a:xfrm>
            <a:custGeom>
              <a:rect b="b" l="l" r="r" t="t"/>
              <a:pathLst>
                <a:path extrusionOk="0" h="676" w="1992">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82"/>
            <p:cNvSpPr/>
            <p:nvPr/>
          </p:nvSpPr>
          <p:spPr>
            <a:xfrm>
              <a:off x="8006173" y="3039368"/>
              <a:ext cx="51847" cy="14758"/>
            </a:xfrm>
            <a:custGeom>
              <a:rect b="b" l="l" r="r" t="t"/>
              <a:pathLst>
                <a:path extrusionOk="0" h="567" w="1992">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82"/>
            <p:cNvSpPr/>
            <p:nvPr/>
          </p:nvSpPr>
          <p:spPr>
            <a:xfrm>
              <a:off x="8107081" y="3032497"/>
              <a:ext cx="27511" cy="92970"/>
            </a:xfrm>
            <a:custGeom>
              <a:rect b="b" l="l" r="r" t="t"/>
              <a:pathLst>
                <a:path extrusionOk="0" h="3572" w="1057">
                  <a:moveTo>
                    <a:pt x="1" y="0"/>
                  </a:moveTo>
                  <a:lnTo>
                    <a:pt x="1" y="3572"/>
                  </a:lnTo>
                  <a:lnTo>
                    <a:pt x="1056" y="3572"/>
                  </a:lnTo>
                  <a:lnTo>
                    <a:pt x="1056" y="0"/>
                  </a:ln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82"/>
            <p:cNvSpPr/>
            <p:nvPr/>
          </p:nvSpPr>
          <p:spPr>
            <a:xfrm>
              <a:off x="8072829" y="3182493"/>
              <a:ext cx="69728" cy="48463"/>
            </a:xfrm>
            <a:custGeom>
              <a:rect b="b" l="l" r="r" t="t"/>
              <a:pathLst>
                <a:path extrusionOk="0" h="1862" w="2679">
                  <a:moveTo>
                    <a:pt x="1" y="1"/>
                  </a:moveTo>
                  <a:lnTo>
                    <a:pt x="1" y="1862"/>
                  </a:lnTo>
                  <a:lnTo>
                    <a:pt x="2678" y="1862"/>
                  </a:lnTo>
                  <a:lnTo>
                    <a:pt x="2678" y="1"/>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82"/>
            <p:cNvSpPr/>
            <p:nvPr/>
          </p:nvSpPr>
          <p:spPr>
            <a:xfrm>
              <a:off x="8072829" y="3182493"/>
              <a:ext cx="14966" cy="48463"/>
            </a:xfrm>
            <a:custGeom>
              <a:rect b="b" l="l" r="r" t="t"/>
              <a:pathLst>
                <a:path extrusionOk="0" h="1862" w="575">
                  <a:moveTo>
                    <a:pt x="1" y="1"/>
                  </a:moveTo>
                  <a:lnTo>
                    <a:pt x="1" y="1862"/>
                  </a:lnTo>
                  <a:lnTo>
                    <a:pt x="574" y="1862"/>
                  </a:lnTo>
                  <a:lnTo>
                    <a:pt x="574"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82"/>
            <p:cNvSpPr/>
            <p:nvPr/>
          </p:nvSpPr>
          <p:spPr>
            <a:xfrm>
              <a:off x="8038134" y="3229291"/>
              <a:ext cx="139117" cy="28786"/>
            </a:xfrm>
            <a:custGeom>
              <a:rect b="b" l="l" r="r" t="t"/>
              <a:pathLst>
                <a:path extrusionOk="0" h="1106" w="5345">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82"/>
            <p:cNvSpPr/>
            <p:nvPr/>
          </p:nvSpPr>
          <p:spPr>
            <a:xfrm>
              <a:off x="8038134" y="3236162"/>
              <a:ext cx="139117" cy="21915"/>
            </a:xfrm>
            <a:custGeom>
              <a:rect b="b" l="l" r="r" t="t"/>
              <a:pathLst>
                <a:path extrusionOk="0" h="842" w="5345">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82"/>
            <p:cNvSpPr/>
            <p:nvPr/>
          </p:nvSpPr>
          <p:spPr>
            <a:xfrm>
              <a:off x="7932723" y="3125077"/>
              <a:ext cx="353245" cy="60826"/>
            </a:xfrm>
            <a:custGeom>
              <a:rect b="b" l="l" r="r" t="t"/>
              <a:pathLst>
                <a:path extrusionOk="0" h="2337" w="13572">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82"/>
            <p:cNvSpPr/>
            <p:nvPr/>
          </p:nvSpPr>
          <p:spPr>
            <a:xfrm>
              <a:off x="7932801" y="3124998"/>
              <a:ext cx="27589" cy="60826"/>
            </a:xfrm>
            <a:custGeom>
              <a:rect b="b" l="l" r="r" t="t"/>
              <a:pathLst>
                <a:path extrusionOk="0" h="2337" w="106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82"/>
            <p:cNvSpPr/>
            <p:nvPr/>
          </p:nvSpPr>
          <p:spPr>
            <a:xfrm>
              <a:off x="8100132" y="3149725"/>
              <a:ext cx="16501" cy="11270"/>
            </a:xfrm>
            <a:custGeom>
              <a:rect b="b" l="l" r="r" t="t"/>
              <a:pathLst>
                <a:path extrusionOk="0" h="433" w="634">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82"/>
            <p:cNvSpPr/>
            <p:nvPr/>
          </p:nvSpPr>
          <p:spPr>
            <a:xfrm>
              <a:off x="7927127" y="2879845"/>
              <a:ext cx="364515" cy="383619"/>
            </a:xfrm>
            <a:custGeom>
              <a:rect b="b" l="l" r="r" t="t"/>
              <a:pathLst>
                <a:path extrusionOk="0" h="14739" w="14005">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7" name="Google Shape;19407;p82"/>
          <p:cNvGrpSpPr/>
          <p:nvPr/>
        </p:nvGrpSpPr>
        <p:grpSpPr>
          <a:xfrm>
            <a:off x="833111" y="3352531"/>
            <a:ext cx="327426" cy="357826"/>
            <a:chOff x="859281" y="3352531"/>
            <a:chExt cx="327426" cy="357826"/>
          </a:xfrm>
        </p:grpSpPr>
        <p:sp>
          <p:nvSpPr>
            <p:cNvPr id="19408" name="Google Shape;19408;p82"/>
            <p:cNvSpPr/>
            <p:nvPr/>
          </p:nvSpPr>
          <p:spPr>
            <a:xfrm>
              <a:off x="889968" y="3357684"/>
              <a:ext cx="291430" cy="291430"/>
            </a:xfrm>
            <a:custGeom>
              <a:rect b="b" l="l" r="r" t="t"/>
              <a:pathLst>
                <a:path extrusionOk="0" h="11197" w="11197">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82"/>
            <p:cNvSpPr/>
            <p:nvPr/>
          </p:nvSpPr>
          <p:spPr>
            <a:xfrm>
              <a:off x="884190" y="3360808"/>
              <a:ext cx="254080" cy="288281"/>
            </a:xfrm>
            <a:custGeom>
              <a:rect b="b" l="l" r="r" t="t"/>
              <a:pathLst>
                <a:path extrusionOk="0" h="11076" w="9762">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82"/>
            <p:cNvSpPr/>
            <p:nvPr/>
          </p:nvSpPr>
          <p:spPr>
            <a:xfrm>
              <a:off x="940253" y="3637896"/>
              <a:ext cx="190677" cy="67255"/>
            </a:xfrm>
            <a:custGeom>
              <a:rect b="b" l="l" r="r" t="t"/>
              <a:pathLst>
                <a:path extrusionOk="0" h="2584" w="7326">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82"/>
            <p:cNvSpPr/>
            <p:nvPr/>
          </p:nvSpPr>
          <p:spPr>
            <a:xfrm>
              <a:off x="1097303" y="3660723"/>
              <a:ext cx="33628" cy="44429"/>
            </a:xfrm>
            <a:custGeom>
              <a:rect b="b" l="l" r="r" t="t"/>
              <a:pathLst>
                <a:path extrusionOk="0" h="1707" w="1292">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82"/>
            <p:cNvSpPr/>
            <p:nvPr/>
          </p:nvSpPr>
          <p:spPr>
            <a:xfrm>
              <a:off x="974037" y="3464189"/>
              <a:ext cx="123292" cy="89665"/>
            </a:xfrm>
            <a:custGeom>
              <a:rect b="b" l="l" r="r" t="t"/>
              <a:pathLst>
                <a:path extrusionOk="0" h="3445" w="4737">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82"/>
            <p:cNvSpPr/>
            <p:nvPr/>
          </p:nvSpPr>
          <p:spPr>
            <a:xfrm>
              <a:off x="1001964" y="3464189"/>
              <a:ext cx="95365" cy="89665"/>
            </a:xfrm>
            <a:custGeom>
              <a:rect b="b" l="l" r="r" t="t"/>
              <a:pathLst>
                <a:path extrusionOk="0" h="3445" w="3664">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82"/>
            <p:cNvSpPr/>
            <p:nvPr/>
          </p:nvSpPr>
          <p:spPr>
            <a:xfrm>
              <a:off x="1002068" y="3598621"/>
              <a:ext cx="67229" cy="50493"/>
            </a:xfrm>
            <a:custGeom>
              <a:rect b="b" l="l" r="r" t="t"/>
              <a:pathLst>
                <a:path extrusionOk="0" h="1940" w="2583">
                  <a:moveTo>
                    <a:pt x="0" y="0"/>
                  </a:moveTo>
                  <a:lnTo>
                    <a:pt x="0" y="1939"/>
                  </a:lnTo>
                  <a:lnTo>
                    <a:pt x="2583" y="1939"/>
                  </a:lnTo>
                  <a:lnTo>
                    <a:pt x="2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82"/>
            <p:cNvSpPr/>
            <p:nvPr/>
          </p:nvSpPr>
          <p:spPr>
            <a:xfrm>
              <a:off x="1002068" y="3598621"/>
              <a:ext cx="67229" cy="33706"/>
            </a:xfrm>
            <a:custGeom>
              <a:rect b="b" l="l" r="r" t="t"/>
              <a:pathLst>
                <a:path extrusionOk="0" h="1295" w="2583">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82"/>
            <p:cNvSpPr/>
            <p:nvPr/>
          </p:nvSpPr>
          <p:spPr>
            <a:xfrm>
              <a:off x="990876" y="3628553"/>
              <a:ext cx="44819" cy="40030"/>
            </a:xfrm>
            <a:custGeom>
              <a:rect b="b" l="l" r="r" t="t"/>
              <a:pathLst>
                <a:path extrusionOk="0" h="1538" w="1722">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82"/>
            <p:cNvSpPr/>
            <p:nvPr/>
          </p:nvSpPr>
          <p:spPr>
            <a:xfrm>
              <a:off x="1035670" y="3628553"/>
              <a:ext cx="44793" cy="40030"/>
            </a:xfrm>
            <a:custGeom>
              <a:rect b="b" l="l" r="r" t="t"/>
              <a:pathLst>
                <a:path extrusionOk="0" h="1538" w="1721">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82"/>
            <p:cNvSpPr/>
            <p:nvPr/>
          </p:nvSpPr>
          <p:spPr>
            <a:xfrm>
              <a:off x="979528" y="3509633"/>
              <a:ext cx="112126" cy="105854"/>
            </a:xfrm>
            <a:custGeom>
              <a:rect b="b" l="l" r="r" t="t"/>
              <a:pathLst>
                <a:path extrusionOk="0" h="4067" w="4308">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82"/>
            <p:cNvSpPr/>
            <p:nvPr/>
          </p:nvSpPr>
          <p:spPr>
            <a:xfrm>
              <a:off x="940331" y="3660723"/>
              <a:ext cx="33732" cy="44429"/>
            </a:xfrm>
            <a:custGeom>
              <a:rect b="b" l="l" r="r" t="t"/>
              <a:pathLst>
                <a:path extrusionOk="0" h="1707" w="1296">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82"/>
            <p:cNvSpPr/>
            <p:nvPr/>
          </p:nvSpPr>
          <p:spPr>
            <a:xfrm>
              <a:off x="979633" y="3509633"/>
              <a:ext cx="95261" cy="105411"/>
            </a:xfrm>
            <a:custGeom>
              <a:rect b="b" l="l" r="r" t="t"/>
              <a:pathLst>
                <a:path extrusionOk="0" h="4050" w="366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82"/>
            <p:cNvSpPr/>
            <p:nvPr/>
          </p:nvSpPr>
          <p:spPr>
            <a:xfrm>
              <a:off x="991163" y="3506510"/>
              <a:ext cx="91174" cy="30140"/>
            </a:xfrm>
            <a:custGeom>
              <a:rect b="b" l="l" r="r" t="t"/>
              <a:pathLst>
                <a:path extrusionOk="0" h="1158" w="3503">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82"/>
            <p:cNvSpPr/>
            <p:nvPr/>
          </p:nvSpPr>
          <p:spPr>
            <a:xfrm>
              <a:off x="935126" y="3458879"/>
              <a:ext cx="201036" cy="251478"/>
            </a:xfrm>
            <a:custGeom>
              <a:rect b="b" l="l" r="r" t="t"/>
              <a:pathLst>
                <a:path extrusionOk="0" h="9662" w="7724">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82"/>
            <p:cNvSpPr/>
            <p:nvPr/>
          </p:nvSpPr>
          <p:spPr>
            <a:xfrm>
              <a:off x="968727" y="3688650"/>
              <a:ext cx="10567" cy="21707"/>
            </a:xfrm>
            <a:custGeom>
              <a:rect b="b" l="l" r="r" t="t"/>
              <a:pathLst>
                <a:path extrusionOk="0" h="834" w="406">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82"/>
            <p:cNvSpPr/>
            <p:nvPr/>
          </p:nvSpPr>
          <p:spPr>
            <a:xfrm>
              <a:off x="1092071" y="3688650"/>
              <a:ext cx="10463" cy="21707"/>
            </a:xfrm>
            <a:custGeom>
              <a:rect b="b" l="l" r="r" t="t"/>
              <a:pathLst>
                <a:path extrusionOk="0" h="834" w="402">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82"/>
            <p:cNvSpPr/>
            <p:nvPr/>
          </p:nvSpPr>
          <p:spPr>
            <a:xfrm>
              <a:off x="859281" y="3352531"/>
              <a:ext cx="327426" cy="285444"/>
            </a:xfrm>
            <a:custGeom>
              <a:rect b="b" l="l" r="r" t="t"/>
              <a:pathLst>
                <a:path extrusionOk="0" h="10967" w="1258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6" name="Google Shape;19426;p82"/>
          <p:cNvGrpSpPr/>
          <p:nvPr/>
        </p:nvGrpSpPr>
        <p:grpSpPr>
          <a:xfrm>
            <a:off x="1291741" y="3388371"/>
            <a:ext cx="372115" cy="273185"/>
            <a:chOff x="1317912" y="3388371"/>
            <a:chExt cx="372115" cy="273185"/>
          </a:xfrm>
        </p:grpSpPr>
        <p:sp>
          <p:nvSpPr>
            <p:cNvPr id="19427" name="Google Shape;19427;p82"/>
            <p:cNvSpPr/>
            <p:nvPr/>
          </p:nvSpPr>
          <p:spPr>
            <a:xfrm>
              <a:off x="1333841" y="3505677"/>
              <a:ext cx="10932" cy="38677"/>
            </a:xfrm>
            <a:custGeom>
              <a:rect b="b" l="l" r="r" t="t"/>
              <a:pathLst>
                <a:path extrusionOk="0" h="1486" w="42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82"/>
            <p:cNvSpPr/>
            <p:nvPr/>
          </p:nvSpPr>
          <p:spPr>
            <a:xfrm>
              <a:off x="1329260" y="3481315"/>
              <a:ext cx="93178" cy="104865"/>
            </a:xfrm>
            <a:custGeom>
              <a:rect b="b" l="l" r="r" t="t"/>
              <a:pathLst>
                <a:path extrusionOk="0" h="4029" w="358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82"/>
            <p:cNvSpPr/>
            <p:nvPr/>
          </p:nvSpPr>
          <p:spPr>
            <a:xfrm>
              <a:off x="1329260" y="3481940"/>
              <a:ext cx="45730" cy="104240"/>
            </a:xfrm>
            <a:custGeom>
              <a:rect b="b" l="l" r="r" t="t"/>
              <a:pathLst>
                <a:path extrusionOk="0" h="4005" w="1757">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82"/>
            <p:cNvSpPr/>
            <p:nvPr/>
          </p:nvSpPr>
          <p:spPr>
            <a:xfrm>
              <a:off x="1323508" y="3562807"/>
              <a:ext cx="104787" cy="93257"/>
            </a:xfrm>
            <a:custGeom>
              <a:rect b="b" l="l" r="r" t="t"/>
              <a:pathLst>
                <a:path extrusionOk="0" h="3583" w="4026">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82"/>
            <p:cNvSpPr/>
            <p:nvPr/>
          </p:nvSpPr>
          <p:spPr>
            <a:xfrm>
              <a:off x="1323508" y="3588626"/>
              <a:ext cx="104787" cy="67437"/>
            </a:xfrm>
            <a:custGeom>
              <a:rect b="b" l="l" r="r" t="t"/>
              <a:pathLst>
                <a:path extrusionOk="0" h="2591" w="4026">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82"/>
            <p:cNvSpPr/>
            <p:nvPr/>
          </p:nvSpPr>
          <p:spPr>
            <a:xfrm>
              <a:off x="1340998" y="3517155"/>
              <a:ext cx="69806" cy="57313"/>
            </a:xfrm>
            <a:custGeom>
              <a:rect b="b" l="l" r="r" t="t"/>
              <a:pathLst>
                <a:path extrusionOk="0" h="2202" w="2682">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82"/>
            <p:cNvSpPr/>
            <p:nvPr/>
          </p:nvSpPr>
          <p:spPr>
            <a:xfrm>
              <a:off x="1341259" y="3517207"/>
              <a:ext cx="69545" cy="56818"/>
            </a:xfrm>
            <a:custGeom>
              <a:rect b="b" l="l" r="r" t="t"/>
              <a:pathLst>
                <a:path extrusionOk="0" h="2183" w="2672">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82"/>
            <p:cNvSpPr/>
            <p:nvPr/>
          </p:nvSpPr>
          <p:spPr>
            <a:xfrm>
              <a:off x="1323404" y="3605310"/>
              <a:ext cx="23373" cy="50754"/>
            </a:xfrm>
            <a:custGeom>
              <a:rect b="b" l="l" r="r" t="t"/>
              <a:pathLst>
                <a:path extrusionOk="0" h="1950" w="898">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82"/>
            <p:cNvSpPr/>
            <p:nvPr/>
          </p:nvSpPr>
          <p:spPr>
            <a:xfrm>
              <a:off x="1405000" y="3605310"/>
              <a:ext cx="23295" cy="50754"/>
            </a:xfrm>
            <a:custGeom>
              <a:rect b="b" l="l" r="r" t="t"/>
              <a:pathLst>
                <a:path extrusionOk="0" h="1950" w="895">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82"/>
            <p:cNvSpPr/>
            <p:nvPr/>
          </p:nvSpPr>
          <p:spPr>
            <a:xfrm>
              <a:off x="1585501" y="3487093"/>
              <a:ext cx="29151" cy="64106"/>
            </a:xfrm>
            <a:custGeom>
              <a:rect b="b" l="l" r="r" t="t"/>
              <a:pathLst>
                <a:path extrusionOk="0" h="2463" w="112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82"/>
            <p:cNvSpPr/>
            <p:nvPr/>
          </p:nvSpPr>
          <p:spPr>
            <a:xfrm>
              <a:off x="1597135" y="3481315"/>
              <a:ext cx="69988" cy="69884"/>
            </a:xfrm>
            <a:custGeom>
              <a:rect b="b" l="l" r="r" t="t"/>
              <a:pathLst>
                <a:path extrusionOk="0" h="2685" w="2689">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82"/>
            <p:cNvSpPr/>
            <p:nvPr/>
          </p:nvSpPr>
          <p:spPr>
            <a:xfrm>
              <a:off x="1608847" y="3568663"/>
              <a:ext cx="34929" cy="34929"/>
            </a:xfrm>
            <a:custGeom>
              <a:rect b="b" l="l" r="r" t="t"/>
              <a:pathLst>
                <a:path extrusionOk="0" h="1342" w="1342">
                  <a:moveTo>
                    <a:pt x="1" y="1"/>
                  </a:moveTo>
                  <a:lnTo>
                    <a:pt x="1" y="1341"/>
                  </a:lnTo>
                  <a:lnTo>
                    <a:pt x="1341" y="1341"/>
                  </a:lnTo>
                  <a:lnTo>
                    <a:pt x="1341"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82"/>
            <p:cNvSpPr/>
            <p:nvPr/>
          </p:nvSpPr>
          <p:spPr>
            <a:xfrm>
              <a:off x="1568010" y="3582770"/>
              <a:ext cx="116603" cy="73293"/>
            </a:xfrm>
            <a:custGeom>
              <a:rect b="b" l="l" r="r" t="t"/>
              <a:pathLst>
                <a:path extrusionOk="0" h="2816" w="448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82"/>
            <p:cNvSpPr/>
            <p:nvPr/>
          </p:nvSpPr>
          <p:spPr>
            <a:xfrm>
              <a:off x="1591357" y="3510518"/>
              <a:ext cx="69910" cy="63950"/>
            </a:xfrm>
            <a:custGeom>
              <a:rect b="b" l="l" r="r" t="t"/>
              <a:pathLst>
                <a:path extrusionOk="0" h="2457" w="2686">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82"/>
            <p:cNvSpPr/>
            <p:nvPr/>
          </p:nvSpPr>
          <p:spPr>
            <a:xfrm>
              <a:off x="1591357" y="3510440"/>
              <a:ext cx="69728" cy="62648"/>
            </a:xfrm>
            <a:custGeom>
              <a:rect b="b" l="l" r="r" t="t"/>
              <a:pathLst>
                <a:path extrusionOk="0" h="2407" w="2679">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82"/>
            <p:cNvSpPr/>
            <p:nvPr/>
          </p:nvSpPr>
          <p:spPr>
            <a:xfrm>
              <a:off x="1661241" y="3597606"/>
              <a:ext cx="23269" cy="58458"/>
            </a:xfrm>
            <a:custGeom>
              <a:rect b="b" l="l" r="r" t="t"/>
              <a:pathLst>
                <a:path extrusionOk="0" h="2246" w="894">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82"/>
            <p:cNvSpPr/>
            <p:nvPr/>
          </p:nvSpPr>
          <p:spPr>
            <a:xfrm>
              <a:off x="1404896" y="3574441"/>
              <a:ext cx="198121" cy="81622"/>
            </a:xfrm>
            <a:custGeom>
              <a:rect b="b" l="l" r="r" t="t"/>
              <a:pathLst>
                <a:path extrusionOk="0" h="3136" w="7612">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82"/>
            <p:cNvSpPr/>
            <p:nvPr/>
          </p:nvSpPr>
          <p:spPr>
            <a:xfrm>
              <a:off x="1568010" y="3598257"/>
              <a:ext cx="35007" cy="57807"/>
            </a:xfrm>
            <a:custGeom>
              <a:rect b="b" l="l" r="r" t="t"/>
              <a:pathLst>
                <a:path extrusionOk="0" h="2221" w="1345">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82"/>
            <p:cNvSpPr/>
            <p:nvPr/>
          </p:nvSpPr>
          <p:spPr>
            <a:xfrm>
              <a:off x="1439903" y="3393941"/>
              <a:ext cx="128133" cy="93152"/>
            </a:xfrm>
            <a:custGeom>
              <a:rect b="b" l="l" r="r" t="t"/>
              <a:pathLst>
                <a:path extrusionOk="0" h="3579" w="4923">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82"/>
            <p:cNvSpPr/>
            <p:nvPr/>
          </p:nvSpPr>
          <p:spPr>
            <a:xfrm>
              <a:off x="1469002" y="3393941"/>
              <a:ext cx="99035" cy="93152"/>
            </a:xfrm>
            <a:custGeom>
              <a:rect b="b" l="l" r="r" t="t"/>
              <a:pathLst>
                <a:path extrusionOk="0" h="3579" w="3805">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82"/>
            <p:cNvSpPr/>
            <p:nvPr/>
          </p:nvSpPr>
          <p:spPr>
            <a:xfrm>
              <a:off x="1469002" y="3533682"/>
              <a:ext cx="69910" cy="52419"/>
            </a:xfrm>
            <a:custGeom>
              <a:rect b="b" l="l" r="r" t="t"/>
              <a:pathLst>
                <a:path extrusionOk="0" h="2014" w="2686">
                  <a:moveTo>
                    <a:pt x="1" y="1"/>
                  </a:moveTo>
                  <a:lnTo>
                    <a:pt x="1" y="2013"/>
                  </a:lnTo>
                  <a:lnTo>
                    <a:pt x="2686" y="2013"/>
                  </a:lnTo>
                  <a:lnTo>
                    <a:pt x="2686" y="1"/>
                  </a:ln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82"/>
            <p:cNvSpPr/>
            <p:nvPr/>
          </p:nvSpPr>
          <p:spPr>
            <a:xfrm>
              <a:off x="1469002" y="3533682"/>
              <a:ext cx="69910" cy="35007"/>
            </a:xfrm>
            <a:custGeom>
              <a:rect b="b" l="l" r="r" t="t"/>
              <a:pathLst>
                <a:path extrusionOk="0" h="1345" w="2686">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82"/>
            <p:cNvSpPr/>
            <p:nvPr/>
          </p:nvSpPr>
          <p:spPr>
            <a:xfrm>
              <a:off x="1457393" y="3564785"/>
              <a:ext cx="46615" cy="41592"/>
            </a:xfrm>
            <a:custGeom>
              <a:rect b="b" l="l" r="r" t="t"/>
              <a:pathLst>
                <a:path extrusionOk="0" h="1598" w="1791">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82"/>
            <p:cNvSpPr/>
            <p:nvPr/>
          </p:nvSpPr>
          <p:spPr>
            <a:xfrm>
              <a:off x="1503983" y="3564785"/>
              <a:ext cx="46641" cy="41592"/>
            </a:xfrm>
            <a:custGeom>
              <a:rect b="b" l="l" r="r" t="t"/>
              <a:pathLst>
                <a:path extrusionOk="0" h="1598" w="1792">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82"/>
            <p:cNvSpPr/>
            <p:nvPr/>
          </p:nvSpPr>
          <p:spPr>
            <a:xfrm>
              <a:off x="1445759" y="3441129"/>
              <a:ext cx="116499" cy="110070"/>
            </a:xfrm>
            <a:custGeom>
              <a:rect b="b" l="l" r="r" t="t"/>
              <a:pathLst>
                <a:path extrusionOk="0" h="4229" w="4476">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82"/>
            <p:cNvSpPr/>
            <p:nvPr/>
          </p:nvSpPr>
          <p:spPr>
            <a:xfrm>
              <a:off x="1405000" y="3598257"/>
              <a:ext cx="34929" cy="57807"/>
            </a:xfrm>
            <a:custGeom>
              <a:rect b="b" l="l" r="r" t="t"/>
              <a:pathLst>
                <a:path extrusionOk="0" h="2221" w="1342">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82"/>
            <p:cNvSpPr/>
            <p:nvPr/>
          </p:nvSpPr>
          <p:spPr>
            <a:xfrm>
              <a:off x="1445655" y="3441129"/>
              <a:ext cx="99113" cy="109524"/>
            </a:xfrm>
            <a:custGeom>
              <a:rect b="b" l="l" r="r" t="t"/>
              <a:pathLst>
                <a:path extrusionOk="0" h="4208" w="3808">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82"/>
            <p:cNvSpPr/>
            <p:nvPr/>
          </p:nvSpPr>
          <p:spPr>
            <a:xfrm>
              <a:off x="1601534" y="3504948"/>
              <a:ext cx="50285" cy="16814"/>
            </a:xfrm>
            <a:custGeom>
              <a:rect b="b" l="l" r="r" t="t"/>
              <a:pathLst>
                <a:path extrusionOk="0" h="646" w="1932">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82"/>
            <p:cNvSpPr/>
            <p:nvPr/>
          </p:nvSpPr>
          <p:spPr>
            <a:xfrm>
              <a:off x="1317912" y="3388371"/>
              <a:ext cx="372115" cy="273185"/>
            </a:xfrm>
            <a:custGeom>
              <a:rect b="b" l="l" r="r" t="t"/>
              <a:pathLst>
                <a:path extrusionOk="0" h="10496" w="14297">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82"/>
            <p:cNvSpPr/>
            <p:nvPr/>
          </p:nvSpPr>
          <p:spPr>
            <a:xfrm>
              <a:off x="1655749" y="3615643"/>
              <a:ext cx="10906" cy="45913"/>
            </a:xfrm>
            <a:custGeom>
              <a:rect b="b" l="l" r="r" t="t"/>
              <a:pathLst>
                <a:path extrusionOk="0" h="1764" w="419">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82"/>
            <p:cNvSpPr/>
            <p:nvPr/>
          </p:nvSpPr>
          <p:spPr>
            <a:xfrm>
              <a:off x="1457836" y="3437927"/>
              <a:ext cx="94714" cy="31415"/>
            </a:xfrm>
            <a:custGeom>
              <a:rect b="b" l="l" r="r" t="t"/>
              <a:pathLst>
                <a:path extrusionOk="0" h="1207" w="3639">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82"/>
            <p:cNvSpPr/>
            <p:nvPr/>
          </p:nvSpPr>
          <p:spPr>
            <a:xfrm>
              <a:off x="1434489" y="3627277"/>
              <a:ext cx="10932" cy="34278"/>
            </a:xfrm>
            <a:custGeom>
              <a:rect b="b" l="l" r="r" t="t"/>
              <a:pathLst>
                <a:path extrusionOk="0" h="1317" w="42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82"/>
            <p:cNvSpPr/>
            <p:nvPr/>
          </p:nvSpPr>
          <p:spPr>
            <a:xfrm>
              <a:off x="1562701" y="3627277"/>
              <a:ext cx="10932" cy="34278"/>
            </a:xfrm>
            <a:custGeom>
              <a:rect b="b" l="l" r="r" t="t"/>
              <a:pathLst>
                <a:path extrusionOk="0" h="1317" w="42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0" name="Google Shape;19460;p82"/>
          <p:cNvGrpSpPr/>
          <p:nvPr/>
        </p:nvGrpSpPr>
        <p:grpSpPr>
          <a:xfrm>
            <a:off x="2753576" y="1525426"/>
            <a:ext cx="356993" cy="344214"/>
            <a:chOff x="2779747" y="1525426"/>
            <a:chExt cx="356993" cy="344214"/>
          </a:xfrm>
        </p:grpSpPr>
        <p:sp>
          <p:nvSpPr>
            <p:cNvPr id="19461" name="Google Shape;19461;p82"/>
            <p:cNvSpPr/>
            <p:nvPr/>
          </p:nvSpPr>
          <p:spPr>
            <a:xfrm>
              <a:off x="2952647" y="1530632"/>
              <a:ext cx="178887" cy="93387"/>
            </a:xfrm>
            <a:custGeom>
              <a:rect b="b" l="l" r="r" t="t"/>
              <a:pathLst>
                <a:path extrusionOk="0" h="3588" w="6873">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82"/>
            <p:cNvSpPr/>
            <p:nvPr/>
          </p:nvSpPr>
          <p:spPr>
            <a:xfrm>
              <a:off x="2975005" y="1720659"/>
              <a:ext cx="156529" cy="71029"/>
            </a:xfrm>
            <a:custGeom>
              <a:rect b="b" l="l" r="r" t="t"/>
              <a:pathLst>
                <a:path extrusionOk="0" h="2729" w="6014">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82"/>
            <p:cNvSpPr/>
            <p:nvPr/>
          </p:nvSpPr>
          <p:spPr>
            <a:xfrm>
              <a:off x="2784978" y="1770944"/>
              <a:ext cx="167695" cy="93387"/>
            </a:xfrm>
            <a:custGeom>
              <a:rect b="b" l="l" r="r" t="t"/>
              <a:pathLst>
                <a:path extrusionOk="0" h="3588" w="6443">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82"/>
            <p:cNvSpPr/>
            <p:nvPr/>
          </p:nvSpPr>
          <p:spPr>
            <a:xfrm>
              <a:off x="2784978" y="1620010"/>
              <a:ext cx="178887" cy="115822"/>
            </a:xfrm>
            <a:custGeom>
              <a:rect b="b" l="l" r="r" t="t"/>
              <a:pathLst>
                <a:path extrusionOk="0" h="4450" w="6873">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82"/>
            <p:cNvSpPr/>
            <p:nvPr/>
          </p:nvSpPr>
          <p:spPr>
            <a:xfrm>
              <a:off x="3023911" y="1547758"/>
              <a:ext cx="81076" cy="10463"/>
            </a:xfrm>
            <a:custGeom>
              <a:rect b="b" l="l" r="r" t="t"/>
              <a:pathLst>
                <a:path extrusionOk="0" h="402" w="3115">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82"/>
            <p:cNvSpPr/>
            <p:nvPr/>
          </p:nvSpPr>
          <p:spPr>
            <a:xfrm>
              <a:off x="2979221" y="1547758"/>
              <a:ext cx="36282" cy="10463"/>
            </a:xfrm>
            <a:custGeom>
              <a:rect b="b" l="l" r="r" t="t"/>
              <a:pathLst>
                <a:path extrusionOk="0" h="402" w="1394">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82"/>
            <p:cNvSpPr/>
            <p:nvPr/>
          </p:nvSpPr>
          <p:spPr>
            <a:xfrm>
              <a:off x="3079870" y="1570116"/>
              <a:ext cx="25117" cy="10463"/>
            </a:xfrm>
            <a:custGeom>
              <a:rect b="b" l="l" r="r" t="t"/>
              <a:pathLst>
                <a:path extrusionOk="0" h="402" w="965">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82"/>
            <p:cNvSpPr/>
            <p:nvPr/>
          </p:nvSpPr>
          <p:spPr>
            <a:xfrm>
              <a:off x="2979221" y="1570116"/>
              <a:ext cx="92241" cy="10463"/>
            </a:xfrm>
            <a:custGeom>
              <a:rect b="b" l="l" r="r" t="t"/>
              <a:pathLst>
                <a:path extrusionOk="0" h="402" w="3544">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82"/>
            <p:cNvSpPr/>
            <p:nvPr/>
          </p:nvSpPr>
          <p:spPr>
            <a:xfrm>
              <a:off x="2947442" y="1525426"/>
              <a:ext cx="189298" cy="103850"/>
            </a:xfrm>
            <a:custGeom>
              <a:rect b="b" l="l" r="r" t="t"/>
              <a:pathLst>
                <a:path extrusionOk="0" h="3990" w="7273">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82"/>
            <p:cNvSpPr/>
            <p:nvPr/>
          </p:nvSpPr>
          <p:spPr>
            <a:xfrm>
              <a:off x="2811526" y="1788070"/>
              <a:ext cx="81076" cy="10463"/>
            </a:xfrm>
            <a:custGeom>
              <a:rect b="b" l="l" r="r" t="t"/>
              <a:pathLst>
                <a:path extrusionOk="0" h="402" w="3115">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82"/>
            <p:cNvSpPr/>
            <p:nvPr/>
          </p:nvSpPr>
          <p:spPr>
            <a:xfrm>
              <a:off x="2901009" y="1788070"/>
              <a:ext cx="25117" cy="10463"/>
            </a:xfrm>
            <a:custGeom>
              <a:rect b="b" l="l" r="r" t="t"/>
              <a:pathLst>
                <a:path extrusionOk="0" h="402" w="965">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82"/>
            <p:cNvSpPr/>
            <p:nvPr/>
          </p:nvSpPr>
          <p:spPr>
            <a:xfrm>
              <a:off x="2811526" y="1810402"/>
              <a:ext cx="25221" cy="10463"/>
            </a:xfrm>
            <a:custGeom>
              <a:rect b="b" l="l" r="r" t="t"/>
              <a:pathLst>
                <a:path extrusionOk="0" h="402" w="969">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82"/>
            <p:cNvSpPr/>
            <p:nvPr/>
          </p:nvSpPr>
          <p:spPr>
            <a:xfrm>
              <a:off x="2845050" y="1810402"/>
              <a:ext cx="81076" cy="10463"/>
            </a:xfrm>
            <a:custGeom>
              <a:rect b="b" l="l" r="r" t="t"/>
              <a:pathLst>
                <a:path extrusionOk="0" h="402" w="3115">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82"/>
            <p:cNvSpPr/>
            <p:nvPr/>
          </p:nvSpPr>
          <p:spPr>
            <a:xfrm>
              <a:off x="2779747" y="1765712"/>
              <a:ext cx="178158" cy="103928"/>
            </a:xfrm>
            <a:custGeom>
              <a:rect b="b" l="l" r="r" t="t"/>
              <a:pathLst>
                <a:path extrusionOk="0" h="3993" w="6845">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82"/>
            <p:cNvSpPr/>
            <p:nvPr/>
          </p:nvSpPr>
          <p:spPr>
            <a:xfrm>
              <a:off x="3035076" y="1737785"/>
              <a:ext cx="69910" cy="10463"/>
            </a:xfrm>
            <a:custGeom>
              <a:rect b="b" l="l" r="r" t="t"/>
              <a:pathLst>
                <a:path extrusionOk="0" h="402" w="2686">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82"/>
            <p:cNvSpPr/>
            <p:nvPr/>
          </p:nvSpPr>
          <p:spPr>
            <a:xfrm>
              <a:off x="3001553" y="1737785"/>
              <a:ext cx="25117" cy="10463"/>
            </a:xfrm>
            <a:custGeom>
              <a:rect b="b" l="l" r="r" t="t"/>
              <a:pathLst>
                <a:path extrusionOk="0" h="402" w="965">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82"/>
            <p:cNvSpPr/>
            <p:nvPr/>
          </p:nvSpPr>
          <p:spPr>
            <a:xfrm>
              <a:off x="2969773" y="1715427"/>
              <a:ext cx="166888" cy="81466"/>
            </a:xfrm>
            <a:custGeom>
              <a:rect b="b" l="l" r="r" t="t"/>
              <a:pathLst>
                <a:path extrusionOk="0" h="3130" w="6412">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82"/>
            <p:cNvSpPr/>
            <p:nvPr/>
          </p:nvSpPr>
          <p:spPr>
            <a:xfrm>
              <a:off x="2811526" y="1637136"/>
              <a:ext cx="81076" cy="10567"/>
            </a:xfrm>
            <a:custGeom>
              <a:rect b="b" l="l" r="r" t="t"/>
              <a:pathLst>
                <a:path extrusionOk="0" h="406" w="3115">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82"/>
            <p:cNvSpPr/>
            <p:nvPr/>
          </p:nvSpPr>
          <p:spPr>
            <a:xfrm>
              <a:off x="2901009" y="1637136"/>
              <a:ext cx="36282" cy="10567"/>
            </a:xfrm>
            <a:custGeom>
              <a:rect b="b" l="l" r="r" t="t"/>
              <a:pathLst>
                <a:path extrusionOk="0" h="406" w="1394">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82"/>
            <p:cNvSpPr/>
            <p:nvPr/>
          </p:nvSpPr>
          <p:spPr>
            <a:xfrm>
              <a:off x="2811526" y="1681826"/>
              <a:ext cx="81076" cy="10567"/>
            </a:xfrm>
            <a:custGeom>
              <a:rect b="b" l="l" r="r" t="t"/>
              <a:pathLst>
                <a:path extrusionOk="0" h="406" w="3115">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82"/>
            <p:cNvSpPr/>
            <p:nvPr/>
          </p:nvSpPr>
          <p:spPr>
            <a:xfrm>
              <a:off x="2901009" y="1681826"/>
              <a:ext cx="36282" cy="10567"/>
            </a:xfrm>
            <a:custGeom>
              <a:rect b="b" l="l" r="r" t="t"/>
              <a:pathLst>
                <a:path extrusionOk="0" h="406" w="1394">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82"/>
            <p:cNvSpPr/>
            <p:nvPr/>
          </p:nvSpPr>
          <p:spPr>
            <a:xfrm>
              <a:off x="2811526" y="1659494"/>
              <a:ext cx="25221" cy="10541"/>
            </a:xfrm>
            <a:custGeom>
              <a:rect b="b" l="l" r="r" t="t"/>
              <a:pathLst>
                <a:path extrusionOk="0" h="405" w="969">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82"/>
            <p:cNvSpPr/>
            <p:nvPr/>
          </p:nvSpPr>
          <p:spPr>
            <a:xfrm>
              <a:off x="2845050" y="1659494"/>
              <a:ext cx="92241" cy="10463"/>
            </a:xfrm>
            <a:custGeom>
              <a:rect b="b" l="l" r="r" t="t"/>
              <a:pathLst>
                <a:path extrusionOk="0" h="402" w="3544">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82"/>
            <p:cNvSpPr/>
            <p:nvPr/>
          </p:nvSpPr>
          <p:spPr>
            <a:xfrm>
              <a:off x="2779747" y="1614805"/>
              <a:ext cx="189324" cy="126311"/>
            </a:xfrm>
            <a:custGeom>
              <a:rect b="b" l="l" r="r" t="t"/>
              <a:pathLst>
                <a:path extrusionOk="0" h="4853" w="7274">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5" name="Google Shape;19485;p82"/>
          <p:cNvGrpSpPr/>
          <p:nvPr/>
        </p:nvGrpSpPr>
        <p:grpSpPr>
          <a:xfrm>
            <a:off x="3291798" y="1515432"/>
            <a:ext cx="225112" cy="360663"/>
            <a:chOff x="3317969" y="1515432"/>
            <a:chExt cx="225112" cy="360663"/>
          </a:xfrm>
        </p:grpSpPr>
        <p:sp>
          <p:nvSpPr>
            <p:cNvPr id="19486" name="Google Shape;19486;p82"/>
            <p:cNvSpPr/>
            <p:nvPr/>
          </p:nvSpPr>
          <p:spPr>
            <a:xfrm>
              <a:off x="3323357" y="1566159"/>
              <a:ext cx="169179" cy="304340"/>
            </a:xfrm>
            <a:custGeom>
              <a:rect b="b" l="l" r="r" t="t"/>
              <a:pathLst>
                <a:path extrusionOk="0" h="11693" w="650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82"/>
            <p:cNvSpPr/>
            <p:nvPr/>
          </p:nvSpPr>
          <p:spPr>
            <a:xfrm>
              <a:off x="3323357" y="1566159"/>
              <a:ext cx="39510" cy="304340"/>
            </a:xfrm>
            <a:custGeom>
              <a:rect b="b" l="l" r="r" t="t"/>
              <a:pathLst>
                <a:path extrusionOk="0" h="11693" w="1518">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82"/>
            <p:cNvSpPr/>
            <p:nvPr/>
          </p:nvSpPr>
          <p:spPr>
            <a:xfrm>
              <a:off x="3323357" y="1588699"/>
              <a:ext cx="169179" cy="236746"/>
            </a:xfrm>
            <a:custGeom>
              <a:rect b="b" l="l" r="r" t="t"/>
              <a:pathLst>
                <a:path extrusionOk="0" h="9096" w="6500">
                  <a:moveTo>
                    <a:pt x="1" y="0"/>
                  </a:moveTo>
                  <a:lnTo>
                    <a:pt x="1" y="9096"/>
                  </a:lnTo>
                  <a:lnTo>
                    <a:pt x="6499" y="9096"/>
                  </a:lnTo>
                  <a:lnTo>
                    <a:pt x="649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82"/>
            <p:cNvSpPr/>
            <p:nvPr/>
          </p:nvSpPr>
          <p:spPr>
            <a:xfrm>
              <a:off x="3329031" y="1605539"/>
              <a:ext cx="157831" cy="157831"/>
            </a:xfrm>
            <a:custGeom>
              <a:rect b="b" l="l" r="r" t="t"/>
              <a:pathLst>
                <a:path extrusionOk="0" h="6064" w="6064">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82"/>
            <p:cNvSpPr/>
            <p:nvPr/>
          </p:nvSpPr>
          <p:spPr>
            <a:xfrm>
              <a:off x="3430512" y="1769018"/>
              <a:ext cx="33810" cy="33810"/>
            </a:xfrm>
            <a:custGeom>
              <a:rect b="b" l="l" r="r" t="t"/>
              <a:pathLst>
                <a:path extrusionOk="0" h="1299" w="1299">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82"/>
            <p:cNvSpPr/>
            <p:nvPr/>
          </p:nvSpPr>
          <p:spPr>
            <a:xfrm>
              <a:off x="3351571" y="1769018"/>
              <a:ext cx="33810" cy="33810"/>
            </a:xfrm>
            <a:custGeom>
              <a:rect b="b" l="l" r="r" t="t"/>
              <a:pathLst>
                <a:path extrusionOk="0" h="1299" w="1299">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82"/>
            <p:cNvSpPr/>
            <p:nvPr/>
          </p:nvSpPr>
          <p:spPr>
            <a:xfrm>
              <a:off x="3345975" y="1622483"/>
              <a:ext cx="124021" cy="124021"/>
            </a:xfrm>
            <a:custGeom>
              <a:rect b="b" l="l" r="r" t="t"/>
              <a:pathLst>
                <a:path extrusionOk="0" h="4765" w="4765">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82"/>
            <p:cNvSpPr/>
            <p:nvPr/>
          </p:nvSpPr>
          <p:spPr>
            <a:xfrm>
              <a:off x="3374085" y="1690154"/>
              <a:ext cx="67724" cy="50754"/>
            </a:xfrm>
            <a:custGeom>
              <a:rect b="b" l="l" r="r" t="t"/>
              <a:pathLst>
                <a:path extrusionOk="0" h="1950" w="2602">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82"/>
            <p:cNvSpPr/>
            <p:nvPr/>
          </p:nvSpPr>
          <p:spPr>
            <a:xfrm>
              <a:off x="3374085" y="1707931"/>
              <a:ext cx="67619" cy="38599"/>
            </a:xfrm>
            <a:custGeom>
              <a:rect b="b" l="l" r="r" t="t"/>
              <a:pathLst>
                <a:path extrusionOk="0" h="1483" w="2598">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82"/>
            <p:cNvSpPr/>
            <p:nvPr/>
          </p:nvSpPr>
          <p:spPr>
            <a:xfrm>
              <a:off x="3385459" y="1645023"/>
              <a:ext cx="45080" cy="50754"/>
            </a:xfrm>
            <a:custGeom>
              <a:rect b="b" l="l" r="r" t="t"/>
              <a:pathLst>
                <a:path extrusionOk="0" h="1950" w="1732">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82"/>
            <p:cNvSpPr/>
            <p:nvPr/>
          </p:nvSpPr>
          <p:spPr>
            <a:xfrm>
              <a:off x="3385354" y="1645023"/>
              <a:ext cx="31077" cy="50806"/>
            </a:xfrm>
            <a:custGeom>
              <a:rect b="b" l="l" r="r" t="t"/>
              <a:pathLst>
                <a:path extrusionOk="0" h="1952" w="1194">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82"/>
            <p:cNvSpPr/>
            <p:nvPr/>
          </p:nvSpPr>
          <p:spPr>
            <a:xfrm>
              <a:off x="3385354" y="1645023"/>
              <a:ext cx="45184" cy="22540"/>
            </a:xfrm>
            <a:custGeom>
              <a:rect b="b" l="l" r="r" t="t"/>
              <a:pathLst>
                <a:path extrusionOk="0" h="866" w="1736">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82"/>
            <p:cNvSpPr/>
            <p:nvPr/>
          </p:nvSpPr>
          <p:spPr>
            <a:xfrm>
              <a:off x="3385354" y="1645023"/>
              <a:ext cx="31077" cy="20614"/>
            </a:xfrm>
            <a:custGeom>
              <a:rect b="b" l="l" r="r" t="t"/>
              <a:pathLst>
                <a:path extrusionOk="0" h="792" w="1194">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82"/>
            <p:cNvSpPr/>
            <p:nvPr/>
          </p:nvSpPr>
          <p:spPr>
            <a:xfrm>
              <a:off x="3374085" y="1717900"/>
              <a:ext cx="16970" cy="26236"/>
            </a:xfrm>
            <a:custGeom>
              <a:rect b="b" l="l" r="r" t="t"/>
              <a:pathLst>
                <a:path extrusionOk="0" h="1008" w="652">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82"/>
            <p:cNvSpPr/>
            <p:nvPr/>
          </p:nvSpPr>
          <p:spPr>
            <a:xfrm>
              <a:off x="3424838" y="1717900"/>
              <a:ext cx="16970" cy="26236"/>
            </a:xfrm>
            <a:custGeom>
              <a:rect b="b" l="l" r="r" t="t"/>
              <a:pathLst>
                <a:path extrusionOk="0" h="1008" w="652">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82"/>
            <p:cNvSpPr/>
            <p:nvPr/>
          </p:nvSpPr>
          <p:spPr>
            <a:xfrm>
              <a:off x="3317969" y="1560668"/>
              <a:ext cx="179954" cy="315427"/>
            </a:xfrm>
            <a:custGeom>
              <a:rect b="b" l="l" r="r" t="t"/>
              <a:pathLst>
                <a:path extrusionOk="0" h="12119" w="6914">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82"/>
            <p:cNvSpPr/>
            <p:nvPr/>
          </p:nvSpPr>
          <p:spPr>
            <a:xfrm>
              <a:off x="3361721" y="1842910"/>
              <a:ext cx="17907" cy="10645"/>
            </a:xfrm>
            <a:custGeom>
              <a:rect b="b" l="l" r="r" t="t"/>
              <a:pathLst>
                <a:path extrusionOk="0" h="409" w="688">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82"/>
            <p:cNvSpPr/>
            <p:nvPr/>
          </p:nvSpPr>
          <p:spPr>
            <a:xfrm>
              <a:off x="3434442" y="1842910"/>
              <a:ext cx="19729" cy="10645"/>
            </a:xfrm>
            <a:custGeom>
              <a:rect b="b" l="l" r="r" t="t"/>
              <a:pathLst>
                <a:path extrusionOk="0" h="409" w="758">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82"/>
            <p:cNvSpPr/>
            <p:nvPr/>
          </p:nvSpPr>
          <p:spPr>
            <a:xfrm>
              <a:off x="3389285" y="1842910"/>
              <a:ext cx="36673" cy="10645"/>
            </a:xfrm>
            <a:custGeom>
              <a:rect b="b" l="l" r="r" t="t"/>
              <a:pathLst>
                <a:path extrusionOk="0" h="409" w="1409">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82"/>
            <p:cNvSpPr/>
            <p:nvPr/>
          </p:nvSpPr>
          <p:spPr>
            <a:xfrm>
              <a:off x="3333898" y="1617121"/>
              <a:ext cx="149372" cy="134822"/>
            </a:xfrm>
            <a:custGeom>
              <a:rect b="b" l="l" r="r" t="t"/>
              <a:pathLst>
                <a:path extrusionOk="0" h="5180" w="5739">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82"/>
            <p:cNvSpPr/>
            <p:nvPr/>
          </p:nvSpPr>
          <p:spPr>
            <a:xfrm>
              <a:off x="3338661" y="1763864"/>
              <a:ext cx="51951" cy="44533"/>
            </a:xfrm>
            <a:custGeom>
              <a:rect b="b" l="l" r="r" t="t"/>
              <a:pathLst>
                <a:path extrusionOk="0" h="1711" w="1996">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82"/>
            <p:cNvSpPr/>
            <p:nvPr/>
          </p:nvSpPr>
          <p:spPr>
            <a:xfrm>
              <a:off x="3417681" y="1763890"/>
              <a:ext cx="52055" cy="44507"/>
            </a:xfrm>
            <a:custGeom>
              <a:rect b="b" l="l" r="r" t="t"/>
              <a:pathLst>
                <a:path extrusionOk="0" h="1710" w="200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82"/>
            <p:cNvSpPr/>
            <p:nvPr/>
          </p:nvSpPr>
          <p:spPr>
            <a:xfrm>
              <a:off x="3474551" y="1538050"/>
              <a:ext cx="46095" cy="44715"/>
            </a:xfrm>
            <a:custGeom>
              <a:rect b="b" l="l" r="r" t="t"/>
              <a:pathLst>
                <a:path extrusionOk="0" h="1718" w="1771">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82"/>
            <p:cNvSpPr/>
            <p:nvPr/>
          </p:nvSpPr>
          <p:spPr>
            <a:xfrm>
              <a:off x="3474551" y="1515432"/>
              <a:ext cx="68530" cy="66839"/>
            </a:xfrm>
            <a:custGeom>
              <a:rect b="b" l="l" r="r" t="t"/>
              <a:pathLst>
                <a:path extrusionOk="0" h="2568" w="2633">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0" name="Google Shape;19510;p82"/>
          <p:cNvGrpSpPr/>
          <p:nvPr/>
        </p:nvGrpSpPr>
        <p:grpSpPr>
          <a:xfrm>
            <a:off x="3681716" y="1526233"/>
            <a:ext cx="389684" cy="339164"/>
            <a:chOff x="3707887" y="1526233"/>
            <a:chExt cx="389684" cy="339164"/>
          </a:xfrm>
        </p:grpSpPr>
        <p:sp>
          <p:nvSpPr>
            <p:cNvPr id="19511" name="Google Shape;19511;p82"/>
            <p:cNvSpPr/>
            <p:nvPr/>
          </p:nvSpPr>
          <p:spPr>
            <a:xfrm>
              <a:off x="3750208" y="1568554"/>
              <a:ext cx="341689" cy="291118"/>
            </a:xfrm>
            <a:custGeom>
              <a:rect b="b" l="l" r="r" t="t"/>
              <a:pathLst>
                <a:path extrusionOk="0" h="11185" w="13128">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82"/>
            <p:cNvSpPr/>
            <p:nvPr/>
          </p:nvSpPr>
          <p:spPr>
            <a:xfrm>
              <a:off x="3750208" y="1568554"/>
              <a:ext cx="323392" cy="201297"/>
            </a:xfrm>
            <a:custGeom>
              <a:rect b="b" l="l" r="r" t="t"/>
              <a:pathLst>
                <a:path extrusionOk="0" h="7734" w="12425">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82"/>
            <p:cNvSpPr/>
            <p:nvPr/>
          </p:nvSpPr>
          <p:spPr>
            <a:xfrm>
              <a:off x="3713561" y="1531907"/>
              <a:ext cx="341715" cy="291222"/>
            </a:xfrm>
            <a:custGeom>
              <a:rect b="b" l="l" r="r" t="t"/>
              <a:pathLst>
                <a:path extrusionOk="0" h="11189" w="13129">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82"/>
            <p:cNvSpPr/>
            <p:nvPr/>
          </p:nvSpPr>
          <p:spPr>
            <a:xfrm>
              <a:off x="3760905" y="1635939"/>
              <a:ext cx="251243" cy="11478"/>
            </a:xfrm>
            <a:custGeom>
              <a:rect b="b" l="l" r="r" t="t"/>
              <a:pathLst>
                <a:path extrusionOk="0" h="441" w="9653">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82"/>
            <p:cNvSpPr/>
            <p:nvPr/>
          </p:nvSpPr>
          <p:spPr>
            <a:xfrm>
              <a:off x="3760905" y="1605461"/>
              <a:ext cx="165873" cy="11478"/>
            </a:xfrm>
            <a:custGeom>
              <a:rect b="b" l="l" r="r" t="t"/>
              <a:pathLst>
                <a:path extrusionOk="0" h="441" w="6373">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82"/>
            <p:cNvSpPr/>
            <p:nvPr/>
          </p:nvSpPr>
          <p:spPr>
            <a:xfrm>
              <a:off x="3937762" y="1605539"/>
              <a:ext cx="74387" cy="11478"/>
            </a:xfrm>
            <a:custGeom>
              <a:rect b="b" l="l" r="r" t="t"/>
              <a:pathLst>
                <a:path extrusionOk="0" h="441" w="2858">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82"/>
            <p:cNvSpPr/>
            <p:nvPr/>
          </p:nvSpPr>
          <p:spPr>
            <a:xfrm>
              <a:off x="3760905" y="1666443"/>
              <a:ext cx="92632" cy="11478"/>
            </a:xfrm>
            <a:custGeom>
              <a:rect b="b" l="l" r="r" t="t"/>
              <a:pathLst>
                <a:path extrusionOk="0" h="441" w="3559">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82"/>
            <p:cNvSpPr/>
            <p:nvPr/>
          </p:nvSpPr>
          <p:spPr>
            <a:xfrm>
              <a:off x="3876754" y="1666443"/>
              <a:ext cx="135395" cy="11478"/>
            </a:xfrm>
            <a:custGeom>
              <a:rect b="b" l="l" r="r" t="t"/>
              <a:pathLst>
                <a:path extrusionOk="0" h="441" w="5202">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82"/>
            <p:cNvSpPr/>
            <p:nvPr/>
          </p:nvSpPr>
          <p:spPr>
            <a:xfrm>
              <a:off x="3760905" y="1574957"/>
              <a:ext cx="43908" cy="11478"/>
            </a:xfrm>
            <a:custGeom>
              <a:rect b="b" l="l" r="r" t="t"/>
              <a:pathLst>
                <a:path extrusionOk="0" h="441" w="1687">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82"/>
            <p:cNvSpPr/>
            <p:nvPr/>
          </p:nvSpPr>
          <p:spPr>
            <a:xfrm>
              <a:off x="3815771" y="1574957"/>
              <a:ext cx="196377" cy="11478"/>
            </a:xfrm>
            <a:custGeom>
              <a:rect b="b" l="l" r="r" t="t"/>
              <a:pathLst>
                <a:path extrusionOk="0" h="441" w="7545">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82"/>
            <p:cNvSpPr/>
            <p:nvPr/>
          </p:nvSpPr>
          <p:spPr>
            <a:xfrm>
              <a:off x="3760905" y="1697026"/>
              <a:ext cx="190235" cy="11478"/>
            </a:xfrm>
            <a:custGeom>
              <a:rect b="b" l="l" r="r" t="t"/>
              <a:pathLst>
                <a:path extrusionOk="0" h="441" w="7309">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82"/>
            <p:cNvSpPr/>
            <p:nvPr/>
          </p:nvSpPr>
          <p:spPr>
            <a:xfrm>
              <a:off x="3962202" y="1697026"/>
              <a:ext cx="49947" cy="11478"/>
            </a:xfrm>
            <a:custGeom>
              <a:rect b="b" l="l" r="r" t="t"/>
              <a:pathLst>
                <a:path extrusionOk="0" h="441" w="1919">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82"/>
            <p:cNvSpPr/>
            <p:nvPr/>
          </p:nvSpPr>
          <p:spPr>
            <a:xfrm>
              <a:off x="3707887" y="1526233"/>
              <a:ext cx="389684" cy="339164"/>
            </a:xfrm>
            <a:custGeom>
              <a:rect b="b" l="l" r="r" t="t"/>
              <a:pathLst>
                <a:path extrusionOk="0" h="13031" w="14972">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4" name="Google Shape;19524;p82"/>
          <p:cNvGrpSpPr/>
          <p:nvPr/>
        </p:nvGrpSpPr>
        <p:grpSpPr>
          <a:xfrm>
            <a:off x="4634505" y="1985853"/>
            <a:ext cx="346921" cy="346921"/>
            <a:chOff x="4660676" y="1985853"/>
            <a:chExt cx="346921" cy="346921"/>
          </a:xfrm>
        </p:grpSpPr>
        <p:sp>
          <p:nvSpPr>
            <p:cNvPr id="19525" name="Google Shape;19525;p82"/>
            <p:cNvSpPr/>
            <p:nvPr/>
          </p:nvSpPr>
          <p:spPr>
            <a:xfrm>
              <a:off x="4665699" y="1990902"/>
              <a:ext cx="336848" cy="336848"/>
            </a:xfrm>
            <a:custGeom>
              <a:rect b="b" l="l" r="r" t="t"/>
              <a:pathLst>
                <a:path extrusionOk="0" h="12942" w="12942">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82"/>
            <p:cNvSpPr/>
            <p:nvPr/>
          </p:nvSpPr>
          <p:spPr>
            <a:xfrm>
              <a:off x="4967436" y="1990902"/>
              <a:ext cx="35111" cy="336848"/>
            </a:xfrm>
            <a:custGeom>
              <a:rect b="b" l="l" r="r" t="t"/>
              <a:pathLst>
                <a:path extrusionOk="0" h="12942" w="1349">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82"/>
            <p:cNvSpPr/>
            <p:nvPr/>
          </p:nvSpPr>
          <p:spPr>
            <a:xfrm>
              <a:off x="4875767" y="2079370"/>
              <a:ext cx="98202" cy="90029"/>
            </a:xfrm>
            <a:custGeom>
              <a:rect b="b" l="l" r="r" t="t"/>
              <a:pathLst>
                <a:path extrusionOk="0" h="3459" w="3773">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82"/>
            <p:cNvSpPr/>
            <p:nvPr/>
          </p:nvSpPr>
          <p:spPr>
            <a:xfrm>
              <a:off x="4875767" y="2205915"/>
              <a:ext cx="98202" cy="89951"/>
            </a:xfrm>
            <a:custGeom>
              <a:rect b="b" l="l" r="r" t="t"/>
              <a:pathLst>
                <a:path extrusionOk="0" h="3456" w="3773">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82"/>
            <p:cNvSpPr/>
            <p:nvPr/>
          </p:nvSpPr>
          <p:spPr>
            <a:xfrm>
              <a:off x="4938337" y="2079370"/>
              <a:ext cx="35632" cy="90029"/>
            </a:xfrm>
            <a:custGeom>
              <a:rect b="b" l="l" r="r" t="t"/>
              <a:pathLst>
                <a:path extrusionOk="0" h="3459" w="1369">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82"/>
            <p:cNvSpPr/>
            <p:nvPr/>
          </p:nvSpPr>
          <p:spPr>
            <a:xfrm>
              <a:off x="4938337" y="2205915"/>
              <a:ext cx="35632" cy="89951"/>
            </a:xfrm>
            <a:custGeom>
              <a:rect b="b" l="l" r="r" t="t"/>
              <a:pathLst>
                <a:path extrusionOk="0" h="3456" w="1369">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82"/>
            <p:cNvSpPr/>
            <p:nvPr/>
          </p:nvSpPr>
          <p:spPr>
            <a:xfrm>
              <a:off x="4665699" y="1990902"/>
              <a:ext cx="336848" cy="59082"/>
            </a:xfrm>
            <a:custGeom>
              <a:rect b="b" l="l" r="r" t="t"/>
              <a:pathLst>
                <a:path extrusionOk="0" h="2270" w="12942">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82"/>
            <p:cNvSpPr/>
            <p:nvPr/>
          </p:nvSpPr>
          <p:spPr>
            <a:xfrm>
              <a:off x="4967436" y="1990902"/>
              <a:ext cx="35111" cy="59004"/>
            </a:xfrm>
            <a:custGeom>
              <a:rect b="b" l="l" r="r" t="t"/>
              <a:pathLst>
                <a:path extrusionOk="0" h="2267" w="1349">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82"/>
            <p:cNvSpPr/>
            <p:nvPr/>
          </p:nvSpPr>
          <p:spPr>
            <a:xfrm>
              <a:off x="4684569" y="2010501"/>
              <a:ext cx="23008" cy="19703"/>
            </a:xfrm>
            <a:custGeom>
              <a:rect b="b" l="l" r="r" t="t"/>
              <a:pathLst>
                <a:path extrusionOk="0" h="757" w="884">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82"/>
            <p:cNvSpPr/>
            <p:nvPr/>
          </p:nvSpPr>
          <p:spPr>
            <a:xfrm>
              <a:off x="4722569" y="2010501"/>
              <a:ext cx="23008" cy="19703"/>
            </a:xfrm>
            <a:custGeom>
              <a:rect b="b" l="l" r="r" t="t"/>
              <a:pathLst>
                <a:path extrusionOk="0" h="757" w="884">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82"/>
            <p:cNvSpPr/>
            <p:nvPr/>
          </p:nvSpPr>
          <p:spPr>
            <a:xfrm>
              <a:off x="4760569" y="2010501"/>
              <a:ext cx="23008" cy="19703"/>
            </a:xfrm>
            <a:custGeom>
              <a:rect b="b" l="l" r="r" t="t"/>
              <a:pathLst>
                <a:path extrusionOk="0" h="757" w="884">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6" name="Google Shape;19536;p82"/>
            <p:cNvSpPr/>
            <p:nvPr/>
          </p:nvSpPr>
          <p:spPr>
            <a:xfrm>
              <a:off x="4690972" y="2010501"/>
              <a:ext cx="16606" cy="19677"/>
            </a:xfrm>
            <a:custGeom>
              <a:rect b="b" l="l" r="r" t="t"/>
              <a:pathLst>
                <a:path extrusionOk="0" h="756" w="638">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82"/>
            <p:cNvSpPr/>
            <p:nvPr/>
          </p:nvSpPr>
          <p:spPr>
            <a:xfrm>
              <a:off x="4728894" y="2010501"/>
              <a:ext cx="16684" cy="19677"/>
            </a:xfrm>
            <a:custGeom>
              <a:rect b="b" l="l" r="r" t="t"/>
              <a:pathLst>
                <a:path extrusionOk="0" h="756" w="641">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82"/>
            <p:cNvSpPr/>
            <p:nvPr/>
          </p:nvSpPr>
          <p:spPr>
            <a:xfrm>
              <a:off x="4766894" y="2010501"/>
              <a:ext cx="16684" cy="19677"/>
            </a:xfrm>
            <a:custGeom>
              <a:rect b="b" l="l" r="r" t="t"/>
              <a:pathLst>
                <a:path extrusionOk="0" h="756" w="641">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82"/>
            <p:cNvSpPr/>
            <p:nvPr/>
          </p:nvSpPr>
          <p:spPr>
            <a:xfrm>
              <a:off x="4660676" y="1985853"/>
              <a:ext cx="136384" cy="69181"/>
            </a:xfrm>
            <a:custGeom>
              <a:rect b="b" l="l" r="r" t="t"/>
              <a:pathLst>
                <a:path extrusionOk="0" h="2658" w="524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82"/>
            <p:cNvSpPr/>
            <p:nvPr/>
          </p:nvSpPr>
          <p:spPr>
            <a:xfrm>
              <a:off x="4687953" y="2079370"/>
              <a:ext cx="159731" cy="216497"/>
            </a:xfrm>
            <a:custGeom>
              <a:rect b="b" l="l" r="r" t="t"/>
              <a:pathLst>
                <a:path extrusionOk="0" h="8318" w="6137">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82"/>
            <p:cNvSpPr/>
            <p:nvPr/>
          </p:nvSpPr>
          <p:spPr>
            <a:xfrm>
              <a:off x="4811037" y="2079370"/>
              <a:ext cx="36647" cy="216497"/>
            </a:xfrm>
            <a:custGeom>
              <a:rect b="b" l="l" r="r" t="t"/>
              <a:pathLst>
                <a:path extrusionOk="0" h="8318" w="1408">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82"/>
            <p:cNvSpPr/>
            <p:nvPr/>
          </p:nvSpPr>
          <p:spPr>
            <a:xfrm>
              <a:off x="4682825" y="2005452"/>
              <a:ext cx="34825" cy="29775"/>
            </a:xfrm>
            <a:custGeom>
              <a:rect b="b" l="l" r="r" t="t"/>
              <a:pathLst>
                <a:path extrusionOk="0" h="1144" w="1338">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3" name="Google Shape;19543;p82"/>
            <p:cNvSpPr/>
            <p:nvPr/>
          </p:nvSpPr>
          <p:spPr>
            <a:xfrm>
              <a:off x="4720825" y="2005452"/>
              <a:ext cx="34825" cy="29775"/>
            </a:xfrm>
            <a:custGeom>
              <a:rect b="b" l="l" r="r" t="t"/>
              <a:pathLst>
                <a:path extrusionOk="0" h="1144" w="1338">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82"/>
            <p:cNvSpPr/>
            <p:nvPr/>
          </p:nvSpPr>
          <p:spPr>
            <a:xfrm>
              <a:off x="4758826" y="2005452"/>
              <a:ext cx="34747" cy="29775"/>
            </a:xfrm>
            <a:custGeom>
              <a:rect b="b" l="l" r="r" t="t"/>
              <a:pathLst>
                <a:path extrusionOk="0" h="1144" w="1335">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82"/>
            <p:cNvSpPr/>
            <p:nvPr/>
          </p:nvSpPr>
          <p:spPr>
            <a:xfrm>
              <a:off x="4660676" y="1985853"/>
              <a:ext cx="346921" cy="346921"/>
            </a:xfrm>
            <a:custGeom>
              <a:rect b="b" l="l" r="r" t="t"/>
              <a:pathLst>
                <a:path extrusionOk="0" h="13329" w="13329">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82"/>
            <p:cNvSpPr/>
            <p:nvPr/>
          </p:nvSpPr>
          <p:spPr>
            <a:xfrm>
              <a:off x="4682825" y="2082389"/>
              <a:ext cx="14966" cy="27771"/>
            </a:xfrm>
            <a:custGeom>
              <a:rect b="b" l="l" r="r" t="t"/>
              <a:pathLst>
                <a:path extrusionOk="0" h="1067" w="575">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82"/>
            <p:cNvSpPr/>
            <p:nvPr/>
          </p:nvSpPr>
          <p:spPr>
            <a:xfrm>
              <a:off x="4696073" y="2290557"/>
              <a:ext cx="31936" cy="10437"/>
            </a:xfrm>
            <a:custGeom>
              <a:rect b="b" l="l" r="r" t="t"/>
              <a:pathLst>
                <a:path extrusionOk="0" h="401" w="1227">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82"/>
            <p:cNvSpPr/>
            <p:nvPr/>
          </p:nvSpPr>
          <p:spPr>
            <a:xfrm>
              <a:off x="4699301" y="2074242"/>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82"/>
            <p:cNvSpPr/>
            <p:nvPr/>
          </p:nvSpPr>
          <p:spPr>
            <a:xfrm>
              <a:off x="4732460" y="2290817"/>
              <a:ext cx="31623" cy="10177"/>
            </a:xfrm>
            <a:custGeom>
              <a:rect b="b" l="l" r="r" t="t"/>
              <a:pathLst>
                <a:path extrusionOk="0" h="391" w="1215">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82"/>
            <p:cNvSpPr/>
            <p:nvPr/>
          </p:nvSpPr>
          <p:spPr>
            <a:xfrm>
              <a:off x="4735401" y="2074242"/>
              <a:ext cx="31597" cy="10177"/>
            </a:xfrm>
            <a:custGeom>
              <a:rect b="b" l="l" r="r" t="t"/>
              <a:pathLst>
                <a:path extrusionOk="0" h="391" w="1214">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82"/>
            <p:cNvSpPr/>
            <p:nvPr/>
          </p:nvSpPr>
          <p:spPr>
            <a:xfrm>
              <a:off x="4682825" y="2117968"/>
              <a:ext cx="10203" cy="28266"/>
            </a:xfrm>
            <a:custGeom>
              <a:rect b="b" l="l" r="r" t="t"/>
              <a:pathLst>
                <a:path extrusionOk="0" h="1086" w="392">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82"/>
            <p:cNvSpPr/>
            <p:nvPr/>
          </p:nvSpPr>
          <p:spPr>
            <a:xfrm>
              <a:off x="4682747" y="2262291"/>
              <a:ext cx="12832" cy="27901"/>
            </a:xfrm>
            <a:custGeom>
              <a:rect b="b" l="l" r="r" t="t"/>
              <a:pathLst>
                <a:path extrusionOk="0" h="1072" w="493">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82"/>
            <p:cNvSpPr/>
            <p:nvPr/>
          </p:nvSpPr>
          <p:spPr>
            <a:xfrm>
              <a:off x="4768534" y="2290817"/>
              <a:ext cx="31623" cy="10177"/>
            </a:xfrm>
            <a:custGeom>
              <a:rect b="b" l="l" r="r" t="t"/>
              <a:pathLst>
                <a:path extrusionOk="0" h="391" w="1215">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82"/>
            <p:cNvSpPr/>
            <p:nvPr/>
          </p:nvSpPr>
          <p:spPr>
            <a:xfrm>
              <a:off x="4682825" y="2154043"/>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82"/>
            <p:cNvSpPr/>
            <p:nvPr/>
          </p:nvSpPr>
          <p:spPr>
            <a:xfrm>
              <a:off x="4682825" y="2226217"/>
              <a:ext cx="10203" cy="28188"/>
            </a:xfrm>
            <a:custGeom>
              <a:rect b="b" l="l" r="r" t="t"/>
              <a:pathLst>
                <a:path extrusionOk="0" h="1083" w="392">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82"/>
            <p:cNvSpPr/>
            <p:nvPr/>
          </p:nvSpPr>
          <p:spPr>
            <a:xfrm>
              <a:off x="4682825" y="2190117"/>
              <a:ext cx="10203" cy="28188"/>
            </a:xfrm>
            <a:custGeom>
              <a:rect b="b" l="l" r="r" t="t"/>
              <a:pathLst>
                <a:path extrusionOk="0" h="1083" w="392">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82"/>
            <p:cNvSpPr/>
            <p:nvPr/>
          </p:nvSpPr>
          <p:spPr>
            <a:xfrm>
              <a:off x="4842530" y="2156932"/>
              <a:ext cx="10203" cy="28188"/>
            </a:xfrm>
            <a:custGeom>
              <a:rect b="b" l="l" r="r" t="t"/>
              <a:pathLst>
                <a:path extrusionOk="0" h="1083" w="392">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82"/>
            <p:cNvSpPr/>
            <p:nvPr/>
          </p:nvSpPr>
          <p:spPr>
            <a:xfrm>
              <a:off x="4842530" y="2120858"/>
              <a:ext cx="10203" cy="28188"/>
            </a:xfrm>
            <a:custGeom>
              <a:rect b="b" l="l" r="r" t="t"/>
              <a:pathLst>
                <a:path extrusionOk="0" h="1083" w="392">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9" name="Google Shape;19559;p82"/>
            <p:cNvSpPr/>
            <p:nvPr/>
          </p:nvSpPr>
          <p:spPr>
            <a:xfrm>
              <a:off x="4842530" y="2193006"/>
              <a:ext cx="10203" cy="28188"/>
            </a:xfrm>
            <a:custGeom>
              <a:rect b="b" l="l" r="r" t="t"/>
              <a:pathLst>
                <a:path extrusionOk="0" h="1083" w="392">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82"/>
            <p:cNvSpPr/>
            <p:nvPr/>
          </p:nvSpPr>
          <p:spPr>
            <a:xfrm>
              <a:off x="4839407" y="2084809"/>
              <a:ext cx="13326" cy="28162"/>
            </a:xfrm>
            <a:custGeom>
              <a:rect b="b" l="l" r="r" t="t"/>
              <a:pathLst>
                <a:path extrusionOk="0" h="1082" w="512">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82"/>
            <p:cNvSpPr/>
            <p:nvPr/>
          </p:nvSpPr>
          <p:spPr>
            <a:xfrm>
              <a:off x="4842530" y="2229002"/>
              <a:ext cx="10203" cy="28266"/>
            </a:xfrm>
            <a:custGeom>
              <a:rect b="b" l="l" r="r" t="t"/>
              <a:pathLst>
                <a:path extrusionOk="0" h="1086" w="392">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82"/>
            <p:cNvSpPr/>
            <p:nvPr/>
          </p:nvSpPr>
          <p:spPr>
            <a:xfrm>
              <a:off x="4807471" y="2074242"/>
              <a:ext cx="31884" cy="10463"/>
            </a:xfrm>
            <a:custGeom>
              <a:rect b="b" l="l" r="r" t="t"/>
              <a:pathLst>
                <a:path extrusionOk="0" h="402" w="1225">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82"/>
            <p:cNvSpPr/>
            <p:nvPr/>
          </p:nvSpPr>
          <p:spPr>
            <a:xfrm>
              <a:off x="4771475" y="2074242"/>
              <a:ext cx="31623" cy="10177"/>
            </a:xfrm>
            <a:custGeom>
              <a:rect b="b" l="l" r="r" t="t"/>
              <a:pathLst>
                <a:path extrusionOk="0" h="391" w="1215">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82"/>
            <p:cNvSpPr/>
            <p:nvPr/>
          </p:nvSpPr>
          <p:spPr>
            <a:xfrm>
              <a:off x="4804634" y="2290817"/>
              <a:ext cx="31701" cy="10177"/>
            </a:xfrm>
            <a:custGeom>
              <a:rect b="b" l="l" r="r" t="t"/>
              <a:pathLst>
                <a:path extrusionOk="0" h="391" w="1218">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5" name="Google Shape;19565;p82"/>
            <p:cNvSpPr/>
            <p:nvPr/>
          </p:nvSpPr>
          <p:spPr>
            <a:xfrm>
              <a:off x="4838886" y="2265128"/>
              <a:ext cx="13925" cy="27589"/>
            </a:xfrm>
            <a:custGeom>
              <a:rect b="b" l="l" r="r" t="t"/>
              <a:pathLst>
                <a:path extrusionOk="0" h="1060" w="535">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82"/>
            <p:cNvSpPr/>
            <p:nvPr/>
          </p:nvSpPr>
          <p:spPr>
            <a:xfrm>
              <a:off x="4870640" y="2074242"/>
              <a:ext cx="108457" cy="100206"/>
            </a:xfrm>
            <a:custGeom>
              <a:rect b="b" l="l" r="r" t="t"/>
              <a:pathLst>
                <a:path extrusionOk="0" h="3850" w="4167">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82"/>
            <p:cNvSpPr/>
            <p:nvPr/>
          </p:nvSpPr>
          <p:spPr>
            <a:xfrm>
              <a:off x="4870640" y="2200788"/>
              <a:ext cx="108457" cy="100206"/>
            </a:xfrm>
            <a:custGeom>
              <a:rect b="b" l="l" r="r" t="t"/>
              <a:pathLst>
                <a:path extrusionOk="0" h="3850" w="4167">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8" name="Google Shape;19568;p82"/>
          <p:cNvGrpSpPr/>
          <p:nvPr/>
        </p:nvGrpSpPr>
        <p:grpSpPr>
          <a:xfrm>
            <a:off x="3212675" y="2464342"/>
            <a:ext cx="383177" cy="291976"/>
            <a:chOff x="3238846" y="2464342"/>
            <a:chExt cx="383177" cy="291976"/>
          </a:xfrm>
        </p:grpSpPr>
        <p:sp>
          <p:nvSpPr>
            <p:cNvPr id="19569" name="Google Shape;19569;p82"/>
            <p:cNvSpPr/>
            <p:nvPr/>
          </p:nvSpPr>
          <p:spPr>
            <a:xfrm>
              <a:off x="3537745" y="2516007"/>
              <a:ext cx="78135" cy="234195"/>
            </a:xfrm>
            <a:custGeom>
              <a:rect b="b" l="l" r="r" t="t"/>
              <a:pathLst>
                <a:path extrusionOk="0" h="8998" w="3002">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82"/>
            <p:cNvSpPr/>
            <p:nvPr/>
          </p:nvSpPr>
          <p:spPr>
            <a:xfrm>
              <a:off x="3446727" y="2516007"/>
              <a:ext cx="143151" cy="143151"/>
            </a:xfrm>
            <a:custGeom>
              <a:rect b="b" l="l" r="r" t="t"/>
              <a:pathLst>
                <a:path extrusionOk="0" h="5500" w="550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82"/>
            <p:cNvSpPr/>
            <p:nvPr/>
          </p:nvSpPr>
          <p:spPr>
            <a:xfrm>
              <a:off x="3245066" y="2470485"/>
              <a:ext cx="331720" cy="279692"/>
            </a:xfrm>
            <a:custGeom>
              <a:rect b="b" l="l" r="r" t="t"/>
              <a:pathLst>
                <a:path extrusionOk="0" h="10746" w="12745">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82"/>
            <p:cNvSpPr/>
            <p:nvPr/>
          </p:nvSpPr>
          <p:spPr>
            <a:xfrm>
              <a:off x="3245066" y="2470485"/>
              <a:ext cx="292705" cy="97551"/>
            </a:xfrm>
            <a:custGeom>
              <a:rect b="b" l="l" r="r" t="t"/>
              <a:pathLst>
                <a:path extrusionOk="0" h="3748" w="11246">
                  <a:moveTo>
                    <a:pt x="0" y="1"/>
                  </a:moveTo>
                  <a:lnTo>
                    <a:pt x="0" y="3748"/>
                  </a:lnTo>
                  <a:lnTo>
                    <a:pt x="11245" y="3748"/>
                  </a:lnTo>
                  <a:lnTo>
                    <a:pt x="11245" y="1"/>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82"/>
            <p:cNvSpPr/>
            <p:nvPr/>
          </p:nvSpPr>
          <p:spPr>
            <a:xfrm>
              <a:off x="3284081" y="2594037"/>
              <a:ext cx="78135" cy="65121"/>
            </a:xfrm>
            <a:custGeom>
              <a:rect b="b" l="l" r="r" t="t"/>
              <a:pathLst>
                <a:path extrusionOk="0" h="2502" w="3002">
                  <a:moveTo>
                    <a:pt x="0" y="0"/>
                  </a:moveTo>
                  <a:lnTo>
                    <a:pt x="0" y="2502"/>
                  </a:lnTo>
                  <a:lnTo>
                    <a:pt x="3001" y="2502"/>
                  </a:lnTo>
                  <a:lnTo>
                    <a:pt x="3001"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82"/>
            <p:cNvSpPr/>
            <p:nvPr/>
          </p:nvSpPr>
          <p:spPr>
            <a:xfrm>
              <a:off x="3238846" y="2464342"/>
              <a:ext cx="383177" cy="291976"/>
            </a:xfrm>
            <a:custGeom>
              <a:rect b="b" l="l" r="r" t="t"/>
              <a:pathLst>
                <a:path extrusionOk="0" h="11218" w="14722">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82"/>
            <p:cNvSpPr/>
            <p:nvPr/>
          </p:nvSpPr>
          <p:spPr>
            <a:xfrm>
              <a:off x="3277835" y="2490370"/>
              <a:ext cx="51404" cy="58067"/>
            </a:xfrm>
            <a:custGeom>
              <a:rect b="b" l="l" r="r" t="t"/>
              <a:pathLst>
                <a:path extrusionOk="0" h="2231" w="1975">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82"/>
            <p:cNvSpPr/>
            <p:nvPr/>
          </p:nvSpPr>
          <p:spPr>
            <a:xfrm>
              <a:off x="3336553" y="2490370"/>
              <a:ext cx="44976" cy="57807"/>
            </a:xfrm>
            <a:custGeom>
              <a:rect b="b" l="l" r="r" t="t"/>
              <a:pathLst>
                <a:path extrusionOk="0" h="2221" w="1728">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82"/>
            <p:cNvSpPr/>
            <p:nvPr/>
          </p:nvSpPr>
          <p:spPr>
            <a:xfrm>
              <a:off x="3387723" y="2490396"/>
              <a:ext cx="65798" cy="57781"/>
            </a:xfrm>
            <a:custGeom>
              <a:rect b="b" l="l" r="r" t="t"/>
              <a:pathLst>
                <a:path extrusionOk="0" h="2220" w="2528">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82"/>
            <p:cNvSpPr/>
            <p:nvPr/>
          </p:nvSpPr>
          <p:spPr>
            <a:xfrm>
              <a:off x="3459819" y="2490370"/>
              <a:ext cx="45340" cy="57807"/>
            </a:xfrm>
            <a:custGeom>
              <a:rect b="b" l="l" r="r" t="t"/>
              <a:pathLst>
                <a:path extrusionOk="0" h="2221" w="1742">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82"/>
            <p:cNvSpPr/>
            <p:nvPr/>
          </p:nvSpPr>
          <p:spPr>
            <a:xfrm>
              <a:off x="3278043" y="2587973"/>
              <a:ext cx="90211" cy="77224"/>
            </a:xfrm>
            <a:custGeom>
              <a:rect b="b" l="l" r="r" t="t"/>
              <a:pathLst>
                <a:path extrusionOk="0" h="2967" w="3466">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82"/>
            <p:cNvSpPr/>
            <p:nvPr/>
          </p:nvSpPr>
          <p:spPr>
            <a:xfrm>
              <a:off x="3401283" y="2620481"/>
              <a:ext cx="103876" cy="12233"/>
            </a:xfrm>
            <a:custGeom>
              <a:rect b="b" l="l" r="r" t="t"/>
              <a:pathLst>
                <a:path extrusionOk="0" h="470" w="3991">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82"/>
            <p:cNvSpPr/>
            <p:nvPr/>
          </p:nvSpPr>
          <p:spPr>
            <a:xfrm>
              <a:off x="3401283" y="2587973"/>
              <a:ext cx="103876" cy="12233"/>
            </a:xfrm>
            <a:custGeom>
              <a:rect b="b" l="l" r="r" t="t"/>
              <a:pathLst>
                <a:path extrusionOk="0" h="470" w="3991">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82"/>
            <p:cNvSpPr/>
            <p:nvPr/>
          </p:nvSpPr>
          <p:spPr>
            <a:xfrm>
              <a:off x="3401283" y="2652990"/>
              <a:ext cx="103876" cy="12233"/>
            </a:xfrm>
            <a:custGeom>
              <a:rect b="b" l="l" r="r" t="t"/>
              <a:pathLst>
                <a:path extrusionOk="0" h="470" w="3991">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82"/>
            <p:cNvSpPr/>
            <p:nvPr/>
          </p:nvSpPr>
          <p:spPr>
            <a:xfrm>
              <a:off x="3401283" y="2685498"/>
              <a:ext cx="103876" cy="12233"/>
            </a:xfrm>
            <a:custGeom>
              <a:rect b="b" l="l" r="r" t="t"/>
              <a:pathLst>
                <a:path extrusionOk="0" h="470" w="3991">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82"/>
            <p:cNvSpPr/>
            <p:nvPr/>
          </p:nvSpPr>
          <p:spPr>
            <a:xfrm>
              <a:off x="3271536" y="2685498"/>
              <a:ext cx="104969" cy="12207"/>
            </a:xfrm>
            <a:custGeom>
              <a:rect b="b" l="l" r="r" t="t"/>
              <a:pathLst>
                <a:path extrusionOk="0" h="469" w="4033">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82"/>
            <p:cNvSpPr/>
            <p:nvPr/>
          </p:nvSpPr>
          <p:spPr>
            <a:xfrm>
              <a:off x="3269792" y="2718006"/>
              <a:ext cx="105255" cy="12233"/>
            </a:xfrm>
            <a:custGeom>
              <a:rect b="b" l="l" r="r" t="t"/>
              <a:pathLst>
                <a:path extrusionOk="0" h="470" w="4044">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82"/>
            <p:cNvSpPr/>
            <p:nvPr/>
          </p:nvSpPr>
          <p:spPr>
            <a:xfrm>
              <a:off x="3401283" y="2718006"/>
              <a:ext cx="103876" cy="12233"/>
            </a:xfrm>
            <a:custGeom>
              <a:rect b="b" l="l" r="r" t="t"/>
              <a:pathLst>
                <a:path extrusionOk="0" h="470" w="3991">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7" name="Google Shape;19587;p82"/>
          <p:cNvGrpSpPr/>
          <p:nvPr/>
        </p:nvGrpSpPr>
        <p:grpSpPr>
          <a:xfrm>
            <a:off x="6135687" y="3847218"/>
            <a:ext cx="347434" cy="347434"/>
            <a:chOff x="2775123" y="1408261"/>
            <a:chExt cx="3847554" cy="3847554"/>
          </a:xfrm>
        </p:grpSpPr>
        <p:sp>
          <p:nvSpPr>
            <p:cNvPr id="19588" name="Google Shape;19588;p82"/>
            <p:cNvSpPr/>
            <p:nvPr/>
          </p:nvSpPr>
          <p:spPr>
            <a:xfrm>
              <a:off x="2775123" y="1408261"/>
              <a:ext cx="3847554" cy="3847554"/>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82"/>
            <p:cNvSpPr/>
            <p:nvPr/>
          </p:nvSpPr>
          <p:spPr>
            <a:xfrm>
              <a:off x="2887575" y="1520575"/>
              <a:ext cx="3622913" cy="3622913"/>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90" name="Google Shape;19590;p82"/>
            <p:cNvGrpSpPr/>
            <p:nvPr/>
          </p:nvGrpSpPr>
          <p:grpSpPr>
            <a:xfrm>
              <a:off x="3503656" y="1972170"/>
              <a:ext cx="2391038" cy="2719924"/>
              <a:chOff x="1512725" y="258500"/>
              <a:chExt cx="4570900" cy="5199625"/>
            </a:xfrm>
          </p:grpSpPr>
          <p:sp>
            <p:nvSpPr>
              <p:cNvPr id="19591" name="Google Shape;19591;p82"/>
              <p:cNvSpPr/>
              <p:nvPr/>
            </p:nvSpPr>
            <p:spPr>
              <a:xfrm>
                <a:off x="1616300" y="358975"/>
                <a:ext cx="4365375" cy="4995600"/>
              </a:xfrm>
              <a:custGeom>
                <a:rect b="b" l="l" r="r" t="t"/>
                <a:pathLst>
                  <a:path extrusionOk="0" h="199824" w="174615">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82"/>
              <p:cNvSpPr/>
              <p:nvPr/>
            </p:nvSpPr>
            <p:spPr>
              <a:xfrm>
                <a:off x="2197750" y="2419075"/>
                <a:ext cx="229175" cy="204450"/>
              </a:xfrm>
              <a:custGeom>
                <a:rect b="b" l="l" r="r" t="t"/>
                <a:pathLst>
                  <a:path extrusionOk="0" h="8178" w="9167">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82"/>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82"/>
              <p:cNvSpPr/>
              <p:nvPr/>
            </p:nvSpPr>
            <p:spPr>
              <a:xfrm>
                <a:off x="4254425" y="4678500"/>
                <a:ext cx="238150" cy="212225"/>
              </a:xfrm>
              <a:custGeom>
                <a:rect b="b" l="l" r="r" t="t"/>
                <a:pathLst>
                  <a:path extrusionOk="0" h="8489" w="9526">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82"/>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96" name="Google Shape;19596;p82"/>
            <p:cNvSpPr/>
            <p:nvPr/>
          </p:nvSpPr>
          <p:spPr>
            <a:xfrm>
              <a:off x="4465397" y="1520575"/>
              <a:ext cx="2111987" cy="3622915"/>
            </a:xfrm>
            <a:custGeom>
              <a:rect b="b" l="l" r="r" t="t"/>
              <a:pathLst>
                <a:path extrusionOk="0" h="13160" w="7672">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97" name="Google Shape;19597;p82"/>
          <p:cNvSpPr txBox="1"/>
          <p:nvPr>
            <p:ph type="title"/>
          </p:nvPr>
        </p:nvSpPr>
        <p:spPr>
          <a:xfrm>
            <a:off x="720000" y="511025"/>
            <a:ext cx="77040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601" name="Shape 19601"/>
        <p:cNvGrpSpPr/>
        <p:nvPr/>
      </p:nvGrpSpPr>
      <p:grpSpPr>
        <a:xfrm>
          <a:off x="0" y="0"/>
          <a:ext cx="0" cy="0"/>
          <a:chOff x="0" y="0"/>
          <a:chExt cx="0" cy="0"/>
        </a:xfrm>
      </p:grpSpPr>
      <p:pic>
        <p:nvPicPr>
          <p:cNvPr id="19602" name="Google Shape;19602;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38"/>
          <p:cNvSpPr txBox="1"/>
          <p:nvPr>
            <p:ph type="title"/>
          </p:nvPr>
        </p:nvSpPr>
        <p:spPr>
          <a:xfrm>
            <a:off x="3845122" y="3619117"/>
            <a:ext cx="45858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t>
            </a:r>
            <a:r>
              <a:rPr lang="en"/>
              <a:t>Someone</a:t>
            </a:r>
            <a:r>
              <a:rPr lang="en"/>
              <a:t> Famous</a:t>
            </a:r>
            <a:endParaRPr/>
          </a:p>
        </p:txBody>
      </p:sp>
      <p:sp>
        <p:nvSpPr>
          <p:cNvPr id="1084" name="Google Shape;1084;p38"/>
          <p:cNvSpPr txBox="1"/>
          <p:nvPr>
            <p:ph idx="1" type="subTitle"/>
          </p:nvPr>
        </p:nvSpPr>
        <p:spPr>
          <a:xfrm>
            <a:off x="3845075" y="916288"/>
            <a:ext cx="4585800" cy="2766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that can inspire whoever reads them.”</a:t>
            </a:r>
            <a:endParaRPr/>
          </a:p>
        </p:txBody>
      </p:sp>
      <p:grpSp>
        <p:nvGrpSpPr>
          <p:cNvPr id="1085" name="Google Shape;1085;p38"/>
          <p:cNvGrpSpPr/>
          <p:nvPr/>
        </p:nvGrpSpPr>
        <p:grpSpPr>
          <a:xfrm>
            <a:off x="674425" y="2051931"/>
            <a:ext cx="3170700" cy="2696994"/>
            <a:chOff x="674425" y="2051931"/>
            <a:chExt cx="3170700" cy="2696994"/>
          </a:xfrm>
        </p:grpSpPr>
        <p:sp>
          <p:nvSpPr>
            <p:cNvPr id="1086" name="Google Shape;1086;p38"/>
            <p:cNvSpPr/>
            <p:nvPr/>
          </p:nvSpPr>
          <p:spPr>
            <a:xfrm>
              <a:off x="674425" y="4086225"/>
              <a:ext cx="3170700" cy="662700"/>
            </a:xfrm>
            <a:prstGeom prst="ellipse">
              <a:avLst/>
            </a:prstGeom>
            <a:solidFill>
              <a:srgbClr val="3E285A">
                <a:alpha val="13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 name="Google Shape;1087;p38"/>
            <p:cNvGrpSpPr/>
            <p:nvPr/>
          </p:nvGrpSpPr>
          <p:grpSpPr>
            <a:xfrm>
              <a:off x="774889" y="2051931"/>
              <a:ext cx="2761783" cy="2556651"/>
              <a:chOff x="1040300" y="433750"/>
              <a:chExt cx="4203627" cy="3891401"/>
            </a:xfrm>
          </p:grpSpPr>
          <p:sp>
            <p:nvSpPr>
              <p:cNvPr id="1088" name="Google Shape;1088;p38"/>
              <p:cNvSpPr/>
              <p:nvPr/>
            </p:nvSpPr>
            <p:spPr>
              <a:xfrm>
                <a:off x="1040300" y="1327292"/>
                <a:ext cx="3297391" cy="2659009"/>
              </a:xfrm>
              <a:custGeom>
                <a:rect b="b" l="l" r="r" t="t"/>
                <a:pathLst>
                  <a:path extrusionOk="0" h="16965" w="21038">
                    <a:moveTo>
                      <a:pt x="6122" y="0"/>
                    </a:moveTo>
                    <a:cubicBezTo>
                      <a:pt x="5488" y="0"/>
                      <a:pt x="5018" y="170"/>
                      <a:pt x="4651" y="384"/>
                    </a:cubicBezTo>
                    <a:cubicBezTo>
                      <a:pt x="3845" y="840"/>
                      <a:pt x="1" y="7082"/>
                      <a:pt x="111" y="8501"/>
                    </a:cubicBezTo>
                    <a:cubicBezTo>
                      <a:pt x="200" y="9915"/>
                      <a:pt x="3232" y="16550"/>
                      <a:pt x="3824" y="16854"/>
                    </a:cubicBezTo>
                    <a:cubicBezTo>
                      <a:pt x="3985" y="16933"/>
                      <a:pt x="5222" y="16964"/>
                      <a:pt x="6950" y="16964"/>
                    </a:cubicBezTo>
                    <a:cubicBezTo>
                      <a:pt x="11506" y="16964"/>
                      <a:pt x="19472" y="16749"/>
                      <a:pt x="20121" y="16639"/>
                    </a:cubicBezTo>
                    <a:cubicBezTo>
                      <a:pt x="21017" y="16487"/>
                      <a:pt x="21038" y="10570"/>
                      <a:pt x="20582" y="9522"/>
                    </a:cubicBezTo>
                    <a:cubicBezTo>
                      <a:pt x="20100" y="8501"/>
                      <a:pt x="19053" y="8239"/>
                      <a:pt x="17963" y="7951"/>
                    </a:cubicBezTo>
                    <a:cubicBezTo>
                      <a:pt x="16895" y="7648"/>
                      <a:pt x="14381" y="6537"/>
                      <a:pt x="13009" y="4223"/>
                    </a:cubicBezTo>
                    <a:cubicBezTo>
                      <a:pt x="11611" y="1887"/>
                      <a:pt x="9406" y="1059"/>
                      <a:pt x="9406" y="1059"/>
                    </a:cubicBezTo>
                    <a:cubicBezTo>
                      <a:pt x="7974" y="269"/>
                      <a:pt x="6919" y="0"/>
                      <a:pt x="6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8"/>
              <p:cNvSpPr/>
              <p:nvPr/>
            </p:nvSpPr>
            <p:spPr>
              <a:xfrm>
                <a:off x="1044532" y="1319926"/>
                <a:ext cx="3279993" cy="2673742"/>
              </a:xfrm>
              <a:custGeom>
                <a:rect b="b" l="l" r="r" t="t"/>
                <a:pathLst>
                  <a:path extrusionOk="0" h="17059" w="20927">
                    <a:moveTo>
                      <a:pt x="6123" y="95"/>
                    </a:moveTo>
                    <a:cubicBezTo>
                      <a:pt x="6195" y="95"/>
                      <a:pt x="6270" y="97"/>
                      <a:pt x="6347" y="101"/>
                    </a:cubicBezTo>
                    <a:cubicBezTo>
                      <a:pt x="7091" y="169"/>
                      <a:pt x="8070" y="452"/>
                      <a:pt x="9358" y="1148"/>
                    </a:cubicBezTo>
                    <a:cubicBezTo>
                      <a:pt x="9358" y="1148"/>
                      <a:pt x="11563" y="1976"/>
                      <a:pt x="12914" y="4291"/>
                    </a:cubicBezTo>
                    <a:cubicBezTo>
                      <a:pt x="14313" y="6647"/>
                      <a:pt x="16842" y="7736"/>
                      <a:pt x="17936" y="8045"/>
                    </a:cubicBezTo>
                    <a:cubicBezTo>
                      <a:pt x="18460" y="8197"/>
                      <a:pt x="19005" y="8328"/>
                      <a:pt x="19439" y="8548"/>
                    </a:cubicBezTo>
                    <a:cubicBezTo>
                      <a:pt x="19900" y="8784"/>
                      <a:pt x="20272" y="9093"/>
                      <a:pt x="20508" y="9596"/>
                    </a:cubicBezTo>
                    <a:cubicBezTo>
                      <a:pt x="20618" y="9857"/>
                      <a:pt x="20707" y="10423"/>
                      <a:pt x="20749" y="11119"/>
                    </a:cubicBezTo>
                    <a:cubicBezTo>
                      <a:pt x="20796" y="11821"/>
                      <a:pt x="20817" y="12649"/>
                      <a:pt x="20770" y="13455"/>
                    </a:cubicBezTo>
                    <a:cubicBezTo>
                      <a:pt x="20749" y="14283"/>
                      <a:pt x="20686" y="15047"/>
                      <a:pt x="20555" y="15639"/>
                    </a:cubicBezTo>
                    <a:cubicBezTo>
                      <a:pt x="20508" y="15943"/>
                      <a:pt x="20424" y="16184"/>
                      <a:pt x="20335" y="16356"/>
                    </a:cubicBezTo>
                    <a:cubicBezTo>
                      <a:pt x="20272" y="16534"/>
                      <a:pt x="20162" y="16618"/>
                      <a:pt x="20094" y="16618"/>
                    </a:cubicBezTo>
                    <a:cubicBezTo>
                      <a:pt x="19984" y="16639"/>
                      <a:pt x="19659" y="16665"/>
                      <a:pt x="19157" y="16686"/>
                    </a:cubicBezTo>
                    <a:cubicBezTo>
                      <a:pt x="18675" y="16707"/>
                      <a:pt x="18020" y="16749"/>
                      <a:pt x="17261" y="16770"/>
                    </a:cubicBezTo>
                    <a:cubicBezTo>
                      <a:pt x="15732" y="16817"/>
                      <a:pt x="13768" y="16859"/>
                      <a:pt x="11825" y="16901"/>
                    </a:cubicBezTo>
                    <a:cubicBezTo>
                      <a:pt x="9882" y="16927"/>
                      <a:pt x="7939" y="16948"/>
                      <a:pt x="6457" y="16948"/>
                    </a:cubicBezTo>
                    <a:cubicBezTo>
                      <a:pt x="5714" y="16948"/>
                      <a:pt x="5085" y="16948"/>
                      <a:pt x="4624" y="16927"/>
                    </a:cubicBezTo>
                    <a:cubicBezTo>
                      <a:pt x="4383" y="16901"/>
                      <a:pt x="4211" y="16901"/>
                      <a:pt x="4059" y="16880"/>
                    </a:cubicBezTo>
                    <a:cubicBezTo>
                      <a:pt x="3928" y="16880"/>
                      <a:pt x="3839" y="16859"/>
                      <a:pt x="3818" y="16838"/>
                    </a:cubicBezTo>
                    <a:cubicBezTo>
                      <a:pt x="3797" y="16838"/>
                      <a:pt x="3750" y="16796"/>
                      <a:pt x="3687" y="16728"/>
                    </a:cubicBezTo>
                    <a:cubicBezTo>
                      <a:pt x="3645" y="16665"/>
                      <a:pt x="3577" y="16576"/>
                      <a:pt x="3514" y="16487"/>
                    </a:cubicBezTo>
                    <a:cubicBezTo>
                      <a:pt x="3383" y="16273"/>
                      <a:pt x="3205" y="15985"/>
                      <a:pt x="3032" y="15639"/>
                    </a:cubicBezTo>
                    <a:cubicBezTo>
                      <a:pt x="2660" y="14963"/>
                      <a:pt x="2226" y="14068"/>
                      <a:pt x="1812" y="13130"/>
                    </a:cubicBezTo>
                    <a:cubicBezTo>
                      <a:pt x="1372" y="12188"/>
                      <a:pt x="979" y="11208"/>
                      <a:pt x="676" y="10381"/>
                    </a:cubicBezTo>
                    <a:cubicBezTo>
                      <a:pt x="372" y="9548"/>
                      <a:pt x="152" y="8873"/>
                      <a:pt x="131" y="8548"/>
                    </a:cubicBezTo>
                    <a:cubicBezTo>
                      <a:pt x="110" y="8218"/>
                      <a:pt x="325" y="7543"/>
                      <a:pt x="676" y="6757"/>
                    </a:cubicBezTo>
                    <a:cubicBezTo>
                      <a:pt x="1047" y="5972"/>
                      <a:pt x="1550" y="5055"/>
                      <a:pt x="2074" y="4160"/>
                    </a:cubicBezTo>
                    <a:cubicBezTo>
                      <a:pt x="2598" y="3264"/>
                      <a:pt x="3142" y="2395"/>
                      <a:pt x="3598" y="1714"/>
                    </a:cubicBezTo>
                    <a:cubicBezTo>
                      <a:pt x="3839" y="1389"/>
                      <a:pt x="4059" y="1106"/>
                      <a:pt x="4232" y="887"/>
                    </a:cubicBezTo>
                    <a:cubicBezTo>
                      <a:pt x="4431" y="667"/>
                      <a:pt x="4582" y="515"/>
                      <a:pt x="4666" y="473"/>
                    </a:cubicBezTo>
                    <a:cubicBezTo>
                      <a:pt x="5019" y="256"/>
                      <a:pt x="5478" y="95"/>
                      <a:pt x="6123" y="95"/>
                    </a:cubicBezTo>
                    <a:close/>
                    <a:moveTo>
                      <a:pt x="6061" y="0"/>
                    </a:moveTo>
                    <a:cubicBezTo>
                      <a:pt x="5439" y="0"/>
                      <a:pt x="4964" y="174"/>
                      <a:pt x="4603" y="384"/>
                    </a:cubicBezTo>
                    <a:cubicBezTo>
                      <a:pt x="4493" y="452"/>
                      <a:pt x="4341" y="583"/>
                      <a:pt x="4169" y="824"/>
                    </a:cubicBezTo>
                    <a:cubicBezTo>
                      <a:pt x="3970" y="1038"/>
                      <a:pt x="3750" y="1321"/>
                      <a:pt x="3514" y="1651"/>
                    </a:cubicBezTo>
                    <a:cubicBezTo>
                      <a:pt x="3053" y="2327"/>
                      <a:pt x="2488" y="3201"/>
                      <a:pt x="1964" y="4097"/>
                    </a:cubicBezTo>
                    <a:cubicBezTo>
                      <a:pt x="1440" y="4987"/>
                      <a:pt x="938" y="5930"/>
                      <a:pt x="587" y="6715"/>
                    </a:cubicBezTo>
                    <a:cubicBezTo>
                      <a:pt x="241" y="7522"/>
                      <a:pt x="0" y="8176"/>
                      <a:pt x="21" y="8548"/>
                    </a:cubicBezTo>
                    <a:cubicBezTo>
                      <a:pt x="63" y="8915"/>
                      <a:pt x="262" y="9596"/>
                      <a:pt x="566" y="10423"/>
                    </a:cubicBezTo>
                    <a:cubicBezTo>
                      <a:pt x="869" y="11250"/>
                      <a:pt x="1288" y="12235"/>
                      <a:pt x="1702" y="13172"/>
                    </a:cubicBezTo>
                    <a:cubicBezTo>
                      <a:pt x="2116" y="14110"/>
                      <a:pt x="2550" y="15005"/>
                      <a:pt x="2922" y="15681"/>
                    </a:cubicBezTo>
                    <a:cubicBezTo>
                      <a:pt x="3121" y="16032"/>
                      <a:pt x="3273" y="16335"/>
                      <a:pt x="3425" y="16534"/>
                    </a:cubicBezTo>
                    <a:cubicBezTo>
                      <a:pt x="3488" y="16639"/>
                      <a:pt x="3556" y="16728"/>
                      <a:pt x="3619" y="16796"/>
                    </a:cubicBezTo>
                    <a:cubicBezTo>
                      <a:pt x="3666" y="16859"/>
                      <a:pt x="3708" y="16927"/>
                      <a:pt x="3776" y="16948"/>
                    </a:cubicBezTo>
                    <a:cubicBezTo>
                      <a:pt x="3818" y="16969"/>
                      <a:pt x="3907" y="16969"/>
                      <a:pt x="4059" y="16990"/>
                    </a:cubicBezTo>
                    <a:cubicBezTo>
                      <a:pt x="4190" y="17011"/>
                      <a:pt x="4383" y="17011"/>
                      <a:pt x="4624" y="17032"/>
                    </a:cubicBezTo>
                    <a:cubicBezTo>
                      <a:pt x="5085" y="17032"/>
                      <a:pt x="5714" y="17058"/>
                      <a:pt x="6457" y="17058"/>
                    </a:cubicBezTo>
                    <a:cubicBezTo>
                      <a:pt x="7939" y="17058"/>
                      <a:pt x="9882" y="17032"/>
                      <a:pt x="11825" y="17011"/>
                    </a:cubicBezTo>
                    <a:cubicBezTo>
                      <a:pt x="13768" y="16969"/>
                      <a:pt x="15732" y="16927"/>
                      <a:pt x="17261" y="16859"/>
                    </a:cubicBezTo>
                    <a:cubicBezTo>
                      <a:pt x="18020" y="16838"/>
                      <a:pt x="18675" y="16817"/>
                      <a:pt x="19157" y="16796"/>
                    </a:cubicBezTo>
                    <a:cubicBezTo>
                      <a:pt x="19659" y="16770"/>
                      <a:pt x="19984" y="16749"/>
                      <a:pt x="20094" y="16728"/>
                    </a:cubicBezTo>
                    <a:cubicBezTo>
                      <a:pt x="20246" y="16707"/>
                      <a:pt x="20356" y="16576"/>
                      <a:pt x="20445" y="16404"/>
                    </a:cubicBezTo>
                    <a:cubicBezTo>
                      <a:pt x="20534" y="16205"/>
                      <a:pt x="20597" y="15964"/>
                      <a:pt x="20665" y="15660"/>
                    </a:cubicBezTo>
                    <a:cubicBezTo>
                      <a:pt x="20796" y="15068"/>
                      <a:pt x="20859" y="14283"/>
                      <a:pt x="20880" y="13476"/>
                    </a:cubicBezTo>
                    <a:cubicBezTo>
                      <a:pt x="20927" y="12649"/>
                      <a:pt x="20901" y="11821"/>
                      <a:pt x="20859" y="11099"/>
                    </a:cubicBezTo>
                    <a:cubicBezTo>
                      <a:pt x="20817" y="10402"/>
                      <a:pt x="20728" y="9831"/>
                      <a:pt x="20597" y="9548"/>
                    </a:cubicBezTo>
                    <a:cubicBezTo>
                      <a:pt x="20356" y="9025"/>
                      <a:pt x="19963" y="8700"/>
                      <a:pt x="19508" y="8459"/>
                    </a:cubicBezTo>
                    <a:cubicBezTo>
                      <a:pt x="19026" y="8218"/>
                      <a:pt x="18502" y="8087"/>
                      <a:pt x="17957" y="7935"/>
                    </a:cubicBezTo>
                    <a:cubicBezTo>
                      <a:pt x="16889" y="7653"/>
                      <a:pt x="14381" y="6537"/>
                      <a:pt x="13024" y="4228"/>
                    </a:cubicBezTo>
                    <a:cubicBezTo>
                      <a:pt x="11631" y="1892"/>
                      <a:pt x="9406" y="1059"/>
                      <a:pt x="9406" y="1059"/>
                    </a:cubicBezTo>
                    <a:cubicBezTo>
                      <a:pt x="8117" y="342"/>
                      <a:pt x="7112" y="59"/>
                      <a:pt x="6347" y="12"/>
                    </a:cubicBezTo>
                    <a:cubicBezTo>
                      <a:pt x="6248" y="4"/>
                      <a:pt x="6153" y="0"/>
                      <a:pt x="606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8"/>
              <p:cNvSpPr/>
              <p:nvPr/>
            </p:nvSpPr>
            <p:spPr>
              <a:xfrm>
                <a:off x="1625547" y="2909212"/>
                <a:ext cx="1310148" cy="430238"/>
              </a:xfrm>
              <a:custGeom>
                <a:rect b="b" l="l" r="r" t="t"/>
                <a:pathLst>
                  <a:path extrusionOk="0" h="2745" w="8359">
                    <a:moveTo>
                      <a:pt x="69" y="0"/>
                    </a:moveTo>
                    <a:cubicBezTo>
                      <a:pt x="22" y="0"/>
                      <a:pt x="1" y="21"/>
                      <a:pt x="1" y="42"/>
                    </a:cubicBezTo>
                    <a:cubicBezTo>
                      <a:pt x="1" y="84"/>
                      <a:pt x="22" y="110"/>
                      <a:pt x="43" y="110"/>
                    </a:cubicBezTo>
                    <a:cubicBezTo>
                      <a:pt x="43" y="110"/>
                      <a:pt x="3033" y="194"/>
                      <a:pt x="5411" y="1178"/>
                    </a:cubicBezTo>
                    <a:cubicBezTo>
                      <a:pt x="6589" y="1655"/>
                      <a:pt x="7312" y="2048"/>
                      <a:pt x="7725" y="2310"/>
                    </a:cubicBezTo>
                    <a:cubicBezTo>
                      <a:pt x="8139" y="2571"/>
                      <a:pt x="8249" y="2729"/>
                      <a:pt x="8249" y="2729"/>
                    </a:cubicBezTo>
                    <a:cubicBezTo>
                      <a:pt x="8259" y="2739"/>
                      <a:pt x="8276" y="2744"/>
                      <a:pt x="8293" y="2744"/>
                    </a:cubicBezTo>
                    <a:cubicBezTo>
                      <a:pt x="8310" y="2744"/>
                      <a:pt x="8327" y="2739"/>
                      <a:pt x="8338" y="2729"/>
                    </a:cubicBezTo>
                    <a:cubicBezTo>
                      <a:pt x="8359" y="2702"/>
                      <a:pt x="8359" y="2681"/>
                      <a:pt x="8338" y="2640"/>
                    </a:cubicBezTo>
                    <a:cubicBezTo>
                      <a:pt x="8338" y="2640"/>
                      <a:pt x="8207" y="2488"/>
                      <a:pt x="7793" y="2226"/>
                    </a:cubicBezTo>
                    <a:cubicBezTo>
                      <a:pt x="7353" y="1964"/>
                      <a:pt x="6636" y="1571"/>
                      <a:pt x="5437" y="1068"/>
                    </a:cubicBezTo>
                    <a:cubicBezTo>
                      <a:pt x="3054" y="84"/>
                      <a:pt x="69" y="0"/>
                      <a:pt x="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8"/>
              <p:cNvSpPr/>
              <p:nvPr/>
            </p:nvSpPr>
            <p:spPr>
              <a:xfrm>
                <a:off x="2970018" y="3941778"/>
                <a:ext cx="844802" cy="203129"/>
              </a:xfrm>
              <a:custGeom>
                <a:rect b="b" l="l" r="r" t="t"/>
                <a:pathLst>
                  <a:path extrusionOk="0" h="1296" w="5390">
                    <a:moveTo>
                      <a:pt x="1" y="0"/>
                    </a:moveTo>
                    <a:cubicBezTo>
                      <a:pt x="1" y="0"/>
                      <a:pt x="22" y="676"/>
                      <a:pt x="195" y="744"/>
                    </a:cubicBezTo>
                    <a:cubicBezTo>
                      <a:pt x="349" y="781"/>
                      <a:pt x="1393" y="1132"/>
                      <a:pt x="1663" y="1132"/>
                    </a:cubicBezTo>
                    <a:cubicBezTo>
                      <a:pt x="1695" y="1132"/>
                      <a:pt x="1717" y="1127"/>
                      <a:pt x="1724" y="1116"/>
                    </a:cubicBezTo>
                    <a:cubicBezTo>
                      <a:pt x="1758" y="1043"/>
                      <a:pt x="1722" y="942"/>
                      <a:pt x="1837" y="942"/>
                    </a:cubicBezTo>
                    <a:cubicBezTo>
                      <a:pt x="1862" y="942"/>
                      <a:pt x="1896" y="947"/>
                      <a:pt x="1939" y="959"/>
                    </a:cubicBezTo>
                    <a:cubicBezTo>
                      <a:pt x="2144" y="1017"/>
                      <a:pt x="2889" y="1295"/>
                      <a:pt x="3672" y="1295"/>
                    </a:cubicBezTo>
                    <a:cubicBezTo>
                      <a:pt x="3808" y="1295"/>
                      <a:pt x="3945" y="1287"/>
                      <a:pt x="4080" y="1268"/>
                    </a:cubicBezTo>
                    <a:cubicBezTo>
                      <a:pt x="5018" y="1137"/>
                      <a:pt x="5259" y="828"/>
                      <a:pt x="5322" y="723"/>
                    </a:cubicBezTo>
                    <a:cubicBezTo>
                      <a:pt x="5390" y="613"/>
                      <a:pt x="5322" y="262"/>
                      <a:pt x="5322" y="262"/>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8"/>
              <p:cNvSpPr/>
              <p:nvPr/>
            </p:nvSpPr>
            <p:spPr>
              <a:xfrm>
                <a:off x="2959360" y="3935195"/>
                <a:ext cx="858751" cy="216294"/>
              </a:xfrm>
              <a:custGeom>
                <a:rect b="b" l="l" r="r" t="t"/>
                <a:pathLst>
                  <a:path extrusionOk="0" h="1380" w="5479">
                    <a:moveTo>
                      <a:pt x="132" y="110"/>
                    </a:moveTo>
                    <a:lnTo>
                      <a:pt x="5348" y="372"/>
                    </a:lnTo>
                    <a:lnTo>
                      <a:pt x="5348" y="503"/>
                    </a:lnTo>
                    <a:cubicBezTo>
                      <a:pt x="5369" y="545"/>
                      <a:pt x="5369" y="608"/>
                      <a:pt x="5369" y="655"/>
                    </a:cubicBezTo>
                    <a:cubicBezTo>
                      <a:pt x="5348" y="697"/>
                      <a:pt x="5348" y="718"/>
                      <a:pt x="5348" y="739"/>
                    </a:cubicBezTo>
                    <a:cubicBezTo>
                      <a:pt x="5280" y="828"/>
                      <a:pt x="5065" y="1111"/>
                      <a:pt x="4148" y="1241"/>
                    </a:cubicBezTo>
                    <a:cubicBezTo>
                      <a:pt x="3995" y="1264"/>
                      <a:pt x="3839" y="1274"/>
                      <a:pt x="3687" y="1274"/>
                    </a:cubicBezTo>
                    <a:cubicBezTo>
                      <a:pt x="3381" y="1274"/>
                      <a:pt x="3087" y="1234"/>
                      <a:pt x="2839" y="1179"/>
                    </a:cubicBezTo>
                    <a:cubicBezTo>
                      <a:pt x="2446" y="1090"/>
                      <a:pt x="2137" y="1001"/>
                      <a:pt x="2007" y="959"/>
                    </a:cubicBezTo>
                    <a:cubicBezTo>
                      <a:pt x="1944" y="938"/>
                      <a:pt x="1902" y="938"/>
                      <a:pt x="1876" y="938"/>
                    </a:cubicBezTo>
                    <a:cubicBezTo>
                      <a:pt x="1834" y="938"/>
                      <a:pt x="1792" y="959"/>
                      <a:pt x="1771" y="1001"/>
                    </a:cubicBezTo>
                    <a:cubicBezTo>
                      <a:pt x="1771" y="1027"/>
                      <a:pt x="1771" y="1048"/>
                      <a:pt x="1745" y="1069"/>
                    </a:cubicBezTo>
                    <a:lnTo>
                      <a:pt x="1745" y="1111"/>
                    </a:lnTo>
                    <a:cubicBezTo>
                      <a:pt x="1745" y="1111"/>
                      <a:pt x="1735" y="1120"/>
                      <a:pt x="1723" y="1120"/>
                    </a:cubicBezTo>
                    <a:cubicBezTo>
                      <a:pt x="1717" y="1120"/>
                      <a:pt x="1710" y="1118"/>
                      <a:pt x="1703" y="1111"/>
                    </a:cubicBezTo>
                    <a:cubicBezTo>
                      <a:pt x="1682" y="1111"/>
                      <a:pt x="1614" y="1111"/>
                      <a:pt x="1551" y="1090"/>
                    </a:cubicBezTo>
                    <a:cubicBezTo>
                      <a:pt x="1420" y="1069"/>
                      <a:pt x="1268" y="1027"/>
                      <a:pt x="1090" y="980"/>
                    </a:cubicBezTo>
                    <a:cubicBezTo>
                      <a:pt x="723" y="870"/>
                      <a:pt x="373" y="765"/>
                      <a:pt x="284" y="718"/>
                    </a:cubicBezTo>
                    <a:cubicBezTo>
                      <a:pt x="263" y="718"/>
                      <a:pt x="242" y="676"/>
                      <a:pt x="221" y="608"/>
                    </a:cubicBezTo>
                    <a:cubicBezTo>
                      <a:pt x="200" y="545"/>
                      <a:pt x="174" y="456"/>
                      <a:pt x="153" y="372"/>
                    </a:cubicBezTo>
                    <a:cubicBezTo>
                      <a:pt x="132" y="241"/>
                      <a:pt x="132" y="152"/>
                      <a:pt x="132" y="110"/>
                    </a:cubicBezTo>
                    <a:close/>
                    <a:moveTo>
                      <a:pt x="69" y="0"/>
                    </a:moveTo>
                    <a:lnTo>
                      <a:pt x="1" y="42"/>
                    </a:lnTo>
                    <a:cubicBezTo>
                      <a:pt x="1" y="42"/>
                      <a:pt x="22" y="215"/>
                      <a:pt x="43" y="393"/>
                    </a:cubicBezTo>
                    <a:cubicBezTo>
                      <a:pt x="69" y="477"/>
                      <a:pt x="90" y="566"/>
                      <a:pt x="111" y="655"/>
                    </a:cubicBezTo>
                    <a:cubicBezTo>
                      <a:pt x="132" y="718"/>
                      <a:pt x="174" y="807"/>
                      <a:pt x="242" y="828"/>
                    </a:cubicBezTo>
                    <a:cubicBezTo>
                      <a:pt x="331" y="849"/>
                      <a:pt x="697" y="980"/>
                      <a:pt x="1048" y="1090"/>
                    </a:cubicBezTo>
                    <a:cubicBezTo>
                      <a:pt x="1221" y="1131"/>
                      <a:pt x="1399" y="1179"/>
                      <a:pt x="1530" y="1200"/>
                    </a:cubicBezTo>
                    <a:cubicBezTo>
                      <a:pt x="1593" y="1221"/>
                      <a:pt x="1661" y="1221"/>
                      <a:pt x="1703" y="1221"/>
                    </a:cubicBezTo>
                    <a:lnTo>
                      <a:pt x="1771" y="1221"/>
                    </a:lnTo>
                    <a:cubicBezTo>
                      <a:pt x="1792" y="1221"/>
                      <a:pt x="1813" y="1221"/>
                      <a:pt x="1834" y="1179"/>
                    </a:cubicBezTo>
                    <a:cubicBezTo>
                      <a:pt x="1855" y="1158"/>
                      <a:pt x="1855" y="1111"/>
                      <a:pt x="1855" y="1090"/>
                    </a:cubicBezTo>
                    <a:cubicBezTo>
                      <a:pt x="1855" y="1069"/>
                      <a:pt x="1876" y="1048"/>
                      <a:pt x="1876" y="1048"/>
                    </a:cubicBezTo>
                    <a:cubicBezTo>
                      <a:pt x="1902" y="1048"/>
                      <a:pt x="1923" y="1048"/>
                      <a:pt x="1986" y="1069"/>
                    </a:cubicBezTo>
                    <a:cubicBezTo>
                      <a:pt x="2096" y="1090"/>
                      <a:pt x="2425" y="1200"/>
                      <a:pt x="2818" y="1289"/>
                    </a:cubicBezTo>
                    <a:cubicBezTo>
                      <a:pt x="3095" y="1333"/>
                      <a:pt x="3413" y="1380"/>
                      <a:pt x="3739" y="1380"/>
                    </a:cubicBezTo>
                    <a:cubicBezTo>
                      <a:pt x="3875" y="1380"/>
                      <a:pt x="4012" y="1372"/>
                      <a:pt x="4148" y="1351"/>
                    </a:cubicBezTo>
                    <a:cubicBezTo>
                      <a:pt x="5086" y="1221"/>
                      <a:pt x="5369" y="896"/>
                      <a:pt x="5437" y="786"/>
                    </a:cubicBezTo>
                    <a:cubicBezTo>
                      <a:pt x="5458" y="739"/>
                      <a:pt x="5458" y="697"/>
                      <a:pt x="5458" y="655"/>
                    </a:cubicBezTo>
                    <a:cubicBezTo>
                      <a:pt x="5479" y="608"/>
                      <a:pt x="5458" y="545"/>
                      <a:pt x="5458" y="503"/>
                    </a:cubicBezTo>
                    <a:cubicBezTo>
                      <a:pt x="5458" y="393"/>
                      <a:pt x="5437" y="304"/>
                      <a:pt x="5437" y="304"/>
                    </a:cubicBezTo>
                    <a:lnTo>
                      <a:pt x="5390" y="262"/>
                    </a:lnTo>
                    <a:lnTo>
                      <a:pt x="6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8"/>
              <p:cNvSpPr/>
              <p:nvPr/>
            </p:nvSpPr>
            <p:spPr>
              <a:xfrm>
                <a:off x="2970018" y="3941778"/>
                <a:ext cx="844802" cy="203129"/>
              </a:xfrm>
              <a:custGeom>
                <a:rect b="b" l="l" r="r" t="t"/>
                <a:pathLst>
                  <a:path extrusionOk="0" h="1296" w="5390">
                    <a:moveTo>
                      <a:pt x="1" y="0"/>
                    </a:moveTo>
                    <a:cubicBezTo>
                      <a:pt x="1" y="0"/>
                      <a:pt x="22" y="676"/>
                      <a:pt x="195" y="744"/>
                    </a:cubicBezTo>
                    <a:cubicBezTo>
                      <a:pt x="349" y="781"/>
                      <a:pt x="1393" y="1132"/>
                      <a:pt x="1663" y="1132"/>
                    </a:cubicBezTo>
                    <a:cubicBezTo>
                      <a:pt x="1695" y="1132"/>
                      <a:pt x="1717" y="1127"/>
                      <a:pt x="1724" y="1116"/>
                    </a:cubicBezTo>
                    <a:cubicBezTo>
                      <a:pt x="1758" y="1043"/>
                      <a:pt x="1722" y="942"/>
                      <a:pt x="1837" y="942"/>
                    </a:cubicBezTo>
                    <a:cubicBezTo>
                      <a:pt x="1862" y="942"/>
                      <a:pt x="1896" y="947"/>
                      <a:pt x="1939" y="959"/>
                    </a:cubicBezTo>
                    <a:cubicBezTo>
                      <a:pt x="2144" y="1017"/>
                      <a:pt x="2889" y="1295"/>
                      <a:pt x="3672" y="1295"/>
                    </a:cubicBezTo>
                    <a:cubicBezTo>
                      <a:pt x="3808" y="1295"/>
                      <a:pt x="3945" y="1287"/>
                      <a:pt x="4080" y="1268"/>
                    </a:cubicBezTo>
                    <a:cubicBezTo>
                      <a:pt x="5018" y="1137"/>
                      <a:pt x="5259" y="828"/>
                      <a:pt x="5322" y="723"/>
                    </a:cubicBezTo>
                    <a:cubicBezTo>
                      <a:pt x="5390" y="613"/>
                      <a:pt x="5322" y="262"/>
                      <a:pt x="5322" y="262"/>
                    </a:cubicBez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8"/>
              <p:cNvSpPr/>
              <p:nvPr/>
            </p:nvSpPr>
            <p:spPr>
              <a:xfrm>
                <a:off x="2959360" y="3935195"/>
                <a:ext cx="858751" cy="216294"/>
              </a:xfrm>
              <a:custGeom>
                <a:rect b="b" l="l" r="r" t="t"/>
                <a:pathLst>
                  <a:path extrusionOk="0" h="1380" w="5479">
                    <a:moveTo>
                      <a:pt x="132" y="110"/>
                    </a:moveTo>
                    <a:lnTo>
                      <a:pt x="5348" y="372"/>
                    </a:lnTo>
                    <a:lnTo>
                      <a:pt x="5348" y="503"/>
                    </a:lnTo>
                    <a:cubicBezTo>
                      <a:pt x="5369" y="545"/>
                      <a:pt x="5369" y="608"/>
                      <a:pt x="5369" y="655"/>
                    </a:cubicBezTo>
                    <a:cubicBezTo>
                      <a:pt x="5348" y="697"/>
                      <a:pt x="5348" y="718"/>
                      <a:pt x="5348" y="739"/>
                    </a:cubicBezTo>
                    <a:cubicBezTo>
                      <a:pt x="5280" y="828"/>
                      <a:pt x="5065" y="1111"/>
                      <a:pt x="4148" y="1241"/>
                    </a:cubicBezTo>
                    <a:cubicBezTo>
                      <a:pt x="3995" y="1264"/>
                      <a:pt x="3839" y="1274"/>
                      <a:pt x="3687" y="1274"/>
                    </a:cubicBezTo>
                    <a:cubicBezTo>
                      <a:pt x="3381" y="1274"/>
                      <a:pt x="3087" y="1234"/>
                      <a:pt x="2839" y="1179"/>
                    </a:cubicBezTo>
                    <a:cubicBezTo>
                      <a:pt x="2446" y="1090"/>
                      <a:pt x="2137" y="1001"/>
                      <a:pt x="2007" y="959"/>
                    </a:cubicBezTo>
                    <a:cubicBezTo>
                      <a:pt x="1944" y="938"/>
                      <a:pt x="1902" y="938"/>
                      <a:pt x="1876" y="938"/>
                    </a:cubicBezTo>
                    <a:cubicBezTo>
                      <a:pt x="1834" y="938"/>
                      <a:pt x="1792" y="959"/>
                      <a:pt x="1771" y="1001"/>
                    </a:cubicBezTo>
                    <a:cubicBezTo>
                      <a:pt x="1771" y="1027"/>
                      <a:pt x="1771" y="1048"/>
                      <a:pt x="1745" y="1069"/>
                    </a:cubicBezTo>
                    <a:lnTo>
                      <a:pt x="1745" y="1111"/>
                    </a:lnTo>
                    <a:cubicBezTo>
                      <a:pt x="1745" y="1111"/>
                      <a:pt x="1735" y="1120"/>
                      <a:pt x="1723" y="1120"/>
                    </a:cubicBezTo>
                    <a:cubicBezTo>
                      <a:pt x="1717" y="1120"/>
                      <a:pt x="1710" y="1118"/>
                      <a:pt x="1703" y="1111"/>
                    </a:cubicBezTo>
                    <a:cubicBezTo>
                      <a:pt x="1682" y="1111"/>
                      <a:pt x="1614" y="1111"/>
                      <a:pt x="1551" y="1090"/>
                    </a:cubicBezTo>
                    <a:cubicBezTo>
                      <a:pt x="1420" y="1069"/>
                      <a:pt x="1268" y="1027"/>
                      <a:pt x="1090" y="980"/>
                    </a:cubicBezTo>
                    <a:cubicBezTo>
                      <a:pt x="723" y="870"/>
                      <a:pt x="373" y="765"/>
                      <a:pt x="284" y="718"/>
                    </a:cubicBezTo>
                    <a:cubicBezTo>
                      <a:pt x="263" y="718"/>
                      <a:pt x="242" y="676"/>
                      <a:pt x="221" y="608"/>
                    </a:cubicBezTo>
                    <a:cubicBezTo>
                      <a:pt x="200" y="545"/>
                      <a:pt x="174" y="456"/>
                      <a:pt x="153" y="372"/>
                    </a:cubicBezTo>
                    <a:cubicBezTo>
                      <a:pt x="132" y="241"/>
                      <a:pt x="132" y="152"/>
                      <a:pt x="132" y="110"/>
                    </a:cubicBezTo>
                    <a:close/>
                    <a:moveTo>
                      <a:pt x="69" y="0"/>
                    </a:moveTo>
                    <a:lnTo>
                      <a:pt x="1" y="42"/>
                    </a:lnTo>
                    <a:cubicBezTo>
                      <a:pt x="1" y="42"/>
                      <a:pt x="22" y="215"/>
                      <a:pt x="43" y="393"/>
                    </a:cubicBezTo>
                    <a:cubicBezTo>
                      <a:pt x="69" y="477"/>
                      <a:pt x="90" y="566"/>
                      <a:pt x="111" y="655"/>
                    </a:cubicBezTo>
                    <a:cubicBezTo>
                      <a:pt x="132" y="718"/>
                      <a:pt x="174" y="807"/>
                      <a:pt x="242" y="828"/>
                    </a:cubicBezTo>
                    <a:cubicBezTo>
                      <a:pt x="331" y="849"/>
                      <a:pt x="697" y="980"/>
                      <a:pt x="1048" y="1090"/>
                    </a:cubicBezTo>
                    <a:cubicBezTo>
                      <a:pt x="1221" y="1131"/>
                      <a:pt x="1399" y="1179"/>
                      <a:pt x="1530" y="1200"/>
                    </a:cubicBezTo>
                    <a:cubicBezTo>
                      <a:pt x="1593" y="1221"/>
                      <a:pt x="1661" y="1221"/>
                      <a:pt x="1703" y="1221"/>
                    </a:cubicBezTo>
                    <a:lnTo>
                      <a:pt x="1771" y="1221"/>
                    </a:lnTo>
                    <a:cubicBezTo>
                      <a:pt x="1792" y="1221"/>
                      <a:pt x="1813" y="1221"/>
                      <a:pt x="1834" y="1179"/>
                    </a:cubicBezTo>
                    <a:cubicBezTo>
                      <a:pt x="1855" y="1158"/>
                      <a:pt x="1855" y="1111"/>
                      <a:pt x="1855" y="1090"/>
                    </a:cubicBezTo>
                    <a:cubicBezTo>
                      <a:pt x="1855" y="1069"/>
                      <a:pt x="1876" y="1048"/>
                      <a:pt x="1876" y="1048"/>
                    </a:cubicBezTo>
                    <a:cubicBezTo>
                      <a:pt x="1902" y="1048"/>
                      <a:pt x="1923" y="1048"/>
                      <a:pt x="1986" y="1069"/>
                    </a:cubicBezTo>
                    <a:cubicBezTo>
                      <a:pt x="2096" y="1090"/>
                      <a:pt x="2425" y="1200"/>
                      <a:pt x="2818" y="1289"/>
                    </a:cubicBezTo>
                    <a:cubicBezTo>
                      <a:pt x="3095" y="1333"/>
                      <a:pt x="3413" y="1380"/>
                      <a:pt x="3739" y="1380"/>
                    </a:cubicBezTo>
                    <a:cubicBezTo>
                      <a:pt x="3875" y="1380"/>
                      <a:pt x="4012" y="1372"/>
                      <a:pt x="4148" y="1351"/>
                    </a:cubicBezTo>
                    <a:cubicBezTo>
                      <a:pt x="5086" y="1221"/>
                      <a:pt x="5369" y="896"/>
                      <a:pt x="5437" y="786"/>
                    </a:cubicBezTo>
                    <a:cubicBezTo>
                      <a:pt x="5458" y="739"/>
                      <a:pt x="5458" y="697"/>
                      <a:pt x="5458" y="655"/>
                    </a:cubicBezTo>
                    <a:cubicBezTo>
                      <a:pt x="5479" y="608"/>
                      <a:pt x="5458" y="545"/>
                      <a:pt x="5458" y="503"/>
                    </a:cubicBezTo>
                    <a:cubicBezTo>
                      <a:pt x="5458" y="393"/>
                      <a:pt x="5437" y="304"/>
                      <a:pt x="5437" y="304"/>
                    </a:cubicBezTo>
                    <a:lnTo>
                      <a:pt x="5390" y="262"/>
                    </a:lnTo>
                    <a:lnTo>
                      <a:pt x="69"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8"/>
              <p:cNvSpPr/>
              <p:nvPr/>
            </p:nvSpPr>
            <p:spPr>
              <a:xfrm>
                <a:off x="4275931" y="4050865"/>
                <a:ext cx="964704" cy="265196"/>
              </a:xfrm>
              <a:custGeom>
                <a:rect b="b" l="l" r="r" t="t"/>
                <a:pathLst>
                  <a:path extrusionOk="0" h="1692" w="6155">
                    <a:moveTo>
                      <a:pt x="6023" y="1"/>
                    </a:moveTo>
                    <a:lnTo>
                      <a:pt x="1" y="744"/>
                    </a:lnTo>
                    <a:cubicBezTo>
                      <a:pt x="1" y="744"/>
                      <a:pt x="179" y="1488"/>
                      <a:pt x="373" y="1530"/>
                    </a:cubicBezTo>
                    <a:cubicBezTo>
                      <a:pt x="532" y="1547"/>
                      <a:pt x="1557" y="1691"/>
                      <a:pt x="1981" y="1691"/>
                    </a:cubicBezTo>
                    <a:cubicBezTo>
                      <a:pt x="2086" y="1691"/>
                      <a:pt x="2154" y="1683"/>
                      <a:pt x="2164" y="1661"/>
                    </a:cubicBezTo>
                    <a:cubicBezTo>
                      <a:pt x="2202" y="1541"/>
                      <a:pt x="2095" y="1438"/>
                      <a:pt x="2311" y="1438"/>
                    </a:cubicBezTo>
                    <a:cubicBezTo>
                      <a:pt x="2331" y="1438"/>
                      <a:pt x="2353" y="1439"/>
                      <a:pt x="2378" y="1441"/>
                    </a:cubicBezTo>
                    <a:cubicBezTo>
                      <a:pt x="2539" y="1455"/>
                      <a:pt x="2967" y="1522"/>
                      <a:pt x="3489" y="1522"/>
                    </a:cubicBezTo>
                    <a:cubicBezTo>
                      <a:pt x="3904" y="1522"/>
                      <a:pt x="4379" y="1480"/>
                      <a:pt x="4824" y="1336"/>
                    </a:cubicBezTo>
                    <a:cubicBezTo>
                      <a:pt x="5850" y="1006"/>
                      <a:pt x="6070" y="613"/>
                      <a:pt x="6112" y="483"/>
                    </a:cubicBezTo>
                    <a:cubicBezTo>
                      <a:pt x="6154" y="373"/>
                      <a:pt x="6023" y="1"/>
                      <a:pt x="60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8"/>
              <p:cNvSpPr/>
              <p:nvPr/>
            </p:nvSpPr>
            <p:spPr>
              <a:xfrm>
                <a:off x="4269349" y="4040991"/>
                <a:ext cx="974578" cy="284161"/>
              </a:xfrm>
              <a:custGeom>
                <a:rect b="b" l="l" r="r" t="t"/>
                <a:pathLst>
                  <a:path extrusionOk="0" h="1813" w="6218">
                    <a:moveTo>
                      <a:pt x="6023" y="111"/>
                    </a:moveTo>
                    <a:cubicBezTo>
                      <a:pt x="6044" y="132"/>
                      <a:pt x="6044" y="195"/>
                      <a:pt x="6086" y="263"/>
                    </a:cubicBezTo>
                    <a:cubicBezTo>
                      <a:pt x="6086" y="326"/>
                      <a:pt x="6112" y="373"/>
                      <a:pt x="6112" y="436"/>
                    </a:cubicBezTo>
                    <a:lnTo>
                      <a:pt x="6112" y="546"/>
                    </a:lnTo>
                    <a:cubicBezTo>
                      <a:pt x="6065" y="655"/>
                      <a:pt x="5871" y="1027"/>
                      <a:pt x="4866" y="1352"/>
                    </a:cubicBezTo>
                    <a:cubicBezTo>
                      <a:pt x="4462" y="1495"/>
                      <a:pt x="4031" y="1537"/>
                      <a:pt x="3652" y="1537"/>
                    </a:cubicBezTo>
                    <a:cubicBezTo>
                      <a:pt x="3559" y="1537"/>
                      <a:pt x="3469" y="1534"/>
                      <a:pt x="3384" y="1530"/>
                    </a:cubicBezTo>
                    <a:cubicBezTo>
                      <a:pt x="2923" y="1530"/>
                      <a:pt x="2577" y="1462"/>
                      <a:pt x="2420" y="1441"/>
                    </a:cubicBezTo>
                    <a:cubicBezTo>
                      <a:pt x="2337" y="1441"/>
                      <a:pt x="2289" y="1441"/>
                      <a:pt x="2248" y="1462"/>
                    </a:cubicBezTo>
                    <a:cubicBezTo>
                      <a:pt x="2206" y="1462"/>
                      <a:pt x="2185" y="1504"/>
                      <a:pt x="2158" y="1530"/>
                    </a:cubicBezTo>
                    <a:lnTo>
                      <a:pt x="2158" y="1635"/>
                    </a:lnTo>
                    <a:lnTo>
                      <a:pt x="2158" y="1682"/>
                    </a:lnTo>
                    <a:cubicBezTo>
                      <a:pt x="2138" y="1682"/>
                      <a:pt x="2138" y="1703"/>
                      <a:pt x="2117" y="1703"/>
                    </a:cubicBezTo>
                    <a:lnTo>
                      <a:pt x="1944" y="1703"/>
                    </a:lnTo>
                    <a:cubicBezTo>
                      <a:pt x="1792" y="1703"/>
                      <a:pt x="1572" y="1682"/>
                      <a:pt x="1373" y="1661"/>
                    </a:cubicBezTo>
                    <a:cubicBezTo>
                      <a:pt x="959" y="1614"/>
                      <a:pt x="525" y="1551"/>
                      <a:pt x="436" y="1530"/>
                    </a:cubicBezTo>
                    <a:cubicBezTo>
                      <a:pt x="415" y="1530"/>
                      <a:pt x="373" y="1483"/>
                      <a:pt x="326" y="1420"/>
                    </a:cubicBezTo>
                    <a:cubicBezTo>
                      <a:pt x="284" y="1352"/>
                      <a:pt x="242" y="1268"/>
                      <a:pt x="221" y="1158"/>
                    </a:cubicBezTo>
                    <a:cubicBezTo>
                      <a:pt x="153" y="1006"/>
                      <a:pt x="132" y="896"/>
                      <a:pt x="111" y="849"/>
                    </a:cubicBezTo>
                    <a:lnTo>
                      <a:pt x="6023" y="111"/>
                    </a:lnTo>
                    <a:close/>
                    <a:moveTo>
                      <a:pt x="6065" y="1"/>
                    </a:moveTo>
                    <a:lnTo>
                      <a:pt x="43" y="765"/>
                    </a:lnTo>
                    <a:lnTo>
                      <a:pt x="1" y="828"/>
                    </a:lnTo>
                    <a:cubicBezTo>
                      <a:pt x="1" y="828"/>
                      <a:pt x="43" y="1006"/>
                      <a:pt x="111" y="1200"/>
                    </a:cubicBezTo>
                    <a:cubicBezTo>
                      <a:pt x="153" y="1289"/>
                      <a:pt x="174" y="1399"/>
                      <a:pt x="242" y="1483"/>
                    </a:cubicBezTo>
                    <a:cubicBezTo>
                      <a:pt x="284" y="1551"/>
                      <a:pt x="326" y="1614"/>
                      <a:pt x="415" y="1635"/>
                    </a:cubicBezTo>
                    <a:cubicBezTo>
                      <a:pt x="525" y="1661"/>
                      <a:pt x="938" y="1724"/>
                      <a:pt x="1352" y="1766"/>
                    </a:cubicBezTo>
                    <a:cubicBezTo>
                      <a:pt x="1572" y="1792"/>
                      <a:pt x="1766" y="1813"/>
                      <a:pt x="1923" y="1813"/>
                    </a:cubicBezTo>
                    <a:cubicBezTo>
                      <a:pt x="2007" y="1813"/>
                      <a:pt x="2075" y="1813"/>
                      <a:pt x="2117" y="1792"/>
                    </a:cubicBezTo>
                    <a:lnTo>
                      <a:pt x="2206" y="1792"/>
                    </a:lnTo>
                    <a:cubicBezTo>
                      <a:pt x="2206" y="1766"/>
                      <a:pt x="2248" y="1766"/>
                      <a:pt x="2248" y="1724"/>
                    </a:cubicBezTo>
                    <a:cubicBezTo>
                      <a:pt x="2268" y="1703"/>
                      <a:pt x="2268" y="1661"/>
                      <a:pt x="2268" y="1614"/>
                    </a:cubicBezTo>
                    <a:lnTo>
                      <a:pt x="2268" y="1572"/>
                    </a:lnTo>
                    <a:lnTo>
                      <a:pt x="2268" y="1551"/>
                    </a:lnTo>
                    <a:lnTo>
                      <a:pt x="2399" y="1551"/>
                    </a:lnTo>
                    <a:cubicBezTo>
                      <a:pt x="2551" y="1572"/>
                      <a:pt x="2902" y="1635"/>
                      <a:pt x="3363" y="1635"/>
                    </a:cubicBezTo>
                    <a:cubicBezTo>
                      <a:pt x="3441" y="1639"/>
                      <a:pt x="3523" y="1642"/>
                      <a:pt x="3607" y="1642"/>
                    </a:cubicBezTo>
                    <a:cubicBezTo>
                      <a:pt x="4012" y="1642"/>
                      <a:pt x="4471" y="1588"/>
                      <a:pt x="4887" y="1462"/>
                    </a:cubicBezTo>
                    <a:cubicBezTo>
                      <a:pt x="5913" y="1137"/>
                      <a:pt x="6154" y="718"/>
                      <a:pt x="6196" y="566"/>
                    </a:cubicBezTo>
                    <a:cubicBezTo>
                      <a:pt x="6217" y="525"/>
                      <a:pt x="6217" y="483"/>
                      <a:pt x="6217" y="415"/>
                    </a:cubicBezTo>
                    <a:cubicBezTo>
                      <a:pt x="6217" y="373"/>
                      <a:pt x="6196" y="305"/>
                      <a:pt x="6175" y="242"/>
                    </a:cubicBezTo>
                    <a:cubicBezTo>
                      <a:pt x="6154" y="132"/>
                      <a:pt x="6112" y="43"/>
                      <a:pt x="6112" y="43"/>
                    </a:cubicBezTo>
                    <a:lnTo>
                      <a:pt x="606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8"/>
              <p:cNvSpPr/>
              <p:nvPr/>
            </p:nvSpPr>
            <p:spPr>
              <a:xfrm>
                <a:off x="2956068" y="3630660"/>
                <a:ext cx="865334" cy="484154"/>
              </a:xfrm>
              <a:custGeom>
                <a:rect b="b" l="l" r="r" t="t"/>
                <a:pathLst>
                  <a:path extrusionOk="0" h="3089" w="5521">
                    <a:moveTo>
                      <a:pt x="483" y="0"/>
                    </a:moveTo>
                    <a:cubicBezTo>
                      <a:pt x="326" y="21"/>
                      <a:pt x="132" y="194"/>
                      <a:pt x="111" y="351"/>
                    </a:cubicBezTo>
                    <a:cubicBezTo>
                      <a:pt x="90" y="524"/>
                      <a:pt x="1" y="1943"/>
                      <a:pt x="132" y="2158"/>
                    </a:cubicBezTo>
                    <a:cubicBezTo>
                      <a:pt x="284" y="2357"/>
                      <a:pt x="2247" y="2902"/>
                      <a:pt x="3232" y="3033"/>
                    </a:cubicBezTo>
                    <a:cubicBezTo>
                      <a:pt x="3492" y="3072"/>
                      <a:pt x="3720" y="3088"/>
                      <a:pt x="3921" y="3088"/>
                    </a:cubicBezTo>
                    <a:cubicBezTo>
                      <a:pt x="4494" y="3088"/>
                      <a:pt x="4839" y="2957"/>
                      <a:pt x="5018" y="2860"/>
                    </a:cubicBezTo>
                    <a:cubicBezTo>
                      <a:pt x="5259" y="2729"/>
                      <a:pt x="5411" y="2488"/>
                      <a:pt x="5458" y="2336"/>
                    </a:cubicBezTo>
                    <a:cubicBezTo>
                      <a:pt x="5500" y="2205"/>
                      <a:pt x="5521" y="1702"/>
                      <a:pt x="5479" y="1530"/>
                    </a:cubicBezTo>
                    <a:cubicBezTo>
                      <a:pt x="5411" y="1352"/>
                      <a:pt x="5348" y="1331"/>
                      <a:pt x="4934" y="1221"/>
                    </a:cubicBezTo>
                    <a:cubicBezTo>
                      <a:pt x="4494" y="1090"/>
                      <a:pt x="3599" y="786"/>
                      <a:pt x="3515" y="676"/>
                    </a:cubicBezTo>
                    <a:cubicBezTo>
                      <a:pt x="3426" y="566"/>
                      <a:pt x="3468" y="351"/>
                      <a:pt x="3468" y="351"/>
                    </a:cubicBezTo>
                    <a:lnTo>
                      <a:pt x="4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8"/>
              <p:cNvSpPr/>
              <p:nvPr/>
            </p:nvSpPr>
            <p:spPr>
              <a:xfrm>
                <a:off x="2956068" y="3620002"/>
                <a:ext cx="868625" cy="503433"/>
              </a:xfrm>
              <a:custGeom>
                <a:rect b="b" l="l" r="r" t="t"/>
                <a:pathLst>
                  <a:path extrusionOk="0" h="3212" w="5542">
                    <a:moveTo>
                      <a:pt x="504" y="110"/>
                    </a:moveTo>
                    <a:lnTo>
                      <a:pt x="3426" y="461"/>
                    </a:lnTo>
                    <a:cubicBezTo>
                      <a:pt x="3405" y="482"/>
                      <a:pt x="3405" y="482"/>
                      <a:pt x="3405" y="524"/>
                    </a:cubicBezTo>
                    <a:cubicBezTo>
                      <a:pt x="3405" y="613"/>
                      <a:pt x="3405" y="702"/>
                      <a:pt x="3468" y="765"/>
                    </a:cubicBezTo>
                    <a:cubicBezTo>
                      <a:pt x="3494" y="812"/>
                      <a:pt x="3515" y="812"/>
                      <a:pt x="3557" y="833"/>
                    </a:cubicBezTo>
                    <a:cubicBezTo>
                      <a:pt x="3578" y="854"/>
                      <a:pt x="3625" y="875"/>
                      <a:pt x="3688" y="896"/>
                    </a:cubicBezTo>
                    <a:cubicBezTo>
                      <a:pt x="3798" y="943"/>
                      <a:pt x="3929" y="1006"/>
                      <a:pt x="4080" y="1048"/>
                    </a:cubicBezTo>
                    <a:cubicBezTo>
                      <a:pt x="4363" y="1158"/>
                      <a:pt x="4693" y="1268"/>
                      <a:pt x="4908" y="1336"/>
                    </a:cubicBezTo>
                    <a:cubicBezTo>
                      <a:pt x="5128" y="1399"/>
                      <a:pt x="5238" y="1420"/>
                      <a:pt x="5301" y="1467"/>
                    </a:cubicBezTo>
                    <a:cubicBezTo>
                      <a:pt x="5369" y="1509"/>
                      <a:pt x="5390" y="1530"/>
                      <a:pt x="5411" y="1598"/>
                    </a:cubicBezTo>
                    <a:cubicBezTo>
                      <a:pt x="5432" y="1681"/>
                      <a:pt x="5432" y="1859"/>
                      <a:pt x="5432" y="2011"/>
                    </a:cubicBezTo>
                    <a:cubicBezTo>
                      <a:pt x="5432" y="2184"/>
                      <a:pt x="5411" y="2336"/>
                      <a:pt x="5411" y="2404"/>
                    </a:cubicBezTo>
                    <a:cubicBezTo>
                      <a:pt x="5369" y="2514"/>
                      <a:pt x="5238" y="2750"/>
                      <a:pt x="4997" y="2881"/>
                    </a:cubicBezTo>
                    <a:cubicBezTo>
                      <a:pt x="4812" y="2965"/>
                      <a:pt x="4461" y="3102"/>
                      <a:pt x="3865" y="3102"/>
                    </a:cubicBezTo>
                    <a:cubicBezTo>
                      <a:pt x="3684" y="3102"/>
                      <a:pt x="3481" y="3089"/>
                      <a:pt x="3253" y="3059"/>
                    </a:cubicBezTo>
                    <a:cubicBezTo>
                      <a:pt x="2750" y="2991"/>
                      <a:pt x="2007" y="2818"/>
                      <a:pt x="1399" y="2645"/>
                    </a:cubicBezTo>
                    <a:cubicBezTo>
                      <a:pt x="1069" y="2556"/>
                      <a:pt x="786" y="2446"/>
                      <a:pt x="566" y="2383"/>
                    </a:cubicBezTo>
                    <a:cubicBezTo>
                      <a:pt x="456" y="2336"/>
                      <a:pt x="373" y="2294"/>
                      <a:pt x="305" y="2273"/>
                    </a:cubicBezTo>
                    <a:cubicBezTo>
                      <a:pt x="242" y="2226"/>
                      <a:pt x="195" y="2205"/>
                      <a:pt x="174" y="2184"/>
                    </a:cubicBezTo>
                    <a:cubicBezTo>
                      <a:pt x="174" y="2184"/>
                      <a:pt x="153" y="2142"/>
                      <a:pt x="153" y="2074"/>
                    </a:cubicBezTo>
                    <a:cubicBezTo>
                      <a:pt x="132" y="2032"/>
                      <a:pt x="132" y="1943"/>
                      <a:pt x="132" y="1880"/>
                    </a:cubicBezTo>
                    <a:cubicBezTo>
                      <a:pt x="111" y="1702"/>
                      <a:pt x="111" y="1509"/>
                      <a:pt x="111" y="1310"/>
                    </a:cubicBezTo>
                    <a:cubicBezTo>
                      <a:pt x="132" y="1116"/>
                      <a:pt x="132" y="896"/>
                      <a:pt x="153" y="744"/>
                    </a:cubicBezTo>
                    <a:cubicBezTo>
                      <a:pt x="153" y="592"/>
                      <a:pt x="153" y="461"/>
                      <a:pt x="174" y="440"/>
                    </a:cubicBezTo>
                    <a:cubicBezTo>
                      <a:pt x="174" y="351"/>
                      <a:pt x="221" y="288"/>
                      <a:pt x="284" y="220"/>
                    </a:cubicBezTo>
                    <a:cubicBezTo>
                      <a:pt x="352" y="178"/>
                      <a:pt x="436" y="131"/>
                      <a:pt x="504" y="110"/>
                    </a:cubicBezTo>
                    <a:close/>
                    <a:moveTo>
                      <a:pt x="483" y="0"/>
                    </a:moveTo>
                    <a:cubicBezTo>
                      <a:pt x="394" y="27"/>
                      <a:pt x="305" y="68"/>
                      <a:pt x="221" y="157"/>
                    </a:cubicBezTo>
                    <a:cubicBezTo>
                      <a:pt x="132" y="220"/>
                      <a:pt x="90" y="309"/>
                      <a:pt x="64" y="419"/>
                    </a:cubicBezTo>
                    <a:cubicBezTo>
                      <a:pt x="64" y="461"/>
                      <a:pt x="43" y="571"/>
                      <a:pt x="43" y="744"/>
                    </a:cubicBezTo>
                    <a:cubicBezTo>
                      <a:pt x="22" y="896"/>
                      <a:pt x="22" y="1095"/>
                      <a:pt x="22" y="1310"/>
                    </a:cubicBezTo>
                    <a:cubicBezTo>
                      <a:pt x="1" y="1509"/>
                      <a:pt x="1" y="1702"/>
                      <a:pt x="22" y="1880"/>
                    </a:cubicBezTo>
                    <a:cubicBezTo>
                      <a:pt x="22" y="1964"/>
                      <a:pt x="22" y="2032"/>
                      <a:pt x="43" y="2095"/>
                    </a:cubicBezTo>
                    <a:cubicBezTo>
                      <a:pt x="64" y="2163"/>
                      <a:pt x="64" y="2205"/>
                      <a:pt x="90" y="2252"/>
                    </a:cubicBezTo>
                    <a:cubicBezTo>
                      <a:pt x="132" y="2294"/>
                      <a:pt x="174" y="2315"/>
                      <a:pt x="242" y="2357"/>
                    </a:cubicBezTo>
                    <a:cubicBezTo>
                      <a:pt x="326" y="2404"/>
                      <a:pt x="415" y="2425"/>
                      <a:pt x="525" y="2467"/>
                    </a:cubicBezTo>
                    <a:cubicBezTo>
                      <a:pt x="744" y="2556"/>
                      <a:pt x="1048" y="2645"/>
                      <a:pt x="1352" y="2729"/>
                    </a:cubicBezTo>
                    <a:cubicBezTo>
                      <a:pt x="1986" y="2928"/>
                      <a:pt x="2729" y="3101"/>
                      <a:pt x="3232" y="3169"/>
                    </a:cubicBezTo>
                    <a:cubicBezTo>
                      <a:pt x="3463" y="3199"/>
                      <a:pt x="3669" y="3211"/>
                      <a:pt x="3853" y="3211"/>
                    </a:cubicBezTo>
                    <a:cubicBezTo>
                      <a:pt x="4468" y="3211"/>
                      <a:pt x="4837" y="3070"/>
                      <a:pt x="5039" y="2970"/>
                    </a:cubicBezTo>
                    <a:cubicBezTo>
                      <a:pt x="5301" y="2839"/>
                      <a:pt x="5458" y="2577"/>
                      <a:pt x="5500" y="2425"/>
                    </a:cubicBezTo>
                    <a:cubicBezTo>
                      <a:pt x="5521" y="2336"/>
                      <a:pt x="5541" y="2184"/>
                      <a:pt x="5541" y="2011"/>
                    </a:cubicBezTo>
                    <a:cubicBezTo>
                      <a:pt x="5541" y="1859"/>
                      <a:pt x="5541" y="1681"/>
                      <a:pt x="5521" y="1571"/>
                    </a:cubicBezTo>
                    <a:cubicBezTo>
                      <a:pt x="5500" y="1488"/>
                      <a:pt x="5458" y="1420"/>
                      <a:pt x="5369" y="1378"/>
                    </a:cubicBezTo>
                    <a:cubicBezTo>
                      <a:pt x="5280" y="1336"/>
                      <a:pt x="5149" y="1289"/>
                      <a:pt x="4934" y="1226"/>
                    </a:cubicBezTo>
                    <a:cubicBezTo>
                      <a:pt x="4735" y="1158"/>
                      <a:pt x="4410" y="1048"/>
                      <a:pt x="4101" y="964"/>
                    </a:cubicBezTo>
                    <a:cubicBezTo>
                      <a:pt x="3970" y="896"/>
                      <a:pt x="3839" y="854"/>
                      <a:pt x="3730" y="812"/>
                    </a:cubicBezTo>
                    <a:cubicBezTo>
                      <a:pt x="3688" y="786"/>
                      <a:pt x="3646" y="765"/>
                      <a:pt x="3599" y="744"/>
                    </a:cubicBezTo>
                    <a:cubicBezTo>
                      <a:pt x="3578" y="723"/>
                      <a:pt x="3557" y="702"/>
                      <a:pt x="3557" y="702"/>
                    </a:cubicBezTo>
                    <a:cubicBezTo>
                      <a:pt x="3515" y="681"/>
                      <a:pt x="3515" y="592"/>
                      <a:pt x="3515" y="550"/>
                    </a:cubicBezTo>
                    <a:cubicBezTo>
                      <a:pt x="3515" y="482"/>
                      <a:pt x="3536" y="419"/>
                      <a:pt x="3536" y="419"/>
                    </a:cubicBezTo>
                    <a:lnTo>
                      <a:pt x="3494" y="351"/>
                    </a:lnTo>
                    <a:lnTo>
                      <a:pt x="50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8"/>
              <p:cNvSpPr/>
              <p:nvPr/>
            </p:nvSpPr>
            <p:spPr>
              <a:xfrm>
                <a:off x="2956068" y="3630660"/>
                <a:ext cx="865334" cy="484154"/>
              </a:xfrm>
              <a:custGeom>
                <a:rect b="b" l="l" r="r" t="t"/>
                <a:pathLst>
                  <a:path extrusionOk="0" h="3089" w="5521">
                    <a:moveTo>
                      <a:pt x="483" y="0"/>
                    </a:moveTo>
                    <a:cubicBezTo>
                      <a:pt x="326" y="21"/>
                      <a:pt x="132" y="194"/>
                      <a:pt x="111" y="351"/>
                    </a:cubicBezTo>
                    <a:cubicBezTo>
                      <a:pt x="90" y="524"/>
                      <a:pt x="1" y="1943"/>
                      <a:pt x="132" y="2158"/>
                    </a:cubicBezTo>
                    <a:cubicBezTo>
                      <a:pt x="284" y="2357"/>
                      <a:pt x="2247" y="2902"/>
                      <a:pt x="3232" y="3033"/>
                    </a:cubicBezTo>
                    <a:cubicBezTo>
                      <a:pt x="3492" y="3072"/>
                      <a:pt x="3720" y="3088"/>
                      <a:pt x="3921" y="3088"/>
                    </a:cubicBezTo>
                    <a:cubicBezTo>
                      <a:pt x="4494" y="3088"/>
                      <a:pt x="4839" y="2957"/>
                      <a:pt x="5018" y="2860"/>
                    </a:cubicBezTo>
                    <a:cubicBezTo>
                      <a:pt x="5259" y="2729"/>
                      <a:pt x="5411" y="2488"/>
                      <a:pt x="5458" y="2336"/>
                    </a:cubicBezTo>
                    <a:cubicBezTo>
                      <a:pt x="5500" y="2205"/>
                      <a:pt x="5521" y="1702"/>
                      <a:pt x="5479" y="1530"/>
                    </a:cubicBezTo>
                    <a:cubicBezTo>
                      <a:pt x="5411" y="1352"/>
                      <a:pt x="5348" y="1331"/>
                      <a:pt x="4934" y="1221"/>
                    </a:cubicBezTo>
                    <a:cubicBezTo>
                      <a:pt x="4494" y="1090"/>
                      <a:pt x="3599" y="786"/>
                      <a:pt x="3515" y="676"/>
                    </a:cubicBezTo>
                    <a:cubicBezTo>
                      <a:pt x="3426" y="566"/>
                      <a:pt x="3468" y="351"/>
                      <a:pt x="3468" y="351"/>
                    </a:cubicBezTo>
                    <a:lnTo>
                      <a:pt x="4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8"/>
              <p:cNvSpPr/>
              <p:nvPr/>
            </p:nvSpPr>
            <p:spPr>
              <a:xfrm>
                <a:off x="2956068" y="3620002"/>
                <a:ext cx="868625" cy="503433"/>
              </a:xfrm>
              <a:custGeom>
                <a:rect b="b" l="l" r="r" t="t"/>
                <a:pathLst>
                  <a:path extrusionOk="0" h="3212" w="5542">
                    <a:moveTo>
                      <a:pt x="504" y="110"/>
                    </a:moveTo>
                    <a:lnTo>
                      <a:pt x="3426" y="461"/>
                    </a:lnTo>
                    <a:cubicBezTo>
                      <a:pt x="3405" y="482"/>
                      <a:pt x="3405" y="482"/>
                      <a:pt x="3405" y="524"/>
                    </a:cubicBezTo>
                    <a:cubicBezTo>
                      <a:pt x="3405" y="613"/>
                      <a:pt x="3405" y="702"/>
                      <a:pt x="3468" y="765"/>
                    </a:cubicBezTo>
                    <a:cubicBezTo>
                      <a:pt x="3494" y="812"/>
                      <a:pt x="3515" y="812"/>
                      <a:pt x="3557" y="833"/>
                    </a:cubicBezTo>
                    <a:cubicBezTo>
                      <a:pt x="3578" y="854"/>
                      <a:pt x="3625" y="875"/>
                      <a:pt x="3688" y="896"/>
                    </a:cubicBezTo>
                    <a:cubicBezTo>
                      <a:pt x="3798" y="943"/>
                      <a:pt x="3929" y="1006"/>
                      <a:pt x="4080" y="1048"/>
                    </a:cubicBezTo>
                    <a:cubicBezTo>
                      <a:pt x="4363" y="1158"/>
                      <a:pt x="4693" y="1268"/>
                      <a:pt x="4908" y="1336"/>
                    </a:cubicBezTo>
                    <a:cubicBezTo>
                      <a:pt x="5128" y="1399"/>
                      <a:pt x="5238" y="1420"/>
                      <a:pt x="5301" y="1467"/>
                    </a:cubicBezTo>
                    <a:cubicBezTo>
                      <a:pt x="5369" y="1509"/>
                      <a:pt x="5390" y="1530"/>
                      <a:pt x="5411" y="1598"/>
                    </a:cubicBezTo>
                    <a:cubicBezTo>
                      <a:pt x="5432" y="1681"/>
                      <a:pt x="5432" y="1859"/>
                      <a:pt x="5432" y="2011"/>
                    </a:cubicBezTo>
                    <a:cubicBezTo>
                      <a:pt x="5432" y="2184"/>
                      <a:pt x="5411" y="2336"/>
                      <a:pt x="5411" y="2404"/>
                    </a:cubicBezTo>
                    <a:cubicBezTo>
                      <a:pt x="5369" y="2514"/>
                      <a:pt x="5238" y="2750"/>
                      <a:pt x="4997" y="2881"/>
                    </a:cubicBezTo>
                    <a:cubicBezTo>
                      <a:pt x="4812" y="2965"/>
                      <a:pt x="4461" y="3102"/>
                      <a:pt x="3865" y="3102"/>
                    </a:cubicBezTo>
                    <a:cubicBezTo>
                      <a:pt x="3684" y="3102"/>
                      <a:pt x="3481" y="3089"/>
                      <a:pt x="3253" y="3059"/>
                    </a:cubicBezTo>
                    <a:cubicBezTo>
                      <a:pt x="2750" y="2991"/>
                      <a:pt x="2007" y="2818"/>
                      <a:pt x="1399" y="2645"/>
                    </a:cubicBezTo>
                    <a:cubicBezTo>
                      <a:pt x="1069" y="2556"/>
                      <a:pt x="786" y="2446"/>
                      <a:pt x="566" y="2383"/>
                    </a:cubicBezTo>
                    <a:cubicBezTo>
                      <a:pt x="456" y="2336"/>
                      <a:pt x="373" y="2294"/>
                      <a:pt x="305" y="2273"/>
                    </a:cubicBezTo>
                    <a:cubicBezTo>
                      <a:pt x="242" y="2226"/>
                      <a:pt x="195" y="2205"/>
                      <a:pt x="174" y="2184"/>
                    </a:cubicBezTo>
                    <a:cubicBezTo>
                      <a:pt x="174" y="2184"/>
                      <a:pt x="153" y="2142"/>
                      <a:pt x="153" y="2074"/>
                    </a:cubicBezTo>
                    <a:cubicBezTo>
                      <a:pt x="132" y="2032"/>
                      <a:pt x="132" y="1943"/>
                      <a:pt x="132" y="1880"/>
                    </a:cubicBezTo>
                    <a:cubicBezTo>
                      <a:pt x="111" y="1702"/>
                      <a:pt x="111" y="1509"/>
                      <a:pt x="111" y="1310"/>
                    </a:cubicBezTo>
                    <a:cubicBezTo>
                      <a:pt x="132" y="1116"/>
                      <a:pt x="132" y="896"/>
                      <a:pt x="153" y="744"/>
                    </a:cubicBezTo>
                    <a:cubicBezTo>
                      <a:pt x="153" y="592"/>
                      <a:pt x="153" y="461"/>
                      <a:pt x="174" y="440"/>
                    </a:cubicBezTo>
                    <a:cubicBezTo>
                      <a:pt x="174" y="351"/>
                      <a:pt x="221" y="288"/>
                      <a:pt x="284" y="220"/>
                    </a:cubicBezTo>
                    <a:cubicBezTo>
                      <a:pt x="352" y="178"/>
                      <a:pt x="436" y="131"/>
                      <a:pt x="504" y="110"/>
                    </a:cubicBezTo>
                    <a:close/>
                    <a:moveTo>
                      <a:pt x="483" y="0"/>
                    </a:moveTo>
                    <a:cubicBezTo>
                      <a:pt x="394" y="27"/>
                      <a:pt x="305" y="68"/>
                      <a:pt x="221" y="157"/>
                    </a:cubicBezTo>
                    <a:cubicBezTo>
                      <a:pt x="132" y="220"/>
                      <a:pt x="90" y="309"/>
                      <a:pt x="64" y="419"/>
                    </a:cubicBezTo>
                    <a:cubicBezTo>
                      <a:pt x="64" y="461"/>
                      <a:pt x="43" y="571"/>
                      <a:pt x="43" y="744"/>
                    </a:cubicBezTo>
                    <a:cubicBezTo>
                      <a:pt x="22" y="896"/>
                      <a:pt x="22" y="1095"/>
                      <a:pt x="22" y="1310"/>
                    </a:cubicBezTo>
                    <a:cubicBezTo>
                      <a:pt x="1" y="1509"/>
                      <a:pt x="1" y="1702"/>
                      <a:pt x="22" y="1880"/>
                    </a:cubicBezTo>
                    <a:cubicBezTo>
                      <a:pt x="22" y="1964"/>
                      <a:pt x="22" y="2032"/>
                      <a:pt x="43" y="2095"/>
                    </a:cubicBezTo>
                    <a:cubicBezTo>
                      <a:pt x="64" y="2163"/>
                      <a:pt x="64" y="2205"/>
                      <a:pt x="90" y="2252"/>
                    </a:cubicBezTo>
                    <a:cubicBezTo>
                      <a:pt x="132" y="2294"/>
                      <a:pt x="174" y="2315"/>
                      <a:pt x="242" y="2357"/>
                    </a:cubicBezTo>
                    <a:cubicBezTo>
                      <a:pt x="326" y="2404"/>
                      <a:pt x="415" y="2425"/>
                      <a:pt x="525" y="2467"/>
                    </a:cubicBezTo>
                    <a:cubicBezTo>
                      <a:pt x="744" y="2556"/>
                      <a:pt x="1048" y="2645"/>
                      <a:pt x="1352" y="2729"/>
                    </a:cubicBezTo>
                    <a:cubicBezTo>
                      <a:pt x="1986" y="2928"/>
                      <a:pt x="2729" y="3101"/>
                      <a:pt x="3232" y="3169"/>
                    </a:cubicBezTo>
                    <a:cubicBezTo>
                      <a:pt x="3463" y="3199"/>
                      <a:pt x="3669" y="3211"/>
                      <a:pt x="3853" y="3211"/>
                    </a:cubicBezTo>
                    <a:cubicBezTo>
                      <a:pt x="4468" y="3211"/>
                      <a:pt x="4837" y="3070"/>
                      <a:pt x="5039" y="2970"/>
                    </a:cubicBezTo>
                    <a:cubicBezTo>
                      <a:pt x="5301" y="2839"/>
                      <a:pt x="5458" y="2577"/>
                      <a:pt x="5500" y="2425"/>
                    </a:cubicBezTo>
                    <a:cubicBezTo>
                      <a:pt x="5521" y="2336"/>
                      <a:pt x="5541" y="2184"/>
                      <a:pt x="5541" y="2011"/>
                    </a:cubicBezTo>
                    <a:cubicBezTo>
                      <a:pt x="5541" y="1859"/>
                      <a:pt x="5541" y="1681"/>
                      <a:pt x="5521" y="1571"/>
                    </a:cubicBezTo>
                    <a:cubicBezTo>
                      <a:pt x="5500" y="1488"/>
                      <a:pt x="5458" y="1420"/>
                      <a:pt x="5369" y="1378"/>
                    </a:cubicBezTo>
                    <a:cubicBezTo>
                      <a:pt x="5280" y="1336"/>
                      <a:pt x="5149" y="1289"/>
                      <a:pt x="4934" y="1226"/>
                    </a:cubicBezTo>
                    <a:cubicBezTo>
                      <a:pt x="4735" y="1158"/>
                      <a:pt x="4410" y="1048"/>
                      <a:pt x="4101" y="964"/>
                    </a:cubicBezTo>
                    <a:cubicBezTo>
                      <a:pt x="3970" y="896"/>
                      <a:pt x="3839" y="854"/>
                      <a:pt x="3730" y="812"/>
                    </a:cubicBezTo>
                    <a:cubicBezTo>
                      <a:pt x="3688" y="786"/>
                      <a:pt x="3646" y="765"/>
                      <a:pt x="3599" y="744"/>
                    </a:cubicBezTo>
                    <a:cubicBezTo>
                      <a:pt x="3578" y="723"/>
                      <a:pt x="3557" y="702"/>
                      <a:pt x="3557" y="702"/>
                    </a:cubicBezTo>
                    <a:cubicBezTo>
                      <a:pt x="3515" y="681"/>
                      <a:pt x="3515" y="592"/>
                      <a:pt x="3515" y="550"/>
                    </a:cubicBezTo>
                    <a:cubicBezTo>
                      <a:pt x="3515" y="482"/>
                      <a:pt x="3536" y="419"/>
                      <a:pt x="3536" y="419"/>
                    </a:cubicBezTo>
                    <a:lnTo>
                      <a:pt x="3494" y="351"/>
                    </a:lnTo>
                    <a:lnTo>
                      <a:pt x="50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8"/>
              <p:cNvSpPr/>
              <p:nvPr/>
            </p:nvSpPr>
            <p:spPr>
              <a:xfrm>
                <a:off x="4231575" y="3777520"/>
                <a:ext cx="1002477" cy="476474"/>
              </a:xfrm>
              <a:custGeom>
                <a:rect b="b" l="l" r="r" t="t"/>
                <a:pathLst>
                  <a:path extrusionOk="0" h="3040" w="6396">
                    <a:moveTo>
                      <a:pt x="3316" y="1"/>
                    </a:moveTo>
                    <a:lnTo>
                      <a:pt x="352" y="174"/>
                    </a:lnTo>
                    <a:cubicBezTo>
                      <a:pt x="174" y="242"/>
                      <a:pt x="1" y="462"/>
                      <a:pt x="1" y="655"/>
                    </a:cubicBezTo>
                    <a:cubicBezTo>
                      <a:pt x="1" y="828"/>
                      <a:pt x="174" y="2467"/>
                      <a:pt x="394" y="2661"/>
                    </a:cubicBezTo>
                    <a:cubicBezTo>
                      <a:pt x="574" y="2842"/>
                      <a:pt x="2491" y="3039"/>
                      <a:pt x="3694" y="3039"/>
                    </a:cubicBezTo>
                    <a:cubicBezTo>
                      <a:pt x="3817" y="3039"/>
                      <a:pt x="3933" y="3037"/>
                      <a:pt x="4039" y="3033"/>
                    </a:cubicBezTo>
                    <a:cubicBezTo>
                      <a:pt x="5175" y="2991"/>
                      <a:pt x="5741" y="2687"/>
                      <a:pt x="6002" y="2488"/>
                    </a:cubicBezTo>
                    <a:cubicBezTo>
                      <a:pt x="6243" y="2295"/>
                      <a:pt x="6374" y="1986"/>
                      <a:pt x="6374" y="1834"/>
                    </a:cubicBezTo>
                    <a:cubicBezTo>
                      <a:pt x="6395" y="1661"/>
                      <a:pt x="6306" y="1090"/>
                      <a:pt x="6222" y="896"/>
                    </a:cubicBezTo>
                    <a:cubicBezTo>
                      <a:pt x="6133" y="724"/>
                      <a:pt x="6065" y="724"/>
                      <a:pt x="5568" y="655"/>
                    </a:cubicBezTo>
                    <a:cubicBezTo>
                      <a:pt x="5065" y="593"/>
                      <a:pt x="3997" y="435"/>
                      <a:pt x="3866" y="331"/>
                    </a:cubicBezTo>
                    <a:cubicBezTo>
                      <a:pt x="3756" y="242"/>
                      <a:pt x="3316" y="1"/>
                      <a:pt x="33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8"/>
              <p:cNvSpPr/>
              <p:nvPr/>
            </p:nvSpPr>
            <p:spPr>
              <a:xfrm>
                <a:off x="4221858" y="3767646"/>
                <a:ext cx="1018778" cy="496850"/>
              </a:xfrm>
              <a:custGeom>
                <a:rect b="b" l="l" r="r" t="t"/>
                <a:pathLst>
                  <a:path extrusionOk="0" h="3170" w="6500">
                    <a:moveTo>
                      <a:pt x="3357" y="106"/>
                    </a:moveTo>
                    <a:cubicBezTo>
                      <a:pt x="3378" y="132"/>
                      <a:pt x="3467" y="174"/>
                      <a:pt x="3577" y="237"/>
                    </a:cubicBezTo>
                    <a:cubicBezTo>
                      <a:pt x="3708" y="305"/>
                      <a:pt x="3839" y="394"/>
                      <a:pt x="3902" y="436"/>
                    </a:cubicBezTo>
                    <a:cubicBezTo>
                      <a:pt x="3928" y="457"/>
                      <a:pt x="3949" y="478"/>
                      <a:pt x="3991" y="498"/>
                    </a:cubicBezTo>
                    <a:cubicBezTo>
                      <a:pt x="4033" y="498"/>
                      <a:pt x="4101" y="525"/>
                      <a:pt x="4163" y="546"/>
                    </a:cubicBezTo>
                    <a:cubicBezTo>
                      <a:pt x="4294" y="567"/>
                      <a:pt x="4452" y="608"/>
                      <a:pt x="4624" y="629"/>
                    </a:cubicBezTo>
                    <a:cubicBezTo>
                      <a:pt x="4975" y="697"/>
                      <a:pt x="5368" y="739"/>
                      <a:pt x="5604" y="787"/>
                    </a:cubicBezTo>
                    <a:cubicBezTo>
                      <a:pt x="5865" y="807"/>
                      <a:pt x="6023" y="828"/>
                      <a:pt x="6085" y="849"/>
                    </a:cubicBezTo>
                    <a:cubicBezTo>
                      <a:pt x="6174" y="870"/>
                      <a:pt x="6195" y="891"/>
                      <a:pt x="6237" y="980"/>
                    </a:cubicBezTo>
                    <a:cubicBezTo>
                      <a:pt x="6284" y="1069"/>
                      <a:pt x="6326" y="1263"/>
                      <a:pt x="6347" y="1441"/>
                    </a:cubicBezTo>
                    <a:cubicBezTo>
                      <a:pt x="6368" y="1635"/>
                      <a:pt x="6389" y="1808"/>
                      <a:pt x="6389" y="1876"/>
                    </a:cubicBezTo>
                    <a:cubicBezTo>
                      <a:pt x="6368" y="2028"/>
                      <a:pt x="6258" y="2331"/>
                      <a:pt x="6023" y="2509"/>
                    </a:cubicBezTo>
                    <a:cubicBezTo>
                      <a:pt x="5782" y="2682"/>
                      <a:pt x="5211" y="3012"/>
                      <a:pt x="4101" y="3054"/>
                    </a:cubicBezTo>
                    <a:cubicBezTo>
                      <a:pt x="4004" y="3058"/>
                      <a:pt x="3899" y="3059"/>
                      <a:pt x="3787" y="3059"/>
                    </a:cubicBezTo>
                    <a:cubicBezTo>
                      <a:pt x="3241" y="3059"/>
                      <a:pt x="2534" y="3018"/>
                      <a:pt x="1917" y="2944"/>
                    </a:cubicBezTo>
                    <a:cubicBezTo>
                      <a:pt x="1545" y="2923"/>
                      <a:pt x="1220" y="2881"/>
                      <a:pt x="958" y="2813"/>
                    </a:cubicBezTo>
                    <a:cubicBezTo>
                      <a:pt x="828" y="2792"/>
                      <a:pt x="718" y="2771"/>
                      <a:pt x="629" y="2750"/>
                    </a:cubicBezTo>
                    <a:cubicBezTo>
                      <a:pt x="545" y="2724"/>
                      <a:pt x="498" y="2703"/>
                      <a:pt x="477" y="2682"/>
                    </a:cubicBezTo>
                    <a:cubicBezTo>
                      <a:pt x="477" y="2682"/>
                      <a:pt x="435" y="2640"/>
                      <a:pt x="414" y="2572"/>
                    </a:cubicBezTo>
                    <a:cubicBezTo>
                      <a:pt x="393" y="2509"/>
                      <a:pt x="367" y="2420"/>
                      <a:pt x="346" y="2331"/>
                    </a:cubicBezTo>
                    <a:cubicBezTo>
                      <a:pt x="304" y="2159"/>
                      <a:pt x="262" y="1939"/>
                      <a:pt x="236" y="1703"/>
                    </a:cubicBezTo>
                    <a:cubicBezTo>
                      <a:pt x="194" y="1483"/>
                      <a:pt x="173" y="1263"/>
                      <a:pt x="152" y="1069"/>
                    </a:cubicBezTo>
                    <a:cubicBezTo>
                      <a:pt x="131" y="891"/>
                      <a:pt x="131" y="739"/>
                      <a:pt x="105" y="718"/>
                    </a:cubicBezTo>
                    <a:cubicBezTo>
                      <a:pt x="105" y="629"/>
                      <a:pt x="152" y="546"/>
                      <a:pt x="215" y="457"/>
                    </a:cubicBezTo>
                    <a:cubicBezTo>
                      <a:pt x="283" y="368"/>
                      <a:pt x="346" y="326"/>
                      <a:pt x="435" y="284"/>
                    </a:cubicBezTo>
                    <a:lnTo>
                      <a:pt x="3357" y="106"/>
                    </a:lnTo>
                    <a:close/>
                    <a:moveTo>
                      <a:pt x="3378" y="1"/>
                    </a:moveTo>
                    <a:lnTo>
                      <a:pt x="414" y="195"/>
                    </a:lnTo>
                    <a:lnTo>
                      <a:pt x="393" y="195"/>
                    </a:lnTo>
                    <a:cubicBezTo>
                      <a:pt x="304" y="216"/>
                      <a:pt x="194" y="305"/>
                      <a:pt x="131" y="394"/>
                    </a:cubicBezTo>
                    <a:cubicBezTo>
                      <a:pt x="63" y="478"/>
                      <a:pt x="0" y="588"/>
                      <a:pt x="21" y="718"/>
                    </a:cubicBezTo>
                    <a:cubicBezTo>
                      <a:pt x="21" y="760"/>
                      <a:pt x="21" y="891"/>
                      <a:pt x="42" y="1090"/>
                    </a:cubicBezTo>
                    <a:cubicBezTo>
                      <a:pt x="63" y="1263"/>
                      <a:pt x="84" y="1504"/>
                      <a:pt x="131" y="1724"/>
                    </a:cubicBezTo>
                    <a:cubicBezTo>
                      <a:pt x="173" y="1939"/>
                      <a:pt x="194" y="2180"/>
                      <a:pt x="262" y="2358"/>
                    </a:cubicBezTo>
                    <a:cubicBezTo>
                      <a:pt x="283" y="2462"/>
                      <a:pt x="304" y="2530"/>
                      <a:pt x="325" y="2619"/>
                    </a:cubicBezTo>
                    <a:cubicBezTo>
                      <a:pt x="346" y="2682"/>
                      <a:pt x="367" y="2724"/>
                      <a:pt x="414" y="2771"/>
                    </a:cubicBezTo>
                    <a:cubicBezTo>
                      <a:pt x="456" y="2792"/>
                      <a:pt x="524" y="2813"/>
                      <a:pt x="608" y="2855"/>
                    </a:cubicBezTo>
                    <a:cubicBezTo>
                      <a:pt x="697" y="2881"/>
                      <a:pt x="807" y="2902"/>
                      <a:pt x="938" y="2923"/>
                    </a:cubicBezTo>
                    <a:cubicBezTo>
                      <a:pt x="1199" y="2965"/>
                      <a:pt x="1545" y="3012"/>
                      <a:pt x="1917" y="3054"/>
                    </a:cubicBezTo>
                    <a:cubicBezTo>
                      <a:pt x="2534" y="3128"/>
                      <a:pt x="3241" y="3169"/>
                      <a:pt x="3787" y="3169"/>
                    </a:cubicBezTo>
                    <a:cubicBezTo>
                      <a:pt x="3899" y="3169"/>
                      <a:pt x="4004" y="3168"/>
                      <a:pt x="4101" y="3164"/>
                    </a:cubicBezTo>
                    <a:cubicBezTo>
                      <a:pt x="5237" y="3117"/>
                      <a:pt x="5824" y="2792"/>
                      <a:pt x="6085" y="2593"/>
                    </a:cubicBezTo>
                    <a:cubicBezTo>
                      <a:pt x="6347" y="2379"/>
                      <a:pt x="6478" y="2070"/>
                      <a:pt x="6499" y="1897"/>
                    </a:cubicBezTo>
                    <a:cubicBezTo>
                      <a:pt x="6499" y="1787"/>
                      <a:pt x="6478" y="1614"/>
                      <a:pt x="6457" y="1415"/>
                    </a:cubicBezTo>
                    <a:cubicBezTo>
                      <a:pt x="6436" y="1242"/>
                      <a:pt x="6389" y="1048"/>
                      <a:pt x="6347" y="938"/>
                    </a:cubicBezTo>
                    <a:cubicBezTo>
                      <a:pt x="6305" y="849"/>
                      <a:pt x="6237" y="787"/>
                      <a:pt x="6127" y="739"/>
                    </a:cubicBezTo>
                    <a:cubicBezTo>
                      <a:pt x="6023" y="718"/>
                      <a:pt x="5865" y="697"/>
                      <a:pt x="5630" y="677"/>
                    </a:cubicBezTo>
                    <a:cubicBezTo>
                      <a:pt x="5389" y="629"/>
                      <a:pt x="4996" y="588"/>
                      <a:pt x="4645" y="525"/>
                    </a:cubicBezTo>
                    <a:cubicBezTo>
                      <a:pt x="4472" y="498"/>
                      <a:pt x="4321" y="457"/>
                      <a:pt x="4190" y="436"/>
                    </a:cubicBezTo>
                    <a:cubicBezTo>
                      <a:pt x="4122" y="415"/>
                      <a:pt x="4080" y="415"/>
                      <a:pt x="4033" y="394"/>
                    </a:cubicBezTo>
                    <a:cubicBezTo>
                      <a:pt x="3991" y="368"/>
                      <a:pt x="3970" y="368"/>
                      <a:pt x="3970" y="368"/>
                    </a:cubicBezTo>
                    <a:cubicBezTo>
                      <a:pt x="3902" y="305"/>
                      <a:pt x="3771" y="216"/>
                      <a:pt x="3640" y="153"/>
                    </a:cubicBezTo>
                    <a:cubicBezTo>
                      <a:pt x="3509" y="64"/>
                      <a:pt x="3404" y="22"/>
                      <a:pt x="3404" y="22"/>
                    </a:cubicBezTo>
                    <a:lnTo>
                      <a:pt x="337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8"/>
              <p:cNvSpPr/>
              <p:nvPr/>
            </p:nvSpPr>
            <p:spPr>
              <a:xfrm>
                <a:off x="3267187" y="3657775"/>
                <a:ext cx="509859" cy="246858"/>
              </a:xfrm>
              <a:custGeom>
                <a:rect b="b" l="l" r="r" t="t"/>
                <a:pathLst>
                  <a:path extrusionOk="0" h="1575" w="3253">
                    <a:moveTo>
                      <a:pt x="43" y="0"/>
                    </a:moveTo>
                    <a:cubicBezTo>
                      <a:pt x="22" y="199"/>
                      <a:pt x="1" y="676"/>
                      <a:pt x="242" y="896"/>
                    </a:cubicBezTo>
                    <a:cubicBezTo>
                      <a:pt x="551" y="1126"/>
                      <a:pt x="1700" y="1575"/>
                      <a:pt x="2373" y="1575"/>
                    </a:cubicBezTo>
                    <a:cubicBezTo>
                      <a:pt x="2406" y="1575"/>
                      <a:pt x="2437" y="1573"/>
                      <a:pt x="2467" y="1571"/>
                    </a:cubicBezTo>
                    <a:cubicBezTo>
                      <a:pt x="3101" y="1529"/>
                      <a:pt x="3253" y="1357"/>
                      <a:pt x="3185" y="1116"/>
                    </a:cubicBezTo>
                    <a:cubicBezTo>
                      <a:pt x="3122" y="1095"/>
                      <a:pt x="3033" y="1069"/>
                      <a:pt x="2949" y="1048"/>
                    </a:cubicBezTo>
                    <a:cubicBezTo>
                      <a:pt x="2509" y="917"/>
                      <a:pt x="1614" y="613"/>
                      <a:pt x="1530" y="503"/>
                    </a:cubicBezTo>
                    <a:cubicBezTo>
                      <a:pt x="1441" y="393"/>
                      <a:pt x="1483" y="178"/>
                      <a:pt x="1483" y="178"/>
                    </a:cubicBezTo>
                    <a:lnTo>
                      <a:pt x="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8"/>
              <p:cNvSpPr/>
              <p:nvPr/>
            </p:nvSpPr>
            <p:spPr>
              <a:xfrm>
                <a:off x="3263895" y="3651192"/>
                <a:ext cx="516442" cy="260650"/>
              </a:xfrm>
              <a:custGeom>
                <a:rect b="b" l="l" r="r" t="t"/>
                <a:pathLst>
                  <a:path extrusionOk="0" h="1663" w="3295">
                    <a:moveTo>
                      <a:pt x="132" y="110"/>
                    </a:moveTo>
                    <a:lnTo>
                      <a:pt x="1462" y="262"/>
                    </a:lnTo>
                    <a:cubicBezTo>
                      <a:pt x="1441" y="283"/>
                      <a:pt x="1441" y="283"/>
                      <a:pt x="1441" y="325"/>
                    </a:cubicBezTo>
                    <a:cubicBezTo>
                      <a:pt x="1441" y="414"/>
                      <a:pt x="1441" y="503"/>
                      <a:pt x="1504" y="566"/>
                    </a:cubicBezTo>
                    <a:cubicBezTo>
                      <a:pt x="1530" y="613"/>
                      <a:pt x="1551" y="613"/>
                      <a:pt x="1593" y="634"/>
                    </a:cubicBezTo>
                    <a:cubicBezTo>
                      <a:pt x="1614" y="655"/>
                      <a:pt x="1661" y="676"/>
                      <a:pt x="1724" y="697"/>
                    </a:cubicBezTo>
                    <a:cubicBezTo>
                      <a:pt x="1834" y="744"/>
                      <a:pt x="1965" y="807"/>
                      <a:pt x="2116" y="849"/>
                    </a:cubicBezTo>
                    <a:cubicBezTo>
                      <a:pt x="2399" y="959"/>
                      <a:pt x="2729" y="1069"/>
                      <a:pt x="2944" y="1137"/>
                    </a:cubicBezTo>
                    <a:cubicBezTo>
                      <a:pt x="3033" y="1158"/>
                      <a:pt x="3101" y="1179"/>
                      <a:pt x="3164" y="1200"/>
                    </a:cubicBezTo>
                    <a:lnTo>
                      <a:pt x="3164" y="1310"/>
                    </a:lnTo>
                    <a:cubicBezTo>
                      <a:pt x="3143" y="1351"/>
                      <a:pt x="3122" y="1372"/>
                      <a:pt x="3075" y="1420"/>
                    </a:cubicBezTo>
                    <a:cubicBezTo>
                      <a:pt x="2991" y="1482"/>
                      <a:pt x="2792" y="1530"/>
                      <a:pt x="2488" y="1550"/>
                    </a:cubicBezTo>
                    <a:cubicBezTo>
                      <a:pt x="2459" y="1553"/>
                      <a:pt x="2427" y="1554"/>
                      <a:pt x="2395" y="1554"/>
                    </a:cubicBezTo>
                    <a:cubicBezTo>
                      <a:pt x="2091" y="1554"/>
                      <a:pt x="1660" y="1468"/>
                      <a:pt x="1268" y="1331"/>
                    </a:cubicBezTo>
                    <a:cubicBezTo>
                      <a:pt x="849" y="1179"/>
                      <a:pt x="435" y="1006"/>
                      <a:pt x="304" y="896"/>
                    </a:cubicBezTo>
                    <a:cubicBezTo>
                      <a:pt x="194" y="807"/>
                      <a:pt x="132" y="634"/>
                      <a:pt x="132" y="482"/>
                    </a:cubicBezTo>
                    <a:cubicBezTo>
                      <a:pt x="111" y="325"/>
                      <a:pt x="111" y="194"/>
                      <a:pt x="132" y="110"/>
                    </a:cubicBezTo>
                    <a:close/>
                    <a:moveTo>
                      <a:pt x="90" y="0"/>
                    </a:moveTo>
                    <a:lnTo>
                      <a:pt x="22" y="42"/>
                    </a:lnTo>
                    <a:cubicBezTo>
                      <a:pt x="1" y="131"/>
                      <a:pt x="1" y="304"/>
                      <a:pt x="22" y="482"/>
                    </a:cubicBezTo>
                    <a:cubicBezTo>
                      <a:pt x="43" y="676"/>
                      <a:pt x="90" y="849"/>
                      <a:pt x="242" y="959"/>
                    </a:cubicBezTo>
                    <a:cubicBezTo>
                      <a:pt x="414" y="1111"/>
                      <a:pt x="807" y="1289"/>
                      <a:pt x="1242" y="1440"/>
                    </a:cubicBezTo>
                    <a:cubicBezTo>
                      <a:pt x="1645" y="1561"/>
                      <a:pt x="2080" y="1663"/>
                      <a:pt x="2419" y="1663"/>
                    </a:cubicBezTo>
                    <a:cubicBezTo>
                      <a:pt x="2450" y="1663"/>
                      <a:pt x="2480" y="1662"/>
                      <a:pt x="2509" y="1660"/>
                    </a:cubicBezTo>
                    <a:cubicBezTo>
                      <a:pt x="2813" y="1634"/>
                      <a:pt x="3012" y="1592"/>
                      <a:pt x="3143" y="1503"/>
                    </a:cubicBezTo>
                    <a:cubicBezTo>
                      <a:pt x="3206" y="1461"/>
                      <a:pt x="3253" y="1399"/>
                      <a:pt x="3274" y="1351"/>
                    </a:cubicBezTo>
                    <a:cubicBezTo>
                      <a:pt x="3295" y="1289"/>
                      <a:pt x="3274" y="1221"/>
                      <a:pt x="3274" y="1158"/>
                    </a:cubicBezTo>
                    <a:lnTo>
                      <a:pt x="3232" y="1111"/>
                    </a:lnTo>
                    <a:cubicBezTo>
                      <a:pt x="3164" y="1090"/>
                      <a:pt x="3075" y="1069"/>
                      <a:pt x="2970" y="1027"/>
                    </a:cubicBezTo>
                    <a:cubicBezTo>
                      <a:pt x="2771" y="959"/>
                      <a:pt x="2446" y="849"/>
                      <a:pt x="2137" y="765"/>
                    </a:cubicBezTo>
                    <a:cubicBezTo>
                      <a:pt x="2006" y="697"/>
                      <a:pt x="1875" y="655"/>
                      <a:pt x="1766" y="613"/>
                    </a:cubicBezTo>
                    <a:cubicBezTo>
                      <a:pt x="1724" y="587"/>
                      <a:pt x="1682" y="566"/>
                      <a:pt x="1635" y="545"/>
                    </a:cubicBezTo>
                    <a:cubicBezTo>
                      <a:pt x="1614" y="524"/>
                      <a:pt x="1593" y="503"/>
                      <a:pt x="1593" y="503"/>
                    </a:cubicBezTo>
                    <a:cubicBezTo>
                      <a:pt x="1551" y="482"/>
                      <a:pt x="1551" y="393"/>
                      <a:pt x="1551" y="325"/>
                    </a:cubicBezTo>
                    <a:cubicBezTo>
                      <a:pt x="1551" y="283"/>
                      <a:pt x="1572" y="220"/>
                      <a:pt x="1572" y="220"/>
                    </a:cubicBezTo>
                    <a:lnTo>
                      <a:pt x="1530" y="152"/>
                    </a:lnTo>
                    <a:lnTo>
                      <a:pt x="9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8"/>
              <p:cNvSpPr/>
              <p:nvPr/>
            </p:nvSpPr>
            <p:spPr>
              <a:xfrm>
                <a:off x="3267187" y="3657775"/>
                <a:ext cx="509859" cy="246858"/>
              </a:xfrm>
              <a:custGeom>
                <a:rect b="b" l="l" r="r" t="t"/>
                <a:pathLst>
                  <a:path extrusionOk="0" h="1575" w="3253">
                    <a:moveTo>
                      <a:pt x="43" y="0"/>
                    </a:moveTo>
                    <a:cubicBezTo>
                      <a:pt x="22" y="199"/>
                      <a:pt x="1" y="676"/>
                      <a:pt x="242" y="896"/>
                    </a:cubicBezTo>
                    <a:cubicBezTo>
                      <a:pt x="551" y="1126"/>
                      <a:pt x="1700" y="1575"/>
                      <a:pt x="2373" y="1575"/>
                    </a:cubicBezTo>
                    <a:cubicBezTo>
                      <a:pt x="2406" y="1575"/>
                      <a:pt x="2437" y="1573"/>
                      <a:pt x="2467" y="1571"/>
                    </a:cubicBezTo>
                    <a:cubicBezTo>
                      <a:pt x="3101" y="1529"/>
                      <a:pt x="3253" y="1357"/>
                      <a:pt x="3185" y="1116"/>
                    </a:cubicBezTo>
                    <a:cubicBezTo>
                      <a:pt x="3122" y="1095"/>
                      <a:pt x="3033" y="1069"/>
                      <a:pt x="2949" y="1048"/>
                    </a:cubicBezTo>
                    <a:cubicBezTo>
                      <a:pt x="2509" y="917"/>
                      <a:pt x="1614" y="613"/>
                      <a:pt x="1530" y="503"/>
                    </a:cubicBezTo>
                    <a:cubicBezTo>
                      <a:pt x="1441" y="393"/>
                      <a:pt x="1483" y="178"/>
                      <a:pt x="1483" y="178"/>
                    </a:cubicBezTo>
                    <a:lnTo>
                      <a:pt x="4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8"/>
              <p:cNvSpPr/>
              <p:nvPr/>
            </p:nvSpPr>
            <p:spPr>
              <a:xfrm>
                <a:off x="3263895" y="3651192"/>
                <a:ext cx="516442" cy="260650"/>
              </a:xfrm>
              <a:custGeom>
                <a:rect b="b" l="l" r="r" t="t"/>
                <a:pathLst>
                  <a:path extrusionOk="0" h="1663" w="3295">
                    <a:moveTo>
                      <a:pt x="132" y="110"/>
                    </a:moveTo>
                    <a:lnTo>
                      <a:pt x="1462" y="262"/>
                    </a:lnTo>
                    <a:cubicBezTo>
                      <a:pt x="1441" y="283"/>
                      <a:pt x="1441" y="283"/>
                      <a:pt x="1441" y="325"/>
                    </a:cubicBezTo>
                    <a:cubicBezTo>
                      <a:pt x="1441" y="414"/>
                      <a:pt x="1441" y="503"/>
                      <a:pt x="1504" y="566"/>
                    </a:cubicBezTo>
                    <a:cubicBezTo>
                      <a:pt x="1530" y="613"/>
                      <a:pt x="1551" y="613"/>
                      <a:pt x="1593" y="634"/>
                    </a:cubicBezTo>
                    <a:cubicBezTo>
                      <a:pt x="1614" y="655"/>
                      <a:pt x="1661" y="676"/>
                      <a:pt x="1724" y="697"/>
                    </a:cubicBezTo>
                    <a:cubicBezTo>
                      <a:pt x="1834" y="744"/>
                      <a:pt x="1965" y="807"/>
                      <a:pt x="2116" y="849"/>
                    </a:cubicBezTo>
                    <a:cubicBezTo>
                      <a:pt x="2399" y="959"/>
                      <a:pt x="2729" y="1069"/>
                      <a:pt x="2944" y="1137"/>
                    </a:cubicBezTo>
                    <a:cubicBezTo>
                      <a:pt x="3033" y="1158"/>
                      <a:pt x="3101" y="1179"/>
                      <a:pt x="3164" y="1200"/>
                    </a:cubicBezTo>
                    <a:lnTo>
                      <a:pt x="3164" y="1310"/>
                    </a:lnTo>
                    <a:cubicBezTo>
                      <a:pt x="3143" y="1351"/>
                      <a:pt x="3122" y="1372"/>
                      <a:pt x="3075" y="1420"/>
                    </a:cubicBezTo>
                    <a:cubicBezTo>
                      <a:pt x="2991" y="1482"/>
                      <a:pt x="2792" y="1530"/>
                      <a:pt x="2488" y="1550"/>
                    </a:cubicBezTo>
                    <a:cubicBezTo>
                      <a:pt x="2459" y="1553"/>
                      <a:pt x="2427" y="1554"/>
                      <a:pt x="2395" y="1554"/>
                    </a:cubicBezTo>
                    <a:cubicBezTo>
                      <a:pt x="2091" y="1554"/>
                      <a:pt x="1660" y="1468"/>
                      <a:pt x="1268" y="1331"/>
                    </a:cubicBezTo>
                    <a:cubicBezTo>
                      <a:pt x="849" y="1179"/>
                      <a:pt x="435" y="1006"/>
                      <a:pt x="304" y="896"/>
                    </a:cubicBezTo>
                    <a:cubicBezTo>
                      <a:pt x="194" y="807"/>
                      <a:pt x="132" y="634"/>
                      <a:pt x="132" y="482"/>
                    </a:cubicBezTo>
                    <a:cubicBezTo>
                      <a:pt x="111" y="325"/>
                      <a:pt x="111" y="194"/>
                      <a:pt x="132" y="110"/>
                    </a:cubicBezTo>
                    <a:close/>
                    <a:moveTo>
                      <a:pt x="90" y="0"/>
                    </a:moveTo>
                    <a:lnTo>
                      <a:pt x="22" y="42"/>
                    </a:lnTo>
                    <a:cubicBezTo>
                      <a:pt x="1" y="131"/>
                      <a:pt x="1" y="304"/>
                      <a:pt x="22" y="482"/>
                    </a:cubicBezTo>
                    <a:cubicBezTo>
                      <a:pt x="43" y="676"/>
                      <a:pt x="90" y="849"/>
                      <a:pt x="242" y="959"/>
                    </a:cubicBezTo>
                    <a:cubicBezTo>
                      <a:pt x="414" y="1111"/>
                      <a:pt x="807" y="1289"/>
                      <a:pt x="1242" y="1440"/>
                    </a:cubicBezTo>
                    <a:cubicBezTo>
                      <a:pt x="1645" y="1561"/>
                      <a:pt x="2080" y="1663"/>
                      <a:pt x="2419" y="1663"/>
                    </a:cubicBezTo>
                    <a:cubicBezTo>
                      <a:pt x="2450" y="1663"/>
                      <a:pt x="2480" y="1662"/>
                      <a:pt x="2509" y="1660"/>
                    </a:cubicBezTo>
                    <a:cubicBezTo>
                      <a:pt x="2813" y="1634"/>
                      <a:pt x="3012" y="1592"/>
                      <a:pt x="3143" y="1503"/>
                    </a:cubicBezTo>
                    <a:cubicBezTo>
                      <a:pt x="3206" y="1461"/>
                      <a:pt x="3253" y="1399"/>
                      <a:pt x="3274" y="1351"/>
                    </a:cubicBezTo>
                    <a:cubicBezTo>
                      <a:pt x="3295" y="1289"/>
                      <a:pt x="3274" y="1221"/>
                      <a:pt x="3274" y="1158"/>
                    </a:cubicBezTo>
                    <a:lnTo>
                      <a:pt x="3232" y="1111"/>
                    </a:lnTo>
                    <a:cubicBezTo>
                      <a:pt x="3164" y="1090"/>
                      <a:pt x="3075" y="1069"/>
                      <a:pt x="2970" y="1027"/>
                    </a:cubicBezTo>
                    <a:cubicBezTo>
                      <a:pt x="2771" y="959"/>
                      <a:pt x="2446" y="849"/>
                      <a:pt x="2137" y="765"/>
                    </a:cubicBezTo>
                    <a:cubicBezTo>
                      <a:pt x="2006" y="697"/>
                      <a:pt x="1875" y="655"/>
                      <a:pt x="1766" y="613"/>
                    </a:cubicBezTo>
                    <a:cubicBezTo>
                      <a:pt x="1724" y="587"/>
                      <a:pt x="1682" y="566"/>
                      <a:pt x="1635" y="545"/>
                    </a:cubicBezTo>
                    <a:cubicBezTo>
                      <a:pt x="1614" y="524"/>
                      <a:pt x="1593" y="503"/>
                      <a:pt x="1593" y="503"/>
                    </a:cubicBezTo>
                    <a:cubicBezTo>
                      <a:pt x="1551" y="482"/>
                      <a:pt x="1551" y="393"/>
                      <a:pt x="1551" y="325"/>
                    </a:cubicBezTo>
                    <a:cubicBezTo>
                      <a:pt x="1551" y="283"/>
                      <a:pt x="1572" y="220"/>
                      <a:pt x="1572" y="220"/>
                    </a:cubicBezTo>
                    <a:lnTo>
                      <a:pt x="1530" y="152"/>
                    </a:lnTo>
                    <a:lnTo>
                      <a:pt x="9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8"/>
              <p:cNvSpPr/>
              <p:nvPr/>
            </p:nvSpPr>
            <p:spPr>
              <a:xfrm>
                <a:off x="3011082" y="3527999"/>
                <a:ext cx="426946" cy="202188"/>
              </a:xfrm>
              <a:custGeom>
                <a:rect b="b" l="l" r="r" t="t"/>
                <a:pathLst>
                  <a:path extrusionOk="0" h="1290" w="2724">
                    <a:moveTo>
                      <a:pt x="325" y="1"/>
                    </a:moveTo>
                    <a:cubicBezTo>
                      <a:pt x="85" y="373"/>
                      <a:pt x="1" y="959"/>
                      <a:pt x="1" y="959"/>
                    </a:cubicBezTo>
                    <a:cubicBezTo>
                      <a:pt x="1" y="959"/>
                      <a:pt x="456" y="1268"/>
                      <a:pt x="1001" y="1289"/>
                    </a:cubicBezTo>
                    <a:cubicBezTo>
                      <a:pt x="1546" y="1289"/>
                      <a:pt x="2179" y="1268"/>
                      <a:pt x="2441" y="1200"/>
                    </a:cubicBezTo>
                    <a:cubicBezTo>
                      <a:pt x="2682" y="1137"/>
                      <a:pt x="2724" y="959"/>
                      <a:pt x="2724" y="959"/>
                    </a:cubicBezTo>
                    <a:cubicBezTo>
                      <a:pt x="2724" y="959"/>
                      <a:pt x="2116" y="504"/>
                      <a:pt x="1394" y="305"/>
                    </a:cubicBezTo>
                    <a:cubicBezTo>
                      <a:pt x="697" y="111"/>
                      <a:pt x="325" y="1"/>
                      <a:pt x="3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8"/>
              <p:cNvSpPr/>
              <p:nvPr/>
            </p:nvSpPr>
            <p:spPr>
              <a:xfrm>
                <a:off x="3003716" y="3521416"/>
                <a:ext cx="441836" cy="216451"/>
              </a:xfrm>
              <a:custGeom>
                <a:rect b="b" l="l" r="r" t="t"/>
                <a:pathLst>
                  <a:path extrusionOk="0" h="1381" w="2819">
                    <a:moveTo>
                      <a:pt x="414" y="106"/>
                    </a:moveTo>
                    <a:cubicBezTo>
                      <a:pt x="440" y="132"/>
                      <a:pt x="765" y="216"/>
                      <a:pt x="1441" y="415"/>
                    </a:cubicBezTo>
                    <a:cubicBezTo>
                      <a:pt x="2095" y="587"/>
                      <a:pt x="2640" y="980"/>
                      <a:pt x="2708" y="1022"/>
                    </a:cubicBezTo>
                    <a:cubicBezTo>
                      <a:pt x="2708" y="1048"/>
                      <a:pt x="2708" y="1048"/>
                      <a:pt x="2687" y="1069"/>
                    </a:cubicBezTo>
                    <a:cubicBezTo>
                      <a:pt x="2640" y="1111"/>
                      <a:pt x="2577" y="1153"/>
                      <a:pt x="2467" y="1200"/>
                    </a:cubicBezTo>
                    <a:cubicBezTo>
                      <a:pt x="2286" y="1247"/>
                      <a:pt x="1885" y="1271"/>
                      <a:pt x="1466" y="1271"/>
                    </a:cubicBezTo>
                    <a:cubicBezTo>
                      <a:pt x="1326" y="1271"/>
                      <a:pt x="1184" y="1268"/>
                      <a:pt x="1048" y="1263"/>
                    </a:cubicBezTo>
                    <a:cubicBezTo>
                      <a:pt x="545" y="1263"/>
                      <a:pt x="152" y="1001"/>
                      <a:pt x="111" y="980"/>
                    </a:cubicBezTo>
                    <a:cubicBezTo>
                      <a:pt x="111" y="917"/>
                      <a:pt x="200" y="436"/>
                      <a:pt x="414" y="106"/>
                    </a:cubicBezTo>
                    <a:close/>
                    <a:moveTo>
                      <a:pt x="393" y="1"/>
                    </a:moveTo>
                    <a:lnTo>
                      <a:pt x="331" y="22"/>
                    </a:lnTo>
                    <a:cubicBezTo>
                      <a:pt x="69" y="394"/>
                      <a:pt x="1" y="1001"/>
                      <a:pt x="1" y="1001"/>
                    </a:cubicBezTo>
                    <a:lnTo>
                      <a:pt x="22" y="1048"/>
                    </a:lnTo>
                    <a:cubicBezTo>
                      <a:pt x="22" y="1048"/>
                      <a:pt x="482" y="1373"/>
                      <a:pt x="1048" y="1373"/>
                    </a:cubicBezTo>
                    <a:cubicBezTo>
                      <a:pt x="1184" y="1378"/>
                      <a:pt x="1326" y="1381"/>
                      <a:pt x="1466" y="1381"/>
                    </a:cubicBezTo>
                    <a:cubicBezTo>
                      <a:pt x="1886" y="1381"/>
                      <a:pt x="2292" y="1357"/>
                      <a:pt x="2488" y="1310"/>
                    </a:cubicBezTo>
                    <a:cubicBezTo>
                      <a:pt x="2619" y="1263"/>
                      <a:pt x="2708" y="1200"/>
                      <a:pt x="2771" y="1132"/>
                    </a:cubicBezTo>
                    <a:cubicBezTo>
                      <a:pt x="2818" y="1069"/>
                      <a:pt x="2818" y="1022"/>
                      <a:pt x="2818" y="1022"/>
                    </a:cubicBezTo>
                    <a:lnTo>
                      <a:pt x="2797" y="959"/>
                    </a:lnTo>
                    <a:cubicBezTo>
                      <a:pt x="2797" y="959"/>
                      <a:pt x="2184" y="498"/>
                      <a:pt x="1462" y="305"/>
                    </a:cubicBezTo>
                    <a:cubicBezTo>
                      <a:pt x="765" y="106"/>
                      <a:pt x="393" y="1"/>
                      <a:pt x="3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8"/>
              <p:cNvSpPr/>
              <p:nvPr/>
            </p:nvSpPr>
            <p:spPr>
              <a:xfrm>
                <a:off x="3011082" y="3527999"/>
                <a:ext cx="426946" cy="202188"/>
              </a:xfrm>
              <a:custGeom>
                <a:rect b="b" l="l" r="r" t="t"/>
                <a:pathLst>
                  <a:path extrusionOk="0" h="1290" w="2724">
                    <a:moveTo>
                      <a:pt x="325" y="1"/>
                    </a:moveTo>
                    <a:cubicBezTo>
                      <a:pt x="85" y="373"/>
                      <a:pt x="1" y="959"/>
                      <a:pt x="1" y="959"/>
                    </a:cubicBezTo>
                    <a:cubicBezTo>
                      <a:pt x="1" y="959"/>
                      <a:pt x="456" y="1268"/>
                      <a:pt x="1001" y="1289"/>
                    </a:cubicBezTo>
                    <a:cubicBezTo>
                      <a:pt x="1546" y="1289"/>
                      <a:pt x="2179" y="1268"/>
                      <a:pt x="2441" y="1200"/>
                    </a:cubicBezTo>
                    <a:cubicBezTo>
                      <a:pt x="2682" y="1137"/>
                      <a:pt x="2724" y="959"/>
                      <a:pt x="2724" y="959"/>
                    </a:cubicBezTo>
                    <a:cubicBezTo>
                      <a:pt x="2724" y="959"/>
                      <a:pt x="2116" y="504"/>
                      <a:pt x="1394" y="305"/>
                    </a:cubicBezTo>
                    <a:cubicBezTo>
                      <a:pt x="697" y="111"/>
                      <a:pt x="325" y="1"/>
                      <a:pt x="325"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8"/>
              <p:cNvSpPr/>
              <p:nvPr/>
            </p:nvSpPr>
            <p:spPr>
              <a:xfrm>
                <a:off x="3003716" y="3521416"/>
                <a:ext cx="441836" cy="216451"/>
              </a:xfrm>
              <a:custGeom>
                <a:rect b="b" l="l" r="r" t="t"/>
                <a:pathLst>
                  <a:path extrusionOk="0" h="1381" w="2819">
                    <a:moveTo>
                      <a:pt x="414" y="106"/>
                    </a:moveTo>
                    <a:cubicBezTo>
                      <a:pt x="440" y="132"/>
                      <a:pt x="765" y="216"/>
                      <a:pt x="1441" y="415"/>
                    </a:cubicBezTo>
                    <a:cubicBezTo>
                      <a:pt x="2095" y="587"/>
                      <a:pt x="2640" y="980"/>
                      <a:pt x="2708" y="1022"/>
                    </a:cubicBezTo>
                    <a:cubicBezTo>
                      <a:pt x="2708" y="1048"/>
                      <a:pt x="2708" y="1048"/>
                      <a:pt x="2687" y="1069"/>
                    </a:cubicBezTo>
                    <a:cubicBezTo>
                      <a:pt x="2640" y="1111"/>
                      <a:pt x="2577" y="1153"/>
                      <a:pt x="2467" y="1200"/>
                    </a:cubicBezTo>
                    <a:cubicBezTo>
                      <a:pt x="2286" y="1247"/>
                      <a:pt x="1885" y="1271"/>
                      <a:pt x="1466" y="1271"/>
                    </a:cubicBezTo>
                    <a:cubicBezTo>
                      <a:pt x="1326" y="1271"/>
                      <a:pt x="1184" y="1268"/>
                      <a:pt x="1048" y="1263"/>
                    </a:cubicBezTo>
                    <a:cubicBezTo>
                      <a:pt x="545" y="1263"/>
                      <a:pt x="152" y="1001"/>
                      <a:pt x="111" y="980"/>
                    </a:cubicBezTo>
                    <a:cubicBezTo>
                      <a:pt x="111" y="917"/>
                      <a:pt x="200" y="436"/>
                      <a:pt x="414" y="106"/>
                    </a:cubicBezTo>
                    <a:close/>
                    <a:moveTo>
                      <a:pt x="393" y="1"/>
                    </a:moveTo>
                    <a:lnTo>
                      <a:pt x="331" y="22"/>
                    </a:lnTo>
                    <a:cubicBezTo>
                      <a:pt x="69" y="394"/>
                      <a:pt x="1" y="1001"/>
                      <a:pt x="1" y="1001"/>
                    </a:cubicBezTo>
                    <a:lnTo>
                      <a:pt x="22" y="1048"/>
                    </a:lnTo>
                    <a:cubicBezTo>
                      <a:pt x="22" y="1048"/>
                      <a:pt x="482" y="1373"/>
                      <a:pt x="1048" y="1373"/>
                    </a:cubicBezTo>
                    <a:cubicBezTo>
                      <a:pt x="1184" y="1378"/>
                      <a:pt x="1326" y="1381"/>
                      <a:pt x="1466" y="1381"/>
                    </a:cubicBezTo>
                    <a:cubicBezTo>
                      <a:pt x="1886" y="1381"/>
                      <a:pt x="2292" y="1357"/>
                      <a:pt x="2488" y="1310"/>
                    </a:cubicBezTo>
                    <a:cubicBezTo>
                      <a:pt x="2619" y="1263"/>
                      <a:pt x="2708" y="1200"/>
                      <a:pt x="2771" y="1132"/>
                    </a:cubicBezTo>
                    <a:cubicBezTo>
                      <a:pt x="2818" y="1069"/>
                      <a:pt x="2818" y="1022"/>
                      <a:pt x="2818" y="1022"/>
                    </a:cubicBezTo>
                    <a:lnTo>
                      <a:pt x="2797" y="959"/>
                    </a:lnTo>
                    <a:cubicBezTo>
                      <a:pt x="2797" y="959"/>
                      <a:pt x="2184" y="498"/>
                      <a:pt x="1462" y="305"/>
                    </a:cubicBezTo>
                    <a:cubicBezTo>
                      <a:pt x="765" y="106"/>
                      <a:pt x="393" y="1"/>
                      <a:pt x="3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8"/>
              <p:cNvSpPr/>
              <p:nvPr/>
            </p:nvSpPr>
            <p:spPr>
              <a:xfrm>
                <a:off x="4160261" y="3428159"/>
                <a:ext cx="591048" cy="465503"/>
              </a:xfrm>
              <a:custGeom>
                <a:rect b="b" l="l" r="r" t="t"/>
                <a:pathLst>
                  <a:path extrusionOk="0" h="2970" w="3771">
                    <a:moveTo>
                      <a:pt x="1464" y="1"/>
                    </a:moveTo>
                    <a:cubicBezTo>
                      <a:pt x="706" y="1"/>
                      <a:pt x="891" y="1643"/>
                      <a:pt x="891" y="1643"/>
                    </a:cubicBezTo>
                    <a:cubicBezTo>
                      <a:pt x="0" y="1748"/>
                      <a:pt x="718" y="2774"/>
                      <a:pt x="718" y="2774"/>
                    </a:cubicBezTo>
                    <a:cubicBezTo>
                      <a:pt x="718" y="2774"/>
                      <a:pt x="1123" y="2969"/>
                      <a:pt x="1640" y="2969"/>
                    </a:cubicBezTo>
                    <a:cubicBezTo>
                      <a:pt x="1723" y="2969"/>
                      <a:pt x="1809" y="2964"/>
                      <a:pt x="1896" y="2953"/>
                    </a:cubicBezTo>
                    <a:cubicBezTo>
                      <a:pt x="2509" y="2843"/>
                      <a:pt x="3205" y="2691"/>
                      <a:pt x="3488" y="2581"/>
                    </a:cubicBezTo>
                    <a:cubicBezTo>
                      <a:pt x="3750" y="2450"/>
                      <a:pt x="3771" y="2251"/>
                      <a:pt x="3771" y="2251"/>
                    </a:cubicBezTo>
                    <a:cubicBezTo>
                      <a:pt x="3771" y="2251"/>
                      <a:pt x="2357" y="72"/>
                      <a:pt x="1524" y="4"/>
                    </a:cubicBezTo>
                    <a:cubicBezTo>
                      <a:pt x="1504" y="2"/>
                      <a:pt x="1483" y="1"/>
                      <a:pt x="1464"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8"/>
              <p:cNvSpPr/>
              <p:nvPr/>
            </p:nvSpPr>
            <p:spPr>
              <a:xfrm>
                <a:off x="4217626" y="3418285"/>
                <a:ext cx="541206" cy="483214"/>
              </a:xfrm>
              <a:custGeom>
                <a:rect b="b" l="l" r="r" t="t"/>
                <a:pathLst>
                  <a:path extrusionOk="0" h="3083" w="3453">
                    <a:moveTo>
                      <a:pt x="1103" y="106"/>
                    </a:moveTo>
                    <a:cubicBezTo>
                      <a:pt x="1121" y="106"/>
                      <a:pt x="1139" y="107"/>
                      <a:pt x="1158" y="109"/>
                    </a:cubicBezTo>
                    <a:cubicBezTo>
                      <a:pt x="1336" y="135"/>
                      <a:pt x="1572" y="266"/>
                      <a:pt x="1813" y="481"/>
                    </a:cubicBezTo>
                    <a:cubicBezTo>
                      <a:pt x="2075" y="701"/>
                      <a:pt x="2316" y="963"/>
                      <a:pt x="2557" y="1245"/>
                    </a:cubicBezTo>
                    <a:cubicBezTo>
                      <a:pt x="2991" y="1790"/>
                      <a:pt x="3321" y="2293"/>
                      <a:pt x="3342" y="2314"/>
                    </a:cubicBezTo>
                    <a:cubicBezTo>
                      <a:pt x="3342" y="2335"/>
                      <a:pt x="3342" y="2361"/>
                      <a:pt x="3321" y="2403"/>
                    </a:cubicBezTo>
                    <a:cubicBezTo>
                      <a:pt x="3274" y="2445"/>
                      <a:pt x="3232" y="2534"/>
                      <a:pt x="3101" y="2576"/>
                    </a:cubicBezTo>
                    <a:cubicBezTo>
                      <a:pt x="2839" y="2707"/>
                      <a:pt x="2143" y="2858"/>
                      <a:pt x="1530" y="2947"/>
                    </a:cubicBezTo>
                    <a:cubicBezTo>
                      <a:pt x="1432" y="2962"/>
                      <a:pt x="1335" y="2969"/>
                      <a:pt x="1242" y="2969"/>
                    </a:cubicBezTo>
                    <a:cubicBezTo>
                      <a:pt x="775" y="2969"/>
                      <a:pt x="390" y="2813"/>
                      <a:pt x="373" y="2796"/>
                    </a:cubicBezTo>
                    <a:cubicBezTo>
                      <a:pt x="373" y="2796"/>
                      <a:pt x="221" y="2555"/>
                      <a:pt x="158" y="2314"/>
                    </a:cubicBezTo>
                    <a:cubicBezTo>
                      <a:pt x="111" y="2183"/>
                      <a:pt x="111" y="2052"/>
                      <a:pt x="179" y="1968"/>
                    </a:cubicBezTo>
                    <a:cubicBezTo>
                      <a:pt x="221" y="1858"/>
                      <a:pt x="331" y="1790"/>
                      <a:pt x="525" y="1769"/>
                    </a:cubicBezTo>
                    <a:lnTo>
                      <a:pt x="572" y="1706"/>
                    </a:lnTo>
                    <a:cubicBezTo>
                      <a:pt x="572" y="1706"/>
                      <a:pt x="525" y="1266"/>
                      <a:pt x="593" y="853"/>
                    </a:cubicBezTo>
                    <a:cubicBezTo>
                      <a:pt x="614" y="659"/>
                      <a:pt x="656" y="460"/>
                      <a:pt x="745" y="308"/>
                    </a:cubicBezTo>
                    <a:cubicBezTo>
                      <a:pt x="825" y="190"/>
                      <a:pt x="939" y="106"/>
                      <a:pt x="1103" y="106"/>
                    </a:cubicBezTo>
                    <a:close/>
                    <a:moveTo>
                      <a:pt x="1096" y="0"/>
                    </a:moveTo>
                    <a:cubicBezTo>
                      <a:pt x="909" y="0"/>
                      <a:pt x="755" y="106"/>
                      <a:pt x="656" y="266"/>
                    </a:cubicBezTo>
                    <a:cubicBezTo>
                      <a:pt x="551" y="418"/>
                      <a:pt x="504" y="633"/>
                      <a:pt x="483" y="853"/>
                    </a:cubicBezTo>
                    <a:cubicBezTo>
                      <a:pt x="420" y="1266"/>
                      <a:pt x="462" y="1638"/>
                      <a:pt x="483" y="1680"/>
                    </a:cubicBezTo>
                    <a:cubicBezTo>
                      <a:pt x="289" y="1727"/>
                      <a:pt x="132" y="1790"/>
                      <a:pt x="69" y="1900"/>
                    </a:cubicBezTo>
                    <a:cubicBezTo>
                      <a:pt x="1" y="2031"/>
                      <a:pt x="27" y="2183"/>
                      <a:pt x="48" y="2335"/>
                    </a:cubicBezTo>
                    <a:cubicBezTo>
                      <a:pt x="111" y="2623"/>
                      <a:pt x="310" y="2885"/>
                      <a:pt x="310" y="2885"/>
                    </a:cubicBezTo>
                    <a:lnTo>
                      <a:pt x="331" y="2885"/>
                    </a:lnTo>
                    <a:cubicBezTo>
                      <a:pt x="331" y="2885"/>
                      <a:pt x="727" y="3083"/>
                      <a:pt x="1228" y="3083"/>
                    </a:cubicBezTo>
                    <a:cubicBezTo>
                      <a:pt x="1326" y="3083"/>
                      <a:pt x="1427" y="3075"/>
                      <a:pt x="1530" y="3057"/>
                    </a:cubicBezTo>
                    <a:cubicBezTo>
                      <a:pt x="2164" y="2968"/>
                      <a:pt x="2860" y="2817"/>
                      <a:pt x="3143" y="2686"/>
                    </a:cubicBezTo>
                    <a:cubicBezTo>
                      <a:pt x="3300" y="2623"/>
                      <a:pt x="3363" y="2534"/>
                      <a:pt x="3405" y="2445"/>
                    </a:cubicBezTo>
                    <a:cubicBezTo>
                      <a:pt x="3452" y="2382"/>
                      <a:pt x="3452" y="2314"/>
                      <a:pt x="3452" y="2314"/>
                    </a:cubicBezTo>
                    <a:lnTo>
                      <a:pt x="3452" y="2272"/>
                    </a:lnTo>
                    <a:cubicBezTo>
                      <a:pt x="3452" y="2272"/>
                      <a:pt x="3080" y="1727"/>
                      <a:pt x="2619" y="1183"/>
                    </a:cubicBezTo>
                    <a:cubicBezTo>
                      <a:pt x="2405" y="895"/>
                      <a:pt x="2143" y="612"/>
                      <a:pt x="1881" y="397"/>
                    </a:cubicBezTo>
                    <a:cubicBezTo>
                      <a:pt x="1640" y="177"/>
                      <a:pt x="1378" y="25"/>
                      <a:pt x="1158" y="4"/>
                    </a:cubicBezTo>
                    <a:cubicBezTo>
                      <a:pt x="1137" y="2"/>
                      <a:pt x="1116" y="0"/>
                      <a:pt x="109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8"/>
              <p:cNvSpPr/>
              <p:nvPr/>
            </p:nvSpPr>
            <p:spPr>
              <a:xfrm>
                <a:off x="2757486" y="2388697"/>
                <a:ext cx="1275666" cy="1371901"/>
              </a:xfrm>
              <a:custGeom>
                <a:rect b="b" l="l" r="r" t="t"/>
                <a:pathLst>
                  <a:path extrusionOk="0" h="8753" w="8139">
                    <a:moveTo>
                      <a:pt x="2577" y="1"/>
                    </a:moveTo>
                    <a:cubicBezTo>
                      <a:pt x="2577" y="1"/>
                      <a:pt x="613" y="373"/>
                      <a:pt x="309" y="1027"/>
                    </a:cubicBezTo>
                    <a:cubicBezTo>
                      <a:pt x="1" y="1682"/>
                      <a:pt x="283" y="1682"/>
                      <a:pt x="917" y="1860"/>
                    </a:cubicBezTo>
                    <a:cubicBezTo>
                      <a:pt x="1572" y="2033"/>
                      <a:pt x="3645" y="2515"/>
                      <a:pt x="3645" y="2515"/>
                    </a:cubicBezTo>
                    <a:lnTo>
                      <a:pt x="1137" y="6856"/>
                    </a:lnTo>
                    <a:cubicBezTo>
                      <a:pt x="1137" y="6856"/>
                      <a:pt x="1833" y="8186"/>
                      <a:pt x="3342" y="8579"/>
                    </a:cubicBezTo>
                    <a:cubicBezTo>
                      <a:pt x="3811" y="8708"/>
                      <a:pt x="4238" y="8753"/>
                      <a:pt x="4603" y="8753"/>
                    </a:cubicBezTo>
                    <a:cubicBezTo>
                      <a:pt x="5408" y="8753"/>
                      <a:pt x="5913" y="8537"/>
                      <a:pt x="5913" y="8537"/>
                    </a:cubicBezTo>
                    <a:cubicBezTo>
                      <a:pt x="5913" y="8537"/>
                      <a:pt x="7945" y="3363"/>
                      <a:pt x="8055" y="2729"/>
                    </a:cubicBezTo>
                    <a:cubicBezTo>
                      <a:pt x="8139" y="2096"/>
                      <a:pt x="7924" y="572"/>
                      <a:pt x="7138" y="373"/>
                    </a:cubicBezTo>
                    <a:cubicBezTo>
                      <a:pt x="6353" y="179"/>
                      <a:pt x="2577" y="1"/>
                      <a:pt x="25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8"/>
              <p:cNvSpPr/>
              <p:nvPr/>
            </p:nvSpPr>
            <p:spPr>
              <a:xfrm>
                <a:off x="2778018" y="2378980"/>
                <a:ext cx="1259209" cy="1389299"/>
              </a:xfrm>
              <a:custGeom>
                <a:rect b="b" l="l" r="r" t="t"/>
                <a:pathLst>
                  <a:path extrusionOk="0" h="8864" w="8034">
                    <a:moveTo>
                      <a:pt x="2467" y="110"/>
                    </a:moveTo>
                    <a:cubicBezTo>
                      <a:pt x="2467" y="110"/>
                      <a:pt x="3383" y="152"/>
                      <a:pt x="4431" y="220"/>
                    </a:cubicBezTo>
                    <a:cubicBezTo>
                      <a:pt x="5478" y="304"/>
                      <a:pt x="6615" y="393"/>
                      <a:pt x="6986" y="482"/>
                    </a:cubicBezTo>
                    <a:cubicBezTo>
                      <a:pt x="7353" y="587"/>
                      <a:pt x="7594" y="979"/>
                      <a:pt x="7746" y="1461"/>
                    </a:cubicBezTo>
                    <a:cubicBezTo>
                      <a:pt x="7877" y="1943"/>
                      <a:pt x="7924" y="2488"/>
                      <a:pt x="7856" y="2791"/>
                    </a:cubicBezTo>
                    <a:cubicBezTo>
                      <a:pt x="7835" y="2922"/>
                      <a:pt x="7683" y="3383"/>
                      <a:pt x="7484" y="3949"/>
                    </a:cubicBezTo>
                    <a:cubicBezTo>
                      <a:pt x="7290" y="4514"/>
                      <a:pt x="7007" y="5216"/>
                      <a:pt x="6767" y="5913"/>
                    </a:cubicBezTo>
                    <a:cubicBezTo>
                      <a:pt x="6243" y="7264"/>
                      <a:pt x="5740" y="8531"/>
                      <a:pt x="5740" y="8552"/>
                    </a:cubicBezTo>
                    <a:cubicBezTo>
                      <a:pt x="5711" y="8552"/>
                      <a:pt x="5222" y="8762"/>
                      <a:pt x="4439" y="8762"/>
                    </a:cubicBezTo>
                    <a:cubicBezTo>
                      <a:pt x="4090" y="8762"/>
                      <a:pt x="3683" y="8720"/>
                      <a:pt x="3232" y="8599"/>
                    </a:cubicBezTo>
                    <a:cubicBezTo>
                      <a:pt x="1750" y="8206"/>
                      <a:pt x="1095" y="6960"/>
                      <a:pt x="1069" y="6918"/>
                    </a:cubicBezTo>
                    <a:lnTo>
                      <a:pt x="3556" y="2598"/>
                    </a:lnTo>
                    <a:lnTo>
                      <a:pt x="3514" y="2530"/>
                    </a:lnTo>
                    <a:cubicBezTo>
                      <a:pt x="3514" y="2530"/>
                      <a:pt x="1441" y="2027"/>
                      <a:pt x="807" y="1854"/>
                    </a:cubicBezTo>
                    <a:cubicBezTo>
                      <a:pt x="482" y="1765"/>
                      <a:pt x="262" y="1723"/>
                      <a:pt x="152" y="1634"/>
                    </a:cubicBezTo>
                    <a:cubicBezTo>
                      <a:pt x="110" y="1592"/>
                      <a:pt x="89" y="1550"/>
                      <a:pt x="110" y="1461"/>
                    </a:cubicBezTo>
                    <a:cubicBezTo>
                      <a:pt x="110" y="1398"/>
                      <a:pt x="152" y="1267"/>
                      <a:pt x="220" y="1110"/>
                    </a:cubicBezTo>
                    <a:cubicBezTo>
                      <a:pt x="283" y="958"/>
                      <a:pt x="461" y="828"/>
                      <a:pt x="702" y="697"/>
                    </a:cubicBezTo>
                    <a:cubicBezTo>
                      <a:pt x="917" y="566"/>
                      <a:pt x="1179" y="456"/>
                      <a:pt x="1441" y="372"/>
                    </a:cubicBezTo>
                    <a:cubicBezTo>
                      <a:pt x="1964" y="194"/>
                      <a:pt x="2446" y="110"/>
                      <a:pt x="2467" y="110"/>
                    </a:cubicBezTo>
                    <a:close/>
                    <a:moveTo>
                      <a:pt x="2446" y="0"/>
                    </a:moveTo>
                    <a:cubicBezTo>
                      <a:pt x="2446" y="0"/>
                      <a:pt x="1943" y="110"/>
                      <a:pt x="1420" y="283"/>
                    </a:cubicBezTo>
                    <a:cubicBezTo>
                      <a:pt x="1158" y="372"/>
                      <a:pt x="875" y="482"/>
                      <a:pt x="634" y="613"/>
                    </a:cubicBezTo>
                    <a:cubicBezTo>
                      <a:pt x="393" y="744"/>
                      <a:pt x="220" y="896"/>
                      <a:pt x="131" y="1068"/>
                    </a:cubicBezTo>
                    <a:cubicBezTo>
                      <a:pt x="48" y="1220"/>
                      <a:pt x="0" y="1351"/>
                      <a:pt x="0" y="1461"/>
                    </a:cubicBezTo>
                    <a:cubicBezTo>
                      <a:pt x="0" y="1571"/>
                      <a:pt x="21" y="1660"/>
                      <a:pt x="89" y="1723"/>
                    </a:cubicBezTo>
                    <a:cubicBezTo>
                      <a:pt x="220" y="1854"/>
                      <a:pt x="461" y="1875"/>
                      <a:pt x="786" y="1964"/>
                    </a:cubicBezTo>
                    <a:cubicBezTo>
                      <a:pt x="1399" y="2137"/>
                      <a:pt x="3321" y="2598"/>
                      <a:pt x="3425" y="2619"/>
                    </a:cubicBezTo>
                    <a:lnTo>
                      <a:pt x="964" y="6897"/>
                    </a:lnTo>
                    <a:lnTo>
                      <a:pt x="964" y="6939"/>
                    </a:lnTo>
                    <a:cubicBezTo>
                      <a:pt x="964" y="6939"/>
                      <a:pt x="1661" y="8290"/>
                      <a:pt x="3190" y="8704"/>
                    </a:cubicBezTo>
                    <a:cubicBezTo>
                      <a:pt x="3649" y="8822"/>
                      <a:pt x="4066" y="8864"/>
                      <a:pt x="4426" y="8864"/>
                    </a:cubicBezTo>
                    <a:cubicBezTo>
                      <a:pt x="5260" y="8864"/>
                      <a:pt x="5782" y="8641"/>
                      <a:pt x="5782" y="8641"/>
                    </a:cubicBezTo>
                    <a:lnTo>
                      <a:pt x="5829" y="8620"/>
                    </a:lnTo>
                    <a:cubicBezTo>
                      <a:pt x="5829" y="8620"/>
                      <a:pt x="6332" y="7311"/>
                      <a:pt x="6856" y="5954"/>
                    </a:cubicBezTo>
                    <a:cubicBezTo>
                      <a:pt x="7117" y="5258"/>
                      <a:pt x="7379" y="4561"/>
                      <a:pt x="7594" y="3970"/>
                    </a:cubicBezTo>
                    <a:cubicBezTo>
                      <a:pt x="7793" y="3404"/>
                      <a:pt x="7945" y="2969"/>
                      <a:pt x="7966" y="2791"/>
                    </a:cubicBezTo>
                    <a:cubicBezTo>
                      <a:pt x="8034" y="2467"/>
                      <a:pt x="7987" y="1922"/>
                      <a:pt x="7835" y="1440"/>
                    </a:cubicBezTo>
                    <a:cubicBezTo>
                      <a:pt x="7704" y="938"/>
                      <a:pt x="7442" y="503"/>
                      <a:pt x="7007" y="393"/>
                    </a:cubicBezTo>
                    <a:cubicBezTo>
                      <a:pt x="6615" y="283"/>
                      <a:pt x="5478" y="194"/>
                      <a:pt x="4431" y="131"/>
                    </a:cubicBezTo>
                    <a:cubicBezTo>
                      <a:pt x="3404" y="42"/>
                      <a:pt x="2446" y="0"/>
                      <a:pt x="24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8"/>
              <p:cNvSpPr/>
              <p:nvPr/>
            </p:nvSpPr>
            <p:spPr>
              <a:xfrm>
                <a:off x="2309381" y="2470826"/>
                <a:ext cx="2394441" cy="1389613"/>
              </a:xfrm>
              <a:custGeom>
                <a:rect b="b" l="l" r="r" t="t"/>
                <a:pathLst>
                  <a:path extrusionOk="0" h="8866" w="15277">
                    <a:moveTo>
                      <a:pt x="3341" y="1"/>
                    </a:moveTo>
                    <a:cubicBezTo>
                      <a:pt x="3341" y="1"/>
                      <a:pt x="2226" y="482"/>
                      <a:pt x="1116" y="1268"/>
                    </a:cubicBezTo>
                    <a:cubicBezTo>
                      <a:pt x="0" y="2054"/>
                      <a:pt x="89" y="3300"/>
                      <a:pt x="89" y="3300"/>
                    </a:cubicBezTo>
                    <a:cubicBezTo>
                      <a:pt x="655" y="4127"/>
                      <a:pt x="1267" y="4127"/>
                      <a:pt x="1990" y="4216"/>
                    </a:cubicBezTo>
                    <a:cubicBezTo>
                      <a:pt x="2080" y="4229"/>
                      <a:pt x="2236" y="4235"/>
                      <a:pt x="2440" y="4235"/>
                    </a:cubicBezTo>
                    <a:cubicBezTo>
                      <a:pt x="3869" y="4235"/>
                      <a:pt x="7662" y="3955"/>
                      <a:pt x="7662" y="3955"/>
                    </a:cubicBezTo>
                    <a:lnTo>
                      <a:pt x="11809" y="8799"/>
                    </a:lnTo>
                    <a:cubicBezTo>
                      <a:pt x="11809" y="8799"/>
                      <a:pt x="11989" y="8866"/>
                      <a:pt x="12292" y="8866"/>
                    </a:cubicBezTo>
                    <a:cubicBezTo>
                      <a:pt x="12697" y="8866"/>
                      <a:pt x="13322" y="8746"/>
                      <a:pt x="14035" y="8186"/>
                    </a:cubicBezTo>
                    <a:cubicBezTo>
                      <a:pt x="15276" y="7201"/>
                      <a:pt x="15234" y="6201"/>
                      <a:pt x="15234" y="6201"/>
                    </a:cubicBezTo>
                    <a:cubicBezTo>
                      <a:pt x="15234" y="6201"/>
                      <a:pt x="10605" y="1944"/>
                      <a:pt x="9777" y="1226"/>
                    </a:cubicBezTo>
                    <a:cubicBezTo>
                      <a:pt x="8974" y="522"/>
                      <a:pt x="8401" y="503"/>
                      <a:pt x="8156" y="503"/>
                    </a:cubicBezTo>
                    <a:cubicBezTo>
                      <a:pt x="8142" y="503"/>
                      <a:pt x="8129" y="503"/>
                      <a:pt x="8117" y="503"/>
                    </a:cubicBezTo>
                    <a:cubicBezTo>
                      <a:pt x="8106" y="502"/>
                      <a:pt x="8085" y="502"/>
                      <a:pt x="8055" y="502"/>
                    </a:cubicBezTo>
                    <a:cubicBezTo>
                      <a:pt x="7617" y="502"/>
                      <a:pt x="5297" y="620"/>
                      <a:pt x="4623" y="620"/>
                    </a:cubicBezTo>
                    <a:cubicBezTo>
                      <a:pt x="4535" y="620"/>
                      <a:pt x="4475" y="618"/>
                      <a:pt x="4452" y="613"/>
                    </a:cubicBezTo>
                    <a:cubicBezTo>
                      <a:pt x="4237" y="592"/>
                      <a:pt x="3341" y="1"/>
                      <a:pt x="33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8"/>
              <p:cNvSpPr/>
              <p:nvPr/>
            </p:nvSpPr>
            <p:spPr>
              <a:xfrm>
                <a:off x="2302798" y="2460952"/>
                <a:ext cx="2404315" cy="1407324"/>
              </a:xfrm>
              <a:custGeom>
                <a:rect b="b" l="l" r="r" t="t"/>
                <a:pathLst>
                  <a:path extrusionOk="0" h="8979" w="15340">
                    <a:moveTo>
                      <a:pt x="3362" y="111"/>
                    </a:moveTo>
                    <a:cubicBezTo>
                      <a:pt x="3383" y="132"/>
                      <a:pt x="3577" y="263"/>
                      <a:pt x="3818" y="415"/>
                    </a:cubicBezTo>
                    <a:cubicBezTo>
                      <a:pt x="3949" y="483"/>
                      <a:pt x="4101" y="566"/>
                      <a:pt x="4211" y="614"/>
                    </a:cubicBezTo>
                    <a:cubicBezTo>
                      <a:pt x="4321" y="676"/>
                      <a:pt x="4410" y="718"/>
                      <a:pt x="4494" y="744"/>
                    </a:cubicBezTo>
                    <a:lnTo>
                      <a:pt x="5127" y="744"/>
                    </a:lnTo>
                    <a:cubicBezTo>
                      <a:pt x="5478" y="718"/>
                      <a:pt x="5913" y="697"/>
                      <a:pt x="6326" y="676"/>
                    </a:cubicBezTo>
                    <a:cubicBezTo>
                      <a:pt x="6766" y="676"/>
                      <a:pt x="7201" y="655"/>
                      <a:pt x="7531" y="634"/>
                    </a:cubicBezTo>
                    <a:cubicBezTo>
                      <a:pt x="7704" y="634"/>
                      <a:pt x="7856" y="634"/>
                      <a:pt x="7966" y="614"/>
                    </a:cubicBezTo>
                    <a:lnTo>
                      <a:pt x="8159" y="614"/>
                    </a:lnTo>
                    <a:cubicBezTo>
                      <a:pt x="8269" y="634"/>
                      <a:pt x="8468" y="614"/>
                      <a:pt x="8730" y="697"/>
                    </a:cubicBezTo>
                    <a:cubicBezTo>
                      <a:pt x="9013" y="786"/>
                      <a:pt x="9364" y="959"/>
                      <a:pt x="9778" y="1310"/>
                    </a:cubicBezTo>
                    <a:cubicBezTo>
                      <a:pt x="10605" y="2054"/>
                      <a:pt x="15187" y="6243"/>
                      <a:pt x="15208" y="6285"/>
                    </a:cubicBezTo>
                    <a:cubicBezTo>
                      <a:pt x="15208" y="6285"/>
                      <a:pt x="15229" y="6505"/>
                      <a:pt x="15077" y="6872"/>
                    </a:cubicBezTo>
                    <a:cubicBezTo>
                      <a:pt x="14946" y="7243"/>
                      <a:pt x="14664" y="7725"/>
                      <a:pt x="14030" y="8207"/>
                    </a:cubicBezTo>
                    <a:cubicBezTo>
                      <a:pt x="13422" y="8705"/>
                      <a:pt x="12873" y="8835"/>
                      <a:pt x="12506" y="8862"/>
                    </a:cubicBezTo>
                    <a:cubicBezTo>
                      <a:pt x="12431" y="8870"/>
                      <a:pt x="12363" y="8873"/>
                      <a:pt x="12301" y="8873"/>
                    </a:cubicBezTo>
                    <a:cubicBezTo>
                      <a:pt x="12037" y="8873"/>
                      <a:pt x="11889" y="8815"/>
                      <a:pt x="11872" y="8815"/>
                    </a:cubicBezTo>
                    <a:lnTo>
                      <a:pt x="7746" y="3970"/>
                    </a:lnTo>
                    <a:lnTo>
                      <a:pt x="7704" y="3949"/>
                    </a:lnTo>
                    <a:cubicBezTo>
                      <a:pt x="7704" y="3949"/>
                      <a:pt x="6457" y="4038"/>
                      <a:pt x="5127" y="4122"/>
                    </a:cubicBezTo>
                    <a:cubicBezTo>
                      <a:pt x="4473" y="4169"/>
                      <a:pt x="3776" y="4211"/>
                      <a:pt x="3210" y="4232"/>
                    </a:cubicBezTo>
                    <a:cubicBezTo>
                      <a:pt x="2925" y="4243"/>
                      <a:pt x="2674" y="4248"/>
                      <a:pt x="2472" y="4248"/>
                    </a:cubicBezTo>
                    <a:cubicBezTo>
                      <a:pt x="2270" y="4248"/>
                      <a:pt x="2119" y="4243"/>
                      <a:pt x="2032" y="4232"/>
                    </a:cubicBezTo>
                    <a:cubicBezTo>
                      <a:pt x="1681" y="4169"/>
                      <a:pt x="1351" y="4148"/>
                      <a:pt x="1048" y="4038"/>
                    </a:cubicBezTo>
                    <a:cubicBezTo>
                      <a:pt x="744" y="3928"/>
                      <a:pt x="461" y="3729"/>
                      <a:pt x="199" y="3337"/>
                    </a:cubicBezTo>
                    <a:cubicBezTo>
                      <a:pt x="199" y="3316"/>
                      <a:pt x="110" y="2117"/>
                      <a:pt x="1179" y="1373"/>
                    </a:cubicBezTo>
                    <a:cubicBezTo>
                      <a:pt x="2268" y="587"/>
                      <a:pt x="3341" y="132"/>
                      <a:pt x="3362" y="111"/>
                    </a:cubicBezTo>
                    <a:close/>
                    <a:moveTo>
                      <a:pt x="3362" y="1"/>
                    </a:moveTo>
                    <a:cubicBezTo>
                      <a:pt x="3362" y="1"/>
                      <a:pt x="2247" y="483"/>
                      <a:pt x="1137" y="1289"/>
                    </a:cubicBezTo>
                    <a:cubicBezTo>
                      <a:pt x="0" y="2075"/>
                      <a:pt x="89" y="3363"/>
                      <a:pt x="89" y="3363"/>
                    </a:cubicBezTo>
                    <a:lnTo>
                      <a:pt x="89" y="3384"/>
                    </a:lnTo>
                    <a:cubicBezTo>
                      <a:pt x="393" y="3819"/>
                      <a:pt x="697" y="4038"/>
                      <a:pt x="1006" y="4148"/>
                    </a:cubicBezTo>
                    <a:cubicBezTo>
                      <a:pt x="1330" y="4253"/>
                      <a:pt x="1660" y="4279"/>
                      <a:pt x="2032" y="4342"/>
                    </a:cubicBezTo>
                    <a:cubicBezTo>
                      <a:pt x="2083" y="4348"/>
                      <a:pt x="2158" y="4351"/>
                      <a:pt x="2253" y="4351"/>
                    </a:cubicBezTo>
                    <a:cubicBezTo>
                      <a:pt x="2482" y="4351"/>
                      <a:pt x="2828" y="4336"/>
                      <a:pt x="3231" y="4321"/>
                    </a:cubicBezTo>
                    <a:cubicBezTo>
                      <a:pt x="3776" y="4300"/>
                      <a:pt x="4473" y="4279"/>
                      <a:pt x="5127" y="4232"/>
                    </a:cubicBezTo>
                    <a:cubicBezTo>
                      <a:pt x="6457" y="4148"/>
                      <a:pt x="7662" y="4059"/>
                      <a:pt x="7683" y="4059"/>
                    </a:cubicBezTo>
                    <a:lnTo>
                      <a:pt x="11804" y="8883"/>
                    </a:lnTo>
                    <a:lnTo>
                      <a:pt x="11825" y="8904"/>
                    </a:lnTo>
                    <a:cubicBezTo>
                      <a:pt x="11825" y="8904"/>
                      <a:pt x="12003" y="8978"/>
                      <a:pt x="12299" y="8978"/>
                    </a:cubicBezTo>
                    <a:cubicBezTo>
                      <a:pt x="12363" y="8978"/>
                      <a:pt x="12432" y="8975"/>
                      <a:pt x="12506" y="8966"/>
                    </a:cubicBezTo>
                    <a:cubicBezTo>
                      <a:pt x="12920" y="8945"/>
                      <a:pt x="13485" y="8794"/>
                      <a:pt x="14098" y="8291"/>
                    </a:cubicBezTo>
                    <a:cubicBezTo>
                      <a:pt x="14732" y="7814"/>
                      <a:pt x="15035" y="7291"/>
                      <a:pt x="15187" y="6919"/>
                    </a:cubicBezTo>
                    <a:cubicBezTo>
                      <a:pt x="15339" y="6526"/>
                      <a:pt x="15318" y="6264"/>
                      <a:pt x="15318" y="6264"/>
                    </a:cubicBezTo>
                    <a:lnTo>
                      <a:pt x="15297" y="6217"/>
                    </a:lnTo>
                    <a:cubicBezTo>
                      <a:pt x="15297" y="6217"/>
                      <a:pt x="10694" y="1965"/>
                      <a:pt x="9840" y="1242"/>
                    </a:cubicBezTo>
                    <a:cubicBezTo>
                      <a:pt x="9427" y="875"/>
                      <a:pt x="9055" y="697"/>
                      <a:pt x="8772" y="614"/>
                    </a:cubicBezTo>
                    <a:cubicBezTo>
                      <a:pt x="8489" y="525"/>
                      <a:pt x="8269" y="525"/>
                      <a:pt x="8159" y="504"/>
                    </a:cubicBezTo>
                    <a:cubicBezTo>
                      <a:pt x="8138" y="504"/>
                      <a:pt x="8076" y="504"/>
                      <a:pt x="7966" y="525"/>
                    </a:cubicBezTo>
                    <a:lnTo>
                      <a:pt x="7531" y="525"/>
                    </a:lnTo>
                    <a:cubicBezTo>
                      <a:pt x="7201" y="545"/>
                      <a:pt x="6766" y="566"/>
                      <a:pt x="6326" y="587"/>
                    </a:cubicBezTo>
                    <a:cubicBezTo>
                      <a:pt x="5892" y="587"/>
                      <a:pt x="5478" y="614"/>
                      <a:pt x="5127" y="634"/>
                    </a:cubicBezTo>
                    <a:lnTo>
                      <a:pt x="4520" y="634"/>
                    </a:lnTo>
                    <a:cubicBezTo>
                      <a:pt x="4473" y="634"/>
                      <a:pt x="4363" y="587"/>
                      <a:pt x="4258" y="525"/>
                    </a:cubicBezTo>
                    <a:cubicBezTo>
                      <a:pt x="4148" y="456"/>
                      <a:pt x="4017" y="394"/>
                      <a:pt x="3886" y="305"/>
                    </a:cubicBezTo>
                    <a:cubicBezTo>
                      <a:pt x="3624" y="153"/>
                      <a:pt x="3404" y="22"/>
                      <a:pt x="3404" y="22"/>
                    </a:cubicBezTo>
                    <a:lnTo>
                      <a:pt x="336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8"/>
              <p:cNvSpPr/>
              <p:nvPr/>
            </p:nvSpPr>
            <p:spPr>
              <a:xfrm>
                <a:off x="4484389" y="3689436"/>
                <a:ext cx="691358" cy="294035"/>
              </a:xfrm>
              <a:custGeom>
                <a:rect b="b" l="l" r="r" t="t"/>
                <a:pathLst>
                  <a:path extrusionOk="0" h="1876" w="4411">
                    <a:moveTo>
                      <a:pt x="932" y="1"/>
                    </a:moveTo>
                    <a:cubicBezTo>
                      <a:pt x="790" y="1"/>
                      <a:pt x="652" y="35"/>
                      <a:pt x="525" y="107"/>
                    </a:cubicBezTo>
                    <a:cubicBezTo>
                      <a:pt x="179" y="280"/>
                      <a:pt x="1" y="521"/>
                      <a:pt x="132" y="825"/>
                    </a:cubicBezTo>
                    <a:cubicBezTo>
                      <a:pt x="441" y="1217"/>
                      <a:pt x="682" y="1610"/>
                      <a:pt x="1357" y="1699"/>
                    </a:cubicBezTo>
                    <a:cubicBezTo>
                      <a:pt x="1902" y="1750"/>
                      <a:pt x="2730" y="1876"/>
                      <a:pt x="3249" y="1876"/>
                    </a:cubicBezTo>
                    <a:cubicBezTo>
                      <a:pt x="3374" y="1876"/>
                      <a:pt x="3481" y="1868"/>
                      <a:pt x="3562" y="1851"/>
                    </a:cubicBezTo>
                    <a:cubicBezTo>
                      <a:pt x="3997" y="1741"/>
                      <a:pt x="4410" y="1390"/>
                      <a:pt x="4217" y="1217"/>
                    </a:cubicBezTo>
                    <a:cubicBezTo>
                      <a:pt x="4018" y="1024"/>
                      <a:pt x="2991" y="977"/>
                      <a:pt x="2578" y="825"/>
                    </a:cubicBezTo>
                    <a:cubicBezTo>
                      <a:pt x="2185" y="694"/>
                      <a:pt x="2033" y="631"/>
                      <a:pt x="1682" y="301"/>
                    </a:cubicBezTo>
                    <a:cubicBezTo>
                      <a:pt x="1445" y="107"/>
                      <a:pt x="1182" y="1"/>
                      <a:pt x="9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8"/>
              <p:cNvSpPr/>
              <p:nvPr/>
            </p:nvSpPr>
            <p:spPr>
              <a:xfrm>
                <a:off x="4484389" y="3680345"/>
                <a:ext cx="681484" cy="309865"/>
              </a:xfrm>
              <a:custGeom>
                <a:rect b="b" l="l" r="r" t="t"/>
                <a:pathLst>
                  <a:path extrusionOk="0" h="1977" w="4348">
                    <a:moveTo>
                      <a:pt x="960" y="111"/>
                    </a:moveTo>
                    <a:cubicBezTo>
                      <a:pt x="1004" y="111"/>
                      <a:pt x="1049" y="113"/>
                      <a:pt x="1095" y="118"/>
                    </a:cubicBezTo>
                    <a:cubicBezTo>
                      <a:pt x="1289" y="165"/>
                      <a:pt x="1467" y="249"/>
                      <a:pt x="1640" y="401"/>
                    </a:cubicBezTo>
                    <a:cubicBezTo>
                      <a:pt x="1991" y="731"/>
                      <a:pt x="2164" y="794"/>
                      <a:pt x="2557" y="951"/>
                    </a:cubicBezTo>
                    <a:cubicBezTo>
                      <a:pt x="2777" y="1014"/>
                      <a:pt x="3143" y="1055"/>
                      <a:pt x="3473" y="1103"/>
                    </a:cubicBezTo>
                    <a:cubicBezTo>
                      <a:pt x="3646" y="1145"/>
                      <a:pt x="3798" y="1165"/>
                      <a:pt x="3929" y="1186"/>
                    </a:cubicBezTo>
                    <a:cubicBezTo>
                      <a:pt x="4060" y="1234"/>
                      <a:pt x="4149" y="1275"/>
                      <a:pt x="4190" y="1296"/>
                    </a:cubicBezTo>
                    <a:cubicBezTo>
                      <a:pt x="4217" y="1344"/>
                      <a:pt x="4238" y="1364"/>
                      <a:pt x="4217" y="1427"/>
                    </a:cubicBezTo>
                    <a:cubicBezTo>
                      <a:pt x="4190" y="1474"/>
                      <a:pt x="4149" y="1516"/>
                      <a:pt x="4086" y="1579"/>
                    </a:cubicBezTo>
                    <a:cubicBezTo>
                      <a:pt x="3976" y="1689"/>
                      <a:pt x="3756" y="1799"/>
                      <a:pt x="3562" y="1841"/>
                    </a:cubicBezTo>
                    <a:cubicBezTo>
                      <a:pt x="3476" y="1861"/>
                      <a:pt x="3358" y="1869"/>
                      <a:pt x="3217" y="1869"/>
                    </a:cubicBezTo>
                    <a:cubicBezTo>
                      <a:pt x="3034" y="1869"/>
                      <a:pt x="2812" y="1856"/>
                      <a:pt x="2578" y="1841"/>
                    </a:cubicBezTo>
                    <a:cubicBezTo>
                      <a:pt x="2164" y="1799"/>
                      <a:pt x="1703" y="1736"/>
                      <a:pt x="1357" y="1689"/>
                    </a:cubicBezTo>
                    <a:cubicBezTo>
                      <a:pt x="1027" y="1668"/>
                      <a:pt x="813" y="1558"/>
                      <a:pt x="635" y="1406"/>
                    </a:cubicBezTo>
                    <a:cubicBezTo>
                      <a:pt x="462" y="1254"/>
                      <a:pt x="331" y="1055"/>
                      <a:pt x="179" y="862"/>
                    </a:cubicBezTo>
                    <a:cubicBezTo>
                      <a:pt x="111" y="731"/>
                      <a:pt x="132" y="600"/>
                      <a:pt x="200" y="490"/>
                    </a:cubicBezTo>
                    <a:cubicBezTo>
                      <a:pt x="263" y="401"/>
                      <a:pt x="373" y="296"/>
                      <a:pt x="551" y="207"/>
                    </a:cubicBezTo>
                    <a:cubicBezTo>
                      <a:pt x="683" y="139"/>
                      <a:pt x="816" y="111"/>
                      <a:pt x="960" y="111"/>
                    </a:cubicBezTo>
                    <a:close/>
                    <a:moveTo>
                      <a:pt x="967" y="1"/>
                    </a:moveTo>
                    <a:cubicBezTo>
                      <a:pt x="806" y="1"/>
                      <a:pt x="656" y="29"/>
                      <a:pt x="504" y="97"/>
                    </a:cubicBezTo>
                    <a:cubicBezTo>
                      <a:pt x="331" y="207"/>
                      <a:pt x="179" y="317"/>
                      <a:pt x="111" y="448"/>
                    </a:cubicBezTo>
                    <a:cubicBezTo>
                      <a:pt x="27" y="579"/>
                      <a:pt x="1" y="731"/>
                      <a:pt x="69" y="904"/>
                    </a:cubicBezTo>
                    <a:lnTo>
                      <a:pt x="90" y="925"/>
                    </a:lnTo>
                    <a:cubicBezTo>
                      <a:pt x="242" y="1124"/>
                      <a:pt x="373" y="1317"/>
                      <a:pt x="572" y="1474"/>
                    </a:cubicBezTo>
                    <a:cubicBezTo>
                      <a:pt x="745" y="1647"/>
                      <a:pt x="1006" y="1757"/>
                      <a:pt x="1357" y="1799"/>
                    </a:cubicBezTo>
                    <a:cubicBezTo>
                      <a:pt x="1682" y="1841"/>
                      <a:pt x="2143" y="1909"/>
                      <a:pt x="2557" y="1930"/>
                    </a:cubicBezTo>
                    <a:cubicBezTo>
                      <a:pt x="2814" y="1956"/>
                      <a:pt x="3064" y="1976"/>
                      <a:pt x="3268" y="1976"/>
                    </a:cubicBezTo>
                    <a:cubicBezTo>
                      <a:pt x="3392" y="1976"/>
                      <a:pt x="3500" y="1969"/>
                      <a:pt x="3583" y="1951"/>
                    </a:cubicBezTo>
                    <a:cubicBezTo>
                      <a:pt x="3798" y="1909"/>
                      <a:pt x="4018" y="1799"/>
                      <a:pt x="4170" y="1668"/>
                    </a:cubicBezTo>
                    <a:cubicBezTo>
                      <a:pt x="4238" y="1605"/>
                      <a:pt x="4279" y="1516"/>
                      <a:pt x="4321" y="1448"/>
                    </a:cubicBezTo>
                    <a:cubicBezTo>
                      <a:pt x="4348" y="1385"/>
                      <a:pt x="4321" y="1296"/>
                      <a:pt x="4259" y="1234"/>
                    </a:cubicBezTo>
                    <a:cubicBezTo>
                      <a:pt x="4190" y="1165"/>
                      <a:pt x="4086" y="1124"/>
                      <a:pt x="3955" y="1103"/>
                    </a:cubicBezTo>
                    <a:cubicBezTo>
                      <a:pt x="3824" y="1055"/>
                      <a:pt x="3646" y="1035"/>
                      <a:pt x="3494" y="1014"/>
                    </a:cubicBezTo>
                    <a:cubicBezTo>
                      <a:pt x="3143" y="951"/>
                      <a:pt x="2797" y="904"/>
                      <a:pt x="2598" y="841"/>
                    </a:cubicBezTo>
                    <a:cubicBezTo>
                      <a:pt x="2185" y="689"/>
                      <a:pt x="2054" y="642"/>
                      <a:pt x="1703" y="338"/>
                    </a:cubicBezTo>
                    <a:cubicBezTo>
                      <a:pt x="1530" y="165"/>
                      <a:pt x="1310" y="55"/>
                      <a:pt x="1116" y="8"/>
                    </a:cubicBezTo>
                    <a:cubicBezTo>
                      <a:pt x="1065" y="3"/>
                      <a:pt x="1015" y="1"/>
                      <a:pt x="96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8"/>
              <p:cNvSpPr/>
              <p:nvPr/>
            </p:nvSpPr>
            <p:spPr>
              <a:xfrm>
                <a:off x="3499468" y="2982564"/>
                <a:ext cx="175073" cy="111439"/>
              </a:xfrm>
              <a:custGeom>
                <a:rect b="b" l="l" r="r" t="t"/>
                <a:pathLst>
                  <a:path extrusionOk="0" h="711" w="1117">
                    <a:moveTo>
                      <a:pt x="1029" y="0"/>
                    </a:moveTo>
                    <a:cubicBezTo>
                      <a:pt x="1020" y="0"/>
                      <a:pt x="1012" y="3"/>
                      <a:pt x="1006" y="9"/>
                    </a:cubicBezTo>
                    <a:cubicBezTo>
                      <a:pt x="702" y="297"/>
                      <a:pt x="441" y="532"/>
                      <a:pt x="48" y="600"/>
                    </a:cubicBezTo>
                    <a:cubicBezTo>
                      <a:pt x="27" y="600"/>
                      <a:pt x="1" y="642"/>
                      <a:pt x="1" y="663"/>
                    </a:cubicBezTo>
                    <a:cubicBezTo>
                      <a:pt x="1" y="690"/>
                      <a:pt x="48" y="710"/>
                      <a:pt x="69" y="710"/>
                    </a:cubicBezTo>
                    <a:cubicBezTo>
                      <a:pt x="503" y="642"/>
                      <a:pt x="786" y="360"/>
                      <a:pt x="1095" y="98"/>
                    </a:cubicBezTo>
                    <a:cubicBezTo>
                      <a:pt x="1116" y="77"/>
                      <a:pt x="1116" y="56"/>
                      <a:pt x="1095" y="35"/>
                    </a:cubicBezTo>
                    <a:cubicBezTo>
                      <a:pt x="1080" y="16"/>
                      <a:pt x="1052" y="0"/>
                      <a:pt x="102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8"/>
              <p:cNvSpPr/>
              <p:nvPr/>
            </p:nvSpPr>
            <p:spPr>
              <a:xfrm>
                <a:off x="2921587" y="2385563"/>
                <a:ext cx="1546661" cy="318486"/>
              </a:xfrm>
              <a:custGeom>
                <a:rect b="b" l="l" r="r" t="t"/>
                <a:pathLst>
                  <a:path extrusionOk="0" h="2032" w="9868">
                    <a:moveTo>
                      <a:pt x="5390" y="0"/>
                    </a:moveTo>
                    <a:cubicBezTo>
                      <a:pt x="5285" y="0"/>
                      <a:pt x="5154" y="21"/>
                      <a:pt x="5086" y="47"/>
                    </a:cubicBezTo>
                    <a:lnTo>
                      <a:pt x="896" y="1660"/>
                    </a:lnTo>
                    <a:lnTo>
                      <a:pt x="964" y="1550"/>
                    </a:lnTo>
                    <a:lnTo>
                      <a:pt x="1" y="1702"/>
                    </a:lnTo>
                    <a:lnTo>
                      <a:pt x="1" y="2011"/>
                    </a:lnTo>
                    <a:lnTo>
                      <a:pt x="22" y="2011"/>
                    </a:lnTo>
                    <a:cubicBezTo>
                      <a:pt x="22" y="2011"/>
                      <a:pt x="90" y="2032"/>
                      <a:pt x="179" y="2032"/>
                    </a:cubicBezTo>
                    <a:lnTo>
                      <a:pt x="5086" y="2032"/>
                    </a:lnTo>
                    <a:cubicBezTo>
                      <a:pt x="5196" y="2032"/>
                      <a:pt x="5327" y="2011"/>
                      <a:pt x="5369" y="1985"/>
                    </a:cubicBezTo>
                    <a:lnTo>
                      <a:pt x="9820" y="330"/>
                    </a:lnTo>
                    <a:cubicBezTo>
                      <a:pt x="9841" y="330"/>
                      <a:pt x="9867" y="309"/>
                      <a:pt x="9841" y="309"/>
                    </a:cubicBezTo>
                    <a:lnTo>
                      <a:pt x="9867" y="0"/>
                    </a:lnTo>
                    <a:lnTo>
                      <a:pt x="9867" y="0"/>
                    </a:lnTo>
                    <a:lnTo>
                      <a:pt x="9820" y="47"/>
                    </a:lnTo>
                    <a:lnTo>
                      <a:pt x="9082" y="199"/>
                    </a:lnTo>
                    <a:lnTo>
                      <a:pt x="9082" y="241"/>
                    </a:lnTo>
                    <a:lnTo>
                      <a:pt x="54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8"/>
              <p:cNvSpPr/>
              <p:nvPr/>
            </p:nvSpPr>
            <p:spPr>
              <a:xfrm>
                <a:off x="2915004" y="2378980"/>
                <a:ext cx="1559827" cy="331651"/>
              </a:xfrm>
              <a:custGeom>
                <a:rect b="b" l="l" r="r" t="t"/>
                <a:pathLst>
                  <a:path extrusionOk="0" h="2116" w="9952">
                    <a:moveTo>
                      <a:pt x="5479" y="110"/>
                    </a:moveTo>
                    <a:lnTo>
                      <a:pt x="9124" y="325"/>
                    </a:lnTo>
                    <a:lnTo>
                      <a:pt x="9166" y="283"/>
                    </a:lnTo>
                    <a:lnTo>
                      <a:pt x="9841" y="131"/>
                    </a:lnTo>
                    <a:lnTo>
                      <a:pt x="9841" y="325"/>
                    </a:lnTo>
                    <a:lnTo>
                      <a:pt x="5411" y="1964"/>
                    </a:lnTo>
                    <a:cubicBezTo>
                      <a:pt x="5348" y="1985"/>
                      <a:pt x="5217" y="2006"/>
                      <a:pt x="5128" y="2006"/>
                    </a:cubicBezTo>
                    <a:lnTo>
                      <a:pt x="111" y="2006"/>
                    </a:lnTo>
                    <a:lnTo>
                      <a:pt x="111" y="1791"/>
                    </a:lnTo>
                    <a:lnTo>
                      <a:pt x="897" y="1660"/>
                    </a:lnTo>
                    <a:lnTo>
                      <a:pt x="959" y="1744"/>
                    </a:lnTo>
                    <a:lnTo>
                      <a:pt x="5149" y="131"/>
                    </a:lnTo>
                    <a:cubicBezTo>
                      <a:pt x="5196" y="131"/>
                      <a:pt x="5327" y="110"/>
                      <a:pt x="5432" y="110"/>
                    </a:cubicBezTo>
                    <a:close/>
                    <a:moveTo>
                      <a:pt x="5432" y="0"/>
                    </a:moveTo>
                    <a:cubicBezTo>
                      <a:pt x="5327" y="0"/>
                      <a:pt x="5196" y="0"/>
                      <a:pt x="5107" y="42"/>
                    </a:cubicBezTo>
                    <a:lnTo>
                      <a:pt x="1048" y="1592"/>
                    </a:lnTo>
                    <a:lnTo>
                      <a:pt x="1006" y="1550"/>
                    </a:lnTo>
                    <a:lnTo>
                      <a:pt x="43" y="1681"/>
                    </a:lnTo>
                    <a:lnTo>
                      <a:pt x="1" y="1744"/>
                    </a:lnTo>
                    <a:lnTo>
                      <a:pt x="1" y="2053"/>
                    </a:lnTo>
                    <a:lnTo>
                      <a:pt x="43" y="2095"/>
                    </a:lnTo>
                    <a:lnTo>
                      <a:pt x="43" y="2095"/>
                    </a:lnTo>
                    <a:lnTo>
                      <a:pt x="1" y="2074"/>
                    </a:lnTo>
                    <a:lnTo>
                      <a:pt x="1" y="2074"/>
                    </a:lnTo>
                    <a:cubicBezTo>
                      <a:pt x="22" y="2095"/>
                      <a:pt x="43" y="2095"/>
                      <a:pt x="43" y="2116"/>
                    </a:cubicBezTo>
                    <a:lnTo>
                      <a:pt x="5128" y="2116"/>
                    </a:lnTo>
                    <a:cubicBezTo>
                      <a:pt x="5238" y="2116"/>
                      <a:pt x="5369" y="2095"/>
                      <a:pt x="5432" y="2074"/>
                    </a:cubicBezTo>
                    <a:lnTo>
                      <a:pt x="9883" y="435"/>
                    </a:lnTo>
                    <a:lnTo>
                      <a:pt x="9930" y="393"/>
                    </a:lnTo>
                    <a:cubicBezTo>
                      <a:pt x="9951" y="393"/>
                      <a:pt x="9951" y="372"/>
                      <a:pt x="9951" y="351"/>
                    </a:cubicBezTo>
                    <a:lnTo>
                      <a:pt x="9951" y="63"/>
                    </a:lnTo>
                    <a:lnTo>
                      <a:pt x="9862" y="21"/>
                    </a:lnTo>
                    <a:lnTo>
                      <a:pt x="9841" y="42"/>
                    </a:lnTo>
                    <a:lnTo>
                      <a:pt x="9097" y="194"/>
                    </a:lnTo>
                    <a:lnTo>
                      <a:pt x="9077" y="220"/>
                    </a:lnTo>
                    <a:lnTo>
                      <a:pt x="550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8"/>
              <p:cNvSpPr/>
              <p:nvPr/>
            </p:nvSpPr>
            <p:spPr>
              <a:xfrm>
                <a:off x="3263895" y="2372397"/>
                <a:ext cx="1132097" cy="273503"/>
              </a:xfrm>
              <a:custGeom>
                <a:rect b="b" l="l" r="r" t="t"/>
                <a:pathLst>
                  <a:path extrusionOk="0" h="1745" w="7223">
                    <a:moveTo>
                      <a:pt x="4583" y="0"/>
                    </a:moveTo>
                    <a:lnTo>
                      <a:pt x="1" y="1723"/>
                    </a:lnTo>
                    <a:lnTo>
                      <a:pt x="22" y="1723"/>
                    </a:lnTo>
                    <a:lnTo>
                      <a:pt x="2944" y="1744"/>
                    </a:lnTo>
                    <a:lnTo>
                      <a:pt x="2970" y="1723"/>
                    </a:lnTo>
                    <a:lnTo>
                      <a:pt x="7222" y="152"/>
                    </a:lnTo>
                    <a:lnTo>
                      <a:pt x="4625"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8"/>
              <p:cNvSpPr/>
              <p:nvPr/>
            </p:nvSpPr>
            <p:spPr>
              <a:xfrm>
                <a:off x="3253237" y="2363463"/>
                <a:ext cx="1153413" cy="288863"/>
              </a:xfrm>
              <a:custGeom>
                <a:rect b="b" l="l" r="r" t="t"/>
                <a:pathLst>
                  <a:path extrusionOk="0" h="1843" w="7359">
                    <a:moveTo>
                      <a:pt x="4672" y="99"/>
                    </a:moveTo>
                    <a:lnTo>
                      <a:pt x="7097" y="230"/>
                    </a:lnTo>
                    <a:lnTo>
                      <a:pt x="3012" y="1759"/>
                    </a:lnTo>
                    <a:lnTo>
                      <a:pt x="310" y="1733"/>
                    </a:lnTo>
                    <a:lnTo>
                      <a:pt x="4672" y="99"/>
                    </a:lnTo>
                    <a:close/>
                    <a:moveTo>
                      <a:pt x="4651" y="1"/>
                    </a:moveTo>
                    <a:cubicBezTo>
                      <a:pt x="4644" y="1"/>
                      <a:pt x="4637" y="3"/>
                      <a:pt x="4630" y="10"/>
                    </a:cubicBezTo>
                    <a:lnTo>
                      <a:pt x="48" y="1733"/>
                    </a:lnTo>
                    <a:lnTo>
                      <a:pt x="27" y="1759"/>
                    </a:lnTo>
                    <a:lnTo>
                      <a:pt x="1" y="1780"/>
                    </a:lnTo>
                    <a:lnTo>
                      <a:pt x="1" y="1801"/>
                    </a:lnTo>
                    <a:lnTo>
                      <a:pt x="27" y="1822"/>
                    </a:lnTo>
                    <a:lnTo>
                      <a:pt x="90" y="1822"/>
                    </a:lnTo>
                    <a:lnTo>
                      <a:pt x="3012" y="1843"/>
                    </a:lnTo>
                    <a:cubicBezTo>
                      <a:pt x="3038" y="1843"/>
                      <a:pt x="3038" y="1843"/>
                      <a:pt x="3059" y="1822"/>
                    </a:cubicBezTo>
                    <a:lnTo>
                      <a:pt x="7332" y="251"/>
                    </a:lnTo>
                    <a:lnTo>
                      <a:pt x="7332" y="230"/>
                    </a:lnTo>
                    <a:lnTo>
                      <a:pt x="7358" y="230"/>
                    </a:lnTo>
                    <a:lnTo>
                      <a:pt x="7358" y="209"/>
                    </a:lnTo>
                    <a:lnTo>
                      <a:pt x="7358" y="188"/>
                    </a:lnTo>
                    <a:lnTo>
                      <a:pt x="7332" y="162"/>
                    </a:lnTo>
                    <a:lnTo>
                      <a:pt x="7290" y="162"/>
                    </a:lnTo>
                    <a:lnTo>
                      <a:pt x="4693" y="10"/>
                    </a:lnTo>
                    <a:cubicBezTo>
                      <a:pt x="4679" y="10"/>
                      <a:pt x="4665" y="1"/>
                      <a:pt x="465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8"/>
              <p:cNvSpPr/>
              <p:nvPr/>
            </p:nvSpPr>
            <p:spPr>
              <a:xfrm>
                <a:off x="2918295" y="2341207"/>
                <a:ext cx="1553244" cy="314410"/>
              </a:xfrm>
              <a:custGeom>
                <a:rect b="b" l="l" r="r" t="t"/>
                <a:pathLst>
                  <a:path extrusionOk="0" h="2006" w="9910">
                    <a:moveTo>
                      <a:pt x="5458" y="0"/>
                    </a:moveTo>
                    <a:cubicBezTo>
                      <a:pt x="5348" y="0"/>
                      <a:pt x="5175" y="0"/>
                      <a:pt x="5107" y="42"/>
                    </a:cubicBezTo>
                    <a:lnTo>
                      <a:pt x="69" y="1964"/>
                    </a:lnTo>
                    <a:cubicBezTo>
                      <a:pt x="1" y="1985"/>
                      <a:pt x="43" y="2006"/>
                      <a:pt x="200" y="2006"/>
                    </a:cubicBezTo>
                    <a:lnTo>
                      <a:pt x="5107" y="2006"/>
                    </a:lnTo>
                    <a:cubicBezTo>
                      <a:pt x="5217" y="2006"/>
                      <a:pt x="5348" y="1985"/>
                      <a:pt x="5390" y="1964"/>
                    </a:cubicBezTo>
                    <a:lnTo>
                      <a:pt x="9841" y="330"/>
                    </a:lnTo>
                    <a:cubicBezTo>
                      <a:pt x="9909" y="304"/>
                      <a:pt x="9888" y="283"/>
                      <a:pt x="9799" y="262"/>
                    </a:cubicBezTo>
                    <a:lnTo>
                      <a:pt x="545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8"/>
              <p:cNvSpPr/>
              <p:nvPr/>
            </p:nvSpPr>
            <p:spPr>
              <a:xfrm>
                <a:off x="2911869" y="2334624"/>
                <a:ext cx="1566253" cy="328517"/>
              </a:xfrm>
              <a:custGeom>
                <a:rect b="b" l="l" r="r" t="t"/>
                <a:pathLst>
                  <a:path extrusionOk="0" h="2096" w="9993">
                    <a:moveTo>
                      <a:pt x="5499" y="84"/>
                    </a:moveTo>
                    <a:lnTo>
                      <a:pt x="9772" y="346"/>
                    </a:lnTo>
                    <a:lnTo>
                      <a:pt x="5410" y="1964"/>
                    </a:lnTo>
                    <a:cubicBezTo>
                      <a:pt x="5368" y="1985"/>
                      <a:pt x="5237" y="2006"/>
                      <a:pt x="5148" y="2006"/>
                    </a:cubicBezTo>
                    <a:lnTo>
                      <a:pt x="215" y="2006"/>
                    </a:lnTo>
                    <a:lnTo>
                      <a:pt x="5190" y="110"/>
                    </a:lnTo>
                    <a:cubicBezTo>
                      <a:pt x="5237" y="84"/>
                      <a:pt x="5389" y="84"/>
                      <a:pt x="5499" y="84"/>
                    </a:cubicBezTo>
                    <a:close/>
                    <a:moveTo>
                      <a:pt x="5520" y="0"/>
                    </a:moveTo>
                    <a:cubicBezTo>
                      <a:pt x="5368" y="0"/>
                      <a:pt x="5216" y="0"/>
                      <a:pt x="5127" y="42"/>
                    </a:cubicBezTo>
                    <a:lnTo>
                      <a:pt x="63" y="1964"/>
                    </a:lnTo>
                    <a:cubicBezTo>
                      <a:pt x="42" y="1985"/>
                      <a:pt x="21" y="1985"/>
                      <a:pt x="21" y="2027"/>
                    </a:cubicBezTo>
                    <a:cubicBezTo>
                      <a:pt x="0" y="2027"/>
                      <a:pt x="21" y="2048"/>
                      <a:pt x="21" y="2048"/>
                    </a:cubicBezTo>
                    <a:cubicBezTo>
                      <a:pt x="42" y="2074"/>
                      <a:pt x="42" y="2074"/>
                      <a:pt x="63" y="2074"/>
                    </a:cubicBezTo>
                    <a:cubicBezTo>
                      <a:pt x="110" y="2095"/>
                      <a:pt x="152" y="2095"/>
                      <a:pt x="241" y="2095"/>
                    </a:cubicBezTo>
                    <a:lnTo>
                      <a:pt x="5148" y="2095"/>
                    </a:lnTo>
                    <a:cubicBezTo>
                      <a:pt x="5258" y="2095"/>
                      <a:pt x="5389" y="2074"/>
                      <a:pt x="5478" y="2048"/>
                    </a:cubicBezTo>
                    <a:lnTo>
                      <a:pt x="9903" y="414"/>
                    </a:lnTo>
                    <a:cubicBezTo>
                      <a:pt x="9929" y="393"/>
                      <a:pt x="9950" y="393"/>
                      <a:pt x="9971" y="372"/>
                    </a:cubicBezTo>
                    <a:cubicBezTo>
                      <a:pt x="9992" y="346"/>
                      <a:pt x="9992" y="325"/>
                      <a:pt x="9971" y="304"/>
                    </a:cubicBezTo>
                    <a:cubicBezTo>
                      <a:pt x="9950" y="283"/>
                      <a:pt x="9929" y="283"/>
                      <a:pt x="9903" y="283"/>
                    </a:cubicBezTo>
                    <a:cubicBezTo>
                      <a:pt x="9882" y="283"/>
                      <a:pt x="9861" y="262"/>
                      <a:pt x="9840" y="262"/>
                    </a:cubicBezTo>
                    <a:lnTo>
                      <a:pt x="5520"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8"/>
              <p:cNvSpPr/>
              <p:nvPr/>
            </p:nvSpPr>
            <p:spPr>
              <a:xfrm>
                <a:off x="4289881" y="2396221"/>
                <a:ext cx="82286" cy="17398"/>
              </a:xfrm>
              <a:custGeom>
                <a:rect b="b" l="l" r="r" t="t"/>
                <a:pathLst>
                  <a:path extrusionOk="0" h="111" w="525">
                    <a:moveTo>
                      <a:pt x="242" y="0"/>
                    </a:moveTo>
                    <a:lnTo>
                      <a:pt x="1" y="84"/>
                    </a:lnTo>
                    <a:lnTo>
                      <a:pt x="263" y="110"/>
                    </a:lnTo>
                    <a:lnTo>
                      <a:pt x="284" y="110"/>
                    </a:lnTo>
                    <a:lnTo>
                      <a:pt x="524" y="21"/>
                    </a:lnTo>
                    <a:lnTo>
                      <a:pt x="263"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38"/>
              <p:cNvSpPr/>
              <p:nvPr/>
            </p:nvSpPr>
            <p:spPr>
              <a:xfrm>
                <a:off x="4275931" y="2388697"/>
                <a:ext cx="110185" cy="31347"/>
              </a:xfrm>
              <a:custGeom>
                <a:rect b="b" l="l" r="r" t="t"/>
                <a:pathLst>
                  <a:path extrusionOk="0" h="200" w="703">
                    <a:moveTo>
                      <a:pt x="414" y="90"/>
                    </a:moveTo>
                    <a:lnTo>
                      <a:pt x="352" y="111"/>
                    </a:lnTo>
                    <a:lnTo>
                      <a:pt x="284" y="111"/>
                    </a:lnTo>
                    <a:lnTo>
                      <a:pt x="352" y="90"/>
                    </a:lnTo>
                    <a:close/>
                    <a:moveTo>
                      <a:pt x="284" y="1"/>
                    </a:moveTo>
                    <a:lnTo>
                      <a:pt x="48" y="90"/>
                    </a:lnTo>
                    <a:lnTo>
                      <a:pt x="48" y="111"/>
                    </a:lnTo>
                    <a:lnTo>
                      <a:pt x="22" y="111"/>
                    </a:lnTo>
                    <a:lnTo>
                      <a:pt x="1" y="132"/>
                    </a:lnTo>
                    <a:lnTo>
                      <a:pt x="22" y="179"/>
                    </a:lnTo>
                    <a:lnTo>
                      <a:pt x="90" y="179"/>
                    </a:lnTo>
                    <a:lnTo>
                      <a:pt x="352" y="200"/>
                    </a:lnTo>
                    <a:lnTo>
                      <a:pt x="414" y="200"/>
                    </a:lnTo>
                    <a:lnTo>
                      <a:pt x="655" y="90"/>
                    </a:lnTo>
                    <a:lnTo>
                      <a:pt x="676" y="90"/>
                    </a:lnTo>
                    <a:lnTo>
                      <a:pt x="676" y="69"/>
                    </a:lnTo>
                    <a:lnTo>
                      <a:pt x="703" y="69"/>
                    </a:lnTo>
                    <a:lnTo>
                      <a:pt x="676" y="27"/>
                    </a:lnTo>
                    <a:lnTo>
                      <a:pt x="634" y="27"/>
                    </a:lnTo>
                    <a:lnTo>
                      <a:pt x="35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8"/>
              <p:cNvSpPr/>
              <p:nvPr/>
            </p:nvSpPr>
            <p:spPr>
              <a:xfrm>
                <a:off x="4234867" y="2416753"/>
                <a:ext cx="85577" cy="17241"/>
              </a:xfrm>
              <a:custGeom>
                <a:rect b="b" l="l" r="r" t="t"/>
                <a:pathLst>
                  <a:path extrusionOk="0" h="110" w="546">
                    <a:moveTo>
                      <a:pt x="242" y="0"/>
                    </a:moveTo>
                    <a:lnTo>
                      <a:pt x="1" y="84"/>
                    </a:lnTo>
                    <a:lnTo>
                      <a:pt x="22" y="84"/>
                    </a:lnTo>
                    <a:lnTo>
                      <a:pt x="284" y="110"/>
                    </a:lnTo>
                    <a:lnTo>
                      <a:pt x="310" y="110"/>
                    </a:lnTo>
                    <a:lnTo>
                      <a:pt x="546"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8"/>
              <p:cNvSpPr/>
              <p:nvPr/>
            </p:nvSpPr>
            <p:spPr>
              <a:xfrm>
                <a:off x="4225149" y="2409230"/>
                <a:ext cx="105953" cy="31347"/>
              </a:xfrm>
              <a:custGeom>
                <a:rect b="b" l="l" r="r" t="t"/>
                <a:pathLst>
                  <a:path extrusionOk="0" h="200" w="676">
                    <a:moveTo>
                      <a:pt x="414" y="90"/>
                    </a:moveTo>
                    <a:lnTo>
                      <a:pt x="346" y="111"/>
                    </a:lnTo>
                    <a:lnTo>
                      <a:pt x="283" y="111"/>
                    </a:lnTo>
                    <a:lnTo>
                      <a:pt x="346" y="90"/>
                    </a:lnTo>
                    <a:close/>
                    <a:moveTo>
                      <a:pt x="283" y="1"/>
                    </a:moveTo>
                    <a:lnTo>
                      <a:pt x="42" y="90"/>
                    </a:lnTo>
                    <a:lnTo>
                      <a:pt x="21" y="90"/>
                    </a:lnTo>
                    <a:lnTo>
                      <a:pt x="21" y="111"/>
                    </a:lnTo>
                    <a:lnTo>
                      <a:pt x="0" y="111"/>
                    </a:lnTo>
                    <a:lnTo>
                      <a:pt x="0" y="132"/>
                    </a:lnTo>
                    <a:lnTo>
                      <a:pt x="21" y="158"/>
                    </a:lnTo>
                    <a:lnTo>
                      <a:pt x="21" y="179"/>
                    </a:lnTo>
                    <a:lnTo>
                      <a:pt x="63" y="179"/>
                    </a:lnTo>
                    <a:lnTo>
                      <a:pt x="346" y="200"/>
                    </a:lnTo>
                    <a:cubicBezTo>
                      <a:pt x="372" y="200"/>
                      <a:pt x="372" y="200"/>
                      <a:pt x="414" y="179"/>
                    </a:cubicBezTo>
                    <a:lnTo>
                      <a:pt x="655" y="90"/>
                    </a:lnTo>
                    <a:lnTo>
                      <a:pt x="676" y="90"/>
                    </a:lnTo>
                    <a:lnTo>
                      <a:pt x="676" y="69"/>
                    </a:lnTo>
                    <a:lnTo>
                      <a:pt x="676" y="48"/>
                    </a:lnTo>
                    <a:lnTo>
                      <a:pt x="676" y="27"/>
                    </a:lnTo>
                    <a:lnTo>
                      <a:pt x="655" y="27"/>
                    </a:lnTo>
                    <a:lnTo>
                      <a:pt x="63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8"/>
              <p:cNvSpPr/>
              <p:nvPr/>
            </p:nvSpPr>
            <p:spPr>
              <a:xfrm>
                <a:off x="4184085" y="2433837"/>
                <a:ext cx="85421" cy="16614"/>
              </a:xfrm>
              <a:custGeom>
                <a:rect b="b" l="l" r="r" t="t"/>
                <a:pathLst>
                  <a:path extrusionOk="0" h="106" w="545">
                    <a:moveTo>
                      <a:pt x="241" y="1"/>
                    </a:moveTo>
                    <a:lnTo>
                      <a:pt x="0" y="106"/>
                    </a:lnTo>
                    <a:lnTo>
                      <a:pt x="304" y="106"/>
                    </a:lnTo>
                    <a:lnTo>
                      <a:pt x="545" y="22"/>
                    </a:lnTo>
                    <a:lnTo>
                      <a:pt x="262"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8"/>
              <p:cNvSpPr/>
              <p:nvPr/>
            </p:nvSpPr>
            <p:spPr>
              <a:xfrm>
                <a:off x="4173427" y="2426470"/>
                <a:ext cx="105953" cy="31347"/>
              </a:xfrm>
              <a:custGeom>
                <a:rect b="b" l="l" r="r" t="t"/>
                <a:pathLst>
                  <a:path extrusionOk="0" h="200" w="676">
                    <a:moveTo>
                      <a:pt x="393" y="90"/>
                    </a:moveTo>
                    <a:lnTo>
                      <a:pt x="351" y="111"/>
                    </a:lnTo>
                    <a:lnTo>
                      <a:pt x="283" y="111"/>
                    </a:lnTo>
                    <a:lnTo>
                      <a:pt x="330" y="90"/>
                    </a:lnTo>
                    <a:close/>
                    <a:moveTo>
                      <a:pt x="330" y="1"/>
                    </a:moveTo>
                    <a:cubicBezTo>
                      <a:pt x="309" y="1"/>
                      <a:pt x="309" y="1"/>
                      <a:pt x="283" y="22"/>
                    </a:cubicBezTo>
                    <a:lnTo>
                      <a:pt x="21" y="111"/>
                    </a:lnTo>
                    <a:lnTo>
                      <a:pt x="0" y="111"/>
                    </a:lnTo>
                    <a:lnTo>
                      <a:pt x="0" y="132"/>
                    </a:lnTo>
                    <a:lnTo>
                      <a:pt x="0" y="153"/>
                    </a:lnTo>
                    <a:lnTo>
                      <a:pt x="0" y="179"/>
                    </a:lnTo>
                    <a:lnTo>
                      <a:pt x="21" y="179"/>
                    </a:lnTo>
                    <a:lnTo>
                      <a:pt x="47" y="200"/>
                    </a:lnTo>
                    <a:lnTo>
                      <a:pt x="393" y="200"/>
                    </a:lnTo>
                    <a:lnTo>
                      <a:pt x="634" y="111"/>
                    </a:lnTo>
                    <a:lnTo>
                      <a:pt x="655" y="111"/>
                    </a:lnTo>
                    <a:lnTo>
                      <a:pt x="655" y="90"/>
                    </a:lnTo>
                    <a:lnTo>
                      <a:pt x="676" y="90"/>
                    </a:lnTo>
                    <a:lnTo>
                      <a:pt x="676" y="69"/>
                    </a:lnTo>
                    <a:lnTo>
                      <a:pt x="655" y="48"/>
                    </a:lnTo>
                    <a:lnTo>
                      <a:pt x="655" y="22"/>
                    </a:lnTo>
                    <a:lnTo>
                      <a:pt x="613" y="22"/>
                    </a:lnTo>
                    <a:lnTo>
                      <a:pt x="33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8"/>
              <p:cNvSpPr/>
              <p:nvPr/>
            </p:nvSpPr>
            <p:spPr>
              <a:xfrm>
                <a:off x="4132362" y="2454369"/>
                <a:ext cx="85421" cy="16614"/>
              </a:xfrm>
              <a:custGeom>
                <a:rect b="b" l="l" r="r" t="t"/>
                <a:pathLst>
                  <a:path extrusionOk="0" h="106" w="545">
                    <a:moveTo>
                      <a:pt x="241" y="1"/>
                    </a:moveTo>
                    <a:lnTo>
                      <a:pt x="0" y="85"/>
                    </a:lnTo>
                    <a:lnTo>
                      <a:pt x="283" y="106"/>
                    </a:lnTo>
                    <a:lnTo>
                      <a:pt x="309" y="106"/>
                    </a:lnTo>
                    <a:lnTo>
                      <a:pt x="545" y="22"/>
                    </a:lnTo>
                    <a:lnTo>
                      <a:pt x="262"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8"/>
              <p:cNvSpPr/>
              <p:nvPr/>
            </p:nvSpPr>
            <p:spPr>
              <a:xfrm>
                <a:off x="4122488" y="2447002"/>
                <a:ext cx="106110" cy="31347"/>
              </a:xfrm>
              <a:custGeom>
                <a:rect b="b" l="l" r="r" t="t"/>
                <a:pathLst>
                  <a:path extrusionOk="0" h="200" w="677">
                    <a:moveTo>
                      <a:pt x="393" y="90"/>
                    </a:moveTo>
                    <a:lnTo>
                      <a:pt x="346" y="111"/>
                    </a:lnTo>
                    <a:lnTo>
                      <a:pt x="262" y="111"/>
                    </a:lnTo>
                    <a:lnTo>
                      <a:pt x="325" y="90"/>
                    </a:lnTo>
                    <a:close/>
                    <a:moveTo>
                      <a:pt x="262" y="1"/>
                    </a:moveTo>
                    <a:lnTo>
                      <a:pt x="21" y="111"/>
                    </a:lnTo>
                    <a:lnTo>
                      <a:pt x="0" y="111"/>
                    </a:lnTo>
                    <a:lnTo>
                      <a:pt x="0" y="132"/>
                    </a:lnTo>
                    <a:lnTo>
                      <a:pt x="0" y="153"/>
                    </a:lnTo>
                    <a:lnTo>
                      <a:pt x="0" y="179"/>
                    </a:lnTo>
                    <a:lnTo>
                      <a:pt x="63" y="179"/>
                    </a:lnTo>
                    <a:lnTo>
                      <a:pt x="346" y="200"/>
                    </a:lnTo>
                    <a:cubicBezTo>
                      <a:pt x="372" y="200"/>
                      <a:pt x="372" y="200"/>
                      <a:pt x="393" y="179"/>
                    </a:cubicBezTo>
                    <a:lnTo>
                      <a:pt x="393" y="200"/>
                    </a:lnTo>
                    <a:lnTo>
                      <a:pt x="634" y="90"/>
                    </a:lnTo>
                    <a:lnTo>
                      <a:pt x="676" y="90"/>
                    </a:lnTo>
                    <a:lnTo>
                      <a:pt x="676" y="69"/>
                    </a:lnTo>
                    <a:lnTo>
                      <a:pt x="676" y="48"/>
                    </a:lnTo>
                    <a:lnTo>
                      <a:pt x="655" y="22"/>
                    </a:lnTo>
                    <a:lnTo>
                      <a:pt x="608" y="22"/>
                    </a:lnTo>
                    <a:lnTo>
                      <a:pt x="32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8"/>
              <p:cNvSpPr/>
              <p:nvPr/>
            </p:nvSpPr>
            <p:spPr>
              <a:xfrm>
                <a:off x="4078132" y="2474901"/>
                <a:ext cx="88869" cy="16614"/>
              </a:xfrm>
              <a:custGeom>
                <a:rect b="b" l="l" r="r" t="t"/>
                <a:pathLst>
                  <a:path extrusionOk="0" h="106" w="567">
                    <a:moveTo>
                      <a:pt x="263" y="1"/>
                    </a:moveTo>
                    <a:lnTo>
                      <a:pt x="1" y="85"/>
                    </a:lnTo>
                    <a:lnTo>
                      <a:pt x="22" y="85"/>
                    </a:lnTo>
                    <a:lnTo>
                      <a:pt x="304" y="106"/>
                    </a:lnTo>
                    <a:cubicBezTo>
                      <a:pt x="304" y="106"/>
                      <a:pt x="304" y="85"/>
                      <a:pt x="325" y="85"/>
                    </a:cubicBezTo>
                    <a:lnTo>
                      <a:pt x="566"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8"/>
              <p:cNvSpPr/>
              <p:nvPr/>
            </p:nvSpPr>
            <p:spPr>
              <a:xfrm>
                <a:off x="4067474" y="2467535"/>
                <a:ext cx="109401" cy="30563"/>
              </a:xfrm>
              <a:custGeom>
                <a:rect b="b" l="l" r="r" t="t"/>
                <a:pathLst>
                  <a:path extrusionOk="0" h="195" w="698">
                    <a:moveTo>
                      <a:pt x="414" y="90"/>
                    </a:moveTo>
                    <a:lnTo>
                      <a:pt x="372" y="111"/>
                    </a:lnTo>
                    <a:lnTo>
                      <a:pt x="283" y="90"/>
                    </a:lnTo>
                    <a:close/>
                    <a:moveTo>
                      <a:pt x="283" y="1"/>
                    </a:moveTo>
                    <a:lnTo>
                      <a:pt x="42" y="90"/>
                    </a:lnTo>
                    <a:lnTo>
                      <a:pt x="22" y="111"/>
                    </a:lnTo>
                    <a:lnTo>
                      <a:pt x="1" y="132"/>
                    </a:lnTo>
                    <a:lnTo>
                      <a:pt x="22" y="153"/>
                    </a:lnTo>
                    <a:lnTo>
                      <a:pt x="42" y="179"/>
                    </a:lnTo>
                    <a:lnTo>
                      <a:pt x="351" y="179"/>
                    </a:lnTo>
                    <a:cubicBezTo>
                      <a:pt x="362" y="189"/>
                      <a:pt x="372" y="194"/>
                      <a:pt x="383" y="194"/>
                    </a:cubicBezTo>
                    <a:cubicBezTo>
                      <a:pt x="393" y="194"/>
                      <a:pt x="404" y="189"/>
                      <a:pt x="414" y="179"/>
                    </a:cubicBezTo>
                    <a:lnTo>
                      <a:pt x="655" y="90"/>
                    </a:lnTo>
                    <a:lnTo>
                      <a:pt x="676" y="90"/>
                    </a:lnTo>
                    <a:lnTo>
                      <a:pt x="676" y="69"/>
                    </a:lnTo>
                    <a:lnTo>
                      <a:pt x="697" y="69"/>
                    </a:lnTo>
                    <a:lnTo>
                      <a:pt x="697" y="48"/>
                    </a:lnTo>
                    <a:lnTo>
                      <a:pt x="676" y="22"/>
                    </a:lnTo>
                    <a:lnTo>
                      <a:pt x="655" y="22"/>
                    </a:lnTo>
                    <a:lnTo>
                      <a:pt x="65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8"/>
              <p:cNvSpPr/>
              <p:nvPr/>
            </p:nvSpPr>
            <p:spPr>
              <a:xfrm>
                <a:off x="4026410" y="2491358"/>
                <a:ext cx="88869" cy="17398"/>
              </a:xfrm>
              <a:custGeom>
                <a:rect b="b" l="l" r="r" t="t"/>
                <a:pathLst>
                  <a:path extrusionOk="0" h="111" w="567">
                    <a:moveTo>
                      <a:pt x="242" y="1"/>
                    </a:moveTo>
                    <a:lnTo>
                      <a:pt x="1" y="111"/>
                    </a:lnTo>
                    <a:lnTo>
                      <a:pt x="331" y="111"/>
                    </a:lnTo>
                    <a:lnTo>
                      <a:pt x="566" y="27"/>
                    </a:lnTo>
                    <a:lnTo>
                      <a:pt x="545" y="27"/>
                    </a:lnTo>
                    <a:lnTo>
                      <a:pt x="26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8"/>
              <p:cNvSpPr/>
              <p:nvPr/>
            </p:nvSpPr>
            <p:spPr>
              <a:xfrm>
                <a:off x="4016535" y="2484775"/>
                <a:ext cx="109401" cy="31347"/>
              </a:xfrm>
              <a:custGeom>
                <a:rect b="b" l="l" r="r" t="t"/>
                <a:pathLst>
                  <a:path extrusionOk="0" h="200" w="698">
                    <a:moveTo>
                      <a:pt x="415" y="90"/>
                    </a:moveTo>
                    <a:lnTo>
                      <a:pt x="367" y="111"/>
                    </a:lnTo>
                    <a:lnTo>
                      <a:pt x="284" y="111"/>
                    </a:lnTo>
                    <a:lnTo>
                      <a:pt x="326" y="90"/>
                    </a:lnTo>
                    <a:close/>
                    <a:moveTo>
                      <a:pt x="347" y="1"/>
                    </a:moveTo>
                    <a:cubicBezTo>
                      <a:pt x="326" y="1"/>
                      <a:pt x="305" y="1"/>
                      <a:pt x="284" y="22"/>
                    </a:cubicBezTo>
                    <a:lnTo>
                      <a:pt x="43" y="111"/>
                    </a:lnTo>
                    <a:lnTo>
                      <a:pt x="22" y="111"/>
                    </a:lnTo>
                    <a:lnTo>
                      <a:pt x="1" y="132"/>
                    </a:lnTo>
                    <a:lnTo>
                      <a:pt x="1" y="153"/>
                    </a:lnTo>
                    <a:lnTo>
                      <a:pt x="22" y="173"/>
                    </a:lnTo>
                    <a:lnTo>
                      <a:pt x="43" y="173"/>
                    </a:lnTo>
                    <a:lnTo>
                      <a:pt x="64" y="200"/>
                    </a:lnTo>
                    <a:lnTo>
                      <a:pt x="415" y="200"/>
                    </a:lnTo>
                    <a:lnTo>
                      <a:pt x="656" y="111"/>
                    </a:lnTo>
                    <a:lnTo>
                      <a:pt x="676" y="90"/>
                    </a:lnTo>
                    <a:lnTo>
                      <a:pt x="697" y="69"/>
                    </a:lnTo>
                    <a:lnTo>
                      <a:pt x="697" y="43"/>
                    </a:lnTo>
                    <a:lnTo>
                      <a:pt x="676" y="43"/>
                    </a:lnTo>
                    <a:lnTo>
                      <a:pt x="676" y="22"/>
                    </a:lnTo>
                    <a:lnTo>
                      <a:pt x="608" y="22"/>
                    </a:lnTo>
                    <a:lnTo>
                      <a:pt x="34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8"/>
              <p:cNvSpPr/>
              <p:nvPr/>
            </p:nvSpPr>
            <p:spPr>
              <a:xfrm>
                <a:off x="3975628" y="2511891"/>
                <a:ext cx="88712" cy="17398"/>
              </a:xfrm>
              <a:custGeom>
                <a:rect b="b" l="l" r="r" t="t"/>
                <a:pathLst>
                  <a:path extrusionOk="0" h="111" w="566">
                    <a:moveTo>
                      <a:pt x="236" y="0"/>
                    </a:moveTo>
                    <a:lnTo>
                      <a:pt x="0" y="90"/>
                    </a:lnTo>
                    <a:lnTo>
                      <a:pt x="21" y="90"/>
                    </a:lnTo>
                    <a:lnTo>
                      <a:pt x="304" y="110"/>
                    </a:lnTo>
                    <a:lnTo>
                      <a:pt x="325" y="110"/>
                    </a:lnTo>
                    <a:lnTo>
                      <a:pt x="566" y="27"/>
                    </a:lnTo>
                    <a:cubicBezTo>
                      <a:pt x="566" y="0"/>
                      <a:pt x="566" y="0"/>
                      <a:pt x="545"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8"/>
              <p:cNvSpPr/>
              <p:nvPr/>
            </p:nvSpPr>
            <p:spPr>
              <a:xfrm>
                <a:off x="3964813" y="2505308"/>
                <a:ext cx="109401" cy="31347"/>
              </a:xfrm>
              <a:custGeom>
                <a:rect b="b" l="l" r="r" t="t"/>
                <a:pathLst>
                  <a:path extrusionOk="0" h="200" w="698">
                    <a:moveTo>
                      <a:pt x="415" y="90"/>
                    </a:moveTo>
                    <a:lnTo>
                      <a:pt x="373" y="111"/>
                    </a:lnTo>
                    <a:lnTo>
                      <a:pt x="284" y="111"/>
                    </a:lnTo>
                    <a:lnTo>
                      <a:pt x="331" y="90"/>
                    </a:lnTo>
                    <a:close/>
                    <a:moveTo>
                      <a:pt x="284" y="1"/>
                    </a:moveTo>
                    <a:lnTo>
                      <a:pt x="43" y="90"/>
                    </a:lnTo>
                    <a:lnTo>
                      <a:pt x="22" y="111"/>
                    </a:lnTo>
                    <a:lnTo>
                      <a:pt x="1" y="111"/>
                    </a:lnTo>
                    <a:lnTo>
                      <a:pt x="1" y="132"/>
                    </a:lnTo>
                    <a:lnTo>
                      <a:pt x="1" y="152"/>
                    </a:lnTo>
                    <a:lnTo>
                      <a:pt x="22" y="152"/>
                    </a:lnTo>
                    <a:lnTo>
                      <a:pt x="22" y="173"/>
                    </a:lnTo>
                    <a:lnTo>
                      <a:pt x="69" y="173"/>
                    </a:lnTo>
                    <a:lnTo>
                      <a:pt x="373" y="200"/>
                    </a:lnTo>
                    <a:cubicBezTo>
                      <a:pt x="394" y="200"/>
                      <a:pt x="394" y="200"/>
                      <a:pt x="415" y="173"/>
                    </a:cubicBezTo>
                    <a:lnTo>
                      <a:pt x="656" y="90"/>
                    </a:lnTo>
                    <a:lnTo>
                      <a:pt x="677" y="90"/>
                    </a:lnTo>
                    <a:lnTo>
                      <a:pt x="677" y="69"/>
                    </a:lnTo>
                    <a:lnTo>
                      <a:pt x="697" y="69"/>
                    </a:lnTo>
                    <a:lnTo>
                      <a:pt x="697" y="42"/>
                    </a:lnTo>
                    <a:lnTo>
                      <a:pt x="677" y="22"/>
                    </a:lnTo>
                    <a:lnTo>
                      <a:pt x="656" y="22"/>
                    </a:lnTo>
                    <a:lnTo>
                      <a:pt x="63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8"/>
              <p:cNvSpPr/>
              <p:nvPr/>
            </p:nvSpPr>
            <p:spPr>
              <a:xfrm>
                <a:off x="3923905" y="2532423"/>
                <a:ext cx="88712" cy="14106"/>
              </a:xfrm>
              <a:custGeom>
                <a:rect b="b" l="l" r="r" t="t"/>
                <a:pathLst>
                  <a:path extrusionOk="0" h="90" w="566">
                    <a:moveTo>
                      <a:pt x="241" y="0"/>
                    </a:moveTo>
                    <a:lnTo>
                      <a:pt x="0" y="89"/>
                    </a:lnTo>
                    <a:lnTo>
                      <a:pt x="330" y="89"/>
                    </a:lnTo>
                    <a:lnTo>
                      <a:pt x="566"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8"/>
              <p:cNvSpPr/>
              <p:nvPr/>
            </p:nvSpPr>
            <p:spPr>
              <a:xfrm>
                <a:off x="3914031" y="2524429"/>
                <a:ext cx="109244" cy="28683"/>
              </a:xfrm>
              <a:custGeom>
                <a:rect b="b" l="l" r="r" t="t"/>
                <a:pathLst>
                  <a:path extrusionOk="0" h="183" w="697">
                    <a:moveTo>
                      <a:pt x="299" y="0"/>
                    </a:moveTo>
                    <a:cubicBezTo>
                      <a:pt x="295" y="0"/>
                      <a:pt x="290" y="3"/>
                      <a:pt x="283" y="10"/>
                    </a:cubicBezTo>
                    <a:lnTo>
                      <a:pt x="42" y="99"/>
                    </a:lnTo>
                    <a:lnTo>
                      <a:pt x="21" y="99"/>
                    </a:lnTo>
                    <a:lnTo>
                      <a:pt x="21" y="120"/>
                    </a:lnTo>
                    <a:lnTo>
                      <a:pt x="0" y="120"/>
                    </a:lnTo>
                    <a:lnTo>
                      <a:pt x="0" y="140"/>
                    </a:lnTo>
                    <a:lnTo>
                      <a:pt x="21" y="161"/>
                    </a:lnTo>
                    <a:lnTo>
                      <a:pt x="42" y="182"/>
                    </a:lnTo>
                    <a:lnTo>
                      <a:pt x="414" y="182"/>
                    </a:lnTo>
                    <a:lnTo>
                      <a:pt x="655" y="99"/>
                    </a:lnTo>
                    <a:lnTo>
                      <a:pt x="676" y="78"/>
                    </a:lnTo>
                    <a:lnTo>
                      <a:pt x="697" y="78"/>
                    </a:lnTo>
                    <a:lnTo>
                      <a:pt x="697" y="51"/>
                    </a:lnTo>
                    <a:lnTo>
                      <a:pt x="676" y="30"/>
                    </a:lnTo>
                    <a:lnTo>
                      <a:pt x="655" y="10"/>
                    </a:lnTo>
                    <a:lnTo>
                      <a:pt x="325" y="10"/>
                    </a:lnTo>
                    <a:cubicBezTo>
                      <a:pt x="311" y="10"/>
                      <a:pt x="306" y="0"/>
                      <a:pt x="29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8"/>
              <p:cNvSpPr/>
              <p:nvPr/>
            </p:nvSpPr>
            <p:spPr>
              <a:xfrm>
                <a:off x="3872966" y="2549663"/>
                <a:ext cx="88869" cy="17398"/>
              </a:xfrm>
              <a:custGeom>
                <a:rect b="b" l="l" r="r" t="t"/>
                <a:pathLst>
                  <a:path extrusionOk="0" h="111" w="567">
                    <a:moveTo>
                      <a:pt x="236" y="0"/>
                    </a:moveTo>
                    <a:lnTo>
                      <a:pt x="0" y="89"/>
                    </a:lnTo>
                    <a:lnTo>
                      <a:pt x="21" y="89"/>
                    </a:lnTo>
                    <a:lnTo>
                      <a:pt x="304" y="110"/>
                    </a:lnTo>
                    <a:lnTo>
                      <a:pt x="325" y="110"/>
                    </a:lnTo>
                    <a:lnTo>
                      <a:pt x="566" y="21"/>
                    </a:lnTo>
                    <a:cubicBezTo>
                      <a:pt x="566" y="0"/>
                      <a:pt x="566" y="0"/>
                      <a:pt x="545"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8"/>
              <p:cNvSpPr/>
              <p:nvPr/>
            </p:nvSpPr>
            <p:spPr>
              <a:xfrm>
                <a:off x="3862309" y="2543081"/>
                <a:ext cx="109244" cy="30563"/>
              </a:xfrm>
              <a:custGeom>
                <a:rect b="b" l="l" r="r" t="t"/>
                <a:pathLst>
                  <a:path extrusionOk="0" h="195" w="697">
                    <a:moveTo>
                      <a:pt x="414" y="90"/>
                    </a:moveTo>
                    <a:lnTo>
                      <a:pt x="372" y="110"/>
                    </a:lnTo>
                    <a:lnTo>
                      <a:pt x="304" y="110"/>
                    </a:lnTo>
                    <a:lnTo>
                      <a:pt x="330" y="90"/>
                    </a:lnTo>
                    <a:close/>
                    <a:moveTo>
                      <a:pt x="330" y="1"/>
                    </a:moveTo>
                    <a:cubicBezTo>
                      <a:pt x="304" y="1"/>
                      <a:pt x="304" y="1"/>
                      <a:pt x="283" y="21"/>
                    </a:cubicBezTo>
                    <a:lnTo>
                      <a:pt x="42" y="110"/>
                    </a:lnTo>
                    <a:lnTo>
                      <a:pt x="21" y="110"/>
                    </a:lnTo>
                    <a:lnTo>
                      <a:pt x="0" y="131"/>
                    </a:lnTo>
                    <a:lnTo>
                      <a:pt x="0" y="152"/>
                    </a:lnTo>
                    <a:lnTo>
                      <a:pt x="21" y="173"/>
                    </a:lnTo>
                    <a:lnTo>
                      <a:pt x="68" y="173"/>
                    </a:lnTo>
                    <a:lnTo>
                      <a:pt x="372" y="194"/>
                    </a:lnTo>
                    <a:cubicBezTo>
                      <a:pt x="393" y="194"/>
                      <a:pt x="393" y="194"/>
                      <a:pt x="435" y="173"/>
                    </a:cubicBezTo>
                    <a:lnTo>
                      <a:pt x="655" y="90"/>
                    </a:lnTo>
                    <a:lnTo>
                      <a:pt x="676" y="90"/>
                    </a:lnTo>
                    <a:lnTo>
                      <a:pt x="697" y="63"/>
                    </a:lnTo>
                    <a:lnTo>
                      <a:pt x="697" y="42"/>
                    </a:lnTo>
                    <a:lnTo>
                      <a:pt x="676" y="21"/>
                    </a:lnTo>
                    <a:lnTo>
                      <a:pt x="634" y="21"/>
                    </a:lnTo>
                    <a:lnTo>
                      <a:pt x="63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8"/>
              <p:cNvSpPr/>
              <p:nvPr/>
            </p:nvSpPr>
            <p:spPr>
              <a:xfrm>
                <a:off x="3821244" y="2570196"/>
                <a:ext cx="88869" cy="14106"/>
              </a:xfrm>
              <a:custGeom>
                <a:rect b="b" l="l" r="r" t="t"/>
                <a:pathLst>
                  <a:path extrusionOk="0" h="90" w="567">
                    <a:moveTo>
                      <a:pt x="241" y="0"/>
                    </a:moveTo>
                    <a:lnTo>
                      <a:pt x="1" y="89"/>
                    </a:lnTo>
                    <a:lnTo>
                      <a:pt x="330" y="89"/>
                    </a:lnTo>
                    <a:lnTo>
                      <a:pt x="566"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8"/>
              <p:cNvSpPr/>
              <p:nvPr/>
            </p:nvSpPr>
            <p:spPr>
              <a:xfrm>
                <a:off x="3811370" y="2563613"/>
                <a:ext cx="109401" cy="27272"/>
              </a:xfrm>
              <a:custGeom>
                <a:rect b="b" l="l" r="r" t="t"/>
                <a:pathLst>
                  <a:path extrusionOk="0" h="174" w="698">
                    <a:moveTo>
                      <a:pt x="283" y="0"/>
                    </a:moveTo>
                    <a:lnTo>
                      <a:pt x="43" y="89"/>
                    </a:lnTo>
                    <a:lnTo>
                      <a:pt x="22" y="89"/>
                    </a:lnTo>
                    <a:lnTo>
                      <a:pt x="22" y="110"/>
                    </a:lnTo>
                    <a:lnTo>
                      <a:pt x="1" y="110"/>
                    </a:lnTo>
                    <a:lnTo>
                      <a:pt x="1" y="131"/>
                    </a:lnTo>
                    <a:lnTo>
                      <a:pt x="1" y="152"/>
                    </a:lnTo>
                    <a:lnTo>
                      <a:pt x="22" y="152"/>
                    </a:lnTo>
                    <a:lnTo>
                      <a:pt x="22" y="173"/>
                    </a:lnTo>
                    <a:lnTo>
                      <a:pt x="435" y="173"/>
                    </a:lnTo>
                    <a:lnTo>
                      <a:pt x="676" y="89"/>
                    </a:lnTo>
                    <a:lnTo>
                      <a:pt x="676" y="63"/>
                    </a:lnTo>
                    <a:lnTo>
                      <a:pt x="697" y="63"/>
                    </a:lnTo>
                    <a:lnTo>
                      <a:pt x="697" y="42"/>
                    </a:lnTo>
                    <a:lnTo>
                      <a:pt x="697" y="21"/>
                    </a:lnTo>
                    <a:lnTo>
                      <a:pt x="67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8"/>
              <p:cNvSpPr/>
              <p:nvPr/>
            </p:nvSpPr>
            <p:spPr>
              <a:xfrm>
                <a:off x="3770305" y="2587436"/>
                <a:ext cx="88869" cy="17398"/>
              </a:xfrm>
              <a:custGeom>
                <a:rect b="b" l="l" r="r" t="t"/>
                <a:pathLst>
                  <a:path extrusionOk="0" h="111" w="567">
                    <a:moveTo>
                      <a:pt x="237" y="0"/>
                    </a:moveTo>
                    <a:lnTo>
                      <a:pt x="22" y="89"/>
                    </a:lnTo>
                    <a:cubicBezTo>
                      <a:pt x="1" y="89"/>
                      <a:pt x="1" y="110"/>
                      <a:pt x="22" y="110"/>
                    </a:cubicBezTo>
                    <a:lnTo>
                      <a:pt x="346" y="110"/>
                    </a:lnTo>
                    <a:lnTo>
                      <a:pt x="566" y="21"/>
                    </a:lnTo>
                    <a:lnTo>
                      <a:pt x="566"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8"/>
              <p:cNvSpPr/>
              <p:nvPr/>
            </p:nvSpPr>
            <p:spPr>
              <a:xfrm>
                <a:off x="3759647" y="2580854"/>
                <a:ext cx="109401" cy="30563"/>
              </a:xfrm>
              <a:custGeom>
                <a:rect b="b" l="l" r="r" t="t"/>
                <a:pathLst>
                  <a:path extrusionOk="0" h="195" w="698">
                    <a:moveTo>
                      <a:pt x="414" y="84"/>
                    </a:moveTo>
                    <a:lnTo>
                      <a:pt x="373" y="110"/>
                    </a:lnTo>
                    <a:lnTo>
                      <a:pt x="305" y="110"/>
                    </a:lnTo>
                    <a:lnTo>
                      <a:pt x="331" y="84"/>
                    </a:lnTo>
                    <a:close/>
                    <a:moveTo>
                      <a:pt x="352" y="0"/>
                    </a:moveTo>
                    <a:cubicBezTo>
                      <a:pt x="331" y="0"/>
                      <a:pt x="305" y="0"/>
                      <a:pt x="284" y="21"/>
                    </a:cubicBezTo>
                    <a:lnTo>
                      <a:pt x="43" y="110"/>
                    </a:lnTo>
                    <a:lnTo>
                      <a:pt x="22" y="110"/>
                    </a:lnTo>
                    <a:lnTo>
                      <a:pt x="22" y="131"/>
                    </a:lnTo>
                    <a:lnTo>
                      <a:pt x="1" y="131"/>
                    </a:lnTo>
                    <a:lnTo>
                      <a:pt x="22" y="152"/>
                    </a:lnTo>
                    <a:lnTo>
                      <a:pt x="22" y="173"/>
                    </a:lnTo>
                    <a:lnTo>
                      <a:pt x="90" y="173"/>
                    </a:lnTo>
                    <a:lnTo>
                      <a:pt x="373" y="194"/>
                    </a:lnTo>
                    <a:cubicBezTo>
                      <a:pt x="394" y="194"/>
                      <a:pt x="414" y="194"/>
                      <a:pt x="435" y="173"/>
                    </a:cubicBezTo>
                    <a:lnTo>
                      <a:pt x="676" y="84"/>
                    </a:lnTo>
                    <a:lnTo>
                      <a:pt x="697" y="84"/>
                    </a:lnTo>
                    <a:lnTo>
                      <a:pt x="697" y="63"/>
                    </a:lnTo>
                    <a:lnTo>
                      <a:pt x="697" y="42"/>
                    </a:lnTo>
                    <a:lnTo>
                      <a:pt x="697" y="21"/>
                    </a:lnTo>
                    <a:lnTo>
                      <a:pt x="655" y="21"/>
                    </a:lnTo>
                    <a:lnTo>
                      <a:pt x="63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8"/>
              <p:cNvSpPr/>
              <p:nvPr/>
            </p:nvSpPr>
            <p:spPr>
              <a:xfrm>
                <a:off x="3721874" y="2607969"/>
                <a:ext cx="89652" cy="14106"/>
              </a:xfrm>
              <a:custGeom>
                <a:rect b="b" l="l" r="r" t="t"/>
                <a:pathLst>
                  <a:path extrusionOk="0" h="90" w="572">
                    <a:moveTo>
                      <a:pt x="221" y="0"/>
                    </a:moveTo>
                    <a:lnTo>
                      <a:pt x="1" y="89"/>
                    </a:lnTo>
                    <a:lnTo>
                      <a:pt x="331" y="89"/>
                    </a:lnTo>
                    <a:lnTo>
                      <a:pt x="572"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8"/>
              <p:cNvSpPr/>
              <p:nvPr/>
            </p:nvSpPr>
            <p:spPr>
              <a:xfrm>
                <a:off x="3712157" y="2601386"/>
                <a:ext cx="109244" cy="27272"/>
              </a:xfrm>
              <a:custGeom>
                <a:rect b="b" l="l" r="r" t="t"/>
                <a:pathLst>
                  <a:path extrusionOk="0" h="174" w="697">
                    <a:moveTo>
                      <a:pt x="262" y="0"/>
                    </a:moveTo>
                    <a:lnTo>
                      <a:pt x="21" y="84"/>
                    </a:lnTo>
                    <a:lnTo>
                      <a:pt x="21" y="110"/>
                    </a:lnTo>
                    <a:lnTo>
                      <a:pt x="0" y="110"/>
                    </a:lnTo>
                    <a:lnTo>
                      <a:pt x="0" y="131"/>
                    </a:lnTo>
                    <a:lnTo>
                      <a:pt x="0" y="152"/>
                    </a:lnTo>
                    <a:lnTo>
                      <a:pt x="21" y="173"/>
                    </a:lnTo>
                    <a:lnTo>
                      <a:pt x="414" y="173"/>
                    </a:lnTo>
                    <a:lnTo>
                      <a:pt x="655" y="84"/>
                    </a:lnTo>
                    <a:lnTo>
                      <a:pt x="676" y="63"/>
                    </a:lnTo>
                    <a:lnTo>
                      <a:pt x="697" y="42"/>
                    </a:lnTo>
                    <a:lnTo>
                      <a:pt x="697" y="21"/>
                    </a:lnTo>
                    <a:lnTo>
                      <a:pt x="676" y="21"/>
                    </a:lnTo>
                    <a:lnTo>
                      <a:pt x="655"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8"/>
              <p:cNvSpPr/>
              <p:nvPr/>
            </p:nvSpPr>
            <p:spPr>
              <a:xfrm>
                <a:off x="3671092" y="2625209"/>
                <a:ext cx="88712" cy="17398"/>
              </a:xfrm>
              <a:custGeom>
                <a:rect b="b" l="l" r="r" t="t"/>
                <a:pathLst>
                  <a:path extrusionOk="0" h="111" w="566">
                    <a:moveTo>
                      <a:pt x="241" y="0"/>
                    </a:moveTo>
                    <a:lnTo>
                      <a:pt x="0" y="89"/>
                    </a:lnTo>
                    <a:lnTo>
                      <a:pt x="0" y="110"/>
                    </a:lnTo>
                    <a:lnTo>
                      <a:pt x="304" y="110"/>
                    </a:lnTo>
                    <a:cubicBezTo>
                      <a:pt x="325" y="110"/>
                      <a:pt x="325" y="89"/>
                      <a:pt x="325" y="89"/>
                    </a:cubicBezTo>
                    <a:lnTo>
                      <a:pt x="566"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8"/>
              <p:cNvSpPr/>
              <p:nvPr/>
            </p:nvSpPr>
            <p:spPr>
              <a:xfrm>
                <a:off x="3660434" y="2618627"/>
                <a:ext cx="110028" cy="30563"/>
              </a:xfrm>
              <a:custGeom>
                <a:rect b="b" l="l" r="r" t="t"/>
                <a:pathLst>
                  <a:path extrusionOk="0" h="195" w="702">
                    <a:moveTo>
                      <a:pt x="393" y="84"/>
                    </a:moveTo>
                    <a:lnTo>
                      <a:pt x="372" y="105"/>
                    </a:lnTo>
                    <a:lnTo>
                      <a:pt x="309" y="105"/>
                    </a:lnTo>
                    <a:lnTo>
                      <a:pt x="330" y="84"/>
                    </a:lnTo>
                    <a:close/>
                    <a:moveTo>
                      <a:pt x="330" y="0"/>
                    </a:moveTo>
                    <a:cubicBezTo>
                      <a:pt x="309" y="0"/>
                      <a:pt x="309" y="0"/>
                      <a:pt x="262" y="21"/>
                    </a:cubicBezTo>
                    <a:lnTo>
                      <a:pt x="21" y="105"/>
                    </a:lnTo>
                    <a:lnTo>
                      <a:pt x="0" y="105"/>
                    </a:lnTo>
                    <a:lnTo>
                      <a:pt x="0" y="131"/>
                    </a:lnTo>
                    <a:lnTo>
                      <a:pt x="0" y="152"/>
                    </a:lnTo>
                    <a:lnTo>
                      <a:pt x="21" y="173"/>
                    </a:lnTo>
                    <a:lnTo>
                      <a:pt x="68" y="173"/>
                    </a:lnTo>
                    <a:lnTo>
                      <a:pt x="372" y="194"/>
                    </a:lnTo>
                    <a:cubicBezTo>
                      <a:pt x="393" y="194"/>
                      <a:pt x="393" y="194"/>
                      <a:pt x="440" y="173"/>
                    </a:cubicBezTo>
                    <a:lnTo>
                      <a:pt x="655" y="84"/>
                    </a:lnTo>
                    <a:lnTo>
                      <a:pt x="676" y="84"/>
                    </a:lnTo>
                    <a:lnTo>
                      <a:pt x="702" y="63"/>
                    </a:lnTo>
                    <a:lnTo>
                      <a:pt x="702" y="42"/>
                    </a:lnTo>
                    <a:lnTo>
                      <a:pt x="676" y="21"/>
                    </a:lnTo>
                    <a:lnTo>
                      <a:pt x="655" y="21"/>
                    </a:lnTo>
                    <a:lnTo>
                      <a:pt x="63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8"/>
              <p:cNvSpPr/>
              <p:nvPr/>
            </p:nvSpPr>
            <p:spPr>
              <a:xfrm>
                <a:off x="4225149" y="2392929"/>
                <a:ext cx="85421" cy="16457"/>
              </a:xfrm>
              <a:custGeom>
                <a:rect b="b" l="l" r="r" t="t"/>
                <a:pathLst>
                  <a:path extrusionOk="0" h="105" w="545">
                    <a:moveTo>
                      <a:pt x="241" y="0"/>
                    </a:moveTo>
                    <a:lnTo>
                      <a:pt x="0" y="84"/>
                    </a:lnTo>
                    <a:lnTo>
                      <a:pt x="283" y="105"/>
                    </a:lnTo>
                    <a:lnTo>
                      <a:pt x="304" y="105"/>
                    </a:lnTo>
                    <a:lnTo>
                      <a:pt x="545" y="21"/>
                    </a:lnTo>
                    <a:lnTo>
                      <a:pt x="262"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8"/>
              <p:cNvSpPr/>
              <p:nvPr/>
            </p:nvSpPr>
            <p:spPr>
              <a:xfrm>
                <a:off x="4214491" y="2385563"/>
                <a:ext cx="105953" cy="31347"/>
              </a:xfrm>
              <a:custGeom>
                <a:rect b="b" l="l" r="r" t="t"/>
                <a:pathLst>
                  <a:path extrusionOk="0" h="200" w="676">
                    <a:moveTo>
                      <a:pt x="414" y="89"/>
                    </a:moveTo>
                    <a:lnTo>
                      <a:pt x="351" y="110"/>
                    </a:lnTo>
                    <a:lnTo>
                      <a:pt x="262" y="110"/>
                    </a:lnTo>
                    <a:lnTo>
                      <a:pt x="330" y="89"/>
                    </a:lnTo>
                    <a:close/>
                    <a:moveTo>
                      <a:pt x="283" y="0"/>
                    </a:moveTo>
                    <a:lnTo>
                      <a:pt x="21" y="89"/>
                    </a:lnTo>
                    <a:lnTo>
                      <a:pt x="21" y="110"/>
                    </a:lnTo>
                    <a:lnTo>
                      <a:pt x="0" y="110"/>
                    </a:lnTo>
                    <a:lnTo>
                      <a:pt x="0" y="131"/>
                    </a:lnTo>
                    <a:lnTo>
                      <a:pt x="21" y="152"/>
                    </a:lnTo>
                    <a:lnTo>
                      <a:pt x="21" y="178"/>
                    </a:lnTo>
                    <a:lnTo>
                      <a:pt x="68" y="178"/>
                    </a:lnTo>
                    <a:lnTo>
                      <a:pt x="351" y="199"/>
                    </a:lnTo>
                    <a:lnTo>
                      <a:pt x="414" y="199"/>
                    </a:lnTo>
                    <a:lnTo>
                      <a:pt x="655" y="89"/>
                    </a:lnTo>
                    <a:lnTo>
                      <a:pt x="676" y="89"/>
                    </a:lnTo>
                    <a:lnTo>
                      <a:pt x="676" y="47"/>
                    </a:lnTo>
                    <a:lnTo>
                      <a:pt x="676" y="21"/>
                    </a:lnTo>
                    <a:lnTo>
                      <a:pt x="613" y="21"/>
                    </a:lnTo>
                    <a:lnTo>
                      <a:pt x="351"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8"/>
              <p:cNvSpPr/>
              <p:nvPr/>
            </p:nvSpPr>
            <p:spPr>
              <a:xfrm>
                <a:off x="4170135" y="2413461"/>
                <a:ext cx="88712" cy="16457"/>
              </a:xfrm>
              <a:custGeom>
                <a:rect b="b" l="l" r="r" t="t"/>
                <a:pathLst>
                  <a:path extrusionOk="0" h="105" w="566">
                    <a:moveTo>
                      <a:pt x="262" y="0"/>
                    </a:moveTo>
                    <a:lnTo>
                      <a:pt x="0" y="84"/>
                    </a:lnTo>
                    <a:lnTo>
                      <a:pt x="21" y="84"/>
                    </a:lnTo>
                    <a:lnTo>
                      <a:pt x="304" y="105"/>
                    </a:lnTo>
                    <a:lnTo>
                      <a:pt x="330" y="105"/>
                    </a:lnTo>
                    <a:lnTo>
                      <a:pt x="566"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8"/>
              <p:cNvSpPr/>
              <p:nvPr/>
            </p:nvSpPr>
            <p:spPr>
              <a:xfrm>
                <a:off x="4160261" y="2405938"/>
                <a:ext cx="109244" cy="31347"/>
              </a:xfrm>
              <a:custGeom>
                <a:rect b="b" l="l" r="r" t="t"/>
                <a:pathLst>
                  <a:path extrusionOk="0" h="200" w="697">
                    <a:moveTo>
                      <a:pt x="414" y="90"/>
                    </a:moveTo>
                    <a:lnTo>
                      <a:pt x="367" y="111"/>
                    </a:lnTo>
                    <a:lnTo>
                      <a:pt x="283" y="111"/>
                    </a:lnTo>
                    <a:lnTo>
                      <a:pt x="346" y="90"/>
                    </a:lnTo>
                    <a:close/>
                    <a:moveTo>
                      <a:pt x="283" y="1"/>
                    </a:moveTo>
                    <a:lnTo>
                      <a:pt x="42" y="90"/>
                    </a:lnTo>
                    <a:lnTo>
                      <a:pt x="21" y="111"/>
                    </a:lnTo>
                    <a:lnTo>
                      <a:pt x="0" y="132"/>
                    </a:lnTo>
                    <a:lnTo>
                      <a:pt x="21" y="153"/>
                    </a:lnTo>
                    <a:lnTo>
                      <a:pt x="42" y="179"/>
                    </a:lnTo>
                    <a:lnTo>
                      <a:pt x="63" y="179"/>
                    </a:lnTo>
                    <a:lnTo>
                      <a:pt x="346" y="200"/>
                    </a:lnTo>
                    <a:cubicBezTo>
                      <a:pt x="367" y="200"/>
                      <a:pt x="393" y="200"/>
                      <a:pt x="414" y="179"/>
                    </a:cubicBezTo>
                    <a:lnTo>
                      <a:pt x="655" y="90"/>
                    </a:lnTo>
                    <a:lnTo>
                      <a:pt x="676" y="90"/>
                    </a:lnTo>
                    <a:lnTo>
                      <a:pt x="697" y="69"/>
                    </a:lnTo>
                    <a:lnTo>
                      <a:pt x="697" y="48"/>
                    </a:lnTo>
                    <a:lnTo>
                      <a:pt x="676" y="22"/>
                    </a:lnTo>
                    <a:lnTo>
                      <a:pt x="655" y="22"/>
                    </a:lnTo>
                    <a:lnTo>
                      <a:pt x="65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8"/>
              <p:cNvSpPr/>
              <p:nvPr/>
            </p:nvSpPr>
            <p:spPr>
              <a:xfrm>
                <a:off x="4119197" y="2429762"/>
                <a:ext cx="85577" cy="18965"/>
              </a:xfrm>
              <a:custGeom>
                <a:rect b="b" l="l" r="r" t="t"/>
                <a:pathLst>
                  <a:path extrusionOk="0" h="121" w="546">
                    <a:moveTo>
                      <a:pt x="262" y="1"/>
                    </a:moveTo>
                    <a:cubicBezTo>
                      <a:pt x="262" y="1"/>
                      <a:pt x="236" y="1"/>
                      <a:pt x="236" y="27"/>
                    </a:cubicBezTo>
                    <a:lnTo>
                      <a:pt x="1" y="111"/>
                    </a:lnTo>
                    <a:lnTo>
                      <a:pt x="283" y="111"/>
                    </a:lnTo>
                    <a:cubicBezTo>
                      <a:pt x="290" y="118"/>
                      <a:pt x="295" y="120"/>
                      <a:pt x="298" y="120"/>
                    </a:cubicBezTo>
                    <a:cubicBezTo>
                      <a:pt x="304" y="120"/>
                      <a:pt x="304" y="111"/>
                      <a:pt x="304" y="111"/>
                    </a:cubicBezTo>
                    <a:lnTo>
                      <a:pt x="545" y="27"/>
                    </a:lnTo>
                    <a:lnTo>
                      <a:pt x="262"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8"/>
              <p:cNvSpPr/>
              <p:nvPr/>
            </p:nvSpPr>
            <p:spPr>
              <a:xfrm>
                <a:off x="4108539" y="2423179"/>
                <a:ext cx="109244" cy="32914"/>
              </a:xfrm>
              <a:custGeom>
                <a:rect b="b" l="l" r="r" t="t"/>
                <a:pathLst>
                  <a:path extrusionOk="0" h="210" w="697">
                    <a:moveTo>
                      <a:pt x="330" y="90"/>
                    </a:moveTo>
                    <a:lnTo>
                      <a:pt x="414" y="111"/>
                    </a:lnTo>
                    <a:lnTo>
                      <a:pt x="351" y="132"/>
                    </a:lnTo>
                    <a:lnTo>
                      <a:pt x="283" y="111"/>
                    </a:lnTo>
                    <a:lnTo>
                      <a:pt x="330" y="90"/>
                    </a:lnTo>
                    <a:close/>
                    <a:moveTo>
                      <a:pt x="351" y="1"/>
                    </a:moveTo>
                    <a:cubicBezTo>
                      <a:pt x="304" y="1"/>
                      <a:pt x="304" y="1"/>
                      <a:pt x="283" y="22"/>
                    </a:cubicBezTo>
                    <a:lnTo>
                      <a:pt x="21" y="111"/>
                    </a:lnTo>
                    <a:lnTo>
                      <a:pt x="0" y="132"/>
                    </a:lnTo>
                    <a:lnTo>
                      <a:pt x="0" y="153"/>
                    </a:lnTo>
                    <a:lnTo>
                      <a:pt x="0" y="174"/>
                    </a:lnTo>
                    <a:lnTo>
                      <a:pt x="21" y="174"/>
                    </a:lnTo>
                    <a:lnTo>
                      <a:pt x="21" y="200"/>
                    </a:lnTo>
                    <a:lnTo>
                      <a:pt x="351" y="200"/>
                    </a:lnTo>
                    <a:cubicBezTo>
                      <a:pt x="365" y="200"/>
                      <a:pt x="370" y="209"/>
                      <a:pt x="384" y="209"/>
                    </a:cubicBezTo>
                    <a:cubicBezTo>
                      <a:pt x="391" y="209"/>
                      <a:pt x="400" y="207"/>
                      <a:pt x="414" y="200"/>
                    </a:cubicBezTo>
                    <a:lnTo>
                      <a:pt x="655" y="111"/>
                    </a:lnTo>
                    <a:lnTo>
                      <a:pt x="676" y="111"/>
                    </a:lnTo>
                    <a:lnTo>
                      <a:pt x="676" y="90"/>
                    </a:lnTo>
                    <a:lnTo>
                      <a:pt x="697" y="69"/>
                    </a:lnTo>
                    <a:lnTo>
                      <a:pt x="676" y="43"/>
                    </a:lnTo>
                    <a:lnTo>
                      <a:pt x="655" y="43"/>
                    </a:lnTo>
                    <a:lnTo>
                      <a:pt x="655" y="22"/>
                    </a:lnTo>
                    <a:lnTo>
                      <a:pt x="613" y="22"/>
                    </a:lnTo>
                    <a:lnTo>
                      <a:pt x="35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8"/>
              <p:cNvSpPr/>
              <p:nvPr/>
            </p:nvSpPr>
            <p:spPr>
              <a:xfrm>
                <a:off x="4064183" y="2450294"/>
                <a:ext cx="88869" cy="17398"/>
              </a:xfrm>
              <a:custGeom>
                <a:rect b="b" l="l" r="r" t="t"/>
                <a:pathLst>
                  <a:path extrusionOk="0" h="111" w="567">
                    <a:moveTo>
                      <a:pt x="262" y="1"/>
                    </a:moveTo>
                    <a:lnTo>
                      <a:pt x="1" y="90"/>
                    </a:lnTo>
                    <a:cubicBezTo>
                      <a:pt x="1" y="111"/>
                      <a:pt x="1" y="111"/>
                      <a:pt x="22" y="111"/>
                    </a:cubicBezTo>
                    <a:lnTo>
                      <a:pt x="325" y="111"/>
                    </a:lnTo>
                    <a:lnTo>
                      <a:pt x="566" y="27"/>
                    </a:lnTo>
                    <a:lnTo>
                      <a:pt x="28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8"/>
              <p:cNvSpPr/>
              <p:nvPr/>
            </p:nvSpPr>
            <p:spPr>
              <a:xfrm>
                <a:off x="4053525" y="2443711"/>
                <a:ext cx="110185" cy="31347"/>
              </a:xfrm>
              <a:custGeom>
                <a:rect b="b" l="l" r="r" t="t"/>
                <a:pathLst>
                  <a:path extrusionOk="0" h="200" w="703">
                    <a:moveTo>
                      <a:pt x="420" y="90"/>
                    </a:moveTo>
                    <a:lnTo>
                      <a:pt x="372" y="111"/>
                    </a:lnTo>
                    <a:lnTo>
                      <a:pt x="289" y="111"/>
                    </a:lnTo>
                    <a:lnTo>
                      <a:pt x="351" y="90"/>
                    </a:lnTo>
                    <a:close/>
                    <a:moveTo>
                      <a:pt x="351" y="1"/>
                    </a:moveTo>
                    <a:cubicBezTo>
                      <a:pt x="330" y="1"/>
                      <a:pt x="330" y="1"/>
                      <a:pt x="289" y="22"/>
                    </a:cubicBezTo>
                    <a:lnTo>
                      <a:pt x="48" y="111"/>
                    </a:lnTo>
                    <a:lnTo>
                      <a:pt x="27" y="111"/>
                    </a:lnTo>
                    <a:lnTo>
                      <a:pt x="27" y="132"/>
                    </a:lnTo>
                    <a:lnTo>
                      <a:pt x="1" y="132"/>
                    </a:lnTo>
                    <a:lnTo>
                      <a:pt x="1" y="153"/>
                    </a:lnTo>
                    <a:lnTo>
                      <a:pt x="27" y="174"/>
                    </a:lnTo>
                    <a:lnTo>
                      <a:pt x="48" y="174"/>
                    </a:lnTo>
                    <a:lnTo>
                      <a:pt x="69" y="200"/>
                    </a:lnTo>
                    <a:lnTo>
                      <a:pt x="440" y="200"/>
                    </a:lnTo>
                    <a:lnTo>
                      <a:pt x="681" y="111"/>
                    </a:lnTo>
                    <a:lnTo>
                      <a:pt x="681" y="90"/>
                    </a:lnTo>
                    <a:lnTo>
                      <a:pt x="702" y="90"/>
                    </a:lnTo>
                    <a:lnTo>
                      <a:pt x="702" y="69"/>
                    </a:lnTo>
                    <a:lnTo>
                      <a:pt x="702" y="43"/>
                    </a:lnTo>
                    <a:lnTo>
                      <a:pt x="681" y="22"/>
                    </a:lnTo>
                    <a:lnTo>
                      <a:pt x="634" y="22"/>
                    </a:lnTo>
                    <a:lnTo>
                      <a:pt x="35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8"/>
              <p:cNvSpPr/>
              <p:nvPr/>
            </p:nvSpPr>
            <p:spPr>
              <a:xfrm>
                <a:off x="4012460" y="2470826"/>
                <a:ext cx="89652" cy="17398"/>
              </a:xfrm>
              <a:custGeom>
                <a:rect b="b" l="l" r="r" t="t"/>
                <a:pathLst>
                  <a:path extrusionOk="0" h="111" w="572">
                    <a:moveTo>
                      <a:pt x="242" y="1"/>
                    </a:moveTo>
                    <a:lnTo>
                      <a:pt x="1" y="90"/>
                    </a:lnTo>
                    <a:lnTo>
                      <a:pt x="310" y="111"/>
                    </a:lnTo>
                    <a:lnTo>
                      <a:pt x="331" y="111"/>
                    </a:lnTo>
                    <a:lnTo>
                      <a:pt x="572" y="27"/>
                    </a:lnTo>
                    <a:lnTo>
                      <a:pt x="572"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8"/>
              <p:cNvSpPr/>
              <p:nvPr/>
            </p:nvSpPr>
            <p:spPr>
              <a:xfrm>
                <a:off x="4002586" y="2464243"/>
                <a:ext cx="109401" cy="31347"/>
              </a:xfrm>
              <a:custGeom>
                <a:rect b="b" l="l" r="r" t="t"/>
                <a:pathLst>
                  <a:path extrusionOk="0" h="200" w="698">
                    <a:moveTo>
                      <a:pt x="415" y="90"/>
                    </a:moveTo>
                    <a:lnTo>
                      <a:pt x="373" y="111"/>
                    </a:lnTo>
                    <a:lnTo>
                      <a:pt x="284" y="111"/>
                    </a:lnTo>
                    <a:lnTo>
                      <a:pt x="326" y="90"/>
                    </a:lnTo>
                    <a:close/>
                    <a:moveTo>
                      <a:pt x="284" y="1"/>
                    </a:moveTo>
                    <a:lnTo>
                      <a:pt x="43" y="111"/>
                    </a:lnTo>
                    <a:lnTo>
                      <a:pt x="1" y="111"/>
                    </a:lnTo>
                    <a:lnTo>
                      <a:pt x="1" y="132"/>
                    </a:lnTo>
                    <a:lnTo>
                      <a:pt x="1" y="153"/>
                    </a:lnTo>
                    <a:lnTo>
                      <a:pt x="22" y="174"/>
                    </a:lnTo>
                    <a:lnTo>
                      <a:pt x="64" y="174"/>
                    </a:lnTo>
                    <a:lnTo>
                      <a:pt x="352" y="200"/>
                    </a:lnTo>
                    <a:cubicBezTo>
                      <a:pt x="373" y="200"/>
                      <a:pt x="394" y="200"/>
                      <a:pt x="415" y="174"/>
                    </a:cubicBezTo>
                    <a:lnTo>
                      <a:pt x="655" y="90"/>
                    </a:lnTo>
                    <a:lnTo>
                      <a:pt x="676" y="90"/>
                    </a:lnTo>
                    <a:lnTo>
                      <a:pt x="697" y="69"/>
                    </a:lnTo>
                    <a:lnTo>
                      <a:pt x="697" y="43"/>
                    </a:lnTo>
                    <a:lnTo>
                      <a:pt x="676" y="22"/>
                    </a:lnTo>
                    <a:lnTo>
                      <a:pt x="655" y="22"/>
                    </a:lnTo>
                    <a:lnTo>
                      <a:pt x="63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8"/>
              <p:cNvSpPr/>
              <p:nvPr/>
            </p:nvSpPr>
            <p:spPr>
              <a:xfrm>
                <a:off x="3961678" y="2491358"/>
                <a:ext cx="88712" cy="17398"/>
              </a:xfrm>
              <a:custGeom>
                <a:rect b="b" l="l" r="r" t="t"/>
                <a:pathLst>
                  <a:path extrusionOk="0" h="111" w="566">
                    <a:moveTo>
                      <a:pt x="241" y="1"/>
                    </a:moveTo>
                    <a:lnTo>
                      <a:pt x="0" y="90"/>
                    </a:lnTo>
                    <a:lnTo>
                      <a:pt x="283" y="111"/>
                    </a:lnTo>
                    <a:cubicBezTo>
                      <a:pt x="304" y="111"/>
                      <a:pt x="304" y="90"/>
                      <a:pt x="325" y="90"/>
                    </a:cubicBezTo>
                    <a:lnTo>
                      <a:pt x="566"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8"/>
              <p:cNvSpPr/>
              <p:nvPr/>
            </p:nvSpPr>
            <p:spPr>
              <a:xfrm>
                <a:off x="3950864" y="2484775"/>
                <a:ext cx="110185" cy="29153"/>
              </a:xfrm>
              <a:custGeom>
                <a:rect b="b" l="l" r="r" t="t"/>
                <a:pathLst>
                  <a:path extrusionOk="0" h="186" w="703">
                    <a:moveTo>
                      <a:pt x="420" y="90"/>
                    </a:moveTo>
                    <a:lnTo>
                      <a:pt x="352" y="111"/>
                    </a:lnTo>
                    <a:lnTo>
                      <a:pt x="289" y="90"/>
                    </a:lnTo>
                    <a:close/>
                    <a:moveTo>
                      <a:pt x="263" y="1"/>
                    </a:moveTo>
                    <a:lnTo>
                      <a:pt x="27" y="90"/>
                    </a:lnTo>
                    <a:lnTo>
                      <a:pt x="27" y="111"/>
                    </a:lnTo>
                    <a:lnTo>
                      <a:pt x="1" y="111"/>
                    </a:lnTo>
                    <a:lnTo>
                      <a:pt x="1" y="132"/>
                    </a:lnTo>
                    <a:lnTo>
                      <a:pt x="1" y="153"/>
                    </a:lnTo>
                    <a:lnTo>
                      <a:pt x="27" y="153"/>
                    </a:lnTo>
                    <a:lnTo>
                      <a:pt x="27" y="173"/>
                    </a:lnTo>
                    <a:lnTo>
                      <a:pt x="352" y="173"/>
                    </a:lnTo>
                    <a:cubicBezTo>
                      <a:pt x="366" y="173"/>
                      <a:pt x="380" y="185"/>
                      <a:pt x="395" y="185"/>
                    </a:cubicBezTo>
                    <a:cubicBezTo>
                      <a:pt x="403" y="185"/>
                      <a:pt x="411" y="182"/>
                      <a:pt x="420" y="173"/>
                    </a:cubicBezTo>
                    <a:lnTo>
                      <a:pt x="656" y="90"/>
                    </a:lnTo>
                    <a:lnTo>
                      <a:pt x="682" y="90"/>
                    </a:lnTo>
                    <a:lnTo>
                      <a:pt x="682" y="69"/>
                    </a:lnTo>
                    <a:lnTo>
                      <a:pt x="703" y="43"/>
                    </a:lnTo>
                    <a:lnTo>
                      <a:pt x="682" y="22"/>
                    </a:lnTo>
                    <a:lnTo>
                      <a:pt x="656" y="22"/>
                    </a:lnTo>
                    <a:lnTo>
                      <a:pt x="65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8"/>
              <p:cNvSpPr/>
              <p:nvPr/>
            </p:nvSpPr>
            <p:spPr>
              <a:xfrm>
                <a:off x="3909956" y="2508599"/>
                <a:ext cx="86204" cy="17398"/>
              </a:xfrm>
              <a:custGeom>
                <a:rect b="b" l="l" r="r" t="t"/>
                <a:pathLst>
                  <a:path extrusionOk="0" h="111" w="550">
                    <a:moveTo>
                      <a:pt x="262" y="1"/>
                    </a:moveTo>
                    <a:cubicBezTo>
                      <a:pt x="241" y="1"/>
                      <a:pt x="241" y="1"/>
                      <a:pt x="241" y="21"/>
                    </a:cubicBezTo>
                    <a:lnTo>
                      <a:pt x="0" y="111"/>
                    </a:lnTo>
                    <a:lnTo>
                      <a:pt x="309" y="111"/>
                    </a:lnTo>
                    <a:lnTo>
                      <a:pt x="550" y="21"/>
                    </a:lnTo>
                    <a:lnTo>
                      <a:pt x="262"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8"/>
              <p:cNvSpPr/>
              <p:nvPr/>
            </p:nvSpPr>
            <p:spPr>
              <a:xfrm>
                <a:off x="3896790" y="2502016"/>
                <a:ext cx="112536" cy="30563"/>
              </a:xfrm>
              <a:custGeom>
                <a:rect b="b" l="l" r="r" t="t"/>
                <a:pathLst>
                  <a:path extrusionOk="0" h="195" w="718">
                    <a:moveTo>
                      <a:pt x="414" y="90"/>
                    </a:moveTo>
                    <a:lnTo>
                      <a:pt x="372" y="111"/>
                    </a:lnTo>
                    <a:lnTo>
                      <a:pt x="304" y="111"/>
                    </a:lnTo>
                    <a:lnTo>
                      <a:pt x="346" y="90"/>
                    </a:lnTo>
                    <a:close/>
                    <a:moveTo>
                      <a:pt x="346" y="1"/>
                    </a:moveTo>
                    <a:cubicBezTo>
                      <a:pt x="325" y="1"/>
                      <a:pt x="304" y="1"/>
                      <a:pt x="283" y="22"/>
                    </a:cubicBezTo>
                    <a:lnTo>
                      <a:pt x="42" y="111"/>
                    </a:lnTo>
                    <a:lnTo>
                      <a:pt x="21" y="111"/>
                    </a:lnTo>
                    <a:lnTo>
                      <a:pt x="21" y="132"/>
                    </a:lnTo>
                    <a:lnTo>
                      <a:pt x="0" y="153"/>
                    </a:lnTo>
                    <a:lnTo>
                      <a:pt x="21" y="153"/>
                    </a:lnTo>
                    <a:lnTo>
                      <a:pt x="21" y="173"/>
                    </a:lnTo>
                    <a:lnTo>
                      <a:pt x="42" y="173"/>
                    </a:lnTo>
                    <a:lnTo>
                      <a:pt x="42" y="194"/>
                    </a:lnTo>
                    <a:lnTo>
                      <a:pt x="435" y="194"/>
                    </a:lnTo>
                    <a:lnTo>
                      <a:pt x="676" y="111"/>
                    </a:lnTo>
                    <a:lnTo>
                      <a:pt x="676" y="90"/>
                    </a:lnTo>
                    <a:lnTo>
                      <a:pt x="697" y="90"/>
                    </a:lnTo>
                    <a:lnTo>
                      <a:pt x="718" y="63"/>
                    </a:lnTo>
                    <a:lnTo>
                      <a:pt x="697" y="43"/>
                    </a:lnTo>
                    <a:lnTo>
                      <a:pt x="697" y="22"/>
                    </a:lnTo>
                    <a:lnTo>
                      <a:pt x="634" y="22"/>
                    </a:lnTo>
                    <a:lnTo>
                      <a:pt x="34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8"/>
              <p:cNvSpPr/>
              <p:nvPr/>
            </p:nvSpPr>
            <p:spPr>
              <a:xfrm>
                <a:off x="3855726" y="2529131"/>
                <a:ext cx="92160" cy="17398"/>
              </a:xfrm>
              <a:custGeom>
                <a:rect b="b" l="l" r="r" t="t"/>
                <a:pathLst>
                  <a:path extrusionOk="0" h="111" w="588">
                    <a:moveTo>
                      <a:pt x="241" y="0"/>
                    </a:moveTo>
                    <a:lnTo>
                      <a:pt x="0" y="90"/>
                    </a:lnTo>
                    <a:lnTo>
                      <a:pt x="21" y="90"/>
                    </a:lnTo>
                    <a:lnTo>
                      <a:pt x="304" y="110"/>
                    </a:lnTo>
                    <a:lnTo>
                      <a:pt x="325" y="110"/>
                    </a:lnTo>
                    <a:lnTo>
                      <a:pt x="566" y="21"/>
                    </a:lnTo>
                    <a:cubicBezTo>
                      <a:pt x="587" y="0"/>
                      <a:pt x="566" y="0"/>
                      <a:pt x="56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8"/>
              <p:cNvSpPr/>
              <p:nvPr/>
            </p:nvSpPr>
            <p:spPr>
              <a:xfrm>
                <a:off x="3845068" y="2522548"/>
                <a:ext cx="110185" cy="30563"/>
              </a:xfrm>
              <a:custGeom>
                <a:rect b="b" l="l" r="r" t="t"/>
                <a:pathLst>
                  <a:path extrusionOk="0" h="195" w="703">
                    <a:moveTo>
                      <a:pt x="414" y="90"/>
                    </a:moveTo>
                    <a:lnTo>
                      <a:pt x="372" y="111"/>
                    </a:lnTo>
                    <a:lnTo>
                      <a:pt x="309" y="111"/>
                    </a:lnTo>
                    <a:lnTo>
                      <a:pt x="351" y="90"/>
                    </a:lnTo>
                    <a:close/>
                    <a:moveTo>
                      <a:pt x="283" y="1"/>
                    </a:moveTo>
                    <a:lnTo>
                      <a:pt x="283" y="22"/>
                    </a:lnTo>
                    <a:lnTo>
                      <a:pt x="48" y="111"/>
                    </a:lnTo>
                    <a:lnTo>
                      <a:pt x="21" y="111"/>
                    </a:lnTo>
                    <a:lnTo>
                      <a:pt x="0" y="132"/>
                    </a:lnTo>
                    <a:lnTo>
                      <a:pt x="0" y="152"/>
                    </a:lnTo>
                    <a:lnTo>
                      <a:pt x="21" y="173"/>
                    </a:lnTo>
                    <a:lnTo>
                      <a:pt x="89" y="173"/>
                    </a:lnTo>
                    <a:lnTo>
                      <a:pt x="372" y="194"/>
                    </a:lnTo>
                    <a:cubicBezTo>
                      <a:pt x="393" y="194"/>
                      <a:pt x="414" y="194"/>
                      <a:pt x="440" y="173"/>
                    </a:cubicBezTo>
                    <a:lnTo>
                      <a:pt x="676" y="90"/>
                    </a:lnTo>
                    <a:lnTo>
                      <a:pt x="702" y="90"/>
                    </a:lnTo>
                    <a:lnTo>
                      <a:pt x="702" y="63"/>
                    </a:lnTo>
                    <a:lnTo>
                      <a:pt x="702" y="42"/>
                    </a:lnTo>
                    <a:lnTo>
                      <a:pt x="702" y="22"/>
                    </a:lnTo>
                    <a:lnTo>
                      <a:pt x="655" y="22"/>
                    </a:lnTo>
                    <a:lnTo>
                      <a:pt x="63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8"/>
              <p:cNvSpPr/>
              <p:nvPr/>
            </p:nvSpPr>
            <p:spPr>
              <a:xfrm>
                <a:off x="3804003" y="2549663"/>
                <a:ext cx="89652" cy="14106"/>
              </a:xfrm>
              <a:custGeom>
                <a:rect b="b" l="l" r="r" t="t"/>
                <a:pathLst>
                  <a:path extrusionOk="0" h="90" w="572">
                    <a:moveTo>
                      <a:pt x="241" y="0"/>
                    </a:moveTo>
                    <a:lnTo>
                      <a:pt x="1" y="89"/>
                    </a:lnTo>
                    <a:lnTo>
                      <a:pt x="330" y="89"/>
                    </a:lnTo>
                    <a:lnTo>
                      <a:pt x="571"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8"/>
              <p:cNvSpPr/>
              <p:nvPr/>
            </p:nvSpPr>
            <p:spPr>
              <a:xfrm>
                <a:off x="3794129" y="2543081"/>
                <a:ext cx="109401" cy="27272"/>
              </a:xfrm>
              <a:custGeom>
                <a:rect b="b" l="l" r="r" t="t"/>
                <a:pathLst>
                  <a:path extrusionOk="0" h="174" w="698">
                    <a:moveTo>
                      <a:pt x="284" y="1"/>
                    </a:moveTo>
                    <a:lnTo>
                      <a:pt x="43" y="90"/>
                    </a:lnTo>
                    <a:lnTo>
                      <a:pt x="22" y="110"/>
                    </a:lnTo>
                    <a:lnTo>
                      <a:pt x="1" y="110"/>
                    </a:lnTo>
                    <a:lnTo>
                      <a:pt x="1" y="131"/>
                    </a:lnTo>
                    <a:lnTo>
                      <a:pt x="1" y="152"/>
                    </a:lnTo>
                    <a:lnTo>
                      <a:pt x="22" y="152"/>
                    </a:lnTo>
                    <a:lnTo>
                      <a:pt x="22" y="173"/>
                    </a:lnTo>
                    <a:lnTo>
                      <a:pt x="435" y="173"/>
                    </a:lnTo>
                    <a:lnTo>
                      <a:pt x="676" y="90"/>
                    </a:lnTo>
                    <a:lnTo>
                      <a:pt x="697" y="63"/>
                    </a:lnTo>
                    <a:lnTo>
                      <a:pt x="697" y="42"/>
                    </a:lnTo>
                    <a:lnTo>
                      <a:pt x="697" y="21"/>
                    </a:lnTo>
                    <a:lnTo>
                      <a:pt x="676" y="21"/>
                    </a:lnTo>
                    <a:lnTo>
                      <a:pt x="67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8"/>
              <p:cNvSpPr/>
              <p:nvPr/>
            </p:nvSpPr>
            <p:spPr>
              <a:xfrm>
                <a:off x="3753064" y="2566904"/>
                <a:ext cx="88869" cy="17398"/>
              </a:xfrm>
              <a:custGeom>
                <a:rect b="b" l="l" r="r" t="t"/>
                <a:pathLst>
                  <a:path extrusionOk="0" h="111" w="567">
                    <a:moveTo>
                      <a:pt x="242" y="0"/>
                    </a:moveTo>
                    <a:lnTo>
                      <a:pt x="1" y="110"/>
                    </a:lnTo>
                    <a:lnTo>
                      <a:pt x="326" y="110"/>
                    </a:lnTo>
                    <a:lnTo>
                      <a:pt x="566" y="21"/>
                    </a:lnTo>
                    <a:lnTo>
                      <a:pt x="263"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38"/>
              <p:cNvSpPr/>
              <p:nvPr/>
            </p:nvSpPr>
            <p:spPr>
              <a:xfrm>
                <a:off x="3742406" y="2560321"/>
                <a:ext cx="110185" cy="30563"/>
              </a:xfrm>
              <a:custGeom>
                <a:rect b="b" l="l" r="r" t="t"/>
                <a:pathLst>
                  <a:path extrusionOk="0" h="195" w="703">
                    <a:moveTo>
                      <a:pt x="415" y="84"/>
                    </a:moveTo>
                    <a:lnTo>
                      <a:pt x="373" y="110"/>
                    </a:lnTo>
                    <a:lnTo>
                      <a:pt x="310" y="110"/>
                    </a:lnTo>
                    <a:lnTo>
                      <a:pt x="331" y="84"/>
                    </a:lnTo>
                    <a:close/>
                    <a:moveTo>
                      <a:pt x="331" y="0"/>
                    </a:moveTo>
                    <a:cubicBezTo>
                      <a:pt x="310" y="0"/>
                      <a:pt x="310" y="0"/>
                      <a:pt x="284" y="21"/>
                    </a:cubicBezTo>
                    <a:lnTo>
                      <a:pt x="48" y="110"/>
                    </a:lnTo>
                    <a:lnTo>
                      <a:pt x="22" y="110"/>
                    </a:lnTo>
                    <a:lnTo>
                      <a:pt x="1" y="131"/>
                    </a:lnTo>
                    <a:lnTo>
                      <a:pt x="1" y="152"/>
                    </a:lnTo>
                    <a:lnTo>
                      <a:pt x="22" y="173"/>
                    </a:lnTo>
                    <a:lnTo>
                      <a:pt x="48" y="194"/>
                    </a:lnTo>
                    <a:lnTo>
                      <a:pt x="373" y="194"/>
                    </a:lnTo>
                    <a:cubicBezTo>
                      <a:pt x="394" y="194"/>
                      <a:pt x="415" y="194"/>
                      <a:pt x="441" y="173"/>
                    </a:cubicBezTo>
                    <a:lnTo>
                      <a:pt x="676" y="84"/>
                    </a:lnTo>
                    <a:lnTo>
                      <a:pt x="703" y="84"/>
                    </a:lnTo>
                    <a:lnTo>
                      <a:pt x="703" y="63"/>
                    </a:lnTo>
                    <a:lnTo>
                      <a:pt x="703" y="42"/>
                    </a:lnTo>
                    <a:lnTo>
                      <a:pt x="703" y="21"/>
                    </a:lnTo>
                    <a:lnTo>
                      <a:pt x="634" y="21"/>
                    </a:lnTo>
                    <a:lnTo>
                      <a:pt x="331"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38"/>
              <p:cNvSpPr/>
              <p:nvPr/>
            </p:nvSpPr>
            <p:spPr>
              <a:xfrm>
                <a:off x="3701342" y="2587436"/>
                <a:ext cx="89652" cy="14106"/>
              </a:xfrm>
              <a:custGeom>
                <a:rect b="b" l="l" r="r" t="t"/>
                <a:pathLst>
                  <a:path extrusionOk="0" h="90" w="572">
                    <a:moveTo>
                      <a:pt x="242" y="0"/>
                    </a:moveTo>
                    <a:lnTo>
                      <a:pt x="1" y="89"/>
                    </a:lnTo>
                    <a:lnTo>
                      <a:pt x="352" y="89"/>
                    </a:lnTo>
                    <a:lnTo>
                      <a:pt x="572"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8"/>
              <p:cNvSpPr/>
              <p:nvPr/>
            </p:nvSpPr>
            <p:spPr>
              <a:xfrm>
                <a:off x="3691624" y="2580854"/>
                <a:ext cx="109244" cy="28683"/>
              </a:xfrm>
              <a:custGeom>
                <a:rect b="b" l="l" r="r" t="t"/>
                <a:pathLst>
                  <a:path extrusionOk="0" h="183" w="697">
                    <a:moveTo>
                      <a:pt x="414" y="84"/>
                    </a:moveTo>
                    <a:lnTo>
                      <a:pt x="372" y="110"/>
                    </a:lnTo>
                    <a:lnTo>
                      <a:pt x="304" y="84"/>
                    </a:lnTo>
                    <a:close/>
                    <a:moveTo>
                      <a:pt x="262" y="0"/>
                    </a:moveTo>
                    <a:lnTo>
                      <a:pt x="42" y="110"/>
                    </a:lnTo>
                    <a:lnTo>
                      <a:pt x="21" y="110"/>
                    </a:lnTo>
                    <a:lnTo>
                      <a:pt x="0" y="131"/>
                    </a:lnTo>
                    <a:lnTo>
                      <a:pt x="0" y="152"/>
                    </a:lnTo>
                    <a:lnTo>
                      <a:pt x="21" y="173"/>
                    </a:lnTo>
                    <a:lnTo>
                      <a:pt x="372" y="173"/>
                    </a:lnTo>
                    <a:cubicBezTo>
                      <a:pt x="386" y="173"/>
                      <a:pt x="400" y="183"/>
                      <a:pt x="414" y="183"/>
                    </a:cubicBezTo>
                    <a:cubicBezTo>
                      <a:pt x="421" y="183"/>
                      <a:pt x="428" y="180"/>
                      <a:pt x="435" y="173"/>
                    </a:cubicBezTo>
                    <a:lnTo>
                      <a:pt x="676" y="84"/>
                    </a:lnTo>
                    <a:lnTo>
                      <a:pt x="697" y="63"/>
                    </a:lnTo>
                    <a:lnTo>
                      <a:pt x="697" y="42"/>
                    </a:lnTo>
                    <a:lnTo>
                      <a:pt x="697" y="21"/>
                    </a:lnTo>
                    <a:lnTo>
                      <a:pt x="676" y="21"/>
                    </a:lnTo>
                    <a:lnTo>
                      <a:pt x="67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8"/>
              <p:cNvSpPr/>
              <p:nvPr/>
            </p:nvSpPr>
            <p:spPr>
              <a:xfrm>
                <a:off x="3650560" y="2607969"/>
                <a:ext cx="88712" cy="14106"/>
              </a:xfrm>
              <a:custGeom>
                <a:rect b="b" l="l" r="r" t="t"/>
                <a:pathLst>
                  <a:path extrusionOk="0" h="90" w="566">
                    <a:moveTo>
                      <a:pt x="241" y="0"/>
                    </a:moveTo>
                    <a:lnTo>
                      <a:pt x="0" y="89"/>
                    </a:lnTo>
                    <a:lnTo>
                      <a:pt x="346" y="89"/>
                    </a:lnTo>
                    <a:lnTo>
                      <a:pt x="566"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8"/>
              <p:cNvSpPr/>
              <p:nvPr/>
            </p:nvSpPr>
            <p:spPr>
              <a:xfrm>
                <a:off x="3639902" y="2601386"/>
                <a:ext cx="113319" cy="27272"/>
              </a:xfrm>
              <a:custGeom>
                <a:rect b="b" l="l" r="r" t="t"/>
                <a:pathLst>
                  <a:path extrusionOk="0" h="174" w="723">
                    <a:moveTo>
                      <a:pt x="262" y="0"/>
                    </a:moveTo>
                    <a:lnTo>
                      <a:pt x="47" y="84"/>
                    </a:lnTo>
                    <a:lnTo>
                      <a:pt x="21" y="84"/>
                    </a:lnTo>
                    <a:lnTo>
                      <a:pt x="21" y="110"/>
                    </a:lnTo>
                    <a:lnTo>
                      <a:pt x="0" y="110"/>
                    </a:lnTo>
                    <a:lnTo>
                      <a:pt x="0" y="131"/>
                    </a:lnTo>
                    <a:lnTo>
                      <a:pt x="0" y="152"/>
                    </a:lnTo>
                    <a:lnTo>
                      <a:pt x="21" y="152"/>
                    </a:lnTo>
                    <a:lnTo>
                      <a:pt x="47" y="173"/>
                    </a:lnTo>
                    <a:lnTo>
                      <a:pt x="440" y="173"/>
                    </a:lnTo>
                    <a:lnTo>
                      <a:pt x="676" y="84"/>
                    </a:lnTo>
                    <a:lnTo>
                      <a:pt x="702" y="63"/>
                    </a:lnTo>
                    <a:lnTo>
                      <a:pt x="702" y="42"/>
                    </a:lnTo>
                    <a:lnTo>
                      <a:pt x="723" y="42"/>
                    </a:lnTo>
                    <a:lnTo>
                      <a:pt x="702" y="21"/>
                    </a:lnTo>
                    <a:lnTo>
                      <a:pt x="67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8"/>
              <p:cNvSpPr/>
              <p:nvPr/>
            </p:nvSpPr>
            <p:spPr>
              <a:xfrm>
                <a:off x="3598837" y="2625209"/>
                <a:ext cx="92944" cy="17398"/>
              </a:xfrm>
              <a:custGeom>
                <a:rect b="b" l="l" r="r" t="t"/>
                <a:pathLst>
                  <a:path extrusionOk="0" h="111" w="593">
                    <a:moveTo>
                      <a:pt x="241" y="0"/>
                    </a:moveTo>
                    <a:lnTo>
                      <a:pt x="0" y="89"/>
                    </a:lnTo>
                    <a:lnTo>
                      <a:pt x="21" y="89"/>
                    </a:lnTo>
                    <a:lnTo>
                      <a:pt x="330" y="110"/>
                    </a:lnTo>
                    <a:lnTo>
                      <a:pt x="351" y="89"/>
                    </a:lnTo>
                    <a:lnTo>
                      <a:pt x="592"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8"/>
              <p:cNvSpPr/>
              <p:nvPr/>
            </p:nvSpPr>
            <p:spPr>
              <a:xfrm>
                <a:off x="3588963" y="2618627"/>
                <a:ext cx="112536" cy="28683"/>
              </a:xfrm>
              <a:custGeom>
                <a:rect b="b" l="l" r="r" t="t"/>
                <a:pathLst>
                  <a:path extrusionOk="0" h="183" w="718">
                    <a:moveTo>
                      <a:pt x="414" y="84"/>
                    </a:moveTo>
                    <a:lnTo>
                      <a:pt x="393" y="105"/>
                    </a:lnTo>
                    <a:lnTo>
                      <a:pt x="304" y="105"/>
                    </a:lnTo>
                    <a:lnTo>
                      <a:pt x="325" y="84"/>
                    </a:lnTo>
                    <a:close/>
                    <a:moveTo>
                      <a:pt x="325" y="0"/>
                    </a:moveTo>
                    <a:cubicBezTo>
                      <a:pt x="304" y="0"/>
                      <a:pt x="304" y="0"/>
                      <a:pt x="262" y="21"/>
                    </a:cubicBezTo>
                    <a:lnTo>
                      <a:pt x="42" y="105"/>
                    </a:lnTo>
                    <a:lnTo>
                      <a:pt x="21" y="105"/>
                    </a:lnTo>
                    <a:lnTo>
                      <a:pt x="0" y="131"/>
                    </a:lnTo>
                    <a:lnTo>
                      <a:pt x="0" y="152"/>
                    </a:lnTo>
                    <a:lnTo>
                      <a:pt x="21" y="173"/>
                    </a:lnTo>
                    <a:lnTo>
                      <a:pt x="393" y="173"/>
                    </a:lnTo>
                    <a:cubicBezTo>
                      <a:pt x="407" y="173"/>
                      <a:pt x="412" y="182"/>
                      <a:pt x="420" y="182"/>
                    </a:cubicBezTo>
                    <a:cubicBezTo>
                      <a:pt x="424" y="182"/>
                      <a:pt x="428" y="180"/>
                      <a:pt x="435" y="173"/>
                    </a:cubicBezTo>
                    <a:lnTo>
                      <a:pt x="676" y="84"/>
                    </a:lnTo>
                    <a:lnTo>
                      <a:pt x="697" y="84"/>
                    </a:lnTo>
                    <a:lnTo>
                      <a:pt x="697" y="63"/>
                    </a:lnTo>
                    <a:lnTo>
                      <a:pt x="718" y="63"/>
                    </a:lnTo>
                    <a:lnTo>
                      <a:pt x="718" y="42"/>
                    </a:lnTo>
                    <a:lnTo>
                      <a:pt x="697" y="21"/>
                    </a:lnTo>
                    <a:lnTo>
                      <a:pt x="676" y="21"/>
                    </a:lnTo>
                    <a:lnTo>
                      <a:pt x="67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8"/>
              <p:cNvSpPr/>
              <p:nvPr/>
            </p:nvSpPr>
            <p:spPr>
              <a:xfrm>
                <a:off x="4160261" y="2388697"/>
                <a:ext cx="88712" cy="17398"/>
              </a:xfrm>
              <a:custGeom>
                <a:rect b="b" l="l" r="r" t="t"/>
                <a:pathLst>
                  <a:path extrusionOk="0" h="111" w="566">
                    <a:moveTo>
                      <a:pt x="236" y="1"/>
                    </a:moveTo>
                    <a:lnTo>
                      <a:pt x="0" y="90"/>
                    </a:lnTo>
                    <a:lnTo>
                      <a:pt x="283" y="111"/>
                    </a:lnTo>
                    <a:lnTo>
                      <a:pt x="304" y="111"/>
                    </a:lnTo>
                    <a:lnTo>
                      <a:pt x="566" y="27"/>
                    </a:lnTo>
                    <a:cubicBezTo>
                      <a:pt x="566" y="27"/>
                      <a:pt x="566" y="1"/>
                      <a:pt x="545"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8"/>
              <p:cNvSpPr/>
              <p:nvPr/>
            </p:nvSpPr>
            <p:spPr>
              <a:xfrm>
                <a:off x="4149603" y="2382271"/>
                <a:ext cx="109244" cy="31347"/>
              </a:xfrm>
              <a:custGeom>
                <a:rect b="b" l="l" r="r" t="t"/>
                <a:pathLst>
                  <a:path extrusionOk="0" h="200" w="697">
                    <a:moveTo>
                      <a:pt x="414" y="89"/>
                    </a:moveTo>
                    <a:lnTo>
                      <a:pt x="351" y="110"/>
                    </a:lnTo>
                    <a:lnTo>
                      <a:pt x="262" y="110"/>
                    </a:lnTo>
                    <a:lnTo>
                      <a:pt x="330" y="89"/>
                    </a:lnTo>
                    <a:close/>
                    <a:moveTo>
                      <a:pt x="283" y="0"/>
                    </a:moveTo>
                    <a:lnTo>
                      <a:pt x="21" y="89"/>
                    </a:lnTo>
                    <a:lnTo>
                      <a:pt x="21" y="110"/>
                    </a:lnTo>
                    <a:lnTo>
                      <a:pt x="0" y="110"/>
                    </a:lnTo>
                    <a:lnTo>
                      <a:pt x="0" y="131"/>
                    </a:lnTo>
                    <a:lnTo>
                      <a:pt x="0" y="152"/>
                    </a:lnTo>
                    <a:lnTo>
                      <a:pt x="21" y="173"/>
                    </a:lnTo>
                    <a:lnTo>
                      <a:pt x="68" y="173"/>
                    </a:lnTo>
                    <a:lnTo>
                      <a:pt x="351" y="199"/>
                    </a:lnTo>
                    <a:lnTo>
                      <a:pt x="414" y="199"/>
                    </a:lnTo>
                    <a:lnTo>
                      <a:pt x="655" y="89"/>
                    </a:lnTo>
                    <a:lnTo>
                      <a:pt x="676" y="89"/>
                    </a:lnTo>
                    <a:lnTo>
                      <a:pt x="697" y="68"/>
                    </a:lnTo>
                    <a:lnTo>
                      <a:pt x="697" y="42"/>
                    </a:lnTo>
                    <a:lnTo>
                      <a:pt x="676" y="21"/>
                    </a:lnTo>
                    <a:lnTo>
                      <a:pt x="655" y="21"/>
                    </a:lnTo>
                    <a:cubicBezTo>
                      <a:pt x="634" y="21"/>
                      <a:pt x="634" y="0"/>
                      <a:pt x="63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8"/>
              <p:cNvSpPr/>
              <p:nvPr/>
            </p:nvSpPr>
            <p:spPr>
              <a:xfrm>
                <a:off x="4105247" y="2409230"/>
                <a:ext cx="88869" cy="17398"/>
              </a:xfrm>
              <a:custGeom>
                <a:rect b="b" l="l" r="r" t="t"/>
                <a:pathLst>
                  <a:path extrusionOk="0" h="111" w="567">
                    <a:moveTo>
                      <a:pt x="241" y="1"/>
                    </a:moveTo>
                    <a:lnTo>
                      <a:pt x="0" y="90"/>
                    </a:lnTo>
                    <a:lnTo>
                      <a:pt x="304" y="111"/>
                    </a:lnTo>
                    <a:lnTo>
                      <a:pt x="325" y="111"/>
                    </a:lnTo>
                    <a:lnTo>
                      <a:pt x="566"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8"/>
              <p:cNvSpPr/>
              <p:nvPr/>
            </p:nvSpPr>
            <p:spPr>
              <a:xfrm>
                <a:off x="4094589" y="2401236"/>
                <a:ext cx="110185" cy="32758"/>
              </a:xfrm>
              <a:custGeom>
                <a:rect b="b" l="l" r="r" t="t"/>
                <a:pathLst>
                  <a:path extrusionOk="0" h="209" w="703">
                    <a:moveTo>
                      <a:pt x="440" y="99"/>
                    </a:moveTo>
                    <a:lnTo>
                      <a:pt x="372" y="120"/>
                    </a:lnTo>
                    <a:lnTo>
                      <a:pt x="288" y="120"/>
                    </a:lnTo>
                    <a:lnTo>
                      <a:pt x="351" y="99"/>
                    </a:lnTo>
                    <a:close/>
                    <a:moveTo>
                      <a:pt x="309" y="1"/>
                    </a:moveTo>
                    <a:cubicBezTo>
                      <a:pt x="302" y="1"/>
                      <a:pt x="295" y="3"/>
                      <a:pt x="288" y="10"/>
                    </a:cubicBezTo>
                    <a:lnTo>
                      <a:pt x="48" y="99"/>
                    </a:lnTo>
                    <a:lnTo>
                      <a:pt x="27" y="120"/>
                    </a:lnTo>
                    <a:lnTo>
                      <a:pt x="0" y="120"/>
                    </a:lnTo>
                    <a:lnTo>
                      <a:pt x="0" y="141"/>
                    </a:lnTo>
                    <a:lnTo>
                      <a:pt x="27" y="162"/>
                    </a:lnTo>
                    <a:lnTo>
                      <a:pt x="27" y="183"/>
                    </a:lnTo>
                    <a:lnTo>
                      <a:pt x="68" y="183"/>
                    </a:lnTo>
                    <a:lnTo>
                      <a:pt x="351" y="209"/>
                    </a:lnTo>
                    <a:cubicBezTo>
                      <a:pt x="372" y="209"/>
                      <a:pt x="393" y="209"/>
                      <a:pt x="419" y="183"/>
                    </a:cubicBezTo>
                    <a:lnTo>
                      <a:pt x="681" y="99"/>
                    </a:lnTo>
                    <a:lnTo>
                      <a:pt x="702" y="99"/>
                    </a:lnTo>
                    <a:lnTo>
                      <a:pt x="702" y="78"/>
                    </a:lnTo>
                    <a:lnTo>
                      <a:pt x="702" y="52"/>
                    </a:lnTo>
                    <a:lnTo>
                      <a:pt x="681" y="31"/>
                    </a:lnTo>
                    <a:lnTo>
                      <a:pt x="655" y="10"/>
                    </a:lnTo>
                    <a:lnTo>
                      <a:pt x="351" y="10"/>
                    </a:lnTo>
                    <a:cubicBezTo>
                      <a:pt x="337" y="10"/>
                      <a:pt x="323" y="1"/>
                      <a:pt x="3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8"/>
              <p:cNvSpPr/>
              <p:nvPr/>
            </p:nvSpPr>
            <p:spPr>
              <a:xfrm>
                <a:off x="4050233" y="2426470"/>
                <a:ext cx="89652" cy="20689"/>
              </a:xfrm>
              <a:custGeom>
                <a:rect b="b" l="l" r="r" t="t"/>
                <a:pathLst>
                  <a:path extrusionOk="0" h="132" w="572">
                    <a:moveTo>
                      <a:pt x="283" y="1"/>
                    </a:moveTo>
                    <a:cubicBezTo>
                      <a:pt x="262" y="1"/>
                      <a:pt x="262" y="1"/>
                      <a:pt x="262" y="22"/>
                    </a:cubicBezTo>
                    <a:lnTo>
                      <a:pt x="1" y="111"/>
                    </a:lnTo>
                    <a:lnTo>
                      <a:pt x="22" y="111"/>
                    </a:lnTo>
                    <a:lnTo>
                      <a:pt x="310" y="132"/>
                    </a:lnTo>
                    <a:lnTo>
                      <a:pt x="331" y="132"/>
                    </a:lnTo>
                    <a:lnTo>
                      <a:pt x="571" y="22"/>
                    </a:lnTo>
                    <a:lnTo>
                      <a:pt x="28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8"/>
              <p:cNvSpPr/>
              <p:nvPr/>
            </p:nvSpPr>
            <p:spPr>
              <a:xfrm>
                <a:off x="4040359" y="2420828"/>
                <a:ext cx="112692" cy="33698"/>
              </a:xfrm>
              <a:custGeom>
                <a:rect b="b" l="l" r="r" t="t"/>
                <a:pathLst>
                  <a:path extrusionOk="0" h="215" w="719">
                    <a:moveTo>
                      <a:pt x="346" y="84"/>
                    </a:moveTo>
                    <a:lnTo>
                      <a:pt x="435" y="105"/>
                    </a:lnTo>
                    <a:lnTo>
                      <a:pt x="373" y="126"/>
                    </a:lnTo>
                    <a:lnTo>
                      <a:pt x="284" y="105"/>
                    </a:lnTo>
                    <a:lnTo>
                      <a:pt x="346" y="84"/>
                    </a:lnTo>
                    <a:close/>
                    <a:moveTo>
                      <a:pt x="323" y="0"/>
                    </a:moveTo>
                    <a:cubicBezTo>
                      <a:pt x="315" y="0"/>
                      <a:pt x="305" y="5"/>
                      <a:pt x="284" y="16"/>
                    </a:cubicBezTo>
                    <a:lnTo>
                      <a:pt x="43" y="105"/>
                    </a:lnTo>
                    <a:lnTo>
                      <a:pt x="22" y="105"/>
                    </a:lnTo>
                    <a:lnTo>
                      <a:pt x="22" y="126"/>
                    </a:lnTo>
                    <a:lnTo>
                      <a:pt x="1" y="126"/>
                    </a:lnTo>
                    <a:lnTo>
                      <a:pt x="1" y="147"/>
                    </a:lnTo>
                    <a:lnTo>
                      <a:pt x="22" y="168"/>
                    </a:lnTo>
                    <a:lnTo>
                      <a:pt x="43" y="189"/>
                    </a:lnTo>
                    <a:lnTo>
                      <a:pt x="64" y="189"/>
                    </a:lnTo>
                    <a:lnTo>
                      <a:pt x="373" y="215"/>
                    </a:lnTo>
                    <a:cubicBezTo>
                      <a:pt x="394" y="215"/>
                      <a:pt x="394" y="215"/>
                      <a:pt x="435" y="189"/>
                    </a:cubicBezTo>
                    <a:lnTo>
                      <a:pt x="676" y="105"/>
                    </a:lnTo>
                    <a:lnTo>
                      <a:pt x="697" y="105"/>
                    </a:lnTo>
                    <a:lnTo>
                      <a:pt x="697" y="84"/>
                    </a:lnTo>
                    <a:lnTo>
                      <a:pt x="718" y="84"/>
                    </a:lnTo>
                    <a:lnTo>
                      <a:pt x="718" y="58"/>
                    </a:lnTo>
                    <a:lnTo>
                      <a:pt x="697" y="37"/>
                    </a:lnTo>
                    <a:lnTo>
                      <a:pt x="676" y="37"/>
                    </a:lnTo>
                    <a:lnTo>
                      <a:pt x="676" y="16"/>
                    </a:lnTo>
                    <a:lnTo>
                      <a:pt x="346" y="16"/>
                    </a:lnTo>
                    <a:cubicBezTo>
                      <a:pt x="336" y="5"/>
                      <a:pt x="331" y="0"/>
                      <a:pt x="32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8"/>
              <p:cNvSpPr/>
              <p:nvPr/>
            </p:nvSpPr>
            <p:spPr>
              <a:xfrm>
                <a:off x="3999295" y="2447002"/>
                <a:ext cx="88869" cy="17398"/>
              </a:xfrm>
              <a:custGeom>
                <a:rect b="b" l="l" r="r" t="t"/>
                <a:pathLst>
                  <a:path extrusionOk="0" h="111" w="567">
                    <a:moveTo>
                      <a:pt x="242" y="1"/>
                    </a:moveTo>
                    <a:lnTo>
                      <a:pt x="1" y="111"/>
                    </a:lnTo>
                    <a:lnTo>
                      <a:pt x="326" y="111"/>
                    </a:lnTo>
                    <a:lnTo>
                      <a:pt x="567" y="22"/>
                    </a:lnTo>
                    <a:lnTo>
                      <a:pt x="26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8"/>
              <p:cNvSpPr/>
              <p:nvPr/>
            </p:nvSpPr>
            <p:spPr>
              <a:xfrm>
                <a:off x="3988637" y="2440420"/>
                <a:ext cx="110185" cy="30563"/>
              </a:xfrm>
              <a:custGeom>
                <a:rect b="b" l="l" r="r" t="t"/>
                <a:pathLst>
                  <a:path extrusionOk="0" h="195" w="703">
                    <a:moveTo>
                      <a:pt x="415" y="90"/>
                    </a:moveTo>
                    <a:lnTo>
                      <a:pt x="373" y="111"/>
                    </a:lnTo>
                    <a:lnTo>
                      <a:pt x="263" y="111"/>
                    </a:lnTo>
                    <a:lnTo>
                      <a:pt x="331" y="90"/>
                    </a:lnTo>
                    <a:close/>
                    <a:moveTo>
                      <a:pt x="331" y="1"/>
                    </a:moveTo>
                    <a:cubicBezTo>
                      <a:pt x="310" y="1"/>
                      <a:pt x="310" y="1"/>
                      <a:pt x="284" y="22"/>
                    </a:cubicBezTo>
                    <a:lnTo>
                      <a:pt x="22" y="111"/>
                    </a:lnTo>
                    <a:lnTo>
                      <a:pt x="1" y="132"/>
                    </a:lnTo>
                    <a:lnTo>
                      <a:pt x="1" y="153"/>
                    </a:lnTo>
                    <a:lnTo>
                      <a:pt x="1" y="174"/>
                    </a:lnTo>
                    <a:lnTo>
                      <a:pt x="22" y="174"/>
                    </a:lnTo>
                    <a:lnTo>
                      <a:pt x="22" y="195"/>
                    </a:lnTo>
                    <a:lnTo>
                      <a:pt x="415" y="195"/>
                    </a:lnTo>
                    <a:lnTo>
                      <a:pt x="655" y="111"/>
                    </a:lnTo>
                    <a:lnTo>
                      <a:pt x="676" y="90"/>
                    </a:lnTo>
                    <a:lnTo>
                      <a:pt x="703" y="90"/>
                    </a:lnTo>
                    <a:lnTo>
                      <a:pt x="703" y="64"/>
                    </a:lnTo>
                    <a:lnTo>
                      <a:pt x="703" y="43"/>
                    </a:lnTo>
                    <a:lnTo>
                      <a:pt x="676" y="43"/>
                    </a:lnTo>
                    <a:lnTo>
                      <a:pt x="676" y="22"/>
                    </a:lnTo>
                    <a:lnTo>
                      <a:pt x="635" y="22"/>
                    </a:lnTo>
                    <a:lnTo>
                      <a:pt x="33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8"/>
              <p:cNvSpPr/>
              <p:nvPr/>
            </p:nvSpPr>
            <p:spPr>
              <a:xfrm>
                <a:off x="3944437" y="2467535"/>
                <a:ext cx="88712" cy="17398"/>
              </a:xfrm>
              <a:custGeom>
                <a:rect b="b" l="l" r="r" t="t"/>
                <a:pathLst>
                  <a:path extrusionOk="0" h="111" w="566">
                    <a:moveTo>
                      <a:pt x="241" y="1"/>
                    </a:moveTo>
                    <a:lnTo>
                      <a:pt x="0" y="111"/>
                    </a:lnTo>
                    <a:lnTo>
                      <a:pt x="330" y="111"/>
                    </a:lnTo>
                    <a:lnTo>
                      <a:pt x="566" y="22"/>
                    </a:lnTo>
                    <a:lnTo>
                      <a:pt x="28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8"/>
              <p:cNvSpPr/>
              <p:nvPr/>
            </p:nvSpPr>
            <p:spPr>
              <a:xfrm>
                <a:off x="3934563" y="2460952"/>
                <a:ext cx="112536" cy="30563"/>
              </a:xfrm>
              <a:custGeom>
                <a:rect b="b" l="l" r="r" t="t"/>
                <a:pathLst>
                  <a:path extrusionOk="0" h="195" w="718">
                    <a:moveTo>
                      <a:pt x="435" y="90"/>
                    </a:moveTo>
                    <a:lnTo>
                      <a:pt x="367" y="111"/>
                    </a:lnTo>
                    <a:lnTo>
                      <a:pt x="283" y="111"/>
                    </a:lnTo>
                    <a:lnTo>
                      <a:pt x="346" y="90"/>
                    </a:lnTo>
                    <a:close/>
                    <a:moveTo>
                      <a:pt x="346" y="1"/>
                    </a:moveTo>
                    <a:cubicBezTo>
                      <a:pt x="325" y="1"/>
                      <a:pt x="304" y="1"/>
                      <a:pt x="283" y="22"/>
                    </a:cubicBezTo>
                    <a:lnTo>
                      <a:pt x="42" y="111"/>
                    </a:lnTo>
                    <a:lnTo>
                      <a:pt x="21" y="111"/>
                    </a:lnTo>
                    <a:lnTo>
                      <a:pt x="0" y="132"/>
                    </a:lnTo>
                    <a:lnTo>
                      <a:pt x="0" y="153"/>
                    </a:lnTo>
                    <a:lnTo>
                      <a:pt x="21" y="174"/>
                    </a:lnTo>
                    <a:lnTo>
                      <a:pt x="42" y="174"/>
                    </a:lnTo>
                    <a:lnTo>
                      <a:pt x="42" y="195"/>
                    </a:lnTo>
                    <a:lnTo>
                      <a:pt x="435" y="195"/>
                    </a:lnTo>
                    <a:lnTo>
                      <a:pt x="676" y="111"/>
                    </a:lnTo>
                    <a:lnTo>
                      <a:pt x="697" y="90"/>
                    </a:lnTo>
                    <a:lnTo>
                      <a:pt x="718" y="64"/>
                    </a:lnTo>
                    <a:lnTo>
                      <a:pt x="718" y="43"/>
                    </a:lnTo>
                    <a:lnTo>
                      <a:pt x="697" y="43"/>
                    </a:lnTo>
                    <a:lnTo>
                      <a:pt x="697" y="22"/>
                    </a:lnTo>
                    <a:lnTo>
                      <a:pt x="629" y="22"/>
                    </a:lnTo>
                    <a:lnTo>
                      <a:pt x="34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a:off x="3889424" y="2488067"/>
                <a:ext cx="92787" cy="17398"/>
              </a:xfrm>
              <a:custGeom>
                <a:rect b="b" l="l" r="r" t="t"/>
                <a:pathLst>
                  <a:path extrusionOk="0" h="111" w="592">
                    <a:moveTo>
                      <a:pt x="262" y="1"/>
                    </a:moveTo>
                    <a:lnTo>
                      <a:pt x="26" y="90"/>
                    </a:lnTo>
                    <a:cubicBezTo>
                      <a:pt x="0" y="90"/>
                      <a:pt x="26" y="90"/>
                      <a:pt x="26" y="111"/>
                    </a:cubicBezTo>
                    <a:lnTo>
                      <a:pt x="351" y="111"/>
                    </a:lnTo>
                    <a:lnTo>
                      <a:pt x="592" y="22"/>
                    </a:lnTo>
                    <a:lnTo>
                      <a:pt x="592"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3882841" y="2481484"/>
                <a:ext cx="109244" cy="30563"/>
              </a:xfrm>
              <a:custGeom>
                <a:rect b="b" l="l" r="r" t="t"/>
                <a:pathLst>
                  <a:path extrusionOk="0" h="195" w="697">
                    <a:moveTo>
                      <a:pt x="414" y="90"/>
                    </a:moveTo>
                    <a:lnTo>
                      <a:pt x="372" y="111"/>
                    </a:lnTo>
                    <a:lnTo>
                      <a:pt x="283" y="111"/>
                    </a:lnTo>
                    <a:lnTo>
                      <a:pt x="330" y="90"/>
                    </a:lnTo>
                    <a:close/>
                    <a:moveTo>
                      <a:pt x="262" y="1"/>
                    </a:moveTo>
                    <a:lnTo>
                      <a:pt x="21" y="111"/>
                    </a:lnTo>
                    <a:lnTo>
                      <a:pt x="0" y="111"/>
                    </a:lnTo>
                    <a:lnTo>
                      <a:pt x="0" y="132"/>
                    </a:lnTo>
                    <a:lnTo>
                      <a:pt x="0" y="153"/>
                    </a:lnTo>
                    <a:lnTo>
                      <a:pt x="0" y="174"/>
                    </a:lnTo>
                    <a:lnTo>
                      <a:pt x="68" y="174"/>
                    </a:lnTo>
                    <a:lnTo>
                      <a:pt x="372" y="194"/>
                    </a:lnTo>
                    <a:cubicBezTo>
                      <a:pt x="393" y="194"/>
                      <a:pt x="393" y="194"/>
                      <a:pt x="414" y="174"/>
                    </a:cubicBezTo>
                    <a:lnTo>
                      <a:pt x="676" y="90"/>
                    </a:lnTo>
                    <a:lnTo>
                      <a:pt x="697" y="90"/>
                    </a:lnTo>
                    <a:lnTo>
                      <a:pt x="697" y="64"/>
                    </a:lnTo>
                    <a:lnTo>
                      <a:pt x="697" y="43"/>
                    </a:lnTo>
                    <a:lnTo>
                      <a:pt x="697" y="22"/>
                    </a:lnTo>
                    <a:lnTo>
                      <a:pt x="634" y="22"/>
                    </a:lnTo>
                    <a:lnTo>
                      <a:pt x="33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a:off x="3838485" y="2508599"/>
                <a:ext cx="92160" cy="17398"/>
              </a:xfrm>
              <a:custGeom>
                <a:rect b="b" l="l" r="r" t="t"/>
                <a:pathLst>
                  <a:path extrusionOk="0" h="111" w="588">
                    <a:moveTo>
                      <a:pt x="241" y="1"/>
                    </a:moveTo>
                    <a:lnTo>
                      <a:pt x="1" y="90"/>
                    </a:lnTo>
                    <a:lnTo>
                      <a:pt x="21" y="90"/>
                    </a:lnTo>
                    <a:lnTo>
                      <a:pt x="304" y="111"/>
                    </a:lnTo>
                    <a:lnTo>
                      <a:pt x="351" y="111"/>
                    </a:lnTo>
                    <a:lnTo>
                      <a:pt x="587"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3827827" y="2502016"/>
                <a:ext cx="113476" cy="30563"/>
              </a:xfrm>
              <a:custGeom>
                <a:rect b="b" l="l" r="r" t="t"/>
                <a:pathLst>
                  <a:path extrusionOk="0" h="195" w="724">
                    <a:moveTo>
                      <a:pt x="440" y="90"/>
                    </a:moveTo>
                    <a:lnTo>
                      <a:pt x="372" y="111"/>
                    </a:lnTo>
                    <a:lnTo>
                      <a:pt x="288" y="111"/>
                    </a:lnTo>
                    <a:lnTo>
                      <a:pt x="351" y="90"/>
                    </a:lnTo>
                    <a:close/>
                    <a:moveTo>
                      <a:pt x="288" y="1"/>
                    </a:moveTo>
                    <a:lnTo>
                      <a:pt x="48" y="90"/>
                    </a:lnTo>
                    <a:lnTo>
                      <a:pt x="27" y="111"/>
                    </a:lnTo>
                    <a:lnTo>
                      <a:pt x="0" y="111"/>
                    </a:lnTo>
                    <a:lnTo>
                      <a:pt x="0" y="132"/>
                    </a:lnTo>
                    <a:lnTo>
                      <a:pt x="0" y="153"/>
                    </a:lnTo>
                    <a:lnTo>
                      <a:pt x="27" y="153"/>
                    </a:lnTo>
                    <a:lnTo>
                      <a:pt x="27" y="173"/>
                    </a:lnTo>
                    <a:lnTo>
                      <a:pt x="69" y="173"/>
                    </a:lnTo>
                    <a:lnTo>
                      <a:pt x="372" y="194"/>
                    </a:lnTo>
                    <a:cubicBezTo>
                      <a:pt x="393" y="194"/>
                      <a:pt x="419" y="194"/>
                      <a:pt x="440" y="173"/>
                    </a:cubicBezTo>
                    <a:lnTo>
                      <a:pt x="681" y="90"/>
                    </a:lnTo>
                    <a:lnTo>
                      <a:pt x="702" y="90"/>
                    </a:lnTo>
                    <a:lnTo>
                      <a:pt x="702" y="63"/>
                    </a:lnTo>
                    <a:lnTo>
                      <a:pt x="723" y="63"/>
                    </a:lnTo>
                    <a:lnTo>
                      <a:pt x="723" y="43"/>
                    </a:lnTo>
                    <a:lnTo>
                      <a:pt x="702" y="22"/>
                    </a:lnTo>
                    <a:lnTo>
                      <a:pt x="681" y="22"/>
                    </a:lnTo>
                    <a:lnTo>
                      <a:pt x="68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a:off x="3786762" y="2529131"/>
                <a:ext cx="89652" cy="14106"/>
              </a:xfrm>
              <a:custGeom>
                <a:rect b="b" l="l" r="r" t="t"/>
                <a:pathLst>
                  <a:path extrusionOk="0" h="90" w="572">
                    <a:moveTo>
                      <a:pt x="241" y="0"/>
                    </a:moveTo>
                    <a:lnTo>
                      <a:pt x="1" y="90"/>
                    </a:lnTo>
                    <a:lnTo>
                      <a:pt x="331" y="90"/>
                    </a:lnTo>
                    <a:lnTo>
                      <a:pt x="571"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p:nvPr/>
            </p:nvSpPr>
            <p:spPr>
              <a:xfrm>
                <a:off x="3776888" y="2521138"/>
                <a:ext cx="112692" cy="28683"/>
              </a:xfrm>
              <a:custGeom>
                <a:rect b="b" l="l" r="r" t="t"/>
                <a:pathLst>
                  <a:path extrusionOk="0" h="183" w="719">
                    <a:moveTo>
                      <a:pt x="325" y="72"/>
                    </a:moveTo>
                    <a:lnTo>
                      <a:pt x="414" y="99"/>
                    </a:lnTo>
                    <a:lnTo>
                      <a:pt x="284" y="99"/>
                    </a:lnTo>
                    <a:lnTo>
                      <a:pt x="325" y="72"/>
                    </a:lnTo>
                    <a:close/>
                    <a:moveTo>
                      <a:pt x="293" y="0"/>
                    </a:moveTo>
                    <a:cubicBezTo>
                      <a:pt x="286" y="0"/>
                      <a:pt x="277" y="3"/>
                      <a:pt x="263" y="10"/>
                    </a:cubicBezTo>
                    <a:lnTo>
                      <a:pt x="22" y="99"/>
                    </a:lnTo>
                    <a:lnTo>
                      <a:pt x="1" y="120"/>
                    </a:lnTo>
                    <a:lnTo>
                      <a:pt x="1" y="141"/>
                    </a:lnTo>
                    <a:lnTo>
                      <a:pt x="1" y="161"/>
                    </a:lnTo>
                    <a:lnTo>
                      <a:pt x="22" y="161"/>
                    </a:lnTo>
                    <a:lnTo>
                      <a:pt x="22" y="182"/>
                    </a:lnTo>
                    <a:lnTo>
                      <a:pt x="435" y="182"/>
                    </a:lnTo>
                    <a:lnTo>
                      <a:pt x="676" y="99"/>
                    </a:lnTo>
                    <a:lnTo>
                      <a:pt x="697" y="72"/>
                    </a:lnTo>
                    <a:lnTo>
                      <a:pt x="718" y="51"/>
                    </a:lnTo>
                    <a:lnTo>
                      <a:pt x="697" y="31"/>
                    </a:lnTo>
                    <a:lnTo>
                      <a:pt x="676" y="10"/>
                    </a:lnTo>
                    <a:lnTo>
                      <a:pt x="325" y="10"/>
                    </a:lnTo>
                    <a:cubicBezTo>
                      <a:pt x="311" y="10"/>
                      <a:pt x="307" y="0"/>
                      <a:pt x="29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8"/>
              <p:cNvSpPr/>
              <p:nvPr/>
            </p:nvSpPr>
            <p:spPr>
              <a:xfrm>
                <a:off x="3735824" y="2546372"/>
                <a:ext cx="88869" cy="17398"/>
              </a:xfrm>
              <a:custGeom>
                <a:rect b="b" l="l" r="r" t="t"/>
                <a:pathLst>
                  <a:path extrusionOk="0" h="111" w="567">
                    <a:moveTo>
                      <a:pt x="242" y="0"/>
                    </a:moveTo>
                    <a:lnTo>
                      <a:pt x="1" y="110"/>
                    </a:lnTo>
                    <a:lnTo>
                      <a:pt x="326" y="110"/>
                    </a:lnTo>
                    <a:lnTo>
                      <a:pt x="566" y="21"/>
                    </a:lnTo>
                    <a:lnTo>
                      <a:pt x="263"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8"/>
              <p:cNvSpPr/>
              <p:nvPr/>
            </p:nvSpPr>
            <p:spPr>
              <a:xfrm>
                <a:off x="3721874" y="2539789"/>
                <a:ext cx="113476" cy="30563"/>
              </a:xfrm>
              <a:custGeom>
                <a:rect b="b" l="l" r="r" t="t"/>
                <a:pathLst>
                  <a:path extrusionOk="0" h="195" w="724">
                    <a:moveTo>
                      <a:pt x="441" y="84"/>
                    </a:moveTo>
                    <a:lnTo>
                      <a:pt x="394" y="111"/>
                    </a:lnTo>
                    <a:lnTo>
                      <a:pt x="310" y="111"/>
                    </a:lnTo>
                    <a:lnTo>
                      <a:pt x="352" y="84"/>
                    </a:lnTo>
                    <a:close/>
                    <a:moveTo>
                      <a:pt x="352" y="1"/>
                    </a:moveTo>
                    <a:cubicBezTo>
                      <a:pt x="331" y="1"/>
                      <a:pt x="331" y="1"/>
                      <a:pt x="284" y="22"/>
                    </a:cubicBezTo>
                    <a:lnTo>
                      <a:pt x="48" y="111"/>
                    </a:lnTo>
                    <a:lnTo>
                      <a:pt x="22" y="111"/>
                    </a:lnTo>
                    <a:lnTo>
                      <a:pt x="22" y="131"/>
                    </a:lnTo>
                    <a:lnTo>
                      <a:pt x="1" y="152"/>
                    </a:lnTo>
                    <a:lnTo>
                      <a:pt x="22" y="152"/>
                    </a:lnTo>
                    <a:lnTo>
                      <a:pt x="22" y="173"/>
                    </a:lnTo>
                    <a:lnTo>
                      <a:pt x="48" y="173"/>
                    </a:lnTo>
                    <a:lnTo>
                      <a:pt x="48" y="194"/>
                    </a:lnTo>
                    <a:lnTo>
                      <a:pt x="462" y="194"/>
                    </a:lnTo>
                    <a:lnTo>
                      <a:pt x="703" y="84"/>
                    </a:lnTo>
                    <a:lnTo>
                      <a:pt x="724" y="84"/>
                    </a:lnTo>
                    <a:lnTo>
                      <a:pt x="724" y="63"/>
                    </a:lnTo>
                    <a:lnTo>
                      <a:pt x="724" y="42"/>
                    </a:lnTo>
                    <a:lnTo>
                      <a:pt x="724" y="22"/>
                    </a:lnTo>
                    <a:lnTo>
                      <a:pt x="655" y="22"/>
                    </a:lnTo>
                    <a:lnTo>
                      <a:pt x="35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8"/>
              <p:cNvSpPr/>
              <p:nvPr/>
            </p:nvSpPr>
            <p:spPr>
              <a:xfrm>
                <a:off x="3680966" y="2566904"/>
                <a:ext cx="92787" cy="17398"/>
              </a:xfrm>
              <a:custGeom>
                <a:rect b="b" l="l" r="r" t="t"/>
                <a:pathLst>
                  <a:path extrusionOk="0" h="111" w="592">
                    <a:moveTo>
                      <a:pt x="241" y="0"/>
                    </a:moveTo>
                    <a:lnTo>
                      <a:pt x="0" y="89"/>
                    </a:lnTo>
                    <a:lnTo>
                      <a:pt x="21" y="89"/>
                    </a:lnTo>
                    <a:lnTo>
                      <a:pt x="330" y="110"/>
                    </a:lnTo>
                    <a:lnTo>
                      <a:pt x="351" y="110"/>
                    </a:lnTo>
                    <a:lnTo>
                      <a:pt x="592"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8"/>
              <p:cNvSpPr/>
              <p:nvPr/>
            </p:nvSpPr>
            <p:spPr>
              <a:xfrm>
                <a:off x="3671092" y="2560321"/>
                <a:ext cx="112536" cy="30563"/>
              </a:xfrm>
              <a:custGeom>
                <a:rect b="b" l="l" r="r" t="t"/>
                <a:pathLst>
                  <a:path extrusionOk="0" h="195" w="718">
                    <a:moveTo>
                      <a:pt x="435" y="84"/>
                    </a:moveTo>
                    <a:lnTo>
                      <a:pt x="393" y="110"/>
                    </a:lnTo>
                    <a:lnTo>
                      <a:pt x="304" y="110"/>
                    </a:lnTo>
                    <a:lnTo>
                      <a:pt x="346" y="84"/>
                    </a:lnTo>
                    <a:close/>
                    <a:moveTo>
                      <a:pt x="283" y="0"/>
                    </a:moveTo>
                    <a:lnTo>
                      <a:pt x="42" y="110"/>
                    </a:lnTo>
                    <a:lnTo>
                      <a:pt x="21" y="110"/>
                    </a:lnTo>
                    <a:lnTo>
                      <a:pt x="0" y="131"/>
                    </a:lnTo>
                    <a:lnTo>
                      <a:pt x="0" y="152"/>
                    </a:lnTo>
                    <a:lnTo>
                      <a:pt x="21" y="173"/>
                    </a:lnTo>
                    <a:lnTo>
                      <a:pt x="84" y="173"/>
                    </a:lnTo>
                    <a:lnTo>
                      <a:pt x="393" y="194"/>
                    </a:lnTo>
                    <a:cubicBezTo>
                      <a:pt x="414" y="194"/>
                      <a:pt x="414" y="194"/>
                      <a:pt x="456" y="173"/>
                    </a:cubicBezTo>
                    <a:lnTo>
                      <a:pt x="697" y="84"/>
                    </a:lnTo>
                    <a:lnTo>
                      <a:pt x="718" y="84"/>
                    </a:lnTo>
                    <a:lnTo>
                      <a:pt x="718" y="63"/>
                    </a:lnTo>
                    <a:lnTo>
                      <a:pt x="718" y="42"/>
                    </a:lnTo>
                    <a:lnTo>
                      <a:pt x="697" y="21"/>
                    </a:lnTo>
                    <a:lnTo>
                      <a:pt x="676" y="21"/>
                    </a:lnTo>
                    <a:lnTo>
                      <a:pt x="67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8"/>
              <p:cNvSpPr/>
              <p:nvPr/>
            </p:nvSpPr>
            <p:spPr>
              <a:xfrm>
                <a:off x="3630028" y="2587436"/>
                <a:ext cx="92003" cy="14106"/>
              </a:xfrm>
              <a:custGeom>
                <a:rect b="b" l="l" r="r" t="t"/>
                <a:pathLst>
                  <a:path extrusionOk="0" h="90" w="587">
                    <a:moveTo>
                      <a:pt x="241" y="0"/>
                    </a:moveTo>
                    <a:lnTo>
                      <a:pt x="0" y="89"/>
                    </a:lnTo>
                    <a:lnTo>
                      <a:pt x="346" y="89"/>
                    </a:lnTo>
                    <a:lnTo>
                      <a:pt x="587"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8"/>
              <p:cNvSpPr/>
              <p:nvPr/>
            </p:nvSpPr>
            <p:spPr>
              <a:xfrm>
                <a:off x="3619370" y="2580854"/>
                <a:ext cx="113319" cy="27272"/>
              </a:xfrm>
              <a:custGeom>
                <a:rect b="b" l="l" r="r" t="t"/>
                <a:pathLst>
                  <a:path extrusionOk="0" h="174" w="723">
                    <a:moveTo>
                      <a:pt x="283" y="0"/>
                    </a:moveTo>
                    <a:lnTo>
                      <a:pt x="47" y="84"/>
                    </a:lnTo>
                    <a:lnTo>
                      <a:pt x="21" y="110"/>
                    </a:lnTo>
                    <a:lnTo>
                      <a:pt x="0" y="110"/>
                    </a:lnTo>
                    <a:lnTo>
                      <a:pt x="0" y="131"/>
                    </a:lnTo>
                    <a:lnTo>
                      <a:pt x="0" y="152"/>
                    </a:lnTo>
                    <a:lnTo>
                      <a:pt x="21" y="152"/>
                    </a:lnTo>
                    <a:lnTo>
                      <a:pt x="21" y="173"/>
                    </a:lnTo>
                    <a:lnTo>
                      <a:pt x="440" y="173"/>
                    </a:lnTo>
                    <a:lnTo>
                      <a:pt x="676" y="84"/>
                    </a:lnTo>
                    <a:lnTo>
                      <a:pt x="702" y="63"/>
                    </a:lnTo>
                    <a:lnTo>
                      <a:pt x="723" y="63"/>
                    </a:lnTo>
                    <a:lnTo>
                      <a:pt x="723" y="42"/>
                    </a:lnTo>
                    <a:lnTo>
                      <a:pt x="723" y="21"/>
                    </a:lnTo>
                    <a:lnTo>
                      <a:pt x="702" y="21"/>
                    </a:lnTo>
                    <a:lnTo>
                      <a:pt x="70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8"/>
              <p:cNvSpPr/>
              <p:nvPr/>
            </p:nvSpPr>
            <p:spPr>
              <a:xfrm>
                <a:off x="3578305" y="2604677"/>
                <a:ext cx="92944" cy="17398"/>
              </a:xfrm>
              <a:custGeom>
                <a:rect b="b" l="l" r="r" t="t"/>
                <a:pathLst>
                  <a:path extrusionOk="0" h="111" w="593">
                    <a:moveTo>
                      <a:pt x="262" y="0"/>
                    </a:moveTo>
                    <a:cubicBezTo>
                      <a:pt x="262" y="0"/>
                      <a:pt x="241" y="0"/>
                      <a:pt x="241" y="21"/>
                    </a:cubicBezTo>
                    <a:lnTo>
                      <a:pt x="0" y="110"/>
                    </a:lnTo>
                    <a:lnTo>
                      <a:pt x="351" y="110"/>
                    </a:lnTo>
                    <a:lnTo>
                      <a:pt x="592" y="21"/>
                    </a:lnTo>
                    <a:lnTo>
                      <a:pt x="262"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8"/>
              <p:cNvSpPr/>
              <p:nvPr/>
            </p:nvSpPr>
            <p:spPr>
              <a:xfrm>
                <a:off x="3568431" y="2598094"/>
                <a:ext cx="112692" cy="30563"/>
              </a:xfrm>
              <a:custGeom>
                <a:rect b="b" l="l" r="r" t="t"/>
                <a:pathLst>
                  <a:path extrusionOk="0" h="195" w="719">
                    <a:moveTo>
                      <a:pt x="414" y="84"/>
                    </a:moveTo>
                    <a:lnTo>
                      <a:pt x="393" y="105"/>
                    </a:lnTo>
                    <a:lnTo>
                      <a:pt x="304" y="105"/>
                    </a:lnTo>
                    <a:lnTo>
                      <a:pt x="325" y="84"/>
                    </a:lnTo>
                    <a:close/>
                    <a:moveTo>
                      <a:pt x="325" y="0"/>
                    </a:moveTo>
                    <a:cubicBezTo>
                      <a:pt x="304" y="0"/>
                      <a:pt x="304" y="0"/>
                      <a:pt x="262" y="21"/>
                    </a:cubicBezTo>
                    <a:lnTo>
                      <a:pt x="22" y="105"/>
                    </a:lnTo>
                    <a:lnTo>
                      <a:pt x="1" y="131"/>
                    </a:lnTo>
                    <a:lnTo>
                      <a:pt x="1" y="152"/>
                    </a:lnTo>
                    <a:lnTo>
                      <a:pt x="1" y="173"/>
                    </a:lnTo>
                    <a:lnTo>
                      <a:pt x="22" y="173"/>
                    </a:lnTo>
                    <a:lnTo>
                      <a:pt x="42" y="194"/>
                    </a:lnTo>
                    <a:lnTo>
                      <a:pt x="393" y="194"/>
                    </a:lnTo>
                    <a:cubicBezTo>
                      <a:pt x="414" y="194"/>
                      <a:pt x="414" y="194"/>
                      <a:pt x="435" y="173"/>
                    </a:cubicBezTo>
                    <a:lnTo>
                      <a:pt x="676" y="84"/>
                    </a:lnTo>
                    <a:lnTo>
                      <a:pt x="697" y="84"/>
                    </a:lnTo>
                    <a:lnTo>
                      <a:pt x="718" y="63"/>
                    </a:lnTo>
                    <a:lnTo>
                      <a:pt x="718" y="42"/>
                    </a:lnTo>
                    <a:lnTo>
                      <a:pt x="697" y="21"/>
                    </a:lnTo>
                    <a:lnTo>
                      <a:pt x="655" y="21"/>
                    </a:lnTo>
                    <a:lnTo>
                      <a:pt x="325"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8"/>
              <p:cNvSpPr/>
              <p:nvPr/>
            </p:nvSpPr>
            <p:spPr>
              <a:xfrm>
                <a:off x="3527366" y="2625209"/>
                <a:ext cx="92160" cy="14106"/>
              </a:xfrm>
              <a:custGeom>
                <a:rect b="b" l="l" r="r" t="t"/>
                <a:pathLst>
                  <a:path extrusionOk="0" h="90" w="588">
                    <a:moveTo>
                      <a:pt x="242" y="0"/>
                    </a:moveTo>
                    <a:lnTo>
                      <a:pt x="1" y="89"/>
                    </a:lnTo>
                    <a:lnTo>
                      <a:pt x="346" y="89"/>
                    </a:lnTo>
                    <a:lnTo>
                      <a:pt x="587"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8"/>
              <p:cNvSpPr/>
              <p:nvPr/>
            </p:nvSpPr>
            <p:spPr>
              <a:xfrm>
                <a:off x="3516708" y="2618627"/>
                <a:ext cx="113476" cy="28683"/>
              </a:xfrm>
              <a:custGeom>
                <a:rect b="b" l="l" r="r" t="t"/>
                <a:pathLst>
                  <a:path extrusionOk="0" h="183" w="724">
                    <a:moveTo>
                      <a:pt x="414" y="84"/>
                    </a:moveTo>
                    <a:lnTo>
                      <a:pt x="393" y="105"/>
                    </a:lnTo>
                    <a:lnTo>
                      <a:pt x="310" y="105"/>
                    </a:lnTo>
                    <a:lnTo>
                      <a:pt x="331" y="84"/>
                    </a:lnTo>
                    <a:close/>
                    <a:moveTo>
                      <a:pt x="331" y="0"/>
                    </a:moveTo>
                    <a:cubicBezTo>
                      <a:pt x="310" y="0"/>
                      <a:pt x="310" y="0"/>
                      <a:pt x="262" y="21"/>
                    </a:cubicBezTo>
                    <a:lnTo>
                      <a:pt x="22" y="105"/>
                    </a:lnTo>
                    <a:lnTo>
                      <a:pt x="1" y="105"/>
                    </a:lnTo>
                    <a:lnTo>
                      <a:pt x="1" y="131"/>
                    </a:lnTo>
                    <a:lnTo>
                      <a:pt x="1" y="152"/>
                    </a:lnTo>
                    <a:lnTo>
                      <a:pt x="22" y="173"/>
                    </a:lnTo>
                    <a:lnTo>
                      <a:pt x="393" y="173"/>
                    </a:lnTo>
                    <a:cubicBezTo>
                      <a:pt x="407" y="173"/>
                      <a:pt x="412" y="182"/>
                      <a:pt x="428" y="182"/>
                    </a:cubicBezTo>
                    <a:cubicBezTo>
                      <a:pt x="435" y="182"/>
                      <a:pt x="446" y="180"/>
                      <a:pt x="461" y="173"/>
                    </a:cubicBezTo>
                    <a:lnTo>
                      <a:pt x="676" y="84"/>
                    </a:lnTo>
                    <a:lnTo>
                      <a:pt x="702" y="84"/>
                    </a:lnTo>
                    <a:lnTo>
                      <a:pt x="702" y="63"/>
                    </a:lnTo>
                    <a:lnTo>
                      <a:pt x="723" y="63"/>
                    </a:lnTo>
                    <a:lnTo>
                      <a:pt x="723" y="42"/>
                    </a:lnTo>
                    <a:lnTo>
                      <a:pt x="723" y="21"/>
                    </a:lnTo>
                    <a:lnTo>
                      <a:pt x="702" y="21"/>
                    </a:lnTo>
                    <a:lnTo>
                      <a:pt x="67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38"/>
              <p:cNvSpPr/>
              <p:nvPr/>
            </p:nvSpPr>
            <p:spPr>
              <a:xfrm>
                <a:off x="4023118" y="2378980"/>
                <a:ext cx="92160" cy="20689"/>
              </a:xfrm>
              <a:custGeom>
                <a:rect b="b" l="l" r="r" t="t"/>
                <a:pathLst>
                  <a:path extrusionOk="0" h="132" w="588">
                    <a:moveTo>
                      <a:pt x="242" y="0"/>
                    </a:moveTo>
                    <a:lnTo>
                      <a:pt x="1" y="110"/>
                    </a:lnTo>
                    <a:lnTo>
                      <a:pt x="305" y="131"/>
                    </a:lnTo>
                    <a:lnTo>
                      <a:pt x="325" y="131"/>
                    </a:lnTo>
                    <a:lnTo>
                      <a:pt x="587" y="21"/>
                    </a:lnTo>
                    <a:lnTo>
                      <a:pt x="566" y="21"/>
                    </a:lnTo>
                    <a:lnTo>
                      <a:pt x="284"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8"/>
              <p:cNvSpPr/>
              <p:nvPr/>
            </p:nvSpPr>
            <p:spPr>
              <a:xfrm>
                <a:off x="4012460" y="2372397"/>
                <a:ext cx="113476" cy="33698"/>
              </a:xfrm>
              <a:custGeom>
                <a:rect b="b" l="l" r="r" t="t"/>
                <a:pathLst>
                  <a:path extrusionOk="0" h="215" w="724">
                    <a:moveTo>
                      <a:pt x="352" y="84"/>
                    </a:moveTo>
                    <a:lnTo>
                      <a:pt x="441" y="105"/>
                    </a:lnTo>
                    <a:lnTo>
                      <a:pt x="373" y="131"/>
                    </a:lnTo>
                    <a:lnTo>
                      <a:pt x="263" y="131"/>
                    </a:lnTo>
                    <a:lnTo>
                      <a:pt x="352" y="84"/>
                    </a:lnTo>
                    <a:close/>
                    <a:moveTo>
                      <a:pt x="352" y="0"/>
                    </a:moveTo>
                    <a:cubicBezTo>
                      <a:pt x="331" y="0"/>
                      <a:pt x="310" y="0"/>
                      <a:pt x="289" y="21"/>
                    </a:cubicBezTo>
                    <a:lnTo>
                      <a:pt x="27" y="105"/>
                    </a:lnTo>
                    <a:lnTo>
                      <a:pt x="27" y="131"/>
                    </a:lnTo>
                    <a:lnTo>
                      <a:pt x="1" y="131"/>
                    </a:lnTo>
                    <a:lnTo>
                      <a:pt x="1" y="152"/>
                    </a:lnTo>
                    <a:lnTo>
                      <a:pt x="1" y="173"/>
                    </a:lnTo>
                    <a:lnTo>
                      <a:pt x="27" y="194"/>
                    </a:lnTo>
                    <a:lnTo>
                      <a:pt x="69" y="194"/>
                    </a:lnTo>
                    <a:lnTo>
                      <a:pt x="373" y="215"/>
                    </a:lnTo>
                    <a:cubicBezTo>
                      <a:pt x="393" y="215"/>
                      <a:pt x="393" y="215"/>
                      <a:pt x="441" y="194"/>
                    </a:cubicBezTo>
                    <a:lnTo>
                      <a:pt x="682" y="105"/>
                    </a:lnTo>
                    <a:lnTo>
                      <a:pt x="702" y="105"/>
                    </a:lnTo>
                    <a:lnTo>
                      <a:pt x="702" y="84"/>
                    </a:lnTo>
                    <a:lnTo>
                      <a:pt x="723" y="84"/>
                    </a:lnTo>
                    <a:lnTo>
                      <a:pt x="723" y="63"/>
                    </a:lnTo>
                    <a:lnTo>
                      <a:pt x="702" y="42"/>
                    </a:lnTo>
                    <a:lnTo>
                      <a:pt x="682" y="21"/>
                    </a:lnTo>
                    <a:lnTo>
                      <a:pt x="655" y="21"/>
                    </a:lnTo>
                    <a:lnTo>
                      <a:pt x="35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8"/>
              <p:cNvSpPr/>
              <p:nvPr/>
            </p:nvSpPr>
            <p:spPr>
              <a:xfrm>
                <a:off x="3968104" y="2399512"/>
                <a:ext cx="92944" cy="20532"/>
              </a:xfrm>
              <a:custGeom>
                <a:rect b="b" l="l" r="r" t="t"/>
                <a:pathLst>
                  <a:path extrusionOk="0" h="131" w="593">
                    <a:moveTo>
                      <a:pt x="263" y="0"/>
                    </a:moveTo>
                    <a:cubicBezTo>
                      <a:pt x="263" y="0"/>
                      <a:pt x="242" y="0"/>
                      <a:pt x="242" y="21"/>
                    </a:cubicBezTo>
                    <a:lnTo>
                      <a:pt x="1" y="110"/>
                    </a:lnTo>
                    <a:lnTo>
                      <a:pt x="310" y="131"/>
                    </a:lnTo>
                    <a:lnTo>
                      <a:pt x="331" y="131"/>
                    </a:lnTo>
                    <a:lnTo>
                      <a:pt x="593" y="21"/>
                    </a:lnTo>
                    <a:lnTo>
                      <a:pt x="572" y="21"/>
                    </a:lnTo>
                    <a:lnTo>
                      <a:pt x="263"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8"/>
              <p:cNvSpPr/>
              <p:nvPr/>
            </p:nvSpPr>
            <p:spPr>
              <a:xfrm>
                <a:off x="3955095" y="2392929"/>
                <a:ext cx="115827" cy="33698"/>
              </a:xfrm>
              <a:custGeom>
                <a:rect b="b" l="l" r="r" t="t"/>
                <a:pathLst>
                  <a:path extrusionOk="0" h="215" w="739">
                    <a:moveTo>
                      <a:pt x="346" y="84"/>
                    </a:moveTo>
                    <a:lnTo>
                      <a:pt x="456" y="105"/>
                    </a:lnTo>
                    <a:lnTo>
                      <a:pt x="393" y="131"/>
                    </a:lnTo>
                    <a:lnTo>
                      <a:pt x="283" y="131"/>
                    </a:lnTo>
                    <a:lnTo>
                      <a:pt x="346" y="84"/>
                    </a:lnTo>
                    <a:close/>
                    <a:moveTo>
                      <a:pt x="367" y="0"/>
                    </a:moveTo>
                    <a:cubicBezTo>
                      <a:pt x="346" y="0"/>
                      <a:pt x="325" y="0"/>
                      <a:pt x="304" y="21"/>
                    </a:cubicBezTo>
                    <a:lnTo>
                      <a:pt x="42" y="105"/>
                    </a:lnTo>
                    <a:lnTo>
                      <a:pt x="21" y="131"/>
                    </a:lnTo>
                    <a:lnTo>
                      <a:pt x="0" y="152"/>
                    </a:lnTo>
                    <a:lnTo>
                      <a:pt x="0" y="173"/>
                    </a:lnTo>
                    <a:lnTo>
                      <a:pt x="21" y="173"/>
                    </a:lnTo>
                    <a:lnTo>
                      <a:pt x="42" y="194"/>
                    </a:lnTo>
                    <a:lnTo>
                      <a:pt x="84" y="194"/>
                    </a:lnTo>
                    <a:lnTo>
                      <a:pt x="393" y="215"/>
                    </a:lnTo>
                    <a:cubicBezTo>
                      <a:pt x="414" y="215"/>
                      <a:pt x="414" y="215"/>
                      <a:pt x="456" y="194"/>
                    </a:cubicBezTo>
                    <a:lnTo>
                      <a:pt x="697" y="105"/>
                    </a:lnTo>
                    <a:lnTo>
                      <a:pt x="718" y="105"/>
                    </a:lnTo>
                    <a:lnTo>
                      <a:pt x="718" y="84"/>
                    </a:lnTo>
                    <a:lnTo>
                      <a:pt x="739" y="84"/>
                    </a:lnTo>
                    <a:lnTo>
                      <a:pt x="739" y="63"/>
                    </a:lnTo>
                    <a:lnTo>
                      <a:pt x="718" y="42"/>
                    </a:lnTo>
                    <a:lnTo>
                      <a:pt x="697" y="42"/>
                    </a:lnTo>
                    <a:lnTo>
                      <a:pt x="676" y="21"/>
                    </a:lnTo>
                    <a:lnTo>
                      <a:pt x="367"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8"/>
              <p:cNvSpPr/>
              <p:nvPr/>
            </p:nvSpPr>
            <p:spPr>
              <a:xfrm>
                <a:off x="3909956" y="2419887"/>
                <a:ext cx="96079" cy="20689"/>
              </a:xfrm>
              <a:custGeom>
                <a:rect b="b" l="l" r="r" t="t"/>
                <a:pathLst>
                  <a:path extrusionOk="0" h="132" w="613">
                    <a:moveTo>
                      <a:pt x="288" y="1"/>
                    </a:moveTo>
                    <a:lnTo>
                      <a:pt x="262" y="22"/>
                    </a:lnTo>
                    <a:lnTo>
                      <a:pt x="0" y="111"/>
                    </a:lnTo>
                    <a:lnTo>
                      <a:pt x="26" y="111"/>
                    </a:lnTo>
                    <a:lnTo>
                      <a:pt x="330" y="132"/>
                    </a:lnTo>
                    <a:lnTo>
                      <a:pt x="351" y="132"/>
                    </a:lnTo>
                    <a:lnTo>
                      <a:pt x="613" y="22"/>
                    </a:lnTo>
                    <a:lnTo>
                      <a:pt x="592" y="22"/>
                    </a:lnTo>
                    <a:lnTo>
                      <a:pt x="288"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8"/>
              <p:cNvSpPr/>
              <p:nvPr/>
            </p:nvSpPr>
            <p:spPr>
              <a:xfrm>
                <a:off x="3900082" y="2415185"/>
                <a:ext cx="116611" cy="31974"/>
              </a:xfrm>
              <a:custGeom>
                <a:rect b="b" l="l" r="r" t="t"/>
                <a:pathLst>
                  <a:path extrusionOk="0" h="204" w="744">
                    <a:moveTo>
                      <a:pt x="351" y="73"/>
                    </a:moveTo>
                    <a:lnTo>
                      <a:pt x="456" y="94"/>
                    </a:lnTo>
                    <a:lnTo>
                      <a:pt x="393" y="120"/>
                    </a:lnTo>
                    <a:lnTo>
                      <a:pt x="283" y="120"/>
                    </a:lnTo>
                    <a:lnTo>
                      <a:pt x="351" y="73"/>
                    </a:lnTo>
                    <a:close/>
                    <a:moveTo>
                      <a:pt x="321" y="1"/>
                    </a:moveTo>
                    <a:cubicBezTo>
                      <a:pt x="316" y="1"/>
                      <a:pt x="311" y="3"/>
                      <a:pt x="304" y="10"/>
                    </a:cubicBezTo>
                    <a:lnTo>
                      <a:pt x="42" y="94"/>
                    </a:lnTo>
                    <a:lnTo>
                      <a:pt x="21" y="120"/>
                    </a:lnTo>
                    <a:lnTo>
                      <a:pt x="0" y="141"/>
                    </a:lnTo>
                    <a:lnTo>
                      <a:pt x="0" y="162"/>
                    </a:lnTo>
                    <a:lnTo>
                      <a:pt x="21" y="162"/>
                    </a:lnTo>
                    <a:lnTo>
                      <a:pt x="21" y="183"/>
                    </a:lnTo>
                    <a:lnTo>
                      <a:pt x="89" y="183"/>
                    </a:lnTo>
                    <a:lnTo>
                      <a:pt x="393" y="204"/>
                    </a:lnTo>
                    <a:cubicBezTo>
                      <a:pt x="414" y="204"/>
                      <a:pt x="414" y="204"/>
                      <a:pt x="456" y="183"/>
                    </a:cubicBezTo>
                    <a:lnTo>
                      <a:pt x="697" y="94"/>
                    </a:lnTo>
                    <a:lnTo>
                      <a:pt x="718" y="94"/>
                    </a:lnTo>
                    <a:lnTo>
                      <a:pt x="718" y="73"/>
                    </a:lnTo>
                    <a:lnTo>
                      <a:pt x="744" y="73"/>
                    </a:lnTo>
                    <a:lnTo>
                      <a:pt x="744" y="52"/>
                    </a:lnTo>
                    <a:lnTo>
                      <a:pt x="718" y="31"/>
                    </a:lnTo>
                    <a:lnTo>
                      <a:pt x="697" y="31"/>
                    </a:lnTo>
                    <a:lnTo>
                      <a:pt x="697" y="10"/>
                    </a:lnTo>
                    <a:lnTo>
                      <a:pt x="372" y="10"/>
                    </a:lnTo>
                    <a:cubicBezTo>
                      <a:pt x="341" y="10"/>
                      <a:pt x="330" y="1"/>
                      <a:pt x="32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8"/>
              <p:cNvSpPr/>
              <p:nvPr/>
            </p:nvSpPr>
            <p:spPr>
              <a:xfrm>
                <a:off x="3855726" y="2443711"/>
                <a:ext cx="95295" cy="17398"/>
              </a:xfrm>
              <a:custGeom>
                <a:rect b="b" l="l" r="r" t="t"/>
                <a:pathLst>
                  <a:path extrusionOk="0" h="111" w="608">
                    <a:moveTo>
                      <a:pt x="262" y="1"/>
                    </a:moveTo>
                    <a:lnTo>
                      <a:pt x="0" y="90"/>
                    </a:lnTo>
                    <a:lnTo>
                      <a:pt x="21" y="90"/>
                    </a:lnTo>
                    <a:lnTo>
                      <a:pt x="325" y="111"/>
                    </a:lnTo>
                    <a:lnTo>
                      <a:pt x="346" y="111"/>
                    </a:lnTo>
                    <a:lnTo>
                      <a:pt x="608"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8"/>
              <p:cNvSpPr/>
              <p:nvPr/>
            </p:nvSpPr>
            <p:spPr>
              <a:xfrm>
                <a:off x="3845068" y="2435718"/>
                <a:ext cx="116768" cy="31974"/>
              </a:xfrm>
              <a:custGeom>
                <a:rect b="b" l="l" r="r" t="t"/>
                <a:pathLst>
                  <a:path extrusionOk="0" h="204" w="745">
                    <a:moveTo>
                      <a:pt x="351" y="73"/>
                    </a:moveTo>
                    <a:lnTo>
                      <a:pt x="461" y="94"/>
                    </a:lnTo>
                    <a:lnTo>
                      <a:pt x="393" y="120"/>
                    </a:lnTo>
                    <a:lnTo>
                      <a:pt x="283" y="120"/>
                    </a:lnTo>
                    <a:lnTo>
                      <a:pt x="351" y="73"/>
                    </a:lnTo>
                    <a:close/>
                    <a:moveTo>
                      <a:pt x="317" y="1"/>
                    </a:moveTo>
                    <a:cubicBezTo>
                      <a:pt x="309" y="1"/>
                      <a:pt x="299" y="3"/>
                      <a:pt x="283" y="10"/>
                    </a:cubicBezTo>
                    <a:lnTo>
                      <a:pt x="48" y="94"/>
                    </a:lnTo>
                    <a:lnTo>
                      <a:pt x="21" y="120"/>
                    </a:lnTo>
                    <a:lnTo>
                      <a:pt x="0" y="120"/>
                    </a:lnTo>
                    <a:lnTo>
                      <a:pt x="0" y="141"/>
                    </a:lnTo>
                    <a:lnTo>
                      <a:pt x="0" y="162"/>
                    </a:lnTo>
                    <a:lnTo>
                      <a:pt x="21" y="162"/>
                    </a:lnTo>
                    <a:lnTo>
                      <a:pt x="21" y="183"/>
                    </a:lnTo>
                    <a:lnTo>
                      <a:pt x="89" y="183"/>
                    </a:lnTo>
                    <a:lnTo>
                      <a:pt x="393" y="204"/>
                    </a:lnTo>
                    <a:cubicBezTo>
                      <a:pt x="414" y="204"/>
                      <a:pt x="414" y="204"/>
                      <a:pt x="461" y="183"/>
                    </a:cubicBezTo>
                    <a:lnTo>
                      <a:pt x="702" y="94"/>
                    </a:lnTo>
                    <a:lnTo>
                      <a:pt x="723" y="94"/>
                    </a:lnTo>
                    <a:lnTo>
                      <a:pt x="723" y="73"/>
                    </a:lnTo>
                    <a:lnTo>
                      <a:pt x="744" y="73"/>
                    </a:lnTo>
                    <a:lnTo>
                      <a:pt x="744" y="52"/>
                    </a:lnTo>
                    <a:lnTo>
                      <a:pt x="723" y="31"/>
                    </a:lnTo>
                    <a:lnTo>
                      <a:pt x="702" y="10"/>
                    </a:lnTo>
                    <a:lnTo>
                      <a:pt x="351" y="10"/>
                    </a:lnTo>
                    <a:cubicBezTo>
                      <a:pt x="337" y="10"/>
                      <a:pt x="333" y="1"/>
                      <a:pt x="31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8"/>
              <p:cNvSpPr/>
              <p:nvPr/>
            </p:nvSpPr>
            <p:spPr>
              <a:xfrm>
                <a:off x="3800712" y="2464243"/>
                <a:ext cx="96235" cy="17398"/>
              </a:xfrm>
              <a:custGeom>
                <a:rect b="b" l="l" r="r" t="t"/>
                <a:pathLst>
                  <a:path extrusionOk="0" h="111" w="614">
                    <a:moveTo>
                      <a:pt x="262" y="1"/>
                    </a:moveTo>
                    <a:lnTo>
                      <a:pt x="1" y="90"/>
                    </a:lnTo>
                    <a:lnTo>
                      <a:pt x="22" y="90"/>
                    </a:lnTo>
                    <a:lnTo>
                      <a:pt x="331" y="111"/>
                    </a:lnTo>
                    <a:lnTo>
                      <a:pt x="351" y="111"/>
                    </a:lnTo>
                    <a:lnTo>
                      <a:pt x="61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8"/>
              <p:cNvSpPr/>
              <p:nvPr/>
            </p:nvSpPr>
            <p:spPr>
              <a:xfrm>
                <a:off x="3790837" y="2456250"/>
                <a:ext cx="115984" cy="31974"/>
              </a:xfrm>
              <a:custGeom>
                <a:rect b="b" l="l" r="r" t="t"/>
                <a:pathLst>
                  <a:path extrusionOk="0" h="204" w="740">
                    <a:moveTo>
                      <a:pt x="346" y="73"/>
                    </a:moveTo>
                    <a:lnTo>
                      <a:pt x="456" y="94"/>
                    </a:lnTo>
                    <a:lnTo>
                      <a:pt x="394" y="120"/>
                    </a:lnTo>
                    <a:lnTo>
                      <a:pt x="284" y="120"/>
                    </a:lnTo>
                    <a:lnTo>
                      <a:pt x="346" y="73"/>
                    </a:lnTo>
                    <a:close/>
                    <a:moveTo>
                      <a:pt x="314" y="1"/>
                    </a:moveTo>
                    <a:cubicBezTo>
                      <a:pt x="307" y="1"/>
                      <a:pt x="298" y="3"/>
                      <a:pt x="284" y="10"/>
                    </a:cubicBezTo>
                    <a:lnTo>
                      <a:pt x="43" y="94"/>
                    </a:lnTo>
                    <a:lnTo>
                      <a:pt x="22" y="120"/>
                    </a:lnTo>
                    <a:lnTo>
                      <a:pt x="1" y="141"/>
                    </a:lnTo>
                    <a:lnTo>
                      <a:pt x="1" y="162"/>
                    </a:lnTo>
                    <a:lnTo>
                      <a:pt x="22" y="162"/>
                    </a:lnTo>
                    <a:lnTo>
                      <a:pt x="22" y="183"/>
                    </a:lnTo>
                    <a:lnTo>
                      <a:pt x="85" y="183"/>
                    </a:lnTo>
                    <a:lnTo>
                      <a:pt x="394" y="204"/>
                    </a:lnTo>
                    <a:cubicBezTo>
                      <a:pt x="414" y="204"/>
                      <a:pt x="435" y="204"/>
                      <a:pt x="456" y="183"/>
                    </a:cubicBezTo>
                    <a:lnTo>
                      <a:pt x="697" y="94"/>
                    </a:lnTo>
                    <a:lnTo>
                      <a:pt x="718" y="94"/>
                    </a:lnTo>
                    <a:lnTo>
                      <a:pt x="718" y="73"/>
                    </a:lnTo>
                    <a:lnTo>
                      <a:pt x="739" y="73"/>
                    </a:lnTo>
                    <a:lnTo>
                      <a:pt x="739" y="52"/>
                    </a:lnTo>
                    <a:lnTo>
                      <a:pt x="739" y="31"/>
                    </a:lnTo>
                    <a:lnTo>
                      <a:pt x="718" y="31"/>
                    </a:lnTo>
                    <a:lnTo>
                      <a:pt x="697" y="10"/>
                    </a:lnTo>
                    <a:lnTo>
                      <a:pt x="346" y="10"/>
                    </a:lnTo>
                    <a:cubicBezTo>
                      <a:pt x="332" y="10"/>
                      <a:pt x="328" y="1"/>
                      <a:pt x="31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8"/>
              <p:cNvSpPr/>
              <p:nvPr/>
            </p:nvSpPr>
            <p:spPr>
              <a:xfrm>
                <a:off x="3749773" y="2484775"/>
                <a:ext cx="92160" cy="17398"/>
              </a:xfrm>
              <a:custGeom>
                <a:rect b="b" l="l" r="r" t="t"/>
                <a:pathLst>
                  <a:path extrusionOk="0" h="111" w="588">
                    <a:moveTo>
                      <a:pt x="237" y="1"/>
                    </a:moveTo>
                    <a:lnTo>
                      <a:pt x="1" y="90"/>
                    </a:lnTo>
                    <a:lnTo>
                      <a:pt x="326" y="111"/>
                    </a:lnTo>
                    <a:lnTo>
                      <a:pt x="347" y="111"/>
                    </a:lnTo>
                    <a:lnTo>
                      <a:pt x="587"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8"/>
              <p:cNvSpPr/>
              <p:nvPr/>
            </p:nvSpPr>
            <p:spPr>
              <a:xfrm>
                <a:off x="3735824" y="2476782"/>
                <a:ext cx="116768" cy="31974"/>
              </a:xfrm>
              <a:custGeom>
                <a:rect b="b" l="l" r="r" t="t"/>
                <a:pathLst>
                  <a:path extrusionOk="0" h="204" w="745">
                    <a:moveTo>
                      <a:pt x="352" y="73"/>
                    </a:moveTo>
                    <a:lnTo>
                      <a:pt x="457" y="94"/>
                    </a:lnTo>
                    <a:lnTo>
                      <a:pt x="415" y="120"/>
                    </a:lnTo>
                    <a:lnTo>
                      <a:pt x="284" y="120"/>
                    </a:lnTo>
                    <a:lnTo>
                      <a:pt x="352" y="73"/>
                    </a:lnTo>
                    <a:close/>
                    <a:moveTo>
                      <a:pt x="320" y="0"/>
                    </a:moveTo>
                    <a:cubicBezTo>
                      <a:pt x="316" y="0"/>
                      <a:pt x="312" y="3"/>
                      <a:pt x="305" y="10"/>
                    </a:cubicBezTo>
                    <a:lnTo>
                      <a:pt x="43" y="94"/>
                    </a:lnTo>
                    <a:lnTo>
                      <a:pt x="22" y="120"/>
                    </a:lnTo>
                    <a:lnTo>
                      <a:pt x="1" y="141"/>
                    </a:lnTo>
                    <a:lnTo>
                      <a:pt x="22" y="162"/>
                    </a:lnTo>
                    <a:lnTo>
                      <a:pt x="43" y="183"/>
                    </a:lnTo>
                    <a:lnTo>
                      <a:pt x="90" y="183"/>
                    </a:lnTo>
                    <a:lnTo>
                      <a:pt x="394" y="204"/>
                    </a:lnTo>
                    <a:cubicBezTo>
                      <a:pt x="415" y="204"/>
                      <a:pt x="436" y="204"/>
                      <a:pt x="457" y="183"/>
                    </a:cubicBezTo>
                    <a:lnTo>
                      <a:pt x="718" y="94"/>
                    </a:lnTo>
                    <a:lnTo>
                      <a:pt x="745" y="73"/>
                    </a:lnTo>
                    <a:lnTo>
                      <a:pt x="745" y="52"/>
                    </a:lnTo>
                    <a:lnTo>
                      <a:pt x="745" y="31"/>
                    </a:lnTo>
                    <a:lnTo>
                      <a:pt x="718" y="31"/>
                    </a:lnTo>
                    <a:lnTo>
                      <a:pt x="718" y="10"/>
                    </a:lnTo>
                    <a:lnTo>
                      <a:pt x="352" y="10"/>
                    </a:lnTo>
                    <a:cubicBezTo>
                      <a:pt x="334" y="10"/>
                      <a:pt x="328" y="0"/>
                      <a:pt x="32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8"/>
              <p:cNvSpPr/>
              <p:nvPr/>
            </p:nvSpPr>
            <p:spPr>
              <a:xfrm>
                <a:off x="3694916" y="2505308"/>
                <a:ext cx="92003" cy="17398"/>
              </a:xfrm>
              <a:custGeom>
                <a:rect b="b" l="l" r="r" t="t"/>
                <a:pathLst>
                  <a:path extrusionOk="0" h="111" w="587">
                    <a:moveTo>
                      <a:pt x="241" y="1"/>
                    </a:moveTo>
                    <a:lnTo>
                      <a:pt x="0" y="90"/>
                    </a:lnTo>
                    <a:lnTo>
                      <a:pt x="325" y="111"/>
                    </a:lnTo>
                    <a:lnTo>
                      <a:pt x="351" y="90"/>
                    </a:lnTo>
                    <a:lnTo>
                      <a:pt x="587"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8"/>
              <p:cNvSpPr/>
              <p:nvPr/>
            </p:nvSpPr>
            <p:spPr>
              <a:xfrm>
                <a:off x="3684101" y="2497314"/>
                <a:ext cx="116768" cy="31190"/>
              </a:xfrm>
              <a:custGeom>
                <a:rect b="b" l="l" r="r" t="t"/>
                <a:pathLst>
                  <a:path extrusionOk="0" h="199" w="745">
                    <a:moveTo>
                      <a:pt x="331" y="73"/>
                    </a:moveTo>
                    <a:lnTo>
                      <a:pt x="462" y="93"/>
                    </a:lnTo>
                    <a:lnTo>
                      <a:pt x="394" y="120"/>
                    </a:lnTo>
                    <a:lnTo>
                      <a:pt x="289" y="93"/>
                    </a:lnTo>
                    <a:lnTo>
                      <a:pt x="331" y="73"/>
                    </a:lnTo>
                    <a:close/>
                    <a:moveTo>
                      <a:pt x="310" y="0"/>
                    </a:moveTo>
                    <a:cubicBezTo>
                      <a:pt x="303" y="0"/>
                      <a:pt x="296" y="3"/>
                      <a:pt x="289" y="10"/>
                    </a:cubicBezTo>
                    <a:lnTo>
                      <a:pt x="27" y="93"/>
                    </a:lnTo>
                    <a:lnTo>
                      <a:pt x="27" y="120"/>
                    </a:lnTo>
                    <a:lnTo>
                      <a:pt x="1" y="120"/>
                    </a:lnTo>
                    <a:lnTo>
                      <a:pt x="1" y="141"/>
                    </a:lnTo>
                    <a:lnTo>
                      <a:pt x="1" y="162"/>
                    </a:lnTo>
                    <a:lnTo>
                      <a:pt x="27" y="183"/>
                    </a:lnTo>
                    <a:lnTo>
                      <a:pt x="394" y="183"/>
                    </a:lnTo>
                    <a:cubicBezTo>
                      <a:pt x="407" y="193"/>
                      <a:pt x="413" y="198"/>
                      <a:pt x="422" y="198"/>
                    </a:cubicBezTo>
                    <a:cubicBezTo>
                      <a:pt x="430" y="198"/>
                      <a:pt x="441" y="193"/>
                      <a:pt x="462" y="183"/>
                    </a:cubicBezTo>
                    <a:lnTo>
                      <a:pt x="703" y="93"/>
                    </a:lnTo>
                    <a:lnTo>
                      <a:pt x="724" y="93"/>
                    </a:lnTo>
                    <a:lnTo>
                      <a:pt x="724" y="73"/>
                    </a:lnTo>
                    <a:lnTo>
                      <a:pt x="745" y="52"/>
                    </a:lnTo>
                    <a:lnTo>
                      <a:pt x="724" y="31"/>
                    </a:lnTo>
                    <a:lnTo>
                      <a:pt x="703" y="31"/>
                    </a:lnTo>
                    <a:lnTo>
                      <a:pt x="703" y="10"/>
                    </a:lnTo>
                    <a:lnTo>
                      <a:pt x="352" y="10"/>
                    </a:lnTo>
                    <a:cubicBezTo>
                      <a:pt x="338" y="10"/>
                      <a:pt x="324" y="0"/>
                      <a:pt x="31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8"/>
              <p:cNvSpPr/>
              <p:nvPr/>
            </p:nvSpPr>
            <p:spPr>
              <a:xfrm>
                <a:off x="3639902" y="2522548"/>
                <a:ext cx="96079" cy="17398"/>
              </a:xfrm>
              <a:custGeom>
                <a:rect b="b" l="l" r="r" t="t"/>
                <a:pathLst>
                  <a:path extrusionOk="0" h="111" w="613">
                    <a:moveTo>
                      <a:pt x="283" y="1"/>
                    </a:moveTo>
                    <a:cubicBezTo>
                      <a:pt x="262" y="1"/>
                      <a:pt x="262" y="22"/>
                      <a:pt x="241" y="22"/>
                    </a:cubicBezTo>
                    <a:lnTo>
                      <a:pt x="0" y="111"/>
                    </a:lnTo>
                    <a:lnTo>
                      <a:pt x="351" y="111"/>
                    </a:lnTo>
                    <a:lnTo>
                      <a:pt x="613" y="22"/>
                    </a:lnTo>
                    <a:lnTo>
                      <a:pt x="592" y="22"/>
                    </a:lnTo>
                    <a:lnTo>
                      <a:pt x="28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8"/>
              <p:cNvSpPr/>
              <p:nvPr/>
            </p:nvSpPr>
            <p:spPr>
              <a:xfrm>
                <a:off x="3630028" y="2516749"/>
                <a:ext cx="115827" cy="29780"/>
              </a:xfrm>
              <a:custGeom>
                <a:rect b="b" l="l" r="r" t="t"/>
                <a:pathLst>
                  <a:path extrusionOk="0" h="190" w="739">
                    <a:moveTo>
                      <a:pt x="346" y="79"/>
                    </a:moveTo>
                    <a:lnTo>
                      <a:pt x="456" y="100"/>
                    </a:lnTo>
                    <a:lnTo>
                      <a:pt x="283" y="100"/>
                    </a:lnTo>
                    <a:lnTo>
                      <a:pt x="346" y="79"/>
                    </a:lnTo>
                    <a:close/>
                    <a:moveTo>
                      <a:pt x="315" y="1"/>
                    </a:moveTo>
                    <a:cubicBezTo>
                      <a:pt x="304" y="1"/>
                      <a:pt x="294" y="6"/>
                      <a:pt x="283" y="17"/>
                    </a:cubicBezTo>
                    <a:lnTo>
                      <a:pt x="21" y="100"/>
                    </a:lnTo>
                    <a:lnTo>
                      <a:pt x="21" y="127"/>
                    </a:lnTo>
                    <a:lnTo>
                      <a:pt x="0" y="127"/>
                    </a:lnTo>
                    <a:lnTo>
                      <a:pt x="0" y="148"/>
                    </a:lnTo>
                    <a:lnTo>
                      <a:pt x="0" y="169"/>
                    </a:lnTo>
                    <a:lnTo>
                      <a:pt x="21" y="169"/>
                    </a:lnTo>
                    <a:lnTo>
                      <a:pt x="21" y="189"/>
                    </a:lnTo>
                    <a:lnTo>
                      <a:pt x="456" y="189"/>
                    </a:lnTo>
                    <a:lnTo>
                      <a:pt x="697" y="100"/>
                    </a:lnTo>
                    <a:lnTo>
                      <a:pt x="718" y="100"/>
                    </a:lnTo>
                    <a:lnTo>
                      <a:pt x="718" y="79"/>
                    </a:lnTo>
                    <a:lnTo>
                      <a:pt x="739" y="79"/>
                    </a:lnTo>
                    <a:lnTo>
                      <a:pt x="739" y="59"/>
                    </a:lnTo>
                    <a:lnTo>
                      <a:pt x="739" y="38"/>
                    </a:lnTo>
                    <a:lnTo>
                      <a:pt x="718" y="38"/>
                    </a:lnTo>
                    <a:lnTo>
                      <a:pt x="718" y="17"/>
                    </a:lnTo>
                    <a:lnTo>
                      <a:pt x="346" y="17"/>
                    </a:lnTo>
                    <a:cubicBezTo>
                      <a:pt x="335" y="6"/>
                      <a:pt x="325" y="1"/>
                      <a:pt x="31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8"/>
              <p:cNvSpPr/>
              <p:nvPr/>
            </p:nvSpPr>
            <p:spPr>
              <a:xfrm>
                <a:off x="3585672" y="2543081"/>
                <a:ext cx="95452" cy="17398"/>
              </a:xfrm>
              <a:custGeom>
                <a:rect b="b" l="l" r="r" t="t"/>
                <a:pathLst>
                  <a:path extrusionOk="0" h="111" w="609">
                    <a:moveTo>
                      <a:pt x="283" y="1"/>
                    </a:moveTo>
                    <a:cubicBezTo>
                      <a:pt x="283" y="1"/>
                      <a:pt x="262" y="1"/>
                      <a:pt x="262" y="21"/>
                    </a:cubicBezTo>
                    <a:lnTo>
                      <a:pt x="1" y="110"/>
                    </a:lnTo>
                    <a:lnTo>
                      <a:pt x="367" y="110"/>
                    </a:lnTo>
                    <a:lnTo>
                      <a:pt x="608" y="21"/>
                    </a:lnTo>
                    <a:lnTo>
                      <a:pt x="28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8"/>
              <p:cNvSpPr/>
              <p:nvPr/>
            </p:nvSpPr>
            <p:spPr>
              <a:xfrm>
                <a:off x="3575014" y="2536498"/>
                <a:ext cx="116768" cy="30563"/>
              </a:xfrm>
              <a:custGeom>
                <a:rect b="b" l="l" r="r" t="t"/>
                <a:pathLst>
                  <a:path extrusionOk="0" h="195" w="745">
                    <a:moveTo>
                      <a:pt x="461" y="84"/>
                    </a:moveTo>
                    <a:lnTo>
                      <a:pt x="414" y="105"/>
                    </a:lnTo>
                    <a:lnTo>
                      <a:pt x="304" y="105"/>
                    </a:lnTo>
                    <a:lnTo>
                      <a:pt x="351" y="84"/>
                    </a:lnTo>
                    <a:close/>
                    <a:moveTo>
                      <a:pt x="351" y="1"/>
                    </a:moveTo>
                    <a:cubicBezTo>
                      <a:pt x="330" y="1"/>
                      <a:pt x="330" y="1"/>
                      <a:pt x="283" y="22"/>
                    </a:cubicBezTo>
                    <a:lnTo>
                      <a:pt x="42" y="105"/>
                    </a:lnTo>
                    <a:lnTo>
                      <a:pt x="21" y="105"/>
                    </a:lnTo>
                    <a:lnTo>
                      <a:pt x="21" y="132"/>
                    </a:lnTo>
                    <a:lnTo>
                      <a:pt x="0" y="132"/>
                    </a:lnTo>
                    <a:lnTo>
                      <a:pt x="0" y="152"/>
                    </a:lnTo>
                    <a:lnTo>
                      <a:pt x="0" y="173"/>
                    </a:lnTo>
                    <a:lnTo>
                      <a:pt x="21" y="173"/>
                    </a:lnTo>
                    <a:lnTo>
                      <a:pt x="21" y="194"/>
                    </a:lnTo>
                    <a:lnTo>
                      <a:pt x="461" y="194"/>
                    </a:lnTo>
                    <a:lnTo>
                      <a:pt x="723" y="105"/>
                    </a:lnTo>
                    <a:lnTo>
                      <a:pt x="723" y="84"/>
                    </a:lnTo>
                    <a:lnTo>
                      <a:pt x="744" y="84"/>
                    </a:lnTo>
                    <a:lnTo>
                      <a:pt x="744" y="63"/>
                    </a:lnTo>
                    <a:lnTo>
                      <a:pt x="744" y="43"/>
                    </a:lnTo>
                    <a:lnTo>
                      <a:pt x="723" y="22"/>
                    </a:lnTo>
                    <a:lnTo>
                      <a:pt x="676" y="22"/>
                    </a:lnTo>
                    <a:lnTo>
                      <a:pt x="35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8"/>
              <p:cNvSpPr/>
              <p:nvPr/>
            </p:nvSpPr>
            <p:spPr>
              <a:xfrm>
                <a:off x="3533949" y="2563613"/>
                <a:ext cx="96235" cy="17398"/>
              </a:xfrm>
              <a:custGeom>
                <a:rect b="b" l="l" r="r" t="t"/>
                <a:pathLst>
                  <a:path extrusionOk="0" h="111" w="614">
                    <a:moveTo>
                      <a:pt x="242" y="0"/>
                    </a:moveTo>
                    <a:lnTo>
                      <a:pt x="1" y="110"/>
                    </a:lnTo>
                    <a:lnTo>
                      <a:pt x="351" y="110"/>
                    </a:lnTo>
                    <a:lnTo>
                      <a:pt x="613" y="21"/>
                    </a:lnTo>
                    <a:lnTo>
                      <a:pt x="592" y="21"/>
                    </a:lnTo>
                    <a:lnTo>
                      <a:pt x="262"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8"/>
              <p:cNvSpPr/>
              <p:nvPr/>
            </p:nvSpPr>
            <p:spPr>
              <a:xfrm>
                <a:off x="3524075" y="2557030"/>
                <a:ext cx="115984" cy="30563"/>
              </a:xfrm>
              <a:custGeom>
                <a:rect b="b" l="l" r="r" t="t"/>
                <a:pathLst>
                  <a:path extrusionOk="0" h="195" w="740">
                    <a:moveTo>
                      <a:pt x="435" y="84"/>
                    </a:moveTo>
                    <a:lnTo>
                      <a:pt x="394" y="105"/>
                    </a:lnTo>
                    <a:lnTo>
                      <a:pt x="284" y="105"/>
                    </a:lnTo>
                    <a:lnTo>
                      <a:pt x="325" y="84"/>
                    </a:lnTo>
                    <a:close/>
                    <a:moveTo>
                      <a:pt x="325" y="1"/>
                    </a:moveTo>
                    <a:cubicBezTo>
                      <a:pt x="305" y="1"/>
                      <a:pt x="305" y="1"/>
                      <a:pt x="284" y="21"/>
                    </a:cubicBezTo>
                    <a:lnTo>
                      <a:pt x="22" y="105"/>
                    </a:lnTo>
                    <a:lnTo>
                      <a:pt x="1" y="131"/>
                    </a:lnTo>
                    <a:lnTo>
                      <a:pt x="1" y="152"/>
                    </a:lnTo>
                    <a:lnTo>
                      <a:pt x="1" y="173"/>
                    </a:lnTo>
                    <a:lnTo>
                      <a:pt x="22" y="173"/>
                    </a:lnTo>
                    <a:lnTo>
                      <a:pt x="43" y="194"/>
                    </a:lnTo>
                    <a:lnTo>
                      <a:pt x="456" y="194"/>
                    </a:lnTo>
                    <a:lnTo>
                      <a:pt x="697" y="84"/>
                    </a:lnTo>
                    <a:lnTo>
                      <a:pt x="718" y="84"/>
                    </a:lnTo>
                    <a:lnTo>
                      <a:pt x="739" y="63"/>
                    </a:lnTo>
                    <a:lnTo>
                      <a:pt x="739" y="42"/>
                    </a:lnTo>
                    <a:lnTo>
                      <a:pt x="718" y="21"/>
                    </a:lnTo>
                    <a:lnTo>
                      <a:pt x="655" y="21"/>
                    </a:lnTo>
                    <a:lnTo>
                      <a:pt x="32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8"/>
              <p:cNvSpPr/>
              <p:nvPr/>
            </p:nvSpPr>
            <p:spPr>
              <a:xfrm>
                <a:off x="3478935" y="2584145"/>
                <a:ext cx="96235" cy="17398"/>
              </a:xfrm>
              <a:custGeom>
                <a:rect b="b" l="l" r="r" t="t"/>
                <a:pathLst>
                  <a:path extrusionOk="0" h="111" w="614">
                    <a:moveTo>
                      <a:pt x="242" y="0"/>
                    </a:moveTo>
                    <a:lnTo>
                      <a:pt x="1" y="110"/>
                    </a:lnTo>
                    <a:lnTo>
                      <a:pt x="373" y="110"/>
                    </a:lnTo>
                    <a:lnTo>
                      <a:pt x="613" y="21"/>
                    </a:lnTo>
                    <a:lnTo>
                      <a:pt x="613"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8"/>
              <p:cNvSpPr/>
              <p:nvPr/>
            </p:nvSpPr>
            <p:spPr>
              <a:xfrm>
                <a:off x="3469061" y="2577562"/>
                <a:ext cx="116768" cy="30563"/>
              </a:xfrm>
              <a:custGeom>
                <a:rect b="b" l="l" r="r" t="t"/>
                <a:pathLst>
                  <a:path extrusionOk="0" h="195" w="745">
                    <a:moveTo>
                      <a:pt x="457" y="84"/>
                    </a:moveTo>
                    <a:lnTo>
                      <a:pt x="415" y="105"/>
                    </a:lnTo>
                    <a:lnTo>
                      <a:pt x="305" y="105"/>
                    </a:lnTo>
                    <a:lnTo>
                      <a:pt x="352" y="84"/>
                    </a:lnTo>
                    <a:close/>
                    <a:moveTo>
                      <a:pt x="352" y="0"/>
                    </a:moveTo>
                    <a:cubicBezTo>
                      <a:pt x="326" y="0"/>
                      <a:pt x="305" y="0"/>
                      <a:pt x="284" y="21"/>
                    </a:cubicBezTo>
                    <a:lnTo>
                      <a:pt x="43" y="105"/>
                    </a:lnTo>
                    <a:lnTo>
                      <a:pt x="22" y="105"/>
                    </a:lnTo>
                    <a:lnTo>
                      <a:pt x="22" y="131"/>
                    </a:lnTo>
                    <a:lnTo>
                      <a:pt x="1" y="131"/>
                    </a:lnTo>
                    <a:lnTo>
                      <a:pt x="1" y="152"/>
                    </a:lnTo>
                    <a:lnTo>
                      <a:pt x="22" y="173"/>
                    </a:lnTo>
                    <a:lnTo>
                      <a:pt x="43" y="194"/>
                    </a:lnTo>
                    <a:lnTo>
                      <a:pt x="415" y="194"/>
                    </a:lnTo>
                    <a:cubicBezTo>
                      <a:pt x="436" y="194"/>
                      <a:pt x="436" y="194"/>
                      <a:pt x="483" y="173"/>
                    </a:cubicBezTo>
                    <a:lnTo>
                      <a:pt x="718" y="84"/>
                    </a:lnTo>
                    <a:lnTo>
                      <a:pt x="745" y="84"/>
                    </a:lnTo>
                    <a:lnTo>
                      <a:pt x="745" y="63"/>
                    </a:lnTo>
                    <a:lnTo>
                      <a:pt x="745" y="42"/>
                    </a:lnTo>
                    <a:lnTo>
                      <a:pt x="745" y="21"/>
                    </a:lnTo>
                    <a:lnTo>
                      <a:pt x="697" y="21"/>
                    </a:lnTo>
                    <a:lnTo>
                      <a:pt x="697"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8"/>
              <p:cNvSpPr/>
              <p:nvPr/>
            </p:nvSpPr>
            <p:spPr>
              <a:xfrm>
                <a:off x="3424862" y="2604677"/>
                <a:ext cx="99370" cy="17398"/>
              </a:xfrm>
              <a:custGeom>
                <a:rect b="b" l="l" r="r" t="t"/>
                <a:pathLst>
                  <a:path extrusionOk="0" h="111" w="634">
                    <a:moveTo>
                      <a:pt x="262" y="0"/>
                    </a:moveTo>
                    <a:lnTo>
                      <a:pt x="21" y="89"/>
                    </a:lnTo>
                    <a:cubicBezTo>
                      <a:pt x="0" y="89"/>
                      <a:pt x="21" y="110"/>
                      <a:pt x="21" y="110"/>
                    </a:cubicBezTo>
                    <a:lnTo>
                      <a:pt x="346" y="110"/>
                    </a:lnTo>
                    <a:cubicBezTo>
                      <a:pt x="372" y="110"/>
                      <a:pt x="372" y="110"/>
                      <a:pt x="393" y="89"/>
                    </a:cubicBezTo>
                    <a:lnTo>
                      <a:pt x="634"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38"/>
              <p:cNvSpPr/>
              <p:nvPr/>
            </p:nvSpPr>
            <p:spPr>
              <a:xfrm>
                <a:off x="3417339" y="2598094"/>
                <a:ext cx="116768" cy="30563"/>
              </a:xfrm>
              <a:custGeom>
                <a:rect b="b" l="l" r="r" t="t"/>
                <a:pathLst>
                  <a:path extrusionOk="0" h="195" w="745">
                    <a:moveTo>
                      <a:pt x="441" y="84"/>
                    </a:moveTo>
                    <a:lnTo>
                      <a:pt x="394" y="105"/>
                    </a:lnTo>
                    <a:lnTo>
                      <a:pt x="289" y="105"/>
                    </a:lnTo>
                    <a:lnTo>
                      <a:pt x="331" y="84"/>
                    </a:lnTo>
                    <a:close/>
                    <a:moveTo>
                      <a:pt x="263" y="0"/>
                    </a:moveTo>
                    <a:lnTo>
                      <a:pt x="27" y="105"/>
                    </a:lnTo>
                    <a:lnTo>
                      <a:pt x="1" y="105"/>
                    </a:lnTo>
                    <a:lnTo>
                      <a:pt x="1" y="131"/>
                    </a:lnTo>
                    <a:lnTo>
                      <a:pt x="1" y="152"/>
                    </a:lnTo>
                    <a:lnTo>
                      <a:pt x="1" y="173"/>
                    </a:lnTo>
                    <a:lnTo>
                      <a:pt x="69" y="173"/>
                    </a:lnTo>
                    <a:lnTo>
                      <a:pt x="394" y="194"/>
                    </a:lnTo>
                    <a:cubicBezTo>
                      <a:pt x="420" y="194"/>
                      <a:pt x="441" y="194"/>
                      <a:pt x="462" y="173"/>
                    </a:cubicBezTo>
                    <a:lnTo>
                      <a:pt x="703" y="84"/>
                    </a:lnTo>
                    <a:lnTo>
                      <a:pt x="724" y="84"/>
                    </a:lnTo>
                    <a:lnTo>
                      <a:pt x="724" y="63"/>
                    </a:lnTo>
                    <a:lnTo>
                      <a:pt x="745" y="63"/>
                    </a:lnTo>
                    <a:lnTo>
                      <a:pt x="745" y="42"/>
                    </a:lnTo>
                    <a:lnTo>
                      <a:pt x="745" y="21"/>
                    </a:lnTo>
                    <a:lnTo>
                      <a:pt x="724" y="21"/>
                    </a:lnTo>
                    <a:lnTo>
                      <a:pt x="703"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8"/>
              <p:cNvSpPr/>
              <p:nvPr/>
            </p:nvSpPr>
            <p:spPr>
              <a:xfrm>
                <a:off x="3373139" y="2625209"/>
                <a:ext cx="96079" cy="14106"/>
              </a:xfrm>
              <a:custGeom>
                <a:rect b="b" l="l" r="r" t="t"/>
                <a:pathLst>
                  <a:path extrusionOk="0" h="90" w="613">
                    <a:moveTo>
                      <a:pt x="241" y="0"/>
                    </a:moveTo>
                    <a:lnTo>
                      <a:pt x="0" y="89"/>
                    </a:lnTo>
                    <a:lnTo>
                      <a:pt x="372" y="89"/>
                    </a:lnTo>
                    <a:lnTo>
                      <a:pt x="613"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8"/>
              <p:cNvSpPr/>
              <p:nvPr/>
            </p:nvSpPr>
            <p:spPr>
              <a:xfrm>
                <a:off x="3363265" y="2618627"/>
                <a:ext cx="119902" cy="27272"/>
              </a:xfrm>
              <a:custGeom>
                <a:rect b="b" l="l" r="r" t="t"/>
                <a:pathLst>
                  <a:path extrusionOk="0" h="174" w="765">
                    <a:moveTo>
                      <a:pt x="283" y="0"/>
                    </a:moveTo>
                    <a:lnTo>
                      <a:pt x="42" y="84"/>
                    </a:lnTo>
                    <a:lnTo>
                      <a:pt x="21" y="105"/>
                    </a:lnTo>
                    <a:lnTo>
                      <a:pt x="0" y="131"/>
                    </a:lnTo>
                    <a:lnTo>
                      <a:pt x="21" y="152"/>
                    </a:lnTo>
                    <a:lnTo>
                      <a:pt x="21" y="173"/>
                    </a:lnTo>
                    <a:lnTo>
                      <a:pt x="477" y="173"/>
                    </a:lnTo>
                    <a:lnTo>
                      <a:pt x="718" y="84"/>
                    </a:lnTo>
                    <a:lnTo>
                      <a:pt x="739" y="63"/>
                    </a:lnTo>
                    <a:lnTo>
                      <a:pt x="765" y="63"/>
                    </a:lnTo>
                    <a:lnTo>
                      <a:pt x="765" y="42"/>
                    </a:lnTo>
                    <a:lnTo>
                      <a:pt x="739" y="21"/>
                    </a:lnTo>
                    <a:lnTo>
                      <a:pt x="718"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8"/>
              <p:cNvSpPr/>
              <p:nvPr/>
            </p:nvSpPr>
            <p:spPr>
              <a:xfrm>
                <a:off x="4091298" y="2383995"/>
                <a:ext cx="92944" cy="18808"/>
              </a:xfrm>
              <a:custGeom>
                <a:rect b="b" l="l" r="r" t="t"/>
                <a:pathLst>
                  <a:path extrusionOk="0" h="120" w="593">
                    <a:moveTo>
                      <a:pt x="269" y="1"/>
                    </a:moveTo>
                    <a:cubicBezTo>
                      <a:pt x="262" y="1"/>
                      <a:pt x="262" y="10"/>
                      <a:pt x="262" y="10"/>
                    </a:cubicBezTo>
                    <a:lnTo>
                      <a:pt x="0" y="99"/>
                    </a:lnTo>
                    <a:lnTo>
                      <a:pt x="309" y="120"/>
                    </a:lnTo>
                    <a:lnTo>
                      <a:pt x="330" y="120"/>
                    </a:lnTo>
                    <a:lnTo>
                      <a:pt x="571" y="31"/>
                    </a:lnTo>
                    <a:cubicBezTo>
                      <a:pt x="592" y="10"/>
                      <a:pt x="592" y="10"/>
                      <a:pt x="571" y="10"/>
                    </a:cubicBezTo>
                    <a:lnTo>
                      <a:pt x="283" y="10"/>
                    </a:lnTo>
                    <a:cubicBezTo>
                      <a:pt x="276" y="3"/>
                      <a:pt x="272" y="1"/>
                      <a:pt x="269"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8"/>
              <p:cNvSpPr/>
              <p:nvPr/>
            </p:nvSpPr>
            <p:spPr>
              <a:xfrm>
                <a:off x="4081424" y="2377412"/>
                <a:ext cx="112692" cy="31974"/>
              </a:xfrm>
              <a:custGeom>
                <a:rect b="b" l="l" r="r" t="t"/>
                <a:pathLst>
                  <a:path extrusionOk="0" h="204" w="719">
                    <a:moveTo>
                      <a:pt x="346" y="73"/>
                    </a:moveTo>
                    <a:lnTo>
                      <a:pt x="435" y="99"/>
                    </a:lnTo>
                    <a:lnTo>
                      <a:pt x="372" y="120"/>
                    </a:lnTo>
                    <a:lnTo>
                      <a:pt x="262" y="120"/>
                    </a:lnTo>
                    <a:lnTo>
                      <a:pt x="346" y="73"/>
                    </a:lnTo>
                    <a:close/>
                    <a:moveTo>
                      <a:pt x="314" y="1"/>
                    </a:moveTo>
                    <a:cubicBezTo>
                      <a:pt x="307" y="1"/>
                      <a:pt x="297" y="3"/>
                      <a:pt x="283" y="10"/>
                    </a:cubicBezTo>
                    <a:lnTo>
                      <a:pt x="43" y="99"/>
                    </a:lnTo>
                    <a:lnTo>
                      <a:pt x="22" y="99"/>
                    </a:lnTo>
                    <a:lnTo>
                      <a:pt x="22" y="120"/>
                    </a:lnTo>
                    <a:lnTo>
                      <a:pt x="1" y="120"/>
                    </a:lnTo>
                    <a:lnTo>
                      <a:pt x="1" y="141"/>
                    </a:lnTo>
                    <a:lnTo>
                      <a:pt x="22" y="162"/>
                    </a:lnTo>
                    <a:lnTo>
                      <a:pt x="22" y="183"/>
                    </a:lnTo>
                    <a:lnTo>
                      <a:pt x="63" y="183"/>
                    </a:lnTo>
                    <a:lnTo>
                      <a:pt x="372" y="204"/>
                    </a:lnTo>
                    <a:cubicBezTo>
                      <a:pt x="393" y="204"/>
                      <a:pt x="393" y="204"/>
                      <a:pt x="435" y="183"/>
                    </a:cubicBezTo>
                    <a:lnTo>
                      <a:pt x="676" y="99"/>
                    </a:lnTo>
                    <a:lnTo>
                      <a:pt x="697" y="99"/>
                    </a:lnTo>
                    <a:lnTo>
                      <a:pt x="697" y="73"/>
                    </a:lnTo>
                    <a:lnTo>
                      <a:pt x="718" y="52"/>
                    </a:lnTo>
                    <a:lnTo>
                      <a:pt x="697" y="31"/>
                    </a:lnTo>
                    <a:lnTo>
                      <a:pt x="676" y="31"/>
                    </a:lnTo>
                    <a:lnTo>
                      <a:pt x="655" y="10"/>
                    </a:lnTo>
                    <a:lnTo>
                      <a:pt x="346" y="10"/>
                    </a:lnTo>
                    <a:cubicBezTo>
                      <a:pt x="332" y="10"/>
                      <a:pt x="328" y="1"/>
                      <a:pt x="31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8"/>
              <p:cNvSpPr/>
              <p:nvPr/>
            </p:nvSpPr>
            <p:spPr>
              <a:xfrm>
                <a:off x="4037068" y="2404527"/>
                <a:ext cx="92160" cy="18808"/>
              </a:xfrm>
              <a:custGeom>
                <a:rect b="b" l="l" r="r" t="t"/>
                <a:pathLst>
                  <a:path extrusionOk="0" h="120" w="588">
                    <a:moveTo>
                      <a:pt x="269" y="1"/>
                    </a:moveTo>
                    <a:cubicBezTo>
                      <a:pt x="263" y="1"/>
                      <a:pt x="263" y="10"/>
                      <a:pt x="263" y="10"/>
                    </a:cubicBezTo>
                    <a:lnTo>
                      <a:pt x="1" y="99"/>
                    </a:lnTo>
                    <a:lnTo>
                      <a:pt x="305" y="120"/>
                    </a:lnTo>
                    <a:lnTo>
                      <a:pt x="326" y="120"/>
                    </a:lnTo>
                    <a:lnTo>
                      <a:pt x="587" y="10"/>
                    </a:lnTo>
                    <a:lnTo>
                      <a:pt x="284" y="10"/>
                    </a:lnTo>
                    <a:cubicBezTo>
                      <a:pt x="277" y="3"/>
                      <a:pt x="272" y="1"/>
                      <a:pt x="269"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8"/>
              <p:cNvSpPr/>
              <p:nvPr/>
            </p:nvSpPr>
            <p:spPr>
              <a:xfrm>
                <a:off x="4026410" y="2397945"/>
                <a:ext cx="113476" cy="31974"/>
              </a:xfrm>
              <a:custGeom>
                <a:rect b="b" l="l" r="r" t="t"/>
                <a:pathLst>
                  <a:path extrusionOk="0" h="204" w="724">
                    <a:moveTo>
                      <a:pt x="352" y="73"/>
                    </a:moveTo>
                    <a:lnTo>
                      <a:pt x="435" y="99"/>
                    </a:lnTo>
                    <a:lnTo>
                      <a:pt x="373" y="120"/>
                    </a:lnTo>
                    <a:lnTo>
                      <a:pt x="284" y="120"/>
                    </a:lnTo>
                    <a:lnTo>
                      <a:pt x="352" y="73"/>
                    </a:lnTo>
                    <a:close/>
                    <a:moveTo>
                      <a:pt x="317" y="1"/>
                    </a:moveTo>
                    <a:cubicBezTo>
                      <a:pt x="310" y="1"/>
                      <a:pt x="299" y="3"/>
                      <a:pt x="284" y="10"/>
                    </a:cubicBezTo>
                    <a:lnTo>
                      <a:pt x="43" y="99"/>
                    </a:lnTo>
                    <a:lnTo>
                      <a:pt x="22" y="120"/>
                    </a:lnTo>
                    <a:lnTo>
                      <a:pt x="1" y="120"/>
                    </a:lnTo>
                    <a:lnTo>
                      <a:pt x="1" y="141"/>
                    </a:lnTo>
                    <a:lnTo>
                      <a:pt x="22" y="162"/>
                    </a:lnTo>
                    <a:lnTo>
                      <a:pt x="22" y="183"/>
                    </a:lnTo>
                    <a:lnTo>
                      <a:pt x="69" y="183"/>
                    </a:lnTo>
                    <a:lnTo>
                      <a:pt x="373" y="204"/>
                    </a:lnTo>
                    <a:cubicBezTo>
                      <a:pt x="394" y="204"/>
                      <a:pt x="394" y="204"/>
                      <a:pt x="435" y="183"/>
                    </a:cubicBezTo>
                    <a:lnTo>
                      <a:pt x="676" y="99"/>
                    </a:lnTo>
                    <a:lnTo>
                      <a:pt x="697" y="99"/>
                    </a:lnTo>
                    <a:lnTo>
                      <a:pt x="723" y="73"/>
                    </a:lnTo>
                    <a:lnTo>
                      <a:pt x="723" y="52"/>
                    </a:lnTo>
                    <a:lnTo>
                      <a:pt x="697" y="31"/>
                    </a:lnTo>
                    <a:lnTo>
                      <a:pt x="676" y="31"/>
                    </a:lnTo>
                    <a:lnTo>
                      <a:pt x="676" y="10"/>
                    </a:lnTo>
                    <a:lnTo>
                      <a:pt x="352" y="10"/>
                    </a:lnTo>
                    <a:cubicBezTo>
                      <a:pt x="338" y="10"/>
                      <a:pt x="333" y="1"/>
                      <a:pt x="31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8"/>
              <p:cNvSpPr/>
              <p:nvPr/>
            </p:nvSpPr>
            <p:spPr>
              <a:xfrm>
                <a:off x="3982054" y="2423179"/>
                <a:ext cx="92160" cy="20689"/>
              </a:xfrm>
              <a:custGeom>
                <a:rect b="b" l="l" r="r" t="t"/>
                <a:pathLst>
                  <a:path extrusionOk="0" h="132" w="588">
                    <a:moveTo>
                      <a:pt x="284" y="1"/>
                    </a:moveTo>
                    <a:cubicBezTo>
                      <a:pt x="263" y="1"/>
                      <a:pt x="263" y="22"/>
                      <a:pt x="263" y="22"/>
                    </a:cubicBezTo>
                    <a:lnTo>
                      <a:pt x="1" y="111"/>
                    </a:lnTo>
                    <a:lnTo>
                      <a:pt x="22" y="111"/>
                    </a:lnTo>
                    <a:lnTo>
                      <a:pt x="305" y="132"/>
                    </a:lnTo>
                    <a:lnTo>
                      <a:pt x="326" y="132"/>
                    </a:lnTo>
                    <a:lnTo>
                      <a:pt x="587" y="22"/>
                    </a:lnTo>
                    <a:lnTo>
                      <a:pt x="284"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8"/>
              <p:cNvSpPr/>
              <p:nvPr/>
            </p:nvSpPr>
            <p:spPr>
              <a:xfrm>
                <a:off x="3971396" y="2418477"/>
                <a:ext cx="113476" cy="31974"/>
              </a:xfrm>
              <a:custGeom>
                <a:rect b="b" l="l" r="r" t="t"/>
                <a:pathLst>
                  <a:path extrusionOk="0" h="204" w="724">
                    <a:moveTo>
                      <a:pt x="352" y="73"/>
                    </a:moveTo>
                    <a:lnTo>
                      <a:pt x="441" y="99"/>
                    </a:lnTo>
                    <a:lnTo>
                      <a:pt x="373" y="120"/>
                    </a:lnTo>
                    <a:lnTo>
                      <a:pt x="289" y="120"/>
                    </a:lnTo>
                    <a:lnTo>
                      <a:pt x="352" y="73"/>
                    </a:lnTo>
                    <a:close/>
                    <a:moveTo>
                      <a:pt x="319" y="1"/>
                    </a:moveTo>
                    <a:cubicBezTo>
                      <a:pt x="312" y="1"/>
                      <a:pt x="303" y="3"/>
                      <a:pt x="289" y="10"/>
                    </a:cubicBezTo>
                    <a:lnTo>
                      <a:pt x="48" y="99"/>
                    </a:lnTo>
                    <a:lnTo>
                      <a:pt x="27" y="120"/>
                    </a:lnTo>
                    <a:lnTo>
                      <a:pt x="1" y="120"/>
                    </a:lnTo>
                    <a:lnTo>
                      <a:pt x="1" y="141"/>
                    </a:lnTo>
                    <a:lnTo>
                      <a:pt x="1" y="162"/>
                    </a:lnTo>
                    <a:lnTo>
                      <a:pt x="27" y="162"/>
                    </a:lnTo>
                    <a:lnTo>
                      <a:pt x="27" y="183"/>
                    </a:lnTo>
                    <a:lnTo>
                      <a:pt x="69" y="183"/>
                    </a:lnTo>
                    <a:lnTo>
                      <a:pt x="373" y="204"/>
                    </a:lnTo>
                    <a:cubicBezTo>
                      <a:pt x="394" y="204"/>
                      <a:pt x="420" y="204"/>
                      <a:pt x="441" y="183"/>
                    </a:cubicBezTo>
                    <a:lnTo>
                      <a:pt x="682" y="99"/>
                    </a:lnTo>
                    <a:lnTo>
                      <a:pt x="703" y="99"/>
                    </a:lnTo>
                    <a:lnTo>
                      <a:pt x="703" y="73"/>
                    </a:lnTo>
                    <a:lnTo>
                      <a:pt x="724" y="73"/>
                    </a:lnTo>
                    <a:lnTo>
                      <a:pt x="724" y="52"/>
                    </a:lnTo>
                    <a:lnTo>
                      <a:pt x="703" y="31"/>
                    </a:lnTo>
                    <a:lnTo>
                      <a:pt x="682" y="10"/>
                    </a:lnTo>
                    <a:lnTo>
                      <a:pt x="352" y="10"/>
                    </a:lnTo>
                    <a:cubicBezTo>
                      <a:pt x="338" y="10"/>
                      <a:pt x="333" y="1"/>
                      <a:pt x="31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8"/>
              <p:cNvSpPr/>
              <p:nvPr/>
            </p:nvSpPr>
            <p:spPr>
              <a:xfrm>
                <a:off x="3927197" y="2443711"/>
                <a:ext cx="92787" cy="20689"/>
              </a:xfrm>
              <a:custGeom>
                <a:rect b="b" l="l" r="r" t="t"/>
                <a:pathLst>
                  <a:path extrusionOk="0" h="132" w="592">
                    <a:moveTo>
                      <a:pt x="283" y="1"/>
                    </a:moveTo>
                    <a:cubicBezTo>
                      <a:pt x="283" y="1"/>
                      <a:pt x="262" y="1"/>
                      <a:pt x="262" y="22"/>
                    </a:cubicBezTo>
                    <a:lnTo>
                      <a:pt x="0" y="111"/>
                    </a:lnTo>
                    <a:lnTo>
                      <a:pt x="21" y="111"/>
                    </a:lnTo>
                    <a:lnTo>
                      <a:pt x="330" y="132"/>
                    </a:lnTo>
                    <a:cubicBezTo>
                      <a:pt x="330" y="132"/>
                      <a:pt x="351" y="132"/>
                      <a:pt x="351" y="111"/>
                    </a:cubicBezTo>
                    <a:lnTo>
                      <a:pt x="592" y="22"/>
                    </a:lnTo>
                    <a:lnTo>
                      <a:pt x="28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8"/>
              <p:cNvSpPr/>
              <p:nvPr/>
            </p:nvSpPr>
            <p:spPr>
              <a:xfrm>
                <a:off x="3917322" y="2437128"/>
                <a:ext cx="112536" cy="33855"/>
              </a:xfrm>
              <a:custGeom>
                <a:rect b="b" l="l" r="r" t="t"/>
                <a:pathLst>
                  <a:path extrusionOk="0" h="216" w="718">
                    <a:moveTo>
                      <a:pt x="346" y="85"/>
                    </a:moveTo>
                    <a:lnTo>
                      <a:pt x="435" y="111"/>
                    </a:lnTo>
                    <a:lnTo>
                      <a:pt x="393" y="132"/>
                    </a:lnTo>
                    <a:lnTo>
                      <a:pt x="283" y="132"/>
                    </a:lnTo>
                    <a:lnTo>
                      <a:pt x="346" y="85"/>
                    </a:lnTo>
                    <a:close/>
                    <a:moveTo>
                      <a:pt x="346" y="1"/>
                    </a:moveTo>
                    <a:cubicBezTo>
                      <a:pt x="325" y="1"/>
                      <a:pt x="325" y="1"/>
                      <a:pt x="283" y="22"/>
                    </a:cubicBezTo>
                    <a:lnTo>
                      <a:pt x="42" y="111"/>
                    </a:lnTo>
                    <a:lnTo>
                      <a:pt x="21" y="111"/>
                    </a:lnTo>
                    <a:lnTo>
                      <a:pt x="21" y="132"/>
                    </a:lnTo>
                    <a:lnTo>
                      <a:pt x="0" y="132"/>
                    </a:lnTo>
                    <a:lnTo>
                      <a:pt x="0" y="153"/>
                    </a:lnTo>
                    <a:lnTo>
                      <a:pt x="21" y="174"/>
                    </a:lnTo>
                    <a:lnTo>
                      <a:pt x="42" y="195"/>
                    </a:lnTo>
                    <a:lnTo>
                      <a:pt x="84" y="195"/>
                    </a:lnTo>
                    <a:lnTo>
                      <a:pt x="372" y="216"/>
                    </a:lnTo>
                    <a:cubicBezTo>
                      <a:pt x="393" y="216"/>
                      <a:pt x="414" y="216"/>
                      <a:pt x="435" y="195"/>
                    </a:cubicBezTo>
                    <a:lnTo>
                      <a:pt x="697" y="111"/>
                    </a:lnTo>
                    <a:lnTo>
                      <a:pt x="718" y="85"/>
                    </a:lnTo>
                    <a:lnTo>
                      <a:pt x="718" y="64"/>
                    </a:lnTo>
                    <a:lnTo>
                      <a:pt x="718" y="43"/>
                    </a:lnTo>
                    <a:lnTo>
                      <a:pt x="697" y="43"/>
                    </a:lnTo>
                    <a:lnTo>
                      <a:pt x="697" y="22"/>
                    </a:lnTo>
                    <a:lnTo>
                      <a:pt x="655" y="22"/>
                    </a:lnTo>
                    <a:lnTo>
                      <a:pt x="34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8"/>
              <p:cNvSpPr/>
              <p:nvPr/>
            </p:nvSpPr>
            <p:spPr>
              <a:xfrm>
                <a:off x="3876258" y="2464243"/>
                <a:ext cx="88712" cy="17398"/>
              </a:xfrm>
              <a:custGeom>
                <a:rect b="b" l="l" r="r" t="t"/>
                <a:pathLst>
                  <a:path extrusionOk="0" h="111" w="566">
                    <a:moveTo>
                      <a:pt x="262" y="1"/>
                    </a:moveTo>
                    <a:cubicBezTo>
                      <a:pt x="262" y="1"/>
                      <a:pt x="241" y="1"/>
                      <a:pt x="241" y="22"/>
                    </a:cubicBezTo>
                    <a:lnTo>
                      <a:pt x="0" y="111"/>
                    </a:lnTo>
                    <a:lnTo>
                      <a:pt x="325" y="111"/>
                    </a:lnTo>
                    <a:lnTo>
                      <a:pt x="566" y="22"/>
                    </a:lnTo>
                    <a:lnTo>
                      <a:pt x="262"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8"/>
              <p:cNvSpPr/>
              <p:nvPr/>
            </p:nvSpPr>
            <p:spPr>
              <a:xfrm>
                <a:off x="3862309" y="2457660"/>
                <a:ext cx="116768" cy="31974"/>
              </a:xfrm>
              <a:custGeom>
                <a:rect b="b" l="l" r="r" t="t"/>
                <a:pathLst>
                  <a:path extrusionOk="0" h="204" w="745">
                    <a:moveTo>
                      <a:pt x="461" y="85"/>
                    </a:moveTo>
                    <a:lnTo>
                      <a:pt x="393" y="132"/>
                    </a:lnTo>
                    <a:lnTo>
                      <a:pt x="283" y="111"/>
                    </a:lnTo>
                    <a:lnTo>
                      <a:pt x="351" y="85"/>
                    </a:lnTo>
                    <a:close/>
                    <a:moveTo>
                      <a:pt x="351" y="1"/>
                    </a:moveTo>
                    <a:cubicBezTo>
                      <a:pt x="330" y="1"/>
                      <a:pt x="330" y="1"/>
                      <a:pt x="304" y="22"/>
                    </a:cubicBezTo>
                    <a:lnTo>
                      <a:pt x="42" y="111"/>
                    </a:lnTo>
                    <a:lnTo>
                      <a:pt x="21" y="111"/>
                    </a:lnTo>
                    <a:lnTo>
                      <a:pt x="21" y="132"/>
                    </a:lnTo>
                    <a:lnTo>
                      <a:pt x="0" y="153"/>
                    </a:lnTo>
                    <a:lnTo>
                      <a:pt x="21" y="153"/>
                    </a:lnTo>
                    <a:lnTo>
                      <a:pt x="21" y="174"/>
                    </a:lnTo>
                    <a:lnTo>
                      <a:pt x="42" y="195"/>
                    </a:lnTo>
                    <a:lnTo>
                      <a:pt x="393" y="195"/>
                    </a:lnTo>
                    <a:cubicBezTo>
                      <a:pt x="407" y="195"/>
                      <a:pt x="412" y="204"/>
                      <a:pt x="427" y="204"/>
                    </a:cubicBezTo>
                    <a:cubicBezTo>
                      <a:pt x="435" y="204"/>
                      <a:pt x="446" y="202"/>
                      <a:pt x="461" y="195"/>
                    </a:cubicBezTo>
                    <a:lnTo>
                      <a:pt x="697" y="111"/>
                    </a:lnTo>
                    <a:lnTo>
                      <a:pt x="723" y="85"/>
                    </a:lnTo>
                    <a:lnTo>
                      <a:pt x="744" y="64"/>
                    </a:lnTo>
                    <a:lnTo>
                      <a:pt x="723" y="43"/>
                    </a:lnTo>
                    <a:lnTo>
                      <a:pt x="697" y="22"/>
                    </a:lnTo>
                    <a:lnTo>
                      <a:pt x="655" y="22"/>
                    </a:lnTo>
                    <a:lnTo>
                      <a:pt x="351"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8"/>
              <p:cNvSpPr/>
              <p:nvPr/>
            </p:nvSpPr>
            <p:spPr>
              <a:xfrm>
                <a:off x="3821244" y="2484775"/>
                <a:ext cx="92944" cy="17398"/>
              </a:xfrm>
              <a:custGeom>
                <a:rect b="b" l="l" r="r" t="t"/>
                <a:pathLst>
                  <a:path extrusionOk="0" h="111" w="593">
                    <a:moveTo>
                      <a:pt x="241" y="1"/>
                    </a:moveTo>
                    <a:lnTo>
                      <a:pt x="1" y="111"/>
                    </a:lnTo>
                    <a:lnTo>
                      <a:pt x="351" y="111"/>
                    </a:lnTo>
                    <a:lnTo>
                      <a:pt x="592" y="22"/>
                    </a:lnTo>
                    <a:lnTo>
                      <a:pt x="262"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8"/>
              <p:cNvSpPr/>
              <p:nvPr/>
            </p:nvSpPr>
            <p:spPr>
              <a:xfrm>
                <a:off x="3811370" y="2478193"/>
                <a:ext cx="112692" cy="30563"/>
              </a:xfrm>
              <a:custGeom>
                <a:rect b="b" l="l" r="r" t="t"/>
                <a:pathLst>
                  <a:path extrusionOk="0" h="195" w="719">
                    <a:moveTo>
                      <a:pt x="435" y="85"/>
                    </a:moveTo>
                    <a:lnTo>
                      <a:pt x="367" y="111"/>
                    </a:lnTo>
                    <a:lnTo>
                      <a:pt x="283" y="111"/>
                    </a:lnTo>
                    <a:lnTo>
                      <a:pt x="346" y="85"/>
                    </a:lnTo>
                    <a:close/>
                    <a:moveTo>
                      <a:pt x="346" y="1"/>
                    </a:moveTo>
                    <a:cubicBezTo>
                      <a:pt x="325" y="1"/>
                      <a:pt x="304" y="1"/>
                      <a:pt x="283" y="22"/>
                    </a:cubicBezTo>
                    <a:lnTo>
                      <a:pt x="22" y="111"/>
                    </a:lnTo>
                    <a:lnTo>
                      <a:pt x="1" y="132"/>
                    </a:lnTo>
                    <a:lnTo>
                      <a:pt x="1" y="153"/>
                    </a:lnTo>
                    <a:lnTo>
                      <a:pt x="1" y="174"/>
                    </a:lnTo>
                    <a:lnTo>
                      <a:pt x="22" y="174"/>
                    </a:lnTo>
                    <a:lnTo>
                      <a:pt x="43" y="195"/>
                    </a:lnTo>
                    <a:lnTo>
                      <a:pt x="435" y="195"/>
                    </a:lnTo>
                    <a:lnTo>
                      <a:pt x="676" y="111"/>
                    </a:lnTo>
                    <a:lnTo>
                      <a:pt x="697" y="85"/>
                    </a:lnTo>
                    <a:lnTo>
                      <a:pt x="718" y="85"/>
                    </a:lnTo>
                    <a:lnTo>
                      <a:pt x="718" y="64"/>
                    </a:lnTo>
                    <a:lnTo>
                      <a:pt x="718" y="43"/>
                    </a:lnTo>
                    <a:lnTo>
                      <a:pt x="697" y="22"/>
                    </a:lnTo>
                    <a:lnTo>
                      <a:pt x="655" y="22"/>
                    </a:lnTo>
                    <a:lnTo>
                      <a:pt x="34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38"/>
              <p:cNvSpPr/>
              <p:nvPr/>
            </p:nvSpPr>
            <p:spPr>
              <a:xfrm>
                <a:off x="3766230" y="2505308"/>
                <a:ext cx="92944" cy="17398"/>
              </a:xfrm>
              <a:custGeom>
                <a:rect b="b" l="l" r="r" t="t"/>
                <a:pathLst>
                  <a:path extrusionOk="0" h="111" w="593">
                    <a:moveTo>
                      <a:pt x="263" y="1"/>
                    </a:moveTo>
                    <a:lnTo>
                      <a:pt x="1" y="111"/>
                    </a:lnTo>
                    <a:lnTo>
                      <a:pt x="352" y="111"/>
                    </a:lnTo>
                    <a:lnTo>
                      <a:pt x="592" y="22"/>
                    </a:lnTo>
                    <a:lnTo>
                      <a:pt x="289"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8"/>
              <p:cNvSpPr/>
              <p:nvPr/>
            </p:nvSpPr>
            <p:spPr>
              <a:xfrm>
                <a:off x="3756356" y="2498725"/>
                <a:ext cx="116768" cy="30563"/>
              </a:xfrm>
              <a:custGeom>
                <a:rect b="b" l="l" r="r" t="t"/>
                <a:pathLst>
                  <a:path extrusionOk="0" h="195" w="745">
                    <a:moveTo>
                      <a:pt x="435" y="84"/>
                    </a:moveTo>
                    <a:lnTo>
                      <a:pt x="394" y="111"/>
                    </a:lnTo>
                    <a:lnTo>
                      <a:pt x="284" y="111"/>
                    </a:lnTo>
                    <a:lnTo>
                      <a:pt x="352" y="84"/>
                    </a:lnTo>
                    <a:close/>
                    <a:moveTo>
                      <a:pt x="352" y="1"/>
                    </a:moveTo>
                    <a:cubicBezTo>
                      <a:pt x="326" y="1"/>
                      <a:pt x="326" y="1"/>
                      <a:pt x="284" y="22"/>
                    </a:cubicBezTo>
                    <a:lnTo>
                      <a:pt x="43" y="111"/>
                    </a:lnTo>
                    <a:lnTo>
                      <a:pt x="22" y="111"/>
                    </a:lnTo>
                    <a:lnTo>
                      <a:pt x="1" y="132"/>
                    </a:lnTo>
                    <a:lnTo>
                      <a:pt x="1" y="153"/>
                    </a:lnTo>
                    <a:lnTo>
                      <a:pt x="22" y="174"/>
                    </a:lnTo>
                    <a:lnTo>
                      <a:pt x="43" y="174"/>
                    </a:lnTo>
                    <a:lnTo>
                      <a:pt x="64" y="194"/>
                    </a:lnTo>
                    <a:lnTo>
                      <a:pt x="456" y="194"/>
                    </a:lnTo>
                    <a:lnTo>
                      <a:pt x="697" y="84"/>
                    </a:lnTo>
                    <a:lnTo>
                      <a:pt x="718" y="84"/>
                    </a:lnTo>
                    <a:lnTo>
                      <a:pt x="718" y="64"/>
                    </a:lnTo>
                    <a:lnTo>
                      <a:pt x="744" y="64"/>
                    </a:lnTo>
                    <a:lnTo>
                      <a:pt x="718" y="43"/>
                    </a:lnTo>
                    <a:lnTo>
                      <a:pt x="697" y="22"/>
                    </a:lnTo>
                    <a:lnTo>
                      <a:pt x="655" y="22"/>
                    </a:lnTo>
                    <a:lnTo>
                      <a:pt x="35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8"/>
              <p:cNvSpPr/>
              <p:nvPr/>
            </p:nvSpPr>
            <p:spPr>
              <a:xfrm>
                <a:off x="3715291" y="2525840"/>
                <a:ext cx="92160" cy="17398"/>
              </a:xfrm>
              <a:custGeom>
                <a:rect b="b" l="l" r="r" t="t"/>
                <a:pathLst>
                  <a:path extrusionOk="0" h="111" w="588">
                    <a:moveTo>
                      <a:pt x="242" y="1"/>
                    </a:moveTo>
                    <a:lnTo>
                      <a:pt x="1" y="90"/>
                    </a:lnTo>
                    <a:lnTo>
                      <a:pt x="1" y="111"/>
                    </a:lnTo>
                    <a:lnTo>
                      <a:pt x="352" y="111"/>
                    </a:lnTo>
                    <a:lnTo>
                      <a:pt x="588" y="21"/>
                    </a:lnTo>
                    <a:lnTo>
                      <a:pt x="588"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8"/>
              <p:cNvSpPr/>
              <p:nvPr/>
            </p:nvSpPr>
            <p:spPr>
              <a:xfrm>
                <a:off x="3704633" y="2519257"/>
                <a:ext cx="113476" cy="30563"/>
              </a:xfrm>
              <a:custGeom>
                <a:rect b="b" l="l" r="r" t="t"/>
                <a:pathLst>
                  <a:path extrusionOk="0" h="195" w="724">
                    <a:moveTo>
                      <a:pt x="441" y="84"/>
                    </a:moveTo>
                    <a:lnTo>
                      <a:pt x="394" y="111"/>
                    </a:lnTo>
                    <a:lnTo>
                      <a:pt x="289" y="111"/>
                    </a:lnTo>
                    <a:lnTo>
                      <a:pt x="331" y="84"/>
                    </a:lnTo>
                    <a:close/>
                    <a:moveTo>
                      <a:pt x="289" y="1"/>
                    </a:moveTo>
                    <a:lnTo>
                      <a:pt x="27" y="111"/>
                    </a:lnTo>
                    <a:lnTo>
                      <a:pt x="1" y="111"/>
                    </a:lnTo>
                    <a:lnTo>
                      <a:pt x="1" y="132"/>
                    </a:lnTo>
                    <a:lnTo>
                      <a:pt x="1" y="153"/>
                    </a:lnTo>
                    <a:lnTo>
                      <a:pt x="1" y="173"/>
                    </a:lnTo>
                    <a:lnTo>
                      <a:pt x="48" y="173"/>
                    </a:lnTo>
                    <a:lnTo>
                      <a:pt x="69" y="194"/>
                    </a:lnTo>
                    <a:lnTo>
                      <a:pt x="373" y="194"/>
                    </a:lnTo>
                    <a:cubicBezTo>
                      <a:pt x="394" y="194"/>
                      <a:pt x="420" y="194"/>
                      <a:pt x="441" y="173"/>
                    </a:cubicBezTo>
                    <a:lnTo>
                      <a:pt x="682" y="84"/>
                    </a:lnTo>
                    <a:lnTo>
                      <a:pt x="703" y="84"/>
                    </a:lnTo>
                    <a:lnTo>
                      <a:pt x="724" y="63"/>
                    </a:lnTo>
                    <a:lnTo>
                      <a:pt x="724" y="43"/>
                    </a:lnTo>
                    <a:lnTo>
                      <a:pt x="703" y="22"/>
                    </a:lnTo>
                    <a:lnTo>
                      <a:pt x="682" y="22"/>
                    </a:lnTo>
                    <a:lnTo>
                      <a:pt x="656"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8"/>
              <p:cNvSpPr/>
              <p:nvPr/>
            </p:nvSpPr>
            <p:spPr>
              <a:xfrm>
                <a:off x="3660434" y="2546372"/>
                <a:ext cx="92787" cy="17398"/>
              </a:xfrm>
              <a:custGeom>
                <a:rect b="b" l="l" r="r" t="t"/>
                <a:pathLst>
                  <a:path extrusionOk="0" h="111" w="592">
                    <a:moveTo>
                      <a:pt x="241" y="0"/>
                    </a:moveTo>
                    <a:lnTo>
                      <a:pt x="0" y="89"/>
                    </a:lnTo>
                    <a:lnTo>
                      <a:pt x="21" y="89"/>
                    </a:lnTo>
                    <a:lnTo>
                      <a:pt x="330" y="110"/>
                    </a:lnTo>
                    <a:cubicBezTo>
                      <a:pt x="351" y="110"/>
                      <a:pt x="351" y="110"/>
                      <a:pt x="351" y="89"/>
                    </a:cubicBezTo>
                    <a:lnTo>
                      <a:pt x="592"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8"/>
              <p:cNvSpPr/>
              <p:nvPr/>
            </p:nvSpPr>
            <p:spPr>
              <a:xfrm>
                <a:off x="3650560" y="2539789"/>
                <a:ext cx="115827" cy="30563"/>
              </a:xfrm>
              <a:custGeom>
                <a:rect b="b" l="l" r="r" t="t"/>
                <a:pathLst>
                  <a:path extrusionOk="0" h="195" w="739">
                    <a:moveTo>
                      <a:pt x="435" y="84"/>
                    </a:moveTo>
                    <a:lnTo>
                      <a:pt x="393" y="111"/>
                    </a:lnTo>
                    <a:lnTo>
                      <a:pt x="304" y="111"/>
                    </a:lnTo>
                    <a:lnTo>
                      <a:pt x="346" y="84"/>
                    </a:lnTo>
                    <a:close/>
                    <a:moveTo>
                      <a:pt x="283" y="1"/>
                    </a:moveTo>
                    <a:lnTo>
                      <a:pt x="42" y="111"/>
                    </a:lnTo>
                    <a:lnTo>
                      <a:pt x="21" y="111"/>
                    </a:lnTo>
                    <a:lnTo>
                      <a:pt x="0" y="131"/>
                    </a:lnTo>
                    <a:lnTo>
                      <a:pt x="0" y="152"/>
                    </a:lnTo>
                    <a:lnTo>
                      <a:pt x="21" y="173"/>
                    </a:lnTo>
                    <a:lnTo>
                      <a:pt x="84" y="173"/>
                    </a:lnTo>
                    <a:lnTo>
                      <a:pt x="393" y="194"/>
                    </a:lnTo>
                    <a:cubicBezTo>
                      <a:pt x="414" y="194"/>
                      <a:pt x="414" y="194"/>
                      <a:pt x="456" y="173"/>
                    </a:cubicBezTo>
                    <a:lnTo>
                      <a:pt x="697" y="84"/>
                    </a:lnTo>
                    <a:lnTo>
                      <a:pt x="718" y="84"/>
                    </a:lnTo>
                    <a:lnTo>
                      <a:pt x="718" y="63"/>
                    </a:lnTo>
                    <a:lnTo>
                      <a:pt x="739" y="42"/>
                    </a:lnTo>
                    <a:lnTo>
                      <a:pt x="718" y="42"/>
                    </a:lnTo>
                    <a:lnTo>
                      <a:pt x="718" y="22"/>
                    </a:lnTo>
                    <a:lnTo>
                      <a:pt x="697" y="22"/>
                    </a:lnTo>
                    <a:lnTo>
                      <a:pt x="69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8"/>
              <p:cNvSpPr/>
              <p:nvPr/>
            </p:nvSpPr>
            <p:spPr>
              <a:xfrm>
                <a:off x="3609495" y="2566904"/>
                <a:ext cx="92003" cy="14106"/>
              </a:xfrm>
              <a:custGeom>
                <a:rect b="b" l="l" r="r" t="t"/>
                <a:pathLst>
                  <a:path extrusionOk="0" h="90" w="587">
                    <a:moveTo>
                      <a:pt x="241" y="0"/>
                    </a:moveTo>
                    <a:lnTo>
                      <a:pt x="0" y="89"/>
                    </a:lnTo>
                    <a:lnTo>
                      <a:pt x="346" y="89"/>
                    </a:lnTo>
                    <a:lnTo>
                      <a:pt x="587"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8"/>
              <p:cNvSpPr/>
              <p:nvPr/>
            </p:nvSpPr>
            <p:spPr>
              <a:xfrm>
                <a:off x="3598837" y="2560321"/>
                <a:ext cx="113476" cy="27272"/>
              </a:xfrm>
              <a:custGeom>
                <a:rect b="b" l="l" r="r" t="t"/>
                <a:pathLst>
                  <a:path extrusionOk="0" h="174" w="724">
                    <a:moveTo>
                      <a:pt x="262" y="0"/>
                    </a:moveTo>
                    <a:lnTo>
                      <a:pt x="21" y="84"/>
                    </a:lnTo>
                    <a:lnTo>
                      <a:pt x="21" y="110"/>
                    </a:lnTo>
                    <a:lnTo>
                      <a:pt x="0" y="110"/>
                    </a:lnTo>
                    <a:lnTo>
                      <a:pt x="0" y="131"/>
                    </a:lnTo>
                    <a:lnTo>
                      <a:pt x="0" y="152"/>
                    </a:lnTo>
                    <a:lnTo>
                      <a:pt x="21" y="173"/>
                    </a:lnTo>
                    <a:lnTo>
                      <a:pt x="461" y="173"/>
                    </a:lnTo>
                    <a:lnTo>
                      <a:pt x="702" y="84"/>
                    </a:lnTo>
                    <a:lnTo>
                      <a:pt x="702" y="63"/>
                    </a:lnTo>
                    <a:lnTo>
                      <a:pt x="723" y="63"/>
                    </a:lnTo>
                    <a:lnTo>
                      <a:pt x="723" y="42"/>
                    </a:lnTo>
                    <a:lnTo>
                      <a:pt x="723" y="21"/>
                    </a:lnTo>
                    <a:lnTo>
                      <a:pt x="702"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8"/>
              <p:cNvSpPr/>
              <p:nvPr/>
            </p:nvSpPr>
            <p:spPr>
              <a:xfrm>
                <a:off x="3554482" y="2584145"/>
                <a:ext cx="96235" cy="17398"/>
              </a:xfrm>
              <a:custGeom>
                <a:rect b="b" l="l" r="r" t="t"/>
                <a:pathLst>
                  <a:path extrusionOk="0" h="111" w="614">
                    <a:moveTo>
                      <a:pt x="283" y="0"/>
                    </a:moveTo>
                    <a:cubicBezTo>
                      <a:pt x="262" y="0"/>
                      <a:pt x="262" y="0"/>
                      <a:pt x="262" y="21"/>
                    </a:cubicBezTo>
                    <a:lnTo>
                      <a:pt x="1" y="110"/>
                    </a:lnTo>
                    <a:lnTo>
                      <a:pt x="372" y="110"/>
                    </a:lnTo>
                    <a:lnTo>
                      <a:pt x="613" y="21"/>
                    </a:lnTo>
                    <a:lnTo>
                      <a:pt x="592" y="21"/>
                    </a:lnTo>
                    <a:lnTo>
                      <a:pt x="283"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8"/>
              <p:cNvSpPr/>
              <p:nvPr/>
            </p:nvSpPr>
            <p:spPr>
              <a:xfrm>
                <a:off x="3544607" y="2577562"/>
                <a:ext cx="115984" cy="30563"/>
              </a:xfrm>
              <a:custGeom>
                <a:rect b="b" l="l" r="r" t="t"/>
                <a:pathLst>
                  <a:path extrusionOk="0" h="195" w="740">
                    <a:moveTo>
                      <a:pt x="435" y="84"/>
                    </a:moveTo>
                    <a:lnTo>
                      <a:pt x="414" y="105"/>
                    </a:lnTo>
                    <a:lnTo>
                      <a:pt x="304" y="105"/>
                    </a:lnTo>
                    <a:lnTo>
                      <a:pt x="346" y="84"/>
                    </a:lnTo>
                    <a:close/>
                    <a:moveTo>
                      <a:pt x="346" y="0"/>
                    </a:moveTo>
                    <a:cubicBezTo>
                      <a:pt x="325" y="0"/>
                      <a:pt x="304" y="0"/>
                      <a:pt x="283" y="21"/>
                    </a:cubicBezTo>
                    <a:lnTo>
                      <a:pt x="43" y="105"/>
                    </a:lnTo>
                    <a:lnTo>
                      <a:pt x="22" y="105"/>
                    </a:lnTo>
                    <a:lnTo>
                      <a:pt x="22" y="131"/>
                    </a:lnTo>
                    <a:lnTo>
                      <a:pt x="1" y="131"/>
                    </a:lnTo>
                    <a:lnTo>
                      <a:pt x="1" y="152"/>
                    </a:lnTo>
                    <a:lnTo>
                      <a:pt x="22" y="173"/>
                    </a:lnTo>
                    <a:lnTo>
                      <a:pt x="43" y="173"/>
                    </a:lnTo>
                    <a:lnTo>
                      <a:pt x="43" y="194"/>
                    </a:lnTo>
                    <a:lnTo>
                      <a:pt x="456" y="194"/>
                    </a:lnTo>
                    <a:lnTo>
                      <a:pt x="697" y="84"/>
                    </a:lnTo>
                    <a:lnTo>
                      <a:pt x="718" y="84"/>
                    </a:lnTo>
                    <a:lnTo>
                      <a:pt x="739" y="63"/>
                    </a:lnTo>
                    <a:lnTo>
                      <a:pt x="739" y="42"/>
                    </a:lnTo>
                    <a:lnTo>
                      <a:pt x="718" y="21"/>
                    </a:lnTo>
                    <a:lnTo>
                      <a:pt x="676" y="21"/>
                    </a:lnTo>
                    <a:lnTo>
                      <a:pt x="34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8"/>
              <p:cNvSpPr/>
              <p:nvPr/>
            </p:nvSpPr>
            <p:spPr>
              <a:xfrm>
                <a:off x="3503543" y="2604677"/>
                <a:ext cx="95452" cy="17398"/>
              </a:xfrm>
              <a:custGeom>
                <a:rect b="b" l="l" r="r" t="t"/>
                <a:pathLst>
                  <a:path extrusionOk="0" h="111" w="609">
                    <a:moveTo>
                      <a:pt x="237" y="0"/>
                    </a:moveTo>
                    <a:lnTo>
                      <a:pt x="1" y="110"/>
                    </a:lnTo>
                    <a:lnTo>
                      <a:pt x="367" y="110"/>
                    </a:lnTo>
                    <a:lnTo>
                      <a:pt x="608"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8"/>
              <p:cNvSpPr/>
              <p:nvPr/>
            </p:nvSpPr>
            <p:spPr>
              <a:xfrm>
                <a:off x="3492885" y="2598094"/>
                <a:ext cx="116768" cy="30563"/>
              </a:xfrm>
              <a:custGeom>
                <a:rect b="b" l="l" r="r" t="t"/>
                <a:pathLst>
                  <a:path extrusionOk="0" h="195" w="745">
                    <a:moveTo>
                      <a:pt x="435" y="84"/>
                    </a:moveTo>
                    <a:lnTo>
                      <a:pt x="394" y="105"/>
                    </a:lnTo>
                    <a:lnTo>
                      <a:pt x="305" y="105"/>
                    </a:lnTo>
                    <a:lnTo>
                      <a:pt x="352" y="84"/>
                    </a:lnTo>
                    <a:close/>
                    <a:moveTo>
                      <a:pt x="352" y="0"/>
                    </a:moveTo>
                    <a:cubicBezTo>
                      <a:pt x="331" y="0"/>
                      <a:pt x="305" y="0"/>
                      <a:pt x="284" y="21"/>
                    </a:cubicBezTo>
                    <a:lnTo>
                      <a:pt x="43" y="105"/>
                    </a:lnTo>
                    <a:lnTo>
                      <a:pt x="22" y="105"/>
                    </a:lnTo>
                    <a:lnTo>
                      <a:pt x="1" y="131"/>
                    </a:lnTo>
                    <a:lnTo>
                      <a:pt x="1" y="152"/>
                    </a:lnTo>
                    <a:lnTo>
                      <a:pt x="22" y="173"/>
                    </a:lnTo>
                    <a:lnTo>
                      <a:pt x="43" y="173"/>
                    </a:lnTo>
                    <a:lnTo>
                      <a:pt x="69" y="194"/>
                    </a:lnTo>
                    <a:lnTo>
                      <a:pt x="394" y="194"/>
                    </a:lnTo>
                    <a:cubicBezTo>
                      <a:pt x="414" y="194"/>
                      <a:pt x="435" y="194"/>
                      <a:pt x="462" y="173"/>
                    </a:cubicBezTo>
                    <a:lnTo>
                      <a:pt x="697" y="84"/>
                    </a:lnTo>
                    <a:lnTo>
                      <a:pt x="723" y="84"/>
                    </a:lnTo>
                    <a:lnTo>
                      <a:pt x="744" y="63"/>
                    </a:lnTo>
                    <a:lnTo>
                      <a:pt x="744" y="42"/>
                    </a:lnTo>
                    <a:lnTo>
                      <a:pt x="723" y="21"/>
                    </a:lnTo>
                    <a:lnTo>
                      <a:pt x="697" y="21"/>
                    </a:lnTo>
                    <a:lnTo>
                      <a:pt x="67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8"/>
              <p:cNvSpPr/>
              <p:nvPr/>
            </p:nvSpPr>
            <p:spPr>
              <a:xfrm>
                <a:off x="3451820" y="2625209"/>
                <a:ext cx="92944" cy="14106"/>
              </a:xfrm>
              <a:custGeom>
                <a:rect b="b" l="l" r="r" t="t"/>
                <a:pathLst>
                  <a:path extrusionOk="0" h="90" w="593">
                    <a:moveTo>
                      <a:pt x="242" y="0"/>
                    </a:moveTo>
                    <a:lnTo>
                      <a:pt x="1" y="89"/>
                    </a:lnTo>
                    <a:lnTo>
                      <a:pt x="373" y="89"/>
                    </a:lnTo>
                    <a:lnTo>
                      <a:pt x="593"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8"/>
              <p:cNvSpPr/>
              <p:nvPr/>
            </p:nvSpPr>
            <p:spPr>
              <a:xfrm>
                <a:off x="3442103" y="2618627"/>
                <a:ext cx="115827" cy="27272"/>
              </a:xfrm>
              <a:custGeom>
                <a:rect b="b" l="l" r="r" t="t"/>
                <a:pathLst>
                  <a:path extrusionOk="0" h="174" w="739">
                    <a:moveTo>
                      <a:pt x="262" y="0"/>
                    </a:moveTo>
                    <a:lnTo>
                      <a:pt x="21" y="105"/>
                    </a:lnTo>
                    <a:lnTo>
                      <a:pt x="0" y="105"/>
                    </a:lnTo>
                    <a:lnTo>
                      <a:pt x="0" y="131"/>
                    </a:lnTo>
                    <a:lnTo>
                      <a:pt x="0" y="152"/>
                    </a:lnTo>
                    <a:lnTo>
                      <a:pt x="21" y="173"/>
                    </a:lnTo>
                    <a:lnTo>
                      <a:pt x="456" y="173"/>
                    </a:lnTo>
                    <a:lnTo>
                      <a:pt x="697" y="84"/>
                    </a:lnTo>
                    <a:lnTo>
                      <a:pt x="718" y="84"/>
                    </a:lnTo>
                    <a:lnTo>
                      <a:pt x="718" y="63"/>
                    </a:lnTo>
                    <a:lnTo>
                      <a:pt x="738" y="42"/>
                    </a:lnTo>
                    <a:lnTo>
                      <a:pt x="718" y="21"/>
                    </a:lnTo>
                    <a:lnTo>
                      <a:pt x="697"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8"/>
              <p:cNvSpPr/>
              <p:nvPr/>
            </p:nvSpPr>
            <p:spPr>
              <a:xfrm>
                <a:off x="3950864" y="2375688"/>
                <a:ext cx="92944" cy="20689"/>
              </a:xfrm>
              <a:custGeom>
                <a:rect b="b" l="l" r="r" t="t"/>
                <a:pathLst>
                  <a:path extrusionOk="0" h="132" w="593">
                    <a:moveTo>
                      <a:pt x="263" y="0"/>
                    </a:moveTo>
                    <a:lnTo>
                      <a:pt x="1" y="110"/>
                    </a:lnTo>
                    <a:lnTo>
                      <a:pt x="310" y="131"/>
                    </a:lnTo>
                    <a:lnTo>
                      <a:pt x="352" y="131"/>
                    </a:lnTo>
                    <a:lnTo>
                      <a:pt x="593" y="21"/>
                    </a:lnTo>
                    <a:lnTo>
                      <a:pt x="289"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8"/>
              <p:cNvSpPr/>
              <p:nvPr/>
            </p:nvSpPr>
            <p:spPr>
              <a:xfrm>
                <a:off x="3941146" y="2368322"/>
                <a:ext cx="112536" cy="34482"/>
              </a:xfrm>
              <a:custGeom>
                <a:rect b="b" l="l" r="r" t="t"/>
                <a:pathLst>
                  <a:path extrusionOk="0" h="220" w="718">
                    <a:moveTo>
                      <a:pt x="456" y="89"/>
                    </a:moveTo>
                    <a:lnTo>
                      <a:pt x="372" y="131"/>
                    </a:lnTo>
                    <a:lnTo>
                      <a:pt x="262" y="110"/>
                    </a:lnTo>
                    <a:lnTo>
                      <a:pt x="351" y="89"/>
                    </a:lnTo>
                    <a:close/>
                    <a:moveTo>
                      <a:pt x="351" y="0"/>
                    </a:moveTo>
                    <a:cubicBezTo>
                      <a:pt x="325" y="0"/>
                      <a:pt x="304" y="0"/>
                      <a:pt x="283" y="26"/>
                    </a:cubicBezTo>
                    <a:lnTo>
                      <a:pt x="21" y="110"/>
                    </a:lnTo>
                    <a:lnTo>
                      <a:pt x="0" y="110"/>
                    </a:lnTo>
                    <a:lnTo>
                      <a:pt x="0" y="131"/>
                    </a:lnTo>
                    <a:lnTo>
                      <a:pt x="0" y="157"/>
                    </a:lnTo>
                    <a:lnTo>
                      <a:pt x="0" y="178"/>
                    </a:lnTo>
                    <a:lnTo>
                      <a:pt x="21" y="178"/>
                    </a:lnTo>
                    <a:lnTo>
                      <a:pt x="21" y="199"/>
                    </a:lnTo>
                    <a:lnTo>
                      <a:pt x="63" y="199"/>
                    </a:lnTo>
                    <a:lnTo>
                      <a:pt x="372" y="220"/>
                    </a:lnTo>
                    <a:cubicBezTo>
                      <a:pt x="393" y="220"/>
                      <a:pt x="414" y="220"/>
                      <a:pt x="435" y="199"/>
                    </a:cubicBezTo>
                    <a:lnTo>
                      <a:pt x="697" y="110"/>
                    </a:lnTo>
                    <a:lnTo>
                      <a:pt x="718" y="110"/>
                    </a:lnTo>
                    <a:lnTo>
                      <a:pt x="718" y="89"/>
                    </a:lnTo>
                    <a:lnTo>
                      <a:pt x="718" y="68"/>
                    </a:lnTo>
                    <a:lnTo>
                      <a:pt x="718" y="47"/>
                    </a:lnTo>
                    <a:lnTo>
                      <a:pt x="697" y="26"/>
                    </a:lnTo>
                    <a:lnTo>
                      <a:pt x="655" y="26"/>
                    </a:lnTo>
                    <a:lnTo>
                      <a:pt x="351"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8"/>
              <p:cNvSpPr/>
              <p:nvPr/>
            </p:nvSpPr>
            <p:spPr>
              <a:xfrm>
                <a:off x="3893499" y="2396221"/>
                <a:ext cx="95295" cy="20689"/>
              </a:xfrm>
              <a:custGeom>
                <a:rect b="b" l="l" r="r" t="t"/>
                <a:pathLst>
                  <a:path extrusionOk="0" h="132" w="608">
                    <a:moveTo>
                      <a:pt x="262" y="0"/>
                    </a:moveTo>
                    <a:lnTo>
                      <a:pt x="0" y="110"/>
                    </a:lnTo>
                    <a:lnTo>
                      <a:pt x="21" y="110"/>
                    </a:lnTo>
                    <a:lnTo>
                      <a:pt x="325" y="131"/>
                    </a:lnTo>
                    <a:lnTo>
                      <a:pt x="346" y="131"/>
                    </a:lnTo>
                    <a:lnTo>
                      <a:pt x="608" y="21"/>
                    </a:lnTo>
                    <a:lnTo>
                      <a:pt x="283"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8"/>
              <p:cNvSpPr/>
              <p:nvPr/>
            </p:nvSpPr>
            <p:spPr>
              <a:xfrm>
                <a:off x="3882841" y="2388697"/>
                <a:ext cx="116611" cy="34638"/>
              </a:xfrm>
              <a:custGeom>
                <a:rect b="b" l="l" r="r" t="t"/>
                <a:pathLst>
                  <a:path extrusionOk="0" h="221" w="744">
                    <a:moveTo>
                      <a:pt x="351" y="90"/>
                    </a:moveTo>
                    <a:lnTo>
                      <a:pt x="482" y="111"/>
                    </a:lnTo>
                    <a:lnTo>
                      <a:pt x="393" y="132"/>
                    </a:lnTo>
                    <a:lnTo>
                      <a:pt x="283" y="132"/>
                    </a:lnTo>
                    <a:lnTo>
                      <a:pt x="351" y="90"/>
                    </a:lnTo>
                    <a:close/>
                    <a:moveTo>
                      <a:pt x="372" y="1"/>
                    </a:moveTo>
                    <a:cubicBezTo>
                      <a:pt x="351" y="1"/>
                      <a:pt x="330" y="1"/>
                      <a:pt x="304" y="27"/>
                    </a:cubicBezTo>
                    <a:lnTo>
                      <a:pt x="42" y="111"/>
                    </a:lnTo>
                    <a:lnTo>
                      <a:pt x="21" y="132"/>
                    </a:lnTo>
                    <a:lnTo>
                      <a:pt x="0" y="132"/>
                    </a:lnTo>
                    <a:lnTo>
                      <a:pt x="0" y="158"/>
                    </a:lnTo>
                    <a:lnTo>
                      <a:pt x="0" y="179"/>
                    </a:lnTo>
                    <a:lnTo>
                      <a:pt x="21" y="179"/>
                    </a:lnTo>
                    <a:lnTo>
                      <a:pt x="42" y="200"/>
                    </a:lnTo>
                    <a:lnTo>
                      <a:pt x="68" y="200"/>
                    </a:lnTo>
                    <a:lnTo>
                      <a:pt x="393" y="221"/>
                    </a:lnTo>
                    <a:cubicBezTo>
                      <a:pt x="414" y="221"/>
                      <a:pt x="414" y="221"/>
                      <a:pt x="461" y="200"/>
                    </a:cubicBezTo>
                    <a:lnTo>
                      <a:pt x="723" y="111"/>
                    </a:lnTo>
                    <a:lnTo>
                      <a:pt x="744" y="90"/>
                    </a:lnTo>
                    <a:lnTo>
                      <a:pt x="744" y="69"/>
                    </a:lnTo>
                    <a:lnTo>
                      <a:pt x="723" y="48"/>
                    </a:lnTo>
                    <a:lnTo>
                      <a:pt x="723" y="27"/>
                    </a:lnTo>
                    <a:lnTo>
                      <a:pt x="676" y="27"/>
                    </a:lnTo>
                    <a:lnTo>
                      <a:pt x="37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8"/>
              <p:cNvSpPr/>
              <p:nvPr/>
            </p:nvSpPr>
            <p:spPr>
              <a:xfrm>
                <a:off x="3838485" y="2416753"/>
                <a:ext cx="96235" cy="20532"/>
              </a:xfrm>
              <a:custGeom>
                <a:rect b="b" l="l" r="r" t="t"/>
                <a:pathLst>
                  <a:path extrusionOk="0" h="131" w="614">
                    <a:moveTo>
                      <a:pt x="283" y="0"/>
                    </a:moveTo>
                    <a:lnTo>
                      <a:pt x="262" y="21"/>
                    </a:lnTo>
                    <a:lnTo>
                      <a:pt x="1" y="110"/>
                    </a:lnTo>
                    <a:lnTo>
                      <a:pt x="325" y="131"/>
                    </a:lnTo>
                    <a:lnTo>
                      <a:pt x="351" y="131"/>
                    </a:lnTo>
                    <a:lnTo>
                      <a:pt x="613" y="21"/>
                    </a:lnTo>
                    <a:lnTo>
                      <a:pt x="283"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8"/>
              <p:cNvSpPr/>
              <p:nvPr/>
            </p:nvSpPr>
            <p:spPr>
              <a:xfrm>
                <a:off x="3827827" y="2410327"/>
                <a:ext cx="116768" cy="33541"/>
              </a:xfrm>
              <a:custGeom>
                <a:rect b="b" l="l" r="r" t="t"/>
                <a:pathLst>
                  <a:path extrusionOk="0" h="214" w="745">
                    <a:moveTo>
                      <a:pt x="351" y="83"/>
                    </a:moveTo>
                    <a:lnTo>
                      <a:pt x="461" y="104"/>
                    </a:lnTo>
                    <a:lnTo>
                      <a:pt x="393" y="125"/>
                    </a:lnTo>
                    <a:lnTo>
                      <a:pt x="288" y="125"/>
                    </a:lnTo>
                    <a:lnTo>
                      <a:pt x="351" y="83"/>
                    </a:lnTo>
                    <a:close/>
                    <a:moveTo>
                      <a:pt x="328" y="0"/>
                    </a:moveTo>
                    <a:cubicBezTo>
                      <a:pt x="320" y="0"/>
                      <a:pt x="309" y="7"/>
                      <a:pt x="288" y="20"/>
                    </a:cubicBezTo>
                    <a:lnTo>
                      <a:pt x="48" y="104"/>
                    </a:lnTo>
                    <a:lnTo>
                      <a:pt x="27" y="125"/>
                    </a:lnTo>
                    <a:lnTo>
                      <a:pt x="0" y="125"/>
                    </a:lnTo>
                    <a:lnTo>
                      <a:pt x="0" y="151"/>
                    </a:lnTo>
                    <a:lnTo>
                      <a:pt x="0" y="172"/>
                    </a:lnTo>
                    <a:lnTo>
                      <a:pt x="27" y="193"/>
                    </a:lnTo>
                    <a:lnTo>
                      <a:pt x="69" y="193"/>
                    </a:lnTo>
                    <a:lnTo>
                      <a:pt x="393" y="214"/>
                    </a:lnTo>
                    <a:cubicBezTo>
                      <a:pt x="419" y="214"/>
                      <a:pt x="419" y="214"/>
                      <a:pt x="461" y="193"/>
                    </a:cubicBezTo>
                    <a:lnTo>
                      <a:pt x="702" y="104"/>
                    </a:lnTo>
                    <a:lnTo>
                      <a:pt x="723" y="104"/>
                    </a:lnTo>
                    <a:lnTo>
                      <a:pt x="723" y="83"/>
                    </a:lnTo>
                    <a:lnTo>
                      <a:pt x="744" y="83"/>
                    </a:lnTo>
                    <a:lnTo>
                      <a:pt x="744" y="62"/>
                    </a:lnTo>
                    <a:lnTo>
                      <a:pt x="723" y="41"/>
                    </a:lnTo>
                    <a:lnTo>
                      <a:pt x="702" y="20"/>
                    </a:lnTo>
                    <a:lnTo>
                      <a:pt x="351" y="20"/>
                    </a:lnTo>
                    <a:cubicBezTo>
                      <a:pt x="341" y="7"/>
                      <a:pt x="336" y="0"/>
                      <a:pt x="32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8"/>
              <p:cNvSpPr/>
              <p:nvPr/>
            </p:nvSpPr>
            <p:spPr>
              <a:xfrm>
                <a:off x="3520000" y="2440420"/>
                <a:ext cx="359707" cy="116768"/>
              </a:xfrm>
              <a:custGeom>
                <a:rect b="b" l="l" r="r" t="t"/>
                <a:pathLst>
                  <a:path extrusionOk="0" h="745" w="2295">
                    <a:moveTo>
                      <a:pt x="1943" y="1"/>
                    </a:moveTo>
                    <a:lnTo>
                      <a:pt x="1" y="718"/>
                    </a:lnTo>
                    <a:lnTo>
                      <a:pt x="351" y="745"/>
                    </a:lnTo>
                    <a:lnTo>
                      <a:pt x="372" y="745"/>
                    </a:lnTo>
                    <a:lnTo>
                      <a:pt x="2294"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8"/>
              <p:cNvSpPr/>
              <p:nvPr/>
            </p:nvSpPr>
            <p:spPr>
              <a:xfrm>
                <a:off x="3510126" y="2432113"/>
                <a:ext cx="379455" cy="131657"/>
              </a:xfrm>
              <a:custGeom>
                <a:rect b="b" l="l" r="r" t="t"/>
                <a:pathLst>
                  <a:path extrusionOk="0" h="840" w="2421">
                    <a:moveTo>
                      <a:pt x="2137" y="96"/>
                    </a:moveTo>
                    <a:lnTo>
                      <a:pt x="414" y="750"/>
                    </a:lnTo>
                    <a:lnTo>
                      <a:pt x="284" y="750"/>
                    </a:lnTo>
                    <a:lnTo>
                      <a:pt x="2027" y="96"/>
                    </a:lnTo>
                    <a:close/>
                    <a:moveTo>
                      <a:pt x="1995" y="0"/>
                    </a:moveTo>
                    <a:cubicBezTo>
                      <a:pt x="1988" y="0"/>
                      <a:pt x="1979" y="3"/>
                      <a:pt x="1965" y="12"/>
                    </a:cubicBezTo>
                    <a:lnTo>
                      <a:pt x="22" y="750"/>
                    </a:lnTo>
                    <a:lnTo>
                      <a:pt x="1" y="750"/>
                    </a:lnTo>
                    <a:lnTo>
                      <a:pt x="1" y="771"/>
                    </a:lnTo>
                    <a:lnTo>
                      <a:pt x="1" y="798"/>
                    </a:lnTo>
                    <a:lnTo>
                      <a:pt x="22" y="818"/>
                    </a:lnTo>
                    <a:lnTo>
                      <a:pt x="64" y="818"/>
                    </a:lnTo>
                    <a:lnTo>
                      <a:pt x="414" y="839"/>
                    </a:lnTo>
                    <a:cubicBezTo>
                      <a:pt x="435" y="839"/>
                      <a:pt x="435" y="839"/>
                      <a:pt x="456" y="818"/>
                    </a:cubicBezTo>
                    <a:lnTo>
                      <a:pt x="2378" y="96"/>
                    </a:lnTo>
                    <a:lnTo>
                      <a:pt x="2399" y="96"/>
                    </a:lnTo>
                    <a:lnTo>
                      <a:pt x="2420" y="75"/>
                    </a:lnTo>
                    <a:lnTo>
                      <a:pt x="2420" y="54"/>
                    </a:lnTo>
                    <a:lnTo>
                      <a:pt x="2420" y="33"/>
                    </a:lnTo>
                    <a:lnTo>
                      <a:pt x="2399" y="33"/>
                    </a:lnTo>
                    <a:lnTo>
                      <a:pt x="2378" y="12"/>
                    </a:lnTo>
                    <a:lnTo>
                      <a:pt x="2027" y="12"/>
                    </a:lnTo>
                    <a:cubicBezTo>
                      <a:pt x="2013" y="12"/>
                      <a:pt x="2009" y="0"/>
                      <a:pt x="19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8"/>
              <p:cNvSpPr/>
              <p:nvPr/>
            </p:nvSpPr>
            <p:spPr>
              <a:xfrm>
                <a:off x="3455112" y="2563613"/>
                <a:ext cx="99527" cy="17398"/>
              </a:xfrm>
              <a:custGeom>
                <a:rect b="b" l="l" r="r" t="t"/>
                <a:pathLst>
                  <a:path extrusionOk="0" h="111" w="635">
                    <a:moveTo>
                      <a:pt x="242" y="0"/>
                    </a:moveTo>
                    <a:lnTo>
                      <a:pt x="1" y="89"/>
                    </a:lnTo>
                    <a:lnTo>
                      <a:pt x="1" y="110"/>
                    </a:lnTo>
                    <a:lnTo>
                      <a:pt x="373" y="110"/>
                    </a:lnTo>
                    <a:lnTo>
                      <a:pt x="635"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8"/>
              <p:cNvSpPr/>
              <p:nvPr/>
            </p:nvSpPr>
            <p:spPr>
              <a:xfrm>
                <a:off x="3445394" y="2557030"/>
                <a:ext cx="119902" cy="30563"/>
              </a:xfrm>
              <a:custGeom>
                <a:rect b="b" l="l" r="r" t="t"/>
                <a:pathLst>
                  <a:path extrusionOk="0" h="195" w="765">
                    <a:moveTo>
                      <a:pt x="456" y="84"/>
                    </a:moveTo>
                    <a:lnTo>
                      <a:pt x="414" y="105"/>
                    </a:lnTo>
                    <a:lnTo>
                      <a:pt x="283" y="105"/>
                    </a:lnTo>
                    <a:lnTo>
                      <a:pt x="346" y="84"/>
                    </a:lnTo>
                    <a:close/>
                    <a:moveTo>
                      <a:pt x="283" y="1"/>
                    </a:moveTo>
                    <a:lnTo>
                      <a:pt x="21" y="105"/>
                    </a:lnTo>
                    <a:lnTo>
                      <a:pt x="0" y="105"/>
                    </a:lnTo>
                    <a:lnTo>
                      <a:pt x="0" y="131"/>
                    </a:lnTo>
                    <a:lnTo>
                      <a:pt x="0" y="152"/>
                    </a:lnTo>
                    <a:lnTo>
                      <a:pt x="21" y="173"/>
                    </a:lnTo>
                    <a:lnTo>
                      <a:pt x="63" y="173"/>
                    </a:lnTo>
                    <a:lnTo>
                      <a:pt x="414" y="194"/>
                    </a:lnTo>
                    <a:cubicBezTo>
                      <a:pt x="435" y="194"/>
                      <a:pt x="435" y="194"/>
                      <a:pt x="477" y="173"/>
                    </a:cubicBezTo>
                    <a:lnTo>
                      <a:pt x="717" y="84"/>
                    </a:lnTo>
                    <a:lnTo>
                      <a:pt x="738" y="84"/>
                    </a:lnTo>
                    <a:lnTo>
                      <a:pt x="738" y="63"/>
                    </a:lnTo>
                    <a:lnTo>
                      <a:pt x="765" y="63"/>
                    </a:lnTo>
                    <a:lnTo>
                      <a:pt x="765" y="42"/>
                    </a:lnTo>
                    <a:lnTo>
                      <a:pt x="738" y="21"/>
                    </a:lnTo>
                    <a:lnTo>
                      <a:pt x="717" y="21"/>
                    </a:lnTo>
                    <a:lnTo>
                      <a:pt x="717"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8"/>
              <p:cNvSpPr/>
              <p:nvPr/>
            </p:nvSpPr>
            <p:spPr>
              <a:xfrm>
                <a:off x="3401038" y="2584145"/>
                <a:ext cx="98586" cy="17398"/>
              </a:xfrm>
              <a:custGeom>
                <a:rect b="b" l="l" r="r" t="t"/>
                <a:pathLst>
                  <a:path extrusionOk="0" h="111" w="629">
                    <a:moveTo>
                      <a:pt x="262" y="0"/>
                    </a:moveTo>
                    <a:lnTo>
                      <a:pt x="0" y="89"/>
                    </a:lnTo>
                    <a:lnTo>
                      <a:pt x="21" y="89"/>
                    </a:lnTo>
                    <a:lnTo>
                      <a:pt x="346" y="110"/>
                    </a:lnTo>
                    <a:cubicBezTo>
                      <a:pt x="367" y="110"/>
                      <a:pt x="367" y="110"/>
                      <a:pt x="393" y="89"/>
                    </a:cubicBezTo>
                    <a:lnTo>
                      <a:pt x="629"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8"/>
              <p:cNvSpPr/>
              <p:nvPr/>
            </p:nvSpPr>
            <p:spPr>
              <a:xfrm>
                <a:off x="3390380" y="2577562"/>
                <a:ext cx="119902" cy="30563"/>
              </a:xfrm>
              <a:custGeom>
                <a:rect b="b" l="l" r="r" t="t"/>
                <a:pathLst>
                  <a:path extrusionOk="0" h="195" w="765">
                    <a:moveTo>
                      <a:pt x="482" y="84"/>
                    </a:moveTo>
                    <a:lnTo>
                      <a:pt x="414" y="105"/>
                    </a:lnTo>
                    <a:lnTo>
                      <a:pt x="304" y="105"/>
                    </a:lnTo>
                    <a:lnTo>
                      <a:pt x="351" y="84"/>
                    </a:lnTo>
                    <a:close/>
                    <a:moveTo>
                      <a:pt x="283" y="0"/>
                    </a:moveTo>
                    <a:lnTo>
                      <a:pt x="42" y="105"/>
                    </a:lnTo>
                    <a:lnTo>
                      <a:pt x="21" y="105"/>
                    </a:lnTo>
                    <a:lnTo>
                      <a:pt x="0" y="131"/>
                    </a:lnTo>
                    <a:lnTo>
                      <a:pt x="0" y="152"/>
                    </a:lnTo>
                    <a:lnTo>
                      <a:pt x="21" y="173"/>
                    </a:lnTo>
                    <a:lnTo>
                      <a:pt x="89" y="173"/>
                    </a:lnTo>
                    <a:lnTo>
                      <a:pt x="414" y="194"/>
                    </a:lnTo>
                    <a:cubicBezTo>
                      <a:pt x="435" y="194"/>
                      <a:pt x="461" y="194"/>
                      <a:pt x="482" y="173"/>
                    </a:cubicBezTo>
                    <a:lnTo>
                      <a:pt x="723" y="84"/>
                    </a:lnTo>
                    <a:lnTo>
                      <a:pt x="744" y="84"/>
                    </a:lnTo>
                    <a:lnTo>
                      <a:pt x="765" y="63"/>
                    </a:lnTo>
                    <a:lnTo>
                      <a:pt x="765" y="42"/>
                    </a:lnTo>
                    <a:lnTo>
                      <a:pt x="765" y="21"/>
                    </a:lnTo>
                    <a:lnTo>
                      <a:pt x="744" y="21"/>
                    </a:lnTo>
                    <a:lnTo>
                      <a:pt x="74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8"/>
              <p:cNvSpPr/>
              <p:nvPr/>
            </p:nvSpPr>
            <p:spPr>
              <a:xfrm>
                <a:off x="3349316" y="2604677"/>
                <a:ext cx="96235" cy="14106"/>
              </a:xfrm>
              <a:custGeom>
                <a:rect b="b" l="l" r="r" t="t"/>
                <a:pathLst>
                  <a:path extrusionOk="0" h="90" w="614">
                    <a:moveTo>
                      <a:pt x="241" y="0"/>
                    </a:moveTo>
                    <a:lnTo>
                      <a:pt x="0" y="89"/>
                    </a:lnTo>
                    <a:lnTo>
                      <a:pt x="372" y="89"/>
                    </a:lnTo>
                    <a:lnTo>
                      <a:pt x="613"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8"/>
              <p:cNvSpPr/>
              <p:nvPr/>
            </p:nvSpPr>
            <p:spPr>
              <a:xfrm>
                <a:off x="3335366" y="2598094"/>
                <a:ext cx="119902" cy="28683"/>
              </a:xfrm>
              <a:custGeom>
                <a:rect b="b" l="l" r="r" t="t"/>
                <a:pathLst>
                  <a:path extrusionOk="0" h="183" w="765">
                    <a:moveTo>
                      <a:pt x="482" y="84"/>
                    </a:moveTo>
                    <a:lnTo>
                      <a:pt x="440" y="105"/>
                    </a:lnTo>
                    <a:lnTo>
                      <a:pt x="309" y="105"/>
                    </a:lnTo>
                    <a:lnTo>
                      <a:pt x="351" y="84"/>
                    </a:lnTo>
                    <a:close/>
                    <a:moveTo>
                      <a:pt x="288" y="0"/>
                    </a:moveTo>
                    <a:lnTo>
                      <a:pt x="47" y="105"/>
                    </a:lnTo>
                    <a:lnTo>
                      <a:pt x="26" y="105"/>
                    </a:lnTo>
                    <a:lnTo>
                      <a:pt x="26" y="131"/>
                    </a:lnTo>
                    <a:lnTo>
                      <a:pt x="0" y="152"/>
                    </a:lnTo>
                    <a:lnTo>
                      <a:pt x="26" y="152"/>
                    </a:lnTo>
                    <a:lnTo>
                      <a:pt x="26" y="173"/>
                    </a:lnTo>
                    <a:lnTo>
                      <a:pt x="440" y="173"/>
                    </a:lnTo>
                    <a:cubicBezTo>
                      <a:pt x="454" y="173"/>
                      <a:pt x="459" y="183"/>
                      <a:pt x="473" y="183"/>
                    </a:cubicBezTo>
                    <a:cubicBezTo>
                      <a:pt x="480" y="183"/>
                      <a:pt x="489" y="180"/>
                      <a:pt x="503" y="173"/>
                    </a:cubicBezTo>
                    <a:lnTo>
                      <a:pt x="744" y="84"/>
                    </a:lnTo>
                    <a:lnTo>
                      <a:pt x="765" y="63"/>
                    </a:lnTo>
                    <a:lnTo>
                      <a:pt x="765" y="42"/>
                    </a:lnTo>
                    <a:lnTo>
                      <a:pt x="765" y="21"/>
                    </a:lnTo>
                    <a:lnTo>
                      <a:pt x="74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8"/>
              <p:cNvSpPr/>
              <p:nvPr/>
            </p:nvSpPr>
            <p:spPr>
              <a:xfrm>
                <a:off x="3294302" y="2625209"/>
                <a:ext cx="99527" cy="14106"/>
              </a:xfrm>
              <a:custGeom>
                <a:rect b="b" l="l" r="r" t="t"/>
                <a:pathLst>
                  <a:path extrusionOk="0" h="90" w="635">
                    <a:moveTo>
                      <a:pt x="241" y="0"/>
                    </a:moveTo>
                    <a:lnTo>
                      <a:pt x="0" y="89"/>
                    </a:lnTo>
                    <a:lnTo>
                      <a:pt x="393" y="89"/>
                    </a:lnTo>
                    <a:lnTo>
                      <a:pt x="634" y="0"/>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8"/>
              <p:cNvSpPr/>
              <p:nvPr/>
            </p:nvSpPr>
            <p:spPr>
              <a:xfrm>
                <a:off x="3284428" y="2618627"/>
                <a:ext cx="120059" cy="27272"/>
              </a:xfrm>
              <a:custGeom>
                <a:rect b="b" l="l" r="r" t="t"/>
                <a:pathLst>
                  <a:path extrusionOk="0" h="174" w="766">
                    <a:moveTo>
                      <a:pt x="283" y="0"/>
                    </a:moveTo>
                    <a:lnTo>
                      <a:pt x="22" y="84"/>
                    </a:lnTo>
                    <a:lnTo>
                      <a:pt x="22" y="105"/>
                    </a:lnTo>
                    <a:lnTo>
                      <a:pt x="1" y="105"/>
                    </a:lnTo>
                    <a:lnTo>
                      <a:pt x="1" y="131"/>
                    </a:lnTo>
                    <a:lnTo>
                      <a:pt x="1" y="152"/>
                    </a:lnTo>
                    <a:lnTo>
                      <a:pt x="22" y="173"/>
                    </a:lnTo>
                    <a:lnTo>
                      <a:pt x="482" y="173"/>
                    </a:lnTo>
                    <a:lnTo>
                      <a:pt x="718" y="84"/>
                    </a:lnTo>
                    <a:lnTo>
                      <a:pt x="744" y="63"/>
                    </a:lnTo>
                    <a:lnTo>
                      <a:pt x="765" y="42"/>
                    </a:lnTo>
                    <a:lnTo>
                      <a:pt x="765" y="21"/>
                    </a:lnTo>
                    <a:lnTo>
                      <a:pt x="744"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8"/>
              <p:cNvSpPr/>
              <p:nvPr/>
            </p:nvSpPr>
            <p:spPr>
              <a:xfrm>
                <a:off x="3216248" y="2450294"/>
                <a:ext cx="496066" cy="102818"/>
              </a:xfrm>
              <a:custGeom>
                <a:rect b="b" l="l" r="r" t="t"/>
                <a:pathLst>
                  <a:path extrusionOk="0" h="656" w="3165">
                    <a:moveTo>
                      <a:pt x="1635" y="1"/>
                    </a:moveTo>
                    <a:lnTo>
                      <a:pt x="1" y="634"/>
                    </a:lnTo>
                    <a:lnTo>
                      <a:pt x="22" y="634"/>
                    </a:lnTo>
                    <a:lnTo>
                      <a:pt x="1572" y="655"/>
                    </a:lnTo>
                    <a:lnTo>
                      <a:pt x="1593" y="655"/>
                    </a:lnTo>
                    <a:lnTo>
                      <a:pt x="3164" y="69"/>
                    </a:lnTo>
                    <a:lnTo>
                      <a:pt x="16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8"/>
              <p:cNvSpPr/>
              <p:nvPr/>
            </p:nvSpPr>
            <p:spPr>
              <a:xfrm>
                <a:off x="3205590" y="2443711"/>
                <a:ext cx="519733" cy="119275"/>
              </a:xfrm>
              <a:custGeom>
                <a:rect b="b" l="l" r="r" t="t"/>
                <a:pathLst>
                  <a:path extrusionOk="0" h="761" w="3316">
                    <a:moveTo>
                      <a:pt x="1724" y="90"/>
                    </a:moveTo>
                    <a:lnTo>
                      <a:pt x="3033" y="132"/>
                    </a:lnTo>
                    <a:lnTo>
                      <a:pt x="1640" y="676"/>
                    </a:lnTo>
                    <a:cubicBezTo>
                      <a:pt x="1661" y="655"/>
                      <a:pt x="1640" y="655"/>
                      <a:pt x="1640" y="655"/>
                    </a:cubicBezTo>
                    <a:lnTo>
                      <a:pt x="284" y="635"/>
                    </a:lnTo>
                    <a:lnTo>
                      <a:pt x="1724" y="90"/>
                    </a:lnTo>
                    <a:close/>
                    <a:moveTo>
                      <a:pt x="1745" y="1"/>
                    </a:moveTo>
                    <a:cubicBezTo>
                      <a:pt x="1703" y="1"/>
                      <a:pt x="1703" y="1"/>
                      <a:pt x="1661" y="22"/>
                    </a:cubicBezTo>
                    <a:lnTo>
                      <a:pt x="43" y="635"/>
                    </a:lnTo>
                    <a:lnTo>
                      <a:pt x="22" y="655"/>
                    </a:lnTo>
                    <a:lnTo>
                      <a:pt x="1" y="655"/>
                    </a:lnTo>
                    <a:lnTo>
                      <a:pt x="1" y="676"/>
                    </a:lnTo>
                    <a:lnTo>
                      <a:pt x="1" y="697"/>
                    </a:lnTo>
                    <a:lnTo>
                      <a:pt x="22" y="697"/>
                    </a:lnTo>
                    <a:lnTo>
                      <a:pt x="22" y="724"/>
                    </a:lnTo>
                    <a:lnTo>
                      <a:pt x="69" y="724"/>
                    </a:lnTo>
                    <a:lnTo>
                      <a:pt x="1640" y="744"/>
                    </a:lnTo>
                    <a:cubicBezTo>
                      <a:pt x="1650" y="755"/>
                      <a:pt x="1656" y="760"/>
                      <a:pt x="1664" y="760"/>
                    </a:cubicBezTo>
                    <a:cubicBezTo>
                      <a:pt x="1671" y="760"/>
                      <a:pt x="1682" y="755"/>
                      <a:pt x="1703" y="744"/>
                    </a:cubicBezTo>
                    <a:lnTo>
                      <a:pt x="3274" y="153"/>
                    </a:lnTo>
                    <a:lnTo>
                      <a:pt x="3295" y="132"/>
                    </a:lnTo>
                    <a:lnTo>
                      <a:pt x="3316" y="111"/>
                    </a:lnTo>
                    <a:lnTo>
                      <a:pt x="3295" y="90"/>
                    </a:lnTo>
                    <a:lnTo>
                      <a:pt x="3274" y="69"/>
                    </a:lnTo>
                    <a:lnTo>
                      <a:pt x="3232" y="69"/>
                    </a:lnTo>
                    <a:lnTo>
                      <a:pt x="1745"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8"/>
              <p:cNvSpPr/>
              <p:nvPr/>
            </p:nvSpPr>
            <p:spPr>
              <a:xfrm>
                <a:off x="3749773" y="1711605"/>
                <a:ext cx="1176453" cy="975205"/>
              </a:xfrm>
              <a:custGeom>
                <a:rect b="b" l="l" r="r" t="t"/>
                <a:pathLst>
                  <a:path extrusionOk="0" h="6222" w="7506">
                    <a:moveTo>
                      <a:pt x="7306" y="1"/>
                    </a:moveTo>
                    <a:lnTo>
                      <a:pt x="2593" y="1226"/>
                    </a:lnTo>
                    <a:cubicBezTo>
                      <a:pt x="2530" y="1226"/>
                      <a:pt x="2441" y="1310"/>
                      <a:pt x="2399" y="1399"/>
                    </a:cubicBezTo>
                    <a:lnTo>
                      <a:pt x="22" y="5960"/>
                    </a:lnTo>
                    <a:cubicBezTo>
                      <a:pt x="1" y="5981"/>
                      <a:pt x="1" y="6023"/>
                      <a:pt x="22" y="6023"/>
                    </a:cubicBezTo>
                    <a:lnTo>
                      <a:pt x="195" y="6222"/>
                    </a:lnTo>
                    <a:lnTo>
                      <a:pt x="498" y="5918"/>
                    </a:lnTo>
                    <a:lnTo>
                      <a:pt x="498" y="5850"/>
                    </a:lnTo>
                    <a:lnTo>
                      <a:pt x="4342" y="4431"/>
                    </a:lnTo>
                    <a:cubicBezTo>
                      <a:pt x="4384" y="4410"/>
                      <a:pt x="4452" y="4347"/>
                      <a:pt x="4494" y="4300"/>
                    </a:cubicBezTo>
                    <a:lnTo>
                      <a:pt x="7024" y="524"/>
                    </a:lnTo>
                    <a:lnTo>
                      <a:pt x="7092" y="571"/>
                    </a:lnTo>
                    <a:lnTo>
                      <a:pt x="7505" y="241"/>
                    </a:lnTo>
                    <a:lnTo>
                      <a:pt x="73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8"/>
              <p:cNvSpPr/>
              <p:nvPr/>
            </p:nvSpPr>
            <p:spPr>
              <a:xfrm>
                <a:off x="3742406" y="1701731"/>
                <a:ext cx="1190402" cy="991662"/>
              </a:xfrm>
              <a:custGeom>
                <a:rect b="b" l="l" r="r" t="t"/>
                <a:pathLst>
                  <a:path extrusionOk="0" h="6327" w="7595">
                    <a:moveTo>
                      <a:pt x="7332" y="111"/>
                    </a:moveTo>
                    <a:lnTo>
                      <a:pt x="7463" y="283"/>
                    </a:lnTo>
                    <a:lnTo>
                      <a:pt x="7139" y="566"/>
                    </a:lnTo>
                    <a:lnTo>
                      <a:pt x="7092" y="545"/>
                    </a:lnTo>
                    <a:lnTo>
                      <a:pt x="7029" y="545"/>
                    </a:lnTo>
                    <a:lnTo>
                      <a:pt x="4499" y="4342"/>
                    </a:lnTo>
                    <a:cubicBezTo>
                      <a:pt x="4452" y="4384"/>
                      <a:pt x="4389" y="4431"/>
                      <a:pt x="4368" y="4431"/>
                    </a:cubicBezTo>
                    <a:lnTo>
                      <a:pt x="524" y="5871"/>
                    </a:lnTo>
                    <a:lnTo>
                      <a:pt x="483" y="5934"/>
                    </a:lnTo>
                    <a:lnTo>
                      <a:pt x="504" y="5955"/>
                    </a:lnTo>
                    <a:lnTo>
                      <a:pt x="242" y="6217"/>
                    </a:lnTo>
                    <a:lnTo>
                      <a:pt x="111" y="6044"/>
                    </a:lnTo>
                    <a:lnTo>
                      <a:pt x="2488" y="1483"/>
                    </a:lnTo>
                    <a:cubicBezTo>
                      <a:pt x="2509" y="1441"/>
                      <a:pt x="2535" y="1420"/>
                      <a:pt x="2577" y="1373"/>
                    </a:cubicBezTo>
                    <a:cubicBezTo>
                      <a:pt x="2598" y="1352"/>
                      <a:pt x="2640" y="1331"/>
                      <a:pt x="2640" y="1331"/>
                    </a:cubicBezTo>
                    <a:lnTo>
                      <a:pt x="7332" y="111"/>
                    </a:lnTo>
                    <a:close/>
                    <a:moveTo>
                      <a:pt x="7332" y="1"/>
                    </a:moveTo>
                    <a:lnTo>
                      <a:pt x="2619" y="1221"/>
                    </a:lnTo>
                    <a:cubicBezTo>
                      <a:pt x="2577" y="1242"/>
                      <a:pt x="2535" y="1268"/>
                      <a:pt x="2488" y="1310"/>
                    </a:cubicBezTo>
                    <a:cubicBezTo>
                      <a:pt x="2467" y="1352"/>
                      <a:pt x="2425" y="1399"/>
                      <a:pt x="2405" y="1441"/>
                    </a:cubicBezTo>
                    <a:lnTo>
                      <a:pt x="22" y="6002"/>
                    </a:lnTo>
                    <a:cubicBezTo>
                      <a:pt x="1" y="6023"/>
                      <a:pt x="1" y="6044"/>
                      <a:pt x="1" y="6065"/>
                    </a:cubicBezTo>
                    <a:cubicBezTo>
                      <a:pt x="1" y="6078"/>
                      <a:pt x="8" y="6099"/>
                      <a:pt x="24" y="6115"/>
                    </a:cubicBezTo>
                    <a:lnTo>
                      <a:pt x="24" y="6115"/>
                    </a:lnTo>
                    <a:lnTo>
                      <a:pt x="221" y="6327"/>
                    </a:lnTo>
                    <a:lnTo>
                      <a:pt x="284" y="6327"/>
                    </a:lnTo>
                    <a:lnTo>
                      <a:pt x="593" y="6002"/>
                    </a:lnTo>
                    <a:lnTo>
                      <a:pt x="614" y="5955"/>
                    </a:lnTo>
                    <a:lnTo>
                      <a:pt x="4410" y="4541"/>
                    </a:lnTo>
                    <a:cubicBezTo>
                      <a:pt x="4473" y="4515"/>
                      <a:pt x="4541" y="4452"/>
                      <a:pt x="4583" y="4384"/>
                    </a:cubicBezTo>
                    <a:lnTo>
                      <a:pt x="7071" y="655"/>
                    </a:lnTo>
                    <a:lnTo>
                      <a:pt x="7118" y="676"/>
                    </a:lnTo>
                    <a:lnTo>
                      <a:pt x="7181" y="676"/>
                    </a:lnTo>
                    <a:lnTo>
                      <a:pt x="7573" y="352"/>
                    </a:lnTo>
                    <a:lnTo>
                      <a:pt x="7594" y="263"/>
                    </a:lnTo>
                    <a:lnTo>
                      <a:pt x="7421" y="43"/>
                    </a:lnTo>
                    <a:lnTo>
                      <a:pt x="7421" y="64"/>
                    </a:lnTo>
                    <a:cubicBezTo>
                      <a:pt x="7421" y="43"/>
                      <a:pt x="7421" y="43"/>
                      <a:pt x="7401" y="22"/>
                    </a:cubicBezTo>
                    <a:cubicBezTo>
                      <a:pt x="7401" y="22"/>
                      <a:pt x="7380" y="1"/>
                      <a:pt x="735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8"/>
              <p:cNvSpPr/>
              <p:nvPr/>
            </p:nvSpPr>
            <p:spPr>
              <a:xfrm>
                <a:off x="3777515" y="1745460"/>
                <a:ext cx="1148554" cy="942291"/>
              </a:xfrm>
              <a:custGeom>
                <a:rect b="b" l="l" r="r" t="t"/>
                <a:pathLst>
                  <a:path extrusionOk="0" h="6012" w="7328">
                    <a:moveTo>
                      <a:pt x="7301" y="0"/>
                    </a:moveTo>
                    <a:cubicBezTo>
                      <a:pt x="7297" y="0"/>
                      <a:pt x="7292" y="2"/>
                      <a:pt x="7287" y="4"/>
                    </a:cubicBezTo>
                    <a:lnTo>
                      <a:pt x="2615" y="1204"/>
                    </a:lnTo>
                    <a:cubicBezTo>
                      <a:pt x="2547" y="1225"/>
                      <a:pt x="2484" y="1314"/>
                      <a:pt x="2442" y="1382"/>
                    </a:cubicBezTo>
                    <a:lnTo>
                      <a:pt x="18" y="5938"/>
                    </a:lnTo>
                    <a:cubicBezTo>
                      <a:pt x="1" y="5976"/>
                      <a:pt x="11" y="6012"/>
                      <a:pt x="53" y="6012"/>
                    </a:cubicBezTo>
                    <a:cubicBezTo>
                      <a:pt x="63" y="6012"/>
                      <a:pt x="73" y="6010"/>
                      <a:pt x="86" y="6006"/>
                    </a:cubicBezTo>
                    <a:lnTo>
                      <a:pt x="4317" y="4414"/>
                    </a:lnTo>
                    <a:cubicBezTo>
                      <a:pt x="4359" y="4414"/>
                      <a:pt x="4427" y="4346"/>
                      <a:pt x="4448" y="4304"/>
                    </a:cubicBezTo>
                    <a:lnTo>
                      <a:pt x="7287" y="114"/>
                    </a:lnTo>
                    <a:cubicBezTo>
                      <a:pt x="7323" y="55"/>
                      <a:pt x="7328" y="0"/>
                      <a:pt x="73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8"/>
              <p:cNvSpPr/>
              <p:nvPr/>
            </p:nvSpPr>
            <p:spPr>
              <a:xfrm>
                <a:off x="3770305" y="1736996"/>
                <a:ext cx="1162503" cy="956397"/>
              </a:xfrm>
              <a:custGeom>
                <a:rect b="b" l="l" r="r" t="t"/>
                <a:pathLst>
                  <a:path extrusionOk="0" h="6102" w="7417">
                    <a:moveTo>
                      <a:pt x="7285" y="127"/>
                    </a:moveTo>
                    <a:lnTo>
                      <a:pt x="7264" y="147"/>
                    </a:lnTo>
                    <a:lnTo>
                      <a:pt x="4452" y="4316"/>
                    </a:lnTo>
                    <a:cubicBezTo>
                      <a:pt x="4426" y="4358"/>
                      <a:pt x="4363" y="4421"/>
                      <a:pt x="4342" y="4421"/>
                    </a:cubicBezTo>
                    <a:lnTo>
                      <a:pt x="132" y="5992"/>
                    </a:lnTo>
                    <a:lnTo>
                      <a:pt x="2530" y="1478"/>
                    </a:lnTo>
                    <a:cubicBezTo>
                      <a:pt x="2551" y="1436"/>
                      <a:pt x="2572" y="1389"/>
                      <a:pt x="2593" y="1368"/>
                    </a:cubicBezTo>
                    <a:cubicBezTo>
                      <a:pt x="2640" y="1347"/>
                      <a:pt x="2661" y="1326"/>
                      <a:pt x="2682" y="1326"/>
                    </a:cubicBezTo>
                    <a:lnTo>
                      <a:pt x="7285" y="127"/>
                    </a:lnTo>
                    <a:close/>
                    <a:moveTo>
                      <a:pt x="7342" y="1"/>
                    </a:moveTo>
                    <a:cubicBezTo>
                      <a:pt x="7331" y="1"/>
                      <a:pt x="7319" y="6"/>
                      <a:pt x="7306" y="17"/>
                    </a:cubicBezTo>
                    <a:lnTo>
                      <a:pt x="2661" y="1216"/>
                    </a:lnTo>
                    <a:cubicBezTo>
                      <a:pt x="2619" y="1237"/>
                      <a:pt x="2572" y="1258"/>
                      <a:pt x="2530" y="1305"/>
                    </a:cubicBezTo>
                    <a:cubicBezTo>
                      <a:pt x="2488" y="1326"/>
                      <a:pt x="2462" y="1368"/>
                      <a:pt x="2420" y="1410"/>
                    </a:cubicBezTo>
                    <a:lnTo>
                      <a:pt x="22" y="5971"/>
                    </a:lnTo>
                    <a:cubicBezTo>
                      <a:pt x="22" y="5971"/>
                      <a:pt x="22" y="5992"/>
                      <a:pt x="1" y="6018"/>
                    </a:cubicBezTo>
                    <a:cubicBezTo>
                      <a:pt x="1" y="6039"/>
                      <a:pt x="1" y="6060"/>
                      <a:pt x="22" y="6081"/>
                    </a:cubicBezTo>
                    <a:cubicBezTo>
                      <a:pt x="43" y="6102"/>
                      <a:pt x="64" y="6102"/>
                      <a:pt x="85" y="6102"/>
                    </a:cubicBezTo>
                    <a:lnTo>
                      <a:pt x="132" y="6102"/>
                    </a:lnTo>
                    <a:lnTo>
                      <a:pt x="4384" y="4531"/>
                    </a:lnTo>
                    <a:cubicBezTo>
                      <a:pt x="4452" y="4510"/>
                      <a:pt x="4494" y="4447"/>
                      <a:pt x="4536" y="4379"/>
                    </a:cubicBezTo>
                    <a:lnTo>
                      <a:pt x="7374" y="189"/>
                    </a:lnTo>
                    <a:cubicBezTo>
                      <a:pt x="7395" y="147"/>
                      <a:pt x="7416" y="127"/>
                      <a:pt x="7416" y="79"/>
                    </a:cubicBezTo>
                    <a:cubicBezTo>
                      <a:pt x="7416" y="58"/>
                      <a:pt x="7395" y="38"/>
                      <a:pt x="7374" y="17"/>
                    </a:cubicBezTo>
                    <a:cubicBezTo>
                      <a:pt x="7364" y="6"/>
                      <a:pt x="7353" y="1"/>
                      <a:pt x="734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8"/>
              <p:cNvSpPr/>
              <p:nvPr/>
            </p:nvSpPr>
            <p:spPr>
              <a:xfrm>
                <a:off x="4262766" y="1982442"/>
                <a:ext cx="294819" cy="285101"/>
              </a:xfrm>
              <a:custGeom>
                <a:rect b="b" l="l" r="r" t="t"/>
                <a:pathLst>
                  <a:path extrusionOk="0" h="1819" w="1881">
                    <a:moveTo>
                      <a:pt x="1620" y="0"/>
                    </a:moveTo>
                    <a:cubicBezTo>
                      <a:pt x="1581" y="0"/>
                      <a:pt x="1535" y="7"/>
                      <a:pt x="1483" y="22"/>
                    </a:cubicBezTo>
                    <a:cubicBezTo>
                      <a:pt x="1111" y="132"/>
                      <a:pt x="525" y="655"/>
                      <a:pt x="237" y="1153"/>
                    </a:cubicBezTo>
                    <a:cubicBezTo>
                      <a:pt x="1" y="1555"/>
                      <a:pt x="24" y="1818"/>
                      <a:pt x="254" y="1818"/>
                    </a:cubicBezTo>
                    <a:cubicBezTo>
                      <a:pt x="299" y="1818"/>
                      <a:pt x="353" y="1808"/>
                      <a:pt x="415" y="1786"/>
                    </a:cubicBezTo>
                    <a:cubicBezTo>
                      <a:pt x="787" y="1677"/>
                      <a:pt x="1310" y="1200"/>
                      <a:pt x="1593" y="718"/>
                    </a:cubicBezTo>
                    <a:cubicBezTo>
                      <a:pt x="1875" y="300"/>
                      <a:pt x="1880"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8"/>
              <p:cNvSpPr/>
              <p:nvPr/>
            </p:nvSpPr>
            <p:spPr>
              <a:xfrm>
                <a:off x="4258691" y="1972568"/>
                <a:ext cx="298110" cy="303909"/>
              </a:xfrm>
              <a:custGeom>
                <a:rect b="b" l="l" r="r" t="t"/>
                <a:pathLst>
                  <a:path extrusionOk="0" h="1939" w="1902">
                    <a:moveTo>
                      <a:pt x="1645" y="111"/>
                    </a:moveTo>
                    <a:cubicBezTo>
                      <a:pt x="1678" y="111"/>
                      <a:pt x="1705" y="116"/>
                      <a:pt x="1729" y="127"/>
                    </a:cubicBezTo>
                    <a:cubicBezTo>
                      <a:pt x="1750" y="147"/>
                      <a:pt x="1771" y="168"/>
                      <a:pt x="1771" y="216"/>
                    </a:cubicBezTo>
                    <a:cubicBezTo>
                      <a:pt x="1792" y="326"/>
                      <a:pt x="1729" y="519"/>
                      <a:pt x="1572" y="760"/>
                    </a:cubicBezTo>
                    <a:cubicBezTo>
                      <a:pt x="1289" y="1216"/>
                      <a:pt x="765" y="1698"/>
                      <a:pt x="420" y="1808"/>
                    </a:cubicBezTo>
                    <a:cubicBezTo>
                      <a:pt x="331" y="1829"/>
                      <a:pt x="263" y="1829"/>
                      <a:pt x="221" y="1829"/>
                    </a:cubicBezTo>
                    <a:cubicBezTo>
                      <a:pt x="179" y="1808"/>
                      <a:pt x="158" y="1787"/>
                      <a:pt x="158" y="1740"/>
                    </a:cubicBezTo>
                    <a:cubicBezTo>
                      <a:pt x="132" y="1656"/>
                      <a:pt x="158" y="1478"/>
                      <a:pt x="310" y="1242"/>
                    </a:cubicBezTo>
                    <a:cubicBezTo>
                      <a:pt x="462" y="1001"/>
                      <a:pt x="655" y="739"/>
                      <a:pt x="896" y="540"/>
                    </a:cubicBezTo>
                    <a:cubicBezTo>
                      <a:pt x="1116" y="326"/>
                      <a:pt x="1357" y="168"/>
                      <a:pt x="1530" y="127"/>
                    </a:cubicBezTo>
                    <a:cubicBezTo>
                      <a:pt x="1574" y="116"/>
                      <a:pt x="1612" y="111"/>
                      <a:pt x="1645" y="111"/>
                    </a:cubicBezTo>
                    <a:close/>
                    <a:moveTo>
                      <a:pt x="1640" y="1"/>
                    </a:moveTo>
                    <a:cubicBezTo>
                      <a:pt x="1597" y="1"/>
                      <a:pt x="1554" y="6"/>
                      <a:pt x="1509" y="17"/>
                    </a:cubicBezTo>
                    <a:cubicBezTo>
                      <a:pt x="1289" y="85"/>
                      <a:pt x="1048" y="257"/>
                      <a:pt x="813" y="456"/>
                    </a:cubicBezTo>
                    <a:cubicBezTo>
                      <a:pt x="593" y="671"/>
                      <a:pt x="373" y="933"/>
                      <a:pt x="221" y="1195"/>
                    </a:cubicBezTo>
                    <a:cubicBezTo>
                      <a:pt x="69" y="1436"/>
                      <a:pt x="1" y="1635"/>
                      <a:pt x="48" y="1787"/>
                    </a:cubicBezTo>
                    <a:cubicBezTo>
                      <a:pt x="69" y="1849"/>
                      <a:pt x="111" y="1918"/>
                      <a:pt x="200" y="1939"/>
                    </a:cubicBezTo>
                    <a:cubicBezTo>
                      <a:pt x="263" y="1939"/>
                      <a:pt x="352" y="1939"/>
                      <a:pt x="441" y="1918"/>
                    </a:cubicBezTo>
                    <a:cubicBezTo>
                      <a:pt x="833" y="1787"/>
                      <a:pt x="1357" y="1305"/>
                      <a:pt x="1661" y="823"/>
                    </a:cubicBezTo>
                    <a:cubicBezTo>
                      <a:pt x="1834" y="561"/>
                      <a:pt x="1902" y="367"/>
                      <a:pt x="1881" y="195"/>
                    </a:cubicBezTo>
                    <a:cubicBezTo>
                      <a:pt x="1881" y="127"/>
                      <a:pt x="1834" y="64"/>
                      <a:pt x="1771" y="17"/>
                    </a:cubicBezTo>
                    <a:cubicBezTo>
                      <a:pt x="1726" y="6"/>
                      <a:pt x="1683" y="1"/>
                      <a:pt x="164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8"/>
              <p:cNvSpPr/>
              <p:nvPr/>
            </p:nvSpPr>
            <p:spPr>
              <a:xfrm>
                <a:off x="2384770" y="1599226"/>
                <a:ext cx="622395" cy="1022853"/>
              </a:xfrm>
              <a:custGeom>
                <a:rect b="b" l="l" r="r" t="t"/>
                <a:pathLst>
                  <a:path extrusionOk="0" h="6526" w="3971">
                    <a:moveTo>
                      <a:pt x="1551" y="0"/>
                    </a:moveTo>
                    <a:lnTo>
                      <a:pt x="1" y="414"/>
                    </a:lnTo>
                    <a:lnTo>
                      <a:pt x="2117" y="6525"/>
                    </a:lnTo>
                    <a:cubicBezTo>
                      <a:pt x="2991" y="6174"/>
                      <a:pt x="3971" y="5981"/>
                      <a:pt x="3971" y="5981"/>
                    </a:cubicBezTo>
                    <a:lnTo>
                      <a:pt x="15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8"/>
              <p:cNvSpPr/>
              <p:nvPr/>
            </p:nvSpPr>
            <p:spPr>
              <a:xfrm>
                <a:off x="2375053" y="1588412"/>
                <a:ext cx="639479" cy="1043542"/>
              </a:xfrm>
              <a:custGeom>
                <a:rect b="b" l="l" r="r" t="t"/>
                <a:pathLst>
                  <a:path extrusionOk="0" h="6658" w="4080">
                    <a:moveTo>
                      <a:pt x="1571" y="132"/>
                    </a:moveTo>
                    <a:lnTo>
                      <a:pt x="3970" y="6002"/>
                    </a:lnTo>
                    <a:cubicBezTo>
                      <a:pt x="3902" y="6023"/>
                      <a:pt x="3032" y="6201"/>
                      <a:pt x="2226" y="6526"/>
                    </a:cubicBezTo>
                    <a:lnTo>
                      <a:pt x="131" y="504"/>
                    </a:lnTo>
                    <a:lnTo>
                      <a:pt x="1571" y="132"/>
                    </a:lnTo>
                    <a:close/>
                    <a:moveTo>
                      <a:pt x="1592" y="1"/>
                    </a:moveTo>
                    <a:lnTo>
                      <a:pt x="42" y="420"/>
                    </a:lnTo>
                    <a:lnTo>
                      <a:pt x="0" y="483"/>
                    </a:lnTo>
                    <a:lnTo>
                      <a:pt x="2137" y="6615"/>
                    </a:lnTo>
                    <a:lnTo>
                      <a:pt x="2200" y="6657"/>
                    </a:lnTo>
                    <a:cubicBezTo>
                      <a:pt x="3053" y="6311"/>
                      <a:pt x="4033" y="6092"/>
                      <a:pt x="4033" y="6092"/>
                    </a:cubicBezTo>
                    <a:lnTo>
                      <a:pt x="4080" y="6023"/>
                    </a:lnTo>
                    <a:lnTo>
                      <a:pt x="1655" y="48"/>
                    </a:lnTo>
                    <a:lnTo>
                      <a:pt x="1592"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8"/>
              <p:cNvSpPr/>
              <p:nvPr/>
            </p:nvSpPr>
            <p:spPr>
              <a:xfrm>
                <a:off x="2768143" y="1551579"/>
                <a:ext cx="352340" cy="698098"/>
              </a:xfrm>
              <a:custGeom>
                <a:rect b="b" l="l" r="r" t="t"/>
                <a:pathLst>
                  <a:path extrusionOk="0" h="4454" w="2248">
                    <a:moveTo>
                      <a:pt x="1" y="0"/>
                    </a:moveTo>
                    <a:cubicBezTo>
                      <a:pt x="1" y="0"/>
                      <a:pt x="42" y="1069"/>
                      <a:pt x="283" y="1786"/>
                    </a:cubicBezTo>
                    <a:cubicBezTo>
                      <a:pt x="503" y="2530"/>
                      <a:pt x="1441" y="4363"/>
                      <a:pt x="1441" y="4363"/>
                    </a:cubicBezTo>
                    <a:cubicBezTo>
                      <a:pt x="1441" y="4363"/>
                      <a:pt x="1601" y="4454"/>
                      <a:pt x="1754" y="4454"/>
                    </a:cubicBezTo>
                    <a:cubicBezTo>
                      <a:pt x="1812" y="4454"/>
                      <a:pt x="1870" y="4441"/>
                      <a:pt x="1917" y="4405"/>
                    </a:cubicBezTo>
                    <a:cubicBezTo>
                      <a:pt x="2095" y="4274"/>
                      <a:pt x="2247" y="4101"/>
                      <a:pt x="2137" y="3619"/>
                    </a:cubicBezTo>
                    <a:cubicBezTo>
                      <a:pt x="2027" y="3116"/>
                      <a:pt x="1896" y="2813"/>
                      <a:pt x="1896" y="2813"/>
                    </a:cubicBezTo>
                    <a:cubicBezTo>
                      <a:pt x="1896" y="2813"/>
                      <a:pt x="1854" y="2682"/>
                      <a:pt x="1744" y="2619"/>
                    </a:cubicBezTo>
                    <a:cubicBezTo>
                      <a:pt x="1695" y="2588"/>
                      <a:pt x="1646" y="2580"/>
                      <a:pt x="1606" y="2580"/>
                    </a:cubicBezTo>
                    <a:cubicBezTo>
                      <a:pt x="1558" y="2580"/>
                      <a:pt x="1525" y="2593"/>
                      <a:pt x="1525" y="2593"/>
                    </a:cubicBezTo>
                    <a:cubicBezTo>
                      <a:pt x="1525" y="2593"/>
                      <a:pt x="1352" y="870"/>
                      <a:pt x="1179" y="435"/>
                    </a:cubicBezTo>
                    <a:cubicBezTo>
                      <a:pt x="980" y="0"/>
                      <a:pt x="393" y="21"/>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8"/>
              <p:cNvSpPr/>
              <p:nvPr/>
            </p:nvSpPr>
            <p:spPr>
              <a:xfrm>
                <a:off x="2757486" y="1540921"/>
                <a:ext cx="362998" cy="717533"/>
              </a:xfrm>
              <a:custGeom>
                <a:rect b="b" l="l" r="r" t="t"/>
                <a:pathLst>
                  <a:path extrusionOk="0" h="4578" w="2316">
                    <a:moveTo>
                      <a:pt x="131" y="110"/>
                    </a:moveTo>
                    <a:lnTo>
                      <a:pt x="131" y="110"/>
                    </a:lnTo>
                    <a:cubicBezTo>
                      <a:pt x="309" y="131"/>
                      <a:pt x="524" y="131"/>
                      <a:pt x="723" y="173"/>
                    </a:cubicBezTo>
                    <a:cubicBezTo>
                      <a:pt x="938" y="220"/>
                      <a:pt x="1116" y="330"/>
                      <a:pt x="1179" y="524"/>
                    </a:cubicBezTo>
                    <a:cubicBezTo>
                      <a:pt x="1268" y="723"/>
                      <a:pt x="1357" y="1268"/>
                      <a:pt x="1420" y="1744"/>
                    </a:cubicBezTo>
                    <a:cubicBezTo>
                      <a:pt x="1488" y="2247"/>
                      <a:pt x="1530" y="2687"/>
                      <a:pt x="1530" y="2687"/>
                    </a:cubicBezTo>
                    <a:lnTo>
                      <a:pt x="1619" y="2729"/>
                    </a:lnTo>
                    <a:cubicBezTo>
                      <a:pt x="1619" y="2729"/>
                      <a:pt x="1656" y="2710"/>
                      <a:pt x="1707" y="2710"/>
                    </a:cubicBezTo>
                    <a:cubicBezTo>
                      <a:pt x="1733" y="2710"/>
                      <a:pt x="1762" y="2715"/>
                      <a:pt x="1792" y="2729"/>
                    </a:cubicBezTo>
                    <a:cubicBezTo>
                      <a:pt x="1854" y="2792"/>
                      <a:pt x="1902" y="2901"/>
                      <a:pt x="1902" y="2901"/>
                    </a:cubicBezTo>
                    <a:cubicBezTo>
                      <a:pt x="1902" y="2901"/>
                      <a:pt x="2053" y="3210"/>
                      <a:pt x="2142" y="3687"/>
                    </a:cubicBezTo>
                    <a:cubicBezTo>
                      <a:pt x="2205" y="3928"/>
                      <a:pt x="2184" y="4080"/>
                      <a:pt x="2142" y="4190"/>
                    </a:cubicBezTo>
                    <a:cubicBezTo>
                      <a:pt x="2095" y="4300"/>
                      <a:pt x="2032" y="4363"/>
                      <a:pt x="1943" y="4431"/>
                    </a:cubicBezTo>
                    <a:cubicBezTo>
                      <a:pt x="1907" y="4455"/>
                      <a:pt x="1861" y="4465"/>
                      <a:pt x="1811" y="4465"/>
                    </a:cubicBezTo>
                    <a:cubicBezTo>
                      <a:pt x="1776" y="4465"/>
                      <a:pt x="1739" y="4460"/>
                      <a:pt x="1703" y="4452"/>
                    </a:cubicBezTo>
                    <a:cubicBezTo>
                      <a:pt x="1619" y="4431"/>
                      <a:pt x="1551" y="4389"/>
                      <a:pt x="1551" y="4389"/>
                    </a:cubicBezTo>
                    <a:cubicBezTo>
                      <a:pt x="1551" y="4363"/>
                      <a:pt x="1310" y="3928"/>
                      <a:pt x="1069" y="3383"/>
                    </a:cubicBezTo>
                    <a:cubicBezTo>
                      <a:pt x="807" y="2839"/>
                      <a:pt x="503" y="2205"/>
                      <a:pt x="393" y="1854"/>
                    </a:cubicBezTo>
                    <a:cubicBezTo>
                      <a:pt x="179" y="1179"/>
                      <a:pt x="131" y="220"/>
                      <a:pt x="131" y="110"/>
                    </a:cubicBezTo>
                    <a:close/>
                    <a:moveTo>
                      <a:pt x="69" y="0"/>
                    </a:moveTo>
                    <a:lnTo>
                      <a:pt x="1" y="68"/>
                    </a:lnTo>
                    <a:cubicBezTo>
                      <a:pt x="1" y="68"/>
                      <a:pt x="69" y="1137"/>
                      <a:pt x="283" y="1875"/>
                    </a:cubicBezTo>
                    <a:cubicBezTo>
                      <a:pt x="414" y="2247"/>
                      <a:pt x="702" y="2881"/>
                      <a:pt x="964" y="3425"/>
                    </a:cubicBezTo>
                    <a:cubicBezTo>
                      <a:pt x="1226" y="3996"/>
                      <a:pt x="1462" y="4452"/>
                      <a:pt x="1462" y="4452"/>
                    </a:cubicBezTo>
                    <a:lnTo>
                      <a:pt x="1488" y="4473"/>
                    </a:lnTo>
                    <a:cubicBezTo>
                      <a:pt x="1488" y="4473"/>
                      <a:pt x="1551" y="4520"/>
                      <a:pt x="1661" y="4541"/>
                    </a:cubicBezTo>
                    <a:cubicBezTo>
                      <a:pt x="1716" y="4562"/>
                      <a:pt x="1776" y="4577"/>
                      <a:pt x="1836" y="4577"/>
                    </a:cubicBezTo>
                    <a:cubicBezTo>
                      <a:pt x="1896" y="4577"/>
                      <a:pt x="1956" y="4562"/>
                      <a:pt x="2011" y="4520"/>
                    </a:cubicBezTo>
                    <a:cubicBezTo>
                      <a:pt x="2095" y="4452"/>
                      <a:pt x="2184" y="4363"/>
                      <a:pt x="2247" y="4232"/>
                    </a:cubicBezTo>
                    <a:cubicBezTo>
                      <a:pt x="2294" y="4101"/>
                      <a:pt x="2315" y="3928"/>
                      <a:pt x="2247" y="3666"/>
                    </a:cubicBezTo>
                    <a:cubicBezTo>
                      <a:pt x="2142" y="3184"/>
                      <a:pt x="2011" y="2881"/>
                      <a:pt x="2011" y="2881"/>
                    </a:cubicBezTo>
                    <a:cubicBezTo>
                      <a:pt x="2011" y="2881"/>
                      <a:pt x="1964" y="2729"/>
                      <a:pt x="1833" y="2640"/>
                    </a:cubicBezTo>
                    <a:cubicBezTo>
                      <a:pt x="1798" y="2613"/>
                      <a:pt x="1764" y="2605"/>
                      <a:pt x="1735" y="2605"/>
                    </a:cubicBezTo>
                    <a:cubicBezTo>
                      <a:pt x="1696" y="2605"/>
                      <a:pt x="1664" y="2619"/>
                      <a:pt x="1640" y="2619"/>
                    </a:cubicBezTo>
                    <a:cubicBezTo>
                      <a:pt x="1640" y="2598"/>
                      <a:pt x="1593" y="2205"/>
                      <a:pt x="1530" y="1744"/>
                    </a:cubicBezTo>
                    <a:cubicBezTo>
                      <a:pt x="1462" y="1247"/>
                      <a:pt x="1378" y="723"/>
                      <a:pt x="1289" y="482"/>
                    </a:cubicBezTo>
                    <a:cubicBezTo>
                      <a:pt x="1179" y="241"/>
                      <a:pt x="964" y="131"/>
                      <a:pt x="744" y="68"/>
                    </a:cubicBezTo>
                    <a:cubicBezTo>
                      <a:pt x="503" y="21"/>
                      <a:pt x="262" y="21"/>
                      <a:pt x="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8"/>
              <p:cNvSpPr/>
              <p:nvPr/>
            </p:nvSpPr>
            <p:spPr>
              <a:xfrm>
                <a:off x="3150576" y="2057204"/>
                <a:ext cx="602646" cy="352184"/>
              </a:xfrm>
              <a:custGeom>
                <a:rect b="b" l="l" r="r" t="t"/>
                <a:pathLst>
                  <a:path extrusionOk="0" h="2247" w="3845">
                    <a:moveTo>
                      <a:pt x="1116" y="0"/>
                    </a:moveTo>
                    <a:cubicBezTo>
                      <a:pt x="834" y="0"/>
                      <a:pt x="289" y="461"/>
                      <a:pt x="179" y="744"/>
                    </a:cubicBezTo>
                    <a:cubicBezTo>
                      <a:pt x="69" y="1048"/>
                      <a:pt x="1" y="1592"/>
                      <a:pt x="158" y="1901"/>
                    </a:cubicBezTo>
                    <a:cubicBezTo>
                      <a:pt x="237" y="2048"/>
                      <a:pt x="368" y="2083"/>
                      <a:pt x="476" y="2083"/>
                    </a:cubicBezTo>
                    <a:cubicBezTo>
                      <a:pt x="576" y="2083"/>
                      <a:pt x="656" y="2053"/>
                      <a:pt x="656" y="2053"/>
                    </a:cubicBezTo>
                    <a:cubicBezTo>
                      <a:pt x="917" y="2116"/>
                      <a:pt x="986" y="2116"/>
                      <a:pt x="1179" y="2142"/>
                    </a:cubicBezTo>
                    <a:cubicBezTo>
                      <a:pt x="1399" y="2163"/>
                      <a:pt x="2143" y="2205"/>
                      <a:pt x="2405" y="2205"/>
                    </a:cubicBezTo>
                    <a:cubicBezTo>
                      <a:pt x="2646" y="2184"/>
                      <a:pt x="2578" y="2247"/>
                      <a:pt x="2949" y="1681"/>
                    </a:cubicBezTo>
                    <a:cubicBezTo>
                      <a:pt x="3321" y="1116"/>
                      <a:pt x="3583" y="1027"/>
                      <a:pt x="3714" y="765"/>
                    </a:cubicBezTo>
                    <a:cubicBezTo>
                      <a:pt x="3845" y="482"/>
                      <a:pt x="3646" y="262"/>
                      <a:pt x="3342" y="152"/>
                    </a:cubicBezTo>
                    <a:cubicBezTo>
                      <a:pt x="3059" y="68"/>
                      <a:pt x="1399" y="0"/>
                      <a:pt x="1116"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8"/>
              <p:cNvSpPr/>
              <p:nvPr/>
            </p:nvSpPr>
            <p:spPr>
              <a:xfrm>
                <a:off x="3150576" y="2050621"/>
                <a:ext cx="599355" cy="360020"/>
              </a:xfrm>
              <a:custGeom>
                <a:rect b="b" l="l" r="r" t="t"/>
                <a:pathLst>
                  <a:path extrusionOk="0" h="2297" w="3824">
                    <a:moveTo>
                      <a:pt x="1116" y="110"/>
                    </a:moveTo>
                    <a:cubicBezTo>
                      <a:pt x="1247" y="110"/>
                      <a:pt x="1750" y="131"/>
                      <a:pt x="2227" y="152"/>
                    </a:cubicBezTo>
                    <a:cubicBezTo>
                      <a:pt x="2468" y="152"/>
                      <a:pt x="2708" y="173"/>
                      <a:pt x="2907" y="194"/>
                    </a:cubicBezTo>
                    <a:cubicBezTo>
                      <a:pt x="3122" y="220"/>
                      <a:pt x="3274" y="241"/>
                      <a:pt x="3342" y="262"/>
                    </a:cubicBezTo>
                    <a:cubicBezTo>
                      <a:pt x="3473" y="304"/>
                      <a:pt x="3583" y="372"/>
                      <a:pt x="3646" y="456"/>
                    </a:cubicBezTo>
                    <a:cubicBezTo>
                      <a:pt x="3714" y="545"/>
                      <a:pt x="3714" y="655"/>
                      <a:pt x="3667" y="786"/>
                    </a:cubicBezTo>
                    <a:cubicBezTo>
                      <a:pt x="3604" y="896"/>
                      <a:pt x="3515" y="980"/>
                      <a:pt x="3384" y="1111"/>
                    </a:cubicBezTo>
                    <a:cubicBezTo>
                      <a:pt x="3253" y="1242"/>
                      <a:pt x="3101" y="1399"/>
                      <a:pt x="2907" y="1702"/>
                    </a:cubicBezTo>
                    <a:cubicBezTo>
                      <a:pt x="2729" y="1985"/>
                      <a:pt x="2646" y="2116"/>
                      <a:pt x="2598" y="2158"/>
                    </a:cubicBezTo>
                    <a:cubicBezTo>
                      <a:pt x="2557" y="2184"/>
                      <a:pt x="2557" y="2184"/>
                      <a:pt x="2536" y="2184"/>
                    </a:cubicBezTo>
                    <a:lnTo>
                      <a:pt x="2384" y="2184"/>
                    </a:lnTo>
                    <a:cubicBezTo>
                      <a:pt x="2345" y="2188"/>
                      <a:pt x="2290" y="2189"/>
                      <a:pt x="2224" y="2189"/>
                    </a:cubicBezTo>
                    <a:cubicBezTo>
                      <a:pt x="1914" y="2189"/>
                      <a:pt x="1365" y="2154"/>
                      <a:pt x="1205" y="2137"/>
                    </a:cubicBezTo>
                    <a:cubicBezTo>
                      <a:pt x="986" y="2116"/>
                      <a:pt x="944" y="2116"/>
                      <a:pt x="682" y="2053"/>
                    </a:cubicBezTo>
                    <a:lnTo>
                      <a:pt x="635" y="2053"/>
                    </a:lnTo>
                    <a:cubicBezTo>
                      <a:pt x="635" y="2053"/>
                      <a:pt x="572" y="2074"/>
                      <a:pt x="462" y="2074"/>
                    </a:cubicBezTo>
                    <a:cubicBezTo>
                      <a:pt x="373" y="2074"/>
                      <a:pt x="263" y="2027"/>
                      <a:pt x="200" y="1922"/>
                    </a:cubicBezTo>
                    <a:cubicBezTo>
                      <a:pt x="132" y="1791"/>
                      <a:pt x="111" y="1571"/>
                      <a:pt x="111" y="1372"/>
                    </a:cubicBezTo>
                    <a:cubicBezTo>
                      <a:pt x="132" y="1158"/>
                      <a:pt x="179" y="959"/>
                      <a:pt x="242" y="807"/>
                    </a:cubicBezTo>
                    <a:cubicBezTo>
                      <a:pt x="289" y="697"/>
                      <a:pt x="441" y="503"/>
                      <a:pt x="614" y="351"/>
                    </a:cubicBezTo>
                    <a:cubicBezTo>
                      <a:pt x="813" y="220"/>
                      <a:pt x="1006" y="110"/>
                      <a:pt x="1116" y="110"/>
                    </a:cubicBezTo>
                    <a:close/>
                    <a:moveTo>
                      <a:pt x="1116" y="0"/>
                    </a:moveTo>
                    <a:cubicBezTo>
                      <a:pt x="944" y="0"/>
                      <a:pt x="745" y="131"/>
                      <a:pt x="551" y="283"/>
                    </a:cubicBezTo>
                    <a:cubicBezTo>
                      <a:pt x="373" y="435"/>
                      <a:pt x="200" y="613"/>
                      <a:pt x="132" y="786"/>
                    </a:cubicBezTo>
                    <a:cubicBezTo>
                      <a:pt x="69" y="917"/>
                      <a:pt x="27" y="1137"/>
                      <a:pt x="27" y="1351"/>
                    </a:cubicBezTo>
                    <a:cubicBezTo>
                      <a:pt x="1" y="1571"/>
                      <a:pt x="27" y="1791"/>
                      <a:pt x="111" y="1964"/>
                    </a:cubicBezTo>
                    <a:cubicBezTo>
                      <a:pt x="200" y="2116"/>
                      <a:pt x="331" y="2184"/>
                      <a:pt x="462" y="2184"/>
                    </a:cubicBezTo>
                    <a:cubicBezTo>
                      <a:pt x="572" y="2184"/>
                      <a:pt x="635" y="2158"/>
                      <a:pt x="656" y="2158"/>
                    </a:cubicBezTo>
                    <a:cubicBezTo>
                      <a:pt x="917" y="2205"/>
                      <a:pt x="986" y="2226"/>
                      <a:pt x="1179" y="2247"/>
                    </a:cubicBezTo>
                    <a:cubicBezTo>
                      <a:pt x="1354" y="2264"/>
                      <a:pt x="1856" y="2297"/>
                      <a:pt x="2188" y="2297"/>
                    </a:cubicBezTo>
                    <a:cubicBezTo>
                      <a:pt x="2275" y="2297"/>
                      <a:pt x="2350" y="2294"/>
                      <a:pt x="2405" y="2289"/>
                    </a:cubicBezTo>
                    <a:lnTo>
                      <a:pt x="2536" y="2289"/>
                    </a:lnTo>
                    <a:cubicBezTo>
                      <a:pt x="2578" y="2289"/>
                      <a:pt x="2619" y="2268"/>
                      <a:pt x="2667" y="2226"/>
                    </a:cubicBezTo>
                    <a:cubicBezTo>
                      <a:pt x="2729" y="2158"/>
                      <a:pt x="2818" y="2027"/>
                      <a:pt x="2991" y="1744"/>
                    </a:cubicBezTo>
                    <a:cubicBezTo>
                      <a:pt x="3169" y="1461"/>
                      <a:pt x="3342" y="1310"/>
                      <a:pt x="3452" y="1179"/>
                    </a:cubicBezTo>
                    <a:cubicBezTo>
                      <a:pt x="3583" y="1069"/>
                      <a:pt x="3693" y="959"/>
                      <a:pt x="3756" y="828"/>
                    </a:cubicBezTo>
                    <a:cubicBezTo>
                      <a:pt x="3824" y="676"/>
                      <a:pt x="3824" y="524"/>
                      <a:pt x="3735" y="393"/>
                    </a:cubicBezTo>
                    <a:cubicBezTo>
                      <a:pt x="3646" y="283"/>
                      <a:pt x="3515" y="194"/>
                      <a:pt x="3363" y="152"/>
                    </a:cubicBezTo>
                    <a:cubicBezTo>
                      <a:pt x="3274" y="131"/>
                      <a:pt x="3122" y="110"/>
                      <a:pt x="2928" y="89"/>
                    </a:cubicBezTo>
                    <a:cubicBezTo>
                      <a:pt x="2729" y="63"/>
                      <a:pt x="2468" y="42"/>
                      <a:pt x="2227" y="42"/>
                    </a:cubicBezTo>
                    <a:cubicBezTo>
                      <a:pt x="1750" y="21"/>
                      <a:pt x="1268" y="0"/>
                      <a:pt x="111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8"/>
              <p:cNvSpPr/>
              <p:nvPr/>
            </p:nvSpPr>
            <p:spPr>
              <a:xfrm>
                <a:off x="2938828" y="1950311"/>
                <a:ext cx="462368" cy="496693"/>
              </a:xfrm>
              <a:custGeom>
                <a:rect b="b" l="l" r="r" t="t"/>
                <a:pathLst>
                  <a:path extrusionOk="0" h="3169" w="2950">
                    <a:moveTo>
                      <a:pt x="1044" y="1"/>
                    </a:moveTo>
                    <a:cubicBezTo>
                      <a:pt x="1016" y="1"/>
                      <a:pt x="996" y="3"/>
                      <a:pt x="985" y="7"/>
                    </a:cubicBezTo>
                    <a:cubicBezTo>
                      <a:pt x="854" y="49"/>
                      <a:pt x="593" y="159"/>
                      <a:pt x="305" y="619"/>
                    </a:cubicBezTo>
                    <a:cubicBezTo>
                      <a:pt x="1" y="1054"/>
                      <a:pt x="43" y="1882"/>
                      <a:pt x="331" y="2405"/>
                    </a:cubicBezTo>
                    <a:cubicBezTo>
                      <a:pt x="614" y="2955"/>
                      <a:pt x="959" y="2997"/>
                      <a:pt x="1352" y="3107"/>
                    </a:cubicBezTo>
                    <a:cubicBezTo>
                      <a:pt x="1513" y="3149"/>
                      <a:pt x="1651" y="3168"/>
                      <a:pt x="1764" y="3168"/>
                    </a:cubicBezTo>
                    <a:cubicBezTo>
                      <a:pt x="1946" y="3168"/>
                      <a:pt x="2065" y="3119"/>
                      <a:pt x="2117" y="3039"/>
                    </a:cubicBezTo>
                    <a:cubicBezTo>
                      <a:pt x="2206" y="2908"/>
                      <a:pt x="2268" y="2756"/>
                      <a:pt x="2268" y="2756"/>
                    </a:cubicBezTo>
                    <a:lnTo>
                      <a:pt x="2268" y="2756"/>
                    </a:lnTo>
                    <a:cubicBezTo>
                      <a:pt x="2268" y="2756"/>
                      <a:pt x="2218" y="2782"/>
                      <a:pt x="2148" y="2782"/>
                    </a:cubicBezTo>
                    <a:cubicBezTo>
                      <a:pt x="2088" y="2782"/>
                      <a:pt x="2014" y="2763"/>
                      <a:pt x="1944" y="2693"/>
                    </a:cubicBezTo>
                    <a:cubicBezTo>
                      <a:pt x="1813" y="2536"/>
                      <a:pt x="1420" y="2321"/>
                      <a:pt x="1724" y="1515"/>
                    </a:cubicBezTo>
                    <a:cubicBezTo>
                      <a:pt x="2018" y="722"/>
                      <a:pt x="2644" y="703"/>
                      <a:pt x="2704" y="703"/>
                    </a:cubicBezTo>
                    <a:cubicBezTo>
                      <a:pt x="2707" y="703"/>
                      <a:pt x="2708" y="703"/>
                      <a:pt x="2708" y="703"/>
                    </a:cubicBezTo>
                    <a:cubicBezTo>
                      <a:pt x="2949" y="703"/>
                      <a:pt x="2881" y="289"/>
                      <a:pt x="2488" y="206"/>
                    </a:cubicBezTo>
                    <a:cubicBezTo>
                      <a:pt x="2290" y="163"/>
                      <a:pt x="1308" y="1"/>
                      <a:pt x="10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8"/>
              <p:cNvSpPr/>
              <p:nvPr/>
            </p:nvSpPr>
            <p:spPr>
              <a:xfrm>
                <a:off x="2945410" y="1941378"/>
                <a:ext cx="448419" cy="514404"/>
              </a:xfrm>
              <a:custGeom>
                <a:rect b="b" l="l" r="r" t="t"/>
                <a:pathLst>
                  <a:path extrusionOk="0" h="3282" w="2861">
                    <a:moveTo>
                      <a:pt x="1027" y="106"/>
                    </a:moveTo>
                    <a:cubicBezTo>
                      <a:pt x="1048" y="106"/>
                      <a:pt x="1116" y="106"/>
                      <a:pt x="1179" y="132"/>
                    </a:cubicBezTo>
                    <a:cubicBezTo>
                      <a:pt x="1310" y="132"/>
                      <a:pt x="1467" y="153"/>
                      <a:pt x="1640" y="174"/>
                    </a:cubicBezTo>
                    <a:cubicBezTo>
                      <a:pt x="1965" y="237"/>
                      <a:pt x="2336" y="305"/>
                      <a:pt x="2446" y="326"/>
                    </a:cubicBezTo>
                    <a:cubicBezTo>
                      <a:pt x="2619" y="367"/>
                      <a:pt x="2729" y="477"/>
                      <a:pt x="2750" y="566"/>
                    </a:cubicBezTo>
                    <a:cubicBezTo>
                      <a:pt x="2776" y="608"/>
                      <a:pt x="2750" y="655"/>
                      <a:pt x="2750" y="676"/>
                    </a:cubicBezTo>
                    <a:cubicBezTo>
                      <a:pt x="2729" y="697"/>
                      <a:pt x="2708" y="718"/>
                      <a:pt x="2666" y="718"/>
                    </a:cubicBezTo>
                    <a:cubicBezTo>
                      <a:pt x="2666" y="718"/>
                      <a:pt x="2653" y="717"/>
                      <a:pt x="2629" y="717"/>
                    </a:cubicBezTo>
                    <a:cubicBezTo>
                      <a:pt x="2565" y="717"/>
                      <a:pt x="2429" y="728"/>
                      <a:pt x="2274" y="807"/>
                    </a:cubicBezTo>
                    <a:cubicBezTo>
                      <a:pt x="2054" y="917"/>
                      <a:pt x="1792" y="1132"/>
                      <a:pt x="1640" y="1546"/>
                    </a:cubicBezTo>
                    <a:cubicBezTo>
                      <a:pt x="1488" y="1965"/>
                      <a:pt x="1509" y="2227"/>
                      <a:pt x="1572" y="2420"/>
                    </a:cubicBezTo>
                    <a:cubicBezTo>
                      <a:pt x="1661" y="2619"/>
                      <a:pt x="1813" y="2724"/>
                      <a:pt x="1881" y="2792"/>
                    </a:cubicBezTo>
                    <a:cubicBezTo>
                      <a:pt x="1944" y="2881"/>
                      <a:pt x="2054" y="2902"/>
                      <a:pt x="2122" y="2902"/>
                    </a:cubicBezTo>
                    <a:cubicBezTo>
                      <a:pt x="2096" y="2944"/>
                      <a:pt x="2075" y="2986"/>
                      <a:pt x="2033" y="3075"/>
                    </a:cubicBezTo>
                    <a:cubicBezTo>
                      <a:pt x="1991" y="3117"/>
                      <a:pt x="1923" y="3164"/>
                      <a:pt x="1813" y="3164"/>
                    </a:cubicBezTo>
                    <a:cubicBezTo>
                      <a:pt x="1778" y="3169"/>
                      <a:pt x="1742" y="3172"/>
                      <a:pt x="1705" y="3172"/>
                    </a:cubicBezTo>
                    <a:cubicBezTo>
                      <a:pt x="1599" y="3172"/>
                      <a:pt x="1479" y="3152"/>
                      <a:pt x="1336" y="3117"/>
                    </a:cubicBezTo>
                    <a:cubicBezTo>
                      <a:pt x="1137" y="3054"/>
                      <a:pt x="943" y="3012"/>
                      <a:pt x="786" y="2923"/>
                    </a:cubicBezTo>
                    <a:cubicBezTo>
                      <a:pt x="613" y="2834"/>
                      <a:pt x="462" y="2703"/>
                      <a:pt x="331" y="2441"/>
                    </a:cubicBezTo>
                    <a:cubicBezTo>
                      <a:pt x="200" y="2200"/>
                      <a:pt x="111" y="1855"/>
                      <a:pt x="111" y="1546"/>
                    </a:cubicBezTo>
                    <a:cubicBezTo>
                      <a:pt x="90" y="1221"/>
                      <a:pt x="179" y="917"/>
                      <a:pt x="310" y="697"/>
                    </a:cubicBezTo>
                    <a:cubicBezTo>
                      <a:pt x="593" y="263"/>
                      <a:pt x="854" y="153"/>
                      <a:pt x="943" y="106"/>
                    </a:cubicBezTo>
                    <a:close/>
                    <a:moveTo>
                      <a:pt x="1027" y="1"/>
                    </a:moveTo>
                    <a:cubicBezTo>
                      <a:pt x="985" y="1"/>
                      <a:pt x="943" y="1"/>
                      <a:pt x="917" y="22"/>
                    </a:cubicBezTo>
                    <a:cubicBezTo>
                      <a:pt x="786" y="43"/>
                      <a:pt x="524" y="195"/>
                      <a:pt x="221" y="655"/>
                    </a:cubicBezTo>
                    <a:cubicBezTo>
                      <a:pt x="69" y="870"/>
                      <a:pt x="1" y="1200"/>
                      <a:pt x="1" y="1546"/>
                    </a:cubicBezTo>
                    <a:cubicBezTo>
                      <a:pt x="1" y="1876"/>
                      <a:pt x="90" y="2227"/>
                      <a:pt x="242" y="2509"/>
                    </a:cubicBezTo>
                    <a:cubicBezTo>
                      <a:pt x="373" y="2771"/>
                      <a:pt x="551" y="2923"/>
                      <a:pt x="723" y="3033"/>
                    </a:cubicBezTo>
                    <a:cubicBezTo>
                      <a:pt x="917" y="3117"/>
                      <a:pt x="1116" y="3164"/>
                      <a:pt x="1310" y="3206"/>
                    </a:cubicBezTo>
                    <a:cubicBezTo>
                      <a:pt x="1460" y="3257"/>
                      <a:pt x="1595" y="3282"/>
                      <a:pt x="1709" y="3282"/>
                    </a:cubicBezTo>
                    <a:cubicBezTo>
                      <a:pt x="1746" y="3282"/>
                      <a:pt x="1780" y="3279"/>
                      <a:pt x="1813" y="3274"/>
                    </a:cubicBezTo>
                    <a:cubicBezTo>
                      <a:pt x="1944" y="3274"/>
                      <a:pt x="2054" y="3206"/>
                      <a:pt x="2122" y="3117"/>
                    </a:cubicBezTo>
                    <a:cubicBezTo>
                      <a:pt x="2205" y="2986"/>
                      <a:pt x="2274" y="2834"/>
                      <a:pt x="2274" y="2834"/>
                    </a:cubicBezTo>
                    <a:lnTo>
                      <a:pt x="2205" y="2771"/>
                    </a:lnTo>
                    <a:cubicBezTo>
                      <a:pt x="2205" y="2771"/>
                      <a:pt x="2164" y="2771"/>
                      <a:pt x="2122" y="2792"/>
                    </a:cubicBezTo>
                    <a:cubicBezTo>
                      <a:pt x="2054" y="2792"/>
                      <a:pt x="2012" y="2792"/>
                      <a:pt x="1944" y="2724"/>
                    </a:cubicBezTo>
                    <a:cubicBezTo>
                      <a:pt x="1881" y="2640"/>
                      <a:pt x="1750" y="2551"/>
                      <a:pt x="1682" y="2378"/>
                    </a:cubicBezTo>
                    <a:cubicBezTo>
                      <a:pt x="1619" y="2227"/>
                      <a:pt x="1598" y="1986"/>
                      <a:pt x="1750" y="1572"/>
                    </a:cubicBezTo>
                    <a:cubicBezTo>
                      <a:pt x="1881" y="1179"/>
                      <a:pt x="2122" y="1001"/>
                      <a:pt x="2315" y="917"/>
                    </a:cubicBezTo>
                    <a:cubicBezTo>
                      <a:pt x="2460" y="838"/>
                      <a:pt x="2579" y="827"/>
                      <a:pt x="2634" y="827"/>
                    </a:cubicBezTo>
                    <a:cubicBezTo>
                      <a:pt x="2655" y="827"/>
                      <a:pt x="2666" y="828"/>
                      <a:pt x="2666" y="828"/>
                    </a:cubicBezTo>
                    <a:cubicBezTo>
                      <a:pt x="2750" y="828"/>
                      <a:pt x="2797" y="786"/>
                      <a:pt x="2839" y="718"/>
                    </a:cubicBezTo>
                    <a:cubicBezTo>
                      <a:pt x="2860" y="676"/>
                      <a:pt x="2860" y="608"/>
                      <a:pt x="2860" y="525"/>
                    </a:cubicBezTo>
                    <a:cubicBezTo>
                      <a:pt x="2818" y="394"/>
                      <a:pt x="2687" y="263"/>
                      <a:pt x="2467" y="216"/>
                    </a:cubicBezTo>
                    <a:cubicBezTo>
                      <a:pt x="2336" y="195"/>
                      <a:pt x="1991" y="132"/>
                      <a:pt x="1661" y="85"/>
                    </a:cubicBezTo>
                    <a:cubicBezTo>
                      <a:pt x="1488" y="64"/>
                      <a:pt x="1310" y="22"/>
                      <a:pt x="1179" y="22"/>
                    </a:cubicBezTo>
                    <a:cubicBezTo>
                      <a:pt x="1116" y="22"/>
                      <a:pt x="1074" y="1"/>
                      <a:pt x="102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8"/>
              <p:cNvSpPr/>
              <p:nvPr/>
            </p:nvSpPr>
            <p:spPr>
              <a:xfrm>
                <a:off x="2268316" y="1379955"/>
                <a:ext cx="359707" cy="301872"/>
              </a:xfrm>
              <a:custGeom>
                <a:rect b="b" l="l" r="r" t="t"/>
                <a:pathLst>
                  <a:path extrusionOk="0" h="1926" w="2295">
                    <a:moveTo>
                      <a:pt x="1812" y="1"/>
                    </a:moveTo>
                    <a:lnTo>
                      <a:pt x="110" y="69"/>
                    </a:lnTo>
                    <a:lnTo>
                      <a:pt x="0" y="1530"/>
                    </a:lnTo>
                    <a:cubicBezTo>
                      <a:pt x="0" y="1530"/>
                      <a:pt x="658" y="1926"/>
                      <a:pt x="1305" y="1926"/>
                    </a:cubicBezTo>
                    <a:cubicBezTo>
                      <a:pt x="1336" y="1926"/>
                      <a:pt x="1368" y="1925"/>
                      <a:pt x="1399" y="1923"/>
                    </a:cubicBezTo>
                    <a:cubicBezTo>
                      <a:pt x="2074" y="1881"/>
                      <a:pt x="2294" y="1462"/>
                      <a:pt x="2294" y="1462"/>
                    </a:cubicBezTo>
                    <a:lnTo>
                      <a:pt x="1812" y="1"/>
                    </a:ln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8"/>
              <p:cNvSpPr/>
              <p:nvPr/>
            </p:nvSpPr>
            <p:spPr>
              <a:xfrm>
                <a:off x="2261734" y="1373372"/>
                <a:ext cx="376007" cy="315664"/>
              </a:xfrm>
              <a:custGeom>
                <a:rect b="b" l="l" r="r" t="t"/>
                <a:pathLst>
                  <a:path extrusionOk="0" h="2014" w="2399">
                    <a:moveTo>
                      <a:pt x="1812" y="111"/>
                    </a:moveTo>
                    <a:lnTo>
                      <a:pt x="2294" y="1483"/>
                    </a:lnTo>
                    <a:cubicBezTo>
                      <a:pt x="2268" y="1504"/>
                      <a:pt x="2247" y="1572"/>
                      <a:pt x="2116" y="1682"/>
                    </a:cubicBezTo>
                    <a:cubicBezTo>
                      <a:pt x="1985" y="1766"/>
                      <a:pt x="1770" y="1897"/>
                      <a:pt x="1441" y="1923"/>
                    </a:cubicBezTo>
                    <a:cubicBezTo>
                      <a:pt x="1409" y="1925"/>
                      <a:pt x="1376" y="1926"/>
                      <a:pt x="1344" y="1926"/>
                    </a:cubicBezTo>
                    <a:cubicBezTo>
                      <a:pt x="742" y="1926"/>
                      <a:pt x="150" y="1571"/>
                      <a:pt x="110" y="1551"/>
                    </a:cubicBezTo>
                    <a:lnTo>
                      <a:pt x="199" y="153"/>
                    </a:lnTo>
                    <a:lnTo>
                      <a:pt x="1812" y="111"/>
                    </a:lnTo>
                    <a:close/>
                    <a:moveTo>
                      <a:pt x="1854" y="1"/>
                    </a:moveTo>
                    <a:lnTo>
                      <a:pt x="152" y="43"/>
                    </a:lnTo>
                    <a:lnTo>
                      <a:pt x="110" y="111"/>
                    </a:lnTo>
                    <a:lnTo>
                      <a:pt x="0" y="1572"/>
                    </a:lnTo>
                    <a:lnTo>
                      <a:pt x="21" y="1614"/>
                    </a:lnTo>
                    <a:cubicBezTo>
                      <a:pt x="21" y="1614"/>
                      <a:pt x="648" y="2013"/>
                      <a:pt x="1297" y="2013"/>
                    </a:cubicBezTo>
                    <a:cubicBezTo>
                      <a:pt x="1345" y="2013"/>
                      <a:pt x="1393" y="2011"/>
                      <a:pt x="1441" y="2007"/>
                    </a:cubicBezTo>
                    <a:cubicBezTo>
                      <a:pt x="1791" y="1986"/>
                      <a:pt x="2032" y="1876"/>
                      <a:pt x="2184" y="1766"/>
                    </a:cubicBezTo>
                    <a:cubicBezTo>
                      <a:pt x="2336" y="1635"/>
                      <a:pt x="2399" y="1530"/>
                      <a:pt x="2399" y="1530"/>
                    </a:cubicBezTo>
                    <a:lnTo>
                      <a:pt x="2399" y="1483"/>
                    </a:lnTo>
                    <a:lnTo>
                      <a:pt x="1901" y="43"/>
                    </a:lnTo>
                    <a:lnTo>
                      <a:pt x="1854"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8"/>
              <p:cNvSpPr/>
              <p:nvPr/>
            </p:nvSpPr>
            <p:spPr>
              <a:xfrm>
                <a:off x="2182896" y="1431677"/>
                <a:ext cx="102818" cy="136516"/>
              </a:xfrm>
              <a:custGeom>
                <a:rect b="b" l="l" r="r" t="t"/>
                <a:pathLst>
                  <a:path extrusionOk="0" h="871" w="656">
                    <a:moveTo>
                      <a:pt x="482" y="1"/>
                    </a:moveTo>
                    <a:cubicBezTo>
                      <a:pt x="414" y="1"/>
                      <a:pt x="221" y="22"/>
                      <a:pt x="153" y="85"/>
                    </a:cubicBezTo>
                    <a:cubicBezTo>
                      <a:pt x="69" y="174"/>
                      <a:pt x="1" y="325"/>
                      <a:pt x="111" y="545"/>
                    </a:cubicBezTo>
                    <a:cubicBezTo>
                      <a:pt x="221" y="765"/>
                      <a:pt x="545" y="870"/>
                      <a:pt x="545" y="870"/>
                    </a:cubicBezTo>
                    <a:lnTo>
                      <a:pt x="655" y="43"/>
                    </a:lnTo>
                    <a:cubicBezTo>
                      <a:pt x="655" y="43"/>
                      <a:pt x="545" y="1"/>
                      <a:pt x="4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8"/>
              <p:cNvSpPr/>
              <p:nvPr/>
            </p:nvSpPr>
            <p:spPr>
              <a:xfrm>
                <a:off x="2176313" y="1421020"/>
                <a:ext cx="116768" cy="154541"/>
              </a:xfrm>
              <a:custGeom>
                <a:rect b="b" l="l" r="r" t="t"/>
                <a:pathLst>
                  <a:path extrusionOk="0" h="986" w="745">
                    <a:moveTo>
                      <a:pt x="524" y="111"/>
                    </a:moveTo>
                    <a:cubicBezTo>
                      <a:pt x="545" y="111"/>
                      <a:pt x="587" y="132"/>
                      <a:pt x="614" y="132"/>
                    </a:cubicBezTo>
                    <a:cubicBezTo>
                      <a:pt x="634" y="132"/>
                      <a:pt x="634" y="132"/>
                      <a:pt x="634" y="153"/>
                    </a:cubicBezTo>
                    <a:lnTo>
                      <a:pt x="545" y="875"/>
                    </a:lnTo>
                    <a:cubicBezTo>
                      <a:pt x="524" y="854"/>
                      <a:pt x="504" y="854"/>
                      <a:pt x="435" y="807"/>
                    </a:cubicBezTo>
                    <a:cubicBezTo>
                      <a:pt x="352" y="765"/>
                      <a:pt x="242" y="676"/>
                      <a:pt x="195" y="592"/>
                    </a:cubicBezTo>
                    <a:cubicBezTo>
                      <a:pt x="111" y="393"/>
                      <a:pt x="174" y="262"/>
                      <a:pt x="221" y="200"/>
                    </a:cubicBezTo>
                    <a:cubicBezTo>
                      <a:pt x="242" y="179"/>
                      <a:pt x="305" y="153"/>
                      <a:pt x="373" y="132"/>
                    </a:cubicBezTo>
                    <a:cubicBezTo>
                      <a:pt x="435" y="111"/>
                      <a:pt x="504" y="111"/>
                      <a:pt x="524" y="111"/>
                    </a:cubicBezTo>
                    <a:close/>
                    <a:moveTo>
                      <a:pt x="524" y="1"/>
                    </a:moveTo>
                    <a:cubicBezTo>
                      <a:pt x="483" y="1"/>
                      <a:pt x="415" y="22"/>
                      <a:pt x="352" y="22"/>
                    </a:cubicBezTo>
                    <a:cubicBezTo>
                      <a:pt x="284" y="48"/>
                      <a:pt x="195" y="69"/>
                      <a:pt x="153" y="132"/>
                    </a:cubicBezTo>
                    <a:cubicBezTo>
                      <a:pt x="64" y="221"/>
                      <a:pt x="1" y="393"/>
                      <a:pt x="111" y="634"/>
                    </a:cubicBezTo>
                    <a:cubicBezTo>
                      <a:pt x="153" y="765"/>
                      <a:pt x="284" y="854"/>
                      <a:pt x="394" y="917"/>
                    </a:cubicBezTo>
                    <a:cubicBezTo>
                      <a:pt x="483" y="964"/>
                      <a:pt x="566" y="985"/>
                      <a:pt x="566" y="985"/>
                    </a:cubicBezTo>
                    <a:lnTo>
                      <a:pt x="634" y="938"/>
                    </a:lnTo>
                    <a:lnTo>
                      <a:pt x="744" y="111"/>
                    </a:lnTo>
                    <a:lnTo>
                      <a:pt x="718" y="69"/>
                    </a:lnTo>
                    <a:cubicBezTo>
                      <a:pt x="718" y="69"/>
                      <a:pt x="697" y="48"/>
                      <a:pt x="655" y="48"/>
                    </a:cubicBezTo>
                    <a:cubicBezTo>
                      <a:pt x="614" y="22"/>
                      <a:pt x="566" y="1"/>
                      <a:pt x="52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8"/>
              <p:cNvSpPr/>
              <p:nvPr/>
            </p:nvSpPr>
            <p:spPr>
              <a:xfrm>
                <a:off x="2173022" y="1572111"/>
                <a:ext cx="642927" cy="1504656"/>
              </a:xfrm>
              <a:custGeom>
                <a:rect b="b" l="l" r="r" t="t"/>
                <a:pathLst>
                  <a:path extrusionOk="0" h="9600" w="4102">
                    <a:moveTo>
                      <a:pt x="477" y="0"/>
                    </a:moveTo>
                    <a:lnTo>
                      <a:pt x="22" y="131"/>
                    </a:lnTo>
                    <a:cubicBezTo>
                      <a:pt x="22" y="131"/>
                      <a:pt x="64" y="2771"/>
                      <a:pt x="43" y="3488"/>
                    </a:cubicBezTo>
                    <a:cubicBezTo>
                      <a:pt x="1" y="4211"/>
                      <a:pt x="242" y="6939"/>
                      <a:pt x="263" y="7568"/>
                    </a:cubicBezTo>
                    <a:cubicBezTo>
                      <a:pt x="305" y="8201"/>
                      <a:pt x="216" y="8201"/>
                      <a:pt x="305" y="8552"/>
                    </a:cubicBezTo>
                    <a:cubicBezTo>
                      <a:pt x="373" y="8924"/>
                      <a:pt x="566" y="9296"/>
                      <a:pt x="676" y="9448"/>
                    </a:cubicBezTo>
                    <a:cubicBezTo>
                      <a:pt x="765" y="9599"/>
                      <a:pt x="938" y="9599"/>
                      <a:pt x="938" y="9599"/>
                    </a:cubicBezTo>
                    <a:cubicBezTo>
                      <a:pt x="938" y="9599"/>
                      <a:pt x="1132" y="9469"/>
                      <a:pt x="1352" y="9055"/>
                    </a:cubicBezTo>
                    <a:cubicBezTo>
                      <a:pt x="1551" y="8662"/>
                      <a:pt x="1551" y="8379"/>
                      <a:pt x="1834" y="8007"/>
                    </a:cubicBezTo>
                    <a:cubicBezTo>
                      <a:pt x="2117" y="7636"/>
                      <a:pt x="2729" y="7243"/>
                      <a:pt x="3206" y="7002"/>
                    </a:cubicBezTo>
                    <a:cubicBezTo>
                      <a:pt x="3688" y="6740"/>
                      <a:pt x="4101" y="6677"/>
                      <a:pt x="4101" y="6677"/>
                    </a:cubicBezTo>
                    <a:lnTo>
                      <a:pt x="1441" y="435"/>
                    </a:lnTo>
                    <a:cubicBezTo>
                      <a:pt x="1441" y="435"/>
                      <a:pt x="1132" y="304"/>
                      <a:pt x="959" y="236"/>
                    </a:cubicBezTo>
                    <a:cubicBezTo>
                      <a:pt x="807" y="152"/>
                      <a:pt x="477" y="0"/>
                      <a:pt x="4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8"/>
              <p:cNvSpPr/>
              <p:nvPr/>
            </p:nvSpPr>
            <p:spPr>
              <a:xfrm>
                <a:off x="2165655" y="1561454"/>
                <a:ext cx="656876" cy="1521897"/>
              </a:xfrm>
              <a:custGeom>
                <a:rect b="b" l="l" r="r" t="t"/>
                <a:pathLst>
                  <a:path extrusionOk="0" h="9710" w="4191">
                    <a:moveTo>
                      <a:pt x="503" y="110"/>
                    </a:moveTo>
                    <a:cubicBezTo>
                      <a:pt x="524" y="131"/>
                      <a:pt x="833" y="262"/>
                      <a:pt x="985" y="351"/>
                    </a:cubicBezTo>
                    <a:cubicBezTo>
                      <a:pt x="1137" y="435"/>
                      <a:pt x="1420" y="545"/>
                      <a:pt x="1441" y="545"/>
                    </a:cubicBezTo>
                    <a:lnTo>
                      <a:pt x="4085" y="6719"/>
                    </a:lnTo>
                    <a:cubicBezTo>
                      <a:pt x="4017" y="6719"/>
                      <a:pt x="3693" y="6787"/>
                      <a:pt x="3232" y="7007"/>
                    </a:cubicBezTo>
                    <a:cubicBezTo>
                      <a:pt x="2729" y="7269"/>
                      <a:pt x="2143" y="7662"/>
                      <a:pt x="1834" y="8055"/>
                    </a:cubicBezTo>
                    <a:cubicBezTo>
                      <a:pt x="1682" y="8227"/>
                      <a:pt x="1619" y="8400"/>
                      <a:pt x="1551" y="8578"/>
                    </a:cubicBezTo>
                    <a:cubicBezTo>
                      <a:pt x="1488" y="8751"/>
                      <a:pt x="1441" y="8903"/>
                      <a:pt x="1336" y="9102"/>
                    </a:cubicBezTo>
                    <a:cubicBezTo>
                      <a:pt x="1247" y="9296"/>
                      <a:pt x="1137" y="9427"/>
                      <a:pt x="1074" y="9516"/>
                    </a:cubicBezTo>
                    <a:cubicBezTo>
                      <a:pt x="1006" y="9578"/>
                      <a:pt x="985" y="9599"/>
                      <a:pt x="964" y="9599"/>
                    </a:cubicBezTo>
                    <a:cubicBezTo>
                      <a:pt x="964" y="9599"/>
                      <a:pt x="854" y="9599"/>
                      <a:pt x="765" y="9495"/>
                    </a:cubicBezTo>
                    <a:cubicBezTo>
                      <a:pt x="655" y="9338"/>
                      <a:pt x="462" y="8971"/>
                      <a:pt x="393" y="8620"/>
                    </a:cubicBezTo>
                    <a:cubicBezTo>
                      <a:pt x="352" y="8447"/>
                      <a:pt x="352" y="8358"/>
                      <a:pt x="373" y="8227"/>
                    </a:cubicBezTo>
                    <a:cubicBezTo>
                      <a:pt x="373" y="8117"/>
                      <a:pt x="393" y="7945"/>
                      <a:pt x="373" y="7636"/>
                    </a:cubicBezTo>
                    <a:cubicBezTo>
                      <a:pt x="352" y="7311"/>
                      <a:pt x="289" y="6483"/>
                      <a:pt x="221" y="5630"/>
                    </a:cubicBezTo>
                    <a:cubicBezTo>
                      <a:pt x="158" y="4781"/>
                      <a:pt x="111" y="3907"/>
                      <a:pt x="132" y="3556"/>
                    </a:cubicBezTo>
                    <a:cubicBezTo>
                      <a:pt x="179" y="2839"/>
                      <a:pt x="111" y="304"/>
                      <a:pt x="111" y="241"/>
                    </a:cubicBezTo>
                    <a:lnTo>
                      <a:pt x="503" y="110"/>
                    </a:lnTo>
                    <a:close/>
                    <a:moveTo>
                      <a:pt x="503" y="0"/>
                    </a:moveTo>
                    <a:lnTo>
                      <a:pt x="48" y="152"/>
                    </a:lnTo>
                    <a:lnTo>
                      <a:pt x="1" y="199"/>
                    </a:lnTo>
                    <a:cubicBezTo>
                      <a:pt x="1" y="199"/>
                      <a:pt x="69" y="2860"/>
                      <a:pt x="27" y="3556"/>
                    </a:cubicBezTo>
                    <a:cubicBezTo>
                      <a:pt x="1" y="3928"/>
                      <a:pt x="69" y="4781"/>
                      <a:pt x="111" y="5630"/>
                    </a:cubicBezTo>
                    <a:cubicBezTo>
                      <a:pt x="179" y="6483"/>
                      <a:pt x="242" y="7311"/>
                      <a:pt x="263" y="7636"/>
                    </a:cubicBezTo>
                    <a:cubicBezTo>
                      <a:pt x="289" y="7945"/>
                      <a:pt x="263" y="8117"/>
                      <a:pt x="263" y="8227"/>
                    </a:cubicBezTo>
                    <a:cubicBezTo>
                      <a:pt x="263" y="8358"/>
                      <a:pt x="263" y="8447"/>
                      <a:pt x="289" y="8641"/>
                    </a:cubicBezTo>
                    <a:cubicBezTo>
                      <a:pt x="352" y="9013"/>
                      <a:pt x="572" y="9385"/>
                      <a:pt x="682" y="9537"/>
                    </a:cubicBezTo>
                    <a:cubicBezTo>
                      <a:pt x="786" y="9709"/>
                      <a:pt x="985" y="9709"/>
                      <a:pt x="985" y="9709"/>
                    </a:cubicBezTo>
                    <a:lnTo>
                      <a:pt x="1006" y="9709"/>
                    </a:lnTo>
                    <a:cubicBezTo>
                      <a:pt x="1006" y="9709"/>
                      <a:pt x="1074" y="9667"/>
                      <a:pt x="1137" y="9578"/>
                    </a:cubicBezTo>
                    <a:cubicBezTo>
                      <a:pt x="1226" y="9495"/>
                      <a:pt x="1336" y="9364"/>
                      <a:pt x="1441" y="9165"/>
                    </a:cubicBezTo>
                    <a:cubicBezTo>
                      <a:pt x="1551" y="8945"/>
                      <a:pt x="1598" y="8772"/>
                      <a:pt x="1661" y="8599"/>
                    </a:cubicBezTo>
                    <a:cubicBezTo>
                      <a:pt x="1703" y="8447"/>
                      <a:pt x="1771" y="8290"/>
                      <a:pt x="1923" y="8117"/>
                    </a:cubicBezTo>
                    <a:cubicBezTo>
                      <a:pt x="2205" y="7746"/>
                      <a:pt x="2797" y="7353"/>
                      <a:pt x="3274" y="7112"/>
                    </a:cubicBezTo>
                    <a:cubicBezTo>
                      <a:pt x="3756" y="6876"/>
                      <a:pt x="4148" y="6787"/>
                      <a:pt x="4148" y="6787"/>
                    </a:cubicBezTo>
                    <a:lnTo>
                      <a:pt x="4190" y="6719"/>
                    </a:lnTo>
                    <a:lnTo>
                      <a:pt x="1530" y="482"/>
                    </a:lnTo>
                    <a:lnTo>
                      <a:pt x="1509" y="461"/>
                    </a:lnTo>
                    <a:cubicBezTo>
                      <a:pt x="1509" y="461"/>
                      <a:pt x="1179" y="330"/>
                      <a:pt x="1027" y="241"/>
                    </a:cubicBezTo>
                    <a:cubicBezTo>
                      <a:pt x="875" y="173"/>
                      <a:pt x="551" y="0"/>
                      <a:pt x="55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8"/>
              <p:cNvSpPr/>
              <p:nvPr/>
            </p:nvSpPr>
            <p:spPr>
              <a:xfrm>
                <a:off x="2604042" y="1517098"/>
                <a:ext cx="595123" cy="1046676"/>
              </a:xfrm>
              <a:custGeom>
                <a:rect b="b" l="l" r="r" t="t"/>
                <a:pathLst>
                  <a:path extrusionOk="0" h="6678" w="3797">
                    <a:moveTo>
                      <a:pt x="194" y="0"/>
                    </a:moveTo>
                    <a:cubicBezTo>
                      <a:pt x="63" y="0"/>
                      <a:pt x="21" y="89"/>
                      <a:pt x="0" y="194"/>
                    </a:cubicBezTo>
                    <a:cubicBezTo>
                      <a:pt x="0" y="304"/>
                      <a:pt x="42" y="503"/>
                      <a:pt x="42" y="503"/>
                    </a:cubicBezTo>
                    <a:lnTo>
                      <a:pt x="42" y="545"/>
                    </a:lnTo>
                    <a:lnTo>
                      <a:pt x="2399" y="6677"/>
                    </a:lnTo>
                    <a:cubicBezTo>
                      <a:pt x="2399" y="6677"/>
                      <a:pt x="2661" y="6677"/>
                      <a:pt x="3074" y="6567"/>
                    </a:cubicBezTo>
                    <a:cubicBezTo>
                      <a:pt x="3556" y="6437"/>
                      <a:pt x="3797" y="6154"/>
                      <a:pt x="3797" y="6154"/>
                    </a:cubicBezTo>
                    <a:cubicBezTo>
                      <a:pt x="3797" y="6154"/>
                      <a:pt x="2357" y="3336"/>
                      <a:pt x="1917" y="2289"/>
                    </a:cubicBezTo>
                    <a:cubicBezTo>
                      <a:pt x="1482" y="1242"/>
                      <a:pt x="1089" y="220"/>
                      <a:pt x="1089" y="220"/>
                    </a:cubicBezTo>
                    <a:cubicBezTo>
                      <a:pt x="1089" y="220"/>
                      <a:pt x="325" y="0"/>
                      <a:pt x="1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38"/>
              <p:cNvSpPr/>
              <p:nvPr/>
            </p:nvSpPr>
            <p:spPr>
              <a:xfrm>
                <a:off x="2596676" y="1508791"/>
                <a:ext cx="609072" cy="1061723"/>
              </a:xfrm>
              <a:custGeom>
                <a:rect b="b" l="l" r="r" t="t"/>
                <a:pathLst>
                  <a:path extrusionOk="0" h="6774" w="3886">
                    <a:moveTo>
                      <a:pt x="241" y="95"/>
                    </a:moveTo>
                    <a:cubicBezTo>
                      <a:pt x="262" y="95"/>
                      <a:pt x="351" y="116"/>
                      <a:pt x="440" y="142"/>
                    </a:cubicBezTo>
                    <a:cubicBezTo>
                      <a:pt x="524" y="163"/>
                      <a:pt x="613" y="184"/>
                      <a:pt x="723" y="205"/>
                    </a:cubicBezTo>
                    <a:cubicBezTo>
                      <a:pt x="917" y="273"/>
                      <a:pt x="1074" y="315"/>
                      <a:pt x="1095" y="315"/>
                    </a:cubicBezTo>
                    <a:cubicBezTo>
                      <a:pt x="1095" y="336"/>
                      <a:pt x="1487" y="1321"/>
                      <a:pt x="1922" y="2368"/>
                    </a:cubicBezTo>
                    <a:cubicBezTo>
                      <a:pt x="2357" y="3415"/>
                      <a:pt x="3755" y="6139"/>
                      <a:pt x="3776" y="6207"/>
                    </a:cubicBezTo>
                    <a:cubicBezTo>
                      <a:pt x="3755" y="6228"/>
                      <a:pt x="3561" y="6448"/>
                      <a:pt x="3100" y="6579"/>
                    </a:cubicBezTo>
                    <a:cubicBezTo>
                      <a:pt x="2848" y="6653"/>
                      <a:pt x="2669" y="6665"/>
                      <a:pt x="2571" y="6665"/>
                    </a:cubicBezTo>
                    <a:cubicBezTo>
                      <a:pt x="2524" y="6665"/>
                      <a:pt x="2496" y="6662"/>
                      <a:pt x="2488" y="6662"/>
                    </a:cubicBezTo>
                    <a:lnTo>
                      <a:pt x="157" y="577"/>
                    </a:lnTo>
                    <a:lnTo>
                      <a:pt x="157" y="556"/>
                    </a:lnTo>
                    <a:lnTo>
                      <a:pt x="157" y="535"/>
                    </a:lnTo>
                    <a:cubicBezTo>
                      <a:pt x="157" y="535"/>
                      <a:pt x="131" y="488"/>
                      <a:pt x="110" y="425"/>
                    </a:cubicBezTo>
                    <a:lnTo>
                      <a:pt x="110" y="273"/>
                    </a:lnTo>
                    <a:cubicBezTo>
                      <a:pt x="110" y="226"/>
                      <a:pt x="131" y="184"/>
                      <a:pt x="157" y="142"/>
                    </a:cubicBezTo>
                    <a:cubicBezTo>
                      <a:pt x="178" y="116"/>
                      <a:pt x="199" y="116"/>
                      <a:pt x="241" y="95"/>
                    </a:cubicBezTo>
                    <a:close/>
                    <a:moveTo>
                      <a:pt x="292" y="0"/>
                    </a:moveTo>
                    <a:cubicBezTo>
                      <a:pt x="272" y="0"/>
                      <a:pt x="255" y="4"/>
                      <a:pt x="241" y="11"/>
                    </a:cubicBezTo>
                    <a:cubicBezTo>
                      <a:pt x="178" y="11"/>
                      <a:pt x="110" y="32"/>
                      <a:pt x="68" y="74"/>
                    </a:cubicBezTo>
                    <a:cubicBezTo>
                      <a:pt x="26" y="142"/>
                      <a:pt x="26" y="184"/>
                      <a:pt x="0" y="247"/>
                    </a:cubicBezTo>
                    <a:cubicBezTo>
                      <a:pt x="0" y="315"/>
                      <a:pt x="0" y="404"/>
                      <a:pt x="26" y="446"/>
                    </a:cubicBezTo>
                    <a:cubicBezTo>
                      <a:pt x="26" y="509"/>
                      <a:pt x="47" y="556"/>
                      <a:pt x="47" y="556"/>
                    </a:cubicBezTo>
                    <a:lnTo>
                      <a:pt x="47" y="598"/>
                    </a:lnTo>
                    <a:lnTo>
                      <a:pt x="47" y="619"/>
                    </a:lnTo>
                    <a:lnTo>
                      <a:pt x="2404" y="6751"/>
                    </a:lnTo>
                    <a:lnTo>
                      <a:pt x="2446" y="6772"/>
                    </a:lnTo>
                    <a:cubicBezTo>
                      <a:pt x="2446" y="6772"/>
                      <a:pt x="2461" y="6774"/>
                      <a:pt x="2491" y="6774"/>
                    </a:cubicBezTo>
                    <a:cubicBezTo>
                      <a:pt x="2583" y="6774"/>
                      <a:pt x="2813" y="6762"/>
                      <a:pt x="3142" y="6662"/>
                    </a:cubicBezTo>
                    <a:cubicBezTo>
                      <a:pt x="3645" y="6531"/>
                      <a:pt x="3886" y="6249"/>
                      <a:pt x="3886" y="6249"/>
                    </a:cubicBezTo>
                    <a:lnTo>
                      <a:pt x="3886" y="6186"/>
                    </a:lnTo>
                    <a:cubicBezTo>
                      <a:pt x="3886" y="6186"/>
                      <a:pt x="2446" y="3368"/>
                      <a:pt x="2011" y="2321"/>
                    </a:cubicBezTo>
                    <a:cubicBezTo>
                      <a:pt x="1597" y="1274"/>
                      <a:pt x="1178" y="247"/>
                      <a:pt x="1178" y="247"/>
                    </a:cubicBezTo>
                    <a:lnTo>
                      <a:pt x="1136" y="226"/>
                    </a:lnTo>
                    <a:cubicBezTo>
                      <a:pt x="1136" y="226"/>
                      <a:pt x="964" y="163"/>
                      <a:pt x="744" y="95"/>
                    </a:cubicBezTo>
                    <a:cubicBezTo>
                      <a:pt x="655" y="74"/>
                      <a:pt x="550" y="53"/>
                      <a:pt x="461" y="32"/>
                    </a:cubicBezTo>
                    <a:cubicBezTo>
                      <a:pt x="399" y="18"/>
                      <a:pt x="339" y="0"/>
                      <a:pt x="29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8"/>
              <p:cNvSpPr/>
              <p:nvPr/>
            </p:nvSpPr>
            <p:spPr>
              <a:xfrm>
                <a:off x="2108290" y="1424311"/>
                <a:ext cx="273503" cy="342466"/>
              </a:xfrm>
              <a:custGeom>
                <a:rect b="b" l="l" r="r" t="t"/>
                <a:pathLst>
                  <a:path extrusionOk="0" h="2185" w="1745">
                    <a:moveTo>
                      <a:pt x="1110" y="1"/>
                    </a:moveTo>
                    <a:cubicBezTo>
                      <a:pt x="1110" y="1"/>
                      <a:pt x="718" y="48"/>
                      <a:pt x="629" y="90"/>
                    </a:cubicBezTo>
                    <a:cubicBezTo>
                      <a:pt x="545" y="132"/>
                      <a:pt x="367" y="241"/>
                      <a:pt x="194" y="482"/>
                    </a:cubicBezTo>
                    <a:cubicBezTo>
                      <a:pt x="0" y="723"/>
                      <a:pt x="42" y="765"/>
                      <a:pt x="105" y="896"/>
                    </a:cubicBezTo>
                    <a:cubicBezTo>
                      <a:pt x="173" y="1027"/>
                      <a:pt x="1199" y="2184"/>
                      <a:pt x="1199" y="2184"/>
                    </a:cubicBezTo>
                    <a:lnTo>
                      <a:pt x="1744" y="1247"/>
                    </a:lnTo>
                    <a:cubicBezTo>
                      <a:pt x="1744" y="1247"/>
                      <a:pt x="1048" y="765"/>
                      <a:pt x="828" y="634"/>
                    </a:cubicBezTo>
                    <a:cubicBezTo>
                      <a:pt x="608" y="524"/>
                      <a:pt x="566" y="310"/>
                      <a:pt x="676" y="200"/>
                    </a:cubicBezTo>
                    <a:cubicBezTo>
                      <a:pt x="786" y="90"/>
                      <a:pt x="1131" y="90"/>
                      <a:pt x="1131" y="90"/>
                    </a:cubicBezTo>
                    <a:lnTo>
                      <a:pt x="11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8"/>
              <p:cNvSpPr/>
              <p:nvPr/>
            </p:nvSpPr>
            <p:spPr>
              <a:xfrm>
                <a:off x="2108290" y="1417728"/>
                <a:ext cx="279929" cy="355632"/>
              </a:xfrm>
              <a:custGeom>
                <a:rect b="b" l="l" r="r" t="t"/>
                <a:pathLst>
                  <a:path extrusionOk="0" h="2269" w="1786">
                    <a:moveTo>
                      <a:pt x="667" y="172"/>
                    </a:moveTo>
                    <a:cubicBezTo>
                      <a:pt x="653" y="179"/>
                      <a:pt x="640" y="188"/>
                      <a:pt x="629" y="200"/>
                    </a:cubicBezTo>
                    <a:cubicBezTo>
                      <a:pt x="566" y="263"/>
                      <a:pt x="545" y="373"/>
                      <a:pt x="566" y="482"/>
                    </a:cubicBezTo>
                    <a:cubicBezTo>
                      <a:pt x="608" y="566"/>
                      <a:pt x="676" y="655"/>
                      <a:pt x="786" y="723"/>
                    </a:cubicBezTo>
                    <a:cubicBezTo>
                      <a:pt x="1000" y="854"/>
                      <a:pt x="1613" y="1268"/>
                      <a:pt x="1676" y="1289"/>
                    </a:cubicBezTo>
                    <a:lnTo>
                      <a:pt x="1199" y="2137"/>
                    </a:lnTo>
                    <a:cubicBezTo>
                      <a:pt x="1152" y="2095"/>
                      <a:pt x="958" y="1876"/>
                      <a:pt x="718" y="1593"/>
                    </a:cubicBezTo>
                    <a:cubicBezTo>
                      <a:pt x="587" y="1441"/>
                      <a:pt x="456" y="1289"/>
                      <a:pt x="346" y="1158"/>
                    </a:cubicBezTo>
                    <a:cubicBezTo>
                      <a:pt x="304" y="1090"/>
                      <a:pt x="262" y="1048"/>
                      <a:pt x="215" y="1006"/>
                    </a:cubicBezTo>
                    <a:cubicBezTo>
                      <a:pt x="194" y="959"/>
                      <a:pt x="173" y="917"/>
                      <a:pt x="173" y="917"/>
                    </a:cubicBezTo>
                    <a:cubicBezTo>
                      <a:pt x="131" y="854"/>
                      <a:pt x="105" y="807"/>
                      <a:pt x="105" y="786"/>
                    </a:cubicBezTo>
                    <a:cubicBezTo>
                      <a:pt x="105" y="744"/>
                      <a:pt x="152" y="676"/>
                      <a:pt x="236" y="566"/>
                    </a:cubicBezTo>
                    <a:cubicBezTo>
                      <a:pt x="414" y="331"/>
                      <a:pt x="587" y="221"/>
                      <a:pt x="655" y="174"/>
                    </a:cubicBezTo>
                    <a:cubicBezTo>
                      <a:pt x="658" y="174"/>
                      <a:pt x="662" y="173"/>
                      <a:pt x="667" y="172"/>
                    </a:cubicBezTo>
                    <a:close/>
                    <a:moveTo>
                      <a:pt x="1110" y="1"/>
                    </a:moveTo>
                    <a:cubicBezTo>
                      <a:pt x="1110" y="1"/>
                      <a:pt x="1000" y="1"/>
                      <a:pt x="890" y="22"/>
                    </a:cubicBezTo>
                    <a:cubicBezTo>
                      <a:pt x="849" y="22"/>
                      <a:pt x="786" y="43"/>
                      <a:pt x="739" y="43"/>
                    </a:cubicBezTo>
                    <a:cubicBezTo>
                      <a:pt x="676" y="43"/>
                      <a:pt x="655" y="69"/>
                      <a:pt x="608" y="90"/>
                    </a:cubicBezTo>
                    <a:cubicBezTo>
                      <a:pt x="524" y="132"/>
                      <a:pt x="346" y="263"/>
                      <a:pt x="152" y="503"/>
                    </a:cubicBezTo>
                    <a:cubicBezTo>
                      <a:pt x="63" y="613"/>
                      <a:pt x="21" y="697"/>
                      <a:pt x="0" y="765"/>
                    </a:cubicBezTo>
                    <a:cubicBezTo>
                      <a:pt x="0" y="854"/>
                      <a:pt x="42" y="896"/>
                      <a:pt x="63" y="959"/>
                    </a:cubicBezTo>
                    <a:cubicBezTo>
                      <a:pt x="84" y="985"/>
                      <a:pt x="105" y="1027"/>
                      <a:pt x="131" y="1069"/>
                    </a:cubicBezTo>
                    <a:cubicBezTo>
                      <a:pt x="173" y="1116"/>
                      <a:pt x="215" y="1158"/>
                      <a:pt x="283" y="1221"/>
                    </a:cubicBezTo>
                    <a:cubicBezTo>
                      <a:pt x="367" y="1352"/>
                      <a:pt x="498" y="1509"/>
                      <a:pt x="655" y="1661"/>
                    </a:cubicBezTo>
                    <a:cubicBezTo>
                      <a:pt x="917" y="1985"/>
                      <a:pt x="1152" y="2268"/>
                      <a:pt x="1152" y="2268"/>
                    </a:cubicBezTo>
                    <a:lnTo>
                      <a:pt x="1241" y="2268"/>
                    </a:lnTo>
                    <a:lnTo>
                      <a:pt x="1786" y="1310"/>
                    </a:lnTo>
                    <a:lnTo>
                      <a:pt x="1765" y="1247"/>
                    </a:lnTo>
                    <a:cubicBezTo>
                      <a:pt x="1765" y="1247"/>
                      <a:pt x="1068" y="765"/>
                      <a:pt x="849" y="634"/>
                    </a:cubicBezTo>
                    <a:cubicBezTo>
                      <a:pt x="739" y="592"/>
                      <a:pt x="697" y="503"/>
                      <a:pt x="676" y="435"/>
                    </a:cubicBezTo>
                    <a:cubicBezTo>
                      <a:pt x="655" y="373"/>
                      <a:pt x="676" y="304"/>
                      <a:pt x="718" y="283"/>
                    </a:cubicBezTo>
                    <a:cubicBezTo>
                      <a:pt x="739" y="242"/>
                      <a:pt x="849" y="200"/>
                      <a:pt x="958" y="200"/>
                    </a:cubicBezTo>
                    <a:cubicBezTo>
                      <a:pt x="988" y="191"/>
                      <a:pt x="1017" y="188"/>
                      <a:pt x="1043" y="188"/>
                    </a:cubicBezTo>
                    <a:cubicBezTo>
                      <a:pt x="1094" y="188"/>
                      <a:pt x="1131" y="200"/>
                      <a:pt x="1131" y="200"/>
                    </a:cubicBezTo>
                    <a:lnTo>
                      <a:pt x="1178" y="132"/>
                    </a:lnTo>
                    <a:lnTo>
                      <a:pt x="1178" y="43"/>
                    </a:lnTo>
                    <a:lnTo>
                      <a:pt x="1110"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38"/>
              <p:cNvSpPr/>
              <p:nvPr/>
            </p:nvSpPr>
            <p:spPr>
              <a:xfrm>
                <a:off x="2549342" y="1396256"/>
                <a:ext cx="177894" cy="209555"/>
              </a:xfrm>
              <a:custGeom>
                <a:rect b="b" l="l" r="r" t="t"/>
                <a:pathLst>
                  <a:path extrusionOk="0" h="1337" w="1135">
                    <a:moveTo>
                      <a:pt x="428" y="1286"/>
                    </a:moveTo>
                    <a:cubicBezTo>
                      <a:pt x="467" y="1328"/>
                      <a:pt x="522" y="1337"/>
                      <a:pt x="522" y="1337"/>
                    </a:cubicBezTo>
                    <a:cubicBezTo>
                      <a:pt x="522" y="1337"/>
                      <a:pt x="475" y="1322"/>
                      <a:pt x="428" y="1286"/>
                    </a:cubicBezTo>
                    <a:close/>
                    <a:moveTo>
                      <a:pt x="132" y="1"/>
                    </a:moveTo>
                    <a:cubicBezTo>
                      <a:pt x="71" y="1"/>
                      <a:pt x="0" y="169"/>
                      <a:pt x="19" y="269"/>
                    </a:cubicBezTo>
                    <a:cubicBezTo>
                      <a:pt x="40" y="379"/>
                      <a:pt x="328" y="1075"/>
                      <a:pt x="349" y="1185"/>
                    </a:cubicBezTo>
                    <a:cubicBezTo>
                      <a:pt x="366" y="1229"/>
                      <a:pt x="397" y="1262"/>
                      <a:pt x="428" y="1286"/>
                    </a:cubicBezTo>
                    <a:lnTo>
                      <a:pt x="428" y="1286"/>
                    </a:lnTo>
                    <a:cubicBezTo>
                      <a:pt x="407" y="1263"/>
                      <a:pt x="391" y="1231"/>
                      <a:pt x="391" y="1185"/>
                    </a:cubicBezTo>
                    <a:cubicBezTo>
                      <a:pt x="406" y="1110"/>
                      <a:pt x="462" y="1076"/>
                      <a:pt x="531" y="1076"/>
                    </a:cubicBezTo>
                    <a:cubicBezTo>
                      <a:pt x="563" y="1076"/>
                      <a:pt x="598" y="1083"/>
                      <a:pt x="632" y="1096"/>
                    </a:cubicBezTo>
                    <a:cubicBezTo>
                      <a:pt x="742" y="1143"/>
                      <a:pt x="1135" y="1337"/>
                      <a:pt x="1135" y="1337"/>
                    </a:cubicBezTo>
                    <a:cubicBezTo>
                      <a:pt x="1135" y="1337"/>
                      <a:pt x="894" y="661"/>
                      <a:pt x="805" y="530"/>
                    </a:cubicBezTo>
                    <a:cubicBezTo>
                      <a:pt x="721" y="400"/>
                      <a:pt x="239" y="49"/>
                      <a:pt x="150" y="7"/>
                    </a:cubicBezTo>
                    <a:cubicBezTo>
                      <a:pt x="144" y="3"/>
                      <a:pt x="138"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8"/>
              <p:cNvSpPr/>
              <p:nvPr/>
            </p:nvSpPr>
            <p:spPr>
              <a:xfrm>
                <a:off x="2542445" y="1388262"/>
                <a:ext cx="194665" cy="225071"/>
              </a:xfrm>
              <a:custGeom>
                <a:rect b="b" l="l" r="r" t="t"/>
                <a:pathLst>
                  <a:path extrusionOk="0" h="1436" w="1242">
                    <a:moveTo>
                      <a:pt x="173" y="100"/>
                    </a:moveTo>
                    <a:cubicBezTo>
                      <a:pt x="194" y="100"/>
                      <a:pt x="241" y="147"/>
                      <a:pt x="304" y="189"/>
                    </a:cubicBezTo>
                    <a:cubicBezTo>
                      <a:pt x="346" y="210"/>
                      <a:pt x="414" y="278"/>
                      <a:pt x="503" y="320"/>
                    </a:cubicBezTo>
                    <a:cubicBezTo>
                      <a:pt x="566" y="388"/>
                      <a:pt x="634" y="451"/>
                      <a:pt x="697" y="492"/>
                    </a:cubicBezTo>
                    <a:cubicBezTo>
                      <a:pt x="765" y="540"/>
                      <a:pt x="807" y="581"/>
                      <a:pt x="807" y="602"/>
                    </a:cubicBezTo>
                    <a:cubicBezTo>
                      <a:pt x="828" y="650"/>
                      <a:pt x="849" y="712"/>
                      <a:pt x="896" y="780"/>
                    </a:cubicBezTo>
                    <a:cubicBezTo>
                      <a:pt x="938" y="864"/>
                      <a:pt x="959" y="953"/>
                      <a:pt x="1001" y="1063"/>
                    </a:cubicBezTo>
                    <a:cubicBezTo>
                      <a:pt x="1048" y="1173"/>
                      <a:pt x="1069" y="1215"/>
                      <a:pt x="1090" y="1278"/>
                    </a:cubicBezTo>
                    <a:cubicBezTo>
                      <a:pt x="980" y="1236"/>
                      <a:pt x="765" y="1147"/>
                      <a:pt x="676" y="1105"/>
                    </a:cubicBezTo>
                    <a:cubicBezTo>
                      <a:pt x="646" y="1090"/>
                      <a:pt x="604" y="1076"/>
                      <a:pt x="559" y="1076"/>
                    </a:cubicBezTo>
                    <a:cubicBezTo>
                      <a:pt x="540" y="1076"/>
                      <a:pt x="522" y="1078"/>
                      <a:pt x="503" y="1084"/>
                    </a:cubicBezTo>
                    <a:cubicBezTo>
                      <a:pt x="456" y="1105"/>
                      <a:pt x="456" y="1147"/>
                      <a:pt x="435" y="1173"/>
                    </a:cubicBezTo>
                    <a:cubicBezTo>
                      <a:pt x="414" y="1147"/>
                      <a:pt x="414" y="1105"/>
                      <a:pt x="393" y="1042"/>
                    </a:cubicBezTo>
                    <a:cubicBezTo>
                      <a:pt x="346" y="974"/>
                      <a:pt x="325" y="864"/>
                      <a:pt x="283" y="754"/>
                    </a:cubicBezTo>
                    <a:cubicBezTo>
                      <a:pt x="241" y="670"/>
                      <a:pt x="194" y="561"/>
                      <a:pt x="173" y="471"/>
                    </a:cubicBezTo>
                    <a:cubicBezTo>
                      <a:pt x="152" y="409"/>
                      <a:pt x="131" y="320"/>
                      <a:pt x="110" y="320"/>
                    </a:cubicBezTo>
                    <a:cubicBezTo>
                      <a:pt x="110" y="278"/>
                      <a:pt x="131" y="210"/>
                      <a:pt x="152" y="147"/>
                    </a:cubicBezTo>
                    <a:cubicBezTo>
                      <a:pt x="152" y="126"/>
                      <a:pt x="173" y="126"/>
                      <a:pt x="173" y="100"/>
                    </a:cubicBezTo>
                    <a:close/>
                    <a:moveTo>
                      <a:pt x="171" y="0"/>
                    </a:moveTo>
                    <a:cubicBezTo>
                      <a:pt x="152" y="0"/>
                      <a:pt x="131" y="5"/>
                      <a:pt x="110" y="16"/>
                    </a:cubicBezTo>
                    <a:cubicBezTo>
                      <a:pt x="84" y="37"/>
                      <a:pt x="63" y="79"/>
                      <a:pt x="42" y="100"/>
                    </a:cubicBezTo>
                    <a:cubicBezTo>
                      <a:pt x="21" y="168"/>
                      <a:pt x="0" y="257"/>
                      <a:pt x="21" y="320"/>
                    </a:cubicBezTo>
                    <a:cubicBezTo>
                      <a:pt x="21" y="362"/>
                      <a:pt x="42" y="430"/>
                      <a:pt x="63" y="519"/>
                    </a:cubicBezTo>
                    <a:cubicBezTo>
                      <a:pt x="110" y="602"/>
                      <a:pt x="131" y="691"/>
                      <a:pt x="173" y="801"/>
                    </a:cubicBezTo>
                    <a:cubicBezTo>
                      <a:pt x="215" y="911"/>
                      <a:pt x="262" y="995"/>
                      <a:pt x="283" y="1084"/>
                    </a:cubicBezTo>
                    <a:cubicBezTo>
                      <a:pt x="325" y="1173"/>
                      <a:pt x="346" y="1236"/>
                      <a:pt x="346" y="1257"/>
                    </a:cubicBezTo>
                    <a:cubicBezTo>
                      <a:pt x="372" y="1325"/>
                      <a:pt x="393" y="1304"/>
                      <a:pt x="435" y="1325"/>
                    </a:cubicBezTo>
                    <a:cubicBezTo>
                      <a:pt x="456" y="1346"/>
                      <a:pt x="456" y="1388"/>
                      <a:pt x="477" y="1409"/>
                    </a:cubicBezTo>
                    <a:cubicBezTo>
                      <a:pt x="524" y="1435"/>
                      <a:pt x="545" y="1435"/>
                      <a:pt x="545" y="1435"/>
                    </a:cubicBezTo>
                    <a:lnTo>
                      <a:pt x="566" y="1435"/>
                    </a:lnTo>
                    <a:lnTo>
                      <a:pt x="587" y="1346"/>
                    </a:lnTo>
                    <a:cubicBezTo>
                      <a:pt x="587" y="1346"/>
                      <a:pt x="545" y="1304"/>
                      <a:pt x="503" y="1278"/>
                    </a:cubicBezTo>
                    <a:lnTo>
                      <a:pt x="503" y="1257"/>
                    </a:lnTo>
                    <a:cubicBezTo>
                      <a:pt x="503" y="1215"/>
                      <a:pt x="524" y="1194"/>
                      <a:pt x="545" y="1194"/>
                    </a:cubicBezTo>
                    <a:cubicBezTo>
                      <a:pt x="552" y="1187"/>
                      <a:pt x="559" y="1185"/>
                      <a:pt x="568" y="1185"/>
                    </a:cubicBezTo>
                    <a:cubicBezTo>
                      <a:pt x="585" y="1185"/>
                      <a:pt x="610" y="1194"/>
                      <a:pt x="655" y="1194"/>
                    </a:cubicBezTo>
                    <a:cubicBezTo>
                      <a:pt x="739" y="1236"/>
                      <a:pt x="1158" y="1435"/>
                      <a:pt x="1158" y="1435"/>
                    </a:cubicBezTo>
                    <a:lnTo>
                      <a:pt x="1242" y="1367"/>
                    </a:lnTo>
                    <a:cubicBezTo>
                      <a:pt x="1242" y="1367"/>
                      <a:pt x="1179" y="1194"/>
                      <a:pt x="1111" y="1016"/>
                    </a:cubicBezTo>
                    <a:cubicBezTo>
                      <a:pt x="1069" y="932"/>
                      <a:pt x="1027" y="822"/>
                      <a:pt x="1001" y="733"/>
                    </a:cubicBezTo>
                    <a:cubicBezTo>
                      <a:pt x="959" y="670"/>
                      <a:pt x="938" y="602"/>
                      <a:pt x="896" y="561"/>
                    </a:cubicBezTo>
                    <a:cubicBezTo>
                      <a:pt x="870" y="519"/>
                      <a:pt x="828" y="471"/>
                      <a:pt x="765" y="409"/>
                    </a:cubicBezTo>
                    <a:cubicBezTo>
                      <a:pt x="697" y="362"/>
                      <a:pt x="634" y="299"/>
                      <a:pt x="566" y="257"/>
                    </a:cubicBezTo>
                    <a:cubicBezTo>
                      <a:pt x="477" y="189"/>
                      <a:pt x="414" y="126"/>
                      <a:pt x="346" y="100"/>
                    </a:cubicBezTo>
                    <a:cubicBezTo>
                      <a:pt x="304" y="58"/>
                      <a:pt x="262" y="16"/>
                      <a:pt x="215" y="16"/>
                    </a:cubicBezTo>
                    <a:cubicBezTo>
                      <a:pt x="205" y="5"/>
                      <a:pt x="189" y="0"/>
                      <a:pt x="1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8"/>
              <p:cNvSpPr/>
              <p:nvPr/>
            </p:nvSpPr>
            <p:spPr>
              <a:xfrm>
                <a:off x="3653851" y="2085103"/>
                <a:ext cx="256262" cy="246387"/>
              </a:xfrm>
              <a:custGeom>
                <a:rect b="b" l="l" r="r" t="t"/>
                <a:pathLst>
                  <a:path extrusionOk="0" h="1572" w="1635">
                    <a:moveTo>
                      <a:pt x="173" y="0"/>
                    </a:moveTo>
                    <a:cubicBezTo>
                      <a:pt x="173" y="0"/>
                      <a:pt x="0" y="215"/>
                      <a:pt x="63" y="435"/>
                    </a:cubicBezTo>
                    <a:cubicBezTo>
                      <a:pt x="110" y="676"/>
                      <a:pt x="283" y="917"/>
                      <a:pt x="634" y="1152"/>
                    </a:cubicBezTo>
                    <a:cubicBezTo>
                      <a:pt x="906" y="1354"/>
                      <a:pt x="1197" y="1571"/>
                      <a:pt x="1348" y="1571"/>
                    </a:cubicBezTo>
                    <a:cubicBezTo>
                      <a:pt x="1378" y="1571"/>
                      <a:pt x="1402" y="1563"/>
                      <a:pt x="1419" y="1545"/>
                    </a:cubicBezTo>
                    <a:cubicBezTo>
                      <a:pt x="1529" y="1440"/>
                      <a:pt x="1634" y="1022"/>
                      <a:pt x="1372" y="697"/>
                    </a:cubicBezTo>
                    <a:cubicBezTo>
                      <a:pt x="1089" y="367"/>
                      <a:pt x="456" y="42"/>
                      <a:pt x="173"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8"/>
              <p:cNvSpPr/>
              <p:nvPr/>
            </p:nvSpPr>
            <p:spPr>
              <a:xfrm>
                <a:off x="3657143" y="2077736"/>
                <a:ext cx="246387" cy="262531"/>
              </a:xfrm>
              <a:custGeom>
                <a:rect b="b" l="l" r="r" t="t"/>
                <a:pathLst>
                  <a:path extrusionOk="0" h="1675" w="1572">
                    <a:moveTo>
                      <a:pt x="173" y="0"/>
                    </a:moveTo>
                    <a:lnTo>
                      <a:pt x="110" y="21"/>
                    </a:lnTo>
                    <a:cubicBezTo>
                      <a:pt x="110" y="21"/>
                      <a:pt x="89" y="47"/>
                      <a:pt x="68" y="89"/>
                    </a:cubicBezTo>
                    <a:lnTo>
                      <a:pt x="110" y="89"/>
                    </a:lnTo>
                    <a:lnTo>
                      <a:pt x="199" y="110"/>
                    </a:lnTo>
                    <a:cubicBezTo>
                      <a:pt x="330" y="131"/>
                      <a:pt x="524" y="220"/>
                      <a:pt x="744" y="330"/>
                    </a:cubicBezTo>
                    <a:cubicBezTo>
                      <a:pt x="959" y="461"/>
                      <a:pt x="1178" y="634"/>
                      <a:pt x="1309" y="786"/>
                    </a:cubicBezTo>
                    <a:cubicBezTo>
                      <a:pt x="1440" y="938"/>
                      <a:pt x="1482" y="1095"/>
                      <a:pt x="1461" y="1247"/>
                    </a:cubicBezTo>
                    <a:cubicBezTo>
                      <a:pt x="1461" y="1398"/>
                      <a:pt x="1398" y="1529"/>
                      <a:pt x="1377" y="1550"/>
                    </a:cubicBezTo>
                    <a:cubicBezTo>
                      <a:pt x="1351" y="1571"/>
                      <a:pt x="1330" y="1571"/>
                      <a:pt x="1288" y="1571"/>
                    </a:cubicBezTo>
                    <a:cubicBezTo>
                      <a:pt x="1247" y="1550"/>
                      <a:pt x="1178" y="1529"/>
                      <a:pt x="1116" y="1487"/>
                    </a:cubicBezTo>
                    <a:cubicBezTo>
                      <a:pt x="985" y="1398"/>
                      <a:pt x="807" y="1288"/>
                      <a:pt x="634" y="1158"/>
                    </a:cubicBezTo>
                    <a:cubicBezTo>
                      <a:pt x="330" y="938"/>
                      <a:pt x="152" y="723"/>
                      <a:pt x="110" y="524"/>
                    </a:cubicBezTo>
                    <a:lnTo>
                      <a:pt x="89" y="524"/>
                    </a:lnTo>
                    <a:cubicBezTo>
                      <a:pt x="68" y="545"/>
                      <a:pt x="42" y="571"/>
                      <a:pt x="0" y="571"/>
                    </a:cubicBezTo>
                    <a:cubicBezTo>
                      <a:pt x="89" y="807"/>
                      <a:pt x="262" y="1027"/>
                      <a:pt x="566" y="1247"/>
                    </a:cubicBezTo>
                    <a:cubicBezTo>
                      <a:pt x="744" y="1357"/>
                      <a:pt x="917" y="1487"/>
                      <a:pt x="1068" y="1571"/>
                    </a:cubicBezTo>
                    <a:cubicBezTo>
                      <a:pt x="1137" y="1618"/>
                      <a:pt x="1199" y="1660"/>
                      <a:pt x="1267" y="1660"/>
                    </a:cubicBezTo>
                    <a:cubicBezTo>
                      <a:pt x="1294" y="1669"/>
                      <a:pt x="1320" y="1674"/>
                      <a:pt x="1346" y="1674"/>
                    </a:cubicBezTo>
                    <a:cubicBezTo>
                      <a:pt x="1382" y="1674"/>
                      <a:pt x="1416" y="1664"/>
                      <a:pt x="1440" y="1639"/>
                    </a:cubicBezTo>
                    <a:cubicBezTo>
                      <a:pt x="1508" y="1571"/>
                      <a:pt x="1571" y="1419"/>
                      <a:pt x="1571" y="1268"/>
                    </a:cubicBezTo>
                    <a:cubicBezTo>
                      <a:pt x="1571" y="1095"/>
                      <a:pt x="1550" y="896"/>
                      <a:pt x="1398" y="723"/>
                    </a:cubicBezTo>
                    <a:cubicBezTo>
                      <a:pt x="1247" y="545"/>
                      <a:pt x="1027" y="372"/>
                      <a:pt x="786" y="241"/>
                    </a:cubicBezTo>
                    <a:cubicBezTo>
                      <a:pt x="545" y="110"/>
                      <a:pt x="330" y="21"/>
                      <a:pt x="17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8"/>
              <p:cNvSpPr/>
              <p:nvPr/>
            </p:nvSpPr>
            <p:spPr>
              <a:xfrm>
                <a:off x="3622661" y="2124443"/>
                <a:ext cx="277578" cy="272092"/>
              </a:xfrm>
              <a:custGeom>
                <a:rect b="b" l="l" r="r" t="t"/>
                <a:pathLst>
                  <a:path extrusionOk="0" h="1736" w="1771">
                    <a:moveTo>
                      <a:pt x="441" y="0"/>
                    </a:moveTo>
                    <a:cubicBezTo>
                      <a:pt x="325" y="0"/>
                      <a:pt x="200" y="105"/>
                      <a:pt x="89" y="273"/>
                    </a:cubicBezTo>
                    <a:cubicBezTo>
                      <a:pt x="89" y="273"/>
                      <a:pt x="0" y="357"/>
                      <a:pt x="26" y="446"/>
                    </a:cubicBezTo>
                    <a:cubicBezTo>
                      <a:pt x="68" y="556"/>
                      <a:pt x="220" y="577"/>
                      <a:pt x="524" y="839"/>
                    </a:cubicBezTo>
                    <a:cubicBezTo>
                      <a:pt x="854" y="1121"/>
                      <a:pt x="1006" y="1603"/>
                      <a:pt x="1205" y="1713"/>
                    </a:cubicBezTo>
                    <a:cubicBezTo>
                      <a:pt x="1240" y="1729"/>
                      <a:pt x="1278" y="1735"/>
                      <a:pt x="1317" y="1735"/>
                    </a:cubicBezTo>
                    <a:cubicBezTo>
                      <a:pt x="1488" y="1735"/>
                      <a:pt x="1673" y="1604"/>
                      <a:pt x="1728" y="1514"/>
                    </a:cubicBezTo>
                    <a:cubicBezTo>
                      <a:pt x="1770" y="1404"/>
                      <a:pt x="1770" y="1032"/>
                      <a:pt x="1419" y="666"/>
                    </a:cubicBezTo>
                    <a:cubicBezTo>
                      <a:pt x="1074" y="294"/>
                      <a:pt x="655" y="53"/>
                      <a:pt x="503" y="11"/>
                    </a:cubicBezTo>
                    <a:cubicBezTo>
                      <a:pt x="483" y="4"/>
                      <a:pt x="462" y="0"/>
                      <a:pt x="441"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8"/>
              <p:cNvSpPr/>
              <p:nvPr/>
            </p:nvSpPr>
            <p:spPr>
              <a:xfrm>
                <a:off x="3619370" y="2115509"/>
                <a:ext cx="287452" cy="289960"/>
              </a:xfrm>
              <a:custGeom>
                <a:rect b="b" l="l" r="r" t="t"/>
                <a:pathLst>
                  <a:path extrusionOk="0" h="1850" w="1834">
                    <a:moveTo>
                      <a:pt x="461" y="0"/>
                    </a:moveTo>
                    <a:cubicBezTo>
                      <a:pt x="461" y="42"/>
                      <a:pt x="461" y="68"/>
                      <a:pt x="440" y="110"/>
                    </a:cubicBezTo>
                    <a:lnTo>
                      <a:pt x="524" y="110"/>
                    </a:lnTo>
                    <a:cubicBezTo>
                      <a:pt x="571" y="131"/>
                      <a:pt x="723" y="199"/>
                      <a:pt x="875" y="330"/>
                    </a:cubicBezTo>
                    <a:cubicBezTo>
                      <a:pt x="1048" y="435"/>
                      <a:pt x="1247" y="592"/>
                      <a:pt x="1419" y="765"/>
                    </a:cubicBezTo>
                    <a:cubicBezTo>
                      <a:pt x="1571" y="937"/>
                      <a:pt x="1660" y="1116"/>
                      <a:pt x="1702" y="1246"/>
                    </a:cubicBezTo>
                    <a:cubicBezTo>
                      <a:pt x="1723" y="1398"/>
                      <a:pt x="1702" y="1508"/>
                      <a:pt x="1681" y="1550"/>
                    </a:cubicBezTo>
                    <a:cubicBezTo>
                      <a:pt x="1681" y="1592"/>
                      <a:pt x="1592" y="1660"/>
                      <a:pt x="1508" y="1702"/>
                    </a:cubicBezTo>
                    <a:cubicBezTo>
                      <a:pt x="1456" y="1727"/>
                      <a:pt x="1397" y="1737"/>
                      <a:pt x="1344" y="1737"/>
                    </a:cubicBezTo>
                    <a:cubicBezTo>
                      <a:pt x="1307" y="1737"/>
                      <a:pt x="1273" y="1732"/>
                      <a:pt x="1247" y="1723"/>
                    </a:cubicBezTo>
                    <a:cubicBezTo>
                      <a:pt x="1179" y="1681"/>
                      <a:pt x="1095" y="1529"/>
                      <a:pt x="985" y="1377"/>
                    </a:cubicBezTo>
                    <a:cubicBezTo>
                      <a:pt x="875" y="1199"/>
                      <a:pt x="765" y="1006"/>
                      <a:pt x="592" y="875"/>
                    </a:cubicBezTo>
                    <a:cubicBezTo>
                      <a:pt x="440" y="723"/>
                      <a:pt x="309" y="655"/>
                      <a:pt x="220" y="592"/>
                    </a:cubicBezTo>
                    <a:cubicBezTo>
                      <a:pt x="152" y="545"/>
                      <a:pt x="110" y="524"/>
                      <a:pt x="110" y="482"/>
                    </a:cubicBezTo>
                    <a:cubicBezTo>
                      <a:pt x="89" y="461"/>
                      <a:pt x="89" y="461"/>
                      <a:pt x="110" y="435"/>
                    </a:cubicBezTo>
                    <a:lnTo>
                      <a:pt x="110" y="435"/>
                    </a:lnTo>
                    <a:cubicBezTo>
                      <a:pt x="68" y="461"/>
                      <a:pt x="47" y="482"/>
                      <a:pt x="0" y="503"/>
                    </a:cubicBezTo>
                    <a:lnTo>
                      <a:pt x="0" y="524"/>
                    </a:lnTo>
                    <a:cubicBezTo>
                      <a:pt x="21" y="592"/>
                      <a:pt x="89" y="634"/>
                      <a:pt x="178" y="676"/>
                    </a:cubicBezTo>
                    <a:cubicBezTo>
                      <a:pt x="241" y="744"/>
                      <a:pt x="372" y="807"/>
                      <a:pt x="524" y="937"/>
                    </a:cubicBezTo>
                    <a:cubicBezTo>
                      <a:pt x="676" y="1068"/>
                      <a:pt x="786" y="1267"/>
                      <a:pt x="896" y="1419"/>
                    </a:cubicBezTo>
                    <a:cubicBezTo>
                      <a:pt x="1006" y="1592"/>
                      <a:pt x="1069" y="1744"/>
                      <a:pt x="1200" y="1812"/>
                    </a:cubicBezTo>
                    <a:cubicBezTo>
                      <a:pt x="1246" y="1838"/>
                      <a:pt x="1295" y="1850"/>
                      <a:pt x="1346" y="1850"/>
                    </a:cubicBezTo>
                    <a:cubicBezTo>
                      <a:pt x="1415" y="1850"/>
                      <a:pt x="1486" y="1828"/>
                      <a:pt x="1550" y="1791"/>
                    </a:cubicBezTo>
                    <a:cubicBezTo>
                      <a:pt x="1660" y="1744"/>
                      <a:pt x="1749" y="1681"/>
                      <a:pt x="1791" y="1592"/>
                    </a:cubicBezTo>
                    <a:cubicBezTo>
                      <a:pt x="1833" y="1508"/>
                      <a:pt x="1833" y="1398"/>
                      <a:pt x="1791" y="1220"/>
                    </a:cubicBezTo>
                    <a:cubicBezTo>
                      <a:pt x="1770" y="1068"/>
                      <a:pt x="1660" y="875"/>
                      <a:pt x="1488" y="697"/>
                    </a:cubicBezTo>
                    <a:cubicBezTo>
                      <a:pt x="1309" y="503"/>
                      <a:pt x="1116" y="351"/>
                      <a:pt x="938" y="241"/>
                    </a:cubicBezTo>
                    <a:cubicBezTo>
                      <a:pt x="765" y="110"/>
                      <a:pt x="634" y="42"/>
                      <a:pt x="545" y="21"/>
                    </a:cubicBezTo>
                    <a:cubicBezTo>
                      <a:pt x="524" y="0"/>
                      <a:pt x="482" y="0"/>
                      <a:pt x="46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8"/>
              <p:cNvSpPr/>
              <p:nvPr/>
            </p:nvSpPr>
            <p:spPr>
              <a:xfrm>
                <a:off x="3249946" y="2286193"/>
                <a:ext cx="318642" cy="213630"/>
              </a:xfrm>
              <a:custGeom>
                <a:rect b="b" l="l" r="r" t="t"/>
                <a:pathLst>
                  <a:path extrusionOk="0" h="1363" w="2033">
                    <a:moveTo>
                      <a:pt x="765" y="0"/>
                    </a:moveTo>
                    <a:cubicBezTo>
                      <a:pt x="262" y="27"/>
                      <a:pt x="200" y="0"/>
                      <a:pt x="90" y="262"/>
                    </a:cubicBezTo>
                    <a:cubicBezTo>
                      <a:pt x="1" y="503"/>
                      <a:pt x="111" y="550"/>
                      <a:pt x="310" y="744"/>
                    </a:cubicBezTo>
                    <a:cubicBezTo>
                      <a:pt x="503" y="943"/>
                      <a:pt x="807" y="985"/>
                      <a:pt x="1137" y="1158"/>
                    </a:cubicBezTo>
                    <a:cubicBezTo>
                      <a:pt x="1340" y="1269"/>
                      <a:pt x="1589" y="1362"/>
                      <a:pt x="1762" y="1362"/>
                    </a:cubicBezTo>
                    <a:cubicBezTo>
                      <a:pt x="1865" y="1362"/>
                      <a:pt x="1941" y="1329"/>
                      <a:pt x="1964" y="1247"/>
                    </a:cubicBezTo>
                    <a:cubicBezTo>
                      <a:pt x="2033" y="1048"/>
                      <a:pt x="2012" y="854"/>
                      <a:pt x="1771" y="702"/>
                    </a:cubicBezTo>
                    <a:cubicBezTo>
                      <a:pt x="1551" y="571"/>
                      <a:pt x="1509" y="440"/>
                      <a:pt x="1441" y="241"/>
                    </a:cubicBezTo>
                    <a:cubicBezTo>
                      <a:pt x="1441" y="241"/>
                      <a:pt x="1247" y="0"/>
                      <a:pt x="765"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8"/>
              <p:cNvSpPr/>
              <p:nvPr/>
            </p:nvSpPr>
            <p:spPr>
              <a:xfrm>
                <a:off x="3257313" y="2323966"/>
                <a:ext cx="314567" cy="184791"/>
              </a:xfrm>
              <a:custGeom>
                <a:rect b="b" l="l" r="r" t="t"/>
                <a:pathLst>
                  <a:path extrusionOk="0" h="1179" w="2007">
                    <a:moveTo>
                      <a:pt x="1441" y="0"/>
                    </a:moveTo>
                    <a:cubicBezTo>
                      <a:pt x="1415" y="68"/>
                      <a:pt x="1394" y="110"/>
                      <a:pt x="1394" y="152"/>
                    </a:cubicBezTo>
                    <a:cubicBezTo>
                      <a:pt x="1415" y="199"/>
                      <a:pt x="1441" y="241"/>
                      <a:pt x="1462" y="283"/>
                    </a:cubicBezTo>
                    <a:cubicBezTo>
                      <a:pt x="1504" y="372"/>
                      <a:pt x="1572" y="440"/>
                      <a:pt x="1703" y="503"/>
                    </a:cubicBezTo>
                    <a:cubicBezTo>
                      <a:pt x="1808" y="571"/>
                      <a:pt x="1855" y="655"/>
                      <a:pt x="1876" y="723"/>
                    </a:cubicBezTo>
                    <a:cubicBezTo>
                      <a:pt x="1897" y="807"/>
                      <a:pt x="1897" y="896"/>
                      <a:pt x="1876" y="1006"/>
                    </a:cubicBezTo>
                    <a:cubicBezTo>
                      <a:pt x="1855" y="1027"/>
                      <a:pt x="1834" y="1048"/>
                      <a:pt x="1787" y="1069"/>
                    </a:cubicBezTo>
                    <a:lnTo>
                      <a:pt x="1614" y="1069"/>
                    </a:lnTo>
                    <a:cubicBezTo>
                      <a:pt x="1462" y="1048"/>
                      <a:pt x="1284" y="964"/>
                      <a:pt x="1111" y="875"/>
                    </a:cubicBezTo>
                    <a:cubicBezTo>
                      <a:pt x="786" y="702"/>
                      <a:pt x="477" y="634"/>
                      <a:pt x="305" y="461"/>
                    </a:cubicBezTo>
                    <a:cubicBezTo>
                      <a:pt x="263" y="414"/>
                      <a:pt x="215" y="372"/>
                      <a:pt x="174" y="351"/>
                    </a:cubicBezTo>
                    <a:lnTo>
                      <a:pt x="1" y="309"/>
                    </a:lnTo>
                    <a:lnTo>
                      <a:pt x="1" y="309"/>
                    </a:lnTo>
                    <a:cubicBezTo>
                      <a:pt x="43" y="393"/>
                      <a:pt x="132" y="440"/>
                      <a:pt x="215" y="524"/>
                    </a:cubicBezTo>
                    <a:cubicBezTo>
                      <a:pt x="435" y="744"/>
                      <a:pt x="739" y="807"/>
                      <a:pt x="1069" y="964"/>
                    </a:cubicBezTo>
                    <a:cubicBezTo>
                      <a:pt x="1242" y="1069"/>
                      <a:pt x="1415" y="1137"/>
                      <a:pt x="1593" y="1179"/>
                    </a:cubicBezTo>
                    <a:cubicBezTo>
                      <a:pt x="1677" y="1179"/>
                      <a:pt x="1745" y="1179"/>
                      <a:pt x="1808" y="1158"/>
                    </a:cubicBezTo>
                    <a:cubicBezTo>
                      <a:pt x="1876" y="1158"/>
                      <a:pt x="1938" y="1095"/>
                      <a:pt x="1965" y="1027"/>
                    </a:cubicBezTo>
                    <a:cubicBezTo>
                      <a:pt x="2007" y="917"/>
                      <a:pt x="2007" y="807"/>
                      <a:pt x="1986" y="702"/>
                    </a:cubicBezTo>
                    <a:cubicBezTo>
                      <a:pt x="1965" y="592"/>
                      <a:pt x="1876" y="503"/>
                      <a:pt x="1745" y="414"/>
                    </a:cubicBezTo>
                    <a:cubicBezTo>
                      <a:pt x="1635" y="351"/>
                      <a:pt x="1593" y="283"/>
                      <a:pt x="1546" y="220"/>
                    </a:cubicBezTo>
                    <a:cubicBezTo>
                      <a:pt x="1504" y="152"/>
                      <a:pt x="1483" y="89"/>
                      <a:pt x="144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8"/>
              <p:cNvSpPr/>
              <p:nvPr/>
            </p:nvSpPr>
            <p:spPr>
              <a:xfrm>
                <a:off x="3557773" y="2162843"/>
                <a:ext cx="294819" cy="287139"/>
              </a:xfrm>
              <a:custGeom>
                <a:rect b="b" l="l" r="r" t="t"/>
                <a:pathLst>
                  <a:path extrusionOk="0" h="1832" w="1881">
                    <a:moveTo>
                      <a:pt x="522" y="1"/>
                    </a:moveTo>
                    <a:cubicBezTo>
                      <a:pt x="515" y="1"/>
                      <a:pt x="509" y="1"/>
                      <a:pt x="503" y="2"/>
                    </a:cubicBezTo>
                    <a:cubicBezTo>
                      <a:pt x="372" y="2"/>
                      <a:pt x="131" y="201"/>
                      <a:pt x="48" y="442"/>
                    </a:cubicBezTo>
                    <a:cubicBezTo>
                      <a:pt x="48" y="442"/>
                      <a:pt x="0" y="552"/>
                      <a:pt x="110" y="656"/>
                    </a:cubicBezTo>
                    <a:cubicBezTo>
                      <a:pt x="199" y="766"/>
                      <a:pt x="372" y="814"/>
                      <a:pt x="702" y="1096"/>
                    </a:cubicBezTo>
                    <a:cubicBezTo>
                      <a:pt x="1027" y="1358"/>
                      <a:pt x="1226" y="1772"/>
                      <a:pt x="1420" y="1814"/>
                    </a:cubicBezTo>
                    <a:cubicBezTo>
                      <a:pt x="1458" y="1826"/>
                      <a:pt x="1498" y="1832"/>
                      <a:pt x="1537" y="1832"/>
                    </a:cubicBezTo>
                    <a:cubicBezTo>
                      <a:pt x="1717" y="1832"/>
                      <a:pt x="1881" y="1705"/>
                      <a:pt x="1881" y="1489"/>
                    </a:cubicBezTo>
                    <a:cubicBezTo>
                      <a:pt x="1881" y="1227"/>
                      <a:pt x="1723" y="918"/>
                      <a:pt x="1441" y="594"/>
                    </a:cubicBezTo>
                    <a:cubicBezTo>
                      <a:pt x="1148" y="256"/>
                      <a:pt x="691" y="1"/>
                      <a:pt x="522"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8"/>
              <p:cNvSpPr/>
              <p:nvPr/>
            </p:nvSpPr>
            <p:spPr>
              <a:xfrm>
                <a:off x="3565139" y="2163000"/>
                <a:ext cx="297326" cy="294975"/>
              </a:xfrm>
              <a:custGeom>
                <a:rect b="b" l="l" r="r" t="t"/>
                <a:pathLst>
                  <a:path extrusionOk="0" h="1882" w="1897">
                    <a:moveTo>
                      <a:pt x="655" y="1"/>
                    </a:moveTo>
                    <a:cubicBezTo>
                      <a:pt x="629" y="27"/>
                      <a:pt x="587" y="48"/>
                      <a:pt x="545" y="69"/>
                    </a:cubicBezTo>
                    <a:cubicBezTo>
                      <a:pt x="566" y="69"/>
                      <a:pt x="587" y="69"/>
                      <a:pt x="608" y="90"/>
                    </a:cubicBezTo>
                    <a:cubicBezTo>
                      <a:pt x="676" y="111"/>
                      <a:pt x="760" y="158"/>
                      <a:pt x="849" y="200"/>
                    </a:cubicBezTo>
                    <a:cubicBezTo>
                      <a:pt x="1001" y="310"/>
                      <a:pt x="1200" y="462"/>
                      <a:pt x="1352" y="614"/>
                    </a:cubicBezTo>
                    <a:cubicBezTo>
                      <a:pt x="1635" y="964"/>
                      <a:pt x="1765" y="1247"/>
                      <a:pt x="1786" y="1488"/>
                    </a:cubicBezTo>
                    <a:cubicBezTo>
                      <a:pt x="1786" y="1619"/>
                      <a:pt x="1745" y="1682"/>
                      <a:pt x="1655" y="1729"/>
                    </a:cubicBezTo>
                    <a:cubicBezTo>
                      <a:pt x="1609" y="1760"/>
                      <a:pt x="1538" y="1779"/>
                      <a:pt x="1468" y="1779"/>
                    </a:cubicBezTo>
                    <a:cubicBezTo>
                      <a:pt x="1443" y="1779"/>
                      <a:pt x="1417" y="1776"/>
                      <a:pt x="1394" y="1771"/>
                    </a:cubicBezTo>
                    <a:cubicBezTo>
                      <a:pt x="1310" y="1750"/>
                      <a:pt x="1221" y="1640"/>
                      <a:pt x="1111" y="1509"/>
                    </a:cubicBezTo>
                    <a:cubicBezTo>
                      <a:pt x="980" y="1357"/>
                      <a:pt x="849" y="1179"/>
                      <a:pt x="676" y="1048"/>
                    </a:cubicBezTo>
                    <a:cubicBezTo>
                      <a:pt x="346" y="765"/>
                      <a:pt x="173" y="724"/>
                      <a:pt x="84" y="614"/>
                    </a:cubicBezTo>
                    <a:cubicBezTo>
                      <a:pt x="63" y="593"/>
                      <a:pt x="63" y="572"/>
                      <a:pt x="43" y="551"/>
                    </a:cubicBezTo>
                    <a:cubicBezTo>
                      <a:pt x="22" y="572"/>
                      <a:pt x="1" y="614"/>
                      <a:pt x="1" y="655"/>
                    </a:cubicBezTo>
                    <a:cubicBezTo>
                      <a:pt x="1" y="682"/>
                      <a:pt x="1" y="682"/>
                      <a:pt x="22" y="682"/>
                    </a:cubicBezTo>
                    <a:cubicBezTo>
                      <a:pt x="132" y="813"/>
                      <a:pt x="283" y="854"/>
                      <a:pt x="608" y="1116"/>
                    </a:cubicBezTo>
                    <a:cubicBezTo>
                      <a:pt x="786" y="1247"/>
                      <a:pt x="917" y="1420"/>
                      <a:pt x="1022" y="1572"/>
                    </a:cubicBezTo>
                    <a:cubicBezTo>
                      <a:pt x="1132" y="1703"/>
                      <a:pt x="1242" y="1834"/>
                      <a:pt x="1373" y="1860"/>
                    </a:cubicBezTo>
                    <a:cubicBezTo>
                      <a:pt x="1411" y="1875"/>
                      <a:pt x="1452" y="1881"/>
                      <a:pt x="1494" y="1881"/>
                    </a:cubicBezTo>
                    <a:cubicBezTo>
                      <a:pt x="1571" y="1881"/>
                      <a:pt x="1652" y="1857"/>
                      <a:pt x="1724" y="1813"/>
                    </a:cubicBezTo>
                    <a:cubicBezTo>
                      <a:pt x="1807" y="1750"/>
                      <a:pt x="1896" y="1640"/>
                      <a:pt x="1875" y="1488"/>
                    </a:cubicBezTo>
                    <a:cubicBezTo>
                      <a:pt x="1875" y="1226"/>
                      <a:pt x="1745" y="896"/>
                      <a:pt x="1441" y="551"/>
                    </a:cubicBezTo>
                    <a:cubicBezTo>
                      <a:pt x="1263" y="373"/>
                      <a:pt x="1069" y="221"/>
                      <a:pt x="891" y="111"/>
                    </a:cubicBezTo>
                    <a:cubicBezTo>
                      <a:pt x="807" y="69"/>
                      <a:pt x="718" y="27"/>
                      <a:pt x="65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8"/>
              <p:cNvSpPr/>
              <p:nvPr/>
            </p:nvSpPr>
            <p:spPr>
              <a:xfrm>
                <a:off x="3503543" y="2220992"/>
                <a:ext cx="300148" cy="291057"/>
              </a:xfrm>
              <a:custGeom>
                <a:rect b="b" l="l" r="r" t="t"/>
                <a:pathLst>
                  <a:path extrusionOk="0" h="1857" w="1915">
                    <a:moveTo>
                      <a:pt x="440" y="0"/>
                    </a:moveTo>
                    <a:cubicBezTo>
                      <a:pt x="424" y="0"/>
                      <a:pt x="409" y="1"/>
                      <a:pt x="394" y="3"/>
                    </a:cubicBezTo>
                    <a:cubicBezTo>
                      <a:pt x="174" y="24"/>
                      <a:pt x="1" y="484"/>
                      <a:pt x="43" y="746"/>
                    </a:cubicBezTo>
                    <a:cubicBezTo>
                      <a:pt x="85" y="987"/>
                      <a:pt x="305" y="1139"/>
                      <a:pt x="305" y="1139"/>
                    </a:cubicBezTo>
                    <a:cubicBezTo>
                      <a:pt x="305" y="1139"/>
                      <a:pt x="587" y="1160"/>
                      <a:pt x="786" y="1270"/>
                    </a:cubicBezTo>
                    <a:cubicBezTo>
                      <a:pt x="1001" y="1380"/>
                      <a:pt x="1200" y="1773"/>
                      <a:pt x="1462" y="1836"/>
                    </a:cubicBezTo>
                    <a:cubicBezTo>
                      <a:pt x="1501" y="1850"/>
                      <a:pt x="1539" y="1857"/>
                      <a:pt x="1576" y="1857"/>
                    </a:cubicBezTo>
                    <a:cubicBezTo>
                      <a:pt x="1766" y="1857"/>
                      <a:pt x="1914" y="1673"/>
                      <a:pt x="1897" y="1401"/>
                    </a:cubicBezTo>
                    <a:cubicBezTo>
                      <a:pt x="1897" y="1071"/>
                      <a:pt x="1546" y="594"/>
                      <a:pt x="1242" y="354"/>
                    </a:cubicBezTo>
                    <a:cubicBezTo>
                      <a:pt x="959" y="129"/>
                      <a:pt x="654" y="0"/>
                      <a:pt x="440"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8"/>
              <p:cNvSpPr/>
              <p:nvPr/>
            </p:nvSpPr>
            <p:spPr>
              <a:xfrm>
                <a:off x="3527366" y="2214722"/>
                <a:ext cx="284161" cy="307201"/>
              </a:xfrm>
              <a:custGeom>
                <a:rect b="b" l="l" r="r" t="t"/>
                <a:pathLst>
                  <a:path extrusionOk="0" h="1960" w="1813">
                    <a:moveTo>
                      <a:pt x="456" y="1"/>
                    </a:moveTo>
                    <a:cubicBezTo>
                      <a:pt x="414" y="43"/>
                      <a:pt x="393" y="64"/>
                      <a:pt x="373" y="111"/>
                    </a:cubicBezTo>
                    <a:cubicBezTo>
                      <a:pt x="566" y="132"/>
                      <a:pt x="807" y="242"/>
                      <a:pt x="1048" y="435"/>
                    </a:cubicBezTo>
                    <a:cubicBezTo>
                      <a:pt x="1200" y="566"/>
                      <a:pt x="1352" y="744"/>
                      <a:pt x="1483" y="917"/>
                    </a:cubicBezTo>
                    <a:cubicBezTo>
                      <a:pt x="1614" y="1090"/>
                      <a:pt x="1703" y="1289"/>
                      <a:pt x="1703" y="1441"/>
                    </a:cubicBezTo>
                    <a:cubicBezTo>
                      <a:pt x="1703" y="1593"/>
                      <a:pt x="1656" y="1703"/>
                      <a:pt x="1593" y="1766"/>
                    </a:cubicBezTo>
                    <a:cubicBezTo>
                      <a:pt x="1528" y="1815"/>
                      <a:pt x="1467" y="1850"/>
                      <a:pt x="1396" y="1850"/>
                    </a:cubicBezTo>
                    <a:cubicBezTo>
                      <a:pt x="1369" y="1850"/>
                      <a:pt x="1340" y="1845"/>
                      <a:pt x="1310" y="1834"/>
                    </a:cubicBezTo>
                    <a:cubicBezTo>
                      <a:pt x="1221" y="1813"/>
                      <a:pt x="1111" y="1703"/>
                      <a:pt x="1001" y="1572"/>
                    </a:cubicBezTo>
                    <a:cubicBezTo>
                      <a:pt x="896" y="1462"/>
                      <a:pt x="786" y="1331"/>
                      <a:pt x="676" y="1268"/>
                    </a:cubicBezTo>
                    <a:cubicBezTo>
                      <a:pt x="456" y="1158"/>
                      <a:pt x="215" y="1137"/>
                      <a:pt x="194" y="1137"/>
                    </a:cubicBezTo>
                    <a:lnTo>
                      <a:pt x="22" y="1111"/>
                    </a:lnTo>
                    <a:lnTo>
                      <a:pt x="1" y="1111"/>
                    </a:lnTo>
                    <a:cubicBezTo>
                      <a:pt x="64" y="1179"/>
                      <a:pt x="132" y="1221"/>
                      <a:pt x="132" y="1221"/>
                    </a:cubicBezTo>
                    <a:lnTo>
                      <a:pt x="153" y="1221"/>
                    </a:lnTo>
                    <a:cubicBezTo>
                      <a:pt x="153" y="1221"/>
                      <a:pt x="414" y="1242"/>
                      <a:pt x="608" y="1352"/>
                    </a:cubicBezTo>
                    <a:cubicBezTo>
                      <a:pt x="697" y="1399"/>
                      <a:pt x="807" y="1530"/>
                      <a:pt x="917" y="1635"/>
                    </a:cubicBezTo>
                    <a:cubicBezTo>
                      <a:pt x="1027" y="1766"/>
                      <a:pt x="1132" y="1896"/>
                      <a:pt x="1289" y="1944"/>
                    </a:cubicBezTo>
                    <a:cubicBezTo>
                      <a:pt x="1324" y="1955"/>
                      <a:pt x="1360" y="1960"/>
                      <a:pt x="1396" y="1960"/>
                    </a:cubicBezTo>
                    <a:cubicBezTo>
                      <a:pt x="1496" y="1960"/>
                      <a:pt x="1594" y="1920"/>
                      <a:pt x="1656" y="1855"/>
                    </a:cubicBezTo>
                    <a:cubicBezTo>
                      <a:pt x="1745" y="1766"/>
                      <a:pt x="1813" y="1614"/>
                      <a:pt x="1813" y="1441"/>
                    </a:cubicBezTo>
                    <a:cubicBezTo>
                      <a:pt x="1787" y="1268"/>
                      <a:pt x="1703" y="1048"/>
                      <a:pt x="1572" y="849"/>
                    </a:cubicBezTo>
                    <a:cubicBezTo>
                      <a:pt x="1441" y="655"/>
                      <a:pt x="1263" y="483"/>
                      <a:pt x="1111" y="352"/>
                    </a:cubicBezTo>
                    <a:cubicBezTo>
                      <a:pt x="896" y="174"/>
                      <a:pt x="655" y="64"/>
                      <a:pt x="45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8"/>
              <p:cNvSpPr/>
              <p:nvPr/>
            </p:nvSpPr>
            <p:spPr>
              <a:xfrm>
                <a:off x="1742158" y="1589509"/>
                <a:ext cx="509859" cy="933200"/>
              </a:xfrm>
              <a:custGeom>
                <a:rect b="b" l="l" r="r" t="t"/>
                <a:pathLst>
                  <a:path extrusionOk="0" h="5954" w="3253">
                    <a:moveTo>
                      <a:pt x="2583" y="1"/>
                    </a:moveTo>
                    <a:cubicBezTo>
                      <a:pt x="2546" y="1"/>
                      <a:pt x="2507" y="6"/>
                      <a:pt x="2467" y="20"/>
                    </a:cubicBezTo>
                    <a:cubicBezTo>
                      <a:pt x="2268" y="83"/>
                      <a:pt x="1592" y="151"/>
                      <a:pt x="1393" y="455"/>
                    </a:cubicBezTo>
                    <a:cubicBezTo>
                      <a:pt x="1221" y="759"/>
                      <a:pt x="131" y="3901"/>
                      <a:pt x="63" y="4314"/>
                    </a:cubicBezTo>
                    <a:cubicBezTo>
                      <a:pt x="0" y="4754"/>
                      <a:pt x="42" y="4775"/>
                      <a:pt x="152" y="5079"/>
                    </a:cubicBezTo>
                    <a:cubicBezTo>
                      <a:pt x="283" y="5388"/>
                      <a:pt x="1090" y="5954"/>
                      <a:pt x="1090" y="5954"/>
                    </a:cubicBezTo>
                    <a:cubicBezTo>
                      <a:pt x="1090" y="5954"/>
                      <a:pt x="1242" y="4969"/>
                      <a:pt x="1812" y="4273"/>
                    </a:cubicBezTo>
                    <a:cubicBezTo>
                      <a:pt x="2289" y="3703"/>
                      <a:pt x="2751" y="3658"/>
                      <a:pt x="2884" y="3658"/>
                    </a:cubicBezTo>
                    <a:cubicBezTo>
                      <a:pt x="2909" y="3658"/>
                      <a:pt x="2923" y="3660"/>
                      <a:pt x="2923" y="3660"/>
                    </a:cubicBezTo>
                    <a:cubicBezTo>
                      <a:pt x="2923" y="3660"/>
                      <a:pt x="3253" y="1523"/>
                      <a:pt x="3185" y="1282"/>
                    </a:cubicBezTo>
                    <a:cubicBezTo>
                      <a:pt x="3143" y="1041"/>
                      <a:pt x="2834" y="83"/>
                      <a:pt x="2834" y="83"/>
                    </a:cubicBezTo>
                    <a:cubicBezTo>
                      <a:pt x="2834" y="83"/>
                      <a:pt x="2725" y="1"/>
                      <a:pt x="25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8"/>
              <p:cNvSpPr/>
              <p:nvPr/>
            </p:nvSpPr>
            <p:spPr>
              <a:xfrm>
                <a:off x="1734792" y="1579478"/>
                <a:ext cx="517226" cy="949814"/>
              </a:xfrm>
              <a:custGeom>
                <a:rect b="b" l="l" r="r" t="t"/>
                <a:pathLst>
                  <a:path extrusionOk="0" h="6060" w="3300">
                    <a:moveTo>
                      <a:pt x="2636" y="106"/>
                    </a:moveTo>
                    <a:cubicBezTo>
                      <a:pt x="2756" y="106"/>
                      <a:pt x="2839" y="189"/>
                      <a:pt x="2839" y="189"/>
                    </a:cubicBezTo>
                    <a:cubicBezTo>
                      <a:pt x="2860" y="215"/>
                      <a:pt x="2928" y="430"/>
                      <a:pt x="2991" y="671"/>
                    </a:cubicBezTo>
                    <a:cubicBezTo>
                      <a:pt x="3080" y="953"/>
                      <a:pt x="3169" y="1262"/>
                      <a:pt x="3190" y="1367"/>
                    </a:cubicBezTo>
                    <a:lnTo>
                      <a:pt x="3190" y="1524"/>
                    </a:lnTo>
                    <a:cubicBezTo>
                      <a:pt x="3190" y="1587"/>
                      <a:pt x="3190" y="1697"/>
                      <a:pt x="3169" y="1807"/>
                    </a:cubicBezTo>
                    <a:cubicBezTo>
                      <a:pt x="3142" y="2048"/>
                      <a:pt x="3101" y="2331"/>
                      <a:pt x="3080" y="2614"/>
                    </a:cubicBezTo>
                    <a:cubicBezTo>
                      <a:pt x="2991" y="3158"/>
                      <a:pt x="2928" y="3661"/>
                      <a:pt x="2928" y="3682"/>
                    </a:cubicBezTo>
                    <a:cubicBezTo>
                      <a:pt x="2909" y="3682"/>
                      <a:pt x="2884" y="3679"/>
                      <a:pt x="2849" y="3679"/>
                    </a:cubicBezTo>
                    <a:cubicBezTo>
                      <a:pt x="2795" y="3679"/>
                      <a:pt x="2717" y="3686"/>
                      <a:pt x="2598" y="3724"/>
                    </a:cubicBezTo>
                    <a:cubicBezTo>
                      <a:pt x="2383" y="3792"/>
                      <a:pt x="2095" y="3965"/>
                      <a:pt x="1812" y="4316"/>
                    </a:cubicBezTo>
                    <a:cubicBezTo>
                      <a:pt x="1268" y="4970"/>
                      <a:pt x="1137" y="5798"/>
                      <a:pt x="1116" y="5929"/>
                    </a:cubicBezTo>
                    <a:cubicBezTo>
                      <a:pt x="1074" y="5887"/>
                      <a:pt x="943" y="5798"/>
                      <a:pt x="765" y="5646"/>
                    </a:cubicBezTo>
                    <a:cubicBezTo>
                      <a:pt x="655" y="5557"/>
                      <a:pt x="550" y="5473"/>
                      <a:pt x="440" y="5363"/>
                    </a:cubicBezTo>
                    <a:cubicBezTo>
                      <a:pt x="351" y="5274"/>
                      <a:pt x="288" y="5190"/>
                      <a:pt x="262" y="5122"/>
                    </a:cubicBezTo>
                    <a:cubicBezTo>
                      <a:pt x="131" y="4818"/>
                      <a:pt x="110" y="4818"/>
                      <a:pt x="157" y="4405"/>
                    </a:cubicBezTo>
                    <a:cubicBezTo>
                      <a:pt x="178" y="4295"/>
                      <a:pt x="262" y="4012"/>
                      <a:pt x="372" y="3661"/>
                    </a:cubicBezTo>
                    <a:cubicBezTo>
                      <a:pt x="482" y="3289"/>
                      <a:pt x="634" y="2854"/>
                      <a:pt x="786" y="2415"/>
                    </a:cubicBezTo>
                    <a:cubicBezTo>
                      <a:pt x="943" y="1980"/>
                      <a:pt x="1095" y="1545"/>
                      <a:pt x="1226" y="1215"/>
                    </a:cubicBezTo>
                    <a:cubicBezTo>
                      <a:pt x="1289" y="1043"/>
                      <a:pt x="1336" y="891"/>
                      <a:pt x="1399" y="781"/>
                    </a:cubicBezTo>
                    <a:cubicBezTo>
                      <a:pt x="1440" y="650"/>
                      <a:pt x="1488" y="582"/>
                      <a:pt x="1488" y="540"/>
                    </a:cubicBezTo>
                    <a:cubicBezTo>
                      <a:pt x="1571" y="409"/>
                      <a:pt x="1791" y="320"/>
                      <a:pt x="1990" y="257"/>
                    </a:cubicBezTo>
                    <a:cubicBezTo>
                      <a:pt x="2205" y="189"/>
                      <a:pt x="2425" y="168"/>
                      <a:pt x="2535" y="126"/>
                    </a:cubicBezTo>
                    <a:cubicBezTo>
                      <a:pt x="2571" y="112"/>
                      <a:pt x="2605" y="106"/>
                      <a:pt x="2636" y="106"/>
                    </a:cubicBezTo>
                    <a:close/>
                    <a:moveTo>
                      <a:pt x="2607" y="1"/>
                    </a:moveTo>
                    <a:cubicBezTo>
                      <a:pt x="2569" y="1"/>
                      <a:pt x="2529" y="5"/>
                      <a:pt x="2488" y="16"/>
                    </a:cubicBezTo>
                    <a:cubicBezTo>
                      <a:pt x="2404" y="58"/>
                      <a:pt x="2184" y="84"/>
                      <a:pt x="1964" y="147"/>
                    </a:cubicBezTo>
                    <a:cubicBezTo>
                      <a:pt x="1749" y="215"/>
                      <a:pt x="1509" y="299"/>
                      <a:pt x="1399" y="498"/>
                    </a:cubicBezTo>
                    <a:cubicBezTo>
                      <a:pt x="1378" y="540"/>
                      <a:pt x="1336" y="608"/>
                      <a:pt x="1289" y="739"/>
                    </a:cubicBezTo>
                    <a:cubicBezTo>
                      <a:pt x="1247" y="844"/>
                      <a:pt x="1179" y="1001"/>
                      <a:pt x="1116" y="1173"/>
                    </a:cubicBezTo>
                    <a:cubicBezTo>
                      <a:pt x="985" y="1524"/>
                      <a:pt x="833" y="1959"/>
                      <a:pt x="681" y="2394"/>
                    </a:cubicBezTo>
                    <a:cubicBezTo>
                      <a:pt x="524" y="2834"/>
                      <a:pt x="372" y="3268"/>
                      <a:pt x="262" y="3619"/>
                    </a:cubicBezTo>
                    <a:cubicBezTo>
                      <a:pt x="157" y="3986"/>
                      <a:pt x="68" y="4248"/>
                      <a:pt x="68" y="4378"/>
                    </a:cubicBezTo>
                    <a:cubicBezTo>
                      <a:pt x="0" y="4818"/>
                      <a:pt x="27" y="4860"/>
                      <a:pt x="157" y="5164"/>
                    </a:cubicBezTo>
                    <a:cubicBezTo>
                      <a:pt x="199" y="5253"/>
                      <a:pt x="262" y="5342"/>
                      <a:pt x="372" y="5452"/>
                    </a:cubicBezTo>
                    <a:cubicBezTo>
                      <a:pt x="461" y="5536"/>
                      <a:pt x="592" y="5646"/>
                      <a:pt x="702" y="5735"/>
                    </a:cubicBezTo>
                    <a:cubicBezTo>
                      <a:pt x="917" y="5929"/>
                      <a:pt x="1116" y="6059"/>
                      <a:pt x="1116" y="6059"/>
                    </a:cubicBezTo>
                    <a:lnTo>
                      <a:pt x="1205" y="6039"/>
                    </a:lnTo>
                    <a:cubicBezTo>
                      <a:pt x="1205" y="6039"/>
                      <a:pt x="1336" y="5059"/>
                      <a:pt x="1901" y="4378"/>
                    </a:cubicBezTo>
                    <a:cubicBezTo>
                      <a:pt x="2163" y="4033"/>
                      <a:pt x="2446" y="3902"/>
                      <a:pt x="2645" y="3834"/>
                    </a:cubicBezTo>
                    <a:cubicBezTo>
                      <a:pt x="2761" y="3796"/>
                      <a:pt x="2847" y="3789"/>
                      <a:pt x="2898" y="3789"/>
                    </a:cubicBezTo>
                    <a:cubicBezTo>
                      <a:pt x="2931" y="3789"/>
                      <a:pt x="2949" y="3792"/>
                      <a:pt x="2949" y="3792"/>
                    </a:cubicBezTo>
                    <a:lnTo>
                      <a:pt x="3012" y="3750"/>
                    </a:lnTo>
                    <a:cubicBezTo>
                      <a:pt x="3012" y="3750"/>
                      <a:pt x="3101" y="3200"/>
                      <a:pt x="3169" y="2635"/>
                    </a:cubicBezTo>
                    <a:cubicBezTo>
                      <a:pt x="3211" y="2352"/>
                      <a:pt x="3252" y="2069"/>
                      <a:pt x="3273" y="1828"/>
                    </a:cubicBezTo>
                    <a:cubicBezTo>
                      <a:pt x="3273" y="1718"/>
                      <a:pt x="3300" y="1608"/>
                      <a:pt x="3300" y="1524"/>
                    </a:cubicBezTo>
                    <a:lnTo>
                      <a:pt x="3300" y="1346"/>
                    </a:lnTo>
                    <a:cubicBezTo>
                      <a:pt x="3273" y="1215"/>
                      <a:pt x="3190" y="912"/>
                      <a:pt x="3101" y="650"/>
                    </a:cubicBezTo>
                    <a:cubicBezTo>
                      <a:pt x="3012" y="388"/>
                      <a:pt x="2949" y="147"/>
                      <a:pt x="2949" y="147"/>
                    </a:cubicBezTo>
                    <a:lnTo>
                      <a:pt x="2928" y="105"/>
                    </a:lnTo>
                    <a:cubicBezTo>
                      <a:pt x="2928" y="105"/>
                      <a:pt x="2791" y="1"/>
                      <a:pt x="260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8"/>
              <p:cNvSpPr/>
              <p:nvPr/>
            </p:nvSpPr>
            <p:spPr>
              <a:xfrm>
                <a:off x="1994971" y="2179300"/>
                <a:ext cx="790571" cy="507508"/>
              </a:xfrm>
              <a:custGeom>
                <a:rect b="b" l="l" r="r" t="t"/>
                <a:pathLst>
                  <a:path extrusionOk="0" h="3238" w="5044">
                    <a:moveTo>
                      <a:pt x="1562" y="1"/>
                    </a:moveTo>
                    <a:cubicBezTo>
                      <a:pt x="1232" y="1"/>
                      <a:pt x="807" y="104"/>
                      <a:pt x="524" y="551"/>
                    </a:cubicBezTo>
                    <a:cubicBezTo>
                      <a:pt x="0" y="1384"/>
                      <a:pt x="393" y="2494"/>
                      <a:pt x="393" y="2494"/>
                    </a:cubicBezTo>
                    <a:cubicBezTo>
                      <a:pt x="566" y="2714"/>
                      <a:pt x="1399" y="2934"/>
                      <a:pt x="2184" y="3086"/>
                    </a:cubicBezTo>
                    <a:cubicBezTo>
                      <a:pt x="2949" y="3238"/>
                      <a:pt x="3294" y="3238"/>
                      <a:pt x="3294" y="3238"/>
                    </a:cubicBezTo>
                    <a:cubicBezTo>
                      <a:pt x="3294" y="3238"/>
                      <a:pt x="4080" y="3217"/>
                      <a:pt x="4562" y="2473"/>
                    </a:cubicBezTo>
                    <a:cubicBezTo>
                      <a:pt x="5044" y="1756"/>
                      <a:pt x="4541" y="944"/>
                      <a:pt x="4541" y="944"/>
                    </a:cubicBezTo>
                    <a:lnTo>
                      <a:pt x="2053" y="75"/>
                    </a:lnTo>
                    <a:cubicBezTo>
                      <a:pt x="2053" y="75"/>
                      <a:pt x="1842" y="1"/>
                      <a:pt x="1562"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38"/>
              <p:cNvSpPr/>
              <p:nvPr/>
            </p:nvSpPr>
            <p:spPr>
              <a:xfrm>
                <a:off x="1985097" y="2173188"/>
                <a:ext cx="810320" cy="520203"/>
              </a:xfrm>
              <a:custGeom>
                <a:rect b="b" l="l" r="r" t="t"/>
                <a:pathLst>
                  <a:path extrusionOk="0" h="3319" w="5170">
                    <a:moveTo>
                      <a:pt x="1673" y="110"/>
                    </a:moveTo>
                    <a:cubicBezTo>
                      <a:pt x="1918" y="110"/>
                      <a:pt x="2095" y="156"/>
                      <a:pt x="2095" y="156"/>
                    </a:cubicBezTo>
                    <a:lnTo>
                      <a:pt x="4557" y="1009"/>
                    </a:lnTo>
                    <a:cubicBezTo>
                      <a:pt x="4583" y="1051"/>
                      <a:pt x="5018" y="1795"/>
                      <a:pt x="4583" y="2491"/>
                    </a:cubicBezTo>
                    <a:cubicBezTo>
                      <a:pt x="4122" y="3209"/>
                      <a:pt x="3357" y="3209"/>
                      <a:pt x="3357" y="3209"/>
                    </a:cubicBezTo>
                    <a:cubicBezTo>
                      <a:pt x="3357" y="3209"/>
                      <a:pt x="3033" y="3209"/>
                      <a:pt x="2247" y="3078"/>
                    </a:cubicBezTo>
                    <a:cubicBezTo>
                      <a:pt x="1875" y="2994"/>
                      <a:pt x="1462" y="2905"/>
                      <a:pt x="1132" y="2816"/>
                    </a:cubicBezTo>
                    <a:cubicBezTo>
                      <a:pt x="980" y="2753"/>
                      <a:pt x="828" y="2711"/>
                      <a:pt x="718" y="2643"/>
                    </a:cubicBezTo>
                    <a:cubicBezTo>
                      <a:pt x="608" y="2601"/>
                      <a:pt x="524" y="2554"/>
                      <a:pt x="498" y="2512"/>
                    </a:cubicBezTo>
                    <a:cubicBezTo>
                      <a:pt x="477" y="2491"/>
                      <a:pt x="132" y="1423"/>
                      <a:pt x="629" y="638"/>
                    </a:cubicBezTo>
                    <a:cubicBezTo>
                      <a:pt x="891" y="224"/>
                      <a:pt x="1242" y="114"/>
                      <a:pt x="1545" y="114"/>
                    </a:cubicBezTo>
                    <a:cubicBezTo>
                      <a:pt x="1590" y="111"/>
                      <a:pt x="1632" y="110"/>
                      <a:pt x="1673" y="110"/>
                    </a:cubicBezTo>
                    <a:close/>
                    <a:moveTo>
                      <a:pt x="1653" y="1"/>
                    </a:moveTo>
                    <a:cubicBezTo>
                      <a:pt x="1618" y="1"/>
                      <a:pt x="1582" y="2"/>
                      <a:pt x="1545" y="4"/>
                    </a:cubicBezTo>
                    <a:cubicBezTo>
                      <a:pt x="1221" y="25"/>
                      <a:pt x="807" y="135"/>
                      <a:pt x="545" y="569"/>
                    </a:cubicBezTo>
                    <a:cubicBezTo>
                      <a:pt x="1" y="1423"/>
                      <a:pt x="393" y="2554"/>
                      <a:pt x="393" y="2554"/>
                    </a:cubicBezTo>
                    <a:lnTo>
                      <a:pt x="414" y="2580"/>
                    </a:lnTo>
                    <a:cubicBezTo>
                      <a:pt x="456" y="2643"/>
                      <a:pt x="545" y="2685"/>
                      <a:pt x="676" y="2753"/>
                    </a:cubicBezTo>
                    <a:cubicBezTo>
                      <a:pt x="786" y="2795"/>
                      <a:pt x="938" y="2863"/>
                      <a:pt x="1111" y="2905"/>
                    </a:cubicBezTo>
                    <a:cubicBezTo>
                      <a:pt x="1441" y="3015"/>
                      <a:pt x="1854" y="3104"/>
                      <a:pt x="2226" y="3167"/>
                    </a:cubicBezTo>
                    <a:cubicBezTo>
                      <a:pt x="3012" y="3319"/>
                      <a:pt x="3357" y="3319"/>
                      <a:pt x="3357" y="3319"/>
                    </a:cubicBezTo>
                    <a:cubicBezTo>
                      <a:pt x="3357" y="3319"/>
                      <a:pt x="4190" y="3298"/>
                      <a:pt x="4667" y="2554"/>
                    </a:cubicBezTo>
                    <a:cubicBezTo>
                      <a:pt x="5169" y="1795"/>
                      <a:pt x="4646" y="941"/>
                      <a:pt x="4646" y="941"/>
                    </a:cubicBezTo>
                    <a:lnTo>
                      <a:pt x="4625" y="920"/>
                    </a:lnTo>
                    <a:lnTo>
                      <a:pt x="2137" y="67"/>
                    </a:lnTo>
                    <a:cubicBezTo>
                      <a:pt x="2137" y="67"/>
                      <a:pt x="1930" y="1"/>
                      <a:pt x="165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38"/>
              <p:cNvSpPr/>
              <p:nvPr/>
            </p:nvSpPr>
            <p:spPr>
              <a:xfrm>
                <a:off x="1830870" y="2073818"/>
                <a:ext cx="506568" cy="555782"/>
              </a:xfrm>
              <a:custGeom>
                <a:rect b="b" l="l" r="r" t="t"/>
                <a:pathLst>
                  <a:path extrusionOk="0" h="3546" w="3232">
                    <a:moveTo>
                      <a:pt x="2225" y="0"/>
                    </a:moveTo>
                    <a:cubicBezTo>
                      <a:pt x="1963" y="0"/>
                      <a:pt x="995" y="300"/>
                      <a:pt x="524" y="1120"/>
                    </a:cubicBezTo>
                    <a:cubicBezTo>
                      <a:pt x="0" y="1989"/>
                      <a:pt x="152" y="2733"/>
                      <a:pt x="220" y="2864"/>
                    </a:cubicBezTo>
                    <a:cubicBezTo>
                      <a:pt x="283" y="2974"/>
                      <a:pt x="854" y="3408"/>
                      <a:pt x="1136" y="3518"/>
                    </a:cubicBezTo>
                    <a:cubicBezTo>
                      <a:pt x="1182" y="3537"/>
                      <a:pt x="1230" y="3545"/>
                      <a:pt x="1278" y="3545"/>
                    </a:cubicBezTo>
                    <a:cubicBezTo>
                      <a:pt x="1508" y="3545"/>
                      <a:pt x="1744" y="3366"/>
                      <a:pt x="1744" y="3366"/>
                    </a:cubicBezTo>
                    <a:lnTo>
                      <a:pt x="1461" y="3188"/>
                    </a:lnTo>
                    <a:cubicBezTo>
                      <a:pt x="1461" y="3188"/>
                      <a:pt x="1288" y="2429"/>
                      <a:pt x="1770" y="1685"/>
                    </a:cubicBezTo>
                    <a:cubicBezTo>
                      <a:pt x="2247" y="963"/>
                      <a:pt x="2378" y="942"/>
                      <a:pt x="2598" y="832"/>
                    </a:cubicBezTo>
                    <a:cubicBezTo>
                      <a:pt x="2708" y="790"/>
                      <a:pt x="2854" y="779"/>
                      <a:pt x="2973" y="779"/>
                    </a:cubicBezTo>
                    <a:cubicBezTo>
                      <a:pt x="3092" y="779"/>
                      <a:pt x="3184" y="790"/>
                      <a:pt x="3184" y="790"/>
                    </a:cubicBezTo>
                    <a:cubicBezTo>
                      <a:pt x="3184" y="790"/>
                      <a:pt x="3231" y="680"/>
                      <a:pt x="3121" y="486"/>
                    </a:cubicBezTo>
                    <a:cubicBezTo>
                      <a:pt x="3011" y="308"/>
                      <a:pt x="2446" y="72"/>
                      <a:pt x="2268" y="4"/>
                    </a:cubicBezTo>
                    <a:cubicBezTo>
                      <a:pt x="2257" y="2"/>
                      <a:pt x="2242" y="0"/>
                      <a:pt x="22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8"/>
              <p:cNvSpPr/>
              <p:nvPr/>
            </p:nvSpPr>
            <p:spPr>
              <a:xfrm>
                <a:off x="1844819" y="2067862"/>
                <a:ext cx="495910" cy="569418"/>
              </a:xfrm>
              <a:custGeom>
                <a:rect b="b" l="l" r="r" t="t"/>
                <a:pathLst>
                  <a:path extrusionOk="0" h="3633" w="3164">
                    <a:moveTo>
                      <a:pt x="2131" y="99"/>
                    </a:moveTo>
                    <a:cubicBezTo>
                      <a:pt x="2151" y="99"/>
                      <a:pt x="2165" y="110"/>
                      <a:pt x="2179" y="110"/>
                    </a:cubicBezTo>
                    <a:cubicBezTo>
                      <a:pt x="2247" y="131"/>
                      <a:pt x="2440" y="194"/>
                      <a:pt x="2619" y="283"/>
                    </a:cubicBezTo>
                    <a:cubicBezTo>
                      <a:pt x="2770" y="372"/>
                      <a:pt x="2943" y="477"/>
                      <a:pt x="2990" y="566"/>
                    </a:cubicBezTo>
                    <a:cubicBezTo>
                      <a:pt x="3032" y="655"/>
                      <a:pt x="3053" y="697"/>
                      <a:pt x="3053" y="739"/>
                    </a:cubicBezTo>
                    <a:lnTo>
                      <a:pt x="3053" y="765"/>
                    </a:lnTo>
                    <a:lnTo>
                      <a:pt x="2880" y="765"/>
                    </a:lnTo>
                    <a:cubicBezTo>
                      <a:pt x="2749" y="765"/>
                      <a:pt x="2598" y="786"/>
                      <a:pt x="2488" y="828"/>
                    </a:cubicBezTo>
                    <a:cubicBezTo>
                      <a:pt x="2378" y="870"/>
                      <a:pt x="2289" y="917"/>
                      <a:pt x="2158" y="1027"/>
                    </a:cubicBezTo>
                    <a:cubicBezTo>
                      <a:pt x="2027" y="1132"/>
                      <a:pt x="1875" y="1331"/>
                      <a:pt x="1634" y="1702"/>
                    </a:cubicBezTo>
                    <a:cubicBezTo>
                      <a:pt x="1131" y="2467"/>
                      <a:pt x="1330" y="3226"/>
                      <a:pt x="1330" y="3226"/>
                    </a:cubicBezTo>
                    <a:lnTo>
                      <a:pt x="1351" y="3273"/>
                    </a:lnTo>
                    <a:lnTo>
                      <a:pt x="1571" y="3404"/>
                    </a:lnTo>
                    <a:cubicBezTo>
                      <a:pt x="1524" y="3425"/>
                      <a:pt x="1503" y="3446"/>
                      <a:pt x="1440" y="3467"/>
                    </a:cubicBezTo>
                    <a:cubicBezTo>
                      <a:pt x="1362" y="3501"/>
                      <a:pt x="1263" y="3532"/>
                      <a:pt x="1172" y="3532"/>
                    </a:cubicBezTo>
                    <a:cubicBezTo>
                      <a:pt x="1136" y="3532"/>
                      <a:pt x="1100" y="3526"/>
                      <a:pt x="1068" y="3514"/>
                    </a:cubicBezTo>
                    <a:cubicBezTo>
                      <a:pt x="937" y="3467"/>
                      <a:pt x="718" y="3336"/>
                      <a:pt x="545" y="3184"/>
                    </a:cubicBezTo>
                    <a:cubicBezTo>
                      <a:pt x="456" y="3122"/>
                      <a:pt x="372" y="3053"/>
                      <a:pt x="304" y="2991"/>
                    </a:cubicBezTo>
                    <a:cubicBezTo>
                      <a:pt x="241" y="2943"/>
                      <a:pt x="194" y="2881"/>
                      <a:pt x="173" y="2881"/>
                    </a:cubicBezTo>
                    <a:cubicBezTo>
                      <a:pt x="173" y="2860"/>
                      <a:pt x="152" y="2792"/>
                      <a:pt x="131" y="2682"/>
                    </a:cubicBezTo>
                    <a:cubicBezTo>
                      <a:pt x="110" y="2598"/>
                      <a:pt x="110" y="2467"/>
                      <a:pt x="110" y="2310"/>
                    </a:cubicBezTo>
                    <a:cubicBezTo>
                      <a:pt x="131" y="2006"/>
                      <a:pt x="215" y="1613"/>
                      <a:pt x="477" y="1179"/>
                    </a:cubicBezTo>
                    <a:cubicBezTo>
                      <a:pt x="718" y="765"/>
                      <a:pt x="1110" y="477"/>
                      <a:pt x="1461" y="304"/>
                    </a:cubicBezTo>
                    <a:cubicBezTo>
                      <a:pt x="1634" y="215"/>
                      <a:pt x="1786" y="152"/>
                      <a:pt x="1917" y="131"/>
                    </a:cubicBezTo>
                    <a:cubicBezTo>
                      <a:pt x="1985" y="110"/>
                      <a:pt x="2048" y="110"/>
                      <a:pt x="2095" y="110"/>
                    </a:cubicBezTo>
                    <a:cubicBezTo>
                      <a:pt x="2109" y="102"/>
                      <a:pt x="2120" y="99"/>
                      <a:pt x="2131" y="99"/>
                    </a:cubicBezTo>
                    <a:close/>
                    <a:moveTo>
                      <a:pt x="2074" y="0"/>
                    </a:moveTo>
                    <a:cubicBezTo>
                      <a:pt x="2027" y="0"/>
                      <a:pt x="1964" y="0"/>
                      <a:pt x="1896" y="21"/>
                    </a:cubicBezTo>
                    <a:cubicBezTo>
                      <a:pt x="1765" y="63"/>
                      <a:pt x="1592" y="110"/>
                      <a:pt x="1419" y="194"/>
                    </a:cubicBezTo>
                    <a:cubicBezTo>
                      <a:pt x="1047" y="372"/>
                      <a:pt x="655" y="676"/>
                      <a:pt x="393" y="1132"/>
                    </a:cubicBezTo>
                    <a:cubicBezTo>
                      <a:pt x="131" y="1571"/>
                      <a:pt x="21" y="1985"/>
                      <a:pt x="0" y="2310"/>
                    </a:cubicBezTo>
                    <a:cubicBezTo>
                      <a:pt x="0" y="2467"/>
                      <a:pt x="0" y="2598"/>
                      <a:pt x="21" y="2703"/>
                    </a:cubicBezTo>
                    <a:cubicBezTo>
                      <a:pt x="42" y="2813"/>
                      <a:pt x="63" y="2881"/>
                      <a:pt x="84" y="2923"/>
                    </a:cubicBezTo>
                    <a:cubicBezTo>
                      <a:pt x="110" y="2964"/>
                      <a:pt x="173" y="3012"/>
                      <a:pt x="241" y="3074"/>
                    </a:cubicBezTo>
                    <a:cubicBezTo>
                      <a:pt x="304" y="3142"/>
                      <a:pt x="393" y="3205"/>
                      <a:pt x="477" y="3273"/>
                    </a:cubicBezTo>
                    <a:cubicBezTo>
                      <a:pt x="655" y="3425"/>
                      <a:pt x="869" y="3556"/>
                      <a:pt x="1027" y="3598"/>
                    </a:cubicBezTo>
                    <a:cubicBezTo>
                      <a:pt x="1082" y="3623"/>
                      <a:pt x="1140" y="3632"/>
                      <a:pt x="1198" y="3632"/>
                    </a:cubicBezTo>
                    <a:cubicBezTo>
                      <a:pt x="1299" y="3632"/>
                      <a:pt x="1399" y="3604"/>
                      <a:pt x="1482" y="3577"/>
                    </a:cubicBezTo>
                    <a:cubicBezTo>
                      <a:pt x="1613" y="3514"/>
                      <a:pt x="1702" y="3446"/>
                      <a:pt x="1702" y="3446"/>
                    </a:cubicBezTo>
                    <a:lnTo>
                      <a:pt x="1702" y="3357"/>
                    </a:lnTo>
                    <a:lnTo>
                      <a:pt x="1440" y="3184"/>
                    </a:lnTo>
                    <a:cubicBezTo>
                      <a:pt x="1419" y="3163"/>
                      <a:pt x="1262" y="2467"/>
                      <a:pt x="1723" y="1765"/>
                    </a:cubicBezTo>
                    <a:cubicBezTo>
                      <a:pt x="1964" y="1393"/>
                      <a:pt x="2116" y="1200"/>
                      <a:pt x="2226" y="1111"/>
                    </a:cubicBezTo>
                    <a:cubicBezTo>
                      <a:pt x="2336" y="1001"/>
                      <a:pt x="2420" y="980"/>
                      <a:pt x="2530" y="938"/>
                    </a:cubicBezTo>
                    <a:cubicBezTo>
                      <a:pt x="2619" y="896"/>
                      <a:pt x="2770" y="870"/>
                      <a:pt x="2880" y="870"/>
                    </a:cubicBezTo>
                    <a:lnTo>
                      <a:pt x="3095" y="870"/>
                    </a:lnTo>
                    <a:lnTo>
                      <a:pt x="3142" y="849"/>
                    </a:lnTo>
                    <a:cubicBezTo>
                      <a:pt x="3142" y="849"/>
                      <a:pt x="3163" y="807"/>
                      <a:pt x="3163" y="739"/>
                    </a:cubicBezTo>
                    <a:cubicBezTo>
                      <a:pt x="3163" y="676"/>
                      <a:pt x="3142" y="608"/>
                      <a:pt x="3074" y="503"/>
                    </a:cubicBezTo>
                    <a:cubicBezTo>
                      <a:pt x="3011" y="393"/>
                      <a:pt x="2833" y="283"/>
                      <a:pt x="2660" y="194"/>
                    </a:cubicBezTo>
                    <a:cubicBezTo>
                      <a:pt x="2488" y="110"/>
                      <a:pt x="2289" y="21"/>
                      <a:pt x="220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8"/>
              <p:cNvSpPr/>
              <p:nvPr/>
            </p:nvSpPr>
            <p:spPr>
              <a:xfrm>
                <a:off x="2473482" y="2249361"/>
                <a:ext cx="582114" cy="473496"/>
              </a:xfrm>
              <a:custGeom>
                <a:rect b="b" l="l" r="r" t="t"/>
                <a:pathLst>
                  <a:path extrusionOk="0" h="3021" w="3714">
                    <a:moveTo>
                      <a:pt x="3246" y="1"/>
                    </a:moveTo>
                    <a:cubicBezTo>
                      <a:pt x="3130" y="1"/>
                      <a:pt x="2975" y="41"/>
                      <a:pt x="2750" y="131"/>
                    </a:cubicBezTo>
                    <a:cubicBezTo>
                      <a:pt x="2252" y="303"/>
                      <a:pt x="1420" y="497"/>
                      <a:pt x="1116" y="497"/>
                    </a:cubicBezTo>
                    <a:cubicBezTo>
                      <a:pt x="1116" y="497"/>
                      <a:pt x="440" y="1199"/>
                      <a:pt x="220" y="1634"/>
                    </a:cubicBezTo>
                    <a:cubicBezTo>
                      <a:pt x="1" y="2047"/>
                      <a:pt x="27" y="2356"/>
                      <a:pt x="90" y="2550"/>
                    </a:cubicBezTo>
                    <a:cubicBezTo>
                      <a:pt x="131" y="2749"/>
                      <a:pt x="262" y="2770"/>
                      <a:pt x="482" y="2901"/>
                    </a:cubicBezTo>
                    <a:cubicBezTo>
                      <a:pt x="611" y="2965"/>
                      <a:pt x="748" y="3021"/>
                      <a:pt x="899" y="3021"/>
                    </a:cubicBezTo>
                    <a:cubicBezTo>
                      <a:pt x="1006" y="3021"/>
                      <a:pt x="1121" y="2993"/>
                      <a:pt x="1247" y="2922"/>
                    </a:cubicBezTo>
                    <a:cubicBezTo>
                      <a:pt x="1551" y="2749"/>
                      <a:pt x="2226" y="2356"/>
                      <a:pt x="2404" y="2288"/>
                    </a:cubicBezTo>
                    <a:cubicBezTo>
                      <a:pt x="2556" y="2225"/>
                      <a:pt x="3080" y="1675"/>
                      <a:pt x="3300" y="1262"/>
                    </a:cubicBezTo>
                    <a:cubicBezTo>
                      <a:pt x="3515" y="827"/>
                      <a:pt x="3714" y="366"/>
                      <a:pt x="3562" y="173"/>
                    </a:cubicBezTo>
                    <a:cubicBezTo>
                      <a:pt x="3475" y="63"/>
                      <a:pt x="3390" y="1"/>
                      <a:pt x="3246"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8"/>
              <p:cNvSpPr/>
              <p:nvPr/>
            </p:nvSpPr>
            <p:spPr>
              <a:xfrm>
                <a:off x="2490723" y="2241837"/>
                <a:ext cx="564873" cy="490424"/>
              </a:xfrm>
              <a:custGeom>
                <a:rect b="b" l="l" r="r" t="t"/>
                <a:pathLst>
                  <a:path extrusionOk="0" h="3129" w="3604">
                    <a:moveTo>
                      <a:pt x="3122" y="1"/>
                    </a:moveTo>
                    <a:cubicBezTo>
                      <a:pt x="2991" y="1"/>
                      <a:pt x="2839" y="48"/>
                      <a:pt x="2619" y="111"/>
                    </a:cubicBezTo>
                    <a:cubicBezTo>
                      <a:pt x="2378" y="221"/>
                      <a:pt x="2032" y="310"/>
                      <a:pt x="1723" y="372"/>
                    </a:cubicBezTo>
                    <a:cubicBezTo>
                      <a:pt x="1488" y="440"/>
                      <a:pt x="1247" y="482"/>
                      <a:pt x="1095" y="482"/>
                    </a:cubicBezTo>
                    <a:lnTo>
                      <a:pt x="1310" y="571"/>
                    </a:lnTo>
                    <a:cubicBezTo>
                      <a:pt x="1441" y="545"/>
                      <a:pt x="1593" y="524"/>
                      <a:pt x="1771" y="482"/>
                    </a:cubicBezTo>
                    <a:cubicBezTo>
                      <a:pt x="2074" y="414"/>
                      <a:pt x="2404" y="310"/>
                      <a:pt x="2666" y="221"/>
                    </a:cubicBezTo>
                    <a:cubicBezTo>
                      <a:pt x="2862" y="147"/>
                      <a:pt x="3003" y="105"/>
                      <a:pt x="3105" y="105"/>
                    </a:cubicBezTo>
                    <a:cubicBezTo>
                      <a:pt x="3126" y="105"/>
                      <a:pt x="3146" y="107"/>
                      <a:pt x="3164" y="111"/>
                    </a:cubicBezTo>
                    <a:cubicBezTo>
                      <a:pt x="3274" y="111"/>
                      <a:pt x="3342" y="152"/>
                      <a:pt x="3405" y="262"/>
                    </a:cubicBezTo>
                    <a:cubicBezTo>
                      <a:pt x="3473" y="330"/>
                      <a:pt x="3473" y="482"/>
                      <a:pt x="3405" y="655"/>
                    </a:cubicBezTo>
                    <a:cubicBezTo>
                      <a:pt x="3363" y="854"/>
                      <a:pt x="3253" y="1069"/>
                      <a:pt x="3143" y="1289"/>
                    </a:cubicBezTo>
                    <a:cubicBezTo>
                      <a:pt x="3033" y="1488"/>
                      <a:pt x="2860" y="1723"/>
                      <a:pt x="2687" y="1923"/>
                    </a:cubicBezTo>
                    <a:cubicBezTo>
                      <a:pt x="2598" y="2012"/>
                      <a:pt x="2509" y="2095"/>
                      <a:pt x="2425" y="2163"/>
                    </a:cubicBezTo>
                    <a:cubicBezTo>
                      <a:pt x="2357" y="2226"/>
                      <a:pt x="2294" y="2273"/>
                      <a:pt x="2273" y="2294"/>
                    </a:cubicBezTo>
                    <a:cubicBezTo>
                      <a:pt x="2184" y="2315"/>
                      <a:pt x="1964" y="2446"/>
                      <a:pt x="1750" y="2556"/>
                    </a:cubicBezTo>
                    <a:cubicBezTo>
                      <a:pt x="1509" y="2687"/>
                      <a:pt x="1268" y="2839"/>
                      <a:pt x="1116" y="2928"/>
                    </a:cubicBezTo>
                    <a:cubicBezTo>
                      <a:pt x="991" y="2989"/>
                      <a:pt x="885" y="3015"/>
                      <a:pt x="789" y="3015"/>
                    </a:cubicBezTo>
                    <a:cubicBezTo>
                      <a:pt x="646" y="3015"/>
                      <a:pt x="525" y="2959"/>
                      <a:pt x="393" y="2881"/>
                    </a:cubicBezTo>
                    <a:cubicBezTo>
                      <a:pt x="283" y="2818"/>
                      <a:pt x="200" y="2797"/>
                      <a:pt x="131" y="2750"/>
                    </a:cubicBezTo>
                    <a:lnTo>
                      <a:pt x="1" y="2771"/>
                    </a:lnTo>
                    <a:cubicBezTo>
                      <a:pt x="21" y="2797"/>
                      <a:pt x="48" y="2818"/>
                      <a:pt x="90" y="2839"/>
                    </a:cubicBezTo>
                    <a:cubicBezTo>
                      <a:pt x="152" y="2881"/>
                      <a:pt x="241" y="2928"/>
                      <a:pt x="330" y="2991"/>
                    </a:cubicBezTo>
                    <a:cubicBezTo>
                      <a:pt x="470" y="3067"/>
                      <a:pt x="616" y="3128"/>
                      <a:pt x="778" y="3128"/>
                    </a:cubicBezTo>
                    <a:cubicBezTo>
                      <a:pt x="895" y="3128"/>
                      <a:pt x="1021" y="3096"/>
                      <a:pt x="1158" y="3012"/>
                    </a:cubicBezTo>
                    <a:cubicBezTo>
                      <a:pt x="1310" y="2928"/>
                      <a:pt x="1572" y="2771"/>
                      <a:pt x="1792" y="2666"/>
                    </a:cubicBezTo>
                    <a:cubicBezTo>
                      <a:pt x="2032" y="2535"/>
                      <a:pt x="2226" y="2425"/>
                      <a:pt x="2315" y="2378"/>
                    </a:cubicBezTo>
                    <a:cubicBezTo>
                      <a:pt x="2357" y="2357"/>
                      <a:pt x="2425" y="2315"/>
                      <a:pt x="2488" y="2247"/>
                    </a:cubicBezTo>
                    <a:cubicBezTo>
                      <a:pt x="2577" y="2184"/>
                      <a:pt x="2666" y="2095"/>
                      <a:pt x="2750" y="1985"/>
                    </a:cubicBezTo>
                    <a:cubicBezTo>
                      <a:pt x="2928" y="1792"/>
                      <a:pt x="3122" y="1551"/>
                      <a:pt x="3232" y="1331"/>
                    </a:cubicBezTo>
                    <a:cubicBezTo>
                      <a:pt x="3342" y="1116"/>
                      <a:pt x="3452" y="896"/>
                      <a:pt x="3514" y="702"/>
                    </a:cubicBezTo>
                    <a:cubicBezTo>
                      <a:pt x="3583" y="503"/>
                      <a:pt x="3604" y="310"/>
                      <a:pt x="3494" y="200"/>
                    </a:cubicBezTo>
                    <a:cubicBezTo>
                      <a:pt x="3405" y="90"/>
                      <a:pt x="3321" y="22"/>
                      <a:pt x="319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8"/>
              <p:cNvSpPr/>
              <p:nvPr/>
            </p:nvSpPr>
            <p:spPr>
              <a:xfrm>
                <a:off x="2891337" y="2239486"/>
                <a:ext cx="320993" cy="216921"/>
              </a:xfrm>
              <a:custGeom>
                <a:rect b="b" l="l" r="r" t="t"/>
                <a:pathLst>
                  <a:path extrusionOk="0" h="1384" w="2048">
                    <a:moveTo>
                      <a:pt x="1031" y="0"/>
                    </a:moveTo>
                    <a:cubicBezTo>
                      <a:pt x="723" y="0"/>
                      <a:pt x="285" y="108"/>
                      <a:pt x="194" y="126"/>
                    </a:cubicBezTo>
                    <a:cubicBezTo>
                      <a:pt x="84" y="167"/>
                      <a:pt x="21" y="215"/>
                      <a:pt x="0" y="387"/>
                    </a:cubicBezTo>
                    <a:cubicBezTo>
                      <a:pt x="0" y="387"/>
                      <a:pt x="152" y="560"/>
                      <a:pt x="346" y="717"/>
                    </a:cubicBezTo>
                    <a:cubicBezTo>
                      <a:pt x="545" y="869"/>
                      <a:pt x="1027" y="1152"/>
                      <a:pt x="1288" y="1283"/>
                    </a:cubicBezTo>
                    <a:cubicBezTo>
                      <a:pt x="1434" y="1340"/>
                      <a:pt x="1575" y="1384"/>
                      <a:pt x="1691" y="1384"/>
                    </a:cubicBezTo>
                    <a:cubicBezTo>
                      <a:pt x="1801" y="1384"/>
                      <a:pt x="1890" y="1345"/>
                      <a:pt x="1943" y="1241"/>
                    </a:cubicBezTo>
                    <a:cubicBezTo>
                      <a:pt x="2048" y="1042"/>
                      <a:pt x="1896" y="869"/>
                      <a:pt x="1681" y="607"/>
                    </a:cubicBezTo>
                    <a:cubicBezTo>
                      <a:pt x="1461" y="325"/>
                      <a:pt x="1482" y="84"/>
                      <a:pt x="1199" y="16"/>
                    </a:cubicBezTo>
                    <a:cubicBezTo>
                      <a:pt x="1151" y="5"/>
                      <a:pt x="1094" y="0"/>
                      <a:pt x="1031" y="0"/>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8"/>
              <p:cNvSpPr/>
              <p:nvPr/>
            </p:nvSpPr>
            <p:spPr>
              <a:xfrm>
                <a:off x="2883814" y="2231963"/>
                <a:ext cx="328517" cy="232438"/>
              </a:xfrm>
              <a:custGeom>
                <a:rect b="b" l="l" r="r" t="t"/>
                <a:pathLst>
                  <a:path extrusionOk="0" h="1483" w="2096">
                    <a:moveTo>
                      <a:pt x="1048" y="1"/>
                    </a:moveTo>
                    <a:cubicBezTo>
                      <a:pt x="944" y="1"/>
                      <a:pt x="787" y="1"/>
                      <a:pt x="656" y="22"/>
                    </a:cubicBezTo>
                    <a:cubicBezTo>
                      <a:pt x="462" y="64"/>
                      <a:pt x="289" y="111"/>
                      <a:pt x="221" y="132"/>
                    </a:cubicBezTo>
                    <a:cubicBezTo>
                      <a:pt x="158" y="153"/>
                      <a:pt x="111" y="174"/>
                      <a:pt x="69" y="215"/>
                    </a:cubicBezTo>
                    <a:cubicBezTo>
                      <a:pt x="48" y="242"/>
                      <a:pt x="27" y="284"/>
                      <a:pt x="1" y="325"/>
                    </a:cubicBezTo>
                    <a:lnTo>
                      <a:pt x="158" y="284"/>
                    </a:lnTo>
                    <a:cubicBezTo>
                      <a:pt x="179" y="263"/>
                      <a:pt x="200" y="242"/>
                      <a:pt x="242" y="242"/>
                    </a:cubicBezTo>
                    <a:cubicBezTo>
                      <a:pt x="310" y="215"/>
                      <a:pt x="483" y="174"/>
                      <a:pt x="682" y="132"/>
                    </a:cubicBezTo>
                    <a:cubicBezTo>
                      <a:pt x="818" y="117"/>
                      <a:pt x="976" y="100"/>
                      <a:pt x="1097" y="100"/>
                    </a:cubicBezTo>
                    <a:cubicBezTo>
                      <a:pt x="1149" y="100"/>
                      <a:pt x="1194" y="103"/>
                      <a:pt x="1226" y="111"/>
                    </a:cubicBezTo>
                    <a:cubicBezTo>
                      <a:pt x="1357" y="153"/>
                      <a:pt x="1399" y="215"/>
                      <a:pt x="1467" y="304"/>
                    </a:cubicBezTo>
                    <a:cubicBezTo>
                      <a:pt x="1509" y="414"/>
                      <a:pt x="1572" y="545"/>
                      <a:pt x="1682" y="676"/>
                    </a:cubicBezTo>
                    <a:cubicBezTo>
                      <a:pt x="1792" y="828"/>
                      <a:pt x="1881" y="917"/>
                      <a:pt x="1923" y="1027"/>
                    </a:cubicBezTo>
                    <a:cubicBezTo>
                      <a:pt x="1965" y="1111"/>
                      <a:pt x="1991" y="1179"/>
                      <a:pt x="1944" y="1263"/>
                    </a:cubicBezTo>
                    <a:cubicBezTo>
                      <a:pt x="1881" y="1352"/>
                      <a:pt x="1813" y="1373"/>
                      <a:pt x="1729" y="1373"/>
                    </a:cubicBezTo>
                    <a:cubicBezTo>
                      <a:pt x="1619" y="1373"/>
                      <a:pt x="1488" y="1331"/>
                      <a:pt x="1357" y="1263"/>
                    </a:cubicBezTo>
                    <a:cubicBezTo>
                      <a:pt x="1096" y="1158"/>
                      <a:pt x="614" y="870"/>
                      <a:pt x="441" y="718"/>
                    </a:cubicBezTo>
                    <a:cubicBezTo>
                      <a:pt x="242" y="587"/>
                      <a:pt x="111" y="435"/>
                      <a:pt x="111" y="414"/>
                    </a:cubicBezTo>
                    <a:cubicBezTo>
                      <a:pt x="90" y="456"/>
                      <a:pt x="69" y="477"/>
                      <a:pt x="48" y="524"/>
                    </a:cubicBezTo>
                    <a:cubicBezTo>
                      <a:pt x="111" y="587"/>
                      <a:pt x="221" y="697"/>
                      <a:pt x="373" y="807"/>
                    </a:cubicBezTo>
                    <a:cubicBezTo>
                      <a:pt x="572" y="959"/>
                      <a:pt x="1048" y="1242"/>
                      <a:pt x="1310" y="1373"/>
                    </a:cubicBezTo>
                    <a:cubicBezTo>
                      <a:pt x="1467" y="1441"/>
                      <a:pt x="1598" y="1483"/>
                      <a:pt x="1729" y="1483"/>
                    </a:cubicBezTo>
                    <a:cubicBezTo>
                      <a:pt x="1834" y="1483"/>
                      <a:pt x="1965" y="1441"/>
                      <a:pt x="2033" y="1310"/>
                    </a:cubicBezTo>
                    <a:cubicBezTo>
                      <a:pt x="2096" y="1200"/>
                      <a:pt x="2075" y="1069"/>
                      <a:pt x="2033" y="959"/>
                    </a:cubicBezTo>
                    <a:cubicBezTo>
                      <a:pt x="1965" y="849"/>
                      <a:pt x="1881" y="739"/>
                      <a:pt x="1771" y="608"/>
                    </a:cubicBezTo>
                    <a:cubicBezTo>
                      <a:pt x="1661" y="477"/>
                      <a:pt x="1619" y="373"/>
                      <a:pt x="1551" y="263"/>
                    </a:cubicBezTo>
                    <a:cubicBezTo>
                      <a:pt x="1488" y="153"/>
                      <a:pt x="1399" y="43"/>
                      <a:pt x="1247" y="22"/>
                    </a:cubicBezTo>
                    <a:cubicBezTo>
                      <a:pt x="1205" y="1"/>
                      <a:pt x="1137" y="1"/>
                      <a:pt x="104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8"/>
              <p:cNvSpPr/>
              <p:nvPr/>
            </p:nvSpPr>
            <p:spPr>
              <a:xfrm>
                <a:off x="2801841" y="2288544"/>
                <a:ext cx="397323" cy="214100"/>
              </a:xfrm>
              <a:custGeom>
                <a:rect b="b" l="l" r="r" t="t"/>
                <a:pathLst>
                  <a:path extrusionOk="0" h="1366" w="2535">
                    <a:moveTo>
                      <a:pt x="748" y="1"/>
                    </a:moveTo>
                    <a:cubicBezTo>
                      <a:pt x="597" y="1"/>
                      <a:pt x="473" y="15"/>
                      <a:pt x="419" y="53"/>
                    </a:cubicBezTo>
                    <a:cubicBezTo>
                      <a:pt x="288" y="163"/>
                      <a:pt x="110" y="336"/>
                      <a:pt x="68" y="509"/>
                    </a:cubicBezTo>
                    <a:cubicBezTo>
                      <a:pt x="68" y="509"/>
                      <a:pt x="0" y="666"/>
                      <a:pt x="47" y="687"/>
                    </a:cubicBezTo>
                    <a:cubicBezTo>
                      <a:pt x="110" y="708"/>
                      <a:pt x="550" y="771"/>
                      <a:pt x="896" y="860"/>
                    </a:cubicBezTo>
                    <a:cubicBezTo>
                      <a:pt x="1268" y="928"/>
                      <a:pt x="1467" y="1033"/>
                      <a:pt x="1681" y="1164"/>
                    </a:cubicBezTo>
                    <a:cubicBezTo>
                      <a:pt x="1880" y="1282"/>
                      <a:pt x="1989" y="1366"/>
                      <a:pt x="2119" y="1366"/>
                    </a:cubicBezTo>
                    <a:cubicBezTo>
                      <a:pt x="2134" y="1366"/>
                      <a:pt x="2148" y="1365"/>
                      <a:pt x="2163" y="1363"/>
                    </a:cubicBezTo>
                    <a:cubicBezTo>
                      <a:pt x="2294" y="1363"/>
                      <a:pt x="2514" y="1274"/>
                      <a:pt x="2535" y="1101"/>
                    </a:cubicBezTo>
                    <a:cubicBezTo>
                      <a:pt x="2535" y="902"/>
                      <a:pt x="2336" y="750"/>
                      <a:pt x="2142" y="509"/>
                    </a:cubicBezTo>
                    <a:cubicBezTo>
                      <a:pt x="1922" y="294"/>
                      <a:pt x="1859" y="95"/>
                      <a:pt x="1571" y="74"/>
                    </a:cubicBezTo>
                    <a:cubicBezTo>
                      <a:pt x="1389" y="47"/>
                      <a:pt x="1024" y="1"/>
                      <a:pt x="748"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38"/>
              <p:cNvSpPr/>
              <p:nvPr/>
            </p:nvSpPr>
            <p:spPr>
              <a:xfrm>
                <a:off x="2815791" y="2279610"/>
                <a:ext cx="389957" cy="232438"/>
              </a:xfrm>
              <a:custGeom>
                <a:rect b="b" l="l" r="r" t="t"/>
                <a:pathLst>
                  <a:path extrusionOk="0" h="1483" w="2488">
                    <a:moveTo>
                      <a:pt x="503" y="0"/>
                    </a:moveTo>
                    <a:cubicBezTo>
                      <a:pt x="414" y="21"/>
                      <a:pt x="351" y="21"/>
                      <a:pt x="304" y="69"/>
                    </a:cubicBezTo>
                    <a:cubicBezTo>
                      <a:pt x="283" y="69"/>
                      <a:pt x="283" y="69"/>
                      <a:pt x="262" y="89"/>
                    </a:cubicBezTo>
                    <a:lnTo>
                      <a:pt x="503" y="0"/>
                    </a:lnTo>
                    <a:close/>
                    <a:moveTo>
                      <a:pt x="592" y="0"/>
                    </a:moveTo>
                    <a:cubicBezTo>
                      <a:pt x="566" y="21"/>
                      <a:pt x="566" y="69"/>
                      <a:pt x="545" y="110"/>
                    </a:cubicBezTo>
                    <a:lnTo>
                      <a:pt x="854" y="110"/>
                    </a:lnTo>
                    <a:cubicBezTo>
                      <a:pt x="1069" y="131"/>
                      <a:pt x="1331" y="152"/>
                      <a:pt x="1461" y="173"/>
                    </a:cubicBezTo>
                    <a:cubicBezTo>
                      <a:pt x="1592" y="199"/>
                      <a:pt x="1681" y="241"/>
                      <a:pt x="1744" y="304"/>
                    </a:cubicBezTo>
                    <a:cubicBezTo>
                      <a:pt x="1833" y="393"/>
                      <a:pt x="1901" y="482"/>
                      <a:pt x="2006" y="613"/>
                    </a:cubicBezTo>
                    <a:cubicBezTo>
                      <a:pt x="2116" y="723"/>
                      <a:pt x="2205" y="828"/>
                      <a:pt x="2294" y="917"/>
                    </a:cubicBezTo>
                    <a:cubicBezTo>
                      <a:pt x="2357" y="1006"/>
                      <a:pt x="2378" y="1069"/>
                      <a:pt x="2378" y="1158"/>
                    </a:cubicBezTo>
                    <a:cubicBezTo>
                      <a:pt x="2378" y="1221"/>
                      <a:pt x="2336" y="1268"/>
                      <a:pt x="2268" y="1310"/>
                    </a:cubicBezTo>
                    <a:cubicBezTo>
                      <a:pt x="2205" y="1352"/>
                      <a:pt x="2116" y="1378"/>
                      <a:pt x="2053" y="1378"/>
                    </a:cubicBezTo>
                    <a:cubicBezTo>
                      <a:pt x="2006" y="1378"/>
                      <a:pt x="1943" y="1352"/>
                      <a:pt x="1875" y="1331"/>
                    </a:cubicBezTo>
                    <a:cubicBezTo>
                      <a:pt x="1812" y="1289"/>
                      <a:pt x="1723" y="1247"/>
                      <a:pt x="1613" y="1179"/>
                    </a:cubicBezTo>
                    <a:cubicBezTo>
                      <a:pt x="1399" y="1048"/>
                      <a:pt x="1179" y="938"/>
                      <a:pt x="828" y="854"/>
                    </a:cubicBezTo>
                    <a:cubicBezTo>
                      <a:pt x="655" y="807"/>
                      <a:pt x="461" y="786"/>
                      <a:pt x="283" y="765"/>
                    </a:cubicBezTo>
                    <a:cubicBezTo>
                      <a:pt x="220" y="744"/>
                      <a:pt x="131" y="723"/>
                      <a:pt x="89" y="723"/>
                    </a:cubicBezTo>
                    <a:lnTo>
                      <a:pt x="68" y="723"/>
                    </a:lnTo>
                    <a:cubicBezTo>
                      <a:pt x="42" y="744"/>
                      <a:pt x="21" y="765"/>
                      <a:pt x="0" y="807"/>
                    </a:cubicBezTo>
                    <a:cubicBezTo>
                      <a:pt x="21" y="807"/>
                      <a:pt x="42" y="807"/>
                      <a:pt x="68" y="828"/>
                    </a:cubicBezTo>
                    <a:cubicBezTo>
                      <a:pt x="110" y="828"/>
                      <a:pt x="199" y="854"/>
                      <a:pt x="262" y="854"/>
                    </a:cubicBezTo>
                    <a:cubicBezTo>
                      <a:pt x="435" y="896"/>
                      <a:pt x="634" y="917"/>
                      <a:pt x="807" y="959"/>
                    </a:cubicBezTo>
                    <a:cubicBezTo>
                      <a:pt x="1158" y="1027"/>
                      <a:pt x="1351" y="1137"/>
                      <a:pt x="1571" y="1268"/>
                    </a:cubicBezTo>
                    <a:cubicBezTo>
                      <a:pt x="1681" y="1331"/>
                      <a:pt x="1744" y="1378"/>
                      <a:pt x="1833" y="1420"/>
                    </a:cubicBezTo>
                    <a:cubicBezTo>
                      <a:pt x="1922" y="1462"/>
                      <a:pt x="1985" y="1482"/>
                      <a:pt x="2074" y="1482"/>
                    </a:cubicBezTo>
                    <a:cubicBezTo>
                      <a:pt x="2137" y="1462"/>
                      <a:pt x="2247" y="1441"/>
                      <a:pt x="2336" y="1399"/>
                    </a:cubicBezTo>
                    <a:cubicBezTo>
                      <a:pt x="2399" y="1352"/>
                      <a:pt x="2488" y="1268"/>
                      <a:pt x="2488" y="1158"/>
                    </a:cubicBezTo>
                    <a:cubicBezTo>
                      <a:pt x="2488" y="1048"/>
                      <a:pt x="2446" y="938"/>
                      <a:pt x="2357" y="854"/>
                    </a:cubicBezTo>
                    <a:cubicBezTo>
                      <a:pt x="2294" y="744"/>
                      <a:pt x="2184" y="655"/>
                      <a:pt x="2095" y="545"/>
                    </a:cubicBezTo>
                    <a:cubicBezTo>
                      <a:pt x="1985" y="414"/>
                      <a:pt x="1922" y="330"/>
                      <a:pt x="1833" y="241"/>
                    </a:cubicBezTo>
                    <a:cubicBezTo>
                      <a:pt x="1744" y="152"/>
                      <a:pt x="1639" y="89"/>
                      <a:pt x="1482" y="69"/>
                    </a:cubicBezTo>
                    <a:cubicBezTo>
                      <a:pt x="1351" y="42"/>
                      <a:pt x="1090" y="21"/>
                      <a:pt x="8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8"/>
              <p:cNvSpPr/>
              <p:nvPr/>
            </p:nvSpPr>
            <p:spPr>
              <a:xfrm>
                <a:off x="2740245" y="2351395"/>
                <a:ext cx="421304" cy="242939"/>
              </a:xfrm>
              <a:custGeom>
                <a:rect b="b" l="l" r="r" t="t"/>
                <a:pathLst>
                  <a:path extrusionOk="0" h="1550" w="2688">
                    <a:moveTo>
                      <a:pt x="1147" y="1"/>
                    </a:moveTo>
                    <a:cubicBezTo>
                      <a:pt x="1014" y="1"/>
                      <a:pt x="898" y="9"/>
                      <a:pt x="833" y="24"/>
                    </a:cubicBezTo>
                    <a:cubicBezTo>
                      <a:pt x="634" y="45"/>
                      <a:pt x="372" y="134"/>
                      <a:pt x="372" y="134"/>
                    </a:cubicBezTo>
                    <a:cubicBezTo>
                      <a:pt x="372" y="134"/>
                      <a:pt x="220" y="155"/>
                      <a:pt x="158" y="307"/>
                    </a:cubicBezTo>
                    <a:cubicBezTo>
                      <a:pt x="69" y="480"/>
                      <a:pt x="1" y="873"/>
                      <a:pt x="69" y="962"/>
                    </a:cubicBezTo>
                    <a:cubicBezTo>
                      <a:pt x="83" y="1001"/>
                      <a:pt x="118" y="1015"/>
                      <a:pt x="166" y="1015"/>
                    </a:cubicBezTo>
                    <a:cubicBezTo>
                      <a:pt x="253" y="1015"/>
                      <a:pt x="385" y="968"/>
                      <a:pt x="524" y="941"/>
                    </a:cubicBezTo>
                    <a:cubicBezTo>
                      <a:pt x="627" y="912"/>
                      <a:pt x="788" y="899"/>
                      <a:pt x="951" y="899"/>
                    </a:cubicBezTo>
                    <a:cubicBezTo>
                      <a:pt x="1171" y="899"/>
                      <a:pt x="1392" y="922"/>
                      <a:pt x="1467" y="962"/>
                    </a:cubicBezTo>
                    <a:cubicBezTo>
                      <a:pt x="1595" y="1023"/>
                      <a:pt x="2222" y="1549"/>
                      <a:pt x="2329" y="1549"/>
                    </a:cubicBezTo>
                    <a:cubicBezTo>
                      <a:pt x="2332" y="1549"/>
                      <a:pt x="2334" y="1549"/>
                      <a:pt x="2336" y="1548"/>
                    </a:cubicBezTo>
                    <a:cubicBezTo>
                      <a:pt x="2446" y="1527"/>
                      <a:pt x="2598" y="1417"/>
                      <a:pt x="2645" y="1182"/>
                    </a:cubicBezTo>
                    <a:cubicBezTo>
                      <a:pt x="2687" y="962"/>
                      <a:pt x="2619" y="894"/>
                      <a:pt x="2446" y="763"/>
                    </a:cubicBezTo>
                    <a:cubicBezTo>
                      <a:pt x="2252" y="611"/>
                      <a:pt x="2074" y="176"/>
                      <a:pt x="1881" y="87"/>
                    </a:cubicBezTo>
                    <a:cubicBezTo>
                      <a:pt x="1748" y="31"/>
                      <a:pt x="1413" y="1"/>
                      <a:pt x="1147"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8"/>
              <p:cNvSpPr/>
              <p:nvPr/>
            </p:nvSpPr>
            <p:spPr>
              <a:xfrm>
                <a:off x="2785384" y="2344498"/>
                <a:ext cx="379455" cy="258299"/>
              </a:xfrm>
              <a:custGeom>
                <a:rect b="b" l="l" r="r" t="t"/>
                <a:pathLst>
                  <a:path extrusionOk="0" h="1648" w="2421">
                    <a:moveTo>
                      <a:pt x="524" y="0"/>
                    </a:moveTo>
                    <a:cubicBezTo>
                      <a:pt x="477" y="47"/>
                      <a:pt x="435" y="89"/>
                      <a:pt x="393" y="152"/>
                    </a:cubicBezTo>
                    <a:cubicBezTo>
                      <a:pt x="435" y="131"/>
                      <a:pt x="498" y="110"/>
                      <a:pt x="545" y="110"/>
                    </a:cubicBezTo>
                    <a:cubicBezTo>
                      <a:pt x="601" y="110"/>
                      <a:pt x="717" y="101"/>
                      <a:pt x="854" y="101"/>
                    </a:cubicBezTo>
                    <a:cubicBezTo>
                      <a:pt x="922" y="101"/>
                      <a:pt x="996" y="103"/>
                      <a:pt x="1069" y="110"/>
                    </a:cubicBezTo>
                    <a:cubicBezTo>
                      <a:pt x="1284" y="110"/>
                      <a:pt x="1504" y="152"/>
                      <a:pt x="1572" y="199"/>
                    </a:cubicBezTo>
                    <a:cubicBezTo>
                      <a:pt x="1655" y="220"/>
                      <a:pt x="1744" y="351"/>
                      <a:pt x="1833" y="482"/>
                    </a:cubicBezTo>
                    <a:cubicBezTo>
                      <a:pt x="1917" y="613"/>
                      <a:pt x="2006" y="765"/>
                      <a:pt x="2116" y="854"/>
                    </a:cubicBezTo>
                    <a:cubicBezTo>
                      <a:pt x="2226" y="917"/>
                      <a:pt x="2268" y="964"/>
                      <a:pt x="2289" y="1006"/>
                    </a:cubicBezTo>
                    <a:cubicBezTo>
                      <a:pt x="2310" y="1048"/>
                      <a:pt x="2310" y="1116"/>
                      <a:pt x="2289" y="1226"/>
                    </a:cubicBezTo>
                    <a:cubicBezTo>
                      <a:pt x="2268" y="1419"/>
                      <a:pt x="2116" y="1529"/>
                      <a:pt x="2048" y="1550"/>
                    </a:cubicBezTo>
                    <a:cubicBezTo>
                      <a:pt x="2048" y="1550"/>
                      <a:pt x="2048" y="1529"/>
                      <a:pt x="2027" y="1529"/>
                    </a:cubicBezTo>
                    <a:cubicBezTo>
                      <a:pt x="2006" y="1508"/>
                      <a:pt x="1964" y="1508"/>
                      <a:pt x="1917" y="1461"/>
                    </a:cubicBezTo>
                    <a:cubicBezTo>
                      <a:pt x="1854" y="1419"/>
                      <a:pt x="1744" y="1357"/>
                      <a:pt x="1655" y="1288"/>
                    </a:cubicBezTo>
                    <a:cubicBezTo>
                      <a:pt x="1572" y="1226"/>
                      <a:pt x="1462" y="1137"/>
                      <a:pt x="1373" y="1095"/>
                    </a:cubicBezTo>
                    <a:cubicBezTo>
                      <a:pt x="1310" y="1027"/>
                      <a:pt x="1242" y="985"/>
                      <a:pt x="1200" y="964"/>
                    </a:cubicBezTo>
                    <a:cubicBezTo>
                      <a:pt x="1153" y="938"/>
                      <a:pt x="1090" y="917"/>
                      <a:pt x="1022" y="917"/>
                    </a:cubicBezTo>
                    <a:cubicBezTo>
                      <a:pt x="938" y="896"/>
                      <a:pt x="849" y="896"/>
                      <a:pt x="739" y="896"/>
                    </a:cubicBezTo>
                    <a:cubicBezTo>
                      <a:pt x="688" y="890"/>
                      <a:pt x="635" y="887"/>
                      <a:pt x="583" y="887"/>
                    </a:cubicBezTo>
                    <a:cubicBezTo>
                      <a:pt x="455" y="887"/>
                      <a:pt x="329" y="902"/>
                      <a:pt x="236" y="917"/>
                    </a:cubicBezTo>
                    <a:cubicBezTo>
                      <a:pt x="152" y="938"/>
                      <a:pt x="63" y="964"/>
                      <a:pt x="1" y="985"/>
                    </a:cubicBezTo>
                    <a:lnTo>
                      <a:pt x="1" y="1095"/>
                    </a:lnTo>
                    <a:cubicBezTo>
                      <a:pt x="84" y="1068"/>
                      <a:pt x="173" y="1048"/>
                      <a:pt x="262" y="1027"/>
                    </a:cubicBezTo>
                    <a:cubicBezTo>
                      <a:pt x="336" y="1012"/>
                      <a:pt x="458" y="997"/>
                      <a:pt x="583" y="997"/>
                    </a:cubicBezTo>
                    <a:cubicBezTo>
                      <a:pt x="635" y="997"/>
                      <a:pt x="688" y="1000"/>
                      <a:pt x="739" y="1006"/>
                    </a:cubicBezTo>
                    <a:lnTo>
                      <a:pt x="1001" y="1006"/>
                    </a:lnTo>
                    <a:cubicBezTo>
                      <a:pt x="1069" y="1027"/>
                      <a:pt x="1132" y="1048"/>
                      <a:pt x="1153" y="1048"/>
                    </a:cubicBezTo>
                    <a:cubicBezTo>
                      <a:pt x="1179" y="1068"/>
                      <a:pt x="1242" y="1116"/>
                      <a:pt x="1331" y="1158"/>
                    </a:cubicBezTo>
                    <a:cubicBezTo>
                      <a:pt x="1394" y="1226"/>
                      <a:pt x="1504" y="1309"/>
                      <a:pt x="1593" y="1377"/>
                    </a:cubicBezTo>
                    <a:cubicBezTo>
                      <a:pt x="1703" y="1440"/>
                      <a:pt x="1786" y="1508"/>
                      <a:pt x="1875" y="1571"/>
                    </a:cubicBezTo>
                    <a:cubicBezTo>
                      <a:pt x="1896" y="1592"/>
                      <a:pt x="1938" y="1618"/>
                      <a:pt x="1985" y="1618"/>
                    </a:cubicBezTo>
                    <a:cubicBezTo>
                      <a:pt x="2000" y="1633"/>
                      <a:pt x="2015" y="1648"/>
                      <a:pt x="2037" y="1648"/>
                    </a:cubicBezTo>
                    <a:cubicBezTo>
                      <a:pt x="2046" y="1648"/>
                      <a:pt x="2057" y="1645"/>
                      <a:pt x="2069" y="1639"/>
                    </a:cubicBezTo>
                    <a:cubicBezTo>
                      <a:pt x="2200" y="1618"/>
                      <a:pt x="2357" y="1487"/>
                      <a:pt x="2399" y="1247"/>
                    </a:cubicBezTo>
                    <a:cubicBezTo>
                      <a:pt x="2420" y="1137"/>
                      <a:pt x="2420" y="1048"/>
                      <a:pt x="2378" y="964"/>
                    </a:cubicBezTo>
                    <a:cubicBezTo>
                      <a:pt x="2357" y="896"/>
                      <a:pt x="2289" y="833"/>
                      <a:pt x="2179" y="765"/>
                    </a:cubicBezTo>
                    <a:cubicBezTo>
                      <a:pt x="2116" y="702"/>
                      <a:pt x="2006" y="545"/>
                      <a:pt x="1917" y="414"/>
                    </a:cubicBezTo>
                    <a:cubicBezTo>
                      <a:pt x="1833" y="283"/>
                      <a:pt x="1744" y="152"/>
                      <a:pt x="1614" y="89"/>
                    </a:cubicBezTo>
                    <a:cubicBezTo>
                      <a:pt x="1504" y="47"/>
                      <a:pt x="1284" y="21"/>
                      <a:pt x="10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8"/>
              <p:cNvSpPr/>
              <p:nvPr/>
            </p:nvSpPr>
            <p:spPr>
              <a:xfrm>
                <a:off x="2706547" y="2447002"/>
                <a:ext cx="417229" cy="210338"/>
              </a:xfrm>
              <a:custGeom>
                <a:rect b="b" l="l" r="r" t="t"/>
                <a:pathLst>
                  <a:path extrusionOk="0" h="1342" w="2662">
                    <a:moveTo>
                      <a:pt x="959" y="1"/>
                    </a:moveTo>
                    <a:cubicBezTo>
                      <a:pt x="765" y="1"/>
                      <a:pt x="216" y="263"/>
                      <a:pt x="216" y="263"/>
                    </a:cubicBezTo>
                    <a:cubicBezTo>
                      <a:pt x="216" y="263"/>
                      <a:pt x="1" y="854"/>
                      <a:pt x="195" y="1027"/>
                    </a:cubicBezTo>
                    <a:cubicBezTo>
                      <a:pt x="294" y="1127"/>
                      <a:pt x="404" y="1159"/>
                      <a:pt x="508" y="1159"/>
                    </a:cubicBezTo>
                    <a:cubicBezTo>
                      <a:pt x="612" y="1159"/>
                      <a:pt x="710" y="1127"/>
                      <a:pt x="786" y="1095"/>
                    </a:cubicBezTo>
                    <a:cubicBezTo>
                      <a:pt x="938" y="1027"/>
                      <a:pt x="1310" y="1006"/>
                      <a:pt x="1441" y="1006"/>
                    </a:cubicBezTo>
                    <a:cubicBezTo>
                      <a:pt x="1454" y="1005"/>
                      <a:pt x="1466" y="1004"/>
                      <a:pt x="1478" y="1004"/>
                    </a:cubicBezTo>
                    <a:cubicBezTo>
                      <a:pt x="1604" y="1004"/>
                      <a:pt x="1667" y="1102"/>
                      <a:pt x="1787" y="1179"/>
                    </a:cubicBezTo>
                    <a:cubicBezTo>
                      <a:pt x="1895" y="1241"/>
                      <a:pt x="2156" y="1342"/>
                      <a:pt x="2343" y="1342"/>
                    </a:cubicBezTo>
                    <a:cubicBezTo>
                      <a:pt x="2427" y="1342"/>
                      <a:pt x="2496" y="1322"/>
                      <a:pt x="2530" y="1268"/>
                    </a:cubicBezTo>
                    <a:cubicBezTo>
                      <a:pt x="2619" y="1069"/>
                      <a:pt x="2661" y="833"/>
                      <a:pt x="2467" y="655"/>
                    </a:cubicBezTo>
                    <a:cubicBezTo>
                      <a:pt x="2247" y="483"/>
                      <a:pt x="1986" y="179"/>
                      <a:pt x="1855" y="111"/>
                    </a:cubicBezTo>
                    <a:cubicBezTo>
                      <a:pt x="1724" y="48"/>
                      <a:pt x="1158" y="1"/>
                      <a:pt x="959"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8"/>
              <p:cNvSpPr/>
              <p:nvPr/>
            </p:nvSpPr>
            <p:spPr>
              <a:xfrm>
                <a:off x="2774726" y="2437128"/>
                <a:ext cx="349049" cy="229303"/>
              </a:xfrm>
              <a:custGeom>
                <a:rect b="b" l="l" r="r" t="t"/>
                <a:pathLst>
                  <a:path extrusionOk="0" h="1463" w="2227">
                    <a:moveTo>
                      <a:pt x="524" y="1"/>
                    </a:moveTo>
                    <a:cubicBezTo>
                      <a:pt x="414" y="22"/>
                      <a:pt x="262" y="64"/>
                      <a:pt x="110" y="132"/>
                    </a:cubicBezTo>
                    <a:cubicBezTo>
                      <a:pt x="110" y="153"/>
                      <a:pt x="90" y="195"/>
                      <a:pt x="90" y="216"/>
                    </a:cubicBezTo>
                    <a:lnTo>
                      <a:pt x="90" y="263"/>
                    </a:lnTo>
                    <a:lnTo>
                      <a:pt x="110" y="242"/>
                    </a:lnTo>
                    <a:cubicBezTo>
                      <a:pt x="262" y="174"/>
                      <a:pt x="435" y="111"/>
                      <a:pt x="524" y="111"/>
                    </a:cubicBezTo>
                    <a:cubicBezTo>
                      <a:pt x="613" y="111"/>
                      <a:pt x="807" y="132"/>
                      <a:pt x="985" y="153"/>
                    </a:cubicBezTo>
                    <a:cubicBezTo>
                      <a:pt x="1090" y="153"/>
                      <a:pt x="1179" y="174"/>
                      <a:pt x="1247" y="174"/>
                    </a:cubicBezTo>
                    <a:cubicBezTo>
                      <a:pt x="1310" y="195"/>
                      <a:pt x="1378" y="216"/>
                      <a:pt x="1399" y="216"/>
                    </a:cubicBezTo>
                    <a:cubicBezTo>
                      <a:pt x="1441" y="263"/>
                      <a:pt x="1551" y="347"/>
                      <a:pt x="1661" y="436"/>
                    </a:cubicBezTo>
                    <a:cubicBezTo>
                      <a:pt x="1771" y="546"/>
                      <a:pt x="1875" y="656"/>
                      <a:pt x="1985" y="766"/>
                    </a:cubicBezTo>
                    <a:cubicBezTo>
                      <a:pt x="2074" y="828"/>
                      <a:pt x="2116" y="917"/>
                      <a:pt x="2116" y="1027"/>
                    </a:cubicBezTo>
                    <a:cubicBezTo>
                      <a:pt x="2116" y="1111"/>
                      <a:pt x="2095" y="1221"/>
                      <a:pt x="2032" y="1310"/>
                    </a:cubicBezTo>
                    <a:cubicBezTo>
                      <a:pt x="2032" y="1331"/>
                      <a:pt x="1985" y="1352"/>
                      <a:pt x="1943" y="1352"/>
                    </a:cubicBezTo>
                    <a:cubicBezTo>
                      <a:pt x="1901" y="1352"/>
                      <a:pt x="1833" y="1352"/>
                      <a:pt x="1744" y="1331"/>
                    </a:cubicBezTo>
                    <a:cubicBezTo>
                      <a:pt x="1613" y="1310"/>
                      <a:pt x="1462" y="1242"/>
                      <a:pt x="1378" y="1200"/>
                    </a:cubicBezTo>
                    <a:cubicBezTo>
                      <a:pt x="1310" y="1158"/>
                      <a:pt x="1268" y="1111"/>
                      <a:pt x="1221" y="1069"/>
                    </a:cubicBezTo>
                    <a:cubicBezTo>
                      <a:pt x="1158" y="1048"/>
                      <a:pt x="1090" y="1001"/>
                      <a:pt x="1006" y="1001"/>
                    </a:cubicBezTo>
                    <a:cubicBezTo>
                      <a:pt x="938" y="1001"/>
                      <a:pt x="807" y="1027"/>
                      <a:pt x="676" y="1027"/>
                    </a:cubicBezTo>
                    <a:cubicBezTo>
                      <a:pt x="545" y="1048"/>
                      <a:pt x="414" y="1069"/>
                      <a:pt x="330" y="1111"/>
                    </a:cubicBezTo>
                    <a:cubicBezTo>
                      <a:pt x="283" y="1132"/>
                      <a:pt x="241" y="1132"/>
                      <a:pt x="220" y="1158"/>
                    </a:cubicBezTo>
                    <a:lnTo>
                      <a:pt x="199" y="1179"/>
                    </a:lnTo>
                    <a:lnTo>
                      <a:pt x="0" y="1263"/>
                    </a:lnTo>
                    <a:cubicBezTo>
                      <a:pt x="21" y="1263"/>
                      <a:pt x="42" y="1289"/>
                      <a:pt x="69" y="1289"/>
                    </a:cubicBezTo>
                    <a:cubicBezTo>
                      <a:pt x="173" y="1289"/>
                      <a:pt x="283" y="1242"/>
                      <a:pt x="372" y="1200"/>
                    </a:cubicBezTo>
                    <a:cubicBezTo>
                      <a:pt x="435" y="1179"/>
                      <a:pt x="566" y="1158"/>
                      <a:pt x="697" y="1132"/>
                    </a:cubicBezTo>
                    <a:cubicBezTo>
                      <a:pt x="828" y="1132"/>
                      <a:pt x="938" y="1111"/>
                      <a:pt x="1027" y="1111"/>
                    </a:cubicBezTo>
                    <a:cubicBezTo>
                      <a:pt x="1069" y="1111"/>
                      <a:pt x="1116" y="1132"/>
                      <a:pt x="1158" y="1158"/>
                    </a:cubicBezTo>
                    <a:cubicBezTo>
                      <a:pt x="1200" y="1200"/>
                      <a:pt x="1268" y="1242"/>
                      <a:pt x="1331" y="1289"/>
                    </a:cubicBezTo>
                    <a:cubicBezTo>
                      <a:pt x="1420" y="1331"/>
                      <a:pt x="1572" y="1394"/>
                      <a:pt x="1723" y="1441"/>
                    </a:cubicBezTo>
                    <a:cubicBezTo>
                      <a:pt x="1812" y="1462"/>
                      <a:pt x="1875" y="1462"/>
                      <a:pt x="1964" y="1462"/>
                    </a:cubicBezTo>
                    <a:cubicBezTo>
                      <a:pt x="2032" y="1441"/>
                      <a:pt x="2095" y="1420"/>
                      <a:pt x="2137" y="1352"/>
                    </a:cubicBezTo>
                    <a:cubicBezTo>
                      <a:pt x="2184" y="1242"/>
                      <a:pt x="2226" y="1132"/>
                      <a:pt x="2226" y="1001"/>
                    </a:cubicBezTo>
                    <a:cubicBezTo>
                      <a:pt x="2226" y="896"/>
                      <a:pt x="2163" y="766"/>
                      <a:pt x="2053" y="677"/>
                    </a:cubicBezTo>
                    <a:cubicBezTo>
                      <a:pt x="1964" y="587"/>
                      <a:pt x="1833" y="477"/>
                      <a:pt x="1723" y="373"/>
                    </a:cubicBezTo>
                    <a:cubicBezTo>
                      <a:pt x="1613" y="263"/>
                      <a:pt x="1530" y="174"/>
                      <a:pt x="1441" y="132"/>
                    </a:cubicBezTo>
                    <a:cubicBezTo>
                      <a:pt x="1399" y="111"/>
                      <a:pt x="1352" y="85"/>
                      <a:pt x="1268" y="85"/>
                    </a:cubicBezTo>
                    <a:cubicBezTo>
                      <a:pt x="1179" y="64"/>
                      <a:pt x="1090" y="43"/>
                      <a:pt x="1006" y="43"/>
                    </a:cubicBezTo>
                    <a:cubicBezTo>
                      <a:pt x="828" y="22"/>
                      <a:pt x="676" y="1"/>
                      <a:pt x="56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38"/>
              <p:cNvSpPr/>
              <p:nvPr/>
            </p:nvSpPr>
            <p:spPr>
              <a:xfrm>
                <a:off x="2555611" y="798941"/>
                <a:ext cx="321934" cy="328360"/>
              </a:xfrm>
              <a:custGeom>
                <a:rect b="b" l="l" r="r" t="t"/>
                <a:pathLst>
                  <a:path extrusionOk="0" h="2095" w="2054">
                    <a:moveTo>
                      <a:pt x="592" y="0"/>
                    </a:moveTo>
                    <a:cubicBezTo>
                      <a:pt x="262" y="0"/>
                      <a:pt x="0" y="262"/>
                      <a:pt x="0" y="587"/>
                    </a:cubicBezTo>
                    <a:lnTo>
                      <a:pt x="0" y="1503"/>
                    </a:lnTo>
                    <a:cubicBezTo>
                      <a:pt x="0" y="1833"/>
                      <a:pt x="262" y="2095"/>
                      <a:pt x="592" y="2095"/>
                    </a:cubicBezTo>
                    <a:lnTo>
                      <a:pt x="1467" y="2095"/>
                    </a:lnTo>
                    <a:cubicBezTo>
                      <a:pt x="1791" y="2095"/>
                      <a:pt x="2053" y="1833"/>
                      <a:pt x="2053" y="1503"/>
                    </a:cubicBezTo>
                    <a:lnTo>
                      <a:pt x="2053" y="587"/>
                    </a:lnTo>
                    <a:cubicBezTo>
                      <a:pt x="2053" y="262"/>
                      <a:pt x="1791" y="0"/>
                      <a:pt x="1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8"/>
              <p:cNvSpPr/>
              <p:nvPr/>
            </p:nvSpPr>
            <p:spPr>
              <a:xfrm>
                <a:off x="2549028" y="792358"/>
                <a:ext cx="334943" cy="344817"/>
              </a:xfrm>
              <a:custGeom>
                <a:rect b="b" l="l" r="r" t="t"/>
                <a:pathLst>
                  <a:path extrusionOk="0" h="2200" w="2137">
                    <a:moveTo>
                      <a:pt x="1509" y="105"/>
                    </a:moveTo>
                    <a:cubicBezTo>
                      <a:pt x="1791" y="105"/>
                      <a:pt x="2032" y="346"/>
                      <a:pt x="2032" y="629"/>
                    </a:cubicBezTo>
                    <a:lnTo>
                      <a:pt x="2032" y="1545"/>
                    </a:lnTo>
                    <a:cubicBezTo>
                      <a:pt x="2032" y="1854"/>
                      <a:pt x="1791" y="2095"/>
                      <a:pt x="1509" y="2095"/>
                    </a:cubicBezTo>
                    <a:lnTo>
                      <a:pt x="634" y="2095"/>
                    </a:lnTo>
                    <a:cubicBezTo>
                      <a:pt x="351" y="2095"/>
                      <a:pt x="110" y="1854"/>
                      <a:pt x="110" y="1545"/>
                    </a:cubicBezTo>
                    <a:lnTo>
                      <a:pt x="110" y="629"/>
                    </a:lnTo>
                    <a:cubicBezTo>
                      <a:pt x="110" y="346"/>
                      <a:pt x="351" y="105"/>
                      <a:pt x="634" y="105"/>
                    </a:cubicBezTo>
                    <a:close/>
                    <a:moveTo>
                      <a:pt x="634" y="0"/>
                    </a:moveTo>
                    <a:cubicBezTo>
                      <a:pt x="283" y="0"/>
                      <a:pt x="0" y="283"/>
                      <a:pt x="0" y="629"/>
                    </a:cubicBezTo>
                    <a:lnTo>
                      <a:pt x="0" y="1545"/>
                    </a:lnTo>
                    <a:cubicBezTo>
                      <a:pt x="0" y="1917"/>
                      <a:pt x="283" y="2200"/>
                      <a:pt x="634" y="2200"/>
                    </a:cubicBezTo>
                    <a:lnTo>
                      <a:pt x="1509" y="2200"/>
                    </a:lnTo>
                    <a:cubicBezTo>
                      <a:pt x="1854" y="2200"/>
                      <a:pt x="2137" y="1917"/>
                      <a:pt x="2137" y="1545"/>
                    </a:cubicBezTo>
                    <a:lnTo>
                      <a:pt x="2137" y="629"/>
                    </a:lnTo>
                    <a:cubicBezTo>
                      <a:pt x="2137" y="283"/>
                      <a:pt x="1854" y="0"/>
                      <a:pt x="150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8"/>
              <p:cNvSpPr/>
              <p:nvPr/>
            </p:nvSpPr>
            <p:spPr>
              <a:xfrm>
                <a:off x="2511255" y="798941"/>
                <a:ext cx="318642" cy="328360"/>
              </a:xfrm>
              <a:custGeom>
                <a:rect b="b" l="l" r="r" t="t"/>
                <a:pathLst>
                  <a:path extrusionOk="0" h="2095" w="2033">
                    <a:moveTo>
                      <a:pt x="592" y="0"/>
                    </a:moveTo>
                    <a:cubicBezTo>
                      <a:pt x="262" y="0"/>
                      <a:pt x="0" y="262"/>
                      <a:pt x="0" y="587"/>
                    </a:cubicBezTo>
                    <a:lnTo>
                      <a:pt x="0" y="1503"/>
                    </a:lnTo>
                    <a:cubicBezTo>
                      <a:pt x="0" y="1833"/>
                      <a:pt x="262" y="2095"/>
                      <a:pt x="592" y="2095"/>
                    </a:cubicBezTo>
                    <a:lnTo>
                      <a:pt x="1441" y="2095"/>
                    </a:lnTo>
                    <a:cubicBezTo>
                      <a:pt x="1771" y="2095"/>
                      <a:pt x="2032" y="1833"/>
                      <a:pt x="2032" y="1503"/>
                    </a:cubicBezTo>
                    <a:lnTo>
                      <a:pt x="2032" y="587"/>
                    </a:lnTo>
                    <a:cubicBezTo>
                      <a:pt x="2032" y="262"/>
                      <a:pt x="1771" y="0"/>
                      <a:pt x="14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8"/>
              <p:cNvSpPr/>
              <p:nvPr/>
            </p:nvSpPr>
            <p:spPr>
              <a:xfrm>
                <a:off x="2501381" y="792358"/>
                <a:ext cx="338391" cy="344817"/>
              </a:xfrm>
              <a:custGeom>
                <a:rect b="b" l="l" r="r" t="t"/>
                <a:pathLst>
                  <a:path extrusionOk="0" h="2200" w="2159">
                    <a:moveTo>
                      <a:pt x="1504" y="105"/>
                    </a:moveTo>
                    <a:cubicBezTo>
                      <a:pt x="1813" y="105"/>
                      <a:pt x="2048" y="346"/>
                      <a:pt x="2048" y="629"/>
                    </a:cubicBezTo>
                    <a:lnTo>
                      <a:pt x="2048" y="1545"/>
                    </a:lnTo>
                    <a:cubicBezTo>
                      <a:pt x="2048" y="1854"/>
                      <a:pt x="1813" y="2095"/>
                      <a:pt x="1504" y="2095"/>
                    </a:cubicBezTo>
                    <a:lnTo>
                      <a:pt x="655" y="2095"/>
                    </a:lnTo>
                    <a:cubicBezTo>
                      <a:pt x="346" y="2095"/>
                      <a:pt x="111" y="1854"/>
                      <a:pt x="111" y="1545"/>
                    </a:cubicBezTo>
                    <a:lnTo>
                      <a:pt x="111" y="629"/>
                    </a:lnTo>
                    <a:cubicBezTo>
                      <a:pt x="111" y="346"/>
                      <a:pt x="346" y="105"/>
                      <a:pt x="655" y="105"/>
                    </a:cubicBezTo>
                    <a:close/>
                    <a:moveTo>
                      <a:pt x="655" y="0"/>
                    </a:moveTo>
                    <a:cubicBezTo>
                      <a:pt x="304" y="0"/>
                      <a:pt x="1" y="283"/>
                      <a:pt x="1" y="629"/>
                    </a:cubicBezTo>
                    <a:lnTo>
                      <a:pt x="1" y="1545"/>
                    </a:lnTo>
                    <a:cubicBezTo>
                      <a:pt x="1" y="1917"/>
                      <a:pt x="304" y="2200"/>
                      <a:pt x="655" y="2200"/>
                    </a:cubicBezTo>
                    <a:lnTo>
                      <a:pt x="1504" y="2200"/>
                    </a:lnTo>
                    <a:cubicBezTo>
                      <a:pt x="1875" y="2200"/>
                      <a:pt x="2158" y="1917"/>
                      <a:pt x="2158" y="1545"/>
                    </a:cubicBezTo>
                    <a:lnTo>
                      <a:pt x="2158" y="629"/>
                    </a:lnTo>
                    <a:cubicBezTo>
                      <a:pt x="2158" y="283"/>
                      <a:pt x="1875" y="0"/>
                      <a:pt x="150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8"/>
              <p:cNvSpPr/>
              <p:nvPr/>
            </p:nvSpPr>
            <p:spPr>
              <a:xfrm>
                <a:off x="2480849" y="798941"/>
                <a:ext cx="317859" cy="328360"/>
              </a:xfrm>
              <a:custGeom>
                <a:rect b="b" l="l" r="r" t="t"/>
                <a:pathLst>
                  <a:path extrusionOk="0" h="2095" w="2028">
                    <a:moveTo>
                      <a:pt x="587" y="0"/>
                    </a:moveTo>
                    <a:cubicBezTo>
                      <a:pt x="263" y="0"/>
                      <a:pt x="1" y="262"/>
                      <a:pt x="1" y="587"/>
                    </a:cubicBezTo>
                    <a:lnTo>
                      <a:pt x="1" y="1503"/>
                    </a:lnTo>
                    <a:cubicBezTo>
                      <a:pt x="1" y="1833"/>
                      <a:pt x="263" y="2095"/>
                      <a:pt x="587" y="2095"/>
                    </a:cubicBezTo>
                    <a:lnTo>
                      <a:pt x="1462" y="2095"/>
                    </a:lnTo>
                    <a:cubicBezTo>
                      <a:pt x="1766" y="2095"/>
                      <a:pt x="2027" y="1833"/>
                      <a:pt x="2027" y="1503"/>
                    </a:cubicBezTo>
                    <a:lnTo>
                      <a:pt x="2027" y="587"/>
                    </a:lnTo>
                    <a:cubicBezTo>
                      <a:pt x="2027" y="262"/>
                      <a:pt x="1766" y="0"/>
                      <a:pt x="14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8"/>
              <p:cNvSpPr/>
              <p:nvPr/>
            </p:nvSpPr>
            <p:spPr>
              <a:xfrm>
                <a:off x="2477332" y="792358"/>
                <a:ext cx="335883" cy="344817"/>
              </a:xfrm>
              <a:custGeom>
                <a:rect b="b" l="l" r="r" t="t"/>
                <a:pathLst>
                  <a:path extrusionOk="0" h="2200" w="2143">
                    <a:moveTo>
                      <a:pt x="1509" y="105"/>
                    </a:moveTo>
                    <a:cubicBezTo>
                      <a:pt x="1792" y="105"/>
                      <a:pt x="2032" y="346"/>
                      <a:pt x="2032" y="629"/>
                    </a:cubicBezTo>
                    <a:lnTo>
                      <a:pt x="2032" y="1545"/>
                    </a:lnTo>
                    <a:cubicBezTo>
                      <a:pt x="2032" y="1854"/>
                      <a:pt x="1792" y="2095"/>
                      <a:pt x="1509" y="2095"/>
                    </a:cubicBezTo>
                    <a:lnTo>
                      <a:pt x="634" y="2095"/>
                    </a:lnTo>
                    <a:cubicBezTo>
                      <a:pt x="330" y="2095"/>
                      <a:pt x="111" y="1854"/>
                      <a:pt x="111" y="1545"/>
                    </a:cubicBezTo>
                    <a:lnTo>
                      <a:pt x="111" y="629"/>
                    </a:lnTo>
                    <a:cubicBezTo>
                      <a:pt x="111" y="346"/>
                      <a:pt x="330" y="105"/>
                      <a:pt x="634" y="105"/>
                    </a:cubicBezTo>
                    <a:close/>
                    <a:moveTo>
                      <a:pt x="634" y="0"/>
                    </a:moveTo>
                    <a:cubicBezTo>
                      <a:pt x="289" y="0"/>
                      <a:pt x="1" y="283"/>
                      <a:pt x="1" y="629"/>
                    </a:cubicBezTo>
                    <a:lnTo>
                      <a:pt x="1" y="1545"/>
                    </a:lnTo>
                    <a:cubicBezTo>
                      <a:pt x="1" y="1917"/>
                      <a:pt x="289" y="2200"/>
                      <a:pt x="634" y="2200"/>
                    </a:cubicBezTo>
                    <a:lnTo>
                      <a:pt x="1509" y="2200"/>
                    </a:lnTo>
                    <a:cubicBezTo>
                      <a:pt x="1860" y="2200"/>
                      <a:pt x="2142" y="1917"/>
                      <a:pt x="2142" y="1545"/>
                    </a:cubicBezTo>
                    <a:lnTo>
                      <a:pt x="2142" y="629"/>
                    </a:lnTo>
                    <a:cubicBezTo>
                      <a:pt x="2142" y="283"/>
                      <a:pt x="1860" y="0"/>
                      <a:pt x="150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8"/>
              <p:cNvSpPr/>
              <p:nvPr/>
            </p:nvSpPr>
            <p:spPr>
              <a:xfrm>
                <a:off x="2525205" y="843140"/>
                <a:ext cx="232438" cy="239961"/>
              </a:xfrm>
              <a:custGeom>
                <a:rect b="b" l="l" r="r" t="t"/>
                <a:pathLst>
                  <a:path extrusionOk="0" h="1531" w="1483">
                    <a:moveTo>
                      <a:pt x="414" y="1"/>
                    </a:moveTo>
                    <a:cubicBezTo>
                      <a:pt x="173" y="1"/>
                      <a:pt x="0" y="200"/>
                      <a:pt x="0" y="436"/>
                    </a:cubicBezTo>
                    <a:lnTo>
                      <a:pt x="0" y="1116"/>
                    </a:lnTo>
                    <a:cubicBezTo>
                      <a:pt x="0" y="1352"/>
                      <a:pt x="173" y="1530"/>
                      <a:pt x="414" y="1530"/>
                    </a:cubicBezTo>
                    <a:lnTo>
                      <a:pt x="1048" y="1530"/>
                    </a:lnTo>
                    <a:cubicBezTo>
                      <a:pt x="1289" y="1530"/>
                      <a:pt x="1483" y="1352"/>
                      <a:pt x="1483" y="1116"/>
                    </a:cubicBezTo>
                    <a:lnTo>
                      <a:pt x="1483" y="436"/>
                    </a:lnTo>
                    <a:cubicBezTo>
                      <a:pt x="1483" y="200"/>
                      <a:pt x="1289" y="1"/>
                      <a:pt x="10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8"/>
              <p:cNvSpPr/>
              <p:nvPr/>
            </p:nvSpPr>
            <p:spPr>
              <a:xfrm>
                <a:off x="2514547" y="836557"/>
                <a:ext cx="253754" cy="256262"/>
              </a:xfrm>
              <a:custGeom>
                <a:rect b="b" l="l" r="r" t="t"/>
                <a:pathLst>
                  <a:path extrusionOk="0" h="1635" w="1619">
                    <a:moveTo>
                      <a:pt x="1116" y="111"/>
                    </a:moveTo>
                    <a:cubicBezTo>
                      <a:pt x="1336" y="111"/>
                      <a:pt x="1509" y="263"/>
                      <a:pt x="1509" y="478"/>
                    </a:cubicBezTo>
                    <a:lnTo>
                      <a:pt x="1509" y="1158"/>
                    </a:lnTo>
                    <a:cubicBezTo>
                      <a:pt x="1509" y="1352"/>
                      <a:pt x="1336" y="1525"/>
                      <a:pt x="1116" y="1525"/>
                    </a:cubicBezTo>
                    <a:lnTo>
                      <a:pt x="482" y="1525"/>
                    </a:lnTo>
                    <a:cubicBezTo>
                      <a:pt x="288" y="1525"/>
                      <a:pt x="110" y="1352"/>
                      <a:pt x="110" y="1158"/>
                    </a:cubicBezTo>
                    <a:lnTo>
                      <a:pt x="110" y="478"/>
                    </a:lnTo>
                    <a:cubicBezTo>
                      <a:pt x="110" y="263"/>
                      <a:pt x="288" y="111"/>
                      <a:pt x="482" y="111"/>
                    </a:cubicBezTo>
                    <a:close/>
                    <a:moveTo>
                      <a:pt x="482" y="1"/>
                    </a:moveTo>
                    <a:cubicBezTo>
                      <a:pt x="220" y="1"/>
                      <a:pt x="0" y="216"/>
                      <a:pt x="0" y="478"/>
                    </a:cubicBezTo>
                    <a:lnTo>
                      <a:pt x="0" y="1158"/>
                    </a:lnTo>
                    <a:cubicBezTo>
                      <a:pt x="0" y="1420"/>
                      <a:pt x="220" y="1635"/>
                      <a:pt x="482" y="1635"/>
                    </a:cubicBezTo>
                    <a:lnTo>
                      <a:pt x="1116" y="1635"/>
                    </a:lnTo>
                    <a:cubicBezTo>
                      <a:pt x="1399" y="1635"/>
                      <a:pt x="1619" y="1420"/>
                      <a:pt x="1619" y="1158"/>
                    </a:cubicBezTo>
                    <a:lnTo>
                      <a:pt x="1619" y="478"/>
                    </a:lnTo>
                    <a:cubicBezTo>
                      <a:pt x="1619" y="216"/>
                      <a:pt x="1399" y="1"/>
                      <a:pt x="111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8"/>
              <p:cNvSpPr/>
              <p:nvPr/>
            </p:nvSpPr>
            <p:spPr>
              <a:xfrm>
                <a:off x="2580219" y="843140"/>
                <a:ext cx="177424" cy="239961"/>
              </a:xfrm>
              <a:custGeom>
                <a:rect b="b" l="l" r="r" t="t"/>
                <a:pathLst>
                  <a:path extrusionOk="0" h="1531" w="1132">
                    <a:moveTo>
                      <a:pt x="414" y="1"/>
                    </a:moveTo>
                    <a:cubicBezTo>
                      <a:pt x="194" y="1"/>
                      <a:pt x="0" y="200"/>
                      <a:pt x="0" y="436"/>
                    </a:cubicBezTo>
                    <a:lnTo>
                      <a:pt x="0" y="1116"/>
                    </a:lnTo>
                    <a:cubicBezTo>
                      <a:pt x="0" y="1352"/>
                      <a:pt x="194" y="1530"/>
                      <a:pt x="414" y="1530"/>
                    </a:cubicBezTo>
                    <a:lnTo>
                      <a:pt x="697" y="1530"/>
                    </a:lnTo>
                    <a:cubicBezTo>
                      <a:pt x="938" y="1530"/>
                      <a:pt x="1132" y="1352"/>
                      <a:pt x="1132" y="1116"/>
                    </a:cubicBezTo>
                    <a:lnTo>
                      <a:pt x="1132" y="436"/>
                    </a:lnTo>
                    <a:cubicBezTo>
                      <a:pt x="1132" y="200"/>
                      <a:pt x="938" y="1"/>
                      <a:pt x="6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8"/>
              <p:cNvSpPr/>
              <p:nvPr/>
            </p:nvSpPr>
            <p:spPr>
              <a:xfrm>
                <a:off x="2569561" y="836557"/>
                <a:ext cx="198740" cy="256262"/>
              </a:xfrm>
              <a:custGeom>
                <a:rect b="b" l="l" r="r" t="t"/>
                <a:pathLst>
                  <a:path extrusionOk="0" h="1635" w="1268">
                    <a:moveTo>
                      <a:pt x="765" y="111"/>
                    </a:moveTo>
                    <a:cubicBezTo>
                      <a:pt x="985" y="111"/>
                      <a:pt x="1158" y="263"/>
                      <a:pt x="1158" y="478"/>
                    </a:cubicBezTo>
                    <a:lnTo>
                      <a:pt x="1158" y="1158"/>
                    </a:lnTo>
                    <a:cubicBezTo>
                      <a:pt x="1158" y="1352"/>
                      <a:pt x="985" y="1525"/>
                      <a:pt x="765" y="1525"/>
                    </a:cubicBezTo>
                    <a:lnTo>
                      <a:pt x="482" y="1525"/>
                    </a:lnTo>
                    <a:cubicBezTo>
                      <a:pt x="283" y="1525"/>
                      <a:pt x="110" y="1352"/>
                      <a:pt x="110" y="1158"/>
                    </a:cubicBezTo>
                    <a:lnTo>
                      <a:pt x="110" y="478"/>
                    </a:lnTo>
                    <a:cubicBezTo>
                      <a:pt x="110" y="263"/>
                      <a:pt x="283" y="111"/>
                      <a:pt x="482" y="111"/>
                    </a:cubicBezTo>
                    <a:close/>
                    <a:moveTo>
                      <a:pt x="482" y="1"/>
                    </a:moveTo>
                    <a:cubicBezTo>
                      <a:pt x="220" y="1"/>
                      <a:pt x="0" y="216"/>
                      <a:pt x="0" y="478"/>
                    </a:cubicBezTo>
                    <a:lnTo>
                      <a:pt x="0" y="1158"/>
                    </a:lnTo>
                    <a:cubicBezTo>
                      <a:pt x="0" y="1420"/>
                      <a:pt x="220" y="1635"/>
                      <a:pt x="482" y="1635"/>
                    </a:cubicBezTo>
                    <a:lnTo>
                      <a:pt x="765" y="1635"/>
                    </a:lnTo>
                    <a:cubicBezTo>
                      <a:pt x="1048" y="1635"/>
                      <a:pt x="1268" y="1420"/>
                      <a:pt x="1268" y="1158"/>
                    </a:cubicBezTo>
                    <a:lnTo>
                      <a:pt x="1268" y="478"/>
                    </a:lnTo>
                    <a:cubicBezTo>
                      <a:pt x="1268" y="216"/>
                      <a:pt x="1048" y="1"/>
                      <a:pt x="76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8"/>
              <p:cNvSpPr/>
              <p:nvPr/>
            </p:nvSpPr>
            <p:spPr>
              <a:xfrm>
                <a:off x="1851245" y="461962"/>
                <a:ext cx="988528" cy="816589"/>
              </a:xfrm>
              <a:custGeom>
                <a:rect b="b" l="l" r="r" t="t"/>
                <a:pathLst>
                  <a:path extrusionOk="0" h="5210" w="6307">
                    <a:moveTo>
                      <a:pt x="5308" y="0"/>
                    </a:moveTo>
                    <a:cubicBezTo>
                      <a:pt x="5024" y="0"/>
                      <a:pt x="4728" y="272"/>
                      <a:pt x="4389" y="380"/>
                    </a:cubicBezTo>
                    <a:cubicBezTo>
                      <a:pt x="4133" y="447"/>
                      <a:pt x="3654" y="463"/>
                      <a:pt x="3163" y="463"/>
                    </a:cubicBezTo>
                    <a:cubicBezTo>
                      <a:pt x="2692" y="463"/>
                      <a:pt x="2210" y="448"/>
                      <a:pt x="1902" y="448"/>
                    </a:cubicBezTo>
                    <a:cubicBezTo>
                      <a:pt x="1247" y="448"/>
                      <a:pt x="828" y="993"/>
                      <a:pt x="828" y="1516"/>
                    </a:cubicBezTo>
                    <a:cubicBezTo>
                      <a:pt x="808" y="2050"/>
                      <a:pt x="853" y="2146"/>
                      <a:pt x="855" y="2150"/>
                    </a:cubicBezTo>
                    <a:lnTo>
                      <a:pt x="855" y="2150"/>
                    </a:lnTo>
                    <a:cubicBezTo>
                      <a:pt x="850" y="2141"/>
                      <a:pt x="584" y="1618"/>
                      <a:pt x="321" y="1618"/>
                    </a:cubicBezTo>
                    <a:cubicBezTo>
                      <a:pt x="301" y="1618"/>
                      <a:pt x="282" y="1620"/>
                      <a:pt x="263" y="1626"/>
                    </a:cubicBezTo>
                    <a:cubicBezTo>
                      <a:pt x="1" y="1736"/>
                      <a:pt x="525" y="2281"/>
                      <a:pt x="525" y="2281"/>
                    </a:cubicBezTo>
                    <a:cubicBezTo>
                      <a:pt x="525" y="2281"/>
                      <a:pt x="424" y="2251"/>
                      <a:pt x="318" y="2251"/>
                    </a:cubicBezTo>
                    <a:cubicBezTo>
                      <a:pt x="202" y="2251"/>
                      <a:pt x="80" y="2286"/>
                      <a:pt x="69" y="2433"/>
                    </a:cubicBezTo>
                    <a:cubicBezTo>
                      <a:pt x="39" y="2610"/>
                      <a:pt x="254" y="2643"/>
                      <a:pt x="417" y="2643"/>
                    </a:cubicBezTo>
                    <a:cubicBezTo>
                      <a:pt x="514" y="2643"/>
                      <a:pt x="593" y="2632"/>
                      <a:pt x="593" y="2632"/>
                    </a:cubicBezTo>
                    <a:lnTo>
                      <a:pt x="593" y="2632"/>
                    </a:lnTo>
                    <a:cubicBezTo>
                      <a:pt x="593" y="2632"/>
                      <a:pt x="331" y="3025"/>
                      <a:pt x="415" y="3548"/>
                    </a:cubicBezTo>
                    <a:cubicBezTo>
                      <a:pt x="525" y="4072"/>
                      <a:pt x="766" y="4224"/>
                      <a:pt x="787" y="4549"/>
                    </a:cubicBezTo>
                    <a:cubicBezTo>
                      <a:pt x="807" y="4899"/>
                      <a:pt x="745" y="5009"/>
                      <a:pt x="896" y="5072"/>
                    </a:cubicBezTo>
                    <a:cubicBezTo>
                      <a:pt x="928" y="5090"/>
                      <a:pt x="964" y="5098"/>
                      <a:pt x="1003" y="5098"/>
                    </a:cubicBezTo>
                    <a:cubicBezTo>
                      <a:pt x="1152" y="5098"/>
                      <a:pt x="1331" y="4988"/>
                      <a:pt x="1331" y="4988"/>
                    </a:cubicBezTo>
                    <a:lnTo>
                      <a:pt x="1331" y="4988"/>
                    </a:lnTo>
                    <a:cubicBezTo>
                      <a:pt x="1331" y="4988"/>
                      <a:pt x="1289" y="5140"/>
                      <a:pt x="1614" y="5203"/>
                    </a:cubicBezTo>
                    <a:cubicBezTo>
                      <a:pt x="1646" y="5208"/>
                      <a:pt x="1677" y="5210"/>
                      <a:pt x="1708" y="5210"/>
                    </a:cubicBezTo>
                    <a:cubicBezTo>
                      <a:pt x="1992" y="5210"/>
                      <a:pt x="2206" y="5030"/>
                      <a:pt x="2206" y="5030"/>
                    </a:cubicBezTo>
                    <a:lnTo>
                      <a:pt x="5479" y="2957"/>
                    </a:lnTo>
                    <a:cubicBezTo>
                      <a:pt x="5479" y="2957"/>
                      <a:pt x="5482" y="2957"/>
                      <a:pt x="5487" y="2957"/>
                    </a:cubicBezTo>
                    <a:cubicBezTo>
                      <a:pt x="5530" y="2957"/>
                      <a:pt x="5738" y="2940"/>
                      <a:pt x="5892" y="2632"/>
                    </a:cubicBezTo>
                    <a:cubicBezTo>
                      <a:pt x="6065" y="2302"/>
                      <a:pt x="5913" y="2108"/>
                      <a:pt x="5913" y="2108"/>
                    </a:cubicBezTo>
                    <a:cubicBezTo>
                      <a:pt x="5913" y="2108"/>
                      <a:pt x="6306" y="1977"/>
                      <a:pt x="6285" y="1406"/>
                    </a:cubicBezTo>
                    <a:cubicBezTo>
                      <a:pt x="6267" y="934"/>
                      <a:pt x="5722" y="903"/>
                      <a:pt x="5577" y="903"/>
                    </a:cubicBezTo>
                    <a:cubicBezTo>
                      <a:pt x="5554" y="903"/>
                      <a:pt x="5542" y="904"/>
                      <a:pt x="5542" y="904"/>
                    </a:cubicBezTo>
                    <a:cubicBezTo>
                      <a:pt x="5542" y="904"/>
                      <a:pt x="6023" y="558"/>
                      <a:pt x="5652" y="165"/>
                    </a:cubicBezTo>
                    <a:cubicBezTo>
                      <a:pt x="5538" y="45"/>
                      <a:pt x="5424" y="0"/>
                      <a:pt x="5308"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8"/>
              <p:cNvSpPr/>
              <p:nvPr/>
            </p:nvSpPr>
            <p:spPr>
              <a:xfrm>
                <a:off x="1851245" y="453342"/>
                <a:ext cx="995894" cy="832420"/>
              </a:xfrm>
              <a:custGeom>
                <a:rect b="b" l="l" r="r" t="t"/>
                <a:pathLst>
                  <a:path extrusionOk="0" h="5311" w="6354">
                    <a:moveTo>
                      <a:pt x="5348" y="110"/>
                    </a:moveTo>
                    <a:cubicBezTo>
                      <a:pt x="5437" y="110"/>
                      <a:pt x="5521" y="152"/>
                      <a:pt x="5610" y="241"/>
                    </a:cubicBezTo>
                    <a:cubicBezTo>
                      <a:pt x="5699" y="351"/>
                      <a:pt x="5720" y="414"/>
                      <a:pt x="5741" y="503"/>
                    </a:cubicBezTo>
                    <a:cubicBezTo>
                      <a:pt x="5741" y="566"/>
                      <a:pt x="5720" y="655"/>
                      <a:pt x="5699" y="697"/>
                    </a:cubicBezTo>
                    <a:cubicBezTo>
                      <a:pt x="5631" y="828"/>
                      <a:pt x="5500" y="917"/>
                      <a:pt x="5500" y="917"/>
                    </a:cubicBezTo>
                    <a:lnTo>
                      <a:pt x="5542" y="1006"/>
                    </a:lnTo>
                    <a:cubicBezTo>
                      <a:pt x="5542" y="1006"/>
                      <a:pt x="5720" y="1006"/>
                      <a:pt x="5892" y="1048"/>
                    </a:cubicBezTo>
                    <a:cubicBezTo>
                      <a:pt x="5982" y="1069"/>
                      <a:pt x="6065" y="1116"/>
                      <a:pt x="6112" y="1179"/>
                    </a:cubicBezTo>
                    <a:cubicBezTo>
                      <a:pt x="6175" y="1247"/>
                      <a:pt x="6222" y="1351"/>
                      <a:pt x="6243" y="1461"/>
                    </a:cubicBezTo>
                    <a:cubicBezTo>
                      <a:pt x="6243" y="1744"/>
                      <a:pt x="6154" y="1901"/>
                      <a:pt x="6065" y="1985"/>
                    </a:cubicBezTo>
                    <a:cubicBezTo>
                      <a:pt x="5982" y="2074"/>
                      <a:pt x="5892" y="2095"/>
                      <a:pt x="5892" y="2095"/>
                    </a:cubicBezTo>
                    <a:lnTo>
                      <a:pt x="5872" y="2184"/>
                    </a:lnTo>
                    <a:cubicBezTo>
                      <a:pt x="5872" y="2184"/>
                      <a:pt x="5892" y="2226"/>
                      <a:pt x="5913" y="2315"/>
                    </a:cubicBezTo>
                    <a:cubicBezTo>
                      <a:pt x="5934" y="2378"/>
                      <a:pt x="5934" y="2509"/>
                      <a:pt x="5851" y="2661"/>
                    </a:cubicBezTo>
                    <a:cubicBezTo>
                      <a:pt x="5762" y="2839"/>
                      <a:pt x="5673" y="2902"/>
                      <a:pt x="5610" y="2923"/>
                    </a:cubicBezTo>
                    <a:cubicBezTo>
                      <a:pt x="5521" y="2970"/>
                      <a:pt x="5479" y="2970"/>
                      <a:pt x="5479" y="2970"/>
                    </a:cubicBezTo>
                    <a:lnTo>
                      <a:pt x="5458" y="2970"/>
                    </a:lnTo>
                    <a:lnTo>
                      <a:pt x="2164" y="5043"/>
                    </a:lnTo>
                    <a:lnTo>
                      <a:pt x="2164" y="5064"/>
                    </a:lnTo>
                    <a:cubicBezTo>
                      <a:pt x="2164" y="5064"/>
                      <a:pt x="1989" y="5202"/>
                      <a:pt x="1736" y="5202"/>
                    </a:cubicBezTo>
                    <a:cubicBezTo>
                      <a:pt x="1705" y="5202"/>
                      <a:pt x="1673" y="5200"/>
                      <a:pt x="1640" y="5195"/>
                    </a:cubicBezTo>
                    <a:cubicBezTo>
                      <a:pt x="1462" y="5174"/>
                      <a:pt x="1420" y="5127"/>
                      <a:pt x="1399" y="5106"/>
                    </a:cubicBezTo>
                    <a:cubicBezTo>
                      <a:pt x="1378" y="5085"/>
                      <a:pt x="1378" y="5064"/>
                      <a:pt x="1378" y="5064"/>
                    </a:cubicBezTo>
                    <a:lnTo>
                      <a:pt x="1289" y="4996"/>
                    </a:lnTo>
                    <a:cubicBezTo>
                      <a:pt x="1289" y="4996"/>
                      <a:pt x="1221" y="5043"/>
                      <a:pt x="1158" y="5064"/>
                    </a:cubicBezTo>
                    <a:cubicBezTo>
                      <a:pt x="1106" y="5089"/>
                      <a:pt x="1056" y="5099"/>
                      <a:pt x="1009" y="5099"/>
                    </a:cubicBezTo>
                    <a:cubicBezTo>
                      <a:pt x="977" y="5099"/>
                      <a:pt x="946" y="5094"/>
                      <a:pt x="917" y="5085"/>
                    </a:cubicBezTo>
                    <a:cubicBezTo>
                      <a:pt x="896" y="5085"/>
                      <a:pt x="876" y="5064"/>
                      <a:pt x="876" y="5043"/>
                    </a:cubicBezTo>
                    <a:cubicBezTo>
                      <a:pt x="855" y="5017"/>
                      <a:pt x="855" y="4996"/>
                      <a:pt x="855" y="4975"/>
                    </a:cubicBezTo>
                    <a:lnTo>
                      <a:pt x="855" y="4604"/>
                    </a:lnTo>
                    <a:cubicBezTo>
                      <a:pt x="828" y="4431"/>
                      <a:pt x="766" y="4300"/>
                      <a:pt x="677" y="4148"/>
                    </a:cubicBezTo>
                    <a:cubicBezTo>
                      <a:pt x="614" y="4017"/>
                      <a:pt x="525" y="3839"/>
                      <a:pt x="483" y="3603"/>
                    </a:cubicBezTo>
                    <a:cubicBezTo>
                      <a:pt x="373" y="3101"/>
                      <a:pt x="635" y="2708"/>
                      <a:pt x="635" y="2708"/>
                    </a:cubicBezTo>
                    <a:lnTo>
                      <a:pt x="593" y="2619"/>
                    </a:lnTo>
                    <a:cubicBezTo>
                      <a:pt x="593" y="2619"/>
                      <a:pt x="436" y="2640"/>
                      <a:pt x="331" y="2640"/>
                    </a:cubicBezTo>
                    <a:cubicBezTo>
                      <a:pt x="263" y="2640"/>
                      <a:pt x="200" y="2619"/>
                      <a:pt x="153" y="2598"/>
                    </a:cubicBezTo>
                    <a:cubicBezTo>
                      <a:pt x="111" y="2577"/>
                      <a:pt x="111" y="2556"/>
                      <a:pt x="111" y="2488"/>
                    </a:cubicBezTo>
                    <a:cubicBezTo>
                      <a:pt x="111" y="2446"/>
                      <a:pt x="132" y="2425"/>
                      <a:pt x="174" y="2399"/>
                    </a:cubicBezTo>
                    <a:cubicBezTo>
                      <a:pt x="200" y="2378"/>
                      <a:pt x="263" y="2357"/>
                      <a:pt x="305" y="2357"/>
                    </a:cubicBezTo>
                    <a:cubicBezTo>
                      <a:pt x="415" y="2357"/>
                      <a:pt x="525" y="2378"/>
                      <a:pt x="525" y="2378"/>
                    </a:cubicBezTo>
                    <a:lnTo>
                      <a:pt x="567" y="2294"/>
                    </a:lnTo>
                    <a:cubicBezTo>
                      <a:pt x="567" y="2294"/>
                      <a:pt x="436" y="2163"/>
                      <a:pt x="331" y="2006"/>
                    </a:cubicBezTo>
                    <a:cubicBezTo>
                      <a:pt x="284" y="1943"/>
                      <a:pt x="263" y="1875"/>
                      <a:pt x="242" y="1812"/>
                    </a:cubicBezTo>
                    <a:lnTo>
                      <a:pt x="242" y="1770"/>
                    </a:lnTo>
                    <a:cubicBezTo>
                      <a:pt x="263" y="1744"/>
                      <a:pt x="263" y="1744"/>
                      <a:pt x="284" y="1744"/>
                    </a:cubicBezTo>
                    <a:cubicBezTo>
                      <a:pt x="303" y="1736"/>
                      <a:pt x="324" y="1731"/>
                      <a:pt x="346" y="1731"/>
                    </a:cubicBezTo>
                    <a:cubicBezTo>
                      <a:pt x="378" y="1731"/>
                      <a:pt x="411" y="1742"/>
                      <a:pt x="436" y="1770"/>
                    </a:cubicBezTo>
                    <a:cubicBezTo>
                      <a:pt x="504" y="1812"/>
                      <a:pt x="567" y="1875"/>
                      <a:pt x="614" y="1943"/>
                    </a:cubicBezTo>
                    <a:cubicBezTo>
                      <a:pt x="724" y="2074"/>
                      <a:pt x="787" y="2226"/>
                      <a:pt x="787" y="2226"/>
                    </a:cubicBezTo>
                    <a:lnTo>
                      <a:pt x="896" y="2184"/>
                    </a:lnTo>
                    <a:lnTo>
                      <a:pt x="876" y="2095"/>
                    </a:lnTo>
                    <a:lnTo>
                      <a:pt x="876" y="1571"/>
                    </a:lnTo>
                    <a:cubicBezTo>
                      <a:pt x="896" y="1069"/>
                      <a:pt x="1289" y="566"/>
                      <a:pt x="1902" y="566"/>
                    </a:cubicBezTo>
                    <a:cubicBezTo>
                      <a:pt x="2104" y="566"/>
                      <a:pt x="2395" y="578"/>
                      <a:pt x="2708" y="578"/>
                    </a:cubicBezTo>
                    <a:cubicBezTo>
                      <a:pt x="2864" y="578"/>
                      <a:pt x="3026" y="575"/>
                      <a:pt x="3185" y="566"/>
                    </a:cubicBezTo>
                    <a:cubicBezTo>
                      <a:pt x="3667" y="566"/>
                      <a:pt x="4128" y="545"/>
                      <a:pt x="4389" y="482"/>
                    </a:cubicBezTo>
                    <a:cubicBezTo>
                      <a:pt x="4651" y="414"/>
                      <a:pt x="4866" y="241"/>
                      <a:pt x="5065" y="173"/>
                    </a:cubicBezTo>
                    <a:cubicBezTo>
                      <a:pt x="5175" y="131"/>
                      <a:pt x="5259" y="110"/>
                      <a:pt x="5348" y="110"/>
                    </a:cubicBezTo>
                    <a:close/>
                    <a:moveTo>
                      <a:pt x="5369" y="0"/>
                    </a:moveTo>
                    <a:cubicBezTo>
                      <a:pt x="5238" y="0"/>
                      <a:pt x="5128" y="21"/>
                      <a:pt x="5044" y="68"/>
                    </a:cubicBezTo>
                    <a:cubicBezTo>
                      <a:pt x="4824" y="152"/>
                      <a:pt x="4604" y="304"/>
                      <a:pt x="4363" y="372"/>
                    </a:cubicBezTo>
                    <a:cubicBezTo>
                      <a:pt x="4128" y="435"/>
                      <a:pt x="3667" y="461"/>
                      <a:pt x="3185" y="482"/>
                    </a:cubicBezTo>
                    <a:cubicBezTo>
                      <a:pt x="2708" y="482"/>
                      <a:pt x="2206" y="461"/>
                      <a:pt x="1902" y="461"/>
                    </a:cubicBezTo>
                    <a:cubicBezTo>
                      <a:pt x="1221" y="461"/>
                      <a:pt x="787" y="1027"/>
                      <a:pt x="766" y="1571"/>
                    </a:cubicBezTo>
                    <a:cubicBezTo>
                      <a:pt x="766" y="1791"/>
                      <a:pt x="766" y="1901"/>
                      <a:pt x="787" y="1985"/>
                    </a:cubicBezTo>
                    <a:cubicBezTo>
                      <a:pt x="745" y="1943"/>
                      <a:pt x="745" y="1943"/>
                      <a:pt x="697" y="1875"/>
                    </a:cubicBezTo>
                    <a:cubicBezTo>
                      <a:pt x="635" y="1812"/>
                      <a:pt x="567" y="1723"/>
                      <a:pt x="504" y="1681"/>
                    </a:cubicBezTo>
                    <a:cubicBezTo>
                      <a:pt x="454" y="1651"/>
                      <a:pt x="397" y="1629"/>
                      <a:pt x="335" y="1629"/>
                    </a:cubicBezTo>
                    <a:cubicBezTo>
                      <a:pt x="312" y="1629"/>
                      <a:pt x="287" y="1632"/>
                      <a:pt x="263" y="1639"/>
                    </a:cubicBezTo>
                    <a:cubicBezTo>
                      <a:pt x="200" y="1660"/>
                      <a:pt x="174" y="1681"/>
                      <a:pt x="153" y="1723"/>
                    </a:cubicBezTo>
                    <a:cubicBezTo>
                      <a:pt x="132" y="1744"/>
                      <a:pt x="132" y="1791"/>
                      <a:pt x="132" y="1833"/>
                    </a:cubicBezTo>
                    <a:cubicBezTo>
                      <a:pt x="153" y="1922"/>
                      <a:pt x="200" y="1985"/>
                      <a:pt x="242" y="2074"/>
                    </a:cubicBezTo>
                    <a:cubicBezTo>
                      <a:pt x="331" y="2163"/>
                      <a:pt x="352" y="2205"/>
                      <a:pt x="415" y="2268"/>
                    </a:cubicBezTo>
                    <a:cubicBezTo>
                      <a:pt x="373" y="2247"/>
                      <a:pt x="352" y="2247"/>
                      <a:pt x="305" y="2247"/>
                    </a:cubicBezTo>
                    <a:cubicBezTo>
                      <a:pt x="242" y="2247"/>
                      <a:pt x="174" y="2268"/>
                      <a:pt x="111" y="2294"/>
                    </a:cubicBezTo>
                    <a:cubicBezTo>
                      <a:pt x="69" y="2336"/>
                      <a:pt x="1" y="2399"/>
                      <a:pt x="1" y="2488"/>
                    </a:cubicBezTo>
                    <a:cubicBezTo>
                      <a:pt x="1" y="2577"/>
                      <a:pt x="43" y="2640"/>
                      <a:pt x="90" y="2687"/>
                    </a:cubicBezTo>
                    <a:cubicBezTo>
                      <a:pt x="153" y="2729"/>
                      <a:pt x="242" y="2729"/>
                      <a:pt x="305" y="2750"/>
                    </a:cubicBezTo>
                    <a:cubicBezTo>
                      <a:pt x="415" y="2750"/>
                      <a:pt x="462" y="2750"/>
                      <a:pt x="504" y="2729"/>
                    </a:cubicBezTo>
                    <a:lnTo>
                      <a:pt x="504" y="2729"/>
                    </a:lnTo>
                    <a:cubicBezTo>
                      <a:pt x="436" y="2839"/>
                      <a:pt x="284" y="3142"/>
                      <a:pt x="373" y="3624"/>
                    </a:cubicBezTo>
                    <a:cubicBezTo>
                      <a:pt x="415" y="3886"/>
                      <a:pt x="504" y="4059"/>
                      <a:pt x="593" y="4211"/>
                    </a:cubicBezTo>
                    <a:cubicBezTo>
                      <a:pt x="677" y="4342"/>
                      <a:pt x="745" y="4452"/>
                      <a:pt x="745" y="4604"/>
                    </a:cubicBezTo>
                    <a:cubicBezTo>
                      <a:pt x="766" y="4782"/>
                      <a:pt x="745" y="4886"/>
                      <a:pt x="745" y="4975"/>
                    </a:cubicBezTo>
                    <a:cubicBezTo>
                      <a:pt x="745" y="5017"/>
                      <a:pt x="766" y="5064"/>
                      <a:pt x="787" y="5106"/>
                    </a:cubicBezTo>
                    <a:cubicBezTo>
                      <a:pt x="807" y="5127"/>
                      <a:pt x="828" y="5174"/>
                      <a:pt x="876" y="5195"/>
                    </a:cubicBezTo>
                    <a:cubicBezTo>
                      <a:pt x="910" y="5208"/>
                      <a:pt x="943" y="5213"/>
                      <a:pt x="976" y="5213"/>
                    </a:cubicBezTo>
                    <a:cubicBezTo>
                      <a:pt x="1049" y="5213"/>
                      <a:pt x="1118" y="5189"/>
                      <a:pt x="1179" y="5174"/>
                    </a:cubicBezTo>
                    <a:cubicBezTo>
                      <a:pt x="1247" y="5148"/>
                      <a:pt x="1268" y="5127"/>
                      <a:pt x="1289" y="5127"/>
                    </a:cubicBezTo>
                    <a:cubicBezTo>
                      <a:pt x="1289" y="5127"/>
                      <a:pt x="1289" y="5148"/>
                      <a:pt x="1310" y="5148"/>
                    </a:cubicBezTo>
                    <a:cubicBezTo>
                      <a:pt x="1352" y="5216"/>
                      <a:pt x="1441" y="5279"/>
                      <a:pt x="1614" y="5305"/>
                    </a:cubicBezTo>
                    <a:cubicBezTo>
                      <a:pt x="1644" y="5309"/>
                      <a:pt x="1674" y="5311"/>
                      <a:pt x="1703" y="5311"/>
                    </a:cubicBezTo>
                    <a:cubicBezTo>
                      <a:pt x="2008" y="5311"/>
                      <a:pt x="2227" y="5127"/>
                      <a:pt x="2227" y="5127"/>
                    </a:cubicBezTo>
                    <a:lnTo>
                      <a:pt x="5500" y="3053"/>
                    </a:lnTo>
                    <a:cubicBezTo>
                      <a:pt x="5521" y="3053"/>
                      <a:pt x="5568" y="3053"/>
                      <a:pt x="5652" y="3032"/>
                    </a:cubicBezTo>
                    <a:cubicBezTo>
                      <a:pt x="5741" y="2991"/>
                      <a:pt x="5851" y="2902"/>
                      <a:pt x="5934" y="2729"/>
                    </a:cubicBezTo>
                    <a:cubicBezTo>
                      <a:pt x="6044" y="2530"/>
                      <a:pt x="6044" y="2378"/>
                      <a:pt x="6023" y="2294"/>
                    </a:cubicBezTo>
                    <a:cubicBezTo>
                      <a:pt x="6002" y="2205"/>
                      <a:pt x="5982" y="2205"/>
                      <a:pt x="5961" y="2184"/>
                    </a:cubicBezTo>
                    <a:cubicBezTo>
                      <a:pt x="6002" y="2163"/>
                      <a:pt x="6065" y="2137"/>
                      <a:pt x="6133" y="2053"/>
                    </a:cubicBezTo>
                    <a:cubicBezTo>
                      <a:pt x="6243" y="1943"/>
                      <a:pt x="6353" y="1770"/>
                      <a:pt x="6327" y="1461"/>
                    </a:cubicBezTo>
                    <a:cubicBezTo>
                      <a:pt x="6327" y="1310"/>
                      <a:pt x="6285" y="1200"/>
                      <a:pt x="6196" y="1116"/>
                    </a:cubicBezTo>
                    <a:cubicBezTo>
                      <a:pt x="6112" y="1027"/>
                      <a:pt x="6023" y="985"/>
                      <a:pt x="5913" y="938"/>
                    </a:cubicBezTo>
                    <a:cubicBezTo>
                      <a:pt x="5848" y="917"/>
                      <a:pt x="5794" y="912"/>
                      <a:pt x="5748" y="912"/>
                    </a:cubicBezTo>
                    <a:cubicBezTo>
                      <a:pt x="5703" y="912"/>
                      <a:pt x="5665" y="917"/>
                      <a:pt x="5631" y="917"/>
                    </a:cubicBezTo>
                    <a:cubicBezTo>
                      <a:pt x="5699" y="875"/>
                      <a:pt x="5720" y="854"/>
                      <a:pt x="5783" y="765"/>
                    </a:cubicBezTo>
                    <a:cubicBezTo>
                      <a:pt x="5830" y="676"/>
                      <a:pt x="5851" y="592"/>
                      <a:pt x="5851" y="482"/>
                    </a:cubicBezTo>
                    <a:cubicBezTo>
                      <a:pt x="5830" y="393"/>
                      <a:pt x="5783" y="283"/>
                      <a:pt x="5673" y="173"/>
                    </a:cubicBezTo>
                    <a:cubicBezTo>
                      <a:pt x="5589" y="68"/>
                      <a:pt x="5479" y="21"/>
                      <a:pt x="53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8"/>
              <p:cNvSpPr/>
              <p:nvPr/>
            </p:nvSpPr>
            <p:spPr>
              <a:xfrm>
                <a:off x="2083683" y="730762"/>
                <a:ext cx="664086" cy="703113"/>
              </a:xfrm>
              <a:custGeom>
                <a:rect b="b" l="l" r="r" t="t"/>
                <a:pathLst>
                  <a:path extrusionOk="0" h="4486" w="4237">
                    <a:moveTo>
                      <a:pt x="3320" y="0"/>
                    </a:moveTo>
                    <a:cubicBezTo>
                      <a:pt x="3320" y="0"/>
                      <a:pt x="3320" y="1"/>
                      <a:pt x="3320" y="1"/>
                    </a:cubicBezTo>
                    <a:lnTo>
                      <a:pt x="3320" y="1"/>
                    </a:lnTo>
                    <a:cubicBezTo>
                      <a:pt x="3320" y="1"/>
                      <a:pt x="3320" y="0"/>
                      <a:pt x="3320" y="0"/>
                    </a:cubicBezTo>
                    <a:close/>
                    <a:moveTo>
                      <a:pt x="3320" y="1"/>
                    </a:moveTo>
                    <a:cubicBezTo>
                      <a:pt x="3312" y="13"/>
                      <a:pt x="3195" y="174"/>
                      <a:pt x="2797" y="194"/>
                    </a:cubicBezTo>
                    <a:cubicBezTo>
                      <a:pt x="2357" y="194"/>
                      <a:pt x="2095" y="21"/>
                      <a:pt x="2095" y="21"/>
                    </a:cubicBezTo>
                    <a:cubicBezTo>
                      <a:pt x="2095" y="21"/>
                      <a:pt x="2032" y="414"/>
                      <a:pt x="1597" y="760"/>
                    </a:cubicBezTo>
                    <a:cubicBezTo>
                      <a:pt x="1412" y="901"/>
                      <a:pt x="1270" y="943"/>
                      <a:pt x="1167" y="943"/>
                    </a:cubicBezTo>
                    <a:cubicBezTo>
                      <a:pt x="1012" y="943"/>
                      <a:pt x="943" y="849"/>
                      <a:pt x="943" y="849"/>
                    </a:cubicBezTo>
                    <a:cubicBezTo>
                      <a:pt x="943" y="849"/>
                      <a:pt x="875" y="1372"/>
                      <a:pt x="550" y="1545"/>
                    </a:cubicBezTo>
                    <a:cubicBezTo>
                      <a:pt x="440" y="1612"/>
                      <a:pt x="342" y="1634"/>
                      <a:pt x="261" y="1634"/>
                    </a:cubicBezTo>
                    <a:cubicBezTo>
                      <a:pt x="98" y="1634"/>
                      <a:pt x="0" y="1545"/>
                      <a:pt x="0" y="1545"/>
                    </a:cubicBezTo>
                    <a:lnTo>
                      <a:pt x="0" y="1545"/>
                    </a:lnTo>
                    <a:lnTo>
                      <a:pt x="178" y="2399"/>
                    </a:lnTo>
                    <a:cubicBezTo>
                      <a:pt x="178" y="2399"/>
                      <a:pt x="330" y="3054"/>
                      <a:pt x="482" y="3619"/>
                    </a:cubicBezTo>
                    <a:cubicBezTo>
                      <a:pt x="600" y="4152"/>
                      <a:pt x="1091" y="4485"/>
                      <a:pt x="2124" y="4485"/>
                    </a:cubicBezTo>
                    <a:cubicBezTo>
                      <a:pt x="2239" y="4485"/>
                      <a:pt x="2360" y="4481"/>
                      <a:pt x="2488" y="4473"/>
                    </a:cubicBezTo>
                    <a:cubicBezTo>
                      <a:pt x="3797" y="4384"/>
                      <a:pt x="4148" y="3818"/>
                      <a:pt x="4190" y="3184"/>
                    </a:cubicBezTo>
                    <a:cubicBezTo>
                      <a:pt x="4237" y="2551"/>
                      <a:pt x="4059" y="1723"/>
                      <a:pt x="4059" y="980"/>
                    </a:cubicBezTo>
                    <a:cubicBezTo>
                      <a:pt x="4059" y="980"/>
                      <a:pt x="3907" y="739"/>
                      <a:pt x="3797" y="524"/>
                    </a:cubicBezTo>
                    <a:cubicBezTo>
                      <a:pt x="3692" y="304"/>
                      <a:pt x="3734" y="152"/>
                      <a:pt x="3734" y="152"/>
                    </a:cubicBezTo>
                    <a:lnTo>
                      <a:pt x="3734" y="152"/>
                    </a:lnTo>
                    <a:cubicBezTo>
                      <a:pt x="3734" y="152"/>
                      <a:pt x="3694" y="180"/>
                      <a:pt x="3617" y="180"/>
                    </a:cubicBezTo>
                    <a:cubicBezTo>
                      <a:pt x="3578" y="180"/>
                      <a:pt x="3530" y="173"/>
                      <a:pt x="3472" y="152"/>
                    </a:cubicBezTo>
                    <a:cubicBezTo>
                      <a:pt x="3285" y="69"/>
                      <a:pt x="3315" y="8"/>
                      <a:pt x="3320" y="1"/>
                    </a:cubicBezTo>
                    <a:close/>
                  </a:path>
                </a:pathLst>
              </a:custGeom>
              <a:solidFill>
                <a:srgbClr val="FFE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8"/>
              <p:cNvSpPr/>
              <p:nvPr/>
            </p:nvSpPr>
            <p:spPr>
              <a:xfrm>
                <a:off x="2073809" y="723395"/>
                <a:ext cx="683835" cy="720354"/>
              </a:xfrm>
              <a:custGeom>
                <a:rect b="b" l="l" r="r" t="t"/>
                <a:pathLst>
                  <a:path extrusionOk="0" h="4596" w="4363">
                    <a:moveTo>
                      <a:pt x="3362" y="131"/>
                    </a:moveTo>
                    <a:cubicBezTo>
                      <a:pt x="3383" y="178"/>
                      <a:pt x="3425" y="199"/>
                      <a:pt x="3514" y="241"/>
                    </a:cubicBezTo>
                    <a:cubicBezTo>
                      <a:pt x="3598" y="283"/>
                      <a:pt x="3687" y="283"/>
                      <a:pt x="3729" y="283"/>
                    </a:cubicBezTo>
                    <a:lnTo>
                      <a:pt x="3729" y="309"/>
                    </a:lnTo>
                    <a:cubicBezTo>
                      <a:pt x="3755" y="372"/>
                      <a:pt x="3755" y="482"/>
                      <a:pt x="3818" y="592"/>
                    </a:cubicBezTo>
                    <a:cubicBezTo>
                      <a:pt x="3928" y="807"/>
                      <a:pt x="4059" y="1027"/>
                      <a:pt x="4080" y="1048"/>
                    </a:cubicBezTo>
                    <a:cubicBezTo>
                      <a:pt x="4080" y="1791"/>
                      <a:pt x="4253" y="2619"/>
                      <a:pt x="4211" y="3231"/>
                    </a:cubicBezTo>
                    <a:cubicBezTo>
                      <a:pt x="4190" y="3535"/>
                      <a:pt x="4080" y="3818"/>
                      <a:pt x="3839" y="4038"/>
                    </a:cubicBezTo>
                    <a:cubicBezTo>
                      <a:pt x="3598" y="4258"/>
                      <a:pt x="3184" y="4431"/>
                      <a:pt x="2551" y="4473"/>
                    </a:cubicBezTo>
                    <a:cubicBezTo>
                      <a:pt x="2418" y="4483"/>
                      <a:pt x="2293" y="4487"/>
                      <a:pt x="2176" y="4487"/>
                    </a:cubicBezTo>
                    <a:cubicBezTo>
                      <a:pt x="1734" y="4487"/>
                      <a:pt x="1393" y="4420"/>
                      <a:pt x="1137" y="4300"/>
                    </a:cubicBezTo>
                    <a:cubicBezTo>
                      <a:pt x="828" y="4148"/>
                      <a:pt x="655" y="3928"/>
                      <a:pt x="587" y="3666"/>
                    </a:cubicBezTo>
                    <a:cubicBezTo>
                      <a:pt x="456" y="3080"/>
                      <a:pt x="304" y="2446"/>
                      <a:pt x="304" y="2446"/>
                    </a:cubicBezTo>
                    <a:lnTo>
                      <a:pt x="131" y="1681"/>
                    </a:lnTo>
                    <a:lnTo>
                      <a:pt x="131" y="1681"/>
                    </a:lnTo>
                    <a:cubicBezTo>
                      <a:pt x="152" y="1702"/>
                      <a:pt x="152" y="1702"/>
                      <a:pt x="194" y="1723"/>
                    </a:cubicBezTo>
                    <a:cubicBezTo>
                      <a:pt x="233" y="1732"/>
                      <a:pt x="276" y="1738"/>
                      <a:pt x="325" y="1738"/>
                    </a:cubicBezTo>
                    <a:cubicBezTo>
                      <a:pt x="414" y="1738"/>
                      <a:pt x="518" y="1718"/>
                      <a:pt x="634" y="1660"/>
                    </a:cubicBezTo>
                    <a:cubicBezTo>
                      <a:pt x="828" y="1550"/>
                      <a:pt x="938" y="1378"/>
                      <a:pt x="979" y="1200"/>
                    </a:cubicBezTo>
                    <a:cubicBezTo>
                      <a:pt x="1027" y="1095"/>
                      <a:pt x="1048" y="1027"/>
                      <a:pt x="1048" y="985"/>
                    </a:cubicBezTo>
                    <a:cubicBezTo>
                      <a:pt x="1069" y="1006"/>
                      <a:pt x="1089" y="1027"/>
                      <a:pt x="1158" y="1048"/>
                    </a:cubicBezTo>
                    <a:cubicBezTo>
                      <a:pt x="1174" y="1051"/>
                      <a:pt x="1193" y="1053"/>
                      <a:pt x="1214" y="1053"/>
                    </a:cubicBezTo>
                    <a:cubicBezTo>
                      <a:pt x="1328" y="1053"/>
                      <a:pt x="1495" y="1000"/>
                      <a:pt x="1681" y="854"/>
                    </a:cubicBezTo>
                    <a:cubicBezTo>
                      <a:pt x="1922" y="655"/>
                      <a:pt x="2053" y="482"/>
                      <a:pt x="2116" y="330"/>
                    </a:cubicBezTo>
                    <a:cubicBezTo>
                      <a:pt x="2184" y="220"/>
                      <a:pt x="2184" y="178"/>
                      <a:pt x="2205" y="152"/>
                    </a:cubicBezTo>
                    <a:cubicBezTo>
                      <a:pt x="2262" y="176"/>
                      <a:pt x="2432" y="286"/>
                      <a:pt x="2758" y="286"/>
                    </a:cubicBezTo>
                    <a:cubicBezTo>
                      <a:pt x="2790" y="286"/>
                      <a:pt x="2824" y="285"/>
                      <a:pt x="2860" y="283"/>
                    </a:cubicBezTo>
                    <a:cubicBezTo>
                      <a:pt x="3074" y="283"/>
                      <a:pt x="3231" y="220"/>
                      <a:pt x="3315" y="178"/>
                    </a:cubicBezTo>
                    <a:cubicBezTo>
                      <a:pt x="3336" y="152"/>
                      <a:pt x="3336" y="152"/>
                      <a:pt x="3362" y="131"/>
                    </a:cubicBezTo>
                    <a:close/>
                    <a:moveTo>
                      <a:pt x="3336" y="0"/>
                    </a:moveTo>
                    <a:cubicBezTo>
                      <a:pt x="3336" y="0"/>
                      <a:pt x="3336" y="21"/>
                      <a:pt x="3315" y="21"/>
                    </a:cubicBezTo>
                    <a:cubicBezTo>
                      <a:pt x="3315" y="47"/>
                      <a:pt x="3294" y="68"/>
                      <a:pt x="3252" y="89"/>
                    </a:cubicBezTo>
                    <a:cubicBezTo>
                      <a:pt x="3184" y="131"/>
                      <a:pt x="3053" y="178"/>
                      <a:pt x="2839" y="178"/>
                    </a:cubicBezTo>
                    <a:cubicBezTo>
                      <a:pt x="2815" y="179"/>
                      <a:pt x="2793" y="180"/>
                      <a:pt x="2771" y="180"/>
                    </a:cubicBezTo>
                    <a:cubicBezTo>
                      <a:pt x="2396" y="180"/>
                      <a:pt x="2205" y="21"/>
                      <a:pt x="2205" y="21"/>
                    </a:cubicBezTo>
                    <a:lnTo>
                      <a:pt x="2116" y="68"/>
                    </a:lnTo>
                    <a:cubicBezTo>
                      <a:pt x="2116" y="68"/>
                      <a:pt x="2095" y="152"/>
                      <a:pt x="2027" y="283"/>
                    </a:cubicBezTo>
                    <a:cubicBezTo>
                      <a:pt x="1964" y="414"/>
                      <a:pt x="1833" y="592"/>
                      <a:pt x="1613" y="765"/>
                    </a:cubicBezTo>
                    <a:cubicBezTo>
                      <a:pt x="1444" y="901"/>
                      <a:pt x="1326" y="946"/>
                      <a:pt x="1241" y="946"/>
                    </a:cubicBezTo>
                    <a:cubicBezTo>
                      <a:pt x="1218" y="946"/>
                      <a:pt x="1197" y="943"/>
                      <a:pt x="1178" y="938"/>
                    </a:cubicBezTo>
                    <a:cubicBezTo>
                      <a:pt x="1089" y="917"/>
                      <a:pt x="1048" y="875"/>
                      <a:pt x="1048" y="875"/>
                    </a:cubicBezTo>
                    <a:lnTo>
                      <a:pt x="959" y="896"/>
                    </a:lnTo>
                    <a:cubicBezTo>
                      <a:pt x="959" y="896"/>
                      <a:pt x="938" y="1027"/>
                      <a:pt x="896" y="1179"/>
                    </a:cubicBezTo>
                    <a:cubicBezTo>
                      <a:pt x="828" y="1309"/>
                      <a:pt x="744" y="1488"/>
                      <a:pt x="587" y="1550"/>
                    </a:cubicBezTo>
                    <a:cubicBezTo>
                      <a:pt x="484" y="1610"/>
                      <a:pt x="392" y="1630"/>
                      <a:pt x="316" y="1630"/>
                    </a:cubicBezTo>
                    <a:cubicBezTo>
                      <a:pt x="280" y="1630"/>
                      <a:pt x="247" y="1625"/>
                      <a:pt x="220" y="1618"/>
                    </a:cubicBezTo>
                    <a:cubicBezTo>
                      <a:pt x="131" y="1592"/>
                      <a:pt x="89" y="1550"/>
                      <a:pt x="89" y="1550"/>
                    </a:cubicBezTo>
                    <a:lnTo>
                      <a:pt x="0" y="1618"/>
                    </a:lnTo>
                    <a:lnTo>
                      <a:pt x="194" y="2467"/>
                    </a:lnTo>
                    <a:cubicBezTo>
                      <a:pt x="194" y="2467"/>
                      <a:pt x="351" y="3101"/>
                      <a:pt x="482" y="3687"/>
                    </a:cubicBezTo>
                    <a:cubicBezTo>
                      <a:pt x="566" y="3996"/>
                      <a:pt x="765" y="4237"/>
                      <a:pt x="1089" y="4389"/>
                    </a:cubicBezTo>
                    <a:cubicBezTo>
                      <a:pt x="1376" y="4513"/>
                      <a:pt x="1751" y="4595"/>
                      <a:pt x="2222" y="4595"/>
                    </a:cubicBezTo>
                    <a:cubicBezTo>
                      <a:pt x="2327" y="4595"/>
                      <a:pt x="2436" y="4591"/>
                      <a:pt x="2551" y="4583"/>
                    </a:cubicBezTo>
                    <a:cubicBezTo>
                      <a:pt x="3205" y="4541"/>
                      <a:pt x="3645" y="4368"/>
                      <a:pt x="3907" y="4127"/>
                    </a:cubicBezTo>
                    <a:cubicBezTo>
                      <a:pt x="4190" y="3865"/>
                      <a:pt x="4279" y="3556"/>
                      <a:pt x="4321" y="3231"/>
                    </a:cubicBezTo>
                    <a:cubicBezTo>
                      <a:pt x="4363" y="2598"/>
                      <a:pt x="4190" y="1770"/>
                      <a:pt x="4169" y="1027"/>
                    </a:cubicBezTo>
                    <a:lnTo>
                      <a:pt x="4169" y="1006"/>
                    </a:lnTo>
                    <a:cubicBezTo>
                      <a:pt x="4169" y="1006"/>
                      <a:pt x="4017" y="744"/>
                      <a:pt x="3907" y="545"/>
                    </a:cubicBezTo>
                    <a:cubicBezTo>
                      <a:pt x="3860" y="440"/>
                      <a:pt x="3839" y="372"/>
                      <a:pt x="3839" y="309"/>
                    </a:cubicBezTo>
                    <a:lnTo>
                      <a:pt x="3839" y="220"/>
                    </a:lnTo>
                    <a:lnTo>
                      <a:pt x="3755" y="152"/>
                    </a:lnTo>
                    <a:cubicBezTo>
                      <a:pt x="3755" y="152"/>
                      <a:pt x="3755" y="178"/>
                      <a:pt x="3708" y="178"/>
                    </a:cubicBezTo>
                    <a:cubicBezTo>
                      <a:pt x="3687" y="178"/>
                      <a:pt x="3624" y="178"/>
                      <a:pt x="3556" y="131"/>
                    </a:cubicBezTo>
                    <a:cubicBezTo>
                      <a:pt x="3467" y="110"/>
                      <a:pt x="3446" y="68"/>
                      <a:pt x="3446" y="68"/>
                    </a:cubicBezTo>
                    <a:lnTo>
                      <a:pt x="3425" y="68"/>
                    </a:lnTo>
                    <a:lnTo>
                      <a:pt x="3336" y="0"/>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8"/>
              <p:cNvSpPr/>
              <p:nvPr/>
            </p:nvSpPr>
            <p:spPr>
              <a:xfrm>
                <a:off x="2083683" y="928560"/>
                <a:ext cx="660795" cy="505314"/>
              </a:xfrm>
              <a:custGeom>
                <a:rect b="b" l="l" r="r" t="t"/>
                <a:pathLst>
                  <a:path extrusionOk="0" h="3224" w="4216">
                    <a:moveTo>
                      <a:pt x="812" y="0"/>
                    </a:moveTo>
                    <a:cubicBezTo>
                      <a:pt x="765" y="131"/>
                      <a:pt x="681" y="241"/>
                      <a:pt x="550" y="283"/>
                    </a:cubicBezTo>
                    <a:cubicBezTo>
                      <a:pt x="440" y="350"/>
                      <a:pt x="342" y="372"/>
                      <a:pt x="261" y="372"/>
                    </a:cubicBezTo>
                    <a:cubicBezTo>
                      <a:pt x="98" y="372"/>
                      <a:pt x="0" y="283"/>
                      <a:pt x="0" y="283"/>
                    </a:cubicBezTo>
                    <a:lnTo>
                      <a:pt x="0" y="283"/>
                    </a:lnTo>
                    <a:lnTo>
                      <a:pt x="178" y="1137"/>
                    </a:lnTo>
                    <a:cubicBezTo>
                      <a:pt x="178" y="1137"/>
                      <a:pt x="330" y="1792"/>
                      <a:pt x="482" y="2357"/>
                    </a:cubicBezTo>
                    <a:cubicBezTo>
                      <a:pt x="600" y="2890"/>
                      <a:pt x="1091" y="3223"/>
                      <a:pt x="2124" y="3223"/>
                    </a:cubicBezTo>
                    <a:cubicBezTo>
                      <a:pt x="2239" y="3223"/>
                      <a:pt x="2360" y="3219"/>
                      <a:pt x="2488" y="3211"/>
                    </a:cubicBezTo>
                    <a:cubicBezTo>
                      <a:pt x="3797" y="3122"/>
                      <a:pt x="4148" y="2556"/>
                      <a:pt x="4190" y="1922"/>
                    </a:cubicBezTo>
                    <a:cubicBezTo>
                      <a:pt x="4216" y="1702"/>
                      <a:pt x="4190" y="1462"/>
                      <a:pt x="4169" y="1200"/>
                    </a:cubicBezTo>
                    <a:cubicBezTo>
                      <a:pt x="3920" y="1038"/>
                      <a:pt x="3499" y="941"/>
                      <a:pt x="3107" y="941"/>
                    </a:cubicBezTo>
                    <a:cubicBezTo>
                      <a:pt x="2813" y="941"/>
                      <a:pt x="2536" y="995"/>
                      <a:pt x="2357" y="1116"/>
                    </a:cubicBezTo>
                    <a:cubicBezTo>
                      <a:pt x="2125" y="1277"/>
                      <a:pt x="1892" y="1345"/>
                      <a:pt x="1683" y="1345"/>
                    </a:cubicBezTo>
                    <a:cubicBezTo>
                      <a:pt x="1443" y="1345"/>
                      <a:pt x="1234" y="1256"/>
                      <a:pt x="1095" y="1116"/>
                    </a:cubicBezTo>
                    <a:cubicBezTo>
                      <a:pt x="964" y="1006"/>
                      <a:pt x="875" y="482"/>
                      <a:pt x="812"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8"/>
              <p:cNvSpPr/>
              <p:nvPr/>
            </p:nvSpPr>
            <p:spPr>
              <a:xfrm>
                <a:off x="2073809" y="925269"/>
                <a:ext cx="677252" cy="518479"/>
              </a:xfrm>
              <a:custGeom>
                <a:rect b="b" l="l" r="r" t="t"/>
                <a:pathLst>
                  <a:path extrusionOk="0" h="3308" w="4321">
                    <a:moveTo>
                      <a:pt x="849" y="152"/>
                    </a:moveTo>
                    <a:cubicBezTo>
                      <a:pt x="875" y="351"/>
                      <a:pt x="896" y="545"/>
                      <a:pt x="938" y="723"/>
                    </a:cubicBezTo>
                    <a:cubicBezTo>
                      <a:pt x="979" y="938"/>
                      <a:pt x="1048" y="1090"/>
                      <a:pt x="1137" y="1179"/>
                    </a:cubicBezTo>
                    <a:cubicBezTo>
                      <a:pt x="1276" y="1330"/>
                      <a:pt x="1491" y="1425"/>
                      <a:pt x="1740" y="1425"/>
                    </a:cubicBezTo>
                    <a:cubicBezTo>
                      <a:pt x="1957" y="1425"/>
                      <a:pt x="2202" y="1352"/>
                      <a:pt x="2446" y="1179"/>
                    </a:cubicBezTo>
                    <a:cubicBezTo>
                      <a:pt x="2608" y="1069"/>
                      <a:pt x="2867" y="1022"/>
                      <a:pt x="3150" y="1022"/>
                    </a:cubicBezTo>
                    <a:cubicBezTo>
                      <a:pt x="3204" y="1022"/>
                      <a:pt x="3259" y="1024"/>
                      <a:pt x="3315" y="1027"/>
                    </a:cubicBezTo>
                    <a:cubicBezTo>
                      <a:pt x="3645" y="1048"/>
                      <a:pt x="3991" y="1137"/>
                      <a:pt x="4190" y="1268"/>
                    </a:cubicBezTo>
                    <a:cubicBezTo>
                      <a:pt x="4211" y="1509"/>
                      <a:pt x="4211" y="1744"/>
                      <a:pt x="4211" y="1943"/>
                    </a:cubicBezTo>
                    <a:cubicBezTo>
                      <a:pt x="4190" y="2247"/>
                      <a:pt x="4080" y="2530"/>
                      <a:pt x="3839" y="2750"/>
                    </a:cubicBezTo>
                    <a:cubicBezTo>
                      <a:pt x="3598" y="2970"/>
                      <a:pt x="3184" y="3143"/>
                      <a:pt x="2551" y="3185"/>
                    </a:cubicBezTo>
                    <a:cubicBezTo>
                      <a:pt x="2418" y="3195"/>
                      <a:pt x="2293" y="3199"/>
                      <a:pt x="2176" y="3199"/>
                    </a:cubicBezTo>
                    <a:cubicBezTo>
                      <a:pt x="1734" y="3199"/>
                      <a:pt x="1393" y="3132"/>
                      <a:pt x="1137" y="3012"/>
                    </a:cubicBezTo>
                    <a:cubicBezTo>
                      <a:pt x="828" y="2860"/>
                      <a:pt x="655" y="2640"/>
                      <a:pt x="587" y="2378"/>
                    </a:cubicBezTo>
                    <a:cubicBezTo>
                      <a:pt x="456" y="1792"/>
                      <a:pt x="304" y="1158"/>
                      <a:pt x="304" y="1158"/>
                    </a:cubicBezTo>
                    <a:lnTo>
                      <a:pt x="131" y="393"/>
                    </a:lnTo>
                    <a:lnTo>
                      <a:pt x="131" y="393"/>
                    </a:lnTo>
                    <a:cubicBezTo>
                      <a:pt x="152" y="414"/>
                      <a:pt x="152" y="414"/>
                      <a:pt x="194" y="435"/>
                    </a:cubicBezTo>
                    <a:cubicBezTo>
                      <a:pt x="233" y="444"/>
                      <a:pt x="276" y="450"/>
                      <a:pt x="325" y="450"/>
                    </a:cubicBezTo>
                    <a:cubicBezTo>
                      <a:pt x="414" y="450"/>
                      <a:pt x="518" y="430"/>
                      <a:pt x="634" y="372"/>
                    </a:cubicBezTo>
                    <a:cubicBezTo>
                      <a:pt x="744" y="304"/>
                      <a:pt x="786" y="220"/>
                      <a:pt x="849" y="152"/>
                    </a:cubicBezTo>
                    <a:close/>
                    <a:moveTo>
                      <a:pt x="828" y="1"/>
                    </a:moveTo>
                    <a:cubicBezTo>
                      <a:pt x="786" y="111"/>
                      <a:pt x="697" y="220"/>
                      <a:pt x="587" y="262"/>
                    </a:cubicBezTo>
                    <a:cubicBezTo>
                      <a:pt x="484" y="322"/>
                      <a:pt x="392" y="342"/>
                      <a:pt x="316" y="342"/>
                    </a:cubicBezTo>
                    <a:cubicBezTo>
                      <a:pt x="280" y="342"/>
                      <a:pt x="247" y="337"/>
                      <a:pt x="220" y="330"/>
                    </a:cubicBezTo>
                    <a:cubicBezTo>
                      <a:pt x="131" y="304"/>
                      <a:pt x="89" y="262"/>
                      <a:pt x="89" y="262"/>
                    </a:cubicBezTo>
                    <a:lnTo>
                      <a:pt x="0" y="330"/>
                    </a:lnTo>
                    <a:lnTo>
                      <a:pt x="194" y="1179"/>
                    </a:lnTo>
                    <a:cubicBezTo>
                      <a:pt x="194" y="1179"/>
                      <a:pt x="351" y="1813"/>
                      <a:pt x="482" y="2399"/>
                    </a:cubicBezTo>
                    <a:cubicBezTo>
                      <a:pt x="566" y="2708"/>
                      <a:pt x="765" y="2949"/>
                      <a:pt x="1089" y="3101"/>
                    </a:cubicBezTo>
                    <a:cubicBezTo>
                      <a:pt x="1376" y="3225"/>
                      <a:pt x="1751" y="3307"/>
                      <a:pt x="2222" y="3307"/>
                    </a:cubicBezTo>
                    <a:cubicBezTo>
                      <a:pt x="2327" y="3307"/>
                      <a:pt x="2436" y="3303"/>
                      <a:pt x="2551" y="3295"/>
                    </a:cubicBezTo>
                    <a:cubicBezTo>
                      <a:pt x="3205" y="3253"/>
                      <a:pt x="3645" y="3080"/>
                      <a:pt x="3907" y="2839"/>
                    </a:cubicBezTo>
                    <a:cubicBezTo>
                      <a:pt x="4190" y="2577"/>
                      <a:pt x="4279" y="2268"/>
                      <a:pt x="4300" y="1943"/>
                    </a:cubicBezTo>
                    <a:cubicBezTo>
                      <a:pt x="4321" y="1723"/>
                      <a:pt x="4321" y="1483"/>
                      <a:pt x="4300" y="1221"/>
                    </a:cubicBezTo>
                    <a:lnTo>
                      <a:pt x="4279" y="1179"/>
                    </a:lnTo>
                    <a:cubicBezTo>
                      <a:pt x="4038" y="1027"/>
                      <a:pt x="3687" y="938"/>
                      <a:pt x="3315" y="917"/>
                    </a:cubicBezTo>
                    <a:cubicBezTo>
                      <a:pt x="3261" y="914"/>
                      <a:pt x="3206" y="912"/>
                      <a:pt x="3152" y="912"/>
                    </a:cubicBezTo>
                    <a:cubicBezTo>
                      <a:pt x="2862" y="912"/>
                      <a:pt x="2581" y="962"/>
                      <a:pt x="2378" y="1090"/>
                    </a:cubicBezTo>
                    <a:cubicBezTo>
                      <a:pt x="2154" y="1253"/>
                      <a:pt x="1936" y="1316"/>
                      <a:pt x="1743" y="1316"/>
                    </a:cubicBezTo>
                    <a:cubicBezTo>
                      <a:pt x="1520" y="1316"/>
                      <a:pt x="1329" y="1231"/>
                      <a:pt x="1199" y="1116"/>
                    </a:cubicBezTo>
                    <a:cubicBezTo>
                      <a:pt x="1158" y="1069"/>
                      <a:pt x="1089" y="896"/>
                      <a:pt x="1048" y="697"/>
                    </a:cubicBezTo>
                    <a:cubicBezTo>
                      <a:pt x="1006" y="503"/>
                      <a:pt x="959" y="262"/>
                      <a:pt x="938" y="21"/>
                    </a:cubicBezTo>
                    <a:lnTo>
                      <a:pt x="917" y="42"/>
                    </a:lnTo>
                    <a:lnTo>
                      <a:pt x="828" y="1"/>
                    </a:ln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8"/>
              <p:cNvSpPr/>
              <p:nvPr/>
            </p:nvSpPr>
            <p:spPr>
              <a:xfrm>
                <a:off x="2296215" y="884988"/>
                <a:ext cx="235729" cy="215197"/>
              </a:xfrm>
              <a:custGeom>
                <a:rect b="b" l="l" r="r" t="t"/>
                <a:pathLst>
                  <a:path extrusionOk="0" h="1373" w="1504">
                    <a:moveTo>
                      <a:pt x="715" y="1"/>
                    </a:moveTo>
                    <a:cubicBezTo>
                      <a:pt x="514" y="1"/>
                      <a:pt x="307" y="6"/>
                      <a:pt x="241" y="17"/>
                    </a:cubicBezTo>
                    <a:cubicBezTo>
                      <a:pt x="110" y="17"/>
                      <a:pt x="0" y="195"/>
                      <a:pt x="21" y="457"/>
                    </a:cubicBezTo>
                    <a:cubicBezTo>
                      <a:pt x="42" y="718"/>
                      <a:pt x="42" y="1022"/>
                      <a:pt x="84" y="1111"/>
                    </a:cubicBezTo>
                    <a:cubicBezTo>
                      <a:pt x="131" y="1174"/>
                      <a:pt x="414" y="1373"/>
                      <a:pt x="566" y="1373"/>
                    </a:cubicBezTo>
                    <a:cubicBezTo>
                      <a:pt x="718" y="1373"/>
                      <a:pt x="1179" y="1305"/>
                      <a:pt x="1289" y="1263"/>
                    </a:cubicBezTo>
                    <a:cubicBezTo>
                      <a:pt x="1372" y="1242"/>
                      <a:pt x="1441" y="1001"/>
                      <a:pt x="1461" y="781"/>
                    </a:cubicBezTo>
                    <a:cubicBezTo>
                      <a:pt x="1461" y="781"/>
                      <a:pt x="1503" y="430"/>
                      <a:pt x="1461" y="326"/>
                    </a:cubicBezTo>
                    <a:cubicBezTo>
                      <a:pt x="1441" y="216"/>
                      <a:pt x="1221" y="38"/>
                      <a:pt x="1158" y="17"/>
                    </a:cubicBezTo>
                    <a:cubicBezTo>
                      <a:pt x="1113" y="6"/>
                      <a:pt x="917" y="1"/>
                      <a:pt x="7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8"/>
              <p:cNvSpPr/>
              <p:nvPr/>
            </p:nvSpPr>
            <p:spPr>
              <a:xfrm>
                <a:off x="2288849" y="876211"/>
                <a:ext cx="250463" cy="233849"/>
              </a:xfrm>
              <a:custGeom>
                <a:rect b="b" l="l" r="r" t="t"/>
                <a:pathLst>
                  <a:path extrusionOk="0" h="1492" w="1598">
                    <a:moveTo>
                      <a:pt x="765" y="94"/>
                    </a:moveTo>
                    <a:cubicBezTo>
                      <a:pt x="854" y="94"/>
                      <a:pt x="964" y="120"/>
                      <a:pt x="1027" y="120"/>
                    </a:cubicBezTo>
                    <a:lnTo>
                      <a:pt x="1179" y="120"/>
                    </a:lnTo>
                    <a:cubicBezTo>
                      <a:pt x="1205" y="120"/>
                      <a:pt x="1268" y="183"/>
                      <a:pt x="1336" y="225"/>
                    </a:cubicBezTo>
                    <a:cubicBezTo>
                      <a:pt x="1398" y="293"/>
                      <a:pt x="1467" y="355"/>
                      <a:pt x="1467" y="403"/>
                    </a:cubicBezTo>
                    <a:cubicBezTo>
                      <a:pt x="1488" y="424"/>
                      <a:pt x="1488" y="554"/>
                      <a:pt x="1488" y="643"/>
                    </a:cubicBezTo>
                    <a:cubicBezTo>
                      <a:pt x="1467" y="727"/>
                      <a:pt x="1467" y="816"/>
                      <a:pt x="1467" y="816"/>
                    </a:cubicBezTo>
                    <a:cubicBezTo>
                      <a:pt x="1440" y="926"/>
                      <a:pt x="1419" y="1036"/>
                      <a:pt x="1398" y="1120"/>
                    </a:cubicBezTo>
                    <a:cubicBezTo>
                      <a:pt x="1357" y="1209"/>
                      <a:pt x="1309" y="1272"/>
                      <a:pt x="1309" y="1272"/>
                    </a:cubicBezTo>
                    <a:cubicBezTo>
                      <a:pt x="1289" y="1298"/>
                      <a:pt x="1247" y="1298"/>
                      <a:pt x="1179" y="1319"/>
                    </a:cubicBezTo>
                    <a:cubicBezTo>
                      <a:pt x="1116" y="1319"/>
                      <a:pt x="1048" y="1340"/>
                      <a:pt x="985" y="1340"/>
                    </a:cubicBezTo>
                    <a:cubicBezTo>
                      <a:pt x="833" y="1361"/>
                      <a:pt x="681" y="1382"/>
                      <a:pt x="613" y="1382"/>
                    </a:cubicBezTo>
                    <a:cubicBezTo>
                      <a:pt x="550" y="1382"/>
                      <a:pt x="440" y="1340"/>
                      <a:pt x="351" y="1272"/>
                    </a:cubicBezTo>
                    <a:cubicBezTo>
                      <a:pt x="309" y="1251"/>
                      <a:pt x="288" y="1209"/>
                      <a:pt x="241" y="1188"/>
                    </a:cubicBezTo>
                    <a:cubicBezTo>
                      <a:pt x="220" y="1167"/>
                      <a:pt x="199" y="1141"/>
                      <a:pt x="178" y="1120"/>
                    </a:cubicBezTo>
                    <a:cubicBezTo>
                      <a:pt x="178" y="1120"/>
                      <a:pt x="178" y="1078"/>
                      <a:pt x="157" y="1057"/>
                    </a:cubicBezTo>
                    <a:lnTo>
                      <a:pt x="157" y="905"/>
                    </a:lnTo>
                    <a:cubicBezTo>
                      <a:pt x="157" y="774"/>
                      <a:pt x="131" y="643"/>
                      <a:pt x="131" y="513"/>
                    </a:cubicBezTo>
                    <a:cubicBezTo>
                      <a:pt x="110" y="382"/>
                      <a:pt x="131" y="293"/>
                      <a:pt x="178" y="225"/>
                    </a:cubicBezTo>
                    <a:cubicBezTo>
                      <a:pt x="199" y="162"/>
                      <a:pt x="241" y="120"/>
                      <a:pt x="288" y="120"/>
                    </a:cubicBezTo>
                    <a:cubicBezTo>
                      <a:pt x="351" y="120"/>
                      <a:pt x="571" y="94"/>
                      <a:pt x="765" y="94"/>
                    </a:cubicBezTo>
                    <a:close/>
                    <a:moveTo>
                      <a:pt x="569" y="0"/>
                    </a:moveTo>
                    <a:cubicBezTo>
                      <a:pt x="442" y="0"/>
                      <a:pt x="330" y="10"/>
                      <a:pt x="288" y="10"/>
                    </a:cubicBezTo>
                    <a:cubicBezTo>
                      <a:pt x="199" y="31"/>
                      <a:pt x="110" y="73"/>
                      <a:pt x="68" y="183"/>
                    </a:cubicBezTo>
                    <a:cubicBezTo>
                      <a:pt x="26" y="272"/>
                      <a:pt x="0" y="382"/>
                      <a:pt x="26" y="513"/>
                    </a:cubicBezTo>
                    <a:cubicBezTo>
                      <a:pt x="26" y="643"/>
                      <a:pt x="47" y="774"/>
                      <a:pt x="47" y="905"/>
                    </a:cubicBezTo>
                    <a:cubicBezTo>
                      <a:pt x="47" y="968"/>
                      <a:pt x="47" y="1010"/>
                      <a:pt x="68" y="1057"/>
                    </a:cubicBezTo>
                    <a:cubicBezTo>
                      <a:pt x="68" y="1099"/>
                      <a:pt x="68" y="1141"/>
                      <a:pt x="89" y="1188"/>
                    </a:cubicBezTo>
                    <a:cubicBezTo>
                      <a:pt x="110" y="1209"/>
                      <a:pt x="131" y="1251"/>
                      <a:pt x="178" y="1272"/>
                    </a:cubicBezTo>
                    <a:cubicBezTo>
                      <a:pt x="220" y="1298"/>
                      <a:pt x="262" y="1340"/>
                      <a:pt x="309" y="1361"/>
                    </a:cubicBezTo>
                    <a:cubicBezTo>
                      <a:pt x="393" y="1429"/>
                      <a:pt x="503" y="1471"/>
                      <a:pt x="613" y="1492"/>
                    </a:cubicBezTo>
                    <a:cubicBezTo>
                      <a:pt x="702" y="1492"/>
                      <a:pt x="854" y="1471"/>
                      <a:pt x="985" y="1450"/>
                    </a:cubicBezTo>
                    <a:cubicBezTo>
                      <a:pt x="1074" y="1450"/>
                      <a:pt x="1137" y="1429"/>
                      <a:pt x="1205" y="1403"/>
                    </a:cubicBezTo>
                    <a:cubicBezTo>
                      <a:pt x="1268" y="1403"/>
                      <a:pt x="1309" y="1382"/>
                      <a:pt x="1336" y="1382"/>
                    </a:cubicBezTo>
                    <a:cubicBezTo>
                      <a:pt x="1419" y="1340"/>
                      <a:pt x="1467" y="1251"/>
                      <a:pt x="1488" y="1167"/>
                    </a:cubicBezTo>
                    <a:cubicBezTo>
                      <a:pt x="1529" y="1078"/>
                      <a:pt x="1550" y="947"/>
                      <a:pt x="1571" y="837"/>
                    </a:cubicBezTo>
                    <a:lnTo>
                      <a:pt x="1571" y="643"/>
                    </a:lnTo>
                    <a:cubicBezTo>
                      <a:pt x="1597" y="554"/>
                      <a:pt x="1597" y="444"/>
                      <a:pt x="1571" y="355"/>
                    </a:cubicBezTo>
                    <a:cubicBezTo>
                      <a:pt x="1550" y="293"/>
                      <a:pt x="1488" y="204"/>
                      <a:pt x="1398" y="162"/>
                    </a:cubicBezTo>
                    <a:cubicBezTo>
                      <a:pt x="1336" y="94"/>
                      <a:pt x="1268" y="31"/>
                      <a:pt x="1205" y="31"/>
                    </a:cubicBezTo>
                    <a:cubicBezTo>
                      <a:pt x="1179" y="10"/>
                      <a:pt x="1179" y="10"/>
                      <a:pt x="1137" y="10"/>
                    </a:cubicBezTo>
                    <a:lnTo>
                      <a:pt x="765" y="10"/>
                    </a:lnTo>
                    <a:cubicBezTo>
                      <a:pt x="700" y="3"/>
                      <a:pt x="633" y="0"/>
                      <a:pt x="56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8"/>
              <p:cNvSpPr/>
              <p:nvPr/>
            </p:nvSpPr>
            <p:spPr>
              <a:xfrm>
                <a:off x="2596676" y="884988"/>
                <a:ext cx="168333" cy="215197"/>
              </a:xfrm>
              <a:custGeom>
                <a:rect b="b" l="l" r="r" t="t"/>
                <a:pathLst>
                  <a:path extrusionOk="0" h="1373" w="1074">
                    <a:moveTo>
                      <a:pt x="565" y="1"/>
                    </a:moveTo>
                    <a:cubicBezTo>
                      <a:pt x="423" y="1"/>
                      <a:pt x="285" y="6"/>
                      <a:pt x="262" y="17"/>
                    </a:cubicBezTo>
                    <a:cubicBezTo>
                      <a:pt x="199" y="38"/>
                      <a:pt x="47" y="216"/>
                      <a:pt x="26" y="326"/>
                    </a:cubicBezTo>
                    <a:cubicBezTo>
                      <a:pt x="0" y="430"/>
                      <a:pt x="26" y="781"/>
                      <a:pt x="26" y="781"/>
                    </a:cubicBezTo>
                    <a:cubicBezTo>
                      <a:pt x="47" y="1001"/>
                      <a:pt x="89" y="1242"/>
                      <a:pt x="157" y="1263"/>
                    </a:cubicBezTo>
                    <a:cubicBezTo>
                      <a:pt x="220" y="1305"/>
                      <a:pt x="571" y="1373"/>
                      <a:pt x="681" y="1373"/>
                    </a:cubicBezTo>
                    <a:cubicBezTo>
                      <a:pt x="786" y="1373"/>
                      <a:pt x="985" y="1174"/>
                      <a:pt x="1006" y="1111"/>
                    </a:cubicBezTo>
                    <a:cubicBezTo>
                      <a:pt x="1047" y="1022"/>
                      <a:pt x="1027" y="718"/>
                      <a:pt x="1047" y="457"/>
                    </a:cubicBezTo>
                    <a:cubicBezTo>
                      <a:pt x="1074" y="195"/>
                      <a:pt x="1006" y="17"/>
                      <a:pt x="896" y="17"/>
                    </a:cubicBezTo>
                    <a:cubicBezTo>
                      <a:pt x="854" y="6"/>
                      <a:pt x="707" y="1"/>
                      <a:pt x="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8"/>
              <p:cNvSpPr/>
              <p:nvPr/>
            </p:nvSpPr>
            <p:spPr>
              <a:xfrm>
                <a:off x="2590093" y="876211"/>
                <a:ext cx="181499" cy="233849"/>
              </a:xfrm>
              <a:custGeom>
                <a:rect b="b" l="l" r="r" t="t"/>
                <a:pathLst>
                  <a:path extrusionOk="0" h="1492" w="1158">
                    <a:moveTo>
                      <a:pt x="613" y="94"/>
                    </a:moveTo>
                    <a:cubicBezTo>
                      <a:pt x="744" y="94"/>
                      <a:pt x="896" y="120"/>
                      <a:pt x="938" y="120"/>
                    </a:cubicBezTo>
                    <a:cubicBezTo>
                      <a:pt x="959" y="120"/>
                      <a:pt x="985" y="141"/>
                      <a:pt x="1006" y="204"/>
                    </a:cubicBezTo>
                    <a:cubicBezTo>
                      <a:pt x="1048" y="293"/>
                      <a:pt x="1048" y="382"/>
                      <a:pt x="1048" y="513"/>
                    </a:cubicBezTo>
                    <a:cubicBezTo>
                      <a:pt x="1027" y="643"/>
                      <a:pt x="1027" y="774"/>
                      <a:pt x="1027" y="905"/>
                    </a:cubicBezTo>
                    <a:cubicBezTo>
                      <a:pt x="1027" y="1010"/>
                      <a:pt x="1006" y="1120"/>
                      <a:pt x="1006" y="1141"/>
                    </a:cubicBezTo>
                    <a:cubicBezTo>
                      <a:pt x="1006" y="1167"/>
                      <a:pt x="938" y="1230"/>
                      <a:pt x="875" y="1272"/>
                    </a:cubicBezTo>
                    <a:cubicBezTo>
                      <a:pt x="807" y="1340"/>
                      <a:pt x="744" y="1382"/>
                      <a:pt x="723" y="1382"/>
                    </a:cubicBezTo>
                    <a:cubicBezTo>
                      <a:pt x="676" y="1382"/>
                      <a:pt x="566" y="1361"/>
                      <a:pt x="461" y="1340"/>
                    </a:cubicBezTo>
                    <a:cubicBezTo>
                      <a:pt x="393" y="1340"/>
                      <a:pt x="351" y="1319"/>
                      <a:pt x="304" y="1319"/>
                    </a:cubicBezTo>
                    <a:cubicBezTo>
                      <a:pt x="262" y="1298"/>
                      <a:pt x="241" y="1298"/>
                      <a:pt x="241" y="1272"/>
                    </a:cubicBezTo>
                    <a:cubicBezTo>
                      <a:pt x="241" y="1272"/>
                      <a:pt x="220" y="1272"/>
                      <a:pt x="199" y="1251"/>
                    </a:cubicBezTo>
                    <a:cubicBezTo>
                      <a:pt x="199" y="1209"/>
                      <a:pt x="173" y="1188"/>
                      <a:pt x="173" y="1141"/>
                    </a:cubicBezTo>
                    <a:cubicBezTo>
                      <a:pt x="152" y="1057"/>
                      <a:pt x="131" y="926"/>
                      <a:pt x="110" y="816"/>
                    </a:cubicBezTo>
                    <a:lnTo>
                      <a:pt x="110" y="643"/>
                    </a:lnTo>
                    <a:lnTo>
                      <a:pt x="110" y="382"/>
                    </a:lnTo>
                    <a:cubicBezTo>
                      <a:pt x="131" y="355"/>
                      <a:pt x="152" y="293"/>
                      <a:pt x="220" y="225"/>
                    </a:cubicBezTo>
                    <a:cubicBezTo>
                      <a:pt x="241" y="204"/>
                      <a:pt x="262" y="183"/>
                      <a:pt x="283" y="162"/>
                    </a:cubicBezTo>
                    <a:cubicBezTo>
                      <a:pt x="304" y="141"/>
                      <a:pt x="304" y="120"/>
                      <a:pt x="330" y="120"/>
                    </a:cubicBezTo>
                    <a:lnTo>
                      <a:pt x="414" y="120"/>
                    </a:lnTo>
                    <a:cubicBezTo>
                      <a:pt x="461" y="120"/>
                      <a:pt x="524" y="94"/>
                      <a:pt x="613" y="94"/>
                    </a:cubicBezTo>
                    <a:close/>
                    <a:moveTo>
                      <a:pt x="747" y="0"/>
                    </a:moveTo>
                    <a:cubicBezTo>
                      <a:pt x="703" y="0"/>
                      <a:pt x="657" y="3"/>
                      <a:pt x="613" y="10"/>
                    </a:cubicBezTo>
                    <a:lnTo>
                      <a:pt x="330" y="10"/>
                    </a:lnTo>
                    <a:cubicBezTo>
                      <a:pt x="304" y="10"/>
                      <a:pt x="283" y="10"/>
                      <a:pt x="283" y="31"/>
                    </a:cubicBezTo>
                    <a:cubicBezTo>
                      <a:pt x="241" y="31"/>
                      <a:pt x="220" y="52"/>
                      <a:pt x="199" y="73"/>
                    </a:cubicBezTo>
                    <a:cubicBezTo>
                      <a:pt x="173" y="94"/>
                      <a:pt x="152" y="120"/>
                      <a:pt x="131" y="162"/>
                    </a:cubicBezTo>
                    <a:cubicBezTo>
                      <a:pt x="68" y="225"/>
                      <a:pt x="21" y="293"/>
                      <a:pt x="0" y="355"/>
                    </a:cubicBezTo>
                    <a:lnTo>
                      <a:pt x="0" y="643"/>
                    </a:lnTo>
                    <a:lnTo>
                      <a:pt x="0" y="837"/>
                    </a:lnTo>
                    <a:cubicBezTo>
                      <a:pt x="21" y="947"/>
                      <a:pt x="42" y="1057"/>
                      <a:pt x="68" y="1167"/>
                    </a:cubicBezTo>
                    <a:cubicBezTo>
                      <a:pt x="89" y="1209"/>
                      <a:pt x="89" y="1251"/>
                      <a:pt x="110" y="1298"/>
                    </a:cubicBezTo>
                    <a:cubicBezTo>
                      <a:pt x="131" y="1319"/>
                      <a:pt x="131" y="1361"/>
                      <a:pt x="173" y="1382"/>
                    </a:cubicBezTo>
                    <a:cubicBezTo>
                      <a:pt x="199" y="1382"/>
                      <a:pt x="241" y="1403"/>
                      <a:pt x="283" y="1403"/>
                    </a:cubicBezTo>
                    <a:cubicBezTo>
                      <a:pt x="330" y="1429"/>
                      <a:pt x="372" y="1450"/>
                      <a:pt x="435" y="1450"/>
                    </a:cubicBezTo>
                    <a:cubicBezTo>
                      <a:pt x="545" y="1471"/>
                      <a:pt x="655" y="1492"/>
                      <a:pt x="723" y="1492"/>
                    </a:cubicBezTo>
                    <a:cubicBezTo>
                      <a:pt x="807" y="1471"/>
                      <a:pt x="875" y="1429"/>
                      <a:pt x="938" y="1361"/>
                    </a:cubicBezTo>
                    <a:cubicBezTo>
                      <a:pt x="1027" y="1298"/>
                      <a:pt x="1069" y="1230"/>
                      <a:pt x="1116" y="1167"/>
                    </a:cubicBezTo>
                    <a:cubicBezTo>
                      <a:pt x="1137" y="1120"/>
                      <a:pt x="1137" y="1010"/>
                      <a:pt x="1137" y="905"/>
                    </a:cubicBezTo>
                    <a:cubicBezTo>
                      <a:pt x="1137" y="774"/>
                      <a:pt x="1137" y="643"/>
                      <a:pt x="1158" y="513"/>
                    </a:cubicBezTo>
                    <a:cubicBezTo>
                      <a:pt x="1158" y="382"/>
                      <a:pt x="1137" y="272"/>
                      <a:pt x="1116" y="183"/>
                    </a:cubicBezTo>
                    <a:cubicBezTo>
                      <a:pt x="1089" y="94"/>
                      <a:pt x="1027" y="31"/>
                      <a:pt x="959" y="10"/>
                    </a:cubicBezTo>
                    <a:cubicBezTo>
                      <a:pt x="917" y="10"/>
                      <a:pt x="835" y="0"/>
                      <a:pt x="74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8"/>
              <p:cNvSpPr/>
              <p:nvPr/>
            </p:nvSpPr>
            <p:spPr>
              <a:xfrm>
                <a:off x="2384770" y="963042"/>
                <a:ext cx="41221" cy="68336"/>
              </a:xfrm>
              <a:custGeom>
                <a:rect b="b" l="l" r="r" t="t"/>
                <a:pathLst>
                  <a:path extrusionOk="0" h="436" w="263">
                    <a:moveTo>
                      <a:pt x="132" y="0"/>
                    </a:moveTo>
                    <a:cubicBezTo>
                      <a:pt x="69" y="0"/>
                      <a:pt x="1" y="89"/>
                      <a:pt x="1" y="220"/>
                    </a:cubicBezTo>
                    <a:cubicBezTo>
                      <a:pt x="1" y="325"/>
                      <a:pt x="69" y="435"/>
                      <a:pt x="132" y="435"/>
                    </a:cubicBezTo>
                    <a:cubicBezTo>
                      <a:pt x="200" y="435"/>
                      <a:pt x="263" y="325"/>
                      <a:pt x="263" y="220"/>
                    </a:cubicBezTo>
                    <a:cubicBezTo>
                      <a:pt x="263" y="89"/>
                      <a:pt x="200" y="0"/>
                      <a:pt x="13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8"/>
              <p:cNvSpPr/>
              <p:nvPr/>
            </p:nvSpPr>
            <p:spPr>
              <a:xfrm>
                <a:off x="2658116" y="963042"/>
                <a:ext cx="37930" cy="68336"/>
              </a:xfrm>
              <a:custGeom>
                <a:rect b="b" l="l" r="r" t="t"/>
                <a:pathLst>
                  <a:path extrusionOk="0" h="436" w="242">
                    <a:moveTo>
                      <a:pt x="111" y="0"/>
                    </a:moveTo>
                    <a:cubicBezTo>
                      <a:pt x="48" y="0"/>
                      <a:pt x="1" y="89"/>
                      <a:pt x="1" y="220"/>
                    </a:cubicBezTo>
                    <a:cubicBezTo>
                      <a:pt x="1" y="325"/>
                      <a:pt x="48" y="435"/>
                      <a:pt x="111" y="435"/>
                    </a:cubicBezTo>
                    <a:cubicBezTo>
                      <a:pt x="179" y="435"/>
                      <a:pt x="242" y="325"/>
                      <a:pt x="242" y="220"/>
                    </a:cubicBezTo>
                    <a:cubicBezTo>
                      <a:pt x="242" y="89"/>
                      <a:pt x="179" y="0"/>
                      <a:pt x="11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8"/>
              <p:cNvSpPr/>
              <p:nvPr/>
            </p:nvSpPr>
            <p:spPr>
              <a:xfrm>
                <a:off x="2542445" y="980283"/>
                <a:ext cx="65045" cy="97019"/>
              </a:xfrm>
              <a:custGeom>
                <a:rect b="b" l="l" r="r" t="t"/>
                <a:pathLst>
                  <a:path extrusionOk="0" h="619" w="415">
                    <a:moveTo>
                      <a:pt x="42" y="0"/>
                    </a:moveTo>
                    <a:cubicBezTo>
                      <a:pt x="21" y="21"/>
                      <a:pt x="0" y="42"/>
                      <a:pt x="0" y="63"/>
                    </a:cubicBezTo>
                    <a:cubicBezTo>
                      <a:pt x="21" y="131"/>
                      <a:pt x="63" y="173"/>
                      <a:pt x="110" y="215"/>
                    </a:cubicBezTo>
                    <a:cubicBezTo>
                      <a:pt x="152" y="241"/>
                      <a:pt x="194" y="241"/>
                      <a:pt x="262" y="262"/>
                    </a:cubicBezTo>
                    <a:cubicBezTo>
                      <a:pt x="283" y="262"/>
                      <a:pt x="304" y="304"/>
                      <a:pt x="325" y="325"/>
                    </a:cubicBezTo>
                    <a:cubicBezTo>
                      <a:pt x="325" y="372"/>
                      <a:pt x="325" y="435"/>
                      <a:pt x="304" y="456"/>
                    </a:cubicBezTo>
                    <a:cubicBezTo>
                      <a:pt x="304" y="477"/>
                      <a:pt x="283" y="503"/>
                      <a:pt x="241" y="524"/>
                    </a:cubicBezTo>
                    <a:lnTo>
                      <a:pt x="173" y="524"/>
                    </a:lnTo>
                    <a:cubicBezTo>
                      <a:pt x="152" y="524"/>
                      <a:pt x="131" y="545"/>
                      <a:pt x="131" y="587"/>
                    </a:cubicBezTo>
                    <a:cubicBezTo>
                      <a:pt x="131" y="602"/>
                      <a:pt x="142" y="619"/>
                      <a:pt x="162" y="619"/>
                    </a:cubicBezTo>
                    <a:cubicBezTo>
                      <a:pt x="171" y="619"/>
                      <a:pt x="182" y="616"/>
                      <a:pt x="194" y="608"/>
                    </a:cubicBezTo>
                    <a:lnTo>
                      <a:pt x="283" y="608"/>
                    </a:lnTo>
                    <a:cubicBezTo>
                      <a:pt x="325" y="587"/>
                      <a:pt x="372" y="545"/>
                      <a:pt x="393" y="477"/>
                    </a:cubicBezTo>
                    <a:cubicBezTo>
                      <a:pt x="414" y="435"/>
                      <a:pt x="414" y="372"/>
                      <a:pt x="414" y="304"/>
                    </a:cubicBezTo>
                    <a:cubicBezTo>
                      <a:pt x="393" y="262"/>
                      <a:pt x="346" y="194"/>
                      <a:pt x="283" y="173"/>
                    </a:cubicBezTo>
                    <a:cubicBezTo>
                      <a:pt x="215" y="152"/>
                      <a:pt x="173" y="152"/>
                      <a:pt x="152" y="131"/>
                    </a:cubicBezTo>
                    <a:cubicBezTo>
                      <a:pt x="131" y="110"/>
                      <a:pt x="110" y="84"/>
                      <a:pt x="84" y="42"/>
                    </a:cubicBezTo>
                    <a:cubicBezTo>
                      <a:pt x="84" y="21"/>
                      <a:pt x="63" y="0"/>
                      <a:pt x="4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8"/>
              <p:cNvSpPr/>
              <p:nvPr/>
            </p:nvSpPr>
            <p:spPr>
              <a:xfrm>
                <a:off x="2463608" y="1145324"/>
                <a:ext cx="129933" cy="62224"/>
              </a:xfrm>
              <a:custGeom>
                <a:rect b="b" l="l" r="r" t="t"/>
                <a:pathLst>
                  <a:path extrusionOk="0" h="397" w="829">
                    <a:moveTo>
                      <a:pt x="54" y="0"/>
                    </a:moveTo>
                    <a:cubicBezTo>
                      <a:pt x="43" y="0"/>
                      <a:pt x="32" y="5"/>
                      <a:pt x="22" y="16"/>
                    </a:cubicBezTo>
                    <a:cubicBezTo>
                      <a:pt x="1" y="37"/>
                      <a:pt x="1" y="58"/>
                      <a:pt x="1" y="79"/>
                    </a:cubicBezTo>
                    <a:cubicBezTo>
                      <a:pt x="1" y="79"/>
                      <a:pt x="153" y="278"/>
                      <a:pt x="414" y="340"/>
                    </a:cubicBezTo>
                    <a:cubicBezTo>
                      <a:pt x="524" y="388"/>
                      <a:pt x="613" y="388"/>
                      <a:pt x="676" y="388"/>
                    </a:cubicBezTo>
                    <a:cubicBezTo>
                      <a:pt x="699" y="395"/>
                      <a:pt x="719" y="397"/>
                      <a:pt x="735" y="397"/>
                    </a:cubicBezTo>
                    <a:cubicBezTo>
                      <a:pt x="768" y="397"/>
                      <a:pt x="786" y="388"/>
                      <a:pt x="786" y="388"/>
                    </a:cubicBezTo>
                    <a:cubicBezTo>
                      <a:pt x="807" y="388"/>
                      <a:pt x="828" y="367"/>
                      <a:pt x="828" y="340"/>
                    </a:cubicBezTo>
                    <a:cubicBezTo>
                      <a:pt x="828" y="310"/>
                      <a:pt x="806" y="290"/>
                      <a:pt x="785" y="290"/>
                    </a:cubicBezTo>
                    <a:cubicBezTo>
                      <a:pt x="778" y="290"/>
                      <a:pt x="771" y="293"/>
                      <a:pt x="765" y="299"/>
                    </a:cubicBezTo>
                    <a:lnTo>
                      <a:pt x="676" y="299"/>
                    </a:lnTo>
                    <a:cubicBezTo>
                      <a:pt x="634" y="278"/>
                      <a:pt x="545" y="278"/>
                      <a:pt x="435" y="236"/>
                    </a:cubicBezTo>
                    <a:cubicBezTo>
                      <a:pt x="221" y="189"/>
                      <a:pt x="90" y="16"/>
                      <a:pt x="90" y="16"/>
                    </a:cubicBezTo>
                    <a:cubicBezTo>
                      <a:pt x="77" y="5"/>
                      <a:pt x="65" y="0"/>
                      <a:pt x="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8"/>
              <p:cNvSpPr/>
              <p:nvPr/>
            </p:nvSpPr>
            <p:spPr>
              <a:xfrm>
                <a:off x="2521913" y="918216"/>
                <a:ext cx="85577" cy="38400"/>
              </a:xfrm>
              <a:custGeom>
                <a:rect b="b" l="l" r="r" t="t"/>
                <a:pathLst>
                  <a:path extrusionOk="0" h="245" w="546">
                    <a:moveTo>
                      <a:pt x="353" y="0"/>
                    </a:moveTo>
                    <a:cubicBezTo>
                      <a:pt x="337" y="0"/>
                      <a:pt x="321" y="1"/>
                      <a:pt x="304" y="4"/>
                    </a:cubicBezTo>
                    <a:cubicBezTo>
                      <a:pt x="152" y="25"/>
                      <a:pt x="1" y="114"/>
                      <a:pt x="1" y="114"/>
                    </a:cubicBezTo>
                    <a:lnTo>
                      <a:pt x="21" y="245"/>
                    </a:lnTo>
                    <a:cubicBezTo>
                      <a:pt x="21" y="245"/>
                      <a:pt x="241" y="114"/>
                      <a:pt x="346" y="114"/>
                    </a:cubicBezTo>
                    <a:cubicBezTo>
                      <a:pt x="360" y="110"/>
                      <a:pt x="374" y="109"/>
                      <a:pt x="387" y="109"/>
                    </a:cubicBezTo>
                    <a:cubicBezTo>
                      <a:pt x="477" y="109"/>
                      <a:pt x="545" y="176"/>
                      <a:pt x="545" y="176"/>
                    </a:cubicBezTo>
                    <a:lnTo>
                      <a:pt x="545" y="66"/>
                    </a:lnTo>
                    <a:cubicBezTo>
                      <a:pt x="545" y="66"/>
                      <a:pt x="475" y="0"/>
                      <a:pt x="35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8"/>
              <p:cNvSpPr/>
              <p:nvPr/>
            </p:nvSpPr>
            <p:spPr>
              <a:xfrm>
                <a:off x="2329913" y="831072"/>
                <a:ext cx="127269" cy="62381"/>
              </a:xfrm>
              <a:custGeom>
                <a:rect b="b" l="l" r="r" t="t"/>
                <a:pathLst>
                  <a:path extrusionOk="0" h="398" w="812">
                    <a:moveTo>
                      <a:pt x="518" y="0"/>
                    </a:moveTo>
                    <a:cubicBezTo>
                      <a:pt x="376" y="0"/>
                      <a:pt x="209" y="23"/>
                      <a:pt x="157" y="36"/>
                    </a:cubicBezTo>
                    <a:cubicBezTo>
                      <a:pt x="68" y="36"/>
                      <a:pt x="0" y="57"/>
                      <a:pt x="26" y="120"/>
                    </a:cubicBezTo>
                    <a:cubicBezTo>
                      <a:pt x="47" y="251"/>
                      <a:pt x="26" y="361"/>
                      <a:pt x="89" y="382"/>
                    </a:cubicBezTo>
                    <a:cubicBezTo>
                      <a:pt x="148" y="382"/>
                      <a:pt x="275" y="372"/>
                      <a:pt x="404" y="372"/>
                    </a:cubicBezTo>
                    <a:cubicBezTo>
                      <a:pt x="469" y="372"/>
                      <a:pt x="534" y="375"/>
                      <a:pt x="592" y="382"/>
                    </a:cubicBezTo>
                    <a:cubicBezTo>
                      <a:pt x="627" y="393"/>
                      <a:pt x="658" y="397"/>
                      <a:pt x="685" y="397"/>
                    </a:cubicBezTo>
                    <a:cubicBezTo>
                      <a:pt x="772" y="397"/>
                      <a:pt x="812" y="346"/>
                      <a:pt x="812" y="298"/>
                    </a:cubicBezTo>
                    <a:cubicBezTo>
                      <a:pt x="812" y="230"/>
                      <a:pt x="812" y="78"/>
                      <a:pt x="723" y="36"/>
                    </a:cubicBezTo>
                    <a:cubicBezTo>
                      <a:pt x="688" y="10"/>
                      <a:pt x="608" y="0"/>
                      <a:pt x="518" y="0"/>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8"/>
              <p:cNvSpPr/>
              <p:nvPr/>
            </p:nvSpPr>
            <p:spPr>
              <a:xfrm>
                <a:off x="2323330" y="822608"/>
                <a:ext cx="140435" cy="78994"/>
              </a:xfrm>
              <a:custGeom>
                <a:rect b="b" l="l" r="r" t="t"/>
                <a:pathLst>
                  <a:path extrusionOk="0" h="504" w="896">
                    <a:moveTo>
                      <a:pt x="655" y="111"/>
                    </a:moveTo>
                    <a:cubicBezTo>
                      <a:pt x="697" y="111"/>
                      <a:pt x="744" y="132"/>
                      <a:pt x="744" y="132"/>
                    </a:cubicBezTo>
                    <a:cubicBezTo>
                      <a:pt x="765" y="153"/>
                      <a:pt x="786" y="174"/>
                      <a:pt x="786" y="221"/>
                    </a:cubicBezTo>
                    <a:cubicBezTo>
                      <a:pt x="807" y="284"/>
                      <a:pt x="807" y="331"/>
                      <a:pt x="807" y="352"/>
                    </a:cubicBezTo>
                    <a:cubicBezTo>
                      <a:pt x="786" y="373"/>
                      <a:pt x="786" y="373"/>
                      <a:pt x="786" y="394"/>
                    </a:cubicBezTo>
                    <a:cubicBezTo>
                      <a:pt x="772" y="394"/>
                      <a:pt x="748" y="403"/>
                      <a:pt x="708" y="403"/>
                    </a:cubicBezTo>
                    <a:cubicBezTo>
                      <a:pt x="688" y="403"/>
                      <a:pt x="664" y="401"/>
                      <a:pt x="634" y="394"/>
                    </a:cubicBezTo>
                    <a:cubicBezTo>
                      <a:pt x="545" y="373"/>
                      <a:pt x="435" y="373"/>
                      <a:pt x="351" y="373"/>
                    </a:cubicBezTo>
                    <a:lnTo>
                      <a:pt x="131" y="373"/>
                    </a:lnTo>
                    <a:lnTo>
                      <a:pt x="131" y="352"/>
                    </a:lnTo>
                    <a:cubicBezTo>
                      <a:pt x="131" y="305"/>
                      <a:pt x="131" y="242"/>
                      <a:pt x="110" y="174"/>
                    </a:cubicBezTo>
                    <a:lnTo>
                      <a:pt x="110" y="153"/>
                    </a:lnTo>
                    <a:cubicBezTo>
                      <a:pt x="110" y="153"/>
                      <a:pt x="152" y="132"/>
                      <a:pt x="199" y="132"/>
                    </a:cubicBezTo>
                    <a:cubicBezTo>
                      <a:pt x="241" y="132"/>
                      <a:pt x="351" y="111"/>
                      <a:pt x="482" y="111"/>
                    </a:cubicBezTo>
                    <a:close/>
                    <a:moveTo>
                      <a:pt x="482" y="1"/>
                    </a:moveTo>
                    <a:cubicBezTo>
                      <a:pt x="351" y="1"/>
                      <a:pt x="220" y="22"/>
                      <a:pt x="173" y="22"/>
                    </a:cubicBezTo>
                    <a:cubicBezTo>
                      <a:pt x="131" y="43"/>
                      <a:pt x="110" y="43"/>
                      <a:pt x="68" y="69"/>
                    </a:cubicBezTo>
                    <a:cubicBezTo>
                      <a:pt x="42" y="69"/>
                      <a:pt x="21" y="90"/>
                      <a:pt x="21" y="111"/>
                    </a:cubicBezTo>
                    <a:cubicBezTo>
                      <a:pt x="0" y="132"/>
                      <a:pt x="0" y="153"/>
                      <a:pt x="0" y="174"/>
                    </a:cubicBezTo>
                    <a:cubicBezTo>
                      <a:pt x="21" y="242"/>
                      <a:pt x="21" y="305"/>
                      <a:pt x="21" y="352"/>
                    </a:cubicBezTo>
                    <a:cubicBezTo>
                      <a:pt x="21" y="394"/>
                      <a:pt x="42" y="415"/>
                      <a:pt x="42" y="436"/>
                    </a:cubicBezTo>
                    <a:cubicBezTo>
                      <a:pt x="68" y="462"/>
                      <a:pt x="89" y="483"/>
                      <a:pt x="131" y="483"/>
                    </a:cubicBezTo>
                    <a:lnTo>
                      <a:pt x="351" y="483"/>
                    </a:lnTo>
                    <a:cubicBezTo>
                      <a:pt x="435" y="483"/>
                      <a:pt x="545" y="483"/>
                      <a:pt x="613" y="504"/>
                    </a:cubicBezTo>
                    <a:cubicBezTo>
                      <a:pt x="697" y="504"/>
                      <a:pt x="765" y="504"/>
                      <a:pt x="828" y="483"/>
                    </a:cubicBezTo>
                    <a:cubicBezTo>
                      <a:pt x="875" y="462"/>
                      <a:pt x="896" y="415"/>
                      <a:pt x="896" y="373"/>
                    </a:cubicBezTo>
                    <a:lnTo>
                      <a:pt x="896" y="221"/>
                    </a:lnTo>
                    <a:cubicBezTo>
                      <a:pt x="875" y="153"/>
                      <a:pt x="854" y="90"/>
                      <a:pt x="807" y="43"/>
                    </a:cubicBezTo>
                    <a:cubicBezTo>
                      <a:pt x="765" y="22"/>
                      <a:pt x="723" y="1"/>
                      <a:pt x="65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8"/>
              <p:cNvSpPr/>
              <p:nvPr/>
            </p:nvSpPr>
            <p:spPr>
              <a:xfrm>
                <a:off x="2617208" y="837811"/>
                <a:ext cx="113319" cy="61283"/>
              </a:xfrm>
              <a:custGeom>
                <a:rect b="b" l="l" r="r" t="t"/>
                <a:pathLst>
                  <a:path extrusionOk="0" h="391" w="723">
                    <a:moveTo>
                      <a:pt x="379" y="1"/>
                    </a:moveTo>
                    <a:cubicBezTo>
                      <a:pt x="213" y="1"/>
                      <a:pt x="21" y="58"/>
                      <a:pt x="0" y="145"/>
                    </a:cubicBezTo>
                    <a:cubicBezTo>
                      <a:pt x="26" y="276"/>
                      <a:pt x="47" y="386"/>
                      <a:pt x="178" y="386"/>
                    </a:cubicBezTo>
                    <a:cubicBezTo>
                      <a:pt x="255" y="373"/>
                      <a:pt x="346" y="359"/>
                      <a:pt x="427" y="359"/>
                    </a:cubicBezTo>
                    <a:cubicBezTo>
                      <a:pt x="483" y="359"/>
                      <a:pt x="534" y="366"/>
                      <a:pt x="571" y="386"/>
                    </a:cubicBezTo>
                    <a:cubicBezTo>
                      <a:pt x="585" y="389"/>
                      <a:pt x="597" y="391"/>
                      <a:pt x="608" y="391"/>
                    </a:cubicBezTo>
                    <a:cubicBezTo>
                      <a:pt x="663" y="391"/>
                      <a:pt x="684" y="347"/>
                      <a:pt x="702" y="255"/>
                    </a:cubicBezTo>
                    <a:cubicBezTo>
                      <a:pt x="723" y="124"/>
                      <a:pt x="681" y="56"/>
                      <a:pt x="503" y="14"/>
                    </a:cubicBezTo>
                    <a:cubicBezTo>
                      <a:pt x="466" y="5"/>
                      <a:pt x="423" y="1"/>
                      <a:pt x="379"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8"/>
              <p:cNvSpPr/>
              <p:nvPr/>
            </p:nvSpPr>
            <p:spPr>
              <a:xfrm>
                <a:off x="2610625" y="827153"/>
                <a:ext cx="126485" cy="77741"/>
              </a:xfrm>
              <a:custGeom>
                <a:rect b="b" l="l" r="r" t="t"/>
                <a:pathLst>
                  <a:path extrusionOk="0" h="496" w="807">
                    <a:moveTo>
                      <a:pt x="400" y="108"/>
                    </a:moveTo>
                    <a:cubicBezTo>
                      <a:pt x="449" y="108"/>
                      <a:pt x="492" y="113"/>
                      <a:pt x="524" y="124"/>
                    </a:cubicBezTo>
                    <a:cubicBezTo>
                      <a:pt x="613" y="145"/>
                      <a:pt x="655" y="171"/>
                      <a:pt x="676" y="192"/>
                    </a:cubicBezTo>
                    <a:cubicBezTo>
                      <a:pt x="697" y="234"/>
                      <a:pt x="697" y="255"/>
                      <a:pt x="697" y="302"/>
                    </a:cubicBezTo>
                    <a:cubicBezTo>
                      <a:pt x="697" y="365"/>
                      <a:pt x="676" y="386"/>
                      <a:pt x="676" y="386"/>
                    </a:cubicBezTo>
                    <a:lnTo>
                      <a:pt x="634" y="386"/>
                    </a:lnTo>
                    <a:cubicBezTo>
                      <a:pt x="597" y="379"/>
                      <a:pt x="551" y="376"/>
                      <a:pt x="501" y="376"/>
                    </a:cubicBezTo>
                    <a:cubicBezTo>
                      <a:pt x="402" y="376"/>
                      <a:pt x="286" y="386"/>
                      <a:pt x="199" y="386"/>
                    </a:cubicBezTo>
                    <a:lnTo>
                      <a:pt x="152" y="386"/>
                    </a:lnTo>
                    <a:cubicBezTo>
                      <a:pt x="152" y="386"/>
                      <a:pt x="152" y="365"/>
                      <a:pt x="131" y="365"/>
                    </a:cubicBezTo>
                    <a:cubicBezTo>
                      <a:pt x="131" y="323"/>
                      <a:pt x="110" y="276"/>
                      <a:pt x="110" y="213"/>
                    </a:cubicBezTo>
                    <a:cubicBezTo>
                      <a:pt x="110" y="213"/>
                      <a:pt x="110" y="192"/>
                      <a:pt x="131" y="171"/>
                    </a:cubicBezTo>
                    <a:cubicBezTo>
                      <a:pt x="173" y="171"/>
                      <a:pt x="199" y="145"/>
                      <a:pt x="241" y="124"/>
                    </a:cubicBezTo>
                    <a:cubicBezTo>
                      <a:pt x="296" y="113"/>
                      <a:pt x="351" y="108"/>
                      <a:pt x="400" y="108"/>
                    </a:cubicBezTo>
                    <a:close/>
                    <a:moveTo>
                      <a:pt x="426" y="0"/>
                    </a:moveTo>
                    <a:cubicBezTo>
                      <a:pt x="360" y="0"/>
                      <a:pt x="286" y="12"/>
                      <a:pt x="220" y="40"/>
                    </a:cubicBezTo>
                    <a:cubicBezTo>
                      <a:pt x="173" y="40"/>
                      <a:pt x="131" y="61"/>
                      <a:pt x="89" y="82"/>
                    </a:cubicBezTo>
                    <a:cubicBezTo>
                      <a:pt x="42" y="124"/>
                      <a:pt x="0" y="145"/>
                      <a:pt x="0" y="192"/>
                    </a:cubicBezTo>
                    <a:lnTo>
                      <a:pt x="0" y="213"/>
                    </a:lnTo>
                    <a:cubicBezTo>
                      <a:pt x="0" y="276"/>
                      <a:pt x="21" y="344"/>
                      <a:pt x="42" y="407"/>
                    </a:cubicBezTo>
                    <a:cubicBezTo>
                      <a:pt x="68" y="433"/>
                      <a:pt x="68" y="454"/>
                      <a:pt x="110" y="475"/>
                    </a:cubicBezTo>
                    <a:cubicBezTo>
                      <a:pt x="131" y="496"/>
                      <a:pt x="173" y="496"/>
                      <a:pt x="220" y="496"/>
                    </a:cubicBezTo>
                    <a:cubicBezTo>
                      <a:pt x="286" y="485"/>
                      <a:pt x="361" y="480"/>
                      <a:pt x="430" y="480"/>
                    </a:cubicBezTo>
                    <a:cubicBezTo>
                      <a:pt x="498" y="480"/>
                      <a:pt x="558" y="485"/>
                      <a:pt x="592" y="496"/>
                    </a:cubicBezTo>
                    <a:lnTo>
                      <a:pt x="676" y="496"/>
                    </a:lnTo>
                    <a:cubicBezTo>
                      <a:pt x="697" y="496"/>
                      <a:pt x="723" y="496"/>
                      <a:pt x="744" y="475"/>
                    </a:cubicBezTo>
                    <a:cubicBezTo>
                      <a:pt x="786" y="433"/>
                      <a:pt x="786" y="386"/>
                      <a:pt x="807" y="323"/>
                    </a:cubicBezTo>
                    <a:cubicBezTo>
                      <a:pt x="807" y="255"/>
                      <a:pt x="807" y="192"/>
                      <a:pt x="765" y="124"/>
                    </a:cubicBezTo>
                    <a:cubicBezTo>
                      <a:pt x="723" y="82"/>
                      <a:pt x="655" y="40"/>
                      <a:pt x="545" y="14"/>
                    </a:cubicBezTo>
                    <a:cubicBezTo>
                      <a:pt x="511" y="5"/>
                      <a:pt x="470" y="0"/>
                      <a:pt x="42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8"/>
              <p:cNvSpPr/>
              <p:nvPr/>
            </p:nvSpPr>
            <p:spPr>
              <a:xfrm>
                <a:off x="2039327" y="440646"/>
                <a:ext cx="520517" cy="416602"/>
              </a:xfrm>
              <a:custGeom>
                <a:rect b="b" l="l" r="r" t="t"/>
                <a:pathLst>
                  <a:path extrusionOk="0" h="2658" w="3321">
                    <a:moveTo>
                      <a:pt x="2156" y="0"/>
                    </a:moveTo>
                    <a:cubicBezTo>
                      <a:pt x="1645" y="0"/>
                      <a:pt x="1010" y="148"/>
                      <a:pt x="571" y="736"/>
                    </a:cubicBezTo>
                    <a:cubicBezTo>
                      <a:pt x="0" y="1521"/>
                      <a:pt x="89" y="2658"/>
                      <a:pt x="89" y="2658"/>
                    </a:cubicBezTo>
                    <a:lnTo>
                      <a:pt x="723" y="2658"/>
                    </a:lnTo>
                    <a:cubicBezTo>
                      <a:pt x="723" y="2658"/>
                      <a:pt x="854" y="2066"/>
                      <a:pt x="854" y="2003"/>
                    </a:cubicBezTo>
                    <a:cubicBezTo>
                      <a:pt x="854" y="1935"/>
                      <a:pt x="1027" y="1218"/>
                      <a:pt x="1158" y="1040"/>
                    </a:cubicBezTo>
                    <a:cubicBezTo>
                      <a:pt x="1268" y="867"/>
                      <a:pt x="1749" y="474"/>
                      <a:pt x="1964" y="385"/>
                    </a:cubicBezTo>
                    <a:cubicBezTo>
                      <a:pt x="2109" y="347"/>
                      <a:pt x="2402" y="340"/>
                      <a:pt x="2614" y="340"/>
                    </a:cubicBezTo>
                    <a:cubicBezTo>
                      <a:pt x="2755" y="340"/>
                      <a:pt x="2860" y="343"/>
                      <a:pt x="2860" y="343"/>
                    </a:cubicBezTo>
                    <a:lnTo>
                      <a:pt x="3320" y="343"/>
                    </a:lnTo>
                    <a:cubicBezTo>
                      <a:pt x="3320" y="343"/>
                      <a:pt x="3163" y="149"/>
                      <a:pt x="2619" y="39"/>
                    </a:cubicBezTo>
                    <a:cubicBezTo>
                      <a:pt x="2487" y="17"/>
                      <a:pt x="2329" y="0"/>
                      <a:pt x="21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8"/>
              <p:cNvSpPr/>
              <p:nvPr/>
            </p:nvSpPr>
            <p:spPr>
              <a:xfrm>
                <a:off x="2029453" y="433750"/>
                <a:ext cx="536974" cy="430081"/>
              </a:xfrm>
              <a:custGeom>
                <a:rect b="b" l="l" r="r" t="t"/>
                <a:pathLst>
                  <a:path extrusionOk="0" h="2744" w="3426">
                    <a:moveTo>
                      <a:pt x="2174" y="107"/>
                    </a:moveTo>
                    <a:cubicBezTo>
                      <a:pt x="2361" y="107"/>
                      <a:pt x="2538" y="123"/>
                      <a:pt x="2682" y="146"/>
                    </a:cubicBezTo>
                    <a:cubicBezTo>
                      <a:pt x="2944" y="193"/>
                      <a:pt x="3095" y="256"/>
                      <a:pt x="3205" y="324"/>
                    </a:cubicBezTo>
                    <a:lnTo>
                      <a:pt x="3226" y="345"/>
                    </a:lnTo>
                    <a:lnTo>
                      <a:pt x="2923" y="324"/>
                    </a:lnTo>
                    <a:cubicBezTo>
                      <a:pt x="2923" y="324"/>
                      <a:pt x="2771" y="324"/>
                      <a:pt x="2572" y="345"/>
                    </a:cubicBezTo>
                    <a:cubicBezTo>
                      <a:pt x="2378" y="345"/>
                      <a:pt x="2158" y="345"/>
                      <a:pt x="2027" y="387"/>
                    </a:cubicBezTo>
                    <a:cubicBezTo>
                      <a:pt x="1896" y="429"/>
                      <a:pt x="1723" y="539"/>
                      <a:pt x="1551" y="691"/>
                    </a:cubicBezTo>
                    <a:cubicBezTo>
                      <a:pt x="1393" y="822"/>
                      <a:pt x="1242" y="953"/>
                      <a:pt x="1179" y="1063"/>
                    </a:cubicBezTo>
                    <a:cubicBezTo>
                      <a:pt x="1111" y="1173"/>
                      <a:pt x="1027" y="1393"/>
                      <a:pt x="959" y="1586"/>
                    </a:cubicBezTo>
                    <a:cubicBezTo>
                      <a:pt x="938" y="1696"/>
                      <a:pt x="917" y="1806"/>
                      <a:pt x="896" y="1895"/>
                    </a:cubicBezTo>
                    <a:cubicBezTo>
                      <a:pt x="870" y="1916"/>
                      <a:pt x="870" y="1958"/>
                      <a:pt x="870" y="1979"/>
                    </a:cubicBezTo>
                    <a:cubicBezTo>
                      <a:pt x="870" y="2000"/>
                      <a:pt x="849" y="2026"/>
                      <a:pt x="849" y="2047"/>
                    </a:cubicBezTo>
                    <a:lnTo>
                      <a:pt x="849" y="2089"/>
                    </a:lnTo>
                    <a:lnTo>
                      <a:pt x="849" y="2157"/>
                    </a:lnTo>
                    <a:cubicBezTo>
                      <a:pt x="828" y="2220"/>
                      <a:pt x="807" y="2309"/>
                      <a:pt x="807" y="2393"/>
                    </a:cubicBezTo>
                    <a:cubicBezTo>
                      <a:pt x="786" y="2524"/>
                      <a:pt x="765" y="2613"/>
                      <a:pt x="739" y="2655"/>
                    </a:cubicBezTo>
                    <a:lnTo>
                      <a:pt x="215" y="2655"/>
                    </a:lnTo>
                    <a:cubicBezTo>
                      <a:pt x="215" y="2571"/>
                      <a:pt x="152" y="1565"/>
                      <a:pt x="676" y="822"/>
                    </a:cubicBezTo>
                    <a:cubicBezTo>
                      <a:pt x="959" y="429"/>
                      <a:pt x="1331" y="235"/>
                      <a:pt x="1702" y="146"/>
                    </a:cubicBezTo>
                    <a:cubicBezTo>
                      <a:pt x="1858" y="118"/>
                      <a:pt x="2020" y="107"/>
                      <a:pt x="2174" y="107"/>
                    </a:cubicBezTo>
                    <a:close/>
                    <a:moveTo>
                      <a:pt x="2231" y="0"/>
                    </a:moveTo>
                    <a:cubicBezTo>
                      <a:pt x="2050" y="0"/>
                      <a:pt x="1856" y="17"/>
                      <a:pt x="1655" y="62"/>
                    </a:cubicBezTo>
                    <a:cubicBezTo>
                      <a:pt x="1289" y="146"/>
                      <a:pt x="896" y="345"/>
                      <a:pt x="608" y="759"/>
                    </a:cubicBezTo>
                    <a:cubicBezTo>
                      <a:pt x="0" y="1565"/>
                      <a:pt x="110" y="2702"/>
                      <a:pt x="110" y="2702"/>
                    </a:cubicBezTo>
                    <a:lnTo>
                      <a:pt x="152" y="2744"/>
                    </a:lnTo>
                    <a:lnTo>
                      <a:pt x="786" y="2744"/>
                    </a:lnTo>
                    <a:lnTo>
                      <a:pt x="849" y="2702"/>
                    </a:lnTo>
                    <a:cubicBezTo>
                      <a:pt x="849" y="2702"/>
                      <a:pt x="870" y="2571"/>
                      <a:pt x="917" y="2393"/>
                    </a:cubicBezTo>
                    <a:cubicBezTo>
                      <a:pt x="917" y="2330"/>
                      <a:pt x="938" y="2241"/>
                      <a:pt x="938" y="2178"/>
                    </a:cubicBezTo>
                    <a:cubicBezTo>
                      <a:pt x="959" y="2157"/>
                      <a:pt x="959" y="2110"/>
                      <a:pt x="959" y="2089"/>
                    </a:cubicBezTo>
                    <a:lnTo>
                      <a:pt x="959" y="2047"/>
                    </a:lnTo>
                    <a:cubicBezTo>
                      <a:pt x="959" y="2047"/>
                      <a:pt x="959" y="2026"/>
                      <a:pt x="980" y="2000"/>
                    </a:cubicBezTo>
                    <a:cubicBezTo>
                      <a:pt x="980" y="1979"/>
                      <a:pt x="980" y="1958"/>
                      <a:pt x="1001" y="1916"/>
                    </a:cubicBezTo>
                    <a:cubicBezTo>
                      <a:pt x="1001" y="1827"/>
                      <a:pt x="1048" y="1738"/>
                      <a:pt x="1069" y="1634"/>
                    </a:cubicBezTo>
                    <a:cubicBezTo>
                      <a:pt x="1132" y="1414"/>
                      <a:pt x="1221" y="1194"/>
                      <a:pt x="1262" y="1110"/>
                    </a:cubicBezTo>
                    <a:cubicBezTo>
                      <a:pt x="1310" y="1042"/>
                      <a:pt x="1461" y="890"/>
                      <a:pt x="1613" y="759"/>
                    </a:cubicBezTo>
                    <a:cubicBezTo>
                      <a:pt x="1786" y="628"/>
                      <a:pt x="1964" y="518"/>
                      <a:pt x="2048" y="497"/>
                    </a:cubicBezTo>
                    <a:cubicBezTo>
                      <a:pt x="2158" y="455"/>
                      <a:pt x="2378" y="455"/>
                      <a:pt x="2572" y="429"/>
                    </a:cubicBezTo>
                    <a:lnTo>
                      <a:pt x="2923" y="429"/>
                    </a:lnTo>
                    <a:lnTo>
                      <a:pt x="3383" y="455"/>
                    </a:lnTo>
                    <a:lnTo>
                      <a:pt x="3425" y="366"/>
                    </a:lnTo>
                    <a:cubicBezTo>
                      <a:pt x="3425" y="366"/>
                      <a:pt x="3357" y="298"/>
                      <a:pt x="3252" y="235"/>
                    </a:cubicBezTo>
                    <a:cubicBezTo>
                      <a:pt x="3143" y="167"/>
                      <a:pt x="2964" y="83"/>
                      <a:pt x="2703" y="36"/>
                    </a:cubicBezTo>
                    <a:cubicBezTo>
                      <a:pt x="2564" y="16"/>
                      <a:pt x="2404" y="0"/>
                      <a:pt x="223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8"/>
              <p:cNvSpPr/>
              <p:nvPr/>
            </p:nvSpPr>
            <p:spPr>
              <a:xfrm>
                <a:off x="2131957" y="473874"/>
                <a:ext cx="448419" cy="383374"/>
              </a:xfrm>
              <a:custGeom>
                <a:rect b="b" l="l" r="r" t="t"/>
                <a:pathLst>
                  <a:path extrusionOk="0" h="2446" w="2861">
                    <a:moveTo>
                      <a:pt x="1876" y="0"/>
                    </a:moveTo>
                    <a:cubicBezTo>
                      <a:pt x="1504" y="0"/>
                      <a:pt x="1069" y="89"/>
                      <a:pt x="718" y="414"/>
                    </a:cubicBezTo>
                    <a:cubicBezTo>
                      <a:pt x="1" y="1137"/>
                      <a:pt x="132" y="2446"/>
                      <a:pt x="132" y="2446"/>
                    </a:cubicBezTo>
                    <a:lnTo>
                      <a:pt x="347" y="2247"/>
                    </a:lnTo>
                    <a:cubicBezTo>
                      <a:pt x="347" y="2247"/>
                      <a:pt x="263" y="1179"/>
                      <a:pt x="870" y="566"/>
                    </a:cubicBezTo>
                    <a:cubicBezTo>
                      <a:pt x="1171" y="278"/>
                      <a:pt x="1582" y="204"/>
                      <a:pt x="1922" y="204"/>
                    </a:cubicBezTo>
                    <a:cubicBezTo>
                      <a:pt x="2275" y="204"/>
                      <a:pt x="2551" y="283"/>
                      <a:pt x="2551" y="283"/>
                    </a:cubicBezTo>
                    <a:cubicBezTo>
                      <a:pt x="2551" y="283"/>
                      <a:pt x="2564" y="312"/>
                      <a:pt x="2622" y="312"/>
                    </a:cubicBezTo>
                    <a:cubicBezTo>
                      <a:pt x="2639" y="312"/>
                      <a:pt x="2658" y="310"/>
                      <a:pt x="2682" y="304"/>
                    </a:cubicBezTo>
                    <a:cubicBezTo>
                      <a:pt x="2792" y="283"/>
                      <a:pt x="2860" y="241"/>
                      <a:pt x="2860" y="241"/>
                    </a:cubicBezTo>
                    <a:cubicBezTo>
                      <a:pt x="2860" y="241"/>
                      <a:pt x="2860" y="199"/>
                      <a:pt x="2729" y="131"/>
                    </a:cubicBezTo>
                    <a:lnTo>
                      <a:pt x="2703" y="131"/>
                    </a:lnTo>
                    <a:cubicBezTo>
                      <a:pt x="2640" y="110"/>
                      <a:pt x="2290" y="0"/>
                      <a:pt x="1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8"/>
              <p:cNvSpPr/>
              <p:nvPr/>
            </p:nvSpPr>
            <p:spPr>
              <a:xfrm>
                <a:off x="2121299" y="470591"/>
                <a:ext cx="465660" cy="396540"/>
              </a:xfrm>
              <a:custGeom>
                <a:rect b="b" l="l" r="r" t="t"/>
                <a:pathLst>
                  <a:path extrusionOk="0" h="2530" w="2971">
                    <a:moveTo>
                      <a:pt x="1944" y="110"/>
                    </a:moveTo>
                    <a:cubicBezTo>
                      <a:pt x="2358" y="110"/>
                      <a:pt x="2687" y="194"/>
                      <a:pt x="2750" y="215"/>
                    </a:cubicBezTo>
                    <a:lnTo>
                      <a:pt x="2771" y="215"/>
                    </a:lnTo>
                    <a:lnTo>
                      <a:pt x="2771" y="241"/>
                    </a:lnTo>
                    <a:cubicBezTo>
                      <a:pt x="2818" y="241"/>
                      <a:pt x="2818" y="262"/>
                      <a:pt x="2818" y="262"/>
                    </a:cubicBezTo>
                    <a:cubicBezTo>
                      <a:pt x="2797" y="283"/>
                      <a:pt x="2797" y="283"/>
                      <a:pt x="2729" y="304"/>
                    </a:cubicBezTo>
                    <a:lnTo>
                      <a:pt x="2666" y="304"/>
                    </a:lnTo>
                    <a:lnTo>
                      <a:pt x="2687" y="325"/>
                    </a:lnTo>
                    <a:lnTo>
                      <a:pt x="2687" y="325"/>
                    </a:lnTo>
                    <a:lnTo>
                      <a:pt x="2640" y="283"/>
                    </a:lnTo>
                    <a:cubicBezTo>
                      <a:pt x="2640" y="283"/>
                      <a:pt x="2357" y="197"/>
                      <a:pt x="1992" y="197"/>
                    </a:cubicBezTo>
                    <a:cubicBezTo>
                      <a:pt x="1642" y="197"/>
                      <a:pt x="1217" y="276"/>
                      <a:pt x="896" y="587"/>
                    </a:cubicBezTo>
                    <a:cubicBezTo>
                      <a:pt x="284" y="1179"/>
                      <a:pt x="352" y="2226"/>
                      <a:pt x="352" y="2268"/>
                    </a:cubicBezTo>
                    <a:lnTo>
                      <a:pt x="263" y="2357"/>
                    </a:lnTo>
                    <a:cubicBezTo>
                      <a:pt x="242" y="2179"/>
                      <a:pt x="200" y="1132"/>
                      <a:pt x="834" y="503"/>
                    </a:cubicBezTo>
                    <a:cubicBezTo>
                      <a:pt x="1158" y="194"/>
                      <a:pt x="1572" y="110"/>
                      <a:pt x="1944" y="110"/>
                    </a:cubicBezTo>
                    <a:close/>
                    <a:moveTo>
                      <a:pt x="1944" y="0"/>
                    </a:moveTo>
                    <a:cubicBezTo>
                      <a:pt x="1551" y="0"/>
                      <a:pt x="1095" y="84"/>
                      <a:pt x="766" y="414"/>
                    </a:cubicBezTo>
                    <a:cubicBezTo>
                      <a:pt x="1" y="1158"/>
                      <a:pt x="153" y="2488"/>
                      <a:pt x="153" y="2488"/>
                    </a:cubicBezTo>
                    <a:lnTo>
                      <a:pt x="242" y="2530"/>
                    </a:lnTo>
                    <a:lnTo>
                      <a:pt x="441" y="2336"/>
                    </a:lnTo>
                    <a:lnTo>
                      <a:pt x="462" y="2289"/>
                    </a:lnTo>
                    <a:cubicBezTo>
                      <a:pt x="462" y="2289"/>
                      <a:pt x="394" y="1221"/>
                      <a:pt x="985" y="655"/>
                    </a:cubicBezTo>
                    <a:cubicBezTo>
                      <a:pt x="1262" y="376"/>
                      <a:pt x="1654" y="302"/>
                      <a:pt x="1982" y="302"/>
                    </a:cubicBezTo>
                    <a:cubicBezTo>
                      <a:pt x="2325" y="302"/>
                      <a:pt x="2598" y="382"/>
                      <a:pt x="2598" y="393"/>
                    </a:cubicBezTo>
                    <a:lnTo>
                      <a:pt x="2619" y="393"/>
                    </a:lnTo>
                    <a:cubicBezTo>
                      <a:pt x="2666" y="414"/>
                      <a:pt x="2687" y="414"/>
                      <a:pt x="2750" y="414"/>
                    </a:cubicBezTo>
                    <a:cubicBezTo>
                      <a:pt x="2881" y="393"/>
                      <a:pt x="2949" y="325"/>
                      <a:pt x="2949" y="325"/>
                    </a:cubicBezTo>
                    <a:lnTo>
                      <a:pt x="2970" y="283"/>
                    </a:lnTo>
                    <a:lnTo>
                      <a:pt x="2970" y="262"/>
                    </a:lnTo>
                    <a:cubicBezTo>
                      <a:pt x="2970" y="241"/>
                      <a:pt x="2949" y="241"/>
                      <a:pt x="2949" y="215"/>
                    </a:cubicBezTo>
                    <a:cubicBezTo>
                      <a:pt x="2928" y="194"/>
                      <a:pt x="2881" y="152"/>
                      <a:pt x="2818" y="131"/>
                    </a:cubicBezTo>
                    <a:lnTo>
                      <a:pt x="2797" y="131"/>
                    </a:lnTo>
                    <a:lnTo>
                      <a:pt x="2771" y="173"/>
                    </a:lnTo>
                    <a:lnTo>
                      <a:pt x="2771" y="131"/>
                    </a:lnTo>
                    <a:cubicBezTo>
                      <a:pt x="2687" y="84"/>
                      <a:pt x="2358" y="0"/>
                      <a:pt x="194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8"/>
              <p:cNvSpPr/>
              <p:nvPr/>
            </p:nvSpPr>
            <p:spPr>
              <a:xfrm>
                <a:off x="1971147" y="825899"/>
                <a:ext cx="317859" cy="328517"/>
              </a:xfrm>
              <a:custGeom>
                <a:rect b="b" l="l" r="r" t="t"/>
                <a:pathLst>
                  <a:path extrusionOk="0" h="2096" w="2028">
                    <a:moveTo>
                      <a:pt x="587" y="1"/>
                    </a:moveTo>
                    <a:cubicBezTo>
                      <a:pt x="262" y="1"/>
                      <a:pt x="1" y="263"/>
                      <a:pt x="1" y="593"/>
                    </a:cubicBezTo>
                    <a:lnTo>
                      <a:pt x="1" y="1509"/>
                    </a:lnTo>
                    <a:cubicBezTo>
                      <a:pt x="1" y="1834"/>
                      <a:pt x="262" y="2096"/>
                      <a:pt x="587" y="2096"/>
                    </a:cubicBezTo>
                    <a:lnTo>
                      <a:pt x="1462" y="2096"/>
                    </a:lnTo>
                    <a:cubicBezTo>
                      <a:pt x="1765" y="2096"/>
                      <a:pt x="2027" y="1834"/>
                      <a:pt x="2027" y="1509"/>
                    </a:cubicBezTo>
                    <a:lnTo>
                      <a:pt x="2027" y="593"/>
                    </a:lnTo>
                    <a:cubicBezTo>
                      <a:pt x="2027" y="263"/>
                      <a:pt x="1765" y="1"/>
                      <a:pt x="14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8"/>
              <p:cNvSpPr/>
              <p:nvPr/>
            </p:nvSpPr>
            <p:spPr>
              <a:xfrm>
                <a:off x="1964565" y="819316"/>
                <a:ext cx="335099" cy="342466"/>
              </a:xfrm>
              <a:custGeom>
                <a:rect b="b" l="l" r="r" t="t"/>
                <a:pathLst>
                  <a:path extrusionOk="0" h="2185" w="2138">
                    <a:moveTo>
                      <a:pt x="1504" y="90"/>
                    </a:moveTo>
                    <a:cubicBezTo>
                      <a:pt x="1786" y="90"/>
                      <a:pt x="2027" y="326"/>
                      <a:pt x="2027" y="635"/>
                    </a:cubicBezTo>
                    <a:lnTo>
                      <a:pt x="2027" y="1551"/>
                    </a:lnTo>
                    <a:cubicBezTo>
                      <a:pt x="2027" y="1834"/>
                      <a:pt x="1786" y="2075"/>
                      <a:pt x="1504" y="2075"/>
                    </a:cubicBezTo>
                    <a:lnTo>
                      <a:pt x="629" y="2075"/>
                    </a:lnTo>
                    <a:cubicBezTo>
                      <a:pt x="325" y="2075"/>
                      <a:pt x="105" y="1834"/>
                      <a:pt x="105" y="1551"/>
                    </a:cubicBezTo>
                    <a:lnTo>
                      <a:pt x="105" y="635"/>
                    </a:lnTo>
                    <a:cubicBezTo>
                      <a:pt x="105" y="326"/>
                      <a:pt x="325" y="90"/>
                      <a:pt x="629" y="90"/>
                    </a:cubicBezTo>
                    <a:close/>
                    <a:moveTo>
                      <a:pt x="629" y="1"/>
                    </a:moveTo>
                    <a:cubicBezTo>
                      <a:pt x="283" y="1"/>
                      <a:pt x="1" y="284"/>
                      <a:pt x="1" y="635"/>
                    </a:cubicBezTo>
                    <a:lnTo>
                      <a:pt x="1" y="1551"/>
                    </a:lnTo>
                    <a:cubicBezTo>
                      <a:pt x="1" y="1897"/>
                      <a:pt x="283" y="2185"/>
                      <a:pt x="629" y="2185"/>
                    </a:cubicBezTo>
                    <a:lnTo>
                      <a:pt x="1504" y="2185"/>
                    </a:lnTo>
                    <a:cubicBezTo>
                      <a:pt x="1855" y="2185"/>
                      <a:pt x="2137" y="1897"/>
                      <a:pt x="2137" y="1551"/>
                    </a:cubicBezTo>
                    <a:lnTo>
                      <a:pt x="2137" y="635"/>
                    </a:lnTo>
                    <a:cubicBezTo>
                      <a:pt x="2137" y="284"/>
                      <a:pt x="1855" y="1"/>
                      <a:pt x="150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8"/>
              <p:cNvSpPr/>
              <p:nvPr/>
            </p:nvSpPr>
            <p:spPr>
              <a:xfrm>
                <a:off x="1926792" y="825899"/>
                <a:ext cx="317859" cy="328517"/>
              </a:xfrm>
              <a:custGeom>
                <a:rect b="b" l="l" r="r" t="t"/>
                <a:pathLst>
                  <a:path extrusionOk="0" h="2096" w="2028">
                    <a:moveTo>
                      <a:pt x="587" y="1"/>
                    </a:moveTo>
                    <a:cubicBezTo>
                      <a:pt x="263" y="1"/>
                      <a:pt x="1" y="263"/>
                      <a:pt x="1" y="593"/>
                    </a:cubicBezTo>
                    <a:lnTo>
                      <a:pt x="1" y="1509"/>
                    </a:lnTo>
                    <a:cubicBezTo>
                      <a:pt x="1" y="1834"/>
                      <a:pt x="263" y="2096"/>
                      <a:pt x="587" y="2096"/>
                    </a:cubicBezTo>
                    <a:lnTo>
                      <a:pt x="1441" y="2096"/>
                    </a:lnTo>
                    <a:cubicBezTo>
                      <a:pt x="1766" y="2096"/>
                      <a:pt x="2027" y="1834"/>
                      <a:pt x="2027" y="1509"/>
                    </a:cubicBezTo>
                    <a:lnTo>
                      <a:pt x="2027" y="593"/>
                    </a:lnTo>
                    <a:cubicBezTo>
                      <a:pt x="2027" y="263"/>
                      <a:pt x="1766" y="1"/>
                      <a:pt x="1441" y="1"/>
                    </a:cubicBez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8"/>
              <p:cNvSpPr/>
              <p:nvPr/>
            </p:nvSpPr>
            <p:spPr>
              <a:xfrm>
                <a:off x="1916134" y="819316"/>
                <a:ext cx="335883" cy="342466"/>
              </a:xfrm>
              <a:custGeom>
                <a:rect b="b" l="l" r="r" t="t"/>
                <a:pathLst>
                  <a:path extrusionOk="0" h="2185" w="2143">
                    <a:moveTo>
                      <a:pt x="1509" y="90"/>
                    </a:moveTo>
                    <a:cubicBezTo>
                      <a:pt x="1813" y="90"/>
                      <a:pt x="2054" y="326"/>
                      <a:pt x="2054" y="635"/>
                    </a:cubicBezTo>
                    <a:lnTo>
                      <a:pt x="2054" y="1551"/>
                    </a:lnTo>
                    <a:cubicBezTo>
                      <a:pt x="2054" y="1834"/>
                      <a:pt x="1813" y="2075"/>
                      <a:pt x="1509" y="2075"/>
                    </a:cubicBezTo>
                    <a:lnTo>
                      <a:pt x="655" y="2075"/>
                    </a:lnTo>
                    <a:cubicBezTo>
                      <a:pt x="352" y="2075"/>
                      <a:pt x="111" y="1834"/>
                      <a:pt x="111" y="1551"/>
                    </a:cubicBezTo>
                    <a:lnTo>
                      <a:pt x="111" y="635"/>
                    </a:lnTo>
                    <a:cubicBezTo>
                      <a:pt x="111" y="326"/>
                      <a:pt x="352" y="90"/>
                      <a:pt x="655" y="90"/>
                    </a:cubicBezTo>
                    <a:close/>
                    <a:moveTo>
                      <a:pt x="655" y="1"/>
                    </a:moveTo>
                    <a:cubicBezTo>
                      <a:pt x="283" y="1"/>
                      <a:pt x="1" y="284"/>
                      <a:pt x="1" y="635"/>
                    </a:cubicBezTo>
                    <a:lnTo>
                      <a:pt x="1" y="1551"/>
                    </a:lnTo>
                    <a:cubicBezTo>
                      <a:pt x="1" y="1897"/>
                      <a:pt x="283" y="2185"/>
                      <a:pt x="655" y="2185"/>
                    </a:cubicBezTo>
                    <a:lnTo>
                      <a:pt x="1509" y="2185"/>
                    </a:lnTo>
                    <a:cubicBezTo>
                      <a:pt x="1855" y="2185"/>
                      <a:pt x="2143" y="1897"/>
                      <a:pt x="2143" y="1551"/>
                    </a:cubicBezTo>
                    <a:lnTo>
                      <a:pt x="2143" y="635"/>
                    </a:lnTo>
                    <a:cubicBezTo>
                      <a:pt x="2143" y="284"/>
                      <a:pt x="1855" y="1"/>
                      <a:pt x="150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8"/>
              <p:cNvSpPr/>
              <p:nvPr/>
            </p:nvSpPr>
            <p:spPr>
              <a:xfrm>
                <a:off x="1895601" y="825899"/>
                <a:ext cx="318642" cy="328517"/>
              </a:xfrm>
              <a:custGeom>
                <a:rect b="b" l="l" r="r" t="t"/>
                <a:pathLst>
                  <a:path extrusionOk="0" h="2096" w="2033">
                    <a:moveTo>
                      <a:pt x="593" y="1"/>
                    </a:moveTo>
                    <a:cubicBezTo>
                      <a:pt x="263" y="1"/>
                      <a:pt x="1" y="263"/>
                      <a:pt x="1" y="593"/>
                    </a:cubicBezTo>
                    <a:lnTo>
                      <a:pt x="1" y="1509"/>
                    </a:lnTo>
                    <a:cubicBezTo>
                      <a:pt x="1" y="1834"/>
                      <a:pt x="263" y="2096"/>
                      <a:pt x="593" y="2096"/>
                    </a:cubicBezTo>
                    <a:lnTo>
                      <a:pt x="1441" y="2096"/>
                    </a:lnTo>
                    <a:cubicBezTo>
                      <a:pt x="1771" y="2096"/>
                      <a:pt x="2033" y="1834"/>
                      <a:pt x="2033" y="1509"/>
                    </a:cubicBezTo>
                    <a:lnTo>
                      <a:pt x="2033" y="593"/>
                    </a:lnTo>
                    <a:cubicBezTo>
                      <a:pt x="2033" y="263"/>
                      <a:pt x="1771" y="1"/>
                      <a:pt x="1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8"/>
              <p:cNvSpPr/>
              <p:nvPr/>
            </p:nvSpPr>
            <p:spPr>
              <a:xfrm>
                <a:off x="1889018" y="819316"/>
                <a:ext cx="335099" cy="342466"/>
              </a:xfrm>
              <a:custGeom>
                <a:rect b="b" l="l" r="r" t="t"/>
                <a:pathLst>
                  <a:path extrusionOk="0" h="2185" w="2138">
                    <a:moveTo>
                      <a:pt x="1483" y="90"/>
                    </a:moveTo>
                    <a:cubicBezTo>
                      <a:pt x="1792" y="90"/>
                      <a:pt x="2028" y="326"/>
                      <a:pt x="2028" y="635"/>
                    </a:cubicBezTo>
                    <a:lnTo>
                      <a:pt x="2028" y="1551"/>
                    </a:lnTo>
                    <a:cubicBezTo>
                      <a:pt x="2028" y="1834"/>
                      <a:pt x="1792" y="2075"/>
                      <a:pt x="1483" y="2075"/>
                    </a:cubicBezTo>
                    <a:lnTo>
                      <a:pt x="635" y="2075"/>
                    </a:lnTo>
                    <a:cubicBezTo>
                      <a:pt x="326" y="2075"/>
                      <a:pt x="90" y="1834"/>
                      <a:pt x="90" y="1551"/>
                    </a:cubicBezTo>
                    <a:lnTo>
                      <a:pt x="90" y="635"/>
                    </a:lnTo>
                    <a:cubicBezTo>
                      <a:pt x="90" y="326"/>
                      <a:pt x="326" y="90"/>
                      <a:pt x="635" y="90"/>
                    </a:cubicBezTo>
                    <a:close/>
                    <a:moveTo>
                      <a:pt x="635" y="1"/>
                    </a:moveTo>
                    <a:cubicBezTo>
                      <a:pt x="284" y="1"/>
                      <a:pt x="1" y="284"/>
                      <a:pt x="1" y="635"/>
                    </a:cubicBezTo>
                    <a:lnTo>
                      <a:pt x="1" y="1551"/>
                    </a:lnTo>
                    <a:cubicBezTo>
                      <a:pt x="1" y="1897"/>
                      <a:pt x="284" y="2185"/>
                      <a:pt x="635" y="2185"/>
                    </a:cubicBezTo>
                    <a:lnTo>
                      <a:pt x="1483" y="2185"/>
                    </a:lnTo>
                    <a:cubicBezTo>
                      <a:pt x="1855" y="2185"/>
                      <a:pt x="2138" y="1897"/>
                      <a:pt x="2138" y="1551"/>
                    </a:cubicBezTo>
                    <a:lnTo>
                      <a:pt x="2138" y="635"/>
                    </a:lnTo>
                    <a:cubicBezTo>
                      <a:pt x="2138" y="284"/>
                      <a:pt x="1855" y="1"/>
                      <a:pt x="148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8"/>
              <p:cNvSpPr/>
              <p:nvPr/>
            </p:nvSpPr>
            <p:spPr>
              <a:xfrm>
                <a:off x="1936666" y="870255"/>
                <a:ext cx="236513" cy="239805"/>
              </a:xfrm>
              <a:custGeom>
                <a:rect b="b" l="l" r="r" t="t"/>
                <a:pathLst>
                  <a:path extrusionOk="0" h="1530" w="1509">
                    <a:moveTo>
                      <a:pt x="441" y="1"/>
                    </a:moveTo>
                    <a:cubicBezTo>
                      <a:pt x="200" y="1"/>
                      <a:pt x="1" y="200"/>
                      <a:pt x="1" y="420"/>
                    </a:cubicBezTo>
                    <a:lnTo>
                      <a:pt x="1" y="1095"/>
                    </a:lnTo>
                    <a:cubicBezTo>
                      <a:pt x="1" y="1336"/>
                      <a:pt x="200" y="1530"/>
                      <a:pt x="441" y="1530"/>
                    </a:cubicBezTo>
                    <a:lnTo>
                      <a:pt x="1069" y="1530"/>
                    </a:lnTo>
                    <a:cubicBezTo>
                      <a:pt x="1310" y="1530"/>
                      <a:pt x="1509" y="1336"/>
                      <a:pt x="1509" y="1095"/>
                    </a:cubicBezTo>
                    <a:lnTo>
                      <a:pt x="1509" y="420"/>
                    </a:lnTo>
                    <a:cubicBezTo>
                      <a:pt x="1509" y="200"/>
                      <a:pt x="1310" y="1"/>
                      <a:pt x="10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8"/>
              <p:cNvSpPr/>
              <p:nvPr/>
            </p:nvSpPr>
            <p:spPr>
              <a:xfrm>
                <a:off x="1930083" y="860381"/>
                <a:ext cx="249679" cy="256262"/>
              </a:xfrm>
              <a:custGeom>
                <a:rect b="b" l="l" r="r" t="t"/>
                <a:pathLst>
                  <a:path extrusionOk="0" h="1635" w="1593">
                    <a:moveTo>
                      <a:pt x="1111" y="111"/>
                    </a:moveTo>
                    <a:cubicBezTo>
                      <a:pt x="1331" y="111"/>
                      <a:pt x="1483" y="284"/>
                      <a:pt x="1483" y="483"/>
                    </a:cubicBezTo>
                    <a:lnTo>
                      <a:pt x="1483" y="1158"/>
                    </a:lnTo>
                    <a:cubicBezTo>
                      <a:pt x="1483" y="1373"/>
                      <a:pt x="1331" y="1551"/>
                      <a:pt x="1111" y="1551"/>
                    </a:cubicBezTo>
                    <a:lnTo>
                      <a:pt x="483" y="1551"/>
                    </a:lnTo>
                    <a:cubicBezTo>
                      <a:pt x="284" y="1551"/>
                      <a:pt x="111" y="1373"/>
                      <a:pt x="111" y="1158"/>
                    </a:cubicBezTo>
                    <a:lnTo>
                      <a:pt x="111" y="483"/>
                    </a:lnTo>
                    <a:cubicBezTo>
                      <a:pt x="111" y="284"/>
                      <a:pt x="284" y="111"/>
                      <a:pt x="483" y="111"/>
                    </a:cubicBezTo>
                    <a:close/>
                    <a:moveTo>
                      <a:pt x="483" y="1"/>
                    </a:moveTo>
                    <a:cubicBezTo>
                      <a:pt x="221" y="1"/>
                      <a:pt x="1" y="221"/>
                      <a:pt x="1" y="483"/>
                    </a:cubicBezTo>
                    <a:lnTo>
                      <a:pt x="1" y="1158"/>
                    </a:lnTo>
                    <a:cubicBezTo>
                      <a:pt x="1" y="1420"/>
                      <a:pt x="221" y="1635"/>
                      <a:pt x="483" y="1635"/>
                    </a:cubicBezTo>
                    <a:lnTo>
                      <a:pt x="1111" y="1635"/>
                    </a:lnTo>
                    <a:cubicBezTo>
                      <a:pt x="1373" y="1635"/>
                      <a:pt x="1593" y="1420"/>
                      <a:pt x="1593" y="1158"/>
                    </a:cubicBezTo>
                    <a:lnTo>
                      <a:pt x="1593" y="483"/>
                    </a:lnTo>
                    <a:cubicBezTo>
                      <a:pt x="1593" y="221"/>
                      <a:pt x="1373" y="1"/>
                      <a:pt x="111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8"/>
              <p:cNvSpPr/>
              <p:nvPr/>
            </p:nvSpPr>
            <p:spPr>
              <a:xfrm>
                <a:off x="1994971" y="870255"/>
                <a:ext cx="178208" cy="239805"/>
              </a:xfrm>
              <a:custGeom>
                <a:rect b="b" l="l" r="r" t="t"/>
                <a:pathLst>
                  <a:path extrusionOk="0" h="1530" w="1137">
                    <a:moveTo>
                      <a:pt x="435" y="1"/>
                    </a:moveTo>
                    <a:cubicBezTo>
                      <a:pt x="199" y="1"/>
                      <a:pt x="0" y="200"/>
                      <a:pt x="0" y="441"/>
                    </a:cubicBezTo>
                    <a:lnTo>
                      <a:pt x="0" y="1095"/>
                    </a:lnTo>
                    <a:cubicBezTo>
                      <a:pt x="0" y="1336"/>
                      <a:pt x="199" y="1530"/>
                      <a:pt x="435" y="1530"/>
                    </a:cubicBezTo>
                    <a:lnTo>
                      <a:pt x="697" y="1530"/>
                    </a:lnTo>
                    <a:cubicBezTo>
                      <a:pt x="938" y="1530"/>
                      <a:pt x="1137" y="1336"/>
                      <a:pt x="1137" y="1095"/>
                    </a:cubicBezTo>
                    <a:lnTo>
                      <a:pt x="1137" y="441"/>
                    </a:lnTo>
                    <a:cubicBezTo>
                      <a:pt x="1137" y="200"/>
                      <a:pt x="938" y="1"/>
                      <a:pt x="6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8"/>
              <p:cNvSpPr/>
              <p:nvPr/>
            </p:nvSpPr>
            <p:spPr>
              <a:xfrm>
                <a:off x="1985097" y="860381"/>
                <a:ext cx="194665" cy="256262"/>
              </a:xfrm>
              <a:custGeom>
                <a:rect b="b" l="l" r="r" t="t"/>
                <a:pathLst>
                  <a:path extrusionOk="0" h="1635" w="1242">
                    <a:moveTo>
                      <a:pt x="760" y="111"/>
                    </a:moveTo>
                    <a:cubicBezTo>
                      <a:pt x="980" y="111"/>
                      <a:pt x="1132" y="284"/>
                      <a:pt x="1132" y="483"/>
                    </a:cubicBezTo>
                    <a:lnTo>
                      <a:pt x="1132" y="1158"/>
                    </a:lnTo>
                    <a:cubicBezTo>
                      <a:pt x="1132" y="1373"/>
                      <a:pt x="980" y="1551"/>
                      <a:pt x="760" y="1551"/>
                    </a:cubicBezTo>
                    <a:lnTo>
                      <a:pt x="477" y="1551"/>
                    </a:lnTo>
                    <a:cubicBezTo>
                      <a:pt x="283" y="1551"/>
                      <a:pt x="105" y="1373"/>
                      <a:pt x="105" y="1158"/>
                    </a:cubicBezTo>
                    <a:lnTo>
                      <a:pt x="105" y="483"/>
                    </a:lnTo>
                    <a:cubicBezTo>
                      <a:pt x="105" y="284"/>
                      <a:pt x="283" y="111"/>
                      <a:pt x="477" y="111"/>
                    </a:cubicBezTo>
                    <a:close/>
                    <a:moveTo>
                      <a:pt x="477" y="1"/>
                    </a:moveTo>
                    <a:cubicBezTo>
                      <a:pt x="215" y="1"/>
                      <a:pt x="1" y="221"/>
                      <a:pt x="1" y="483"/>
                    </a:cubicBezTo>
                    <a:lnTo>
                      <a:pt x="1" y="1158"/>
                    </a:lnTo>
                    <a:cubicBezTo>
                      <a:pt x="1" y="1420"/>
                      <a:pt x="215" y="1635"/>
                      <a:pt x="477" y="1635"/>
                    </a:cubicBezTo>
                    <a:lnTo>
                      <a:pt x="760" y="1635"/>
                    </a:lnTo>
                    <a:cubicBezTo>
                      <a:pt x="1022" y="1635"/>
                      <a:pt x="1242" y="1420"/>
                      <a:pt x="1242" y="1158"/>
                    </a:cubicBezTo>
                    <a:lnTo>
                      <a:pt x="1242" y="483"/>
                    </a:lnTo>
                    <a:cubicBezTo>
                      <a:pt x="1242" y="221"/>
                      <a:pt x="1022" y="1"/>
                      <a:pt x="76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2" name="Shape 1372"/>
        <p:cNvGrpSpPr/>
        <p:nvPr/>
      </p:nvGrpSpPr>
      <p:grpSpPr>
        <a:xfrm>
          <a:off x="0" y="0"/>
          <a:ext cx="0" cy="0"/>
          <a:chOff x="0" y="0"/>
          <a:chExt cx="0" cy="0"/>
        </a:xfrm>
      </p:grpSpPr>
      <p:sp>
        <p:nvSpPr>
          <p:cNvPr id="1373" name="Google Shape;1373;p39"/>
          <p:cNvSpPr/>
          <p:nvPr/>
        </p:nvSpPr>
        <p:spPr>
          <a:xfrm>
            <a:off x="5898809" y="148391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9"/>
          <p:cNvSpPr/>
          <p:nvPr/>
        </p:nvSpPr>
        <p:spPr>
          <a:xfrm>
            <a:off x="2628391" y="148391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9"/>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computing concepts</a:t>
            </a:r>
            <a:endParaRPr/>
          </a:p>
        </p:txBody>
      </p:sp>
      <p:sp>
        <p:nvSpPr>
          <p:cNvPr id="1376" name="Google Shape;1376;p39"/>
          <p:cNvSpPr txBox="1"/>
          <p:nvPr>
            <p:ph idx="1" type="subTitle"/>
          </p:nvPr>
        </p:nvSpPr>
        <p:spPr>
          <a:xfrm>
            <a:off x="4780709" y="2614160"/>
            <a:ext cx="2853000" cy="12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1377" name="Google Shape;1377;p39"/>
          <p:cNvSpPr txBox="1"/>
          <p:nvPr>
            <p:ph idx="2" type="subTitle"/>
          </p:nvPr>
        </p:nvSpPr>
        <p:spPr>
          <a:xfrm>
            <a:off x="1510291" y="2614160"/>
            <a:ext cx="2853000" cy="12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378" name="Google Shape;1378;p39"/>
          <p:cNvSpPr txBox="1"/>
          <p:nvPr>
            <p:ph idx="3" type="subTitle"/>
          </p:nvPr>
        </p:nvSpPr>
        <p:spPr>
          <a:xfrm>
            <a:off x="4780709" y="2276750"/>
            <a:ext cx="2853000" cy="41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Web browsing</a:t>
            </a:r>
            <a:endParaRPr/>
          </a:p>
        </p:txBody>
      </p:sp>
      <p:sp>
        <p:nvSpPr>
          <p:cNvPr id="1379" name="Google Shape;1379;p39"/>
          <p:cNvSpPr txBox="1"/>
          <p:nvPr>
            <p:ph idx="4" type="subTitle"/>
          </p:nvPr>
        </p:nvSpPr>
        <p:spPr>
          <a:xfrm>
            <a:off x="1510291" y="2276750"/>
            <a:ext cx="2853000" cy="41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Computer</a:t>
            </a:r>
            <a:endParaRPr/>
          </a:p>
        </p:txBody>
      </p:sp>
      <p:grpSp>
        <p:nvGrpSpPr>
          <p:cNvPr id="1380" name="Google Shape;1380;p39"/>
          <p:cNvGrpSpPr/>
          <p:nvPr/>
        </p:nvGrpSpPr>
        <p:grpSpPr>
          <a:xfrm>
            <a:off x="6017308" y="1646780"/>
            <a:ext cx="379802" cy="291070"/>
            <a:chOff x="2365483" y="2837605"/>
            <a:chExt cx="379802" cy="291070"/>
          </a:xfrm>
        </p:grpSpPr>
        <p:sp>
          <p:nvSpPr>
            <p:cNvPr id="1381" name="Google Shape;1381;p39"/>
            <p:cNvSpPr/>
            <p:nvPr/>
          </p:nvSpPr>
          <p:spPr>
            <a:xfrm>
              <a:off x="2371191" y="3071870"/>
              <a:ext cx="368834" cy="51077"/>
            </a:xfrm>
            <a:custGeom>
              <a:rect b="b" l="l" r="r" t="t"/>
              <a:pathLst>
                <a:path extrusionOk="0" h="2622" w="18934">
                  <a:moveTo>
                    <a:pt x="471" y="0"/>
                  </a:moveTo>
                  <a:cubicBezTo>
                    <a:pt x="224" y="0"/>
                    <a:pt x="1" y="224"/>
                    <a:pt x="1" y="494"/>
                  </a:cubicBezTo>
                  <a:cubicBezTo>
                    <a:pt x="1" y="1670"/>
                    <a:pt x="959" y="2622"/>
                    <a:pt x="2135" y="2622"/>
                  </a:cubicBezTo>
                  <a:lnTo>
                    <a:pt x="16782" y="2622"/>
                  </a:lnTo>
                  <a:cubicBezTo>
                    <a:pt x="17981" y="2622"/>
                    <a:pt x="18933" y="1670"/>
                    <a:pt x="18933" y="494"/>
                  </a:cubicBezTo>
                  <a:cubicBezTo>
                    <a:pt x="18933" y="224"/>
                    <a:pt x="18716" y="0"/>
                    <a:pt x="18446"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9"/>
            <p:cNvSpPr/>
            <p:nvPr/>
          </p:nvSpPr>
          <p:spPr>
            <a:xfrm>
              <a:off x="2680355" y="3071870"/>
              <a:ext cx="59667" cy="51077"/>
            </a:xfrm>
            <a:custGeom>
              <a:rect b="b" l="l" r="r" t="t"/>
              <a:pathLst>
                <a:path extrusionOk="0" h="2622" w="3063">
                  <a:moveTo>
                    <a:pt x="1669" y="0"/>
                  </a:moveTo>
                  <a:cubicBezTo>
                    <a:pt x="1940" y="0"/>
                    <a:pt x="2157" y="224"/>
                    <a:pt x="2157" y="494"/>
                  </a:cubicBezTo>
                  <a:cubicBezTo>
                    <a:pt x="2157" y="1082"/>
                    <a:pt x="1910" y="1617"/>
                    <a:pt x="1522" y="1987"/>
                  </a:cubicBezTo>
                  <a:cubicBezTo>
                    <a:pt x="1129" y="2375"/>
                    <a:pt x="588" y="2622"/>
                    <a:pt x="0" y="2622"/>
                  </a:cubicBezTo>
                  <a:lnTo>
                    <a:pt x="911" y="2622"/>
                  </a:lnTo>
                  <a:cubicBezTo>
                    <a:pt x="1499" y="2622"/>
                    <a:pt x="2034" y="2375"/>
                    <a:pt x="2428" y="1987"/>
                  </a:cubicBezTo>
                  <a:cubicBezTo>
                    <a:pt x="2821" y="1617"/>
                    <a:pt x="3062" y="1082"/>
                    <a:pt x="3062" y="494"/>
                  </a:cubicBezTo>
                  <a:cubicBezTo>
                    <a:pt x="3062" y="224"/>
                    <a:pt x="2845" y="0"/>
                    <a:pt x="257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9"/>
            <p:cNvSpPr/>
            <p:nvPr/>
          </p:nvSpPr>
          <p:spPr>
            <a:xfrm>
              <a:off x="2392268" y="2843333"/>
              <a:ext cx="326348" cy="228559"/>
            </a:xfrm>
            <a:custGeom>
              <a:rect b="b" l="l" r="r" t="t"/>
              <a:pathLst>
                <a:path extrusionOk="0" h="11733" w="16753">
                  <a:moveTo>
                    <a:pt x="859" y="0"/>
                  </a:moveTo>
                  <a:cubicBezTo>
                    <a:pt x="388" y="0"/>
                    <a:pt x="0" y="371"/>
                    <a:pt x="0" y="858"/>
                  </a:cubicBezTo>
                  <a:lnTo>
                    <a:pt x="0" y="10874"/>
                  </a:lnTo>
                  <a:cubicBezTo>
                    <a:pt x="0" y="11368"/>
                    <a:pt x="388" y="11732"/>
                    <a:pt x="859" y="11732"/>
                  </a:cubicBezTo>
                  <a:lnTo>
                    <a:pt x="15894" y="11732"/>
                  </a:lnTo>
                  <a:cubicBezTo>
                    <a:pt x="16382" y="11732"/>
                    <a:pt x="16752" y="11368"/>
                    <a:pt x="16752" y="10874"/>
                  </a:cubicBezTo>
                  <a:lnTo>
                    <a:pt x="16752" y="858"/>
                  </a:lnTo>
                  <a:cubicBezTo>
                    <a:pt x="16752" y="371"/>
                    <a:pt x="16382" y="0"/>
                    <a:pt x="1589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9"/>
            <p:cNvSpPr/>
            <p:nvPr/>
          </p:nvSpPr>
          <p:spPr>
            <a:xfrm>
              <a:off x="2687095" y="2843333"/>
              <a:ext cx="31519" cy="228559"/>
            </a:xfrm>
            <a:custGeom>
              <a:rect b="b" l="l" r="r" t="t"/>
              <a:pathLst>
                <a:path extrusionOk="0" h="11733" w="1618">
                  <a:moveTo>
                    <a:pt x="1" y="0"/>
                  </a:moveTo>
                  <a:cubicBezTo>
                    <a:pt x="465" y="0"/>
                    <a:pt x="859" y="371"/>
                    <a:pt x="859" y="858"/>
                  </a:cubicBezTo>
                  <a:lnTo>
                    <a:pt x="859" y="10874"/>
                  </a:lnTo>
                  <a:cubicBezTo>
                    <a:pt x="859" y="11368"/>
                    <a:pt x="465" y="11732"/>
                    <a:pt x="1" y="11732"/>
                  </a:cubicBezTo>
                  <a:lnTo>
                    <a:pt x="759" y="11732"/>
                  </a:lnTo>
                  <a:cubicBezTo>
                    <a:pt x="1247" y="11732"/>
                    <a:pt x="1617" y="11368"/>
                    <a:pt x="1617" y="10874"/>
                  </a:cubicBezTo>
                  <a:lnTo>
                    <a:pt x="1617" y="858"/>
                  </a:lnTo>
                  <a:cubicBezTo>
                    <a:pt x="1617" y="371"/>
                    <a:pt x="1247" y="0"/>
                    <a:pt x="75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9"/>
            <p:cNvSpPr/>
            <p:nvPr/>
          </p:nvSpPr>
          <p:spPr>
            <a:xfrm>
              <a:off x="2416092" y="2863358"/>
              <a:ext cx="278583" cy="188488"/>
            </a:xfrm>
            <a:custGeom>
              <a:rect b="b" l="l" r="r" t="t"/>
              <a:pathLst>
                <a:path extrusionOk="0" h="9676" w="14301">
                  <a:moveTo>
                    <a:pt x="317" y="1"/>
                  </a:moveTo>
                  <a:cubicBezTo>
                    <a:pt x="147" y="1"/>
                    <a:pt x="0" y="148"/>
                    <a:pt x="0" y="324"/>
                  </a:cubicBezTo>
                  <a:lnTo>
                    <a:pt x="0" y="9358"/>
                  </a:lnTo>
                  <a:cubicBezTo>
                    <a:pt x="0" y="9529"/>
                    <a:pt x="147" y="9676"/>
                    <a:pt x="317" y="9676"/>
                  </a:cubicBezTo>
                  <a:lnTo>
                    <a:pt x="13983" y="9676"/>
                  </a:lnTo>
                  <a:cubicBezTo>
                    <a:pt x="14154" y="9676"/>
                    <a:pt x="14301" y="9529"/>
                    <a:pt x="14301" y="9358"/>
                  </a:cubicBezTo>
                  <a:lnTo>
                    <a:pt x="14301" y="324"/>
                  </a:lnTo>
                  <a:cubicBezTo>
                    <a:pt x="14301" y="148"/>
                    <a:pt x="14154" y="1"/>
                    <a:pt x="13983"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9"/>
            <p:cNvSpPr/>
            <p:nvPr/>
          </p:nvSpPr>
          <p:spPr>
            <a:xfrm>
              <a:off x="2673713" y="2863358"/>
              <a:ext cx="20960" cy="188488"/>
            </a:xfrm>
            <a:custGeom>
              <a:rect b="b" l="l" r="r" t="t"/>
              <a:pathLst>
                <a:path extrusionOk="0" h="9676" w="1076">
                  <a:moveTo>
                    <a:pt x="0" y="1"/>
                  </a:moveTo>
                  <a:cubicBezTo>
                    <a:pt x="171" y="1"/>
                    <a:pt x="318" y="148"/>
                    <a:pt x="318" y="324"/>
                  </a:cubicBezTo>
                  <a:lnTo>
                    <a:pt x="318" y="9358"/>
                  </a:lnTo>
                  <a:cubicBezTo>
                    <a:pt x="318" y="9529"/>
                    <a:pt x="171" y="9676"/>
                    <a:pt x="0" y="9676"/>
                  </a:cubicBezTo>
                  <a:lnTo>
                    <a:pt x="758" y="9676"/>
                  </a:lnTo>
                  <a:cubicBezTo>
                    <a:pt x="929" y="9676"/>
                    <a:pt x="1076" y="9529"/>
                    <a:pt x="1076" y="9358"/>
                  </a:cubicBezTo>
                  <a:lnTo>
                    <a:pt x="1076" y="324"/>
                  </a:lnTo>
                  <a:cubicBezTo>
                    <a:pt x="1076" y="148"/>
                    <a:pt x="929" y="1"/>
                    <a:pt x="75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9"/>
            <p:cNvSpPr/>
            <p:nvPr/>
          </p:nvSpPr>
          <p:spPr>
            <a:xfrm>
              <a:off x="2416092" y="2863358"/>
              <a:ext cx="278583" cy="42973"/>
            </a:xfrm>
            <a:custGeom>
              <a:rect b="b" l="l" r="r" t="t"/>
              <a:pathLst>
                <a:path extrusionOk="0" h="2206" w="14301">
                  <a:moveTo>
                    <a:pt x="317" y="1"/>
                  </a:moveTo>
                  <a:cubicBezTo>
                    <a:pt x="147" y="1"/>
                    <a:pt x="0" y="148"/>
                    <a:pt x="0" y="324"/>
                  </a:cubicBezTo>
                  <a:lnTo>
                    <a:pt x="0" y="2205"/>
                  </a:lnTo>
                  <a:lnTo>
                    <a:pt x="14301" y="2205"/>
                  </a:lnTo>
                  <a:lnTo>
                    <a:pt x="14301" y="324"/>
                  </a:lnTo>
                  <a:cubicBezTo>
                    <a:pt x="14301" y="148"/>
                    <a:pt x="14154" y="1"/>
                    <a:pt x="13983"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9"/>
            <p:cNvSpPr/>
            <p:nvPr/>
          </p:nvSpPr>
          <p:spPr>
            <a:xfrm>
              <a:off x="2673713" y="2863358"/>
              <a:ext cx="20960" cy="42973"/>
            </a:xfrm>
            <a:custGeom>
              <a:rect b="b" l="l" r="r" t="t"/>
              <a:pathLst>
                <a:path extrusionOk="0" h="2206" w="1076">
                  <a:moveTo>
                    <a:pt x="0" y="1"/>
                  </a:moveTo>
                  <a:cubicBezTo>
                    <a:pt x="171" y="1"/>
                    <a:pt x="318" y="148"/>
                    <a:pt x="318" y="324"/>
                  </a:cubicBezTo>
                  <a:lnTo>
                    <a:pt x="318" y="2205"/>
                  </a:lnTo>
                  <a:lnTo>
                    <a:pt x="1076" y="2205"/>
                  </a:lnTo>
                  <a:lnTo>
                    <a:pt x="1076" y="324"/>
                  </a:lnTo>
                  <a:cubicBezTo>
                    <a:pt x="1076" y="148"/>
                    <a:pt x="929" y="1"/>
                    <a:pt x="758"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9"/>
            <p:cNvSpPr/>
            <p:nvPr/>
          </p:nvSpPr>
          <p:spPr>
            <a:xfrm>
              <a:off x="2521536" y="3071870"/>
              <a:ext cx="68258" cy="21993"/>
            </a:xfrm>
            <a:custGeom>
              <a:rect b="b" l="l" r="r" t="t"/>
              <a:pathLst>
                <a:path extrusionOk="0" h="1129" w="3504">
                  <a:moveTo>
                    <a:pt x="1" y="0"/>
                  </a:moveTo>
                  <a:lnTo>
                    <a:pt x="1" y="565"/>
                  </a:lnTo>
                  <a:cubicBezTo>
                    <a:pt x="1" y="882"/>
                    <a:pt x="247" y="1129"/>
                    <a:pt x="565" y="1129"/>
                  </a:cubicBezTo>
                  <a:lnTo>
                    <a:pt x="2939" y="1129"/>
                  </a:lnTo>
                  <a:cubicBezTo>
                    <a:pt x="3233" y="1129"/>
                    <a:pt x="3504" y="882"/>
                    <a:pt x="3504" y="565"/>
                  </a:cubicBezTo>
                  <a:lnTo>
                    <a:pt x="3504" y="0"/>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9"/>
            <p:cNvSpPr/>
            <p:nvPr/>
          </p:nvSpPr>
          <p:spPr>
            <a:xfrm>
              <a:off x="2487193" y="2889130"/>
              <a:ext cx="136496" cy="136964"/>
            </a:xfrm>
            <a:custGeom>
              <a:rect b="b" l="l" r="r" t="t"/>
              <a:pathLst>
                <a:path extrusionOk="0" h="7031" w="7007">
                  <a:moveTo>
                    <a:pt x="3503" y="0"/>
                  </a:moveTo>
                  <a:cubicBezTo>
                    <a:pt x="1570" y="0"/>
                    <a:pt x="0" y="1570"/>
                    <a:pt x="0" y="3527"/>
                  </a:cubicBezTo>
                  <a:cubicBezTo>
                    <a:pt x="0" y="5467"/>
                    <a:pt x="1570" y="7030"/>
                    <a:pt x="3503" y="7030"/>
                  </a:cubicBezTo>
                  <a:cubicBezTo>
                    <a:pt x="5437" y="7030"/>
                    <a:pt x="7007" y="5467"/>
                    <a:pt x="7007" y="3527"/>
                  </a:cubicBezTo>
                  <a:cubicBezTo>
                    <a:pt x="7007" y="2598"/>
                    <a:pt x="6636" y="1693"/>
                    <a:pt x="5978" y="1029"/>
                  </a:cubicBezTo>
                  <a:cubicBezTo>
                    <a:pt x="5337" y="371"/>
                    <a:pt x="4432" y="0"/>
                    <a:pt x="3503"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9"/>
            <p:cNvSpPr/>
            <p:nvPr/>
          </p:nvSpPr>
          <p:spPr>
            <a:xfrm>
              <a:off x="2365483" y="2837605"/>
              <a:ext cx="379802" cy="291070"/>
            </a:xfrm>
            <a:custGeom>
              <a:rect b="b" l="l" r="r" t="t"/>
              <a:pathLst>
                <a:path extrusionOk="0" h="14942" w="19497">
                  <a:moveTo>
                    <a:pt x="11221" y="12320"/>
                  </a:moveTo>
                  <a:lnTo>
                    <a:pt x="11221" y="12591"/>
                  </a:lnTo>
                  <a:cubicBezTo>
                    <a:pt x="11221" y="12738"/>
                    <a:pt x="11097" y="12885"/>
                    <a:pt x="10950" y="12885"/>
                  </a:cubicBezTo>
                  <a:lnTo>
                    <a:pt x="8576" y="12885"/>
                  </a:lnTo>
                  <a:cubicBezTo>
                    <a:pt x="8429" y="12885"/>
                    <a:pt x="8282" y="12738"/>
                    <a:pt x="8282" y="12591"/>
                  </a:cubicBezTo>
                  <a:lnTo>
                    <a:pt x="8282" y="12320"/>
                  </a:lnTo>
                  <a:close/>
                  <a:moveTo>
                    <a:pt x="2234" y="0"/>
                  </a:moveTo>
                  <a:cubicBezTo>
                    <a:pt x="1616" y="0"/>
                    <a:pt x="1105" y="518"/>
                    <a:pt x="1105" y="1152"/>
                  </a:cubicBezTo>
                  <a:lnTo>
                    <a:pt x="1105" y="11168"/>
                  </a:lnTo>
                  <a:cubicBezTo>
                    <a:pt x="1105" y="11392"/>
                    <a:pt x="1152" y="11586"/>
                    <a:pt x="1252" y="11732"/>
                  </a:cubicBezTo>
                  <a:lnTo>
                    <a:pt x="764" y="11732"/>
                  </a:lnTo>
                  <a:cubicBezTo>
                    <a:pt x="347" y="11732"/>
                    <a:pt x="0" y="12079"/>
                    <a:pt x="0" y="12520"/>
                  </a:cubicBezTo>
                  <a:cubicBezTo>
                    <a:pt x="0" y="13843"/>
                    <a:pt x="1105" y="14942"/>
                    <a:pt x="2428" y="14942"/>
                  </a:cubicBezTo>
                  <a:lnTo>
                    <a:pt x="3674" y="14942"/>
                  </a:lnTo>
                  <a:cubicBezTo>
                    <a:pt x="3821" y="14942"/>
                    <a:pt x="3968" y="14795"/>
                    <a:pt x="3968" y="14648"/>
                  </a:cubicBezTo>
                  <a:cubicBezTo>
                    <a:pt x="3968" y="14501"/>
                    <a:pt x="3821" y="14354"/>
                    <a:pt x="3674" y="14354"/>
                  </a:cubicBezTo>
                  <a:lnTo>
                    <a:pt x="2428" y="14354"/>
                  </a:lnTo>
                  <a:cubicBezTo>
                    <a:pt x="1399" y="14354"/>
                    <a:pt x="588" y="13519"/>
                    <a:pt x="588" y="12520"/>
                  </a:cubicBezTo>
                  <a:cubicBezTo>
                    <a:pt x="588" y="12397"/>
                    <a:pt x="664" y="12320"/>
                    <a:pt x="764" y="12320"/>
                  </a:cubicBezTo>
                  <a:lnTo>
                    <a:pt x="7718" y="12320"/>
                  </a:lnTo>
                  <a:lnTo>
                    <a:pt x="7718" y="12591"/>
                  </a:lnTo>
                  <a:cubicBezTo>
                    <a:pt x="7718" y="13055"/>
                    <a:pt x="8111" y="13449"/>
                    <a:pt x="8576" y="13449"/>
                  </a:cubicBezTo>
                  <a:lnTo>
                    <a:pt x="10950" y="13449"/>
                  </a:lnTo>
                  <a:cubicBezTo>
                    <a:pt x="11415" y="13449"/>
                    <a:pt x="11785" y="13055"/>
                    <a:pt x="11785" y="12591"/>
                  </a:cubicBezTo>
                  <a:lnTo>
                    <a:pt x="11785" y="12320"/>
                  </a:lnTo>
                  <a:lnTo>
                    <a:pt x="18739" y="12320"/>
                  </a:lnTo>
                  <a:cubicBezTo>
                    <a:pt x="18838" y="12320"/>
                    <a:pt x="18932" y="12397"/>
                    <a:pt x="18932" y="12520"/>
                  </a:cubicBezTo>
                  <a:cubicBezTo>
                    <a:pt x="18932" y="13519"/>
                    <a:pt x="18104" y="14354"/>
                    <a:pt x="17075" y="14354"/>
                  </a:cubicBezTo>
                  <a:lnTo>
                    <a:pt x="4996" y="14354"/>
                  </a:lnTo>
                  <a:cubicBezTo>
                    <a:pt x="4826" y="14354"/>
                    <a:pt x="4702" y="14501"/>
                    <a:pt x="4702" y="14648"/>
                  </a:cubicBezTo>
                  <a:cubicBezTo>
                    <a:pt x="4702" y="14795"/>
                    <a:pt x="4826" y="14942"/>
                    <a:pt x="4996" y="14942"/>
                  </a:cubicBezTo>
                  <a:lnTo>
                    <a:pt x="17075" y="14942"/>
                  </a:lnTo>
                  <a:cubicBezTo>
                    <a:pt x="18421" y="14942"/>
                    <a:pt x="19497" y="13843"/>
                    <a:pt x="19497" y="12520"/>
                  </a:cubicBezTo>
                  <a:cubicBezTo>
                    <a:pt x="19497" y="12079"/>
                    <a:pt x="19156" y="11732"/>
                    <a:pt x="18739" y="11732"/>
                  </a:cubicBezTo>
                  <a:lnTo>
                    <a:pt x="18274" y="11732"/>
                  </a:lnTo>
                  <a:cubicBezTo>
                    <a:pt x="18368" y="11586"/>
                    <a:pt x="18421" y="11392"/>
                    <a:pt x="18421" y="11168"/>
                  </a:cubicBezTo>
                  <a:lnTo>
                    <a:pt x="18421" y="1152"/>
                  </a:lnTo>
                  <a:cubicBezTo>
                    <a:pt x="18421" y="518"/>
                    <a:pt x="17904" y="0"/>
                    <a:pt x="17269" y="0"/>
                  </a:cubicBezTo>
                  <a:lnTo>
                    <a:pt x="14601" y="0"/>
                  </a:lnTo>
                  <a:cubicBezTo>
                    <a:pt x="14430" y="0"/>
                    <a:pt x="14307" y="124"/>
                    <a:pt x="14307" y="294"/>
                  </a:cubicBezTo>
                  <a:cubicBezTo>
                    <a:pt x="14307" y="441"/>
                    <a:pt x="14430" y="588"/>
                    <a:pt x="14601" y="588"/>
                  </a:cubicBezTo>
                  <a:lnTo>
                    <a:pt x="17269" y="588"/>
                  </a:lnTo>
                  <a:cubicBezTo>
                    <a:pt x="17586" y="588"/>
                    <a:pt x="17833" y="835"/>
                    <a:pt x="17833" y="1152"/>
                  </a:cubicBezTo>
                  <a:lnTo>
                    <a:pt x="17833" y="11168"/>
                  </a:lnTo>
                  <a:cubicBezTo>
                    <a:pt x="17833" y="11491"/>
                    <a:pt x="17586" y="11732"/>
                    <a:pt x="17269" y="11732"/>
                  </a:cubicBezTo>
                  <a:lnTo>
                    <a:pt x="2234" y="11732"/>
                  </a:lnTo>
                  <a:cubicBezTo>
                    <a:pt x="1910" y="11732"/>
                    <a:pt x="1669" y="11491"/>
                    <a:pt x="1669" y="11168"/>
                  </a:cubicBezTo>
                  <a:lnTo>
                    <a:pt x="1669" y="1152"/>
                  </a:lnTo>
                  <a:cubicBezTo>
                    <a:pt x="1669" y="835"/>
                    <a:pt x="1910" y="588"/>
                    <a:pt x="2234" y="588"/>
                  </a:cubicBezTo>
                  <a:lnTo>
                    <a:pt x="13255" y="588"/>
                  </a:lnTo>
                  <a:cubicBezTo>
                    <a:pt x="13425" y="588"/>
                    <a:pt x="13548" y="441"/>
                    <a:pt x="13548" y="294"/>
                  </a:cubicBezTo>
                  <a:cubicBezTo>
                    <a:pt x="13548" y="124"/>
                    <a:pt x="13425" y="0"/>
                    <a:pt x="1325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9"/>
            <p:cNvSpPr/>
            <p:nvPr/>
          </p:nvSpPr>
          <p:spPr>
            <a:xfrm>
              <a:off x="2442312" y="2879623"/>
              <a:ext cx="11006" cy="11006"/>
            </a:xfrm>
            <a:custGeom>
              <a:rect b="b" l="l" r="r" t="t"/>
              <a:pathLst>
                <a:path extrusionOk="0" h="565" w="565">
                  <a:moveTo>
                    <a:pt x="270" y="1"/>
                  </a:moveTo>
                  <a:cubicBezTo>
                    <a:pt x="123" y="1"/>
                    <a:pt x="0" y="124"/>
                    <a:pt x="0" y="271"/>
                  </a:cubicBezTo>
                  <a:cubicBezTo>
                    <a:pt x="0" y="441"/>
                    <a:pt x="123" y="565"/>
                    <a:pt x="270" y="565"/>
                  </a:cubicBezTo>
                  <a:cubicBezTo>
                    <a:pt x="441" y="565"/>
                    <a:pt x="564" y="441"/>
                    <a:pt x="564" y="271"/>
                  </a:cubicBezTo>
                  <a:cubicBezTo>
                    <a:pt x="564" y="124"/>
                    <a:pt x="441" y="1"/>
                    <a:pt x="2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9"/>
            <p:cNvSpPr/>
            <p:nvPr/>
          </p:nvSpPr>
          <p:spPr>
            <a:xfrm>
              <a:off x="2464285" y="2879623"/>
              <a:ext cx="11006" cy="11006"/>
            </a:xfrm>
            <a:custGeom>
              <a:rect b="b" l="l" r="r" t="t"/>
              <a:pathLst>
                <a:path extrusionOk="0" h="565" w="565">
                  <a:moveTo>
                    <a:pt x="271" y="1"/>
                  </a:moveTo>
                  <a:cubicBezTo>
                    <a:pt x="124" y="1"/>
                    <a:pt x="1" y="124"/>
                    <a:pt x="1" y="271"/>
                  </a:cubicBezTo>
                  <a:cubicBezTo>
                    <a:pt x="1" y="441"/>
                    <a:pt x="124" y="565"/>
                    <a:pt x="271" y="565"/>
                  </a:cubicBezTo>
                  <a:cubicBezTo>
                    <a:pt x="441" y="565"/>
                    <a:pt x="565" y="441"/>
                    <a:pt x="565" y="271"/>
                  </a:cubicBezTo>
                  <a:cubicBezTo>
                    <a:pt x="565" y="124"/>
                    <a:pt x="441"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9"/>
            <p:cNvSpPr/>
            <p:nvPr/>
          </p:nvSpPr>
          <p:spPr>
            <a:xfrm>
              <a:off x="2486278" y="2879623"/>
              <a:ext cx="10889" cy="11006"/>
            </a:xfrm>
            <a:custGeom>
              <a:rect b="b" l="l" r="r" t="t"/>
              <a:pathLst>
                <a:path extrusionOk="0" h="565" w="559">
                  <a:moveTo>
                    <a:pt x="294" y="1"/>
                  </a:moveTo>
                  <a:cubicBezTo>
                    <a:pt x="118" y="1"/>
                    <a:pt x="0" y="124"/>
                    <a:pt x="0" y="271"/>
                  </a:cubicBezTo>
                  <a:cubicBezTo>
                    <a:pt x="0" y="441"/>
                    <a:pt x="118" y="565"/>
                    <a:pt x="294" y="565"/>
                  </a:cubicBezTo>
                  <a:cubicBezTo>
                    <a:pt x="441" y="565"/>
                    <a:pt x="559" y="441"/>
                    <a:pt x="559" y="271"/>
                  </a:cubicBezTo>
                  <a:cubicBezTo>
                    <a:pt x="559"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9"/>
            <p:cNvSpPr/>
            <p:nvPr/>
          </p:nvSpPr>
          <p:spPr>
            <a:xfrm>
              <a:off x="2410813" y="2858215"/>
              <a:ext cx="289590" cy="198910"/>
            </a:xfrm>
            <a:custGeom>
              <a:rect b="b" l="l" r="r" t="t"/>
              <a:pathLst>
                <a:path extrusionOk="0" h="10211" w="14866">
                  <a:moveTo>
                    <a:pt x="14254" y="559"/>
                  </a:moveTo>
                  <a:cubicBezTo>
                    <a:pt x="14278" y="559"/>
                    <a:pt x="14278" y="588"/>
                    <a:pt x="14278" y="588"/>
                  </a:cubicBezTo>
                  <a:lnTo>
                    <a:pt x="14278" y="2175"/>
                  </a:lnTo>
                  <a:lnTo>
                    <a:pt x="9846" y="2175"/>
                  </a:lnTo>
                  <a:cubicBezTo>
                    <a:pt x="9188" y="1640"/>
                    <a:pt x="8353" y="1323"/>
                    <a:pt x="7424" y="1323"/>
                  </a:cubicBezTo>
                  <a:cubicBezTo>
                    <a:pt x="6519" y="1323"/>
                    <a:pt x="5661" y="1640"/>
                    <a:pt x="5020" y="2175"/>
                  </a:cubicBezTo>
                  <a:lnTo>
                    <a:pt x="565" y="2175"/>
                  </a:lnTo>
                  <a:lnTo>
                    <a:pt x="565" y="588"/>
                  </a:lnTo>
                  <a:lnTo>
                    <a:pt x="588" y="559"/>
                  </a:lnTo>
                  <a:close/>
                  <a:moveTo>
                    <a:pt x="7424" y="1881"/>
                  </a:moveTo>
                  <a:cubicBezTo>
                    <a:pt x="9211" y="1881"/>
                    <a:pt x="10657" y="3327"/>
                    <a:pt x="10657" y="5114"/>
                  </a:cubicBezTo>
                  <a:cubicBezTo>
                    <a:pt x="10657" y="6877"/>
                    <a:pt x="9211" y="8323"/>
                    <a:pt x="7424" y="8323"/>
                  </a:cubicBezTo>
                  <a:cubicBezTo>
                    <a:pt x="5661" y="8323"/>
                    <a:pt x="4215" y="6877"/>
                    <a:pt x="4215" y="5114"/>
                  </a:cubicBezTo>
                  <a:cubicBezTo>
                    <a:pt x="4215" y="3327"/>
                    <a:pt x="5661" y="1881"/>
                    <a:pt x="7424" y="1881"/>
                  </a:cubicBezTo>
                  <a:close/>
                  <a:moveTo>
                    <a:pt x="14278" y="2763"/>
                  </a:moveTo>
                  <a:lnTo>
                    <a:pt x="14278" y="9622"/>
                  </a:lnTo>
                  <a:cubicBezTo>
                    <a:pt x="14278" y="9622"/>
                    <a:pt x="14278" y="9646"/>
                    <a:pt x="14254" y="9646"/>
                  </a:cubicBezTo>
                  <a:lnTo>
                    <a:pt x="588" y="9646"/>
                  </a:lnTo>
                  <a:lnTo>
                    <a:pt x="565" y="9622"/>
                  </a:lnTo>
                  <a:lnTo>
                    <a:pt x="565" y="2763"/>
                  </a:lnTo>
                  <a:lnTo>
                    <a:pt x="4462" y="2763"/>
                  </a:lnTo>
                  <a:cubicBezTo>
                    <a:pt x="3945" y="3404"/>
                    <a:pt x="3627" y="4209"/>
                    <a:pt x="3627" y="5114"/>
                  </a:cubicBezTo>
                  <a:cubicBezTo>
                    <a:pt x="3627" y="7201"/>
                    <a:pt x="5344" y="8888"/>
                    <a:pt x="7424" y="8888"/>
                  </a:cubicBezTo>
                  <a:cubicBezTo>
                    <a:pt x="9529" y="8888"/>
                    <a:pt x="11221" y="7201"/>
                    <a:pt x="11221" y="5114"/>
                  </a:cubicBezTo>
                  <a:cubicBezTo>
                    <a:pt x="11221" y="4209"/>
                    <a:pt x="10928" y="3404"/>
                    <a:pt x="10410" y="2763"/>
                  </a:cubicBezTo>
                  <a:close/>
                  <a:moveTo>
                    <a:pt x="588" y="0"/>
                  </a:moveTo>
                  <a:cubicBezTo>
                    <a:pt x="271" y="0"/>
                    <a:pt x="1" y="265"/>
                    <a:pt x="1" y="588"/>
                  </a:cubicBezTo>
                  <a:lnTo>
                    <a:pt x="1" y="9622"/>
                  </a:lnTo>
                  <a:cubicBezTo>
                    <a:pt x="1" y="9940"/>
                    <a:pt x="271" y="10210"/>
                    <a:pt x="588" y="10210"/>
                  </a:cubicBezTo>
                  <a:lnTo>
                    <a:pt x="14254" y="10210"/>
                  </a:lnTo>
                  <a:cubicBezTo>
                    <a:pt x="14601" y="10210"/>
                    <a:pt x="14866" y="9940"/>
                    <a:pt x="14866" y="9622"/>
                  </a:cubicBezTo>
                  <a:lnTo>
                    <a:pt x="14866" y="588"/>
                  </a:lnTo>
                  <a:cubicBezTo>
                    <a:pt x="14866" y="265"/>
                    <a:pt x="14601" y="0"/>
                    <a:pt x="1425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39"/>
            <p:cNvSpPr/>
            <p:nvPr/>
          </p:nvSpPr>
          <p:spPr>
            <a:xfrm>
              <a:off x="2520056" y="2911103"/>
              <a:ext cx="90699" cy="63466"/>
            </a:xfrm>
            <a:custGeom>
              <a:rect b="b" l="l" r="r" t="t"/>
              <a:pathLst>
                <a:path extrusionOk="0" h="3258" w="4656">
                  <a:moveTo>
                    <a:pt x="1763" y="1"/>
                  </a:moveTo>
                  <a:cubicBezTo>
                    <a:pt x="1152" y="1"/>
                    <a:pt x="564" y="248"/>
                    <a:pt x="124" y="665"/>
                  </a:cubicBezTo>
                  <a:cubicBezTo>
                    <a:pt x="29" y="783"/>
                    <a:pt x="0" y="959"/>
                    <a:pt x="124" y="1077"/>
                  </a:cubicBezTo>
                  <a:cubicBezTo>
                    <a:pt x="173" y="1138"/>
                    <a:pt x="247" y="1169"/>
                    <a:pt x="320" y="1169"/>
                  </a:cubicBezTo>
                  <a:cubicBezTo>
                    <a:pt x="394" y="1169"/>
                    <a:pt x="467" y="1138"/>
                    <a:pt x="517" y="1077"/>
                  </a:cubicBezTo>
                  <a:cubicBezTo>
                    <a:pt x="858" y="759"/>
                    <a:pt x="1299" y="589"/>
                    <a:pt x="1763" y="589"/>
                  </a:cubicBezTo>
                  <a:cubicBezTo>
                    <a:pt x="2675" y="589"/>
                    <a:pt x="3409" y="1276"/>
                    <a:pt x="3503" y="2158"/>
                  </a:cubicBezTo>
                  <a:lnTo>
                    <a:pt x="3409" y="2035"/>
                  </a:lnTo>
                  <a:cubicBezTo>
                    <a:pt x="3351" y="1963"/>
                    <a:pt x="3270" y="1925"/>
                    <a:pt x="3188" y="1925"/>
                  </a:cubicBezTo>
                  <a:cubicBezTo>
                    <a:pt x="3128" y="1925"/>
                    <a:pt x="3067" y="1945"/>
                    <a:pt x="3015" y="1988"/>
                  </a:cubicBezTo>
                  <a:cubicBezTo>
                    <a:pt x="2892" y="2082"/>
                    <a:pt x="2868" y="2252"/>
                    <a:pt x="2968" y="2376"/>
                  </a:cubicBezTo>
                  <a:lnTo>
                    <a:pt x="3527" y="3134"/>
                  </a:lnTo>
                  <a:cubicBezTo>
                    <a:pt x="3580" y="3210"/>
                    <a:pt x="3674" y="3257"/>
                    <a:pt x="3750" y="3257"/>
                  </a:cubicBezTo>
                  <a:cubicBezTo>
                    <a:pt x="3850" y="3257"/>
                    <a:pt x="3921" y="3210"/>
                    <a:pt x="3997" y="3134"/>
                  </a:cubicBezTo>
                  <a:lnTo>
                    <a:pt x="4555" y="2376"/>
                  </a:lnTo>
                  <a:cubicBezTo>
                    <a:pt x="4655" y="2252"/>
                    <a:pt x="4632" y="2082"/>
                    <a:pt x="4508" y="1988"/>
                  </a:cubicBezTo>
                  <a:cubicBezTo>
                    <a:pt x="4456" y="1945"/>
                    <a:pt x="4392" y="1925"/>
                    <a:pt x="4329" y="1925"/>
                  </a:cubicBezTo>
                  <a:cubicBezTo>
                    <a:pt x="4242" y="1925"/>
                    <a:pt x="4159" y="1963"/>
                    <a:pt x="4115" y="2035"/>
                  </a:cubicBezTo>
                  <a:lnTo>
                    <a:pt x="4068" y="2082"/>
                  </a:lnTo>
                  <a:cubicBezTo>
                    <a:pt x="3944" y="906"/>
                    <a:pt x="2939" y="1"/>
                    <a:pt x="176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39"/>
            <p:cNvSpPr/>
            <p:nvPr/>
          </p:nvSpPr>
          <p:spPr>
            <a:xfrm>
              <a:off x="2500011" y="2940654"/>
              <a:ext cx="90699" cy="63563"/>
            </a:xfrm>
            <a:custGeom>
              <a:rect b="b" l="l" r="r" t="t"/>
              <a:pathLst>
                <a:path extrusionOk="0" h="3263" w="4656">
                  <a:moveTo>
                    <a:pt x="912" y="0"/>
                  </a:moveTo>
                  <a:cubicBezTo>
                    <a:pt x="835" y="0"/>
                    <a:pt x="735" y="53"/>
                    <a:pt x="688" y="124"/>
                  </a:cubicBezTo>
                  <a:lnTo>
                    <a:pt x="100" y="882"/>
                  </a:lnTo>
                  <a:cubicBezTo>
                    <a:pt x="0" y="1005"/>
                    <a:pt x="30" y="1176"/>
                    <a:pt x="177" y="1276"/>
                  </a:cubicBezTo>
                  <a:cubicBezTo>
                    <a:pt x="224" y="1323"/>
                    <a:pt x="271" y="1352"/>
                    <a:pt x="347" y="1352"/>
                  </a:cubicBezTo>
                  <a:cubicBezTo>
                    <a:pt x="418" y="1352"/>
                    <a:pt x="518" y="1299"/>
                    <a:pt x="565" y="1229"/>
                  </a:cubicBezTo>
                  <a:lnTo>
                    <a:pt x="588" y="1176"/>
                  </a:lnTo>
                  <a:cubicBezTo>
                    <a:pt x="735" y="2352"/>
                    <a:pt x="1717" y="3263"/>
                    <a:pt x="2916" y="3263"/>
                  </a:cubicBezTo>
                  <a:cubicBezTo>
                    <a:pt x="3527" y="3263"/>
                    <a:pt x="4091" y="3016"/>
                    <a:pt x="4532" y="2598"/>
                  </a:cubicBezTo>
                  <a:cubicBezTo>
                    <a:pt x="4656" y="2475"/>
                    <a:pt x="4656" y="2304"/>
                    <a:pt x="4556" y="2181"/>
                  </a:cubicBezTo>
                  <a:cubicBezTo>
                    <a:pt x="4497" y="2119"/>
                    <a:pt x="4424" y="2088"/>
                    <a:pt x="4350" y="2088"/>
                  </a:cubicBezTo>
                  <a:cubicBezTo>
                    <a:pt x="4277" y="2088"/>
                    <a:pt x="4203" y="2119"/>
                    <a:pt x="4144" y="2181"/>
                  </a:cubicBezTo>
                  <a:cubicBezTo>
                    <a:pt x="3821" y="2498"/>
                    <a:pt x="3380" y="2675"/>
                    <a:pt x="2916" y="2675"/>
                  </a:cubicBezTo>
                  <a:cubicBezTo>
                    <a:pt x="2011" y="2675"/>
                    <a:pt x="1252" y="1987"/>
                    <a:pt x="1153" y="1105"/>
                  </a:cubicBezTo>
                  <a:lnTo>
                    <a:pt x="1153" y="1105"/>
                  </a:lnTo>
                  <a:lnTo>
                    <a:pt x="1252" y="1229"/>
                  </a:lnTo>
                  <a:cubicBezTo>
                    <a:pt x="1310" y="1300"/>
                    <a:pt x="1399" y="1338"/>
                    <a:pt x="1488" y="1338"/>
                  </a:cubicBezTo>
                  <a:cubicBezTo>
                    <a:pt x="1553" y="1338"/>
                    <a:pt x="1618" y="1318"/>
                    <a:pt x="1670" y="1276"/>
                  </a:cubicBezTo>
                  <a:cubicBezTo>
                    <a:pt x="1793" y="1176"/>
                    <a:pt x="1817" y="1005"/>
                    <a:pt x="1717" y="882"/>
                  </a:cubicBezTo>
                  <a:lnTo>
                    <a:pt x="1129" y="124"/>
                  </a:lnTo>
                  <a:cubicBezTo>
                    <a:pt x="1082" y="53"/>
                    <a:pt x="1006" y="0"/>
                    <a:pt x="91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39"/>
          <p:cNvGrpSpPr/>
          <p:nvPr/>
        </p:nvGrpSpPr>
        <p:grpSpPr>
          <a:xfrm>
            <a:off x="2746880" y="1629151"/>
            <a:ext cx="379821" cy="326329"/>
            <a:chOff x="1789660" y="2819976"/>
            <a:chExt cx="379821" cy="326329"/>
          </a:xfrm>
        </p:grpSpPr>
        <p:sp>
          <p:nvSpPr>
            <p:cNvPr id="1399" name="Google Shape;1399;p39"/>
            <p:cNvSpPr/>
            <p:nvPr/>
          </p:nvSpPr>
          <p:spPr>
            <a:xfrm>
              <a:off x="1794919" y="3035111"/>
              <a:ext cx="368834" cy="48232"/>
            </a:xfrm>
            <a:custGeom>
              <a:rect b="b" l="l" r="r" t="t"/>
              <a:pathLst>
                <a:path extrusionOk="0" h="2476" w="18934">
                  <a:moveTo>
                    <a:pt x="1" y="1"/>
                  </a:moveTo>
                  <a:lnTo>
                    <a:pt x="1" y="1499"/>
                  </a:lnTo>
                  <a:cubicBezTo>
                    <a:pt x="1" y="2034"/>
                    <a:pt x="442" y="2475"/>
                    <a:pt x="982" y="2475"/>
                  </a:cubicBezTo>
                  <a:lnTo>
                    <a:pt x="17975" y="2475"/>
                  </a:lnTo>
                  <a:cubicBezTo>
                    <a:pt x="18492" y="2475"/>
                    <a:pt x="18933" y="2034"/>
                    <a:pt x="18933" y="1499"/>
                  </a:cubicBezTo>
                  <a:lnTo>
                    <a:pt x="18933"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9"/>
            <p:cNvSpPr/>
            <p:nvPr/>
          </p:nvSpPr>
          <p:spPr>
            <a:xfrm>
              <a:off x="1794919" y="2825236"/>
              <a:ext cx="368834" cy="209897"/>
            </a:xfrm>
            <a:custGeom>
              <a:rect b="b" l="l" r="r" t="t"/>
              <a:pathLst>
                <a:path extrusionOk="0" h="10775" w="18934">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9"/>
            <p:cNvSpPr/>
            <p:nvPr/>
          </p:nvSpPr>
          <p:spPr>
            <a:xfrm>
              <a:off x="1794919" y="2825236"/>
              <a:ext cx="368834" cy="209897"/>
            </a:xfrm>
            <a:custGeom>
              <a:rect b="b" l="l" r="r" t="t"/>
              <a:pathLst>
                <a:path extrusionOk="0" h="10775" w="18934">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9"/>
            <p:cNvSpPr/>
            <p:nvPr/>
          </p:nvSpPr>
          <p:spPr>
            <a:xfrm>
              <a:off x="2129836" y="2825236"/>
              <a:ext cx="33915" cy="209897"/>
            </a:xfrm>
            <a:custGeom>
              <a:rect b="b" l="l" r="r" t="t"/>
              <a:pathLst>
                <a:path extrusionOk="0" h="10775" w="1741">
                  <a:moveTo>
                    <a:pt x="1" y="1"/>
                  </a:moveTo>
                  <a:cubicBezTo>
                    <a:pt x="541" y="1"/>
                    <a:pt x="982" y="441"/>
                    <a:pt x="982" y="982"/>
                  </a:cubicBezTo>
                  <a:lnTo>
                    <a:pt x="982" y="10775"/>
                  </a:lnTo>
                  <a:lnTo>
                    <a:pt x="1740" y="10775"/>
                  </a:lnTo>
                  <a:lnTo>
                    <a:pt x="1740" y="982"/>
                  </a:lnTo>
                  <a:cubicBezTo>
                    <a:pt x="1740" y="441"/>
                    <a:pt x="1299" y="1"/>
                    <a:pt x="782"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9"/>
            <p:cNvSpPr/>
            <p:nvPr/>
          </p:nvSpPr>
          <p:spPr>
            <a:xfrm>
              <a:off x="2129836" y="3035111"/>
              <a:ext cx="33915" cy="48232"/>
            </a:xfrm>
            <a:custGeom>
              <a:rect b="b" l="l" r="r" t="t"/>
              <a:pathLst>
                <a:path extrusionOk="0" h="2476" w="1741">
                  <a:moveTo>
                    <a:pt x="982" y="1"/>
                  </a:moveTo>
                  <a:lnTo>
                    <a:pt x="982" y="1499"/>
                  </a:lnTo>
                  <a:cubicBezTo>
                    <a:pt x="982" y="2034"/>
                    <a:pt x="541" y="2475"/>
                    <a:pt x="1" y="2475"/>
                  </a:cubicBezTo>
                  <a:lnTo>
                    <a:pt x="782" y="2475"/>
                  </a:lnTo>
                  <a:cubicBezTo>
                    <a:pt x="1299" y="2475"/>
                    <a:pt x="1740" y="2034"/>
                    <a:pt x="1740" y="1499"/>
                  </a:cubicBezTo>
                  <a:lnTo>
                    <a:pt x="1740"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9"/>
            <p:cNvSpPr/>
            <p:nvPr/>
          </p:nvSpPr>
          <p:spPr>
            <a:xfrm>
              <a:off x="1937590" y="3083324"/>
              <a:ext cx="83959" cy="57719"/>
            </a:xfrm>
            <a:custGeom>
              <a:rect b="b" l="l" r="r" t="t"/>
              <a:pathLst>
                <a:path extrusionOk="0" h="2963" w="4310">
                  <a:moveTo>
                    <a:pt x="295" y="0"/>
                  </a:moveTo>
                  <a:cubicBezTo>
                    <a:pt x="295" y="0"/>
                    <a:pt x="271" y="2157"/>
                    <a:pt x="1" y="2963"/>
                  </a:cubicBezTo>
                  <a:lnTo>
                    <a:pt x="4309" y="2963"/>
                  </a:lnTo>
                  <a:cubicBezTo>
                    <a:pt x="4015" y="2157"/>
                    <a:pt x="3992" y="0"/>
                    <a:pt x="3992"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9"/>
            <p:cNvSpPr/>
            <p:nvPr/>
          </p:nvSpPr>
          <p:spPr>
            <a:xfrm>
              <a:off x="1942869" y="3083324"/>
              <a:ext cx="72953" cy="14785"/>
            </a:xfrm>
            <a:custGeom>
              <a:rect b="b" l="l" r="r" t="t"/>
              <a:pathLst>
                <a:path extrusionOk="0" h="759" w="3745">
                  <a:moveTo>
                    <a:pt x="24" y="0"/>
                  </a:moveTo>
                  <a:cubicBezTo>
                    <a:pt x="24" y="0"/>
                    <a:pt x="24" y="318"/>
                    <a:pt x="0" y="758"/>
                  </a:cubicBezTo>
                  <a:lnTo>
                    <a:pt x="3744" y="758"/>
                  </a:lnTo>
                  <a:cubicBezTo>
                    <a:pt x="3721" y="318"/>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9"/>
            <p:cNvSpPr/>
            <p:nvPr/>
          </p:nvSpPr>
          <p:spPr>
            <a:xfrm>
              <a:off x="1942869" y="3083324"/>
              <a:ext cx="72953" cy="14785"/>
            </a:xfrm>
            <a:custGeom>
              <a:rect b="b" l="l" r="r" t="t"/>
              <a:pathLst>
                <a:path extrusionOk="0" h="759" w="3745">
                  <a:moveTo>
                    <a:pt x="24" y="0"/>
                  </a:moveTo>
                  <a:cubicBezTo>
                    <a:pt x="24" y="0"/>
                    <a:pt x="24" y="318"/>
                    <a:pt x="0" y="758"/>
                  </a:cubicBezTo>
                  <a:lnTo>
                    <a:pt x="3744" y="758"/>
                  </a:lnTo>
                  <a:cubicBezTo>
                    <a:pt x="3721" y="318"/>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9"/>
            <p:cNvSpPr/>
            <p:nvPr/>
          </p:nvSpPr>
          <p:spPr>
            <a:xfrm>
              <a:off x="1818276" y="2851008"/>
              <a:ext cx="322121" cy="184125"/>
            </a:xfrm>
            <a:custGeom>
              <a:rect b="b" l="l" r="r" t="t"/>
              <a:pathLst>
                <a:path extrusionOk="0" h="9452" w="16536">
                  <a:moveTo>
                    <a:pt x="418" y="0"/>
                  </a:moveTo>
                  <a:cubicBezTo>
                    <a:pt x="201" y="0"/>
                    <a:pt x="1" y="171"/>
                    <a:pt x="1" y="417"/>
                  </a:cubicBezTo>
                  <a:lnTo>
                    <a:pt x="1" y="9452"/>
                  </a:lnTo>
                  <a:lnTo>
                    <a:pt x="16535" y="9452"/>
                  </a:lnTo>
                  <a:lnTo>
                    <a:pt x="16535" y="417"/>
                  </a:lnTo>
                  <a:cubicBezTo>
                    <a:pt x="16535" y="171"/>
                    <a:pt x="16365" y="0"/>
                    <a:pt x="1611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9"/>
            <p:cNvSpPr/>
            <p:nvPr/>
          </p:nvSpPr>
          <p:spPr>
            <a:xfrm>
              <a:off x="2117466" y="2851008"/>
              <a:ext cx="22928" cy="184125"/>
            </a:xfrm>
            <a:custGeom>
              <a:rect b="b" l="l" r="r" t="t"/>
              <a:pathLst>
                <a:path extrusionOk="0" h="9452" w="1177">
                  <a:moveTo>
                    <a:pt x="1" y="0"/>
                  </a:moveTo>
                  <a:cubicBezTo>
                    <a:pt x="218" y="0"/>
                    <a:pt x="418" y="171"/>
                    <a:pt x="418" y="417"/>
                  </a:cubicBezTo>
                  <a:lnTo>
                    <a:pt x="418" y="9452"/>
                  </a:lnTo>
                  <a:lnTo>
                    <a:pt x="1176" y="9452"/>
                  </a:lnTo>
                  <a:lnTo>
                    <a:pt x="1176" y="417"/>
                  </a:lnTo>
                  <a:cubicBezTo>
                    <a:pt x="1176" y="171"/>
                    <a:pt x="1006" y="0"/>
                    <a:pt x="759"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9"/>
            <p:cNvSpPr/>
            <p:nvPr/>
          </p:nvSpPr>
          <p:spPr>
            <a:xfrm>
              <a:off x="1997237" y="2887298"/>
              <a:ext cx="111659" cy="147834"/>
            </a:xfrm>
            <a:custGeom>
              <a:rect b="b" l="l" r="r" t="t"/>
              <a:pathLst>
                <a:path extrusionOk="0" h="7589" w="5732">
                  <a:moveTo>
                    <a:pt x="72" y="0"/>
                  </a:moveTo>
                  <a:cubicBezTo>
                    <a:pt x="48" y="0"/>
                    <a:pt x="1" y="47"/>
                    <a:pt x="1" y="71"/>
                  </a:cubicBezTo>
                  <a:lnTo>
                    <a:pt x="1" y="7589"/>
                  </a:lnTo>
                  <a:lnTo>
                    <a:pt x="5732" y="7589"/>
                  </a:lnTo>
                  <a:lnTo>
                    <a:pt x="5732" y="71"/>
                  </a:lnTo>
                  <a:cubicBezTo>
                    <a:pt x="5732" y="47"/>
                    <a:pt x="5708" y="0"/>
                    <a:pt x="5655"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9"/>
            <p:cNvSpPr/>
            <p:nvPr/>
          </p:nvSpPr>
          <p:spPr>
            <a:xfrm>
              <a:off x="1960946" y="3053773"/>
              <a:ext cx="36778" cy="11006"/>
            </a:xfrm>
            <a:custGeom>
              <a:rect b="b" l="l" r="r" t="t"/>
              <a:pathLst>
                <a:path extrusionOk="0" h="565" w="1888">
                  <a:moveTo>
                    <a:pt x="295" y="1"/>
                  </a:moveTo>
                  <a:cubicBezTo>
                    <a:pt x="148" y="1"/>
                    <a:pt x="1" y="124"/>
                    <a:pt x="1" y="271"/>
                  </a:cubicBezTo>
                  <a:cubicBezTo>
                    <a:pt x="1" y="441"/>
                    <a:pt x="148" y="565"/>
                    <a:pt x="295" y="565"/>
                  </a:cubicBezTo>
                  <a:lnTo>
                    <a:pt x="1594" y="565"/>
                  </a:lnTo>
                  <a:cubicBezTo>
                    <a:pt x="1764" y="565"/>
                    <a:pt x="1888" y="441"/>
                    <a:pt x="1888" y="271"/>
                  </a:cubicBezTo>
                  <a:cubicBezTo>
                    <a:pt x="1888" y="124"/>
                    <a:pt x="1764" y="1"/>
                    <a:pt x="15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9"/>
            <p:cNvSpPr/>
            <p:nvPr/>
          </p:nvSpPr>
          <p:spPr>
            <a:xfrm>
              <a:off x="1902779" y="2946946"/>
              <a:ext cx="11474" cy="10909"/>
            </a:xfrm>
            <a:custGeom>
              <a:rect b="b" l="l" r="r" t="t"/>
              <a:pathLst>
                <a:path extrusionOk="0" h="560" w="589">
                  <a:moveTo>
                    <a:pt x="295" y="1"/>
                  </a:moveTo>
                  <a:cubicBezTo>
                    <a:pt x="148" y="1"/>
                    <a:pt x="1" y="118"/>
                    <a:pt x="1" y="265"/>
                  </a:cubicBezTo>
                  <a:cubicBezTo>
                    <a:pt x="1" y="441"/>
                    <a:pt x="148" y="559"/>
                    <a:pt x="295" y="559"/>
                  </a:cubicBezTo>
                  <a:cubicBezTo>
                    <a:pt x="465" y="559"/>
                    <a:pt x="589" y="441"/>
                    <a:pt x="589" y="265"/>
                  </a:cubicBezTo>
                  <a:cubicBezTo>
                    <a:pt x="589" y="118"/>
                    <a:pt x="465"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9"/>
            <p:cNvSpPr/>
            <p:nvPr/>
          </p:nvSpPr>
          <p:spPr>
            <a:xfrm>
              <a:off x="1886533" y="2922109"/>
              <a:ext cx="43869" cy="20084"/>
            </a:xfrm>
            <a:custGeom>
              <a:rect b="b" l="l" r="r" t="t"/>
              <a:pathLst>
                <a:path extrusionOk="0" h="1031" w="2252">
                  <a:moveTo>
                    <a:pt x="1129" y="0"/>
                  </a:moveTo>
                  <a:cubicBezTo>
                    <a:pt x="711" y="0"/>
                    <a:pt x="318" y="218"/>
                    <a:pt x="100" y="588"/>
                  </a:cubicBezTo>
                  <a:cubicBezTo>
                    <a:pt x="0" y="735"/>
                    <a:pt x="47" y="905"/>
                    <a:pt x="194" y="982"/>
                  </a:cubicBezTo>
                  <a:cubicBezTo>
                    <a:pt x="237" y="1015"/>
                    <a:pt x="287" y="1030"/>
                    <a:pt x="337" y="1030"/>
                  </a:cubicBezTo>
                  <a:cubicBezTo>
                    <a:pt x="429" y="1030"/>
                    <a:pt x="523" y="977"/>
                    <a:pt x="588" y="882"/>
                  </a:cubicBezTo>
                  <a:cubicBezTo>
                    <a:pt x="688" y="688"/>
                    <a:pt x="905" y="588"/>
                    <a:pt x="1129" y="588"/>
                  </a:cubicBezTo>
                  <a:cubicBezTo>
                    <a:pt x="1346" y="588"/>
                    <a:pt x="1570" y="688"/>
                    <a:pt x="1693" y="882"/>
                  </a:cubicBezTo>
                  <a:cubicBezTo>
                    <a:pt x="1740" y="982"/>
                    <a:pt x="1840" y="1029"/>
                    <a:pt x="1934" y="1029"/>
                  </a:cubicBezTo>
                  <a:cubicBezTo>
                    <a:pt x="1987" y="1029"/>
                    <a:pt x="2034" y="1005"/>
                    <a:pt x="2081" y="982"/>
                  </a:cubicBezTo>
                  <a:cubicBezTo>
                    <a:pt x="2204" y="905"/>
                    <a:pt x="2251" y="735"/>
                    <a:pt x="2181" y="588"/>
                  </a:cubicBezTo>
                  <a:cubicBezTo>
                    <a:pt x="1934" y="218"/>
                    <a:pt x="1570" y="0"/>
                    <a:pt x="1129"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39"/>
            <p:cNvSpPr/>
            <p:nvPr/>
          </p:nvSpPr>
          <p:spPr>
            <a:xfrm>
              <a:off x="1869800" y="2902064"/>
              <a:ext cx="77784" cy="29571"/>
            </a:xfrm>
            <a:custGeom>
              <a:rect b="b" l="l" r="r" t="t"/>
              <a:pathLst>
                <a:path extrusionOk="0" h="1518" w="3993">
                  <a:moveTo>
                    <a:pt x="1988" y="1"/>
                  </a:moveTo>
                  <a:cubicBezTo>
                    <a:pt x="1200" y="1"/>
                    <a:pt x="495" y="418"/>
                    <a:pt x="77" y="1076"/>
                  </a:cubicBezTo>
                  <a:cubicBezTo>
                    <a:pt x="1" y="1223"/>
                    <a:pt x="24" y="1394"/>
                    <a:pt x="171" y="1470"/>
                  </a:cubicBezTo>
                  <a:cubicBezTo>
                    <a:pt x="215" y="1495"/>
                    <a:pt x="269" y="1508"/>
                    <a:pt x="323" y="1508"/>
                  </a:cubicBezTo>
                  <a:cubicBezTo>
                    <a:pt x="421" y="1508"/>
                    <a:pt x="520" y="1465"/>
                    <a:pt x="565" y="1370"/>
                  </a:cubicBezTo>
                  <a:cubicBezTo>
                    <a:pt x="859" y="882"/>
                    <a:pt x="1400" y="565"/>
                    <a:pt x="1988" y="565"/>
                  </a:cubicBezTo>
                  <a:cubicBezTo>
                    <a:pt x="2575" y="565"/>
                    <a:pt x="3110" y="882"/>
                    <a:pt x="3404" y="1370"/>
                  </a:cubicBezTo>
                  <a:cubicBezTo>
                    <a:pt x="3481" y="1470"/>
                    <a:pt x="3551" y="1517"/>
                    <a:pt x="3651" y="1517"/>
                  </a:cubicBezTo>
                  <a:cubicBezTo>
                    <a:pt x="3698" y="1517"/>
                    <a:pt x="3751" y="1494"/>
                    <a:pt x="3798" y="1470"/>
                  </a:cubicBezTo>
                  <a:cubicBezTo>
                    <a:pt x="3945" y="1394"/>
                    <a:pt x="3992" y="1223"/>
                    <a:pt x="3898" y="1076"/>
                  </a:cubicBezTo>
                  <a:cubicBezTo>
                    <a:pt x="3504" y="418"/>
                    <a:pt x="2769" y="1"/>
                    <a:pt x="198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9"/>
            <p:cNvSpPr/>
            <p:nvPr/>
          </p:nvSpPr>
          <p:spPr>
            <a:xfrm>
              <a:off x="1854118" y="2882019"/>
              <a:ext cx="108796" cy="37889"/>
            </a:xfrm>
            <a:custGeom>
              <a:rect b="b" l="l" r="r" t="t"/>
              <a:pathLst>
                <a:path extrusionOk="0" h="1945" w="5585">
                  <a:moveTo>
                    <a:pt x="2793" y="1"/>
                  </a:moveTo>
                  <a:cubicBezTo>
                    <a:pt x="1688" y="1"/>
                    <a:pt x="659" y="565"/>
                    <a:pt x="95" y="1517"/>
                  </a:cubicBezTo>
                  <a:cubicBezTo>
                    <a:pt x="1" y="1641"/>
                    <a:pt x="48" y="1811"/>
                    <a:pt x="195" y="1911"/>
                  </a:cubicBezTo>
                  <a:cubicBezTo>
                    <a:pt x="234" y="1934"/>
                    <a:pt x="278" y="1944"/>
                    <a:pt x="323" y="1944"/>
                  </a:cubicBezTo>
                  <a:cubicBezTo>
                    <a:pt x="419" y="1944"/>
                    <a:pt x="520" y="1896"/>
                    <a:pt x="589" y="1811"/>
                  </a:cubicBezTo>
                  <a:cubicBezTo>
                    <a:pt x="1053" y="1030"/>
                    <a:pt x="1888" y="565"/>
                    <a:pt x="2793" y="565"/>
                  </a:cubicBezTo>
                  <a:cubicBezTo>
                    <a:pt x="3698" y="565"/>
                    <a:pt x="4533" y="1030"/>
                    <a:pt x="5020" y="1811"/>
                  </a:cubicBezTo>
                  <a:cubicBezTo>
                    <a:pt x="5067" y="1888"/>
                    <a:pt x="5167" y="1935"/>
                    <a:pt x="5267" y="1935"/>
                  </a:cubicBezTo>
                  <a:cubicBezTo>
                    <a:pt x="5314" y="1935"/>
                    <a:pt x="5361" y="1935"/>
                    <a:pt x="5414" y="1911"/>
                  </a:cubicBezTo>
                  <a:cubicBezTo>
                    <a:pt x="5532" y="1811"/>
                    <a:pt x="5585" y="1641"/>
                    <a:pt x="5508" y="1517"/>
                  </a:cubicBezTo>
                  <a:cubicBezTo>
                    <a:pt x="4920" y="565"/>
                    <a:pt x="3915" y="1"/>
                    <a:pt x="27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9"/>
            <p:cNvSpPr/>
            <p:nvPr/>
          </p:nvSpPr>
          <p:spPr>
            <a:xfrm>
              <a:off x="1789660" y="2819976"/>
              <a:ext cx="379821" cy="326329"/>
            </a:xfrm>
            <a:custGeom>
              <a:rect b="b" l="l" r="r" t="t"/>
              <a:pathLst>
                <a:path extrusionOk="0" h="16752" w="19498">
                  <a:moveTo>
                    <a:pt x="17587" y="1863"/>
                  </a:moveTo>
                  <a:cubicBezTo>
                    <a:pt x="17657" y="1863"/>
                    <a:pt x="17734" y="1934"/>
                    <a:pt x="17734" y="2010"/>
                  </a:cubicBezTo>
                  <a:lnTo>
                    <a:pt x="17734" y="10780"/>
                  </a:lnTo>
                  <a:lnTo>
                    <a:pt x="16682" y="10780"/>
                  </a:lnTo>
                  <a:lnTo>
                    <a:pt x="16682" y="3527"/>
                  </a:lnTo>
                  <a:cubicBezTo>
                    <a:pt x="16682" y="3333"/>
                    <a:pt x="16511" y="3186"/>
                    <a:pt x="16311" y="3186"/>
                  </a:cubicBezTo>
                  <a:lnTo>
                    <a:pt x="15259" y="3186"/>
                  </a:lnTo>
                  <a:cubicBezTo>
                    <a:pt x="15112" y="3186"/>
                    <a:pt x="14989" y="3309"/>
                    <a:pt x="14989" y="3456"/>
                  </a:cubicBezTo>
                  <a:cubicBezTo>
                    <a:pt x="14989" y="3627"/>
                    <a:pt x="15112" y="3750"/>
                    <a:pt x="15259" y="3750"/>
                  </a:cubicBezTo>
                  <a:lnTo>
                    <a:pt x="16117" y="3750"/>
                  </a:lnTo>
                  <a:lnTo>
                    <a:pt x="16117" y="10751"/>
                  </a:lnTo>
                  <a:lnTo>
                    <a:pt x="10951" y="10751"/>
                  </a:lnTo>
                  <a:lnTo>
                    <a:pt x="10951" y="3750"/>
                  </a:lnTo>
                  <a:lnTo>
                    <a:pt x="13960" y="3750"/>
                  </a:lnTo>
                  <a:cubicBezTo>
                    <a:pt x="14107" y="3750"/>
                    <a:pt x="14231" y="3627"/>
                    <a:pt x="14231" y="3456"/>
                  </a:cubicBezTo>
                  <a:cubicBezTo>
                    <a:pt x="14231" y="3309"/>
                    <a:pt x="14107" y="3186"/>
                    <a:pt x="13960" y="3186"/>
                  </a:cubicBezTo>
                  <a:lnTo>
                    <a:pt x="10728" y="3186"/>
                  </a:lnTo>
                  <a:cubicBezTo>
                    <a:pt x="10534" y="3186"/>
                    <a:pt x="10387" y="3333"/>
                    <a:pt x="10387" y="3527"/>
                  </a:cubicBezTo>
                  <a:lnTo>
                    <a:pt x="10387" y="10780"/>
                  </a:lnTo>
                  <a:lnTo>
                    <a:pt x="1764" y="10780"/>
                  </a:lnTo>
                  <a:lnTo>
                    <a:pt x="1764" y="2010"/>
                  </a:lnTo>
                  <a:cubicBezTo>
                    <a:pt x="1764" y="1934"/>
                    <a:pt x="1817" y="1863"/>
                    <a:pt x="1887" y="1863"/>
                  </a:cubicBezTo>
                  <a:close/>
                  <a:moveTo>
                    <a:pt x="18909" y="11338"/>
                  </a:moveTo>
                  <a:lnTo>
                    <a:pt x="18909" y="12543"/>
                  </a:lnTo>
                  <a:cubicBezTo>
                    <a:pt x="18909" y="12908"/>
                    <a:pt x="18616" y="13225"/>
                    <a:pt x="18245" y="13225"/>
                  </a:cubicBezTo>
                  <a:lnTo>
                    <a:pt x="1252" y="13225"/>
                  </a:lnTo>
                  <a:cubicBezTo>
                    <a:pt x="859" y="13225"/>
                    <a:pt x="565" y="12908"/>
                    <a:pt x="565" y="12543"/>
                  </a:cubicBezTo>
                  <a:lnTo>
                    <a:pt x="565" y="11338"/>
                  </a:lnTo>
                  <a:close/>
                  <a:moveTo>
                    <a:pt x="11315" y="13790"/>
                  </a:moveTo>
                  <a:cubicBezTo>
                    <a:pt x="11315" y="14330"/>
                    <a:pt x="11368" y="15453"/>
                    <a:pt x="11539" y="16188"/>
                  </a:cubicBezTo>
                  <a:lnTo>
                    <a:pt x="7959" y="16188"/>
                  </a:lnTo>
                  <a:cubicBezTo>
                    <a:pt x="8106" y="15453"/>
                    <a:pt x="8159" y="14330"/>
                    <a:pt x="8182" y="13790"/>
                  </a:cubicBezTo>
                  <a:close/>
                  <a:moveTo>
                    <a:pt x="1252" y="0"/>
                  </a:moveTo>
                  <a:cubicBezTo>
                    <a:pt x="565" y="0"/>
                    <a:pt x="1" y="541"/>
                    <a:pt x="1" y="1252"/>
                  </a:cubicBezTo>
                  <a:lnTo>
                    <a:pt x="1" y="7741"/>
                  </a:lnTo>
                  <a:cubicBezTo>
                    <a:pt x="1" y="7888"/>
                    <a:pt x="124" y="8012"/>
                    <a:pt x="271" y="8012"/>
                  </a:cubicBezTo>
                  <a:cubicBezTo>
                    <a:pt x="441" y="8012"/>
                    <a:pt x="565" y="7888"/>
                    <a:pt x="565" y="7741"/>
                  </a:cubicBezTo>
                  <a:lnTo>
                    <a:pt x="565" y="1252"/>
                  </a:lnTo>
                  <a:cubicBezTo>
                    <a:pt x="565" y="858"/>
                    <a:pt x="859" y="564"/>
                    <a:pt x="1252" y="564"/>
                  </a:cubicBezTo>
                  <a:lnTo>
                    <a:pt x="18245" y="564"/>
                  </a:lnTo>
                  <a:cubicBezTo>
                    <a:pt x="18616" y="564"/>
                    <a:pt x="18909" y="858"/>
                    <a:pt x="18909" y="1252"/>
                  </a:cubicBezTo>
                  <a:lnTo>
                    <a:pt x="18909" y="10780"/>
                  </a:lnTo>
                  <a:lnTo>
                    <a:pt x="18298" y="10780"/>
                  </a:lnTo>
                  <a:lnTo>
                    <a:pt x="18298" y="2010"/>
                  </a:lnTo>
                  <a:cubicBezTo>
                    <a:pt x="18298" y="1617"/>
                    <a:pt x="17981" y="1299"/>
                    <a:pt x="17587" y="1299"/>
                  </a:cubicBezTo>
                  <a:lnTo>
                    <a:pt x="1887" y="1299"/>
                  </a:lnTo>
                  <a:cubicBezTo>
                    <a:pt x="1493" y="1299"/>
                    <a:pt x="1176" y="1617"/>
                    <a:pt x="1176" y="2010"/>
                  </a:cubicBezTo>
                  <a:lnTo>
                    <a:pt x="1176" y="10780"/>
                  </a:lnTo>
                  <a:lnTo>
                    <a:pt x="565" y="10780"/>
                  </a:lnTo>
                  <a:lnTo>
                    <a:pt x="565" y="9064"/>
                  </a:lnTo>
                  <a:cubicBezTo>
                    <a:pt x="565" y="8893"/>
                    <a:pt x="441" y="8770"/>
                    <a:pt x="271" y="8770"/>
                  </a:cubicBezTo>
                  <a:cubicBezTo>
                    <a:pt x="124" y="8770"/>
                    <a:pt x="1" y="8893"/>
                    <a:pt x="1" y="9064"/>
                  </a:cubicBezTo>
                  <a:lnTo>
                    <a:pt x="1" y="12543"/>
                  </a:lnTo>
                  <a:cubicBezTo>
                    <a:pt x="1" y="13225"/>
                    <a:pt x="565" y="13790"/>
                    <a:pt x="1252" y="13790"/>
                  </a:cubicBezTo>
                  <a:lnTo>
                    <a:pt x="7595" y="13790"/>
                  </a:lnTo>
                  <a:cubicBezTo>
                    <a:pt x="7571" y="14454"/>
                    <a:pt x="7518" y="15576"/>
                    <a:pt x="7371" y="16188"/>
                  </a:cubicBezTo>
                  <a:lnTo>
                    <a:pt x="6372" y="16188"/>
                  </a:lnTo>
                  <a:cubicBezTo>
                    <a:pt x="6225" y="16188"/>
                    <a:pt x="6102" y="16311"/>
                    <a:pt x="6102" y="16482"/>
                  </a:cubicBezTo>
                  <a:cubicBezTo>
                    <a:pt x="6102" y="16628"/>
                    <a:pt x="6225" y="16752"/>
                    <a:pt x="6372" y="16752"/>
                  </a:cubicBezTo>
                  <a:lnTo>
                    <a:pt x="13102" y="16752"/>
                  </a:lnTo>
                  <a:cubicBezTo>
                    <a:pt x="13249" y="16752"/>
                    <a:pt x="13396" y="16628"/>
                    <a:pt x="13396" y="16482"/>
                  </a:cubicBezTo>
                  <a:cubicBezTo>
                    <a:pt x="13396" y="16311"/>
                    <a:pt x="13249" y="16188"/>
                    <a:pt x="13102" y="16188"/>
                  </a:cubicBezTo>
                  <a:lnTo>
                    <a:pt x="12103" y="16188"/>
                  </a:lnTo>
                  <a:cubicBezTo>
                    <a:pt x="11980" y="15576"/>
                    <a:pt x="11903" y="14454"/>
                    <a:pt x="11880" y="13790"/>
                  </a:cubicBezTo>
                  <a:lnTo>
                    <a:pt x="18245" y="13790"/>
                  </a:lnTo>
                  <a:cubicBezTo>
                    <a:pt x="18933" y="13790"/>
                    <a:pt x="19497" y="13225"/>
                    <a:pt x="19497" y="12543"/>
                  </a:cubicBezTo>
                  <a:lnTo>
                    <a:pt x="19497" y="1252"/>
                  </a:lnTo>
                  <a:cubicBezTo>
                    <a:pt x="19497" y="541"/>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9"/>
            <p:cNvSpPr/>
            <p:nvPr/>
          </p:nvSpPr>
          <p:spPr>
            <a:xfrm>
              <a:off x="2013386" y="2912603"/>
              <a:ext cx="79264" cy="10889"/>
            </a:xfrm>
            <a:custGeom>
              <a:rect b="b" l="l" r="r" t="t"/>
              <a:pathLst>
                <a:path extrusionOk="0" h="559" w="4069">
                  <a:moveTo>
                    <a:pt x="295" y="0"/>
                  </a:moveTo>
                  <a:cubicBezTo>
                    <a:pt x="148" y="0"/>
                    <a:pt x="1" y="118"/>
                    <a:pt x="1" y="265"/>
                  </a:cubicBezTo>
                  <a:cubicBezTo>
                    <a:pt x="1" y="441"/>
                    <a:pt x="148" y="559"/>
                    <a:pt x="295" y="559"/>
                  </a:cubicBezTo>
                  <a:lnTo>
                    <a:pt x="3774" y="559"/>
                  </a:lnTo>
                  <a:cubicBezTo>
                    <a:pt x="3945" y="559"/>
                    <a:pt x="4068" y="441"/>
                    <a:pt x="4068" y="265"/>
                  </a:cubicBezTo>
                  <a:cubicBezTo>
                    <a:pt x="4068" y="118"/>
                    <a:pt x="3945" y="0"/>
                    <a:pt x="377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9"/>
            <p:cNvSpPr/>
            <p:nvPr/>
          </p:nvSpPr>
          <p:spPr>
            <a:xfrm>
              <a:off x="2013386" y="2941219"/>
              <a:ext cx="45369" cy="11474"/>
            </a:xfrm>
            <a:custGeom>
              <a:rect b="b" l="l" r="r" t="t"/>
              <a:pathLst>
                <a:path extrusionOk="0" h="589" w="2329">
                  <a:moveTo>
                    <a:pt x="295" y="1"/>
                  </a:moveTo>
                  <a:cubicBezTo>
                    <a:pt x="148" y="1"/>
                    <a:pt x="1" y="118"/>
                    <a:pt x="1" y="295"/>
                  </a:cubicBezTo>
                  <a:cubicBezTo>
                    <a:pt x="1" y="442"/>
                    <a:pt x="148" y="589"/>
                    <a:pt x="295" y="589"/>
                  </a:cubicBezTo>
                  <a:lnTo>
                    <a:pt x="2034" y="589"/>
                  </a:lnTo>
                  <a:cubicBezTo>
                    <a:pt x="2205" y="589"/>
                    <a:pt x="2328" y="442"/>
                    <a:pt x="2328" y="295"/>
                  </a:cubicBezTo>
                  <a:cubicBezTo>
                    <a:pt x="2328" y="118"/>
                    <a:pt x="2205" y="1"/>
                    <a:pt x="203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9"/>
            <p:cNvSpPr/>
            <p:nvPr/>
          </p:nvSpPr>
          <p:spPr>
            <a:xfrm>
              <a:off x="2013386" y="2970302"/>
              <a:ext cx="79264" cy="11006"/>
            </a:xfrm>
            <a:custGeom>
              <a:rect b="b" l="l" r="r" t="t"/>
              <a:pathLst>
                <a:path extrusionOk="0" h="565" w="4069">
                  <a:moveTo>
                    <a:pt x="295" y="1"/>
                  </a:moveTo>
                  <a:cubicBezTo>
                    <a:pt x="148" y="1"/>
                    <a:pt x="1" y="124"/>
                    <a:pt x="1" y="271"/>
                  </a:cubicBezTo>
                  <a:cubicBezTo>
                    <a:pt x="1" y="442"/>
                    <a:pt x="148" y="565"/>
                    <a:pt x="295" y="565"/>
                  </a:cubicBezTo>
                  <a:lnTo>
                    <a:pt x="3774" y="565"/>
                  </a:lnTo>
                  <a:cubicBezTo>
                    <a:pt x="3945" y="565"/>
                    <a:pt x="4068" y="442"/>
                    <a:pt x="4068" y="271"/>
                  </a:cubicBezTo>
                  <a:cubicBezTo>
                    <a:pt x="4068" y="124"/>
                    <a:pt x="3945" y="1"/>
                    <a:pt x="377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9"/>
            <p:cNvSpPr/>
            <p:nvPr/>
          </p:nvSpPr>
          <p:spPr>
            <a:xfrm>
              <a:off x="2013386" y="2998937"/>
              <a:ext cx="45369" cy="11454"/>
            </a:xfrm>
            <a:custGeom>
              <a:rect b="b" l="l" r="r" t="t"/>
              <a:pathLst>
                <a:path extrusionOk="0" h="588" w="2329">
                  <a:moveTo>
                    <a:pt x="295" y="0"/>
                  </a:moveTo>
                  <a:cubicBezTo>
                    <a:pt x="148" y="0"/>
                    <a:pt x="1" y="147"/>
                    <a:pt x="1" y="294"/>
                  </a:cubicBezTo>
                  <a:cubicBezTo>
                    <a:pt x="1" y="441"/>
                    <a:pt x="148" y="588"/>
                    <a:pt x="295" y="588"/>
                  </a:cubicBezTo>
                  <a:lnTo>
                    <a:pt x="2034" y="588"/>
                  </a:lnTo>
                  <a:cubicBezTo>
                    <a:pt x="2205" y="588"/>
                    <a:pt x="2328" y="441"/>
                    <a:pt x="2328" y="294"/>
                  </a:cubicBezTo>
                  <a:cubicBezTo>
                    <a:pt x="2328" y="147"/>
                    <a:pt x="2205" y="0"/>
                    <a:pt x="203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39"/>
            <p:cNvSpPr/>
            <p:nvPr/>
          </p:nvSpPr>
          <p:spPr>
            <a:xfrm>
              <a:off x="1854118" y="2970302"/>
              <a:ext cx="108796" cy="11006"/>
            </a:xfrm>
            <a:custGeom>
              <a:rect b="b" l="l" r="r" t="t"/>
              <a:pathLst>
                <a:path extrusionOk="0" h="565" w="5585">
                  <a:moveTo>
                    <a:pt x="295" y="1"/>
                  </a:moveTo>
                  <a:cubicBezTo>
                    <a:pt x="148" y="1"/>
                    <a:pt x="1" y="124"/>
                    <a:pt x="1" y="271"/>
                  </a:cubicBezTo>
                  <a:cubicBezTo>
                    <a:pt x="1" y="442"/>
                    <a:pt x="148" y="565"/>
                    <a:pt x="295" y="565"/>
                  </a:cubicBezTo>
                  <a:lnTo>
                    <a:pt x="5291" y="565"/>
                  </a:lnTo>
                  <a:cubicBezTo>
                    <a:pt x="5461" y="565"/>
                    <a:pt x="5585" y="442"/>
                    <a:pt x="5585" y="271"/>
                  </a:cubicBezTo>
                  <a:cubicBezTo>
                    <a:pt x="5585" y="124"/>
                    <a:pt x="5461" y="1"/>
                    <a:pt x="529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9"/>
            <p:cNvSpPr/>
            <p:nvPr/>
          </p:nvSpPr>
          <p:spPr>
            <a:xfrm>
              <a:off x="1854118" y="2998937"/>
              <a:ext cx="108796" cy="11454"/>
            </a:xfrm>
            <a:custGeom>
              <a:rect b="b" l="l" r="r" t="t"/>
              <a:pathLst>
                <a:path extrusionOk="0" h="588" w="5585">
                  <a:moveTo>
                    <a:pt x="295" y="0"/>
                  </a:moveTo>
                  <a:cubicBezTo>
                    <a:pt x="148" y="0"/>
                    <a:pt x="1" y="147"/>
                    <a:pt x="1" y="294"/>
                  </a:cubicBezTo>
                  <a:cubicBezTo>
                    <a:pt x="1" y="441"/>
                    <a:pt x="148" y="588"/>
                    <a:pt x="295" y="588"/>
                  </a:cubicBezTo>
                  <a:lnTo>
                    <a:pt x="5291" y="588"/>
                  </a:lnTo>
                  <a:cubicBezTo>
                    <a:pt x="5461" y="588"/>
                    <a:pt x="5585" y="441"/>
                    <a:pt x="5585" y="294"/>
                  </a:cubicBezTo>
                  <a:cubicBezTo>
                    <a:pt x="5585" y="147"/>
                    <a:pt x="5461" y="0"/>
                    <a:pt x="529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5" name="Shape 1425"/>
        <p:cNvGrpSpPr/>
        <p:nvPr/>
      </p:nvGrpSpPr>
      <p:grpSpPr>
        <a:xfrm>
          <a:off x="0" y="0"/>
          <a:ext cx="0" cy="0"/>
          <a:chOff x="0" y="0"/>
          <a:chExt cx="0" cy="0"/>
        </a:xfrm>
      </p:grpSpPr>
      <p:sp>
        <p:nvSpPr>
          <p:cNvPr id="1426" name="Google Shape;1426;p40"/>
          <p:cNvSpPr/>
          <p:nvPr/>
        </p:nvSpPr>
        <p:spPr>
          <a:xfrm>
            <a:off x="2450163" y="120411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0"/>
          <p:cNvSpPr/>
          <p:nvPr/>
        </p:nvSpPr>
        <p:spPr>
          <a:xfrm>
            <a:off x="2450163" y="294531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0"/>
          <p:cNvSpPr/>
          <p:nvPr/>
        </p:nvSpPr>
        <p:spPr>
          <a:xfrm>
            <a:off x="6077388" y="120411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0"/>
          <p:cNvSpPr/>
          <p:nvPr/>
        </p:nvSpPr>
        <p:spPr>
          <a:xfrm>
            <a:off x="6077388" y="2945313"/>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0"/>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computing features</a:t>
            </a:r>
            <a:endParaRPr/>
          </a:p>
        </p:txBody>
      </p:sp>
      <p:sp>
        <p:nvSpPr>
          <p:cNvPr id="1431" name="Google Shape;1431;p40"/>
          <p:cNvSpPr txBox="1"/>
          <p:nvPr>
            <p:ph idx="1" type="subTitle"/>
          </p:nvPr>
        </p:nvSpPr>
        <p:spPr>
          <a:xfrm>
            <a:off x="1277525" y="2175222"/>
            <a:ext cx="2962200" cy="61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1432" name="Google Shape;1432;p40"/>
          <p:cNvSpPr txBox="1"/>
          <p:nvPr>
            <p:ph idx="2" type="subTitle"/>
          </p:nvPr>
        </p:nvSpPr>
        <p:spPr>
          <a:xfrm>
            <a:off x="4904675" y="2175222"/>
            <a:ext cx="2962200" cy="61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a:t>
            </a:r>
            <a:r>
              <a:rPr lang="en"/>
              <a:t>s the farthest planet from the Sun</a:t>
            </a:r>
            <a:endParaRPr/>
          </a:p>
        </p:txBody>
      </p:sp>
      <p:sp>
        <p:nvSpPr>
          <p:cNvPr id="1433" name="Google Shape;1433;p40"/>
          <p:cNvSpPr txBox="1"/>
          <p:nvPr>
            <p:ph idx="3" type="subTitle"/>
          </p:nvPr>
        </p:nvSpPr>
        <p:spPr>
          <a:xfrm>
            <a:off x="1277525" y="3934947"/>
            <a:ext cx="2962200" cy="61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a:t>
            </a:r>
            <a:r>
              <a:rPr lang="en"/>
              <a:t>s the biggest planet of them all</a:t>
            </a:r>
            <a:endParaRPr/>
          </a:p>
        </p:txBody>
      </p:sp>
      <p:sp>
        <p:nvSpPr>
          <p:cNvPr id="1434" name="Google Shape;1434;p40"/>
          <p:cNvSpPr txBox="1"/>
          <p:nvPr>
            <p:ph idx="4" type="subTitle"/>
          </p:nvPr>
        </p:nvSpPr>
        <p:spPr>
          <a:xfrm>
            <a:off x="4904675" y="3934947"/>
            <a:ext cx="2962200" cy="61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435" name="Google Shape;1435;p40"/>
          <p:cNvSpPr txBox="1"/>
          <p:nvPr>
            <p:ph idx="5" type="subTitle"/>
          </p:nvPr>
        </p:nvSpPr>
        <p:spPr>
          <a:xfrm>
            <a:off x="1277525" y="1854925"/>
            <a:ext cx="2962200" cy="40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Computer skills</a:t>
            </a:r>
            <a:endParaRPr/>
          </a:p>
        </p:txBody>
      </p:sp>
      <p:sp>
        <p:nvSpPr>
          <p:cNvPr id="1436" name="Google Shape;1436;p40"/>
          <p:cNvSpPr txBox="1"/>
          <p:nvPr>
            <p:ph idx="6" type="subTitle"/>
          </p:nvPr>
        </p:nvSpPr>
        <p:spPr>
          <a:xfrm>
            <a:off x="4904678" y="1854925"/>
            <a:ext cx="2962200" cy="40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Applications</a:t>
            </a:r>
            <a:endParaRPr/>
          </a:p>
        </p:txBody>
      </p:sp>
      <p:sp>
        <p:nvSpPr>
          <p:cNvPr id="1437" name="Google Shape;1437;p40"/>
          <p:cNvSpPr txBox="1"/>
          <p:nvPr>
            <p:ph idx="7" type="subTitle"/>
          </p:nvPr>
        </p:nvSpPr>
        <p:spPr>
          <a:xfrm>
            <a:off x="1277525" y="3614706"/>
            <a:ext cx="2962200" cy="40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Hands-on learning</a:t>
            </a:r>
            <a:endParaRPr/>
          </a:p>
        </p:txBody>
      </p:sp>
      <p:sp>
        <p:nvSpPr>
          <p:cNvPr id="1438" name="Google Shape;1438;p40"/>
          <p:cNvSpPr txBox="1"/>
          <p:nvPr>
            <p:ph idx="8" type="subTitle"/>
          </p:nvPr>
        </p:nvSpPr>
        <p:spPr>
          <a:xfrm>
            <a:off x="4904678" y="3614706"/>
            <a:ext cx="2962200" cy="40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Specific needs</a:t>
            </a:r>
            <a:endParaRPr/>
          </a:p>
        </p:txBody>
      </p:sp>
      <p:grpSp>
        <p:nvGrpSpPr>
          <p:cNvPr id="1439" name="Google Shape;1439;p40"/>
          <p:cNvGrpSpPr/>
          <p:nvPr/>
        </p:nvGrpSpPr>
        <p:grpSpPr>
          <a:xfrm>
            <a:off x="6195885" y="3117634"/>
            <a:ext cx="379821" cy="290953"/>
            <a:chOff x="4093948" y="2013784"/>
            <a:chExt cx="379821" cy="290953"/>
          </a:xfrm>
        </p:grpSpPr>
        <p:sp>
          <p:nvSpPr>
            <p:cNvPr id="1440" name="Google Shape;1440;p40"/>
            <p:cNvSpPr/>
            <p:nvPr/>
          </p:nvSpPr>
          <p:spPr>
            <a:xfrm>
              <a:off x="4099675" y="2247932"/>
              <a:ext cx="368367" cy="51096"/>
            </a:xfrm>
            <a:custGeom>
              <a:rect b="b" l="l" r="r" t="t"/>
              <a:pathLst>
                <a:path extrusionOk="0" h="2623" w="18910">
                  <a:moveTo>
                    <a:pt x="465" y="1"/>
                  </a:moveTo>
                  <a:cubicBezTo>
                    <a:pt x="200" y="1"/>
                    <a:pt x="0" y="224"/>
                    <a:pt x="0" y="494"/>
                  </a:cubicBezTo>
                  <a:cubicBezTo>
                    <a:pt x="0" y="1670"/>
                    <a:pt x="959" y="2622"/>
                    <a:pt x="2134" y="2622"/>
                  </a:cubicBezTo>
                  <a:lnTo>
                    <a:pt x="16776" y="2622"/>
                  </a:lnTo>
                  <a:cubicBezTo>
                    <a:pt x="17951" y="2622"/>
                    <a:pt x="18909" y="1670"/>
                    <a:pt x="18909" y="494"/>
                  </a:cubicBezTo>
                  <a:cubicBezTo>
                    <a:pt x="18909" y="224"/>
                    <a:pt x="18715" y="1"/>
                    <a:pt x="18445"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0"/>
            <p:cNvSpPr/>
            <p:nvPr/>
          </p:nvSpPr>
          <p:spPr>
            <a:xfrm>
              <a:off x="4408820" y="2247932"/>
              <a:ext cx="59219" cy="51096"/>
            </a:xfrm>
            <a:custGeom>
              <a:rect b="b" l="l" r="r" t="t"/>
              <a:pathLst>
                <a:path extrusionOk="0" h="2623" w="3040">
                  <a:moveTo>
                    <a:pt x="1670" y="1"/>
                  </a:moveTo>
                  <a:cubicBezTo>
                    <a:pt x="1934" y="1"/>
                    <a:pt x="2134" y="224"/>
                    <a:pt x="2134" y="494"/>
                  </a:cubicBezTo>
                  <a:cubicBezTo>
                    <a:pt x="2134" y="1082"/>
                    <a:pt x="1911" y="1617"/>
                    <a:pt x="1523" y="2011"/>
                  </a:cubicBezTo>
                  <a:cubicBezTo>
                    <a:pt x="1129" y="2381"/>
                    <a:pt x="588" y="2622"/>
                    <a:pt x="1" y="2622"/>
                  </a:cubicBezTo>
                  <a:lnTo>
                    <a:pt x="906" y="2622"/>
                  </a:lnTo>
                  <a:cubicBezTo>
                    <a:pt x="1494" y="2622"/>
                    <a:pt x="2034" y="2381"/>
                    <a:pt x="2428" y="2011"/>
                  </a:cubicBezTo>
                  <a:cubicBezTo>
                    <a:pt x="2816" y="1617"/>
                    <a:pt x="3039" y="1082"/>
                    <a:pt x="3039" y="494"/>
                  </a:cubicBezTo>
                  <a:cubicBezTo>
                    <a:pt x="3039" y="224"/>
                    <a:pt x="2845" y="1"/>
                    <a:pt x="257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0"/>
            <p:cNvSpPr/>
            <p:nvPr/>
          </p:nvSpPr>
          <p:spPr>
            <a:xfrm>
              <a:off x="4120733" y="2019511"/>
              <a:ext cx="326348" cy="228442"/>
            </a:xfrm>
            <a:custGeom>
              <a:rect b="b" l="l" r="r" t="t"/>
              <a:pathLst>
                <a:path extrusionOk="0" h="11727" w="16753">
                  <a:moveTo>
                    <a:pt x="853" y="0"/>
                  </a:moveTo>
                  <a:cubicBezTo>
                    <a:pt x="389" y="0"/>
                    <a:pt x="1" y="388"/>
                    <a:pt x="1" y="853"/>
                  </a:cubicBezTo>
                  <a:lnTo>
                    <a:pt x="1" y="10898"/>
                  </a:lnTo>
                  <a:cubicBezTo>
                    <a:pt x="1" y="11362"/>
                    <a:pt x="389" y="11727"/>
                    <a:pt x="853" y="11727"/>
                  </a:cubicBezTo>
                  <a:lnTo>
                    <a:pt x="15895" y="11727"/>
                  </a:lnTo>
                  <a:cubicBezTo>
                    <a:pt x="16359" y="11727"/>
                    <a:pt x="16753" y="11362"/>
                    <a:pt x="16753" y="10898"/>
                  </a:cubicBezTo>
                  <a:lnTo>
                    <a:pt x="16753" y="853"/>
                  </a:lnTo>
                  <a:cubicBezTo>
                    <a:pt x="16753" y="388"/>
                    <a:pt x="16359" y="0"/>
                    <a:pt x="15895"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0"/>
            <p:cNvSpPr/>
            <p:nvPr/>
          </p:nvSpPr>
          <p:spPr>
            <a:xfrm>
              <a:off x="4415579" y="2019511"/>
              <a:ext cx="31499" cy="228442"/>
            </a:xfrm>
            <a:custGeom>
              <a:rect b="b" l="l" r="r" t="t"/>
              <a:pathLst>
                <a:path extrusionOk="0" h="11727" w="1617">
                  <a:moveTo>
                    <a:pt x="0" y="0"/>
                  </a:moveTo>
                  <a:cubicBezTo>
                    <a:pt x="465" y="0"/>
                    <a:pt x="853" y="388"/>
                    <a:pt x="853" y="853"/>
                  </a:cubicBezTo>
                  <a:lnTo>
                    <a:pt x="853" y="10898"/>
                  </a:lnTo>
                  <a:cubicBezTo>
                    <a:pt x="853" y="11362"/>
                    <a:pt x="465" y="11727"/>
                    <a:pt x="0" y="11727"/>
                  </a:cubicBezTo>
                  <a:lnTo>
                    <a:pt x="759" y="11727"/>
                  </a:lnTo>
                  <a:cubicBezTo>
                    <a:pt x="1223" y="11727"/>
                    <a:pt x="1617" y="11362"/>
                    <a:pt x="1617" y="10898"/>
                  </a:cubicBezTo>
                  <a:lnTo>
                    <a:pt x="1617" y="853"/>
                  </a:lnTo>
                  <a:cubicBezTo>
                    <a:pt x="1617" y="388"/>
                    <a:pt x="1223" y="0"/>
                    <a:pt x="759"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0"/>
            <p:cNvSpPr/>
            <p:nvPr/>
          </p:nvSpPr>
          <p:spPr>
            <a:xfrm>
              <a:off x="4144557" y="2040004"/>
              <a:ext cx="278603" cy="187904"/>
            </a:xfrm>
            <a:custGeom>
              <a:rect b="b" l="l" r="r" t="t"/>
              <a:pathLst>
                <a:path extrusionOk="0" h="9646" w="14302">
                  <a:moveTo>
                    <a:pt x="318" y="0"/>
                  </a:moveTo>
                  <a:cubicBezTo>
                    <a:pt x="147" y="0"/>
                    <a:pt x="1" y="124"/>
                    <a:pt x="1" y="318"/>
                  </a:cubicBezTo>
                  <a:lnTo>
                    <a:pt x="1" y="9329"/>
                  </a:lnTo>
                  <a:cubicBezTo>
                    <a:pt x="1" y="9499"/>
                    <a:pt x="147" y="9646"/>
                    <a:pt x="318" y="9646"/>
                  </a:cubicBezTo>
                  <a:lnTo>
                    <a:pt x="13984" y="9646"/>
                  </a:lnTo>
                  <a:cubicBezTo>
                    <a:pt x="14154" y="9646"/>
                    <a:pt x="14301" y="9499"/>
                    <a:pt x="14301" y="9329"/>
                  </a:cubicBezTo>
                  <a:lnTo>
                    <a:pt x="14301" y="318"/>
                  </a:lnTo>
                  <a:cubicBezTo>
                    <a:pt x="14301" y="124"/>
                    <a:pt x="14154" y="0"/>
                    <a:pt x="13984"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0"/>
            <p:cNvSpPr/>
            <p:nvPr/>
          </p:nvSpPr>
          <p:spPr>
            <a:xfrm>
              <a:off x="4401729" y="2040004"/>
              <a:ext cx="21428" cy="187904"/>
            </a:xfrm>
            <a:custGeom>
              <a:rect b="b" l="l" r="r" t="t"/>
              <a:pathLst>
                <a:path extrusionOk="0" h="9646" w="1100">
                  <a:moveTo>
                    <a:pt x="0" y="0"/>
                  </a:moveTo>
                  <a:cubicBezTo>
                    <a:pt x="194" y="0"/>
                    <a:pt x="318" y="124"/>
                    <a:pt x="318" y="318"/>
                  </a:cubicBezTo>
                  <a:lnTo>
                    <a:pt x="318" y="9329"/>
                  </a:lnTo>
                  <a:cubicBezTo>
                    <a:pt x="318" y="9499"/>
                    <a:pt x="194" y="9646"/>
                    <a:pt x="0" y="9646"/>
                  </a:cubicBezTo>
                  <a:lnTo>
                    <a:pt x="782" y="9646"/>
                  </a:lnTo>
                  <a:cubicBezTo>
                    <a:pt x="952" y="9646"/>
                    <a:pt x="1099" y="9499"/>
                    <a:pt x="1099" y="9329"/>
                  </a:cubicBezTo>
                  <a:lnTo>
                    <a:pt x="1099" y="318"/>
                  </a:lnTo>
                  <a:cubicBezTo>
                    <a:pt x="1099" y="124"/>
                    <a:pt x="952" y="0"/>
                    <a:pt x="782"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0"/>
            <p:cNvSpPr/>
            <p:nvPr/>
          </p:nvSpPr>
          <p:spPr>
            <a:xfrm>
              <a:off x="4144557" y="2040004"/>
              <a:ext cx="278603" cy="42505"/>
            </a:xfrm>
            <a:custGeom>
              <a:rect b="b" l="l" r="r" t="t"/>
              <a:pathLst>
                <a:path extrusionOk="0" h="2182" w="14302">
                  <a:moveTo>
                    <a:pt x="318" y="0"/>
                  </a:moveTo>
                  <a:cubicBezTo>
                    <a:pt x="147" y="0"/>
                    <a:pt x="1" y="124"/>
                    <a:pt x="1" y="318"/>
                  </a:cubicBezTo>
                  <a:lnTo>
                    <a:pt x="1" y="2181"/>
                  </a:lnTo>
                  <a:lnTo>
                    <a:pt x="14301" y="2181"/>
                  </a:lnTo>
                  <a:lnTo>
                    <a:pt x="14301" y="318"/>
                  </a:lnTo>
                  <a:cubicBezTo>
                    <a:pt x="14301" y="124"/>
                    <a:pt x="14154" y="0"/>
                    <a:pt x="13984" y="0"/>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0"/>
            <p:cNvSpPr/>
            <p:nvPr/>
          </p:nvSpPr>
          <p:spPr>
            <a:xfrm>
              <a:off x="4401729" y="2040004"/>
              <a:ext cx="21428" cy="42505"/>
            </a:xfrm>
            <a:custGeom>
              <a:rect b="b" l="l" r="r" t="t"/>
              <a:pathLst>
                <a:path extrusionOk="0" h="2182" w="1100">
                  <a:moveTo>
                    <a:pt x="0" y="0"/>
                  </a:moveTo>
                  <a:cubicBezTo>
                    <a:pt x="194" y="0"/>
                    <a:pt x="318" y="124"/>
                    <a:pt x="318" y="318"/>
                  </a:cubicBezTo>
                  <a:lnTo>
                    <a:pt x="318" y="2181"/>
                  </a:lnTo>
                  <a:lnTo>
                    <a:pt x="1099" y="2181"/>
                  </a:lnTo>
                  <a:lnTo>
                    <a:pt x="1099" y="318"/>
                  </a:lnTo>
                  <a:cubicBezTo>
                    <a:pt x="1099" y="124"/>
                    <a:pt x="952" y="0"/>
                    <a:pt x="782" y="0"/>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0"/>
            <p:cNvSpPr/>
            <p:nvPr/>
          </p:nvSpPr>
          <p:spPr>
            <a:xfrm>
              <a:off x="4249553" y="2247932"/>
              <a:ext cx="68725" cy="22012"/>
            </a:xfrm>
            <a:custGeom>
              <a:rect b="b" l="l" r="r" t="t"/>
              <a:pathLst>
                <a:path extrusionOk="0" h="1130" w="3528">
                  <a:moveTo>
                    <a:pt x="1" y="1"/>
                  </a:moveTo>
                  <a:lnTo>
                    <a:pt x="1" y="565"/>
                  </a:lnTo>
                  <a:cubicBezTo>
                    <a:pt x="1" y="882"/>
                    <a:pt x="265" y="1129"/>
                    <a:pt x="588" y="1129"/>
                  </a:cubicBezTo>
                  <a:lnTo>
                    <a:pt x="2939" y="1129"/>
                  </a:lnTo>
                  <a:cubicBezTo>
                    <a:pt x="3257" y="1129"/>
                    <a:pt x="3527" y="882"/>
                    <a:pt x="3527" y="565"/>
                  </a:cubicBezTo>
                  <a:lnTo>
                    <a:pt x="3527" y="1"/>
                  </a:lnTo>
                  <a:close/>
                </a:path>
              </a:pathLst>
            </a:custGeom>
            <a:solidFill>
              <a:srgbClr val="356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0"/>
            <p:cNvSpPr/>
            <p:nvPr/>
          </p:nvSpPr>
          <p:spPr>
            <a:xfrm>
              <a:off x="4198496" y="2169272"/>
              <a:ext cx="170723" cy="27155"/>
            </a:xfrm>
            <a:custGeom>
              <a:rect b="b" l="l" r="r" t="t"/>
              <a:pathLst>
                <a:path extrusionOk="0" h="1394" w="8764">
                  <a:moveTo>
                    <a:pt x="194" y="1"/>
                  </a:moveTo>
                  <a:cubicBezTo>
                    <a:pt x="71" y="1"/>
                    <a:pt x="0" y="100"/>
                    <a:pt x="0" y="218"/>
                  </a:cubicBezTo>
                  <a:lnTo>
                    <a:pt x="0" y="1176"/>
                  </a:lnTo>
                  <a:cubicBezTo>
                    <a:pt x="0" y="1300"/>
                    <a:pt x="71" y="1394"/>
                    <a:pt x="194" y="1394"/>
                  </a:cubicBezTo>
                  <a:lnTo>
                    <a:pt x="8570" y="1394"/>
                  </a:lnTo>
                  <a:cubicBezTo>
                    <a:pt x="8670" y="1394"/>
                    <a:pt x="8764" y="1300"/>
                    <a:pt x="8764" y="1176"/>
                  </a:cubicBezTo>
                  <a:lnTo>
                    <a:pt x="8764" y="218"/>
                  </a:lnTo>
                  <a:cubicBezTo>
                    <a:pt x="8764" y="100"/>
                    <a:pt x="8670" y="1"/>
                    <a:pt x="8570"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0"/>
            <p:cNvSpPr/>
            <p:nvPr/>
          </p:nvSpPr>
          <p:spPr>
            <a:xfrm>
              <a:off x="4350653" y="2169272"/>
              <a:ext cx="18564" cy="27155"/>
            </a:xfrm>
            <a:custGeom>
              <a:rect b="b" l="l" r="r" t="t"/>
              <a:pathLst>
                <a:path extrusionOk="0" h="1394" w="953">
                  <a:moveTo>
                    <a:pt x="1" y="1"/>
                  </a:moveTo>
                  <a:cubicBezTo>
                    <a:pt x="101" y="1"/>
                    <a:pt x="195" y="100"/>
                    <a:pt x="195" y="218"/>
                  </a:cubicBezTo>
                  <a:lnTo>
                    <a:pt x="195" y="1176"/>
                  </a:lnTo>
                  <a:cubicBezTo>
                    <a:pt x="195" y="1300"/>
                    <a:pt x="101" y="1394"/>
                    <a:pt x="1" y="1394"/>
                  </a:cubicBezTo>
                  <a:lnTo>
                    <a:pt x="759" y="1394"/>
                  </a:lnTo>
                  <a:cubicBezTo>
                    <a:pt x="859" y="1394"/>
                    <a:pt x="953" y="1300"/>
                    <a:pt x="953" y="1176"/>
                  </a:cubicBezTo>
                  <a:lnTo>
                    <a:pt x="953" y="218"/>
                  </a:lnTo>
                  <a:cubicBezTo>
                    <a:pt x="953" y="100"/>
                    <a:pt x="859" y="1"/>
                    <a:pt x="759"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0"/>
            <p:cNvSpPr/>
            <p:nvPr/>
          </p:nvSpPr>
          <p:spPr>
            <a:xfrm>
              <a:off x="4198496" y="2169272"/>
              <a:ext cx="121146" cy="27155"/>
            </a:xfrm>
            <a:custGeom>
              <a:rect b="b" l="l" r="r" t="t"/>
              <a:pathLst>
                <a:path extrusionOk="0" h="1394" w="6219">
                  <a:moveTo>
                    <a:pt x="194" y="1"/>
                  </a:moveTo>
                  <a:cubicBezTo>
                    <a:pt x="71" y="1"/>
                    <a:pt x="0" y="100"/>
                    <a:pt x="0" y="218"/>
                  </a:cubicBezTo>
                  <a:lnTo>
                    <a:pt x="0" y="1176"/>
                  </a:lnTo>
                  <a:cubicBezTo>
                    <a:pt x="0" y="1300"/>
                    <a:pt x="71" y="1394"/>
                    <a:pt x="194" y="1394"/>
                  </a:cubicBezTo>
                  <a:lnTo>
                    <a:pt x="6219" y="1394"/>
                  </a:lnTo>
                  <a:lnTo>
                    <a:pt x="6219"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0"/>
            <p:cNvSpPr/>
            <p:nvPr/>
          </p:nvSpPr>
          <p:spPr>
            <a:xfrm>
              <a:off x="4138829" y="2034277"/>
              <a:ext cx="289590" cy="199358"/>
            </a:xfrm>
            <a:custGeom>
              <a:rect b="b" l="l" r="r" t="t"/>
              <a:pathLst>
                <a:path extrusionOk="0" h="10234" w="14866">
                  <a:moveTo>
                    <a:pt x="14278" y="565"/>
                  </a:moveTo>
                  <a:cubicBezTo>
                    <a:pt x="14301" y="565"/>
                    <a:pt x="14301" y="588"/>
                    <a:pt x="14301" y="612"/>
                  </a:cubicBezTo>
                  <a:lnTo>
                    <a:pt x="14301" y="2205"/>
                  </a:lnTo>
                  <a:lnTo>
                    <a:pt x="12562" y="2205"/>
                  </a:lnTo>
                  <a:cubicBezTo>
                    <a:pt x="12391" y="2205"/>
                    <a:pt x="12268" y="2328"/>
                    <a:pt x="12268" y="2475"/>
                  </a:cubicBezTo>
                  <a:cubicBezTo>
                    <a:pt x="12268" y="2646"/>
                    <a:pt x="12391" y="2769"/>
                    <a:pt x="12562" y="2769"/>
                  </a:cubicBezTo>
                  <a:lnTo>
                    <a:pt x="14301" y="2769"/>
                  </a:lnTo>
                  <a:lnTo>
                    <a:pt x="14301" y="9623"/>
                  </a:lnTo>
                  <a:cubicBezTo>
                    <a:pt x="14301" y="9646"/>
                    <a:pt x="14301" y="9646"/>
                    <a:pt x="14278" y="9646"/>
                  </a:cubicBezTo>
                  <a:lnTo>
                    <a:pt x="612" y="9646"/>
                  </a:lnTo>
                  <a:cubicBezTo>
                    <a:pt x="588" y="9646"/>
                    <a:pt x="588" y="9646"/>
                    <a:pt x="588" y="9623"/>
                  </a:cubicBezTo>
                  <a:lnTo>
                    <a:pt x="588" y="2769"/>
                  </a:lnTo>
                  <a:lnTo>
                    <a:pt x="11216" y="2769"/>
                  </a:lnTo>
                  <a:cubicBezTo>
                    <a:pt x="11362" y="2769"/>
                    <a:pt x="11486" y="2646"/>
                    <a:pt x="11486" y="2475"/>
                  </a:cubicBezTo>
                  <a:cubicBezTo>
                    <a:pt x="11486" y="2328"/>
                    <a:pt x="11362" y="2205"/>
                    <a:pt x="11216" y="2205"/>
                  </a:cubicBezTo>
                  <a:lnTo>
                    <a:pt x="588" y="2205"/>
                  </a:lnTo>
                  <a:lnTo>
                    <a:pt x="588" y="612"/>
                  </a:lnTo>
                  <a:cubicBezTo>
                    <a:pt x="588" y="588"/>
                    <a:pt x="588" y="565"/>
                    <a:pt x="612" y="565"/>
                  </a:cubicBezTo>
                  <a:close/>
                  <a:moveTo>
                    <a:pt x="612" y="1"/>
                  </a:moveTo>
                  <a:cubicBezTo>
                    <a:pt x="295" y="1"/>
                    <a:pt x="1" y="271"/>
                    <a:pt x="1" y="612"/>
                  </a:cubicBezTo>
                  <a:lnTo>
                    <a:pt x="1" y="9623"/>
                  </a:lnTo>
                  <a:cubicBezTo>
                    <a:pt x="1" y="9940"/>
                    <a:pt x="295" y="10234"/>
                    <a:pt x="612" y="10234"/>
                  </a:cubicBezTo>
                  <a:lnTo>
                    <a:pt x="14278" y="10234"/>
                  </a:lnTo>
                  <a:cubicBezTo>
                    <a:pt x="14595" y="10234"/>
                    <a:pt x="14866" y="9940"/>
                    <a:pt x="14866" y="9623"/>
                  </a:cubicBezTo>
                  <a:lnTo>
                    <a:pt x="14866" y="612"/>
                  </a:lnTo>
                  <a:cubicBezTo>
                    <a:pt x="14866" y="271"/>
                    <a:pt x="14595" y="1"/>
                    <a:pt x="1427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0"/>
            <p:cNvSpPr/>
            <p:nvPr/>
          </p:nvSpPr>
          <p:spPr>
            <a:xfrm>
              <a:off x="4170328" y="2055685"/>
              <a:ext cx="11454" cy="11026"/>
            </a:xfrm>
            <a:custGeom>
              <a:rect b="b" l="l" r="r" t="t"/>
              <a:pathLst>
                <a:path extrusionOk="0" h="566" w="588">
                  <a:moveTo>
                    <a:pt x="294" y="1"/>
                  </a:moveTo>
                  <a:cubicBezTo>
                    <a:pt x="123" y="1"/>
                    <a:pt x="0" y="124"/>
                    <a:pt x="0" y="271"/>
                  </a:cubicBezTo>
                  <a:cubicBezTo>
                    <a:pt x="0" y="442"/>
                    <a:pt x="123" y="565"/>
                    <a:pt x="294" y="565"/>
                  </a:cubicBezTo>
                  <a:cubicBezTo>
                    <a:pt x="441" y="565"/>
                    <a:pt x="588" y="442"/>
                    <a:pt x="588" y="271"/>
                  </a:cubicBezTo>
                  <a:cubicBezTo>
                    <a:pt x="588" y="124"/>
                    <a:pt x="441"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0"/>
            <p:cNvSpPr/>
            <p:nvPr/>
          </p:nvSpPr>
          <p:spPr>
            <a:xfrm>
              <a:off x="4192302" y="2055685"/>
              <a:ext cx="11474" cy="11026"/>
            </a:xfrm>
            <a:custGeom>
              <a:rect b="b" l="l" r="r" t="t"/>
              <a:pathLst>
                <a:path extrusionOk="0" h="566" w="589">
                  <a:moveTo>
                    <a:pt x="294" y="1"/>
                  </a:moveTo>
                  <a:cubicBezTo>
                    <a:pt x="148" y="1"/>
                    <a:pt x="1" y="124"/>
                    <a:pt x="1" y="271"/>
                  </a:cubicBezTo>
                  <a:cubicBezTo>
                    <a:pt x="1" y="442"/>
                    <a:pt x="148" y="565"/>
                    <a:pt x="294" y="565"/>
                  </a:cubicBezTo>
                  <a:cubicBezTo>
                    <a:pt x="465" y="565"/>
                    <a:pt x="588" y="442"/>
                    <a:pt x="588" y="271"/>
                  </a:cubicBezTo>
                  <a:cubicBezTo>
                    <a:pt x="588" y="124"/>
                    <a:pt x="465" y="1"/>
                    <a:pt x="29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0"/>
            <p:cNvSpPr/>
            <p:nvPr/>
          </p:nvSpPr>
          <p:spPr>
            <a:xfrm>
              <a:off x="4214625" y="2055685"/>
              <a:ext cx="11026" cy="11026"/>
            </a:xfrm>
            <a:custGeom>
              <a:rect b="b" l="l" r="r" t="t"/>
              <a:pathLst>
                <a:path extrusionOk="0" h="566" w="566">
                  <a:moveTo>
                    <a:pt x="271" y="1"/>
                  </a:moveTo>
                  <a:cubicBezTo>
                    <a:pt x="124" y="1"/>
                    <a:pt x="1" y="124"/>
                    <a:pt x="1" y="271"/>
                  </a:cubicBezTo>
                  <a:cubicBezTo>
                    <a:pt x="1" y="442"/>
                    <a:pt x="124" y="565"/>
                    <a:pt x="271" y="565"/>
                  </a:cubicBezTo>
                  <a:cubicBezTo>
                    <a:pt x="442" y="565"/>
                    <a:pt x="565" y="442"/>
                    <a:pt x="565" y="271"/>
                  </a:cubicBezTo>
                  <a:cubicBezTo>
                    <a:pt x="565" y="124"/>
                    <a:pt x="442" y="1"/>
                    <a:pt x="271"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0"/>
            <p:cNvSpPr/>
            <p:nvPr/>
          </p:nvSpPr>
          <p:spPr>
            <a:xfrm>
              <a:off x="4093948" y="2013784"/>
              <a:ext cx="379821" cy="290953"/>
            </a:xfrm>
            <a:custGeom>
              <a:rect b="b" l="l" r="r" t="t"/>
              <a:pathLst>
                <a:path extrusionOk="0" h="14936" w="19498">
                  <a:moveTo>
                    <a:pt x="17270" y="588"/>
                  </a:moveTo>
                  <a:cubicBezTo>
                    <a:pt x="17587" y="588"/>
                    <a:pt x="17834" y="829"/>
                    <a:pt x="17834" y="1147"/>
                  </a:cubicBezTo>
                  <a:lnTo>
                    <a:pt x="17834" y="11192"/>
                  </a:lnTo>
                  <a:cubicBezTo>
                    <a:pt x="17834" y="11486"/>
                    <a:pt x="17587" y="11756"/>
                    <a:pt x="17270" y="11756"/>
                  </a:cubicBezTo>
                  <a:lnTo>
                    <a:pt x="2228" y="11756"/>
                  </a:lnTo>
                  <a:cubicBezTo>
                    <a:pt x="1911" y="11756"/>
                    <a:pt x="1670" y="11486"/>
                    <a:pt x="1670" y="11192"/>
                  </a:cubicBezTo>
                  <a:lnTo>
                    <a:pt x="1670" y="1147"/>
                  </a:lnTo>
                  <a:cubicBezTo>
                    <a:pt x="1670" y="829"/>
                    <a:pt x="1911" y="588"/>
                    <a:pt x="2228" y="588"/>
                  </a:cubicBezTo>
                  <a:close/>
                  <a:moveTo>
                    <a:pt x="11221" y="12314"/>
                  </a:moveTo>
                  <a:lnTo>
                    <a:pt x="11221" y="12585"/>
                  </a:lnTo>
                  <a:cubicBezTo>
                    <a:pt x="11221" y="12755"/>
                    <a:pt x="11098" y="12879"/>
                    <a:pt x="10927" y="12879"/>
                  </a:cubicBezTo>
                  <a:lnTo>
                    <a:pt x="8576" y="12879"/>
                  </a:lnTo>
                  <a:cubicBezTo>
                    <a:pt x="8400" y="12879"/>
                    <a:pt x="8282" y="12755"/>
                    <a:pt x="8282" y="12585"/>
                  </a:cubicBezTo>
                  <a:lnTo>
                    <a:pt x="8282" y="12314"/>
                  </a:lnTo>
                  <a:close/>
                  <a:moveTo>
                    <a:pt x="18739" y="12314"/>
                  </a:moveTo>
                  <a:cubicBezTo>
                    <a:pt x="18833" y="12314"/>
                    <a:pt x="18933" y="12414"/>
                    <a:pt x="18933" y="12514"/>
                  </a:cubicBezTo>
                  <a:cubicBezTo>
                    <a:pt x="18933" y="13543"/>
                    <a:pt x="18098" y="14372"/>
                    <a:pt x="17070" y="14372"/>
                  </a:cubicBezTo>
                  <a:lnTo>
                    <a:pt x="2428" y="14372"/>
                  </a:lnTo>
                  <a:cubicBezTo>
                    <a:pt x="1399" y="14372"/>
                    <a:pt x="565" y="13543"/>
                    <a:pt x="565" y="12514"/>
                  </a:cubicBezTo>
                  <a:cubicBezTo>
                    <a:pt x="565" y="12414"/>
                    <a:pt x="665" y="12314"/>
                    <a:pt x="759" y="12314"/>
                  </a:cubicBezTo>
                  <a:lnTo>
                    <a:pt x="7718" y="12314"/>
                  </a:lnTo>
                  <a:lnTo>
                    <a:pt x="7718" y="12585"/>
                  </a:lnTo>
                  <a:cubicBezTo>
                    <a:pt x="7718" y="13079"/>
                    <a:pt x="8083" y="13443"/>
                    <a:pt x="8576" y="13443"/>
                  </a:cubicBezTo>
                  <a:lnTo>
                    <a:pt x="10927" y="13443"/>
                  </a:lnTo>
                  <a:cubicBezTo>
                    <a:pt x="11415" y="13443"/>
                    <a:pt x="11780" y="13079"/>
                    <a:pt x="11780" y="12585"/>
                  </a:cubicBezTo>
                  <a:lnTo>
                    <a:pt x="11780" y="12314"/>
                  </a:lnTo>
                  <a:close/>
                  <a:moveTo>
                    <a:pt x="2228" y="0"/>
                  </a:moveTo>
                  <a:cubicBezTo>
                    <a:pt x="1593" y="0"/>
                    <a:pt x="1082" y="512"/>
                    <a:pt x="1082" y="1147"/>
                  </a:cubicBezTo>
                  <a:lnTo>
                    <a:pt x="1082" y="11192"/>
                  </a:lnTo>
                  <a:cubicBezTo>
                    <a:pt x="1082" y="11386"/>
                    <a:pt x="1153" y="11580"/>
                    <a:pt x="1253" y="11756"/>
                  </a:cubicBezTo>
                  <a:lnTo>
                    <a:pt x="759" y="11756"/>
                  </a:lnTo>
                  <a:cubicBezTo>
                    <a:pt x="347" y="11756"/>
                    <a:pt x="1" y="12097"/>
                    <a:pt x="1" y="12514"/>
                  </a:cubicBezTo>
                  <a:cubicBezTo>
                    <a:pt x="1" y="13837"/>
                    <a:pt x="1082" y="14936"/>
                    <a:pt x="2428" y="14936"/>
                  </a:cubicBezTo>
                  <a:lnTo>
                    <a:pt x="17070" y="14936"/>
                  </a:lnTo>
                  <a:cubicBezTo>
                    <a:pt x="18422" y="14936"/>
                    <a:pt x="19497" y="13837"/>
                    <a:pt x="19497" y="12514"/>
                  </a:cubicBezTo>
                  <a:cubicBezTo>
                    <a:pt x="19497" y="12097"/>
                    <a:pt x="19156" y="11756"/>
                    <a:pt x="18739" y="11756"/>
                  </a:cubicBezTo>
                  <a:lnTo>
                    <a:pt x="18245" y="11756"/>
                  </a:lnTo>
                  <a:cubicBezTo>
                    <a:pt x="18345" y="11580"/>
                    <a:pt x="18422" y="11386"/>
                    <a:pt x="18422" y="11192"/>
                  </a:cubicBezTo>
                  <a:lnTo>
                    <a:pt x="18422" y="1147"/>
                  </a:lnTo>
                  <a:cubicBezTo>
                    <a:pt x="18422" y="512"/>
                    <a:pt x="17904" y="0"/>
                    <a:pt x="17270"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0"/>
            <p:cNvSpPr/>
            <p:nvPr/>
          </p:nvSpPr>
          <p:spPr>
            <a:xfrm>
              <a:off x="4306804" y="2109995"/>
              <a:ext cx="26240" cy="44064"/>
            </a:xfrm>
            <a:custGeom>
              <a:rect b="b" l="l" r="r" t="t"/>
              <a:pathLst>
                <a:path extrusionOk="0" h="2262" w="1347">
                  <a:moveTo>
                    <a:pt x="1017" y="1"/>
                  </a:moveTo>
                  <a:cubicBezTo>
                    <a:pt x="916" y="1"/>
                    <a:pt x="810" y="67"/>
                    <a:pt x="759" y="175"/>
                  </a:cubicBezTo>
                  <a:lnTo>
                    <a:pt x="47" y="1868"/>
                  </a:lnTo>
                  <a:cubicBezTo>
                    <a:pt x="0" y="2015"/>
                    <a:pt x="71" y="2185"/>
                    <a:pt x="194" y="2232"/>
                  </a:cubicBezTo>
                  <a:cubicBezTo>
                    <a:pt x="241" y="2262"/>
                    <a:pt x="294" y="2262"/>
                    <a:pt x="318" y="2262"/>
                  </a:cubicBezTo>
                  <a:cubicBezTo>
                    <a:pt x="441" y="2262"/>
                    <a:pt x="535" y="2209"/>
                    <a:pt x="588" y="2085"/>
                  </a:cubicBezTo>
                  <a:lnTo>
                    <a:pt x="1294" y="399"/>
                  </a:lnTo>
                  <a:cubicBezTo>
                    <a:pt x="1346" y="252"/>
                    <a:pt x="1270" y="81"/>
                    <a:pt x="1123" y="28"/>
                  </a:cubicBezTo>
                  <a:cubicBezTo>
                    <a:pt x="1090" y="9"/>
                    <a:pt x="1054" y="1"/>
                    <a:pt x="101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0"/>
            <p:cNvSpPr/>
            <p:nvPr/>
          </p:nvSpPr>
          <p:spPr>
            <a:xfrm>
              <a:off x="4300045" y="2114436"/>
              <a:ext cx="11922" cy="13870"/>
            </a:xfrm>
            <a:custGeom>
              <a:rect b="b" l="l" r="r" t="t"/>
              <a:pathLst>
                <a:path extrusionOk="0" h="712" w="612">
                  <a:moveTo>
                    <a:pt x="318" y="0"/>
                  </a:moveTo>
                  <a:cubicBezTo>
                    <a:pt x="148" y="0"/>
                    <a:pt x="1" y="147"/>
                    <a:pt x="1" y="341"/>
                  </a:cubicBezTo>
                  <a:cubicBezTo>
                    <a:pt x="1" y="564"/>
                    <a:pt x="148" y="711"/>
                    <a:pt x="318" y="711"/>
                  </a:cubicBezTo>
                  <a:cubicBezTo>
                    <a:pt x="494" y="711"/>
                    <a:pt x="612" y="564"/>
                    <a:pt x="612" y="341"/>
                  </a:cubicBezTo>
                  <a:cubicBezTo>
                    <a:pt x="612" y="147"/>
                    <a:pt x="494" y="0"/>
                    <a:pt x="31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0"/>
            <p:cNvSpPr/>
            <p:nvPr/>
          </p:nvSpPr>
          <p:spPr>
            <a:xfrm>
              <a:off x="4327764" y="2136877"/>
              <a:ext cx="11922" cy="13753"/>
            </a:xfrm>
            <a:custGeom>
              <a:rect b="b" l="l" r="r" t="t"/>
              <a:pathLst>
                <a:path extrusionOk="0" h="706" w="612">
                  <a:moveTo>
                    <a:pt x="294" y="0"/>
                  </a:moveTo>
                  <a:cubicBezTo>
                    <a:pt x="123" y="0"/>
                    <a:pt x="0" y="147"/>
                    <a:pt x="0" y="341"/>
                  </a:cubicBezTo>
                  <a:cubicBezTo>
                    <a:pt x="0" y="559"/>
                    <a:pt x="123" y="705"/>
                    <a:pt x="294" y="705"/>
                  </a:cubicBezTo>
                  <a:cubicBezTo>
                    <a:pt x="464" y="705"/>
                    <a:pt x="611" y="559"/>
                    <a:pt x="611" y="341"/>
                  </a:cubicBezTo>
                  <a:cubicBezTo>
                    <a:pt x="611" y="147"/>
                    <a:pt x="464"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0"/>
            <p:cNvSpPr/>
            <p:nvPr/>
          </p:nvSpPr>
          <p:spPr>
            <a:xfrm>
              <a:off x="4222301" y="2109625"/>
              <a:ext cx="30584" cy="45349"/>
            </a:xfrm>
            <a:custGeom>
              <a:rect b="b" l="l" r="r" t="t"/>
              <a:pathLst>
                <a:path extrusionOk="0" h="2328" w="1570">
                  <a:moveTo>
                    <a:pt x="294" y="0"/>
                  </a:moveTo>
                  <a:cubicBezTo>
                    <a:pt x="124" y="0"/>
                    <a:pt x="1" y="147"/>
                    <a:pt x="1" y="294"/>
                  </a:cubicBezTo>
                  <a:cubicBezTo>
                    <a:pt x="1" y="465"/>
                    <a:pt x="124" y="588"/>
                    <a:pt x="294" y="588"/>
                  </a:cubicBezTo>
                  <a:lnTo>
                    <a:pt x="812" y="588"/>
                  </a:lnTo>
                  <a:lnTo>
                    <a:pt x="224" y="1934"/>
                  </a:lnTo>
                  <a:cubicBezTo>
                    <a:pt x="171" y="2081"/>
                    <a:pt x="224" y="2251"/>
                    <a:pt x="371" y="2304"/>
                  </a:cubicBezTo>
                  <a:cubicBezTo>
                    <a:pt x="418" y="2328"/>
                    <a:pt x="441" y="2328"/>
                    <a:pt x="488" y="2328"/>
                  </a:cubicBezTo>
                  <a:cubicBezTo>
                    <a:pt x="588" y="2328"/>
                    <a:pt x="712" y="2281"/>
                    <a:pt x="735" y="2157"/>
                  </a:cubicBezTo>
                  <a:lnTo>
                    <a:pt x="1517" y="418"/>
                  </a:lnTo>
                  <a:cubicBezTo>
                    <a:pt x="1570" y="318"/>
                    <a:pt x="1546" y="224"/>
                    <a:pt x="1494" y="147"/>
                  </a:cubicBezTo>
                  <a:cubicBezTo>
                    <a:pt x="1447" y="47"/>
                    <a:pt x="1347" y="0"/>
                    <a:pt x="125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0"/>
            <p:cNvSpPr/>
            <p:nvPr/>
          </p:nvSpPr>
          <p:spPr>
            <a:xfrm>
              <a:off x="4257559" y="2109157"/>
              <a:ext cx="31051" cy="46733"/>
            </a:xfrm>
            <a:custGeom>
              <a:rect b="b" l="l" r="r" t="t"/>
              <a:pathLst>
                <a:path extrusionOk="0" h="2399" w="1594">
                  <a:moveTo>
                    <a:pt x="812" y="565"/>
                  </a:moveTo>
                  <a:cubicBezTo>
                    <a:pt x="936" y="565"/>
                    <a:pt x="1030" y="659"/>
                    <a:pt x="1030" y="782"/>
                  </a:cubicBezTo>
                  <a:lnTo>
                    <a:pt x="1030" y="1594"/>
                  </a:lnTo>
                  <a:cubicBezTo>
                    <a:pt x="1030" y="1717"/>
                    <a:pt x="936" y="1835"/>
                    <a:pt x="812" y="1835"/>
                  </a:cubicBezTo>
                  <a:cubicBezTo>
                    <a:pt x="689" y="1835"/>
                    <a:pt x="589" y="1717"/>
                    <a:pt x="589" y="1594"/>
                  </a:cubicBezTo>
                  <a:lnTo>
                    <a:pt x="589" y="782"/>
                  </a:lnTo>
                  <a:cubicBezTo>
                    <a:pt x="589" y="659"/>
                    <a:pt x="689" y="565"/>
                    <a:pt x="812" y="565"/>
                  </a:cubicBezTo>
                  <a:close/>
                  <a:moveTo>
                    <a:pt x="812" y="1"/>
                  </a:moveTo>
                  <a:cubicBezTo>
                    <a:pt x="371" y="1"/>
                    <a:pt x="1" y="365"/>
                    <a:pt x="1" y="782"/>
                  </a:cubicBezTo>
                  <a:lnTo>
                    <a:pt x="1" y="1594"/>
                  </a:lnTo>
                  <a:cubicBezTo>
                    <a:pt x="1" y="2034"/>
                    <a:pt x="371" y="2399"/>
                    <a:pt x="812" y="2399"/>
                  </a:cubicBezTo>
                  <a:cubicBezTo>
                    <a:pt x="1253" y="2399"/>
                    <a:pt x="1594" y="2034"/>
                    <a:pt x="1594" y="1594"/>
                  </a:cubicBezTo>
                  <a:lnTo>
                    <a:pt x="1594" y="782"/>
                  </a:lnTo>
                  <a:cubicBezTo>
                    <a:pt x="1594" y="365"/>
                    <a:pt x="1253" y="1"/>
                    <a:pt x="812"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0"/>
            <p:cNvSpPr/>
            <p:nvPr/>
          </p:nvSpPr>
          <p:spPr>
            <a:xfrm>
              <a:off x="4192769" y="2164013"/>
              <a:ext cx="182177" cy="37674"/>
            </a:xfrm>
            <a:custGeom>
              <a:rect b="b" l="l" r="r" t="t"/>
              <a:pathLst>
                <a:path extrusionOk="0" h="1934" w="9352">
                  <a:moveTo>
                    <a:pt x="8793" y="564"/>
                  </a:moveTo>
                  <a:lnTo>
                    <a:pt x="8793" y="1370"/>
                  </a:lnTo>
                  <a:lnTo>
                    <a:pt x="6783" y="1370"/>
                  </a:lnTo>
                  <a:lnTo>
                    <a:pt x="6783" y="564"/>
                  </a:lnTo>
                  <a:close/>
                  <a:moveTo>
                    <a:pt x="488" y="0"/>
                  </a:moveTo>
                  <a:cubicBezTo>
                    <a:pt x="218" y="0"/>
                    <a:pt x="0" y="224"/>
                    <a:pt x="0" y="488"/>
                  </a:cubicBezTo>
                  <a:lnTo>
                    <a:pt x="0" y="1446"/>
                  </a:lnTo>
                  <a:cubicBezTo>
                    <a:pt x="0" y="1716"/>
                    <a:pt x="218" y="1934"/>
                    <a:pt x="488" y="1934"/>
                  </a:cubicBezTo>
                  <a:lnTo>
                    <a:pt x="1370" y="1934"/>
                  </a:lnTo>
                  <a:cubicBezTo>
                    <a:pt x="1540" y="1934"/>
                    <a:pt x="1664" y="1811"/>
                    <a:pt x="1664" y="1664"/>
                  </a:cubicBezTo>
                  <a:cubicBezTo>
                    <a:pt x="1664" y="1493"/>
                    <a:pt x="1540" y="1370"/>
                    <a:pt x="1370" y="1370"/>
                  </a:cubicBezTo>
                  <a:lnTo>
                    <a:pt x="564" y="1370"/>
                  </a:lnTo>
                  <a:lnTo>
                    <a:pt x="564" y="564"/>
                  </a:lnTo>
                  <a:lnTo>
                    <a:pt x="6219" y="564"/>
                  </a:lnTo>
                  <a:lnTo>
                    <a:pt x="6219" y="1370"/>
                  </a:lnTo>
                  <a:lnTo>
                    <a:pt x="2669" y="1370"/>
                  </a:lnTo>
                  <a:cubicBezTo>
                    <a:pt x="2522" y="1370"/>
                    <a:pt x="2375" y="1493"/>
                    <a:pt x="2375" y="1664"/>
                  </a:cubicBezTo>
                  <a:cubicBezTo>
                    <a:pt x="2375" y="1811"/>
                    <a:pt x="2522" y="1934"/>
                    <a:pt x="2669" y="1934"/>
                  </a:cubicBezTo>
                  <a:lnTo>
                    <a:pt x="8864" y="1934"/>
                  </a:lnTo>
                  <a:cubicBezTo>
                    <a:pt x="9134" y="1934"/>
                    <a:pt x="9352" y="1716"/>
                    <a:pt x="9352" y="1446"/>
                  </a:cubicBezTo>
                  <a:lnTo>
                    <a:pt x="9352" y="488"/>
                  </a:lnTo>
                  <a:cubicBezTo>
                    <a:pt x="9352" y="224"/>
                    <a:pt x="9134" y="0"/>
                    <a:pt x="886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40"/>
          <p:cNvGrpSpPr/>
          <p:nvPr/>
        </p:nvGrpSpPr>
        <p:grpSpPr>
          <a:xfrm>
            <a:off x="2568664" y="3117613"/>
            <a:ext cx="379821" cy="326913"/>
            <a:chOff x="3517676" y="1996038"/>
            <a:chExt cx="379821" cy="326913"/>
          </a:xfrm>
        </p:grpSpPr>
        <p:sp>
          <p:nvSpPr>
            <p:cNvPr id="1464" name="Google Shape;1464;p40"/>
            <p:cNvSpPr/>
            <p:nvPr/>
          </p:nvSpPr>
          <p:spPr>
            <a:xfrm>
              <a:off x="3523403" y="2211758"/>
              <a:ext cx="368815" cy="47648"/>
            </a:xfrm>
            <a:custGeom>
              <a:rect b="b" l="l" r="r" t="t"/>
              <a:pathLst>
                <a:path extrusionOk="0" h="2446" w="18933">
                  <a:moveTo>
                    <a:pt x="0" y="0"/>
                  </a:moveTo>
                  <a:lnTo>
                    <a:pt x="0" y="1470"/>
                  </a:lnTo>
                  <a:cubicBezTo>
                    <a:pt x="0" y="2005"/>
                    <a:pt x="441" y="2445"/>
                    <a:pt x="953" y="2445"/>
                  </a:cubicBezTo>
                  <a:lnTo>
                    <a:pt x="17951" y="2445"/>
                  </a:lnTo>
                  <a:cubicBezTo>
                    <a:pt x="18492" y="2445"/>
                    <a:pt x="18933" y="2005"/>
                    <a:pt x="18933" y="1470"/>
                  </a:cubicBezTo>
                  <a:lnTo>
                    <a:pt x="18933"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0"/>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0"/>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0"/>
            <p:cNvSpPr/>
            <p:nvPr/>
          </p:nvSpPr>
          <p:spPr>
            <a:xfrm>
              <a:off x="3858320" y="2001298"/>
              <a:ext cx="33895" cy="210481"/>
            </a:xfrm>
            <a:custGeom>
              <a:rect b="b" l="l" r="r" t="t"/>
              <a:pathLst>
                <a:path extrusionOk="0" h="10805" w="1740">
                  <a:moveTo>
                    <a:pt x="0" y="1"/>
                  </a:moveTo>
                  <a:cubicBezTo>
                    <a:pt x="541" y="1"/>
                    <a:pt x="982" y="442"/>
                    <a:pt x="982" y="982"/>
                  </a:cubicBezTo>
                  <a:lnTo>
                    <a:pt x="982" y="10804"/>
                  </a:lnTo>
                  <a:lnTo>
                    <a:pt x="1740" y="10804"/>
                  </a:lnTo>
                  <a:lnTo>
                    <a:pt x="1740" y="982"/>
                  </a:lnTo>
                  <a:cubicBezTo>
                    <a:pt x="1740" y="442"/>
                    <a:pt x="1299" y="1"/>
                    <a:pt x="758"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0"/>
            <p:cNvSpPr/>
            <p:nvPr/>
          </p:nvSpPr>
          <p:spPr>
            <a:xfrm>
              <a:off x="3858320" y="2211758"/>
              <a:ext cx="33895" cy="47648"/>
            </a:xfrm>
            <a:custGeom>
              <a:rect b="b" l="l" r="r" t="t"/>
              <a:pathLst>
                <a:path extrusionOk="0" h="2446" w="1740">
                  <a:moveTo>
                    <a:pt x="982" y="0"/>
                  </a:moveTo>
                  <a:lnTo>
                    <a:pt x="982" y="1470"/>
                  </a:lnTo>
                  <a:cubicBezTo>
                    <a:pt x="982" y="2005"/>
                    <a:pt x="541" y="2445"/>
                    <a:pt x="0" y="2445"/>
                  </a:cubicBezTo>
                  <a:lnTo>
                    <a:pt x="758" y="2445"/>
                  </a:lnTo>
                  <a:cubicBezTo>
                    <a:pt x="1299" y="2445"/>
                    <a:pt x="1740" y="2005"/>
                    <a:pt x="1740" y="1470"/>
                  </a:cubicBezTo>
                  <a:lnTo>
                    <a:pt x="1740"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0"/>
            <p:cNvSpPr/>
            <p:nvPr/>
          </p:nvSpPr>
          <p:spPr>
            <a:xfrm>
              <a:off x="3665606" y="2259386"/>
              <a:ext cx="83959" cy="57836"/>
            </a:xfrm>
            <a:custGeom>
              <a:rect b="b" l="l" r="r" t="t"/>
              <a:pathLst>
                <a:path extrusionOk="0" h="2969" w="4310">
                  <a:moveTo>
                    <a:pt x="318" y="0"/>
                  </a:moveTo>
                  <a:cubicBezTo>
                    <a:pt x="318" y="0"/>
                    <a:pt x="295" y="2158"/>
                    <a:pt x="1" y="2969"/>
                  </a:cubicBezTo>
                  <a:lnTo>
                    <a:pt x="4309" y="2969"/>
                  </a:lnTo>
                  <a:cubicBezTo>
                    <a:pt x="4039" y="2158"/>
                    <a:pt x="4015" y="0"/>
                    <a:pt x="401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0"/>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0"/>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0"/>
            <p:cNvSpPr/>
            <p:nvPr/>
          </p:nvSpPr>
          <p:spPr>
            <a:xfrm>
              <a:off x="3546760" y="2027069"/>
              <a:ext cx="322102" cy="184709"/>
            </a:xfrm>
            <a:custGeom>
              <a:rect b="b" l="l" r="r" t="t"/>
              <a:pathLst>
                <a:path extrusionOk="0" h="9482" w="16535">
                  <a:moveTo>
                    <a:pt x="418" y="0"/>
                  </a:moveTo>
                  <a:cubicBezTo>
                    <a:pt x="171" y="0"/>
                    <a:pt x="0" y="200"/>
                    <a:pt x="0" y="418"/>
                  </a:cubicBezTo>
                  <a:lnTo>
                    <a:pt x="0" y="9481"/>
                  </a:lnTo>
                  <a:lnTo>
                    <a:pt x="16535" y="9481"/>
                  </a:lnTo>
                  <a:lnTo>
                    <a:pt x="16535" y="418"/>
                  </a:lnTo>
                  <a:cubicBezTo>
                    <a:pt x="16535" y="200"/>
                    <a:pt x="16335" y="0"/>
                    <a:pt x="16117"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0"/>
            <p:cNvSpPr/>
            <p:nvPr/>
          </p:nvSpPr>
          <p:spPr>
            <a:xfrm>
              <a:off x="3546760" y="2027069"/>
              <a:ext cx="322102" cy="33915"/>
            </a:xfrm>
            <a:custGeom>
              <a:rect b="b" l="l" r="r" t="t"/>
              <a:pathLst>
                <a:path extrusionOk="0" h="1741" w="16535">
                  <a:moveTo>
                    <a:pt x="418" y="0"/>
                  </a:moveTo>
                  <a:cubicBezTo>
                    <a:pt x="171" y="0"/>
                    <a:pt x="0" y="200"/>
                    <a:pt x="0" y="418"/>
                  </a:cubicBezTo>
                  <a:lnTo>
                    <a:pt x="0" y="1740"/>
                  </a:lnTo>
                  <a:lnTo>
                    <a:pt x="16535" y="1740"/>
                  </a:lnTo>
                  <a:lnTo>
                    <a:pt x="16535" y="418"/>
                  </a:lnTo>
                  <a:cubicBezTo>
                    <a:pt x="16535" y="200"/>
                    <a:pt x="16335" y="0"/>
                    <a:pt x="1611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0"/>
            <p:cNvSpPr/>
            <p:nvPr/>
          </p:nvSpPr>
          <p:spPr>
            <a:xfrm>
              <a:off x="3845950" y="2027069"/>
              <a:ext cx="22908" cy="33915"/>
            </a:xfrm>
            <a:custGeom>
              <a:rect b="b" l="l" r="r" t="t"/>
              <a:pathLst>
                <a:path extrusionOk="0" h="1741" w="1176">
                  <a:moveTo>
                    <a:pt x="0" y="0"/>
                  </a:moveTo>
                  <a:cubicBezTo>
                    <a:pt x="218" y="0"/>
                    <a:pt x="412" y="200"/>
                    <a:pt x="412" y="418"/>
                  </a:cubicBezTo>
                  <a:lnTo>
                    <a:pt x="412" y="1740"/>
                  </a:lnTo>
                  <a:lnTo>
                    <a:pt x="1176" y="1740"/>
                  </a:lnTo>
                  <a:lnTo>
                    <a:pt x="1176" y="418"/>
                  </a:lnTo>
                  <a:cubicBezTo>
                    <a:pt x="1176" y="224"/>
                    <a:pt x="1029" y="24"/>
                    <a:pt x="80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0"/>
            <p:cNvSpPr/>
            <p:nvPr/>
          </p:nvSpPr>
          <p:spPr>
            <a:xfrm>
              <a:off x="3568285" y="2038523"/>
              <a:ext cx="11474" cy="11454"/>
            </a:xfrm>
            <a:custGeom>
              <a:rect b="b" l="l" r="r" t="t"/>
              <a:pathLst>
                <a:path extrusionOk="0" h="588" w="589">
                  <a:moveTo>
                    <a:pt x="294" y="0"/>
                  </a:moveTo>
                  <a:cubicBezTo>
                    <a:pt x="147" y="0"/>
                    <a:pt x="1" y="147"/>
                    <a:pt x="1" y="294"/>
                  </a:cubicBezTo>
                  <a:cubicBezTo>
                    <a:pt x="1" y="464"/>
                    <a:pt x="147" y="588"/>
                    <a:pt x="294" y="588"/>
                  </a:cubicBezTo>
                  <a:cubicBezTo>
                    <a:pt x="441" y="588"/>
                    <a:pt x="588" y="464"/>
                    <a:pt x="588" y="294"/>
                  </a:cubicBezTo>
                  <a:cubicBezTo>
                    <a:pt x="588"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0"/>
            <p:cNvSpPr/>
            <p:nvPr/>
          </p:nvSpPr>
          <p:spPr>
            <a:xfrm>
              <a:off x="3590609" y="2038523"/>
              <a:ext cx="11006" cy="11454"/>
            </a:xfrm>
            <a:custGeom>
              <a:rect b="b" l="l" r="r" t="t"/>
              <a:pathLst>
                <a:path extrusionOk="0" h="588" w="565">
                  <a:moveTo>
                    <a:pt x="271" y="0"/>
                  </a:moveTo>
                  <a:cubicBezTo>
                    <a:pt x="124" y="0"/>
                    <a:pt x="1" y="147"/>
                    <a:pt x="1" y="294"/>
                  </a:cubicBezTo>
                  <a:cubicBezTo>
                    <a:pt x="1" y="464"/>
                    <a:pt x="124" y="588"/>
                    <a:pt x="271" y="588"/>
                  </a:cubicBezTo>
                  <a:cubicBezTo>
                    <a:pt x="442" y="588"/>
                    <a:pt x="565" y="464"/>
                    <a:pt x="565" y="294"/>
                  </a:cubicBezTo>
                  <a:cubicBezTo>
                    <a:pt x="565" y="147"/>
                    <a:pt x="442"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0"/>
            <p:cNvSpPr/>
            <p:nvPr/>
          </p:nvSpPr>
          <p:spPr>
            <a:xfrm>
              <a:off x="3612601" y="2038523"/>
              <a:ext cx="11006" cy="11454"/>
            </a:xfrm>
            <a:custGeom>
              <a:rect b="b" l="l" r="r" t="t"/>
              <a:pathLst>
                <a:path extrusionOk="0" h="588" w="565">
                  <a:moveTo>
                    <a:pt x="294" y="0"/>
                  </a:moveTo>
                  <a:cubicBezTo>
                    <a:pt x="124" y="0"/>
                    <a:pt x="0" y="147"/>
                    <a:pt x="0" y="294"/>
                  </a:cubicBezTo>
                  <a:cubicBezTo>
                    <a:pt x="0" y="464"/>
                    <a:pt x="124" y="588"/>
                    <a:pt x="294" y="588"/>
                  </a:cubicBezTo>
                  <a:cubicBezTo>
                    <a:pt x="441" y="588"/>
                    <a:pt x="564" y="464"/>
                    <a:pt x="564" y="294"/>
                  </a:cubicBezTo>
                  <a:cubicBezTo>
                    <a:pt x="564"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0"/>
            <p:cNvSpPr/>
            <p:nvPr/>
          </p:nvSpPr>
          <p:spPr>
            <a:xfrm>
              <a:off x="3612601" y="2095307"/>
              <a:ext cx="26240" cy="62998"/>
            </a:xfrm>
            <a:custGeom>
              <a:rect b="b" l="l" r="r" t="t"/>
              <a:pathLst>
                <a:path extrusionOk="0" h="3234" w="1347">
                  <a:moveTo>
                    <a:pt x="664" y="0"/>
                  </a:moveTo>
                  <a:cubicBezTo>
                    <a:pt x="517" y="0"/>
                    <a:pt x="394" y="124"/>
                    <a:pt x="394" y="271"/>
                  </a:cubicBezTo>
                  <a:lnTo>
                    <a:pt x="394" y="688"/>
                  </a:lnTo>
                  <a:lnTo>
                    <a:pt x="294" y="688"/>
                  </a:lnTo>
                  <a:cubicBezTo>
                    <a:pt x="124" y="688"/>
                    <a:pt x="0" y="812"/>
                    <a:pt x="0" y="982"/>
                  </a:cubicBezTo>
                  <a:cubicBezTo>
                    <a:pt x="0" y="1129"/>
                    <a:pt x="124" y="1252"/>
                    <a:pt x="294" y="1252"/>
                  </a:cubicBezTo>
                  <a:lnTo>
                    <a:pt x="394" y="1252"/>
                  </a:lnTo>
                  <a:lnTo>
                    <a:pt x="394" y="2939"/>
                  </a:lnTo>
                  <a:cubicBezTo>
                    <a:pt x="394" y="3110"/>
                    <a:pt x="517" y="3233"/>
                    <a:pt x="664" y="3233"/>
                  </a:cubicBezTo>
                  <a:cubicBezTo>
                    <a:pt x="835" y="3233"/>
                    <a:pt x="958" y="3110"/>
                    <a:pt x="958" y="2939"/>
                  </a:cubicBezTo>
                  <a:lnTo>
                    <a:pt x="958" y="1252"/>
                  </a:lnTo>
                  <a:lnTo>
                    <a:pt x="1052" y="1252"/>
                  </a:lnTo>
                  <a:cubicBezTo>
                    <a:pt x="1223" y="1252"/>
                    <a:pt x="1346" y="1129"/>
                    <a:pt x="1346" y="982"/>
                  </a:cubicBezTo>
                  <a:cubicBezTo>
                    <a:pt x="1346" y="812"/>
                    <a:pt x="1223" y="688"/>
                    <a:pt x="1052" y="688"/>
                  </a:cubicBezTo>
                  <a:lnTo>
                    <a:pt x="958" y="688"/>
                  </a:lnTo>
                  <a:lnTo>
                    <a:pt x="958" y="271"/>
                  </a:lnTo>
                  <a:cubicBezTo>
                    <a:pt x="958" y="124"/>
                    <a:pt x="835" y="0"/>
                    <a:pt x="66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0"/>
            <p:cNvSpPr/>
            <p:nvPr/>
          </p:nvSpPr>
          <p:spPr>
            <a:xfrm>
              <a:off x="3646496" y="2095307"/>
              <a:ext cx="25772" cy="62998"/>
            </a:xfrm>
            <a:custGeom>
              <a:rect b="b" l="l" r="r" t="t"/>
              <a:pathLst>
                <a:path extrusionOk="0" h="3234" w="1323">
                  <a:moveTo>
                    <a:pt x="658" y="0"/>
                  </a:moveTo>
                  <a:cubicBezTo>
                    <a:pt x="511" y="0"/>
                    <a:pt x="364" y="124"/>
                    <a:pt x="364" y="271"/>
                  </a:cubicBezTo>
                  <a:lnTo>
                    <a:pt x="364" y="688"/>
                  </a:lnTo>
                  <a:lnTo>
                    <a:pt x="270" y="688"/>
                  </a:lnTo>
                  <a:cubicBezTo>
                    <a:pt x="123" y="688"/>
                    <a:pt x="0" y="812"/>
                    <a:pt x="0" y="982"/>
                  </a:cubicBezTo>
                  <a:cubicBezTo>
                    <a:pt x="0" y="1129"/>
                    <a:pt x="123" y="1252"/>
                    <a:pt x="270" y="1252"/>
                  </a:cubicBezTo>
                  <a:lnTo>
                    <a:pt x="364" y="1252"/>
                  </a:lnTo>
                  <a:lnTo>
                    <a:pt x="364" y="2939"/>
                  </a:lnTo>
                  <a:cubicBezTo>
                    <a:pt x="364" y="3110"/>
                    <a:pt x="511" y="3233"/>
                    <a:pt x="658" y="3233"/>
                  </a:cubicBezTo>
                  <a:cubicBezTo>
                    <a:pt x="805" y="3233"/>
                    <a:pt x="952" y="3110"/>
                    <a:pt x="952" y="2939"/>
                  </a:cubicBezTo>
                  <a:lnTo>
                    <a:pt x="952" y="1252"/>
                  </a:lnTo>
                  <a:lnTo>
                    <a:pt x="1052" y="1252"/>
                  </a:lnTo>
                  <a:cubicBezTo>
                    <a:pt x="1199" y="1252"/>
                    <a:pt x="1323" y="1129"/>
                    <a:pt x="1323" y="982"/>
                  </a:cubicBezTo>
                  <a:cubicBezTo>
                    <a:pt x="1323" y="812"/>
                    <a:pt x="1199" y="688"/>
                    <a:pt x="1052" y="688"/>
                  </a:cubicBezTo>
                  <a:lnTo>
                    <a:pt x="952" y="688"/>
                  </a:lnTo>
                  <a:lnTo>
                    <a:pt x="952" y="271"/>
                  </a:lnTo>
                  <a:cubicBezTo>
                    <a:pt x="952" y="124"/>
                    <a:pt x="805" y="0"/>
                    <a:pt x="65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0"/>
            <p:cNvSpPr/>
            <p:nvPr/>
          </p:nvSpPr>
          <p:spPr>
            <a:xfrm>
              <a:off x="3727104" y="2111943"/>
              <a:ext cx="34811" cy="45895"/>
            </a:xfrm>
            <a:custGeom>
              <a:rect b="b" l="l" r="r" t="t"/>
              <a:pathLst>
                <a:path extrusionOk="0" h="2356" w="1787">
                  <a:moveTo>
                    <a:pt x="936" y="0"/>
                  </a:moveTo>
                  <a:cubicBezTo>
                    <a:pt x="840" y="0"/>
                    <a:pt x="738" y="15"/>
                    <a:pt x="635" y="52"/>
                  </a:cubicBezTo>
                  <a:cubicBezTo>
                    <a:pt x="370" y="128"/>
                    <a:pt x="170" y="346"/>
                    <a:pt x="147" y="592"/>
                  </a:cubicBezTo>
                  <a:cubicBezTo>
                    <a:pt x="123" y="763"/>
                    <a:pt x="170" y="1010"/>
                    <a:pt x="294" y="1133"/>
                  </a:cubicBezTo>
                  <a:cubicBezTo>
                    <a:pt x="488" y="1304"/>
                    <a:pt x="782" y="1374"/>
                    <a:pt x="1005" y="1451"/>
                  </a:cubicBezTo>
                  <a:cubicBezTo>
                    <a:pt x="1105" y="1498"/>
                    <a:pt x="1199" y="1574"/>
                    <a:pt x="1199" y="1621"/>
                  </a:cubicBezTo>
                  <a:cubicBezTo>
                    <a:pt x="1176" y="1692"/>
                    <a:pt x="1105" y="1791"/>
                    <a:pt x="929" y="1791"/>
                  </a:cubicBezTo>
                  <a:cubicBezTo>
                    <a:pt x="782" y="1791"/>
                    <a:pt x="635" y="1721"/>
                    <a:pt x="541" y="1621"/>
                  </a:cubicBezTo>
                  <a:cubicBezTo>
                    <a:pt x="473" y="1553"/>
                    <a:pt x="392" y="1516"/>
                    <a:pt x="311" y="1516"/>
                  </a:cubicBezTo>
                  <a:cubicBezTo>
                    <a:pt x="245" y="1516"/>
                    <a:pt x="179" y="1542"/>
                    <a:pt x="123" y="1598"/>
                  </a:cubicBezTo>
                  <a:cubicBezTo>
                    <a:pt x="0" y="1692"/>
                    <a:pt x="0" y="1868"/>
                    <a:pt x="100" y="1985"/>
                  </a:cubicBezTo>
                  <a:cubicBezTo>
                    <a:pt x="317" y="2232"/>
                    <a:pt x="611" y="2356"/>
                    <a:pt x="929" y="2356"/>
                  </a:cubicBezTo>
                  <a:cubicBezTo>
                    <a:pt x="1346" y="2356"/>
                    <a:pt x="1693" y="2085"/>
                    <a:pt x="1740" y="1721"/>
                  </a:cubicBezTo>
                  <a:cubicBezTo>
                    <a:pt x="1787" y="1451"/>
                    <a:pt x="1693" y="1104"/>
                    <a:pt x="1199" y="910"/>
                  </a:cubicBezTo>
                  <a:cubicBezTo>
                    <a:pt x="982" y="839"/>
                    <a:pt x="782" y="763"/>
                    <a:pt x="711" y="739"/>
                  </a:cubicBezTo>
                  <a:lnTo>
                    <a:pt x="711" y="692"/>
                  </a:lnTo>
                  <a:cubicBezTo>
                    <a:pt x="711" y="639"/>
                    <a:pt x="758" y="616"/>
                    <a:pt x="811" y="592"/>
                  </a:cubicBezTo>
                  <a:cubicBezTo>
                    <a:pt x="850" y="579"/>
                    <a:pt x="888" y="573"/>
                    <a:pt x="924" y="573"/>
                  </a:cubicBezTo>
                  <a:cubicBezTo>
                    <a:pt x="1092" y="573"/>
                    <a:pt x="1223" y="692"/>
                    <a:pt x="1223" y="692"/>
                  </a:cubicBezTo>
                  <a:cubicBezTo>
                    <a:pt x="1276" y="733"/>
                    <a:pt x="1344" y="752"/>
                    <a:pt x="1411" y="752"/>
                  </a:cubicBezTo>
                  <a:cubicBezTo>
                    <a:pt x="1499" y="752"/>
                    <a:pt x="1587" y="720"/>
                    <a:pt x="1640" y="663"/>
                  </a:cubicBezTo>
                  <a:cubicBezTo>
                    <a:pt x="1740" y="545"/>
                    <a:pt x="1716" y="346"/>
                    <a:pt x="1593" y="252"/>
                  </a:cubicBezTo>
                  <a:cubicBezTo>
                    <a:pt x="1482" y="141"/>
                    <a:pt x="1232" y="0"/>
                    <a:pt x="93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0"/>
            <p:cNvSpPr/>
            <p:nvPr/>
          </p:nvSpPr>
          <p:spPr>
            <a:xfrm>
              <a:off x="3571148" y="2095307"/>
              <a:ext cx="35746" cy="62998"/>
            </a:xfrm>
            <a:custGeom>
              <a:rect b="b" l="l" r="r" t="t"/>
              <a:pathLst>
                <a:path extrusionOk="0" h="3234" w="1835">
                  <a:moveTo>
                    <a:pt x="294" y="0"/>
                  </a:moveTo>
                  <a:cubicBezTo>
                    <a:pt x="118" y="0"/>
                    <a:pt x="0" y="124"/>
                    <a:pt x="0" y="271"/>
                  </a:cubicBezTo>
                  <a:lnTo>
                    <a:pt x="0" y="2939"/>
                  </a:lnTo>
                  <a:cubicBezTo>
                    <a:pt x="0" y="3110"/>
                    <a:pt x="118" y="3233"/>
                    <a:pt x="294" y="3233"/>
                  </a:cubicBezTo>
                  <a:cubicBezTo>
                    <a:pt x="441" y="3233"/>
                    <a:pt x="559" y="3110"/>
                    <a:pt x="559" y="2939"/>
                  </a:cubicBezTo>
                  <a:lnTo>
                    <a:pt x="559" y="2034"/>
                  </a:lnTo>
                  <a:cubicBezTo>
                    <a:pt x="559" y="1693"/>
                    <a:pt x="735" y="1446"/>
                    <a:pt x="953" y="1446"/>
                  </a:cubicBezTo>
                  <a:cubicBezTo>
                    <a:pt x="1100" y="1446"/>
                    <a:pt x="1123" y="1493"/>
                    <a:pt x="1147" y="1517"/>
                  </a:cubicBezTo>
                  <a:cubicBezTo>
                    <a:pt x="1200" y="1546"/>
                    <a:pt x="1270" y="1664"/>
                    <a:pt x="1270" y="2034"/>
                  </a:cubicBezTo>
                  <a:lnTo>
                    <a:pt x="1270" y="2939"/>
                  </a:lnTo>
                  <a:cubicBezTo>
                    <a:pt x="1270" y="3110"/>
                    <a:pt x="1393" y="3233"/>
                    <a:pt x="1540" y="3233"/>
                  </a:cubicBezTo>
                  <a:cubicBezTo>
                    <a:pt x="1711" y="3233"/>
                    <a:pt x="1834" y="3110"/>
                    <a:pt x="1834" y="2939"/>
                  </a:cubicBezTo>
                  <a:lnTo>
                    <a:pt x="1834" y="2034"/>
                  </a:lnTo>
                  <a:cubicBezTo>
                    <a:pt x="1834" y="1593"/>
                    <a:pt x="1734" y="1299"/>
                    <a:pt x="1564" y="1106"/>
                  </a:cubicBezTo>
                  <a:cubicBezTo>
                    <a:pt x="1417" y="959"/>
                    <a:pt x="1200" y="882"/>
                    <a:pt x="953" y="882"/>
                  </a:cubicBezTo>
                  <a:cubicBezTo>
                    <a:pt x="806" y="882"/>
                    <a:pt x="682" y="906"/>
                    <a:pt x="559" y="982"/>
                  </a:cubicBezTo>
                  <a:lnTo>
                    <a:pt x="559" y="271"/>
                  </a:lnTo>
                  <a:cubicBezTo>
                    <a:pt x="559"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0"/>
            <p:cNvSpPr/>
            <p:nvPr/>
          </p:nvSpPr>
          <p:spPr>
            <a:xfrm>
              <a:off x="3790978" y="2105515"/>
              <a:ext cx="29688" cy="52791"/>
            </a:xfrm>
            <a:custGeom>
              <a:rect b="b" l="l" r="r" t="t"/>
              <a:pathLst>
                <a:path extrusionOk="0" h="2710" w="1524">
                  <a:moveTo>
                    <a:pt x="1203" y="0"/>
                  </a:moveTo>
                  <a:cubicBezTo>
                    <a:pt x="1085" y="0"/>
                    <a:pt x="972" y="72"/>
                    <a:pt x="935" y="188"/>
                  </a:cubicBezTo>
                  <a:lnTo>
                    <a:pt x="77" y="2315"/>
                  </a:lnTo>
                  <a:cubicBezTo>
                    <a:pt x="1" y="2515"/>
                    <a:pt x="148" y="2709"/>
                    <a:pt x="348" y="2709"/>
                  </a:cubicBezTo>
                  <a:cubicBezTo>
                    <a:pt x="471" y="2709"/>
                    <a:pt x="565" y="2639"/>
                    <a:pt x="618" y="2539"/>
                  </a:cubicBezTo>
                  <a:lnTo>
                    <a:pt x="1470" y="382"/>
                  </a:lnTo>
                  <a:cubicBezTo>
                    <a:pt x="1523" y="235"/>
                    <a:pt x="1447" y="88"/>
                    <a:pt x="1300" y="17"/>
                  </a:cubicBezTo>
                  <a:cubicBezTo>
                    <a:pt x="1268" y="6"/>
                    <a:pt x="1236" y="0"/>
                    <a:pt x="120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0"/>
            <p:cNvSpPr/>
            <p:nvPr/>
          </p:nvSpPr>
          <p:spPr>
            <a:xfrm>
              <a:off x="3815834" y="2105515"/>
              <a:ext cx="29103" cy="52791"/>
            </a:xfrm>
            <a:custGeom>
              <a:rect b="b" l="l" r="r" t="t"/>
              <a:pathLst>
                <a:path extrusionOk="0" h="2710" w="1494">
                  <a:moveTo>
                    <a:pt x="1182" y="0"/>
                  </a:moveTo>
                  <a:cubicBezTo>
                    <a:pt x="1069" y="0"/>
                    <a:pt x="966" y="72"/>
                    <a:pt x="906" y="188"/>
                  </a:cubicBezTo>
                  <a:lnTo>
                    <a:pt x="77" y="2315"/>
                  </a:lnTo>
                  <a:cubicBezTo>
                    <a:pt x="0" y="2462"/>
                    <a:pt x="77" y="2639"/>
                    <a:pt x="224" y="2686"/>
                  </a:cubicBezTo>
                  <a:cubicBezTo>
                    <a:pt x="247" y="2709"/>
                    <a:pt x="294" y="2709"/>
                    <a:pt x="318" y="2709"/>
                  </a:cubicBezTo>
                  <a:cubicBezTo>
                    <a:pt x="441" y="2709"/>
                    <a:pt x="541" y="2639"/>
                    <a:pt x="588" y="2539"/>
                  </a:cubicBezTo>
                  <a:lnTo>
                    <a:pt x="1446" y="382"/>
                  </a:lnTo>
                  <a:cubicBezTo>
                    <a:pt x="1493" y="235"/>
                    <a:pt x="1423" y="88"/>
                    <a:pt x="1276" y="17"/>
                  </a:cubicBezTo>
                  <a:cubicBezTo>
                    <a:pt x="1244" y="6"/>
                    <a:pt x="1213" y="0"/>
                    <a:pt x="11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0"/>
            <p:cNvSpPr/>
            <p:nvPr/>
          </p:nvSpPr>
          <p:spPr>
            <a:xfrm>
              <a:off x="3680372" y="2112021"/>
              <a:ext cx="42505" cy="62083"/>
            </a:xfrm>
            <a:custGeom>
              <a:rect b="b" l="l" r="r" t="t"/>
              <a:pathLst>
                <a:path extrusionOk="0" h="3187" w="2182">
                  <a:moveTo>
                    <a:pt x="1077" y="565"/>
                  </a:moveTo>
                  <a:cubicBezTo>
                    <a:pt x="1370" y="565"/>
                    <a:pt x="1617" y="806"/>
                    <a:pt x="1617" y="1076"/>
                  </a:cubicBezTo>
                  <a:cubicBezTo>
                    <a:pt x="1617" y="1370"/>
                    <a:pt x="1370" y="1594"/>
                    <a:pt x="1077" y="1594"/>
                  </a:cubicBezTo>
                  <a:cubicBezTo>
                    <a:pt x="806" y="1594"/>
                    <a:pt x="565" y="1370"/>
                    <a:pt x="565" y="1076"/>
                  </a:cubicBezTo>
                  <a:cubicBezTo>
                    <a:pt x="565" y="806"/>
                    <a:pt x="806" y="565"/>
                    <a:pt x="1077" y="565"/>
                  </a:cubicBezTo>
                  <a:close/>
                  <a:moveTo>
                    <a:pt x="295" y="1"/>
                  </a:moveTo>
                  <a:cubicBezTo>
                    <a:pt x="124" y="1"/>
                    <a:pt x="1" y="124"/>
                    <a:pt x="1" y="295"/>
                  </a:cubicBezTo>
                  <a:lnTo>
                    <a:pt x="1" y="2893"/>
                  </a:lnTo>
                  <a:cubicBezTo>
                    <a:pt x="1" y="3063"/>
                    <a:pt x="124" y="3186"/>
                    <a:pt x="295" y="3186"/>
                  </a:cubicBezTo>
                  <a:cubicBezTo>
                    <a:pt x="442" y="3186"/>
                    <a:pt x="565" y="3063"/>
                    <a:pt x="565" y="2893"/>
                  </a:cubicBezTo>
                  <a:lnTo>
                    <a:pt x="565" y="2034"/>
                  </a:lnTo>
                  <a:cubicBezTo>
                    <a:pt x="736" y="2128"/>
                    <a:pt x="906" y="2181"/>
                    <a:pt x="1077" y="2181"/>
                  </a:cubicBezTo>
                  <a:cubicBezTo>
                    <a:pt x="1688" y="2181"/>
                    <a:pt x="2182" y="1688"/>
                    <a:pt x="2182" y="1076"/>
                  </a:cubicBezTo>
                  <a:cubicBezTo>
                    <a:pt x="2182" y="489"/>
                    <a:pt x="1688" y="1"/>
                    <a:pt x="1077" y="1"/>
                  </a:cubicBezTo>
                  <a:cubicBezTo>
                    <a:pt x="883" y="1"/>
                    <a:pt x="712" y="48"/>
                    <a:pt x="536" y="148"/>
                  </a:cubicBezTo>
                  <a:cubicBezTo>
                    <a:pt x="489" y="48"/>
                    <a:pt x="389"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0"/>
            <p:cNvSpPr/>
            <p:nvPr/>
          </p:nvSpPr>
          <p:spPr>
            <a:xfrm>
              <a:off x="3772433" y="2118215"/>
              <a:ext cx="11006" cy="11454"/>
            </a:xfrm>
            <a:custGeom>
              <a:rect b="b" l="l" r="r" t="t"/>
              <a:pathLst>
                <a:path extrusionOk="0" h="588" w="565">
                  <a:moveTo>
                    <a:pt x="295" y="0"/>
                  </a:moveTo>
                  <a:cubicBezTo>
                    <a:pt x="124" y="0"/>
                    <a:pt x="1" y="147"/>
                    <a:pt x="1" y="294"/>
                  </a:cubicBezTo>
                  <a:cubicBezTo>
                    <a:pt x="1" y="441"/>
                    <a:pt x="124" y="588"/>
                    <a:pt x="295" y="588"/>
                  </a:cubicBezTo>
                  <a:cubicBezTo>
                    <a:pt x="441" y="588"/>
                    <a:pt x="565" y="441"/>
                    <a:pt x="565" y="294"/>
                  </a:cubicBezTo>
                  <a:cubicBezTo>
                    <a:pt x="565" y="147"/>
                    <a:pt x="44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0"/>
            <p:cNvSpPr/>
            <p:nvPr/>
          </p:nvSpPr>
          <p:spPr>
            <a:xfrm>
              <a:off x="3772433" y="2140656"/>
              <a:ext cx="11006" cy="11006"/>
            </a:xfrm>
            <a:custGeom>
              <a:rect b="b" l="l" r="r" t="t"/>
              <a:pathLst>
                <a:path extrusionOk="0" h="565" w="565">
                  <a:moveTo>
                    <a:pt x="295" y="0"/>
                  </a:moveTo>
                  <a:cubicBezTo>
                    <a:pt x="124" y="0"/>
                    <a:pt x="1" y="124"/>
                    <a:pt x="1" y="270"/>
                  </a:cubicBezTo>
                  <a:cubicBezTo>
                    <a:pt x="1" y="441"/>
                    <a:pt x="124" y="564"/>
                    <a:pt x="295" y="564"/>
                  </a:cubicBezTo>
                  <a:cubicBezTo>
                    <a:pt x="441" y="564"/>
                    <a:pt x="565" y="441"/>
                    <a:pt x="565" y="270"/>
                  </a:cubicBezTo>
                  <a:cubicBezTo>
                    <a:pt x="565" y="124"/>
                    <a:pt x="44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0"/>
            <p:cNvSpPr/>
            <p:nvPr/>
          </p:nvSpPr>
          <p:spPr>
            <a:xfrm>
              <a:off x="3689430" y="2229835"/>
              <a:ext cx="36778" cy="11026"/>
            </a:xfrm>
            <a:custGeom>
              <a:rect b="b" l="l" r="r" t="t"/>
              <a:pathLst>
                <a:path extrusionOk="0" h="566" w="1888">
                  <a:moveTo>
                    <a:pt x="294" y="1"/>
                  </a:moveTo>
                  <a:cubicBezTo>
                    <a:pt x="124" y="1"/>
                    <a:pt x="0" y="124"/>
                    <a:pt x="0" y="295"/>
                  </a:cubicBezTo>
                  <a:cubicBezTo>
                    <a:pt x="0" y="442"/>
                    <a:pt x="124" y="565"/>
                    <a:pt x="294" y="565"/>
                  </a:cubicBezTo>
                  <a:lnTo>
                    <a:pt x="1593" y="565"/>
                  </a:lnTo>
                  <a:cubicBezTo>
                    <a:pt x="1740" y="565"/>
                    <a:pt x="1887" y="442"/>
                    <a:pt x="1887" y="295"/>
                  </a:cubicBezTo>
                  <a:cubicBezTo>
                    <a:pt x="1887" y="124"/>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0"/>
            <p:cNvSpPr/>
            <p:nvPr/>
          </p:nvSpPr>
          <p:spPr>
            <a:xfrm>
              <a:off x="3517676" y="1996038"/>
              <a:ext cx="379821" cy="326913"/>
            </a:xfrm>
            <a:custGeom>
              <a:rect b="b" l="l" r="r" t="t"/>
              <a:pathLst>
                <a:path extrusionOk="0" h="16782" w="19498">
                  <a:moveTo>
                    <a:pt x="17734" y="3627"/>
                  </a:moveTo>
                  <a:lnTo>
                    <a:pt x="17734" y="10780"/>
                  </a:lnTo>
                  <a:lnTo>
                    <a:pt x="1764" y="10780"/>
                  </a:lnTo>
                  <a:lnTo>
                    <a:pt x="1764" y="3627"/>
                  </a:lnTo>
                  <a:close/>
                  <a:moveTo>
                    <a:pt x="18933" y="11345"/>
                  </a:moveTo>
                  <a:lnTo>
                    <a:pt x="18933" y="12544"/>
                  </a:lnTo>
                  <a:cubicBezTo>
                    <a:pt x="18933" y="12932"/>
                    <a:pt x="18639" y="13225"/>
                    <a:pt x="18245" y="13225"/>
                  </a:cubicBezTo>
                  <a:lnTo>
                    <a:pt x="1247" y="13225"/>
                  </a:lnTo>
                  <a:cubicBezTo>
                    <a:pt x="882" y="13225"/>
                    <a:pt x="588" y="12932"/>
                    <a:pt x="588" y="12544"/>
                  </a:cubicBezTo>
                  <a:lnTo>
                    <a:pt x="588" y="11345"/>
                  </a:lnTo>
                  <a:close/>
                  <a:moveTo>
                    <a:pt x="11315" y="13790"/>
                  </a:moveTo>
                  <a:cubicBezTo>
                    <a:pt x="11339" y="14331"/>
                    <a:pt x="11386" y="15459"/>
                    <a:pt x="11533" y="16194"/>
                  </a:cubicBezTo>
                  <a:lnTo>
                    <a:pt x="7959" y="16194"/>
                  </a:lnTo>
                  <a:cubicBezTo>
                    <a:pt x="8130" y="15459"/>
                    <a:pt x="8182" y="14331"/>
                    <a:pt x="8182" y="13790"/>
                  </a:cubicBezTo>
                  <a:close/>
                  <a:moveTo>
                    <a:pt x="1247" y="0"/>
                  </a:moveTo>
                  <a:cubicBezTo>
                    <a:pt x="565" y="0"/>
                    <a:pt x="1" y="565"/>
                    <a:pt x="1" y="1252"/>
                  </a:cubicBezTo>
                  <a:lnTo>
                    <a:pt x="1" y="5096"/>
                  </a:lnTo>
                  <a:cubicBezTo>
                    <a:pt x="1" y="5243"/>
                    <a:pt x="147" y="5390"/>
                    <a:pt x="294" y="5390"/>
                  </a:cubicBezTo>
                  <a:cubicBezTo>
                    <a:pt x="465" y="5390"/>
                    <a:pt x="588" y="5243"/>
                    <a:pt x="588" y="5096"/>
                  </a:cubicBezTo>
                  <a:lnTo>
                    <a:pt x="588" y="1252"/>
                  </a:lnTo>
                  <a:cubicBezTo>
                    <a:pt x="588" y="882"/>
                    <a:pt x="882" y="565"/>
                    <a:pt x="1247" y="565"/>
                  </a:cubicBezTo>
                  <a:lnTo>
                    <a:pt x="18245" y="565"/>
                  </a:lnTo>
                  <a:cubicBezTo>
                    <a:pt x="18639" y="565"/>
                    <a:pt x="18933" y="882"/>
                    <a:pt x="18933" y="1252"/>
                  </a:cubicBezTo>
                  <a:lnTo>
                    <a:pt x="18933" y="10780"/>
                  </a:lnTo>
                  <a:lnTo>
                    <a:pt x="18322" y="10780"/>
                  </a:lnTo>
                  <a:lnTo>
                    <a:pt x="18322" y="2011"/>
                  </a:lnTo>
                  <a:cubicBezTo>
                    <a:pt x="18322" y="1617"/>
                    <a:pt x="17998" y="1299"/>
                    <a:pt x="17610" y="1299"/>
                  </a:cubicBezTo>
                  <a:lnTo>
                    <a:pt x="13326" y="1299"/>
                  </a:lnTo>
                  <a:cubicBezTo>
                    <a:pt x="13149" y="1299"/>
                    <a:pt x="13032" y="1446"/>
                    <a:pt x="13032" y="1593"/>
                  </a:cubicBezTo>
                  <a:cubicBezTo>
                    <a:pt x="13032" y="1740"/>
                    <a:pt x="13149" y="1887"/>
                    <a:pt x="13326" y="1887"/>
                  </a:cubicBezTo>
                  <a:lnTo>
                    <a:pt x="17610" y="1887"/>
                  </a:lnTo>
                  <a:cubicBezTo>
                    <a:pt x="17681" y="1887"/>
                    <a:pt x="17734" y="1940"/>
                    <a:pt x="17734" y="2011"/>
                  </a:cubicBezTo>
                  <a:lnTo>
                    <a:pt x="17734" y="3063"/>
                  </a:lnTo>
                  <a:lnTo>
                    <a:pt x="1764" y="3063"/>
                  </a:lnTo>
                  <a:lnTo>
                    <a:pt x="1764" y="2011"/>
                  </a:lnTo>
                  <a:cubicBezTo>
                    <a:pt x="1764" y="1940"/>
                    <a:pt x="1834" y="1887"/>
                    <a:pt x="1911" y="1887"/>
                  </a:cubicBezTo>
                  <a:lnTo>
                    <a:pt x="12003" y="1887"/>
                  </a:lnTo>
                  <a:cubicBezTo>
                    <a:pt x="12173" y="1887"/>
                    <a:pt x="12297" y="1740"/>
                    <a:pt x="12297" y="1593"/>
                  </a:cubicBezTo>
                  <a:cubicBezTo>
                    <a:pt x="12297" y="1446"/>
                    <a:pt x="12173" y="1299"/>
                    <a:pt x="12003" y="1299"/>
                  </a:cubicBezTo>
                  <a:lnTo>
                    <a:pt x="1911" y="1299"/>
                  </a:lnTo>
                  <a:cubicBezTo>
                    <a:pt x="1517" y="1299"/>
                    <a:pt x="1200" y="1617"/>
                    <a:pt x="1200" y="2011"/>
                  </a:cubicBezTo>
                  <a:lnTo>
                    <a:pt x="1200" y="10780"/>
                  </a:lnTo>
                  <a:lnTo>
                    <a:pt x="588" y="10780"/>
                  </a:lnTo>
                  <a:lnTo>
                    <a:pt x="588" y="6419"/>
                  </a:lnTo>
                  <a:cubicBezTo>
                    <a:pt x="588" y="6249"/>
                    <a:pt x="465" y="6125"/>
                    <a:pt x="294" y="6125"/>
                  </a:cubicBezTo>
                  <a:cubicBezTo>
                    <a:pt x="147" y="6125"/>
                    <a:pt x="1" y="6249"/>
                    <a:pt x="1" y="6419"/>
                  </a:cubicBezTo>
                  <a:lnTo>
                    <a:pt x="1" y="12544"/>
                  </a:lnTo>
                  <a:cubicBezTo>
                    <a:pt x="1" y="13255"/>
                    <a:pt x="565" y="13790"/>
                    <a:pt x="1247" y="13790"/>
                  </a:cubicBezTo>
                  <a:lnTo>
                    <a:pt x="7618" y="13790"/>
                  </a:lnTo>
                  <a:cubicBezTo>
                    <a:pt x="7595" y="14454"/>
                    <a:pt x="7542" y="15577"/>
                    <a:pt x="7395" y="16194"/>
                  </a:cubicBezTo>
                  <a:lnTo>
                    <a:pt x="6390" y="16194"/>
                  </a:lnTo>
                  <a:cubicBezTo>
                    <a:pt x="6243" y="16194"/>
                    <a:pt x="6096" y="16311"/>
                    <a:pt x="6096" y="16488"/>
                  </a:cubicBezTo>
                  <a:cubicBezTo>
                    <a:pt x="6096" y="16635"/>
                    <a:pt x="6243" y="16782"/>
                    <a:pt x="6390" y="16782"/>
                  </a:cubicBezTo>
                  <a:lnTo>
                    <a:pt x="13126" y="16782"/>
                  </a:lnTo>
                  <a:cubicBezTo>
                    <a:pt x="13273" y="16782"/>
                    <a:pt x="13396" y="16635"/>
                    <a:pt x="13396" y="16488"/>
                  </a:cubicBezTo>
                  <a:cubicBezTo>
                    <a:pt x="13396" y="16311"/>
                    <a:pt x="13273" y="16194"/>
                    <a:pt x="13126" y="16194"/>
                  </a:cubicBezTo>
                  <a:lnTo>
                    <a:pt x="12121" y="16194"/>
                  </a:lnTo>
                  <a:cubicBezTo>
                    <a:pt x="11974" y="15577"/>
                    <a:pt x="11927" y="14454"/>
                    <a:pt x="11903"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40"/>
          <p:cNvGrpSpPr/>
          <p:nvPr/>
        </p:nvGrpSpPr>
        <p:grpSpPr>
          <a:xfrm>
            <a:off x="6195885" y="1349070"/>
            <a:ext cx="379821" cy="326796"/>
            <a:chOff x="4093948" y="1308595"/>
            <a:chExt cx="379821" cy="326796"/>
          </a:xfrm>
        </p:grpSpPr>
        <p:sp>
          <p:nvSpPr>
            <p:cNvPr id="1490" name="Google Shape;1490;p40"/>
            <p:cNvSpPr/>
            <p:nvPr/>
          </p:nvSpPr>
          <p:spPr>
            <a:xfrm>
              <a:off x="4099675" y="1524295"/>
              <a:ext cx="368367" cy="47648"/>
            </a:xfrm>
            <a:custGeom>
              <a:rect b="b" l="l" r="r" t="t"/>
              <a:pathLst>
                <a:path extrusionOk="0" h="2446" w="18910">
                  <a:moveTo>
                    <a:pt x="0" y="1"/>
                  </a:moveTo>
                  <a:lnTo>
                    <a:pt x="0" y="1494"/>
                  </a:lnTo>
                  <a:cubicBezTo>
                    <a:pt x="0" y="2029"/>
                    <a:pt x="418" y="2446"/>
                    <a:pt x="959" y="2446"/>
                  </a:cubicBezTo>
                  <a:lnTo>
                    <a:pt x="17951" y="2446"/>
                  </a:lnTo>
                  <a:cubicBezTo>
                    <a:pt x="18492" y="2446"/>
                    <a:pt x="18909" y="2029"/>
                    <a:pt x="18909" y="1494"/>
                  </a:cubicBezTo>
                  <a:lnTo>
                    <a:pt x="18909"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0"/>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0"/>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0"/>
            <p:cNvSpPr/>
            <p:nvPr/>
          </p:nvSpPr>
          <p:spPr>
            <a:xfrm>
              <a:off x="4434592" y="1314302"/>
              <a:ext cx="33447" cy="210014"/>
            </a:xfrm>
            <a:custGeom>
              <a:rect b="b" l="l" r="r" t="t"/>
              <a:pathLst>
                <a:path extrusionOk="0" h="10781" w="1717">
                  <a:moveTo>
                    <a:pt x="0" y="1"/>
                  </a:moveTo>
                  <a:cubicBezTo>
                    <a:pt x="541" y="1"/>
                    <a:pt x="958" y="418"/>
                    <a:pt x="958" y="959"/>
                  </a:cubicBezTo>
                  <a:lnTo>
                    <a:pt x="958" y="10781"/>
                  </a:lnTo>
                  <a:lnTo>
                    <a:pt x="1716" y="10781"/>
                  </a:lnTo>
                  <a:lnTo>
                    <a:pt x="1716" y="959"/>
                  </a:lnTo>
                  <a:cubicBezTo>
                    <a:pt x="1716" y="418"/>
                    <a:pt x="1299" y="1"/>
                    <a:pt x="758"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0"/>
            <p:cNvSpPr/>
            <p:nvPr/>
          </p:nvSpPr>
          <p:spPr>
            <a:xfrm>
              <a:off x="4434592" y="1524295"/>
              <a:ext cx="33447" cy="47648"/>
            </a:xfrm>
            <a:custGeom>
              <a:rect b="b" l="l" r="r" t="t"/>
              <a:pathLst>
                <a:path extrusionOk="0" h="2446" w="1717">
                  <a:moveTo>
                    <a:pt x="958" y="1"/>
                  </a:moveTo>
                  <a:lnTo>
                    <a:pt x="958" y="1494"/>
                  </a:lnTo>
                  <a:cubicBezTo>
                    <a:pt x="958" y="2029"/>
                    <a:pt x="541" y="2446"/>
                    <a:pt x="0" y="2446"/>
                  </a:cubicBezTo>
                  <a:lnTo>
                    <a:pt x="758" y="2446"/>
                  </a:lnTo>
                  <a:cubicBezTo>
                    <a:pt x="1299" y="2446"/>
                    <a:pt x="1716" y="2029"/>
                    <a:pt x="1716" y="1494"/>
                  </a:cubicBezTo>
                  <a:lnTo>
                    <a:pt x="1716"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0"/>
            <p:cNvSpPr/>
            <p:nvPr/>
          </p:nvSpPr>
          <p:spPr>
            <a:xfrm>
              <a:off x="4241878" y="1571923"/>
              <a:ext cx="83959" cy="57739"/>
            </a:xfrm>
            <a:custGeom>
              <a:rect b="b" l="l" r="r" t="t"/>
              <a:pathLst>
                <a:path extrusionOk="0" h="2964" w="4310">
                  <a:moveTo>
                    <a:pt x="318" y="1"/>
                  </a:moveTo>
                  <a:cubicBezTo>
                    <a:pt x="318" y="1"/>
                    <a:pt x="271" y="2182"/>
                    <a:pt x="1" y="2963"/>
                  </a:cubicBezTo>
                  <a:lnTo>
                    <a:pt x="4309" y="2963"/>
                  </a:lnTo>
                  <a:cubicBezTo>
                    <a:pt x="4039" y="2182"/>
                    <a:pt x="3992" y="1"/>
                    <a:pt x="3992"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0"/>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0"/>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0"/>
            <p:cNvSpPr/>
            <p:nvPr/>
          </p:nvSpPr>
          <p:spPr>
            <a:xfrm>
              <a:off x="4122583" y="1339607"/>
              <a:ext cx="322550" cy="184709"/>
            </a:xfrm>
            <a:custGeom>
              <a:rect b="b" l="l" r="r" t="t"/>
              <a:pathLst>
                <a:path extrusionOk="0" h="9482" w="16558">
                  <a:moveTo>
                    <a:pt x="441" y="1"/>
                  </a:moveTo>
                  <a:cubicBezTo>
                    <a:pt x="200" y="1"/>
                    <a:pt x="0" y="195"/>
                    <a:pt x="0" y="442"/>
                  </a:cubicBezTo>
                  <a:lnTo>
                    <a:pt x="0" y="9482"/>
                  </a:lnTo>
                  <a:lnTo>
                    <a:pt x="16558" y="9482"/>
                  </a:lnTo>
                  <a:lnTo>
                    <a:pt x="16558" y="442"/>
                  </a:lnTo>
                  <a:cubicBezTo>
                    <a:pt x="16558" y="195"/>
                    <a:pt x="16364" y="1"/>
                    <a:pt x="16117"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0"/>
            <p:cNvSpPr/>
            <p:nvPr/>
          </p:nvSpPr>
          <p:spPr>
            <a:xfrm>
              <a:off x="4421755" y="1339607"/>
              <a:ext cx="23376" cy="184709"/>
            </a:xfrm>
            <a:custGeom>
              <a:rect b="b" l="l" r="r" t="t"/>
              <a:pathLst>
                <a:path extrusionOk="0" h="9482" w="1200">
                  <a:moveTo>
                    <a:pt x="1" y="1"/>
                  </a:moveTo>
                  <a:cubicBezTo>
                    <a:pt x="242" y="1"/>
                    <a:pt x="442" y="195"/>
                    <a:pt x="442" y="442"/>
                  </a:cubicBezTo>
                  <a:lnTo>
                    <a:pt x="442" y="9482"/>
                  </a:lnTo>
                  <a:lnTo>
                    <a:pt x="1200" y="9482"/>
                  </a:lnTo>
                  <a:lnTo>
                    <a:pt x="1200" y="442"/>
                  </a:lnTo>
                  <a:cubicBezTo>
                    <a:pt x="1200" y="195"/>
                    <a:pt x="1006" y="1"/>
                    <a:pt x="75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0"/>
            <p:cNvSpPr/>
            <p:nvPr/>
          </p:nvSpPr>
          <p:spPr>
            <a:xfrm>
              <a:off x="4122583" y="1339607"/>
              <a:ext cx="322550" cy="33915"/>
            </a:xfrm>
            <a:custGeom>
              <a:rect b="b" l="l" r="r" t="t"/>
              <a:pathLst>
                <a:path extrusionOk="0" h="1741" w="16558">
                  <a:moveTo>
                    <a:pt x="441" y="1"/>
                  </a:moveTo>
                  <a:cubicBezTo>
                    <a:pt x="200" y="1"/>
                    <a:pt x="0" y="195"/>
                    <a:pt x="0" y="442"/>
                  </a:cubicBezTo>
                  <a:lnTo>
                    <a:pt x="0" y="1741"/>
                  </a:lnTo>
                  <a:lnTo>
                    <a:pt x="16558" y="1741"/>
                  </a:lnTo>
                  <a:lnTo>
                    <a:pt x="16558" y="442"/>
                  </a:lnTo>
                  <a:cubicBezTo>
                    <a:pt x="16558" y="195"/>
                    <a:pt x="16364" y="1"/>
                    <a:pt x="16117"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0"/>
            <p:cNvSpPr/>
            <p:nvPr/>
          </p:nvSpPr>
          <p:spPr>
            <a:xfrm>
              <a:off x="4421755" y="1339607"/>
              <a:ext cx="23376" cy="33915"/>
            </a:xfrm>
            <a:custGeom>
              <a:rect b="b" l="l" r="r" t="t"/>
              <a:pathLst>
                <a:path extrusionOk="0" h="1741" w="1200">
                  <a:moveTo>
                    <a:pt x="1" y="1"/>
                  </a:moveTo>
                  <a:cubicBezTo>
                    <a:pt x="242" y="1"/>
                    <a:pt x="442" y="195"/>
                    <a:pt x="442" y="442"/>
                  </a:cubicBezTo>
                  <a:lnTo>
                    <a:pt x="442" y="1741"/>
                  </a:lnTo>
                  <a:lnTo>
                    <a:pt x="1200" y="1741"/>
                  </a:lnTo>
                  <a:lnTo>
                    <a:pt x="1200" y="442"/>
                  </a:lnTo>
                  <a:cubicBezTo>
                    <a:pt x="1200" y="224"/>
                    <a:pt x="1029" y="48"/>
                    <a:pt x="830" y="24"/>
                  </a:cubicBezTo>
                  <a:cubicBezTo>
                    <a:pt x="806" y="1"/>
                    <a:pt x="782" y="1"/>
                    <a:pt x="759"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0"/>
            <p:cNvSpPr/>
            <p:nvPr/>
          </p:nvSpPr>
          <p:spPr>
            <a:xfrm>
              <a:off x="4148336" y="1394910"/>
              <a:ext cx="91614" cy="104569"/>
            </a:xfrm>
            <a:custGeom>
              <a:rect b="b" l="l" r="r" t="t"/>
              <a:pathLst>
                <a:path extrusionOk="0" h="5368" w="4703">
                  <a:moveTo>
                    <a:pt x="1" y="1"/>
                  </a:moveTo>
                  <a:lnTo>
                    <a:pt x="1" y="5367"/>
                  </a:lnTo>
                  <a:lnTo>
                    <a:pt x="4703" y="5367"/>
                  </a:lnTo>
                  <a:lnTo>
                    <a:pt x="470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0"/>
            <p:cNvSpPr/>
            <p:nvPr/>
          </p:nvSpPr>
          <p:spPr>
            <a:xfrm>
              <a:off x="4265234" y="1394910"/>
              <a:ext cx="154145" cy="48232"/>
            </a:xfrm>
            <a:custGeom>
              <a:rect b="b" l="l" r="r" t="t"/>
              <a:pathLst>
                <a:path extrusionOk="0" h="2476" w="7913">
                  <a:moveTo>
                    <a:pt x="1" y="1"/>
                  </a:moveTo>
                  <a:lnTo>
                    <a:pt x="1" y="2475"/>
                  </a:lnTo>
                  <a:lnTo>
                    <a:pt x="7912" y="2475"/>
                  </a:lnTo>
                  <a:lnTo>
                    <a:pt x="7912" y="1"/>
                  </a:ln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0"/>
            <p:cNvSpPr/>
            <p:nvPr/>
          </p:nvSpPr>
          <p:spPr>
            <a:xfrm>
              <a:off x="4144557" y="1351528"/>
              <a:ext cx="11006" cy="11006"/>
            </a:xfrm>
            <a:custGeom>
              <a:rect b="b" l="l" r="r" t="t"/>
              <a:pathLst>
                <a:path extrusionOk="0" h="565" w="565">
                  <a:moveTo>
                    <a:pt x="294" y="0"/>
                  </a:moveTo>
                  <a:cubicBezTo>
                    <a:pt x="124" y="0"/>
                    <a:pt x="1" y="124"/>
                    <a:pt x="1" y="294"/>
                  </a:cubicBezTo>
                  <a:cubicBezTo>
                    <a:pt x="1" y="441"/>
                    <a:pt x="124" y="564"/>
                    <a:pt x="294" y="564"/>
                  </a:cubicBezTo>
                  <a:cubicBezTo>
                    <a:pt x="441" y="564"/>
                    <a:pt x="565" y="441"/>
                    <a:pt x="565" y="294"/>
                  </a:cubicBezTo>
                  <a:cubicBezTo>
                    <a:pt x="565"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0"/>
            <p:cNvSpPr/>
            <p:nvPr/>
          </p:nvSpPr>
          <p:spPr>
            <a:xfrm>
              <a:off x="4165965" y="1351450"/>
              <a:ext cx="12039" cy="11162"/>
            </a:xfrm>
            <a:custGeom>
              <a:rect b="b" l="l" r="r" t="t"/>
              <a:pathLst>
                <a:path extrusionOk="0" h="573" w="618">
                  <a:moveTo>
                    <a:pt x="314" y="1"/>
                  </a:moveTo>
                  <a:cubicBezTo>
                    <a:pt x="300" y="1"/>
                    <a:pt x="285" y="2"/>
                    <a:pt x="271" y="4"/>
                  </a:cubicBezTo>
                  <a:cubicBezTo>
                    <a:pt x="124" y="28"/>
                    <a:pt x="1" y="175"/>
                    <a:pt x="30" y="322"/>
                  </a:cubicBezTo>
                  <a:cubicBezTo>
                    <a:pt x="51" y="480"/>
                    <a:pt x="172" y="572"/>
                    <a:pt x="320" y="572"/>
                  </a:cubicBezTo>
                  <a:cubicBezTo>
                    <a:pt x="337" y="572"/>
                    <a:pt x="354" y="571"/>
                    <a:pt x="371" y="568"/>
                  </a:cubicBezTo>
                  <a:cubicBezTo>
                    <a:pt x="518" y="545"/>
                    <a:pt x="618" y="398"/>
                    <a:pt x="588" y="251"/>
                  </a:cubicBezTo>
                  <a:cubicBezTo>
                    <a:pt x="567" y="97"/>
                    <a:pt x="445" y="1"/>
                    <a:pt x="31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0"/>
            <p:cNvSpPr/>
            <p:nvPr/>
          </p:nvSpPr>
          <p:spPr>
            <a:xfrm>
              <a:off x="4188406" y="1351450"/>
              <a:ext cx="11941" cy="11162"/>
            </a:xfrm>
            <a:custGeom>
              <a:rect b="b" l="l" r="r" t="t"/>
              <a:pathLst>
                <a:path extrusionOk="0" h="573" w="613">
                  <a:moveTo>
                    <a:pt x="297" y="1"/>
                  </a:moveTo>
                  <a:cubicBezTo>
                    <a:pt x="281" y="1"/>
                    <a:pt x="264" y="2"/>
                    <a:pt x="248" y="4"/>
                  </a:cubicBezTo>
                  <a:cubicBezTo>
                    <a:pt x="101" y="28"/>
                    <a:pt x="1" y="175"/>
                    <a:pt x="24" y="322"/>
                  </a:cubicBezTo>
                  <a:cubicBezTo>
                    <a:pt x="51" y="480"/>
                    <a:pt x="172" y="572"/>
                    <a:pt x="303" y="572"/>
                  </a:cubicBezTo>
                  <a:cubicBezTo>
                    <a:pt x="318" y="572"/>
                    <a:pt x="333" y="571"/>
                    <a:pt x="348" y="568"/>
                  </a:cubicBezTo>
                  <a:cubicBezTo>
                    <a:pt x="494" y="545"/>
                    <a:pt x="612" y="398"/>
                    <a:pt x="589" y="251"/>
                  </a:cubicBezTo>
                  <a:cubicBezTo>
                    <a:pt x="567" y="97"/>
                    <a:pt x="445" y="1"/>
                    <a:pt x="29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0"/>
            <p:cNvSpPr/>
            <p:nvPr/>
          </p:nvSpPr>
          <p:spPr>
            <a:xfrm>
              <a:off x="4265702" y="1542392"/>
              <a:ext cx="36311" cy="11474"/>
            </a:xfrm>
            <a:custGeom>
              <a:rect b="b" l="l" r="r" t="t"/>
              <a:pathLst>
                <a:path extrusionOk="0" h="589" w="1864">
                  <a:moveTo>
                    <a:pt x="271" y="1"/>
                  </a:moveTo>
                  <a:cubicBezTo>
                    <a:pt x="124" y="1"/>
                    <a:pt x="0" y="147"/>
                    <a:pt x="0" y="294"/>
                  </a:cubicBezTo>
                  <a:cubicBezTo>
                    <a:pt x="0" y="465"/>
                    <a:pt x="124" y="588"/>
                    <a:pt x="271" y="588"/>
                  </a:cubicBezTo>
                  <a:lnTo>
                    <a:pt x="1593" y="588"/>
                  </a:lnTo>
                  <a:cubicBezTo>
                    <a:pt x="1740" y="588"/>
                    <a:pt x="1864" y="465"/>
                    <a:pt x="1864" y="294"/>
                  </a:cubicBezTo>
                  <a:cubicBezTo>
                    <a:pt x="1864" y="147"/>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0"/>
            <p:cNvSpPr/>
            <p:nvPr/>
          </p:nvSpPr>
          <p:spPr>
            <a:xfrm>
              <a:off x="4093948" y="1308595"/>
              <a:ext cx="379821" cy="326796"/>
            </a:xfrm>
            <a:custGeom>
              <a:rect b="b" l="l" r="r" t="t"/>
              <a:pathLst>
                <a:path extrusionOk="0" h="16776" w="19498">
                  <a:moveTo>
                    <a:pt x="17587" y="1887"/>
                  </a:moveTo>
                  <a:cubicBezTo>
                    <a:pt x="17687" y="1887"/>
                    <a:pt x="17734" y="1963"/>
                    <a:pt x="17734" y="2034"/>
                  </a:cubicBezTo>
                  <a:lnTo>
                    <a:pt x="17734" y="3062"/>
                  </a:lnTo>
                  <a:lnTo>
                    <a:pt x="1764" y="3062"/>
                  </a:lnTo>
                  <a:lnTo>
                    <a:pt x="1764" y="2034"/>
                  </a:lnTo>
                  <a:lnTo>
                    <a:pt x="1764" y="1987"/>
                  </a:lnTo>
                  <a:cubicBezTo>
                    <a:pt x="1787" y="1934"/>
                    <a:pt x="1840" y="1887"/>
                    <a:pt x="1911" y="1887"/>
                  </a:cubicBezTo>
                  <a:close/>
                  <a:moveTo>
                    <a:pt x="17734" y="3627"/>
                  </a:moveTo>
                  <a:lnTo>
                    <a:pt x="17734" y="10780"/>
                  </a:lnTo>
                  <a:lnTo>
                    <a:pt x="1764" y="10780"/>
                  </a:lnTo>
                  <a:lnTo>
                    <a:pt x="1764" y="3627"/>
                  </a:lnTo>
                  <a:close/>
                  <a:moveTo>
                    <a:pt x="18933" y="11368"/>
                  </a:moveTo>
                  <a:lnTo>
                    <a:pt x="18933" y="12567"/>
                  </a:lnTo>
                  <a:cubicBezTo>
                    <a:pt x="18933" y="12931"/>
                    <a:pt x="18616" y="13249"/>
                    <a:pt x="18245" y="13249"/>
                  </a:cubicBezTo>
                  <a:lnTo>
                    <a:pt x="1253" y="13249"/>
                  </a:lnTo>
                  <a:cubicBezTo>
                    <a:pt x="882" y="13249"/>
                    <a:pt x="565" y="12931"/>
                    <a:pt x="565" y="12567"/>
                  </a:cubicBezTo>
                  <a:lnTo>
                    <a:pt x="565" y="11368"/>
                  </a:lnTo>
                  <a:close/>
                  <a:moveTo>
                    <a:pt x="11315" y="13813"/>
                  </a:moveTo>
                  <a:cubicBezTo>
                    <a:pt x="11339" y="14330"/>
                    <a:pt x="11392" y="15453"/>
                    <a:pt x="11539" y="16217"/>
                  </a:cubicBezTo>
                  <a:lnTo>
                    <a:pt x="7959" y="16217"/>
                  </a:lnTo>
                  <a:cubicBezTo>
                    <a:pt x="8106" y="15453"/>
                    <a:pt x="8159" y="14330"/>
                    <a:pt x="8182" y="13813"/>
                  </a:cubicBezTo>
                  <a:close/>
                  <a:moveTo>
                    <a:pt x="1253" y="0"/>
                  </a:moveTo>
                  <a:cubicBezTo>
                    <a:pt x="565" y="0"/>
                    <a:pt x="1" y="564"/>
                    <a:pt x="1" y="1252"/>
                  </a:cubicBezTo>
                  <a:lnTo>
                    <a:pt x="1" y="12567"/>
                  </a:lnTo>
                  <a:cubicBezTo>
                    <a:pt x="1" y="13249"/>
                    <a:pt x="565" y="13813"/>
                    <a:pt x="1253" y="13813"/>
                  </a:cubicBezTo>
                  <a:lnTo>
                    <a:pt x="7618" y="13813"/>
                  </a:lnTo>
                  <a:cubicBezTo>
                    <a:pt x="7595" y="14477"/>
                    <a:pt x="7518" y="15600"/>
                    <a:pt x="7371" y="16217"/>
                  </a:cubicBezTo>
                  <a:lnTo>
                    <a:pt x="6396" y="16217"/>
                  </a:lnTo>
                  <a:cubicBezTo>
                    <a:pt x="6225" y="16217"/>
                    <a:pt x="6102" y="16334"/>
                    <a:pt x="6102" y="16481"/>
                  </a:cubicBezTo>
                  <a:cubicBezTo>
                    <a:pt x="6102" y="16658"/>
                    <a:pt x="6225" y="16775"/>
                    <a:pt x="6396" y="16775"/>
                  </a:cubicBezTo>
                  <a:lnTo>
                    <a:pt x="13102" y="16775"/>
                  </a:lnTo>
                  <a:cubicBezTo>
                    <a:pt x="13279" y="16775"/>
                    <a:pt x="13396" y="16658"/>
                    <a:pt x="13396" y="16481"/>
                  </a:cubicBezTo>
                  <a:cubicBezTo>
                    <a:pt x="13396" y="16334"/>
                    <a:pt x="13279" y="16217"/>
                    <a:pt x="13102" y="16217"/>
                  </a:cubicBezTo>
                  <a:lnTo>
                    <a:pt x="12126" y="16217"/>
                  </a:lnTo>
                  <a:cubicBezTo>
                    <a:pt x="11980" y="15600"/>
                    <a:pt x="11903" y="14477"/>
                    <a:pt x="11880" y="13813"/>
                  </a:cubicBezTo>
                  <a:lnTo>
                    <a:pt x="18245" y="13813"/>
                  </a:lnTo>
                  <a:cubicBezTo>
                    <a:pt x="18933" y="13813"/>
                    <a:pt x="19497" y="13249"/>
                    <a:pt x="19497" y="12567"/>
                  </a:cubicBezTo>
                  <a:lnTo>
                    <a:pt x="19497" y="3527"/>
                  </a:lnTo>
                  <a:cubicBezTo>
                    <a:pt x="19497" y="3356"/>
                    <a:pt x="19374" y="3233"/>
                    <a:pt x="19203" y="3233"/>
                  </a:cubicBezTo>
                  <a:cubicBezTo>
                    <a:pt x="19056" y="3233"/>
                    <a:pt x="18933" y="3356"/>
                    <a:pt x="18933" y="3527"/>
                  </a:cubicBezTo>
                  <a:lnTo>
                    <a:pt x="18933" y="10780"/>
                  </a:lnTo>
                  <a:lnTo>
                    <a:pt x="18298" y="10780"/>
                  </a:lnTo>
                  <a:lnTo>
                    <a:pt x="18298" y="2034"/>
                  </a:lnTo>
                  <a:cubicBezTo>
                    <a:pt x="18298" y="1640"/>
                    <a:pt x="17981" y="1323"/>
                    <a:pt x="17587" y="1323"/>
                  </a:cubicBezTo>
                  <a:lnTo>
                    <a:pt x="1911" y="1323"/>
                  </a:lnTo>
                  <a:cubicBezTo>
                    <a:pt x="1546" y="1323"/>
                    <a:pt x="1229" y="1593"/>
                    <a:pt x="1200" y="1963"/>
                  </a:cubicBezTo>
                  <a:lnTo>
                    <a:pt x="1200" y="10780"/>
                  </a:lnTo>
                  <a:lnTo>
                    <a:pt x="565" y="10780"/>
                  </a:lnTo>
                  <a:lnTo>
                    <a:pt x="565" y="1252"/>
                  </a:lnTo>
                  <a:cubicBezTo>
                    <a:pt x="565" y="882"/>
                    <a:pt x="882" y="564"/>
                    <a:pt x="1253" y="564"/>
                  </a:cubicBezTo>
                  <a:lnTo>
                    <a:pt x="18245" y="564"/>
                  </a:lnTo>
                  <a:cubicBezTo>
                    <a:pt x="18616" y="564"/>
                    <a:pt x="18933" y="882"/>
                    <a:pt x="18933" y="1252"/>
                  </a:cubicBezTo>
                  <a:lnTo>
                    <a:pt x="18933" y="2204"/>
                  </a:lnTo>
                  <a:cubicBezTo>
                    <a:pt x="18933" y="2351"/>
                    <a:pt x="19056" y="2475"/>
                    <a:pt x="19203" y="2475"/>
                  </a:cubicBezTo>
                  <a:cubicBezTo>
                    <a:pt x="19374" y="2475"/>
                    <a:pt x="19497" y="2351"/>
                    <a:pt x="19497" y="2204"/>
                  </a:cubicBezTo>
                  <a:lnTo>
                    <a:pt x="19497" y="1252"/>
                  </a:lnTo>
                  <a:cubicBezTo>
                    <a:pt x="19497" y="564"/>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0"/>
            <p:cNvSpPr/>
            <p:nvPr/>
          </p:nvSpPr>
          <p:spPr>
            <a:xfrm>
              <a:off x="4142609" y="1389202"/>
              <a:ext cx="102621" cy="116003"/>
            </a:xfrm>
            <a:custGeom>
              <a:rect b="b" l="l" r="r" t="t"/>
              <a:pathLst>
                <a:path extrusionOk="0" h="5955" w="5268">
                  <a:moveTo>
                    <a:pt x="4362" y="588"/>
                  </a:moveTo>
                  <a:lnTo>
                    <a:pt x="2646" y="2551"/>
                  </a:lnTo>
                  <a:lnTo>
                    <a:pt x="906" y="588"/>
                  </a:lnTo>
                  <a:close/>
                  <a:moveTo>
                    <a:pt x="4703" y="1058"/>
                  </a:moveTo>
                  <a:lnTo>
                    <a:pt x="4703" y="4902"/>
                  </a:lnTo>
                  <a:lnTo>
                    <a:pt x="3016" y="2992"/>
                  </a:lnTo>
                  <a:lnTo>
                    <a:pt x="4703" y="1058"/>
                  </a:lnTo>
                  <a:close/>
                  <a:moveTo>
                    <a:pt x="2646" y="3409"/>
                  </a:moveTo>
                  <a:lnTo>
                    <a:pt x="4362" y="5390"/>
                  </a:lnTo>
                  <a:lnTo>
                    <a:pt x="906" y="5390"/>
                  </a:lnTo>
                  <a:lnTo>
                    <a:pt x="2646" y="3409"/>
                  </a:lnTo>
                  <a:close/>
                  <a:moveTo>
                    <a:pt x="295" y="0"/>
                  </a:moveTo>
                  <a:cubicBezTo>
                    <a:pt x="124" y="0"/>
                    <a:pt x="1" y="123"/>
                    <a:pt x="1" y="294"/>
                  </a:cubicBezTo>
                  <a:lnTo>
                    <a:pt x="1" y="2157"/>
                  </a:lnTo>
                  <a:cubicBezTo>
                    <a:pt x="1" y="2304"/>
                    <a:pt x="124" y="2428"/>
                    <a:pt x="295" y="2428"/>
                  </a:cubicBezTo>
                  <a:cubicBezTo>
                    <a:pt x="441" y="2428"/>
                    <a:pt x="565" y="2304"/>
                    <a:pt x="565" y="2157"/>
                  </a:cubicBezTo>
                  <a:lnTo>
                    <a:pt x="565" y="1058"/>
                  </a:lnTo>
                  <a:lnTo>
                    <a:pt x="2258" y="2992"/>
                  </a:lnTo>
                  <a:lnTo>
                    <a:pt x="565" y="4902"/>
                  </a:lnTo>
                  <a:lnTo>
                    <a:pt x="565" y="3480"/>
                  </a:lnTo>
                  <a:cubicBezTo>
                    <a:pt x="565" y="3333"/>
                    <a:pt x="441" y="3209"/>
                    <a:pt x="295" y="3209"/>
                  </a:cubicBezTo>
                  <a:cubicBezTo>
                    <a:pt x="124" y="3209"/>
                    <a:pt x="1" y="3333"/>
                    <a:pt x="1" y="3480"/>
                  </a:cubicBezTo>
                  <a:lnTo>
                    <a:pt x="1" y="5660"/>
                  </a:lnTo>
                  <a:cubicBezTo>
                    <a:pt x="1" y="5831"/>
                    <a:pt x="124" y="5954"/>
                    <a:pt x="295" y="5954"/>
                  </a:cubicBezTo>
                  <a:lnTo>
                    <a:pt x="4997" y="5954"/>
                  </a:lnTo>
                  <a:cubicBezTo>
                    <a:pt x="5144" y="5954"/>
                    <a:pt x="5267" y="5831"/>
                    <a:pt x="5267" y="5660"/>
                  </a:cubicBezTo>
                  <a:lnTo>
                    <a:pt x="5267" y="294"/>
                  </a:lnTo>
                  <a:cubicBezTo>
                    <a:pt x="5267" y="123"/>
                    <a:pt x="5144" y="0"/>
                    <a:pt x="499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0"/>
            <p:cNvSpPr/>
            <p:nvPr/>
          </p:nvSpPr>
          <p:spPr>
            <a:xfrm>
              <a:off x="4259507" y="1389202"/>
              <a:ext cx="165599" cy="59200"/>
            </a:xfrm>
            <a:custGeom>
              <a:rect b="b" l="l" r="r" t="t"/>
              <a:pathLst>
                <a:path extrusionOk="0" h="3039" w="8501">
                  <a:moveTo>
                    <a:pt x="6343" y="588"/>
                  </a:moveTo>
                  <a:lnTo>
                    <a:pt x="4262" y="1228"/>
                  </a:lnTo>
                  <a:lnTo>
                    <a:pt x="2158" y="588"/>
                  </a:lnTo>
                  <a:close/>
                  <a:moveTo>
                    <a:pt x="565" y="688"/>
                  </a:moveTo>
                  <a:lnTo>
                    <a:pt x="3281" y="1522"/>
                  </a:lnTo>
                  <a:lnTo>
                    <a:pt x="565" y="2381"/>
                  </a:lnTo>
                  <a:lnTo>
                    <a:pt x="565" y="688"/>
                  </a:lnTo>
                  <a:close/>
                  <a:moveTo>
                    <a:pt x="7936" y="688"/>
                  </a:moveTo>
                  <a:lnTo>
                    <a:pt x="7936" y="2381"/>
                  </a:lnTo>
                  <a:lnTo>
                    <a:pt x="5220" y="1522"/>
                  </a:lnTo>
                  <a:lnTo>
                    <a:pt x="7936" y="688"/>
                  </a:lnTo>
                  <a:close/>
                  <a:moveTo>
                    <a:pt x="4262" y="1840"/>
                  </a:moveTo>
                  <a:lnTo>
                    <a:pt x="6343" y="2475"/>
                  </a:lnTo>
                  <a:lnTo>
                    <a:pt x="2158" y="2475"/>
                  </a:lnTo>
                  <a:lnTo>
                    <a:pt x="4262" y="1840"/>
                  </a:lnTo>
                  <a:close/>
                  <a:moveTo>
                    <a:pt x="295" y="0"/>
                  </a:moveTo>
                  <a:cubicBezTo>
                    <a:pt x="124" y="0"/>
                    <a:pt x="1" y="123"/>
                    <a:pt x="1" y="294"/>
                  </a:cubicBezTo>
                  <a:lnTo>
                    <a:pt x="1" y="2768"/>
                  </a:lnTo>
                  <a:cubicBezTo>
                    <a:pt x="1" y="2915"/>
                    <a:pt x="124" y="3039"/>
                    <a:pt x="295" y="3039"/>
                  </a:cubicBezTo>
                  <a:lnTo>
                    <a:pt x="8206" y="3039"/>
                  </a:lnTo>
                  <a:cubicBezTo>
                    <a:pt x="8377" y="3039"/>
                    <a:pt x="8500" y="2915"/>
                    <a:pt x="8500" y="2768"/>
                  </a:cubicBezTo>
                  <a:lnTo>
                    <a:pt x="8500" y="294"/>
                  </a:lnTo>
                  <a:cubicBezTo>
                    <a:pt x="8500" y="123"/>
                    <a:pt x="8377" y="0"/>
                    <a:pt x="82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0"/>
            <p:cNvSpPr/>
            <p:nvPr/>
          </p:nvSpPr>
          <p:spPr>
            <a:xfrm>
              <a:off x="4259507" y="1464648"/>
              <a:ext cx="165599" cy="11474"/>
            </a:xfrm>
            <a:custGeom>
              <a:rect b="b" l="l" r="r" t="t"/>
              <a:pathLst>
                <a:path extrusionOk="0" h="589" w="8501">
                  <a:moveTo>
                    <a:pt x="295" y="0"/>
                  </a:moveTo>
                  <a:cubicBezTo>
                    <a:pt x="124" y="0"/>
                    <a:pt x="1" y="124"/>
                    <a:pt x="1" y="294"/>
                  </a:cubicBezTo>
                  <a:cubicBezTo>
                    <a:pt x="1" y="441"/>
                    <a:pt x="124" y="588"/>
                    <a:pt x="295" y="588"/>
                  </a:cubicBezTo>
                  <a:lnTo>
                    <a:pt x="8206" y="588"/>
                  </a:lnTo>
                  <a:cubicBezTo>
                    <a:pt x="8377" y="588"/>
                    <a:pt x="8500" y="441"/>
                    <a:pt x="8500" y="294"/>
                  </a:cubicBezTo>
                  <a:cubicBezTo>
                    <a:pt x="8500" y="124"/>
                    <a:pt x="8377" y="0"/>
                    <a:pt x="82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0"/>
            <p:cNvSpPr/>
            <p:nvPr/>
          </p:nvSpPr>
          <p:spPr>
            <a:xfrm>
              <a:off x="4259507" y="1487556"/>
              <a:ext cx="165599" cy="11006"/>
            </a:xfrm>
            <a:custGeom>
              <a:rect b="b" l="l" r="r" t="t"/>
              <a:pathLst>
                <a:path extrusionOk="0" h="565" w="8501">
                  <a:moveTo>
                    <a:pt x="295" y="0"/>
                  </a:moveTo>
                  <a:cubicBezTo>
                    <a:pt x="124" y="0"/>
                    <a:pt x="1" y="123"/>
                    <a:pt x="1" y="270"/>
                  </a:cubicBezTo>
                  <a:cubicBezTo>
                    <a:pt x="1" y="441"/>
                    <a:pt x="124" y="564"/>
                    <a:pt x="295" y="564"/>
                  </a:cubicBezTo>
                  <a:lnTo>
                    <a:pt x="8206" y="564"/>
                  </a:lnTo>
                  <a:cubicBezTo>
                    <a:pt x="8377" y="564"/>
                    <a:pt x="8500" y="441"/>
                    <a:pt x="8500" y="270"/>
                  </a:cubicBezTo>
                  <a:cubicBezTo>
                    <a:pt x="8500" y="123"/>
                    <a:pt x="8377" y="0"/>
                    <a:pt x="82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40"/>
          <p:cNvGrpSpPr/>
          <p:nvPr/>
        </p:nvGrpSpPr>
        <p:grpSpPr>
          <a:xfrm>
            <a:off x="2568664" y="1322850"/>
            <a:ext cx="379819" cy="379352"/>
            <a:chOff x="3517676" y="1282375"/>
            <a:chExt cx="379819" cy="379352"/>
          </a:xfrm>
        </p:grpSpPr>
        <p:sp>
          <p:nvSpPr>
            <p:cNvPr id="1514" name="Google Shape;1514;p40"/>
            <p:cNvSpPr/>
            <p:nvPr/>
          </p:nvSpPr>
          <p:spPr>
            <a:xfrm>
              <a:off x="3786751" y="1629174"/>
              <a:ext cx="39174" cy="27272"/>
            </a:xfrm>
            <a:custGeom>
              <a:rect b="b" l="l" r="r" t="t"/>
              <a:pathLst>
                <a:path extrusionOk="0" h="1400" w="2011">
                  <a:moveTo>
                    <a:pt x="147" y="1"/>
                  </a:moveTo>
                  <a:cubicBezTo>
                    <a:pt x="147" y="1"/>
                    <a:pt x="124" y="1030"/>
                    <a:pt x="0" y="1400"/>
                  </a:cubicBezTo>
                  <a:lnTo>
                    <a:pt x="2011" y="1400"/>
                  </a:lnTo>
                  <a:cubicBezTo>
                    <a:pt x="1887" y="1030"/>
                    <a:pt x="1864" y="1"/>
                    <a:pt x="1864"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0"/>
            <p:cNvSpPr/>
            <p:nvPr/>
          </p:nvSpPr>
          <p:spPr>
            <a:xfrm>
              <a:off x="3788699" y="1629174"/>
              <a:ext cx="35278" cy="15370"/>
            </a:xfrm>
            <a:custGeom>
              <a:rect b="b" l="l" r="r" t="t"/>
              <a:pathLst>
                <a:path extrusionOk="0" h="789" w="1811">
                  <a:moveTo>
                    <a:pt x="47" y="1"/>
                  </a:moveTo>
                  <a:cubicBezTo>
                    <a:pt x="47" y="1"/>
                    <a:pt x="24" y="395"/>
                    <a:pt x="0" y="789"/>
                  </a:cubicBezTo>
                  <a:lnTo>
                    <a:pt x="1811" y="789"/>
                  </a:lnTo>
                  <a:cubicBezTo>
                    <a:pt x="1764" y="395"/>
                    <a:pt x="1764" y="1"/>
                    <a:pt x="17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0"/>
            <p:cNvSpPr/>
            <p:nvPr/>
          </p:nvSpPr>
          <p:spPr>
            <a:xfrm>
              <a:off x="3720461" y="1512860"/>
              <a:ext cx="171755" cy="116335"/>
            </a:xfrm>
            <a:custGeom>
              <a:rect b="b" l="l" r="r" t="t"/>
              <a:pathLst>
                <a:path extrusionOk="0" h="5972" w="8817">
                  <a:moveTo>
                    <a:pt x="441" y="0"/>
                  </a:moveTo>
                  <a:cubicBezTo>
                    <a:pt x="194" y="0"/>
                    <a:pt x="0" y="218"/>
                    <a:pt x="0" y="464"/>
                  </a:cubicBezTo>
                  <a:lnTo>
                    <a:pt x="0" y="5531"/>
                  </a:lnTo>
                  <a:cubicBezTo>
                    <a:pt x="0" y="5778"/>
                    <a:pt x="194" y="5972"/>
                    <a:pt x="441" y="5972"/>
                  </a:cubicBezTo>
                  <a:lnTo>
                    <a:pt x="8352" y="5972"/>
                  </a:lnTo>
                  <a:cubicBezTo>
                    <a:pt x="8617" y="5972"/>
                    <a:pt x="8817" y="5778"/>
                    <a:pt x="8817" y="5531"/>
                  </a:cubicBezTo>
                  <a:lnTo>
                    <a:pt x="8817" y="464"/>
                  </a:lnTo>
                  <a:cubicBezTo>
                    <a:pt x="8817" y="218"/>
                    <a:pt x="8617" y="0"/>
                    <a:pt x="8352"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0"/>
            <p:cNvSpPr/>
            <p:nvPr/>
          </p:nvSpPr>
          <p:spPr>
            <a:xfrm>
              <a:off x="3720461" y="1607318"/>
              <a:ext cx="171755" cy="21876"/>
            </a:xfrm>
            <a:custGeom>
              <a:rect b="b" l="l" r="r" t="t"/>
              <a:pathLst>
                <a:path extrusionOk="0" h="1123" w="8817">
                  <a:moveTo>
                    <a:pt x="0" y="0"/>
                  </a:moveTo>
                  <a:lnTo>
                    <a:pt x="0" y="682"/>
                  </a:lnTo>
                  <a:cubicBezTo>
                    <a:pt x="0" y="929"/>
                    <a:pt x="194" y="1123"/>
                    <a:pt x="441" y="1123"/>
                  </a:cubicBezTo>
                  <a:lnTo>
                    <a:pt x="8352" y="1123"/>
                  </a:lnTo>
                  <a:cubicBezTo>
                    <a:pt x="8617" y="1123"/>
                    <a:pt x="8817" y="929"/>
                    <a:pt x="8817" y="682"/>
                  </a:cubicBezTo>
                  <a:lnTo>
                    <a:pt x="8817"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0"/>
            <p:cNvSpPr/>
            <p:nvPr/>
          </p:nvSpPr>
          <p:spPr>
            <a:xfrm>
              <a:off x="3868274" y="1607318"/>
              <a:ext cx="23941" cy="21876"/>
            </a:xfrm>
            <a:custGeom>
              <a:rect b="b" l="l" r="r" t="t"/>
              <a:pathLst>
                <a:path extrusionOk="0" h="1123" w="1229">
                  <a:moveTo>
                    <a:pt x="441" y="0"/>
                  </a:moveTo>
                  <a:lnTo>
                    <a:pt x="441" y="682"/>
                  </a:lnTo>
                  <a:cubicBezTo>
                    <a:pt x="441" y="929"/>
                    <a:pt x="247" y="1123"/>
                    <a:pt x="0" y="1123"/>
                  </a:cubicBezTo>
                  <a:lnTo>
                    <a:pt x="764" y="1123"/>
                  </a:lnTo>
                  <a:cubicBezTo>
                    <a:pt x="1029" y="1123"/>
                    <a:pt x="1229" y="929"/>
                    <a:pt x="1229" y="682"/>
                  </a:cubicBezTo>
                  <a:lnTo>
                    <a:pt x="1229"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0"/>
            <p:cNvSpPr/>
            <p:nvPr/>
          </p:nvSpPr>
          <p:spPr>
            <a:xfrm>
              <a:off x="3691378" y="1404085"/>
              <a:ext cx="39057" cy="27155"/>
            </a:xfrm>
            <a:custGeom>
              <a:rect b="b" l="l" r="r" t="t"/>
              <a:pathLst>
                <a:path extrusionOk="0" h="1394" w="2005">
                  <a:moveTo>
                    <a:pt x="147" y="0"/>
                  </a:moveTo>
                  <a:cubicBezTo>
                    <a:pt x="147" y="0"/>
                    <a:pt x="147" y="1029"/>
                    <a:pt x="0" y="1393"/>
                  </a:cubicBezTo>
                  <a:lnTo>
                    <a:pt x="2004" y="1393"/>
                  </a:lnTo>
                  <a:cubicBezTo>
                    <a:pt x="1881" y="1029"/>
                    <a:pt x="1858" y="0"/>
                    <a:pt x="1858"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0"/>
            <p:cNvSpPr/>
            <p:nvPr/>
          </p:nvSpPr>
          <p:spPr>
            <a:xfrm>
              <a:off x="3693657" y="1404085"/>
              <a:ext cx="34947" cy="15233"/>
            </a:xfrm>
            <a:custGeom>
              <a:rect b="b" l="l" r="r" t="t"/>
              <a:pathLst>
                <a:path extrusionOk="0" h="782" w="1794">
                  <a:moveTo>
                    <a:pt x="30" y="0"/>
                  </a:moveTo>
                  <a:cubicBezTo>
                    <a:pt x="30" y="0"/>
                    <a:pt x="30" y="388"/>
                    <a:pt x="1" y="782"/>
                  </a:cubicBezTo>
                  <a:lnTo>
                    <a:pt x="1793" y="782"/>
                  </a:lnTo>
                  <a:cubicBezTo>
                    <a:pt x="1764" y="388"/>
                    <a:pt x="1741" y="0"/>
                    <a:pt x="174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0"/>
            <p:cNvSpPr/>
            <p:nvPr/>
          </p:nvSpPr>
          <p:spPr>
            <a:xfrm>
              <a:off x="3624971" y="1287635"/>
              <a:ext cx="171755" cy="116471"/>
            </a:xfrm>
            <a:custGeom>
              <a:rect b="b" l="l" r="r" t="t"/>
              <a:pathLst>
                <a:path extrusionOk="0" h="5979" w="8817">
                  <a:moveTo>
                    <a:pt x="470" y="0"/>
                  </a:moveTo>
                  <a:cubicBezTo>
                    <a:pt x="223" y="0"/>
                    <a:pt x="0" y="218"/>
                    <a:pt x="0" y="465"/>
                  </a:cubicBezTo>
                  <a:lnTo>
                    <a:pt x="0" y="5537"/>
                  </a:lnTo>
                  <a:cubicBezTo>
                    <a:pt x="0" y="5778"/>
                    <a:pt x="223" y="5978"/>
                    <a:pt x="470" y="5978"/>
                  </a:cubicBezTo>
                  <a:lnTo>
                    <a:pt x="8376" y="5978"/>
                  </a:lnTo>
                  <a:cubicBezTo>
                    <a:pt x="8623" y="5978"/>
                    <a:pt x="8817" y="5778"/>
                    <a:pt x="8817" y="5537"/>
                  </a:cubicBezTo>
                  <a:lnTo>
                    <a:pt x="8817" y="465"/>
                  </a:lnTo>
                  <a:cubicBezTo>
                    <a:pt x="8817" y="218"/>
                    <a:pt x="8623" y="0"/>
                    <a:pt x="8376"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0"/>
            <p:cNvSpPr/>
            <p:nvPr/>
          </p:nvSpPr>
          <p:spPr>
            <a:xfrm>
              <a:off x="3624971" y="1382092"/>
              <a:ext cx="171755" cy="22012"/>
            </a:xfrm>
            <a:custGeom>
              <a:rect b="b" l="l" r="r" t="t"/>
              <a:pathLst>
                <a:path extrusionOk="0" h="1130" w="8817">
                  <a:moveTo>
                    <a:pt x="0" y="1"/>
                  </a:moveTo>
                  <a:lnTo>
                    <a:pt x="0" y="688"/>
                  </a:lnTo>
                  <a:cubicBezTo>
                    <a:pt x="0" y="929"/>
                    <a:pt x="223" y="1129"/>
                    <a:pt x="470" y="1129"/>
                  </a:cubicBezTo>
                  <a:lnTo>
                    <a:pt x="8376" y="1129"/>
                  </a:lnTo>
                  <a:cubicBezTo>
                    <a:pt x="8623" y="1129"/>
                    <a:pt x="8817" y="929"/>
                    <a:pt x="8817" y="688"/>
                  </a:cubicBezTo>
                  <a:lnTo>
                    <a:pt x="8817"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0"/>
            <p:cNvSpPr/>
            <p:nvPr/>
          </p:nvSpPr>
          <p:spPr>
            <a:xfrm>
              <a:off x="3772901" y="1382092"/>
              <a:ext cx="23824" cy="22012"/>
            </a:xfrm>
            <a:custGeom>
              <a:rect b="b" l="l" r="r" t="t"/>
              <a:pathLst>
                <a:path extrusionOk="0" h="1130" w="1223">
                  <a:moveTo>
                    <a:pt x="441" y="1"/>
                  </a:moveTo>
                  <a:lnTo>
                    <a:pt x="441" y="688"/>
                  </a:lnTo>
                  <a:cubicBezTo>
                    <a:pt x="441" y="929"/>
                    <a:pt x="247" y="1129"/>
                    <a:pt x="0" y="1129"/>
                  </a:cubicBezTo>
                  <a:lnTo>
                    <a:pt x="782" y="1129"/>
                  </a:lnTo>
                  <a:cubicBezTo>
                    <a:pt x="1029" y="1129"/>
                    <a:pt x="1223" y="929"/>
                    <a:pt x="1223" y="688"/>
                  </a:cubicBezTo>
                  <a:lnTo>
                    <a:pt x="1223"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0"/>
            <p:cNvSpPr/>
            <p:nvPr/>
          </p:nvSpPr>
          <p:spPr>
            <a:xfrm>
              <a:off x="3589693" y="1629174"/>
              <a:ext cx="39174" cy="27272"/>
            </a:xfrm>
            <a:custGeom>
              <a:rect b="b" l="l" r="r" t="t"/>
              <a:pathLst>
                <a:path extrusionOk="0" h="1400" w="2011">
                  <a:moveTo>
                    <a:pt x="148" y="1"/>
                  </a:moveTo>
                  <a:cubicBezTo>
                    <a:pt x="148" y="1"/>
                    <a:pt x="124" y="1030"/>
                    <a:pt x="1" y="1400"/>
                  </a:cubicBezTo>
                  <a:lnTo>
                    <a:pt x="2011" y="1400"/>
                  </a:lnTo>
                  <a:cubicBezTo>
                    <a:pt x="1887" y="1030"/>
                    <a:pt x="1864" y="1"/>
                    <a:pt x="1864"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0"/>
            <p:cNvSpPr/>
            <p:nvPr/>
          </p:nvSpPr>
          <p:spPr>
            <a:xfrm>
              <a:off x="3591641" y="1629174"/>
              <a:ext cx="35278" cy="15370"/>
            </a:xfrm>
            <a:custGeom>
              <a:rect b="b" l="l" r="r" t="t"/>
              <a:pathLst>
                <a:path extrusionOk="0" h="789" w="1811">
                  <a:moveTo>
                    <a:pt x="48" y="1"/>
                  </a:moveTo>
                  <a:cubicBezTo>
                    <a:pt x="48" y="1"/>
                    <a:pt x="48" y="395"/>
                    <a:pt x="1" y="789"/>
                  </a:cubicBezTo>
                  <a:lnTo>
                    <a:pt x="1811" y="789"/>
                  </a:lnTo>
                  <a:cubicBezTo>
                    <a:pt x="1764" y="395"/>
                    <a:pt x="1764" y="1"/>
                    <a:pt x="176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0"/>
            <p:cNvSpPr/>
            <p:nvPr/>
          </p:nvSpPr>
          <p:spPr>
            <a:xfrm>
              <a:off x="3523403" y="1512860"/>
              <a:ext cx="171775" cy="116335"/>
            </a:xfrm>
            <a:custGeom>
              <a:rect b="b" l="l" r="r" t="t"/>
              <a:pathLst>
                <a:path extrusionOk="0" h="5972" w="8818">
                  <a:moveTo>
                    <a:pt x="441" y="0"/>
                  </a:moveTo>
                  <a:cubicBezTo>
                    <a:pt x="194" y="0"/>
                    <a:pt x="0" y="218"/>
                    <a:pt x="0" y="464"/>
                  </a:cubicBezTo>
                  <a:lnTo>
                    <a:pt x="0" y="5531"/>
                  </a:lnTo>
                  <a:cubicBezTo>
                    <a:pt x="0" y="5778"/>
                    <a:pt x="194" y="5972"/>
                    <a:pt x="441" y="5972"/>
                  </a:cubicBezTo>
                  <a:lnTo>
                    <a:pt x="8376" y="5972"/>
                  </a:lnTo>
                  <a:cubicBezTo>
                    <a:pt x="8623" y="5972"/>
                    <a:pt x="8817" y="5778"/>
                    <a:pt x="8817" y="5531"/>
                  </a:cubicBezTo>
                  <a:lnTo>
                    <a:pt x="8817" y="464"/>
                  </a:lnTo>
                  <a:cubicBezTo>
                    <a:pt x="8817" y="218"/>
                    <a:pt x="8623" y="0"/>
                    <a:pt x="8376"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0"/>
            <p:cNvSpPr/>
            <p:nvPr/>
          </p:nvSpPr>
          <p:spPr>
            <a:xfrm>
              <a:off x="3523403" y="1607318"/>
              <a:ext cx="171775" cy="21876"/>
            </a:xfrm>
            <a:custGeom>
              <a:rect b="b" l="l" r="r" t="t"/>
              <a:pathLst>
                <a:path extrusionOk="0" h="1123" w="8818">
                  <a:moveTo>
                    <a:pt x="0" y="0"/>
                  </a:moveTo>
                  <a:lnTo>
                    <a:pt x="0" y="682"/>
                  </a:lnTo>
                  <a:cubicBezTo>
                    <a:pt x="0" y="929"/>
                    <a:pt x="194" y="1123"/>
                    <a:pt x="441" y="1123"/>
                  </a:cubicBezTo>
                  <a:lnTo>
                    <a:pt x="8376" y="1123"/>
                  </a:lnTo>
                  <a:cubicBezTo>
                    <a:pt x="8623" y="1123"/>
                    <a:pt x="8817" y="929"/>
                    <a:pt x="8817" y="682"/>
                  </a:cubicBezTo>
                  <a:lnTo>
                    <a:pt x="8817"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0"/>
            <p:cNvSpPr/>
            <p:nvPr/>
          </p:nvSpPr>
          <p:spPr>
            <a:xfrm>
              <a:off x="3671333" y="1607318"/>
              <a:ext cx="23844" cy="21876"/>
            </a:xfrm>
            <a:custGeom>
              <a:rect b="b" l="l" r="r" t="t"/>
              <a:pathLst>
                <a:path extrusionOk="0" h="1123" w="1224">
                  <a:moveTo>
                    <a:pt x="441" y="0"/>
                  </a:moveTo>
                  <a:lnTo>
                    <a:pt x="441" y="682"/>
                  </a:lnTo>
                  <a:cubicBezTo>
                    <a:pt x="441" y="929"/>
                    <a:pt x="242" y="1123"/>
                    <a:pt x="1" y="1123"/>
                  </a:cubicBezTo>
                  <a:lnTo>
                    <a:pt x="782" y="1123"/>
                  </a:lnTo>
                  <a:cubicBezTo>
                    <a:pt x="1029" y="1123"/>
                    <a:pt x="1223" y="929"/>
                    <a:pt x="1223" y="682"/>
                  </a:cubicBezTo>
                  <a:lnTo>
                    <a:pt x="1223"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0"/>
            <p:cNvSpPr/>
            <p:nvPr/>
          </p:nvSpPr>
          <p:spPr>
            <a:xfrm>
              <a:off x="3714734" y="1507581"/>
              <a:ext cx="182761" cy="154145"/>
            </a:xfrm>
            <a:custGeom>
              <a:rect b="b" l="l" r="r" t="t"/>
              <a:pathLst>
                <a:path extrusionOk="0" h="7913" w="9382">
                  <a:moveTo>
                    <a:pt x="8817" y="5385"/>
                  </a:moveTo>
                  <a:lnTo>
                    <a:pt x="8817" y="5802"/>
                  </a:lnTo>
                  <a:cubicBezTo>
                    <a:pt x="8817" y="5902"/>
                    <a:pt x="8741" y="5973"/>
                    <a:pt x="8646" y="5973"/>
                  </a:cubicBezTo>
                  <a:lnTo>
                    <a:pt x="735" y="5973"/>
                  </a:lnTo>
                  <a:cubicBezTo>
                    <a:pt x="659" y="5973"/>
                    <a:pt x="588" y="5902"/>
                    <a:pt x="588" y="5802"/>
                  </a:cubicBezTo>
                  <a:lnTo>
                    <a:pt x="588" y="5385"/>
                  </a:lnTo>
                  <a:close/>
                  <a:moveTo>
                    <a:pt x="5290" y="6537"/>
                  </a:moveTo>
                  <a:cubicBezTo>
                    <a:pt x="5290" y="6760"/>
                    <a:pt x="5314" y="7078"/>
                    <a:pt x="5337" y="7348"/>
                  </a:cubicBezTo>
                  <a:lnTo>
                    <a:pt x="4038" y="7348"/>
                  </a:lnTo>
                  <a:cubicBezTo>
                    <a:pt x="4091" y="7078"/>
                    <a:pt x="4115" y="6760"/>
                    <a:pt x="4115" y="6537"/>
                  </a:cubicBezTo>
                  <a:close/>
                  <a:moveTo>
                    <a:pt x="735" y="1"/>
                  </a:moveTo>
                  <a:cubicBezTo>
                    <a:pt x="341" y="1"/>
                    <a:pt x="0" y="318"/>
                    <a:pt x="0" y="735"/>
                  </a:cubicBezTo>
                  <a:lnTo>
                    <a:pt x="0" y="1594"/>
                  </a:lnTo>
                  <a:cubicBezTo>
                    <a:pt x="0" y="1764"/>
                    <a:pt x="124" y="1887"/>
                    <a:pt x="294" y="1887"/>
                  </a:cubicBezTo>
                  <a:cubicBezTo>
                    <a:pt x="441" y="1887"/>
                    <a:pt x="588" y="1764"/>
                    <a:pt x="588" y="1594"/>
                  </a:cubicBezTo>
                  <a:lnTo>
                    <a:pt x="588" y="735"/>
                  </a:lnTo>
                  <a:cubicBezTo>
                    <a:pt x="588" y="635"/>
                    <a:pt x="659" y="565"/>
                    <a:pt x="735" y="565"/>
                  </a:cubicBezTo>
                  <a:lnTo>
                    <a:pt x="8646" y="565"/>
                  </a:lnTo>
                  <a:cubicBezTo>
                    <a:pt x="8741" y="565"/>
                    <a:pt x="8817" y="635"/>
                    <a:pt x="8817" y="735"/>
                  </a:cubicBezTo>
                  <a:lnTo>
                    <a:pt x="8817" y="4826"/>
                  </a:lnTo>
                  <a:lnTo>
                    <a:pt x="588" y="4826"/>
                  </a:lnTo>
                  <a:lnTo>
                    <a:pt x="588" y="2916"/>
                  </a:lnTo>
                  <a:cubicBezTo>
                    <a:pt x="588" y="2769"/>
                    <a:pt x="441" y="2622"/>
                    <a:pt x="294" y="2622"/>
                  </a:cubicBezTo>
                  <a:cubicBezTo>
                    <a:pt x="124" y="2622"/>
                    <a:pt x="0" y="2769"/>
                    <a:pt x="0" y="2916"/>
                  </a:cubicBezTo>
                  <a:lnTo>
                    <a:pt x="0" y="5802"/>
                  </a:lnTo>
                  <a:cubicBezTo>
                    <a:pt x="0" y="6219"/>
                    <a:pt x="341" y="6537"/>
                    <a:pt x="735" y="6537"/>
                  </a:cubicBezTo>
                  <a:lnTo>
                    <a:pt x="3550" y="6537"/>
                  </a:lnTo>
                  <a:cubicBezTo>
                    <a:pt x="3527" y="6807"/>
                    <a:pt x="3503" y="7125"/>
                    <a:pt x="3474" y="7348"/>
                  </a:cubicBezTo>
                  <a:lnTo>
                    <a:pt x="2939" y="7348"/>
                  </a:lnTo>
                  <a:cubicBezTo>
                    <a:pt x="2769" y="7348"/>
                    <a:pt x="2645" y="7471"/>
                    <a:pt x="2645" y="7642"/>
                  </a:cubicBezTo>
                  <a:cubicBezTo>
                    <a:pt x="2645" y="7789"/>
                    <a:pt x="2769" y="7912"/>
                    <a:pt x="2939" y="7912"/>
                  </a:cubicBezTo>
                  <a:lnTo>
                    <a:pt x="6466" y="7912"/>
                  </a:lnTo>
                  <a:cubicBezTo>
                    <a:pt x="6613" y="7912"/>
                    <a:pt x="6736" y="7789"/>
                    <a:pt x="6736" y="7642"/>
                  </a:cubicBezTo>
                  <a:cubicBezTo>
                    <a:pt x="6736" y="7471"/>
                    <a:pt x="6613" y="7348"/>
                    <a:pt x="6466" y="7348"/>
                  </a:cubicBezTo>
                  <a:lnTo>
                    <a:pt x="5925" y="7348"/>
                  </a:lnTo>
                  <a:cubicBezTo>
                    <a:pt x="5878" y="7125"/>
                    <a:pt x="5855" y="6807"/>
                    <a:pt x="5855" y="6537"/>
                  </a:cubicBezTo>
                  <a:lnTo>
                    <a:pt x="8646" y="6537"/>
                  </a:lnTo>
                  <a:cubicBezTo>
                    <a:pt x="9058" y="6537"/>
                    <a:pt x="9381" y="6219"/>
                    <a:pt x="9381" y="5802"/>
                  </a:cubicBezTo>
                  <a:lnTo>
                    <a:pt x="9381" y="735"/>
                  </a:lnTo>
                  <a:cubicBezTo>
                    <a:pt x="9381" y="318"/>
                    <a:pt x="9058" y="1"/>
                    <a:pt x="8646"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0"/>
            <p:cNvSpPr/>
            <p:nvPr/>
          </p:nvSpPr>
          <p:spPr>
            <a:xfrm>
              <a:off x="3517676" y="1507581"/>
              <a:ext cx="183229" cy="154145"/>
            </a:xfrm>
            <a:custGeom>
              <a:rect b="b" l="l" r="r" t="t"/>
              <a:pathLst>
                <a:path extrusionOk="0" h="7913" w="9406">
                  <a:moveTo>
                    <a:pt x="8670" y="565"/>
                  </a:moveTo>
                  <a:cubicBezTo>
                    <a:pt x="8741" y="565"/>
                    <a:pt x="8817" y="635"/>
                    <a:pt x="8817" y="735"/>
                  </a:cubicBezTo>
                  <a:lnTo>
                    <a:pt x="8817" y="4826"/>
                  </a:lnTo>
                  <a:lnTo>
                    <a:pt x="588" y="4826"/>
                  </a:lnTo>
                  <a:lnTo>
                    <a:pt x="588" y="735"/>
                  </a:lnTo>
                  <a:cubicBezTo>
                    <a:pt x="588" y="635"/>
                    <a:pt x="659" y="565"/>
                    <a:pt x="735" y="565"/>
                  </a:cubicBezTo>
                  <a:close/>
                  <a:moveTo>
                    <a:pt x="8817" y="5385"/>
                  </a:moveTo>
                  <a:lnTo>
                    <a:pt x="8817" y="5802"/>
                  </a:lnTo>
                  <a:cubicBezTo>
                    <a:pt x="8817" y="5902"/>
                    <a:pt x="8741" y="5973"/>
                    <a:pt x="8670" y="5973"/>
                  </a:cubicBezTo>
                  <a:lnTo>
                    <a:pt x="735" y="5973"/>
                  </a:lnTo>
                  <a:cubicBezTo>
                    <a:pt x="659" y="5973"/>
                    <a:pt x="588" y="5902"/>
                    <a:pt x="588" y="5802"/>
                  </a:cubicBezTo>
                  <a:lnTo>
                    <a:pt x="588" y="5385"/>
                  </a:lnTo>
                  <a:close/>
                  <a:moveTo>
                    <a:pt x="5291" y="6537"/>
                  </a:moveTo>
                  <a:cubicBezTo>
                    <a:pt x="5291" y="6760"/>
                    <a:pt x="5314" y="7078"/>
                    <a:pt x="5361" y="7348"/>
                  </a:cubicBezTo>
                  <a:lnTo>
                    <a:pt x="4039" y="7348"/>
                  </a:lnTo>
                  <a:cubicBezTo>
                    <a:pt x="4091" y="7078"/>
                    <a:pt x="4115" y="6760"/>
                    <a:pt x="4115" y="6537"/>
                  </a:cubicBezTo>
                  <a:close/>
                  <a:moveTo>
                    <a:pt x="735" y="1"/>
                  </a:moveTo>
                  <a:cubicBezTo>
                    <a:pt x="341" y="1"/>
                    <a:pt x="1" y="318"/>
                    <a:pt x="1" y="735"/>
                  </a:cubicBezTo>
                  <a:lnTo>
                    <a:pt x="1" y="5802"/>
                  </a:lnTo>
                  <a:cubicBezTo>
                    <a:pt x="1" y="6219"/>
                    <a:pt x="341" y="6537"/>
                    <a:pt x="735" y="6537"/>
                  </a:cubicBezTo>
                  <a:lnTo>
                    <a:pt x="3551" y="6537"/>
                  </a:lnTo>
                  <a:cubicBezTo>
                    <a:pt x="3527" y="6807"/>
                    <a:pt x="3504" y="7125"/>
                    <a:pt x="3480" y="7348"/>
                  </a:cubicBezTo>
                  <a:lnTo>
                    <a:pt x="2939" y="7348"/>
                  </a:lnTo>
                  <a:cubicBezTo>
                    <a:pt x="2792" y="7348"/>
                    <a:pt x="2646" y="7471"/>
                    <a:pt x="2646" y="7642"/>
                  </a:cubicBezTo>
                  <a:cubicBezTo>
                    <a:pt x="2646" y="7789"/>
                    <a:pt x="2792" y="7912"/>
                    <a:pt x="2939" y="7912"/>
                  </a:cubicBezTo>
                  <a:lnTo>
                    <a:pt x="6466" y="7912"/>
                  </a:lnTo>
                  <a:cubicBezTo>
                    <a:pt x="6613" y="7912"/>
                    <a:pt x="6760" y="7789"/>
                    <a:pt x="6760" y="7642"/>
                  </a:cubicBezTo>
                  <a:cubicBezTo>
                    <a:pt x="6760" y="7471"/>
                    <a:pt x="6613" y="7348"/>
                    <a:pt x="6466" y="7348"/>
                  </a:cubicBezTo>
                  <a:lnTo>
                    <a:pt x="5925" y="7348"/>
                  </a:lnTo>
                  <a:cubicBezTo>
                    <a:pt x="5902" y="7125"/>
                    <a:pt x="5878" y="6807"/>
                    <a:pt x="5855" y="6537"/>
                  </a:cubicBezTo>
                  <a:lnTo>
                    <a:pt x="8670" y="6537"/>
                  </a:lnTo>
                  <a:cubicBezTo>
                    <a:pt x="9064" y="6537"/>
                    <a:pt x="9405" y="6219"/>
                    <a:pt x="9405" y="5802"/>
                  </a:cubicBezTo>
                  <a:lnTo>
                    <a:pt x="9405" y="735"/>
                  </a:lnTo>
                  <a:cubicBezTo>
                    <a:pt x="9405" y="318"/>
                    <a:pt x="9064" y="1"/>
                    <a:pt x="86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0"/>
            <p:cNvSpPr/>
            <p:nvPr/>
          </p:nvSpPr>
          <p:spPr>
            <a:xfrm>
              <a:off x="3619809" y="1282375"/>
              <a:ext cx="182644" cy="154126"/>
            </a:xfrm>
            <a:custGeom>
              <a:rect b="b" l="l" r="r" t="t"/>
              <a:pathLst>
                <a:path extrusionOk="0" h="7912" w="9376">
                  <a:moveTo>
                    <a:pt x="8817" y="5390"/>
                  </a:moveTo>
                  <a:lnTo>
                    <a:pt x="8817" y="5807"/>
                  </a:lnTo>
                  <a:cubicBezTo>
                    <a:pt x="8817" y="5901"/>
                    <a:pt x="8741" y="5978"/>
                    <a:pt x="8641" y="5978"/>
                  </a:cubicBezTo>
                  <a:lnTo>
                    <a:pt x="735" y="5978"/>
                  </a:lnTo>
                  <a:cubicBezTo>
                    <a:pt x="635" y="5978"/>
                    <a:pt x="559" y="5901"/>
                    <a:pt x="559" y="5807"/>
                  </a:cubicBezTo>
                  <a:lnTo>
                    <a:pt x="559" y="5390"/>
                  </a:lnTo>
                  <a:close/>
                  <a:moveTo>
                    <a:pt x="5261" y="6542"/>
                  </a:moveTo>
                  <a:cubicBezTo>
                    <a:pt x="5291" y="6759"/>
                    <a:pt x="5291" y="7077"/>
                    <a:pt x="5338" y="7347"/>
                  </a:cubicBezTo>
                  <a:lnTo>
                    <a:pt x="4039" y="7347"/>
                  </a:lnTo>
                  <a:cubicBezTo>
                    <a:pt x="4062" y="7077"/>
                    <a:pt x="4086" y="6759"/>
                    <a:pt x="4115" y="6542"/>
                  </a:cubicBezTo>
                  <a:close/>
                  <a:moveTo>
                    <a:pt x="735" y="0"/>
                  </a:moveTo>
                  <a:cubicBezTo>
                    <a:pt x="318" y="0"/>
                    <a:pt x="1" y="317"/>
                    <a:pt x="1" y="735"/>
                  </a:cubicBezTo>
                  <a:lnTo>
                    <a:pt x="1" y="5807"/>
                  </a:lnTo>
                  <a:cubicBezTo>
                    <a:pt x="1" y="6219"/>
                    <a:pt x="318" y="6542"/>
                    <a:pt x="735" y="6542"/>
                  </a:cubicBezTo>
                  <a:lnTo>
                    <a:pt x="3527" y="6542"/>
                  </a:lnTo>
                  <a:cubicBezTo>
                    <a:pt x="3527" y="6807"/>
                    <a:pt x="3498" y="7130"/>
                    <a:pt x="3451" y="7347"/>
                  </a:cubicBezTo>
                  <a:lnTo>
                    <a:pt x="2910" y="7347"/>
                  </a:lnTo>
                  <a:cubicBezTo>
                    <a:pt x="2763" y="7347"/>
                    <a:pt x="2646" y="7471"/>
                    <a:pt x="2646" y="7641"/>
                  </a:cubicBezTo>
                  <a:cubicBezTo>
                    <a:pt x="2646" y="7788"/>
                    <a:pt x="2763" y="7912"/>
                    <a:pt x="2910" y="7912"/>
                  </a:cubicBezTo>
                  <a:lnTo>
                    <a:pt x="6437" y="7912"/>
                  </a:lnTo>
                  <a:cubicBezTo>
                    <a:pt x="6613" y="7912"/>
                    <a:pt x="6731" y="7788"/>
                    <a:pt x="6731" y="7641"/>
                  </a:cubicBezTo>
                  <a:cubicBezTo>
                    <a:pt x="6731" y="7471"/>
                    <a:pt x="6613" y="7347"/>
                    <a:pt x="6437" y="7347"/>
                  </a:cubicBezTo>
                  <a:lnTo>
                    <a:pt x="5925" y="7347"/>
                  </a:lnTo>
                  <a:cubicBezTo>
                    <a:pt x="5878" y="7130"/>
                    <a:pt x="5849" y="6807"/>
                    <a:pt x="5825" y="6542"/>
                  </a:cubicBezTo>
                  <a:lnTo>
                    <a:pt x="8641" y="6542"/>
                  </a:lnTo>
                  <a:cubicBezTo>
                    <a:pt x="9035" y="6542"/>
                    <a:pt x="9376" y="6219"/>
                    <a:pt x="9376" y="5807"/>
                  </a:cubicBezTo>
                  <a:lnTo>
                    <a:pt x="9376" y="735"/>
                  </a:lnTo>
                  <a:cubicBezTo>
                    <a:pt x="9376" y="317"/>
                    <a:pt x="9035" y="0"/>
                    <a:pt x="8641" y="0"/>
                  </a:cubicBezTo>
                  <a:lnTo>
                    <a:pt x="3939" y="0"/>
                  </a:lnTo>
                  <a:cubicBezTo>
                    <a:pt x="3792" y="0"/>
                    <a:pt x="3674" y="123"/>
                    <a:pt x="3674" y="270"/>
                  </a:cubicBezTo>
                  <a:cubicBezTo>
                    <a:pt x="3674" y="441"/>
                    <a:pt x="3792" y="564"/>
                    <a:pt x="3939" y="564"/>
                  </a:cubicBezTo>
                  <a:lnTo>
                    <a:pt x="8641" y="564"/>
                  </a:lnTo>
                  <a:cubicBezTo>
                    <a:pt x="8741" y="564"/>
                    <a:pt x="8817" y="635"/>
                    <a:pt x="8817" y="735"/>
                  </a:cubicBezTo>
                  <a:lnTo>
                    <a:pt x="8817" y="4826"/>
                  </a:lnTo>
                  <a:lnTo>
                    <a:pt x="559" y="4826"/>
                  </a:lnTo>
                  <a:lnTo>
                    <a:pt x="559" y="735"/>
                  </a:lnTo>
                  <a:cubicBezTo>
                    <a:pt x="559" y="635"/>
                    <a:pt x="635" y="564"/>
                    <a:pt x="735" y="564"/>
                  </a:cubicBezTo>
                  <a:lnTo>
                    <a:pt x="2646" y="564"/>
                  </a:lnTo>
                  <a:cubicBezTo>
                    <a:pt x="2792" y="564"/>
                    <a:pt x="2910" y="441"/>
                    <a:pt x="2910" y="270"/>
                  </a:cubicBezTo>
                  <a:cubicBezTo>
                    <a:pt x="2910" y="123"/>
                    <a:pt x="2792" y="0"/>
                    <a:pt x="264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0"/>
            <p:cNvSpPr/>
            <p:nvPr/>
          </p:nvSpPr>
          <p:spPr>
            <a:xfrm>
              <a:off x="3600680" y="1446434"/>
              <a:ext cx="213793" cy="51096"/>
            </a:xfrm>
            <a:custGeom>
              <a:rect b="b" l="l" r="r" t="t"/>
              <a:pathLst>
                <a:path extrusionOk="0" h="2623" w="10975">
                  <a:moveTo>
                    <a:pt x="5485" y="1"/>
                  </a:moveTo>
                  <a:cubicBezTo>
                    <a:pt x="5338" y="1"/>
                    <a:pt x="5215" y="124"/>
                    <a:pt x="5215" y="295"/>
                  </a:cubicBezTo>
                  <a:lnTo>
                    <a:pt x="5215" y="1059"/>
                  </a:lnTo>
                  <a:lnTo>
                    <a:pt x="295" y="1059"/>
                  </a:lnTo>
                  <a:cubicBezTo>
                    <a:pt x="148" y="1059"/>
                    <a:pt x="1" y="1176"/>
                    <a:pt x="1" y="1323"/>
                  </a:cubicBezTo>
                  <a:lnTo>
                    <a:pt x="1" y="2329"/>
                  </a:lnTo>
                  <a:cubicBezTo>
                    <a:pt x="1" y="2499"/>
                    <a:pt x="148" y="2622"/>
                    <a:pt x="295" y="2622"/>
                  </a:cubicBezTo>
                  <a:cubicBezTo>
                    <a:pt x="442" y="2622"/>
                    <a:pt x="589" y="2499"/>
                    <a:pt x="589" y="2329"/>
                  </a:cubicBezTo>
                  <a:lnTo>
                    <a:pt x="589" y="1617"/>
                  </a:lnTo>
                  <a:lnTo>
                    <a:pt x="10411" y="1617"/>
                  </a:lnTo>
                  <a:lnTo>
                    <a:pt x="10411" y="2329"/>
                  </a:lnTo>
                  <a:cubicBezTo>
                    <a:pt x="10411" y="2499"/>
                    <a:pt x="10534" y="2622"/>
                    <a:pt x="10704" y="2622"/>
                  </a:cubicBezTo>
                  <a:cubicBezTo>
                    <a:pt x="10851" y="2622"/>
                    <a:pt x="10975" y="2499"/>
                    <a:pt x="10975" y="2329"/>
                  </a:cubicBezTo>
                  <a:lnTo>
                    <a:pt x="10975" y="1323"/>
                  </a:lnTo>
                  <a:cubicBezTo>
                    <a:pt x="10975" y="1176"/>
                    <a:pt x="10851" y="1059"/>
                    <a:pt x="10704" y="1059"/>
                  </a:cubicBezTo>
                  <a:lnTo>
                    <a:pt x="5779" y="1059"/>
                  </a:lnTo>
                  <a:lnTo>
                    <a:pt x="5779" y="295"/>
                  </a:lnTo>
                  <a:cubicBezTo>
                    <a:pt x="5779" y="124"/>
                    <a:pt x="5655" y="1"/>
                    <a:pt x="548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6" name="Shape 1536"/>
        <p:cNvGrpSpPr/>
        <p:nvPr/>
      </p:nvGrpSpPr>
      <p:grpSpPr>
        <a:xfrm>
          <a:off x="0" y="0"/>
          <a:ext cx="0" cy="0"/>
          <a:chOff x="0" y="0"/>
          <a:chExt cx="0" cy="0"/>
        </a:xfrm>
      </p:grpSpPr>
      <p:sp>
        <p:nvSpPr>
          <p:cNvPr id="1537" name="Google Shape;1537;p41"/>
          <p:cNvSpPr txBox="1"/>
          <p:nvPr>
            <p:ph idx="3" type="subTitle"/>
          </p:nvPr>
        </p:nvSpPr>
        <p:spPr>
          <a:xfrm>
            <a:off x="3420057" y="2971054"/>
            <a:ext cx="23040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538" name="Google Shape;1538;p41"/>
          <p:cNvSpPr txBox="1"/>
          <p:nvPr>
            <p:ph idx="1" type="subTitle"/>
          </p:nvPr>
        </p:nvSpPr>
        <p:spPr>
          <a:xfrm>
            <a:off x="720000" y="2971054"/>
            <a:ext cx="23040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1539" name="Google Shape;1539;p41"/>
          <p:cNvSpPr txBox="1"/>
          <p:nvPr>
            <p:ph idx="2" type="subTitle"/>
          </p:nvPr>
        </p:nvSpPr>
        <p:spPr>
          <a:xfrm>
            <a:off x="720000" y="2571750"/>
            <a:ext cx="23040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Programs</a:t>
            </a:r>
            <a:endParaRPr/>
          </a:p>
        </p:txBody>
      </p:sp>
      <p:sp>
        <p:nvSpPr>
          <p:cNvPr id="1540" name="Google Shape;1540;p41"/>
          <p:cNvSpPr txBox="1"/>
          <p:nvPr>
            <p:ph idx="4" type="subTitle"/>
          </p:nvPr>
        </p:nvSpPr>
        <p:spPr>
          <a:xfrm>
            <a:off x="3420057" y="2571750"/>
            <a:ext cx="23040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Internet</a:t>
            </a:r>
            <a:endParaRPr/>
          </a:p>
        </p:txBody>
      </p:sp>
      <p:sp>
        <p:nvSpPr>
          <p:cNvPr id="1541" name="Google Shape;1541;p41"/>
          <p:cNvSpPr txBox="1"/>
          <p:nvPr>
            <p:ph idx="5" type="subTitle"/>
          </p:nvPr>
        </p:nvSpPr>
        <p:spPr>
          <a:xfrm>
            <a:off x="6120115" y="2971054"/>
            <a:ext cx="23040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542" name="Google Shape;1542;p41"/>
          <p:cNvSpPr txBox="1"/>
          <p:nvPr>
            <p:ph idx="6" type="subTitle"/>
          </p:nvPr>
        </p:nvSpPr>
        <p:spPr>
          <a:xfrm>
            <a:off x="6120115" y="2571750"/>
            <a:ext cx="23040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Basic parts</a:t>
            </a:r>
            <a:endParaRPr/>
          </a:p>
        </p:txBody>
      </p:sp>
      <p:sp>
        <p:nvSpPr>
          <p:cNvPr id="1543" name="Google Shape;1543;p41"/>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this </a:t>
            </a:r>
            <a:r>
              <a:rPr lang="en"/>
              <a:t>computing</a:t>
            </a:r>
            <a:r>
              <a:rPr lang="en"/>
              <a:t> topic about?</a:t>
            </a:r>
            <a:endParaRPr/>
          </a:p>
        </p:txBody>
      </p:sp>
      <p:sp>
        <p:nvSpPr>
          <p:cNvPr id="1544" name="Google Shape;1544;p41"/>
          <p:cNvSpPr/>
          <p:nvPr/>
        </p:nvSpPr>
        <p:spPr>
          <a:xfrm>
            <a:off x="1563588" y="1806688"/>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1"/>
          <p:cNvSpPr/>
          <p:nvPr/>
        </p:nvSpPr>
        <p:spPr>
          <a:xfrm>
            <a:off x="4263588" y="1806688"/>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1"/>
          <p:cNvSpPr/>
          <p:nvPr/>
        </p:nvSpPr>
        <p:spPr>
          <a:xfrm>
            <a:off x="6963588" y="1806688"/>
            <a:ext cx="616800" cy="616800"/>
          </a:xfrm>
          <a:prstGeom prst="ellipse">
            <a:avLst/>
          </a:prstGeom>
          <a:solidFill>
            <a:srgbClr val="AEE2F4">
              <a:alpha val="30820"/>
            </a:srgbClr>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7" name="Google Shape;1547;p41"/>
          <p:cNvGrpSpPr/>
          <p:nvPr/>
        </p:nvGrpSpPr>
        <p:grpSpPr>
          <a:xfrm>
            <a:off x="7082107" y="1951638"/>
            <a:ext cx="379802" cy="326913"/>
            <a:chOff x="5822432" y="1996038"/>
            <a:chExt cx="379802" cy="326913"/>
          </a:xfrm>
        </p:grpSpPr>
        <p:sp>
          <p:nvSpPr>
            <p:cNvPr id="1548" name="Google Shape;1548;p41"/>
            <p:cNvSpPr/>
            <p:nvPr/>
          </p:nvSpPr>
          <p:spPr>
            <a:xfrm>
              <a:off x="5827692" y="2211758"/>
              <a:ext cx="368815" cy="47648"/>
            </a:xfrm>
            <a:custGeom>
              <a:rect b="b" l="l" r="r" t="t"/>
              <a:pathLst>
                <a:path extrusionOk="0" h="2446" w="18933">
                  <a:moveTo>
                    <a:pt x="0" y="0"/>
                  </a:moveTo>
                  <a:lnTo>
                    <a:pt x="0" y="1470"/>
                  </a:lnTo>
                  <a:cubicBezTo>
                    <a:pt x="0" y="2005"/>
                    <a:pt x="441" y="2445"/>
                    <a:pt x="982" y="2445"/>
                  </a:cubicBezTo>
                  <a:lnTo>
                    <a:pt x="17975" y="2445"/>
                  </a:lnTo>
                  <a:cubicBezTo>
                    <a:pt x="18492" y="2445"/>
                    <a:pt x="18933" y="2005"/>
                    <a:pt x="18933" y="1470"/>
                  </a:cubicBezTo>
                  <a:lnTo>
                    <a:pt x="18933"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1"/>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1"/>
            <p:cNvSpPr/>
            <p:nvPr/>
          </p:nvSpPr>
          <p:spPr>
            <a:xfrm>
              <a:off x="5827692" y="2001298"/>
              <a:ext cx="368815" cy="210481"/>
            </a:xfrm>
            <a:custGeom>
              <a:rect b="b" l="l" r="r" t="t"/>
              <a:pathLst>
                <a:path extrusionOk="0" h="10805" w="18933">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1"/>
            <p:cNvSpPr/>
            <p:nvPr/>
          </p:nvSpPr>
          <p:spPr>
            <a:xfrm>
              <a:off x="6163056" y="2001298"/>
              <a:ext cx="33447" cy="210481"/>
            </a:xfrm>
            <a:custGeom>
              <a:rect b="b" l="l" r="r" t="t"/>
              <a:pathLst>
                <a:path extrusionOk="0" h="10805" w="1717">
                  <a:moveTo>
                    <a:pt x="1" y="1"/>
                  </a:moveTo>
                  <a:cubicBezTo>
                    <a:pt x="518" y="1"/>
                    <a:pt x="959" y="442"/>
                    <a:pt x="959" y="982"/>
                  </a:cubicBezTo>
                  <a:lnTo>
                    <a:pt x="959" y="10804"/>
                  </a:lnTo>
                  <a:lnTo>
                    <a:pt x="1717" y="10804"/>
                  </a:lnTo>
                  <a:lnTo>
                    <a:pt x="1717" y="982"/>
                  </a:lnTo>
                  <a:cubicBezTo>
                    <a:pt x="1717" y="442"/>
                    <a:pt x="1276" y="1"/>
                    <a:pt x="759"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1"/>
            <p:cNvSpPr/>
            <p:nvPr/>
          </p:nvSpPr>
          <p:spPr>
            <a:xfrm>
              <a:off x="6163056" y="2211758"/>
              <a:ext cx="33447" cy="47648"/>
            </a:xfrm>
            <a:custGeom>
              <a:rect b="b" l="l" r="r" t="t"/>
              <a:pathLst>
                <a:path extrusionOk="0" h="2446" w="1717">
                  <a:moveTo>
                    <a:pt x="959" y="0"/>
                  </a:moveTo>
                  <a:lnTo>
                    <a:pt x="959" y="1470"/>
                  </a:lnTo>
                  <a:cubicBezTo>
                    <a:pt x="959" y="2005"/>
                    <a:pt x="518" y="2445"/>
                    <a:pt x="1" y="2445"/>
                  </a:cubicBezTo>
                  <a:lnTo>
                    <a:pt x="759" y="2445"/>
                  </a:lnTo>
                  <a:cubicBezTo>
                    <a:pt x="1276" y="2445"/>
                    <a:pt x="1717" y="2005"/>
                    <a:pt x="1717" y="1470"/>
                  </a:cubicBezTo>
                  <a:lnTo>
                    <a:pt x="1717"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1"/>
            <p:cNvSpPr/>
            <p:nvPr/>
          </p:nvSpPr>
          <p:spPr>
            <a:xfrm>
              <a:off x="5970362" y="2259386"/>
              <a:ext cx="83939" cy="57836"/>
            </a:xfrm>
            <a:custGeom>
              <a:rect b="b" l="l" r="r" t="t"/>
              <a:pathLst>
                <a:path extrusionOk="0" h="2969" w="4309">
                  <a:moveTo>
                    <a:pt x="294" y="0"/>
                  </a:moveTo>
                  <a:cubicBezTo>
                    <a:pt x="294" y="0"/>
                    <a:pt x="271" y="2158"/>
                    <a:pt x="0" y="2969"/>
                  </a:cubicBezTo>
                  <a:lnTo>
                    <a:pt x="4309" y="2969"/>
                  </a:lnTo>
                  <a:cubicBezTo>
                    <a:pt x="4038" y="2158"/>
                    <a:pt x="3991" y="0"/>
                    <a:pt x="3991"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1"/>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1"/>
            <p:cNvSpPr/>
            <p:nvPr/>
          </p:nvSpPr>
          <p:spPr>
            <a:xfrm>
              <a:off x="5975621"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1"/>
            <p:cNvSpPr/>
            <p:nvPr/>
          </p:nvSpPr>
          <p:spPr>
            <a:xfrm>
              <a:off x="5851048" y="2027069"/>
              <a:ext cx="322102" cy="184709"/>
            </a:xfrm>
            <a:custGeom>
              <a:rect b="b" l="l" r="r" t="t"/>
              <a:pathLst>
                <a:path extrusionOk="0" h="9482" w="16535">
                  <a:moveTo>
                    <a:pt x="418" y="0"/>
                  </a:moveTo>
                  <a:cubicBezTo>
                    <a:pt x="194" y="0"/>
                    <a:pt x="1" y="200"/>
                    <a:pt x="1" y="418"/>
                  </a:cubicBezTo>
                  <a:lnTo>
                    <a:pt x="1" y="9481"/>
                  </a:lnTo>
                  <a:lnTo>
                    <a:pt x="16535" y="9481"/>
                  </a:lnTo>
                  <a:lnTo>
                    <a:pt x="16535" y="418"/>
                  </a:lnTo>
                  <a:cubicBezTo>
                    <a:pt x="16535" y="200"/>
                    <a:pt x="16358" y="0"/>
                    <a:pt x="1611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1"/>
            <p:cNvSpPr/>
            <p:nvPr/>
          </p:nvSpPr>
          <p:spPr>
            <a:xfrm>
              <a:off x="6150239" y="2027069"/>
              <a:ext cx="22908" cy="184709"/>
            </a:xfrm>
            <a:custGeom>
              <a:rect b="b" l="l" r="r" t="t"/>
              <a:pathLst>
                <a:path extrusionOk="0" h="9482" w="1176">
                  <a:moveTo>
                    <a:pt x="0" y="0"/>
                  </a:moveTo>
                  <a:cubicBezTo>
                    <a:pt x="241" y="0"/>
                    <a:pt x="412" y="200"/>
                    <a:pt x="412" y="418"/>
                  </a:cubicBezTo>
                  <a:lnTo>
                    <a:pt x="412" y="9481"/>
                  </a:lnTo>
                  <a:lnTo>
                    <a:pt x="1176" y="9481"/>
                  </a:lnTo>
                  <a:lnTo>
                    <a:pt x="1176" y="418"/>
                  </a:lnTo>
                  <a:cubicBezTo>
                    <a:pt x="1176" y="200"/>
                    <a:pt x="999" y="0"/>
                    <a:pt x="758"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1"/>
            <p:cNvSpPr/>
            <p:nvPr/>
          </p:nvSpPr>
          <p:spPr>
            <a:xfrm>
              <a:off x="5965083" y="2051906"/>
              <a:ext cx="94030" cy="41473"/>
            </a:xfrm>
            <a:custGeom>
              <a:rect b="b" l="l" r="r" t="t"/>
              <a:pathLst>
                <a:path extrusionOk="0" h="2129" w="4827">
                  <a:moveTo>
                    <a:pt x="248" y="1"/>
                  </a:moveTo>
                  <a:cubicBezTo>
                    <a:pt x="101" y="1"/>
                    <a:pt x="1" y="101"/>
                    <a:pt x="1" y="218"/>
                  </a:cubicBezTo>
                  <a:lnTo>
                    <a:pt x="1" y="1911"/>
                  </a:lnTo>
                  <a:cubicBezTo>
                    <a:pt x="1" y="2035"/>
                    <a:pt x="101" y="2129"/>
                    <a:pt x="248" y="2129"/>
                  </a:cubicBezTo>
                  <a:lnTo>
                    <a:pt x="4603" y="2129"/>
                  </a:lnTo>
                  <a:cubicBezTo>
                    <a:pt x="4727" y="2129"/>
                    <a:pt x="4827" y="2035"/>
                    <a:pt x="4827" y="1911"/>
                  </a:cubicBezTo>
                  <a:lnTo>
                    <a:pt x="4827" y="218"/>
                  </a:lnTo>
                  <a:cubicBezTo>
                    <a:pt x="4827" y="101"/>
                    <a:pt x="4727" y="1"/>
                    <a:pt x="4603" y="1"/>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1"/>
            <p:cNvSpPr/>
            <p:nvPr/>
          </p:nvSpPr>
          <p:spPr>
            <a:xfrm>
              <a:off x="5901656" y="2141572"/>
              <a:ext cx="94030" cy="42038"/>
            </a:xfrm>
            <a:custGeom>
              <a:rect b="b" l="l" r="r" t="t"/>
              <a:pathLst>
                <a:path extrusionOk="0" h="2158" w="4827">
                  <a:moveTo>
                    <a:pt x="241" y="0"/>
                  </a:moveTo>
                  <a:cubicBezTo>
                    <a:pt x="95" y="0"/>
                    <a:pt x="1" y="124"/>
                    <a:pt x="1" y="247"/>
                  </a:cubicBezTo>
                  <a:lnTo>
                    <a:pt x="1" y="1910"/>
                  </a:lnTo>
                  <a:cubicBezTo>
                    <a:pt x="1" y="2034"/>
                    <a:pt x="95" y="2157"/>
                    <a:pt x="241" y="2157"/>
                  </a:cubicBezTo>
                  <a:lnTo>
                    <a:pt x="4603" y="2157"/>
                  </a:lnTo>
                  <a:cubicBezTo>
                    <a:pt x="4726" y="2157"/>
                    <a:pt x="4826" y="2034"/>
                    <a:pt x="4826" y="1910"/>
                  </a:cubicBezTo>
                  <a:lnTo>
                    <a:pt x="4826" y="247"/>
                  </a:lnTo>
                  <a:cubicBezTo>
                    <a:pt x="4826" y="124"/>
                    <a:pt x="4726" y="0"/>
                    <a:pt x="4603"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1"/>
            <p:cNvSpPr/>
            <p:nvPr/>
          </p:nvSpPr>
          <p:spPr>
            <a:xfrm>
              <a:off x="6028529" y="2141572"/>
              <a:ext cx="94010" cy="42038"/>
            </a:xfrm>
            <a:custGeom>
              <a:rect b="b" l="l" r="r" t="t"/>
              <a:pathLst>
                <a:path extrusionOk="0" h="2158" w="4826">
                  <a:moveTo>
                    <a:pt x="247" y="0"/>
                  </a:moveTo>
                  <a:cubicBezTo>
                    <a:pt x="100" y="0"/>
                    <a:pt x="0" y="124"/>
                    <a:pt x="0" y="247"/>
                  </a:cubicBezTo>
                  <a:lnTo>
                    <a:pt x="0" y="1910"/>
                  </a:lnTo>
                  <a:cubicBezTo>
                    <a:pt x="0" y="2034"/>
                    <a:pt x="100" y="2157"/>
                    <a:pt x="247" y="2157"/>
                  </a:cubicBezTo>
                  <a:lnTo>
                    <a:pt x="4602" y="2157"/>
                  </a:lnTo>
                  <a:cubicBezTo>
                    <a:pt x="4726" y="2157"/>
                    <a:pt x="4826" y="2034"/>
                    <a:pt x="4826" y="1910"/>
                  </a:cubicBezTo>
                  <a:lnTo>
                    <a:pt x="4826" y="247"/>
                  </a:lnTo>
                  <a:cubicBezTo>
                    <a:pt x="4826" y="124"/>
                    <a:pt x="4726" y="0"/>
                    <a:pt x="4602" y="0"/>
                  </a:cubicBez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1"/>
            <p:cNvSpPr/>
            <p:nvPr/>
          </p:nvSpPr>
          <p:spPr>
            <a:xfrm>
              <a:off x="5994166" y="2229835"/>
              <a:ext cx="36330" cy="11026"/>
            </a:xfrm>
            <a:custGeom>
              <a:rect b="b" l="l" r="r" t="t"/>
              <a:pathLst>
                <a:path extrusionOk="0" h="566" w="1865">
                  <a:moveTo>
                    <a:pt x="271" y="1"/>
                  </a:moveTo>
                  <a:cubicBezTo>
                    <a:pt x="124" y="1"/>
                    <a:pt x="1" y="124"/>
                    <a:pt x="1" y="295"/>
                  </a:cubicBezTo>
                  <a:cubicBezTo>
                    <a:pt x="1" y="442"/>
                    <a:pt x="124" y="565"/>
                    <a:pt x="271" y="565"/>
                  </a:cubicBezTo>
                  <a:lnTo>
                    <a:pt x="1570" y="565"/>
                  </a:lnTo>
                  <a:cubicBezTo>
                    <a:pt x="1741" y="565"/>
                    <a:pt x="1864" y="442"/>
                    <a:pt x="1864" y="295"/>
                  </a:cubicBezTo>
                  <a:cubicBezTo>
                    <a:pt x="1864" y="124"/>
                    <a:pt x="1741" y="1"/>
                    <a:pt x="1570"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1"/>
            <p:cNvSpPr/>
            <p:nvPr/>
          </p:nvSpPr>
          <p:spPr>
            <a:xfrm>
              <a:off x="5822432" y="1996038"/>
              <a:ext cx="379802" cy="326913"/>
            </a:xfrm>
            <a:custGeom>
              <a:rect b="b" l="l" r="r" t="t"/>
              <a:pathLst>
                <a:path extrusionOk="0" h="16782" w="19497">
                  <a:moveTo>
                    <a:pt x="18245" y="565"/>
                  </a:moveTo>
                  <a:cubicBezTo>
                    <a:pt x="18615" y="565"/>
                    <a:pt x="18909" y="882"/>
                    <a:pt x="18909" y="1252"/>
                  </a:cubicBezTo>
                  <a:lnTo>
                    <a:pt x="18909" y="10780"/>
                  </a:lnTo>
                  <a:lnTo>
                    <a:pt x="18298" y="10780"/>
                  </a:lnTo>
                  <a:lnTo>
                    <a:pt x="18298" y="2011"/>
                  </a:lnTo>
                  <a:cubicBezTo>
                    <a:pt x="18298" y="1617"/>
                    <a:pt x="17974" y="1299"/>
                    <a:pt x="17586" y="1299"/>
                  </a:cubicBezTo>
                  <a:lnTo>
                    <a:pt x="6836" y="1299"/>
                  </a:lnTo>
                  <a:cubicBezTo>
                    <a:pt x="6660" y="1299"/>
                    <a:pt x="6542" y="1446"/>
                    <a:pt x="6542" y="1593"/>
                  </a:cubicBezTo>
                  <a:cubicBezTo>
                    <a:pt x="6542" y="1740"/>
                    <a:pt x="6660" y="1887"/>
                    <a:pt x="6836" y="1887"/>
                  </a:cubicBezTo>
                  <a:lnTo>
                    <a:pt x="17586" y="1887"/>
                  </a:lnTo>
                  <a:cubicBezTo>
                    <a:pt x="17657" y="1887"/>
                    <a:pt x="17733" y="1940"/>
                    <a:pt x="17733" y="2011"/>
                  </a:cubicBezTo>
                  <a:lnTo>
                    <a:pt x="17733" y="10780"/>
                  </a:lnTo>
                  <a:lnTo>
                    <a:pt x="1763" y="10780"/>
                  </a:lnTo>
                  <a:lnTo>
                    <a:pt x="1763" y="2011"/>
                  </a:lnTo>
                  <a:cubicBezTo>
                    <a:pt x="1763" y="1940"/>
                    <a:pt x="1810" y="1887"/>
                    <a:pt x="1887" y="1887"/>
                  </a:cubicBezTo>
                  <a:lnTo>
                    <a:pt x="5484" y="1887"/>
                  </a:lnTo>
                  <a:cubicBezTo>
                    <a:pt x="5660" y="1887"/>
                    <a:pt x="5778" y="1740"/>
                    <a:pt x="5778" y="1593"/>
                  </a:cubicBezTo>
                  <a:cubicBezTo>
                    <a:pt x="5778" y="1446"/>
                    <a:pt x="5660" y="1299"/>
                    <a:pt x="5484" y="1299"/>
                  </a:cubicBezTo>
                  <a:lnTo>
                    <a:pt x="1887" y="1299"/>
                  </a:lnTo>
                  <a:cubicBezTo>
                    <a:pt x="1493" y="1299"/>
                    <a:pt x="1176" y="1617"/>
                    <a:pt x="1176" y="2011"/>
                  </a:cubicBezTo>
                  <a:lnTo>
                    <a:pt x="1176" y="10780"/>
                  </a:lnTo>
                  <a:lnTo>
                    <a:pt x="564" y="10780"/>
                  </a:lnTo>
                  <a:lnTo>
                    <a:pt x="564" y="1252"/>
                  </a:lnTo>
                  <a:cubicBezTo>
                    <a:pt x="564" y="882"/>
                    <a:pt x="882" y="565"/>
                    <a:pt x="1252" y="565"/>
                  </a:cubicBezTo>
                  <a:close/>
                  <a:moveTo>
                    <a:pt x="18909" y="11345"/>
                  </a:moveTo>
                  <a:lnTo>
                    <a:pt x="18909" y="12544"/>
                  </a:lnTo>
                  <a:cubicBezTo>
                    <a:pt x="18909" y="12932"/>
                    <a:pt x="18615" y="13225"/>
                    <a:pt x="18245" y="13225"/>
                  </a:cubicBezTo>
                  <a:lnTo>
                    <a:pt x="1252" y="13225"/>
                  </a:lnTo>
                  <a:cubicBezTo>
                    <a:pt x="882" y="13225"/>
                    <a:pt x="564" y="12932"/>
                    <a:pt x="564" y="12544"/>
                  </a:cubicBezTo>
                  <a:lnTo>
                    <a:pt x="564" y="11345"/>
                  </a:lnTo>
                  <a:close/>
                  <a:moveTo>
                    <a:pt x="11315" y="13790"/>
                  </a:moveTo>
                  <a:cubicBezTo>
                    <a:pt x="11315" y="14331"/>
                    <a:pt x="11391" y="15459"/>
                    <a:pt x="11538" y="16194"/>
                  </a:cubicBezTo>
                  <a:lnTo>
                    <a:pt x="7959" y="16194"/>
                  </a:lnTo>
                  <a:cubicBezTo>
                    <a:pt x="8106" y="15459"/>
                    <a:pt x="8158" y="14331"/>
                    <a:pt x="8182" y="13790"/>
                  </a:cubicBezTo>
                  <a:close/>
                  <a:moveTo>
                    <a:pt x="1252" y="0"/>
                  </a:moveTo>
                  <a:cubicBezTo>
                    <a:pt x="564" y="0"/>
                    <a:pt x="0" y="565"/>
                    <a:pt x="0" y="1252"/>
                  </a:cubicBezTo>
                  <a:lnTo>
                    <a:pt x="0" y="12544"/>
                  </a:lnTo>
                  <a:cubicBezTo>
                    <a:pt x="0" y="13255"/>
                    <a:pt x="564" y="13790"/>
                    <a:pt x="1252" y="13790"/>
                  </a:cubicBezTo>
                  <a:lnTo>
                    <a:pt x="7594" y="13790"/>
                  </a:lnTo>
                  <a:cubicBezTo>
                    <a:pt x="7594" y="14454"/>
                    <a:pt x="7518" y="15577"/>
                    <a:pt x="7371" y="16194"/>
                  </a:cubicBezTo>
                  <a:lnTo>
                    <a:pt x="6366" y="16194"/>
                  </a:lnTo>
                  <a:cubicBezTo>
                    <a:pt x="6219" y="16194"/>
                    <a:pt x="6101" y="16311"/>
                    <a:pt x="6101" y="16488"/>
                  </a:cubicBezTo>
                  <a:cubicBezTo>
                    <a:pt x="6101" y="16635"/>
                    <a:pt x="6219" y="16782"/>
                    <a:pt x="6366" y="16782"/>
                  </a:cubicBezTo>
                  <a:lnTo>
                    <a:pt x="13102" y="16782"/>
                  </a:lnTo>
                  <a:cubicBezTo>
                    <a:pt x="13249" y="16782"/>
                    <a:pt x="13396" y="16635"/>
                    <a:pt x="13396" y="16488"/>
                  </a:cubicBezTo>
                  <a:cubicBezTo>
                    <a:pt x="13396" y="16311"/>
                    <a:pt x="13249" y="16194"/>
                    <a:pt x="13102" y="16194"/>
                  </a:cubicBezTo>
                  <a:lnTo>
                    <a:pt x="12126" y="16194"/>
                  </a:lnTo>
                  <a:cubicBezTo>
                    <a:pt x="11979" y="15577"/>
                    <a:pt x="11903" y="14454"/>
                    <a:pt x="11879"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1"/>
            <p:cNvSpPr/>
            <p:nvPr/>
          </p:nvSpPr>
          <p:spPr>
            <a:xfrm>
              <a:off x="5896397" y="2046179"/>
              <a:ext cx="231870" cy="142691"/>
            </a:xfrm>
            <a:custGeom>
              <a:rect b="b" l="l" r="r" t="t"/>
              <a:pathLst>
                <a:path extrusionOk="0" h="7325" w="11903">
                  <a:moveTo>
                    <a:pt x="8082" y="589"/>
                  </a:moveTo>
                  <a:lnTo>
                    <a:pt x="8082" y="2129"/>
                  </a:lnTo>
                  <a:lnTo>
                    <a:pt x="3821" y="2129"/>
                  </a:lnTo>
                  <a:lnTo>
                    <a:pt x="3821" y="589"/>
                  </a:lnTo>
                  <a:close/>
                  <a:moveTo>
                    <a:pt x="4826" y="5191"/>
                  </a:moveTo>
                  <a:lnTo>
                    <a:pt x="4826" y="6760"/>
                  </a:lnTo>
                  <a:lnTo>
                    <a:pt x="564" y="6760"/>
                  </a:lnTo>
                  <a:lnTo>
                    <a:pt x="564" y="5191"/>
                  </a:lnTo>
                  <a:close/>
                  <a:moveTo>
                    <a:pt x="3774" y="1"/>
                  </a:moveTo>
                  <a:cubicBezTo>
                    <a:pt x="3480" y="1"/>
                    <a:pt x="3233" y="248"/>
                    <a:pt x="3233" y="512"/>
                  </a:cubicBezTo>
                  <a:lnTo>
                    <a:pt x="3233" y="2205"/>
                  </a:lnTo>
                  <a:cubicBezTo>
                    <a:pt x="3233" y="2475"/>
                    <a:pt x="3480" y="2716"/>
                    <a:pt x="3774" y="2716"/>
                  </a:cubicBezTo>
                  <a:lnTo>
                    <a:pt x="5655" y="2716"/>
                  </a:lnTo>
                  <a:lnTo>
                    <a:pt x="5655" y="3504"/>
                  </a:lnTo>
                  <a:lnTo>
                    <a:pt x="2916" y="3504"/>
                  </a:lnTo>
                  <a:cubicBezTo>
                    <a:pt x="2645" y="3504"/>
                    <a:pt x="2398" y="3722"/>
                    <a:pt x="2398" y="4015"/>
                  </a:cubicBezTo>
                  <a:lnTo>
                    <a:pt x="2398" y="4627"/>
                  </a:lnTo>
                  <a:lnTo>
                    <a:pt x="511" y="4627"/>
                  </a:lnTo>
                  <a:cubicBezTo>
                    <a:pt x="218" y="4627"/>
                    <a:pt x="0" y="4850"/>
                    <a:pt x="0" y="5144"/>
                  </a:cubicBezTo>
                  <a:lnTo>
                    <a:pt x="0" y="6807"/>
                  </a:lnTo>
                  <a:cubicBezTo>
                    <a:pt x="0" y="7101"/>
                    <a:pt x="218" y="7325"/>
                    <a:pt x="511" y="7325"/>
                  </a:cubicBezTo>
                  <a:lnTo>
                    <a:pt x="4873" y="7325"/>
                  </a:lnTo>
                  <a:cubicBezTo>
                    <a:pt x="5167" y="7325"/>
                    <a:pt x="5390" y="7101"/>
                    <a:pt x="5390" y="6807"/>
                  </a:cubicBezTo>
                  <a:lnTo>
                    <a:pt x="5390" y="5144"/>
                  </a:lnTo>
                  <a:cubicBezTo>
                    <a:pt x="5390" y="4850"/>
                    <a:pt x="5167" y="4627"/>
                    <a:pt x="4873" y="4627"/>
                  </a:cubicBezTo>
                  <a:lnTo>
                    <a:pt x="2963" y="4627"/>
                  </a:lnTo>
                  <a:lnTo>
                    <a:pt x="2963" y="4068"/>
                  </a:lnTo>
                  <a:lnTo>
                    <a:pt x="8917" y="4068"/>
                  </a:lnTo>
                  <a:lnTo>
                    <a:pt x="8917" y="4627"/>
                  </a:lnTo>
                  <a:lnTo>
                    <a:pt x="7030" y="4627"/>
                  </a:lnTo>
                  <a:cubicBezTo>
                    <a:pt x="6736" y="4627"/>
                    <a:pt x="6489" y="4850"/>
                    <a:pt x="6489" y="5144"/>
                  </a:cubicBezTo>
                  <a:lnTo>
                    <a:pt x="6489" y="6807"/>
                  </a:lnTo>
                  <a:cubicBezTo>
                    <a:pt x="6489" y="7101"/>
                    <a:pt x="6736" y="7325"/>
                    <a:pt x="7030" y="7325"/>
                  </a:cubicBezTo>
                  <a:lnTo>
                    <a:pt x="7741" y="7325"/>
                  </a:lnTo>
                  <a:cubicBezTo>
                    <a:pt x="7912" y="7325"/>
                    <a:pt x="8035" y="7201"/>
                    <a:pt x="8035" y="7054"/>
                  </a:cubicBezTo>
                  <a:cubicBezTo>
                    <a:pt x="8035" y="6884"/>
                    <a:pt x="7912" y="6760"/>
                    <a:pt x="7741" y="6760"/>
                  </a:cubicBezTo>
                  <a:lnTo>
                    <a:pt x="7077" y="6760"/>
                  </a:lnTo>
                  <a:lnTo>
                    <a:pt x="7077" y="5191"/>
                  </a:lnTo>
                  <a:lnTo>
                    <a:pt x="11338" y="5191"/>
                  </a:lnTo>
                  <a:lnTo>
                    <a:pt x="11338" y="6760"/>
                  </a:lnTo>
                  <a:lnTo>
                    <a:pt x="9087" y="6760"/>
                  </a:lnTo>
                  <a:cubicBezTo>
                    <a:pt x="8917" y="6760"/>
                    <a:pt x="8793" y="6884"/>
                    <a:pt x="8793" y="7054"/>
                  </a:cubicBezTo>
                  <a:cubicBezTo>
                    <a:pt x="8793" y="7201"/>
                    <a:pt x="8917" y="7325"/>
                    <a:pt x="9087" y="7325"/>
                  </a:cubicBezTo>
                  <a:lnTo>
                    <a:pt x="11385" y="7325"/>
                  </a:lnTo>
                  <a:cubicBezTo>
                    <a:pt x="11656" y="7325"/>
                    <a:pt x="11903" y="7101"/>
                    <a:pt x="11903" y="6807"/>
                  </a:cubicBezTo>
                  <a:lnTo>
                    <a:pt x="11903" y="5144"/>
                  </a:lnTo>
                  <a:cubicBezTo>
                    <a:pt x="11903" y="4850"/>
                    <a:pt x="11656" y="4627"/>
                    <a:pt x="11385" y="4627"/>
                  </a:cubicBezTo>
                  <a:lnTo>
                    <a:pt x="9475" y="4627"/>
                  </a:lnTo>
                  <a:lnTo>
                    <a:pt x="9475" y="4015"/>
                  </a:lnTo>
                  <a:cubicBezTo>
                    <a:pt x="9475" y="3722"/>
                    <a:pt x="9258" y="3504"/>
                    <a:pt x="8964" y="3504"/>
                  </a:cubicBezTo>
                  <a:lnTo>
                    <a:pt x="6219" y="3504"/>
                  </a:lnTo>
                  <a:lnTo>
                    <a:pt x="6219" y="2716"/>
                  </a:lnTo>
                  <a:lnTo>
                    <a:pt x="8129" y="2716"/>
                  </a:lnTo>
                  <a:cubicBezTo>
                    <a:pt x="8423" y="2716"/>
                    <a:pt x="8646" y="2475"/>
                    <a:pt x="8646" y="2205"/>
                  </a:cubicBezTo>
                  <a:lnTo>
                    <a:pt x="8646" y="512"/>
                  </a:lnTo>
                  <a:cubicBezTo>
                    <a:pt x="8646" y="248"/>
                    <a:pt x="8423" y="1"/>
                    <a:pt x="8129"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 name="Google Shape;1564;p41"/>
          <p:cNvGrpSpPr/>
          <p:nvPr/>
        </p:nvGrpSpPr>
        <p:grpSpPr>
          <a:xfrm>
            <a:off x="4382089" y="1951638"/>
            <a:ext cx="379821" cy="326913"/>
            <a:chOff x="3517676" y="1996038"/>
            <a:chExt cx="379821" cy="326913"/>
          </a:xfrm>
        </p:grpSpPr>
        <p:sp>
          <p:nvSpPr>
            <p:cNvPr id="1565" name="Google Shape;1565;p41"/>
            <p:cNvSpPr/>
            <p:nvPr/>
          </p:nvSpPr>
          <p:spPr>
            <a:xfrm>
              <a:off x="3523403" y="2211758"/>
              <a:ext cx="368815" cy="47648"/>
            </a:xfrm>
            <a:custGeom>
              <a:rect b="b" l="l" r="r" t="t"/>
              <a:pathLst>
                <a:path extrusionOk="0" h="2446" w="18933">
                  <a:moveTo>
                    <a:pt x="0" y="0"/>
                  </a:moveTo>
                  <a:lnTo>
                    <a:pt x="0" y="1470"/>
                  </a:lnTo>
                  <a:cubicBezTo>
                    <a:pt x="0" y="2005"/>
                    <a:pt x="441" y="2445"/>
                    <a:pt x="953" y="2445"/>
                  </a:cubicBezTo>
                  <a:lnTo>
                    <a:pt x="17951" y="2445"/>
                  </a:lnTo>
                  <a:cubicBezTo>
                    <a:pt x="18492" y="2445"/>
                    <a:pt x="18933" y="2005"/>
                    <a:pt x="18933" y="1470"/>
                  </a:cubicBezTo>
                  <a:lnTo>
                    <a:pt x="18933" y="0"/>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1"/>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1"/>
            <p:cNvSpPr/>
            <p:nvPr/>
          </p:nvSpPr>
          <p:spPr>
            <a:xfrm>
              <a:off x="3523403" y="2001298"/>
              <a:ext cx="368815" cy="210481"/>
            </a:xfrm>
            <a:custGeom>
              <a:rect b="b" l="l" r="r" t="t"/>
              <a:pathLst>
                <a:path extrusionOk="0" h="10805" w="18933">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1"/>
            <p:cNvSpPr/>
            <p:nvPr/>
          </p:nvSpPr>
          <p:spPr>
            <a:xfrm>
              <a:off x="3858320" y="2001298"/>
              <a:ext cx="33895" cy="210481"/>
            </a:xfrm>
            <a:custGeom>
              <a:rect b="b" l="l" r="r" t="t"/>
              <a:pathLst>
                <a:path extrusionOk="0" h="10805" w="1740">
                  <a:moveTo>
                    <a:pt x="0" y="1"/>
                  </a:moveTo>
                  <a:cubicBezTo>
                    <a:pt x="541" y="1"/>
                    <a:pt x="982" y="442"/>
                    <a:pt x="982" y="982"/>
                  </a:cubicBezTo>
                  <a:lnTo>
                    <a:pt x="982" y="10804"/>
                  </a:lnTo>
                  <a:lnTo>
                    <a:pt x="1740" y="10804"/>
                  </a:lnTo>
                  <a:lnTo>
                    <a:pt x="1740" y="982"/>
                  </a:lnTo>
                  <a:cubicBezTo>
                    <a:pt x="1740" y="442"/>
                    <a:pt x="1299" y="1"/>
                    <a:pt x="758"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1"/>
            <p:cNvSpPr/>
            <p:nvPr/>
          </p:nvSpPr>
          <p:spPr>
            <a:xfrm>
              <a:off x="3858320" y="2211758"/>
              <a:ext cx="33895" cy="47648"/>
            </a:xfrm>
            <a:custGeom>
              <a:rect b="b" l="l" r="r" t="t"/>
              <a:pathLst>
                <a:path extrusionOk="0" h="2446" w="1740">
                  <a:moveTo>
                    <a:pt x="982" y="0"/>
                  </a:moveTo>
                  <a:lnTo>
                    <a:pt x="982" y="1470"/>
                  </a:lnTo>
                  <a:cubicBezTo>
                    <a:pt x="982" y="2005"/>
                    <a:pt x="541" y="2445"/>
                    <a:pt x="0" y="2445"/>
                  </a:cubicBezTo>
                  <a:lnTo>
                    <a:pt x="758" y="2445"/>
                  </a:lnTo>
                  <a:cubicBezTo>
                    <a:pt x="1299" y="2445"/>
                    <a:pt x="1740" y="2005"/>
                    <a:pt x="1740" y="1470"/>
                  </a:cubicBezTo>
                  <a:lnTo>
                    <a:pt x="1740" y="0"/>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1"/>
            <p:cNvSpPr/>
            <p:nvPr/>
          </p:nvSpPr>
          <p:spPr>
            <a:xfrm>
              <a:off x="3665606" y="2259386"/>
              <a:ext cx="83959" cy="57836"/>
            </a:xfrm>
            <a:custGeom>
              <a:rect b="b" l="l" r="r" t="t"/>
              <a:pathLst>
                <a:path extrusionOk="0" h="2969" w="4310">
                  <a:moveTo>
                    <a:pt x="318" y="0"/>
                  </a:moveTo>
                  <a:cubicBezTo>
                    <a:pt x="318" y="0"/>
                    <a:pt x="295" y="2158"/>
                    <a:pt x="1" y="2969"/>
                  </a:cubicBezTo>
                  <a:lnTo>
                    <a:pt x="4309" y="2969"/>
                  </a:lnTo>
                  <a:cubicBezTo>
                    <a:pt x="4039" y="2158"/>
                    <a:pt x="4015" y="0"/>
                    <a:pt x="401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1"/>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1"/>
            <p:cNvSpPr/>
            <p:nvPr/>
          </p:nvSpPr>
          <p:spPr>
            <a:xfrm>
              <a:off x="3671333" y="2259386"/>
              <a:ext cx="72953" cy="14902"/>
            </a:xfrm>
            <a:custGeom>
              <a:rect b="b" l="l" r="r" t="t"/>
              <a:pathLst>
                <a:path extrusionOk="0" h="765" w="3745">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1"/>
            <p:cNvSpPr/>
            <p:nvPr/>
          </p:nvSpPr>
          <p:spPr>
            <a:xfrm>
              <a:off x="3546760" y="2027069"/>
              <a:ext cx="322102" cy="184709"/>
            </a:xfrm>
            <a:custGeom>
              <a:rect b="b" l="l" r="r" t="t"/>
              <a:pathLst>
                <a:path extrusionOk="0" h="9482" w="16535">
                  <a:moveTo>
                    <a:pt x="418" y="0"/>
                  </a:moveTo>
                  <a:cubicBezTo>
                    <a:pt x="171" y="0"/>
                    <a:pt x="0" y="200"/>
                    <a:pt x="0" y="418"/>
                  </a:cubicBezTo>
                  <a:lnTo>
                    <a:pt x="0" y="9481"/>
                  </a:lnTo>
                  <a:lnTo>
                    <a:pt x="16535" y="9481"/>
                  </a:lnTo>
                  <a:lnTo>
                    <a:pt x="16535" y="418"/>
                  </a:lnTo>
                  <a:cubicBezTo>
                    <a:pt x="16535" y="200"/>
                    <a:pt x="16335" y="0"/>
                    <a:pt x="16117" y="0"/>
                  </a:cubicBez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1"/>
            <p:cNvSpPr/>
            <p:nvPr/>
          </p:nvSpPr>
          <p:spPr>
            <a:xfrm>
              <a:off x="3546760" y="2027069"/>
              <a:ext cx="322102" cy="33915"/>
            </a:xfrm>
            <a:custGeom>
              <a:rect b="b" l="l" r="r" t="t"/>
              <a:pathLst>
                <a:path extrusionOk="0" h="1741" w="16535">
                  <a:moveTo>
                    <a:pt x="418" y="0"/>
                  </a:moveTo>
                  <a:cubicBezTo>
                    <a:pt x="171" y="0"/>
                    <a:pt x="0" y="200"/>
                    <a:pt x="0" y="418"/>
                  </a:cubicBezTo>
                  <a:lnTo>
                    <a:pt x="0" y="1740"/>
                  </a:lnTo>
                  <a:lnTo>
                    <a:pt x="16535" y="1740"/>
                  </a:lnTo>
                  <a:lnTo>
                    <a:pt x="16535" y="418"/>
                  </a:lnTo>
                  <a:cubicBezTo>
                    <a:pt x="16535" y="200"/>
                    <a:pt x="16335" y="0"/>
                    <a:pt x="16117" y="0"/>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1"/>
            <p:cNvSpPr/>
            <p:nvPr/>
          </p:nvSpPr>
          <p:spPr>
            <a:xfrm>
              <a:off x="3845950" y="2027069"/>
              <a:ext cx="22908" cy="33915"/>
            </a:xfrm>
            <a:custGeom>
              <a:rect b="b" l="l" r="r" t="t"/>
              <a:pathLst>
                <a:path extrusionOk="0" h="1741" w="1176">
                  <a:moveTo>
                    <a:pt x="0" y="0"/>
                  </a:moveTo>
                  <a:cubicBezTo>
                    <a:pt x="218" y="0"/>
                    <a:pt x="412" y="200"/>
                    <a:pt x="412" y="418"/>
                  </a:cubicBezTo>
                  <a:lnTo>
                    <a:pt x="412" y="1740"/>
                  </a:lnTo>
                  <a:lnTo>
                    <a:pt x="1176" y="1740"/>
                  </a:lnTo>
                  <a:lnTo>
                    <a:pt x="1176" y="418"/>
                  </a:lnTo>
                  <a:cubicBezTo>
                    <a:pt x="1176" y="224"/>
                    <a:pt x="1029" y="24"/>
                    <a:pt x="805" y="0"/>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1"/>
            <p:cNvSpPr/>
            <p:nvPr/>
          </p:nvSpPr>
          <p:spPr>
            <a:xfrm>
              <a:off x="3568285" y="2038523"/>
              <a:ext cx="11474" cy="11454"/>
            </a:xfrm>
            <a:custGeom>
              <a:rect b="b" l="l" r="r" t="t"/>
              <a:pathLst>
                <a:path extrusionOk="0" h="588" w="589">
                  <a:moveTo>
                    <a:pt x="294" y="0"/>
                  </a:moveTo>
                  <a:cubicBezTo>
                    <a:pt x="147" y="0"/>
                    <a:pt x="1" y="147"/>
                    <a:pt x="1" y="294"/>
                  </a:cubicBezTo>
                  <a:cubicBezTo>
                    <a:pt x="1" y="464"/>
                    <a:pt x="147" y="588"/>
                    <a:pt x="294" y="588"/>
                  </a:cubicBezTo>
                  <a:cubicBezTo>
                    <a:pt x="441" y="588"/>
                    <a:pt x="588" y="464"/>
                    <a:pt x="588" y="294"/>
                  </a:cubicBezTo>
                  <a:cubicBezTo>
                    <a:pt x="588"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1"/>
            <p:cNvSpPr/>
            <p:nvPr/>
          </p:nvSpPr>
          <p:spPr>
            <a:xfrm>
              <a:off x="3590609" y="2038523"/>
              <a:ext cx="11006" cy="11454"/>
            </a:xfrm>
            <a:custGeom>
              <a:rect b="b" l="l" r="r" t="t"/>
              <a:pathLst>
                <a:path extrusionOk="0" h="588" w="565">
                  <a:moveTo>
                    <a:pt x="271" y="0"/>
                  </a:moveTo>
                  <a:cubicBezTo>
                    <a:pt x="124" y="0"/>
                    <a:pt x="1" y="147"/>
                    <a:pt x="1" y="294"/>
                  </a:cubicBezTo>
                  <a:cubicBezTo>
                    <a:pt x="1" y="464"/>
                    <a:pt x="124" y="588"/>
                    <a:pt x="271" y="588"/>
                  </a:cubicBezTo>
                  <a:cubicBezTo>
                    <a:pt x="442" y="588"/>
                    <a:pt x="565" y="464"/>
                    <a:pt x="565" y="294"/>
                  </a:cubicBezTo>
                  <a:cubicBezTo>
                    <a:pt x="565" y="147"/>
                    <a:pt x="442" y="0"/>
                    <a:pt x="271"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1"/>
            <p:cNvSpPr/>
            <p:nvPr/>
          </p:nvSpPr>
          <p:spPr>
            <a:xfrm>
              <a:off x="3612601" y="2038523"/>
              <a:ext cx="11006" cy="11454"/>
            </a:xfrm>
            <a:custGeom>
              <a:rect b="b" l="l" r="r" t="t"/>
              <a:pathLst>
                <a:path extrusionOk="0" h="588" w="565">
                  <a:moveTo>
                    <a:pt x="294" y="0"/>
                  </a:moveTo>
                  <a:cubicBezTo>
                    <a:pt x="124" y="0"/>
                    <a:pt x="0" y="147"/>
                    <a:pt x="0" y="294"/>
                  </a:cubicBezTo>
                  <a:cubicBezTo>
                    <a:pt x="0" y="464"/>
                    <a:pt x="124" y="588"/>
                    <a:pt x="294" y="588"/>
                  </a:cubicBezTo>
                  <a:cubicBezTo>
                    <a:pt x="441" y="588"/>
                    <a:pt x="564" y="464"/>
                    <a:pt x="564" y="294"/>
                  </a:cubicBezTo>
                  <a:cubicBezTo>
                    <a:pt x="564" y="147"/>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1"/>
            <p:cNvSpPr/>
            <p:nvPr/>
          </p:nvSpPr>
          <p:spPr>
            <a:xfrm>
              <a:off x="3612601" y="2095307"/>
              <a:ext cx="26240" cy="62998"/>
            </a:xfrm>
            <a:custGeom>
              <a:rect b="b" l="l" r="r" t="t"/>
              <a:pathLst>
                <a:path extrusionOk="0" h="3234" w="1347">
                  <a:moveTo>
                    <a:pt x="664" y="0"/>
                  </a:moveTo>
                  <a:cubicBezTo>
                    <a:pt x="517" y="0"/>
                    <a:pt x="394" y="124"/>
                    <a:pt x="394" y="271"/>
                  </a:cubicBezTo>
                  <a:lnTo>
                    <a:pt x="394" y="688"/>
                  </a:lnTo>
                  <a:lnTo>
                    <a:pt x="294" y="688"/>
                  </a:lnTo>
                  <a:cubicBezTo>
                    <a:pt x="124" y="688"/>
                    <a:pt x="0" y="812"/>
                    <a:pt x="0" y="982"/>
                  </a:cubicBezTo>
                  <a:cubicBezTo>
                    <a:pt x="0" y="1129"/>
                    <a:pt x="124" y="1252"/>
                    <a:pt x="294" y="1252"/>
                  </a:cubicBezTo>
                  <a:lnTo>
                    <a:pt x="394" y="1252"/>
                  </a:lnTo>
                  <a:lnTo>
                    <a:pt x="394" y="2939"/>
                  </a:lnTo>
                  <a:cubicBezTo>
                    <a:pt x="394" y="3110"/>
                    <a:pt x="517" y="3233"/>
                    <a:pt x="664" y="3233"/>
                  </a:cubicBezTo>
                  <a:cubicBezTo>
                    <a:pt x="835" y="3233"/>
                    <a:pt x="958" y="3110"/>
                    <a:pt x="958" y="2939"/>
                  </a:cubicBezTo>
                  <a:lnTo>
                    <a:pt x="958" y="1252"/>
                  </a:lnTo>
                  <a:lnTo>
                    <a:pt x="1052" y="1252"/>
                  </a:lnTo>
                  <a:cubicBezTo>
                    <a:pt x="1223" y="1252"/>
                    <a:pt x="1346" y="1129"/>
                    <a:pt x="1346" y="982"/>
                  </a:cubicBezTo>
                  <a:cubicBezTo>
                    <a:pt x="1346" y="812"/>
                    <a:pt x="1223" y="688"/>
                    <a:pt x="1052" y="688"/>
                  </a:cubicBezTo>
                  <a:lnTo>
                    <a:pt x="958" y="688"/>
                  </a:lnTo>
                  <a:lnTo>
                    <a:pt x="958" y="271"/>
                  </a:lnTo>
                  <a:cubicBezTo>
                    <a:pt x="958" y="124"/>
                    <a:pt x="835" y="0"/>
                    <a:pt x="66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1"/>
            <p:cNvSpPr/>
            <p:nvPr/>
          </p:nvSpPr>
          <p:spPr>
            <a:xfrm>
              <a:off x="3646496" y="2095307"/>
              <a:ext cx="25772" cy="62998"/>
            </a:xfrm>
            <a:custGeom>
              <a:rect b="b" l="l" r="r" t="t"/>
              <a:pathLst>
                <a:path extrusionOk="0" h="3234" w="1323">
                  <a:moveTo>
                    <a:pt x="658" y="0"/>
                  </a:moveTo>
                  <a:cubicBezTo>
                    <a:pt x="511" y="0"/>
                    <a:pt x="364" y="124"/>
                    <a:pt x="364" y="271"/>
                  </a:cubicBezTo>
                  <a:lnTo>
                    <a:pt x="364" y="688"/>
                  </a:lnTo>
                  <a:lnTo>
                    <a:pt x="270" y="688"/>
                  </a:lnTo>
                  <a:cubicBezTo>
                    <a:pt x="123" y="688"/>
                    <a:pt x="0" y="812"/>
                    <a:pt x="0" y="982"/>
                  </a:cubicBezTo>
                  <a:cubicBezTo>
                    <a:pt x="0" y="1129"/>
                    <a:pt x="123" y="1252"/>
                    <a:pt x="270" y="1252"/>
                  </a:cubicBezTo>
                  <a:lnTo>
                    <a:pt x="364" y="1252"/>
                  </a:lnTo>
                  <a:lnTo>
                    <a:pt x="364" y="2939"/>
                  </a:lnTo>
                  <a:cubicBezTo>
                    <a:pt x="364" y="3110"/>
                    <a:pt x="511" y="3233"/>
                    <a:pt x="658" y="3233"/>
                  </a:cubicBezTo>
                  <a:cubicBezTo>
                    <a:pt x="805" y="3233"/>
                    <a:pt x="952" y="3110"/>
                    <a:pt x="952" y="2939"/>
                  </a:cubicBezTo>
                  <a:lnTo>
                    <a:pt x="952" y="1252"/>
                  </a:lnTo>
                  <a:lnTo>
                    <a:pt x="1052" y="1252"/>
                  </a:lnTo>
                  <a:cubicBezTo>
                    <a:pt x="1199" y="1252"/>
                    <a:pt x="1323" y="1129"/>
                    <a:pt x="1323" y="982"/>
                  </a:cubicBezTo>
                  <a:cubicBezTo>
                    <a:pt x="1323" y="812"/>
                    <a:pt x="1199" y="688"/>
                    <a:pt x="1052" y="688"/>
                  </a:cubicBezTo>
                  <a:lnTo>
                    <a:pt x="952" y="688"/>
                  </a:lnTo>
                  <a:lnTo>
                    <a:pt x="952" y="271"/>
                  </a:lnTo>
                  <a:cubicBezTo>
                    <a:pt x="952" y="124"/>
                    <a:pt x="805" y="0"/>
                    <a:pt x="658"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1"/>
            <p:cNvSpPr/>
            <p:nvPr/>
          </p:nvSpPr>
          <p:spPr>
            <a:xfrm>
              <a:off x="3727104" y="2111943"/>
              <a:ext cx="34811" cy="45895"/>
            </a:xfrm>
            <a:custGeom>
              <a:rect b="b" l="l" r="r" t="t"/>
              <a:pathLst>
                <a:path extrusionOk="0" h="2356" w="1787">
                  <a:moveTo>
                    <a:pt x="936" y="0"/>
                  </a:moveTo>
                  <a:cubicBezTo>
                    <a:pt x="840" y="0"/>
                    <a:pt x="738" y="15"/>
                    <a:pt x="635" y="52"/>
                  </a:cubicBezTo>
                  <a:cubicBezTo>
                    <a:pt x="370" y="128"/>
                    <a:pt x="170" y="346"/>
                    <a:pt x="147" y="592"/>
                  </a:cubicBezTo>
                  <a:cubicBezTo>
                    <a:pt x="123" y="763"/>
                    <a:pt x="170" y="1010"/>
                    <a:pt x="294" y="1133"/>
                  </a:cubicBezTo>
                  <a:cubicBezTo>
                    <a:pt x="488" y="1304"/>
                    <a:pt x="782" y="1374"/>
                    <a:pt x="1005" y="1451"/>
                  </a:cubicBezTo>
                  <a:cubicBezTo>
                    <a:pt x="1105" y="1498"/>
                    <a:pt x="1199" y="1574"/>
                    <a:pt x="1199" y="1621"/>
                  </a:cubicBezTo>
                  <a:cubicBezTo>
                    <a:pt x="1176" y="1692"/>
                    <a:pt x="1105" y="1791"/>
                    <a:pt x="929" y="1791"/>
                  </a:cubicBezTo>
                  <a:cubicBezTo>
                    <a:pt x="782" y="1791"/>
                    <a:pt x="635" y="1721"/>
                    <a:pt x="541" y="1621"/>
                  </a:cubicBezTo>
                  <a:cubicBezTo>
                    <a:pt x="473" y="1553"/>
                    <a:pt x="392" y="1516"/>
                    <a:pt x="311" y="1516"/>
                  </a:cubicBezTo>
                  <a:cubicBezTo>
                    <a:pt x="245" y="1516"/>
                    <a:pt x="179" y="1542"/>
                    <a:pt x="123" y="1598"/>
                  </a:cubicBezTo>
                  <a:cubicBezTo>
                    <a:pt x="0" y="1692"/>
                    <a:pt x="0" y="1868"/>
                    <a:pt x="100" y="1985"/>
                  </a:cubicBezTo>
                  <a:cubicBezTo>
                    <a:pt x="317" y="2232"/>
                    <a:pt x="611" y="2356"/>
                    <a:pt x="929" y="2356"/>
                  </a:cubicBezTo>
                  <a:cubicBezTo>
                    <a:pt x="1346" y="2356"/>
                    <a:pt x="1693" y="2085"/>
                    <a:pt x="1740" y="1721"/>
                  </a:cubicBezTo>
                  <a:cubicBezTo>
                    <a:pt x="1787" y="1451"/>
                    <a:pt x="1693" y="1104"/>
                    <a:pt x="1199" y="910"/>
                  </a:cubicBezTo>
                  <a:cubicBezTo>
                    <a:pt x="982" y="839"/>
                    <a:pt x="782" y="763"/>
                    <a:pt x="711" y="739"/>
                  </a:cubicBezTo>
                  <a:lnTo>
                    <a:pt x="711" y="692"/>
                  </a:lnTo>
                  <a:cubicBezTo>
                    <a:pt x="711" y="639"/>
                    <a:pt x="758" y="616"/>
                    <a:pt x="811" y="592"/>
                  </a:cubicBezTo>
                  <a:cubicBezTo>
                    <a:pt x="850" y="579"/>
                    <a:pt x="888" y="573"/>
                    <a:pt x="924" y="573"/>
                  </a:cubicBezTo>
                  <a:cubicBezTo>
                    <a:pt x="1092" y="573"/>
                    <a:pt x="1223" y="692"/>
                    <a:pt x="1223" y="692"/>
                  </a:cubicBezTo>
                  <a:cubicBezTo>
                    <a:pt x="1276" y="733"/>
                    <a:pt x="1344" y="752"/>
                    <a:pt x="1411" y="752"/>
                  </a:cubicBezTo>
                  <a:cubicBezTo>
                    <a:pt x="1499" y="752"/>
                    <a:pt x="1587" y="720"/>
                    <a:pt x="1640" y="663"/>
                  </a:cubicBezTo>
                  <a:cubicBezTo>
                    <a:pt x="1740" y="545"/>
                    <a:pt x="1716" y="346"/>
                    <a:pt x="1593" y="252"/>
                  </a:cubicBezTo>
                  <a:cubicBezTo>
                    <a:pt x="1482" y="141"/>
                    <a:pt x="1232" y="0"/>
                    <a:pt x="93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1"/>
            <p:cNvSpPr/>
            <p:nvPr/>
          </p:nvSpPr>
          <p:spPr>
            <a:xfrm>
              <a:off x="3571148" y="2095307"/>
              <a:ext cx="35746" cy="62998"/>
            </a:xfrm>
            <a:custGeom>
              <a:rect b="b" l="l" r="r" t="t"/>
              <a:pathLst>
                <a:path extrusionOk="0" h="3234" w="1835">
                  <a:moveTo>
                    <a:pt x="294" y="0"/>
                  </a:moveTo>
                  <a:cubicBezTo>
                    <a:pt x="118" y="0"/>
                    <a:pt x="0" y="124"/>
                    <a:pt x="0" y="271"/>
                  </a:cubicBezTo>
                  <a:lnTo>
                    <a:pt x="0" y="2939"/>
                  </a:lnTo>
                  <a:cubicBezTo>
                    <a:pt x="0" y="3110"/>
                    <a:pt x="118" y="3233"/>
                    <a:pt x="294" y="3233"/>
                  </a:cubicBezTo>
                  <a:cubicBezTo>
                    <a:pt x="441" y="3233"/>
                    <a:pt x="559" y="3110"/>
                    <a:pt x="559" y="2939"/>
                  </a:cubicBezTo>
                  <a:lnTo>
                    <a:pt x="559" y="2034"/>
                  </a:lnTo>
                  <a:cubicBezTo>
                    <a:pt x="559" y="1693"/>
                    <a:pt x="735" y="1446"/>
                    <a:pt x="953" y="1446"/>
                  </a:cubicBezTo>
                  <a:cubicBezTo>
                    <a:pt x="1100" y="1446"/>
                    <a:pt x="1123" y="1493"/>
                    <a:pt x="1147" y="1517"/>
                  </a:cubicBezTo>
                  <a:cubicBezTo>
                    <a:pt x="1200" y="1546"/>
                    <a:pt x="1270" y="1664"/>
                    <a:pt x="1270" y="2034"/>
                  </a:cubicBezTo>
                  <a:lnTo>
                    <a:pt x="1270" y="2939"/>
                  </a:lnTo>
                  <a:cubicBezTo>
                    <a:pt x="1270" y="3110"/>
                    <a:pt x="1393" y="3233"/>
                    <a:pt x="1540" y="3233"/>
                  </a:cubicBezTo>
                  <a:cubicBezTo>
                    <a:pt x="1711" y="3233"/>
                    <a:pt x="1834" y="3110"/>
                    <a:pt x="1834" y="2939"/>
                  </a:cubicBezTo>
                  <a:lnTo>
                    <a:pt x="1834" y="2034"/>
                  </a:lnTo>
                  <a:cubicBezTo>
                    <a:pt x="1834" y="1593"/>
                    <a:pt x="1734" y="1299"/>
                    <a:pt x="1564" y="1106"/>
                  </a:cubicBezTo>
                  <a:cubicBezTo>
                    <a:pt x="1417" y="959"/>
                    <a:pt x="1200" y="882"/>
                    <a:pt x="953" y="882"/>
                  </a:cubicBezTo>
                  <a:cubicBezTo>
                    <a:pt x="806" y="882"/>
                    <a:pt x="682" y="906"/>
                    <a:pt x="559" y="982"/>
                  </a:cubicBezTo>
                  <a:lnTo>
                    <a:pt x="559" y="271"/>
                  </a:lnTo>
                  <a:cubicBezTo>
                    <a:pt x="559"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1"/>
            <p:cNvSpPr/>
            <p:nvPr/>
          </p:nvSpPr>
          <p:spPr>
            <a:xfrm>
              <a:off x="3790978" y="2105515"/>
              <a:ext cx="29688" cy="52791"/>
            </a:xfrm>
            <a:custGeom>
              <a:rect b="b" l="l" r="r" t="t"/>
              <a:pathLst>
                <a:path extrusionOk="0" h="2710" w="1524">
                  <a:moveTo>
                    <a:pt x="1203" y="0"/>
                  </a:moveTo>
                  <a:cubicBezTo>
                    <a:pt x="1085" y="0"/>
                    <a:pt x="972" y="72"/>
                    <a:pt x="935" y="188"/>
                  </a:cubicBezTo>
                  <a:lnTo>
                    <a:pt x="77" y="2315"/>
                  </a:lnTo>
                  <a:cubicBezTo>
                    <a:pt x="1" y="2515"/>
                    <a:pt x="148" y="2709"/>
                    <a:pt x="348" y="2709"/>
                  </a:cubicBezTo>
                  <a:cubicBezTo>
                    <a:pt x="471" y="2709"/>
                    <a:pt x="565" y="2639"/>
                    <a:pt x="618" y="2539"/>
                  </a:cubicBezTo>
                  <a:lnTo>
                    <a:pt x="1470" y="382"/>
                  </a:lnTo>
                  <a:cubicBezTo>
                    <a:pt x="1523" y="235"/>
                    <a:pt x="1447" y="88"/>
                    <a:pt x="1300" y="17"/>
                  </a:cubicBezTo>
                  <a:cubicBezTo>
                    <a:pt x="1268" y="6"/>
                    <a:pt x="1236" y="0"/>
                    <a:pt x="1203"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1"/>
            <p:cNvSpPr/>
            <p:nvPr/>
          </p:nvSpPr>
          <p:spPr>
            <a:xfrm>
              <a:off x="3815834" y="2105515"/>
              <a:ext cx="29103" cy="52791"/>
            </a:xfrm>
            <a:custGeom>
              <a:rect b="b" l="l" r="r" t="t"/>
              <a:pathLst>
                <a:path extrusionOk="0" h="2710" w="1494">
                  <a:moveTo>
                    <a:pt x="1182" y="0"/>
                  </a:moveTo>
                  <a:cubicBezTo>
                    <a:pt x="1069" y="0"/>
                    <a:pt x="966" y="72"/>
                    <a:pt x="906" y="188"/>
                  </a:cubicBezTo>
                  <a:lnTo>
                    <a:pt x="77" y="2315"/>
                  </a:lnTo>
                  <a:cubicBezTo>
                    <a:pt x="0" y="2462"/>
                    <a:pt x="77" y="2639"/>
                    <a:pt x="224" y="2686"/>
                  </a:cubicBezTo>
                  <a:cubicBezTo>
                    <a:pt x="247" y="2709"/>
                    <a:pt x="294" y="2709"/>
                    <a:pt x="318" y="2709"/>
                  </a:cubicBezTo>
                  <a:cubicBezTo>
                    <a:pt x="441" y="2709"/>
                    <a:pt x="541" y="2639"/>
                    <a:pt x="588" y="2539"/>
                  </a:cubicBezTo>
                  <a:lnTo>
                    <a:pt x="1446" y="382"/>
                  </a:lnTo>
                  <a:cubicBezTo>
                    <a:pt x="1493" y="235"/>
                    <a:pt x="1423" y="88"/>
                    <a:pt x="1276" y="17"/>
                  </a:cubicBezTo>
                  <a:cubicBezTo>
                    <a:pt x="1244" y="6"/>
                    <a:pt x="1213" y="0"/>
                    <a:pt x="1182"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1"/>
            <p:cNvSpPr/>
            <p:nvPr/>
          </p:nvSpPr>
          <p:spPr>
            <a:xfrm>
              <a:off x="3680372" y="2112021"/>
              <a:ext cx="42505" cy="62083"/>
            </a:xfrm>
            <a:custGeom>
              <a:rect b="b" l="l" r="r" t="t"/>
              <a:pathLst>
                <a:path extrusionOk="0" h="3187" w="2182">
                  <a:moveTo>
                    <a:pt x="1077" y="565"/>
                  </a:moveTo>
                  <a:cubicBezTo>
                    <a:pt x="1370" y="565"/>
                    <a:pt x="1617" y="806"/>
                    <a:pt x="1617" y="1076"/>
                  </a:cubicBezTo>
                  <a:cubicBezTo>
                    <a:pt x="1617" y="1370"/>
                    <a:pt x="1370" y="1594"/>
                    <a:pt x="1077" y="1594"/>
                  </a:cubicBezTo>
                  <a:cubicBezTo>
                    <a:pt x="806" y="1594"/>
                    <a:pt x="565" y="1370"/>
                    <a:pt x="565" y="1076"/>
                  </a:cubicBezTo>
                  <a:cubicBezTo>
                    <a:pt x="565" y="806"/>
                    <a:pt x="806" y="565"/>
                    <a:pt x="1077" y="565"/>
                  </a:cubicBezTo>
                  <a:close/>
                  <a:moveTo>
                    <a:pt x="295" y="1"/>
                  </a:moveTo>
                  <a:cubicBezTo>
                    <a:pt x="124" y="1"/>
                    <a:pt x="1" y="124"/>
                    <a:pt x="1" y="295"/>
                  </a:cubicBezTo>
                  <a:lnTo>
                    <a:pt x="1" y="2893"/>
                  </a:lnTo>
                  <a:cubicBezTo>
                    <a:pt x="1" y="3063"/>
                    <a:pt x="124" y="3186"/>
                    <a:pt x="295" y="3186"/>
                  </a:cubicBezTo>
                  <a:cubicBezTo>
                    <a:pt x="442" y="3186"/>
                    <a:pt x="565" y="3063"/>
                    <a:pt x="565" y="2893"/>
                  </a:cubicBezTo>
                  <a:lnTo>
                    <a:pt x="565" y="2034"/>
                  </a:lnTo>
                  <a:cubicBezTo>
                    <a:pt x="736" y="2128"/>
                    <a:pt x="906" y="2181"/>
                    <a:pt x="1077" y="2181"/>
                  </a:cubicBezTo>
                  <a:cubicBezTo>
                    <a:pt x="1688" y="2181"/>
                    <a:pt x="2182" y="1688"/>
                    <a:pt x="2182" y="1076"/>
                  </a:cubicBezTo>
                  <a:cubicBezTo>
                    <a:pt x="2182" y="489"/>
                    <a:pt x="1688" y="1"/>
                    <a:pt x="1077" y="1"/>
                  </a:cubicBezTo>
                  <a:cubicBezTo>
                    <a:pt x="883" y="1"/>
                    <a:pt x="712" y="48"/>
                    <a:pt x="536" y="148"/>
                  </a:cubicBezTo>
                  <a:cubicBezTo>
                    <a:pt x="489" y="48"/>
                    <a:pt x="389" y="1"/>
                    <a:pt x="295"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1"/>
            <p:cNvSpPr/>
            <p:nvPr/>
          </p:nvSpPr>
          <p:spPr>
            <a:xfrm>
              <a:off x="3772433" y="2118215"/>
              <a:ext cx="11006" cy="11454"/>
            </a:xfrm>
            <a:custGeom>
              <a:rect b="b" l="l" r="r" t="t"/>
              <a:pathLst>
                <a:path extrusionOk="0" h="588" w="565">
                  <a:moveTo>
                    <a:pt x="295" y="0"/>
                  </a:moveTo>
                  <a:cubicBezTo>
                    <a:pt x="124" y="0"/>
                    <a:pt x="1" y="147"/>
                    <a:pt x="1" y="294"/>
                  </a:cubicBezTo>
                  <a:cubicBezTo>
                    <a:pt x="1" y="441"/>
                    <a:pt x="124" y="588"/>
                    <a:pt x="295" y="588"/>
                  </a:cubicBezTo>
                  <a:cubicBezTo>
                    <a:pt x="441" y="588"/>
                    <a:pt x="565" y="441"/>
                    <a:pt x="565" y="294"/>
                  </a:cubicBezTo>
                  <a:cubicBezTo>
                    <a:pt x="565" y="147"/>
                    <a:pt x="44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1"/>
            <p:cNvSpPr/>
            <p:nvPr/>
          </p:nvSpPr>
          <p:spPr>
            <a:xfrm>
              <a:off x="3772433" y="2140656"/>
              <a:ext cx="11006" cy="11006"/>
            </a:xfrm>
            <a:custGeom>
              <a:rect b="b" l="l" r="r" t="t"/>
              <a:pathLst>
                <a:path extrusionOk="0" h="565" w="565">
                  <a:moveTo>
                    <a:pt x="295" y="0"/>
                  </a:moveTo>
                  <a:cubicBezTo>
                    <a:pt x="124" y="0"/>
                    <a:pt x="1" y="124"/>
                    <a:pt x="1" y="270"/>
                  </a:cubicBezTo>
                  <a:cubicBezTo>
                    <a:pt x="1" y="441"/>
                    <a:pt x="124" y="564"/>
                    <a:pt x="295" y="564"/>
                  </a:cubicBezTo>
                  <a:cubicBezTo>
                    <a:pt x="441" y="564"/>
                    <a:pt x="565" y="441"/>
                    <a:pt x="565" y="270"/>
                  </a:cubicBezTo>
                  <a:cubicBezTo>
                    <a:pt x="565" y="124"/>
                    <a:pt x="441" y="0"/>
                    <a:pt x="29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1"/>
            <p:cNvSpPr/>
            <p:nvPr/>
          </p:nvSpPr>
          <p:spPr>
            <a:xfrm>
              <a:off x="3689430" y="2229835"/>
              <a:ext cx="36778" cy="11026"/>
            </a:xfrm>
            <a:custGeom>
              <a:rect b="b" l="l" r="r" t="t"/>
              <a:pathLst>
                <a:path extrusionOk="0" h="566" w="1888">
                  <a:moveTo>
                    <a:pt x="294" y="1"/>
                  </a:moveTo>
                  <a:cubicBezTo>
                    <a:pt x="124" y="1"/>
                    <a:pt x="0" y="124"/>
                    <a:pt x="0" y="295"/>
                  </a:cubicBezTo>
                  <a:cubicBezTo>
                    <a:pt x="0" y="442"/>
                    <a:pt x="124" y="565"/>
                    <a:pt x="294" y="565"/>
                  </a:cubicBezTo>
                  <a:lnTo>
                    <a:pt x="1593" y="565"/>
                  </a:lnTo>
                  <a:cubicBezTo>
                    <a:pt x="1740" y="565"/>
                    <a:pt x="1887" y="442"/>
                    <a:pt x="1887" y="295"/>
                  </a:cubicBezTo>
                  <a:cubicBezTo>
                    <a:pt x="1887" y="124"/>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1"/>
            <p:cNvSpPr/>
            <p:nvPr/>
          </p:nvSpPr>
          <p:spPr>
            <a:xfrm>
              <a:off x="3517676" y="1996038"/>
              <a:ext cx="379821" cy="326913"/>
            </a:xfrm>
            <a:custGeom>
              <a:rect b="b" l="l" r="r" t="t"/>
              <a:pathLst>
                <a:path extrusionOk="0" h="16782" w="19498">
                  <a:moveTo>
                    <a:pt x="17734" y="3627"/>
                  </a:moveTo>
                  <a:lnTo>
                    <a:pt x="17734" y="10780"/>
                  </a:lnTo>
                  <a:lnTo>
                    <a:pt x="1764" y="10780"/>
                  </a:lnTo>
                  <a:lnTo>
                    <a:pt x="1764" y="3627"/>
                  </a:lnTo>
                  <a:close/>
                  <a:moveTo>
                    <a:pt x="18933" y="11345"/>
                  </a:moveTo>
                  <a:lnTo>
                    <a:pt x="18933" y="12544"/>
                  </a:lnTo>
                  <a:cubicBezTo>
                    <a:pt x="18933" y="12932"/>
                    <a:pt x="18639" y="13225"/>
                    <a:pt x="18245" y="13225"/>
                  </a:cubicBezTo>
                  <a:lnTo>
                    <a:pt x="1247" y="13225"/>
                  </a:lnTo>
                  <a:cubicBezTo>
                    <a:pt x="882" y="13225"/>
                    <a:pt x="588" y="12932"/>
                    <a:pt x="588" y="12544"/>
                  </a:cubicBezTo>
                  <a:lnTo>
                    <a:pt x="588" y="11345"/>
                  </a:lnTo>
                  <a:close/>
                  <a:moveTo>
                    <a:pt x="11315" y="13790"/>
                  </a:moveTo>
                  <a:cubicBezTo>
                    <a:pt x="11339" y="14331"/>
                    <a:pt x="11386" y="15459"/>
                    <a:pt x="11533" y="16194"/>
                  </a:cubicBezTo>
                  <a:lnTo>
                    <a:pt x="7959" y="16194"/>
                  </a:lnTo>
                  <a:cubicBezTo>
                    <a:pt x="8130" y="15459"/>
                    <a:pt x="8182" y="14331"/>
                    <a:pt x="8182" y="13790"/>
                  </a:cubicBezTo>
                  <a:close/>
                  <a:moveTo>
                    <a:pt x="1247" y="0"/>
                  </a:moveTo>
                  <a:cubicBezTo>
                    <a:pt x="565" y="0"/>
                    <a:pt x="1" y="565"/>
                    <a:pt x="1" y="1252"/>
                  </a:cubicBezTo>
                  <a:lnTo>
                    <a:pt x="1" y="5096"/>
                  </a:lnTo>
                  <a:cubicBezTo>
                    <a:pt x="1" y="5243"/>
                    <a:pt x="147" y="5390"/>
                    <a:pt x="294" y="5390"/>
                  </a:cubicBezTo>
                  <a:cubicBezTo>
                    <a:pt x="465" y="5390"/>
                    <a:pt x="588" y="5243"/>
                    <a:pt x="588" y="5096"/>
                  </a:cubicBezTo>
                  <a:lnTo>
                    <a:pt x="588" y="1252"/>
                  </a:lnTo>
                  <a:cubicBezTo>
                    <a:pt x="588" y="882"/>
                    <a:pt x="882" y="565"/>
                    <a:pt x="1247" y="565"/>
                  </a:cubicBezTo>
                  <a:lnTo>
                    <a:pt x="18245" y="565"/>
                  </a:lnTo>
                  <a:cubicBezTo>
                    <a:pt x="18639" y="565"/>
                    <a:pt x="18933" y="882"/>
                    <a:pt x="18933" y="1252"/>
                  </a:cubicBezTo>
                  <a:lnTo>
                    <a:pt x="18933" y="10780"/>
                  </a:lnTo>
                  <a:lnTo>
                    <a:pt x="18322" y="10780"/>
                  </a:lnTo>
                  <a:lnTo>
                    <a:pt x="18322" y="2011"/>
                  </a:lnTo>
                  <a:cubicBezTo>
                    <a:pt x="18322" y="1617"/>
                    <a:pt x="17998" y="1299"/>
                    <a:pt x="17610" y="1299"/>
                  </a:cubicBezTo>
                  <a:lnTo>
                    <a:pt x="13326" y="1299"/>
                  </a:lnTo>
                  <a:cubicBezTo>
                    <a:pt x="13149" y="1299"/>
                    <a:pt x="13032" y="1446"/>
                    <a:pt x="13032" y="1593"/>
                  </a:cubicBezTo>
                  <a:cubicBezTo>
                    <a:pt x="13032" y="1740"/>
                    <a:pt x="13149" y="1887"/>
                    <a:pt x="13326" y="1887"/>
                  </a:cubicBezTo>
                  <a:lnTo>
                    <a:pt x="17610" y="1887"/>
                  </a:lnTo>
                  <a:cubicBezTo>
                    <a:pt x="17681" y="1887"/>
                    <a:pt x="17734" y="1940"/>
                    <a:pt x="17734" y="2011"/>
                  </a:cubicBezTo>
                  <a:lnTo>
                    <a:pt x="17734" y="3063"/>
                  </a:lnTo>
                  <a:lnTo>
                    <a:pt x="1764" y="3063"/>
                  </a:lnTo>
                  <a:lnTo>
                    <a:pt x="1764" y="2011"/>
                  </a:lnTo>
                  <a:cubicBezTo>
                    <a:pt x="1764" y="1940"/>
                    <a:pt x="1834" y="1887"/>
                    <a:pt x="1911" y="1887"/>
                  </a:cubicBezTo>
                  <a:lnTo>
                    <a:pt x="12003" y="1887"/>
                  </a:lnTo>
                  <a:cubicBezTo>
                    <a:pt x="12173" y="1887"/>
                    <a:pt x="12297" y="1740"/>
                    <a:pt x="12297" y="1593"/>
                  </a:cubicBezTo>
                  <a:cubicBezTo>
                    <a:pt x="12297" y="1446"/>
                    <a:pt x="12173" y="1299"/>
                    <a:pt x="12003" y="1299"/>
                  </a:cubicBezTo>
                  <a:lnTo>
                    <a:pt x="1911" y="1299"/>
                  </a:lnTo>
                  <a:cubicBezTo>
                    <a:pt x="1517" y="1299"/>
                    <a:pt x="1200" y="1617"/>
                    <a:pt x="1200" y="2011"/>
                  </a:cubicBezTo>
                  <a:lnTo>
                    <a:pt x="1200" y="10780"/>
                  </a:lnTo>
                  <a:lnTo>
                    <a:pt x="588" y="10780"/>
                  </a:lnTo>
                  <a:lnTo>
                    <a:pt x="588" y="6419"/>
                  </a:lnTo>
                  <a:cubicBezTo>
                    <a:pt x="588" y="6249"/>
                    <a:pt x="465" y="6125"/>
                    <a:pt x="294" y="6125"/>
                  </a:cubicBezTo>
                  <a:cubicBezTo>
                    <a:pt x="147" y="6125"/>
                    <a:pt x="1" y="6249"/>
                    <a:pt x="1" y="6419"/>
                  </a:cubicBezTo>
                  <a:lnTo>
                    <a:pt x="1" y="12544"/>
                  </a:lnTo>
                  <a:cubicBezTo>
                    <a:pt x="1" y="13255"/>
                    <a:pt x="565" y="13790"/>
                    <a:pt x="1247" y="13790"/>
                  </a:cubicBezTo>
                  <a:lnTo>
                    <a:pt x="7618" y="13790"/>
                  </a:lnTo>
                  <a:cubicBezTo>
                    <a:pt x="7595" y="14454"/>
                    <a:pt x="7542" y="15577"/>
                    <a:pt x="7395" y="16194"/>
                  </a:cubicBezTo>
                  <a:lnTo>
                    <a:pt x="6390" y="16194"/>
                  </a:lnTo>
                  <a:cubicBezTo>
                    <a:pt x="6243" y="16194"/>
                    <a:pt x="6096" y="16311"/>
                    <a:pt x="6096" y="16488"/>
                  </a:cubicBezTo>
                  <a:cubicBezTo>
                    <a:pt x="6096" y="16635"/>
                    <a:pt x="6243" y="16782"/>
                    <a:pt x="6390" y="16782"/>
                  </a:cubicBezTo>
                  <a:lnTo>
                    <a:pt x="13126" y="16782"/>
                  </a:lnTo>
                  <a:cubicBezTo>
                    <a:pt x="13273" y="16782"/>
                    <a:pt x="13396" y="16635"/>
                    <a:pt x="13396" y="16488"/>
                  </a:cubicBezTo>
                  <a:cubicBezTo>
                    <a:pt x="13396" y="16311"/>
                    <a:pt x="13273" y="16194"/>
                    <a:pt x="13126" y="16194"/>
                  </a:cubicBezTo>
                  <a:lnTo>
                    <a:pt x="12121" y="16194"/>
                  </a:lnTo>
                  <a:cubicBezTo>
                    <a:pt x="11974" y="15577"/>
                    <a:pt x="11927" y="14454"/>
                    <a:pt x="11903"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 name="Google Shape;1590;p41"/>
          <p:cNvGrpSpPr/>
          <p:nvPr/>
        </p:nvGrpSpPr>
        <p:grpSpPr>
          <a:xfrm>
            <a:off x="1682085" y="1951695"/>
            <a:ext cx="379821" cy="326796"/>
            <a:chOff x="4093948" y="1308595"/>
            <a:chExt cx="379821" cy="326796"/>
          </a:xfrm>
        </p:grpSpPr>
        <p:sp>
          <p:nvSpPr>
            <p:cNvPr id="1591" name="Google Shape;1591;p41"/>
            <p:cNvSpPr/>
            <p:nvPr/>
          </p:nvSpPr>
          <p:spPr>
            <a:xfrm>
              <a:off x="4099675" y="1524295"/>
              <a:ext cx="368367" cy="47648"/>
            </a:xfrm>
            <a:custGeom>
              <a:rect b="b" l="l" r="r" t="t"/>
              <a:pathLst>
                <a:path extrusionOk="0" h="2446" w="18910">
                  <a:moveTo>
                    <a:pt x="0" y="1"/>
                  </a:moveTo>
                  <a:lnTo>
                    <a:pt x="0" y="1494"/>
                  </a:lnTo>
                  <a:cubicBezTo>
                    <a:pt x="0" y="2029"/>
                    <a:pt x="418" y="2446"/>
                    <a:pt x="959" y="2446"/>
                  </a:cubicBezTo>
                  <a:lnTo>
                    <a:pt x="17951" y="2446"/>
                  </a:lnTo>
                  <a:cubicBezTo>
                    <a:pt x="18492" y="2446"/>
                    <a:pt x="18909" y="2029"/>
                    <a:pt x="18909" y="1494"/>
                  </a:cubicBezTo>
                  <a:lnTo>
                    <a:pt x="18909" y="1"/>
                  </a:ln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1"/>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1"/>
            <p:cNvSpPr/>
            <p:nvPr/>
          </p:nvSpPr>
          <p:spPr>
            <a:xfrm>
              <a:off x="4099675" y="1314302"/>
              <a:ext cx="368367" cy="210014"/>
            </a:xfrm>
            <a:custGeom>
              <a:rect b="b" l="l" r="r" t="t"/>
              <a:pathLst>
                <a:path extrusionOk="0" h="10781" w="1891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1"/>
            <p:cNvSpPr/>
            <p:nvPr/>
          </p:nvSpPr>
          <p:spPr>
            <a:xfrm>
              <a:off x="4434592" y="1314302"/>
              <a:ext cx="33447" cy="210014"/>
            </a:xfrm>
            <a:custGeom>
              <a:rect b="b" l="l" r="r" t="t"/>
              <a:pathLst>
                <a:path extrusionOk="0" h="10781" w="1717">
                  <a:moveTo>
                    <a:pt x="0" y="1"/>
                  </a:moveTo>
                  <a:cubicBezTo>
                    <a:pt x="541" y="1"/>
                    <a:pt x="958" y="418"/>
                    <a:pt x="958" y="959"/>
                  </a:cubicBezTo>
                  <a:lnTo>
                    <a:pt x="958" y="10781"/>
                  </a:lnTo>
                  <a:lnTo>
                    <a:pt x="1716" y="10781"/>
                  </a:lnTo>
                  <a:lnTo>
                    <a:pt x="1716" y="959"/>
                  </a:lnTo>
                  <a:cubicBezTo>
                    <a:pt x="1716" y="418"/>
                    <a:pt x="1299" y="1"/>
                    <a:pt x="758" y="1"/>
                  </a:cubicBezTo>
                  <a:close/>
                </a:path>
              </a:pathLst>
            </a:custGeom>
            <a:solidFill>
              <a:srgbClr val="FF61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1"/>
            <p:cNvSpPr/>
            <p:nvPr/>
          </p:nvSpPr>
          <p:spPr>
            <a:xfrm>
              <a:off x="4434592" y="1524295"/>
              <a:ext cx="33447" cy="47648"/>
            </a:xfrm>
            <a:custGeom>
              <a:rect b="b" l="l" r="r" t="t"/>
              <a:pathLst>
                <a:path extrusionOk="0" h="2446" w="1717">
                  <a:moveTo>
                    <a:pt x="958" y="1"/>
                  </a:moveTo>
                  <a:lnTo>
                    <a:pt x="958" y="1494"/>
                  </a:lnTo>
                  <a:cubicBezTo>
                    <a:pt x="958" y="2029"/>
                    <a:pt x="541" y="2446"/>
                    <a:pt x="0" y="2446"/>
                  </a:cubicBezTo>
                  <a:lnTo>
                    <a:pt x="758" y="2446"/>
                  </a:lnTo>
                  <a:cubicBezTo>
                    <a:pt x="1299" y="2446"/>
                    <a:pt x="1716" y="2029"/>
                    <a:pt x="1716" y="1494"/>
                  </a:cubicBezTo>
                  <a:lnTo>
                    <a:pt x="1716" y="1"/>
                  </a:ln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1"/>
            <p:cNvSpPr/>
            <p:nvPr/>
          </p:nvSpPr>
          <p:spPr>
            <a:xfrm>
              <a:off x="4241878" y="1571923"/>
              <a:ext cx="83959" cy="57739"/>
            </a:xfrm>
            <a:custGeom>
              <a:rect b="b" l="l" r="r" t="t"/>
              <a:pathLst>
                <a:path extrusionOk="0" h="2964" w="4310">
                  <a:moveTo>
                    <a:pt x="318" y="1"/>
                  </a:moveTo>
                  <a:cubicBezTo>
                    <a:pt x="318" y="1"/>
                    <a:pt x="271" y="2182"/>
                    <a:pt x="1" y="2963"/>
                  </a:cubicBezTo>
                  <a:lnTo>
                    <a:pt x="4309" y="2963"/>
                  </a:lnTo>
                  <a:cubicBezTo>
                    <a:pt x="4039" y="2182"/>
                    <a:pt x="3992" y="1"/>
                    <a:pt x="3992"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1"/>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1"/>
            <p:cNvSpPr/>
            <p:nvPr/>
          </p:nvSpPr>
          <p:spPr>
            <a:xfrm>
              <a:off x="4247605" y="1571923"/>
              <a:ext cx="72505" cy="14805"/>
            </a:xfrm>
            <a:custGeom>
              <a:rect b="b" l="l" r="r" t="t"/>
              <a:pathLst>
                <a:path extrusionOk="0" h="760" w="3722">
                  <a:moveTo>
                    <a:pt x="24" y="1"/>
                  </a:moveTo>
                  <a:cubicBezTo>
                    <a:pt x="24" y="1"/>
                    <a:pt x="1" y="318"/>
                    <a:pt x="1" y="759"/>
                  </a:cubicBezTo>
                  <a:lnTo>
                    <a:pt x="3721" y="759"/>
                  </a:lnTo>
                  <a:cubicBezTo>
                    <a:pt x="3721" y="318"/>
                    <a:pt x="3698" y="1"/>
                    <a:pt x="3698"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1"/>
            <p:cNvSpPr/>
            <p:nvPr/>
          </p:nvSpPr>
          <p:spPr>
            <a:xfrm>
              <a:off x="4122583" y="1339607"/>
              <a:ext cx="322550" cy="184709"/>
            </a:xfrm>
            <a:custGeom>
              <a:rect b="b" l="l" r="r" t="t"/>
              <a:pathLst>
                <a:path extrusionOk="0" h="9482" w="16558">
                  <a:moveTo>
                    <a:pt x="441" y="1"/>
                  </a:moveTo>
                  <a:cubicBezTo>
                    <a:pt x="200" y="1"/>
                    <a:pt x="0" y="195"/>
                    <a:pt x="0" y="442"/>
                  </a:cubicBezTo>
                  <a:lnTo>
                    <a:pt x="0" y="9482"/>
                  </a:lnTo>
                  <a:lnTo>
                    <a:pt x="16558" y="9482"/>
                  </a:lnTo>
                  <a:lnTo>
                    <a:pt x="16558" y="442"/>
                  </a:lnTo>
                  <a:cubicBezTo>
                    <a:pt x="16558" y="195"/>
                    <a:pt x="16364" y="1"/>
                    <a:pt x="16117"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1"/>
            <p:cNvSpPr/>
            <p:nvPr/>
          </p:nvSpPr>
          <p:spPr>
            <a:xfrm>
              <a:off x="4421755" y="1339607"/>
              <a:ext cx="23376" cy="184709"/>
            </a:xfrm>
            <a:custGeom>
              <a:rect b="b" l="l" r="r" t="t"/>
              <a:pathLst>
                <a:path extrusionOk="0" h="9482" w="1200">
                  <a:moveTo>
                    <a:pt x="1" y="1"/>
                  </a:moveTo>
                  <a:cubicBezTo>
                    <a:pt x="242" y="1"/>
                    <a:pt x="442" y="195"/>
                    <a:pt x="442" y="442"/>
                  </a:cubicBezTo>
                  <a:lnTo>
                    <a:pt x="442" y="9482"/>
                  </a:lnTo>
                  <a:lnTo>
                    <a:pt x="1200" y="9482"/>
                  </a:lnTo>
                  <a:lnTo>
                    <a:pt x="1200" y="442"/>
                  </a:lnTo>
                  <a:cubicBezTo>
                    <a:pt x="1200" y="195"/>
                    <a:pt x="1006" y="1"/>
                    <a:pt x="759"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1"/>
            <p:cNvSpPr/>
            <p:nvPr/>
          </p:nvSpPr>
          <p:spPr>
            <a:xfrm>
              <a:off x="4122583" y="1339607"/>
              <a:ext cx="322550" cy="33915"/>
            </a:xfrm>
            <a:custGeom>
              <a:rect b="b" l="l" r="r" t="t"/>
              <a:pathLst>
                <a:path extrusionOk="0" h="1741" w="16558">
                  <a:moveTo>
                    <a:pt x="441" y="1"/>
                  </a:moveTo>
                  <a:cubicBezTo>
                    <a:pt x="200" y="1"/>
                    <a:pt x="0" y="195"/>
                    <a:pt x="0" y="442"/>
                  </a:cubicBezTo>
                  <a:lnTo>
                    <a:pt x="0" y="1741"/>
                  </a:lnTo>
                  <a:lnTo>
                    <a:pt x="16558" y="1741"/>
                  </a:lnTo>
                  <a:lnTo>
                    <a:pt x="16558" y="442"/>
                  </a:lnTo>
                  <a:cubicBezTo>
                    <a:pt x="16558" y="195"/>
                    <a:pt x="16364" y="1"/>
                    <a:pt x="16117" y="1"/>
                  </a:cubicBezTo>
                  <a:close/>
                </a:path>
              </a:pathLst>
            </a:custGeom>
            <a:solidFill>
              <a:srgbClr val="AEE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1"/>
            <p:cNvSpPr/>
            <p:nvPr/>
          </p:nvSpPr>
          <p:spPr>
            <a:xfrm>
              <a:off x="4421755" y="1339607"/>
              <a:ext cx="23376" cy="33915"/>
            </a:xfrm>
            <a:custGeom>
              <a:rect b="b" l="l" r="r" t="t"/>
              <a:pathLst>
                <a:path extrusionOk="0" h="1741" w="1200">
                  <a:moveTo>
                    <a:pt x="1" y="1"/>
                  </a:moveTo>
                  <a:cubicBezTo>
                    <a:pt x="242" y="1"/>
                    <a:pt x="442" y="195"/>
                    <a:pt x="442" y="442"/>
                  </a:cubicBezTo>
                  <a:lnTo>
                    <a:pt x="442" y="1741"/>
                  </a:lnTo>
                  <a:lnTo>
                    <a:pt x="1200" y="1741"/>
                  </a:lnTo>
                  <a:lnTo>
                    <a:pt x="1200" y="442"/>
                  </a:lnTo>
                  <a:cubicBezTo>
                    <a:pt x="1200" y="224"/>
                    <a:pt x="1029" y="48"/>
                    <a:pt x="830" y="24"/>
                  </a:cubicBezTo>
                  <a:cubicBezTo>
                    <a:pt x="806" y="1"/>
                    <a:pt x="782" y="1"/>
                    <a:pt x="759" y="1"/>
                  </a:cubicBezTo>
                  <a:close/>
                </a:path>
              </a:pathLst>
            </a:custGeom>
            <a:solidFill>
              <a:srgbClr val="866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1"/>
            <p:cNvSpPr/>
            <p:nvPr/>
          </p:nvSpPr>
          <p:spPr>
            <a:xfrm>
              <a:off x="4148336" y="1394910"/>
              <a:ext cx="91614" cy="104569"/>
            </a:xfrm>
            <a:custGeom>
              <a:rect b="b" l="l" r="r" t="t"/>
              <a:pathLst>
                <a:path extrusionOk="0" h="5368" w="4703">
                  <a:moveTo>
                    <a:pt x="1" y="1"/>
                  </a:moveTo>
                  <a:lnTo>
                    <a:pt x="1" y="5367"/>
                  </a:lnTo>
                  <a:lnTo>
                    <a:pt x="4703" y="5367"/>
                  </a:lnTo>
                  <a:lnTo>
                    <a:pt x="4703" y="1"/>
                  </a:lnTo>
                  <a:close/>
                </a:path>
              </a:pathLst>
            </a:custGeom>
            <a:solidFill>
              <a:srgbClr val="00C7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1"/>
            <p:cNvSpPr/>
            <p:nvPr/>
          </p:nvSpPr>
          <p:spPr>
            <a:xfrm>
              <a:off x="4265234" y="1394910"/>
              <a:ext cx="154145" cy="48232"/>
            </a:xfrm>
            <a:custGeom>
              <a:rect b="b" l="l" r="r" t="t"/>
              <a:pathLst>
                <a:path extrusionOk="0" h="2476" w="7913">
                  <a:moveTo>
                    <a:pt x="1" y="1"/>
                  </a:moveTo>
                  <a:lnTo>
                    <a:pt x="1" y="2475"/>
                  </a:lnTo>
                  <a:lnTo>
                    <a:pt x="7912" y="2475"/>
                  </a:lnTo>
                  <a:lnTo>
                    <a:pt x="7912" y="1"/>
                  </a:lnTo>
                  <a:close/>
                </a:path>
              </a:pathLst>
            </a:custGeom>
            <a:solidFill>
              <a:srgbClr val="FFE1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1"/>
            <p:cNvSpPr/>
            <p:nvPr/>
          </p:nvSpPr>
          <p:spPr>
            <a:xfrm>
              <a:off x="4144557" y="1351528"/>
              <a:ext cx="11006" cy="11006"/>
            </a:xfrm>
            <a:custGeom>
              <a:rect b="b" l="l" r="r" t="t"/>
              <a:pathLst>
                <a:path extrusionOk="0" h="565" w="565">
                  <a:moveTo>
                    <a:pt x="294" y="0"/>
                  </a:moveTo>
                  <a:cubicBezTo>
                    <a:pt x="124" y="0"/>
                    <a:pt x="1" y="124"/>
                    <a:pt x="1" y="294"/>
                  </a:cubicBezTo>
                  <a:cubicBezTo>
                    <a:pt x="1" y="441"/>
                    <a:pt x="124" y="564"/>
                    <a:pt x="294" y="564"/>
                  </a:cubicBezTo>
                  <a:cubicBezTo>
                    <a:pt x="441" y="564"/>
                    <a:pt x="565" y="441"/>
                    <a:pt x="565" y="294"/>
                  </a:cubicBezTo>
                  <a:cubicBezTo>
                    <a:pt x="565" y="124"/>
                    <a:pt x="441" y="0"/>
                    <a:pt x="294"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1"/>
            <p:cNvSpPr/>
            <p:nvPr/>
          </p:nvSpPr>
          <p:spPr>
            <a:xfrm>
              <a:off x="4165965" y="1351450"/>
              <a:ext cx="12039" cy="11162"/>
            </a:xfrm>
            <a:custGeom>
              <a:rect b="b" l="l" r="r" t="t"/>
              <a:pathLst>
                <a:path extrusionOk="0" h="573" w="618">
                  <a:moveTo>
                    <a:pt x="314" y="1"/>
                  </a:moveTo>
                  <a:cubicBezTo>
                    <a:pt x="300" y="1"/>
                    <a:pt x="285" y="2"/>
                    <a:pt x="271" y="4"/>
                  </a:cubicBezTo>
                  <a:cubicBezTo>
                    <a:pt x="124" y="28"/>
                    <a:pt x="1" y="175"/>
                    <a:pt x="30" y="322"/>
                  </a:cubicBezTo>
                  <a:cubicBezTo>
                    <a:pt x="51" y="480"/>
                    <a:pt x="172" y="572"/>
                    <a:pt x="320" y="572"/>
                  </a:cubicBezTo>
                  <a:cubicBezTo>
                    <a:pt x="337" y="572"/>
                    <a:pt x="354" y="571"/>
                    <a:pt x="371" y="568"/>
                  </a:cubicBezTo>
                  <a:cubicBezTo>
                    <a:pt x="518" y="545"/>
                    <a:pt x="618" y="398"/>
                    <a:pt x="588" y="251"/>
                  </a:cubicBezTo>
                  <a:cubicBezTo>
                    <a:pt x="567" y="97"/>
                    <a:pt x="445" y="1"/>
                    <a:pt x="314"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1"/>
            <p:cNvSpPr/>
            <p:nvPr/>
          </p:nvSpPr>
          <p:spPr>
            <a:xfrm>
              <a:off x="4188406" y="1351450"/>
              <a:ext cx="11941" cy="11162"/>
            </a:xfrm>
            <a:custGeom>
              <a:rect b="b" l="l" r="r" t="t"/>
              <a:pathLst>
                <a:path extrusionOk="0" h="573" w="613">
                  <a:moveTo>
                    <a:pt x="297" y="1"/>
                  </a:moveTo>
                  <a:cubicBezTo>
                    <a:pt x="281" y="1"/>
                    <a:pt x="264" y="2"/>
                    <a:pt x="248" y="4"/>
                  </a:cubicBezTo>
                  <a:cubicBezTo>
                    <a:pt x="101" y="28"/>
                    <a:pt x="1" y="175"/>
                    <a:pt x="24" y="322"/>
                  </a:cubicBezTo>
                  <a:cubicBezTo>
                    <a:pt x="51" y="480"/>
                    <a:pt x="172" y="572"/>
                    <a:pt x="303" y="572"/>
                  </a:cubicBezTo>
                  <a:cubicBezTo>
                    <a:pt x="318" y="572"/>
                    <a:pt x="333" y="571"/>
                    <a:pt x="348" y="568"/>
                  </a:cubicBezTo>
                  <a:cubicBezTo>
                    <a:pt x="494" y="545"/>
                    <a:pt x="612" y="398"/>
                    <a:pt x="589" y="251"/>
                  </a:cubicBezTo>
                  <a:cubicBezTo>
                    <a:pt x="567" y="97"/>
                    <a:pt x="445" y="1"/>
                    <a:pt x="297"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1"/>
            <p:cNvSpPr/>
            <p:nvPr/>
          </p:nvSpPr>
          <p:spPr>
            <a:xfrm>
              <a:off x="4265702" y="1542392"/>
              <a:ext cx="36311" cy="11474"/>
            </a:xfrm>
            <a:custGeom>
              <a:rect b="b" l="l" r="r" t="t"/>
              <a:pathLst>
                <a:path extrusionOk="0" h="589" w="1864">
                  <a:moveTo>
                    <a:pt x="271" y="1"/>
                  </a:moveTo>
                  <a:cubicBezTo>
                    <a:pt x="124" y="1"/>
                    <a:pt x="0" y="147"/>
                    <a:pt x="0" y="294"/>
                  </a:cubicBezTo>
                  <a:cubicBezTo>
                    <a:pt x="0" y="465"/>
                    <a:pt x="124" y="588"/>
                    <a:pt x="271" y="588"/>
                  </a:cubicBezTo>
                  <a:lnTo>
                    <a:pt x="1593" y="588"/>
                  </a:lnTo>
                  <a:cubicBezTo>
                    <a:pt x="1740" y="588"/>
                    <a:pt x="1864" y="465"/>
                    <a:pt x="1864" y="294"/>
                  </a:cubicBezTo>
                  <a:cubicBezTo>
                    <a:pt x="1864" y="147"/>
                    <a:pt x="1740" y="1"/>
                    <a:pt x="1593" y="1"/>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1"/>
            <p:cNvSpPr/>
            <p:nvPr/>
          </p:nvSpPr>
          <p:spPr>
            <a:xfrm>
              <a:off x="4093948" y="1308595"/>
              <a:ext cx="379821" cy="326796"/>
            </a:xfrm>
            <a:custGeom>
              <a:rect b="b" l="l" r="r" t="t"/>
              <a:pathLst>
                <a:path extrusionOk="0" h="16776" w="19498">
                  <a:moveTo>
                    <a:pt x="17587" y="1887"/>
                  </a:moveTo>
                  <a:cubicBezTo>
                    <a:pt x="17687" y="1887"/>
                    <a:pt x="17734" y="1963"/>
                    <a:pt x="17734" y="2034"/>
                  </a:cubicBezTo>
                  <a:lnTo>
                    <a:pt x="17734" y="3062"/>
                  </a:lnTo>
                  <a:lnTo>
                    <a:pt x="1764" y="3062"/>
                  </a:lnTo>
                  <a:lnTo>
                    <a:pt x="1764" y="2034"/>
                  </a:lnTo>
                  <a:lnTo>
                    <a:pt x="1764" y="1987"/>
                  </a:lnTo>
                  <a:cubicBezTo>
                    <a:pt x="1787" y="1934"/>
                    <a:pt x="1840" y="1887"/>
                    <a:pt x="1911" y="1887"/>
                  </a:cubicBezTo>
                  <a:close/>
                  <a:moveTo>
                    <a:pt x="17734" y="3627"/>
                  </a:moveTo>
                  <a:lnTo>
                    <a:pt x="17734" y="10780"/>
                  </a:lnTo>
                  <a:lnTo>
                    <a:pt x="1764" y="10780"/>
                  </a:lnTo>
                  <a:lnTo>
                    <a:pt x="1764" y="3627"/>
                  </a:lnTo>
                  <a:close/>
                  <a:moveTo>
                    <a:pt x="18933" y="11368"/>
                  </a:moveTo>
                  <a:lnTo>
                    <a:pt x="18933" y="12567"/>
                  </a:lnTo>
                  <a:cubicBezTo>
                    <a:pt x="18933" y="12931"/>
                    <a:pt x="18616" y="13249"/>
                    <a:pt x="18245" y="13249"/>
                  </a:cubicBezTo>
                  <a:lnTo>
                    <a:pt x="1253" y="13249"/>
                  </a:lnTo>
                  <a:cubicBezTo>
                    <a:pt x="882" y="13249"/>
                    <a:pt x="565" y="12931"/>
                    <a:pt x="565" y="12567"/>
                  </a:cubicBezTo>
                  <a:lnTo>
                    <a:pt x="565" y="11368"/>
                  </a:lnTo>
                  <a:close/>
                  <a:moveTo>
                    <a:pt x="11315" y="13813"/>
                  </a:moveTo>
                  <a:cubicBezTo>
                    <a:pt x="11339" y="14330"/>
                    <a:pt x="11392" y="15453"/>
                    <a:pt x="11539" y="16217"/>
                  </a:cubicBezTo>
                  <a:lnTo>
                    <a:pt x="7959" y="16217"/>
                  </a:lnTo>
                  <a:cubicBezTo>
                    <a:pt x="8106" y="15453"/>
                    <a:pt x="8159" y="14330"/>
                    <a:pt x="8182" y="13813"/>
                  </a:cubicBezTo>
                  <a:close/>
                  <a:moveTo>
                    <a:pt x="1253" y="0"/>
                  </a:moveTo>
                  <a:cubicBezTo>
                    <a:pt x="565" y="0"/>
                    <a:pt x="1" y="564"/>
                    <a:pt x="1" y="1252"/>
                  </a:cubicBezTo>
                  <a:lnTo>
                    <a:pt x="1" y="12567"/>
                  </a:lnTo>
                  <a:cubicBezTo>
                    <a:pt x="1" y="13249"/>
                    <a:pt x="565" y="13813"/>
                    <a:pt x="1253" y="13813"/>
                  </a:cubicBezTo>
                  <a:lnTo>
                    <a:pt x="7618" y="13813"/>
                  </a:lnTo>
                  <a:cubicBezTo>
                    <a:pt x="7595" y="14477"/>
                    <a:pt x="7518" y="15600"/>
                    <a:pt x="7371" y="16217"/>
                  </a:cubicBezTo>
                  <a:lnTo>
                    <a:pt x="6396" y="16217"/>
                  </a:lnTo>
                  <a:cubicBezTo>
                    <a:pt x="6225" y="16217"/>
                    <a:pt x="6102" y="16334"/>
                    <a:pt x="6102" y="16481"/>
                  </a:cubicBezTo>
                  <a:cubicBezTo>
                    <a:pt x="6102" y="16658"/>
                    <a:pt x="6225" y="16775"/>
                    <a:pt x="6396" y="16775"/>
                  </a:cubicBezTo>
                  <a:lnTo>
                    <a:pt x="13102" y="16775"/>
                  </a:lnTo>
                  <a:cubicBezTo>
                    <a:pt x="13279" y="16775"/>
                    <a:pt x="13396" y="16658"/>
                    <a:pt x="13396" y="16481"/>
                  </a:cubicBezTo>
                  <a:cubicBezTo>
                    <a:pt x="13396" y="16334"/>
                    <a:pt x="13279" y="16217"/>
                    <a:pt x="13102" y="16217"/>
                  </a:cubicBezTo>
                  <a:lnTo>
                    <a:pt x="12126" y="16217"/>
                  </a:lnTo>
                  <a:cubicBezTo>
                    <a:pt x="11980" y="15600"/>
                    <a:pt x="11903" y="14477"/>
                    <a:pt x="11880" y="13813"/>
                  </a:cubicBezTo>
                  <a:lnTo>
                    <a:pt x="18245" y="13813"/>
                  </a:lnTo>
                  <a:cubicBezTo>
                    <a:pt x="18933" y="13813"/>
                    <a:pt x="19497" y="13249"/>
                    <a:pt x="19497" y="12567"/>
                  </a:cubicBezTo>
                  <a:lnTo>
                    <a:pt x="19497" y="3527"/>
                  </a:lnTo>
                  <a:cubicBezTo>
                    <a:pt x="19497" y="3356"/>
                    <a:pt x="19374" y="3233"/>
                    <a:pt x="19203" y="3233"/>
                  </a:cubicBezTo>
                  <a:cubicBezTo>
                    <a:pt x="19056" y="3233"/>
                    <a:pt x="18933" y="3356"/>
                    <a:pt x="18933" y="3527"/>
                  </a:cubicBezTo>
                  <a:lnTo>
                    <a:pt x="18933" y="10780"/>
                  </a:lnTo>
                  <a:lnTo>
                    <a:pt x="18298" y="10780"/>
                  </a:lnTo>
                  <a:lnTo>
                    <a:pt x="18298" y="2034"/>
                  </a:lnTo>
                  <a:cubicBezTo>
                    <a:pt x="18298" y="1640"/>
                    <a:pt x="17981" y="1323"/>
                    <a:pt x="17587" y="1323"/>
                  </a:cubicBezTo>
                  <a:lnTo>
                    <a:pt x="1911" y="1323"/>
                  </a:lnTo>
                  <a:cubicBezTo>
                    <a:pt x="1546" y="1323"/>
                    <a:pt x="1229" y="1593"/>
                    <a:pt x="1200" y="1963"/>
                  </a:cubicBezTo>
                  <a:lnTo>
                    <a:pt x="1200" y="10780"/>
                  </a:lnTo>
                  <a:lnTo>
                    <a:pt x="565" y="10780"/>
                  </a:lnTo>
                  <a:lnTo>
                    <a:pt x="565" y="1252"/>
                  </a:lnTo>
                  <a:cubicBezTo>
                    <a:pt x="565" y="882"/>
                    <a:pt x="882" y="564"/>
                    <a:pt x="1253" y="564"/>
                  </a:cubicBezTo>
                  <a:lnTo>
                    <a:pt x="18245" y="564"/>
                  </a:lnTo>
                  <a:cubicBezTo>
                    <a:pt x="18616" y="564"/>
                    <a:pt x="18933" y="882"/>
                    <a:pt x="18933" y="1252"/>
                  </a:cubicBezTo>
                  <a:lnTo>
                    <a:pt x="18933" y="2204"/>
                  </a:lnTo>
                  <a:cubicBezTo>
                    <a:pt x="18933" y="2351"/>
                    <a:pt x="19056" y="2475"/>
                    <a:pt x="19203" y="2475"/>
                  </a:cubicBezTo>
                  <a:cubicBezTo>
                    <a:pt x="19374" y="2475"/>
                    <a:pt x="19497" y="2351"/>
                    <a:pt x="19497" y="2204"/>
                  </a:cubicBezTo>
                  <a:lnTo>
                    <a:pt x="19497" y="1252"/>
                  </a:lnTo>
                  <a:cubicBezTo>
                    <a:pt x="19497" y="564"/>
                    <a:pt x="18933" y="0"/>
                    <a:pt x="18245"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1"/>
            <p:cNvSpPr/>
            <p:nvPr/>
          </p:nvSpPr>
          <p:spPr>
            <a:xfrm>
              <a:off x="4142609" y="1389202"/>
              <a:ext cx="102621" cy="116003"/>
            </a:xfrm>
            <a:custGeom>
              <a:rect b="b" l="l" r="r" t="t"/>
              <a:pathLst>
                <a:path extrusionOk="0" h="5955" w="5268">
                  <a:moveTo>
                    <a:pt x="4362" y="588"/>
                  </a:moveTo>
                  <a:lnTo>
                    <a:pt x="2646" y="2551"/>
                  </a:lnTo>
                  <a:lnTo>
                    <a:pt x="906" y="588"/>
                  </a:lnTo>
                  <a:close/>
                  <a:moveTo>
                    <a:pt x="4703" y="1058"/>
                  </a:moveTo>
                  <a:lnTo>
                    <a:pt x="4703" y="4902"/>
                  </a:lnTo>
                  <a:lnTo>
                    <a:pt x="3016" y="2992"/>
                  </a:lnTo>
                  <a:lnTo>
                    <a:pt x="4703" y="1058"/>
                  </a:lnTo>
                  <a:close/>
                  <a:moveTo>
                    <a:pt x="2646" y="3409"/>
                  </a:moveTo>
                  <a:lnTo>
                    <a:pt x="4362" y="5390"/>
                  </a:lnTo>
                  <a:lnTo>
                    <a:pt x="906" y="5390"/>
                  </a:lnTo>
                  <a:lnTo>
                    <a:pt x="2646" y="3409"/>
                  </a:lnTo>
                  <a:close/>
                  <a:moveTo>
                    <a:pt x="295" y="0"/>
                  </a:moveTo>
                  <a:cubicBezTo>
                    <a:pt x="124" y="0"/>
                    <a:pt x="1" y="123"/>
                    <a:pt x="1" y="294"/>
                  </a:cubicBezTo>
                  <a:lnTo>
                    <a:pt x="1" y="2157"/>
                  </a:lnTo>
                  <a:cubicBezTo>
                    <a:pt x="1" y="2304"/>
                    <a:pt x="124" y="2428"/>
                    <a:pt x="295" y="2428"/>
                  </a:cubicBezTo>
                  <a:cubicBezTo>
                    <a:pt x="441" y="2428"/>
                    <a:pt x="565" y="2304"/>
                    <a:pt x="565" y="2157"/>
                  </a:cubicBezTo>
                  <a:lnTo>
                    <a:pt x="565" y="1058"/>
                  </a:lnTo>
                  <a:lnTo>
                    <a:pt x="2258" y="2992"/>
                  </a:lnTo>
                  <a:lnTo>
                    <a:pt x="565" y="4902"/>
                  </a:lnTo>
                  <a:lnTo>
                    <a:pt x="565" y="3480"/>
                  </a:lnTo>
                  <a:cubicBezTo>
                    <a:pt x="565" y="3333"/>
                    <a:pt x="441" y="3209"/>
                    <a:pt x="295" y="3209"/>
                  </a:cubicBezTo>
                  <a:cubicBezTo>
                    <a:pt x="124" y="3209"/>
                    <a:pt x="1" y="3333"/>
                    <a:pt x="1" y="3480"/>
                  </a:cubicBezTo>
                  <a:lnTo>
                    <a:pt x="1" y="5660"/>
                  </a:lnTo>
                  <a:cubicBezTo>
                    <a:pt x="1" y="5831"/>
                    <a:pt x="124" y="5954"/>
                    <a:pt x="295" y="5954"/>
                  </a:cubicBezTo>
                  <a:lnTo>
                    <a:pt x="4997" y="5954"/>
                  </a:lnTo>
                  <a:cubicBezTo>
                    <a:pt x="5144" y="5954"/>
                    <a:pt x="5267" y="5831"/>
                    <a:pt x="5267" y="5660"/>
                  </a:cubicBezTo>
                  <a:lnTo>
                    <a:pt x="5267" y="294"/>
                  </a:lnTo>
                  <a:cubicBezTo>
                    <a:pt x="5267" y="123"/>
                    <a:pt x="5144" y="0"/>
                    <a:pt x="4997"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1"/>
            <p:cNvSpPr/>
            <p:nvPr/>
          </p:nvSpPr>
          <p:spPr>
            <a:xfrm>
              <a:off x="4259507" y="1389202"/>
              <a:ext cx="165599" cy="59200"/>
            </a:xfrm>
            <a:custGeom>
              <a:rect b="b" l="l" r="r" t="t"/>
              <a:pathLst>
                <a:path extrusionOk="0" h="3039" w="8501">
                  <a:moveTo>
                    <a:pt x="6343" y="588"/>
                  </a:moveTo>
                  <a:lnTo>
                    <a:pt x="4262" y="1228"/>
                  </a:lnTo>
                  <a:lnTo>
                    <a:pt x="2158" y="588"/>
                  </a:lnTo>
                  <a:close/>
                  <a:moveTo>
                    <a:pt x="565" y="688"/>
                  </a:moveTo>
                  <a:lnTo>
                    <a:pt x="3281" y="1522"/>
                  </a:lnTo>
                  <a:lnTo>
                    <a:pt x="565" y="2381"/>
                  </a:lnTo>
                  <a:lnTo>
                    <a:pt x="565" y="688"/>
                  </a:lnTo>
                  <a:close/>
                  <a:moveTo>
                    <a:pt x="7936" y="688"/>
                  </a:moveTo>
                  <a:lnTo>
                    <a:pt x="7936" y="2381"/>
                  </a:lnTo>
                  <a:lnTo>
                    <a:pt x="5220" y="1522"/>
                  </a:lnTo>
                  <a:lnTo>
                    <a:pt x="7936" y="688"/>
                  </a:lnTo>
                  <a:close/>
                  <a:moveTo>
                    <a:pt x="4262" y="1840"/>
                  </a:moveTo>
                  <a:lnTo>
                    <a:pt x="6343" y="2475"/>
                  </a:lnTo>
                  <a:lnTo>
                    <a:pt x="2158" y="2475"/>
                  </a:lnTo>
                  <a:lnTo>
                    <a:pt x="4262" y="1840"/>
                  </a:lnTo>
                  <a:close/>
                  <a:moveTo>
                    <a:pt x="295" y="0"/>
                  </a:moveTo>
                  <a:cubicBezTo>
                    <a:pt x="124" y="0"/>
                    <a:pt x="1" y="123"/>
                    <a:pt x="1" y="294"/>
                  </a:cubicBezTo>
                  <a:lnTo>
                    <a:pt x="1" y="2768"/>
                  </a:lnTo>
                  <a:cubicBezTo>
                    <a:pt x="1" y="2915"/>
                    <a:pt x="124" y="3039"/>
                    <a:pt x="295" y="3039"/>
                  </a:cubicBezTo>
                  <a:lnTo>
                    <a:pt x="8206" y="3039"/>
                  </a:lnTo>
                  <a:cubicBezTo>
                    <a:pt x="8377" y="3039"/>
                    <a:pt x="8500" y="2915"/>
                    <a:pt x="8500" y="2768"/>
                  </a:cubicBezTo>
                  <a:lnTo>
                    <a:pt x="8500" y="294"/>
                  </a:lnTo>
                  <a:cubicBezTo>
                    <a:pt x="8500" y="123"/>
                    <a:pt x="8377" y="0"/>
                    <a:pt x="82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1"/>
            <p:cNvSpPr/>
            <p:nvPr/>
          </p:nvSpPr>
          <p:spPr>
            <a:xfrm>
              <a:off x="4259507" y="1464648"/>
              <a:ext cx="165599" cy="11474"/>
            </a:xfrm>
            <a:custGeom>
              <a:rect b="b" l="l" r="r" t="t"/>
              <a:pathLst>
                <a:path extrusionOk="0" h="589" w="8501">
                  <a:moveTo>
                    <a:pt x="295" y="0"/>
                  </a:moveTo>
                  <a:cubicBezTo>
                    <a:pt x="124" y="0"/>
                    <a:pt x="1" y="124"/>
                    <a:pt x="1" y="294"/>
                  </a:cubicBezTo>
                  <a:cubicBezTo>
                    <a:pt x="1" y="441"/>
                    <a:pt x="124" y="588"/>
                    <a:pt x="295" y="588"/>
                  </a:cubicBezTo>
                  <a:lnTo>
                    <a:pt x="8206" y="588"/>
                  </a:lnTo>
                  <a:cubicBezTo>
                    <a:pt x="8377" y="588"/>
                    <a:pt x="8500" y="441"/>
                    <a:pt x="8500" y="294"/>
                  </a:cubicBezTo>
                  <a:cubicBezTo>
                    <a:pt x="8500" y="124"/>
                    <a:pt x="8377" y="0"/>
                    <a:pt x="82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1"/>
            <p:cNvSpPr/>
            <p:nvPr/>
          </p:nvSpPr>
          <p:spPr>
            <a:xfrm>
              <a:off x="4259507" y="1487556"/>
              <a:ext cx="165599" cy="11006"/>
            </a:xfrm>
            <a:custGeom>
              <a:rect b="b" l="l" r="r" t="t"/>
              <a:pathLst>
                <a:path extrusionOk="0" h="565" w="8501">
                  <a:moveTo>
                    <a:pt x="295" y="0"/>
                  </a:moveTo>
                  <a:cubicBezTo>
                    <a:pt x="124" y="0"/>
                    <a:pt x="1" y="123"/>
                    <a:pt x="1" y="270"/>
                  </a:cubicBezTo>
                  <a:cubicBezTo>
                    <a:pt x="1" y="441"/>
                    <a:pt x="124" y="564"/>
                    <a:pt x="295" y="564"/>
                  </a:cubicBezTo>
                  <a:lnTo>
                    <a:pt x="8206" y="564"/>
                  </a:lnTo>
                  <a:cubicBezTo>
                    <a:pt x="8377" y="564"/>
                    <a:pt x="8500" y="441"/>
                    <a:pt x="8500" y="270"/>
                  </a:cubicBezTo>
                  <a:cubicBezTo>
                    <a:pt x="8500" y="123"/>
                    <a:pt x="8377" y="0"/>
                    <a:pt x="8206" y="0"/>
                  </a:cubicBezTo>
                  <a:close/>
                </a:path>
              </a:pathLst>
            </a:custGeom>
            <a:solidFill>
              <a:srgbClr val="3E28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mputer Workshop for Beginners by Slidesgo">
  <a:themeElements>
    <a:clrScheme name="Simple Light">
      <a:dk1>
        <a:srgbClr val="112E54"/>
      </a:dk1>
      <a:lt1>
        <a:srgbClr val="AEE2F4"/>
      </a:lt1>
      <a:dk2>
        <a:srgbClr val="FFE188"/>
      </a:dk2>
      <a:lt2>
        <a:srgbClr val="FF93A9"/>
      </a:lt2>
      <a:accent1>
        <a:srgbClr val="FF6180"/>
      </a:accent1>
      <a:accent2>
        <a:srgbClr val="F5FBFF"/>
      </a:accent2>
      <a:accent3>
        <a:srgbClr val="00C7E6"/>
      </a:accent3>
      <a:accent4>
        <a:srgbClr val="356B90"/>
      </a:accent4>
      <a:accent5>
        <a:srgbClr val="866AAC"/>
      </a:accent5>
      <a:accent6>
        <a:srgbClr val="3E285A"/>
      </a:accent6>
      <a:hlink>
        <a:srgbClr val="112E5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